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6" r:id="rId3"/>
    <p:sldId id="294" r:id="rId4"/>
    <p:sldId id="293" r:id="rId5"/>
    <p:sldId id="295" r:id="rId6"/>
    <p:sldId id="290" r:id="rId7"/>
    <p:sldId id="266" r:id="rId8"/>
    <p:sldId id="262" r:id="rId9"/>
    <p:sldId id="283" r:id="rId10"/>
    <p:sldId id="291" r:id="rId11"/>
    <p:sldId id="284" r:id="rId12"/>
    <p:sldId id="280" r:id="rId13"/>
    <p:sldId id="298" r:id="rId14"/>
    <p:sldId id="297" r:id="rId15"/>
    <p:sldId id="279" r:id="rId16"/>
  </p:sldIdLst>
  <p:sldSz cx="9144000" cy="5143500" type="screen16x9"/>
  <p:notesSz cx="6858000" cy="9144000"/>
  <p:embeddedFontLst>
    <p:embeddedFont>
      <p:font typeface="Fira Sans" panose="020B0604020202020204" charset="0"/>
      <p:regular r:id="rId18"/>
      <p:bold r:id="rId19"/>
      <p:italic r:id="rId20"/>
      <p:boldItalic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00855-5328-4944-BF7F-0F6DAE8D4F93}" v="26" dt="2021-05-02T23:45:4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97eba757d5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97eba757d5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3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97eba757d5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97eba757d5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97eba757d5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97eba757d5_0_1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7eba757d5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7eba757d5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04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7eba757d5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7eba757d5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8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97eba757d5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97eba757d5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65475184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65475184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0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97eba757d5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97eba757d5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47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7eba757d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7eba757d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19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97eba757d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97eba757d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0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97eba757d5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97eba757d5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4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7eba757d5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7eba757d5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7eba757d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7eba757d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97eba757d5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97eba757d5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79891"/>
            <a:ext cx="39243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963850"/>
            <a:ext cx="44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0854" y="2210811"/>
            <a:ext cx="4939748" cy="892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Decision Tree</a:t>
            </a:r>
            <a:endParaRPr sz="5400" dirty="0"/>
          </a:p>
        </p:txBody>
      </p:sp>
      <p:grpSp>
        <p:nvGrpSpPr>
          <p:cNvPr id="57" name="Google Shape;57;p15"/>
          <p:cNvGrpSpPr/>
          <p:nvPr/>
        </p:nvGrpSpPr>
        <p:grpSpPr>
          <a:xfrm flipH="1">
            <a:off x="5009686" y="-838191"/>
            <a:ext cx="6295851" cy="5981916"/>
            <a:chOff x="4875150" y="28"/>
            <a:chExt cx="5413457" cy="5143522"/>
          </a:xfrm>
        </p:grpSpPr>
        <p:sp>
          <p:nvSpPr>
            <p:cNvPr id="58" name="Google Shape;58;p15"/>
            <p:cNvSpPr/>
            <p:nvPr/>
          </p:nvSpPr>
          <p:spPr>
            <a:xfrm>
              <a:off x="7871295" y="2544866"/>
              <a:ext cx="1776403" cy="2598671"/>
            </a:xfrm>
            <a:custGeom>
              <a:avLst/>
              <a:gdLst/>
              <a:ahLst/>
              <a:cxnLst/>
              <a:rect l="l" t="t" r="r" b="b"/>
              <a:pathLst>
                <a:path w="34648" h="50686" extrusionOk="0">
                  <a:moveTo>
                    <a:pt x="32028" y="1"/>
                  </a:moveTo>
                  <a:lnTo>
                    <a:pt x="32028" y="12"/>
                  </a:lnTo>
                  <a:lnTo>
                    <a:pt x="32028" y="5132"/>
                  </a:lnTo>
                  <a:cubicBezTo>
                    <a:pt x="32028" y="12431"/>
                    <a:pt x="26111" y="18348"/>
                    <a:pt x="18812" y="18348"/>
                  </a:cubicBezTo>
                  <a:lnTo>
                    <a:pt x="15836" y="18348"/>
                  </a:lnTo>
                  <a:cubicBezTo>
                    <a:pt x="7096" y="18348"/>
                    <a:pt x="0" y="25444"/>
                    <a:pt x="0" y="34183"/>
                  </a:cubicBezTo>
                  <a:lnTo>
                    <a:pt x="0" y="50685"/>
                  </a:lnTo>
                  <a:lnTo>
                    <a:pt x="2620" y="50685"/>
                  </a:lnTo>
                  <a:lnTo>
                    <a:pt x="2620" y="34183"/>
                  </a:lnTo>
                  <a:cubicBezTo>
                    <a:pt x="2620" y="26897"/>
                    <a:pt x="8549" y="20967"/>
                    <a:pt x="15836" y="20967"/>
                  </a:cubicBezTo>
                  <a:lnTo>
                    <a:pt x="19110" y="20967"/>
                  </a:lnTo>
                  <a:lnTo>
                    <a:pt x="19110" y="20956"/>
                  </a:lnTo>
                  <a:cubicBezTo>
                    <a:pt x="27718" y="20789"/>
                    <a:pt x="34647" y="13752"/>
                    <a:pt x="34647" y="5120"/>
                  </a:cubicBezTo>
                  <a:lnTo>
                    <a:pt x="34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849202" y="1640245"/>
              <a:ext cx="1439405" cy="1438841"/>
            </a:xfrm>
            <a:custGeom>
              <a:avLst/>
              <a:gdLst/>
              <a:ahLst/>
              <a:cxnLst/>
              <a:rect l="l" t="t" r="r" b="b"/>
              <a:pathLst>
                <a:path w="28075" h="28064" extrusionOk="0">
                  <a:moveTo>
                    <a:pt x="28075" y="14026"/>
                  </a:moveTo>
                  <a:cubicBezTo>
                    <a:pt x="28075" y="21777"/>
                    <a:pt x="21788" y="28063"/>
                    <a:pt x="14038" y="28063"/>
                  </a:cubicBezTo>
                  <a:cubicBezTo>
                    <a:pt x="6287" y="28063"/>
                    <a:pt x="0" y="21777"/>
                    <a:pt x="0" y="14026"/>
                  </a:cubicBezTo>
                  <a:cubicBezTo>
                    <a:pt x="0" y="6275"/>
                    <a:pt x="6287" y="0"/>
                    <a:pt x="14038" y="0"/>
                  </a:cubicBezTo>
                  <a:cubicBezTo>
                    <a:pt x="21788" y="0"/>
                    <a:pt x="28075" y="6275"/>
                    <a:pt x="28075" y="14026"/>
                  </a:cubicBezTo>
                  <a:close/>
                </a:path>
              </a:pathLst>
            </a:custGeom>
            <a:gradFill>
              <a:gsLst>
                <a:gs pos="0">
                  <a:srgbClr val="CEE78C"/>
                </a:gs>
                <a:gs pos="100000">
                  <a:srgbClr val="98BD32"/>
                </a:gs>
              </a:gsLst>
              <a:lin ang="5400012" scaled="0"/>
            </a:gradFill>
            <a:ln>
              <a:noFill/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918774" y="1709202"/>
              <a:ext cx="1300258" cy="1300310"/>
            </a:xfrm>
            <a:custGeom>
              <a:avLst/>
              <a:gdLst/>
              <a:ahLst/>
              <a:cxnLst/>
              <a:rect l="l" t="t" r="r" b="b"/>
              <a:pathLst>
                <a:path w="25361" h="25362" extrusionOk="0">
                  <a:moveTo>
                    <a:pt x="25361" y="12681"/>
                  </a:moveTo>
                  <a:cubicBezTo>
                    <a:pt x="25361" y="19682"/>
                    <a:pt x="19681" y="25361"/>
                    <a:pt x="12681" y="25361"/>
                  </a:cubicBezTo>
                  <a:cubicBezTo>
                    <a:pt x="5680" y="25361"/>
                    <a:pt x="0" y="19682"/>
                    <a:pt x="0" y="12681"/>
                  </a:cubicBezTo>
                  <a:cubicBezTo>
                    <a:pt x="0" y="5680"/>
                    <a:pt x="5680" y="1"/>
                    <a:pt x="12681" y="1"/>
                  </a:cubicBezTo>
                  <a:cubicBezTo>
                    <a:pt x="19681" y="1"/>
                    <a:pt x="25361" y="5680"/>
                    <a:pt x="25361" y="12681"/>
                  </a:cubicBezTo>
                  <a:close/>
                </a:path>
              </a:pathLst>
            </a:custGeom>
            <a:gradFill>
              <a:gsLst>
                <a:gs pos="0">
                  <a:srgbClr val="CEE78C"/>
                </a:gs>
                <a:gs pos="100000">
                  <a:srgbClr val="98BD3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516116" y="2544866"/>
              <a:ext cx="1776403" cy="2598671"/>
            </a:xfrm>
            <a:custGeom>
              <a:avLst/>
              <a:gdLst/>
              <a:ahLst/>
              <a:cxnLst/>
              <a:rect l="l" t="t" r="r" b="b"/>
              <a:pathLst>
                <a:path w="34648" h="50686" extrusionOk="0">
                  <a:moveTo>
                    <a:pt x="0" y="1"/>
                  </a:moveTo>
                  <a:lnTo>
                    <a:pt x="0" y="5120"/>
                  </a:lnTo>
                  <a:cubicBezTo>
                    <a:pt x="0" y="13752"/>
                    <a:pt x="6930" y="20789"/>
                    <a:pt x="15538" y="20956"/>
                  </a:cubicBezTo>
                  <a:lnTo>
                    <a:pt x="15538" y="20967"/>
                  </a:lnTo>
                  <a:lnTo>
                    <a:pt x="18812" y="20967"/>
                  </a:lnTo>
                  <a:cubicBezTo>
                    <a:pt x="26099" y="20967"/>
                    <a:pt x="32016" y="26897"/>
                    <a:pt x="32016" y="34183"/>
                  </a:cubicBezTo>
                  <a:lnTo>
                    <a:pt x="32016" y="50685"/>
                  </a:lnTo>
                  <a:lnTo>
                    <a:pt x="34647" y="50685"/>
                  </a:lnTo>
                  <a:lnTo>
                    <a:pt x="34647" y="34183"/>
                  </a:lnTo>
                  <a:cubicBezTo>
                    <a:pt x="34647" y="25444"/>
                    <a:pt x="27539" y="18348"/>
                    <a:pt x="18812" y="18348"/>
                  </a:cubicBezTo>
                  <a:lnTo>
                    <a:pt x="15836" y="18348"/>
                  </a:lnTo>
                  <a:cubicBezTo>
                    <a:pt x="8537" y="18348"/>
                    <a:pt x="2620" y="12431"/>
                    <a:pt x="2620" y="5132"/>
                  </a:cubicBezTo>
                  <a:lnTo>
                    <a:pt x="2620" y="12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75150" y="1640245"/>
              <a:ext cx="1438841" cy="1438841"/>
            </a:xfrm>
            <a:custGeom>
              <a:avLst/>
              <a:gdLst/>
              <a:ahLst/>
              <a:cxnLst/>
              <a:rect l="l" t="t" r="r" b="b"/>
              <a:pathLst>
                <a:path w="28064" h="28064" extrusionOk="0">
                  <a:moveTo>
                    <a:pt x="28064" y="14026"/>
                  </a:moveTo>
                  <a:cubicBezTo>
                    <a:pt x="28064" y="21777"/>
                    <a:pt x="21777" y="28063"/>
                    <a:pt x="14026" y="28063"/>
                  </a:cubicBezTo>
                  <a:cubicBezTo>
                    <a:pt x="6275" y="28063"/>
                    <a:pt x="1" y="21777"/>
                    <a:pt x="1" y="14026"/>
                  </a:cubicBezTo>
                  <a:cubicBezTo>
                    <a:pt x="1" y="6275"/>
                    <a:pt x="6275" y="0"/>
                    <a:pt x="14026" y="0"/>
                  </a:cubicBezTo>
                  <a:cubicBezTo>
                    <a:pt x="21777" y="0"/>
                    <a:pt x="28064" y="6275"/>
                    <a:pt x="28064" y="14026"/>
                  </a:cubicBezTo>
                  <a:close/>
                </a:path>
              </a:pathLst>
            </a:custGeom>
            <a:gradFill>
              <a:gsLst>
                <a:gs pos="0">
                  <a:srgbClr val="D5FFEB"/>
                </a:gs>
                <a:gs pos="100000">
                  <a:srgbClr val="57FAAC"/>
                </a:gs>
              </a:gsLst>
              <a:lin ang="5400012" scaled="0"/>
            </a:gradFill>
            <a:ln>
              <a:noFill/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949029" y="1714124"/>
              <a:ext cx="1291081" cy="1291081"/>
            </a:xfrm>
            <a:custGeom>
              <a:avLst/>
              <a:gdLst/>
              <a:ahLst/>
              <a:cxnLst/>
              <a:rect l="l" t="t" r="r" b="b"/>
              <a:pathLst>
                <a:path w="25182" h="25182" extrusionOk="0">
                  <a:moveTo>
                    <a:pt x="25182" y="12585"/>
                  </a:moveTo>
                  <a:cubicBezTo>
                    <a:pt x="25182" y="19538"/>
                    <a:pt x="19538" y="25182"/>
                    <a:pt x="12585" y="25182"/>
                  </a:cubicBezTo>
                  <a:cubicBezTo>
                    <a:pt x="5632" y="25182"/>
                    <a:pt x="0" y="19538"/>
                    <a:pt x="0" y="12585"/>
                  </a:cubicBezTo>
                  <a:cubicBezTo>
                    <a:pt x="0" y="5632"/>
                    <a:pt x="5632" y="0"/>
                    <a:pt x="12585" y="0"/>
                  </a:cubicBezTo>
                  <a:cubicBezTo>
                    <a:pt x="19538" y="0"/>
                    <a:pt x="25182" y="5632"/>
                    <a:pt x="25182" y="12585"/>
                  </a:cubicBezTo>
                  <a:close/>
                </a:path>
              </a:pathLst>
            </a:custGeom>
            <a:gradFill>
              <a:gsLst>
                <a:gs pos="0">
                  <a:srgbClr val="D5FFEB"/>
                </a:gs>
                <a:gs pos="100000">
                  <a:srgbClr val="57FAA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39303" y="982784"/>
              <a:ext cx="1028015" cy="4160766"/>
            </a:xfrm>
            <a:custGeom>
              <a:avLst/>
              <a:gdLst/>
              <a:ahLst/>
              <a:cxnLst/>
              <a:rect l="l" t="t" r="r" b="b"/>
              <a:pathLst>
                <a:path w="20051" h="81154" extrusionOk="0">
                  <a:moveTo>
                    <a:pt x="17432" y="1"/>
                  </a:moveTo>
                  <a:lnTo>
                    <a:pt x="17432" y="21432"/>
                  </a:lnTo>
                  <a:cubicBezTo>
                    <a:pt x="17432" y="25468"/>
                    <a:pt x="14145" y="28754"/>
                    <a:pt x="10109" y="28754"/>
                  </a:cubicBezTo>
                  <a:lnTo>
                    <a:pt x="9883" y="28754"/>
                  </a:lnTo>
                  <a:cubicBezTo>
                    <a:pt x="4418" y="28790"/>
                    <a:pt x="1" y="33231"/>
                    <a:pt x="1" y="38696"/>
                  </a:cubicBezTo>
                  <a:lnTo>
                    <a:pt x="1" y="81153"/>
                  </a:lnTo>
                  <a:lnTo>
                    <a:pt x="2608" y="81153"/>
                  </a:lnTo>
                  <a:lnTo>
                    <a:pt x="2608" y="38696"/>
                  </a:lnTo>
                  <a:cubicBezTo>
                    <a:pt x="2608" y="34660"/>
                    <a:pt x="5894" y="31373"/>
                    <a:pt x="9931" y="31373"/>
                  </a:cubicBezTo>
                  <a:lnTo>
                    <a:pt x="10109" y="31373"/>
                  </a:lnTo>
                  <a:cubicBezTo>
                    <a:pt x="15586" y="31373"/>
                    <a:pt x="20051" y="26909"/>
                    <a:pt x="20051" y="21432"/>
                  </a:cubicBezTo>
                  <a:lnTo>
                    <a:pt x="2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910" y="28"/>
              <a:ext cx="1439457" cy="1439457"/>
            </a:xfrm>
            <a:custGeom>
              <a:avLst/>
              <a:gdLst/>
              <a:ahLst/>
              <a:cxnLst/>
              <a:rect l="l" t="t" r="r" b="b"/>
              <a:pathLst>
                <a:path w="28076" h="28076" extrusionOk="0">
                  <a:moveTo>
                    <a:pt x="28075" y="14038"/>
                  </a:moveTo>
                  <a:cubicBezTo>
                    <a:pt x="28075" y="21789"/>
                    <a:pt x="21789" y="28075"/>
                    <a:pt x="14038" y="28075"/>
                  </a:cubicBezTo>
                  <a:cubicBezTo>
                    <a:pt x="6287" y="28075"/>
                    <a:pt x="0" y="21789"/>
                    <a:pt x="0" y="14038"/>
                  </a:cubicBezTo>
                  <a:cubicBezTo>
                    <a:pt x="0" y="6287"/>
                    <a:pt x="6287" y="0"/>
                    <a:pt x="14038" y="0"/>
                  </a:cubicBezTo>
                  <a:cubicBezTo>
                    <a:pt x="21789" y="0"/>
                    <a:pt x="28075" y="6287"/>
                    <a:pt x="28075" y="14038"/>
                  </a:cubicBezTo>
                  <a:close/>
                </a:path>
              </a:pathLst>
            </a:custGeom>
            <a:gradFill>
              <a:gsLst>
                <a:gs pos="0">
                  <a:srgbClr val="B1E9B7"/>
                </a:gs>
                <a:gs pos="100000">
                  <a:srgbClr val="52C65D"/>
                </a:gs>
              </a:gsLst>
              <a:lin ang="5400012" scaled="0"/>
            </a:gradFill>
            <a:ln>
              <a:noFill/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951839" y="80008"/>
              <a:ext cx="1279545" cy="1279494"/>
            </a:xfrm>
            <a:custGeom>
              <a:avLst/>
              <a:gdLst/>
              <a:ahLst/>
              <a:cxnLst/>
              <a:rect l="l" t="t" r="r" b="b"/>
              <a:pathLst>
                <a:path w="24957" h="24956" extrusionOk="0">
                  <a:moveTo>
                    <a:pt x="24956" y="12478"/>
                  </a:moveTo>
                  <a:cubicBezTo>
                    <a:pt x="24956" y="19372"/>
                    <a:pt x="19372" y="24956"/>
                    <a:pt x="12479" y="24956"/>
                  </a:cubicBezTo>
                  <a:cubicBezTo>
                    <a:pt x="5585" y="24956"/>
                    <a:pt x="1" y="19372"/>
                    <a:pt x="1" y="12478"/>
                  </a:cubicBezTo>
                  <a:cubicBezTo>
                    <a:pt x="1" y="5584"/>
                    <a:pt x="5585" y="0"/>
                    <a:pt x="12479" y="0"/>
                  </a:cubicBezTo>
                  <a:cubicBezTo>
                    <a:pt x="19372" y="0"/>
                    <a:pt x="24956" y="5584"/>
                    <a:pt x="24956" y="12478"/>
                  </a:cubicBezTo>
                  <a:close/>
                </a:path>
              </a:pathLst>
            </a:custGeom>
            <a:gradFill>
              <a:gsLst>
                <a:gs pos="0">
                  <a:srgbClr val="B1E9B7"/>
                </a:gs>
                <a:gs pos="100000">
                  <a:srgbClr val="52C65D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497048" y="982784"/>
              <a:ext cx="1028015" cy="4160766"/>
            </a:xfrm>
            <a:custGeom>
              <a:avLst/>
              <a:gdLst/>
              <a:ahLst/>
              <a:cxnLst/>
              <a:rect l="l" t="t" r="r" b="b"/>
              <a:pathLst>
                <a:path w="20051" h="81154" extrusionOk="0">
                  <a:moveTo>
                    <a:pt x="1" y="1"/>
                  </a:moveTo>
                  <a:lnTo>
                    <a:pt x="1" y="21432"/>
                  </a:lnTo>
                  <a:cubicBezTo>
                    <a:pt x="1" y="26909"/>
                    <a:pt x="4465" y="31373"/>
                    <a:pt x="9942" y="31373"/>
                  </a:cubicBezTo>
                  <a:lnTo>
                    <a:pt x="10121" y="31373"/>
                  </a:lnTo>
                  <a:cubicBezTo>
                    <a:pt x="14157" y="31373"/>
                    <a:pt x="17443" y="34660"/>
                    <a:pt x="17443" y="38696"/>
                  </a:cubicBezTo>
                  <a:lnTo>
                    <a:pt x="17443" y="81153"/>
                  </a:lnTo>
                  <a:lnTo>
                    <a:pt x="20051" y="81153"/>
                  </a:lnTo>
                  <a:lnTo>
                    <a:pt x="20051" y="38696"/>
                  </a:lnTo>
                  <a:cubicBezTo>
                    <a:pt x="20051" y="33231"/>
                    <a:pt x="15633" y="28790"/>
                    <a:pt x="10168" y="28754"/>
                  </a:cubicBezTo>
                  <a:lnTo>
                    <a:pt x="9942" y="28754"/>
                  </a:lnTo>
                  <a:cubicBezTo>
                    <a:pt x="5906" y="28754"/>
                    <a:pt x="2620" y="25468"/>
                    <a:pt x="2620" y="21432"/>
                  </a:cubicBez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852441" y="28"/>
              <a:ext cx="1438841" cy="1439457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00FFFF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926320" y="74471"/>
              <a:ext cx="1291081" cy="1290517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00FFFF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/>
              <a:t> Decision Tree Applications</a:t>
            </a:r>
            <a:endParaRPr/>
          </a:p>
        </p:txBody>
      </p:sp>
      <p:sp>
        <p:nvSpPr>
          <p:cNvPr id="2659" name="Google Shape;2659;p42"/>
          <p:cNvSpPr/>
          <p:nvPr/>
        </p:nvSpPr>
        <p:spPr>
          <a:xfrm>
            <a:off x="3143500" y="1753848"/>
            <a:ext cx="1364419" cy="3392374"/>
          </a:xfrm>
          <a:custGeom>
            <a:avLst/>
            <a:gdLst/>
            <a:ahLst/>
            <a:cxnLst/>
            <a:rect l="l" t="t" r="r" b="b"/>
            <a:pathLst>
              <a:path w="27302" h="99692" fill="none" extrusionOk="0">
                <a:moveTo>
                  <a:pt x="27302" y="99692"/>
                </a:moveTo>
                <a:lnTo>
                  <a:pt x="27302" y="3132"/>
                </a:lnTo>
                <a:cubicBezTo>
                  <a:pt x="27302" y="1406"/>
                  <a:pt x="25897" y="1"/>
                  <a:pt x="24171" y="1"/>
                </a:cubicBezTo>
                <a:lnTo>
                  <a:pt x="1" y="1"/>
                </a:lnTo>
              </a:path>
            </a:pathLst>
          </a:cu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0" name="Google Shape;2660;p42"/>
          <p:cNvGrpSpPr/>
          <p:nvPr/>
        </p:nvGrpSpPr>
        <p:grpSpPr>
          <a:xfrm>
            <a:off x="4622415" y="3322544"/>
            <a:ext cx="3759071" cy="3710878"/>
            <a:chOff x="4621976" y="2434177"/>
            <a:chExt cx="3759071" cy="2708353"/>
          </a:xfrm>
        </p:grpSpPr>
        <p:sp>
          <p:nvSpPr>
            <p:cNvPr id="2661" name="Google Shape;2661;p42"/>
            <p:cNvSpPr/>
            <p:nvPr/>
          </p:nvSpPr>
          <p:spPr>
            <a:xfrm>
              <a:off x="4621976" y="2572512"/>
              <a:ext cx="1271678" cy="2570018"/>
            </a:xfrm>
            <a:custGeom>
              <a:avLst/>
              <a:gdLst/>
              <a:ahLst/>
              <a:cxnLst/>
              <a:rect l="l" t="t" r="r" b="b"/>
              <a:pathLst>
                <a:path w="28933" h="75439" fill="none" extrusionOk="0">
                  <a:moveTo>
                    <a:pt x="0" y="75439"/>
                  </a:moveTo>
                  <a:lnTo>
                    <a:pt x="0" y="3120"/>
                  </a:lnTo>
                  <a:cubicBezTo>
                    <a:pt x="0" y="1394"/>
                    <a:pt x="1393" y="1"/>
                    <a:pt x="3120" y="1"/>
                  </a:cubicBezTo>
                  <a:lnTo>
                    <a:pt x="28933" y="1"/>
                  </a:lnTo>
                </a:path>
              </a:pathLst>
            </a:cu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2" name="Google Shape;2662;p42"/>
            <p:cNvGrpSpPr/>
            <p:nvPr/>
          </p:nvGrpSpPr>
          <p:grpSpPr>
            <a:xfrm>
              <a:off x="4683850" y="2434177"/>
              <a:ext cx="3697197" cy="799451"/>
              <a:chOff x="4683850" y="2434177"/>
              <a:chExt cx="3697197" cy="799451"/>
            </a:xfrm>
          </p:grpSpPr>
          <p:grpSp>
            <p:nvGrpSpPr>
              <p:cNvPr id="2663" name="Google Shape;2663;p42"/>
              <p:cNvGrpSpPr/>
              <p:nvPr/>
            </p:nvGrpSpPr>
            <p:grpSpPr>
              <a:xfrm>
                <a:off x="4683850" y="2434177"/>
                <a:ext cx="3697197" cy="799451"/>
                <a:chOff x="4683850" y="2434177"/>
                <a:chExt cx="3697197" cy="799451"/>
              </a:xfrm>
            </p:grpSpPr>
            <p:grpSp>
              <p:nvGrpSpPr>
                <p:cNvPr id="2664" name="Google Shape;2664;p42"/>
                <p:cNvGrpSpPr/>
                <p:nvPr/>
              </p:nvGrpSpPr>
              <p:grpSpPr>
                <a:xfrm>
                  <a:off x="5894125" y="2446173"/>
                  <a:ext cx="1276952" cy="222675"/>
                  <a:chOff x="5894125" y="2446173"/>
                  <a:chExt cx="1276952" cy="222675"/>
                </a:xfrm>
              </p:grpSpPr>
              <p:sp>
                <p:nvSpPr>
                  <p:cNvPr id="2665" name="Google Shape;2665;p42"/>
                  <p:cNvSpPr/>
                  <p:nvPr/>
                </p:nvSpPr>
                <p:spPr>
                  <a:xfrm>
                    <a:off x="5894125" y="2446173"/>
                    <a:ext cx="1276952" cy="22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3" h="4525" extrusionOk="0">
                        <a:moveTo>
                          <a:pt x="26790" y="4525"/>
                        </a:moveTo>
                        <a:lnTo>
                          <a:pt x="2263" y="4525"/>
                        </a:lnTo>
                        <a:cubicBezTo>
                          <a:pt x="1013" y="4525"/>
                          <a:pt x="1" y="3513"/>
                          <a:pt x="1" y="2263"/>
                        </a:cubicBezTo>
                        <a:lnTo>
                          <a:pt x="1" y="2263"/>
                        </a:lnTo>
                        <a:cubicBezTo>
                          <a:pt x="1" y="1013"/>
                          <a:pt x="1013" y="1"/>
                          <a:pt x="2263" y="1"/>
                        </a:cubicBezTo>
                        <a:lnTo>
                          <a:pt x="26790" y="1"/>
                        </a:lnTo>
                        <a:cubicBezTo>
                          <a:pt x="28028" y="1"/>
                          <a:pt x="29052" y="1013"/>
                          <a:pt x="29052" y="2263"/>
                        </a:cubicBezTo>
                        <a:lnTo>
                          <a:pt x="29052" y="2263"/>
                        </a:lnTo>
                        <a:cubicBezTo>
                          <a:pt x="29052" y="3513"/>
                          <a:pt x="28028" y="4525"/>
                          <a:pt x="26790" y="452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6" name="Google Shape;2666;p42"/>
                  <p:cNvSpPr/>
                  <p:nvPr/>
                </p:nvSpPr>
                <p:spPr>
                  <a:xfrm>
                    <a:off x="6532575" y="2447874"/>
                    <a:ext cx="635861" cy="219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7" h="4525" extrusionOk="0">
                        <a:moveTo>
                          <a:pt x="12264" y="1"/>
                        </a:moveTo>
                        <a:lnTo>
                          <a:pt x="0" y="1"/>
                        </a:lnTo>
                        <a:lnTo>
                          <a:pt x="0" y="4525"/>
                        </a:lnTo>
                        <a:lnTo>
                          <a:pt x="12264" y="4525"/>
                        </a:lnTo>
                        <a:cubicBezTo>
                          <a:pt x="13490" y="4489"/>
                          <a:pt x="14467" y="3489"/>
                          <a:pt x="14467" y="2263"/>
                        </a:cubicBezTo>
                        <a:cubicBezTo>
                          <a:pt x="14467" y="1036"/>
                          <a:pt x="13490" y="24"/>
                          <a:pt x="1226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67" name="Google Shape;2667;p42"/>
                <p:cNvGrpSpPr/>
                <p:nvPr/>
              </p:nvGrpSpPr>
              <p:grpSpPr>
                <a:xfrm>
                  <a:off x="4683850" y="2434177"/>
                  <a:ext cx="3697197" cy="799451"/>
                  <a:chOff x="4941397" y="2614845"/>
                  <a:chExt cx="3149231" cy="780485"/>
                </a:xfrm>
              </p:grpSpPr>
              <p:sp>
                <p:nvSpPr>
                  <p:cNvPr id="2668" name="Google Shape;2668;p42"/>
                  <p:cNvSpPr txBox="1"/>
                  <p:nvPr/>
                </p:nvSpPr>
                <p:spPr>
                  <a:xfrm>
                    <a:off x="6075163" y="2614845"/>
                    <a:ext cx="881700" cy="370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algn="ctr"/>
                    <a:r>
                      <a:rPr lang="en-US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Engineering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669" name="Google Shape;2669;p42"/>
                  <p:cNvSpPr txBox="1"/>
                  <p:nvPr/>
                </p:nvSpPr>
                <p:spPr>
                  <a:xfrm flipH="1">
                    <a:off x="4941397" y="2813630"/>
                    <a:ext cx="3149231" cy="58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lvl="0" algn="ctr">
                      <a:buClr>
                        <a:schemeClr val="dk1"/>
                      </a:buClr>
                      <a:buSzPts val="1100"/>
                    </a:pPr>
                    <a:r>
                      <a:rPr lang="en-US" sz="1200"/>
                      <a:t>Decision trees are widely used in energy consumption and fault diagnosis.</a:t>
                    </a:r>
                    <a:endParaRPr lang="en-US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grpSp>
            <p:nvGrpSpPr>
              <p:cNvPr id="2670" name="Google Shape;2670;p42"/>
              <p:cNvGrpSpPr/>
              <p:nvPr/>
            </p:nvGrpSpPr>
            <p:grpSpPr>
              <a:xfrm>
                <a:off x="7228064" y="2448759"/>
                <a:ext cx="246048" cy="245972"/>
                <a:chOff x="6235250" y="2620775"/>
                <a:chExt cx="481975" cy="481825"/>
              </a:xfrm>
            </p:grpSpPr>
            <p:sp>
              <p:nvSpPr>
                <p:cNvPr id="2671" name="Google Shape;2671;p42"/>
                <p:cNvSpPr/>
                <p:nvPr/>
              </p:nvSpPr>
              <p:spPr>
                <a:xfrm>
                  <a:off x="6405675" y="2620775"/>
                  <a:ext cx="28275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2259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6"/>
                      </a:cubicBezTo>
                      <a:lnTo>
                        <a:pt x="1" y="1695"/>
                      </a:lnTo>
                      <a:cubicBezTo>
                        <a:pt x="1" y="2006"/>
                        <a:pt x="254" y="2259"/>
                        <a:pt x="567" y="2259"/>
                      </a:cubicBezTo>
                      <a:cubicBezTo>
                        <a:pt x="877" y="2259"/>
                        <a:pt x="1130" y="2006"/>
                        <a:pt x="1130" y="1695"/>
                      </a:cubicBezTo>
                      <a:lnTo>
                        <a:pt x="1130" y="566"/>
                      </a:lnTo>
                      <a:cubicBezTo>
                        <a:pt x="1130" y="253"/>
                        <a:pt x="877" y="0"/>
                        <a:pt x="5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72" name="Google Shape;2672;p42"/>
                <p:cNvSpPr/>
                <p:nvPr/>
              </p:nvSpPr>
              <p:spPr>
                <a:xfrm>
                  <a:off x="6518600" y="2620775"/>
                  <a:ext cx="2825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2259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6"/>
                      </a:cubicBezTo>
                      <a:lnTo>
                        <a:pt x="1" y="1695"/>
                      </a:lnTo>
                      <a:cubicBezTo>
                        <a:pt x="1" y="2006"/>
                        <a:pt x="254" y="2259"/>
                        <a:pt x="567" y="2259"/>
                      </a:cubicBezTo>
                      <a:cubicBezTo>
                        <a:pt x="877" y="2259"/>
                        <a:pt x="1130" y="2006"/>
                        <a:pt x="1130" y="1695"/>
                      </a:cubicBezTo>
                      <a:lnTo>
                        <a:pt x="1130" y="566"/>
                      </a:lnTo>
                      <a:cubicBezTo>
                        <a:pt x="1130" y="253"/>
                        <a:pt x="877" y="0"/>
                        <a:pt x="5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73" name="Google Shape;2673;p42"/>
                <p:cNvSpPr/>
                <p:nvPr/>
              </p:nvSpPr>
              <p:spPr>
                <a:xfrm>
                  <a:off x="6603300" y="2649000"/>
                  <a:ext cx="2825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2259" extrusionOk="0">
                      <a:moveTo>
                        <a:pt x="567" y="0"/>
                      </a:moveTo>
                      <a:cubicBezTo>
                        <a:pt x="253" y="0"/>
                        <a:pt x="0" y="253"/>
                        <a:pt x="0" y="566"/>
                      </a:cubicBezTo>
                      <a:lnTo>
                        <a:pt x="0" y="1696"/>
                      </a:lnTo>
                      <a:cubicBezTo>
                        <a:pt x="0" y="2006"/>
                        <a:pt x="253" y="2259"/>
                        <a:pt x="567" y="2259"/>
                      </a:cubicBezTo>
                      <a:cubicBezTo>
                        <a:pt x="877" y="2259"/>
                        <a:pt x="1130" y="2006"/>
                        <a:pt x="1130" y="1696"/>
                      </a:cubicBezTo>
                      <a:lnTo>
                        <a:pt x="1130" y="566"/>
                      </a:lnTo>
                      <a:cubicBezTo>
                        <a:pt x="1130" y="253"/>
                        <a:pt x="877" y="0"/>
                        <a:pt x="5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74" name="Google Shape;2674;p42"/>
                <p:cNvSpPr/>
                <p:nvPr/>
              </p:nvSpPr>
              <p:spPr>
                <a:xfrm>
                  <a:off x="6321000" y="2649000"/>
                  <a:ext cx="2825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2259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6"/>
                      </a:cubicBezTo>
                      <a:lnTo>
                        <a:pt x="0" y="1696"/>
                      </a:lnTo>
                      <a:cubicBezTo>
                        <a:pt x="0" y="2006"/>
                        <a:pt x="253" y="2259"/>
                        <a:pt x="566" y="2259"/>
                      </a:cubicBezTo>
                      <a:cubicBezTo>
                        <a:pt x="876" y="2259"/>
                        <a:pt x="1129" y="2006"/>
                        <a:pt x="1129" y="1696"/>
                      </a:cubicBezTo>
                      <a:lnTo>
                        <a:pt x="1129" y="566"/>
                      </a:lnTo>
                      <a:cubicBezTo>
                        <a:pt x="1129" y="253"/>
                        <a:pt x="876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75" name="Google Shape;2675;p42"/>
                <p:cNvSpPr/>
                <p:nvPr/>
              </p:nvSpPr>
              <p:spPr>
                <a:xfrm>
                  <a:off x="6235250" y="2677225"/>
                  <a:ext cx="481975" cy="4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9" h="17015" extrusionOk="0">
                      <a:moveTo>
                        <a:pt x="9639" y="1"/>
                      </a:moveTo>
                      <a:cubicBezTo>
                        <a:pt x="9326" y="1"/>
                        <a:pt x="9073" y="254"/>
                        <a:pt x="9073" y="567"/>
                      </a:cubicBezTo>
                      <a:lnTo>
                        <a:pt x="9073" y="1202"/>
                      </a:lnTo>
                      <a:cubicBezTo>
                        <a:pt x="7920" y="1470"/>
                        <a:pt x="6872" y="2548"/>
                        <a:pt x="6252" y="4156"/>
                      </a:cubicBezTo>
                      <a:cubicBezTo>
                        <a:pt x="6164" y="4380"/>
                        <a:pt x="5952" y="4518"/>
                        <a:pt x="5726" y="4518"/>
                      </a:cubicBezTo>
                      <a:cubicBezTo>
                        <a:pt x="5658" y="4518"/>
                        <a:pt x="5588" y="4505"/>
                        <a:pt x="5520" y="4478"/>
                      </a:cubicBezTo>
                      <a:cubicBezTo>
                        <a:pt x="5231" y="4367"/>
                        <a:pt x="5083" y="4042"/>
                        <a:pt x="5198" y="3750"/>
                      </a:cubicBezTo>
                      <a:cubicBezTo>
                        <a:pt x="5532" y="2876"/>
                        <a:pt x="5987" y="2130"/>
                        <a:pt x="6517" y="1536"/>
                      </a:cubicBezTo>
                      <a:lnTo>
                        <a:pt x="6517" y="1536"/>
                      </a:lnTo>
                      <a:cubicBezTo>
                        <a:pt x="2753" y="2527"/>
                        <a:pt x="0" y="5258"/>
                        <a:pt x="0" y="8468"/>
                      </a:cubicBezTo>
                      <a:lnTo>
                        <a:pt x="0" y="9034"/>
                      </a:lnTo>
                      <a:cubicBezTo>
                        <a:pt x="0" y="9347"/>
                        <a:pt x="253" y="9597"/>
                        <a:pt x="564" y="9597"/>
                      </a:cubicBezTo>
                      <a:cubicBezTo>
                        <a:pt x="877" y="9597"/>
                        <a:pt x="1130" y="9347"/>
                        <a:pt x="1130" y="9034"/>
                      </a:cubicBezTo>
                      <a:cubicBezTo>
                        <a:pt x="1130" y="8423"/>
                        <a:pt x="1904" y="7905"/>
                        <a:pt x="2822" y="7905"/>
                      </a:cubicBezTo>
                      <a:cubicBezTo>
                        <a:pt x="3740" y="7905"/>
                        <a:pt x="4553" y="8423"/>
                        <a:pt x="4553" y="9034"/>
                      </a:cubicBezTo>
                      <a:cubicBezTo>
                        <a:pt x="4553" y="9347"/>
                        <a:pt x="4806" y="9597"/>
                        <a:pt x="5120" y="9597"/>
                      </a:cubicBezTo>
                      <a:cubicBezTo>
                        <a:pt x="5430" y="9597"/>
                        <a:pt x="5683" y="9347"/>
                        <a:pt x="5683" y="9034"/>
                      </a:cubicBezTo>
                      <a:cubicBezTo>
                        <a:pt x="5683" y="8423"/>
                        <a:pt x="6460" y="7905"/>
                        <a:pt x="7378" y="7905"/>
                      </a:cubicBezTo>
                      <a:cubicBezTo>
                        <a:pt x="8296" y="7905"/>
                        <a:pt x="9070" y="8423"/>
                        <a:pt x="9070" y="9034"/>
                      </a:cubicBezTo>
                      <a:lnTo>
                        <a:pt x="9070" y="14756"/>
                      </a:lnTo>
                      <a:cubicBezTo>
                        <a:pt x="9070" y="15379"/>
                        <a:pt x="8564" y="15885"/>
                        <a:pt x="7941" y="15885"/>
                      </a:cubicBezTo>
                      <a:cubicBezTo>
                        <a:pt x="7318" y="15885"/>
                        <a:pt x="6812" y="15379"/>
                        <a:pt x="6812" y="14756"/>
                      </a:cubicBezTo>
                      <a:lnTo>
                        <a:pt x="6812" y="14190"/>
                      </a:lnTo>
                      <a:cubicBezTo>
                        <a:pt x="6812" y="13879"/>
                        <a:pt x="6559" y="13626"/>
                        <a:pt x="6249" y="13626"/>
                      </a:cubicBezTo>
                      <a:cubicBezTo>
                        <a:pt x="5936" y="13626"/>
                        <a:pt x="5683" y="13879"/>
                        <a:pt x="5683" y="14190"/>
                      </a:cubicBezTo>
                      <a:lnTo>
                        <a:pt x="5683" y="14756"/>
                      </a:lnTo>
                      <a:cubicBezTo>
                        <a:pt x="5683" y="16002"/>
                        <a:pt x="6694" y="17014"/>
                        <a:pt x="7941" y="17014"/>
                      </a:cubicBezTo>
                      <a:cubicBezTo>
                        <a:pt x="9188" y="17014"/>
                        <a:pt x="10200" y="16002"/>
                        <a:pt x="10200" y="14756"/>
                      </a:cubicBezTo>
                      <a:lnTo>
                        <a:pt x="10200" y="9034"/>
                      </a:lnTo>
                      <a:cubicBezTo>
                        <a:pt x="10200" y="8423"/>
                        <a:pt x="10976" y="7905"/>
                        <a:pt x="11895" y="7905"/>
                      </a:cubicBezTo>
                      <a:cubicBezTo>
                        <a:pt x="12813" y="7905"/>
                        <a:pt x="13587" y="8423"/>
                        <a:pt x="13587" y="9034"/>
                      </a:cubicBezTo>
                      <a:cubicBezTo>
                        <a:pt x="13587" y="9347"/>
                        <a:pt x="13840" y="9597"/>
                        <a:pt x="14153" y="9597"/>
                      </a:cubicBezTo>
                      <a:cubicBezTo>
                        <a:pt x="14463" y="9597"/>
                        <a:pt x="14716" y="9347"/>
                        <a:pt x="14716" y="9034"/>
                      </a:cubicBezTo>
                      <a:cubicBezTo>
                        <a:pt x="14716" y="8423"/>
                        <a:pt x="15529" y="7905"/>
                        <a:pt x="16448" y="7905"/>
                      </a:cubicBezTo>
                      <a:cubicBezTo>
                        <a:pt x="17366" y="7905"/>
                        <a:pt x="18143" y="8423"/>
                        <a:pt x="18143" y="9034"/>
                      </a:cubicBezTo>
                      <a:cubicBezTo>
                        <a:pt x="18143" y="9347"/>
                        <a:pt x="18396" y="9597"/>
                        <a:pt x="18706" y="9597"/>
                      </a:cubicBezTo>
                      <a:cubicBezTo>
                        <a:pt x="19019" y="9597"/>
                        <a:pt x="19272" y="9347"/>
                        <a:pt x="19272" y="9034"/>
                      </a:cubicBezTo>
                      <a:lnTo>
                        <a:pt x="19272" y="8471"/>
                      </a:lnTo>
                      <a:cubicBezTo>
                        <a:pt x="19278" y="5258"/>
                        <a:pt x="16523" y="2527"/>
                        <a:pt x="12759" y="1536"/>
                      </a:cubicBezTo>
                      <a:lnTo>
                        <a:pt x="12759" y="1536"/>
                      </a:lnTo>
                      <a:cubicBezTo>
                        <a:pt x="13292" y="2130"/>
                        <a:pt x="13744" y="2876"/>
                        <a:pt x="14081" y="3750"/>
                      </a:cubicBezTo>
                      <a:cubicBezTo>
                        <a:pt x="14192" y="4042"/>
                        <a:pt x="14048" y="4367"/>
                        <a:pt x="13756" y="4478"/>
                      </a:cubicBezTo>
                      <a:cubicBezTo>
                        <a:pt x="13688" y="4505"/>
                        <a:pt x="13618" y="4518"/>
                        <a:pt x="13550" y="4518"/>
                      </a:cubicBezTo>
                      <a:cubicBezTo>
                        <a:pt x="13324" y="4518"/>
                        <a:pt x="13113" y="4380"/>
                        <a:pt x="13027" y="4156"/>
                      </a:cubicBezTo>
                      <a:cubicBezTo>
                        <a:pt x="12407" y="2548"/>
                        <a:pt x="11359" y="1470"/>
                        <a:pt x="10203" y="1202"/>
                      </a:cubicBezTo>
                      <a:lnTo>
                        <a:pt x="10203" y="567"/>
                      </a:lnTo>
                      <a:cubicBezTo>
                        <a:pt x="10203" y="254"/>
                        <a:pt x="9950" y="1"/>
                        <a:pt x="96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2701" name="Google Shape;2701;p42"/>
          <p:cNvGrpSpPr/>
          <p:nvPr/>
        </p:nvGrpSpPr>
        <p:grpSpPr>
          <a:xfrm>
            <a:off x="4609984" y="1144261"/>
            <a:ext cx="3998210" cy="4150801"/>
            <a:chOff x="4564926" y="1071621"/>
            <a:chExt cx="3537190" cy="4150801"/>
          </a:xfrm>
        </p:grpSpPr>
        <p:sp>
          <p:nvSpPr>
            <p:cNvPr id="2702" name="Google Shape;2702;p42"/>
            <p:cNvSpPr/>
            <p:nvPr/>
          </p:nvSpPr>
          <p:spPr>
            <a:xfrm>
              <a:off x="4564926" y="1304874"/>
              <a:ext cx="1272205" cy="3917548"/>
            </a:xfrm>
            <a:custGeom>
              <a:avLst/>
              <a:gdLst/>
              <a:ahLst/>
              <a:cxnLst/>
              <a:rect l="l" t="t" r="r" b="b"/>
              <a:pathLst>
                <a:path w="28945" h="111824" fill="none" extrusionOk="0">
                  <a:moveTo>
                    <a:pt x="1" y="111824"/>
                  </a:moveTo>
                  <a:lnTo>
                    <a:pt x="1" y="3120"/>
                  </a:lnTo>
                  <a:cubicBezTo>
                    <a:pt x="1" y="1393"/>
                    <a:pt x="1394" y="0"/>
                    <a:pt x="3120" y="0"/>
                  </a:cubicBezTo>
                  <a:lnTo>
                    <a:pt x="28945" y="0"/>
                  </a:lnTo>
                </a:path>
              </a:pathLst>
            </a:custGeom>
            <a:noFill/>
            <a:ln w="381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3" name="Google Shape;2703;p42"/>
            <p:cNvGrpSpPr/>
            <p:nvPr/>
          </p:nvGrpSpPr>
          <p:grpSpPr>
            <a:xfrm>
              <a:off x="4626007" y="1071621"/>
              <a:ext cx="3476109" cy="1261438"/>
              <a:chOff x="4626007" y="1071621"/>
              <a:chExt cx="3476109" cy="1261438"/>
            </a:xfrm>
          </p:grpSpPr>
          <p:grpSp>
            <p:nvGrpSpPr>
              <p:cNvPr id="2704" name="Google Shape;2704;p42"/>
              <p:cNvGrpSpPr/>
              <p:nvPr/>
            </p:nvGrpSpPr>
            <p:grpSpPr>
              <a:xfrm>
                <a:off x="4626007" y="1071621"/>
                <a:ext cx="3476109" cy="1261438"/>
                <a:chOff x="4626007" y="1071621"/>
                <a:chExt cx="3476109" cy="1261438"/>
              </a:xfrm>
            </p:grpSpPr>
            <p:grpSp>
              <p:nvGrpSpPr>
                <p:cNvPr id="2705" name="Google Shape;2705;p42"/>
                <p:cNvGrpSpPr/>
                <p:nvPr/>
              </p:nvGrpSpPr>
              <p:grpSpPr>
                <a:xfrm>
                  <a:off x="5837130" y="1071621"/>
                  <a:ext cx="1333947" cy="454227"/>
                  <a:chOff x="5837130" y="1071621"/>
                  <a:chExt cx="1333947" cy="454227"/>
                </a:xfrm>
              </p:grpSpPr>
              <p:sp>
                <p:nvSpPr>
                  <p:cNvPr id="2706" name="Google Shape;2706;p42"/>
                  <p:cNvSpPr/>
                  <p:nvPr/>
                </p:nvSpPr>
                <p:spPr>
                  <a:xfrm>
                    <a:off x="5837130" y="1073325"/>
                    <a:ext cx="1333947" cy="452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3" h="4525" extrusionOk="0">
                        <a:moveTo>
                          <a:pt x="26790" y="4525"/>
                        </a:moveTo>
                        <a:lnTo>
                          <a:pt x="2263" y="4525"/>
                        </a:lnTo>
                        <a:cubicBezTo>
                          <a:pt x="1013" y="4525"/>
                          <a:pt x="1" y="3513"/>
                          <a:pt x="1" y="2263"/>
                        </a:cubicBezTo>
                        <a:lnTo>
                          <a:pt x="1" y="2263"/>
                        </a:lnTo>
                        <a:cubicBezTo>
                          <a:pt x="1" y="1013"/>
                          <a:pt x="1013" y="1"/>
                          <a:pt x="2263" y="1"/>
                        </a:cubicBezTo>
                        <a:lnTo>
                          <a:pt x="26790" y="1"/>
                        </a:lnTo>
                        <a:cubicBezTo>
                          <a:pt x="28028" y="1"/>
                          <a:pt x="29052" y="1013"/>
                          <a:pt x="29052" y="2263"/>
                        </a:cubicBezTo>
                        <a:lnTo>
                          <a:pt x="29052" y="2263"/>
                        </a:lnTo>
                        <a:cubicBezTo>
                          <a:pt x="29052" y="3513"/>
                          <a:pt x="28028" y="4525"/>
                          <a:pt x="26790" y="4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7" name="Google Shape;2707;p42"/>
                  <p:cNvSpPr/>
                  <p:nvPr/>
                </p:nvSpPr>
                <p:spPr>
                  <a:xfrm>
                    <a:off x="6532575" y="1071621"/>
                    <a:ext cx="635861" cy="452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7" h="4525" extrusionOk="0">
                        <a:moveTo>
                          <a:pt x="12264" y="1"/>
                        </a:moveTo>
                        <a:lnTo>
                          <a:pt x="0" y="1"/>
                        </a:lnTo>
                        <a:lnTo>
                          <a:pt x="0" y="4525"/>
                        </a:lnTo>
                        <a:lnTo>
                          <a:pt x="12264" y="4525"/>
                        </a:lnTo>
                        <a:cubicBezTo>
                          <a:pt x="13490" y="4489"/>
                          <a:pt x="14467" y="3489"/>
                          <a:pt x="14467" y="2263"/>
                        </a:cubicBezTo>
                        <a:cubicBezTo>
                          <a:pt x="14467" y="1036"/>
                          <a:pt x="13490" y="24"/>
                          <a:pt x="1226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08" name="Google Shape;2708;p42"/>
                <p:cNvGrpSpPr/>
                <p:nvPr/>
              </p:nvGrpSpPr>
              <p:grpSpPr>
                <a:xfrm>
                  <a:off x="4626007" y="1097857"/>
                  <a:ext cx="3476109" cy="1235202"/>
                  <a:chOff x="4907532" y="1181250"/>
                  <a:chExt cx="2960909" cy="1205899"/>
                </a:xfrm>
              </p:grpSpPr>
              <p:sp>
                <p:nvSpPr>
                  <p:cNvPr id="2709" name="Google Shape;2709;p42"/>
                  <p:cNvSpPr txBox="1"/>
                  <p:nvPr/>
                </p:nvSpPr>
                <p:spPr>
                  <a:xfrm>
                    <a:off x="5882303" y="1181250"/>
                    <a:ext cx="1236249" cy="370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b="1">
                        <a:solidFill>
                          <a:schemeClr val="bg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Serving as supp</a:t>
                    </a:r>
                    <a:r>
                      <a:rPr lang="en-US" sz="1200" b="1">
                        <a:solidFill>
                          <a:schemeClr val="bg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o</a:t>
                    </a:r>
                    <a:r>
                      <a:rPr lang="en" sz="1200" b="1">
                        <a:solidFill>
                          <a:schemeClr val="bg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rt 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b="1">
                        <a:solidFill>
                          <a:schemeClr val="bg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tool in several fields</a:t>
                    </a:r>
                    <a:endParaRPr sz="1200" b="1">
                      <a:solidFill>
                        <a:schemeClr val="bg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710" name="Google Shape;2710;p42"/>
                  <p:cNvSpPr txBox="1"/>
                  <p:nvPr/>
                </p:nvSpPr>
                <p:spPr>
                  <a:xfrm flipH="1">
                    <a:off x="4907532" y="1636840"/>
                    <a:ext cx="2960909" cy="7503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marL="171450" lvl="0" indent="-171450">
                      <a:buClr>
                        <a:schemeClr val="dk1"/>
                      </a:buClr>
                      <a:buSzPts val="1100"/>
                      <a:buFontTx/>
                      <a:buChar char="-"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 operations research in planning logistics and strategic management.</a:t>
                    </a:r>
                  </a:p>
                  <a:p>
                    <a:pPr marL="171450" lvl="0" indent="-171450">
                      <a:buClr>
                        <a:schemeClr val="dk1"/>
                      </a:buClr>
                      <a:buSzPts val="1100"/>
                      <a:buFontTx/>
                      <a:buChar char="-"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 determining appropriate strategies that will help a company achieve its intended goals.</a:t>
                    </a: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sp>
            <p:nvSpPr>
              <p:cNvPr id="2713" name="Google Shape;2713;p42"/>
              <p:cNvSpPr/>
              <p:nvPr/>
            </p:nvSpPr>
            <p:spPr>
              <a:xfrm>
                <a:off x="7221746" y="1223834"/>
                <a:ext cx="245972" cy="14809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604" extrusionOk="0">
                    <a:moveTo>
                      <a:pt x="8620" y="1"/>
                    </a:moveTo>
                    <a:cubicBezTo>
                      <a:pt x="8610" y="1"/>
                      <a:pt x="8599" y="1"/>
                      <a:pt x="8588" y="1"/>
                    </a:cubicBezTo>
                    <a:cubicBezTo>
                      <a:pt x="7468" y="4"/>
                      <a:pt x="6384" y="407"/>
                      <a:pt x="5535" y="1139"/>
                    </a:cubicBezTo>
                    <a:cubicBezTo>
                      <a:pt x="4818" y="1756"/>
                      <a:pt x="4288" y="2563"/>
                      <a:pt x="4005" y="3470"/>
                    </a:cubicBezTo>
                    <a:lnTo>
                      <a:pt x="3891" y="3470"/>
                    </a:lnTo>
                    <a:cubicBezTo>
                      <a:pt x="1747" y="3470"/>
                      <a:pt x="0" y="5295"/>
                      <a:pt x="0" y="7538"/>
                    </a:cubicBezTo>
                    <a:cubicBezTo>
                      <a:pt x="0" y="9781"/>
                      <a:pt x="1744" y="11603"/>
                      <a:pt x="3891" y="11603"/>
                    </a:cubicBezTo>
                    <a:lnTo>
                      <a:pt x="14798" y="11603"/>
                    </a:lnTo>
                    <a:cubicBezTo>
                      <a:pt x="17264" y="11603"/>
                      <a:pt x="19272" y="9504"/>
                      <a:pt x="19272" y="6924"/>
                    </a:cubicBezTo>
                    <a:cubicBezTo>
                      <a:pt x="19272" y="6044"/>
                      <a:pt x="19034" y="5180"/>
                      <a:pt x="18583" y="4427"/>
                    </a:cubicBezTo>
                    <a:cubicBezTo>
                      <a:pt x="18152" y="3705"/>
                      <a:pt x="17529" y="3118"/>
                      <a:pt x="16782" y="2726"/>
                    </a:cubicBezTo>
                    <a:cubicBezTo>
                      <a:pt x="16161" y="2403"/>
                      <a:pt x="15480" y="2241"/>
                      <a:pt x="14799" y="2241"/>
                    </a:cubicBezTo>
                    <a:cubicBezTo>
                      <a:pt x="14135" y="2241"/>
                      <a:pt x="13471" y="2394"/>
                      <a:pt x="12861" y="2702"/>
                    </a:cubicBezTo>
                    <a:cubicBezTo>
                      <a:pt x="12232" y="1443"/>
                      <a:pt x="11118" y="513"/>
                      <a:pt x="9784" y="157"/>
                    </a:cubicBezTo>
                    <a:cubicBezTo>
                      <a:pt x="9403" y="55"/>
                      <a:pt x="9013" y="1"/>
                      <a:pt x="86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24" name="Google Shape;2724;p42"/>
          <p:cNvGrpSpPr/>
          <p:nvPr/>
        </p:nvGrpSpPr>
        <p:grpSpPr>
          <a:xfrm>
            <a:off x="176463" y="1521162"/>
            <a:ext cx="3887847" cy="996028"/>
            <a:chOff x="616900" y="1443488"/>
            <a:chExt cx="3447410" cy="996028"/>
          </a:xfrm>
        </p:grpSpPr>
        <p:grpSp>
          <p:nvGrpSpPr>
            <p:cNvPr id="2725" name="Google Shape;2725;p42"/>
            <p:cNvGrpSpPr/>
            <p:nvPr/>
          </p:nvGrpSpPr>
          <p:grpSpPr>
            <a:xfrm>
              <a:off x="616900" y="1443488"/>
              <a:ext cx="3447410" cy="996028"/>
              <a:chOff x="616900" y="1443488"/>
              <a:chExt cx="3447410" cy="996028"/>
            </a:xfrm>
          </p:grpSpPr>
          <p:grpSp>
            <p:nvGrpSpPr>
              <p:cNvPr id="2726" name="Google Shape;2726;p42"/>
              <p:cNvGrpSpPr/>
              <p:nvPr/>
            </p:nvGrpSpPr>
            <p:grpSpPr>
              <a:xfrm>
                <a:off x="2014386" y="1443488"/>
                <a:ext cx="1276952" cy="426969"/>
                <a:chOff x="2014386" y="1443488"/>
                <a:chExt cx="1276952" cy="426969"/>
              </a:xfrm>
            </p:grpSpPr>
            <p:sp>
              <p:nvSpPr>
                <p:cNvPr id="2727" name="Google Shape;2727;p42"/>
                <p:cNvSpPr/>
                <p:nvPr/>
              </p:nvSpPr>
              <p:spPr>
                <a:xfrm>
                  <a:off x="2014386" y="1446217"/>
                  <a:ext cx="1276952" cy="42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53" h="4525" extrusionOk="0">
                      <a:moveTo>
                        <a:pt x="26790" y="4525"/>
                      </a:move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26790" y="1"/>
                      </a:lnTo>
                      <a:cubicBezTo>
                        <a:pt x="28028" y="1"/>
                        <a:pt x="29052" y="1013"/>
                        <a:pt x="29052" y="2263"/>
                      </a:cubicBezTo>
                      <a:lnTo>
                        <a:pt x="29052" y="2263"/>
                      </a:lnTo>
                      <a:cubicBezTo>
                        <a:pt x="29052" y="3513"/>
                        <a:pt x="28028" y="4525"/>
                        <a:pt x="26790" y="45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42"/>
                <p:cNvSpPr/>
                <p:nvPr/>
              </p:nvSpPr>
              <p:spPr>
                <a:xfrm>
                  <a:off x="2652862" y="1443488"/>
                  <a:ext cx="635861" cy="42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525" extrusionOk="0">
                      <a:moveTo>
                        <a:pt x="12264" y="1"/>
                      </a:moveTo>
                      <a:lnTo>
                        <a:pt x="0" y="1"/>
                      </a:lnTo>
                      <a:lnTo>
                        <a:pt x="0" y="4525"/>
                      </a:lnTo>
                      <a:lnTo>
                        <a:pt x="12264" y="4525"/>
                      </a:lnTo>
                      <a:cubicBezTo>
                        <a:pt x="13490" y="4489"/>
                        <a:pt x="14467" y="3489"/>
                        <a:pt x="14467" y="2263"/>
                      </a:cubicBezTo>
                      <a:cubicBezTo>
                        <a:pt x="14467" y="1036"/>
                        <a:pt x="13490" y="24"/>
                        <a:pt x="1226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9" name="Google Shape;2729;p42"/>
              <p:cNvGrpSpPr/>
              <p:nvPr/>
            </p:nvGrpSpPr>
            <p:grpSpPr>
              <a:xfrm>
                <a:off x="616900" y="1528279"/>
                <a:ext cx="3447410" cy="911237"/>
                <a:chOff x="325207" y="3665113"/>
                <a:chExt cx="2935466" cy="889618"/>
              </a:xfrm>
            </p:grpSpPr>
            <p:sp>
              <p:nvSpPr>
                <p:cNvPr id="2731" name="Google Shape;2731;p42"/>
                <p:cNvSpPr txBox="1"/>
                <p:nvPr/>
              </p:nvSpPr>
              <p:spPr>
                <a:xfrm>
                  <a:off x="325207" y="3973031"/>
                  <a:ext cx="2935466" cy="5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75" tIns="91425" rIns="18275" bIns="91425" anchor="ctr" anchorCtr="0">
                  <a:noAutofit/>
                </a:bodyPr>
                <a:lstStyle/>
                <a:p>
                  <a:pPr lvl="0" algn="ctr"/>
                  <a:r>
                    <a:rPr lang="en-US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Decision tree can be used for making predictions.</a:t>
                  </a:r>
                </a:p>
                <a:p>
                  <a:pPr lvl="0" algn="ctr"/>
                  <a:endParaRPr lang="en-US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</a:endParaRPr>
                </a:p>
              </p:txBody>
            </p:sp>
            <p:sp>
              <p:nvSpPr>
                <p:cNvPr id="79" name="Google Shape;2730;p42">
                  <a:extLst>
                    <a:ext uri="{FF2B5EF4-FFF2-40B4-BE49-F238E27FC236}">
                      <a16:creationId xmlns:a16="http://schemas.microsoft.com/office/drawing/2014/main" id="{2207FD61-7AAC-DD4F-8AF0-CC6C37DFE956}"/>
                    </a:ext>
                  </a:extLst>
                </p:cNvPr>
                <p:cNvSpPr txBox="1"/>
                <p:nvPr/>
              </p:nvSpPr>
              <p:spPr>
                <a:xfrm>
                  <a:off x="1605146" y="3665113"/>
                  <a:ext cx="870300" cy="248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75" tIns="91425" rIns="1827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Healthcare Management</a:t>
                  </a:r>
                  <a:endParaRPr sz="12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2732" name="Google Shape;2732;p42"/>
            <p:cNvGrpSpPr/>
            <p:nvPr/>
          </p:nvGrpSpPr>
          <p:grpSpPr>
            <a:xfrm>
              <a:off x="1690568" y="1525964"/>
              <a:ext cx="246661" cy="245984"/>
              <a:chOff x="3309928" y="3014934"/>
              <a:chExt cx="483175" cy="481850"/>
            </a:xfrm>
          </p:grpSpPr>
          <p:sp>
            <p:nvSpPr>
              <p:cNvPr id="2733" name="Google Shape;2733;p42"/>
              <p:cNvSpPr/>
              <p:nvPr/>
            </p:nvSpPr>
            <p:spPr>
              <a:xfrm>
                <a:off x="3446711" y="3149363"/>
                <a:ext cx="239050" cy="239050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9562" extrusionOk="0">
                    <a:moveTo>
                      <a:pt x="4782" y="1"/>
                    </a:moveTo>
                    <a:cubicBezTo>
                      <a:pt x="2142" y="1"/>
                      <a:pt x="1" y="2139"/>
                      <a:pt x="1" y="4780"/>
                    </a:cubicBezTo>
                    <a:cubicBezTo>
                      <a:pt x="1" y="7421"/>
                      <a:pt x="2142" y="9562"/>
                      <a:pt x="4782" y="9562"/>
                    </a:cubicBezTo>
                    <a:cubicBezTo>
                      <a:pt x="7420" y="9562"/>
                      <a:pt x="9561" y="7421"/>
                      <a:pt x="9561" y="4780"/>
                    </a:cubicBezTo>
                    <a:cubicBezTo>
                      <a:pt x="9561" y="2139"/>
                      <a:pt x="7420" y="1"/>
                      <a:pt x="4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34" name="Google Shape;2734;p42"/>
              <p:cNvSpPr/>
              <p:nvPr/>
            </p:nvSpPr>
            <p:spPr>
              <a:xfrm>
                <a:off x="3309928" y="3014934"/>
                <a:ext cx="4831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19327" h="19274" extrusionOk="0">
                    <a:moveTo>
                      <a:pt x="9666" y="3728"/>
                    </a:moveTo>
                    <a:cubicBezTo>
                      <a:pt x="12925" y="3728"/>
                      <a:pt x="15575" y="6378"/>
                      <a:pt x="15575" y="9636"/>
                    </a:cubicBezTo>
                    <a:cubicBezTo>
                      <a:pt x="15575" y="12894"/>
                      <a:pt x="12925" y="15547"/>
                      <a:pt x="9666" y="15547"/>
                    </a:cubicBezTo>
                    <a:cubicBezTo>
                      <a:pt x="6405" y="15547"/>
                      <a:pt x="3755" y="12894"/>
                      <a:pt x="3755" y="9636"/>
                    </a:cubicBezTo>
                    <a:cubicBezTo>
                      <a:pt x="3755" y="6378"/>
                      <a:pt x="6405" y="3728"/>
                      <a:pt x="9666" y="3728"/>
                    </a:cubicBezTo>
                    <a:close/>
                    <a:moveTo>
                      <a:pt x="9665" y="0"/>
                    </a:moveTo>
                    <a:cubicBezTo>
                      <a:pt x="9575" y="0"/>
                      <a:pt x="9484" y="22"/>
                      <a:pt x="9402" y="66"/>
                    </a:cubicBezTo>
                    <a:lnTo>
                      <a:pt x="7532" y="1054"/>
                    </a:lnTo>
                    <a:lnTo>
                      <a:pt x="5418" y="1054"/>
                    </a:lnTo>
                    <a:cubicBezTo>
                      <a:pt x="5231" y="1054"/>
                      <a:pt x="5056" y="1144"/>
                      <a:pt x="4954" y="1301"/>
                    </a:cubicBezTo>
                    <a:lnTo>
                      <a:pt x="3752" y="3053"/>
                    </a:lnTo>
                    <a:lnTo>
                      <a:pt x="1879" y="4041"/>
                    </a:lnTo>
                    <a:cubicBezTo>
                      <a:pt x="1717" y="4128"/>
                      <a:pt x="1605" y="4288"/>
                      <a:pt x="1584" y="4474"/>
                    </a:cubicBezTo>
                    <a:lnTo>
                      <a:pt x="1328" y="6588"/>
                    </a:lnTo>
                    <a:lnTo>
                      <a:pt x="127" y="8341"/>
                    </a:lnTo>
                    <a:cubicBezTo>
                      <a:pt x="24" y="8491"/>
                      <a:pt x="0" y="8687"/>
                      <a:pt x="67" y="8859"/>
                    </a:cubicBezTo>
                    <a:lnTo>
                      <a:pt x="816" y="10852"/>
                    </a:lnTo>
                    <a:lnTo>
                      <a:pt x="560" y="12966"/>
                    </a:lnTo>
                    <a:cubicBezTo>
                      <a:pt x="536" y="13150"/>
                      <a:pt x="606" y="13334"/>
                      <a:pt x="744" y="13457"/>
                    </a:cubicBezTo>
                    <a:lnTo>
                      <a:pt x="2325" y="14869"/>
                    </a:lnTo>
                    <a:lnTo>
                      <a:pt x="3075" y="16860"/>
                    </a:lnTo>
                    <a:cubicBezTo>
                      <a:pt x="3141" y="17034"/>
                      <a:pt x="3289" y="17164"/>
                      <a:pt x="3466" y="17209"/>
                    </a:cubicBezTo>
                    <a:lnTo>
                      <a:pt x="5520" y="17718"/>
                    </a:lnTo>
                    <a:lnTo>
                      <a:pt x="7101" y="19130"/>
                    </a:lnTo>
                    <a:cubicBezTo>
                      <a:pt x="7205" y="19223"/>
                      <a:pt x="7340" y="19273"/>
                      <a:pt x="7477" y="19273"/>
                    </a:cubicBezTo>
                    <a:cubicBezTo>
                      <a:pt x="7523" y="19273"/>
                      <a:pt x="7568" y="19268"/>
                      <a:pt x="7613" y="19257"/>
                    </a:cubicBezTo>
                    <a:lnTo>
                      <a:pt x="9666" y="18745"/>
                    </a:lnTo>
                    <a:lnTo>
                      <a:pt x="11717" y="19254"/>
                    </a:lnTo>
                    <a:cubicBezTo>
                      <a:pt x="11759" y="19266"/>
                      <a:pt x="11807" y="19272"/>
                      <a:pt x="11853" y="19272"/>
                    </a:cubicBezTo>
                    <a:cubicBezTo>
                      <a:pt x="11991" y="19272"/>
                      <a:pt x="12124" y="19221"/>
                      <a:pt x="12229" y="19127"/>
                    </a:cubicBezTo>
                    <a:lnTo>
                      <a:pt x="13810" y="17715"/>
                    </a:lnTo>
                    <a:lnTo>
                      <a:pt x="15861" y="17206"/>
                    </a:lnTo>
                    <a:cubicBezTo>
                      <a:pt x="16041" y="17161"/>
                      <a:pt x="16186" y="17031"/>
                      <a:pt x="16252" y="16857"/>
                    </a:cubicBezTo>
                    <a:lnTo>
                      <a:pt x="17002" y="14866"/>
                    </a:lnTo>
                    <a:lnTo>
                      <a:pt x="18583" y="13454"/>
                    </a:lnTo>
                    <a:cubicBezTo>
                      <a:pt x="18721" y="13331"/>
                      <a:pt x="18791" y="13147"/>
                      <a:pt x="18766" y="12963"/>
                    </a:cubicBezTo>
                    <a:lnTo>
                      <a:pt x="18514" y="10849"/>
                    </a:lnTo>
                    <a:lnTo>
                      <a:pt x="19263" y="8856"/>
                    </a:lnTo>
                    <a:cubicBezTo>
                      <a:pt x="19327" y="8684"/>
                      <a:pt x="19306" y="8491"/>
                      <a:pt x="19200" y="8338"/>
                    </a:cubicBezTo>
                    <a:lnTo>
                      <a:pt x="18002" y="6588"/>
                    </a:lnTo>
                    <a:lnTo>
                      <a:pt x="17746" y="4471"/>
                    </a:lnTo>
                    <a:cubicBezTo>
                      <a:pt x="17725" y="4288"/>
                      <a:pt x="17613" y="4128"/>
                      <a:pt x="17451" y="4041"/>
                    </a:cubicBezTo>
                    <a:lnTo>
                      <a:pt x="15578" y="3050"/>
                    </a:lnTo>
                    <a:lnTo>
                      <a:pt x="14379" y="1298"/>
                    </a:lnTo>
                    <a:cubicBezTo>
                      <a:pt x="14274" y="1144"/>
                      <a:pt x="14099" y="1054"/>
                      <a:pt x="13912" y="1054"/>
                    </a:cubicBezTo>
                    <a:lnTo>
                      <a:pt x="11798" y="1054"/>
                    </a:lnTo>
                    <a:lnTo>
                      <a:pt x="9928" y="66"/>
                    </a:lnTo>
                    <a:cubicBezTo>
                      <a:pt x="9846" y="22"/>
                      <a:pt x="9755" y="0"/>
                      <a:pt x="96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0" name="Google Shape;2687;p42">
            <a:extLst>
              <a:ext uri="{FF2B5EF4-FFF2-40B4-BE49-F238E27FC236}">
                <a16:creationId xmlns:a16="http://schemas.microsoft.com/office/drawing/2014/main" id="{0577D9FB-459C-D34A-96ED-4E5B8114C92E}"/>
              </a:ext>
            </a:extLst>
          </p:cNvPr>
          <p:cNvGrpSpPr/>
          <p:nvPr/>
        </p:nvGrpSpPr>
        <p:grpSpPr>
          <a:xfrm>
            <a:off x="272714" y="2724600"/>
            <a:ext cx="4248498" cy="2418897"/>
            <a:chOff x="235439" y="3837739"/>
            <a:chExt cx="4168190" cy="1363509"/>
          </a:xfrm>
        </p:grpSpPr>
        <p:sp>
          <p:nvSpPr>
            <p:cNvPr id="81" name="Google Shape;2688;p42">
              <a:extLst>
                <a:ext uri="{FF2B5EF4-FFF2-40B4-BE49-F238E27FC236}">
                  <a16:creationId xmlns:a16="http://schemas.microsoft.com/office/drawing/2014/main" id="{6EC22460-906D-3B4C-8F07-B1B90385E461}"/>
                </a:ext>
              </a:extLst>
            </p:cNvPr>
            <p:cNvSpPr/>
            <p:nvPr/>
          </p:nvSpPr>
          <p:spPr>
            <a:xfrm>
              <a:off x="3193345" y="4016823"/>
              <a:ext cx="1188877" cy="1184425"/>
            </a:xfrm>
            <a:custGeom>
              <a:avLst/>
              <a:gdLst/>
              <a:ahLst/>
              <a:cxnLst/>
              <a:rect l="l" t="t" r="r" b="b"/>
              <a:pathLst>
                <a:path w="27302" h="34767" fill="none" extrusionOk="0">
                  <a:moveTo>
                    <a:pt x="27301" y="34767"/>
                  </a:moveTo>
                  <a:lnTo>
                    <a:pt x="27301" y="3132"/>
                  </a:lnTo>
                  <a:cubicBezTo>
                    <a:pt x="27301" y="1405"/>
                    <a:pt x="25908" y="0"/>
                    <a:pt x="24182" y="0"/>
                  </a:cubicBez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2689;p42">
              <a:extLst>
                <a:ext uri="{FF2B5EF4-FFF2-40B4-BE49-F238E27FC236}">
                  <a16:creationId xmlns:a16="http://schemas.microsoft.com/office/drawing/2014/main" id="{574651A5-9BE4-C345-9F56-93E1D20FFA2C}"/>
                </a:ext>
              </a:extLst>
            </p:cNvPr>
            <p:cNvGrpSpPr/>
            <p:nvPr/>
          </p:nvGrpSpPr>
          <p:grpSpPr>
            <a:xfrm>
              <a:off x="235439" y="3837739"/>
              <a:ext cx="4168190" cy="970718"/>
              <a:chOff x="235439" y="3837739"/>
              <a:chExt cx="4168190" cy="970718"/>
            </a:xfrm>
          </p:grpSpPr>
          <p:grpSp>
            <p:nvGrpSpPr>
              <p:cNvPr id="83" name="Google Shape;2690;p42">
                <a:extLst>
                  <a:ext uri="{FF2B5EF4-FFF2-40B4-BE49-F238E27FC236}">
                    <a16:creationId xmlns:a16="http://schemas.microsoft.com/office/drawing/2014/main" id="{4B347113-2C10-8E4D-A7C2-AD9CB5C30F8D}"/>
                  </a:ext>
                </a:extLst>
              </p:cNvPr>
              <p:cNvGrpSpPr/>
              <p:nvPr/>
            </p:nvGrpSpPr>
            <p:grpSpPr>
              <a:xfrm>
                <a:off x="235439" y="3837739"/>
                <a:ext cx="4168190" cy="970718"/>
                <a:chOff x="235439" y="3837739"/>
                <a:chExt cx="4168190" cy="970718"/>
              </a:xfrm>
            </p:grpSpPr>
            <p:grpSp>
              <p:nvGrpSpPr>
                <p:cNvPr id="88" name="Google Shape;2691;p42">
                  <a:extLst>
                    <a:ext uri="{FF2B5EF4-FFF2-40B4-BE49-F238E27FC236}">
                      <a16:creationId xmlns:a16="http://schemas.microsoft.com/office/drawing/2014/main" id="{50243EEE-3288-9240-AF8B-4FFB73BD1B7B}"/>
                    </a:ext>
                  </a:extLst>
                </p:cNvPr>
                <p:cNvGrpSpPr/>
                <p:nvPr/>
              </p:nvGrpSpPr>
              <p:grpSpPr>
                <a:xfrm>
                  <a:off x="1438227" y="3896788"/>
                  <a:ext cx="1812751" cy="230536"/>
                  <a:chOff x="1438227" y="3896788"/>
                  <a:chExt cx="1812751" cy="230536"/>
                </a:xfrm>
              </p:grpSpPr>
              <p:sp>
                <p:nvSpPr>
                  <p:cNvPr id="92" name="Google Shape;2692;p42">
                    <a:extLst>
                      <a:ext uri="{FF2B5EF4-FFF2-40B4-BE49-F238E27FC236}">
                        <a16:creationId xmlns:a16="http://schemas.microsoft.com/office/drawing/2014/main" id="{1A0CE0A7-BA27-4B42-9C2A-F91D9BA2D180}"/>
                      </a:ext>
                    </a:extLst>
                  </p:cNvPr>
                  <p:cNvSpPr/>
                  <p:nvPr/>
                </p:nvSpPr>
                <p:spPr>
                  <a:xfrm>
                    <a:off x="1438227" y="3898493"/>
                    <a:ext cx="1812751" cy="228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3" h="4525" extrusionOk="0">
                        <a:moveTo>
                          <a:pt x="26790" y="4525"/>
                        </a:moveTo>
                        <a:lnTo>
                          <a:pt x="2263" y="4525"/>
                        </a:lnTo>
                        <a:cubicBezTo>
                          <a:pt x="1013" y="4525"/>
                          <a:pt x="1" y="3513"/>
                          <a:pt x="1" y="2263"/>
                        </a:cubicBezTo>
                        <a:lnTo>
                          <a:pt x="1" y="2263"/>
                        </a:lnTo>
                        <a:cubicBezTo>
                          <a:pt x="1" y="1013"/>
                          <a:pt x="1013" y="1"/>
                          <a:pt x="2263" y="1"/>
                        </a:cubicBezTo>
                        <a:lnTo>
                          <a:pt x="26790" y="1"/>
                        </a:lnTo>
                        <a:cubicBezTo>
                          <a:pt x="28028" y="1"/>
                          <a:pt x="29052" y="1013"/>
                          <a:pt x="29052" y="2263"/>
                        </a:cubicBezTo>
                        <a:lnTo>
                          <a:pt x="29052" y="2263"/>
                        </a:lnTo>
                        <a:cubicBezTo>
                          <a:pt x="29052" y="3513"/>
                          <a:pt x="28028" y="4525"/>
                          <a:pt x="26790" y="452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2693;p42">
                    <a:extLst>
                      <a:ext uri="{FF2B5EF4-FFF2-40B4-BE49-F238E27FC236}">
                        <a16:creationId xmlns:a16="http://schemas.microsoft.com/office/drawing/2014/main" id="{E72B27EE-442B-6B44-A159-CFE333B3D662}"/>
                      </a:ext>
                    </a:extLst>
                  </p:cNvPr>
                  <p:cNvSpPr/>
                  <p:nvPr/>
                </p:nvSpPr>
                <p:spPr>
                  <a:xfrm>
                    <a:off x="2612475" y="3896788"/>
                    <a:ext cx="635861" cy="228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7" h="4525" extrusionOk="0">
                        <a:moveTo>
                          <a:pt x="12264" y="1"/>
                        </a:moveTo>
                        <a:lnTo>
                          <a:pt x="0" y="1"/>
                        </a:lnTo>
                        <a:lnTo>
                          <a:pt x="0" y="4525"/>
                        </a:lnTo>
                        <a:lnTo>
                          <a:pt x="12264" y="4525"/>
                        </a:lnTo>
                        <a:cubicBezTo>
                          <a:pt x="13490" y="4489"/>
                          <a:pt x="14467" y="3489"/>
                          <a:pt x="14467" y="2263"/>
                        </a:cubicBezTo>
                        <a:cubicBezTo>
                          <a:pt x="14467" y="1036"/>
                          <a:pt x="13490" y="24"/>
                          <a:pt x="1226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9" name="Google Shape;2694;p42">
                  <a:extLst>
                    <a:ext uri="{FF2B5EF4-FFF2-40B4-BE49-F238E27FC236}">
                      <a16:creationId xmlns:a16="http://schemas.microsoft.com/office/drawing/2014/main" id="{F81AF770-A259-C04C-8A9B-C0D14E33733D}"/>
                    </a:ext>
                  </a:extLst>
                </p:cNvPr>
                <p:cNvGrpSpPr/>
                <p:nvPr/>
              </p:nvGrpSpPr>
              <p:grpSpPr>
                <a:xfrm>
                  <a:off x="235439" y="3837739"/>
                  <a:ext cx="4168190" cy="970718"/>
                  <a:chOff x="644645" y="3802453"/>
                  <a:chExt cx="3549209" cy="947690"/>
                </a:xfrm>
              </p:grpSpPr>
              <p:sp>
                <p:nvSpPr>
                  <p:cNvPr id="90" name="Google Shape;2695;p42">
                    <a:extLst>
                      <a:ext uri="{FF2B5EF4-FFF2-40B4-BE49-F238E27FC236}">
                        <a16:creationId xmlns:a16="http://schemas.microsoft.com/office/drawing/2014/main" id="{F6D9A7DE-C795-1649-BE2E-EDBB31A622C3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324" y="3802453"/>
                    <a:ext cx="1428869" cy="3497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Diagnosis of Diseases and Ailments</a:t>
                    </a:r>
                    <a:endParaRPr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1" name="Google Shape;2696;p42">
                    <a:extLst>
                      <a:ext uri="{FF2B5EF4-FFF2-40B4-BE49-F238E27FC236}">
                        <a16:creationId xmlns:a16="http://schemas.microsoft.com/office/drawing/2014/main" id="{BC10D5B6-79E4-B64A-A155-AE9232D7C4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44645" y="4168443"/>
                    <a:ext cx="3549209" cy="58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lvl="0" algn="ctr">
                      <a:buClr>
                        <a:schemeClr val="dk1"/>
                      </a:buClr>
                      <a:buSzPts val="1100"/>
                    </a:pP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grpSp>
            <p:nvGrpSpPr>
              <p:cNvPr id="84" name="Google Shape;2697;p42">
                <a:extLst>
                  <a:ext uri="{FF2B5EF4-FFF2-40B4-BE49-F238E27FC236}">
                    <a16:creationId xmlns:a16="http://schemas.microsoft.com/office/drawing/2014/main" id="{E82EC1C5-E4A0-1F49-80A4-5C3DA9F15C3C}"/>
                  </a:ext>
                </a:extLst>
              </p:cNvPr>
              <p:cNvGrpSpPr/>
              <p:nvPr/>
            </p:nvGrpSpPr>
            <p:grpSpPr>
              <a:xfrm>
                <a:off x="1099122" y="3935644"/>
                <a:ext cx="311998" cy="174252"/>
                <a:chOff x="417194" y="3306850"/>
                <a:chExt cx="611162" cy="341333"/>
              </a:xfrm>
            </p:grpSpPr>
            <p:sp>
              <p:nvSpPr>
                <p:cNvPr id="85" name="Google Shape;2698;p42">
                  <a:extLst>
                    <a:ext uri="{FF2B5EF4-FFF2-40B4-BE49-F238E27FC236}">
                      <a16:creationId xmlns:a16="http://schemas.microsoft.com/office/drawing/2014/main" id="{0A3675E3-E199-A043-833C-BF341354C77B}"/>
                    </a:ext>
                  </a:extLst>
                </p:cNvPr>
                <p:cNvSpPr/>
                <p:nvPr/>
              </p:nvSpPr>
              <p:spPr>
                <a:xfrm>
                  <a:off x="884532" y="3507583"/>
                  <a:ext cx="143824" cy="1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624" extrusionOk="0">
                      <a:moveTo>
                        <a:pt x="2928" y="0"/>
                      </a:moveTo>
                      <a:cubicBezTo>
                        <a:pt x="2723" y="0"/>
                        <a:pt x="2518" y="96"/>
                        <a:pt x="2422" y="287"/>
                      </a:cubicBezTo>
                      <a:lnTo>
                        <a:pt x="1756" y="1627"/>
                      </a:lnTo>
                      <a:lnTo>
                        <a:pt x="416" y="2295"/>
                      </a:lnTo>
                      <a:cubicBezTo>
                        <a:pt x="1" y="2503"/>
                        <a:pt x="1" y="3096"/>
                        <a:pt x="416" y="3304"/>
                      </a:cubicBezTo>
                      <a:lnTo>
                        <a:pt x="1756" y="3973"/>
                      </a:lnTo>
                      <a:lnTo>
                        <a:pt x="2422" y="5310"/>
                      </a:lnTo>
                      <a:cubicBezTo>
                        <a:pt x="2526" y="5519"/>
                        <a:pt x="2727" y="5624"/>
                        <a:pt x="2928" y="5624"/>
                      </a:cubicBezTo>
                      <a:cubicBezTo>
                        <a:pt x="3129" y="5624"/>
                        <a:pt x="3330" y="5519"/>
                        <a:pt x="3434" y="5310"/>
                      </a:cubicBezTo>
                      <a:lnTo>
                        <a:pt x="4102" y="3973"/>
                      </a:lnTo>
                      <a:lnTo>
                        <a:pt x="5439" y="3304"/>
                      </a:lnTo>
                      <a:cubicBezTo>
                        <a:pt x="5629" y="3208"/>
                        <a:pt x="5752" y="3012"/>
                        <a:pt x="5752" y="2798"/>
                      </a:cubicBezTo>
                      <a:cubicBezTo>
                        <a:pt x="5752" y="2585"/>
                        <a:pt x="5632" y="2389"/>
                        <a:pt x="5439" y="2295"/>
                      </a:cubicBezTo>
                      <a:lnTo>
                        <a:pt x="4102" y="1627"/>
                      </a:lnTo>
                      <a:lnTo>
                        <a:pt x="3434" y="287"/>
                      </a:lnTo>
                      <a:cubicBezTo>
                        <a:pt x="3337" y="96"/>
                        <a:pt x="3132" y="0"/>
                        <a:pt x="29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6" name="Google Shape;2699;p42">
                  <a:extLst>
                    <a:ext uri="{FF2B5EF4-FFF2-40B4-BE49-F238E27FC236}">
                      <a16:creationId xmlns:a16="http://schemas.microsoft.com/office/drawing/2014/main" id="{418B41D6-EB8D-3C41-93FE-64E5C95E7A77}"/>
                    </a:ext>
                  </a:extLst>
                </p:cNvPr>
                <p:cNvSpPr/>
                <p:nvPr/>
              </p:nvSpPr>
              <p:spPr>
                <a:xfrm>
                  <a:off x="793442" y="3340495"/>
                  <a:ext cx="146375" cy="1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5624" extrusionOk="0">
                      <a:moveTo>
                        <a:pt x="2928" y="0"/>
                      </a:moveTo>
                      <a:cubicBezTo>
                        <a:pt x="2723" y="0"/>
                        <a:pt x="2518" y="96"/>
                        <a:pt x="2422" y="287"/>
                      </a:cubicBezTo>
                      <a:lnTo>
                        <a:pt x="1756" y="1627"/>
                      </a:lnTo>
                      <a:lnTo>
                        <a:pt x="416" y="2295"/>
                      </a:lnTo>
                      <a:cubicBezTo>
                        <a:pt x="1" y="2503"/>
                        <a:pt x="1" y="3096"/>
                        <a:pt x="416" y="3304"/>
                      </a:cubicBezTo>
                      <a:lnTo>
                        <a:pt x="1756" y="3973"/>
                      </a:lnTo>
                      <a:lnTo>
                        <a:pt x="2422" y="5310"/>
                      </a:lnTo>
                      <a:cubicBezTo>
                        <a:pt x="2526" y="5519"/>
                        <a:pt x="2727" y="5624"/>
                        <a:pt x="2928" y="5624"/>
                      </a:cubicBezTo>
                      <a:cubicBezTo>
                        <a:pt x="3129" y="5624"/>
                        <a:pt x="3330" y="5519"/>
                        <a:pt x="3433" y="5310"/>
                      </a:cubicBezTo>
                      <a:lnTo>
                        <a:pt x="4102" y="3973"/>
                      </a:lnTo>
                      <a:lnTo>
                        <a:pt x="5439" y="3304"/>
                      </a:lnTo>
                      <a:cubicBezTo>
                        <a:pt x="5854" y="3096"/>
                        <a:pt x="5854" y="2503"/>
                        <a:pt x="5439" y="2295"/>
                      </a:cubicBezTo>
                      <a:lnTo>
                        <a:pt x="4102" y="1627"/>
                      </a:lnTo>
                      <a:lnTo>
                        <a:pt x="3433" y="287"/>
                      </a:lnTo>
                      <a:cubicBezTo>
                        <a:pt x="3337" y="96"/>
                        <a:pt x="3132" y="0"/>
                        <a:pt x="29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7" name="Google Shape;2700;p42">
                  <a:extLst>
                    <a:ext uri="{FF2B5EF4-FFF2-40B4-BE49-F238E27FC236}">
                      <a16:creationId xmlns:a16="http://schemas.microsoft.com/office/drawing/2014/main" id="{C41881EA-F582-E144-A3BB-6120F6AFADD8}"/>
                    </a:ext>
                  </a:extLst>
                </p:cNvPr>
                <p:cNvSpPr/>
                <p:nvPr/>
              </p:nvSpPr>
              <p:spPr>
                <a:xfrm>
                  <a:off x="417194" y="3306850"/>
                  <a:ext cx="436661" cy="3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8" h="19273" extrusionOk="0">
                      <a:moveTo>
                        <a:pt x="9660" y="0"/>
                      </a:moveTo>
                      <a:cubicBezTo>
                        <a:pt x="4399" y="0"/>
                        <a:pt x="0" y="4351"/>
                        <a:pt x="0" y="9636"/>
                      </a:cubicBezTo>
                      <a:cubicBezTo>
                        <a:pt x="0" y="14927"/>
                        <a:pt x="4381" y="19272"/>
                        <a:pt x="9675" y="19272"/>
                      </a:cubicBezTo>
                      <a:cubicBezTo>
                        <a:pt x="12012" y="19269"/>
                        <a:pt x="14270" y="18411"/>
                        <a:pt x="16023" y="16860"/>
                      </a:cubicBezTo>
                      <a:cubicBezTo>
                        <a:pt x="16195" y="16707"/>
                        <a:pt x="16258" y="16463"/>
                        <a:pt x="16176" y="16243"/>
                      </a:cubicBezTo>
                      <a:cubicBezTo>
                        <a:pt x="16098" y="16026"/>
                        <a:pt x="15893" y="15879"/>
                        <a:pt x="15662" y="15872"/>
                      </a:cubicBezTo>
                      <a:cubicBezTo>
                        <a:pt x="11352" y="15752"/>
                        <a:pt x="7980" y="12250"/>
                        <a:pt x="7980" y="7941"/>
                      </a:cubicBezTo>
                      <a:cubicBezTo>
                        <a:pt x="7974" y="5207"/>
                        <a:pt x="9380" y="2662"/>
                        <a:pt x="11696" y="1211"/>
                      </a:cubicBezTo>
                      <a:cubicBezTo>
                        <a:pt x="12129" y="937"/>
                        <a:pt x="12006" y="274"/>
                        <a:pt x="11503" y="178"/>
                      </a:cubicBezTo>
                      <a:cubicBezTo>
                        <a:pt x="10881" y="58"/>
                        <a:pt x="10265" y="0"/>
                        <a:pt x="96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B3DB0E-BE4A-0141-8F05-1BCB16956538}"/>
              </a:ext>
            </a:extLst>
          </p:cNvPr>
          <p:cNvSpPr/>
          <p:nvPr/>
        </p:nvSpPr>
        <p:spPr>
          <a:xfrm>
            <a:off x="110963" y="3495921"/>
            <a:ext cx="418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A" sz="1200"/>
              <a:t>Decision trees can help physicians and medical professionals in identifying patients that are at a higher risk of developing serious ( or preventable).</a:t>
            </a:r>
          </a:p>
        </p:txBody>
      </p:sp>
    </p:spTree>
    <p:extLst>
      <p:ext uri="{BB962C8B-B14F-4D97-AF65-F5344CB8AC3E}">
        <p14:creationId xmlns:p14="http://schemas.microsoft.com/office/powerpoint/2010/main" val="387461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43"/>
          <p:cNvGrpSpPr/>
          <p:nvPr/>
        </p:nvGrpSpPr>
        <p:grpSpPr>
          <a:xfrm>
            <a:off x="1052300" y="1460725"/>
            <a:ext cx="1652479" cy="424450"/>
            <a:chOff x="442700" y="1296679"/>
            <a:chExt cx="1652479" cy="424450"/>
          </a:xfrm>
        </p:grpSpPr>
        <p:sp>
          <p:nvSpPr>
            <p:cNvPr id="2740" name="Google Shape;2740;p43"/>
            <p:cNvSpPr txBox="1"/>
            <p:nvPr/>
          </p:nvSpPr>
          <p:spPr>
            <a:xfrm>
              <a:off x="442779" y="1296679"/>
              <a:ext cx="1652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1" name="Google Shape;2741;p43"/>
            <p:cNvSpPr txBox="1"/>
            <p:nvPr/>
          </p:nvSpPr>
          <p:spPr>
            <a:xfrm>
              <a:off x="442700" y="1520729"/>
              <a:ext cx="1652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Easy to understand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2" name="Google Shape;2742;p43"/>
          <p:cNvGrpSpPr/>
          <p:nvPr/>
        </p:nvGrpSpPr>
        <p:grpSpPr>
          <a:xfrm>
            <a:off x="6439550" y="1460735"/>
            <a:ext cx="1652544" cy="796768"/>
            <a:chOff x="7405289" y="1296675"/>
            <a:chExt cx="1296012" cy="796768"/>
          </a:xfrm>
        </p:grpSpPr>
        <p:sp>
          <p:nvSpPr>
            <p:cNvPr id="2743" name="Google Shape;2743;p43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4" name="Google Shape;2744;p43"/>
            <p:cNvSpPr txBox="1"/>
            <p:nvPr/>
          </p:nvSpPr>
          <p:spPr>
            <a:xfrm>
              <a:off x="7405289" y="1520743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Useful with or without hard data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5" name="Google Shape;2745;p43"/>
          <p:cNvGrpSpPr/>
          <p:nvPr/>
        </p:nvGrpSpPr>
        <p:grpSpPr>
          <a:xfrm>
            <a:off x="1052300" y="3693400"/>
            <a:ext cx="1652479" cy="942394"/>
            <a:chOff x="442700" y="4014217"/>
            <a:chExt cx="1652479" cy="942394"/>
          </a:xfrm>
        </p:grpSpPr>
        <p:sp>
          <p:nvSpPr>
            <p:cNvPr id="2746" name="Google Shape;2746;p43"/>
            <p:cNvSpPr txBox="1"/>
            <p:nvPr/>
          </p:nvSpPr>
          <p:spPr>
            <a:xfrm>
              <a:off x="442779" y="4014217"/>
              <a:ext cx="1652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7" name="Google Shape;2747;p43"/>
            <p:cNvSpPr txBox="1"/>
            <p:nvPr/>
          </p:nvSpPr>
          <p:spPr>
            <a:xfrm>
              <a:off x="442700" y="4266646"/>
              <a:ext cx="1652400" cy="68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Possibility of working with missing values; they push them all in a category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8" name="Google Shape;2748;p43"/>
          <p:cNvGrpSpPr/>
          <p:nvPr/>
        </p:nvGrpSpPr>
        <p:grpSpPr>
          <a:xfrm>
            <a:off x="6439050" y="3693337"/>
            <a:ext cx="1652541" cy="908377"/>
            <a:chOff x="7405292" y="4014224"/>
            <a:chExt cx="1296009" cy="908377"/>
          </a:xfrm>
        </p:grpSpPr>
        <p:sp>
          <p:nvSpPr>
            <p:cNvPr id="2749" name="Google Shape;2749;p43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0" name="Google Shape;2750;p43"/>
            <p:cNvSpPr txBox="1"/>
            <p:nvPr/>
          </p:nvSpPr>
          <p:spPr>
            <a:xfrm>
              <a:off x="7405292" y="4238287"/>
              <a:ext cx="1296000" cy="68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Outliers can be isolated in a small node so that they do not affect the entire classification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1" name="Google Shape;2751;p43"/>
          <p:cNvGrpSpPr/>
          <p:nvPr/>
        </p:nvGrpSpPr>
        <p:grpSpPr>
          <a:xfrm>
            <a:off x="1052300" y="2577075"/>
            <a:ext cx="1652474" cy="796750"/>
            <a:chOff x="442700" y="2651778"/>
            <a:chExt cx="1652474" cy="796750"/>
          </a:xfrm>
        </p:grpSpPr>
        <p:sp>
          <p:nvSpPr>
            <p:cNvPr id="2752" name="Google Shape;2752;p43"/>
            <p:cNvSpPr txBox="1"/>
            <p:nvPr/>
          </p:nvSpPr>
          <p:spPr>
            <a:xfrm>
              <a:off x="442774" y="2651778"/>
              <a:ext cx="1652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3" name="Google Shape;2753;p43"/>
            <p:cNvSpPr txBox="1"/>
            <p:nvPr/>
          </p:nvSpPr>
          <p:spPr>
            <a:xfrm>
              <a:off x="442700" y="2875828"/>
              <a:ext cx="1652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Easy to build upon, you can always add more options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4" name="Google Shape;2754;p43"/>
          <p:cNvGrpSpPr/>
          <p:nvPr/>
        </p:nvGrpSpPr>
        <p:grpSpPr>
          <a:xfrm>
            <a:off x="6439050" y="2577089"/>
            <a:ext cx="1652541" cy="796763"/>
            <a:chOff x="7405292" y="2651772"/>
            <a:chExt cx="1296009" cy="796763"/>
          </a:xfrm>
        </p:grpSpPr>
        <p:sp>
          <p:nvSpPr>
            <p:cNvPr id="2755" name="Google Shape;2755;p43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6" name="Google Shape;2756;p43"/>
            <p:cNvSpPr txBox="1"/>
            <p:nvPr/>
          </p:nvSpPr>
          <p:spPr>
            <a:xfrm>
              <a:off x="7405292" y="2875835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 value in picking out the best of several options </a:t>
              </a:r>
            </a:p>
          </p:txBody>
        </p:sp>
      </p:grpSp>
      <p:sp>
        <p:nvSpPr>
          <p:cNvPr id="2757" name="Google Shape;2757;p4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Trees Advantages</a:t>
            </a:r>
            <a:endParaRPr dirty="0"/>
          </a:p>
        </p:txBody>
      </p:sp>
      <p:grpSp>
        <p:nvGrpSpPr>
          <p:cNvPr id="2758" name="Google Shape;2758;p43"/>
          <p:cNvGrpSpPr/>
          <p:nvPr/>
        </p:nvGrpSpPr>
        <p:grpSpPr>
          <a:xfrm>
            <a:off x="3434732" y="1303175"/>
            <a:ext cx="2274536" cy="3840384"/>
            <a:chOff x="3437916" y="1303175"/>
            <a:chExt cx="2274536" cy="3840384"/>
          </a:xfrm>
        </p:grpSpPr>
        <p:grpSp>
          <p:nvGrpSpPr>
            <p:cNvPr id="2759" name="Google Shape;2759;p43"/>
            <p:cNvGrpSpPr/>
            <p:nvPr/>
          </p:nvGrpSpPr>
          <p:grpSpPr>
            <a:xfrm>
              <a:off x="3533076" y="1630803"/>
              <a:ext cx="783262" cy="522609"/>
              <a:chOff x="3533076" y="1630803"/>
              <a:chExt cx="783262" cy="522609"/>
            </a:xfrm>
          </p:grpSpPr>
          <p:sp>
            <p:nvSpPr>
              <p:cNvPr id="2760" name="Google Shape;2760;p43"/>
              <p:cNvSpPr/>
              <p:nvPr/>
            </p:nvSpPr>
            <p:spPr>
              <a:xfrm>
                <a:off x="3550643" y="1647191"/>
                <a:ext cx="754615" cy="487754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15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84" y="3608"/>
                      <a:pt x="2512" y="7192"/>
                      <a:pt x="4870" y="10133"/>
                    </a:cubicBezTo>
                    <a:cubicBezTo>
                      <a:pt x="7227" y="13074"/>
                      <a:pt x="10620" y="15336"/>
                      <a:pt x="14371" y="15681"/>
                    </a:cubicBezTo>
                    <a:cubicBezTo>
                      <a:pt x="14614" y="15703"/>
                      <a:pt x="14870" y="15714"/>
                      <a:pt x="15138" y="15714"/>
                    </a:cubicBezTo>
                    <a:cubicBezTo>
                      <a:pt x="17929" y="15714"/>
                      <a:pt x="21886" y="14514"/>
                      <a:pt x="23027" y="11895"/>
                    </a:cubicBezTo>
                    <a:cubicBezTo>
                      <a:pt x="24313" y="8978"/>
                      <a:pt x="19812" y="5811"/>
                      <a:pt x="17598" y="4823"/>
                    </a:cubicBezTo>
                    <a:cubicBezTo>
                      <a:pt x="14800" y="3597"/>
                      <a:pt x="11692" y="3263"/>
                      <a:pt x="8668" y="2799"/>
                    </a:cubicBezTo>
                    <a:cubicBezTo>
                      <a:pt x="5644" y="2346"/>
                      <a:pt x="2536" y="171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3"/>
              <p:cNvSpPr/>
              <p:nvPr/>
            </p:nvSpPr>
            <p:spPr>
              <a:xfrm>
                <a:off x="3548781" y="1645360"/>
                <a:ext cx="726929" cy="492689"/>
              </a:xfrm>
              <a:custGeom>
                <a:avLst/>
                <a:gdLst/>
                <a:ahLst/>
                <a:cxnLst/>
                <a:rect l="l" t="t" r="r" b="b"/>
                <a:pathLst>
                  <a:path w="23421" h="15874" extrusionOk="0">
                    <a:moveTo>
                      <a:pt x="642" y="473"/>
                    </a:moveTo>
                    <a:cubicBezTo>
                      <a:pt x="645" y="473"/>
                      <a:pt x="650" y="474"/>
                      <a:pt x="655" y="477"/>
                    </a:cubicBezTo>
                    <a:cubicBezTo>
                      <a:pt x="698" y="530"/>
                      <a:pt x="740" y="611"/>
                      <a:pt x="707" y="611"/>
                    </a:cubicBezTo>
                    <a:cubicBezTo>
                      <a:pt x="703" y="611"/>
                      <a:pt x="697" y="610"/>
                      <a:pt x="691" y="608"/>
                    </a:cubicBezTo>
                    <a:lnTo>
                      <a:pt x="679" y="608"/>
                    </a:lnTo>
                    <a:cubicBezTo>
                      <a:pt x="636" y="575"/>
                      <a:pt x="602" y="473"/>
                      <a:pt x="642" y="473"/>
                    </a:cubicBezTo>
                    <a:close/>
                    <a:moveTo>
                      <a:pt x="417" y="655"/>
                    </a:moveTo>
                    <a:cubicBezTo>
                      <a:pt x="425" y="664"/>
                      <a:pt x="431" y="672"/>
                      <a:pt x="437" y="678"/>
                    </a:cubicBezTo>
                    <a:lnTo>
                      <a:pt x="437" y="678"/>
                    </a:lnTo>
                    <a:cubicBezTo>
                      <a:pt x="430" y="671"/>
                      <a:pt x="424" y="663"/>
                      <a:pt x="417" y="655"/>
                    </a:cubicBezTo>
                    <a:close/>
                    <a:moveTo>
                      <a:pt x="679" y="1060"/>
                    </a:moveTo>
                    <a:lnTo>
                      <a:pt x="679" y="1060"/>
                    </a:lnTo>
                    <a:cubicBezTo>
                      <a:pt x="641" y="1126"/>
                      <a:pt x="649" y="1163"/>
                      <a:pt x="701" y="1163"/>
                    </a:cubicBezTo>
                    <a:cubicBezTo>
                      <a:pt x="715" y="1163"/>
                      <a:pt x="731" y="1160"/>
                      <a:pt x="751" y="1155"/>
                    </a:cubicBezTo>
                    <a:lnTo>
                      <a:pt x="739" y="1096"/>
                    </a:lnTo>
                    <a:lnTo>
                      <a:pt x="679" y="1060"/>
                    </a:lnTo>
                    <a:close/>
                    <a:moveTo>
                      <a:pt x="2313" y="1164"/>
                    </a:moveTo>
                    <a:cubicBezTo>
                      <a:pt x="2331" y="1164"/>
                      <a:pt x="2354" y="1175"/>
                      <a:pt x="2382" y="1203"/>
                    </a:cubicBezTo>
                    <a:cubicBezTo>
                      <a:pt x="2394" y="1239"/>
                      <a:pt x="2406" y="1274"/>
                      <a:pt x="2394" y="1310"/>
                    </a:cubicBezTo>
                    <a:lnTo>
                      <a:pt x="2382" y="1310"/>
                    </a:lnTo>
                    <a:cubicBezTo>
                      <a:pt x="2376" y="1340"/>
                      <a:pt x="2352" y="1355"/>
                      <a:pt x="2328" y="1355"/>
                    </a:cubicBezTo>
                    <a:cubicBezTo>
                      <a:pt x="2304" y="1355"/>
                      <a:pt x="2281" y="1340"/>
                      <a:pt x="2275" y="1310"/>
                    </a:cubicBezTo>
                    <a:cubicBezTo>
                      <a:pt x="2248" y="1257"/>
                      <a:pt x="2261" y="1164"/>
                      <a:pt x="2313" y="1164"/>
                    </a:cubicBezTo>
                    <a:close/>
                    <a:moveTo>
                      <a:pt x="3191" y="1441"/>
                    </a:moveTo>
                    <a:lnTo>
                      <a:pt x="3191" y="1441"/>
                    </a:lnTo>
                    <a:cubicBezTo>
                      <a:pt x="3191" y="1442"/>
                      <a:pt x="3191" y="1444"/>
                      <a:pt x="3191" y="1445"/>
                    </a:cubicBezTo>
                    <a:lnTo>
                      <a:pt x="3191" y="1445"/>
                    </a:lnTo>
                    <a:cubicBezTo>
                      <a:pt x="3191" y="1444"/>
                      <a:pt x="3191" y="1442"/>
                      <a:pt x="3191" y="1441"/>
                    </a:cubicBezTo>
                    <a:close/>
                    <a:moveTo>
                      <a:pt x="3903" y="1689"/>
                    </a:moveTo>
                    <a:cubicBezTo>
                      <a:pt x="3883" y="1689"/>
                      <a:pt x="3865" y="1713"/>
                      <a:pt x="3846" y="1762"/>
                    </a:cubicBezTo>
                    <a:lnTo>
                      <a:pt x="3894" y="1774"/>
                    </a:lnTo>
                    <a:lnTo>
                      <a:pt x="3965" y="1751"/>
                    </a:lnTo>
                    <a:cubicBezTo>
                      <a:pt x="3942" y="1710"/>
                      <a:pt x="3922" y="1689"/>
                      <a:pt x="3903" y="1689"/>
                    </a:cubicBezTo>
                    <a:close/>
                    <a:moveTo>
                      <a:pt x="5370" y="2155"/>
                    </a:moveTo>
                    <a:cubicBezTo>
                      <a:pt x="5413" y="2198"/>
                      <a:pt x="5446" y="2290"/>
                      <a:pt x="5383" y="2290"/>
                    </a:cubicBezTo>
                    <a:cubicBezTo>
                      <a:pt x="5376" y="2290"/>
                      <a:pt x="5368" y="2289"/>
                      <a:pt x="5358" y="2286"/>
                    </a:cubicBezTo>
                    <a:lnTo>
                      <a:pt x="5346" y="2286"/>
                    </a:lnTo>
                    <a:lnTo>
                      <a:pt x="5370" y="2155"/>
                    </a:lnTo>
                    <a:close/>
                    <a:moveTo>
                      <a:pt x="6946" y="2547"/>
                    </a:moveTo>
                    <a:cubicBezTo>
                      <a:pt x="6949" y="2547"/>
                      <a:pt x="6951" y="2548"/>
                      <a:pt x="6954" y="2548"/>
                    </a:cubicBezTo>
                    <a:cubicBezTo>
                      <a:pt x="6998" y="2581"/>
                      <a:pt x="7032" y="2645"/>
                      <a:pt x="6971" y="2645"/>
                    </a:cubicBezTo>
                    <a:cubicBezTo>
                      <a:pt x="6966" y="2645"/>
                      <a:pt x="6960" y="2644"/>
                      <a:pt x="6954" y="2644"/>
                    </a:cubicBezTo>
                    <a:lnTo>
                      <a:pt x="6942" y="2644"/>
                    </a:lnTo>
                    <a:cubicBezTo>
                      <a:pt x="6885" y="2644"/>
                      <a:pt x="6904" y="2547"/>
                      <a:pt x="6946" y="2547"/>
                    </a:cubicBezTo>
                    <a:close/>
                    <a:moveTo>
                      <a:pt x="8585" y="2798"/>
                    </a:moveTo>
                    <a:cubicBezTo>
                      <a:pt x="8590" y="2799"/>
                      <a:pt x="8595" y="2799"/>
                      <a:pt x="8600" y="2800"/>
                    </a:cubicBezTo>
                    <a:lnTo>
                      <a:pt x="8600" y="2800"/>
                    </a:lnTo>
                    <a:cubicBezTo>
                      <a:pt x="8593" y="2799"/>
                      <a:pt x="8587" y="2798"/>
                      <a:pt x="8585" y="2798"/>
                    </a:cubicBezTo>
                    <a:close/>
                    <a:moveTo>
                      <a:pt x="7610" y="2726"/>
                    </a:moveTo>
                    <a:cubicBezTo>
                      <a:pt x="7614" y="2726"/>
                      <a:pt x="7617" y="2726"/>
                      <a:pt x="7621" y="2727"/>
                    </a:cubicBezTo>
                    <a:cubicBezTo>
                      <a:pt x="7737" y="2748"/>
                      <a:pt x="7740" y="2826"/>
                      <a:pt x="7656" y="2826"/>
                    </a:cubicBezTo>
                    <a:cubicBezTo>
                      <a:pt x="7645" y="2826"/>
                      <a:pt x="7634" y="2825"/>
                      <a:pt x="7621" y="2822"/>
                    </a:cubicBezTo>
                    <a:lnTo>
                      <a:pt x="7609" y="2822"/>
                    </a:lnTo>
                    <a:cubicBezTo>
                      <a:pt x="7530" y="2811"/>
                      <a:pt x="7557" y="2726"/>
                      <a:pt x="7610" y="2726"/>
                    </a:cubicBezTo>
                    <a:close/>
                    <a:moveTo>
                      <a:pt x="10163" y="3008"/>
                    </a:moveTo>
                    <a:cubicBezTo>
                      <a:pt x="10117" y="3008"/>
                      <a:pt x="10113" y="3088"/>
                      <a:pt x="10180" y="3096"/>
                    </a:cubicBezTo>
                    <a:lnTo>
                      <a:pt x="10240" y="3060"/>
                    </a:lnTo>
                    <a:cubicBezTo>
                      <a:pt x="10208" y="3022"/>
                      <a:pt x="10182" y="3008"/>
                      <a:pt x="10163" y="3008"/>
                    </a:cubicBezTo>
                    <a:close/>
                    <a:moveTo>
                      <a:pt x="1489" y="3394"/>
                    </a:moveTo>
                    <a:cubicBezTo>
                      <a:pt x="1488" y="3394"/>
                      <a:pt x="1487" y="3394"/>
                      <a:pt x="1487" y="3394"/>
                    </a:cubicBezTo>
                    <a:lnTo>
                      <a:pt x="1487" y="3394"/>
                    </a:lnTo>
                    <a:cubicBezTo>
                      <a:pt x="1487" y="3394"/>
                      <a:pt x="1488" y="3394"/>
                      <a:pt x="1489" y="3394"/>
                    </a:cubicBezTo>
                    <a:close/>
                    <a:moveTo>
                      <a:pt x="15296" y="4312"/>
                    </a:moveTo>
                    <a:lnTo>
                      <a:pt x="15296" y="4312"/>
                    </a:lnTo>
                    <a:cubicBezTo>
                      <a:pt x="15293" y="4318"/>
                      <a:pt x="15291" y="4326"/>
                      <a:pt x="15288" y="4334"/>
                    </a:cubicBezTo>
                    <a:cubicBezTo>
                      <a:pt x="15293" y="4327"/>
                      <a:pt x="15295" y="4319"/>
                      <a:pt x="15296" y="4312"/>
                    </a:cubicBezTo>
                    <a:close/>
                    <a:moveTo>
                      <a:pt x="1" y="0"/>
                    </a:moveTo>
                    <a:cubicBezTo>
                      <a:pt x="12" y="96"/>
                      <a:pt x="48" y="179"/>
                      <a:pt x="84" y="262"/>
                    </a:cubicBezTo>
                    <a:cubicBezTo>
                      <a:pt x="120" y="358"/>
                      <a:pt x="167" y="441"/>
                      <a:pt x="239" y="512"/>
                    </a:cubicBezTo>
                    <a:cubicBezTo>
                      <a:pt x="342" y="627"/>
                      <a:pt x="258" y="620"/>
                      <a:pt x="388" y="715"/>
                    </a:cubicBezTo>
                    <a:lnTo>
                      <a:pt x="388" y="715"/>
                    </a:lnTo>
                    <a:cubicBezTo>
                      <a:pt x="366" y="700"/>
                      <a:pt x="349" y="693"/>
                      <a:pt x="336" y="693"/>
                    </a:cubicBezTo>
                    <a:cubicBezTo>
                      <a:pt x="281" y="693"/>
                      <a:pt x="310" y="816"/>
                      <a:pt x="310" y="881"/>
                    </a:cubicBezTo>
                    <a:cubicBezTo>
                      <a:pt x="322" y="917"/>
                      <a:pt x="322" y="953"/>
                      <a:pt x="310" y="1000"/>
                    </a:cubicBezTo>
                    <a:cubicBezTo>
                      <a:pt x="262" y="1000"/>
                      <a:pt x="239" y="1072"/>
                      <a:pt x="251" y="1131"/>
                    </a:cubicBezTo>
                    <a:lnTo>
                      <a:pt x="346" y="1108"/>
                    </a:lnTo>
                    <a:lnTo>
                      <a:pt x="346" y="1108"/>
                    </a:lnTo>
                    <a:cubicBezTo>
                      <a:pt x="370" y="1179"/>
                      <a:pt x="298" y="1215"/>
                      <a:pt x="346" y="1286"/>
                    </a:cubicBezTo>
                    <a:cubicBezTo>
                      <a:pt x="382" y="1346"/>
                      <a:pt x="429" y="1405"/>
                      <a:pt x="501" y="1429"/>
                    </a:cubicBezTo>
                    <a:cubicBezTo>
                      <a:pt x="510" y="1432"/>
                      <a:pt x="516" y="1433"/>
                      <a:pt x="521" y="1433"/>
                    </a:cubicBezTo>
                    <a:cubicBezTo>
                      <a:pt x="527" y="1433"/>
                      <a:pt x="530" y="1432"/>
                      <a:pt x="533" y="1432"/>
                    </a:cubicBezTo>
                    <a:cubicBezTo>
                      <a:pt x="539" y="1432"/>
                      <a:pt x="542" y="1435"/>
                      <a:pt x="548" y="1453"/>
                    </a:cubicBezTo>
                    <a:cubicBezTo>
                      <a:pt x="560" y="1489"/>
                      <a:pt x="560" y="1524"/>
                      <a:pt x="548" y="1572"/>
                    </a:cubicBezTo>
                    <a:cubicBezTo>
                      <a:pt x="536" y="1643"/>
                      <a:pt x="513" y="1727"/>
                      <a:pt x="572" y="1786"/>
                    </a:cubicBezTo>
                    <a:cubicBezTo>
                      <a:pt x="643" y="1834"/>
                      <a:pt x="691" y="1917"/>
                      <a:pt x="703" y="2013"/>
                    </a:cubicBezTo>
                    <a:cubicBezTo>
                      <a:pt x="703" y="2048"/>
                      <a:pt x="608" y="2108"/>
                      <a:pt x="655" y="2143"/>
                    </a:cubicBezTo>
                    <a:cubicBezTo>
                      <a:pt x="669" y="2156"/>
                      <a:pt x="682" y="2160"/>
                      <a:pt x="695" y="2160"/>
                    </a:cubicBezTo>
                    <a:cubicBezTo>
                      <a:pt x="734" y="2160"/>
                      <a:pt x="763" y="2113"/>
                      <a:pt x="788" y="2113"/>
                    </a:cubicBezTo>
                    <a:cubicBezTo>
                      <a:pt x="800" y="2113"/>
                      <a:pt x="812" y="2126"/>
                      <a:pt x="822" y="2167"/>
                    </a:cubicBezTo>
                    <a:cubicBezTo>
                      <a:pt x="870" y="2310"/>
                      <a:pt x="632" y="2179"/>
                      <a:pt x="679" y="2334"/>
                    </a:cubicBezTo>
                    <a:cubicBezTo>
                      <a:pt x="688" y="2360"/>
                      <a:pt x="700" y="2367"/>
                      <a:pt x="714" y="2367"/>
                    </a:cubicBezTo>
                    <a:cubicBezTo>
                      <a:pt x="728" y="2367"/>
                      <a:pt x="745" y="2359"/>
                      <a:pt x="761" y="2359"/>
                    </a:cubicBezTo>
                    <a:cubicBezTo>
                      <a:pt x="770" y="2359"/>
                      <a:pt x="778" y="2362"/>
                      <a:pt x="786" y="2370"/>
                    </a:cubicBezTo>
                    <a:cubicBezTo>
                      <a:pt x="834" y="2453"/>
                      <a:pt x="870" y="2548"/>
                      <a:pt x="882" y="2644"/>
                    </a:cubicBezTo>
                    <a:cubicBezTo>
                      <a:pt x="894" y="2858"/>
                      <a:pt x="941" y="3060"/>
                      <a:pt x="1024" y="3263"/>
                    </a:cubicBezTo>
                    <a:cubicBezTo>
                      <a:pt x="1060" y="3310"/>
                      <a:pt x="1096" y="3310"/>
                      <a:pt x="1144" y="3334"/>
                    </a:cubicBezTo>
                    <a:cubicBezTo>
                      <a:pt x="1251" y="3406"/>
                      <a:pt x="1132" y="3382"/>
                      <a:pt x="1120" y="3417"/>
                    </a:cubicBezTo>
                    <a:cubicBezTo>
                      <a:pt x="1108" y="3441"/>
                      <a:pt x="1191" y="3572"/>
                      <a:pt x="1239" y="3596"/>
                    </a:cubicBezTo>
                    <a:cubicBezTo>
                      <a:pt x="1358" y="3608"/>
                      <a:pt x="1310" y="3632"/>
                      <a:pt x="1251" y="3691"/>
                    </a:cubicBezTo>
                    <a:cubicBezTo>
                      <a:pt x="1251" y="3698"/>
                      <a:pt x="1318" y="3705"/>
                      <a:pt x="1373" y="3705"/>
                    </a:cubicBezTo>
                    <a:cubicBezTo>
                      <a:pt x="1411" y="3705"/>
                      <a:pt x="1442" y="3702"/>
                      <a:pt x="1442" y="3693"/>
                    </a:cubicBezTo>
                    <a:lnTo>
                      <a:pt x="1442" y="3693"/>
                    </a:lnTo>
                    <a:cubicBezTo>
                      <a:pt x="1450" y="3729"/>
                      <a:pt x="1369" y="3775"/>
                      <a:pt x="1346" y="3787"/>
                    </a:cubicBezTo>
                    <a:cubicBezTo>
                      <a:pt x="1310" y="3834"/>
                      <a:pt x="1382" y="3894"/>
                      <a:pt x="1405" y="3929"/>
                    </a:cubicBezTo>
                    <a:cubicBezTo>
                      <a:pt x="1441" y="3953"/>
                      <a:pt x="1584" y="4144"/>
                      <a:pt x="1465" y="4144"/>
                    </a:cubicBezTo>
                    <a:cubicBezTo>
                      <a:pt x="1322" y="4144"/>
                      <a:pt x="1548" y="4287"/>
                      <a:pt x="1572" y="4322"/>
                    </a:cubicBezTo>
                    <a:cubicBezTo>
                      <a:pt x="1632" y="4429"/>
                      <a:pt x="1382" y="4501"/>
                      <a:pt x="1513" y="4560"/>
                    </a:cubicBezTo>
                    <a:cubicBezTo>
                      <a:pt x="1608" y="4525"/>
                      <a:pt x="1679" y="4322"/>
                      <a:pt x="1703" y="4239"/>
                    </a:cubicBezTo>
                    <a:cubicBezTo>
                      <a:pt x="1703" y="4228"/>
                      <a:pt x="1758" y="4084"/>
                      <a:pt x="1731" y="4084"/>
                    </a:cubicBezTo>
                    <a:cubicBezTo>
                      <a:pt x="1729" y="4084"/>
                      <a:pt x="1728" y="4084"/>
                      <a:pt x="1727" y="4084"/>
                    </a:cubicBezTo>
                    <a:cubicBezTo>
                      <a:pt x="1679" y="4072"/>
                      <a:pt x="1656" y="4037"/>
                      <a:pt x="1667" y="3989"/>
                    </a:cubicBezTo>
                    <a:cubicBezTo>
                      <a:pt x="1667" y="3918"/>
                      <a:pt x="1691" y="3810"/>
                      <a:pt x="1620" y="3763"/>
                    </a:cubicBezTo>
                    <a:cubicBezTo>
                      <a:pt x="1560" y="3715"/>
                      <a:pt x="1525" y="3727"/>
                      <a:pt x="1560" y="3644"/>
                    </a:cubicBezTo>
                    <a:cubicBezTo>
                      <a:pt x="1525" y="3561"/>
                      <a:pt x="1336" y="3454"/>
                      <a:pt x="1487" y="3394"/>
                    </a:cubicBezTo>
                    <a:lnTo>
                      <a:pt x="1487" y="3394"/>
                    </a:lnTo>
                    <a:cubicBezTo>
                      <a:pt x="1476" y="3398"/>
                      <a:pt x="1467" y="3400"/>
                      <a:pt x="1459" y="3400"/>
                    </a:cubicBezTo>
                    <a:cubicBezTo>
                      <a:pt x="1372" y="3400"/>
                      <a:pt x="1378" y="3209"/>
                      <a:pt x="1346" y="3156"/>
                    </a:cubicBezTo>
                    <a:cubicBezTo>
                      <a:pt x="1331" y="3136"/>
                      <a:pt x="1318" y="3131"/>
                      <a:pt x="1306" y="3131"/>
                    </a:cubicBezTo>
                    <a:cubicBezTo>
                      <a:pt x="1289" y="3131"/>
                      <a:pt x="1274" y="3142"/>
                      <a:pt x="1255" y="3142"/>
                    </a:cubicBezTo>
                    <a:cubicBezTo>
                      <a:pt x="1247" y="3142"/>
                      <a:pt x="1237" y="3140"/>
                      <a:pt x="1227" y="3132"/>
                    </a:cubicBezTo>
                    <a:cubicBezTo>
                      <a:pt x="1167" y="3096"/>
                      <a:pt x="1251" y="3036"/>
                      <a:pt x="1275" y="3025"/>
                    </a:cubicBezTo>
                    <a:cubicBezTo>
                      <a:pt x="1417" y="2977"/>
                      <a:pt x="1263" y="2905"/>
                      <a:pt x="1227" y="2834"/>
                    </a:cubicBezTo>
                    <a:cubicBezTo>
                      <a:pt x="1203" y="2798"/>
                      <a:pt x="1155" y="2536"/>
                      <a:pt x="1179" y="2536"/>
                    </a:cubicBezTo>
                    <a:cubicBezTo>
                      <a:pt x="1174" y="2533"/>
                      <a:pt x="1171" y="2531"/>
                      <a:pt x="1168" y="2531"/>
                    </a:cubicBezTo>
                    <a:cubicBezTo>
                      <a:pt x="1157" y="2531"/>
                      <a:pt x="1174" y="2565"/>
                      <a:pt x="1151" y="2565"/>
                    </a:cubicBezTo>
                    <a:cubicBezTo>
                      <a:pt x="1147" y="2565"/>
                      <a:pt x="1140" y="2564"/>
                      <a:pt x="1132" y="2560"/>
                    </a:cubicBezTo>
                    <a:cubicBezTo>
                      <a:pt x="1108" y="2548"/>
                      <a:pt x="1096" y="2501"/>
                      <a:pt x="1084" y="2477"/>
                    </a:cubicBezTo>
                    <a:cubicBezTo>
                      <a:pt x="1084" y="2441"/>
                      <a:pt x="1048" y="2358"/>
                      <a:pt x="1060" y="2322"/>
                    </a:cubicBezTo>
                    <a:cubicBezTo>
                      <a:pt x="1084" y="2286"/>
                      <a:pt x="1120" y="2274"/>
                      <a:pt x="1072" y="2227"/>
                    </a:cubicBezTo>
                    <a:cubicBezTo>
                      <a:pt x="1024" y="2167"/>
                      <a:pt x="977" y="2203"/>
                      <a:pt x="953" y="2167"/>
                    </a:cubicBezTo>
                    <a:cubicBezTo>
                      <a:pt x="917" y="2143"/>
                      <a:pt x="953" y="2001"/>
                      <a:pt x="953" y="1941"/>
                    </a:cubicBezTo>
                    <a:cubicBezTo>
                      <a:pt x="953" y="1870"/>
                      <a:pt x="941" y="1798"/>
                      <a:pt x="917" y="1739"/>
                    </a:cubicBezTo>
                    <a:cubicBezTo>
                      <a:pt x="894" y="1667"/>
                      <a:pt x="858" y="1608"/>
                      <a:pt x="810" y="1560"/>
                    </a:cubicBezTo>
                    <a:cubicBezTo>
                      <a:pt x="786" y="1536"/>
                      <a:pt x="691" y="1501"/>
                      <a:pt x="679" y="1465"/>
                    </a:cubicBezTo>
                    <a:lnTo>
                      <a:pt x="679" y="1465"/>
                    </a:lnTo>
                    <a:cubicBezTo>
                      <a:pt x="697" y="1471"/>
                      <a:pt x="718" y="1474"/>
                      <a:pt x="739" y="1474"/>
                    </a:cubicBezTo>
                    <a:cubicBezTo>
                      <a:pt x="760" y="1474"/>
                      <a:pt x="780" y="1471"/>
                      <a:pt x="798" y="1465"/>
                    </a:cubicBezTo>
                    <a:cubicBezTo>
                      <a:pt x="822" y="1441"/>
                      <a:pt x="763" y="1322"/>
                      <a:pt x="751" y="1298"/>
                    </a:cubicBezTo>
                    <a:cubicBezTo>
                      <a:pt x="727" y="1286"/>
                      <a:pt x="679" y="1298"/>
                      <a:pt x="655" y="1239"/>
                    </a:cubicBezTo>
                    <a:cubicBezTo>
                      <a:pt x="632" y="1191"/>
                      <a:pt x="620" y="1143"/>
                      <a:pt x="632" y="1096"/>
                    </a:cubicBezTo>
                    <a:cubicBezTo>
                      <a:pt x="620" y="929"/>
                      <a:pt x="727" y="977"/>
                      <a:pt x="643" y="941"/>
                    </a:cubicBezTo>
                    <a:cubicBezTo>
                      <a:pt x="572" y="917"/>
                      <a:pt x="584" y="893"/>
                      <a:pt x="572" y="870"/>
                    </a:cubicBezTo>
                    <a:cubicBezTo>
                      <a:pt x="572" y="846"/>
                      <a:pt x="453" y="786"/>
                      <a:pt x="441" y="750"/>
                    </a:cubicBezTo>
                    <a:lnTo>
                      <a:pt x="441" y="750"/>
                    </a:lnTo>
                    <a:cubicBezTo>
                      <a:pt x="470" y="770"/>
                      <a:pt x="580" y="846"/>
                      <a:pt x="592" y="846"/>
                    </a:cubicBezTo>
                    <a:cubicBezTo>
                      <a:pt x="594" y="846"/>
                      <a:pt x="592" y="842"/>
                      <a:pt x="584" y="834"/>
                    </a:cubicBezTo>
                    <a:cubicBezTo>
                      <a:pt x="555" y="796"/>
                      <a:pt x="503" y="750"/>
                      <a:pt x="453" y="696"/>
                    </a:cubicBezTo>
                    <a:lnTo>
                      <a:pt x="453" y="696"/>
                    </a:lnTo>
                    <a:cubicBezTo>
                      <a:pt x="473" y="716"/>
                      <a:pt x="483" y="724"/>
                      <a:pt x="488" y="724"/>
                    </a:cubicBezTo>
                    <a:cubicBezTo>
                      <a:pt x="503" y="724"/>
                      <a:pt x="469" y="655"/>
                      <a:pt x="477" y="655"/>
                    </a:cubicBezTo>
                    <a:lnTo>
                      <a:pt x="477" y="655"/>
                    </a:lnTo>
                    <a:cubicBezTo>
                      <a:pt x="477" y="655"/>
                      <a:pt x="590" y="789"/>
                      <a:pt x="606" y="789"/>
                    </a:cubicBezTo>
                    <a:cubicBezTo>
                      <a:pt x="607" y="789"/>
                      <a:pt x="608" y="788"/>
                      <a:pt x="608" y="786"/>
                    </a:cubicBezTo>
                    <a:cubicBezTo>
                      <a:pt x="608" y="775"/>
                      <a:pt x="269" y="346"/>
                      <a:pt x="229" y="346"/>
                    </a:cubicBezTo>
                    <a:cubicBezTo>
                      <a:pt x="226" y="346"/>
                      <a:pt x="225" y="349"/>
                      <a:pt x="227" y="358"/>
                    </a:cubicBezTo>
                    <a:lnTo>
                      <a:pt x="203" y="298"/>
                    </a:lnTo>
                    <a:cubicBezTo>
                      <a:pt x="179" y="215"/>
                      <a:pt x="60" y="12"/>
                      <a:pt x="12" y="0"/>
                    </a:cubicBezTo>
                    <a:close/>
                    <a:moveTo>
                      <a:pt x="254" y="177"/>
                    </a:moveTo>
                    <a:cubicBezTo>
                      <a:pt x="229" y="177"/>
                      <a:pt x="244" y="235"/>
                      <a:pt x="298" y="322"/>
                    </a:cubicBezTo>
                    <a:cubicBezTo>
                      <a:pt x="358" y="405"/>
                      <a:pt x="417" y="500"/>
                      <a:pt x="489" y="584"/>
                    </a:cubicBezTo>
                    <a:cubicBezTo>
                      <a:pt x="489" y="575"/>
                      <a:pt x="489" y="567"/>
                      <a:pt x="493" y="567"/>
                    </a:cubicBezTo>
                    <a:cubicBezTo>
                      <a:pt x="495" y="567"/>
                      <a:pt x="497" y="568"/>
                      <a:pt x="501" y="572"/>
                    </a:cubicBezTo>
                    <a:cubicBezTo>
                      <a:pt x="536" y="608"/>
                      <a:pt x="560" y="643"/>
                      <a:pt x="596" y="691"/>
                    </a:cubicBezTo>
                    <a:cubicBezTo>
                      <a:pt x="660" y="766"/>
                      <a:pt x="686" y="812"/>
                      <a:pt x="699" y="812"/>
                    </a:cubicBezTo>
                    <a:cubicBezTo>
                      <a:pt x="700" y="812"/>
                      <a:pt x="702" y="811"/>
                      <a:pt x="703" y="810"/>
                    </a:cubicBezTo>
                    <a:cubicBezTo>
                      <a:pt x="715" y="810"/>
                      <a:pt x="620" y="631"/>
                      <a:pt x="667" y="631"/>
                    </a:cubicBezTo>
                    <a:cubicBezTo>
                      <a:pt x="703" y="631"/>
                      <a:pt x="727" y="679"/>
                      <a:pt x="751" y="739"/>
                    </a:cubicBezTo>
                    <a:cubicBezTo>
                      <a:pt x="774" y="798"/>
                      <a:pt x="763" y="798"/>
                      <a:pt x="786" y="810"/>
                    </a:cubicBezTo>
                    <a:cubicBezTo>
                      <a:pt x="789" y="813"/>
                      <a:pt x="791" y="814"/>
                      <a:pt x="793" y="814"/>
                    </a:cubicBezTo>
                    <a:cubicBezTo>
                      <a:pt x="799" y="814"/>
                      <a:pt x="801" y="797"/>
                      <a:pt x="810" y="750"/>
                    </a:cubicBezTo>
                    <a:cubicBezTo>
                      <a:pt x="810" y="733"/>
                      <a:pt x="819" y="724"/>
                      <a:pt x="830" y="724"/>
                    </a:cubicBezTo>
                    <a:cubicBezTo>
                      <a:pt x="840" y="724"/>
                      <a:pt x="852" y="733"/>
                      <a:pt x="858" y="750"/>
                    </a:cubicBezTo>
                    <a:cubicBezTo>
                      <a:pt x="870" y="810"/>
                      <a:pt x="822" y="881"/>
                      <a:pt x="858" y="905"/>
                    </a:cubicBezTo>
                    <a:cubicBezTo>
                      <a:pt x="894" y="905"/>
                      <a:pt x="929" y="881"/>
                      <a:pt x="965" y="858"/>
                    </a:cubicBezTo>
                    <a:cubicBezTo>
                      <a:pt x="989" y="858"/>
                      <a:pt x="1013" y="893"/>
                      <a:pt x="1036" y="893"/>
                    </a:cubicBezTo>
                    <a:cubicBezTo>
                      <a:pt x="1132" y="905"/>
                      <a:pt x="1215" y="929"/>
                      <a:pt x="1310" y="965"/>
                    </a:cubicBezTo>
                    <a:cubicBezTo>
                      <a:pt x="1334" y="1012"/>
                      <a:pt x="1155" y="1012"/>
                      <a:pt x="1132" y="1036"/>
                    </a:cubicBezTo>
                    <a:cubicBezTo>
                      <a:pt x="1134" y="1034"/>
                      <a:pt x="1139" y="1033"/>
                      <a:pt x="1146" y="1033"/>
                    </a:cubicBezTo>
                    <a:cubicBezTo>
                      <a:pt x="1202" y="1033"/>
                      <a:pt x="1397" y="1109"/>
                      <a:pt x="1456" y="1109"/>
                    </a:cubicBezTo>
                    <a:cubicBezTo>
                      <a:pt x="1459" y="1109"/>
                      <a:pt x="1462" y="1108"/>
                      <a:pt x="1465" y="1108"/>
                    </a:cubicBezTo>
                    <a:cubicBezTo>
                      <a:pt x="1471" y="1106"/>
                      <a:pt x="1477" y="1105"/>
                      <a:pt x="1484" y="1105"/>
                    </a:cubicBezTo>
                    <a:cubicBezTo>
                      <a:pt x="1516" y="1105"/>
                      <a:pt x="1554" y="1129"/>
                      <a:pt x="1584" y="1179"/>
                    </a:cubicBezTo>
                    <a:cubicBezTo>
                      <a:pt x="1601" y="1229"/>
                      <a:pt x="1615" y="1240"/>
                      <a:pt x="1630" y="1240"/>
                    </a:cubicBezTo>
                    <a:cubicBezTo>
                      <a:pt x="1642" y="1240"/>
                      <a:pt x="1655" y="1233"/>
                      <a:pt x="1670" y="1233"/>
                    </a:cubicBezTo>
                    <a:cubicBezTo>
                      <a:pt x="1676" y="1233"/>
                      <a:pt x="1683" y="1235"/>
                      <a:pt x="1691" y="1239"/>
                    </a:cubicBezTo>
                    <a:cubicBezTo>
                      <a:pt x="1739" y="1262"/>
                      <a:pt x="1763" y="1262"/>
                      <a:pt x="1775" y="1310"/>
                    </a:cubicBezTo>
                    <a:cubicBezTo>
                      <a:pt x="1786" y="1334"/>
                      <a:pt x="1798" y="1346"/>
                      <a:pt x="1822" y="1346"/>
                    </a:cubicBezTo>
                    <a:cubicBezTo>
                      <a:pt x="1827" y="1347"/>
                      <a:pt x="1832" y="1348"/>
                      <a:pt x="1837" y="1348"/>
                    </a:cubicBezTo>
                    <a:cubicBezTo>
                      <a:pt x="1870" y="1348"/>
                      <a:pt x="1904" y="1317"/>
                      <a:pt x="1894" y="1286"/>
                    </a:cubicBezTo>
                    <a:cubicBezTo>
                      <a:pt x="1877" y="1253"/>
                      <a:pt x="1890" y="1219"/>
                      <a:pt x="1916" y="1219"/>
                    </a:cubicBezTo>
                    <a:cubicBezTo>
                      <a:pt x="1926" y="1219"/>
                      <a:pt x="1939" y="1225"/>
                      <a:pt x="1953" y="1239"/>
                    </a:cubicBezTo>
                    <a:cubicBezTo>
                      <a:pt x="1989" y="1286"/>
                      <a:pt x="1977" y="1334"/>
                      <a:pt x="2013" y="1370"/>
                    </a:cubicBezTo>
                    <a:cubicBezTo>
                      <a:pt x="2060" y="1405"/>
                      <a:pt x="2120" y="1417"/>
                      <a:pt x="2179" y="1417"/>
                    </a:cubicBezTo>
                    <a:cubicBezTo>
                      <a:pt x="2215" y="1429"/>
                      <a:pt x="2251" y="1453"/>
                      <a:pt x="2287" y="1477"/>
                    </a:cubicBezTo>
                    <a:cubicBezTo>
                      <a:pt x="2287" y="1501"/>
                      <a:pt x="2298" y="1512"/>
                      <a:pt x="2310" y="1524"/>
                    </a:cubicBezTo>
                    <a:cubicBezTo>
                      <a:pt x="2323" y="1529"/>
                      <a:pt x="2333" y="1531"/>
                      <a:pt x="2341" y="1531"/>
                    </a:cubicBezTo>
                    <a:cubicBezTo>
                      <a:pt x="2365" y="1531"/>
                      <a:pt x="2377" y="1517"/>
                      <a:pt x="2404" y="1517"/>
                    </a:cubicBezTo>
                    <a:cubicBezTo>
                      <a:pt x="2414" y="1517"/>
                      <a:pt x="2426" y="1519"/>
                      <a:pt x="2441" y="1524"/>
                    </a:cubicBezTo>
                    <a:cubicBezTo>
                      <a:pt x="2501" y="1548"/>
                      <a:pt x="2501" y="1572"/>
                      <a:pt x="2537" y="1596"/>
                    </a:cubicBezTo>
                    <a:cubicBezTo>
                      <a:pt x="2607" y="1640"/>
                      <a:pt x="2691" y="1664"/>
                      <a:pt x="2773" y="1664"/>
                    </a:cubicBezTo>
                    <a:cubicBezTo>
                      <a:pt x="2802" y="1664"/>
                      <a:pt x="2830" y="1661"/>
                      <a:pt x="2858" y="1655"/>
                    </a:cubicBezTo>
                    <a:cubicBezTo>
                      <a:pt x="2879" y="1652"/>
                      <a:pt x="2895" y="1649"/>
                      <a:pt x="2908" y="1649"/>
                    </a:cubicBezTo>
                    <a:cubicBezTo>
                      <a:pt x="2938" y="1649"/>
                      <a:pt x="2943" y="1664"/>
                      <a:pt x="2918" y="1715"/>
                    </a:cubicBezTo>
                    <a:cubicBezTo>
                      <a:pt x="2858" y="1739"/>
                      <a:pt x="2918" y="1762"/>
                      <a:pt x="2965" y="1786"/>
                    </a:cubicBezTo>
                    <a:cubicBezTo>
                      <a:pt x="3013" y="1810"/>
                      <a:pt x="3072" y="1822"/>
                      <a:pt x="3132" y="1834"/>
                    </a:cubicBezTo>
                    <a:cubicBezTo>
                      <a:pt x="3160" y="1834"/>
                      <a:pt x="3189" y="1821"/>
                      <a:pt x="3218" y="1821"/>
                    </a:cubicBezTo>
                    <a:cubicBezTo>
                      <a:pt x="3237" y="1821"/>
                      <a:pt x="3256" y="1827"/>
                      <a:pt x="3275" y="1846"/>
                    </a:cubicBezTo>
                    <a:cubicBezTo>
                      <a:pt x="3251" y="1917"/>
                      <a:pt x="3394" y="1941"/>
                      <a:pt x="3441" y="1953"/>
                    </a:cubicBezTo>
                    <a:cubicBezTo>
                      <a:pt x="3490" y="1953"/>
                      <a:pt x="3564" y="1896"/>
                      <a:pt x="3595" y="1896"/>
                    </a:cubicBezTo>
                    <a:cubicBezTo>
                      <a:pt x="3601" y="1896"/>
                      <a:pt x="3606" y="1899"/>
                      <a:pt x="3608" y="1905"/>
                    </a:cubicBezTo>
                    <a:cubicBezTo>
                      <a:pt x="3644" y="1989"/>
                      <a:pt x="3644" y="2013"/>
                      <a:pt x="3739" y="2048"/>
                    </a:cubicBezTo>
                    <a:cubicBezTo>
                      <a:pt x="3870" y="2108"/>
                      <a:pt x="4013" y="2143"/>
                      <a:pt x="4156" y="2179"/>
                    </a:cubicBezTo>
                    <a:cubicBezTo>
                      <a:pt x="4203" y="2179"/>
                      <a:pt x="4251" y="2191"/>
                      <a:pt x="4299" y="2191"/>
                    </a:cubicBezTo>
                    <a:cubicBezTo>
                      <a:pt x="4327" y="2191"/>
                      <a:pt x="4356" y="2176"/>
                      <a:pt x="4378" y="2176"/>
                    </a:cubicBezTo>
                    <a:cubicBezTo>
                      <a:pt x="4384" y="2176"/>
                      <a:pt x="4389" y="2177"/>
                      <a:pt x="4394" y="2179"/>
                    </a:cubicBezTo>
                    <a:cubicBezTo>
                      <a:pt x="4418" y="2179"/>
                      <a:pt x="4442" y="2263"/>
                      <a:pt x="4465" y="2286"/>
                    </a:cubicBezTo>
                    <a:cubicBezTo>
                      <a:pt x="4501" y="2322"/>
                      <a:pt x="4549" y="2346"/>
                      <a:pt x="4596" y="2370"/>
                    </a:cubicBezTo>
                    <a:cubicBezTo>
                      <a:pt x="4622" y="2380"/>
                      <a:pt x="4648" y="2388"/>
                      <a:pt x="4670" y="2388"/>
                    </a:cubicBezTo>
                    <a:cubicBezTo>
                      <a:pt x="4698" y="2388"/>
                      <a:pt x="4720" y="2375"/>
                      <a:pt x="4727" y="2337"/>
                    </a:cubicBezTo>
                    <a:lnTo>
                      <a:pt x="4727" y="2337"/>
                    </a:lnTo>
                    <a:cubicBezTo>
                      <a:pt x="4725" y="2351"/>
                      <a:pt x="4741" y="2355"/>
                      <a:pt x="4763" y="2355"/>
                    </a:cubicBezTo>
                    <a:cubicBezTo>
                      <a:pt x="4812" y="2355"/>
                      <a:pt x="4894" y="2334"/>
                      <a:pt x="4918" y="2334"/>
                    </a:cubicBezTo>
                    <a:cubicBezTo>
                      <a:pt x="4954" y="2334"/>
                      <a:pt x="5001" y="2429"/>
                      <a:pt x="5037" y="2453"/>
                    </a:cubicBezTo>
                    <a:cubicBezTo>
                      <a:pt x="5085" y="2489"/>
                      <a:pt x="5144" y="2501"/>
                      <a:pt x="5215" y="2501"/>
                    </a:cubicBezTo>
                    <a:cubicBezTo>
                      <a:pt x="5263" y="2501"/>
                      <a:pt x="5263" y="2441"/>
                      <a:pt x="5263" y="2405"/>
                    </a:cubicBezTo>
                    <a:cubicBezTo>
                      <a:pt x="5299" y="2405"/>
                      <a:pt x="5335" y="2417"/>
                      <a:pt x="5370" y="2429"/>
                    </a:cubicBezTo>
                    <a:cubicBezTo>
                      <a:pt x="5358" y="2441"/>
                      <a:pt x="5358" y="2453"/>
                      <a:pt x="5370" y="2465"/>
                    </a:cubicBezTo>
                    <a:cubicBezTo>
                      <a:pt x="5382" y="2489"/>
                      <a:pt x="5430" y="2489"/>
                      <a:pt x="5454" y="2489"/>
                    </a:cubicBezTo>
                    <a:cubicBezTo>
                      <a:pt x="5466" y="2501"/>
                      <a:pt x="5466" y="2536"/>
                      <a:pt x="5501" y="2548"/>
                    </a:cubicBezTo>
                    <a:cubicBezTo>
                      <a:pt x="5525" y="2572"/>
                      <a:pt x="5561" y="2572"/>
                      <a:pt x="5596" y="2584"/>
                    </a:cubicBezTo>
                    <a:cubicBezTo>
                      <a:pt x="5692" y="2584"/>
                      <a:pt x="5775" y="2572"/>
                      <a:pt x="5858" y="2536"/>
                    </a:cubicBezTo>
                    <a:cubicBezTo>
                      <a:pt x="5889" y="2528"/>
                      <a:pt x="5910" y="2524"/>
                      <a:pt x="5924" y="2524"/>
                    </a:cubicBezTo>
                    <a:cubicBezTo>
                      <a:pt x="5969" y="2524"/>
                      <a:pt x="5939" y="2565"/>
                      <a:pt x="5930" y="2620"/>
                    </a:cubicBezTo>
                    <a:cubicBezTo>
                      <a:pt x="5933" y="2609"/>
                      <a:pt x="5940" y="2606"/>
                      <a:pt x="5949" y="2606"/>
                    </a:cubicBezTo>
                    <a:cubicBezTo>
                      <a:pt x="5963" y="2606"/>
                      <a:pt x="5982" y="2615"/>
                      <a:pt x="6001" y="2615"/>
                    </a:cubicBezTo>
                    <a:cubicBezTo>
                      <a:pt x="6009" y="2615"/>
                      <a:pt x="6017" y="2613"/>
                      <a:pt x="6025" y="2608"/>
                    </a:cubicBezTo>
                    <a:cubicBezTo>
                      <a:pt x="6025" y="2608"/>
                      <a:pt x="6049" y="2548"/>
                      <a:pt x="6061" y="2548"/>
                    </a:cubicBezTo>
                    <a:cubicBezTo>
                      <a:pt x="6108" y="2560"/>
                      <a:pt x="6085" y="2632"/>
                      <a:pt x="6120" y="2632"/>
                    </a:cubicBezTo>
                    <a:cubicBezTo>
                      <a:pt x="6126" y="2633"/>
                      <a:pt x="6131" y="2634"/>
                      <a:pt x="6137" y="2634"/>
                    </a:cubicBezTo>
                    <a:cubicBezTo>
                      <a:pt x="6181" y="2634"/>
                      <a:pt x="6234" y="2596"/>
                      <a:pt x="6287" y="2596"/>
                    </a:cubicBezTo>
                    <a:cubicBezTo>
                      <a:pt x="6370" y="2596"/>
                      <a:pt x="6311" y="2632"/>
                      <a:pt x="6275" y="2644"/>
                    </a:cubicBezTo>
                    <a:cubicBezTo>
                      <a:pt x="6239" y="2655"/>
                      <a:pt x="6216" y="2751"/>
                      <a:pt x="6287" y="2751"/>
                    </a:cubicBezTo>
                    <a:cubicBezTo>
                      <a:pt x="6357" y="2751"/>
                      <a:pt x="6450" y="2716"/>
                      <a:pt x="6465" y="2648"/>
                    </a:cubicBezTo>
                    <a:lnTo>
                      <a:pt x="6465" y="2648"/>
                    </a:lnTo>
                    <a:cubicBezTo>
                      <a:pt x="6438" y="2809"/>
                      <a:pt x="6930" y="2740"/>
                      <a:pt x="6918" y="2858"/>
                    </a:cubicBezTo>
                    <a:cubicBezTo>
                      <a:pt x="6944" y="2896"/>
                      <a:pt x="6973" y="2909"/>
                      <a:pt x="7004" y="2909"/>
                    </a:cubicBezTo>
                    <a:cubicBezTo>
                      <a:pt x="7060" y="2909"/>
                      <a:pt x="7123" y="2870"/>
                      <a:pt x="7192" y="2870"/>
                    </a:cubicBezTo>
                    <a:cubicBezTo>
                      <a:pt x="7263" y="2882"/>
                      <a:pt x="7335" y="2894"/>
                      <a:pt x="7418" y="2905"/>
                    </a:cubicBezTo>
                    <a:cubicBezTo>
                      <a:pt x="7443" y="2912"/>
                      <a:pt x="7469" y="2914"/>
                      <a:pt x="7495" y="2914"/>
                    </a:cubicBezTo>
                    <a:cubicBezTo>
                      <a:pt x="7554" y="2914"/>
                      <a:pt x="7614" y="2903"/>
                      <a:pt x="7672" y="2903"/>
                    </a:cubicBezTo>
                    <a:cubicBezTo>
                      <a:pt x="7687" y="2903"/>
                      <a:pt x="7701" y="2904"/>
                      <a:pt x="7716" y="2905"/>
                    </a:cubicBezTo>
                    <a:cubicBezTo>
                      <a:pt x="7811" y="2917"/>
                      <a:pt x="7799" y="2977"/>
                      <a:pt x="7894" y="2989"/>
                    </a:cubicBezTo>
                    <a:cubicBezTo>
                      <a:pt x="7918" y="2989"/>
                      <a:pt x="7953" y="2994"/>
                      <a:pt x="7980" y="2994"/>
                    </a:cubicBezTo>
                    <a:cubicBezTo>
                      <a:pt x="7994" y="2994"/>
                      <a:pt x="8006" y="2993"/>
                      <a:pt x="8013" y="2989"/>
                    </a:cubicBezTo>
                    <a:cubicBezTo>
                      <a:pt x="8044" y="2968"/>
                      <a:pt x="8031" y="2939"/>
                      <a:pt x="8049" y="2939"/>
                    </a:cubicBezTo>
                    <a:cubicBezTo>
                      <a:pt x="8052" y="2939"/>
                      <a:pt x="8056" y="2940"/>
                      <a:pt x="8061" y="2941"/>
                    </a:cubicBezTo>
                    <a:cubicBezTo>
                      <a:pt x="8133" y="2953"/>
                      <a:pt x="8121" y="3048"/>
                      <a:pt x="8109" y="3096"/>
                    </a:cubicBezTo>
                    <a:cubicBezTo>
                      <a:pt x="8114" y="3074"/>
                      <a:pt x="8151" y="3065"/>
                      <a:pt x="8205" y="3065"/>
                    </a:cubicBezTo>
                    <a:cubicBezTo>
                      <a:pt x="8382" y="3065"/>
                      <a:pt x="8747" y="3158"/>
                      <a:pt x="8811" y="3167"/>
                    </a:cubicBezTo>
                    <a:cubicBezTo>
                      <a:pt x="8895" y="3203"/>
                      <a:pt x="8990" y="3227"/>
                      <a:pt x="9073" y="3251"/>
                    </a:cubicBezTo>
                    <a:cubicBezTo>
                      <a:pt x="9095" y="3254"/>
                      <a:pt x="9117" y="3255"/>
                      <a:pt x="9138" y="3255"/>
                    </a:cubicBezTo>
                    <a:cubicBezTo>
                      <a:pt x="9196" y="3255"/>
                      <a:pt x="9250" y="3244"/>
                      <a:pt x="9311" y="3227"/>
                    </a:cubicBezTo>
                    <a:cubicBezTo>
                      <a:pt x="9335" y="3227"/>
                      <a:pt x="9442" y="3132"/>
                      <a:pt x="9406" y="3120"/>
                    </a:cubicBezTo>
                    <a:lnTo>
                      <a:pt x="9406" y="3120"/>
                    </a:lnTo>
                    <a:cubicBezTo>
                      <a:pt x="9449" y="3130"/>
                      <a:pt x="9416" y="3245"/>
                      <a:pt x="9475" y="3245"/>
                    </a:cubicBezTo>
                    <a:cubicBezTo>
                      <a:pt x="9482" y="3245"/>
                      <a:pt x="9491" y="3243"/>
                      <a:pt x="9502" y="3239"/>
                    </a:cubicBezTo>
                    <a:cubicBezTo>
                      <a:pt x="9512" y="3239"/>
                      <a:pt x="9579" y="3198"/>
                      <a:pt x="9616" y="3198"/>
                    </a:cubicBezTo>
                    <a:cubicBezTo>
                      <a:pt x="9623" y="3198"/>
                      <a:pt x="9629" y="3199"/>
                      <a:pt x="9633" y="3203"/>
                    </a:cubicBezTo>
                    <a:cubicBezTo>
                      <a:pt x="9645" y="3227"/>
                      <a:pt x="9537" y="3310"/>
                      <a:pt x="9597" y="3310"/>
                    </a:cubicBezTo>
                    <a:cubicBezTo>
                      <a:pt x="9657" y="3310"/>
                      <a:pt x="9799" y="3286"/>
                      <a:pt x="9811" y="3215"/>
                    </a:cubicBezTo>
                    <a:cubicBezTo>
                      <a:pt x="9847" y="3215"/>
                      <a:pt x="9883" y="3298"/>
                      <a:pt x="9895" y="3322"/>
                    </a:cubicBezTo>
                    <a:cubicBezTo>
                      <a:pt x="9905" y="3344"/>
                      <a:pt x="10005" y="3395"/>
                      <a:pt x="10041" y="3395"/>
                    </a:cubicBezTo>
                    <a:cubicBezTo>
                      <a:pt x="10044" y="3395"/>
                      <a:pt x="10047" y="3395"/>
                      <a:pt x="10049" y="3394"/>
                    </a:cubicBezTo>
                    <a:cubicBezTo>
                      <a:pt x="10061" y="3382"/>
                      <a:pt x="10072" y="3297"/>
                      <a:pt x="10133" y="3297"/>
                    </a:cubicBezTo>
                    <a:cubicBezTo>
                      <a:pt x="10136" y="3297"/>
                      <a:pt x="10140" y="3298"/>
                      <a:pt x="10145" y="3298"/>
                    </a:cubicBezTo>
                    <a:cubicBezTo>
                      <a:pt x="10228" y="3298"/>
                      <a:pt x="10240" y="3334"/>
                      <a:pt x="10299" y="3334"/>
                    </a:cubicBezTo>
                    <a:cubicBezTo>
                      <a:pt x="10348" y="3324"/>
                      <a:pt x="10365" y="3307"/>
                      <a:pt x="10401" y="3307"/>
                    </a:cubicBezTo>
                    <a:cubicBezTo>
                      <a:pt x="10409" y="3307"/>
                      <a:pt x="10419" y="3308"/>
                      <a:pt x="10430" y="3310"/>
                    </a:cubicBezTo>
                    <a:cubicBezTo>
                      <a:pt x="10502" y="3322"/>
                      <a:pt x="10526" y="3382"/>
                      <a:pt x="10597" y="3406"/>
                    </a:cubicBezTo>
                    <a:cubicBezTo>
                      <a:pt x="10615" y="3410"/>
                      <a:pt x="10640" y="3415"/>
                      <a:pt x="10664" y="3415"/>
                    </a:cubicBezTo>
                    <a:cubicBezTo>
                      <a:pt x="10703" y="3415"/>
                      <a:pt x="10740" y="3402"/>
                      <a:pt x="10740" y="3358"/>
                    </a:cubicBezTo>
                    <a:cubicBezTo>
                      <a:pt x="10751" y="3379"/>
                      <a:pt x="10837" y="3457"/>
                      <a:pt x="10855" y="3457"/>
                    </a:cubicBezTo>
                    <a:cubicBezTo>
                      <a:pt x="10858" y="3457"/>
                      <a:pt x="10859" y="3456"/>
                      <a:pt x="10859" y="3453"/>
                    </a:cubicBezTo>
                    <a:cubicBezTo>
                      <a:pt x="10859" y="3432"/>
                      <a:pt x="10812" y="3354"/>
                      <a:pt x="10869" y="3354"/>
                    </a:cubicBezTo>
                    <a:cubicBezTo>
                      <a:pt x="10876" y="3354"/>
                      <a:pt x="10884" y="3355"/>
                      <a:pt x="10895" y="3358"/>
                    </a:cubicBezTo>
                    <a:cubicBezTo>
                      <a:pt x="10930" y="3370"/>
                      <a:pt x="10954" y="3406"/>
                      <a:pt x="10990" y="3417"/>
                    </a:cubicBezTo>
                    <a:cubicBezTo>
                      <a:pt x="11029" y="3444"/>
                      <a:pt x="11093" y="3463"/>
                      <a:pt x="11151" y="3463"/>
                    </a:cubicBezTo>
                    <a:cubicBezTo>
                      <a:pt x="11199" y="3463"/>
                      <a:pt x="11242" y="3450"/>
                      <a:pt x="11264" y="3417"/>
                    </a:cubicBezTo>
                    <a:lnTo>
                      <a:pt x="11264" y="3417"/>
                    </a:lnTo>
                    <a:cubicBezTo>
                      <a:pt x="11240" y="3453"/>
                      <a:pt x="11371" y="3548"/>
                      <a:pt x="11407" y="3560"/>
                    </a:cubicBezTo>
                    <a:cubicBezTo>
                      <a:pt x="11413" y="3527"/>
                      <a:pt x="11427" y="3520"/>
                      <a:pt x="11449" y="3520"/>
                    </a:cubicBezTo>
                    <a:cubicBezTo>
                      <a:pt x="11466" y="3520"/>
                      <a:pt x="11487" y="3525"/>
                      <a:pt x="11514" y="3525"/>
                    </a:cubicBezTo>
                    <a:cubicBezTo>
                      <a:pt x="11536" y="3529"/>
                      <a:pt x="11546" y="3532"/>
                      <a:pt x="11552" y="3532"/>
                    </a:cubicBezTo>
                    <a:cubicBezTo>
                      <a:pt x="11562" y="3532"/>
                      <a:pt x="11558" y="3523"/>
                      <a:pt x="11573" y="3501"/>
                    </a:cubicBezTo>
                    <a:cubicBezTo>
                      <a:pt x="11578" y="3496"/>
                      <a:pt x="11586" y="3494"/>
                      <a:pt x="11594" y="3494"/>
                    </a:cubicBezTo>
                    <a:cubicBezTo>
                      <a:pt x="11648" y="3494"/>
                      <a:pt x="11759" y="3574"/>
                      <a:pt x="11800" y="3584"/>
                    </a:cubicBezTo>
                    <a:cubicBezTo>
                      <a:pt x="11805" y="3585"/>
                      <a:pt x="11810" y="3586"/>
                      <a:pt x="11814" y="3586"/>
                    </a:cubicBezTo>
                    <a:cubicBezTo>
                      <a:pt x="11848" y="3586"/>
                      <a:pt x="11853" y="3548"/>
                      <a:pt x="11895" y="3548"/>
                    </a:cubicBezTo>
                    <a:cubicBezTo>
                      <a:pt x="11966" y="3560"/>
                      <a:pt x="12026" y="3572"/>
                      <a:pt x="12097" y="3584"/>
                    </a:cubicBezTo>
                    <a:cubicBezTo>
                      <a:pt x="12137" y="3592"/>
                      <a:pt x="12171" y="3597"/>
                      <a:pt x="12202" y="3597"/>
                    </a:cubicBezTo>
                    <a:cubicBezTo>
                      <a:pt x="12246" y="3597"/>
                      <a:pt x="12283" y="3587"/>
                      <a:pt x="12318" y="3557"/>
                    </a:cubicBezTo>
                    <a:lnTo>
                      <a:pt x="12318" y="3557"/>
                    </a:lnTo>
                    <a:cubicBezTo>
                      <a:pt x="12302" y="3578"/>
                      <a:pt x="12288" y="3601"/>
                      <a:pt x="12288" y="3620"/>
                    </a:cubicBezTo>
                    <a:cubicBezTo>
                      <a:pt x="12288" y="3638"/>
                      <a:pt x="12300" y="3644"/>
                      <a:pt x="12315" y="3644"/>
                    </a:cubicBezTo>
                    <a:cubicBezTo>
                      <a:pt x="12340" y="3644"/>
                      <a:pt x="12376" y="3627"/>
                      <a:pt x="12383" y="3620"/>
                    </a:cubicBezTo>
                    <a:cubicBezTo>
                      <a:pt x="12417" y="3595"/>
                      <a:pt x="12445" y="3583"/>
                      <a:pt x="12468" y="3583"/>
                    </a:cubicBezTo>
                    <a:cubicBezTo>
                      <a:pt x="12511" y="3583"/>
                      <a:pt x="12539" y="3622"/>
                      <a:pt x="12562" y="3691"/>
                    </a:cubicBezTo>
                    <a:cubicBezTo>
                      <a:pt x="12563" y="3702"/>
                      <a:pt x="12569" y="3706"/>
                      <a:pt x="12576" y="3706"/>
                    </a:cubicBezTo>
                    <a:cubicBezTo>
                      <a:pt x="12608" y="3706"/>
                      <a:pt x="12684" y="3625"/>
                      <a:pt x="12710" y="3625"/>
                    </a:cubicBezTo>
                    <a:cubicBezTo>
                      <a:pt x="12718" y="3625"/>
                      <a:pt x="12721" y="3633"/>
                      <a:pt x="12716" y="3656"/>
                    </a:cubicBezTo>
                    <a:cubicBezTo>
                      <a:pt x="12710" y="3696"/>
                      <a:pt x="12772" y="3725"/>
                      <a:pt x="12832" y="3725"/>
                    </a:cubicBezTo>
                    <a:cubicBezTo>
                      <a:pt x="12875" y="3725"/>
                      <a:pt x="12917" y="3710"/>
                      <a:pt x="12930" y="3672"/>
                    </a:cubicBezTo>
                    <a:lnTo>
                      <a:pt x="12930" y="3672"/>
                    </a:lnTo>
                    <a:cubicBezTo>
                      <a:pt x="12922" y="3706"/>
                      <a:pt x="12955" y="3740"/>
                      <a:pt x="12978" y="3763"/>
                    </a:cubicBezTo>
                    <a:cubicBezTo>
                      <a:pt x="12990" y="3775"/>
                      <a:pt x="13001" y="3779"/>
                      <a:pt x="13011" y="3779"/>
                    </a:cubicBezTo>
                    <a:cubicBezTo>
                      <a:pt x="13030" y="3779"/>
                      <a:pt x="13046" y="3763"/>
                      <a:pt x="13062" y="3763"/>
                    </a:cubicBezTo>
                    <a:cubicBezTo>
                      <a:pt x="13121" y="3775"/>
                      <a:pt x="13145" y="3810"/>
                      <a:pt x="13205" y="3834"/>
                    </a:cubicBezTo>
                    <a:cubicBezTo>
                      <a:pt x="13212" y="3836"/>
                      <a:pt x="13219" y="3837"/>
                      <a:pt x="13226" y="3837"/>
                    </a:cubicBezTo>
                    <a:cubicBezTo>
                      <a:pt x="13254" y="3837"/>
                      <a:pt x="13282" y="3826"/>
                      <a:pt x="13310" y="3826"/>
                    </a:cubicBezTo>
                    <a:cubicBezTo>
                      <a:pt x="13323" y="3826"/>
                      <a:pt x="13335" y="3828"/>
                      <a:pt x="13347" y="3834"/>
                    </a:cubicBezTo>
                    <a:cubicBezTo>
                      <a:pt x="13407" y="3846"/>
                      <a:pt x="13467" y="3858"/>
                      <a:pt x="13514" y="3882"/>
                    </a:cubicBezTo>
                    <a:cubicBezTo>
                      <a:pt x="13586" y="3918"/>
                      <a:pt x="13669" y="3941"/>
                      <a:pt x="13752" y="3953"/>
                    </a:cubicBezTo>
                    <a:cubicBezTo>
                      <a:pt x="13788" y="3953"/>
                      <a:pt x="13848" y="3906"/>
                      <a:pt x="13871" y="3906"/>
                    </a:cubicBezTo>
                    <a:cubicBezTo>
                      <a:pt x="13895" y="3918"/>
                      <a:pt x="13895" y="4001"/>
                      <a:pt x="13931" y="4025"/>
                    </a:cubicBezTo>
                    <a:cubicBezTo>
                      <a:pt x="13935" y="4029"/>
                      <a:pt x="13941" y="4031"/>
                      <a:pt x="13947" y="4031"/>
                    </a:cubicBezTo>
                    <a:cubicBezTo>
                      <a:pt x="13972" y="4031"/>
                      <a:pt x="14007" y="3996"/>
                      <a:pt x="14026" y="3977"/>
                    </a:cubicBezTo>
                    <a:cubicBezTo>
                      <a:pt x="14036" y="3958"/>
                      <a:pt x="14060" y="3873"/>
                      <a:pt x="14093" y="3873"/>
                    </a:cubicBezTo>
                    <a:cubicBezTo>
                      <a:pt x="14102" y="3873"/>
                      <a:pt x="14111" y="3879"/>
                      <a:pt x="14121" y="3894"/>
                    </a:cubicBezTo>
                    <a:cubicBezTo>
                      <a:pt x="14169" y="3965"/>
                      <a:pt x="14169" y="4013"/>
                      <a:pt x="14229" y="4048"/>
                    </a:cubicBezTo>
                    <a:cubicBezTo>
                      <a:pt x="14236" y="4052"/>
                      <a:pt x="14244" y="4054"/>
                      <a:pt x="14253" y="4054"/>
                    </a:cubicBezTo>
                    <a:cubicBezTo>
                      <a:pt x="14300" y="4054"/>
                      <a:pt x="14356" y="4003"/>
                      <a:pt x="14401" y="4003"/>
                    </a:cubicBezTo>
                    <a:cubicBezTo>
                      <a:pt x="14422" y="4003"/>
                      <a:pt x="14441" y="4014"/>
                      <a:pt x="14455" y="4048"/>
                    </a:cubicBezTo>
                    <a:cubicBezTo>
                      <a:pt x="14490" y="4120"/>
                      <a:pt x="14681" y="4132"/>
                      <a:pt x="14752" y="4132"/>
                    </a:cubicBezTo>
                    <a:cubicBezTo>
                      <a:pt x="14812" y="4132"/>
                      <a:pt x="14871" y="4144"/>
                      <a:pt x="14931" y="4168"/>
                    </a:cubicBezTo>
                    <a:cubicBezTo>
                      <a:pt x="14954" y="4179"/>
                      <a:pt x="15051" y="4276"/>
                      <a:pt x="15061" y="4276"/>
                    </a:cubicBezTo>
                    <a:cubicBezTo>
                      <a:pt x="15062" y="4276"/>
                      <a:pt x="15062" y="4275"/>
                      <a:pt x="15062" y="4275"/>
                    </a:cubicBezTo>
                    <a:cubicBezTo>
                      <a:pt x="15062" y="4263"/>
                      <a:pt x="15026" y="4203"/>
                      <a:pt x="15074" y="4191"/>
                    </a:cubicBezTo>
                    <a:cubicBezTo>
                      <a:pt x="15110" y="4191"/>
                      <a:pt x="15145" y="4191"/>
                      <a:pt x="15169" y="4203"/>
                    </a:cubicBezTo>
                    <a:cubicBezTo>
                      <a:pt x="15221" y="4224"/>
                      <a:pt x="15300" y="4263"/>
                      <a:pt x="15296" y="4312"/>
                    </a:cubicBezTo>
                    <a:lnTo>
                      <a:pt x="15296" y="4312"/>
                    </a:lnTo>
                    <a:cubicBezTo>
                      <a:pt x="15309" y="4276"/>
                      <a:pt x="15321" y="4263"/>
                      <a:pt x="15333" y="4263"/>
                    </a:cubicBezTo>
                    <a:cubicBezTo>
                      <a:pt x="15371" y="4263"/>
                      <a:pt x="15406" y="4394"/>
                      <a:pt x="15467" y="4394"/>
                    </a:cubicBezTo>
                    <a:cubicBezTo>
                      <a:pt x="15472" y="4394"/>
                      <a:pt x="15476" y="4395"/>
                      <a:pt x="15481" y="4395"/>
                    </a:cubicBezTo>
                    <a:cubicBezTo>
                      <a:pt x="15545" y="4395"/>
                      <a:pt x="15573" y="4330"/>
                      <a:pt x="15640" y="4330"/>
                    </a:cubicBezTo>
                    <a:cubicBezTo>
                      <a:pt x="15649" y="4330"/>
                      <a:pt x="15659" y="4332"/>
                      <a:pt x="15669" y="4334"/>
                    </a:cubicBezTo>
                    <a:cubicBezTo>
                      <a:pt x="15693" y="4334"/>
                      <a:pt x="15741" y="4406"/>
                      <a:pt x="15776" y="4418"/>
                    </a:cubicBezTo>
                    <a:cubicBezTo>
                      <a:pt x="15806" y="4437"/>
                      <a:pt x="15826" y="4443"/>
                      <a:pt x="15843" y="4443"/>
                    </a:cubicBezTo>
                    <a:cubicBezTo>
                      <a:pt x="15870" y="4443"/>
                      <a:pt x="15887" y="4427"/>
                      <a:pt x="15917" y="4427"/>
                    </a:cubicBezTo>
                    <a:cubicBezTo>
                      <a:pt x="15935" y="4427"/>
                      <a:pt x="15958" y="4434"/>
                      <a:pt x="15991" y="4453"/>
                    </a:cubicBezTo>
                    <a:cubicBezTo>
                      <a:pt x="16050" y="4501"/>
                      <a:pt x="16122" y="4537"/>
                      <a:pt x="16205" y="4560"/>
                    </a:cubicBezTo>
                    <a:lnTo>
                      <a:pt x="16324" y="4560"/>
                    </a:lnTo>
                    <a:cubicBezTo>
                      <a:pt x="16440" y="4607"/>
                      <a:pt x="16533" y="4799"/>
                      <a:pt x="16669" y="4799"/>
                    </a:cubicBezTo>
                    <a:cubicBezTo>
                      <a:pt x="16673" y="4799"/>
                      <a:pt x="16677" y="4799"/>
                      <a:pt x="16681" y="4799"/>
                    </a:cubicBezTo>
                    <a:cubicBezTo>
                      <a:pt x="16742" y="4799"/>
                      <a:pt x="16727" y="4773"/>
                      <a:pt x="16746" y="4773"/>
                    </a:cubicBezTo>
                    <a:cubicBezTo>
                      <a:pt x="16754" y="4773"/>
                      <a:pt x="16766" y="4777"/>
                      <a:pt x="16788" y="4787"/>
                    </a:cubicBezTo>
                    <a:cubicBezTo>
                      <a:pt x="16800" y="4810"/>
                      <a:pt x="16836" y="4834"/>
                      <a:pt x="16860" y="4858"/>
                    </a:cubicBezTo>
                    <a:cubicBezTo>
                      <a:pt x="16863" y="4860"/>
                      <a:pt x="16866" y="4861"/>
                      <a:pt x="16869" y="4861"/>
                    </a:cubicBezTo>
                    <a:cubicBezTo>
                      <a:pt x="16884" y="4861"/>
                      <a:pt x="16889" y="4834"/>
                      <a:pt x="16919" y="4834"/>
                    </a:cubicBezTo>
                    <a:cubicBezTo>
                      <a:pt x="17082" y="4845"/>
                      <a:pt x="17283" y="5092"/>
                      <a:pt x="17462" y="5092"/>
                    </a:cubicBezTo>
                    <a:cubicBezTo>
                      <a:pt x="17480" y="5092"/>
                      <a:pt x="17497" y="5090"/>
                      <a:pt x="17515" y="5084"/>
                    </a:cubicBezTo>
                    <a:lnTo>
                      <a:pt x="17515" y="5084"/>
                    </a:lnTo>
                    <a:cubicBezTo>
                      <a:pt x="17521" y="5094"/>
                      <a:pt x="17518" y="5102"/>
                      <a:pt x="17510" y="5107"/>
                    </a:cubicBezTo>
                    <a:lnTo>
                      <a:pt x="17510" y="5107"/>
                    </a:lnTo>
                    <a:cubicBezTo>
                      <a:pt x="17581" y="5077"/>
                      <a:pt x="17721" y="4817"/>
                      <a:pt x="17646" y="4763"/>
                    </a:cubicBezTo>
                    <a:cubicBezTo>
                      <a:pt x="17615" y="4742"/>
                      <a:pt x="17514" y="4687"/>
                      <a:pt x="17471" y="4687"/>
                    </a:cubicBezTo>
                    <a:cubicBezTo>
                      <a:pt x="17464" y="4687"/>
                      <a:pt x="17458" y="4688"/>
                      <a:pt x="17455" y="4691"/>
                    </a:cubicBezTo>
                    <a:cubicBezTo>
                      <a:pt x="17413" y="4719"/>
                      <a:pt x="17388" y="4751"/>
                      <a:pt x="17354" y="4751"/>
                    </a:cubicBezTo>
                    <a:cubicBezTo>
                      <a:pt x="17331" y="4751"/>
                      <a:pt x="17304" y="4736"/>
                      <a:pt x="17265" y="4691"/>
                    </a:cubicBezTo>
                    <a:cubicBezTo>
                      <a:pt x="17181" y="4620"/>
                      <a:pt x="17074" y="4572"/>
                      <a:pt x="16967" y="4537"/>
                    </a:cubicBezTo>
                    <a:cubicBezTo>
                      <a:pt x="16962" y="4536"/>
                      <a:pt x="16957" y="4535"/>
                      <a:pt x="16952" y="4535"/>
                    </a:cubicBezTo>
                    <a:cubicBezTo>
                      <a:pt x="16902" y="4535"/>
                      <a:pt x="16834" y="4577"/>
                      <a:pt x="16788" y="4577"/>
                    </a:cubicBezTo>
                    <a:cubicBezTo>
                      <a:pt x="16779" y="4577"/>
                      <a:pt x="16771" y="4576"/>
                      <a:pt x="16765" y="4572"/>
                    </a:cubicBezTo>
                    <a:cubicBezTo>
                      <a:pt x="16693" y="4513"/>
                      <a:pt x="16741" y="4382"/>
                      <a:pt x="16645" y="4322"/>
                    </a:cubicBezTo>
                    <a:cubicBezTo>
                      <a:pt x="16638" y="4318"/>
                      <a:pt x="16631" y="4316"/>
                      <a:pt x="16626" y="4316"/>
                    </a:cubicBezTo>
                    <a:cubicBezTo>
                      <a:pt x="16589" y="4316"/>
                      <a:pt x="16596" y="4407"/>
                      <a:pt x="16586" y="4418"/>
                    </a:cubicBezTo>
                    <a:cubicBezTo>
                      <a:pt x="16542" y="4407"/>
                      <a:pt x="16549" y="4296"/>
                      <a:pt x="16504" y="4296"/>
                    </a:cubicBezTo>
                    <a:cubicBezTo>
                      <a:pt x="16500" y="4296"/>
                      <a:pt x="16496" y="4297"/>
                      <a:pt x="16491" y="4299"/>
                    </a:cubicBezTo>
                    <a:cubicBezTo>
                      <a:pt x="16471" y="4299"/>
                      <a:pt x="16405" y="4446"/>
                      <a:pt x="16349" y="4446"/>
                    </a:cubicBezTo>
                    <a:cubicBezTo>
                      <a:pt x="16336" y="4446"/>
                      <a:pt x="16324" y="4438"/>
                      <a:pt x="16312" y="4418"/>
                    </a:cubicBezTo>
                    <a:cubicBezTo>
                      <a:pt x="16288" y="4370"/>
                      <a:pt x="16348" y="4334"/>
                      <a:pt x="16288" y="4275"/>
                    </a:cubicBezTo>
                    <a:cubicBezTo>
                      <a:pt x="16253" y="4251"/>
                      <a:pt x="16217" y="4227"/>
                      <a:pt x="16169" y="4227"/>
                    </a:cubicBezTo>
                    <a:cubicBezTo>
                      <a:pt x="16100" y="4227"/>
                      <a:pt x="16137" y="4325"/>
                      <a:pt x="16064" y="4325"/>
                    </a:cubicBezTo>
                    <a:cubicBezTo>
                      <a:pt x="16049" y="4325"/>
                      <a:pt x="16029" y="4321"/>
                      <a:pt x="16003" y="4310"/>
                    </a:cubicBezTo>
                    <a:cubicBezTo>
                      <a:pt x="16026" y="4263"/>
                      <a:pt x="16026" y="4215"/>
                      <a:pt x="16003" y="4168"/>
                    </a:cubicBezTo>
                    <a:cubicBezTo>
                      <a:pt x="15972" y="4137"/>
                      <a:pt x="15927" y="4097"/>
                      <a:pt x="15892" y="4097"/>
                    </a:cubicBezTo>
                    <a:cubicBezTo>
                      <a:pt x="15874" y="4097"/>
                      <a:pt x="15859" y="4108"/>
                      <a:pt x="15850" y="4136"/>
                    </a:cubicBezTo>
                    <a:lnTo>
                      <a:pt x="15850" y="4136"/>
                    </a:lnTo>
                    <a:cubicBezTo>
                      <a:pt x="15868" y="4069"/>
                      <a:pt x="15841" y="4043"/>
                      <a:pt x="15796" y="4043"/>
                    </a:cubicBezTo>
                    <a:cubicBezTo>
                      <a:pt x="15767" y="4043"/>
                      <a:pt x="15730" y="4054"/>
                      <a:pt x="15693" y="4072"/>
                    </a:cubicBezTo>
                    <a:cubicBezTo>
                      <a:pt x="15729" y="3977"/>
                      <a:pt x="15360" y="3965"/>
                      <a:pt x="15324" y="3953"/>
                    </a:cubicBezTo>
                    <a:lnTo>
                      <a:pt x="15324" y="3953"/>
                    </a:lnTo>
                    <a:cubicBezTo>
                      <a:pt x="15429" y="3988"/>
                      <a:pt x="15431" y="4055"/>
                      <a:pt x="15368" y="4055"/>
                    </a:cubicBezTo>
                    <a:cubicBezTo>
                      <a:pt x="15345" y="4055"/>
                      <a:pt x="15314" y="4047"/>
                      <a:pt x="15276" y="4025"/>
                    </a:cubicBezTo>
                    <a:cubicBezTo>
                      <a:pt x="15181" y="3977"/>
                      <a:pt x="15074" y="3929"/>
                      <a:pt x="14967" y="3906"/>
                    </a:cubicBezTo>
                    <a:lnTo>
                      <a:pt x="14967" y="3906"/>
                    </a:lnTo>
                    <a:cubicBezTo>
                      <a:pt x="14943" y="4001"/>
                      <a:pt x="15205" y="4096"/>
                      <a:pt x="15288" y="4144"/>
                    </a:cubicBezTo>
                    <a:cubicBezTo>
                      <a:pt x="15205" y="4120"/>
                      <a:pt x="15121" y="4096"/>
                      <a:pt x="15038" y="4072"/>
                    </a:cubicBezTo>
                    <a:cubicBezTo>
                      <a:pt x="14991" y="4048"/>
                      <a:pt x="14907" y="4013"/>
                      <a:pt x="14895" y="3953"/>
                    </a:cubicBezTo>
                    <a:cubicBezTo>
                      <a:pt x="14883" y="3906"/>
                      <a:pt x="14943" y="3894"/>
                      <a:pt x="14895" y="3834"/>
                    </a:cubicBezTo>
                    <a:cubicBezTo>
                      <a:pt x="14853" y="3804"/>
                      <a:pt x="14818" y="3794"/>
                      <a:pt x="14784" y="3794"/>
                    </a:cubicBezTo>
                    <a:cubicBezTo>
                      <a:pt x="14724" y="3794"/>
                      <a:pt x="14670" y="3826"/>
                      <a:pt x="14601" y="3826"/>
                    </a:cubicBezTo>
                    <a:cubicBezTo>
                      <a:pt x="14589" y="3826"/>
                      <a:pt x="14576" y="3825"/>
                      <a:pt x="14562" y="3822"/>
                    </a:cubicBezTo>
                    <a:cubicBezTo>
                      <a:pt x="14467" y="3798"/>
                      <a:pt x="14383" y="3727"/>
                      <a:pt x="14336" y="3644"/>
                    </a:cubicBezTo>
                    <a:cubicBezTo>
                      <a:pt x="14312" y="3703"/>
                      <a:pt x="14205" y="3763"/>
                      <a:pt x="14145" y="3775"/>
                    </a:cubicBezTo>
                    <a:cubicBezTo>
                      <a:pt x="14135" y="3777"/>
                      <a:pt x="14126" y="3778"/>
                      <a:pt x="14119" y="3778"/>
                    </a:cubicBezTo>
                    <a:cubicBezTo>
                      <a:pt x="14065" y="3778"/>
                      <a:pt x="14119" y="3702"/>
                      <a:pt x="14098" y="3691"/>
                    </a:cubicBezTo>
                    <a:cubicBezTo>
                      <a:pt x="14094" y="3691"/>
                      <a:pt x="14090" y="3690"/>
                      <a:pt x="14086" y="3690"/>
                    </a:cubicBezTo>
                    <a:cubicBezTo>
                      <a:pt x="14078" y="3690"/>
                      <a:pt x="14070" y="3692"/>
                      <a:pt x="14064" y="3696"/>
                    </a:cubicBezTo>
                    <a:lnTo>
                      <a:pt x="14064" y="3696"/>
                    </a:lnTo>
                    <a:cubicBezTo>
                      <a:pt x="14073" y="3674"/>
                      <a:pt x="14077" y="3654"/>
                      <a:pt x="14062" y="3644"/>
                    </a:cubicBezTo>
                    <a:cubicBezTo>
                      <a:pt x="14002" y="3608"/>
                      <a:pt x="13931" y="3584"/>
                      <a:pt x="13859" y="3584"/>
                    </a:cubicBezTo>
                    <a:cubicBezTo>
                      <a:pt x="13831" y="3584"/>
                      <a:pt x="13797" y="3582"/>
                      <a:pt x="13763" y="3582"/>
                    </a:cubicBezTo>
                    <a:cubicBezTo>
                      <a:pt x="13712" y="3582"/>
                      <a:pt x="13662" y="3587"/>
                      <a:pt x="13633" y="3608"/>
                    </a:cubicBezTo>
                    <a:cubicBezTo>
                      <a:pt x="13605" y="3636"/>
                      <a:pt x="13598" y="3647"/>
                      <a:pt x="13584" y="3647"/>
                    </a:cubicBezTo>
                    <a:cubicBezTo>
                      <a:pt x="13575" y="3647"/>
                      <a:pt x="13563" y="3642"/>
                      <a:pt x="13538" y="3632"/>
                    </a:cubicBezTo>
                    <a:cubicBezTo>
                      <a:pt x="13514" y="3632"/>
                      <a:pt x="13490" y="3608"/>
                      <a:pt x="13478" y="3572"/>
                    </a:cubicBezTo>
                    <a:cubicBezTo>
                      <a:pt x="13478" y="3540"/>
                      <a:pt x="13473" y="3535"/>
                      <a:pt x="13455" y="3535"/>
                    </a:cubicBezTo>
                    <a:cubicBezTo>
                      <a:pt x="13447" y="3535"/>
                      <a:pt x="13435" y="3537"/>
                      <a:pt x="13419" y="3537"/>
                    </a:cubicBezTo>
                    <a:cubicBezTo>
                      <a:pt x="13412" y="3535"/>
                      <a:pt x="13405" y="3534"/>
                      <a:pt x="13396" y="3534"/>
                    </a:cubicBezTo>
                    <a:cubicBezTo>
                      <a:pt x="13348" y="3534"/>
                      <a:pt x="13279" y="3560"/>
                      <a:pt x="13228" y="3560"/>
                    </a:cubicBezTo>
                    <a:cubicBezTo>
                      <a:pt x="13157" y="3560"/>
                      <a:pt x="13086" y="3548"/>
                      <a:pt x="13026" y="3525"/>
                    </a:cubicBezTo>
                    <a:cubicBezTo>
                      <a:pt x="12990" y="3513"/>
                      <a:pt x="12943" y="3441"/>
                      <a:pt x="12919" y="3441"/>
                    </a:cubicBezTo>
                    <a:cubicBezTo>
                      <a:pt x="12895" y="3441"/>
                      <a:pt x="12919" y="3477"/>
                      <a:pt x="12895" y="3477"/>
                    </a:cubicBezTo>
                    <a:lnTo>
                      <a:pt x="12847" y="3465"/>
                    </a:lnTo>
                    <a:lnTo>
                      <a:pt x="12597" y="3417"/>
                    </a:lnTo>
                    <a:cubicBezTo>
                      <a:pt x="12550" y="3404"/>
                      <a:pt x="12474" y="3379"/>
                      <a:pt x="12413" y="3379"/>
                    </a:cubicBezTo>
                    <a:cubicBezTo>
                      <a:pt x="12367" y="3379"/>
                      <a:pt x="12330" y="3394"/>
                      <a:pt x="12324" y="3438"/>
                    </a:cubicBezTo>
                    <a:lnTo>
                      <a:pt x="12324" y="3438"/>
                    </a:lnTo>
                    <a:cubicBezTo>
                      <a:pt x="12330" y="3368"/>
                      <a:pt x="12156" y="3322"/>
                      <a:pt x="12085" y="3310"/>
                    </a:cubicBezTo>
                    <a:cubicBezTo>
                      <a:pt x="12077" y="3309"/>
                      <a:pt x="12068" y="3309"/>
                      <a:pt x="12061" y="3309"/>
                    </a:cubicBezTo>
                    <a:cubicBezTo>
                      <a:pt x="11999" y="3309"/>
                      <a:pt x="11970" y="3340"/>
                      <a:pt x="11921" y="3340"/>
                    </a:cubicBezTo>
                    <a:cubicBezTo>
                      <a:pt x="11910" y="3340"/>
                      <a:pt x="11897" y="3338"/>
                      <a:pt x="11883" y="3334"/>
                    </a:cubicBezTo>
                    <a:cubicBezTo>
                      <a:pt x="11847" y="3322"/>
                      <a:pt x="11883" y="3263"/>
                      <a:pt x="11847" y="3239"/>
                    </a:cubicBezTo>
                    <a:cubicBezTo>
                      <a:pt x="11812" y="3215"/>
                      <a:pt x="11764" y="3203"/>
                      <a:pt x="11728" y="3203"/>
                    </a:cubicBezTo>
                    <a:cubicBezTo>
                      <a:pt x="11669" y="3203"/>
                      <a:pt x="11621" y="3203"/>
                      <a:pt x="11573" y="3215"/>
                    </a:cubicBezTo>
                    <a:cubicBezTo>
                      <a:pt x="11556" y="3224"/>
                      <a:pt x="11551" y="3253"/>
                      <a:pt x="11550" y="3277"/>
                    </a:cubicBezTo>
                    <a:lnTo>
                      <a:pt x="11550" y="3277"/>
                    </a:lnTo>
                    <a:cubicBezTo>
                      <a:pt x="11547" y="3245"/>
                      <a:pt x="11524" y="3237"/>
                      <a:pt x="11494" y="3237"/>
                    </a:cubicBezTo>
                    <a:cubicBezTo>
                      <a:pt x="11467" y="3237"/>
                      <a:pt x="11433" y="3244"/>
                      <a:pt x="11405" y="3244"/>
                    </a:cubicBezTo>
                    <a:cubicBezTo>
                      <a:pt x="11392" y="3244"/>
                      <a:pt x="11381" y="3243"/>
                      <a:pt x="11371" y="3239"/>
                    </a:cubicBezTo>
                    <a:cubicBezTo>
                      <a:pt x="11314" y="3227"/>
                      <a:pt x="11411" y="3072"/>
                      <a:pt x="11322" y="3072"/>
                    </a:cubicBezTo>
                    <a:cubicBezTo>
                      <a:pt x="11319" y="3072"/>
                      <a:pt x="11315" y="3072"/>
                      <a:pt x="11311" y="3072"/>
                    </a:cubicBezTo>
                    <a:cubicBezTo>
                      <a:pt x="11181" y="3084"/>
                      <a:pt x="11216" y="3239"/>
                      <a:pt x="11169" y="3310"/>
                    </a:cubicBezTo>
                    <a:cubicBezTo>
                      <a:pt x="11162" y="3318"/>
                      <a:pt x="11155" y="3322"/>
                      <a:pt x="11148" y="3322"/>
                    </a:cubicBezTo>
                    <a:cubicBezTo>
                      <a:pt x="11100" y="3322"/>
                      <a:pt x="11038" y="3178"/>
                      <a:pt x="11038" y="3167"/>
                    </a:cubicBezTo>
                    <a:cubicBezTo>
                      <a:pt x="11014" y="3203"/>
                      <a:pt x="11026" y="3227"/>
                      <a:pt x="10966" y="3227"/>
                    </a:cubicBezTo>
                    <a:cubicBezTo>
                      <a:pt x="10950" y="3227"/>
                      <a:pt x="10924" y="3216"/>
                      <a:pt x="10904" y="3216"/>
                    </a:cubicBezTo>
                    <a:cubicBezTo>
                      <a:pt x="10895" y="3216"/>
                      <a:pt x="10887" y="3219"/>
                      <a:pt x="10883" y="3227"/>
                    </a:cubicBezTo>
                    <a:cubicBezTo>
                      <a:pt x="10859" y="3239"/>
                      <a:pt x="10883" y="3275"/>
                      <a:pt x="10859" y="3286"/>
                    </a:cubicBezTo>
                    <a:cubicBezTo>
                      <a:pt x="10841" y="3292"/>
                      <a:pt x="10823" y="3295"/>
                      <a:pt x="10805" y="3295"/>
                    </a:cubicBezTo>
                    <a:cubicBezTo>
                      <a:pt x="10788" y="3295"/>
                      <a:pt x="10770" y="3292"/>
                      <a:pt x="10752" y="3286"/>
                    </a:cubicBezTo>
                    <a:cubicBezTo>
                      <a:pt x="10773" y="3235"/>
                      <a:pt x="10766" y="3201"/>
                      <a:pt x="10717" y="3201"/>
                    </a:cubicBezTo>
                    <a:cubicBezTo>
                      <a:pt x="10710" y="3201"/>
                      <a:pt x="10702" y="3202"/>
                      <a:pt x="10692" y="3203"/>
                    </a:cubicBezTo>
                    <a:cubicBezTo>
                      <a:pt x="10651" y="3208"/>
                      <a:pt x="10622" y="3214"/>
                      <a:pt x="10602" y="3214"/>
                    </a:cubicBezTo>
                    <a:cubicBezTo>
                      <a:pt x="10570" y="3214"/>
                      <a:pt x="10561" y="3198"/>
                      <a:pt x="10561" y="3132"/>
                    </a:cubicBezTo>
                    <a:cubicBezTo>
                      <a:pt x="10561" y="3109"/>
                      <a:pt x="10507" y="3096"/>
                      <a:pt x="10465" y="3096"/>
                    </a:cubicBezTo>
                    <a:cubicBezTo>
                      <a:pt x="10442" y="3096"/>
                      <a:pt x="10423" y="3099"/>
                      <a:pt x="10419" y="3108"/>
                    </a:cubicBezTo>
                    <a:cubicBezTo>
                      <a:pt x="10395" y="3132"/>
                      <a:pt x="10430" y="3156"/>
                      <a:pt x="10371" y="3156"/>
                    </a:cubicBezTo>
                    <a:cubicBezTo>
                      <a:pt x="10299" y="3156"/>
                      <a:pt x="10228" y="3144"/>
                      <a:pt x="10168" y="3120"/>
                    </a:cubicBezTo>
                    <a:cubicBezTo>
                      <a:pt x="10097" y="3096"/>
                      <a:pt x="10097" y="3048"/>
                      <a:pt x="10038" y="3013"/>
                    </a:cubicBezTo>
                    <a:cubicBezTo>
                      <a:pt x="10003" y="2992"/>
                      <a:pt x="9964" y="2979"/>
                      <a:pt x="9926" y="2979"/>
                    </a:cubicBezTo>
                    <a:cubicBezTo>
                      <a:pt x="9899" y="2979"/>
                      <a:pt x="9872" y="2986"/>
                      <a:pt x="9847" y="3001"/>
                    </a:cubicBezTo>
                    <a:cubicBezTo>
                      <a:pt x="9836" y="3008"/>
                      <a:pt x="9824" y="3011"/>
                      <a:pt x="9810" y="3011"/>
                    </a:cubicBezTo>
                    <a:cubicBezTo>
                      <a:pt x="9738" y="3011"/>
                      <a:pt x="9645" y="2917"/>
                      <a:pt x="9645" y="2917"/>
                    </a:cubicBezTo>
                    <a:lnTo>
                      <a:pt x="9645" y="2917"/>
                    </a:lnTo>
                    <a:cubicBezTo>
                      <a:pt x="9561" y="2977"/>
                      <a:pt x="9704" y="3084"/>
                      <a:pt x="9704" y="3120"/>
                    </a:cubicBezTo>
                    <a:cubicBezTo>
                      <a:pt x="9704" y="3120"/>
                      <a:pt x="9621" y="3120"/>
                      <a:pt x="9621" y="3084"/>
                    </a:cubicBezTo>
                    <a:cubicBezTo>
                      <a:pt x="9621" y="3058"/>
                      <a:pt x="9592" y="3050"/>
                      <a:pt x="9556" y="3050"/>
                    </a:cubicBezTo>
                    <a:cubicBezTo>
                      <a:pt x="9526" y="3050"/>
                      <a:pt x="9493" y="3055"/>
                      <a:pt x="9466" y="3060"/>
                    </a:cubicBezTo>
                    <a:cubicBezTo>
                      <a:pt x="9453" y="3063"/>
                      <a:pt x="9443" y="3064"/>
                      <a:pt x="9434" y="3064"/>
                    </a:cubicBezTo>
                    <a:cubicBezTo>
                      <a:pt x="9371" y="3064"/>
                      <a:pt x="9413" y="2992"/>
                      <a:pt x="9371" y="2929"/>
                    </a:cubicBezTo>
                    <a:cubicBezTo>
                      <a:pt x="9362" y="2914"/>
                      <a:pt x="9354" y="2908"/>
                      <a:pt x="9347" y="2908"/>
                    </a:cubicBezTo>
                    <a:cubicBezTo>
                      <a:pt x="9329" y="2908"/>
                      <a:pt x="9320" y="2956"/>
                      <a:pt x="9311" y="2965"/>
                    </a:cubicBezTo>
                    <a:cubicBezTo>
                      <a:pt x="9305" y="2991"/>
                      <a:pt x="9280" y="2999"/>
                      <a:pt x="9253" y="2999"/>
                    </a:cubicBezTo>
                    <a:cubicBezTo>
                      <a:pt x="9231" y="2999"/>
                      <a:pt x="9208" y="2994"/>
                      <a:pt x="9192" y="2989"/>
                    </a:cubicBezTo>
                    <a:cubicBezTo>
                      <a:pt x="9135" y="2982"/>
                      <a:pt x="9108" y="2969"/>
                      <a:pt x="9080" y="2969"/>
                    </a:cubicBezTo>
                    <a:cubicBezTo>
                      <a:pt x="9054" y="2969"/>
                      <a:pt x="9028" y="2979"/>
                      <a:pt x="8978" y="3013"/>
                    </a:cubicBezTo>
                    <a:cubicBezTo>
                      <a:pt x="8978" y="3013"/>
                      <a:pt x="8932" y="3028"/>
                      <a:pt x="8908" y="3028"/>
                    </a:cubicBezTo>
                    <a:cubicBezTo>
                      <a:pt x="8902" y="3028"/>
                      <a:pt x="8897" y="3027"/>
                      <a:pt x="8895" y="3025"/>
                    </a:cubicBezTo>
                    <a:cubicBezTo>
                      <a:pt x="8883" y="3013"/>
                      <a:pt x="9014" y="2905"/>
                      <a:pt x="8906" y="2858"/>
                    </a:cubicBezTo>
                    <a:cubicBezTo>
                      <a:pt x="8804" y="2835"/>
                      <a:pt x="8702" y="2813"/>
                      <a:pt x="8600" y="2800"/>
                    </a:cubicBezTo>
                    <a:lnTo>
                      <a:pt x="8600" y="2800"/>
                    </a:lnTo>
                    <a:cubicBezTo>
                      <a:pt x="8628" y="2805"/>
                      <a:pt x="8678" y="2820"/>
                      <a:pt x="8668" y="2858"/>
                    </a:cubicBezTo>
                    <a:cubicBezTo>
                      <a:pt x="8666" y="2866"/>
                      <a:pt x="8656" y="2868"/>
                      <a:pt x="8643" y="2868"/>
                    </a:cubicBezTo>
                    <a:cubicBezTo>
                      <a:pt x="8615" y="2868"/>
                      <a:pt x="8571" y="2857"/>
                      <a:pt x="8540" y="2857"/>
                    </a:cubicBezTo>
                    <a:cubicBezTo>
                      <a:pt x="8518" y="2857"/>
                      <a:pt x="8502" y="2863"/>
                      <a:pt x="8502" y="2882"/>
                    </a:cubicBezTo>
                    <a:cubicBezTo>
                      <a:pt x="8502" y="2876"/>
                      <a:pt x="8505" y="2874"/>
                      <a:pt x="8509" y="2874"/>
                    </a:cubicBezTo>
                    <a:cubicBezTo>
                      <a:pt x="8535" y="2874"/>
                      <a:pt x="8615" y="2941"/>
                      <a:pt x="8585" y="2941"/>
                    </a:cubicBezTo>
                    <a:cubicBezTo>
                      <a:pt x="8542" y="2948"/>
                      <a:pt x="8483" y="2981"/>
                      <a:pt x="8444" y="2981"/>
                    </a:cubicBezTo>
                    <a:cubicBezTo>
                      <a:pt x="8418" y="2981"/>
                      <a:pt x="8402" y="2966"/>
                      <a:pt x="8406" y="2917"/>
                    </a:cubicBezTo>
                    <a:cubicBezTo>
                      <a:pt x="8430" y="2894"/>
                      <a:pt x="8478" y="2846"/>
                      <a:pt x="8406" y="2822"/>
                    </a:cubicBezTo>
                    <a:cubicBezTo>
                      <a:pt x="8311" y="2798"/>
                      <a:pt x="8216" y="2775"/>
                      <a:pt x="8109" y="2775"/>
                    </a:cubicBezTo>
                    <a:cubicBezTo>
                      <a:pt x="8037" y="2775"/>
                      <a:pt x="8085" y="2870"/>
                      <a:pt x="8073" y="2905"/>
                    </a:cubicBezTo>
                    <a:cubicBezTo>
                      <a:pt x="7990" y="2882"/>
                      <a:pt x="7918" y="2846"/>
                      <a:pt x="7859" y="2775"/>
                    </a:cubicBezTo>
                    <a:cubicBezTo>
                      <a:pt x="7852" y="2753"/>
                      <a:pt x="7896" y="2749"/>
                      <a:pt x="7938" y="2749"/>
                    </a:cubicBezTo>
                    <a:cubicBezTo>
                      <a:pt x="7965" y="2749"/>
                      <a:pt x="7992" y="2751"/>
                      <a:pt x="8002" y="2751"/>
                    </a:cubicBezTo>
                    <a:cubicBezTo>
                      <a:pt x="7942" y="2739"/>
                      <a:pt x="7799" y="2739"/>
                      <a:pt x="7763" y="2691"/>
                    </a:cubicBezTo>
                    <a:cubicBezTo>
                      <a:pt x="7728" y="2632"/>
                      <a:pt x="7763" y="2560"/>
                      <a:pt x="7775" y="2513"/>
                    </a:cubicBezTo>
                    <a:lnTo>
                      <a:pt x="7775" y="2513"/>
                    </a:lnTo>
                    <a:cubicBezTo>
                      <a:pt x="7716" y="2596"/>
                      <a:pt x="7656" y="2655"/>
                      <a:pt x="7597" y="2715"/>
                    </a:cubicBezTo>
                    <a:cubicBezTo>
                      <a:pt x="7581" y="2723"/>
                      <a:pt x="7564" y="2726"/>
                      <a:pt x="7546" y="2726"/>
                    </a:cubicBezTo>
                    <a:cubicBezTo>
                      <a:pt x="7511" y="2726"/>
                      <a:pt x="7474" y="2715"/>
                      <a:pt x="7442" y="2715"/>
                    </a:cubicBezTo>
                    <a:cubicBezTo>
                      <a:pt x="7425" y="2715"/>
                      <a:pt x="7396" y="2751"/>
                      <a:pt x="7373" y="2751"/>
                    </a:cubicBezTo>
                    <a:cubicBezTo>
                      <a:pt x="7363" y="2751"/>
                      <a:pt x="7354" y="2744"/>
                      <a:pt x="7347" y="2727"/>
                    </a:cubicBezTo>
                    <a:cubicBezTo>
                      <a:pt x="7311" y="2679"/>
                      <a:pt x="7418" y="2620"/>
                      <a:pt x="7394" y="2548"/>
                    </a:cubicBezTo>
                    <a:cubicBezTo>
                      <a:pt x="7389" y="2519"/>
                      <a:pt x="7373" y="2510"/>
                      <a:pt x="7352" y="2510"/>
                    </a:cubicBezTo>
                    <a:cubicBezTo>
                      <a:pt x="7322" y="2510"/>
                      <a:pt x="7284" y="2529"/>
                      <a:pt x="7263" y="2536"/>
                    </a:cubicBezTo>
                    <a:cubicBezTo>
                      <a:pt x="7228" y="2548"/>
                      <a:pt x="7216" y="2584"/>
                      <a:pt x="7168" y="2584"/>
                    </a:cubicBezTo>
                    <a:cubicBezTo>
                      <a:pt x="7109" y="2584"/>
                      <a:pt x="7061" y="2572"/>
                      <a:pt x="7001" y="2560"/>
                    </a:cubicBezTo>
                    <a:cubicBezTo>
                      <a:pt x="6859" y="2513"/>
                      <a:pt x="6716" y="2501"/>
                      <a:pt x="6573" y="2501"/>
                    </a:cubicBezTo>
                    <a:cubicBezTo>
                      <a:pt x="6543" y="2501"/>
                      <a:pt x="6530" y="2542"/>
                      <a:pt x="6506" y="2542"/>
                    </a:cubicBezTo>
                    <a:cubicBezTo>
                      <a:pt x="6501" y="2542"/>
                      <a:pt x="6495" y="2540"/>
                      <a:pt x="6489" y="2536"/>
                    </a:cubicBezTo>
                    <a:cubicBezTo>
                      <a:pt x="6454" y="2513"/>
                      <a:pt x="6454" y="2441"/>
                      <a:pt x="6406" y="2405"/>
                    </a:cubicBezTo>
                    <a:cubicBezTo>
                      <a:pt x="6321" y="2349"/>
                      <a:pt x="6222" y="2315"/>
                      <a:pt x="6119" y="2315"/>
                    </a:cubicBezTo>
                    <a:cubicBezTo>
                      <a:pt x="6092" y="2315"/>
                      <a:pt x="6064" y="2317"/>
                      <a:pt x="6037" y="2322"/>
                    </a:cubicBezTo>
                    <a:cubicBezTo>
                      <a:pt x="6015" y="2322"/>
                      <a:pt x="5964" y="2371"/>
                      <a:pt x="5946" y="2371"/>
                    </a:cubicBezTo>
                    <a:cubicBezTo>
                      <a:pt x="5944" y="2371"/>
                      <a:pt x="5943" y="2371"/>
                      <a:pt x="5942" y="2370"/>
                    </a:cubicBezTo>
                    <a:cubicBezTo>
                      <a:pt x="5906" y="2346"/>
                      <a:pt x="5966" y="2263"/>
                      <a:pt x="5906" y="2251"/>
                    </a:cubicBezTo>
                    <a:cubicBezTo>
                      <a:pt x="5906" y="2251"/>
                      <a:pt x="5876" y="2312"/>
                      <a:pt x="5824" y="2312"/>
                    </a:cubicBezTo>
                    <a:cubicBezTo>
                      <a:pt x="5820" y="2312"/>
                      <a:pt x="5815" y="2311"/>
                      <a:pt x="5811" y="2310"/>
                    </a:cubicBezTo>
                    <a:cubicBezTo>
                      <a:pt x="5787" y="2304"/>
                      <a:pt x="5769" y="2298"/>
                      <a:pt x="5754" y="2298"/>
                    </a:cubicBezTo>
                    <a:cubicBezTo>
                      <a:pt x="5739" y="2298"/>
                      <a:pt x="5727" y="2304"/>
                      <a:pt x="5716" y="2322"/>
                    </a:cubicBezTo>
                    <a:cubicBezTo>
                      <a:pt x="5680" y="2405"/>
                      <a:pt x="5656" y="2405"/>
                      <a:pt x="5573" y="2441"/>
                    </a:cubicBezTo>
                    <a:cubicBezTo>
                      <a:pt x="5561" y="2418"/>
                      <a:pt x="5539" y="2274"/>
                      <a:pt x="5558" y="2274"/>
                    </a:cubicBezTo>
                    <a:cubicBezTo>
                      <a:pt x="5559" y="2274"/>
                      <a:pt x="5560" y="2274"/>
                      <a:pt x="5561" y="2274"/>
                    </a:cubicBezTo>
                    <a:cubicBezTo>
                      <a:pt x="5578" y="2283"/>
                      <a:pt x="5602" y="2311"/>
                      <a:pt x="5628" y="2311"/>
                    </a:cubicBezTo>
                    <a:cubicBezTo>
                      <a:pt x="5637" y="2311"/>
                      <a:pt x="5647" y="2308"/>
                      <a:pt x="5656" y="2298"/>
                    </a:cubicBezTo>
                    <a:cubicBezTo>
                      <a:pt x="5704" y="2263"/>
                      <a:pt x="5668" y="2263"/>
                      <a:pt x="5644" y="2251"/>
                    </a:cubicBezTo>
                    <a:cubicBezTo>
                      <a:pt x="5620" y="2239"/>
                      <a:pt x="5454" y="2263"/>
                      <a:pt x="5430" y="2191"/>
                    </a:cubicBezTo>
                    <a:cubicBezTo>
                      <a:pt x="5406" y="2108"/>
                      <a:pt x="5144" y="2143"/>
                      <a:pt x="5061" y="2120"/>
                    </a:cubicBezTo>
                    <a:lnTo>
                      <a:pt x="5061" y="2120"/>
                    </a:lnTo>
                    <a:cubicBezTo>
                      <a:pt x="5037" y="2191"/>
                      <a:pt x="5096" y="2203"/>
                      <a:pt x="5073" y="2274"/>
                    </a:cubicBezTo>
                    <a:cubicBezTo>
                      <a:pt x="5013" y="2251"/>
                      <a:pt x="4989" y="2155"/>
                      <a:pt x="4965" y="2155"/>
                    </a:cubicBezTo>
                    <a:cubicBezTo>
                      <a:pt x="4906" y="2155"/>
                      <a:pt x="4858" y="2227"/>
                      <a:pt x="4811" y="2251"/>
                    </a:cubicBezTo>
                    <a:cubicBezTo>
                      <a:pt x="4811" y="2201"/>
                      <a:pt x="4672" y="1939"/>
                      <a:pt x="4597" y="1939"/>
                    </a:cubicBezTo>
                    <a:cubicBezTo>
                      <a:pt x="4581" y="1939"/>
                      <a:pt x="4569" y="1950"/>
                      <a:pt x="4561" y="1977"/>
                    </a:cubicBezTo>
                    <a:cubicBezTo>
                      <a:pt x="4573" y="1985"/>
                      <a:pt x="4582" y="1987"/>
                      <a:pt x="4589" y="1987"/>
                    </a:cubicBezTo>
                    <a:cubicBezTo>
                      <a:pt x="4604" y="1987"/>
                      <a:pt x="4612" y="1977"/>
                      <a:pt x="4620" y="1977"/>
                    </a:cubicBezTo>
                    <a:cubicBezTo>
                      <a:pt x="4632" y="1977"/>
                      <a:pt x="4584" y="2060"/>
                      <a:pt x="4573" y="2072"/>
                    </a:cubicBezTo>
                    <a:cubicBezTo>
                      <a:pt x="4555" y="2078"/>
                      <a:pt x="4537" y="2081"/>
                      <a:pt x="4519" y="2081"/>
                    </a:cubicBezTo>
                    <a:cubicBezTo>
                      <a:pt x="4501" y="2081"/>
                      <a:pt x="4483" y="2078"/>
                      <a:pt x="4465" y="2072"/>
                    </a:cubicBezTo>
                    <a:cubicBezTo>
                      <a:pt x="4382" y="2024"/>
                      <a:pt x="4513" y="1941"/>
                      <a:pt x="4418" y="1893"/>
                    </a:cubicBezTo>
                    <a:cubicBezTo>
                      <a:pt x="4358" y="1870"/>
                      <a:pt x="4311" y="1846"/>
                      <a:pt x="4251" y="1846"/>
                    </a:cubicBezTo>
                    <a:cubicBezTo>
                      <a:pt x="4196" y="1846"/>
                      <a:pt x="4212" y="1907"/>
                      <a:pt x="4149" y="1907"/>
                    </a:cubicBezTo>
                    <a:cubicBezTo>
                      <a:pt x="4144" y="1907"/>
                      <a:pt x="4138" y="1906"/>
                      <a:pt x="4132" y="1905"/>
                    </a:cubicBezTo>
                    <a:cubicBezTo>
                      <a:pt x="4072" y="1882"/>
                      <a:pt x="4037" y="1882"/>
                      <a:pt x="4061" y="1822"/>
                    </a:cubicBezTo>
                    <a:cubicBezTo>
                      <a:pt x="4072" y="1822"/>
                      <a:pt x="4108" y="1786"/>
                      <a:pt x="4108" y="1774"/>
                    </a:cubicBezTo>
                    <a:cubicBezTo>
                      <a:pt x="4108" y="1772"/>
                      <a:pt x="4106" y="1771"/>
                      <a:pt x="4102" y="1771"/>
                    </a:cubicBezTo>
                    <a:cubicBezTo>
                      <a:pt x="4071" y="1771"/>
                      <a:pt x="3929" y="1826"/>
                      <a:pt x="3851" y="1826"/>
                    </a:cubicBezTo>
                    <a:cubicBezTo>
                      <a:pt x="3822" y="1826"/>
                      <a:pt x="3802" y="1819"/>
                      <a:pt x="3799" y="1798"/>
                    </a:cubicBezTo>
                    <a:cubicBezTo>
                      <a:pt x="3787" y="1715"/>
                      <a:pt x="3822" y="1691"/>
                      <a:pt x="3739" y="1655"/>
                    </a:cubicBezTo>
                    <a:cubicBezTo>
                      <a:pt x="3691" y="1632"/>
                      <a:pt x="3644" y="1632"/>
                      <a:pt x="3596" y="1632"/>
                    </a:cubicBezTo>
                    <a:cubicBezTo>
                      <a:pt x="3617" y="1632"/>
                      <a:pt x="3723" y="1782"/>
                      <a:pt x="3688" y="1782"/>
                    </a:cubicBezTo>
                    <a:cubicBezTo>
                      <a:pt x="3684" y="1782"/>
                      <a:pt x="3677" y="1780"/>
                      <a:pt x="3668" y="1774"/>
                    </a:cubicBezTo>
                    <a:cubicBezTo>
                      <a:pt x="3608" y="1739"/>
                      <a:pt x="3549" y="1703"/>
                      <a:pt x="3477" y="1679"/>
                    </a:cubicBezTo>
                    <a:lnTo>
                      <a:pt x="3370" y="1643"/>
                    </a:lnTo>
                    <a:cubicBezTo>
                      <a:pt x="3358" y="1632"/>
                      <a:pt x="3349" y="1626"/>
                      <a:pt x="3343" y="1626"/>
                    </a:cubicBezTo>
                    <a:cubicBezTo>
                      <a:pt x="3337" y="1626"/>
                      <a:pt x="3334" y="1632"/>
                      <a:pt x="3334" y="1643"/>
                    </a:cubicBezTo>
                    <a:cubicBezTo>
                      <a:pt x="3299" y="1643"/>
                      <a:pt x="3394" y="1548"/>
                      <a:pt x="3394" y="1536"/>
                    </a:cubicBezTo>
                    <a:cubicBezTo>
                      <a:pt x="3394" y="1515"/>
                      <a:pt x="3377" y="1508"/>
                      <a:pt x="3356" y="1508"/>
                    </a:cubicBezTo>
                    <a:cubicBezTo>
                      <a:pt x="3331" y="1508"/>
                      <a:pt x="3300" y="1518"/>
                      <a:pt x="3287" y="1524"/>
                    </a:cubicBezTo>
                    <a:cubicBezTo>
                      <a:pt x="3279" y="1532"/>
                      <a:pt x="3243" y="1557"/>
                      <a:pt x="3214" y="1557"/>
                    </a:cubicBezTo>
                    <a:cubicBezTo>
                      <a:pt x="3200" y="1557"/>
                      <a:pt x="3187" y="1552"/>
                      <a:pt x="3180" y="1536"/>
                    </a:cubicBezTo>
                    <a:cubicBezTo>
                      <a:pt x="3146" y="1503"/>
                      <a:pt x="3186" y="1469"/>
                      <a:pt x="3191" y="1445"/>
                    </a:cubicBezTo>
                    <a:lnTo>
                      <a:pt x="3191" y="1445"/>
                    </a:lnTo>
                    <a:cubicBezTo>
                      <a:pt x="3182" y="1489"/>
                      <a:pt x="3024" y="1501"/>
                      <a:pt x="2989" y="1501"/>
                    </a:cubicBezTo>
                    <a:cubicBezTo>
                      <a:pt x="2941" y="1501"/>
                      <a:pt x="2906" y="1489"/>
                      <a:pt x="2870" y="1453"/>
                    </a:cubicBezTo>
                    <a:cubicBezTo>
                      <a:pt x="2834" y="1429"/>
                      <a:pt x="2870" y="1417"/>
                      <a:pt x="2834" y="1393"/>
                    </a:cubicBezTo>
                    <a:cubicBezTo>
                      <a:pt x="2817" y="1367"/>
                      <a:pt x="2748" y="1328"/>
                      <a:pt x="2703" y="1328"/>
                    </a:cubicBezTo>
                    <a:cubicBezTo>
                      <a:pt x="2687" y="1328"/>
                      <a:pt x="2674" y="1333"/>
                      <a:pt x="2668" y="1346"/>
                    </a:cubicBezTo>
                    <a:cubicBezTo>
                      <a:pt x="2650" y="1373"/>
                      <a:pt x="2639" y="1386"/>
                      <a:pt x="2609" y="1386"/>
                    </a:cubicBezTo>
                    <a:cubicBezTo>
                      <a:pt x="2599" y="1386"/>
                      <a:pt x="2587" y="1384"/>
                      <a:pt x="2572" y="1381"/>
                    </a:cubicBezTo>
                    <a:cubicBezTo>
                      <a:pt x="2572" y="1381"/>
                      <a:pt x="2501" y="1358"/>
                      <a:pt x="2501" y="1346"/>
                    </a:cubicBezTo>
                    <a:cubicBezTo>
                      <a:pt x="2513" y="1334"/>
                      <a:pt x="2691" y="1286"/>
                      <a:pt x="2608" y="1227"/>
                    </a:cubicBezTo>
                    <a:cubicBezTo>
                      <a:pt x="2586" y="1211"/>
                      <a:pt x="2566" y="1206"/>
                      <a:pt x="2548" y="1206"/>
                    </a:cubicBezTo>
                    <a:cubicBezTo>
                      <a:pt x="2519" y="1206"/>
                      <a:pt x="2494" y="1219"/>
                      <a:pt x="2470" y="1219"/>
                    </a:cubicBezTo>
                    <a:cubicBezTo>
                      <a:pt x="2452" y="1219"/>
                      <a:pt x="2436" y="1213"/>
                      <a:pt x="2418" y="1191"/>
                    </a:cubicBezTo>
                    <a:cubicBezTo>
                      <a:pt x="2380" y="1147"/>
                      <a:pt x="2334" y="1134"/>
                      <a:pt x="2285" y="1134"/>
                    </a:cubicBezTo>
                    <a:cubicBezTo>
                      <a:pt x="2254" y="1134"/>
                      <a:pt x="2223" y="1139"/>
                      <a:pt x="2191" y="1143"/>
                    </a:cubicBezTo>
                    <a:cubicBezTo>
                      <a:pt x="2170" y="1146"/>
                      <a:pt x="2157" y="1148"/>
                      <a:pt x="2148" y="1148"/>
                    </a:cubicBezTo>
                    <a:cubicBezTo>
                      <a:pt x="2122" y="1148"/>
                      <a:pt x="2138" y="1134"/>
                      <a:pt x="2120" y="1108"/>
                    </a:cubicBezTo>
                    <a:cubicBezTo>
                      <a:pt x="2111" y="1099"/>
                      <a:pt x="2099" y="1097"/>
                      <a:pt x="2086" y="1097"/>
                    </a:cubicBezTo>
                    <a:cubicBezTo>
                      <a:pt x="2072" y="1097"/>
                      <a:pt x="2057" y="1099"/>
                      <a:pt x="2044" y="1099"/>
                    </a:cubicBezTo>
                    <a:cubicBezTo>
                      <a:pt x="2037" y="1099"/>
                      <a:pt x="2030" y="1098"/>
                      <a:pt x="2025" y="1096"/>
                    </a:cubicBezTo>
                    <a:cubicBezTo>
                      <a:pt x="2009" y="1106"/>
                      <a:pt x="1976" y="1117"/>
                      <a:pt x="1946" y="1117"/>
                    </a:cubicBezTo>
                    <a:cubicBezTo>
                      <a:pt x="1909" y="1117"/>
                      <a:pt x="1875" y="1101"/>
                      <a:pt x="1882" y="1048"/>
                    </a:cubicBezTo>
                    <a:cubicBezTo>
                      <a:pt x="1882" y="1038"/>
                      <a:pt x="1908" y="905"/>
                      <a:pt x="1863" y="905"/>
                    </a:cubicBezTo>
                    <a:cubicBezTo>
                      <a:pt x="1855" y="905"/>
                      <a:pt x="1846" y="909"/>
                      <a:pt x="1834" y="917"/>
                    </a:cubicBezTo>
                    <a:cubicBezTo>
                      <a:pt x="1801" y="934"/>
                      <a:pt x="1791" y="956"/>
                      <a:pt x="1768" y="956"/>
                    </a:cubicBezTo>
                    <a:cubicBezTo>
                      <a:pt x="1758" y="956"/>
                      <a:pt x="1745" y="952"/>
                      <a:pt x="1727" y="941"/>
                    </a:cubicBezTo>
                    <a:cubicBezTo>
                      <a:pt x="1691" y="917"/>
                      <a:pt x="1739" y="881"/>
                      <a:pt x="1727" y="858"/>
                    </a:cubicBezTo>
                    <a:cubicBezTo>
                      <a:pt x="1715" y="834"/>
                      <a:pt x="1667" y="810"/>
                      <a:pt x="1644" y="798"/>
                    </a:cubicBezTo>
                    <a:lnTo>
                      <a:pt x="1596" y="881"/>
                    </a:lnTo>
                    <a:cubicBezTo>
                      <a:pt x="1620" y="905"/>
                      <a:pt x="1644" y="941"/>
                      <a:pt x="1644" y="965"/>
                    </a:cubicBezTo>
                    <a:cubicBezTo>
                      <a:pt x="1644" y="982"/>
                      <a:pt x="1634" y="988"/>
                      <a:pt x="1619" y="988"/>
                    </a:cubicBezTo>
                    <a:cubicBezTo>
                      <a:pt x="1584" y="988"/>
                      <a:pt x="1521" y="949"/>
                      <a:pt x="1513" y="941"/>
                    </a:cubicBezTo>
                    <a:cubicBezTo>
                      <a:pt x="1429" y="905"/>
                      <a:pt x="1501" y="881"/>
                      <a:pt x="1441" y="810"/>
                    </a:cubicBezTo>
                    <a:cubicBezTo>
                      <a:pt x="1441" y="799"/>
                      <a:pt x="1367" y="714"/>
                      <a:pt x="1349" y="714"/>
                    </a:cubicBezTo>
                    <a:cubicBezTo>
                      <a:pt x="1348" y="714"/>
                      <a:pt x="1347" y="714"/>
                      <a:pt x="1346" y="715"/>
                    </a:cubicBezTo>
                    <a:cubicBezTo>
                      <a:pt x="1308" y="724"/>
                      <a:pt x="1308" y="757"/>
                      <a:pt x="1272" y="757"/>
                    </a:cubicBezTo>
                    <a:cubicBezTo>
                      <a:pt x="1264" y="757"/>
                      <a:pt x="1253" y="755"/>
                      <a:pt x="1239" y="750"/>
                    </a:cubicBezTo>
                    <a:cubicBezTo>
                      <a:pt x="1210" y="731"/>
                      <a:pt x="1188" y="712"/>
                      <a:pt x="1169" y="712"/>
                    </a:cubicBezTo>
                    <a:cubicBezTo>
                      <a:pt x="1164" y="712"/>
                      <a:pt x="1160" y="713"/>
                      <a:pt x="1155" y="715"/>
                    </a:cubicBezTo>
                    <a:cubicBezTo>
                      <a:pt x="1146" y="719"/>
                      <a:pt x="1134" y="721"/>
                      <a:pt x="1122" y="721"/>
                    </a:cubicBezTo>
                    <a:cubicBezTo>
                      <a:pt x="1032" y="721"/>
                      <a:pt x="889" y="615"/>
                      <a:pt x="858" y="584"/>
                    </a:cubicBezTo>
                    <a:cubicBezTo>
                      <a:pt x="810" y="548"/>
                      <a:pt x="810" y="524"/>
                      <a:pt x="786" y="465"/>
                    </a:cubicBezTo>
                    <a:cubicBezTo>
                      <a:pt x="774" y="405"/>
                      <a:pt x="679" y="358"/>
                      <a:pt x="643" y="346"/>
                    </a:cubicBezTo>
                    <a:cubicBezTo>
                      <a:pt x="610" y="304"/>
                      <a:pt x="547" y="256"/>
                      <a:pt x="517" y="256"/>
                    </a:cubicBezTo>
                    <a:cubicBezTo>
                      <a:pt x="504" y="256"/>
                      <a:pt x="497" y="265"/>
                      <a:pt x="501" y="286"/>
                    </a:cubicBezTo>
                    <a:cubicBezTo>
                      <a:pt x="505" y="303"/>
                      <a:pt x="503" y="310"/>
                      <a:pt x="497" y="310"/>
                    </a:cubicBezTo>
                    <a:cubicBezTo>
                      <a:pt x="487" y="310"/>
                      <a:pt x="464" y="289"/>
                      <a:pt x="441" y="274"/>
                    </a:cubicBezTo>
                    <a:cubicBezTo>
                      <a:pt x="431" y="267"/>
                      <a:pt x="426" y="264"/>
                      <a:pt x="422" y="264"/>
                    </a:cubicBezTo>
                    <a:cubicBezTo>
                      <a:pt x="411" y="264"/>
                      <a:pt x="429" y="299"/>
                      <a:pt x="412" y="299"/>
                    </a:cubicBezTo>
                    <a:cubicBezTo>
                      <a:pt x="410" y="299"/>
                      <a:pt x="408" y="299"/>
                      <a:pt x="405" y="298"/>
                    </a:cubicBezTo>
                    <a:cubicBezTo>
                      <a:pt x="358" y="262"/>
                      <a:pt x="310" y="227"/>
                      <a:pt x="262" y="179"/>
                    </a:cubicBezTo>
                    <a:cubicBezTo>
                      <a:pt x="259" y="178"/>
                      <a:pt x="257" y="177"/>
                      <a:pt x="254" y="177"/>
                    </a:cubicBezTo>
                    <a:close/>
                    <a:moveTo>
                      <a:pt x="17510" y="5107"/>
                    </a:moveTo>
                    <a:lnTo>
                      <a:pt x="17510" y="5107"/>
                    </a:lnTo>
                    <a:cubicBezTo>
                      <a:pt x="17506" y="5108"/>
                      <a:pt x="17502" y="5109"/>
                      <a:pt x="17498" y="5109"/>
                    </a:cubicBezTo>
                    <a:cubicBezTo>
                      <a:pt x="17495" y="5109"/>
                      <a:pt x="17493" y="5109"/>
                      <a:pt x="17491" y="5108"/>
                    </a:cubicBezTo>
                    <a:cubicBezTo>
                      <a:pt x="17469" y="5112"/>
                      <a:pt x="17470" y="5115"/>
                      <a:pt x="17478" y="5115"/>
                    </a:cubicBezTo>
                    <a:cubicBezTo>
                      <a:pt x="17486" y="5115"/>
                      <a:pt x="17501" y="5113"/>
                      <a:pt x="17510" y="5107"/>
                    </a:cubicBezTo>
                    <a:close/>
                    <a:moveTo>
                      <a:pt x="1978" y="5565"/>
                    </a:moveTo>
                    <a:cubicBezTo>
                      <a:pt x="1973" y="5568"/>
                      <a:pt x="1969" y="5571"/>
                      <a:pt x="1965" y="5572"/>
                    </a:cubicBezTo>
                    <a:cubicBezTo>
                      <a:pt x="1970" y="5571"/>
                      <a:pt x="1974" y="5568"/>
                      <a:pt x="1978" y="5565"/>
                    </a:cubicBezTo>
                    <a:close/>
                    <a:moveTo>
                      <a:pt x="19160" y="5738"/>
                    </a:moveTo>
                    <a:cubicBezTo>
                      <a:pt x="19170" y="5738"/>
                      <a:pt x="19182" y="5742"/>
                      <a:pt x="19193" y="5751"/>
                    </a:cubicBezTo>
                    <a:cubicBezTo>
                      <a:pt x="19241" y="5775"/>
                      <a:pt x="19277" y="5834"/>
                      <a:pt x="19217" y="5846"/>
                    </a:cubicBezTo>
                    <a:cubicBezTo>
                      <a:pt x="19208" y="5851"/>
                      <a:pt x="19199" y="5853"/>
                      <a:pt x="19191" y="5853"/>
                    </a:cubicBezTo>
                    <a:cubicBezTo>
                      <a:pt x="19156" y="5853"/>
                      <a:pt x="19127" y="5818"/>
                      <a:pt x="19098" y="5799"/>
                    </a:cubicBezTo>
                    <a:cubicBezTo>
                      <a:pt x="19107" y="5772"/>
                      <a:pt x="19129" y="5738"/>
                      <a:pt x="19160" y="5738"/>
                    </a:cubicBezTo>
                    <a:close/>
                    <a:moveTo>
                      <a:pt x="19905" y="6435"/>
                    </a:moveTo>
                    <a:cubicBezTo>
                      <a:pt x="19864" y="6435"/>
                      <a:pt x="19816" y="6469"/>
                      <a:pt x="19872" y="6513"/>
                    </a:cubicBezTo>
                    <a:cubicBezTo>
                      <a:pt x="19884" y="6525"/>
                      <a:pt x="19896" y="6537"/>
                      <a:pt x="19908" y="6537"/>
                    </a:cubicBezTo>
                    <a:cubicBezTo>
                      <a:pt x="19970" y="6463"/>
                      <a:pt x="19941" y="6435"/>
                      <a:pt x="19905" y="6435"/>
                    </a:cubicBezTo>
                    <a:close/>
                    <a:moveTo>
                      <a:pt x="20706" y="6549"/>
                    </a:moveTo>
                    <a:cubicBezTo>
                      <a:pt x="20705" y="6549"/>
                      <a:pt x="20704" y="6550"/>
                      <a:pt x="20703" y="6550"/>
                    </a:cubicBezTo>
                    <a:lnTo>
                      <a:pt x="20703" y="6550"/>
                    </a:lnTo>
                    <a:cubicBezTo>
                      <a:pt x="20704" y="6550"/>
                      <a:pt x="20705" y="6549"/>
                      <a:pt x="20706" y="6549"/>
                    </a:cubicBezTo>
                    <a:close/>
                    <a:moveTo>
                      <a:pt x="20482" y="6512"/>
                    </a:moveTo>
                    <a:cubicBezTo>
                      <a:pt x="20492" y="6512"/>
                      <a:pt x="20503" y="6516"/>
                      <a:pt x="20515" y="6525"/>
                    </a:cubicBezTo>
                    <a:cubicBezTo>
                      <a:pt x="20563" y="6561"/>
                      <a:pt x="20598" y="6620"/>
                      <a:pt x="20527" y="6632"/>
                    </a:cubicBezTo>
                    <a:cubicBezTo>
                      <a:pt x="20522" y="6633"/>
                      <a:pt x="20517" y="6634"/>
                      <a:pt x="20512" y="6634"/>
                    </a:cubicBezTo>
                    <a:cubicBezTo>
                      <a:pt x="20474" y="6634"/>
                      <a:pt x="20452" y="6594"/>
                      <a:pt x="20420" y="6573"/>
                    </a:cubicBezTo>
                    <a:cubicBezTo>
                      <a:pt x="20429" y="6546"/>
                      <a:pt x="20451" y="6512"/>
                      <a:pt x="20482" y="6512"/>
                    </a:cubicBezTo>
                    <a:close/>
                    <a:moveTo>
                      <a:pt x="3513" y="7978"/>
                    </a:moveTo>
                    <a:cubicBezTo>
                      <a:pt x="3537" y="8025"/>
                      <a:pt x="3584" y="8061"/>
                      <a:pt x="3525" y="8097"/>
                    </a:cubicBezTo>
                    <a:lnTo>
                      <a:pt x="3501" y="8049"/>
                    </a:lnTo>
                    <a:lnTo>
                      <a:pt x="3513" y="7978"/>
                    </a:lnTo>
                    <a:close/>
                    <a:moveTo>
                      <a:pt x="3615" y="8553"/>
                    </a:moveTo>
                    <a:cubicBezTo>
                      <a:pt x="3594" y="8553"/>
                      <a:pt x="3579" y="8577"/>
                      <a:pt x="3572" y="8620"/>
                    </a:cubicBezTo>
                    <a:cubicBezTo>
                      <a:pt x="3601" y="8628"/>
                      <a:pt x="3626" y="8639"/>
                      <a:pt x="3646" y="8639"/>
                    </a:cubicBezTo>
                    <a:cubicBezTo>
                      <a:pt x="3659" y="8639"/>
                      <a:pt x="3670" y="8634"/>
                      <a:pt x="3680" y="8620"/>
                    </a:cubicBezTo>
                    <a:cubicBezTo>
                      <a:pt x="3657" y="8574"/>
                      <a:pt x="3634" y="8553"/>
                      <a:pt x="3615" y="8553"/>
                    </a:cubicBezTo>
                    <a:close/>
                    <a:moveTo>
                      <a:pt x="3832" y="8792"/>
                    </a:moveTo>
                    <a:cubicBezTo>
                      <a:pt x="3796" y="8792"/>
                      <a:pt x="3761" y="8828"/>
                      <a:pt x="3787" y="8871"/>
                    </a:cubicBezTo>
                    <a:cubicBezTo>
                      <a:pt x="3798" y="8889"/>
                      <a:pt x="3814" y="8897"/>
                      <a:pt x="3830" y="8897"/>
                    </a:cubicBezTo>
                    <a:cubicBezTo>
                      <a:pt x="3863" y="8897"/>
                      <a:pt x="3894" y="8860"/>
                      <a:pt x="3870" y="8811"/>
                    </a:cubicBezTo>
                    <a:cubicBezTo>
                      <a:pt x="3860" y="8797"/>
                      <a:pt x="3846" y="8792"/>
                      <a:pt x="3832" y="8792"/>
                    </a:cubicBezTo>
                    <a:close/>
                    <a:moveTo>
                      <a:pt x="7204" y="12169"/>
                    </a:moveTo>
                    <a:cubicBezTo>
                      <a:pt x="7205" y="12170"/>
                      <a:pt x="7207" y="12171"/>
                      <a:pt x="7208" y="12172"/>
                    </a:cubicBezTo>
                    <a:lnTo>
                      <a:pt x="7208" y="12172"/>
                    </a:lnTo>
                    <a:cubicBezTo>
                      <a:pt x="7207" y="12171"/>
                      <a:pt x="7205" y="12170"/>
                      <a:pt x="7204" y="12169"/>
                    </a:cubicBezTo>
                    <a:close/>
                    <a:moveTo>
                      <a:pt x="6870" y="12706"/>
                    </a:moveTo>
                    <a:cubicBezTo>
                      <a:pt x="6865" y="12706"/>
                      <a:pt x="6861" y="12709"/>
                      <a:pt x="6859" y="12716"/>
                    </a:cubicBezTo>
                    <a:cubicBezTo>
                      <a:pt x="6859" y="12776"/>
                      <a:pt x="6906" y="12800"/>
                      <a:pt x="6954" y="12835"/>
                    </a:cubicBezTo>
                    <a:cubicBezTo>
                      <a:pt x="6978" y="12800"/>
                      <a:pt x="6978" y="12788"/>
                      <a:pt x="6942" y="12764"/>
                    </a:cubicBezTo>
                    <a:cubicBezTo>
                      <a:pt x="6932" y="12754"/>
                      <a:pt x="6892" y="12706"/>
                      <a:pt x="6870" y="12706"/>
                    </a:cubicBezTo>
                    <a:close/>
                    <a:moveTo>
                      <a:pt x="22182" y="13097"/>
                    </a:moveTo>
                    <a:cubicBezTo>
                      <a:pt x="22206" y="13121"/>
                      <a:pt x="22253" y="13169"/>
                      <a:pt x="22206" y="13204"/>
                    </a:cubicBezTo>
                    <a:lnTo>
                      <a:pt x="22146" y="13216"/>
                    </a:lnTo>
                    <a:cubicBezTo>
                      <a:pt x="22146" y="13169"/>
                      <a:pt x="22146" y="13133"/>
                      <a:pt x="22182" y="13097"/>
                    </a:cubicBezTo>
                    <a:close/>
                    <a:moveTo>
                      <a:pt x="8002" y="13133"/>
                    </a:moveTo>
                    <a:lnTo>
                      <a:pt x="8133" y="13228"/>
                    </a:lnTo>
                    <a:cubicBezTo>
                      <a:pt x="8121" y="13246"/>
                      <a:pt x="8112" y="13255"/>
                      <a:pt x="8101" y="13255"/>
                    </a:cubicBezTo>
                    <a:cubicBezTo>
                      <a:pt x="8091" y="13255"/>
                      <a:pt x="8079" y="13246"/>
                      <a:pt x="8061" y="13228"/>
                    </a:cubicBezTo>
                    <a:cubicBezTo>
                      <a:pt x="8025" y="13192"/>
                      <a:pt x="7966" y="13181"/>
                      <a:pt x="8002" y="13145"/>
                    </a:cubicBezTo>
                    <a:lnTo>
                      <a:pt x="8002" y="13133"/>
                    </a:lnTo>
                    <a:close/>
                    <a:moveTo>
                      <a:pt x="9883" y="14193"/>
                    </a:moveTo>
                    <a:lnTo>
                      <a:pt x="9883" y="14193"/>
                    </a:lnTo>
                    <a:cubicBezTo>
                      <a:pt x="9863" y="14213"/>
                      <a:pt x="9843" y="14258"/>
                      <a:pt x="9809" y="14258"/>
                    </a:cubicBezTo>
                    <a:cubicBezTo>
                      <a:pt x="9802" y="14258"/>
                      <a:pt x="9795" y="14256"/>
                      <a:pt x="9787" y="14252"/>
                    </a:cubicBezTo>
                    <a:lnTo>
                      <a:pt x="9787" y="14252"/>
                    </a:lnTo>
                    <a:cubicBezTo>
                      <a:pt x="9787" y="14252"/>
                      <a:pt x="9787" y="14252"/>
                      <a:pt x="9787" y="14252"/>
                    </a:cubicBezTo>
                    <a:cubicBezTo>
                      <a:pt x="9787" y="14252"/>
                      <a:pt x="9787" y="14252"/>
                      <a:pt x="9787" y="14252"/>
                    </a:cubicBezTo>
                    <a:lnTo>
                      <a:pt x="9787" y="14252"/>
                    </a:lnTo>
                    <a:cubicBezTo>
                      <a:pt x="9782" y="14253"/>
                      <a:pt x="9777" y="14254"/>
                      <a:pt x="9772" y="14254"/>
                    </a:cubicBezTo>
                    <a:cubicBezTo>
                      <a:pt x="9733" y="14254"/>
                      <a:pt x="9711" y="14215"/>
                      <a:pt x="9764" y="14204"/>
                    </a:cubicBezTo>
                    <a:cubicBezTo>
                      <a:pt x="9799" y="14204"/>
                      <a:pt x="9847" y="14204"/>
                      <a:pt x="9883" y="14193"/>
                    </a:cubicBezTo>
                    <a:close/>
                    <a:moveTo>
                      <a:pt x="11140" y="14759"/>
                    </a:moveTo>
                    <a:cubicBezTo>
                      <a:pt x="11148" y="14759"/>
                      <a:pt x="11157" y="14761"/>
                      <a:pt x="11169" y="14764"/>
                    </a:cubicBezTo>
                    <a:cubicBezTo>
                      <a:pt x="11231" y="14785"/>
                      <a:pt x="11202" y="14852"/>
                      <a:pt x="11154" y="14852"/>
                    </a:cubicBezTo>
                    <a:cubicBezTo>
                      <a:pt x="11147" y="14852"/>
                      <a:pt x="11140" y="14850"/>
                      <a:pt x="11133" y="14847"/>
                    </a:cubicBezTo>
                    <a:cubicBezTo>
                      <a:pt x="11112" y="14817"/>
                      <a:pt x="11092" y="14759"/>
                      <a:pt x="11140" y="14759"/>
                    </a:cubicBezTo>
                    <a:close/>
                    <a:moveTo>
                      <a:pt x="19238" y="15033"/>
                    </a:moveTo>
                    <a:cubicBezTo>
                      <a:pt x="19274" y="15033"/>
                      <a:pt x="19296" y="15060"/>
                      <a:pt x="19312" y="15109"/>
                    </a:cubicBezTo>
                    <a:lnTo>
                      <a:pt x="19265" y="15121"/>
                    </a:lnTo>
                    <a:cubicBezTo>
                      <a:pt x="19229" y="15109"/>
                      <a:pt x="19193" y="15086"/>
                      <a:pt x="19182" y="15050"/>
                    </a:cubicBezTo>
                    <a:cubicBezTo>
                      <a:pt x="19204" y="15039"/>
                      <a:pt x="19222" y="15033"/>
                      <a:pt x="19238" y="15033"/>
                    </a:cubicBezTo>
                    <a:close/>
                    <a:moveTo>
                      <a:pt x="1837" y="4273"/>
                    </a:moveTo>
                    <a:cubicBezTo>
                      <a:pt x="1806" y="4273"/>
                      <a:pt x="1715" y="4462"/>
                      <a:pt x="1715" y="4525"/>
                    </a:cubicBezTo>
                    <a:cubicBezTo>
                      <a:pt x="1727" y="4596"/>
                      <a:pt x="1798" y="4668"/>
                      <a:pt x="1727" y="4703"/>
                    </a:cubicBezTo>
                    <a:cubicBezTo>
                      <a:pt x="1727" y="4751"/>
                      <a:pt x="1810" y="4834"/>
                      <a:pt x="1739" y="4870"/>
                    </a:cubicBezTo>
                    <a:cubicBezTo>
                      <a:pt x="1767" y="4870"/>
                      <a:pt x="1826" y="4794"/>
                      <a:pt x="1867" y="4794"/>
                    </a:cubicBezTo>
                    <a:cubicBezTo>
                      <a:pt x="1877" y="4794"/>
                      <a:pt x="1886" y="4799"/>
                      <a:pt x="1894" y="4810"/>
                    </a:cubicBezTo>
                    <a:cubicBezTo>
                      <a:pt x="1917" y="4870"/>
                      <a:pt x="1834" y="5001"/>
                      <a:pt x="1894" y="5049"/>
                    </a:cubicBezTo>
                    <a:cubicBezTo>
                      <a:pt x="1895" y="5050"/>
                      <a:pt x="1897" y="5051"/>
                      <a:pt x="1898" y="5051"/>
                    </a:cubicBezTo>
                    <a:cubicBezTo>
                      <a:pt x="1913" y="5051"/>
                      <a:pt x="1943" y="5012"/>
                      <a:pt x="1953" y="5001"/>
                    </a:cubicBezTo>
                    <a:cubicBezTo>
                      <a:pt x="1956" y="5000"/>
                      <a:pt x="1959" y="4999"/>
                      <a:pt x="1962" y="4999"/>
                    </a:cubicBezTo>
                    <a:cubicBezTo>
                      <a:pt x="1993" y="4999"/>
                      <a:pt x="2015" y="5052"/>
                      <a:pt x="2037" y="5084"/>
                    </a:cubicBezTo>
                    <a:cubicBezTo>
                      <a:pt x="2048" y="5120"/>
                      <a:pt x="2072" y="5227"/>
                      <a:pt x="2001" y="5227"/>
                    </a:cubicBezTo>
                    <a:cubicBezTo>
                      <a:pt x="1931" y="5227"/>
                      <a:pt x="1878" y="5118"/>
                      <a:pt x="1834" y="5118"/>
                    </a:cubicBezTo>
                    <a:cubicBezTo>
                      <a:pt x="1826" y="5118"/>
                      <a:pt x="1818" y="5122"/>
                      <a:pt x="1810" y="5132"/>
                    </a:cubicBezTo>
                    <a:cubicBezTo>
                      <a:pt x="1751" y="5203"/>
                      <a:pt x="1798" y="5275"/>
                      <a:pt x="1870" y="5275"/>
                    </a:cubicBezTo>
                    <a:cubicBezTo>
                      <a:pt x="1972" y="5275"/>
                      <a:pt x="2052" y="5511"/>
                      <a:pt x="1978" y="5565"/>
                    </a:cubicBezTo>
                    <a:lnTo>
                      <a:pt x="1978" y="5565"/>
                    </a:lnTo>
                    <a:cubicBezTo>
                      <a:pt x="1999" y="5554"/>
                      <a:pt x="2032" y="5536"/>
                      <a:pt x="2057" y="5536"/>
                    </a:cubicBezTo>
                    <a:cubicBezTo>
                      <a:pt x="2068" y="5536"/>
                      <a:pt x="2078" y="5539"/>
                      <a:pt x="2084" y="5549"/>
                    </a:cubicBezTo>
                    <a:cubicBezTo>
                      <a:pt x="2105" y="5580"/>
                      <a:pt x="2135" y="5648"/>
                      <a:pt x="2182" y="5648"/>
                    </a:cubicBezTo>
                    <a:cubicBezTo>
                      <a:pt x="2189" y="5648"/>
                      <a:pt x="2196" y="5647"/>
                      <a:pt x="2203" y="5644"/>
                    </a:cubicBezTo>
                    <a:lnTo>
                      <a:pt x="2203" y="5644"/>
                    </a:lnTo>
                    <a:cubicBezTo>
                      <a:pt x="2084" y="5692"/>
                      <a:pt x="2263" y="6061"/>
                      <a:pt x="2298" y="6132"/>
                    </a:cubicBezTo>
                    <a:cubicBezTo>
                      <a:pt x="2373" y="6250"/>
                      <a:pt x="2477" y="6348"/>
                      <a:pt x="2610" y="6402"/>
                    </a:cubicBezTo>
                    <a:lnTo>
                      <a:pt x="2610" y="6402"/>
                    </a:lnTo>
                    <a:cubicBezTo>
                      <a:pt x="2585" y="6395"/>
                      <a:pt x="2556" y="6389"/>
                      <a:pt x="2531" y="6389"/>
                    </a:cubicBezTo>
                    <a:cubicBezTo>
                      <a:pt x="2504" y="6389"/>
                      <a:pt x="2481" y="6396"/>
                      <a:pt x="2477" y="6418"/>
                    </a:cubicBezTo>
                    <a:lnTo>
                      <a:pt x="2513" y="6465"/>
                    </a:lnTo>
                    <a:cubicBezTo>
                      <a:pt x="2537" y="6501"/>
                      <a:pt x="2513" y="6465"/>
                      <a:pt x="2501" y="6513"/>
                    </a:cubicBezTo>
                    <a:cubicBezTo>
                      <a:pt x="2481" y="6543"/>
                      <a:pt x="2470" y="6605"/>
                      <a:pt x="2507" y="6605"/>
                    </a:cubicBezTo>
                    <a:cubicBezTo>
                      <a:pt x="2515" y="6605"/>
                      <a:pt x="2524" y="6603"/>
                      <a:pt x="2537" y="6596"/>
                    </a:cubicBezTo>
                    <a:cubicBezTo>
                      <a:pt x="2568" y="6584"/>
                      <a:pt x="2587" y="6571"/>
                      <a:pt x="2602" y="6571"/>
                    </a:cubicBezTo>
                    <a:cubicBezTo>
                      <a:pt x="2616" y="6571"/>
                      <a:pt x="2627" y="6581"/>
                      <a:pt x="2644" y="6608"/>
                    </a:cubicBezTo>
                    <a:cubicBezTo>
                      <a:pt x="2668" y="6644"/>
                      <a:pt x="2679" y="6680"/>
                      <a:pt x="2691" y="6715"/>
                    </a:cubicBezTo>
                    <a:cubicBezTo>
                      <a:pt x="2691" y="6751"/>
                      <a:pt x="2668" y="6763"/>
                      <a:pt x="2668" y="6775"/>
                    </a:cubicBezTo>
                    <a:lnTo>
                      <a:pt x="2763" y="6942"/>
                    </a:lnTo>
                    <a:cubicBezTo>
                      <a:pt x="2776" y="6968"/>
                      <a:pt x="2796" y="6978"/>
                      <a:pt x="2817" y="6978"/>
                    </a:cubicBezTo>
                    <a:cubicBezTo>
                      <a:pt x="2872" y="6978"/>
                      <a:pt x="2938" y="6911"/>
                      <a:pt x="2929" y="6894"/>
                    </a:cubicBezTo>
                    <a:lnTo>
                      <a:pt x="2929" y="6894"/>
                    </a:lnTo>
                    <a:cubicBezTo>
                      <a:pt x="2953" y="6942"/>
                      <a:pt x="2870" y="7120"/>
                      <a:pt x="2870" y="7180"/>
                    </a:cubicBezTo>
                    <a:cubicBezTo>
                      <a:pt x="2870" y="7224"/>
                      <a:pt x="2879" y="7254"/>
                      <a:pt x="2892" y="7254"/>
                    </a:cubicBezTo>
                    <a:cubicBezTo>
                      <a:pt x="2899" y="7254"/>
                      <a:pt x="2908" y="7243"/>
                      <a:pt x="2918" y="7216"/>
                    </a:cubicBezTo>
                    <a:cubicBezTo>
                      <a:pt x="2926" y="7184"/>
                      <a:pt x="2955" y="7126"/>
                      <a:pt x="2977" y="7126"/>
                    </a:cubicBezTo>
                    <a:cubicBezTo>
                      <a:pt x="2988" y="7126"/>
                      <a:pt x="2997" y="7140"/>
                      <a:pt x="3001" y="7180"/>
                    </a:cubicBezTo>
                    <a:cubicBezTo>
                      <a:pt x="3013" y="7239"/>
                      <a:pt x="3013" y="7287"/>
                      <a:pt x="3001" y="7347"/>
                    </a:cubicBezTo>
                    <a:cubicBezTo>
                      <a:pt x="3001" y="7347"/>
                      <a:pt x="2977" y="7406"/>
                      <a:pt x="2989" y="7418"/>
                    </a:cubicBezTo>
                    <a:cubicBezTo>
                      <a:pt x="2977" y="7394"/>
                      <a:pt x="3072" y="7323"/>
                      <a:pt x="3096" y="7323"/>
                    </a:cubicBezTo>
                    <a:cubicBezTo>
                      <a:pt x="3120" y="7323"/>
                      <a:pt x="3060" y="7501"/>
                      <a:pt x="3060" y="7513"/>
                    </a:cubicBezTo>
                    <a:cubicBezTo>
                      <a:pt x="3045" y="7572"/>
                      <a:pt x="3044" y="7594"/>
                      <a:pt x="3051" y="7594"/>
                    </a:cubicBezTo>
                    <a:cubicBezTo>
                      <a:pt x="3072" y="7594"/>
                      <a:pt x="3159" y="7418"/>
                      <a:pt x="3168" y="7418"/>
                    </a:cubicBezTo>
                    <a:lnTo>
                      <a:pt x="3168" y="7418"/>
                    </a:lnTo>
                    <a:cubicBezTo>
                      <a:pt x="3201" y="7429"/>
                      <a:pt x="3142" y="7624"/>
                      <a:pt x="3190" y="7624"/>
                    </a:cubicBezTo>
                    <a:cubicBezTo>
                      <a:pt x="3194" y="7624"/>
                      <a:pt x="3198" y="7623"/>
                      <a:pt x="3203" y="7620"/>
                    </a:cubicBezTo>
                    <a:lnTo>
                      <a:pt x="3203" y="7620"/>
                    </a:lnTo>
                    <a:cubicBezTo>
                      <a:pt x="3132" y="7656"/>
                      <a:pt x="3346" y="7978"/>
                      <a:pt x="3382" y="8025"/>
                    </a:cubicBezTo>
                    <a:cubicBezTo>
                      <a:pt x="3430" y="8085"/>
                      <a:pt x="3489" y="8144"/>
                      <a:pt x="3549" y="8192"/>
                    </a:cubicBezTo>
                    <a:cubicBezTo>
                      <a:pt x="3584" y="8239"/>
                      <a:pt x="3525" y="8323"/>
                      <a:pt x="3572" y="8347"/>
                    </a:cubicBezTo>
                    <a:cubicBezTo>
                      <a:pt x="3620" y="8370"/>
                      <a:pt x="3703" y="8359"/>
                      <a:pt x="3727" y="8394"/>
                    </a:cubicBezTo>
                    <a:cubicBezTo>
                      <a:pt x="3727" y="8394"/>
                      <a:pt x="3453" y="8406"/>
                      <a:pt x="3596" y="8454"/>
                    </a:cubicBezTo>
                    <a:cubicBezTo>
                      <a:pt x="3636" y="8473"/>
                      <a:pt x="3667" y="8534"/>
                      <a:pt x="3717" y="8534"/>
                    </a:cubicBezTo>
                    <a:cubicBezTo>
                      <a:pt x="3727" y="8534"/>
                      <a:pt x="3739" y="8531"/>
                      <a:pt x="3751" y="8525"/>
                    </a:cubicBezTo>
                    <a:cubicBezTo>
                      <a:pt x="3760" y="8521"/>
                      <a:pt x="3767" y="8519"/>
                      <a:pt x="3773" y="8519"/>
                    </a:cubicBezTo>
                    <a:cubicBezTo>
                      <a:pt x="3809" y="8519"/>
                      <a:pt x="3799" y="8591"/>
                      <a:pt x="3828" y="8591"/>
                    </a:cubicBezTo>
                    <a:cubicBezTo>
                      <a:pt x="3833" y="8591"/>
                      <a:pt x="3839" y="8589"/>
                      <a:pt x="3846" y="8585"/>
                    </a:cubicBezTo>
                    <a:lnTo>
                      <a:pt x="3846" y="8585"/>
                    </a:lnTo>
                    <a:cubicBezTo>
                      <a:pt x="3787" y="8620"/>
                      <a:pt x="3751" y="8668"/>
                      <a:pt x="3775" y="8751"/>
                    </a:cubicBezTo>
                    <a:cubicBezTo>
                      <a:pt x="3781" y="8768"/>
                      <a:pt x="3799" y="8773"/>
                      <a:pt x="3821" y="8773"/>
                    </a:cubicBezTo>
                    <a:cubicBezTo>
                      <a:pt x="3871" y="8773"/>
                      <a:pt x="3947" y="8747"/>
                      <a:pt x="3996" y="8747"/>
                    </a:cubicBezTo>
                    <a:cubicBezTo>
                      <a:pt x="4007" y="8747"/>
                      <a:pt x="4017" y="8748"/>
                      <a:pt x="4025" y="8751"/>
                    </a:cubicBezTo>
                    <a:cubicBezTo>
                      <a:pt x="4192" y="8835"/>
                      <a:pt x="3965" y="9001"/>
                      <a:pt x="3894" y="9049"/>
                    </a:cubicBezTo>
                    <a:cubicBezTo>
                      <a:pt x="4001" y="9049"/>
                      <a:pt x="4108" y="9073"/>
                      <a:pt x="4215" y="9097"/>
                    </a:cubicBezTo>
                    <a:cubicBezTo>
                      <a:pt x="4180" y="9144"/>
                      <a:pt x="4156" y="9204"/>
                      <a:pt x="4156" y="9263"/>
                    </a:cubicBezTo>
                    <a:cubicBezTo>
                      <a:pt x="4164" y="9257"/>
                      <a:pt x="4172" y="9255"/>
                      <a:pt x="4179" y="9255"/>
                    </a:cubicBezTo>
                    <a:cubicBezTo>
                      <a:pt x="4216" y="9255"/>
                      <a:pt x="4245" y="9317"/>
                      <a:pt x="4275" y="9347"/>
                    </a:cubicBezTo>
                    <a:cubicBezTo>
                      <a:pt x="4304" y="9366"/>
                      <a:pt x="4389" y="9386"/>
                      <a:pt x="4425" y="9386"/>
                    </a:cubicBezTo>
                    <a:cubicBezTo>
                      <a:pt x="4434" y="9386"/>
                      <a:pt x="4439" y="9385"/>
                      <a:pt x="4442" y="9382"/>
                    </a:cubicBezTo>
                    <a:lnTo>
                      <a:pt x="4442" y="9382"/>
                    </a:lnTo>
                    <a:cubicBezTo>
                      <a:pt x="4406" y="9454"/>
                      <a:pt x="4263" y="9466"/>
                      <a:pt x="4406" y="9561"/>
                    </a:cubicBezTo>
                    <a:cubicBezTo>
                      <a:pt x="4501" y="9621"/>
                      <a:pt x="4489" y="9668"/>
                      <a:pt x="4418" y="9716"/>
                    </a:cubicBezTo>
                    <a:cubicBezTo>
                      <a:pt x="4430" y="9732"/>
                      <a:pt x="4440" y="9737"/>
                      <a:pt x="4450" y="9737"/>
                    </a:cubicBezTo>
                    <a:cubicBezTo>
                      <a:pt x="4471" y="9737"/>
                      <a:pt x="4489" y="9716"/>
                      <a:pt x="4513" y="9716"/>
                    </a:cubicBezTo>
                    <a:cubicBezTo>
                      <a:pt x="4561" y="9716"/>
                      <a:pt x="4596" y="9811"/>
                      <a:pt x="4644" y="9835"/>
                    </a:cubicBezTo>
                    <a:cubicBezTo>
                      <a:pt x="4652" y="9839"/>
                      <a:pt x="4659" y="9841"/>
                      <a:pt x="4666" y="9841"/>
                    </a:cubicBezTo>
                    <a:cubicBezTo>
                      <a:pt x="4700" y="9841"/>
                      <a:pt x="4723" y="9799"/>
                      <a:pt x="4763" y="9799"/>
                    </a:cubicBezTo>
                    <a:cubicBezTo>
                      <a:pt x="4794" y="9799"/>
                      <a:pt x="4807" y="9863"/>
                      <a:pt x="4834" y="9863"/>
                    </a:cubicBezTo>
                    <a:cubicBezTo>
                      <a:pt x="4837" y="9863"/>
                      <a:pt x="4840" y="9862"/>
                      <a:pt x="4844" y="9860"/>
                    </a:cubicBezTo>
                    <a:lnTo>
                      <a:pt x="4844" y="9860"/>
                    </a:lnTo>
                    <a:cubicBezTo>
                      <a:pt x="4787" y="9894"/>
                      <a:pt x="4788" y="9884"/>
                      <a:pt x="4834" y="9942"/>
                    </a:cubicBezTo>
                    <a:lnTo>
                      <a:pt x="4918" y="10061"/>
                    </a:lnTo>
                    <a:cubicBezTo>
                      <a:pt x="4903" y="10076"/>
                      <a:pt x="4878" y="10097"/>
                      <a:pt x="4852" y="10097"/>
                    </a:cubicBezTo>
                    <a:cubicBezTo>
                      <a:pt x="4838" y="10097"/>
                      <a:pt x="4824" y="10090"/>
                      <a:pt x="4811" y="10073"/>
                    </a:cubicBezTo>
                    <a:cubicBezTo>
                      <a:pt x="4793" y="10073"/>
                      <a:pt x="4782" y="10053"/>
                      <a:pt x="4762" y="10053"/>
                    </a:cubicBezTo>
                    <a:cubicBezTo>
                      <a:pt x="4756" y="10053"/>
                      <a:pt x="4748" y="10055"/>
                      <a:pt x="4739" y="10061"/>
                    </a:cubicBezTo>
                    <a:cubicBezTo>
                      <a:pt x="4834" y="10180"/>
                      <a:pt x="4918" y="10133"/>
                      <a:pt x="5037" y="10192"/>
                    </a:cubicBezTo>
                    <a:cubicBezTo>
                      <a:pt x="5144" y="10240"/>
                      <a:pt x="4965" y="10252"/>
                      <a:pt x="4965" y="10252"/>
                    </a:cubicBezTo>
                    <a:cubicBezTo>
                      <a:pt x="4989" y="10264"/>
                      <a:pt x="5013" y="10287"/>
                      <a:pt x="5049" y="10299"/>
                    </a:cubicBezTo>
                    <a:cubicBezTo>
                      <a:pt x="5108" y="10311"/>
                      <a:pt x="5120" y="10323"/>
                      <a:pt x="5108" y="10383"/>
                    </a:cubicBezTo>
                    <a:cubicBezTo>
                      <a:pt x="5108" y="10442"/>
                      <a:pt x="5157" y="10526"/>
                      <a:pt x="5202" y="10526"/>
                    </a:cubicBezTo>
                    <a:cubicBezTo>
                      <a:pt x="5220" y="10526"/>
                      <a:pt x="5238" y="10512"/>
                      <a:pt x="5251" y="10478"/>
                    </a:cubicBezTo>
                    <a:cubicBezTo>
                      <a:pt x="5263" y="10502"/>
                      <a:pt x="5287" y="10502"/>
                      <a:pt x="5299" y="10502"/>
                    </a:cubicBezTo>
                    <a:cubicBezTo>
                      <a:pt x="5311" y="10514"/>
                      <a:pt x="5215" y="10561"/>
                      <a:pt x="5204" y="10573"/>
                    </a:cubicBezTo>
                    <a:cubicBezTo>
                      <a:pt x="5192" y="10585"/>
                      <a:pt x="5215" y="10621"/>
                      <a:pt x="5239" y="10633"/>
                    </a:cubicBezTo>
                    <a:cubicBezTo>
                      <a:pt x="5274" y="10651"/>
                      <a:pt x="5306" y="10657"/>
                      <a:pt x="5336" y="10657"/>
                    </a:cubicBezTo>
                    <a:cubicBezTo>
                      <a:pt x="5380" y="10657"/>
                      <a:pt x="5421" y="10645"/>
                      <a:pt x="5459" y="10645"/>
                    </a:cubicBezTo>
                    <a:cubicBezTo>
                      <a:pt x="5494" y="10645"/>
                      <a:pt x="5528" y="10655"/>
                      <a:pt x="5561" y="10692"/>
                    </a:cubicBezTo>
                    <a:cubicBezTo>
                      <a:pt x="5513" y="10716"/>
                      <a:pt x="5477" y="10764"/>
                      <a:pt x="5454" y="10811"/>
                    </a:cubicBezTo>
                    <a:cubicBezTo>
                      <a:pt x="5437" y="10869"/>
                      <a:pt x="5478" y="10904"/>
                      <a:pt x="5520" y="10904"/>
                    </a:cubicBezTo>
                    <a:cubicBezTo>
                      <a:pt x="5535" y="10904"/>
                      <a:pt x="5550" y="10900"/>
                      <a:pt x="5563" y="10891"/>
                    </a:cubicBezTo>
                    <a:lnTo>
                      <a:pt x="5563" y="10891"/>
                    </a:lnTo>
                    <a:cubicBezTo>
                      <a:pt x="5524" y="10928"/>
                      <a:pt x="5516" y="10994"/>
                      <a:pt x="5549" y="11049"/>
                    </a:cubicBezTo>
                    <a:cubicBezTo>
                      <a:pt x="5566" y="11032"/>
                      <a:pt x="5633" y="10940"/>
                      <a:pt x="5669" y="10940"/>
                    </a:cubicBezTo>
                    <a:cubicBezTo>
                      <a:pt x="5683" y="10940"/>
                      <a:pt x="5692" y="10954"/>
                      <a:pt x="5692" y="10990"/>
                    </a:cubicBezTo>
                    <a:cubicBezTo>
                      <a:pt x="5692" y="11049"/>
                      <a:pt x="5620" y="11109"/>
                      <a:pt x="5692" y="11180"/>
                    </a:cubicBezTo>
                    <a:cubicBezTo>
                      <a:pt x="5727" y="11216"/>
                      <a:pt x="5775" y="11204"/>
                      <a:pt x="5799" y="11252"/>
                    </a:cubicBezTo>
                    <a:cubicBezTo>
                      <a:pt x="5751" y="11299"/>
                      <a:pt x="5930" y="11466"/>
                      <a:pt x="5966" y="11490"/>
                    </a:cubicBezTo>
                    <a:cubicBezTo>
                      <a:pt x="5976" y="11497"/>
                      <a:pt x="5984" y="11500"/>
                      <a:pt x="5992" y="11500"/>
                    </a:cubicBezTo>
                    <a:cubicBezTo>
                      <a:pt x="6032" y="11500"/>
                      <a:pt x="6029" y="11406"/>
                      <a:pt x="6046" y="11406"/>
                    </a:cubicBezTo>
                    <a:cubicBezTo>
                      <a:pt x="6047" y="11406"/>
                      <a:pt x="6048" y="11406"/>
                      <a:pt x="6049" y="11407"/>
                    </a:cubicBezTo>
                    <a:cubicBezTo>
                      <a:pt x="6144" y="11407"/>
                      <a:pt x="6049" y="11573"/>
                      <a:pt x="6049" y="11597"/>
                    </a:cubicBezTo>
                    <a:cubicBezTo>
                      <a:pt x="6037" y="11621"/>
                      <a:pt x="6108" y="11716"/>
                      <a:pt x="6144" y="11752"/>
                    </a:cubicBezTo>
                    <a:cubicBezTo>
                      <a:pt x="6204" y="11823"/>
                      <a:pt x="6287" y="11871"/>
                      <a:pt x="6382" y="11919"/>
                    </a:cubicBezTo>
                    <a:cubicBezTo>
                      <a:pt x="6406" y="11930"/>
                      <a:pt x="6585" y="11990"/>
                      <a:pt x="6585" y="12014"/>
                    </a:cubicBezTo>
                    <a:cubicBezTo>
                      <a:pt x="6585" y="12026"/>
                      <a:pt x="6347" y="12049"/>
                      <a:pt x="6406" y="12085"/>
                    </a:cubicBezTo>
                    <a:cubicBezTo>
                      <a:pt x="6457" y="12106"/>
                      <a:pt x="6649" y="12188"/>
                      <a:pt x="6725" y="12188"/>
                    </a:cubicBezTo>
                    <a:cubicBezTo>
                      <a:pt x="6737" y="12188"/>
                      <a:pt x="6746" y="12185"/>
                      <a:pt x="6751" y="12180"/>
                    </a:cubicBezTo>
                    <a:lnTo>
                      <a:pt x="6751" y="12180"/>
                    </a:lnTo>
                    <a:cubicBezTo>
                      <a:pt x="6704" y="12228"/>
                      <a:pt x="6728" y="12276"/>
                      <a:pt x="6775" y="12323"/>
                    </a:cubicBezTo>
                    <a:cubicBezTo>
                      <a:pt x="6811" y="12371"/>
                      <a:pt x="6859" y="12407"/>
                      <a:pt x="6906" y="12430"/>
                    </a:cubicBezTo>
                    <a:cubicBezTo>
                      <a:pt x="6930" y="12436"/>
                      <a:pt x="6951" y="12436"/>
                      <a:pt x="6972" y="12436"/>
                    </a:cubicBezTo>
                    <a:cubicBezTo>
                      <a:pt x="6992" y="12436"/>
                      <a:pt x="7013" y="12436"/>
                      <a:pt x="7037" y="12442"/>
                    </a:cubicBezTo>
                    <a:cubicBezTo>
                      <a:pt x="7156" y="12490"/>
                      <a:pt x="7156" y="12621"/>
                      <a:pt x="7216" y="12716"/>
                    </a:cubicBezTo>
                    <a:cubicBezTo>
                      <a:pt x="7221" y="12732"/>
                      <a:pt x="7226" y="12739"/>
                      <a:pt x="7233" y="12739"/>
                    </a:cubicBezTo>
                    <a:cubicBezTo>
                      <a:pt x="7241" y="12739"/>
                      <a:pt x="7250" y="12729"/>
                      <a:pt x="7263" y="12716"/>
                    </a:cubicBezTo>
                    <a:cubicBezTo>
                      <a:pt x="7287" y="12740"/>
                      <a:pt x="7323" y="12776"/>
                      <a:pt x="7347" y="12800"/>
                    </a:cubicBezTo>
                    <a:cubicBezTo>
                      <a:pt x="7406" y="12847"/>
                      <a:pt x="7478" y="12847"/>
                      <a:pt x="7549" y="12895"/>
                    </a:cubicBezTo>
                    <a:cubicBezTo>
                      <a:pt x="7597" y="12931"/>
                      <a:pt x="7632" y="12978"/>
                      <a:pt x="7668" y="13026"/>
                    </a:cubicBezTo>
                    <a:cubicBezTo>
                      <a:pt x="7692" y="13050"/>
                      <a:pt x="7728" y="13097"/>
                      <a:pt x="7763" y="13097"/>
                    </a:cubicBezTo>
                    <a:cubicBezTo>
                      <a:pt x="7766" y="13097"/>
                      <a:pt x="7769" y="13097"/>
                      <a:pt x="7772" y="13097"/>
                    </a:cubicBezTo>
                    <a:cubicBezTo>
                      <a:pt x="7844" y="13097"/>
                      <a:pt x="7968" y="13241"/>
                      <a:pt x="8037" y="13276"/>
                    </a:cubicBezTo>
                    <a:cubicBezTo>
                      <a:pt x="8061" y="13288"/>
                      <a:pt x="8275" y="13347"/>
                      <a:pt x="8275" y="13359"/>
                    </a:cubicBezTo>
                    <a:cubicBezTo>
                      <a:pt x="8275" y="13371"/>
                      <a:pt x="8216" y="13395"/>
                      <a:pt x="8204" y="13407"/>
                    </a:cubicBezTo>
                    <a:lnTo>
                      <a:pt x="8323" y="13431"/>
                    </a:lnTo>
                    <a:cubicBezTo>
                      <a:pt x="8333" y="13431"/>
                      <a:pt x="8413" y="13404"/>
                      <a:pt x="8444" y="13404"/>
                    </a:cubicBezTo>
                    <a:cubicBezTo>
                      <a:pt x="8449" y="13404"/>
                      <a:pt x="8452" y="13405"/>
                      <a:pt x="8454" y="13407"/>
                    </a:cubicBezTo>
                    <a:cubicBezTo>
                      <a:pt x="8466" y="13419"/>
                      <a:pt x="8418" y="13466"/>
                      <a:pt x="8430" y="13490"/>
                    </a:cubicBezTo>
                    <a:cubicBezTo>
                      <a:pt x="8430" y="13514"/>
                      <a:pt x="8502" y="13562"/>
                      <a:pt x="8537" y="13585"/>
                    </a:cubicBezTo>
                    <a:cubicBezTo>
                      <a:pt x="8597" y="13597"/>
                      <a:pt x="8704" y="13609"/>
                      <a:pt x="8656" y="13681"/>
                    </a:cubicBezTo>
                    <a:cubicBezTo>
                      <a:pt x="8668" y="13669"/>
                      <a:pt x="8740" y="13657"/>
                      <a:pt x="8740" y="13645"/>
                    </a:cubicBezTo>
                    <a:cubicBezTo>
                      <a:pt x="8740" y="13716"/>
                      <a:pt x="8764" y="13740"/>
                      <a:pt x="8835" y="13788"/>
                    </a:cubicBezTo>
                    <a:cubicBezTo>
                      <a:pt x="8871" y="13823"/>
                      <a:pt x="8918" y="13847"/>
                      <a:pt x="8966" y="13859"/>
                    </a:cubicBezTo>
                    <a:cubicBezTo>
                      <a:pt x="8985" y="13859"/>
                      <a:pt x="8989" y="13844"/>
                      <a:pt x="9002" y="13844"/>
                    </a:cubicBezTo>
                    <a:cubicBezTo>
                      <a:pt x="9005" y="13844"/>
                      <a:pt x="9009" y="13845"/>
                      <a:pt x="9014" y="13847"/>
                    </a:cubicBezTo>
                    <a:cubicBezTo>
                      <a:pt x="9085" y="13895"/>
                      <a:pt x="9085" y="13954"/>
                      <a:pt x="9168" y="14002"/>
                    </a:cubicBezTo>
                    <a:cubicBezTo>
                      <a:pt x="9204" y="14026"/>
                      <a:pt x="9383" y="14109"/>
                      <a:pt x="9347" y="14169"/>
                    </a:cubicBezTo>
                    <a:cubicBezTo>
                      <a:pt x="9363" y="14177"/>
                      <a:pt x="9375" y="14180"/>
                      <a:pt x="9385" y="14180"/>
                    </a:cubicBezTo>
                    <a:cubicBezTo>
                      <a:pt x="9430" y="14180"/>
                      <a:pt x="9420" y="14108"/>
                      <a:pt x="9468" y="14108"/>
                    </a:cubicBezTo>
                    <a:cubicBezTo>
                      <a:pt x="9471" y="14108"/>
                      <a:pt x="9474" y="14109"/>
                      <a:pt x="9478" y="14109"/>
                    </a:cubicBezTo>
                    <a:cubicBezTo>
                      <a:pt x="9514" y="14109"/>
                      <a:pt x="9514" y="14193"/>
                      <a:pt x="9514" y="14204"/>
                    </a:cubicBezTo>
                    <a:cubicBezTo>
                      <a:pt x="9526" y="14228"/>
                      <a:pt x="9549" y="14252"/>
                      <a:pt x="9561" y="14276"/>
                    </a:cubicBezTo>
                    <a:cubicBezTo>
                      <a:pt x="9621" y="14324"/>
                      <a:pt x="9918" y="14347"/>
                      <a:pt x="9883" y="14419"/>
                    </a:cubicBezTo>
                    <a:cubicBezTo>
                      <a:pt x="9894" y="14397"/>
                      <a:pt x="9964" y="14297"/>
                      <a:pt x="10003" y="14297"/>
                    </a:cubicBezTo>
                    <a:cubicBezTo>
                      <a:pt x="10007" y="14297"/>
                      <a:pt x="10010" y="14298"/>
                      <a:pt x="10014" y="14300"/>
                    </a:cubicBezTo>
                    <a:cubicBezTo>
                      <a:pt x="10038" y="14324"/>
                      <a:pt x="10014" y="14371"/>
                      <a:pt x="10026" y="14383"/>
                    </a:cubicBezTo>
                    <a:cubicBezTo>
                      <a:pt x="10026" y="14395"/>
                      <a:pt x="10049" y="14419"/>
                      <a:pt x="10061" y="14431"/>
                    </a:cubicBezTo>
                    <a:cubicBezTo>
                      <a:pt x="10085" y="14466"/>
                      <a:pt x="10133" y="14490"/>
                      <a:pt x="10180" y="14502"/>
                    </a:cubicBezTo>
                    <a:cubicBezTo>
                      <a:pt x="10204" y="14502"/>
                      <a:pt x="10228" y="14514"/>
                      <a:pt x="10228" y="14538"/>
                    </a:cubicBezTo>
                    <a:cubicBezTo>
                      <a:pt x="10228" y="14585"/>
                      <a:pt x="10133" y="14621"/>
                      <a:pt x="10145" y="14645"/>
                    </a:cubicBezTo>
                    <a:cubicBezTo>
                      <a:pt x="10151" y="14651"/>
                      <a:pt x="10189" y="14651"/>
                      <a:pt x="10229" y="14651"/>
                    </a:cubicBezTo>
                    <a:cubicBezTo>
                      <a:pt x="10270" y="14651"/>
                      <a:pt x="10311" y="14651"/>
                      <a:pt x="10323" y="14657"/>
                    </a:cubicBezTo>
                    <a:cubicBezTo>
                      <a:pt x="10407" y="14705"/>
                      <a:pt x="10490" y="14776"/>
                      <a:pt x="10573" y="14836"/>
                    </a:cubicBezTo>
                    <a:cubicBezTo>
                      <a:pt x="10584" y="14844"/>
                      <a:pt x="10593" y="14848"/>
                      <a:pt x="10601" y="14848"/>
                    </a:cubicBezTo>
                    <a:cubicBezTo>
                      <a:pt x="10646" y="14848"/>
                      <a:pt x="10668" y="14745"/>
                      <a:pt x="10711" y="14745"/>
                    </a:cubicBezTo>
                    <a:cubicBezTo>
                      <a:pt x="10726" y="14745"/>
                      <a:pt x="10743" y="14756"/>
                      <a:pt x="10764" y="14788"/>
                    </a:cubicBezTo>
                    <a:cubicBezTo>
                      <a:pt x="10811" y="14871"/>
                      <a:pt x="10811" y="14943"/>
                      <a:pt x="10930" y="14955"/>
                    </a:cubicBezTo>
                    <a:cubicBezTo>
                      <a:pt x="10933" y="14955"/>
                      <a:pt x="10935" y="14956"/>
                      <a:pt x="10938" y="14956"/>
                    </a:cubicBezTo>
                    <a:cubicBezTo>
                      <a:pt x="10965" y="14956"/>
                      <a:pt x="11022" y="14927"/>
                      <a:pt x="11057" y="14927"/>
                    </a:cubicBezTo>
                    <a:cubicBezTo>
                      <a:pt x="11080" y="14927"/>
                      <a:pt x="11094" y="14939"/>
                      <a:pt x="11085" y="14978"/>
                    </a:cubicBezTo>
                    <a:cubicBezTo>
                      <a:pt x="11073" y="15034"/>
                      <a:pt x="11106" y="15051"/>
                      <a:pt x="11151" y="15051"/>
                    </a:cubicBezTo>
                    <a:cubicBezTo>
                      <a:pt x="11191" y="15051"/>
                      <a:pt x="11242" y="15037"/>
                      <a:pt x="11276" y="15026"/>
                    </a:cubicBezTo>
                    <a:cubicBezTo>
                      <a:pt x="11290" y="15022"/>
                      <a:pt x="11302" y="15020"/>
                      <a:pt x="11313" y="15020"/>
                    </a:cubicBezTo>
                    <a:cubicBezTo>
                      <a:pt x="11394" y="15020"/>
                      <a:pt x="11394" y="15127"/>
                      <a:pt x="11478" y="15169"/>
                    </a:cubicBezTo>
                    <a:cubicBezTo>
                      <a:pt x="11488" y="15175"/>
                      <a:pt x="11497" y="15177"/>
                      <a:pt x="11505" y="15177"/>
                    </a:cubicBezTo>
                    <a:cubicBezTo>
                      <a:pt x="11559" y="15177"/>
                      <a:pt x="11554" y="15045"/>
                      <a:pt x="11585" y="15014"/>
                    </a:cubicBezTo>
                    <a:cubicBezTo>
                      <a:pt x="11588" y="15011"/>
                      <a:pt x="11591" y="15010"/>
                      <a:pt x="11594" y="15010"/>
                    </a:cubicBezTo>
                    <a:cubicBezTo>
                      <a:pt x="11624" y="15010"/>
                      <a:pt x="11655" y="15161"/>
                      <a:pt x="11694" y="15161"/>
                    </a:cubicBezTo>
                    <a:cubicBezTo>
                      <a:pt x="11697" y="15161"/>
                      <a:pt x="11701" y="15160"/>
                      <a:pt x="11704" y="15157"/>
                    </a:cubicBezTo>
                    <a:cubicBezTo>
                      <a:pt x="11716" y="15145"/>
                      <a:pt x="11692" y="15097"/>
                      <a:pt x="11716" y="15086"/>
                    </a:cubicBezTo>
                    <a:cubicBezTo>
                      <a:pt x="11752" y="15086"/>
                      <a:pt x="11788" y="15097"/>
                      <a:pt x="11812" y="15121"/>
                    </a:cubicBezTo>
                    <a:cubicBezTo>
                      <a:pt x="11847" y="15181"/>
                      <a:pt x="11740" y="15217"/>
                      <a:pt x="11835" y="15276"/>
                    </a:cubicBezTo>
                    <a:cubicBezTo>
                      <a:pt x="11990" y="15359"/>
                      <a:pt x="12157" y="15407"/>
                      <a:pt x="12324" y="15407"/>
                    </a:cubicBezTo>
                    <a:cubicBezTo>
                      <a:pt x="12355" y="15407"/>
                      <a:pt x="12371" y="15402"/>
                      <a:pt x="12396" y="15402"/>
                    </a:cubicBezTo>
                    <a:cubicBezTo>
                      <a:pt x="12408" y="15402"/>
                      <a:pt x="12423" y="15403"/>
                      <a:pt x="12443" y="15407"/>
                    </a:cubicBezTo>
                    <a:cubicBezTo>
                      <a:pt x="12455" y="15401"/>
                      <a:pt x="12465" y="15399"/>
                      <a:pt x="12472" y="15399"/>
                    </a:cubicBezTo>
                    <a:cubicBezTo>
                      <a:pt x="12526" y="15399"/>
                      <a:pt x="12443" y="15538"/>
                      <a:pt x="12443" y="15538"/>
                    </a:cubicBezTo>
                    <a:cubicBezTo>
                      <a:pt x="12448" y="15539"/>
                      <a:pt x="12452" y="15540"/>
                      <a:pt x="12457" y="15540"/>
                    </a:cubicBezTo>
                    <a:cubicBezTo>
                      <a:pt x="12507" y="15540"/>
                      <a:pt x="12529" y="15461"/>
                      <a:pt x="12565" y="15461"/>
                    </a:cubicBezTo>
                    <a:cubicBezTo>
                      <a:pt x="12580" y="15461"/>
                      <a:pt x="12598" y="15475"/>
                      <a:pt x="12621" y="15514"/>
                    </a:cubicBezTo>
                    <a:cubicBezTo>
                      <a:pt x="12645" y="15514"/>
                      <a:pt x="12681" y="15526"/>
                      <a:pt x="12705" y="15526"/>
                    </a:cubicBezTo>
                    <a:cubicBezTo>
                      <a:pt x="12718" y="15526"/>
                      <a:pt x="12748" y="15525"/>
                      <a:pt x="12787" y="15525"/>
                    </a:cubicBezTo>
                    <a:cubicBezTo>
                      <a:pt x="12923" y="15525"/>
                      <a:pt x="13164" y="15533"/>
                      <a:pt x="13145" y="15598"/>
                    </a:cubicBezTo>
                    <a:lnTo>
                      <a:pt x="13336" y="15490"/>
                    </a:lnTo>
                    <a:lnTo>
                      <a:pt x="13336" y="15490"/>
                    </a:lnTo>
                    <a:cubicBezTo>
                      <a:pt x="13324" y="15562"/>
                      <a:pt x="13395" y="15586"/>
                      <a:pt x="13455" y="15609"/>
                    </a:cubicBezTo>
                    <a:cubicBezTo>
                      <a:pt x="13514" y="15621"/>
                      <a:pt x="13514" y="15681"/>
                      <a:pt x="13538" y="15728"/>
                    </a:cubicBezTo>
                    <a:cubicBezTo>
                      <a:pt x="13541" y="15737"/>
                      <a:pt x="13546" y="15740"/>
                      <a:pt x="13552" y="15740"/>
                    </a:cubicBezTo>
                    <a:cubicBezTo>
                      <a:pt x="13589" y="15740"/>
                      <a:pt x="13672" y="15609"/>
                      <a:pt x="13734" y="15609"/>
                    </a:cubicBezTo>
                    <a:cubicBezTo>
                      <a:pt x="13736" y="15609"/>
                      <a:pt x="13738" y="15609"/>
                      <a:pt x="13740" y="15609"/>
                    </a:cubicBezTo>
                    <a:cubicBezTo>
                      <a:pt x="13740" y="15645"/>
                      <a:pt x="13681" y="15764"/>
                      <a:pt x="13705" y="15788"/>
                    </a:cubicBezTo>
                    <a:cubicBezTo>
                      <a:pt x="13713" y="15792"/>
                      <a:pt x="13725" y="15794"/>
                      <a:pt x="13737" y="15794"/>
                    </a:cubicBezTo>
                    <a:cubicBezTo>
                      <a:pt x="13792" y="15794"/>
                      <a:pt x="13874" y="15755"/>
                      <a:pt x="13883" y="15717"/>
                    </a:cubicBezTo>
                    <a:cubicBezTo>
                      <a:pt x="13895" y="15669"/>
                      <a:pt x="13848" y="15633"/>
                      <a:pt x="13907" y="15633"/>
                    </a:cubicBezTo>
                    <a:cubicBezTo>
                      <a:pt x="13943" y="15633"/>
                      <a:pt x="13967" y="15657"/>
                      <a:pt x="13978" y="15681"/>
                    </a:cubicBezTo>
                    <a:cubicBezTo>
                      <a:pt x="14002" y="15740"/>
                      <a:pt x="13943" y="15812"/>
                      <a:pt x="13978" y="15859"/>
                    </a:cubicBezTo>
                    <a:cubicBezTo>
                      <a:pt x="13978" y="15860"/>
                      <a:pt x="13979" y="15861"/>
                      <a:pt x="13979" y="15861"/>
                    </a:cubicBezTo>
                    <a:cubicBezTo>
                      <a:pt x="13987" y="15861"/>
                      <a:pt x="14038" y="15800"/>
                      <a:pt x="14038" y="15800"/>
                    </a:cubicBezTo>
                    <a:cubicBezTo>
                      <a:pt x="14074" y="15776"/>
                      <a:pt x="14109" y="15764"/>
                      <a:pt x="14157" y="15764"/>
                    </a:cubicBezTo>
                    <a:cubicBezTo>
                      <a:pt x="14198" y="15764"/>
                      <a:pt x="14204" y="15790"/>
                      <a:pt x="14220" y="15790"/>
                    </a:cubicBezTo>
                    <a:cubicBezTo>
                      <a:pt x="14222" y="15790"/>
                      <a:pt x="14225" y="15790"/>
                      <a:pt x="14229" y="15788"/>
                    </a:cubicBezTo>
                    <a:cubicBezTo>
                      <a:pt x="14264" y="15764"/>
                      <a:pt x="14300" y="15740"/>
                      <a:pt x="14324" y="15717"/>
                    </a:cubicBezTo>
                    <a:cubicBezTo>
                      <a:pt x="14328" y="15712"/>
                      <a:pt x="14332" y="15710"/>
                      <a:pt x="14336" y="15710"/>
                    </a:cubicBezTo>
                    <a:cubicBezTo>
                      <a:pt x="14360" y="15710"/>
                      <a:pt x="14376" y="15791"/>
                      <a:pt x="14417" y="15791"/>
                    </a:cubicBezTo>
                    <a:cubicBezTo>
                      <a:pt x="14421" y="15791"/>
                      <a:pt x="14426" y="15790"/>
                      <a:pt x="14431" y="15788"/>
                    </a:cubicBezTo>
                    <a:cubicBezTo>
                      <a:pt x="14467" y="15764"/>
                      <a:pt x="14467" y="15728"/>
                      <a:pt x="14502" y="15717"/>
                    </a:cubicBezTo>
                    <a:lnTo>
                      <a:pt x="14610" y="15717"/>
                    </a:lnTo>
                    <a:cubicBezTo>
                      <a:pt x="14526" y="15717"/>
                      <a:pt x="14395" y="15800"/>
                      <a:pt x="14538" y="15812"/>
                    </a:cubicBezTo>
                    <a:cubicBezTo>
                      <a:pt x="14551" y="15814"/>
                      <a:pt x="14567" y="15816"/>
                      <a:pt x="14584" y="15816"/>
                    </a:cubicBezTo>
                    <a:cubicBezTo>
                      <a:pt x="14646" y="15816"/>
                      <a:pt x="14723" y="15798"/>
                      <a:pt x="14728" y="15746"/>
                    </a:cubicBezTo>
                    <a:lnTo>
                      <a:pt x="14728" y="15746"/>
                    </a:lnTo>
                    <a:cubicBezTo>
                      <a:pt x="14728" y="15829"/>
                      <a:pt x="14882" y="15848"/>
                      <a:pt x="15028" y="15848"/>
                    </a:cubicBezTo>
                    <a:cubicBezTo>
                      <a:pt x="15121" y="15848"/>
                      <a:pt x="15211" y="15840"/>
                      <a:pt x="15252" y="15836"/>
                    </a:cubicBezTo>
                    <a:cubicBezTo>
                      <a:pt x="15360" y="15836"/>
                      <a:pt x="15312" y="15776"/>
                      <a:pt x="15312" y="15693"/>
                    </a:cubicBezTo>
                    <a:cubicBezTo>
                      <a:pt x="15336" y="15651"/>
                      <a:pt x="15351" y="15630"/>
                      <a:pt x="15366" y="15630"/>
                    </a:cubicBezTo>
                    <a:cubicBezTo>
                      <a:pt x="15380" y="15630"/>
                      <a:pt x="15395" y="15651"/>
                      <a:pt x="15419" y="15693"/>
                    </a:cubicBezTo>
                    <a:cubicBezTo>
                      <a:pt x="15419" y="15822"/>
                      <a:pt x="15613" y="15873"/>
                      <a:pt x="15747" y="15873"/>
                    </a:cubicBezTo>
                    <a:cubicBezTo>
                      <a:pt x="15762" y="15873"/>
                      <a:pt x="15776" y="15873"/>
                      <a:pt x="15788" y="15871"/>
                    </a:cubicBezTo>
                    <a:cubicBezTo>
                      <a:pt x="15848" y="15871"/>
                      <a:pt x="15919" y="15859"/>
                      <a:pt x="15967" y="15812"/>
                    </a:cubicBezTo>
                    <a:cubicBezTo>
                      <a:pt x="16014" y="15740"/>
                      <a:pt x="16098" y="15705"/>
                      <a:pt x="16181" y="15705"/>
                    </a:cubicBezTo>
                    <a:cubicBezTo>
                      <a:pt x="16069" y="15716"/>
                      <a:pt x="16031" y="15801"/>
                      <a:pt x="16146" y="15801"/>
                    </a:cubicBezTo>
                    <a:cubicBezTo>
                      <a:pt x="16153" y="15801"/>
                      <a:pt x="16161" y="15801"/>
                      <a:pt x="16169" y="15800"/>
                    </a:cubicBezTo>
                    <a:lnTo>
                      <a:pt x="16491" y="15764"/>
                    </a:lnTo>
                    <a:cubicBezTo>
                      <a:pt x="16610" y="15752"/>
                      <a:pt x="16669" y="15740"/>
                      <a:pt x="16717" y="15622"/>
                    </a:cubicBezTo>
                    <a:lnTo>
                      <a:pt x="16717" y="15622"/>
                    </a:lnTo>
                    <a:cubicBezTo>
                      <a:pt x="16693" y="15681"/>
                      <a:pt x="16669" y="15717"/>
                      <a:pt x="16693" y="15764"/>
                    </a:cubicBezTo>
                    <a:cubicBezTo>
                      <a:pt x="16706" y="15777"/>
                      <a:pt x="16737" y="15787"/>
                      <a:pt x="16762" y="15787"/>
                    </a:cubicBezTo>
                    <a:cubicBezTo>
                      <a:pt x="16783" y="15787"/>
                      <a:pt x="16800" y="15780"/>
                      <a:pt x="16800" y="15764"/>
                    </a:cubicBezTo>
                    <a:cubicBezTo>
                      <a:pt x="16800" y="15728"/>
                      <a:pt x="16872" y="15728"/>
                      <a:pt x="16931" y="15717"/>
                    </a:cubicBezTo>
                    <a:cubicBezTo>
                      <a:pt x="16955" y="15717"/>
                      <a:pt x="16955" y="15657"/>
                      <a:pt x="16979" y="15633"/>
                    </a:cubicBezTo>
                    <a:cubicBezTo>
                      <a:pt x="16981" y="15629"/>
                      <a:pt x="16985" y="15627"/>
                      <a:pt x="16991" y="15627"/>
                    </a:cubicBezTo>
                    <a:cubicBezTo>
                      <a:pt x="17013" y="15627"/>
                      <a:pt x="17057" y="15659"/>
                      <a:pt x="17086" y="15669"/>
                    </a:cubicBezTo>
                    <a:lnTo>
                      <a:pt x="17205" y="15669"/>
                    </a:lnTo>
                    <a:cubicBezTo>
                      <a:pt x="17241" y="15657"/>
                      <a:pt x="17300" y="15633"/>
                      <a:pt x="17300" y="15598"/>
                    </a:cubicBezTo>
                    <a:cubicBezTo>
                      <a:pt x="17312" y="15550"/>
                      <a:pt x="17360" y="15562"/>
                      <a:pt x="17407" y="15550"/>
                    </a:cubicBezTo>
                    <a:lnTo>
                      <a:pt x="17407" y="15550"/>
                    </a:lnTo>
                    <a:cubicBezTo>
                      <a:pt x="17416" y="15590"/>
                      <a:pt x="17407" y="15614"/>
                      <a:pt x="17427" y="15614"/>
                    </a:cubicBezTo>
                    <a:cubicBezTo>
                      <a:pt x="17436" y="15614"/>
                      <a:pt x="17452" y="15609"/>
                      <a:pt x="17479" y="15598"/>
                    </a:cubicBezTo>
                    <a:cubicBezTo>
                      <a:pt x="17527" y="15574"/>
                      <a:pt x="17574" y="15538"/>
                      <a:pt x="17610" y="15514"/>
                    </a:cubicBezTo>
                    <a:cubicBezTo>
                      <a:pt x="17610" y="15514"/>
                      <a:pt x="17659" y="15479"/>
                      <a:pt x="17677" y="15479"/>
                    </a:cubicBezTo>
                    <a:cubicBezTo>
                      <a:pt x="17682" y="15479"/>
                      <a:pt x="17684" y="15482"/>
                      <a:pt x="17681" y="15490"/>
                    </a:cubicBezTo>
                    <a:cubicBezTo>
                      <a:pt x="17681" y="15502"/>
                      <a:pt x="17658" y="15514"/>
                      <a:pt x="17681" y="15550"/>
                    </a:cubicBezTo>
                    <a:cubicBezTo>
                      <a:pt x="17753" y="15526"/>
                      <a:pt x="17741" y="15514"/>
                      <a:pt x="17777" y="15467"/>
                    </a:cubicBezTo>
                    <a:cubicBezTo>
                      <a:pt x="17802" y="15432"/>
                      <a:pt x="17840" y="15404"/>
                      <a:pt x="17873" y="15404"/>
                    </a:cubicBezTo>
                    <a:cubicBezTo>
                      <a:pt x="17885" y="15404"/>
                      <a:pt x="17897" y="15409"/>
                      <a:pt x="17908" y="15419"/>
                    </a:cubicBezTo>
                    <a:cubicBezTo>
                      <a:pt x="17955" y="15467"/>
                      <a:pt x="17908" y="15502"/>
                      <a:pt x="18027" y="15514"/>
                    </a:cubicBezTo>
                    <a:cubicBezTo>
                      <a:pt x="18056" y="15520"/>
                      <a:pt x="18089" y="15523"/>
                      <a:pt x="18123" y="15523"/>
                    </a:cubicBezTo>
                    <a:cubicBezTo>
                      <a:pt x="18158" y="15523"/>
                      <a:pt x="18193" y="15520"/>
                      <a:pt x="18229" y="15514"/>
                    </a:cubicBezTo>
                    <a:cubicBezTo>
                      <a:pt x="18289" y="15502"/>
                      <a:pt x="18229" y="15467"/>
                      <a:pt x="18229" y="15431"/>
                    </a:cubicBezTo>
                    <a:cubicBezTo>
                      <a:pt x="18229" y="15391"/>
                      <a:pt x="18262" y="15368"/>
                      <a:pt x="18300" y="15368"/>
                    </a:cubicBezTo>
                    <a:cubicBezTo>
                      <a:pt x="18308" y="15368"/>
                      <a:pt x="18316" y="15369"/>
                      <a:pt x="18324" y="15371"/>
                    </a:cubicBezTo>
                    <a:cubicBezTo>
                      <a:pt x="18335" y="15377"/>
                      <a:pt x="18362" y="15382"/>
                      <a:pt x="18388" y="15382"/>
                    </a:cubicBezTo>
                    <a:cubicBezTo>
                      <a:pt x="18420" y="15382"/>
                      <a:pt x="18450" y="15374"/>
                      <a:pt x="18443" y="15347"/>
                    </a:cubicBezTo>
                    <a:lnTo>
                      <a:pt x="18443" y="15347"/>
                    </a:lnTo>
                    <a:cubicBezTo>
                      <a:pt x="18453" y="15384"/>
                      <a:pt x="18477" y="15397"/>
                      <a:pt x="18507" y="15397"/>
                    </a:cubicBezTo>
                    <a:cubicBezTo>
                      <a:pt x="18586" y="15397"/>
                      <a:pt x="18710" y="15305"/>
                      <a:pt x="18753" y="15288"/>
                    </a:cubicBezTo>
                    <a:cubicBezTo>
                      <a:pt x="18773" y="15280"/>
                      <a:pt x="18786" y="15277"/>
                      <a:pt x="18797" y="15277"/>
                    </a:cubicBezTo>
                    <a:cubicBezTo>
                      <a:pt x="18818" y="15277"/>
                      <a:pt x="18828" y="15288"/>
                      <a:pt x="18860" y="15288"/>
                    </a:cubicBezTo>
                    <a:cubicBezTo>
                      <a:pt x="18920" y="15276"/>
                      <a:pt x="18979" y="15264"/>
                      <a:pt x="19039" y="15240"/>
                    </a:cubicBezTo>
                    <a:cubicBezTo>
                      <a:pt x="19075" y="15231"/>
                      <a:pt x="19254" y="15158"/>
                      <a:pt x="19345" y="15158"/>
                    </a:cubicBezTo>
                    <a:cubicBezTo>
                      <a:pt x="19371" y="15158"/>
                      <a:pt x="19390" y="15165"/>
                      <a:pt x="19396" y="15181"/>
                    </a:cubicBezTo>
                    <a:cubicBezTo>
                      <a:pt x="19467" y="15145"/>
                      <a:pt x="19491" y="15133"/>
                      <a:pt x="19467" y="15062"/>
                    </a:cubicBezTo>
                    <a:cubicBezTo>
                      <a:pt x="19467" y="15014"/>
                      <a:pt x="19491" y="14966"/>
                      <a:pt x="19527" y="14943"/>
                    </a:cubicBezTo>
                    <a:cubicBezTo>
                      <a:pt x="19551" y="14978"/>
                      <a:pt x="19574" y="15002"/>
                      <a:pt x="19610" y="15038"/>
                    </a:cubicBezTo>
                    <a:cubicBezTo>
                      <a:pt x="19620" y="15040"/>
                      <a:pt x="19631" y="15041"/>
                      <a:pt x="19641" y="15041"/>
                    </a:cubicBezTo>
                    <a:cubicBezTo>
                      <a:pt x="19690" y="15041"/>
                      <a:pt x="19737" y="15018"/>
                      <a:pt x="19777" y="14978"/>
                    </a:cubicBezTo>
                    <a:cubicBezTo>
                      <a:pt x="19813" y="14943"/>
                      <a:pt x="19848" y="14907"/>
                      <a:pt x="19896" y="14883"/>
                    </a:cubicBezTo>
                    <a:cubicBezTo>
                      <a:pt x="19896" y="14883"/>
                      <a:pt x="19955" y="14919"/>
                      <a:pt x="19979" y="14919"/>
                    </a:cubicBezTo>
                    <a:cubicBezTo>
                      <a:pt x="20074" y="14919"/>
                      <a:pt x="19991" y="14740"/>
                      <a:pt x="20063" y="14705"/>
                    </a:cubicBezTo>
                    <a:cubicBezTo>
                      <a:pt x="20074" y="14699"/>
                      <a:pt x="20083" y="14696"/>
                      <a:pt x="20091" y="14696"/>
                    </a:cubicBezTo>
                    <a:cubicBezTo>
                      <a:pt x="20146" y="14696"/>
                      <a:pt x="20122" y="14824"/>
                      <a:pt x="20186" y="14824"/>
                    </a:cubicBezTo>
                    <a:cubicBezTo>
                      <a:pt x="20188" y="14824"/>
                      <a:pt x="20191" y="14824"/>
                      <a:pt x="20194" y="14824"/>
                    </a:cubicBezTo>
                    <a:cubicBezTo>
                      <a:pt x="20313" y="14800"/>
                      <a:pt x="20372" y="14621"/>
                      <a:pt x="20455" y="14550"/>
                    </a:cubicBezTo>
                    <a:cubicBezTo>
                      <a:pt x="20464" y="14541"/>
                      <a:pt x="20572" y="14453"/>
                      <a:pt x="20602" y="14453"/>
                    </a:cubicBezTo>
                    <a:cubicBezTo>
                      <a:pt x="20612" y="14453"/>
                      <a:pt x="20614" y="14463"/>
                      <a:pt x="20598" y="14490"/>
                    </a:cubicBezTo>
                    <a:cubicBezTo>
                      <a:pt x="20518" y="14541"/>
                      <a:pt x="20505" y="14591"/>
                      <a:pt x="20575" y="14591"/>
                    </a:cubicBezTo>
                    <a:cubicBezTo>
                      <a:pt x="20588" y="14591"/>
                      <a:pt x="20604" y="14589"/>
                      <a:pt x="20622" y="14585"/>
                    </a:cubicBezTo>
                    <a:cubicBezTo>
                      <a:pt x="20658" y="14574"/>
                      <a:pt x="20765" y="14502"/>
                      <a:pt x="20729" y="14455"/>
                    </a:cubicBezTo>
                    <a:cubicBezTo>
                      <a:pt x="20717" y="14443"/>
                      <a:pt x="20634" y="14419"/>
                      <a:pt x="20646" y="14395"/>
                    </a:cubicBezTo>
                    <a:lnTo>
                      <a:pt x="20646" y="14395"/>
                    </a:lnTo>
                    <a:cubicBezTo>
                      <a:pt x="20646" y="14395"/>
                      <a:pt x="20768" y="14421"/>
                      <a:pt x="20845" y="14421"/>
                    </a:cubicBezTo>
                    <a:cubicBezTo>
                      <a:pt x="20884" y="14421"/>
                      <a:pt x="20912" y="14415"/>
                      <a:pt x="20908" y="14395"/>
                    </a:cubicBezTo>
                    <a:cubicBezTo>
                      <a:pt x="20908" y="14347"/>
                      <a:pt x="20860" y="14324"/>
                      <a:pt x="20860" y="14276"/>
                    </a:cubicBezTo>
                    <a:cubicBezTo>
                      <a:pt x="20860" y="14228"/>
                      <a:pt x="20884" y="14204"/>
                      <a:pt x="20896" y="14157"/>
                    </a:cubicBezTo>
                    <a:cubicBezTo>
                      <a:pt x="20929" y="14214"/>
                      <a:pt x="20945" y="14255"/>
                      <a:pt x="20987" y="14255"/>
                    </a:cubicBezTo>
                    <a:cubicBezTo>
                      <a:pt x="21005" y="14255"/>
                      <a:pt x="21030" y="14247"/>
                      <a:pt x="21063" y="14228"/>
                    </a:cubicBezTo>
                    <a:cubicBezTo>
                      <a:pt x="21098" y="14216"/>
                      <a:pt x="21217" y="14074"/>
                      <a:pt x="21146" y="14062"/>
                    </a:cubicBezTo>
                    <a:lnTo>
                      <a:pt x="21229" y="14002"/>
                    </a:lnTo>
                    <a:cubicBezTo>
                      <a:pt x="21253" y="14026"/>
                      <a:pt x="21253" y="14085"/>
                      <a:pt x="21301" y="14097"/>
                    </a:cubicBezTo>
                    <a:cubicBezTo>
                      <a:pt x="21348" y="14097"/>
                      <a:pt x="21396" y="14074"/>
                      <a:pt x="21432" y="14038"/>
                    </a:cubicBezTo>
                    <a:cubicBezTo>
                      <a:pt x="21499" y="13960"/>
                      <a:pt x="21457" y="13852"/>
                      <a:pt x="21528" y="13852"/>
                    </a:cubicBezTo>
                    <a:cubicBezTo>
                      <a:pt x="21545" y="13852"/>
                      <a:pt x="21567" y="13858"/>
                      <a:pt x="21598" y="13871"/>
                    </a:cubicBezTo>
                    <a:cubicBezTo>
                      <a:pt x="21621" y="13902"/>
                      <a:pt x="21636" y="13914"/>
                      <a:pt x="21645" y="13914"/>
                    </a:cubicBezTo>
                    <a:cubicBezTo>
                      <a:pt x="21677" y="13914"/>
                      <a:pt x="21660" y="13786"/>
                      <a:pt x="21706" y="13740"/>
                    </a:cubicBezTo>
                    <a:cubicBezTo>
                      <a:pt x="21765" y="13681"/>
                      <a:pt x="21860" y="13728"/>
                      <a:pt x="21872" y="13681"/>
                    </a:cubicBezTo>
                    <a:cubicBezTo>
                      <a:pt x="21872" y="13633"/>
                      <a:pt x="21872" y="13597"/>
                      <a:pt x="21872" y="13550"/>
                    </a:cubicBezTo>
                    <a:cubicBezTo>
                      <a:pt x="21918" y="13559"/>
                      <a:pt x="21922" y="13597"/>
                      <a:pt x="21959" y="13597"/>
                    </a:cubicBezTo>
                    <a:cubicBezTo>
                      <a:pt x="21971" y="13597"/>
                      <a:pt x="21984" y="13593"/>
                      <a:pt x="22003" y="13585"/>
                    </a:cubicBezTo>
                    <a:cubicBezTo>
                      <a:pt x="22039" y="13573"/>
                      <a:pt x="22122" y="13538"/>
                      <a:pt x="22099" y="13490"/>
                    </a:cubicBezTo>
                    <a:cubicBezTo>
                      <a:pt x="22087" y="13431"/>
                      <a:pt x="22158" y="13407"/>
                      <a:pt x="22194" y="13359"/>
                    </a:cubicBezTo>
                    <a:cubicBezTo>
                      <a:pt x="22230" y="13323"/>
                      <a:pt x="22158" y="13264"/>
                      <a:pt x="22206" y="13216"/>
                    </a:cubicBezTo>
                    <a:lnTo>
                      <a:pt x="22206" y="13216"/>
                    </a:lnTo>
                    <a:lnTo>
                      <a:pt x="22277" y="13276"/>
                    </a:lnTo>
                    <a:cubicBezTo>
                      <a:pt x="22301" y="13252"/>
                      <a:pt x="22349" y="13204"/>
                      <a:pt x="22313" y="13169"/>
                    </a:cubicBezTo>
                    <a:cubicBezTo>
                      <a:pt x="22313" y="13109"/>
                      <a:pt x="22325" y="13097"/>
                      <a:pt x="22384" y="13097"/>
                    </a:cubicBezTo>
                    <a:cubicBezTo>
                      <a:pt x="22420" y="13061"/>
                      <a:pt x="22420" y="13050"/>
                      <a:pt x="22384" y="13026"/>
                    </a:cubicBezTo>
                    <a:cubicBezTo>
                      <a:pt x="22360" y="12990"/>
                      <a:pt x="22396" y="12942"/>
                      <a:pt x="22420" y="12919"/>
                    </a:cubicBezTo>
                    <a:lnTo>
                      <a:pt x="22551" y="13014"/>
                    </a:lnTo>
                    <a:cubicBezTo>
                      <a:pt x="22503" y="12978"/>
                      <a:pt x="22587" y="12835"/>
                      <a:pt x="22622" y="12788"/>
                    </a:cubicBezTo>
                    <a:cubicBezTo>
                      <a:pt x="22658" y="12752"/>
                      <a:pt x="22706" y="12764"/>
                      <a:pt x="22753" y="12728"/>
                    </a:cubicBezTo>
                    <a:cubicBezTo>
                      <a:pt x="22944" y="12585"/>
                      <a:pt x="23051" y="12347"/>
                      <a:pt x="23158" y="12133"/>
                    </a:cubicBezTo>
                    <a:cubicBezTo>
                      <a:pt x="23194" y="12133"/>
                      <a:pt x="23218" y="12121"/>
                      <a:pt x="23230" y="12109"/>
                    </a:cubicBezTo>
                    <a:cubicBezTo>
                      <a:pt x="23253" y="12073"/>
                      <a:pt x="23265" y="12026"/>
                      <a:pt x="23277" y="11990"/>
                    </a:cubicBezTo>
                    <a:lnTo>
                      <a:pt x="23361" y="11597"/>
                    </a:lnTo>
                    <a:cubicBezTo>
                      <a:pt x="23408" y="11418"/>
                      <a:pt x="23420" y="11240"/>
                      <a:pt x="23396" y="11061"/>
                    </a:cubicBezTo>
                    <a:cubicBezTo>
                      <a:pt x="23396" y="10990"/>
                      <a:pt x="23384" y="10918"/>
                      <a:pt x="23349" y="10883"/>
                    </a:cubicBezTo>
                    <a:cubicBezTo>
                      <a:pt x="23337" y="10847"/>
                      <a:pt x="23325" y="10811"/>
                      <a:pt x="23325" y="10764"/>
                    </a:cubicBezTo>
                    <a:lnTo>
                      <a:pt x="23325" y="10764"/>
                    </a:lnTo>
                    <a:cubicBezTo>
                      <a:pt x="23325" y="10787"/>
                      <a:pt x="23340" y="10810"/>
                      <a:pt x="23354" y="10810"/>
                    </a:cubicBezTo>
                    <a:cubicBezTo>
                      <a:pt x="23361" y="10810"/>
                      <a:pt x="23368" y="10804"/>
                      <a:pt x="23373" y="10787"/>
                    </a:cubicBezTo>
                    <a:cubicBezTo>
                      <a:pt x="23373" y="10680"/>
                      <a:pt x="23361" y="10585"/>
                      <a:pt x="23349" y="10490"/>
                    </a:cubicBezTo>
                    <a:cubicBezTo>
                      <a:pt x="23349" y="10442"/>
                      <a:pt x="23349" y="10323"/>
                      <a:pt x="23301" y="10299"/>
                    </a:cubicBezTo>
                    <a:cubicBezTo>
                      <a:pt x="23297" y="10298"/>
                      <a:pt x="23292" y="10298"/>
                      <a:pt x="23288" y="10298"/>
                    </a:cubicBezTo>
                    <a:cubicBezTo>
                      <a:pt x="23241" y="10298"/>
                      <a:pt x="23179" y="10347"/>
                      <a:pt x="23146" y="10347"/>
                    </a:cubicBezTo>
                    <a:cubicBezTo>
                      <a:pt x="23122" y="10275"/>
                      <a:pt x="23206" y="10240"/>
                      <a:pt x="23265" y="10216"/>
                    </a:cubicBezTo>
                    <a:cubicBezTo>
                      <a:pt x="23313" y="10204"/>
                      <a:pt x="23277" y="10121"/>
                      <a:pt x="23265" y="10049"/>
                    </a:cubicBezTo>
                    <a:cubicBezTo>
                      <a:pt x="23218" y="9942"/>
                      <a:pt x="23194" y="9835"/>
                      <a:pt x="23182" y="9728"/>
                    </a:cubicBezTo>
                    <a:cubicBezTo>
                      <a:pt x="23182" y="9704"/>
                      <a:pt x="23194" y="9680"/>
                      <a:pt x="23194" y="9668"/>
                    </a:cubicBezTo>
                    <a:cubicBezTo>
                      <a:pt x="23170" y="9621"/>
                      <a:pt x="23122" y="9609"/>
                      <a:pt x="23075" y="9573"/>
                    </a:cubicBezTo>
                    <a:cubicBezTo>
                      <a:pt x="22992" y="9513"/>
                      <a:pt x="23027" y="9371"/>
                      <a:pt x="23003" y="9275"/>
                    </a:cubicBezTo>
                    <a:cubicBezTo>
                      <a:pt x="22968" y="9192"/>
                      <a:pt x="22908" y="9180"/>
                      <a:pt x="22825" y="9168"/>
                    </a:cubicBezTo>
                    <a:cubicBezTo>
                      <a:pt x="22670" y="9156"/>
                      <a:pt x="22849" y="9085"/>
                      <a:pt x="22861" y="9073"/>
                    </a:cubicBezTo>
                    <a:cubicBezTo>
                      <a:pt x="22920" y="9013"/>
                      <a:pt x="22741" y="8990"/>
                      <a:pt x="22730" y="8990"/>
                    </a:cubicBezTo>
                    <a:cubicBezTo>
                      <a:pt x="22646" y="8942"/>
                      <a:pt x="22730" y="8859"/>
                      <a:pt x="22718" y="8799"/>
                    </a:cubicBezTo>
                    <a:cubicBezTo>
                      <a:pt x="22694" y="8716"/>
                      <a:pt x="22646" y="8644"/>
                      <a:pt x="22587" y="8585"/>
                    </a:cubicBezTo>
                    <a:cubicBezTo>
                      <a:pt x="22551" y="8561"/>
                      <a:pt x="22349" y="8370"/>
                      <a:pt x="22420" y="8323"/>
                    </a:cubicBezTo>
                    <a:cubicBezTo>
                      <a:pt x="22384" y="8263"/>
                      <a:pt x="22349" y="8216"/>
                      <a:pt x="22289" y="8180"/>
                    </a:cubicBezTo>
                    <a:cubicBezTo>
                      <a:pt x="22122" y="8037"/>
                      <a:pt x="21968" y="7870"/>
                      <a:pt x="21801" y="7739"/>
                    </a:cubicBezTo>
                    <a:cubicBezTo>
                      <a:pt x="21761" y="7708"/>
                      <a:pt x="21706" y="7676"/>
                      <a:pt x="21659" y="7676"/>
                    </a:cubicBezTo>
                    <a:cubicBezTo>
                      <a:pt x="21643" y="7676"/>
                      <a:pt x="21628" y="7680"/>
                      <a:pt x="21615" y="7688"/>
                    </a:cubicBezTo>
                    <a:lnTo>
                      <a:pt x="21615" y="7688"/>
                    </a:lnTo>
                    <a:cubicBezTo>
                      <a:pt x="21650" y="7658"/>
                      <a:pt x="21692" y="7625"/>
                      <a:pt x="21682" y="7585"/>
                    </a:cubicBezTo>
                    <a:cubicBezTo>
                      <a:pt x="21670" y="7525"/>
                      <a:pt x="21622" y="7549"/>
                      <a:pt x="21598" y="7513"/>
                    </a:cubicBezTo>
                    <a:lnTo>
                      <a:pt x="21563" y="7442"/>
                    </a:lnTo>
                    <a:cubicBezTo>
                      <a:pt x="21503" y="7358"/>
                      <a:pt x="21432" y="7275"/>
                      <a:pt x="21348" y="7204"/>
                    </a:cubicBezTo>
                    <a:cubicBezTo>
                      <a:pt x="21289" y="7204"/>
                      <a:pt x="21134" y="7061"/>
                      <a:pt x="21134" y="7061"/>
                    </a:cubicBezTo>
                    <a:cubicBezTo>
                      <a:pt x="21039" y="7096"/>
                      <a:pt x="21003" y="7192"/>
                      <a:pt x="20896" y="7227"/>
                    </a:cubicBezTo>
                    <a:cubicBezTo>
                      <a:pt x="20895" y="7228"/>
                      <a:pt x="20894" y="7228"/>
                      <a:pt x="20894" y="7228"/>
                    </a:cubicBezTo>
                    <a:cubicBezTo>
                      <a:pt x="20870" y="7228"/>
                      <a:pt x="20840" y="7061"/>
                      <a:pt x="20944" y="7061"/>
                    </a:cubicBezTo>
                    <a:cubicBezTo>
                      <a:pt x="21051" y="7049"/>
                      <a:pt x="21039" y="6989"/>
                      <a:pt x="20956" y="6918"/>
                    </a:cubicBezTo>
                    <a:cubicBezTo>
                      <a:pt x="20932" y="6882"/>
                      <a:pt x="20872" y="6835"/>
                      <a:pt x="20825" y="6835"/>
                    </a:cubicBezTo>
                    <a:cubicBezTo>
                      <a:pt x="20805" y="6841"/>
                      <a:pt x="20796" y="6851"/>
                      <a:pt x="20786" y="6851"/>
                    </a:cubicBezTo>
                    <a:cubicBezTo>
                      <a:pt x="20778" y="6851"/>
                      <a:pt x="20769" y="6844"/>
                      <a:pt x="20753" y="6823"/>
                    </a:cubicBezTo>
                    <a:cubicBezTo>
                      <a:pt x="20730" y="6776"/>
                      <a:pt x="20660" y="6579"/>
                      <a:pt x="20703" y="6550"/>
                    </a:cubicBezTo>
                    <a:lnTo>
                      <a:pt x="20703" y="6550"/>
                    </a:lnTo>
                    <a:cubicBezTo>
                      <a:pt x="20687" y="6559"/>
                      <a:pt x="20673" y="6563"/>
                      <a:pt x="20659" y="6563"/>
                    </a:cubicBezTo>
                    <a:cubicBezTo>
                      <a:pt x="20623" y="6563"/>
                      <a:pt x="20590" y="6535"/>
                      <a:pt x="20539" y="6501"/>
                    </a:cubicBezTo>
                    <a:cubicBezTo>
                      <a:pt x="20479" y="6454"/>
                      <a:pt x="20420" y="6418"/>
                      <a:pt x="20348" y="6394"/>
                    </a:cubicBezTo>
                    <a:cubicBezTo>
                      <a:pt x="20325" y="6394"/>
                      <a:pt x="20241" y="6394"/>
                      <a:pt x="20229" y="6370"/>
                    </a:cubicBezTo>
                    <a:cubicBezTo>
                      <a:pt x="20229" y="6346"/>
                      <a:pt x="20229" y="6287"/>
                      <a:pt x="20217" y="6263"/>
                    </a:cubicBezTo>
                    <a:cubicBezTo>
                      <a:pt x="20205" y="6251"/>
                      <a:pt x="20110" y="6227"/>
                      <a:pt x="20074" y="6204"/>
                    </a:cubicBezTo>
                    <a:lnTo>
                      <a:pt x="19920" y="6096"/>
                    </a:lnTo>
                    <a:cubicBezTo>
                      <a:pt x="19911" y="6056"/>
                      <a:pt x="19894" y="6043"/>
                      <a:pt x="19874" y="6043"/>
                    </a:cubicBezTo>
                    <a:cubicBezTo>
                      <a:pt x="19840" y="6043"/>
                      <a:pt x="19799" y="6081"/>
                      <a:pt x="19777" y="6096"/>
                    </a:cubicBezTo>
                    <a:cubicBezTo>
                      <a:pt x="19768" y="6105"/>
                      <a:pt x="19757" y="6109"/>
                      <a:pt x="19744" y="6109"/>
                    </a:cubicBezTo>
                    <a:cubicBezTo>
                      <a:pt x="19721" y="6109"/>
                      <a:pt x="19693" y="6096"/>
                      <a:pt x="19670" y="6073"/>
                    </a:cubicBezTo>
                    <a:cubicBezTo>
                      <a:pt x="19729" y="6001"/>
                      <a:pt x="19753" y="5977"/>
                      <a:pt x="19670" y="5906"/>
                    </a:cubicBezTo>
                    <a:cubicBezTo>
                      <a:pt x="19503" y="5787"/>
                      <a:pt x="19324" y="5680"/>
                      <a:pt x="19158" y="5561"/>
                    </a:cubicBezTo>
                    <a:cubicBezTo>
                      <a:pt x="19148" y="5561"/>
                      <a:pt x="19022" y="5478"/>
                      <a:pt x="18980" y="5478"/>
                    </a:cubicBezTo>
                    <a:cubicBezTo>
                      <a:pt x="18972" y="5478"/>
                      <a:pt x="18967" y="5481"/>
                      <a:pt x="18967" y="5489"/>
                    </a:cubicBezTo>
                    <a:cubicBezTo>
                      <a:pt x="18972" y="5524"/>
                      <a:pt x="18960" y="5537"/>
                      <a:pt x="18942" y="5537"/>
                    </a:cubicBezTo>
                    <a:cubicBezTo>
                      <a:pt x="18912" y="5537"/>
                      <a:pt x="18863" y="5500"/>
                      <a:pt x="18848" y="5477"/>
                    </a:cubicBezTo>
                    <a:cubicBezTo>
                      <a:pt x="18812" y="5442"/>
                      <a:pt x="18860" y="5418"/>
                      <a:pt x="18848" y="5382"/>
                    </a:cubicBezTo>
                    <a:cubicBezTo>
                      <a:pt x="18824" y="5358"/>
                      <a:pt x="18801" y="5346"/>
                      <a:pt x="18777" y="5322"/>
                    </a:cubicBezTo>
                    <a:cubicBezTo>
                      <a:pt x="18732" y="5300"/>
                      <a:pt x="18613" y="5214"/>
                      <a:pt x="18550" y="5214"/>
                    </a:cubicBezTo>
                    <a:cubicBezTo>
                      <a:pt x="18546" y="5214"/>
                      <a:pt x="18542" y="5215"/>
                      <a:pt x="18539" y="5215"/>
                    </a:cubicBezTo>
                    <a:cubicBezTo>
                      <a:pt x="18527" y="5220"/>
                      <a:pt x="18517" y="5222"/>
                      <a:pt x="18508" y="5222"/>
                    </a:cubicBezTo>
                    <a:cubicBezTo>
                      <a:pt x="18472" y="5222"/>
                      <a:pt x="18453" y="5189"/>
                      <a:pt x="18396" y="5180"/>
                    </a:cubicBezTo>
                    <a:cubicBezTo>
                      <a:pt x="18390" y="5178"/>
                      <a:pt x="18384" y="5177"/>
                      <a:pt x="18378" y="5177"/>
                    </a:cubicBezTo>
                    <a:cubicBezTo>
                      <a:pt x="18347" y="5177"/>
                      <a:pt x="18303" y="5194"/>
                      <a:pt x="18278" y="5194"/>
                    </a:cubicBezTo>
                    <a:cubicBezTo>
                      <a:pt x="18273" y="5194"/>
                      <a:pt x="18268" y="5193"/>
                      <a:pt x="18265" y="5191"/>
                    </a:cubicBezTo>
                    <a:cubicBezTo>
                      <a:pt x="18253" y="5191"/>
                      <a:pt x="18265" y="5144"/>
                      <a:pt x="18253" y="5120"/>
                    </a:cubicBezTo>
                    <a:cubicBezTo>
                      <a:pt x="18205" y="5061"/>
                      <a:pt x="18158" y="5013"/>
                      <a:pt x="18086" y="4989"/>
                    </a:cubicBezTo>
                    <a:cubicBezTo>
                      <a:pt x="17991" y="4941"/>
                      <a:pt x="17884" y="4894"/>
                      <a:pt x="17788" y="4858"/>
                    </a:cubicBezTo>
                    <a:cubicBezTo>
                      <a:pt x="17780" y="4856"/>
                      <a:pt x="17772" y="4855"/>
                      <a:pt x="17763" y="4855"/>
                    </a:cubicBezTo>
                    <a:cubicBezTo>
                      <a:pt x="17725" y="4855"/>
                      <a:pt x="17691" y="4876"/>
                      <a:pt x="17681" y="4906"/>
                    </a:cubicBezTo>
                    <a:cubicBezTo>
                      <a:pt x="17567" y="4941"/>
                      <a:pt x="17681" y="5134"/>
                      <a:pt x="17772" y="5134"/>
                    </a:cubicBezTo>
                    <a:cubicBezTo>
                      <a:pt x="17803" y="5134"/>
                      <a:pt x="17831" y="5112"/>
                      <a:pt x="17846" y="5055"/>
                    </a:cubicBezTo>
                    <a:lnTo>
                      <a:pt x="17846" y="5055"/>
                    </a:lnTo>
                    <a:cubicBezTo>
                      <a:pt x="17844" y="5104"/>
                      <a:pt x="18062" y="5196"/>
                      <a:pt x="18062" y="5287"/>
                    </a:cubicBezTo>
                    <a:cubicBezTo>
                      <a:pt x="18062" y="5316"/>
                      <a:pt x="18071" y="5322"/>
                      <a:pt x="18086" y="5322"/>
                    </a:cubicBezTo>
                    <a:cubicBezTo>
                      <a:pt x="18096" y="5322"/>
                      <a:pt x="18109" y="5320"/>
                      <a:pt x="18123" y="5320"/>
                    </a:cubicBezTo>
                    <a:cubicBezTo>
                      <a:pt x="18130" y="5320"/>
                      <a:pt x="18138" y="5320"/>
                      <a:pt x="18146" y="5322"/>
                    </a:cubicBezTo>
                    <a:cubicBezTo>
                      <a:pt x="18193" y="5334"/>
                      <a:pt x="18241" y="5346"/>
                      <a:pt x="18289" y="5370"/>
                    </a:cubicBezTo>
                    <a:cubicBezTo>
                      <a:pt x="18515" y="5453"/>
                      <a:pt x="18741" y="5572"/>
                      <a:pt x="18931" y="5727"/>
                    </a:cubicBezTo>
                    <a:cubicBezTo>
                      <a:pt x="19033" y="5792"/>
                      <a:pt x="19184" y="5971"/>
                      <a:pt x="19308" y="5971"/>
                    </a:cubicBezTo>
                    <a:cubicBezTo>
                      <a:pt x="19344" y="5971"/>
                      <a:pt x="19378" y="5955"/>
                      <a:pt x="19408" y="5918"/>
                    </a:cubicBezTo>
                    <a:cubicBezTo>
                      <a:pt x="19408" y="5908"/>
                      <a:pt x="19477" y="5845"/>
                      <a:pt x="19504" y="5845"/>
                    </a:cubicBezTo>
                    <a:cubicBezTo>
                      <a:pt x="19511" y="5845"/>
                      <a:pt x="19515" y="5849"/>
                      <a:pt x="19515" y="5858"/>
                    </a:cubicBezTo>
                    <a:cubicBezTo>
                      <a:pt x="19503" y="5906"/>
                      <a:pt x="19491" y="5953"/>
                      <a:pt x="19479" y="6001"/>
                    </a:cubicBezTo>
                    <a:cubicBezTo>
                      <a:pt x="19432" y="6073"/>
                      <a:pt x="19396" y="6156"/>
                      <a:pt x="19360" y="6239"/>
                    </a:cubicBezTo>
                    <a:cubicBezTo>
                      <a:pt x="19379" y="6239"/>
                      <a:pt x="19383" y="6224"/>
                      <a:pt x="19402" y="6224"/>
                    </a:cubicBezTo>
                    <a:cubicBezTo>
                      <a:pt x="19407" y="6224"/>
                      <a:pt x="19412" y="6225"/>
                      <a:pt x="19420" y="6227"/>
                    </a:cubicBezTo>
                    <a:cubicBezTo>
                      <a:pt x="19467" y="6239"/>
                      <a:pt x="19503" y="6251"/>
                      <a:pt x="19527" y="6287"/>
                    </a:cubicBezTo>
                    <a:cubicBezTo>
                      <a:pt x="19574" y="6311"/>
                      <a:pt x="19658" y="6370"/>
                      <a:pt x="19622" y="6430"/>
                    </a:cubicBezTo>
                    <a:cubicBezTo>
                      <a:pt x="19641" y="6404"/>
                      <a:pt x="19659" y="6396"/>
                      <a:pt x="19675" y="6396"/>
                    </a:cubicBezTo>
                    <a:cubicBezTo>
                      <a:pt x="19707" y="6396"/>
                      <a:pt x="19736" y="6427"/>
                      <a:pt x="19769" y="6427"/>
                    </a:cubicBezTo>
                    <a:cubicBezTo>
                      <a:pt x="19783" y="6427"/>
                      <a:pt x="19797" y="6421"/>
                      <a:pt x="19813" y="6406"/>
                    </a:cubicBezTo>
                    <a:cubicBezTo>
                      <a:pt x="19839" y="6386"/>
                      <a:pt x="19884" y="6359"/>
                      <a:pt x="19918" y="6359"/>
                    </a:cubicBezTo>
                    <a:cubicBezTo>
                      <a:pt x="19946" y="6359"/>
                      <a:pt x="19967" y="6377"/>
                      <a:pt x="19967" y="6430"/>
                    </a:cubicBezTo>
                    <a:cubicBezTo>
                      <a:pt x="19967" y="6489"/>
                      <a:pt x="19920" y="6513"/>
                      <a:pt x="19944" y="6585"/>
                    </a:cubicBezTo>
                    <a:cubicBezTo>
                      <a:pt x="19960" y="6625"/>
                      <a:pt x="19982" y="6644"/>
                      <a:pt x="20005" y="6644"/>
                    </a:cubicBezTo>
                    <a:cubicBezTo>
                      <a:pt x="20016" y="6644"/>
                      <a:pt x="20027" y="6640"/>
                      <a:pt x="20039" y="6632"/>
                    </a:cubicBezTo>
                    <a:cubicBezTo>
                      <a:pt x="20050" y="6621"/>
                      <a:pt x="20058" y="6617"/>
                      <a:pt x="20066" y="6617"/>
                    </a:cubicBezTo>
                    <a:cubicBezTo>
                      <a:pt x="20085" y="6617"/>
                      <a:pt x="20101" y="6639"/>
                      <a:pt x="20134" y="6656"/>
                    </a:cubicBezTo>
                    <a:cubicBezTo>
                      <a:pt x="20158" y="6680"/>
                      <a:pt x="20122" y="6692"/>
                      <a:pt x="20122" y="6715"/>
                    </a:cubicBezTo>
                    <a:cubicBezTo>
                      <a:pt x="20098" y="6811"/>
                      <a:pt x="20336" y="6775"/>
                      <a:pt x="20360" y="6894"/>
                    </a:cubicBezTo>
                    <a:cubicBezTo>
                      <a:pt x="20379" y="6913"/>
                      <a:pt x="20415" y="6917"/>
                      <a:pt x="20452" y="6917"/>
                    </a:cubicBezTo>
                    <a:cubicBezTo>
                      <a:pt x="20476" y="6917"/>
                      <a:pt x="20501" y="6915"/>
                      <a:pt x="20521" y="6915"/>
                    </a:cubicBezTo>
                    <a:cubicBezTo>
                      <a:pt x="20545" y="6915"/>
                      <a:pt x="20563" y="6918"/>
                      <a:pt x="20563" y="6930"/>
                    </a:cubicBezTo>
                    <a:cubicBezTo>
                      <a:pt x="20563" y="6954"/>
                      <a:pt x="20527" y="7025"/>
                      <a:pt x="20551" y="7037"/>
                    </a:cubicBezTo>
                    <a:cubicBezTo>
                      <a:pt x="20572" y="7037"/>
                      <a:pt x="20604" y="6988"/>
                      <a:pt x="20645" y="6988"/>
                    </a:cubicBezTo>
                    <a:cubicBezTo>
                      <a:pt x="20649" y="6988"/>
                      <a:pt x="20654" y="6988"/>
                      <a:pt x="20658" y="6989"/>
                    </a:cubicBezTo>
                    <a:lnTo>
                      <a:pt x="20610" y="7156"/>
                    </a:lnTo>
                    <a:cubicBezTo>
                      <a:pt x="20636" y="7141"/>
                      <a:pt x="20662" y="7135"/>
                      <a:pt x="20688" y="7135"/>
                    </a:cubicBezTo>
                    <a:cubicBezTo>
                      <a:pt x="20746" y="7135"/>
                      <a:pt x="20800" y="7170"/>
                      <a:pt x="20825" y="7227"/>
                    </a:cubicBezTo>
                    <a:cubicBezTo>
                      <a:pt x="20836" y="7275"/>
                      <a:pt x="20872" y="7323"/>
                      <a:pt x="20920" y="7358"/>
                    </a:cubicBezTo>
                    <a:cubicBezTo>
                      <a:pt x="20927" y="7365"/>
                      <a:pt x="20953" y="7372"/>
                      <a:pt x="20966" y="7372"/>
                    </a:cubicBezTo>
                    <a:cubicBezTo>
                      <a:pt x="20968" y="7372"/>
                      <a:pt x="20969" y="7372"/>
                      <a:pt x="20970" y="7371"/>
                    </a:cubicBezTo>
                    <a:lnTo>
                      <a:pt x="20970" y="7371"/>
                    </a:lnTo>
                    <a:lnTo>
                      <a:pt x="21051" y="7442"/>
                    </a:lnTo>
                    <a:cubicBezTo>
                      <a:pt x="21074" y="7465"/>
                      <a:pt x="21081" y="7472"/>
                      <a:pt x="21084" y="7472"/>
                    </a:cubicBezTo>
                    <a:cubicBezTo>
                      <a:pt x="21090" y="7472"/>
                      <a:pt x="21086" y="7454"/>
                      <a:pt x="21122" y="7454"/>
                    </a:cubicBezTo>
                    <a:cubicBezTo>
                      <a:pt x="21182" y="7454"/>
                      <a:pt x="21217" y="7597"/>
                      <a:pt x="21241" y="7620"/>
                    </a:cubicBezTo>
                    <a:cubicBezTo>
                      <a:pt x="21265" y="7644"/>
                      <a:pt x="21325" y="7751"/>
                      <a:pt x="21396" y="7763"/>
                    </a:cubicBezTo>
                    <a:cubicBezTo>
                      <a:pt x="21429" y="7763"/>
                      <a:pt x="21455" y="7737"/>
                      <a:pt x="21472" y="7737"/>
                    </a:cubicBezTo>
                    <a:cubicBezTo>
                      <a:pt x="21484" y="7737"/>
                      <a:pt x="21491" y="7753"/>
                      <a:pt x="21491" y="7811"/>
                    </a:cubicBezTo>
                    <a:cubicBezTo>
                      <a:pt x="21483" y="7853"/>
                      <a:pt x="21504" y="7925"/>
                      <a:pt x="21530" y="7925"/>
                    </a:cubicBezTo>
                    <a:cubicBezTo>
                      <a:pt x="21541" y="7925"/>
                      <a:pt x="21552" y="7913"/>
                      <a:pt x="21563" y="7882"/>
                    </a:cubicBezTo>
                    <a:cubicBezTo>
                      <a:pt x="21587" y="7862"/>
                      <a:pt x="21609" y="7853"/>
                      <a:pt x="21629" y="7853"/>
                    </a:cubicBezTo>
                    <a:cubicBezTo>
                      <a:pt x="21669" y="7853"/>
                      <a:pt x="21698" y="7890"/>
                      <a:pt x="21706" y="7954"/>
                    </a:cubicBezTo>
                    <a:cubicBezTo>
                      <a:pt x="21706" y="8025"/>
                      <a:pt x="21646" y="8061"/>
                      <a:pt x="21753" y="8109"/>
                    </a:cubicBezTo>
                    <a:cubicBezTo>
                      <a:pt x="21765" y="8109"/>
                      <a:pt x="21932" y="8144"/>
                      <a:pt x="21920" y="8156"/>
                    </a:cubicBezTo>
                    <a:cubicBezTo>
                      <a:pt x="21916" y="8164"/>
                      <a:pt x="21901" y="8165"/>
                      <a:pt x="21884" y="8165"/>
                    </a:cubicBezTo>
                    <a:cubicBezTo>
                      <a:pt x="21876" y="8165"/>
                      <a:pt x="21866" y="8165"/>
                      <a:pt x="21857" y="8165"/>
                    </a:cubicBezTo>
                    <a:cubicBezTo>
                      <a:pt x="21831" y="8165"/>
                      <a:pt x="21807" y="8168"/>
                      <a:pt x="21813" y="8192"/>
                    </a:cubicBezTo>
                    <a:cubicBezTo>
                      <a:pt x="21825" y="8239"/>
                      <a:pt x="21944" y="8263"/>
                      <a:pt x="21979" y="8275"/>
                    </a:cubicBezTo>
                    <a:cubicBezTo>
                      <a:pt x="22027" y="8311"/>
                      <a:pt x="22051" y="8370"/>
                      <a:pt x="22063" y="8430"/>
                    </a:cubicBezTo>
                    <a:cubicBezTo>
                      <a:pt x="22063" y="8490"/>
                      <a:pt x="22075" y="8537"/>
                      <a:pt x="22110" y="8585"/>
                    </a:cubicBezTo>
                    <a:cubicBezTo>
                      <a:pt x="22146" y="8644"/>
                      <a:pt x="22194" y="8692"/>
                      <a:pt x="22253" y="8728"/>
                    </a:cubicBezTo>
                    <a:cubicBezTo>
                      <a:pt x="22313" y="8775"/>
                      <a:pt x="22384" y="8763"/>
                      <a:pt x="22360" y="8823"/>
                    </a:cubicBezTo>
                    <a:cubicBezTo>
                      <a:pt x="22337" y="8906"/>
                      <a:pt x="22360" y="8978"/>
                      <a:pt x="22420" y="9037"/>
                    </a:cubicBezTo>
                    <a:cubicBezTo>
                      <a:pt x="22431" y="9048"/>
                      <a:pt x="22442" y="9052"/>
                      <a:pt x="22453" y="9052"/>
                    </a:cubicBezTo>
                    <a:cubicBezTo>
                      <a:pt x="22473" y="9052"/>
                      <a:pt x="22493" y="9038"/>
                      <a:pt x="22513" y="9023"/>
                    </a:cubicBezTo>
                    <a:lnTo>
                      <a:pt x="22513" y="9023"/>
                    </a:lnTo>
                    <a:cubicBezTo>
                      <a:pt x="22421" y="9098"/>
                      <a:pt x="22555" y="9241"/>
                      <a:pt x="22634" y="9263"/>
                    </a:cubicBezTo>
                    <a:cubicBezTo>
                      <a:pt x="22694" y="9275"/>
                      <a:pt x="22718" y="9335"/>
                      <a:pt x="22682" y="9382"/>
                    </a:cubicBezTo>
                    <a:cubicBezTo>
                      <a:pt x="22675" y="9390"/>
                      <a:pt x="22667" y="9391"/>
                      <a:pt x="22659" y="9391"/>
                    </a:cubicBezTo>
                    <a:cubicBezTo>
                      <a:pt x="22650" y="9391"/>
                      <a:pt x="22641" y="9389"/>
                      <a:pt x="22633" y="9389"/>
                    </a:cubicBezTo>
                    <a:cubicBezTo>
                      <a:pt x="22623" y="9389"/>
                      <a:pt x="22615" y="9392"/>
                      <a:pt x="22611" y="9406"/>
                    </a:cubicBezTo>
                    <a:cubicBezTo>
                      <a:pt x="22599" y="9454"/>
                      <a:pt x="22658" y="9466"/>
                      <a:pt x="22670" y="9478"/>
                    </a:cubicBezTo>
                    <a:cubicBezTo>
                      <a:pt x="22730" y="9513"/>
                      <a:pt x="22741" y="9573"/>
                      <a:pt x="22730" y="9644"/>
                    </a:cubicBezTo>
                    <a:cubicBezTo>
                      <a:pt x="22658" y="9668"/>
                      <a:pt x="22801" y="9716"/>
                      <a:pt x="22813" y="9740"/>
                    </a:cubicBezTo>
                    <a:cubicBezTo>
                      <a:pt x="22872" y="9799"/>
                      <a:pt x="22872" y="9906"/>
                      <a:pt x="22920" y="9966"/>
                    </a:cubicBezTo>
                    <a:cubicBezTo>
                      <a:pt x="22968" y="10014"/>
                      <a:pt x="22992" y="10085"/>
                      <a:pt x="23003" y="10168"/>
                    </a:cubicBezTo>
                    <a:cubicBezTo>
                      <a:pt x="23003" y="10240"/>
                      <a:pt x="23003" y="10383"/>
                      <a:pt x="23063" y="10442"/>
                    </a:cubicBezTo>
                    <a:cubicBezTo>
                      <a:pt x="23087" y="10466"/>
                      <a:pt x="23015" y="10514"/>
                      <a:pt x="23003" y="10537"/>
                    </a:cubicBezTo>
                    <a:cubicBezTo>
                      <a:pt x="22992" y="10573"/>
                      <a:pt x="23039" y="10597"/>
                      <a:pt x="23039" y="10656"/>
                    </a:cubicBezTo>
                    <a:cubicBezTo>
                      <a:pt x="23039" y="10716"/>
                      <a:pt x="23051" y="10776"/>
                      <a:pt x="23063" y="10835"/>
                    </a:cubicBezTo>
                    <a:cubicBezTo>
                      <a:pt x="23075" y="10895"/>
                      <a:pt x="23122" y="10883"/>
                      <a:pt x="23075" y="10942"/>
                    </a:cubicBezTo>
                    <a:cubicBezTo>
                      <a:pt x="23027" y="11014"/>
                      <a:pt x="22944" y="11157"/>
                      <a:pt x="23087" y="11180"/>
                    </a:cubicBezTo>
                    <a:cubicBezTo>
                      <a:pt x="23083" y="11180"/>
                      <a:pt x="23079" y="11179"/>
                      <a:pt x="23075" y="11179"/>
                    </a:cubicBezTo>
                    <a:cubicBezTo>
                      <a:pt x="23011" y="11179"/>
                      <a:pt x="22979" y="11269"/>
                      <a:pt x="22968" y="11359"/>
                    </a:cubicBezTo>
                    <a:cubicBezTo>
                      <a:pt x="22932" y="11442"/>
                      <a:pt x="22932" y="11526"/>
                      <a:pt x="22944" y="11621"/>
                    </a:cubicBezTo>
                    <a:cubicBezTo>
                      <a:pt x="22968" y="11692"/>
                      <a:pt x="22718" y="11692"/>
                      <a:pt x="22825" y="11811"/>
                    </a:cubicBezTo>
                    <a:cubicBezTo>
                      <a:pt x="22872" y="11871"/>
                      <a:pt x="22932" y="11919"/>
                      <a:pt x="22825" y="11966"/>
                    </a:cubicBezTo>
                    <a:cubicBezTo>
                      <a:pt x="22801" y="12014"/>
                      <a:pt x="22777" y="12061"/>
                      <a:pt x="22765" y="12109"/>
                    </a:cubicBezTo>
                    <a:cubicBezTo>
                      <a:pt x="22755" y="12109"/>
                      <a:pt x="22754" y="12068"/>
                      <a:pt x="22733" y="12068"/>
                    </a:cubicBezTo>
                    <a:cubicBezTo>
                      <a:pt x="22729" y="12068"/>
                      <a:pt x="22724" y="12069"/>
                      <a:pt x="22718" y="12073"/>
                    </a:cubicBezTo>
                    <a:cubicBezTo>
                      <a:pt x="22682" y="12109"/>
                      <a:pt x="22670" y="12133"/>
                      <a:pt x="22658" y="12169"/>
                    </a:cubicBezTo>
                    <a:cubicBezTo>
                      <a:pt x="22611" y="12252"/>
                      <a:pt x="22515" y="12299"/>
                      <a:pt x="22468" y="12371"/>
                    </a:cubicBezTo>
                    <a:cubicBezTo>
                      <a:pt x="22489" y="12362"/>
                      <a:pt x="22514" y="12357"/>
                      <a:pt x="22540" y="12357"/>
                    </a:cubicBezTo>
                    <a:cubicBezTo>
                      <a:pt x="22615" y="12357"/>
                      <a:pt x="22694" y="12395"/>
                      <a:pt x="22694" y="12466"/>
                    </a:cubicBezTo>
                    <a:cubicBezTo>
                      <a:pt x="22681" y="12485"/>
                      <a:pt x="22669" y="12492"/>
                      <a:pt x="22657" y="12492"/>
                    </a:cubicBezTo>
                    <a:cubicBezTo>
                      <a:pt x="22623" y="12492"/>
                      <a:pt x="22592" y="12436"/>
                      <a:pt x="22575" y="12419"/>
                    </a:cubicBezTo>
                    <a:cubicBezTo>
                      <a:pt x="22572" y="12416"/>
                      <a:pt x="22570" y="12415"/>
                      <a:pt x="22567" y="12415"/>
                    </a:cubicBezTo>
                    <a:cubicBezTo>
                      <a:pt x="22542" y="12415"/>
                      <a:pt x="22500" y="12504"/>
                      <a:pt x="22468" y="12526"/>
                    </a:cubicBezTo>
                    <a:cubicBezTo>
                      <a:pt x="22444" y="12550"/>
                      <a:pt x="22337" y="12550"/>
                      <a:pt x="22349" y="12573"/>
                    </a:cubicBezTo>
                    <a:cubicBezTo>
                      <a:pt x="22360" y="12609"/>
                      <a:pt x="22384" y="12645"/>
                      <a:pt x="22349" y="12680"/>
                    </a:cubicBezTo>
                    <a:cubicBezTo>
                      <a:pt x="22277" y="12716"/>
                      <a:pt x="22218" y="12752"/>
                      <a:pt x="22146" y="12800"/>
                    </a:cubicBezTo>
                    <a:cubicBezTo>
                      <a:pt x="22230" y="12800"/>
                      <a:pt x="21956" y="13050"/>
                      <a:pt x="21944" y="13097"/>
                    </a:cubicBezTo>
                    <a:cubicBezTo>
                      <a:pt x="21932" y="13133"/>
                      <a:pt x="22027" y="13145"/>
                      <a:pt x="22027" y="13192"/>
                    </a:cubicBezTo>
                    <a:cubicBezTo>
                      <a:pt x="22023" y="13211"/>
                      <a:pt x="22010" y="13218"/>
                      <a:pt x="21993" y="13218"/>
                    </a:cubicBezTo>
                    <a:cubicBezTo>
                      <a:pt x="21956" y="13218"/>
                      <a:pt x="21901" y="13185"/>
                      <a:pt x="21884" y="13169"/>
                    </a:cubicBezTo>
                    <a:lnTo>
                      <a:pt x="21884" y="13169"/>
                    </a:lnTo>
                    <a:cubicBezTo>
                      <a:pt x="21908" y="13192"/>
                      <a:pt x="21920" y="13252"/>
                      <a:pt x="21872" y="13264"/>
                    </a:cubicBezTo>
                    <a:cubicBezTo>
                      <a:pt x="21818" y="13264"/>
                      <a:pt x="21803" y="13215"/>
                      <a:pt x="21774" y="13215"/>
                    </a:cubicBezTo>
                    <a:cubicBezTo>
                      <a:pt x="21771" y="13215"/>
                      <a:pt x="21768" y="13215"/>
                      <a:pt x="21765" y="13216"/>
                    </a:cubicBezTo>
                    <a:cubicBezTo>
                      <a:pt x="21718" y="13228"/>
                      <a:pt x="21801" y="13347"/>
                      <a:pt x="21729" y="13383"/>
                    </a:cubicBezTo>
                    <a:cubicBezTo>
                      <a:pt x="21725" y="13383"/>
                      <a:pt x="21697" y="13381"/>
                      <a:pt x="21668" y="13381"/>
                    </a:cubicBezTo>
                    <a:cubicBezTo>
                      <a:pt x="21624" y="13381"/>
                      <a:pt x="21577" y="13385"/>
                      <a:pt x="21598" y="13407"/>
                    </a:cubicBezTo>
                    <a:cubicBezTo>
                      <a:pt x="21634" y="13442"/>
                      <a:pt x="21670" y="13419"/>
                      <a:pt x="21646" y="13466"/>
                    </a:cubicBezTo>
                    <a:cubicBezTo>
                      <a:pt x="21634" y="13490"/>
                      <a:pt x="21622" y="13502"/>
                      <a:pt x="21598" y="13502"/>
                    </a:cubicBezTo>
                    <a:cubicBezTo>
                      <a:pt x="21558" y="13502"/>
                      <a:pt x="21534" y="13423"/>
                      <a:pt x="21499" y="13423"/>
                    </a:cubicBezTo>
                    <a:cubicBezTo>
                      <a:pt x="21493" y="13423"/>
                      <a:pt x="21486" y="13425"/>
                      <a:pt x="21479" y="13431"/>
                    </a:cubicBezTo>
                    <a:cubicBezTo>
                      <a:pt x="21444" y="13454"/>
                      <a:pt x="21408" y="13478"/>
                      <a:pt x="21372" y="13526"/>
                    </a:cubicBezTo>
                    <a:cubicBezTo>
                      <a:pt x="21360" y="13538"/>
                      <a:pt x="21372" y="13573"/>
                      <a:pt x="21372" y="13573"/>
                    </a:cubicBezTo>
                    <a:cubicBezTo>
                      <a:pt x="21313" y="13609"/>
                      <a:pt x="21241" y="13657"/>
                      <a:pt x="21182" y="13716"/>
                    </a:cubicBezTo>
                    <a:cubicBezTo>
                      <a:pt x="21127" y="13762"/>
                      <a:pt x="21121" y="13800"/>
                      <a:pt x="21164" y="13800"/>
                    </a:cubicBezTo>
                    <a:cubicBezTo>
                      <a:pt x="21177" y="13800"/>
                      <a:pt x="21195" y="13796"/>
                      <a:pt x="21217" y="13788"/>
                    </a:cubicBezTo>
                    <a:lnTo>
                      <a:pt x="21217" y="13788"/>
                    </a:lnTo>
                    <a:cubicBezTo>
                      <a:pt x="21170" y="13847"/>
                      <a:pt x="21098" y="13871"/>
                      <a:pt x="21027" y="13871"/>
                    </a:cubicBezTo>
                    <a:cubicBezTo>
                      <a:pt x="21004" y="13867"/>
                      <a:pt x="20979" y="13862"/>
                      <a:pt x="20952" y="13862"/>
                    </a:cubicBezTo>
                    <a:cubicBezTo>
                      <a:pt x="20910" y="13862"/>
                      <a:pt x="20866" y="13874"/>
                      <a:pt x="20836" y="13919"/>
                    </a:cubicBezTo>
                    <a:cubicBezTo>
                      <a:pt x="20801" y="13978"/>
                      <a:pt x="20825" y="13990"/>
                      <a:pt x="20765" y="14026"/>
                    </a:cubicBezTo>
                    <a:cubicBezTo>
                      <a:pt x="20741" y="14038"/>
                      <a:pt x="20706" y="14062"/>
                      <a:pt x="20682" y="14074"/>
                    </a:cubicBezTo>
                    <a:cubicBezTo>
                      <a:pt x="20682" y="14085"/>
                      <a:pt x="20694" y="14109"/>
                      <a:pt x="20694" y="14121"/>
                    </a:cubicBezTo>
                    <a:cubicBezTo>
                      <a:pt x="20646" y="14181"/>
                      <a:pt x="20551" y="14193"/>
                      <a:pt x="20503" y="14252"/>
                    </a:cubicBezTo>
                    <a:cubicBezTo>
                      <a:pt x="20455" y="14291"/>
                      <a:pt x="20430" y="14345"/>
                      <a:pt x="20384" y="14345"/>
                    </a:cubicBezTo>
                    <a:cubicBezTo>
                      <a:pt x="20374" y="14345"/>
                      <a:pt x="20362" y="14342"/>
                      <a:pt x="20348" y="14335"/>
                    </a:cubicBezTo>
                    <a:cubicBezTo>
                      <a:pt x="20277" y="14335"/>
                      <a:pt x="20205" y="14371"/>
                      <a:pt x="20158" y="14431"/>
                    </a:cubicBezTo>
                    <a:cubicBezTo>
                      <a:pt x="20152" y="14455"/>
                      <a:pt x="20179" y="14460"/>
                      <a:pt x="20208" y="14460"/>
                    </a:cubicBezTo>
                    <a:cubicBezTo>
                      <a:pt x="20238" y="14460"/>
                      <a:pt x="20271" y="14455"/>
                      <a:pt x="20277" y="14455"/>
                    </a:cubicBezTo>
                    <a:cubicBezTo>
                      <a:pt x="20241" y="14478"/>
                      <a:pt x="20182" y="14490"/>
                      <a:pt x="20134" y="14502"/>
                    </a:cubicBezTo>
                    <a:cubicBezTo>
                      <a:pt x="20096" y="14502"/>
                      <a:pt x="20065" y="14487"/>
                      <a:pt x="20030" y="14487"/>
                    </a:cubicBezTo>
                    <a:cubicBezTo>
                      <a:pt x="20022" y="14487"/>
                      <a:pt x="20013" y="14488"/>
                      <a:pt x="20003" y="14490"/>
                    </a:cubicBezTo>
                    <a:cubicBezTo>
                      <a:pt x="19920" y="14502"/>
                      <a:pt x="19920" y="14574"/>
                      <a:pt x="19836" y="14574"/>
                    </a:cubicBezTo>
                    <a:cubicBezTo>
                      <a:pt x="19813" y="14574"/>
                      <a:pt x="19741" y="14537"/>
                      <a:pt x="19703" y="14537"/>
                    </a:cubicBezTo>
                    <a:cubicBezTo>
                      <a:pt x="19684" y="14537"/>
                      <a:pt x="19674" y="14546"/>
                      <a:pt x="19682" y="14574"/>
                    </a:cubicBezTo>
                    <a:cubicBezTo>
                      <a:pt x="19692" y="14624"/>
                      <a:pt x="19710" y="14700"/>
                      <a:pt x="19650" y="14700"/>
                    </a:cubicBezTo>
                    <a:cubicBezTo>
                      <a:pt x="19639" y="14700"/>
                      <a:pt x="19626" y="14698"/>
                      <a:pt x="19610" y="14693"/>
                    </a:cubicBezTo>
                    <a:cubicBezTo>
                      <a:pt x="19559" y="14682"/>
                      <a:pt x="19543" y="14655"/>
                      <a:pt x="19494" y="14655"/>
                    </a:cubicBezTo>
                    <a:cubicBezTo>
                      <a:pt x="19486" y="14655"/>
                      <a:pt x="19477" y="14655"/>
                      <a:pt x="19467" y="14657"/>
                    </a:cubicBezTo>
                    <a:cubicBezTo>
                      <a:pt x="19443" y="14657"/>
                      <a:pt x="19277" y="14705"/>
                      <a:pt x="19289" y="14740"/>
                    </a:cubicBezTo>
                    <a:cubicBezTo>
                      <a:pt x="19289" y="14776"/>
                      <a:pt x="19384" y="14847"/>
                      <a:pt x="19289" y="14871"/>
                    </a:cubicBezTo>
                    <a:cubicBezTo>
                      <a:pt x="19284" y="14872"/>
                      <a:pt x="19280" y="14872"/>
                      <a:pt x="19276" y="14872"/>
                    </a:cubicBezTo>
                    <a:cubicBezTo>
                      <a:pt x="19220" y="14872"/>
                      <a:pt x="19239" y="14798"/>
                      <a:pt x="19205" y="14776"/>
                    </a:cubicBezTo>
                    <a:cubicBezTo>
                      <a:pt x="19193" y="14812"/>
                      <a:pt x="19170" y="14847"/>
                      <a:pt x="19158" y="14895"/>
                    </a:cubicBezTo>
                    <a:cubicBezTo>
                      <a:pt x="19143" y="14915"/>
                      <a:pt x="19130" y="14923"/>
                      <a:pt x="19118" y="14923"/>
                    </a:cubicBezTo>
                    <a:cubicBezTo>
                      <a:pt x="19102" y="14923"/>
                      <a:pt x="19088" y="14909"/>
                      <a:pt x="19074" y="14895"/>
                    </a:cubicBezTo>
                    <a:cubicBezTo>
                      <a:pt x="19034" y="14880"/>
                      <a:pt x="18995" y="14873"/>
                      <a:pt x="18956" y="14873"/>
                    </a:cubicBezTo>
                    <a:cubicBezTo>
                      <a:pt x="18901" y="14873"/>
                      <a:pt x="18849" y="14886"/>
                      <a:pt x="18801" y="14907"/>
                    </a:cubicBezTo>
                    <a:cubicBezTo>
                      <a:pt x="18741" y="14955"/>
                      <a:pt x="18860" y="15086"/>
                      <a:pt x="18824" y="15097"/>
                    </a:cubicBezTo>
                    <a:cubicBezTo>
                      <a:pt x="18821" y="15099"/>
                      <a:pt x="18817" y="15100"/>
                      <a:pt x="18814" y="15100"/>
                    </a:cubicBezTo>
                    <a:cubicBezTo>
                      <a:pt x="18791" y="15100"/>
                      <a:pt x="18760" y="15072"/>
                      <a:pt x="18729" y="15062"/>
                    </a:cubicBezTo>
                    <a:cubicBezTo>
                      <a:pt x="18701" y="15048"/>
                      <a:pt x="18673" y="15042"/>
                      <a:pt x="18643" y="15042"/>
                    </a:cubicBezTo>
                    <a:cubicBezTo>
                      <a:pt x="18622" y="15042"/>
                      <a:pt x="18599" y="15045"/>
                      <a:pt x="18574" y="15050"/>
                    </a:cubicBezTo>
                    <a:cubicBezTo>
                      <a:pt x="18570" y="15051"/>
                      <a:pt x="18564" y="15051"/>
                      <a:pt x="18559" y="15051"/>
                    </a:cubicBezTo>
                    <a:cubicBezTo>
                      <a:pt x="18506" y="15051"/>
                      <a:pt x="18413" y="15016"/>
                      <a:pt x="18353" y="15016"/>
                    </a:cubicBezTo>
                    <a:cubicBezTo>
                      <a:pt x="18336" y="15016"/>
                      <a:pt x="18322" y="15019"/>
                      <a:pt x="18312" y="15026"/>
                    </a:cubicBezTo>
                    <a:cubicBezTo>
                      <a:pt x="18271" y="15057"/>
                      <a:pt x="18266" y="15114"/>
                      <a:pt x="18250" y="15114"/>
                    </a:cubicBezTo>
                    <a:cubicBezTo>
                      <a:pt x="18247" y="15114"/>
                      <a:pt x="18244" y="15113"/>
                      <a:pt x="18241" y="15109"/>
                    </a:cubicBezTo>
                    <a:cubicBezTo>
                      <a:pt x="18212" y="15090"/>
                      <a:pt x="18206" y="15070"/>
                      <a:pt x="18179" y="15070"/>
                    </a:cubicBezTo>
                    <a:cubicBezTo>
                      <a:pt x="18173" y="15070"/>
                      <a:pt x="18166" y="15071"/>
                      <a:pt x="18158" y="15074"/>
                    </a:cubicBezTo>
                    <a:cubicBezTo>
                      <a:pt x="18050" y="15097"/>
                      <a:pt x="18039" y="15252"/>
                      <a:pt x="17943" y="15276"/>
                    </a:cubicBezTo>
                    <a:cubicBezTo>
                      <a:pt x="17935" y="15278"/>
                      <a:pt x="17927" y="15279"/>
                      <a:pt x="17919" y="15279"/>
                    </a:cubicBezTo>
                    <a:cubicBezTo>
                      <a:pt x="17881" y="15279"/>
                      <a:pt x="17846" y="15260"/>
                      <a:pt x="17813" y="15239"/>
                    </a:cubicBezTo>
                    <a:lnTo>
                      <a:pt x="17813" y="15239"/>
                    </a:lnTo>
                    <a:cubicBezTo>
                      <a:pt x="17854" y="15233"/>
                      <a:pt x="17884" y="15143"/>
                      <a:pt x="17818" y="15143"/>
                    </a:cubicBezTo>
                    <a:cubicBezTo>
                      <a:pt x="17813" y="15143"/>
                      <a:pt x="17807" y="15144"/>
                      <a:pt x="17800" y="15145"/>
                    </a:cubicBezTo>
                    <a:cubicBezTo>
                      <a:pt x="17788" y="15145"/>
                      <a:pt x="17777" y="15145"/>
                      <a:pt x="17753" y="15157"/>
                    </a:cubicBezTo>
                    <a:cubicBezTo>
                      <a:pt x="17759" y="15181"/>
                      <a:pt x="17765" y="15199"/>
                      <a:pt x="17773" y="15212"/>
                    </a:cubicBezTo>
                    <a:lnTo>
                      <a:pt x="17773" y="15212"/>
                    </a:lnTo>
                    <a:cubicBezTo>
                      <a:pt x="17744" y="15194"/>
                      <a:pt x="17716" y="15178"/>
                      <a:pt x="17689" y="15178"/>
                    </a:cubicBezTo>
                    <a:cubicBezTo>
                      <a:pt x="17682" y="15178"/>
                      <a:pt x="17676" y="15179"/>
                      <a:pt x="17669" y="15181"/>
                    </a:cubicBezTo>
                    <a:cubicBezTo>
                      <a:pt x="17646" y="15181"/>
                      <a:pt x="17705" y="15240"/>
                      <a:pt x="17717" y="15240"/>
                    </a:cubicBezTo>
                    <a:cubicBezTo>
                      <a:pt x="17711" y="15241"/>
                      <a:pt x="17706" y="15242"/>
                      <a:pt x="17701" y="15242"/>
                    </a:cubicBezTo>
                    <a:cubicBezTo>
                      <a:pt x="17651" y="15242"/>
                      <a:pt x="17626" y="15200"/>
                      <a:pt x="17586" y="15200"/>
                    </a:cubicBezTo>
                    <a:cubicBezTo>
                      <a:pt x="17579" y="15200"/>
                      <a:pt x="17571" y="15201"/>
                      <a:pt x="17562" y="15205"/>
                    </a:cubicBezTo>
                    <a:cubicBezTo>
                      <a:pt x="17503" y="15228"/>
                      <a:pt x="17431" y="15252"/>
                      <a:pt x="17372" y="15276"/>
                    </a:cubicBezTo>
                    <a:cubicBezTo>
                      <a:pt x="17407" y="15276"/>
                      <a:pt x="17312" y="15288"/>
                      <a:pt x="17288" y="15312"/>
                    </a:cubicBezTo>
                    <a:cubicBezTo>
                      <a:pt x="17273" y="15334"/>
                      <a:pt x="17253" y="15343"/>
                      <a:pt x="17232" y="15343"/>
                    </a:cubicBezTo>
                    <a:cubicBezTo>
                      <a:pt x="17219" y="15343"/>
                      <a:pt x="17206" y="15340"/>
                      <a:pt x="17193" y="15336"/>
                    </a:cubicBezTo>
                    <a:cubicBezTo>
                      <a:pt x="17171" y="15333"/>
                      <a:pt x="17149" y="15331"/>
                      <a:pt x="17128" y="15331"/>
                    </a:cubicBezTo>
                    <a:cubicBezTo>
                      <a:pt x="17059" y="15331"/>
                      <a:pt x="16998" y="15347"/>
                      <a:pt x="16943" y="15383"/>
                    </a:cubicBezTo>
                    <a:cubicBezTo>
                      <a:pt x="16913" y="15393"/>
                      <a:pt x="16859" y="15478"/>
                      <a:pt x="16834" y="15478"/>
                    </a:cubicBezTo>
                    <a:cubicBezTo>
                      <a:pt x="16830" y="15478"/>
                      <a:pt x="16826" y="15474"/>
                      <a:pt x="16824" y="15467"/>
                    </a:cubicBezTo>
                    <a:cubicBezTo>
                      <a:pt x="16808" y="15410"/>
                      <a:pt x="16797" y="15353"/>
                      <a:pt x="16762" y="15353"/>
                    </a:cubicBezTo>
                    <a:cubicBezTo>
                      <a:pt x="16745" y="15353"/>
                      <a:pt x="16723" y="15365"/>
                      <a:pt x="16693" y="15395"/>
                    </a:cubicBezTo>
                    <a:cubicBezTo>
                      <a:pt x="16664" y="15424"/>
                      <a:pt x="16633" y="15472"/>
                      <a:pt x="16596" y="15506"/>
                    </a:cubicBezTo>
                    <a:lnTo>
                      <a:pt x="16596" y="15506"/>
                    </a:lnTo>
                    <a:cubicBezTo>
                      <a:pt x="16604" y="15484"/>
                      <a:pt x="16604" y="15456"/>
                      <a:pt x="16598" y="15443"/>
                    </a:cubicBezTo>
                    <a:cubicBezTo>
                      <a:pt x="16562" y="15443"/>
                      <a:pt x="16503" y="15443"/>
                      <a:pt x="16503" y="15502"/>
                    </a:cubicBezTo>
                    <a:cubicBezTo>
                      <a:pt x="16513" y="15513"/>
                      <a:pt x="16534" y="15524"/>
                      <a:pt x="16556" y="15535"/>
                    </a:cubicBezTo>
                    <a:lnTo>
                      <a:pt x="16556" y="15535"/>
                    </a:lnTo>
                    <a:cubicBezTo>
                      <a:pt x="16542" y="15542"/>
                      <a:pt x="16528" y="15546"/>
                      <a:pt x="16513" y="15546"/>
                    </a:cubicBezTo>
                    <a:cubicBezTo>
                      <a:pt x="16495" y="15546"/>
                      <a:pt x="16476" y="15540"/>
                      <a:pt x="16455" y="15526"/>
                    </a:cubicBezTo>
                    <a:cubicBezTo>
                      <a:pt x="16395" y="15490"/>
                      <a:pt x="16348" y="15431"/>
                      <a:pt x="16264" y="15431"/>
                    </a:cubicBezTo>
                    <a:cubicBezTo>
                      <a:pt x="16257" y="15430"/>
                      <a:pt x="16249" y="15429"/>
                      <a:pt x="16243" y="15429"/>
                    </a:cubicBezTo>
                    <a:cubicBezTo>
                      <a:pt x="16192" y="15429"/>
                      <a:pt x="16188" y="15467"/>
                      <a:pt x="16145" y="15467"/>
                    </a:cubicBezTo>
                    <a:cubicBezTo>
                      <a:pt x="16141" y="15467"/>
                      <a:pt x="16136" y="15468"/>
                      <a:pt x="16132" y="15468"/>
                    </a:cubicBezTo>
                    <a:cubicBezTo>
                      <a:pt x="16080" y="15468"/>
                      <a:pt x="16046" y="15407"/>
                      <a:pt x="15991" y="15407"/>
                    </a:cubicBezTo>
                    <a:cubicBezTo>
                      <a:pt x="15979" y="15407"/>
                      <a:pt x="15979" y="15455"/>
                      <a:pt x="15967" y="15467"/>
                    </a:cubicBezTo>
                    <a:cubicBezTo>
                      <a:pt x="15951" y="15480"/>
                      <a:pt x="15936" y="15485"/>
                      <a:pt x="15921" y="15485"/>
                    </a:cubicBezTo>
                    <a:cubicBezTo>
                      <a:pt x="15857" y="15485"/>
                      <a:pt x="15799" y="15383"/>
                      <a:pt x="15741" y="15383"/>
                    </a:cubicBezTo>
                    <a:cubicBezTo>
                      <a:pt x="15771" y="15383"/>
                      <a:pt x="15792" y="15533"/>
                      <a:pt x="15721" y="15533"/>
                    </a:cubicBezTo>
                    <a:cubicBezTo>
                      <a:pt x="15708" y="15533"/>
                      <a:pt x="15690" y="15528"/>
                      <a:pt x="15669" y="15514"/>
                    </a:cubicBezTo>
                    <a:cubicBezTo>
                      <a:pt x="15615" y="15478"/>
                      <a:pt x="15616" y="15462"/>
                      <a:pt x="15577" y="15462"/>
                    </a:cubicBezTo>
                    <a:cubicBezTo>
                      <a:pt x="15565" y="15462"/>
                      <a:pt x="15549" y="15464"/>
                      <a:pt x="15526" y="15467"/>
                    </a:cubicBezTo>
                    <a:cubicBezTo>
                      <a:pt x="15479" y="15443"/>
                      <a:pt x="15467" y="15431"/>
                      <a:pt x="15467" y="15383"/>
                    </a:cubicBezTo>
                    <a:cubicBezTo>
                      <a:pt x="15467" y="15514"/>
                      <a:pt x="15217" y="15407"/>
                      <a:pt x="15217" y="15526"/>
                    </a:cubicBezTo>
                    <a:cubicBezTo>
                      <a:pt x="15217" y="15483"/>
                      <a:pt x="15152" y="15475"/>
                      <a:pt x="15088" y="15475"/>
                    </a:cubicBezTo>
                    <a:cubicBezTo>
                      <a:pt x="15045" y="15475"/>
                      <a:pt x="15002" y="15478"/>
                      <a:pt x="14979" y="15478"/>
                    </a:cubicBezTo>
                    <a:cubicBezTo>
                      <a:pt x="14943" y="15478"/>
                      <a:pt x="14895" y="15490"/>
                      <a:pt x="14860" y="15502"/>
                    </a:cubicBezTo>
                    <a:cubicBezTo>
                      <a:pt x="14860" y="15502"/>
                      <a:pt x="14819" y="15563"/>
                      <a:pt x="14803" y="15563"/>
                    </a:cubicBezTo>
                    <a:cubicBezTo>
                      <a:pt x="14802" y="15563"/>
                      <a:pt x="14801" y="15563"/>
                      <a:pt x="14800" y="15562"/>
                    </a:cubicBezTo>
                    <a:cubicBezTo>
                      <a:pt x="14788" y="15526"/>
                      <a:pt x="14800" y="15443"/>
                      <a:pt x="14800" y="15407"/>
                    </a:cubicBezTo>
                    <a:lnTo>
                      <a:pt x="14800" y="15407"/>
                    </a:lnTo>
                    <a:cubicBezTo>
                      <a:pt x="14764" y="15431"/>
                      <a:pt x="14717" y="15455"/>
                      <a:pt x="14705" y="15502"/>
                    </a:cubicBezTo>
                    <a:cubicBezTo>
                      <a:pt x="14683" y="15557"/>
                      <a:pt x="14671" y="15623"/>
                      <a:pt x="14603" y="15623"/>
                    </a:cubicBezTo>
                    <a:cubicBezTo>
                      <a:pt x="14598" y="15623"/>
                      <a:pt x="14592" y="15622"/>
                      <a:pt x="14586" y="15621"/>
                    </a:cubicBezTo>
                    <a:cubicBezTo>
                      <a:pt x="14586" y="15598"/>
                      <a:pt x="14621" y="15478"/>
                      <a:pt x="14598" y="15467"/>
                    </a:cubicBezTo>
                    <a:cubicBezTo>
                      <a:pt x="14595" y="15465"/>
                      <a:pt x="14592" y="15465"/>
                      <a:pt x="14588" y="15465"/>
                    </a:cubicBezTo>
                    <a:cubicBezTo>
                      <a:pt x="14559" y="15465"/>
                      <a:pt x="14501" y="15505"/>
                      <a:pt x="14490" y="15526"/>
                    </a:cubicBezTo>
                    <a:cubicBezTo>
                      <a:pt x="14455" y="15526"/>
                      <a:pt x="14407" y="15514"/>
                      <a:pt x="14371" y="15490"/>
                    </a:cubicBezTo>
                    <a:cubicBezTo>
                      <a:pt x="14359" y="15478"/>
                      <a:pt x="14324" y="15419"/>
                      <a:pt x="14300" y="15419"/>
                    </a:cubicBezTo>
                    <a:cubicBezTo>
                      <a:pt x="14246" y="15419"/>
                      <a:pt x="14231" y="15506"/>
                      <a:pt x="14203" y="15506"/>
                    </a:cubicBezTo>
                    <a:cubicBezTo>
                      <a:pt x="14200" y="15506"/>
                      <a:pt x="14196" y="15505"/>
                      <a:pt x="14193" y="15502"/>
                    </a:cubicBezTo>
                    <a:cubicBezTo>
                      <a:pt x="14193" y="15502"/>
                      <a:pt x="14157" y="15455"/>
                      <a:pt x="14145" y="15455"/>
                    </a:cubicBezTo>
                    <a:cubicBezTo>
                      <a:pt x="14121" y="15431"/>
                      <a:pt x="14086" y="15431"/>
                      <a:pt x="14062" y="15419"/>
                    </a:cubicBezTo>
                    <a:lnTo>
                      <a:pt x="13859" y="15419"/>
                    </a:lnTo>
                    <a:cubicBezTo>
                      <a:pt x="13805" y="15419"/>
                      <a:pt x="13791" y="15370"/>
                      <a:pt x="13744" y="15370"/>
                    </a:cubicBezTo>
                    <a:cubicBezTo>
                      <a:pt x="13739" y="15370"/>
                      <a:pt x="13734" y="15370"/>
                      <a:pt x="13728" y="15371"/>
                    </a:cubicBezTo>
                    <a:cubicBezTo>
                      <a:pt x="13708" y="15371"/>
                      <a:pt x="13679" y="15389"/>
                      <a:pt x="13671" y="15416"/>
                    </a:cubicBezTo>
                    <a:lnTo>
                      <a:pt x="13671" y="15416"/>
                    </a:lnTo>
                    <a:cubicBezTo>
                      <a:pt x="13682" y="15343"/>
                      <a:pt x="13686" y="15310"/>
                      <a:pt x="13586" y="15288"/>
                    </a:cubicBezTo>
                    <a:cubicBezTo>
                      <a:pt x="13586" y="15300"/>
                      <a:pt x="13586" y="15312"/>
                      <a:pt x="13586" y="15336"/>
                    </a:cubicBezTo>
                    <a:cubicBezTo>
                      <a:pt x="13536" y="15326"/>
                      <a:pt x="13382" y="15267"/>
                      <a:pt x="13302" y="15267"/>
                    </a:cubicBezTo>
                    <a:cubicBezTo>
                      <a:pt x="13286" y="15267"/>
                      <a:pt x="13272" y="15270"/>
                      <a:pt x="13264" y="15276"/>
                    </a:cubicBezTo>
                    <a:cubicBezTo>
                      <a:pt x="13264" y="15276"/>
                      <a:pt x="13274" y="15374"/>
                      <a:pt x="13240" y="15374"/>
                    </a:cubicBezTo>
                    <a:cubicBezTo>
                      <a:pt x="13237" y="15374"/>
                      <a:pt x="13233" y="15373"/>
                      <a:pt x="13228" y="15371"/>
                    </a:cubicBezTo>
                    <a:cubicBezTo>
                      <a:pt x="13181" y="15359"/>
                      <a:pt x="13145" y="15300"/>
                      <a:pt x="13109" y="15264"/>
                    </a:cubicBezTo>
                    <a:cubicBezTo>
                      <a:pt x="13002" y="15193"/>
                      <a:pt x="12871" y="15145"/>
                      <a:pt x="12740" y="15121"/>
                    </a:cubicBezTo>
                    <a:cubicBezTo>
                      <a:pt x="12732" y="15120"/>
                      <a:pt x="12723" y="15119"/>
                      <a:pt x="12714" y="15119"/>
                    </a:cubicBezTo>
                    <a:cubicBezTo>
                      <a:pt x="12672" y="15119"/>
                      <a:pt x="12630" y="15136"/>
                      <a:pt x="12588" y="15136"/>
                    </a:cubicBezTo>
                    <a:cubicBezTo>
                      <a:pt x="12579" y="15136"/>
                      <a:pt x="12570" y="15135"/>
                      <a:pt x="12562" y="15133"/>
                    </a:cubicBezTo>
                    <a:cubicBezTo>
                      <a:pt x="12536" y="15128"/>
                      <a:pt x="12516" y="15126"/>
                      <a:pt x="12500" y="15126"/>
                    </a:cubicBezTo>
                    <a:cubicBezTo>
                      <a:pt x="12440" y="15126"/>
                      <a:pt x="12430" y="15158"/>
                      <a:pt x="12383" y="15205"/>
                    </a:cubicBezTo>
                    <a:cubicBezTo>
                      <a:pt x="12403" y="15185"/>
                      <a:pt x="12332" y="15042"/>
                      <a:pt x="12280" y="15042"/>
                    </a:cubicBezTo>
                    <a:cubicBezTo>
                      <a:pt x="12270" y="15042"/>
                      <a:pt x="12260" y="15048"/>
                      <a:pt x="12252" y="15062"/>
                    </a:cubicBezTo>
                    <a:cubicBezTo>
                      <a:pt x="12216" y="15097"/>
                      <a:pt x="12359" y="15252"/>
                      <a:pt x="12335" y="15300"/>
                    </a:cubicBezTo>
                    <a:lnTo>
                      <a:pt x="12216" y="15145"/>
                    </a:lnTo>
                    <a:cubicBezTo>
                      <a:pt x="12181" y="15086"/>
                      <a:pt x="12133" y="15002"/>
                      <a:pt x="12145" y="14931"/>
                    </a:cubicBezTo>
                    <a:lnTo>
                      <a:pt x="12145" y="14931"/>
                    </a:lnTo>
                    <a:cubicBezTo>
                      <a:pt x="12131" y="14973"/>
                      <a:pt x="12106" y="14984"/>
                      <a:pt x="12076" y="14984"/>
                    </a:cubicBezTo>
                    <a:cubicBezTo>
                      <a:pt x="12043" y="14984"/>
                      <a:pt x="12003" y="14970"/>
                      <a:pt x="11964" y="14970"/>
                    </a:cubicBezTo>
                    <a:cubicBezTo>
                      <a:pt x="11949" y="14970"/>
                      <a:pt x="11933" y="14972"/>
                      <a:pt x="11919" y="14978"/>
                    </a:cubicBezTo>
                    <a:cubicBezTo>
                      <a:pt x="11823" y="14955"/>
                      <a:pt x="11835" y="14943"/>
                      <a:pt x="11859" y="14883"/>
                    </a:cubicBezTo>
                    <a:cubicBezTo>
                      <a:pt x="11895" y="14824"/>
                      <a:pt x="11812" y="14824"/>
                      <a:pt x="11823" y="14788"/>
                    </a:cubicBezTo>
                    <a:lnTo>
                      <a:pt x="11823" y="14788"/>
                    </a:lnTo>
                    <a:lnTo>
                      <a:pt x="11752" y="14978"/>
                    </a:lnTo>
                    <a:cubicBezTo>
                      <a:pt x="11672" y="14944"/>
                      <a:pt x="11691" y="14787"/>
                      <a:pt x="11682" y="14787"/>
                    </a:cubicBezTo>
                    <a:lnTo>
                      <a:pt x="11682" y="14787"/>
                    </a:lnTo>
                    <a:cubicBezTo>
                      <a:pt x="11681" y="14787"/>
                      <a:pt x="11681" y="14787"/>
                      <a:pt x="11681" y="14788"/>
                    </a:cubicBezTo>
                    <a:cubicBezTo>
                      <a:pt x="11641" y="14788"/>
                      <a:pt x="11575" y="14825"/>
                      <a:pt x="11521" y="14825"/>
                    </a:cubicBezTo>
                    <a:cubicBezTo>
                      <a:pt x="11494" y="14825"/>
                      <a:pt x="11470" y="14816"/>
                      <a:pt x="11454" y="14788"/>
                    </a:cubicBezTo>
                    <a:cubicBezTo>
                      <a:pt x="11417" y="14713"/>
                      <a:pt x="11313" y="14608"/>
                      <a:pt x="11223" y="14608"/>
                    </a:cubicBezTo>
                    <a:cubicBezTo>
                      <a:pt x="11200" y="14608"/>
                      <a:pt x="11177" y="14616"/>
                      <a:pt x="11157" y="14633"/>
                    </a:cubicBezTo>
                    <a:cubicBezTo>
                      <a:pt x="11152" y="14638"/>
                      <a:pt x="11145" y="14640"/>
                      <a:pt x="11138" y="14640"/>
                    </a:cubicBezTo>
                    <a:cubicBezTo>
                      <a:pt x="11099" y="14640"/>
                      <a:pt x="11034" y="14582"/>
                      <a:pt x="10977" y="14582"/>
                    </a:cubicBezTo>
                    <a:cubicBezTo>
                      <a:pt x="10969" y="14582"/>
                      <a:pt x="10962" y="14583"/>
                      <a:pt x="10954" y="14585"/>
                    </a:cubicBezTo>
                    <a:cubicBezTo>
                      <a:pt x="10937" y="14595"/>
                      <a:pt x="10924" y="14599"/>
                      <a:pt x="10914" y="14599"/>
                    </a:cubicBezTo>
                    <a:cubicBezTo>
                      <a:pt x="10860" y="14599"/>
                      <a:pt x="10889" y="14485"/>
                      <a:pt x="10859" y="14455"/>
                    </a:cubicBezTo>
                    <a:cubicBezTo>
                      <a:pt x="10845" y="14444"/>
                      <a:pt x="10830" y="14441"/>
                      <a:pt x="10814" y="14441"/>
                    </a:cubicBezTo>
                    <a:cubicBezTo>
                      <a:pt x="10788" y="14441"/>
                      <a:pt x="10760" y="14450"/>
                      <a:pt x="10731" y="14450"/>
                    </a:cubicBezTo>
                    <a:cubicBezTo>
                      <a:pt x="10718" y="14450"/>
                      <a:pt x="10705" y="14448"/>
                      <a:pt x="10692" y="14443"/>
                    </a:cubicBezTo>
                    <a:cubicBezTo>
                      <a:pt x="10633" y="14407"/>
                      <a:pt x="10657" y="14383"/>
                      <a:pt x="10680" y="14359"/>
                    </a:cubicBezTo>
                    <a:cubicBezTo>
                      <a:pt x="10707" y="14332"/>
                      <a:pt x="10647" y="14319"/>
                      <a:pt x="10610" y="14319"/>
                    </a:cubicBezTo>
                    <a:cubicBezTo>
                      <a:pt x="10598" y="14319"/>
                      <a:pt x="10588" y="14321"/>
                      <a:pt x="10585" y="14324"/>
                    </a:cubicBezTo>
                    <a:cubicBezTo>
                      <a:pt x="10579" y="14325"/>
                      <a:pt x="10573" y="14326"/>
                      <a:pt x="10568" y="14326"/>
                    </a:cubicBezTo>
                    <a:cubicBezTo>
                      <a:pt x="10537" y="14326"/>
                      <a:pt x="10534" y="14298"/>
                      <a:pt x="10514" y="14288"/>
                    </a:cubicBezTo>
                    <a:cubicBezTo>
                      <a:pt x="10508" y="14282"/>
                      <a:pt x="10502" y="14280"/>
                      <a:pt x="10497" y="14280"/>
                    </a:cubicBezTo>
                    <a:cubicBezTo>
                      <a:pt x="10461" y="14280"/>
                      <a:pt x="10430" y="14385"/>
                      <a:pt x="10407" y="14385"/>
                    </a:cubicBezTo>
                    <a:cubicBezTo>
                      <a:pt x="10397" y="14385"/>
                      <a:pt x="10389" y="14366"/>
                      <a:pt x="10383" y="14312"/>
                    </a:cubicBezTo>
                    <a:cubicBezTo>
                      <a:pt x="10373" y="14241"/>
                      <a:pt x="10302" y="14187"/>
                      <a:pt x="10223" y="14187"/>
                    </a:cubicBezTo>
                    <a:cubicBezTo>
                      <a:pt x="10209" y="14187"/>
                      <a:pt x="10195" y="14189"/>
                      <a:pt x="10180" y="14193"/>
                    </a:cubicBezTo>
                    <a:cubicBezTo>
                      <a:pt x="10149" y="14204"/>
                      <a:pt x="10121" y="14212"/>
                      <a:pt x="10098" y="14212"/>
                    </a:cubicBezTo>
                    <a:cubicBezTo>
                      <a:pt x="10053" y="14212"/>
                      <a:pt x="10030" y="14181"/>
                      <a:pt x="10038" y="14085"/>
                    </a:cubicBezTo>
                    <a:cubicBezTo>
                      <a:pt x="10038" y="14014"/>
                      <a:pt x="9811" y="14062"/>
                      <a:pt x="9811" y="13966"/>
                    </a:cubicBezTo>
                    <a:cubicBezTo>
                      <a:pt x="9811" y="14000"/>
                      <a:pt x="9745" y="14017"/>
                      <a:pt x="9687" y="14017"/>
                    </a:cubicBezTo>
                    <a:cubicBezTo>
                      <a:pt x="9621" y="14017"/>
                      <a:pt x="9568" y="13994"/>
                      <a:pt x="9645" y="13943"/>
                    </a:cubicBezTo>
                    <a:cubicBezTo>
                      <a:pt x="9716" y="13823"/>
                      <a:pt x="9561" y="13859"/>
                      <a:pt x="9490" y="13835"/>
                    </a:cubicBezTo>
                    <a:cubicBezTo>
                      <a:pt x="9442" y="13812"/>
                      <a:pt x="9395" y="13788"/>
                      <a:pt x="9359" y="13740"/>
                    </a:cubicBezTo>
                    <a:cubicBezTo>
                      <a:pt x="9347" y="13716"/>
                      <a:pt x="9371" y="13704"/>
                      <a:pt x="9347" y="13693"/>
                    </a:cubicBezTo>
                    <a:cubicBezTo>
                      <a:pt x="9319" y="13674"/>
                      <a:pt x="9210" y="13619"/>
                      <a:pt x="9148" y="13619"/>
                    </a:cubicBezTo>
                    <a:cubicBezTo>
                      <a:pt x="9130" y="13619"/>
                      <a:pt x="9117" y="13623"/>
                      <a:pt x="9109" y="13633"/>
                    </a:cubicBezTo>
                    <a:cubicBezTo>
                      <a:pt x="9133" y="13597"/>
                      <a:pt x="9180" y="13550"/>
                      <a:pt x="9109" y="13502"/>
                    </a:cubicBezTo>
                    <a:cubicBezTo>
                      <a:pt x="9073" y="13478"/>
                      <a:pt x="8954" y="13502"/>
                      <a:pt x="8978" y="13454"/>
                    </a:cubicBezTo>
                    <a:cubicBezTo>
                      <a:pt x="8978" y="13454"/>
                      <a:pt x="8951" y="13449"/>
                      <a:pt x="8930" y="13449"/>
                    </a:cubicBezTo>
                    <a:cubicBezTo>
                      <a:pt x="8920" y="13449"/>
                      <a:pt x="8910" y="13450"/>
                      <a:pt x="8906" y="13454"/>
                    </a:cubicBezTo>
                    <a:cubicBezTo>
                      <a:pt x="8905" y="13456"/>
                      <a:pt x="8903" y="13457"/>
                      <a:pt x="8901" y="13457"/>
                    </a:cubicBezTo>
                    <a:cubicBezTo>
                      <a:pt x="8888" y="13457"/>
                      <a:pt x="8869" y="13429"/>
                      <a:pt x="8859" y="13419"/>
                    </a:cubicBezTo>
                    <a:cubicBezTo>
                      <a:pt x="8827" y="13370"/>
                      <a:pt x="8784" y="13306"/>
                      <a:pt x="8733" y="13306"/>
                    </a:cubicBezTo>
                    <a:cubicBezTo>
                      <a:pt x="8709" y="13306"/>
                      <a:pt x="8683" y="13321"/>
                      <a:pt x="8656" y="13359"/>
                    </a:cubicBezTo>
                    <a:cubicBezTo>
                      <a:pt x="8668" y="13337"/>
                      <a:pt x="8732" y="13251"/>
                      <a:pt x="8669" y="13251"/>
                    </a:cubicBezTo>
                    <a:cubicBezTo>
                      <a:pt x="8666" y="13251"/>
                      <a:pt x="8661" y="13251"/>
                      <a:pt x="8656" y="13252"/>
                    </a:cubicBezTo>
                    <a:cubicBezTo>
                      <a:pt x="8615" y="13252"/>
                      <a:pt x="8600" y="13258"/>
                      <a:pt x="8586" y="13258"/>
                    </a:cubicBezTo>
                    <a:cubicBezTo>
                      <a:pt x="8573" y="13258"/>
                      <a:pt x="8561" y="13252"/>
                      <a:pt x="8525" y="13228"/>
                    </a:cubicBezTo>
                    <a:lnTo>
                      <a:pt x="8525" y="13228"/>
                    </a:lnTo>
                    <a:cubicBezTo>
                      <a:pt x="8531" y="13231"/>
                      <a:pt x="8537" y="13232"/>
                      <a:pt x="8543" y="13232"/>
                    </a:cubicBezTo>
                    <a:cubicBezTo>
                      <a:pt x="8583" y="13232"/>
                      <a:pt x="8615" y="13163"/>
                      <a:pt x="8573" y="13121"/>
                    </a:cubicBezTo>
                    <a:cubicBezTo>
                      <a:pt x="8537" y="13097"/>
                      <a:pt x="8490" y="13073"/>
                      <a:pt x="8442" y="13050"/>
                    </a:cubicBezTo>
                    <a:cubicBezTo>
                      <a:pt x="8404" y="13037"/>
                      <a:pt x="8377" y="13030"/>
                      <a:pt x="8357" y="13030"/>
                    </a:cubicBezTo>
                    <a:cubicBezTo>
                      <a:pt x="8320" y="13030"/>
                      <a:pt x="8302" y="13051"/>
                      <a:pt x="8263" y="13097"/>
                    </a:cubicBezTo>
                    <a:cubicBezTo>
                      <a:pt x="8192" y="13038"/>
                      <a:pt x="8216" y="13038"/>
                      <a:pt x="8228" y="12978"/>
                    </a:cubicBezTo>
                    <a:lnTo>
                      <a:pt x="8228" y="12978"/>
                    </a:lnTo>
                    <a:cubicBezTo>
                      <a:pt x="8192" y="12990"/>
                      <a:pt x="8156" y="13002"/>
                      <a:pt x="8121" y="13026"/>
                    </a:cubicBezTo>
                    <a:cubicBezTo>
                      <a:pt x="8168" y="12966"/>
                      <a:pt x="8204" y="12895"/>
                      <a:pt x="8216" y="12823"/>
                    </a:cubicBezTo>
                    <a:cubicBezTo>
                      <a:pt x="8156" y="12823"/>
                      <a:pt x="8097" y="12835"/>
                      <a:pt x="8037" y="12847"/>
                    </a:cubicBezTo>
                    <a:cubicBezTo>
                      <a:pt x="8025" y="12850"/>
                      <a:pt x="8013" y="12851"/>
                      <a:pt x="8001" y="12851"/>
                    </a:cubicBezTo>
                    <a:cubicBezTo>
                      <a:pt x="7916" y="12851"/>
                      <a:pt x="7864" y="12778"/>
                      <a:pt x="7811" y="12704"/>
                    </a:cubicBezTo>
                    <a:cubicBezTo>
                      <a:pt x="7791" y="12674"/>
                      <a:pt x="7709" y="12564"/>
                      <a:pt x="7648" y="12564"/>
                    </a:cubicBezTo>
                    <a:cubicBezTo>
                      <a:pt x="7638" y="12564"/>
                      <a:pt x="7629" y="12567"/>
                      <a:pt x="7621" y="12573"/>
                    </a:cubicBezTo>
                    <a:cubicBezTo>
                      <a:pt x="7573" y="12621"/>
                      <a:pt x="7525" y="12669"/>
                      <a:pt x="7490" y="12728"/>
                    </a:cubicBezTo>
                    <a:cubicBezTo>
                      <a:pt x="7430" y="12680"/>
                      <a:pt x="7525" y="12597"/>
                      <a:pt x="7549" y="12561"/>
                    </a:cubicBezTo>
                    <a:lnTo>
                      <a:pt x="7549" y="12561"/>
                    </a:lnTo>
                    <a:cubicBezTo>
                      <a:pt x="7544" y="12569"/>
                      <a:pt x="7539" y="12572"/>
                      <a:pt x="7534" y="12572"/>
                    </a:cubicBezTo>
                    <a:cubicBezTo>
                      <a:pt x="7508" y="12572"/>
                      <a:pt x="7495" y="12473"/>
                      <a:pt x="7525" y="12442"/>
                    </a:cubicBezTo>
                    <a:cubicBezTo>
                      <a:pt x="7549" y="12407"/>
                      <a:pt x="7585" y="12371"/>
                      <a:pt x="7549" y="12335"/>
                    </a:cubicBezTo>
                    <a:lnTo>
                      <a:pt x="7549" y="12335"/>
                    </a:lnTo>
                    <a:lnTo>
                      <a:pt x="7406" y="12490"/>
                    </a:lnTo>
                    <a:cubicBezTo>
                      <a:pt x="7476" y="12408"/>
                      <a:pt x="7273" y="12225"/>
                      <a:pt x="7208" y="12172"/>
                    </a:cubicBezTo>
                    <a:lnTo>
                      <a:pt x="7208" y="12172"/>
                    </a:lnTo>
                    <a:cubicBezTo>
                      <a:pt x="7249" y="12207"/>
                      <a:pt x="7203" y="12253"/>
                      <a:pt x="7180" y="12276"/>
                    </a:cubicBezTo>
                    <a:cubicBezTo>
                      <a:pt x="7111" y="12207"/>
                      <a:pt x="7187" y="12037"/>
                      <a:pt x="7062" y="12037"/>
                    </a:cubicBezTo>
                    <a:cubicBezTo>
                      <a:pt x="7058" y="12037"/>
                      <a:pt x="7054" y="12037"/>
                      <a:pt x="7049" y="12038"/>
                    </a:cubicBezTo>
                    <a:cubicBezTo>
                      <a:pt x="7046" y="12038"/>
                      <a:pt x="7033" y="12039"/>
                      <a:pt x="7016" y="12039"/>
                    </a:cubicBezTo>
                    <a:cubicBezTo>
                      <a:pt x="6975" y="12039"/>
                      <a:pt x="6913" y="12032"/>
                      <a:pt x="6930" y="11990"/>
                    </a:cubicBezTo>
                    <a:cubicBezTo>
                      <a:pt x="6942" y="11966"/>
                      <a:pt x="7085" y="11954"/>
                      <a:pt x="7013" y="11907"/>
                    </a:cubicBezTo>
                    <a:cubicBezTo>
                      <a:pt x="6942" y="11859"/>
                      <a:pt x="6882" y="11883"/>
                      <a:pt x="6835" y="11799"/>
                    </a:cubicBezTo>
                    <a:cubicBezTo>
                      <a:pt x="6799" y="11728"/>
                      <a:pt x="6751" y="11668"/>
                      <a:pt x="6704" y="11609"/>
                    </a:cubicBezTo>
                    <a:cubicBezTo>
                      <a:pt x="6679" y="11588"/>
                      <a:pt x="6648" y="11579"/>
                      <a:pt x="6622" y="11579"/>
                    </a:cubicBezTo>
                    <a:cubicBezTo>
                      <a:pt x="6574" y="11579"/>
                      <a:pt x="6543" y="11610"/>
                      <a:pt x="6597" y="11657"/>
                    </a:cubicBezTo>
                    <a:cubicBezTo>
                      <a:pt x="6549" y="11621"/>
                      <a:pt x="6513" y="11585"/>
                      <a:pt x="6478" y="11538"/>
                    </a:cubicBezTo>
                    <a:cubicBezTo>
                      <a:pt x="6454" y="11502"/>
                      <a:pt x="6466" y="11454"/>
                      <a:pt x="6454" y="11407"/>
                    </a:cubicBezTo>
                    <a:cubicBezTo>
                      <a:pt x="6442" y="11371"/>
                      <a:pt x="6418" y="11371"/>
                      <a:pt x="6382" y="11359"/>
                    </a:cubicBezTo>
                    <a:cubicBezTo>
                      <a:pt x="6372" y="11354"/>
                      <a:pt x="6363" y="11351"/>
                      <a:pt x="6355" y="11351"/>
                    </a:cubicBezTo>
                    <a:cubicBezTo>
                      <a:pt x="6327" y="11351"/>
                      <a:pt x="6312" y="11379"/>
                      <a:pt x="6275" y="11407"/>
                    </a:cubicBezTo>
                    <a:cubicBezTo>
                      <a:pt x="6335" y="11407"/>
                      <a:pt x="6335" y="11454"/>
                      <a:pt x="6275" y="11454"/>
                    </a:cubicBezTo>
                    <a:cubicBezTo>
                      <a:pt x="6239" y="11454"/>
                      <a:pt x="6192" y="11430"/>
                      <a:pt x="6168" y="11395"/>
                    </a:cubicBezTo>
                    <a:cubicBezTo>
                      <a:pt x="6132" y="11323"/>
                      <a:pt x="6311" y="11335"/>
                      <a:pt x="6251" y="11264"/>
                    </a:cubicBezTo>
                    <a:cubicBezTo>
                      <a:pt x="6224" y="11245"/>
                      <a:pt x="6106" y="11165"/>
                      <a:pt x="6052" y="11165"/>
                    </a:cubicBezTo>
                    <a:cubicBezTo>
                      <a:pt x="6036" y="11165"/>
                      <a:pt x="6025" y="11173"/>
                      <a:pt x="6025" y="11192"/>
                    </a:cubicBezTo>
                    <a:cubicBezTo>
                      <a:pt x="6025" y="11276"/>
                      <a:pt x="6037" y="11287"/>
                      <a:pt x="5954" y="11287"/>
                    </a:cubicBezTo>
                    <a:cubicBezTo>
                      <a:pt x="5906" y="11287"/>
                      <a:pt x="5847" y="11252"/>
                      <a:pt x="5847" y="11192"/>
                    </a:cubicBezTo>
                    <a:cubicBezTo>
                      <a:pt x="5847" y="11109"/>
                      <a:pt x="6037" y="11049"/>
                      <a:pt x="6037" y="11026"/>
                    </a:cubicBezTo>
                    <a:cubicBezTo>
                      <a:pt x="6013" y="10978"/>
                      <a:pt x="5977" y="10942"/>
                      <a:pt x="5918" y="10930"/>
                    </a:cubicBezTo>
                    <a:cubicBezTo>
                      <a:pt x="5914" y="10929"/>
                      <a:pt x="5910" y="10929"/>
                      <a:pt x="5906" y="10929"/>
                    </a:cubicBezTo>
                    <a:cubicBezTo>
                      <a:pt x="5872" y="10929"/>
                      <a:pt x="5856" y="10968"/>
                      <a:pt x="5814" y="10968"/>
                    </a:cubicBezTo>
                    <a:cubicBezTo>
                      <a:pt x="5809" y="10968"/>
                      <a:pt x="5804" y="10967"/>
                      <a:pt x="5799" y="10966"/>
                    </a:cubicBezTo>
                    <a:cubicBezTo>
                      <a:pt x="5704" y="10942"/>
                      <a:pt x="5870" y="10811"/>
                      <a:pt x="5787" y="10787"/>
                    </a:cubicBezTo>
                    <a:cubicBezTo>
                      <a:pt x="5768" y="10781"/>
                      <a:pt x="5749" y="10778"/>
                      <a:pt x="5730" y="10778"/>
                    </a:cubicBezTo>
                    <a:cubicBezTo>
                      <a:pt x="5687" y="10778"/>
                      <a:pt x="5645" y="10793"/>
                      <a:pt x="5607" y="10818"/>
                    </a:cubicBezTo>
                    <a:lnTo>
                      <a:pt x="5607" y="10818"/>
                    </a:lnTo>
                    <a:cubicBezTo>
                      <a:pt x="5649" y="10788"/>
                      <a:pt x="5694" y="10756"/>
                      <a:pt x="5704" y="10716"/>
                    </a:cubicBezTo>
                    <a:cubicBezTo>
                      <a:pt x="5716" y="10656"/>
                      <a:pt x="5704" y="10537"/>
                      <a:pt x="5632" y="10502"/>
                    </a:cubicBezTo>
                    <a:cubicBezTo>
                      <a:pt x="5631" y="10501"/>
                      <a:pt x="5629" y="10501"/>
                      <a:pt x="5628" y="10501"/>
                    </a:cubicBezTo>
                    <a:cubicBezTo>
                      <a:pt x="5611" y="10501"/>
                      <a:pt x="5606" y="10565"/>
                      <a:pt x="5575" y="10565"/>
                    </a:cubicBezTo>
                    <a:cubicBezTo>
                      <a:pt x="5571" y="10565"/>
                      <a:pt x="5566" y="10564"/>
                      <a:pt x="5561" y="10561"/>
                    </a:cubicBezTo>
                    <a:cubicBezTo>
                      <a:pt x="5513" y="10549"/>
                      <a:pt x="5477" y="10502"/>
                      <a:pt x="5466" y="10466"/>
                    </a:cubicBezTo>
                    <a:cubicBezTo>
                      <a:pt x="5442" y="10418"/>
                      <a:pt x="5466" y="10347"/>
                      <a:pt x="5430" y="10311"/>
                    </a:cubicBezTo>
                    <a:cubicBezTo>
                      <a:pt x="5394" y="10275"/>
                      <a:pt x="5299" y="10323"/>
                      <a:pt x="5275" y="10252"/>
                    </a:cubicBezTo>
                    <a:cubicBezTo>
                      <a:pt x="5263" y="10216"/>
                      <a:pt x="5346" y="10133"/>
                      <a:pt x="5275" y="10121"/>
                    </a:cubicBezTo>
                    <a:cubicBezTo>
                      <a:pt x="5269" y="10120"/>
                      <a:pt x="5263" y="10119"/>
                      <a:pt x="5258" y="10119"/>
                    </a:cubicBezTo>
                    <a:cubicBezTo>
                      <a:pt x="5219" y="10119"/>
                      <a:pt x="5181" y="10138"/>
                      <a:pt x="5142" y="10138"/>
                    </a:cubicBezTo>
                    <a:cubicBezTo>
                      <a:pt x="5115" y="10138"/>
                      <a:pt x="5088" y="10129"/>
                      <a:pt x="5061" y="10097"/>
                    </a:cubicBezTo>
                    <a:lnTo>
                      <a:pt x="5108" y="10061"/>
                    </a:lnTo>
                    <a:cubicBezTo>
                      <a:pt x="5114" y="10049"/>
                      <a:pt x="5123" y="10043"/>
                      <a:pt x="5132" y="10043"/>
                    </a:cubicBezTo>
                    <a:cubicBezTo>
                      <a:pt x="5141" y="10043"/>
                      <a:pt x="5150" y="10049"/>
                      <a:pt x="5156" y="10061"/>
                    </a:cubicBezTo>
                    <a:cubicBezTo>
                      <a:pt x="5180" y="10061"/>
                      <a:pt x="5025" y="9954"/>
                      <a:pt x="5013" y="9942"/>
                    </a:cubicBezTo>
                    <a:cubicBezTo>
                      <a:pt x="4965" y="9894"/>
                      <a:pt x="4989" y="9847"/>
                      <a:pt x="4954" y="9811"/>
                    </a:cubicBezTo>
                    <a:cubicBezTo>
                      <a:pt x="4906" y="9787"/>
                      <a:pt x="4882" y="9799"/>
                      <a:pt x="4846" y="9740"/>
                    </a:cubicBezTo>
                    <a:cubicBezTo>
                      <a:pt x="4811" y="9704"/>
                      <a:pt x="4787" y="9656"/>
                      <a:pt x="4775" y="9609"/>
                    </a:cubicBezTo>
                    <a:cubicBezTo>
                      <a:pt x="4763" y="9525"/>
                      <a:pt x="4656" y="9549"/>
                      <a:pt x="4608" y="9490"/>
                    </a:cubicBezTo>
                    <a:cubicBezTo>
                      <a:pt x="4561" y="9430"/>
                      <a:pt x="4632" y="9347"/>
                      <a:pt x="4596" y="9275"/>
                    </a:cubicBezTo>
                    <a:cubicBezTo>
                      <a:pt x="4549" y="9216"/>
                      <a:pt x="4477" y="9252"/>
                      <a:pt x="4430" y="9216"/>
                    </a:cubicBezTo>
                    <a:cubicBezTo>
                      <a:pt x="4358" y="9168"/>
                      <a:pt x="4501" y="9097"/>
                      <a:pt x="4537" y="9073"/>
                    </a:cubicBezTo>
                    <a:cubicBezTo>
                      <a:pt x="4477" y="9049"/>
                      <a:pt x="4418" y="9037"/>
                      <a:pt x="4358" y="9037"/>
                    </a:cubicBezTo>
                    <a:cubicBezTo>
                      <a:pt x="4203" y="9037"/>
                      <a:pt x="4299" y="8978"/>
                      <a:pt x="4358" y="8930"/>
                    </a:cubicBezTo>
                    <a:lnTo>
                      <a:pt x="4358" y="8930"/>
                    </a:lnTo>
                    <a:cubicBezTo>
                      <a:pt x="4344" y="8940"/>
                      <a:pt x="4332" y="8945"/>
                      <a:pt x="4320" y="8945"/>
                    </a:cubicBezTo>
                    <a:cubicBezTo>
                      <a:pt x="4257" y="8945"/>
                      <a:pt x="4216" y="8828"/>
                      <a:pt x="4165" y="8828"/>
                    </a:cubicBezTo>
                    <a:cubicBezTo>
                      <a:pt x="4158" y="8828"/>
                      <a:pt x="4151" y="8830"/>
                      <a:pt x="4144" y="8835"/>
                    </a:cubicBezTo>
                    <a:cubicBezTo>
                      <a:pt x="4168" y="8775"/>
                      <a:pt x="4168" y="8704"/>
                      <a:pt x="4144" y="8644"/>
                    </a:cubicBezTo>
                    <a:cubicBezTo>
                      <a:pt x="4130" y="8654"/>
                      <a:pt x="4120" y="8659"/>
                      <a:pt x="4111" y="8659"/>
                    </a:cubicBezTo>
                    <a:cubicBezTo>
                      <a:pt x="4088" y="8659"/>
                      <a:pt x="4074" y="8631"/>
                      <a:pt x="4049" y="8597"/>
                    </a:cubicBezTo>
                    <a:cubicBezTo>
                      <a:pt x="4025" y="8549"/>
                      <a:pt x="3918" y="8537"/>
                      <a:pt x="3882" y="8478"/>
                    </a:cubicBezTo>
                    <a:cubicBezTo>
                      <a:pt x="3870" y="8466"/>
                      <a:pt x="3972" y="8251"/>
                      <a:pt x="3889" y="8251"/>
                    </a:cubicBezTo>
                    <a:cubicBezTo>
                      <a:pt x="3887" y="8251"/>
                      <a:pt x="3884" y="8251"/>
                      <a:pt x="3882" y="8251"/>
                    </a:cubicBezTo>
                    <a:cubicBezTo>
                      <a:pt x="3855" y="8251"/>
                      <a:pt x="3782" y="8352"/>
                      <a:pt x="3746" y="8352"/>
                    </a:cubicBezTo>
                    <a:cubicBezTo>
                      <a:pt x="3735" y="8352"/>
                      <a:pt x="3727" y="8341"/>
                      <a:pt x="3727" y="8311"/>
                    </a:cubicBezTo>
                    <a:cubicBezTo>
                      <a:pt x="3727" y="8239"/>
                      <a:pt x="3763" y="8216"/>
                      <a:pt x="3680" y="8192"/>
                    </a:cubicBezTo>
                    <a:lnTo>
                      <a:pt x="3596" y="8192"/>
                    </a:lnTo>
                    <a:cubicBezTo>
                      <a:pt x="3620" y="8144"/>
                      <a:pt x="3763" y="8168"/>
                      <a:pt x="3763" y="8120"/>
                    </a:cubicBezTo>
                    <a:cubicBezTo>
                      <a:pt x="3763" y="8109"/>
                      <a:pt x="3703" y="8097"/>
                      <a:pt x="3703" y="8097"/>
                    </a:cubicBezTo>
                    <a:cubicBezTo>
                      <a:pt x="3656" y="8085"/>
                      <a:pt x="3656" y="8061"/>
                      <a:pt x="3632" y="8025"/>
                    </a:cubicBezTo>
                    <a:lnTo>
                      <a:pt x="3632" y="8025"/>
                    </a:lnTo>
                    <a:cubicBezTo>
                      <a:pt x="3639" y="8036"/>
                      <a:pt x="3645" y="8040"/>
                      <a:pt x="3651" y="8040"/>
                    </a:cubicBezTo>
                    <a:cubicBezTo>
                      <a:pt x="3665" y="8040"/>
                      <a:pt x="3679" y="8018"/>
                      <a:pt x="3703" y="8001"/>
                    </a:cubicBezTo>
                    <a:lnTo>
                      <a:pt x="3703" y="8001"/>
                    </a:lnTo>
                    <a:cubicBezTo>
                      <a:pt x="3697" y="8005"/>
                      <a:pt x="3691" y="8006"/>
                      <a:pt x="3686" y="8006"/>
                    </a:cubicBezTo>
                    <a:cubicBezTo>
                      <a:pt x="3655" y="8006"/>
                      <a:pt x="3652" y="7950"/>
                      <a:pt x="3632" y="7930"/>
                    </a:cubicBezTo>
                    <a:cubicBezTo>
                      <a:pt x="3620" y="7930"/>
                      <a:pt x="3596" y="7942"/>
                      <a:pt x="3584" y="7942"/>
                    </a:cubicBezTo>
                    <a:cubicBezTo>
                      <a:pt x="3537" y="7906"/>
                      <a:pt x="3489" y="7835"/>
                      <a:pt x="3537" y="7799"/>
                    </a:cubicBezTo>
                    <a:cubicBezTo>
                      <a:pt x="3579" y="7767"/>
                      <a:pt x="3546" y="7650"/>
                      <a:pt x="3488" y="7650"/>
                    </a:cubicBezTo>
                    <a:cubicBezTo>
                      <a:pt x="3481" y="7650"/>
                      <a:pt x="3473" y="7652"/>
                      <a:pt x="3465" y="7656"/>
                    </a:cubicBezTo>
                    <a:cubicBezTo>
                      <a:pt x="3445" y="7625"/>
                      <a:pt x="3424" y="7542"/>
                      <a:pt x="3373" y="7542"/>
                    </a:cubicBezTo>
                    <a:cubicBezTo>
                      <a:pt x="3365" y="7542"/>
                      <a:pt x="3356" y="7544"/>
                      <a:pt x="3346" y="7549"/>
                    </a:cubicBezTo>
                    <a:cubicBezTo>
                      <a:pt x="3334" y="7418"/>
                      <a:pt x="3346" y="7108"/>
                      <a:pt x="3168" y="7108"/>
                    </a:cubicBezTo>
                    <a:cubicBezTo>
                      <a:pt x="3441" y="6977"/>
                      <a:pt x="2989" y="7013"/>
                      <a:pt x="3013" y="6942"/>
                    </a:cubicBezTo>
                    <a:cubicBezTo>
                      <a:pt x="3037" y="6858"/>
                      <a:pt x="3120" y="6799"/>
                      <a:pt x="3013" y="6751"/>
                    </a:cubicBezTo>
                    <a:cubicBezTo>
                      <a:pt x="2941" y="6739"/>
                      <a:pt x="2858" y="6727"/>
                      <a:pt x="2787" y="6727"/>
                    </a:cubicBezTo>
                    <a:cubicBezTo>
                      <a:pt x="2822" y="6656"/>
                      <a:pt x="2918" y="6680"/>
                      <a:pt x="2834" y="6573"/>
                    </a:cubicBezTo>
                    <a:cubicBezTo>
                      <a:pt x="2821" y="6552"/>
                      <a:pt x="2807" y="6546"/>
                      <a:pt x="2794" y="6546"/>
                    </a:cubicBezTo>
                    <a:cubicBezTo>
                      <a:pt x="2775" y="6546"/>
                      <a:pt x="2757" y="6559"/>
                      <a:pt x="2740" y="6559"/>
                    </a:cubicBezTo>
                    <a:cubicBezTo>
                      <a:pt x="2727" y="6559"/>
                      <a:pt x="2714" y="6551"/>
                      <a:pt x="2703" y="6525"/>
                    </a:cubicBezTo>
                    <a:cubicBezTo>
                      <a:pt x="2739" y="6513"/>
                      <a:pt x="2858" y="6477"/>
                      <a:pt x="2858" y="6430"/>
                    </a:cubicBezTo>
                    <a:cubicBezTo>
                      <a:pt x="2858" y="6378"/>
                      <a:pt x="2814" y="6318"/>
                      <a:pt x="2778" y="6318"/>
                    </a:cubicBezTo>
                    <a:cubicBezTo>
                      <a:pt x="2773" y="6318"/>
                      <a:pt x="2768" y="6319"/>
                      <a:pt x="2763" y="6323"/>
                    </a:cubicBezTo>
                    <a:cubicBezTo>
                      <a:pt x="2759" y="6324"/>
                      <a:pt x="2756" y="6325"/>
                      <a:pt x="2752" y="6325"/>
                    </a:cubicBezTo>
                    <a:cubicBezTo>
                      <a:pt x="2705" y="6325"/>
                      <a:pt x="2643" y="6191"/>
                      <a:pt x="2632" y="6180"/>
                    </a:cubicBezTo>
                    <a:cubicBezTo>
                      <a:pt x="2608" y="6156"/>
                      <a:pt x="2525" y="6001"/>
                      <a:pt x="2572" y="5953"/>
                    </a:cubicBezTo>
                    <a:cubicBezTo>
                      <a:pt x="2632" y="5906"/>
                      <a:pt x="2620" y="5799"/>
                      <a:pt x="2548" y="5751"/>
                    </a:cubicBezTo>
                    <a:cubicBezTo>
                      <a:pt x="2513" y="5727"/>
                      <a:pt x="2453" y="5751"/>
                      <a:pt x="2418" y="5692"/>
                    </a:cubicBezTo>
                    <a:cubicBezTo>
                      <a:pt x="2394" y="5644"/>
                      <a:pt x="2382" y="5584"/>
                      <a:pt x="2382" y="5525"/>
                    </a:cubicBezTo>
                    <a:cubicBezTo>
                      <a:pt x="2382" y="5514"/>
                      <a:pt x="2328" y="5309"/>
                      <a:pt x="2302" y="5309"/>
                    </a:cubicBezTo>
                    <a:cubicBezTo>
                      <a:pt x="2301" y="5309"/>
                      <a:pt x="2300" y="5309"/>
                      <a:pt x="2298" y="5311"/>
                    </a:cubicBezTo>
                    <a:cubicBezTo>
                      <a:pt x="2283" y="5330"/>
                      <a:pt x="2270" y="5339"/>
                      <a:pt x="2259" y="5339"/>
                    </a:cubicBezTo>
                    <a:cubicBezTo>
                      <a:pt x="2210" y="5339"/>
                      <a:pt x="2199" y="5178"/>
                      <a:pt x="2179" y="5120"/>
                    </a:cubicBezTo>
                    <a:cubicBezTo>
                      <a:pt x="2167" y="5061"/>
                      <a:pt x="2144" y="5013"/>
                      <a:pt x="2108" y="4965"/>
                    </a:cubicBezTo>
                    <a:cubicBezTo>
                      <a:pt x="2092" y="4944"/>
                      <a:pt x="2085" y="4937"/>
                      <a:pt x="2081" y="4937"/>
                    </a:cubicBezTo>
                    <a:cubicBezTo>
                      <a:pt x="2076" y="4937"/>
                      <a:pt x="2073" y="4947"/>
                      <a:pt x="2060" y="4953"/>
                    </a:cubicBezTo>
                    <a:cubicBezTo>
                      <a:pt x="2060" y="4954"/>
                      <a:pt x="2059" y="4954"/>
                      <a:pt x="2058" y="4954"/>
                    </a:cubicBezTo>
                    <a:cubicBezTo>
                      <a:pt x="2047" y="4954"/>
                      <a:pt x="2036" y="4858"/>
                      <a:pt x="2025" y="4858"/>
                    </a:cubicBezTo>
                    <a:cubicBezTo>
                      <a:pt x="2013" y="4822"/>
                      <a:pt x="1989" y="4787"/>
                      <a:pt x="1965" y="4751"/>
                    </a:cubicBezTo>
                    <a:cubicBezTo>
                      <a:pt x="1941" y="4727"/>
                      <a:pt x="1834" y="4632"/>
                      <a:pt x="1894" y="4608"/>
                    </a:cubicBezTo>
                    <a:cubicBezTo>
                      <a:pt x="1953" y="4584"/>
                      <a:pt x="1929" y="4477"/>
                      <a:pt x="1894" y="4418"/>
                    </a:cubicBezTo>
                    <a:cubicBezTo>
                      <a:pt x="1884" y="4405"/>
                      <a:pt x="1875" y="4402"/>
                      <a:pt x="1864" y="4402"/>
                    </a:cubicBezTo>
                    <a:cubicBezTo>
                      <a:pt x="1849" y="4402"/>
                      <a:pt x="1834" y="4409"/>
                      <a:pt x="1819" y="4409"/>
                    </a:cubicBezTo>
                    <a:cubicBezTo>
                      <a:pt x="1803" y="4409"/>
                      <a:pt x="1788" y="4401"/>
                      <a:pt x="1775" y="4370"/>
                    </a:cubicBezTo>
                    <a:cubicBezTo>
                      <a:pt x="1822" y="4358"/>
                      <a:pt x="1870" y="4358"/>
                      <a:pt x="1846" y="4287"/>
                    </a:cubicBezTo>
                    <a:cubicBezTo>
                      <a:pt x="1844" y="4277"/>
                      <a:pt x="1841" y="4273"/>
                      <a:pt x="1837" y="4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3"/>
              <p:cNvSpPr/>
              <p:nvPr/>
            </p:nvSpPr>
            <p:spPr>
              <a:xfrm>
                <a:off x="3540525" y="1638190"/>
                <a:ext cx="775813" cy="505322"/>
              </a:xfrm>
              <a:custGeom>
                <a:avLst/>
                <a:gdLst/>
                <a:ahLst/>
                <a:cxnLst/>
                <a:rect l="l" t="t" r="r" b="b"/>
                <a:pathLst>
                  <a:path w="24996" h="16281" extrusionOk="0">
                    <a:moveTo>
                      <a:pt x="826" y="946"/>
                    </a:moveTo>
                    <a:cubicBezTo>
                      <a:pt x="3362" y="2434"/>
                      <a:pt x="6339" y="2982"/>
                      <a:pt x="8958" y="3375"/>
                    </a:cubicBezTo>
                    <a:lnTo>
                      <a:pt x="10077" y="3529"/>
                    </a:lnTo>
                    <a:cubicBezTo>
                      <a:pt x="12685" y="3910"/>
                      <a:pt x="15411" y="4303"/>
                      <a:pt x="17816" y="5375"/>
                    </a:cubicBezTo>
                    <a:cubicBezTo>
                      <a:pt x="20210" y="6435"/>
                      <a:pt x="24234" y="9494"/>
                      <a:pt x="23103" y="12066"/>
                    </a:cubicBezTo>
                    <a:cubicBezTo>
                      <a:pt x="22013" y="14539"/>
                      <a:pt x="18133" y="15716"/>
                      <a:pt x="15438" y="15716"/>
                    </a:cubicBezTo>
                    <a:cubicBezTo>
                      <a:pt x="15188" y="15716"/>
                      <a:pt x="14948" y="15706"/>
                      <a:pt x="14721" y="15686"/>
                    </a:cubicBezTo>
                    <a:cubicBezTo>
                      <a:pt x="11327" y="15376"/>
                      <a:pt x="7946" y="13388"/>
                      <a:pt x="5422" y="10245"/>
                    </a:cubicBezTo>
                    <a:cubicBezTo>
                      <a:pt x="3041" y="7280"/>
                      <a:pt x="1671" y="3648"/>
                      <a:pt x="826" y="946"/>
                    </a:cubicBezTo>
                    <a:close/>
                    <a:moveTo>
                      <a:pt x="330" y="1"/>
                    </a:moveTo>
                    <a:cubicBezTo>
                      <a:pt x="153" y="1"/>
                      <a:pt x="0" y="173"/>
                      <a:pt x="64" y="374"/>
                    </a:cubicBezTo>
                    <a:cubicBezTo>
                      <a:pt x="898" y="3172"/>
                      <a:pt x="2314" y="7280"/>
                      <a:pt x="4970" y="10590"/>
                    </a:cubicBezTo>
                    <a:cubicBezTo>
                      <a:pt x="7589" y="13864"/>
                      <a:pt x="11125" y="15936"/>
                      <a:pt x="14673" y="16245"/>
                    </a:cubicBezTo>
                    <a:cubicBezTo>
                      <a:pt x="14923" y="16269"/>
                      <a:pt x="15197" y="16281"/>
                      <a:pt x="15471" y="16281"/>
                    </a:cubicBezTo>
                    <a:cubicBezTo>
                      <a:pt x="18376" y="16281"/>
                      <a:pt x="22424" y="15031"/>
                      <a:pt x="23627" y="12292"/>
                    </a:cubicBezTo>
                    <a:cubicBezTo>
                      <a:pt x="24996" y="9173"/>
                      <a:pt x="20364" y="5875"/>
                      <a:pt x="18043" y="4851"/>
                    </a:cubicBezTo>
                    <a:cubicBezTo>
                      <a:pt x="15554" y="3756"/>
                      <a:pt x="12804" y="3351"/>
                      <a:pt x="10161" y="2970"/>
                    </a:cubicBezTo>
                    <a:lnTo>
                      <a:pt x="9041" y="2803"/>
                    </a:lnTo>
                    <a:cubicBezTo>
                      <a:pt x="6255" y="2386"/>
                      <a:pt x="3065" y="1791"/>
                      <a:pt x="493" y="53"/>
                    </a:cubicBezTo>
                    <a:cubicBezTo>
                      <a:pt x="440" y="17"/>
                      <a:pt x="384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43"/>
              <p:cNvSpPr/>
              <p:nvPr/>
            </p:nvSpPr>
            <p:spPr>
              <a:xfrm>
                <a:off x="3563058" y="1666279"/>
                <a:ext cx="710045" cy="463638"/>
              </a:xfrm>
              <a:custGeom>
                <a:avLst/>
                <a:gdLst/>
                <a:ahLst/>
                <a:cxnLst/>
                <a:rect l="l" t="t" r="r" b="b"/>
                <a:pathLst>
                  <a:path w="22877" h="14938" extrusionOk="0">
                    <a:moveTo>
                      <a:pt x="355" y="0"/>
                    </a:moveTo>
                    <a:cubicBezTo>
                      <a:pt x="352" y="0"/>
                      <a:pt x="350" y="2"/>
                      <a:pt x="350" y="5"/>
                    </a:cubicBezTo>
                    <a:cubicBezTo>
                      <a:pt x="365" y="13"/>
                      <a:pt x="377" y="22"/>
                      <a:pt x="389" y="33"/>
                    </a:cubicBezTo>
                    <a:lnTo>
                      <a:pt x="389" y="33"/>
                    </a:lnTo>
                    <a:cubicBezTo>
                      <a:pt x="400" y="28"/>
                      <a:pt x="367" y="0"/>
                      <a:pt x="355" y="0"/>
                    </a:cubicBezTo>
                    <a:close/>
                    <a:moveTo>
                      <a:pt x="1564" y="820"/>
                    </a:moveTo>
                    <a:cubicBezTo>
                      <a:pt x="1571" y="820"/>
                      <a:pt x="1580" y="822"/>
                      <a:pt x="1588" y="827"/>
                    </a:cubicBezTo>
                    <a:cubicBezTo>
                      <a:pt x="1636" y="838"/>
                      <a:pt x="1684" y="886"/>
                      <a:pt x="1624" y="922"/>
                    </a:cubicBezTo>
                    <a:lnTo>
                      <a:pt x="1624" y="910"/>
                    </a:lnTo>
                    <a:cubicBezTo>
                      <a:pt x="1613" y="921"/>
                      <a:pt x="1601" y="925"/>
                      <a:pt x="1589" y="925"/>
                    </a:cubicBezTo>
                    <a:cubicBezTo>
                      <a:pt x="1561" y="925"/>
                      <a:pt x="1530" y="903"/>
                      <a:pt x="1505" y="886"/>
                    </a:cubicBezTo>
                    <a:cubicBezTo>
                      <a:pt x="1515" y="857"/>
                      <a:pt x="1532" y="820"/>
                      <a:pt x="1564" y="820"/>
                    </a:cubicBezTo>
                    <a:close/>
                    <a:moveTo>
                      <a:pt x="3172" y="1172"/>
                    </a:moveTo>
                    <a:lnTo>
                      <a:pt x="3172" y="1172"/>
                    </a:lnTo>
                    <a:cubicBezTo>
                      <a:pt x="3172" y="1172"/>
                      <a:pt x="3171" y="1172"/>
                      <a:pt x="3171" y="1173"/>
                    </a:cubicBezTo>
                    <a:lnTo>
                      <a:pt x="3171" y="1173"/>
                    </a:lnTo>
                    <a:cubicBezTo>
                      <a:pt x="3171" y="1172"/>
                      <a:pt x="3172" y="1172"/>
                      <a:pt x="3172" y="1172"/>
                    </a:cubicBezTo>
                    <a:close/>
                    <a:moveTo>
                      <a:pt x="2991" y="1218"/>
                    </a:moveTo>
                    <a:cubicBezTo>
                      <a:pt x="2995" y="1218"/>
                      <a:pt x="3000" y="1218"/>
                      <a:pt x="3005" y="1219"/>
                    </a:cubicBezTo>
                    <a:cubicBezTo>
                      <a:pt x="3053" y="1243"/>
                      <a:pt x="3101" y="1291"/>
                      <a:pt x="3041" y="1327"/>
                    </a:cubicBezTo>
                    <a:lnTo>
                      <a:pt x="3041" y="1315"/>
                    </a:lnTo>
                    <a:cubicBezTo>
                      <a:pt x="3030" y="1326"/>
                      <a:pt x="3018" y="1330"/>
                      <a:pt x="3007" y="1330"/>
                    </a:cubicBezTo>
                    <a:cubicBezTo>
                      <a:pt x="2981" y="1330"/>
                      <a:pt x="2954" y="1311"/>
                      <a:pt x="2922" y="1303"/>
                    </a:cubicBezTo>
                    <a:cubicBezTo>
                      <a:pt x="2933" y="1270"/>
                      <a:pt x="2944" y="1218"/>
                      <a:pt x="2991" y="1218"/>
                    </a:cubicBezTo>
                    <a:close/>
                    <a:moveTo>
                      <a:pt x="10411" y="2801"/>
                    </a:moveTo>
                    <a:cubicBezTo>
                      <a:pt x="10415" y="2801"/>
                      <a:pt x="10419" y="2802"/>
                      <a:pt x="10423" y="2803"/>
                    </a:cubicBezTo>
                    <a:lnTo>
                      <a:pt x="10470" y="2851"/>
                    </a:lnTo>
                    <a:cubicBezTo>
                      <a:pt x="10441" y="2870"/>
                      <a:pt x="10420" y="2889"/>
                      <a:pt x="10387" y="2889"/>
                    </a:cubicBezTo>
                    <a:cubicBezTo>
                      <a:pt x="10380" y="2889"/>
                      <a:pt x="10372" y="2889"/>
                      <a:pt x="10363" y="2886"/>
                    </a:cubicBezTo>
                    <a:cubicBezTo>
                      <a:pt x="10363" y="2854"/>
                      <a:pt x="10373" y="2801"/>
                      <a:pt x="10411" y="2801"/>
                    </a:cubicBezTo>
                    <a:close/>
                    <a:moveTo>
                      <a:pt x="10557" y="3087"/>
                    </a:moveTo>
                    <a:cubicBezTo>
                      <a:pt x="10555" y="3092"/>
                      <a:pt x="10554" y="3097"/>
                      <a:pt x="10554" y="3101"/>
                    </a:cubicBezTo>
                    <a:cubicBezTo>
                      <a:pt x="10555" y="3098"/>
                      <a:pt x="10556" y="3093"/>
                      <a:pt x="10557" y="3087"/>
                    </a:cubicBezTo>
                    <a:close/>
                    <a:moveTo>
                      <a:pt x="13721" y="3291"/>
                    </a:moveTo>
                    <a:lnTo>
                      <a:pt x="13769" y="3303"/>
                    </a:lnTo>
                    <a:cubicBezTo>
                      <a:pt x="13792" y="3339"/>
                      <a:pt x="13804" y="3374"/>
                      <a:pt x="13792" y="3422"/>
                    </a:cubicBezTo>
                    <a:lnTo>
                      <a:pt x="13792" y="3410"/>
                    </a:lnTo>
                    <a:cubicBezTo>
                      <a:pt x="13721" y="3398"/>
                      <a:pt x="13697" y="3363"/>
                      <a:pt x="13721" y="3291"/>
                    </a:cubicBezTo>
                    <a:close/>
                    <a:moveTo>
                      <a:pt x="15392" y="4134"/>
                    </a:moveTo>
                    <a:cubicBezTo>
                      <a:pt x="15393" y="4134"/>
                      <a:pt x="15395" y="4135"/>
                      <a:pt x="15400" y="4136"/>
                    </a:cubicBezTo>
                    <a:cubicBezTo>
                      <a:pt x="15397" y="4135"/>
                      <a:pt x="15395" y="4135"/>
                      <a:pt x="15392" y="4134"/>
                    </a:cubicBezTo>
                    <a:close/>
                    <a:moveTo>
                      <a:pt x="16825" y="4765"/>
                    </a:moveTo>
                    <a:cubicBezTo>
                      <a:pt x="16826" y="4766"/>
                      <a:pt x="16827" y="4767"/>
                      <a:pt x="16828" y="4768"/>
                    </a:cubicBezTo>
                    <a:cubicBezTo>
                      <a:pt x="16827" y="4767"/>
                      <a:pt x="16826" y="4766"/>
                      <a:pt x="16825" y="4765"/>
                    </a:cubicBezTo>
                    <a:close/>
                    <a:moveTo>
                      <a:pt x="19822" y="6571"/>
                    </a:moveTo>
                    <a:cubicBezTo>
                      <a:pt x="19821" y="6573"/>
                      <a:pt x="19819" y="6575"/>
                      <a:pt x="19817" y="6577"/>
                    </a:cubicBezTo>
                    <a:cubicBezTo>
                      <a:pt x="19819" y="6575"/>
                      <a:pt x="19821" y="6573"/>
                      <a:pt x="19822" y="6571"/>
                    </a:cubicBezTo>
                    <a:close/>
                    <a:moveTo>
                      <a:pt x="20045" y="6837"/>
                    </a:moveTo>
                    <a:lnTo>
                      <a:pt x="20043" y="6839"/>
                    </a:lnTo>
                    <a:cubicBezTo>
                      <a:pt x="20044" y="6838"/>
                      <a:pt x="20045" y="6838"/>
                      <a:pt x="20045" y="6837"/>
                    </a:cubicBezTo>
                    <a:close/>
                    <a:moveTo>
                      <a:pt x="2922" y="6768"/>
                    </a:moveTo>
                    <a:lnTo>
                      <a:pt x="2922" y="6768"/>
                    </a:lnTo>
                    <a:cubicBezTo>
                      <a:pt x="2906" y="6833"/>
                      <a:pt x="2927" y="6856"/>
                      <a:pt x="2951" y="6856"/>
                    </a:cubicBezTo>
                    <a:cubicBezTo>
                      <a:pt x="2980" y="6856"/>
                      <a:pt x="3013" y="6824"/>
                      <a:pt x="2993" y="6792"/>
                    </a:cubicBezTo>
                    <a:lnTo>
                      <a:pt x="2922" y="6768"/>
                    </a:lnTo>
                    <a:close/>
                    <a:moveTo>
                      <a:pt x="20675" y="6978"/>
                    </a:moveTo>
                    <a:cubicBezTo>
                      <a:pt x="20686" y="6978"/>
                      <a:pt x="20699" y="6983"/>
                      <a:pt x="20710" y="6994"/>
                    </a:cubicBezTo>
                    <a:cubicBezTo>
                      <a:pt x="20710" y="7040"/>
                      <a:pt x="20710" y="7093"/>
                      <a:pt x="20677" y="7093"/>
                    </a:cubicBezTo>
                    <a:cubicBezTo>
                      <a:pt x="20667" y="7093"/>
                      <a:pt x="20655" y="7088"/>
                      <a:pt x="20638" y="7077"/>
                    </a:cubicBezTo>
                    <a:lnTo>
                      <a:pt x="20638" y="7065"/>
                    </a:lnTo>
                    <a:cubicBezTo>
                      <a:pt x="20602" y="7029"/>
                      <a:pt x="20635" y="6978"/>
                      <a:pt x="20675" y="6978"/>
                    </a:cubicBezTo>
                    <a:close/>
                    <a:moveTo>
                      <a:pt x="21621" y="8006"/>
                    </a:moveTo>
                    <a:cubicBezTo>
                      <a:pt x="21633" y="8006"/>
                      <a:pt x="21645" y="8011"/>
                      <a:pt x="21657" y="8023"/>
                    </a:cubicBezTo>
                    <a:lnTo>
                      <a:pt x="21657" y="8023"/>
                    </a:lnTo>
                    <a:cubicBezTo>
                      <a:pt x="21656" y="8023"/>
                      <a:pt x="21656" y="8023"/>
                      <a:pt x="21656" y="8023"/>
                    </a:cubicBezTo>
                    <a:cubicBezTo>
                      <a:pt x="21654" y="8023"/>
                      <a:pt x="21655" y="8025"/>
                      <a:pt x="21662" y="8030"/>
                    </a:cubicBezTo>
                    <a:cubicBezTo>
                      <a:pt x="21662" y="8030"/>
                      <a:pt x="21662" y="8030"/>
                      <a:pt x="21662" y="8030"/>
                    </a:cubicBezTo>
                    <a:lnTo>
                      <a:pt x="21662" y="8030"/>
                    </a:lnTo>
                    <a:cubicBezTo>
                      <a:pt x="21666" y="8031"/>
                      <a:pt x="21669" y="8032"/>
                      <a:pt x="21672" y="8033"/>
                    </a:cubicBezTo>
                    <a:lnTo>
                      <a:pt x="21672" y="8033"/>
                    </a:lnTo>
                    <a:cubicBezTo>
                      <a:pt x="21702" y="8045"/>
                      <a:pt x="21706" y="8072"/>
                      <a:pt x="21685" y="8072"/>
                    </a:cubicBezTo>
                    <a:cubicBezTo>
                      <a:pt x="21679" y="8072"/>
                      <a:pt x="21672" y="8070"/>
                      <a:pt x="21662" y="8066"/>
                    </a:cubicBezTo>
                    <a:cubicBezTo>
                      <a:pt x="21627" y="8054"/>
                      <a:pt x="21591" y="8054"/>
                      <a:pt x="21555" y="8042"/>
                    </a:cubicBezTo>
                    <a:cubicBezTo>
                      <a:pt x="21570" y="8026"/>
                      <a:pt x="21595" y="8006"/>
                      <a:pt x="21621" y="8006"/>
                    </a:cubicBezTo>
                    <a:close/>
                    <a:moveTo>
                      <a:pt x="3874" y="8161"/>
                    </a:moveTo>
                    <a:cubicBezTo>
                      <a:pt x="3874" y="8161"/>
                      <a:pt x="3874" y="8161"/>
                      <a:pt x="3873" y="8161"/>
                    </a:cubicBezTo>
                    <a:lnTo>
                      <a:pt x="3873" y="8161"/>
                    </a:lnTo>
                    <a:cubicBezTo>
                      <a:pt x="3874" y="8161"/>
                      <a:pt x="3874" y="8161"/>
                      <a:pt x="3874" y="8161"/>
                    </a:cubicBezTo>
                    <a:close/>
                    <a:moveTo>
                      <a:pt x="21485" y="8279"/>
                    </a:moveTo>
                    <a:cubicBezTo>
                      <a:pt x="21484" y="8279"/>
                      <a:pt x="21484" y="8279"/>
                      <a:pt x="21484" y="8280"/>
                    </a:cubicBezTo>
                    <a:cubicBezTo>
                      <a:pt x="21484" y="8279"/>
                      <a:pt x="21484" y="8279"/>
                      <a:pt x="21485" y="8279"/>
                    </a:cubicBezTo>
                    <a:close/>
                    <a:moveTo>
                      <a:pt x="4364" y="8744"/>
                    </a:moveTo>
                    <a:cubicBezTo>
                      <a:pt x="4383" y="8744"/>
                      <a:pt x="4409" y="8758"/>
                      <a:pt x="4434" y="8792"/>
                    </a:cubicBezTo>
                    <a:cubicBezTo>
                      <a:pt x="4469" y="8827"/>
                      <a:pt x="4433" y="8869"/>
                      <a:pt x="4397" y="8869"/>
                    </a:cubicBezTo>
                    <a:cubicBezTo>
                      <a:pt x="4384" y="8869"/>
                      <a:pt x="4372" y="8864"/>
                      <a:pt x="4363" y="8851"/>
                    </a:cubicBezTo>
                    <a:cubicBezTo>
                      <a:pt x="4317" y="8790"/>
                      <a:pt x="4330" y="8744"/>
                      <a:pt x="4364" y="8744"/>
                    </a:cubicBezTo>
                    <a:close/>
                    <a:moveTo>
                      <a:pt x="22353" y="9018"/>
                    </a:moveTo>
                    <a:lnTo>
                      <a:pt x="22353" y="9018"/>
                    </a:lnTo>
                    <a:cubicBezTo>
                      <a:pt x="22352" y="9018"/>
                      <a:pt x="22352" y="9019"/>
                      <a:pt x="22351" y="9019"/>
                    </a:cubicBezTo>
                    <a:lnTo>
                      <a:pt x="22351" y="9019"/>
                    </a:lnTo>
                    <a:cubicBezTo>
                      <a:pt x="22352" y="9019"/>
                      <a:pt x="22352" y="9018"/>
                      <a:pt x="22353" y="9018"/>
                    </a:cubicBezTo>
                    <a:close/>
                    <a:moveTo>
                      <a:pt x="4753" y="9317"/>
                    </a:moveTo>
                    <a:cubicBezTo>
                      <a:pt x="4762" y="9317"/>
                      <a:pt x="4775" y="9323"/>
                      <a:pt x="4791" y="9340"/>
                    </a:cubicBezTo>
                    <a:cubicBezTo>
                      <a:pt x="4825" y="9382"/>
                      <a:pt x="4792" y="9418"/>
                      <a:pt x="4758" y="9418"/>
                    </a:cubicBezTo>
                    <a:cubicBezTo>
                      <a:pt x="4744" y="9418"/>
                      <a:pt x="4730" y="9413"/>
                      <a:pt x="4720" y="9399"/>
                    </a:cubicBezTo>
                    <a:cubicBezTo>
                      <a:pt x="4720" y="9364"/>
                      <a:pt x="4726" y="9317"/>
                      <a:pt x="4753" y="9317"/>
                    </a:cubicBezTo>
                    <a:close/>
                    <a:moveTo>
                      <a:pt x="22496" y="9661"/>
                    </a:moveTo>
                    <a:cubicBezTo>
                      <a:pt x="22532" y="9661"/>
                      <a:pt x="22543" y="9661"/>
                      <a:pt x="22543" y="9709"/>
                    </a:cubicBezTo>
                    <a:cubicBezTo>
                      <a:pt x="22543" y="9744"/>
                      <a:pt x="22555" y="9816"/>
                      <a:pt x="22508" y="9828"/>
                    </a:cubicBezTo>
                    <a:lnTo>
                      <a:pt x="22508" y="9816"/>
                    </a:lnTo>
                    <a:lnTo>
                      <a:pt x="22496" y="9661"/>
                    </a:lnTo>
                    <a:close/>
                    <a:moveTo>
                      <a:pt x="5769" y="10501"/>
                    </a:moveTo>
                    <a:cubicBezTo>
                      <a:pt x="5777" y="10501"/>
                      <a:pt x="5787" y="10504"/>
                      <a:pt x="5797" y="10512"/>
                    </a:cubicBezTo>
                    <a:lnTo>
                      <a:pt x="5797" y="10512"/>
                    </a:lnTo>
                    <a:lnTo>
                      <a:pt x="5696" y="10602"/>
                    </a:lnTo>
                    <a:cubicBezTo>
                      <a:pt x="5705" y="10573"/>
                      <a:pt x="5730" y="10501"/>
                      <a:pt x="5769" y="10501"/>
                    </a:cubicBezTo>
                    <a:close/>
                    <a:moveTo>
                      <a:pt x="22167" y="10887"/>
                    </a:moveTo>
                    <a:lnTo>
                      <a:pt x="22167" y="10887"/>
                    </a:lnTo>
                    <a:cubicBezTo>
                      <a:pt x="22165" y="10891"/>
                      <a:pt x="22164" y="10895"/>
                      <a:pt x="22162" y="10899"/>
                    </a:cubicBezTo>
                    <a:cubicBezTo>
                      <a:pt x="22164" y="10896"/>
                      <a:pt x="22165" y="10892"/>
                      <a:pt x="22167" y="10887"/>
                    </a:cubicBezTo>
                    <a:close/>
                    <a:moveTo>
                      <a:pt x="22854" y="10871"/>
                    </a:moveTo>
                    <a:cubicBezTo>
                      <a:pt x="22835" y="10871"/>
                      <a:pt x="22826" y="10884"/>
                      <a:pt x="22817" y="10911"/>
                    </a:cubicBezTo>
                    <a:cubicBezTo>
                      <a:pt x="22817" y="10922"/>
                      <a:pt x="22775" y="11007"/>
                      <a:pt x="22800" y="11007"/>
                    </a:cubicBezTo>
                    <a:cubicBezTo>
                      <a:pt x="22801" y="11007"/>
                      <a:pt x="22803" y="11007"/>
                      <a:pt x="22805" y="11006"/>
                    </a:cubicBezTo>
                    <a:cubicBezTo>
                      <a:pt x="22853" y="10983"/>
                      <a:pt x="22865" y="10935"/>
                      <a:pt x="22877" y="10875"/>
                    </a:cubicBezTo>
                    <a:cubicBezTo>
                      <a:pt x="22868" y="10872"/>
                      <a:pt x="22860" y="10871"/>
                      <a:pt x="22854" y="10871"/>
                    </a:cubicBezTo>
                    <a:close/>
                    <a:moveTo>
                      <a:pt x="6720" y="11590"/>
                    </a:moveTo>
                    <a:cubicBezTo>
                      <a:pt x="6727" y="11644"/>
                      <a:pt x="6741" y="11671"/>
                      <a:pt x="6764" y="11671"/>
                    </a:cubicBezTo>
                    <a:cubicBezTo>
                      <a:pt x="6781" y="11671"/>
                      <a:pt x="6802" y="11656"/>
                      <a:pt x="6827" y="11625"/>
                    </a:cubicBezTo>
                    <a:lnTo>
                      <a:pt x="6791" y="11590"/>
                    </a:lnTo>
                    <a:close/>
                    <a:moveTo>
                      <a:pt x="7014" y="11838"/>
                    </a:moveTo>
                    <a:cubicBezTo>
                      <a:pt x="7015" y="11839"/>
                      <a:pt x="7016" y="11840"/>
                      <a:pt x="7018" y="11840"/>
                    </a:cubicBezTo>
                    <a:cubicBezTo>
                      <a:pt x="7016" y="11839"/>
                      <a:pt x="7015" y="11838"/>
                      <a:pt x="7014" y="11838"/>
                    </a:cubicBezTo>
                    <a:close/>
                    <a:moveTo>
                      <a:pt x="8086" y="12430"/>
                    </a:moveTo>
                    <a:cubicBezTo>
                      <a:pt x="8115" y="12430"/>
                      <a:pt x="8142" y="12448"/>
                      <a:pt x="8149" y="12483"/>
                    </a:cubicBezTo>
                    <a:cubicBezTo>
                      <a:pt x="8157" y="12541"/>
                      <a:pt x="8125" y="12616"/>
                      <a:pt x="8080" y="12616"/>
                    </a:cubicBezTo>
                    <a:cubicBezTo>
                      <a:pt x="8061" y="12616"/>
                      <a:pt x="8039" y="12602"/>
                      <a:pt x="8018" y="12566"/>
                    </a:cubicBezTo>
                    <a:cubicBezTo>
                      <a:pt x="8018" y="12530"/>
                      <a:pt x="8018" y="12507"/>
                      <a:pt x="8030" y="12471"/>
                    </a:cubicBezTo>
                    <a:lnTo>
                      <a:pt x="8030" y="12459"/>
                    </a:lnTo>
                    <a:cubicBezTo>
                      <a:pt x="8045" y="12439"/>
                      <a:pt x="8066" y="12430"/>
                      <a:pt x="8086" y="12430"/>
                    </a:cubicBezTo>
                    <a:close/>
                    <a:moveTo>
                      <a:pt x="9185" y="12864"/>
                    </a:moveTo>
                    <a:cubicBezTo>
                      <a:pt x="9184" y="12865"/>
                      <a:pt x="9183" y="12865"/>
                      <a:pt x="9182" y="12866"/>
                    </a:cubicBezTo>
                    <a:lnTo>
                      <a:pt x="9182" y="12866"/>
                    </a:lnTo>
                    <a:cubicBezTo>
                      <a:pt x="9183" y="12866"/>
                      <a:pt x="9184" y="12865"/>
                      <a:pt x="9185" y="12864"/>
                    </a:cubicBezTo>
                    <a:close/>
                    <a:moveTo>
                      <a:pt x="9673" y="13328"/>
                    </a:moveTo>
                    <a:cubicBezTo>
                      <a:pt x="9734" y="13359"/>
                      <a:pt x="9707" y="13416"/>
                      <a:pt x="9661" y="13416"/>
                    </a:cubicBezTo>
                    <a:cubicBezTo>
                      <a:pt x="9653" y="13416"/>
                      <a:pt x="9645" y="13415"/>
                      <a:pt x="9637" y="13411"/>
                    </a:cubicBezTo>
                    <a:cubicBezTo>
                      <a:pt x="9627" y="13383"/>
                      <a:pt x="9610" y="13330"/>
                      <a:pt x="9648" y="13330"/>
                    </a:cubicBezTo>
                    <a:cubicBezTo>
                      <a:pt x="9657" y="13330"/>
                      <a:pt x="9669" y="13333"/>
                      <a:pt x="9685" y="13340"/>
                    </a:cubicBezTo>
                    <a:lnTo>
                      <a:pt x="9673" y="13328"/>
                    </a:lnTo>
                    <a:close/>
                    <a:moveTo>
                      <a:pt x="11399" y="13840"/>
                    </a:moveTo>
                    <a:lnTo>
                      <a:pt x="11340" y="13864"/>
                    </a:lnTo>
                    <a:cubicBezTo>
                      <a:pt x="11357" y="13904"/>
                      <a:pt x="11374" y="13925"/>
                      <a:pt x="11391" y="13925"/>
                    </a:cubicBezTo>
                    <a:cubicBezTo>
                      <a:pt x="11410" y="13925"/>
                      <a:pt x="11428" y="13901"/>
                      <a:pt x="11447" y="13852"/>
                    </a:cubicBezTo>
                    <a:lnTo>
                      <a:pt x="11399" y="13840"/>
                    </a:lnTo>
                    <a:close/>
                    <a:moveTo>
                      <a:pt x="18352" y="13959"/>
                    </a:moveTo>
                    <a:cubicBezTo>
                      <a:pt x="18352" y="13964"/>
                      <a:pt x="18354" y="13969"/>
                      <a:pt x="18356" y="13974"/>
                    </a:cubicBezTo>
                    <a:lnTo>
                      <a:pt x="18356" y="13974"/>
                    </a:lnTo>
                    <a:cubicBezTo>
                      <a:pt x="18358" y="13971"/>
                      <a:pt x="18357" y="13966"/>
                      <a:pt x="18352" y="13959"/>
                    </a:cubicBezTo>
                    <a:close/>
                    <a:moveTo>
                      <a:pt x="19142" y="13967"/>
                    </a:moveTo>
                    <a:cubicBezTo>
                      <a:pt x="19137" y="13967"/>
                      <a:pt x="19132" y="13968"/>
                      <a:pt x="19126" y="13971"/>
                    </a:cubicBezTo>
                    <a:cubicBezTo>
                      <a:pt x="19082" y="13993"/>
                      <a:pt x="19099" y="14056"/>
                      <a:pt x="19149" y="14056"/>
                    </a:cubicBezTo>
                    <a:cubicBezTo>
                      <a:pt x="19153" y="14056"/>
                      <a:pt x="19158" y="14055"/>
                      <a:pt x="19162" y="14054"/>
                    </a:cubicBezTo>
                    <a:cubicBezTo>
                      <a:pt x="19204" y="14044"/>
                      <a:pt x="19181" y="13967"/>
                      <a:pt x="19142" y="13967"/>
                    </a:cubicBezTo>
                    <a:close/>
                    <a:moveTo>
                      <a:pt x="18336" y="14087"/>
                    </a:moveTo>
                    <a:cubicBezTo>
                      <a:pt x="18355" y="14087"/>
                      <a:pt x="18370" y="14096"/>
                      <a:pt x="18376" y="14126"/>
                    </a:cubicBezTo>
                    <a:lnTo>
                      <a:pt x="18329" y="14138"/>
                    </a:lnTo>
                    <a:lnTo>
                      <a:pt x="18269" y="14102"/>
                    </a:lnTo>
                    <a:cubicBezTo>
                      <a:pt x="18293" y="14096"/>
                      <a:pt x="18317" y="14087"/>
                      <a:pt x="18336" y="14087"/>
                    </a:cubicBezTo>
                    <a:close/>
                    <a:moveTo>
                      <a:pt x="18912" y="14102"/>
                    </a:moveTo>
                    <a:lnTo>
                      <a:pt x="18912" y="14102"/>
                    </a:lnTo>
                    <a:cubicBezTo>
                      <a:pt x="18817" y="14138"/>
                      <a:pt x="18805" y="14185"/>
                      <a:pt x="18888" y="14209"/>
                    </a:cubicBezTo>
                    <a:cubicBezTo>
                      <a:pt x="18912" y="14173"/>
                      <a:pt x="18936" y="14138"/>
                      <a:pt x="18912" y="14102"/>
                    </a:cubicBezTo>
                    <a:close/>
                    <a:moveTo>
                      <a:pt x="14933" y="14812"/>
                    </a:moveTo>
                    <a:lnTo>
                      <a:pt x="14933" y="14812"/>
                    </a:lnTo>
                    <a:cubicBezTo>
                      <a:pt x="14934" y="14819"/>
                      <a:pt x="14935" y="14824"/>
                      <a:pt x="14935" y="14828"/>
                    </a:cubicBezTo>
                    <a:cubicBezTo>
                      <a:pt x="14935" y="14822"/>
                      <a:pt x="14935" y="14817"/>
                      <a:pt x="14933" y="14812"/>
                    </a:cubicBezTo>
                    <a:close/>
                    <a:moveTo>
                      <a:pt x="15649" y="14867"/>
                    </a:moveTo>
                    <a:cubicBezTo>
                      <a:pt x="15649" y="14871"/>
                      <a:pt x="15650" y="14874"/>
                      <a:pt x="15650" y="14876"/>
                    </a:cubicBezTo>
                    <a:cubicBezTo>
                      <a:pt x="15650" y="14873"/>
                      <a:pt x="15649" y="14870"/>
                      <a:pt x="15649" y="14867"/>
                    </a:cubicBezTo>
                    <a:close/>
                    <a:moveTo>
                      <a:pt x="282" y="0"/>
                    </a:moveTo>
                    <a:cubicBezTo>
                      <a:pt x="260" y="0"/>
                      <a:pt x="236" y="2"/>
                      <a:pt x="211" y="7"/>
                    </a:cubicBezTo>
                    <a:lnTo>
                      <a:pt x="211" y="7"/>
                    </a:lnTo>
                    <a:cubicBezTo>
                      <a:pt x="210" y="6"/>
                      <a:pt x="208" y="6"/>
                      <a:pt x="207" y="5"/>
                    </a:cubicBezTo>
                    <a:cubicBezTo>
                      <a:pt x="199" y="2"/>
                      <a:pt x="190" y="1"/>
                      <a:pt x="180" y="1"/>
                    </a:cubicBezTo>
                    <a:cubicBezTo>
                      <a:pt x="156" y="1"/>
                      <a:pt x="131" y="11"/>
                      <a:pt x="112" y="34"/>
                    </a:cubicBezTo>
                    <a:lnTo>
                      <a:pt x="112" y="34"/>
                    </a:lnTo>
                    <a:cubicBezTo>
                      <a:pt x="49" y="58"/>
                      <a:pt x="0" y="95"/>
                      <a:pt x="5" y="136"/>
                    </a:cubicBezTo>
                    <a:cubicBezTo>
                      <a:pt x="5" y="172"/>
                      <a:pt x="29" y="315"/>
                      <a:pt x="76" y="315"/>
                    </a:cubicBezTo>
                    <a:cubicBezTo>
                      <a:pt x="148" y="338"/>
                      <a:pt x="219" y="315"/>
                      <a:pt x="195" y="446"/>
                    </a:cubicBezTo>
                    <a:cubicBezTo>
                      <a:pt x="195" y="553"/>
                      <a:pt x="219" y="660"/>
                      <a:pt x="255" y="755"/>
                    </a:cubicBezTo>
                    <a:cubicBezTo>
                      <a:pt x="291" y="815"/>
                      <a:pt x="410" y="838"/>
                      <a:pt x="410" y="886"/>
                    </a:cubicBezTo>
                    <a:cubicBezTo>
                      <a:pt x="410" y="981"/>
                      <a:pt x="279" y="1029"/>
                      <a:pt x="291" y="1136"/>
                    </a:cubicBezTo>
                    <a:cubicBezTo>
                      <a:pt x="294" y="1153"/>
                      <a:pt x="303" y="1160"/>
                      <a:pt x="315" y="1160"/>
                    </a:cubicBezTo>
                    <a:cubicBezTo>
                      <a:pt x="346" y="1160"/>
                      <a:pt x="393" y="1121"/>
                      <a:pt x="410" y="1112"/>
                    </a:cubicBezTo>
                    <a:lnTo>
                      <a:pt x="410" y="1112"/>
                    </a:lnTo>
                    <a:cubicBezTo>
                      <a:pt x="422" y="1160"/>
                      <a:pt x="314" y="1231"/>
                      <a:pt x="362" y="1267"/>
                    </a:cubicBezTo>
                    <a:cubicBezTo>
                      <a:pt x="363" y="1268"/>
                      <a:pt x="367" y="1269"/>
                      <a:pt x="372" y="1269"/>
                    </a:cubicBezTo>
                    <a:cubicBezTo>
                      <a:pt x="394" y="1269"/>
                      <a:pt x="450" y="1259"/>
                      <a:pt x="496" y="1259"/>
                    </a:cubicBezTo>
                    <a:cubicBezTo>
                      <a:pt x="547" y="1259"/>
                      <a:pt x="587" y="1270"/>
                      <a:pt x="564" y="1315"/>
                    </a:cubicBezTo>
                    <a:cubicBezTo>
                      <a:pt x="541" y="1362"/>
                      <a:pt x="481" y="1350"/>
                      <a:pt x="469" y="1434"/>
                    </a:cubicBezTo>
                    <a:cubicBezTo>
                      <a:pt x="469" y="1469"/>
                      <a:pt x="481" y="1505"/>
                      <a:pt x="505" y="1541"/>
                    </a:cubicBezTo>
                    <a:cubicBezTo>
                      <a:pt x="515" y="1553"/>
                      <a:pt x="526" y="1558"/>
                      <a:pt x="538" y="1558"/>
                    </a:cubicBezTo>
                    <a:cubicBezTo>
                      <a:pt x="560" y="1558"/>
                      <a:pt x="584" y="1543"/>
                      <a:pt x="608" y="1543"/>
                    </a:cubicBezTo>
                    <a:cubicBezTo>
                      <a:pt x="631" y="1543"/>
                      <a:pt x="653" y="1557"/>
                      <a:pt x="672" y="1612"/>
                    </a:cubicBezTo>
                    <a:cubicBezTo>
                      <a:pt x="612" y="1624"/>
                      <a:pt x="576" y="1660"/>
                      <a:pt x="553" y="1708"/>
                    </a:cubicBezTo>
                    <a:cubicBezTo>
                      <a:pt x="553" y="1759"/>
                      <a:pt x="544" y="1846"/>
                      <a:pt x="602" y="1846"/>
                    </a:cubicBezTo>
                    <a:cubicBezTo>
                      <a:pt x="609" y="1846"/>
                      <a:pt x="616" y="1845"/>
                      <a:pt x="624" y="1842"/>
                    </a:cubicBezTo>
                    <a:lnTo>
                      <a:pt x="624" y="1842"/>
                    </a:lnTo>
                    <a:cubicBezTo>
                      <a:pt x="520" y="1879"/>
                      <a:pt x="567" y="1947"/>
                      <a:pt x="648" y="1993"/>
                    </a:cubicBezTo>
                    <a:cubicBezTo>
                      <a:pt x="564" y="2017"/>
                      <a:pt x="755" y="2303"/>
                      <a:pt x="779" y="2339"/>
                    </a:cubicBezTo>
                    <a:cubicBezTo>
                      <a:pt x="747" y="2263"/>
                      <a:pt x="766" y="2221"/>
                      <a:pt x="794" y="2221"/>
                    </a:cubicBezTo>
                    <a:cubicBezTo>
                      <a:pt x="819" y="2221"/>
                      <a:pt x="851" y="2254"/>
                      <a:pt x="862" y="2327"/>
                    </a:cubicBezTo>
                    <a:cubicBezTo>
                      <a:pt x="874" y="2434"/>
                      <a:pt x="898" y="2541"/>
                      <a:pt x="934" y="2636"/>
                    </a:cubicBezTo>
                    <a:cubicBezTo>
                      <a:pt x="1029" y="2601"/>
                      <a:pt x="957" y="2339"/>
                      <a:pt x="945" y="2255"/>
                    </a:cubicBezTo>
                    <a:lnTo>
                      <a:pt x="945" y="2255"/>
                    </a:lnTo>
                    <a:cubicBezTo>
                      <a:pt x="969" y="2339"/>
                      <a:pt x="1005" y="2410"/>
                      <a:pt x="1029" y="2493"/>
                    </a:cubicBezTo>
                    <a:cubicBezTo>
                      <a:pt x="1041" y="2541"/>
                      <a:pt x="1065" y="2624"/>
                      <a:pt x="1017" y="2672"/>
                    </a:cubicBezTo>
                    <a:cubicBezTo>
                      <a:pt x="981" y="2708"/>
                      <a:pt x="934" y="2672"/>
                      <a:pt x="922" y="2743"/>
                    </a:cubicBezTo>
                    <a:cubicBezTo>
                      <a:pt x="898" y="2886"/>
                      <a:pt x="1041" y="2886"/>
                      <a:pt x="1088" y="2993"/>
                    </a:cubicBezTo>
                    <a:cubicBezTo>
                      <a:pt x="1124" y="3089"/>
                      <a:pt x="1124" y="3196"/>
                      <a:pt x="1076" y="3291"/>
                    </a:cubicBezTo>
                    <a:cubicBezTo>
                      <a:pt x="1089" y="3289"/>
                      <a:pt x="1101" y="3288"/>
                      <a:pt x="1114" y="3288"/>
                    </a:cubicBezTo>
                    <a:cubicBezTo>
                      <a:pt x="1175" y="3288"/>
                      <a:pt x="1239" y="3311"/>
                      <a:pt x="1279" y="3351"/>
                    </a:cubicBezTo>
                    <a:cubicBezTo>
                      <a:pt x="1350" y="3410"/>
                      <a:pt x="1243" y="3422"/>
                      <a:pt x="1255" y="3434"/>
                    </a:cubicBezTo>
                    <a:cubicBezTo>
                      <a:pt x="1258" y="3447"/>
                      <a:pt x="1263" y="3455"/>
                      <a:pt x="1270" y="3460"/>
                    </a:cubicBezTo>
                    <a:lnTo>
                      <a:pt x="1270" y="3460"/>
                    </a:lnTo>
                    <a:cubicBezTo>
                      <a:pt x="1245" y="3468"/>
                      <a:pt x="1224" y="3479"/>
                      <a:pt x="1219" y="3494"/>
                    </a:cubicBezTo>
                    <a:cubicBezTo>
                      <a:pt x="1207" y="3529"/>
                      <a:pt x="1267" y="3636"/>
                      <a:pt x="1291" y="3684"/>
                    </a:cubicBezTo>
                    <a:cubicBezTo>
                      <a:pt x="1315" y="3732"/>
                      <a:pt x="1374" y="3827"/>
                      <a:pt x="1446" y="3839"/>
                    </a:cubicBezTo>
                    <a:cubicBezTo>
                      <a:pt x="1505" y="3851"/>
                      <a:pt x="1505" y="3839"/>
                      <a:pt x="1517" y="3898"/>
                    </a:cubicBezTo>
                    <a:cubicBezTo>
                      <a:pt x="1517" y="3934"/>
                      <a:pt x="1517" y="3958"/>
                      <a:pt x="1493" y="3982"/>
                    </a:cubicBezTo>
                    <a:cubicBezTo>
                      <a:pt x="1457" y="4017"/>
                      <a:pt x="1481" y="4017"/>
                      <a:pt x="1493" y="4053"/>
                    </a:cubicBezTo>
                    <a:cubicBezTo>
                      <a:pt x="1505" y="4101"/>
                      <a:pt x="1588" y="4136"/>
                      <a:pt x="1624" y="4196"/>
                    </a:cubicBezTo>
                    <a:cubicBezTo>
                      <a:pt x="1660" y="4244"/>
                      <a:pt x="1684" y="4303"/>
                      <a:pt x="1707" y="4363"/>
                    </a:cubicBezTo>
                    <a:cubicBezTo>
                      <a:pt x="1719" y="4398"/>
                      <a:pt x="1684" y="4470"/>
                      <a:pt x="1696" y="4494"/>
                    </a:cubicBezTo>
                    <a:cubicBezTo>
                      <a:pt x="1699" y="4500"/>
                      <a:pt x="1703" y="4502"/>
                      <a:pt x="1707" y="4502"/>
                    </a:cubicBezTo>
                    <a:cubicBezTo>
                      <a:pt x="1716" y="4502"/>
                      <a:pt x="1726" y="4491"/>
                      <a:pt x="1730" y="4491"/>
                    </a:cubicBezTo>
                    <a:cubicBezTo>
                      <a:pt x="1731" y="4491"/>
                      <a:pt x="1731" y="4492"/>
                      <a:pt x="1731" y="4494"/>
                    </a:cubicBezTo>
                    <a:lnTo>
                      <a:pt x="1755" y="4541"/>
                    </a:lnTo>
                    <a:lnTo>
                      <a:pt x="1850" y="4768"/>
                    </a:lnTo>
                    <a:cubicBezTo>
                      <a:pt x="1882" y="4831"/>
                      <a:pt x="1923" y="4978"/>
                      <a:pt x="1998" y="4978"/>
                    </a:cubicBezTo>
                    <a:cubicBezTo>
                      <a:pt x="2008" y="4978"/>
                      <a:pt x="2018" y="4975"/>
                      <a:pt x="2029" y="4970"/>
                    </a:cubicBezTo>
                    <a:lnTo>
                      <a:pt x="2029" y="4970"/>
                    </a:lnTo>
                    <a:cubicBezTo>
                      <a:pt x="1958" y="5006"/>
                      <a:pt x="2029" y="5160"/>
                      <a:pt x="2053" y="5220"/>
                    </a:cubicBezTo>
                    <a:cubicBezTo>
                      <a:pt x="2100" y="5303"/>
                      <a:pt x="2160" y="5291"/>
                      <a:pt x="2184" y="5363"/>
                    </a:cubicBezTo>
                    <a:cubicBezTo>
                      <a:pt x="2196" y="5399"/>
                      <a:pt x="2136" y="5410"/>
                      <a:pt x="2124" y="5446"/>
                    </a:cubicBezTo>
                    <a:cubicBezTo>
                      <a:pt x="2136" y="5494"/>
                      <a:pt x="2148" y="5530"/>
                      <a:pt x="2172" y="5565"/>
                    </a:cubicBezTo>
                    <a:cubicBezTo>
                      <a:pt x="2196" y="5601"/>
                      <a:pt x="2231" y="5649"/>
                      <a:pt x="2279" y="5672"/>
                    </a:cubicBezTo>
                    <a:cubicBezTo>
                      <a:pt x="2284" y="5675"/>
                      <a:pt x="2289" y="5676"/>
                      <a:pt x="2294" y="5676"/>
                    </a:cubicBezTo>
                    <a:cubicBezTo>
                      <a:pt x="2310" y="5676"/>
                      <a:pt x="2329" y="5666"/>
                      <a:pt x="2345" y="5658"/>
                    </a:cubicBezTo>
                    <a:lnTo>
                      <a:pt x="2345" y="5658"/>
                    </a:lnTo>
                    <a:cubicBezTo>
                      <a:pt x="2271" y="5705"/>
                      <a:pt x="2388" y="5771"/>
                      <a:pt x="2410" y="5815"/>
                    </a:cubicBezTo>
                    <a:cubicBezTo>
                      <a:pt x="2422" y="5863"/>
                      <a:pt x="2231" y="5887"/>
                      <a:pt x="2303" y="5958"/>
                    </a:cubicBezTo>
                    <a:cubicBezTo>
                      <a:pt x="2324" y="5980"/>
                      <a:pt x="2350" y="5987"/>
                      <a:pt x="2378" y="5987"/>
                    </a:cubicBezTo>
                    <a:cubicBezTo>
                      <a:pt x="2442" y="5987"/>
                      <a:pt x="2518" y="5946"/>
                      <a:pt x="2577" y="5946"/>
                    </a:cubicBezTo>
                    <a:cubicBezTo>
                      <a:pt x="2672" y="5946"/>
                      <a:pt x="2553" y="6113"/>
                      <a:pt x="2541" y="6113"/>
                    </a:cubicBezTo>
                    <a:cubicBezTo>
                      <a:pt x="2565" y="6113"/>
                      <a:pt x="2580" y="6107"/>
                      <a:pt x="2592" y="6107"/>
                    </a:cubicBezTo>
                    <a:cubicBezTo>
                      <a:pt x="2603" y="6107"/>
                      <a:pt x="2612" y="6113"/>
                      <a:pt x="2624" y="6137"/>
                    </a:cubicBezTo>
                    <a:cubicBezTo>
                      <a:pt x="2636" y="6161"/>
                      <a:pt x="2648" y="6208"/>
                      <a:pt x="2672" y="6208"/>
                    </a:cubicBezTo>
                    <a:cubicBezTo>
                      <a:pt x="2675" y="6210"/>
                      <a:pt x="2679" y="6211"/>
                      <a:pt x="2682" y="6211"/>
                    </a:cubicBezTo>
                    <a:cubicBezTo>
                      <a:pt x="2699" y="6211"/>
                      <a:pt x="2716" y="6194"/>
                      <a:pt x="2733" y="6194"/>
                    </a:cubicBezTo>
                    <a:cubicBezTo>
                      <a:pt x="2736" y="6194"/>
                      <a:pt x="2740" y="6195"/>
                      <a:pt x="2743" y="6196"/>
                    </a:cubicBezTo>
                    <a:cubicBezTo>
                      <a:pt x="2767" y="6196"/>
                      <a:pt x="2791" y="6244"/>
                      <a:pt x="2803" y="6268"/>
                    </a:cubicBezTo>
                    <a:cubicBezTo>
                      <a:pt x="2743" y="6292"/>
                      <a:pt x="2720" y="6315"/>
                      <a:pt x="2767" y="6363"/>
                    </a:cubicBezTo>
                    <a:cubicBezTo>
                      <a:pt x="2815" y="6422"/>
                      <a:pt x="2874" y="6446"/>
                      <a:pt x="2791" y="6494"/>
                    </a:cubicBezTo>
                    <a:cubicBezTo>
                      <a:pt x="2767" y="6518"/>
                      <a:pt x="2827" y="6625"/>
                      <a:pt x="2850" y="6625"/>
                    </a:cubicBezTo>
                    <a:cubicBezTo>
                      <a:pt x="2874" y="6625"/>
                      <a:pt x="2882" y="6604"/>
                      <a:pt x="2899" y="6604"/>
                    </a:cubicBezTo>
                    <a:cubicBezTo>
                      <a:pt x="2907" y="6604"/>
                      <a:pt x="2918" y="6609"/>
                      <a:pt x="2934" y="6625"/>
                    </a:cubicBezTo>
                    <a:cubicBezTo>
                      <a:pt x="2970" y="6684"/>
                      <a:pt x="3005" y="6744"/>
                      <a:pt x="3017" y="6803"/>
                    </a:cubicBezTo>
                    <a:cubicBezTo>
                      <a:pt x="3041" y="6875"/>
                      <a:pt x="3005" y="6899"/>
                      <a:pt x="3017" y="6970"/>
                    </a:cubicBezTo>
                    <a:cubicBezTo>
                      <a:pt x="3017" y="7030"/>
                      <a:pt x="3053" y="7089"/>
                      <a:pt x="3124" y="7113"/>
                    </a:cubicBezTo>
                    <a:cubicBezTo>
                      <a:pt x="3196" y="7137"/>
                      <a:pt x="3184" y="7315"/>
                      <a:pt x="3172" y="7315"/>
                    </a:cubicBezTo>
                    <a:cubicBezTo>
                      <a:pt x="3179" y="7317"/>
                      <a:pt x="3185" y="7318"/>
                      <a:pt x="3191" y="7318"/>
                    </a:cubicBezTo>
                    <a:cubicBezTo>
                      <a:pt x="3278" y="7318"/>
                      <a:pt x="3269" y="7160"/>
                      <a:pt x="3291" y="7149"/>
                    </a:cubicBezTo>
                    <a:cubicBezTo>
                      <a:pt x="3303" y="7149"/>
                      <a:pt x="3351" y="7208"/>
                      <a:pt x="3327" y="7220"/>
                    </a:cubicBezTo>
                    <a:cubicBezTo>
                      <a:pt x="3303" y="7244"/>
                      <a:pt x="3351" y="7327"/>
                      <a:pt x="3386" y="7351"/>
                    </a:cubicBezTo>
                    <a:cubicBezTo>
                      <a:pt x="3470" y="7411"/>
                      <a:pt x="3374" y="7423"/>
                      <a:pt x="3351" y="7494"/>
                    </a:cubicBezTo>
                    <a:cubicBezTo>
                      <a:pt x="3345" y="7524"/>
                      <a:pt x="3359" y="7530"/>
                      <a:pt x="3377" y="7530"/>
                    </a:cubicBezTo>
                    <a:cubicBezTo>
                      <a:pt x="3389" y="7530"/>
                      <a:pt x="3402" y="7527"/>
                      <a:pt x="3412" y="7527"/>
                    </a:cubicBezTo>
                    <a:cubicBezTo>
                      <a:pt x="3416" y="7527"/>
                      <a:pt x="3420" y="7528"/>
                      <a:pt x="3422" y="7530"/>
                    </a:cubicBezTo>
                    <a:cubicBezTo>
                      <a:pt x="3428" y="7526"/>
                      <a:pt x="3434" y="7524"/>
                      <a:pt x="3439" y="7524"/>
                    </a:cubicBezTo>
                    <a:cubicBezTo>
                      <a:pt x="3469" y="7524"/>
                      <a:pt x="3497" y="7569"/>
                      <a:pt x="3517" y="7589"/>
                    </a:cubicBezTo>
                    <a:cubicBezTo>
                      <a:pt x="3565" y="7673"/>
                      <a:pt x="3553" y="7708"/>
                      <a:pt x="3660" y="7732"/>
                    </a:cubicBezTo>
                    <a:cubicBezTo>
                      <a:pt x="3660" y="7732"/>
                      <a:pt x="3732" y="7768"/>
                      <a:pt x="3732" y="7780"/>
                    </a:cubicBezTo>
                    <a:cubicBezTo>
                      <a:pt x="3732" y="7804"/>
                      <a:pt x="3565" y="7780"/>
                      <a:pt x="3601" y="7875"/>
                    </a:cubicBezTo>
                    <a:cubicBezTo>
                      <a:pt x="3636" y="7970"/>
                      <a:pt x="3696" y="8066"/>
                      <a:pt x="3767" y="8149"/>
                    </a:cubicBezTo>
                    <a:cubicBezTo>
                      <a:pt x="3767" y="8137"/>
                      <a:pt x="3708" y="8077"/>
                      <a:pt x="3755" y="8054"/>
                    </a:cubicBezTo>
                    <a:cubicBezTo>
                      <a:pt x="3757" y="8053"/>
                      <a:pt x="3758" y="8053"/>
                      <a:pt x="3760" y="8053"/>
                    </a:cubicBezTo>
                    <a:cubicBezTo>
                      <a:pt x="3792" y="8053"/>
                      <a:pt x="3833" y="8163"/>
                      <a:pt x="3866" y="8163"/>
                    </a:cubicBezTo>
                    <a:cubicBezTo>
                      <a:pt x="3868" y="8163"/>
                      <a:pt x="3871" y="8163"/>
                      <a:pt x="3873" y="8161"/>
                    </a:cubicBezTo>
                    <a:lnTo>
                      <a:pt x="3873" y="8161"/>
                    </a:lnTo>
                    <a:cubicBezTo>
                      <a:pt x="3873" y="8161"/>
                      <a:pt x="3873" y="8161"/>
                      <a:pt x="3873" y="8161"/>
                    </a:cubicBezTo>
                    <a:cubicBezTo>
                      <a:pt x="3863" y="8161"/>
                      <a:pt x="3853" y="8051"/>
                      <a:pt x="3870" y="8051"/>
                    </a:cubicBezTo>
                    <a:cubicBezTo>
                      <a:pt x="3871" y="8051"/>
                      <a:pt x="3873" y="8052"/>
                      <a:pt x="3874" y="8054"/>
                    </a:cubicBezTo>
                    <a:cubicBezTo>
                      <a:pt x="3922" y="8101"/>
                      <a:pt x="4065" y="8125"/>
                      <a:pt x="3970" y="8197"/>
                    </a:cubicBezTo>
                    <a:cubicBezTo>
                      <a:pt x="3934" y="8197"/>
                      <a:pt x="3874" y="8197"/>
                      <a:pt x="3898" y="8256"/>
                    </a:cubicBezTo>
                    <a:cubicBezTo>
                      <a:pt x="3934" y="8339"/>
                      <a:pt x="3982" y="8423"/>
                      <a:pt x="4053" y="8494"/>
                    </a:cubicBezTo>
                    <a:cubicBezTo>
                      <a:pt x="4060" y="8500"/>
                      <a:pt x="4068" y="8502"/>
                      <a:pt x="4075" y="8502"/>
                    </a:cubicBezTo>
                    <a:cubicBezTo>
                      <a:pt x="4112" y="8502"/>
                      <a:pt x="4142" y="8433"/>
                      <a:pt x="4172" y="8423"/>
                    </a:cubicBezTo>
                    <a:cubicBezTo>
                      <a:pt x="4208" y="8494"/>
                      <a:pt x="4232" y="8578"/>
                      <a:pt x="4232" y="8661"/>
                    </a:cubicBezTo>
                    <a:cubicBezTo>
                      <a:pt x="4228" y="8666"/>
                      <a:pt x="4224" y="8668"/>
                      <a:pt x="4218" y="8668"/>
                    </a:cubicBezTo>
                    <a:cubicBezTo>
                      <a:pt x="4186" y="8668"/>
                      <a:pt x="4123" y="8588"/>
                      <a:pt x="4113" y="8578"/>
                    </a:cubicBezTo>
                    <a:lnTo>
                      <a:pt x="4113" y="8578"/>
                    </a:lnTo>
                    <a:cubicBezTo>
                      <a:pt x="4148" y="8625"/>
                      <a:pt x="4232" y="8720"/>
                      <a:pt x="4232" y="8792"/>
                    </a:cubicBezTo>
                    <a:cubicBezTo>
                      <a:pt x="4220" y="8851"/>
                      <a:pt x="4136" y="8875"/>
                      <a:pt x="4101" y="8899"/>
                    </a:cubicBezTo>
                    <a:cubicBezTo>
                      <a:pt x="4160" y="8891"/>
                      <a:pt x="4224" y="8882"/>
                      <a:pt x="4287" y="8882"/>
                    </a:cubicBezTo>
                    <a:cubicBezTo>
                      <a:pt x="4313" y="8882"/>
                      <a:pt x="4338" y="8884"/>
                      <a:pt x="4363" y="8887"/>
                    </a:cubicBezTo>
                    <a:cubicBezTo>
                      <a:pt x="4410" y="8887"/>
                      <a:pt x="4434" y="8947"/>
                      <a:pt x="4470" y="8970"/>
                    </a:cubicBezTo>
                    <a:cubicBezTo>
                      <a:pt x="4517" y="9006"/>
                      <a:pt x="4577" y="8970"/>
                      <a:pt x="4553" y="9030"/>
                    </a:cubicBezTo>
                    <a:cubicBezTo>
                      <a:pt x="4541" y="9078"/>
                      <a:pt x="4422" y="9066"/>
                      <a:pt x="4386" y="9125"/>
                    </a:cubicBezTo>
                    <a:cubicBezTo>
                      <a:pt x="4363" y="9185"/>
                      <a:pt x="4446" y="9209"/>
                      <a:pt x="4482" y="9220"/>
                    </a:cubicBezTo>
                    <a:cubicBezTo>
                      <a:pt x="4517" y="9220"/>
                      <a:pt x="4553" y="9220"/>
                      <a:pt x="4589" y="9244"/>
                    </a:cubicBezTo>
                    <a:cubicBezTo>
                      <a:pt x="4625" y="9280"/>
                      <a:pt x="4660" y="9328"/>
                      <a:pt x="4684" y="9363"/>
                    </a:cubicBezTo>
                    <a:cubicBezTo>
                      <a:pt x="4767" y="9459"/>
                      <a:pt x="4851" y="9613"/>
                      <a:pt x="4970" y="9661"/>
                    </a:cubicBezTo>
                    <a:cubicBezTo>
                      <a:pt x="4976" y="9664"/>
                      <a:pt x="4983" y="9665"/>
                      <a:pt x="4991" y="9665"/>
                    </a:cubicBezTo>
                    <a:cubicBezTo>
                      <a:pt x="4999" y="9665"/>
                      <a:pt x="5008" y="9664"/>
                      <a:pt x="5016" y="9664"/>
                    </a:cubicBezTo>
                    <a:cubicBezTo>
                      <a:pt x="5032" y="9664"/>
                      <a:pt x="5047" y="9667"/>
                      <a:pt x="5053" y="9685"/>
                    </a:cubicBezTo>
                    <a:cubicBezTo>
                      <a:pt x="5053" y="9732"/>
                      <a:pt x="5029" y="9780"/>
                      <a:pt x="5041" y="9840"/>
                    </a:cubicBezTo>
                    <a:cubicBezTo>
                      <a:pt x="5065" y="9959"/>
                      <a:pt x="5148" y="10066"/>
                      <a:pt x="5267" y="10125"/>
                    </a:cubicBezTo>
                    <a:lnTo>
                      <a:pt x="5363" y="10125"/>
                    </a:lnTo>
                    <a:cubicBezTo>
                      <a:pt x="5387" y="10173"/>
                      <a:pt x="5291" y="10209"/>
                      <a:pt x="5327" y="10256"/>
                    </a:cubicBezTo>
                    <a:cubicBezTo>
                      <a:pt x="5327" y="10256"/>
                      <a:pt x="5359" y="10240"/>
                      <a:pt x="5390" y="10240"/>
                    </a:cubicBezTo>
                    <a:cubicBezTo>
                      <a:pt x="5406" y="10240"/>
                      <a:pt x="5422" y="10244"/>
                      <a:pt x="5434" y="10256"/>
                    </a:cubicBezTo>
                    <a:cubicBezTo>
                      <a:pt x="5460" y="10282"/>
                      <a:pt x="5479" y="10302"/>
                      <a:pt x="5502" y="10302"/>
                    </a:cubicBezTo>
                    <a:cubicBezTo>
                      <a:pt x="5510" y="10302"/>
                      <a:pt x="5519" y="10299"/>
                      <a:pt x="5529" y="10292"/>
                    </a:cubicBezTo>
                    <a:cubicBezTo>
                      <a:pt x="5569" y="10266"/>
                      <a:pt x="5590" y="10258"/>
                      <a:pt x="5617" y="10258"/>
                    </a:cubicBezTo>
                    <a:cubicBezTo>
                      <a:pt x="5639" y="10258"/>
                      <a:pt x="5665" y="10263"/>
                      <a:pt x="5708" y="10268"/>
                    </a:cubicBezTo>
                    <a:cubicBezTo>
                      <a:pt x="5708" y="10290"/>
                      <a:pt x="5650" y="10416"/>
                      <a:pt x="5630" y="10416"/>
                    </a:cubicBezTo>
                    <a:cubicBezTo>
                      <a:pt x="5628" y="10416"/>
                      <a:pt x="5626" y="10415"/>
                      <a:pt x="5625" y="10411"/>
                    </a:cubicBezTo>
                    <a:cubicBezTo>
                      <a:pt x="5613" y="10387"/>
                      <a:pt x="5613" y="10340"/>
                      <a:pt x="5553" y="10340"/>
                    </a:cubicBezTo>
                    <a:cubicBezTo>
                      <a:pt x="5506" y="10340"/>
                      <a:pt x="5529" y="10363"/>
                      <a:pt x="5541" y="10387"/>
                    </a:cubicBezTo>
                    <a:cubicBezTo>
                      <a:pt x="5553" y="10411"/>
                      <a:pt x="5708" y="10483"/>
                      <a:pt x="5684" y="10554"/>
                    </a:cubicBezTo>
                    <a:cubicBezTo>
                      <a:pt x="5648" y="10625"/>
                      <a:pt x="5887" y="10733"/>
                      <a:pt x="5946" y="10792"/>
                    </a:cubicBezTo>
                    <a:cubicBezTo>
                      <a:pt x="6006" y="10744"/>
                      <a:pt x="5970" y="10709"/>
                      <a:pt x="6018" y="10661"/>
                    </a:cubicBezTo>
                    <a:cubicBezTo>
                      <a:pt x="6053" y="10697"/>
                      <a:pt x="6029" y="10792"/>
                      <a:pt x="6053" y="10804"/>
                    </a:cubicBezTo>
                    <a:cubicBezTo>
                      <a:pt x="6061" y="10808"/>
                      <a:pt x="6077" y="10809"/>
                      <a:pt x="6096" y="10809"/>
                    </a:cubicBezTo>
                    <a:cubicBezTo>
                      <a:pt x="6135" y="10809"/>
                      <a:pt x="6188" y="10804"/>
                      <a:pt x="6220" y="10804"/>
                    </a:cubicBezTo>
                    <a:cubicBezTo>
                      <a:pt x="6199" y="10856"/>
                      <a:pt x="6197" y="11171"/>
                      <a:pt x="6267" y="11171"/>
                    </a:cubicBezTo>
                    <a:cubicBezTo>
                      <a:pt x="6278" y="11171"/>
                      <a:pt x="6290" y="11164"/>
                      <a:pt x="6303" y="11149"/>
                    </a:cubicBezTo>
                    <a:cubicBezTo>
                      <a:pt x="6291" y="11125"/>
                      <a:pt x="6268" y="11137"/>
                      <a:pt x="6256" y="11125"/>
                    </a:cubicBezTo>
                    <a:cubicBezTo>
                      <a:pt x="6244" y="11125"/>
                      <a:pt x="6327" y="11066"/>
                      <a:pt x="6339" y="11066"/>
                    </a:cubicBezTo>
                    <a:cubicBezTo>
                      <a:pt x="6375" y="11066"/>
                      <a:pt x="6410" y="11090"/>
                      <a:pt x="6434" y="11114"/>
                    </a:cubicBezTo>
                    <a:cubicBezTo>
                      <a:pt x="6494" y="11185"/>
                      <a:pt x="6339" y="11209"/>
                      <a:pt x="6399" y="11292"/>
                    </a:cubicBezTo>
                    <a:cubicBezTo>
                      <a:pt x="6422" y="11340"/>
                      <a:pt x="6470" y="11375"/>
                      <a:pt x="6518" y="11399"/>
                    </a:cubicBezTo>
                    <a:cubicBezTo>
                      <a:pt x="6526" y="11406"/>
                      <a:pt x="6535" y="11408"/>
                      <a:pt x="6542" y="11408"/>
                    </a:cubicBezTo>
                    <a:cubicBezTo>
                      <a:pt x="6566" y="11408"/>
                      <a:pt x="6585" y="11384"/>
                      <a:pt x="6612" y="11384"/>
                    </a:cubicBezTo>
                    <a:cubicBezTo>
                      <a:pt x="6623" y="11384"/>
                      <a:pt x="6635" y="11388"/>
                      <a:pt x="6649" y="11399"/>
                    </a:cubicBezTo>
                    <a:cubicBezTo>
                      <a:pt x="6708" y="11459"/>
                      <a:pt x="6720" y="11459"/>
                      <a:pt x="6672" y="11495"/>
                    </a:cubicBezTo>
                    <a:cubicBezTo>
                      <a:pt x="6660" y="11495"/>
                      <a:pt x="6613" y="11518"/>
                      <a:pt x="6613" y="11530"/>
                    </a:cubicBezTo>
                    <a:cubicBezTo>
                      <a:pt x="6601" y="11542"/>
                      <a:pt x="6922" y="11542"/>
                      <a:pt x="6899" y="11614"/>
                    </a:cubicBezTo>
                    <a:cubicBezTo>
                      <a:pt x="6875" y="11697"/>
                      <a:pt x="6827" y="11709"/>
                      <a:pt x="6899" y="11768"/>
                    </a:cubicBezTo>
                    <a:cubicBezTo>
                      <a:pt x="6933" y="11791"/>
                      <a:pt x="6968" y="11815"/>
                      <a:pt x="7014" y="11838"/>
                    </a:cubicBezTo>
                    <a:lnTo>
                      <a:pt x="7014" y="11838"/>
                    </a:lnTo>
                    <a:cubicBezTo>
                      <a:pt x="6993" y="11818"/>
                      <a:pt x="6968" y="11663"/>
                      <a:pt x="7001" y="11663"/>
                    </a:cubicBezTo>
                    <a:cubicBezTo>
                      <a:pt x="7005" y="11663"/>
                      <a:pt x="7011" y="11666"/>
                      <a:pt x="7018" y="11673"/>
                    </a:cubicBezTo>
                    <a:cubicBezTo>
                      <a:pt x="7053" y="11733"/>
                      <a:pt x="7101" y="11780"/>
                      <a:pt x="7149" y="11828"/>
                    </a:cubicBezTo>
                    <a:lnTo>
                      <a:pt x="7232" y="11899"/>
                    </a:lnTo>
                    <a:cubicBezTo>
                      <a:pt x="7239" y="11906"/>
                      <a:pt x="7246" y="11913"/>
                      <a:pt x="7255" y="11913"/>
                    </a:cubicBezTo>
                    <a:cubicBezTo>
                      <a:pt x="7262" y="11913"/>
                      <a:pt x="7270" y="11909"/>
                      <a:pt x="7280" y="11899"/>
                    </a:cubicBezTo>
                    <a:lnTo>
                      <a:pt x="7280" y="11899"/>
                    </a:lnTo>
                    <a:cubicBezTo>
                      <a:pt x="7303" y="11911"/>
                      <a:pt x="7184" y="11971"/>
                      <a:pt x="7184" y="11983"/>
                    </a:cubicBezTo>
                    <a:cubicBezTo>
                      <a:pt x="7161" y="12030"/>
                      <a:pt x="7244" y="12030"/>
                      <a:pt x="7268" y="12030"/>
                    </a:cubicBezTo>
                    <a:cubicBezTo>
                      <a:pt x="7281" y="12024"/>
                      <a:pt x="7308" y="12014"/>
                      <a:pt x="7334" y="12014"/>
                    </a:cubicBezTo>
                    <a:cubicBezTo>
                      <a:pt x="7355" y="12014"/>
                      <a:pt x="7376" y="12021"/>
                      <a:pt x="7387" y="12042"/>
                    </a:cubicBezTo>
                    <a:cubicBezTo>
                      <a:pt x="7399" y="12090"/>
                      <a:pt x="7339" y="12102"/>
                      <a:pt x="7339" y="12137"/>
                    </a:cubicBezTo>
                    <a:cubicBezTo>
                      <a:pt x="7344" y="12117"/>
                      <a:pt x="7375" y="12110"/>
                      <a:pt x="7411" y="12110"/>
                    </a:cubicBezTo>
                    <a:cubicBezTo>
                      <a:pt x="7461" y="12110"/>
                      <a:pt x="7521" y="12124"/>
                      <a:pt x="7542" y="12137"/>
                    </a:cubicBezTo>
                    <a:cubicBezTo>
                      <a:pt x="7589" y="12149"/>
                      <a:pt x="7625" y="12173"/>
                      <a:pt x="7649" y="12209"/>
                    </a:cubicBezTo>
                    <a:cubicBezTo>
                      <a:pt x="7661" y="12245"/>
                      <a:pt x="7637" y="12257"/>
                      <a:pt x="7649" y="12280"/>
                    </a:cubicBezTo>
                    <a:cubicBezTo>
                      <a:pt x="7669" y="12311"/>
                      <a:pt x="7740" y="12383"/>
                      <a:pt x="7783" y="12383"/>
                    </a:cubicBezTo>
                    <a:cubicBezTo>
                      <a:pt x="7791" y="12383"/>
                      <a:pt x="7798" y="12381"/>
                      <a:pt x="7803" y="12376"/>
                    </a:cubicBezTo>
                    <a:cubicBezTo>
                      <a:pt x="7827" y="12353"/>
                      <a:pt x="7840" y="12339"/>
                      <a:pt x="7856" y="12339"/>
                    </a:cubicBezTo>
                    <a:cubicBezTo>
                      <a:pt x="7864" y="12339"/>
                      <a:pt x="7874" y="12343"/>
                      <a:pt x="7887" y="12352"/>
                    </a:cubicBezTo>
                    <a:cubicBezTo>
                      <a:pt x="7887" y="12352"/>
                      <a:pt x="7958" y="12399"/>
                      <a:pt x="7946" y="12399"/>
                    </a:cubicBezTo>
                    <a:cubicBezTo>
                      <a:pt x="7946" y="12411"/>
                      <a:pt x="7768" y="12423"/>
                      <a:pt x="7827" y="12495"/>
                    </a:cubicBezTo>
                    <a:cubicBezTo>
                      <a:pt x="7857" y="12530"/>
                      <a:pt x="7890" y="12530"/>
                      <a:pt x="7921" y="12530"/>
                    </a:cubicBezTo>
                    <a:cubicBezTo>
                      <a:pt x="7952" y="12530"/>
                      <a:pt x="7982" y="12530"/>
                      <a:pt x="8006" y="12566"/>
                    </a:cubicBezTo>
                    <a:cubicBezTo>
                      <a:pt x="8042" y="12649"/>
                      <a:pt x="8125" y="12649"/>
                      <a:pt x="8208" y="12661"/>
                    </a:cubicBezTo>
                    <a:cubicBezTo>
                      <a:pt x="8280" y="12673"/>
                      <a:pt x="8244" y="12673"/>
                      <a:pt x="8268" y="12697"/>
                    </a:cubicBezTo>
                    <a:cubicBezTo>
                      <a:pt x="8280" y="12733"/>
                      <a:pt x="8327" y="12721"/>
                      <a:pt x="8351" y="12733"/>
                    </a:cubicBezTo>
                    <a:cubicBezTo>
                      <a:pt x="8368" y="12724"/>
                      <a:pt x="8392" y="12719"/>
                      <a:pt x="8415" y="12719"/>
                    </a:cubicBezTo>
                    <a:cubicBezTo>
                      <a:pt x="8459" y="12719"/>
                      <a:pt x="8502" y="12738"/>
                      <a:pt x="8494" y="12792"/>
                    </a:cubicBezTo>
                    <a:cubicBezTo>
                      <a:pt x="8494" y="12813"/>
                      <a:pt x="8439" y="12944"/>
                      <a:pt x="8490" y="12944"/>
                    </a:cubicBezTo>
                    <a:cubicBezTo>
                      <a:pt x="8497" y="12944"/>
                      <a:pt x="8506" y="12941"/>
                      <a:pt x="8518" y="12935"/>
                    </a:cubicBezTo>
                    <a:cubicBezTo>
                      <a:pt x="8548" y="12920"/>
                      <a:pt x="8564" y="12900"/>
                      <a:pt x="8584" y="12900"/>
                    </a:cubicBezTo>
                    <a:cubicBezTo>
                      <a:pt x="8595" y="12900"/>
                      <a:pt x="8608" y="12906"/>
                      <a:pt x="8625" y="12923"/>
                    </a:cubicBezTo>
                    <a:cubicBezTo>
                      <a:pt x="8661" y="12947"/>
                      <a:pt x="8613" y="12971"/>
                      <a:pt x="8613" y="12995"/>
                    </a:cubicBezTo>
                    <a:cubicBezTo>
                      <a:pt x="8613" y="13030"/>
                      <a:pt x="8661" y="13054"/>
                      <a:pt x="8685" y="13066"/>
                    </a:cubicBezTo>
                    <a:lnTo>
                      <a:pt x="8732" y="12983"/>
                    </a:lnTo>
                    <a:cubicBezTo>
                      <a:pt x="8708" y="12959"/>
                      <a:pt x="8696" y="12935"/>
                      <a:pt x="8696" y="12899"/>
                    </a:cubicBezTo>
                    <a:cubicBezTo>
                      <a:pt x="8699" y="12888"/>
                      <a:pt x="8707" y="12883"/>
                      <a:pt x="8718" y="12883"/>
                    </a:cubicBezTo>
                    <a:cubicBezTo>
                      <a:pt x="8751" y="12883"/>
                      <a:pt x="8809" y="12926"/>
                      <a:pt x="8827" y="12935"/>
                    </a:cubicBezTo>
                    <a:cubicBezTo>
                      <a:pt x="8899" y="12983"/>
                      <a:pt x="8827" y="13007"/>
                      <a:pt x="8875" y="13066"/>
                    </a:cubicBezTo>
                    <a:cubicBezTo>
                      <a:pt x="8886" y="13077"/>
                      <a:pt x="8940" y="13174"/>
                      <a:pt x="8966" y="13174"/>
                    </a:cubicBezTo>
                    <a:cubicBezTo>
                      <a:pt x="8968" y="13174"/>
                      <a:pt x="8969" y="13174"/>
                      <a:pt x="8970" y="13173"/>
                    </a:cubicBezTo>
                    <a:cubicBezTo>
                      <a:pt x="8998" y="13155"/>
                      <a:pt x="8997" y="13130"/>
                      <a:pt x="9028" y="13130"/>
                    </a:cubicBezTo>
                    <a:cubicBezTo>
                      <a:pt x="9037" y="13130"/>
                      <a:pt x="9049" y="13132"/>
                      <a:pt x="9066" y="13138"/>
                    </a:cubicBezTo>
                    <a:cubicBezTo>
                      <a:pt x="9095" y="13157"/>
                      <a:pt x="9116" y="13176"/>
                      <a:pt x="9136" y="13176"/>
                    </a:cubicBezTo>
                    <a:cubicBezTo>
                      <a:pt x="9140" y="13176"/>
                      <a:pt x="9145" y="13175"/>
                      <a:pt x="9149" y="13173"/>
                    </a:cubicBezTo>
                    <a:cubicBezTo>
                      <a:pt x="9157" y="13169"/>
                      <a:pt x="9166" y="13168"/>
                      <a:pt x="9176" y="13168"/>
                    </a:cubicBezTo>
                    <a:cubicBezTo>
                      <a:pt x="9260" y="13168"/>
                      <a:pt x="9415" y="13284"/>
                      <a:pt x="9447" y="13316"/>
                    </a:cubicBezTo>
                    <a:cubicBezTo>
                      <a:pt x="9494" y="13340"/>
                      <a:pt x="9482" y="13352"/>
                      <a:pt x="9482" y="13400"/>
                    </a:cubicBezTo>
                    <a:cubicBezTo>
                      <a:pt x="9482" y="13447"/>
                      <a:pt x="9566" y="13483"/>
                      <a:pt x="9589" y="13495"/>
                    </a:cubicBezTo>
                    <a:cubicBezTo>
                      <a:pt x="9615" y="13528"/>
                      <a:pt x="9652" y="13562"/>
                      <a:pt x="9692" y="13562"/>
                    </a:cubicBezTo>
                    <a:cubicBezTo>
                      <a:pt x="9709" y="13562"/>
                      <a:pt x="9727" y="13556"/>
                      <a:pt x="9744" y="13542"/>
                    </a:cubicBezTo>
                    <a:cubicBezTo>
                      <a:pt x="9759" y="13532"/>
                      <a:pt x="9769" y="13527"/>
                      <a:pt x="9777" y="13527"/>
                    </a:cubicBezTo>
                    <a:cubicBezTo>
                      <a:pt x="9795" y="13527"/>
                      <a:pt x="9803" y="13550"/>
                      <a:pt x="9828" y="13566"/>
                    </a:cubicBezTo>
                    <a:cubicBezTo>
                      <a:pt x="9838" y="13569"/>
                      <a:pt x="9846" y="13570"/>
                      <a:pt x="9852" y="13570"/>
                    </a:cubicBezTo>
                    <a:cubicBezTo>
                      <a:pt x="9870" y="13570"/>
                      <a:pt x="9878" y="13563"/>
                      <a:pt x="9892" y="13563"/>
                    </a:cubicBezTo>
                    <a:cubicBezTo>
                      <a:pt x="9897" y="13563"/>
                      <a:pt x="9903" y="13564"/>
                      <a:pt x="9911" y="13566"/>
                    </a:cubicBezTo>
                    <a:cubicBezTo>
                      <a:pt x="9982" y="13578"/>
                      <a:pt x="10006" y="13614"/>
                      <a:pt x="10054" y="13650"/>
                    </a:cubicBezTo>
                    <a:cubicBezTo>
                      <a:pt x="10059" y="13652"/>
                      <a:pt x="10066" y="13653"/>
                      <a:pt x="10075" y="13653"/>
                    </a:cubicBezTo>
                    <a:cubicBezTo>
                      <a:pt x="10149" y="13653"/>
                      <a:pt x="10336" y="13572"/>
                      <a:pt x="10304" y="13519"/>
                    </a:cubicBezTo>
                    <a:cubicBezTo>
                      <a:pt x="10280" y="13519"/>
                      <a:pt x="10244" y="13507"/>
                      <a:pt x="10232" y="13495"/>
                    </a:cubicBezTo>
                    <a:cubicBezTo>
                      <a:pt x="10197" y="13483"/>
                      <a:pt x="10173" y="13447"/>
                      <a:pt x="10149" y="13411"/>
                    </a:cubicBezTo>
                    <a:cubicBezTo>
                      <a:pt x="10089" y="13340"/>
                      <a:pt x="10018" y="13280"/>
                      <a:pt x="9935" y="13245"/>
                    </a:cubicBezTo>
                    <a:cubicBezTo>
                      <a:pt x="9932" y="13244"/>
                      <a:pt x="9929" y="13244"/>
                      <a:pt x="9927" y="13244"/>
                    </a:cubicBezTo>
                    <a:cubicBezTo>
                      <a:pt x="9880" y="13244"/>
                      <a:pt x="9872" y="13331"/>
                      <a:pt x="9813" y="13331"/>
                    </a:cubicBezTo>
                    <a:cubicBezTo>
                      <a:pt x="9806" y="13331"/>
                      <a:pt x="9799" y="13330"/>
                      <a:pt x="9792" y="13328"/>
                    </a:cubicBezTo>
                    <a:cubicBezTo>
                      <a:pt x="9744" y="13316"/>
                      <a:pt x="9708" y="13280"/>
                      <a:pt x="9685" y="13233"/>
                    </a:cubicBezTo>
                    <a:cubicBezTo>
                      <a:pt x="9708" y="13185"/>
                      <a:pt x="9708" y="13185"/>
                      <a:pt x="9673" y="13161"/>
                    </a:cubicBezTo>
                    <a:cubicBezTo>
                      <a:pt x="9649" y="13149"/>
                      <a:pt x="9637" y="13144"/>
                      <a:pt x="9630" y="13144"/>
                    </a:cubicBezTo>
                    <a:cubicBezTo>
                      <a:pt x="9616" y="13144"/>
                      <a:pt x="9621" y="13165"/>
                      <a:pt x="9589" y="13197"/>
                    </a:cubicBezTo>
                    <a:cubicBezTo>
                      <a:pt x="9580" y="13200"/>
                      <a:pt x="9570" y="13202"/>
                      <a:pt x="9561" y="13202"/>
                    </a:cubicBezTo>
                    <a:cubicBezTo>
                      <a:pt x="9536" y="13202"/>
                      <a:pt x="9515" y="13191"/>
                      <a:pt x="9506" y="13173"/>
                    </a:cubicBezTo>
                    <a:cubicBezTo>
                      <a:pt x="9482" y="13102"/>
                      <a:pt x="9601" y="13078"/>
                      <a:pt x="9506" y="13019"/>
                    </a:cubicBezTo>
                    <a:cubicBezTo>
                      <a:pt x="9491" y="13009"/>
                      <a:pt x="9464" y="13003"/>
                      <a:pt x="9436" y="13003"/>
                    </a:cubicBezTo>
                    <a:cubicBezTo>
                      <a:pt x="9396" y="13003"/>
                      <a:pt x="9353" y="13014"/>
                      <a:pt x="9339" y="13042"/>
                    </a:cubicBezTo>
                    <a:cubicBezTo>
                      <a:pt x="9316" y="13042"/>
                      <a:pt x="9292" y="13007"/>
                      <a:pt x="9268" y="13007"/>
                    </a:cubicBezTo>
                    <a:cubicBezTo>
                      <a:pt x="9185" y="12995"/>
                      <a:pt x="9101" y="12971"/>
                      <a:pt x="9018" y="12935"/>
                    </a:cubicBezTo>
                    <a:cubicBezTo>
                      <a:pt x="9006" y="12889"/>
                      <a:pt x="9150" y="12888"/>
                      <a:pt x="9182" y="12866"/>
                    </a:cubicBezTo>
                    <a:lnTo>
                      <a:pt x="9182" y="12866"/>
                    </a:lnTo>
                    <a:cubicBezTo>
                      <a:pt x="9180" y="12867"/>
                      <a:pt x="9177" y="12867"/>
                      <a:pt x="9175" y="12867"/>
                    </a:cubicBezTo>
                    <a:cubicBezTo>
                      <a:pt x="9127" y="12867"/>
                      <a:pt x="8930" y="12780"/>
                      <a:pt x="8887" y="12780"/>
                    </a:cubicBezTo>
                    <a:cubicBezTo>
                      <a:pt x="8881" y="12782"/>
                      <a:pt x="8875" y="12783"/>
                      <a:pt x="8869" y="12783"/>
                    </a:cubicBezTo>
                    <a:cubicBezTo>
                      <a:pt x="8837" y="12783"/>
                      <a:pt x="8802" y="12757"/>
                      <a:pt x="8792" y="12697"/>
                    </a:cubicBezTo>
                    <a:cubicBezTo>
                      <a:pt x="8780" y="12649"/>
                      <a:pt x="8765" y="12641"/>
                      <a:pt x="8749" y="12641"/>
                    </a:cubicBezTo>
                    <a:cubicBezTo>
                      <a:pt x="8739" y="12641"/>
                      <a:pt x="8728" y="12644"/>
                      <a:pt x="8718" y="12644"/>
                    </a:cubicBezTo>
                    <a:cubicBezTo>
                      <a:pt x="8711" y="12644"/>
                      <a:pt x="8704" y="12642"/>
                      <a:pt x="8696" y="12638"/>
                    </a:cubicBezTo>
                    <a:cubicBezTo>
                      <a:pt x="8661" y="12614"/>
                      <a:pt x="8637" y="12602"/>
                      <a:pt x="8625" y="12554"/>
                    </a:cubicBezTo>
                    <a:cubicBezTo>
                      <a:pt x="8613" y="12542"/>
                      <a:pt x="8601" y="12530"/>
                      <a:pt x="8589" y="12530"/>
                    </a:cubicBezTo>
                    <a:cubicBezTo>
                      <a:pt x="8580" y="12524"/>
                      <a:pt x="8569" y="12521"/>
                      <a:pt x="8559" y="12521"/>
                    </a:cubicBezTo>
                    <a:cubicBezTo>
                      <a:pt x="8532" y="12521"/>
                      <a:pt x="8509" y="12543"/>
                      <a:pt x="8518" y="12578"/>
                    </a:cubicBezTo>
                    <a:cubicBezTo>
                      <a:pt x="8518" y="12610"/>
                      <a:pt x="8502" y="12636"/>
                      <a:pt x="8481" y="12636"/>
                    </a:cubicBezTo>
                    <a:cubicBezTo>
                      <a:pt x="8470" y="12636"/>
                      <a:pt x="8458" y="12630"/>
                      <a:pt x="8446" y="12614"/>
                    </a:cubicBezTo>
                    <a:cubicBezTo>
                      <a:pt x="8423" y="12566"/>
                      <a:pt x="8446" y="12518"/>
                      <a:pt x="8411" y="12471"/>
                    </a:cubicBezTo>
                    <a:cubicBezTo>
                      <a:pt x="8375" y="12423"/>
                      <a:pt x="8327" y="12399"/>
                      <a:pt x="8268" y="12399"/>
                    </a:cubicBezTo>
                    <a:cubicBezTo>
                      <a:pt x="8232" y="12376"/>
                      <a:pt x="8208" y="12352"/>
                      <a:pt x="8184" y="12316"/>
                    </a:cubicBezTo>
                    <a:cubicBezTo>
                      <a:pt x="8184" y="12304"/>
                      <a:pt x="8184" y="12280"/>
                      <a:pt x="8173" y="12280"/>
                    </a:cubicBezTo>
                    <a:cubicBezTo>
                      <a:pt x="8149" y="12261"/>
                      <a:pt x="8134" y="12257"/>
                      <a:pt x="8122" y="12257"/>
                    </a:cubicBezTo>
                    <a:cubicBezTo>
                      <a:pt x="8114" y="12257"/>
                      <a:pt x="8106" y="12259"/>
                      <a:pt x="8098" y="12259"/>
                    </a:cubicBezTo>
                    <a:cubicBezTo>
                      <a:pt x="8087" y="12259"/>
                      <a:pt x="8073" y="12257"/>
                      <a:pt x="8054" y="12245"/>
                    </a:cubicBezTo>
                    <a:cubicBezTo>
                      <a:pt x="7994" y="12221"/>
                      <a:pt x="8006" y="12197"/>
                      <a:pt x="7982" y="12161"/>
                    </a:cubicBezTo>
                    <a:cubicBezTo>
                      <a:pt x="7911" y="12090"/>
                      <a:pt x="7803" y="12042"/>
                      <a:pt x="7708" y="12018"/>
                    </a:cubicBezTo>
                    <a:cubicBezTo>
                      <a:pt x="7637" y="12018"/>
                      <a:pt x="7613" y="12018"/>
                      <a:pt x="7673" y="11959"/>
                    </a:cubicBezTo>
                    <a:cubicBezTo>
                      <a:pt x="7732" y="11959"/>
                      <a:pt x="7684" y="11911"/>
                      <a:pt x="7649" y="11887"/>
                    </a:cubicBezTo>
                    <a:cubicBezTo>
                      <a:pt x="7613" y="11852"/>
                      <a:pt x="7565" y="11816"/>
                      <a:pt x="7518" y="11792"/>
                    </a:cubicBezTo>
                    <a:cubicBezTo>
                      <a:pt x="7470" y="11780"/>
                      <a:pt x="7422" y="11792"/>
                      <a:pt x="7387" y="11745"/>
                    </a:cubicBezTo>
                    <a:cubicBezTo>
                      <a:pt x="7446" y="11685"/>
                      <a:pt x="7327" y="11614"/>
                      <a:pt x="7280" y="11590"/>
                    </a:cubicBezTo>
                    <a:cubicBezTo>
                      <a:pt x="7272" y="11588"/>
                      <a:pt x="7264" y="11587"/>
                      <a:pt x="7254" y="11587"/>
                    </a:cubicBezTo>
                    <a:cubicBezTo>
                      <a:pt x="7216" y="11587"/>
                      <a:pt x="7163" y="11598"/>
                      <a:pt x="7134" y="11598"/>
                    </a:cubicBezTo>
                    <a:cubicBezTo>
                      <a:pt x="7121" y="11598"/>
                      <a:pt x="7113" y="11596"/>
                      <a:pt x="7113" y="11590"/>
                    </a:cubicBezTo>
                    <a:cubicBezTo>
                      <a:pt x="7113" y="11506"/>
                      <a:pt x="7125" y="11471"/>
                      <a:pt x="7065" y="11411"/>
                    </a:cubicBezTo>
                    <a:cubicBezTo>
                      <a:pt x="6970" y="11316"/>
                      <a:pt x="6863" y="11221"/>
                      <a:pt x="6756" y="11149"/>
                    </a:cubicBezTo>
                    <a:cubicBezTo>
                      <a:pt x="6720" y="11114"/>
                      <a:pt x="6672" y="11090"/>
                      <a:pt x="6637" y="11066"/>
                    </a:cubicBezTo>
                    <a:cubicBezTo>
                      <a:pt x="6613" y="11054"/>
                      <a:pt x="6565" y="11066"/>
                      <a:pt x="6553" y="11042"/>
                    </a:cubicBezTo>
                    <a:cubicBezTo>
                      <a:pt x="6530" y="11030"/>
                      <a:pt x="6553" y="10947"/>
                      <a:pt x="6530" y="10911"/>
                    </a:cubicBezTo>
                    <a:cubicBezTo>
                      <a:pt x="6530" y="10875"/>
                      <a:pt x="6506" y="10828"/>
                      <a:pt x="6470" y="10792"/>
                    </a:cubicBezTo>
                    <a:cubicBezTo>
                      <a:pt x="6448" y="10763"/>
                      <a:pt x="6421" y="10742"/>
                      <a:pt x="6393" y="10742"/>
                    </a:cubicBezTo>
                    <a:cubicBezTo>
                      <a:pt x="6375" y="10742"/>
                      <a:pt x="6357" y="10750"/>
                      <a:pt x="6339" y="10768"/>
                    </a:cubicBezTo>
                    <a:cubicBezTo>
                      <a:pt x="6375" y="10733"/>
                      <a:pt x="6220" y="10685"/>
                      <a:pt x="6196" y="10673"/>
                    </a:cubicBezTo>
                    <a:cubicBezTo>
                      <a:pt x="6160" y="10661"/>
                      <a:pt x="6172" y="10554"/>
                      <a:pt x="6160" y="10530"/>
                    </a:cubicBezTo>
                    <a:cubicBezTo>
                      <a:pt x="6137" y="10471"/>
                      <a:pt x="6089" y="10435"/>
                      <a:pt x="6041" y="10399"/>
                    </a:cubicBezTo>
                    <a:cubicBezTo>
                      <a:pt x="6034" y="10395"/>
                      <a:pt x="6027" y="10394"/>
                      <a:pt x="6020" y="10394"/>
                    </a:cubicBezTo>
                    <a:cubicBezTo>
                      <a:pt x="5986" y="10394"/>
                      <a:pt x="5966" y="10439"/>
                      <a:pt x="5946" y="10459"/>
                    </a:cubicBezTo>
                    <a:cubicBezTo>
                      <a:pt x="5910" y="10435"/>
                      <a:pt x="5887" y="10411"/>
                      <a:pt x="5875" y="10387"/>
                    </a:cubicBezTo>
                    <a:cubicBezTo>
                      <a:pt x="5875" y="10375"/>
                      <a:pt x="5887" y="10363"/>
                      <a:pt x="5898" y="10352"/>
                    </a:cubicBezTo>
                    <a:cubicBezTo>
                      <a:pt x="5898" y="10328"/>
                      <a:pt x="5851" y="10304"/>
                      <a:pt x="5839" y="10292"/>
                    </a:cubicBezTo>
                    <a:cubicBezTo>
                      <a:pt x="5827" y="10268"/>
                      <a:pt x="5851" y="10244"/>
                      <a:pt x="5839" y="10209"/>
                    </a:cubicBezTo>
                    <a:cubicBezTo>
                      <a:pt x="5827" y="10185"/>
                      <a:pt x="5803" y="10161"/>
                      <a:pt x="5779" y="10137"/>
                    </a:cubicBezTo>
                    <a:cubicBezTo>
                      <a:pt x="5708" y="10090"/>
                      <a:pt x="5637" y="10054"/>
                      <a:pt x="5553" y="10030"/>
                    </a:cubicBezTo>
                    <a:cubicBezTo>
                      <a:pt x="5434" y="9994"/>
                      <a:pt x="5494" y="9982"/>
                      <a:pt x="5553" y="9935"/>
                    </a:cubicBezTo>
                    <a:lnTo>
                      <a:pt x="5553" y="9935"/>
                    </a:lnTo>
                    <a:cubicBezTo>
                      <a:pt x="5548" y="9938"/>
                      <a:pt x="5543" y="9940"/>
                      <a:pt x="5539" y="9940"/>
                    </a:cubicBezTo>
                    <a:cubicBezTo>
                      <a:pt x="5513" y="9940"/>
                      <a:pt x="5499" y="9887"/>
                      <a:pt x="5458" y="9887"/>
                    </a:cubicBezTo>
                    <a:cubicBezTo>
                      <a:pt x="5446" y="9887"/>
                      <a:pt x="5410" y="9923"/>
                      <a:pt x="5398" y="9923"/>
                    </a:cubicBezTo>
                    <a:cubicBezTo>
                      <a:pt x="5375" y="9887"/>
                      <a:pt x="5434" y="9851"/>
                      <a:pt x="5398" y="9816"/>
                    </a:cubicBezTo>
                    <a:cubicBezTo>
                      <a:pt x="5375" y="9792"/>
                      <a:pt x="5291" y="9792"/>
                      <a:pt x="5256" y="9768"/>
                    </a:cubicBezTo>
                    <a:cubicBezTo>
                      <a:pt x="5208" y="9736"/>
                      <a:pt x="5224" y="9726"/>
                      <a:pt x="5250" y="9726"/>
                    </a:cubicBezTo>
                    <a:cubicBezTo>
                      <a:pt x="5263" y="9726"/>
                      <a:pt x="5279" y="9728"/>
                      <a:pt x="5291" y="9732"/>
                    </a:cubicBezTo>
                    <a:cubicBezTo>
                      <a:pt x="5327" y="9732"/>
                      <a:pt x="5398" y="9673"/>
                      <a:pt x="5339" y="9637"/>
                    </a:cubicBezTo>
                    <a:cubicBezTo>
                      <a:pt x="5310" y="9608"/>
                      <a:pt x="5268" y="9593"/>
                      <a:pt x="5226" y="9593"/>
                    </a:cubicBezTo>
                    <a:cubicBezTo>
                      <a:pt x="5199" y="9593"/>
                      <a:pt x="5172" y="9599"/>
                      <a:pt x="5148" y="9613"/>
                    </a:cubicBezTo>
                    <a:cubicBezTo>
                      <a:pt x="5279" y="9506"/>
                      <a:pt x="4863" y="9268"/>
                      <a:pt x="4958" y="9185"/>
                    </a:cubicBezTo>
                    <a:cubicBezTo>
                      <a:pt x="4970" y="9078"/>
                      <a:pt x="4839" y="9078"/>
                      <a:pt x="4779" y="9006"/>
                    </a:cubicBezTo>
                    <a:cubicBezTo>
                      <a:pt x="4720" y="8959"/>
                      <a:pt x="4684" y="8899"/>
                      <a:pt x="4636" y="8839"/>
                    </a:cubicBezTo>
                    <a:cubicBezTo>
                      <a:pt x="4577" y="8768"/>
                      <a:pt x="4494" y="8720"/>
                      <a:pt x="4434" y="8649"/>
                    </a:cubicBezTo>
                    <a:cubicBezTo>
                      <a:pt x="4386" y="8578"/>
                      <a:pt x="4422" y="8554"/>
                      <a:pt x="4374" y="8482"/>
                    </a:cubicBezTo>
                    <a:cubicBezTo>
                      <a:pt x="4351" y="8447"/>
                      <a:pt x="4327" y="8399"/>
                      <a:pt x="4291" y="8399"/>
                    </a:cubicBezTo>
                    <a:cubicBezTo>
                      <a:pt x="4267" y="8399"/>
                      <a:pt x="4254" y="8409"/>
                      <a:pt x="4244" y="8409"/>
                    </a:cubicBezTo>
                    <a:cubicBezTo>
                      <a:pt x="4240" y="8409"/>
                      <a:pt x="4236" y="8407"/>
                      <a:pt x="4232" y="8399"/>
                    </a:cubicBezTo>
                    <a:cubicBezTo>
                      <a:pt x="4196" y="8339"/>
                      <a:pt x="4267" y="8280"/>
                      <a:pt x="4303" y="8256"/>
                    </a:cubicBezTo>
                    <a:lnTo>
                      <a:pt x="4303" y="8256"/>
                    </a:lnTo>
                    <a:cubicBezTo>
                      <a:pt x="4299" y="8258"/>
                      <a:pt x="4295" y="8259"/>
                      <a:pt x="4291" y="8259"/>
                    </a:cubicBezTo>
                    <a:cubicBezTo>
                      <a:pt x="4194" y="8259"/>
                      <a:pt x="3932" y="7800"/>
                      <a:pt x="3898" y="7732"/>
                    </a:cubicBezTo>
                    <a:cubicBezTo>
                      <a:pt x="3863" y="7649"/>
                      <a:pt x="3839" y="7565"/>
                      <a:pt x="3791" y="7494"/>
                    </a:cubicBezTo>
                    <a:cubicBezTo>
                      <a:pt x="3743" y="7435"/>
                      <a:pt x="3696" y="7387"/>
                      <a:pt x="3636" y="7351"/>
                    </a:cubicBezTo>
                    <a:cubicBezTo>
                      <a:pt x="3623" y="7338"/>
                      <a:pt x="3574" y="7329"/>
                      <a:pt x="3537" y="7329"/>
                    </a:cubicBezTo>
                    <a:cubicBezTo>
                      <a:pt x="3512" y="7329"/>
                      <a:pt x="3492" y="7333"/>
                      <a:pt x="3491" y="7343"/>
                    </a:cubicBezTo>
                    <a:lnTo>
                      <a:pt x="3491" y="7343"/>
                    </a:lnTo>
                    <a:cubicBezTo>
                      <a:pt x="3486" y="7298"/>
                      <a:pt x="3607" y="7252"/>
                      <a:pt x="3529" y="7196"/>
                    </a:cubicBezTo>
                    <a:cubicBezTo>
                      <a:pt x="3517" y="7196"/>
                      <a:pt x="3410" y="7149"/>
                      <a:pt x="3410" y="7125"/>
                    </a:cubicBezTo>
                    <a:cubicBezTo>
                      <a:pt x="3422" y="7101"/>
                      <a:pt x="3553" y="7125"/>
                      <a:pt x="3517" y="7077"/>
                    </a:cubicBezTo>
                    <a:cubicBezTo>
                      <a:pt x="3489" y="7040"/>
                      <a:pt x="3416" y="6980"/>
                      <a:pt x="3357" y="6980"/>
                    </a:cubicBezTo>
                    <a:cubicBezTo>
                      <a:pt x="3342" y="6980"/>
                      <a:pt x="3327" y="6984"/>
                      <a:pt x="3315" y="6994"/>
                    </a:cubicBezTo>
                    <a:cubicBezTo>
                      <a:pt x="3279" y="6958"/>
                      <a:pt x="3327" y="6875"/>
                      <a:pt x="3351" y="6851"/>
                    </a:cubicBezTo>
                    <a:cubicBezTo>
                      <a:pt x="3362" y="6839"/>
                      <a:pt x="3339" y="6708"/>
                      <a:pt x="3315" y="6708"/>
                    </a:cubicBezTo>
                    <a:cubicBezTo>
                      <a:pt x="3293" y="6708"/>
                      <a:pt x="3262" y="6726"/>
                      <a:pt x="3230" y="6726"/>
                    </a:cubicBezTo>
                    <a:cubicBezTo>
                      <a:pt x="3210" y="6726"/>
                      <a:pt x="3190" y="6719"/>
                      <a:pt x="3172" y="6696"/>
                    </a:cubicBezTo>
                    <a:cubicBezTo>
                      <a:pt x="3124" y="6637"/>
                      <a:pt x="3148" y="6601"/>
                      <a:pt x="3112" y="6553"/>
                    </a:cubicBezTo>
                    <a:cubicBezTo>
                      <a:pt x="3065" y="6518"/>
                      <a:pt x="3041" y="6530"/>
                      <a:pt x="3017" y="6470"/>
                    </a:cubicBezTo>
                    <a:cubicBezTo>
                      <a:pt x="2981" y="6422"/>
                      <a:pt x="3017" y="6363"/>
                      <a:pt x="2993" y="6292"/>
                    </a:cubicBezTo>
                    <a:cubicBezTo>
                      <a:pt x="2974" y="6253"/>
                      <a:pt x="2939" y="6199"/>
                      <a:pt x="2901" y="6199"/>
                    </a:cubicBezTo>
                    <a:cubicBezTo>
                      <a:pt x="2892" y="6199"/>
                      <a:pt x="2883" y="6201"/>
                      <a:pt x="2874" y="6208"/>
                    </a:cubicBezTo>
                    <a:cubicBezTo>
                      <a:pt x="2874" y="6185"/>
                      <a:pt x="2896" y="6065"/>
                      <a:pt x="2877" y="6065"/>
                    </a:cubicBezTo>
                    <a:cubicBezTo>
                      <a:pt x="2876" y="6065"/>
                      <a:pt x="2875" y="6065"/>
                      <a:pt x="2874" y="6065"/>
                    </a:cubicBezTo>
                    <a:cubicBezTo>
                      <a:pt x="2866" y="6074"/>
                      <a:pt x="2838" y="6132"/>
                      <a:pt x="2810" y="6132"/>
                    </a:cubicBezTo>
                    <a:cubicBezTo>
                      <a:pt x="2800" y="6132"/>
                      <a:pt x="2789" y="6124"/>
                      <a:pt x="2779" y="6101"/>
                    </a:cubicBezTo>
                    <a:cubicBezTo>
                      <a:pt x="2767" y="6065"/>
                      <a:pt x="2779" y="6030"/>
                      <a:pt x="2779" y="5994"/>
                    </a:cubicBezTo>
                    <a:cubicBezTo>
                      <a:pt x="2767" y="5911"/>
                      <a:pt x="2708" y="5768"/>
                      <a:pt x="2624" y="5768"/>
                    </a:cubicBezTo>
                    <a:cubicBezTo>
                      <a:pt x="2672" y="5768"/>
                      <a:pt x="2672" y="5625"/>
                      <a:pt x="2660" y="5589"/>
                    </a:cubicBezTo>
                    <a:lnTo>
                      <a:pt x="2660" y="5589"/>
                    </a:lnTo>
                    <a:cubicBezTo>
                      <a:pt x="2649" y="5593"/>
                      <a:pt x="2640" y="5595"/>
                      <a:pt x="2633" y="5595"/>
                    </a:cubicBezTo>
                    <a:cubicBezTo>
                      <a:pt x="2600" y="5595"/>
                      <a:pt x="2596" y="5556"/>
                      <a:pt x="2577" y="5518"/>
                    </a:cubicBezTo>
                    <a:cubicBezTo>
                      <a:pt x="2561" y="5486"/>
                      <a:pt x="2561" y="5481"/>
                      <a:pt x="2548" y="5481"/>
                    </a:cubicBezTo>
                    <a:cubicBezTo>
                      <a:pt x="2542" y="5481"/>
                      <a:pt x="2533" y="5482"/>
                      <a:pt x="2517" y="5482"/>
                    </a:cubicBezTo>
                    <a:cubicBezTo>
                      <a:pt x="2481" y="5482"/>
                      <a:pt x="2469" y="5315"/>
                      <a:pt x="2446" y="5268"/>
                    </a:cubicBezTo>
                    <a:cubicBezTo>
                      <a:pt x="2434" y="5220"/>
                      <a:pt x="2398" y="5244"/>
                      <a:pt x="2374" y="5208"/>
                    </a:cubicBezTo>
                    <a:cubicBezTo>
                      <a:pt x="2339" y="5160"/>
                      <a:pt x="2315" y="5101"/>
                      <a:pt x="2291" y="5041"/>
                    </a:cubicBezTo>
                    <a:cubicBezTo>
                      <a:pt x="2243" y="4934"/>
                      <a:pt x="2196" y="4887"/>
                      <a:pt x="2088" y="4875"/>
                    </a:cubicBezTo>
                    <a:cubicBezTo>
                      <a:pt x="2112" y="4875"/>
                      <a:pt x="2147" y="4885"/>
                      <a:pt x="2178" y="4885"/>
                    </a:cubicBezTo>
                    <a:cubicBezTo>
                      <a:pt x="2193" y="4885"/>
                      <a:pt x="2208" y="4883"/>
                      <a:pt x="2219" y="4875"/>
                    </a:cubicBezTo>
                    <a:cubicBezTo>
                      <a:pt x="2255" y="4863"/>
                      <a:pt x="2184" y="4815"/>
                      <a:pt x="2160" y="4803"/>
                    </a:cubicBezTo>
                    <a:cubicBezTo>
                      <a:pt x="2041" y="4768"/>
                      <a:pt x="2053" y="4720"/>
                      <a:pt x="2124" y="4625"/>
                    </a:cubicBezTo>
                    <a:cubicBezTo>
                      <a:pt x="2172" y="4565"/>
                      <a:pt x="1886" y="4577"/>
                      <a:pt x="1993" y="4529"/>
                    </a:cubicBezTo>
                    <a:cubicBezTo>
                      <a:pt x="2058" y="4497"/>
                      <a:pt x="1995" y="4346"/>
                      <a:pt x="1911" y="4346"/>
                    </a:cubicBezTo>
                    <a:cubicBezTo>
                      <a:pt x="1906" y="4346"/>
                      <a:pt x="1901" y="4347"/>
                      <a:pt x="1895" y="4348"/>
                    </a:cubicBezTo>
                    <a:lnTo>
                      <a:pt x="1895" y="4348"/>
                    </a:lnTo>
                    <a:cubicBezTo>
                      <a:pt x="1934" y="4334"/>
                      <a:pt x="1935" y="4300"/>
                      <a:pt x="1946" y="4256"/>
                    </a:cubicBezTo>
                    <a:cubicBezTo>
                      <a:pt x="1958" y="4208"/>
                      <a:pt x="1922" y="4220"/>
                      <a:pt x="1910" y="4184"/>
                    </a:cubicBezTo>
                    <a:cubicBezTo>
                      <a:pt x="1898" y="4148"/>
                      <a:pt x="1910" y="4101"/>
                      <a:pt x="1886" y="4041"/>
                    </a:cubicBezTo>
                    <a:cubicBezTo>
                      <a:pt x="1862" y="3994"/>
                      <a:pt x="1815" y="3982"/>
                      <a:pt x="1791" y="3934"/>
                    </a:cubicBezTo>
                    <a:cubicBezTo>
                      <a:pt x="1767" y="3886"/>
                      <a:pt x="1755" y="3827"/>
                      <a:pt x="1743" y="3779"/>
                    </a:cubicBezTo>
                    <a:cubicBezTo>
                      <a:pt x="1743" y="3696"/>
                      <a:pt x="1719" y="3625"/>
                      <a:pt x="1684" y="3553"/>
                    </a:cubicBezTo>
                    <a:cubicBezTo>
                      <a:pt x="1660" y="3517"/>
                      <a:pt x="1577" y="3505"/>
                      <a:pt x="1577" y="3482"/>
                    </a:cubicBezTo>
                    <a:cubicBezTo>
                      <a:pt x="1565" y="3458"/>
                      <a:pt x="1624" y="3410"/>
                      <a:pt x="1636" y="3374"/>
                    </a:cubicBezTo>
                    <a:cubicBezTo>
                      <a:pt x="1636" y="3339"/>
                      <a:pt x="1565" y="3327"/>
                      <a:pt x="1541" y="3327"/>
                    </a:cubicBezTo>
                    <a:cubicBezTo>
                      <a:pt x="1523" y="3327"/>
                      <a:pt x="1484" y="3336"/>
                      <a:pt x="1454" y="3336"/>
                    </a:cubicBezTo>
                    <a:cubicBezTo>
                      <a:pt x="1425" y="3336"/>
                      <a:pt x="1404" y="3327"/>
                      <a:pt x="1422" y="3291"/>
                    </a:cubicBezTo>
                    <a:cubicBezTo>
                      <a:pt x="1446" y="3220"/>
                      <a:pt x="1493" y="3196"/>
                      <a:pt x="1481" y="3113"/>
                    </a:cubicBezTo>
                    <a:cubicBezTo>
                      <a:pt x="1481" y="3017"/>
                      <a:pt x="1303" y="3053"/>
                      <a:pt x="1362" y="2946"/>
                    </a:cubicBezTo>
                    <a:cubicBezTo>
                      <a:pt x="1398" y="2874"/>
                      <a:pt x="1303" y="2720"/>
                      <a:pt x="1267" y="2672"/>
                    </a:cubicBezTo>
                    <a:cubicBezTo>
                      <a:pt x="1231" y="2612"/>
                      <a:pt x="1196" y="2565"/>
                      <a:pt x="1184" y="2505"/>
                    </a:cubicBezTo>
                    <a:cubicBezTo>
                      <a:pt x="1184" y="2482"/>
                      <a:pt x="1217" y="2338"/>
                      <a:pt x="1209" y="2338"/>
                    </a:cubicBezTo>
                    <a:lnTo>
                      <a:pt x="1209" y="2338"/>
                    </a:lnTo>
                    <a:cubicBezTo>
                      <a:pt x="1208" y="2338"/>
                      <a:pt x="1208" y="2338"/>
                      <a:pt x="1207" y="2339"/>
                    </a:cubicBezTo>
                    <a:cubicBezTo>
                      <a:pt x="1198" y="2348"/>
                      <a:pt x="1182" y="2386"/>
                      <a:pt x="1153" y="2386"/>
                    </a:cubicBezTo>
                    <a:cubicBezTo>
                      <a:pt x="1144" y="2386"/>
                      <a:pt x="1135" y="2382"/>
                      <a:pt x="1124" y="2374"/>
                    </a:cubicBezTo>
                    <a:cubicBezTo>
                      <a:pt x="1100" y="2351"/>
                      <a:pt x="1088" y="2327"/>
                      <a:pt x="1088" y="2303"/>
                    </a:cubicBezTo>
                    <a:cubicBezTo>
                      <a:pt x="1065" y="2243"/>
                      <a:pt x="1053" y="2148"/>
                      <a:pt x="1112" y="2124"/>
                    </a:cubicBezTo>
                    <a:lnTo>
                      <a:pt x="1112" y="2124"/>
                    </a:lnTo>
                    <a:cubicBezTo>
                      <a:pt x="1080" y="2136"/>
                      <a:pt x="1058" y="2142"/>
                      <a:pt x="1045" y="2142"/>
                    </a:cubicBezTo>
                    <a:cubicBezTo>
                      <a:pt x="980" y="2142"/>
                      <a:pt x="1104" y="2017"/>
                      <a:pt x="1065" y="1958"/>
                    </a:cubicBezTo>
                    <a:cubicBezTo>
                      <a:pt x="1017" y="1886"/>
                      <a:pt x="934" y="1922"/>
                      <a:pt x="898" y="1839"/>
                    </a:cubicBezTo>
                    <a:cubicBezTo>
                      <a:pt x="886" y="1815"/>
                      <a:pt x="910" y="1743"/>
                      <a:pt x="910" y="1708"/>
                    </a:cubicBezTo>
                    <a:cubicBezTo>
                      <a:pt x="910" y="1577"/>
                      <a:pt x="826" y="1660"/>
                      <a:pt x="803" y="1529"/>
                    </a:cubicBezTo>
                    <a:cubicBezTo>
                      <a:pt x="803" y="1446"/>
                      <a:pt x="791" y="1374"/>
                      <a:pt x="755" y="1303"/>
                    </a:cubicBezTo>
                    <a:cubicBezTo>
                      <a:pt x="731" y="1267"/>
                      <a:pt x="707" y="1243"/>
                      <a:pt x="684" y="1208"/>
                    </a:cubicBezTo>
                    <a:cubicBezTo>
                      <a:pt x="648" y="1088"/>
                      <a:pt x="767" y="898"/>
                      <a:pt x="660" y="791"/>
                    </a:cubicBezTo>
                    <a:cubicBezTo>
                      <a:pt x="640" y="766"/>
                      <a:pt x="626" y="764"/>
                      <a:pt x="615" y="764"/>
                    </a:cubicBezTo>
                    <a:cubicBezTo>
                      <a:pt x="613" y="764"/>
                      <a:pt x="611" y="764"/>
                      <a:pt x="609" y="764"/>
                    </a:cubicBezTo>
                    <a:cubicBezTo>
                      <a:pt x="597" y="764"/>
                      <a:pt x="588" y="761"/>
                      <a:pt x="576" y="719"/>
                    </a:cubicBezTo>
                    <a:cubicBezTo>
                      <a:pt x="588" y="696"/>
                      <a:pt x="600" y="660"/>
                      <a:pt x="588" y="624"/>
                    </a:cubicBezTo>
                    <a:cubicBezTo>
                      <a:pt x="588" y="612"/>
                      <a:pt x="579" y="612"/>
                      <a:pt x="569" y="612"/>
                    </a:cubicBezTo>
                    <a:cubicBezTo>
                      <a:pt x="559" y="612"/>
                      <a:pt x="547" y="612"/>
                      <a:pt x="541" y="600"/>
                    </a:cubicBezTo>
                    <a:cubicBezTo>
                      <a:pt x="520" y="570"/>
                      <a:pt x="508" y="530"/>
                      <a:pt x="500" y="485"/>
                    </a:cubicBezTo>
                    <a:lnTo>
                      <a:pt x="500" y="485"/>
                    </a:lnTo>
                    <a:cubicBezTo>
                      <a:pt x="509" y="483"/>
                      <a:pt x="519" y="481"/>
                      <a:pt x="529" y="481"/>
                    </a:cubicBezTo>
                    <a:cubicBezTo>
                      <a:pt x="576" y="493"/>
                      <a:pt x="624" y="517"/>
                      <a:pt x="672" y="541"/>
                    </a:cubicBezTo>
                    <a:cubicBezTo>
                      <a:pt x="898" y="612"/>
                      <a:pt x="1112" y="707"/>
                      <a:pt x="1326" y="838"/>
                    </a:cubicBezTo>
                    <a:cubicBezTo>
                      <a:pt x="1420" y="890"/>
                      <a:pt x="1575" y="1020"/>
                      <a:pt x="1690" y="1020"/>
                    </a:cubicBezTo>
                    <a:cubicBezTo>
                      <a:pt x="1736" y="1020"/>
                      <a:pt x="1776" y="1000"/>
                      <a:pt x="1803" y="946"/>
                    </a:cubicBezTo>
                    <a:cubicBezTo>
                      <a:pt x="1803" y="936"/>
                      <a:pt x="1861" y="851"/>
                      <a:pt x="1880" y="851"/>
                    </a:cubicBezTo>
                    <a:cubicBezTo>
                      <a:pt x="1884" y="851"/>
                      <a:pt x="1886" y="854"/>
                      <a:pt x="1886" y="862"/>
                    </a:cubicBezTo>
                    <a:cubicBezTo>
                      <a:pt x="1898" y="910"/>
                      <a:pt x="1898" y="969"/>
                      <a:pt x="1886" y="1017"/>
                    </a:cubicBezTo>
                    <a:cubicBezTo>
                      <a:pt x="1850" y="1100"/>
                      <a:pt x="1838" y="1184"/>
                      <a:pt x="1827" y="1279"/>
                    </a:cubicBezTo>
                    <a:cubicBezTo>
                      <a:pt x="1837" y="1279"/>
                      <a:pt x="1838" y="1253"/>
                      <a:pt x="1861" y="1253"/>
                    </a:cubicBezTo>
                    <a:cubicBezTo>
                      <a:pt x="1865" y="1253"/>
                      <a:pt x="1869" y="1253"/>
                      <a:pt x="1874" y="1255"/>
                    </a:cubicBezTo>
                    <a:cubicBezTo>
                      <a:pt x="1910" y="1255"/>
                      <a:pt x="1958" y="1267"/>
                      <a:pt x="1993" y="1279"/>
                    </a:cubicBezTo>
                    <a:cubicBezTo>
                      <a:pt x="2041" y="1303"/>
                      <a:pt x="2136" y="1339"/>
                      <a:pt x="2112" y="1398"/>
                    </a:cubicBezTo>
                    <a:cubicBezTo>
                      <a:pt x="2129" y="1356"/>
                      <a:pt x="2151" y="1345"/>
                      <a:pt x="2174" y="1345"/>
                    </a:cubicBezTo>
                    <a:cubicBezTo>
                      <a:pt x="2198" y="1345"/>
                      <a:pt x="2224" y="1356"/>
                      <a:pt x="2249" y="1356"/>
                    </a:cubicBezTo>
                    <a:cubicBezTo>
                      <a:pt x="2268" y="1356"/>
                      <a:pt x="2286" y="1350"/>
                      <a:pt x="2303" y="1327"/>
                    </a:cubicBezTo>
                    <a:cubicBezTo>
                      <a:pt x="2318" y="1297"/>
                      <a:pt x="2355" y="1254"/>
                      <a:pt x="2390" y="1254"/>
                    </a:cubicBezTo>
                    <a:cubicBezTo>
                      <a:pt x="2412" y="1254"/>
                      <a:pt x="2432" y="1270"/>
                      <a:pt x="2446" y="1315"/>
                    </a:cubicBezTo>
                    <a:cubicBezTo>
                      <a:pt x="2448" y="1324"/>
                      <a:pt x="2448" y="1332"/>
                      <a:pt x="2448" y="1341"/>
                    </a:cubicBezTo>
                    <a:lnTo>
                      <a:pt x="2448" y="1341"/>
                    </a:lnTo>
                    <a:cubicBezTo>
                      <a:pt x="2442" y="1336"/>
                      <a:pt x="2435" y="1334"/>
                      <a:pt x="2427" y="1334"/>
                    </a:cubicBezTo>
                    <a:cubicBezTo>
                      <a:pt x="2385" y="1334"/>
                      <a:pt x="2326" y="1393"/>
                      <a:pt x="2398" y="1422"/>
                    </a:cubicBezTo>
                    <a:cubicBezTo>
                      <a:pt x="2410" y="1422"/>
                      <a:pt x="2434" y="1434"/>
                      <a:pt x="2446" y="1434"/>
                    </a:cubicBezTo>
                    <a:cubicBezTo>
                      <a:pt x="2447" y="1431"/>
                      <a:pt x="2448" y="1428"/>
                      <a:pt x="2449" y="1426"/>
                    </a:cubicBezTo>
                    <a:lnTo>
                      <a:pt x="2449" y="1426"/>
                    </a:lnTo>
                    <a:cubicBezTo>
                      <a:pt x="2452" y="1436"/>
                      <a:pt x="2459" y="1447"/>
                      <a:pt x="2469" y="1458"/>
                    </a:cubicBezTo>
                    <a:cubicBezTo>
                      <a:pt x="2476" y="1478"/>
                      <a:pt x="2499" y="1491"/>
                      <a:pt x="2522" y="1491"/>
                    </a:cubicBezTo>
                    <a:cubicBezTo>
                      <a:pt x="2539" y="1491"/>
                      <a:pt x="2555" y="1484"/>
                      <a:pt x="2565" y="1469"/>
                    </a:cubicBezTo>
                    <a:cubicBezTo>
                      <a:pt x="2579" y="1455"/>
                      <a:pt x="2589" y="1451"/>
                      <a:pt x="2600" y="1451"/>
                    </a:cubicBezTo>
                    <a:cubicBezTo>
                      <a:pt x="2617" y="1451"/>
                      <a:pt x="2636" y="1462"/>
                      <a:pt x="2672" y="1469"/>
                    </a:cubicBezTo>
                    <a:cubicBezTo>
                      <a:pt x="2696" y="1481"/>
                      <a:pt x="2672" y="1505"/>
                      <a:pt x="2672" y="1529"/>
                    </a:cubicBezTo>
                    <a:cubicBezTo>
                      <a:pt x="2676" y="1570"/>
                      <a:pt x="2711" y="1578"/>
                      <a:pt x="2755" y="1578"/>
                    </a:cubicBezTo>
                    <a:cubicBezTo>
                      <a:pt x="2781" y="1578"/>
                      <a:pt x="2810" y="1575"/>
                      <a:pt x="2838" y="1575"/>
                    </a:cubicBezTo>
                    <a:cubicBezTo>
                      <a:pt x="2884" y="1575"/>
                      <a:pt x="2927" y="1583"/>
                      <a:pt x="2946" y="1624"/>
                    </a:cubicBezTo>
                    <a:cubicBezTo>
                      <a:pt x="2952" y="1627"/>
                      <a:pt x="2960" y="1628"/>
                      <a:pt x="2968" y="1628"/>
                    </a:cubicBezTo>
                    <a:cubicBezTo>
                      <a:pt x="3025" y="1628"/>
                      <a:pt x="3112" y="1573"/>
                      <a:pt x="3140" y="1573"/>
                    </a:cubicBezTo>
                    <a:cubicBezTo>
                      <a:pt x="3144" y="1573"/>
                      <a:pt x="3147" y="1574"/>
                      <a:pt x="3148" y="1577"/>
                    </a:cubicBezTo>
                    <a:cubicBezTo>
                      <a:pt x="3148" y="1612"/>
                      <a:pt x="3148" y="1684"/>
                      <a:pt x="3172" y="1684"/>
                    </a:cubicBezTo>
                    <a:cubicBezTo>
                      <a:pt x="3196" y="1672"/>
                      <a:pt x="3208" y="1612"/>
                      <a:pt x="3255" y="1600"/>
                    </a:cubicBezTo>
                    <a:lnTo>
                      <a:pt x="3279" y="1767"/>
                    </a:lnTo>
                    <a:cubicBezTo>
                      <a:pt x="3304" y="1730"/>
                      <a:pt x="3345" y="1712"/>
                      <a:pt x="3387" y="1712"/>
                    </a:cubicBezTo>
                    <a:cubicBezTo>
                      <a:pt x="3426" y="1712"/>
                      <a:pt x="3465" y="1727"/>
                      <a:pt x="3493" y="1755"/>
                    </a:cubicBezTo>
                    <a:cubicBezTo>
                      <a:pt x="3529" y="1791"/>
                      <a:pt x="3577" y="1815"/>
                      <a:pt x="3636" y="1827"/>
                    </a:cubicBezTo>
                    <a:cubicBezTo>
                      <a:pt x="3658" y="1827"/>
                      <a:pt x="3711" y="1817"/>
                      <a:pt x="3681" y="1806"/>
                    </a:cubicBezTo>
                    <a:lnTo>
                      <a:pt x="3681" y="1806"/>
                    </a:lnTo>
                    <a:lnTo>
                      <a:pt x="3791" y="1839"/>
                    </a:lnTo>
                    <a:cubicBezTo>
                      <a:pt x="3815" y="1846"/>
                      <a:pt x="3827" y="1848"/>
                      <a:pt x="3832" y="1848"/>
                    </a:cubicBezTo>
                    <a:cubicBezTo>
                      <a:pt x="3844" y="1848"/>
                      <a:pt x="3820" y="1832"/>
                      <a:pt x="3863" y="1815"/>
                    </a:cubicBezTo>
                    <a:cubicBezTo>
                      <a:pt x="3867" y="1812"/>
                      <a:pt x="3872" y="1811"/>
                      <a:pt x="3878" y="1811"/>
                    </a:cubicBezTo>
                    <a:cubicBezTo>
                      <a:pt x="3928" y="1811"/>
                      <a:pt x="4009" y="1899"/>
                      <a:pt x="4041" y="1910"/>
                    </a:cubicBezTo>
                    <a:cubicBezTo>
                      <a:pt x="4071" y="1920"/>
                      <a:pt x="4151" y="1963"/>
                      <a:pt x="4204" y="1963"/>
                    </a:cubicBezTo>
                    <a:cubicBezTo>
                      <a:pt x="4214" y="1963"/>
                      <a:pt x="4224" y="1962"/>
                      <a:pt x="4232" y="1958"/>
                    </a:cubicBezTo>
                    <a:cubicBezTo>
                      <a:pt x="4263" y="1942"/>
                      <a:pt x="4268" y="1896"/>
                      <a:pt x="4289" y="1896"/>
                    </a:cubicBezTo>
                    <a:cubicBezTo>
                      <a:pt x="4299" y="1896"/>
                      <a:pt x="4314" y="1909"/>
                      <a:pt x="4339" y="1946"/>
                    </a:cubicBezTo>
                    <a:cubicBezTo>
                      <a:pt x="4353" y="1989"/>
                      <a:pt x="4399" y="2033"/>
                      <a:pt x="4427" y="2033"/>
                    </a:cubicBezTo>
                    <a:cubicBezTo>
                      <a:pt x="4445" y="2033"/>
                      <a:pt x="4455" y="2016"/>
                      <a:pt x="4446" y="1970"/>
                    </a:cubicBezTo>
                    <a:cubicBezTo>
                      <a:pt x="4458" y="1926"/>
                      <a:pt x="4483" y="1905"/>
                      <a:pt x="4512" y="1905"/>
                    </a:cubicBezTo>
                    <a:cubicBezTo>
                      <a:pt x="4537" y="1905"/>
                      <a:pt x="4566" y="1923"/>
                      <a:pt x="4589" y="1958"/>
                    </a:cubicBezTo>
                    <a:cubicBezTo>
                      <a:pt x="4620" y="1999"/>
                      <a:pt x="4615" y="2058"/>
                      <a:pt x="4682" y="2058"/>
                    </a:cubicBezTo>
                    <a:cubicBezTo>
                      <a:pt x="4693" y="2058"/>
                      <a:pt x="4705" y="2056"/>
                      <a:pt x="4720" y="2053"/>
                    </a:cubicBezTo>
                    <a:cubicBezTo>
                      <a:pt x="4730" y="2053"/>
                      <a:pt x="4845" y="2000"/>
                      <a:pt x="4878" y="2000"/>
                    </a:cubicBezTo>
                    <a:cubicBezTo>
                      <a:pt x="4883" y="2000"/>
                      <a:pt x="4886" y="2002"/>
                      <a:pt x="4886" y="2005"/>
                    </a:cubicBezTo>
                    <a:cubicBezTo>
                      <a:pt x="4886" y="2029"/>
                      <a:pt x="4779" y="2053"/>
                      <a:pt x="4815" y="2089"/>
                    </a:cubicBezTo>
                    <a:cubicBezTo>
                      <a:pt x="4824" y="2098"/>
                      <a:pt x="4840" y="2102"/>
                      <a:pt x="4857" y="2102"/>
                    </a:cubicBezTo>
                    <a:cubicBezTo>
                      <a:pt x="4907" y="2102"/>
                      <a:pt x="4976" y="2074"/>
                      <a:pt x="4994" y="2065"/>
                    </a:cubicBezTo>
                    <a:cubicBezTo>
                      <a:pt x="5053" y="2077"/>
                      <a:pt x="5113" y="2101"/>
                      <a:pt x="5160" y="2136"/>
                    </a:cubicBezTo>
                    <a:cubicBezTo>
                      <a:pt x="5196" y="2172"/>
                      <a:pt x="5244" y="2208"/>
                      <a:pt x="5291" y="2220"/>
                    </a:cubicBezTo>
                    <a:cubicBezTo>
                      <a:pt x="5363" y="2243"/>
                      <a:pt x="5422" y="2243"/>
                      <a:pt x="5494" y="2243"/>
                    </a:cubicBezTo>
                    <a:cubicBezTo>
                      <a:pt x="5541" y="2243"/>
                      <a:pt x="5573" y="2217"/>
                      <a:pt x="5599" y="2217"/>
                    </a:cubicBezTo>
                    <a:cubicBezTo>
                      <a:pt x="5613" y="2217"/>
                      <a:pt x="5625" y="2224"/>
                      <a:pt x="5637" y="2243"/>
                    </a:cubicBezTo>
                    <a:cubicBezTo>
                      <a:pt x="5672" y="2315"/>
                      <a:pt x="5744" y="2351"/>
                      <a:pt x="5827" y="2351"/>
                    </a:cubicBezTo>
                    <a:cubicBezTo>
                      <a:pt x="5885" y="2351"/>
                      <a:pt x="5875" y="2294"/>
                      <a:pt x="5886" y="2247"/>
                    </a:cubicBezTo>
                    <a:lnTo>
                      <a:pt x="5886" y="2247"/>
                    </a:lnTo>
                    <a:cubicBezTo>
                      <a:pt x="5866" y="2335"/>
                      <a:pt x="5948" y="2367"/>
                      <a:pt x="6028" y="2367"/>
                    </a:cubicBezTo>
                    <a:cubicBezTo>
                      <a:pt x="6075" y="2367"/>
                      <a:pt x="6122" y="2356"/>
                      <a:pt x="6149" y="2339"/>
                    </a:cubicBezTo>
                    <a:cubicBezTo>
                      <a:pt x="6160" y="2331"/>
                      <a:pt x="6175" y="2327"/>
                      <a:pt x="6190" y="2327"/>
                    </a:cubicBezTo>
                    <a:cubicBezTo>
                      <a:pt x="6220" y="2327"/>
                      <a:pt x="6252" y="2343"/>
                      <a:pt x="6268" y="2374"/>
                    </a:cubicBezTo>
                    <a:cubicBezTo>
                      <a:pt x="6279" y="2410"/>
                      <a:pt x="6220" y="2422"/>
                      <a:pt x="6244" y="2446"/>
                    </a:cubicBezTo>
                    <a:cubicBezTo>
                      <a:pt x="6251" y="2457"/>
                      <a:pt x="6261" y="2461"/>
                      <a:pt x="6272" y="2461"/>
                    </a:cubicBezTo>
                    <a:cubicBezTo>
                      <a:pt x="6295" y="2461"/>
                      <a:pt x="6323" y="2442"/>
                      <a:pt x="6339" y="2434"/>
                    </a:cubicBezTo>
                    <a:cubicBezTo>
                      <a:pt x="6352" y="2431"/>
                      <a:pt x="6366" y="2430"/>
                      <a:pt x="6380" y="2430"/>
                    </a:cubicBezTo>
                    <a:cubicBezTo>
                      <a:pt x="6429" y="2430"/>
                      <a:pt x="6478" y="2447"/>
                      <a:pt x="6506" y="2493"/>
                    </a:cubicBezTo>
                    <a:cubicBezTo>
                      <a:pt x="6502" y="2513"/>
                      <a:pt x="6508" y="2520"/>
                      <a:pt x="6519" y="2520"/>
                    </a:cubicBezTo>
                    <a:cubicBezTo>
                      <a:pt x="6547" y="2520"/>
                      <a:pt x="6611" y="2470"/>
                      <a:pt x="6637" y="2470"/>
                    </a:cubicBezTo>
                    <a:cubicBezTo>
                      <a:pt x="6701" y="2470"/>
                      <a:pt x="6772" y="2505"/>
                      <a:pt x="6839" y="2505"/>
                    </a:cubicBezTo>
                    <a:cubicBezTo>
                      <a:pt x="6859" y="2505"/>
                      <a:pt x="6879" y="2502"/>
                      <a:pt x="6899" y="2493"/>
                    </a:cubicBezTo>
                    <a:cubicBezTo>
                      <a:pt x="6924" y="2485"/>
                      <a:pt x="6951" y="2481"/>
                      <a:pt x="6978" y="2481"/>
                    </a:cubicBezTo>
                    <a:cubicBezTo>
                      <a:pt x="7028" y="2481"/>
                      <a:pt x="7079" y="2494"/>
                      <a:pt x="7125" y="2517"/>
                    </a:cubicBezTo>
                    <a:cubicBezTo>
                      <a:pt x="7177" y="2543"/>
                      <a:pt x="7262" y="2583"/>
                      <a:pt x="7336" y="2583"/>
                    </a:cubicBezTo>
                    <a:cubicBezTo>
                      <a:pt x="7363" y="2583"/>
                      <a:pt x="7388" y="2577"/>
                      <a:pt x="7411" y="2565"/>
                    </a:cubicBezTo>
                    <a:cubicBezTo>
                      <a:pt x="7412" y="2564"/>
                      <a:pt x="7414" y="2564"/>
                      <a:pt x="7415" y="2564"/>
                    </a:cubicBezTo>
                    <a:cubicBezTo>
                      <a:pt x="7439" y="2564"/>
                      <a:pt x="7472" y="2637"/>
                      <a:pt x="7494" y="2648"/>
                    </a:cubicBezTo>
                    <a:cubicBezTo>
                      <a:pt x="7500" y="2654"/>
                      <a:pt x="7508" y="2657"/>
                      <a:pt x="7517" y="2657"/>
                    </a:cubicBezTo>
                    <a:cubicBezTo>
                      <a:pt x="7538" y="2657"/>
                      <a:pt x="7566" y="2646"/>
                      <a:pt x="7599" y="2646"/>
                    </a:cubicBezTo>
                    <a:cubicBezTo>
                      <a:pt x="7607" y="2646"/>
                      <a:pt x="7616" y="2646"/>
                      <a:pt x="7625" y="2648"/>
                    </a:cubicBezTo>
                    <a:cubicBezTo>
                      <a:pt x="7684" y="2660"/>
                      <a:pt x="7744" y="2672"/>
                      <a:pt x="7803" y="2672"/>
                    </a:cubicBezTo>
                    <a:cubicBezTo>
                      <a:pt x="7851" y="2672"/>
                      <a:pt x="7862" y="2651"/>
                      <a:pt x="7885" y="2651"/>
                    </a:cubicBezTo>
                    <a:cubicBezTo>
                      <a:pt x="7896" y="2651"/>
                      <a:pt x="7911" y="2656"/>
                      <a:pt x="7934" y="2672"/>
                    </a:cubicBezTo>
                    <a:cubicBezTo>
                      <a:pt x="7970" y="2708"/>
                      <a:pt x="8040" y="2756"/>
                      <a:pt x="8095" y="2756"/>
                    </a:cubicBezTo>
                    <a:cubicBezTo>
                      <a:pt x="8132" y="2756"/>
                      <a:pt x="8163" y="2734"/>
                      <a:pt x="8173" y="2672"/>
                    </a:cubicBezTo>
                    <a:lnTo>
                      <a:pt x="8173" y="2672"/>
                    </a:lnTo>
                    <a:cubicBezTo>
                      <a:pt x="8157" y="2776"/>
                      <a:pt x="8335" y="2816"/>
                      <a:pt x="8483" y="2816"/>
                    </a:cubicBezTo>
                    <a:cubicBezTo>
                      <a:pt x="8554" y="2816"/>
                      <a:pt x="8618" y="2807"/>
                      <a:pt x="8649" y="2791"/>
                    </a:cubicBezTo>
                    <a:cubicBezTo>
                      <a:pt x="8656" y="2787"/>
                      <a:pt x="8663" y="2785"/>
                      <a:pt x="8669" y="2785"/>
                    </a:cubicBezTo>
                    <a:cubicBezTo>
                      <a:pt x="8723" y="2785"/>
                      <a:pt x="8758" y="2911"/>
                      <a:pt x="8817" y="2911"/>
                    </a:cubicBezTo>
                    <a:cubicBezTo>
                      <a:pt x="8834" y="2911"/>
                      <a:pt x="8853" y="2901"/>
                      <a:pt x="8875" y="2874"/>
                    </a:cubicBezTo>
                    <a:cubicBezTo>
                      <a:pt x="8907" y="2834"/>
                      <a:pt x="8928" y="2789"/>
                      <a:pt x="8961" y="2789"/>
                    </a:cubicBezTo>
                    <a:cubicBezTo>
                      <a:pt x="8976" y="2789"/>
                      <a:pt x="8995" y="2800"/>
                      <a:pt x="9018" y="2827"/>
                    </a:cubicBezTo>
                    <a:cubicBezTo>
                      <a:pt x="9077" y="2839"/>
                      <a:pt x="9125" y="2839"/>
                      <a:pt x="9185" y="2839"/>
                    </a:cubicBezTo>
                    <a:cubicBezTo>
                      <a:pt x="9185" y="2839"/>
                      <a:pt x="9137" y="2874"/>
                      <a:pt x="9173" y="2898"/>
                    </a:cubicBezTo>
                    <a:cubicBezTo>
                      <a:pt x="9208" y="2910"/>
                      <a:pt x="9244" y="2922"/>
                      <a:pt x="9280" y="2922"/>
                    </a:cubicBezTo>
                    <a:cubicBezTo>
                      <a:pt x="9375" y="2934"/>
                      <a:pt x="9470" y="3005"/>
                      <a:pt x="9554" y="3005"/>
                    </a:cubicBezTo>
                    <a:cubicBezTo>
                      <a:pt x="9470" y="2946"/>
                      <a:pt x="9470" y="2827"/>
                      <a:pt x="9542" y="2767"/>
                    </a:cubicBezTo>
                    <a:lnTo>
                      <a:pt x="9542" y="2767"/>
                    </a:lnTo>
                    <a:cubicBezTo>
                      <a:pt x="9613" y="2779"/>
                      <a:pt x="9554" y="2863"/>
                      <a:pt x="9542" y="2898"/>
                    </a:cubicBezTo>
                    <a:cubicBezTo>
                      <a:pt x="9530" y="2934"/>
                      <a:pt x="9649" y="2922"/>
                      <a:pt x="9697" y="2946"/>
                    </a:cubicBezTo>
                    <a:cubicBezTo>
                      <a:pt x="9730" y="2957"/>
                      <a:pt x="9774" y="3030"/>
                      <a:pt x="9799" y="3030"/>
                    </a:cubicBezTo>
                    <a:cubicBezTo>
                      <a:pt x="9800" y="3030"/>
                      <a:pt x="9802" y="3030"/>
                      <a:pt x="9804" y="3029"/>
                    </a:cubicBezTo>
                    <a:cubicBezTo>
                      <a:pt x="9823" y="3010"/>
                      <a:pt x="9834" y="2975"/>
                      <a:pt x="9870" y="2975"/>
                    </a:cubicBezTo>
                    <a:cubicBezTo>
                      <a:pt x="9878" y="2975"/>
                      <a:pt x="9888" y="2977"/>
                      <a:pt x="9899" y="2982"/>
                    </a:cubicBezTo>
                    <a:cubicBezTo>
                      <a:pt x="9970" y="3017"/>
                      <a:pt x="10018" y="3077"/>
                      <a:pt x="10101" y="3101"/>
                    </a:cubicBezTo>
                    <a:cubicBezTo>
                      <a:pt x="10087" y="3079"/>
                      <a:pt x="10111" y="3071"/>
                      <a:pt x="10154" y="3071"/>
                    </a:cubicBezTo>
                    <a:cubicBezTo>
                      <a:pt x="10240" y="3071"/>
                      <a:pt x="10401" y="3102"/>
                      <a:pt x="10456" y="3102"/>
                    </a:cubicBezTo>
                    <a:cubicBezTo>
                      <a:pt x="10462" y="3102"/>
                      <a:pt x="10467" y="3101"/>
                      <a:pt x="10470" y="3101"/>
                    </a:cubicBezTo>
                    <a:cubicBezTo>
                      <a:pt x="10506" y="3089"/>
                      <a:pt x="10447" y="3005"/>
                      <a:pt x="10494" y="2970"/>
                    </a:cubicBezTo>
                    <a:cubicBezTo>
                      <a:pt x="10499" y="2968"/>
                      <a:pt x="10504" y="2967"/>
                      <a:pt x="10508" y="2967"/>
                    </a:cubicBezTo>
                    <a:cubicBezTo>
                      <a:pt x="10549" y="2967"/>
                      <a:pt x="10562" y="3050"/>
                      <a:pt x="10557" y="3087"/>
                    </a:cubicBezTo>
                    <a:lnTo>
                      <a:pt x="10557" y="3087"/>
                    </a:lnTo>
                    <a:cubicBezTo>
                      <a:pt x="10565" y="3068"/>
                      <a:pt x="10589" y="3042"/>
                      <a:pt x="10612" y="3042"/>
                    </a:cubicBezTo>
                    <a:cubicBezTo>
                      <a:pt x="10621" y="3042"/>
                      <a:pt x="10629" y="3045"/>
                      <a:pt x="10637" y="3053"/>
                    </a:cubicBezTo>
                    <a:cubicBezTo>
                      <a:pt x="10673" y="3101"/>
                      <a:pt x="10637" y="3148"/>
                      <a:pt x="10673" y="3172"/>
                    </a:cubicBezTo>
                    <a:cubicBezTo>
                      <a:pt x="10676" y="3174"/>
                      <a:pt x="10679" y="3175"/>
                      <a:pt x="10682" y="3175"/>
                    </a:cubicBezTo>
                    <a:cubicBezTo>
                      <a:pt x="10714" y="3175"/>
                      <a:pt x="10754" y="3086"/>
                      <a:pt x="10810" y="3086"/>
                    </a:cubicBezTo>
                    <a:cubicBezTo>
                      <a:pt x="10816" y="3086"/>
                      <a:pt x="10822" y="3087"/>
                      <a:pt x="10828" y="3089"/>
                    </a:cubicBezTo>
                    <a:cubicBezTo>
                      <a:pt x="10838" y="3089"/>
                      <a:pt x="10899" y="3183"/>
                      <a:pt x="10925" y="3183"/>
                    </a:cubicBezTo>
                    <a:cubicBezTo>
                      <a:pt x="10929" y="3183"/>
                      <a:pt x="10933" y="3179"/>
                      <a:pt x="10935" y="3172"/>
                    </a:cubicBezTo>
                    <a:cubicBezTo>
                      <a:pt x="10947" y="3124"/>
                      <a:pt x="10899" y="3113"/>
                      <a:pt x="10947" y="3089"/>
                    </a:cubicBezTo>
                    <a:cubicBezTo>
                      <a:pt x="10971" y="3089"/>
                      <a:pt x="10994" y="3089"/>
                      <a:pt x="11006" y="3101"/>
                    </a:cubicBezTo>
                    <a:cubicBezTo>
                      <a:pt x="11042" y="3148"/>
                      <a:pt x="10971" y="3232"/>
                      <a:pt x="11030" y="3244"/>
                    </a:cubicBezTo>
                    <a:cubicBezTo>
                      <a:pt x="11078" y="3255"/>
                      <a:pt x="11125" y="3267"/>
                      <a:pt x="11173" y="3267"/>
                    </a:cubicBezTo>
                    <a:cubicBezTo>
                      <a:pt x="11185" y="3267"/>
                      <a:pt x="11209" y="3232"/>
                      <a:pt x="11209" y="3232"/>
                    </a:cubicBezTo>
                    <a:cubicBezTo>
                      <a:pt x="11292" y="3244"/>
                      <a:pt x="11363" y="3255"/>
                      <a:pt x="11447" y="3267"/>
                    </a:cubicBezTo>
                    <a:cubicBezTo>
                      <a:pt x="11542" y="3267"/>
                      <a:pt x="11566" y="3232"/>
                      <a:pt x="11471" y="3184"/>
                    </a:cubicBezTo>
                    <a:cubicBezTo>
                      <a:pt x="11542" y="3184"/>
                      <a:pt x="11613" y="3208"/>
                      <a:pt x="11661" y="3267"/>
                    </a:cubicBezTo>
                    <a:cubicBezTo>
                      <a:pt x="11692" y="3308"/>
                      <a:pt x="11741" y="3367"/>
                      <a:pt x="11799" y="3367"/>
                    </a:cubicBezTo>
                    <a:cubicBezTo>
                      <a:pt x="11808" y="3367"/>
                      <a:pt x="11818" y="3366"/>
                      <a:pt x="11828" y="3363"/>
                    </a:cubicBezTo>
                    <a:cubicBezTo>
                      <a:pt x="11899" y="3327"/>
                      <a:pt x="11887" y="3315"/>
                      <a:pt x="11959" y="3315"/>
                    </a:cubicBezTo>
                    <a:cubicBezTo>
                      <a:pt x="11983" y="3327"/>
                      <a:pt x="12018" y="3339"/>
                      <a:pt x="12054" y="3339"/>
                    </a:cubicBezTo>
                    <a:cubicBezTo>
                      <a:pt x="12054" y="3327"/>
                      <a:pt x="12054" y="3303"/>
                      <a:pt x="12078" y="3303"/>
                    </a:cubicBezTo>
                    <a:cubicBezTo>
                      <a:pt x="12090" y="3298"/>
                      <a:pt x="12103" y="3296"/>
                      <a:pt x="12116" y="3296"/>
                    </a:cubicBezTo>
                    <a:cubicBezTo>
                      <a:pt x="12171" y="3296"/>
                      <a:pt x="12237" y="3327"/>
                      <a:pt x="12304" y="3327"/>
                    </a:cubicBezTo>
                    <a:cubicBezTo>
                      <a:pt x="12342" y="3321"/>
                      <a:pt x="12377" y="3307"/>
                      <a:pt x="12406" y="3307"/>
                    </a:cubicBezTo>
                    <a:cubicBezTo>
                      <a:pt x="12432" y="3307"/>
                      <a:pt x="12454" y="3317"/>
                      <a:pt x="12471" y="3351"/>
                    </a:cubicBezTo>
                    <a:cubicBezTo>
                      <a:pt x="12510" y="3382"/>
                      <a:pt x="12555" y="3398"/>
                      <a:pt x="12602" y="3398"/>
                    </a:cubicBezTo>
                    <a:cubicBezTo>
                      <a:pt x="12626" y="3398"/>
                      <a:pt x="12649" y="3394"/>
                      <a:pt x="12673" y="3386"/>
                    </a:cubicBezTo>
                    <a:cubicBezTo>
                      <a:pt x="12709" y="3351"/>
                      <a:pt x="12614" y="3303"/>
                      <a:pt x="12590" y="3303"/>
                    </a:cubicBezTo>
                    <a:cubicBezTo>
                      <a:pt x="12637" y="3303"/>
                      <a:pt x="12685" y="3315"/>
                      <a:pt x="12733" y="3351"/>
                    </a:cubicBezTo>
                    <a:cubicBezTo>
                      <a:pt x="12768" y="3374"/>
                      <a:pt x="12780" y="3422"/>
                      <a:pt x="12828" y="3434"/>
                    </a:cubicBezTo>
                    <a:cubicBezTo>
                      <a:pt x="12847" y="3444"/>
                      <a:pt x="12864" y="3446"/>
                      <a:pt x="12879" y="3446"/>
                    </a:cubicBezTo>
                    <a:cubicBezTo>
                      <a:pt x="12899" y="3446"/>
                      <a:pt x="12917" y="3442"/>
                      <a:pt x="12937" y="3442"/>
                    </a:cubicBezTo>
                    <a:cubicBezTo>
                      <a:pt x="12957" y="3442"/>
                      <a:pt x="12979" y="3447"/>
                      <a:pt x="13007" y="3470"/>
                    </a:cubicBezTo>
                    <a:cubicBezTo>
                      <a:pt x="13025" y="3479"/>
                      <a:pt x="13066" y="3578"/>
                      <a:pt x="13106" y="3578"/>
                    </a:cubicBezTo>
                    <a:cubicBezTo>
                      <a:pt x="13117" y="3578"/>
                      <a:pt x="13127" y="3571"/>
                      <a:pt x="13137" y="3553"/>
                    </a:cubicBezTo>
                    <a:cubicBezTo>
                      <a:pt x="13146" y="3510"/>
                      <a:pt x="13167" y="3454"/>
                      <a:pt x="13206" y="3454"/>
                    </a:cubicBezTo>
                    <a:cubicBezTo>
                      <a:pt x="13220" y="3454"/>
                      <a:pt x="13237" y="3462"/>
                      <a:pt x="13257" y="3482"/>
                    </a:cubicBezTo>
                    <a:cubicBezTo>
                      <a:pt x="13304" y="3529"/>
                      <a:pt x="13292" y="3565"/>
                      <a:pt x="13352" y="3601"/>
                    </a:cubicBezTo>
                    <a:cubicBezTo>
                      <a:pt x="13370" y="3610"/>
                      <a:pt x="13467" y="3648"/>
                      <a:pt x="13516" y="3648"/>
                    </a:cubicBezTo>
                    <a:cubicBezTo>
                      <a:pt x="13530" y="3648"/>
                      <a:pt x="13540" y="3644"/>
                      <a:pt x="13542" y="3636"/>
                    </a:cubicBezTo>
                    <a:cubicBezTo>
                      <a:pt x="13553" y="3606"/>
                      <a:pt x="13528" y="3522"/>
                      <a:pt x="13581" y="3522"/>
                    </a:cubicBezTo>
                    <a:cubicBezTo>
                      <a:pt x="13590" y="3522"/>
                      <a:pt x="13600" y="3524"/>
                      <a:pt x="13614" y="3529"/>
                    </a:cubicBezTo>
                    <a:cubicBezTo>
                      <a:pt x="13673" y="3553"/>
                      <a:pt x="13614" y="3613"/>
                      <a:pt x="13626" y="3648"/>
                    </a:cubicBezTo>
                    <a:cubicBezTo>
                      <a:pt x="13661" y="3625"/>
                      <a:pt x="13685" y="3601"/>
                      <a:pt x="13721" y="3577"/>
                    </a:cubicBezTo>
                    <a:cubicBezTo>
                      <a:pt x="13738" y="3566"/>
                      <a:pt x="13751" y="3562"/>
                      <a:pt x="13760" y="3562"/>
                    </a:cubicBezTo>
                    <a:cubicBezTo>
                      <a:pt x="13782" y="3562"/>
                      <a:pt x="13787" y="3587"/>
                      <a:pt x="13804" y="3613"/>
                    </a:cubicBezTo>
                    <a:cubicBezTo>
                      <a:pt x="13852" y="3684"/>
                      <a:pt x="13935" y="3744"/>
                      <a:pt x="14030" y="3744"/>
                    </a:cubicBezTo>
                    <a:cubicBezTo>
                      <a:pt x="14102" y="3732"/>
                      <a:pt x="14066" y="3565"/>
                      <a:pt x="14102" y="3565"/>
                    </a:cubicBezTo>
                    <a:cubicBezTo>
                      <a:pt x="14138" y="3577"/>
                      <a:pt x="14138" y="3625"/>
                      <a:pt x="14161" y="3660"/>
                    </a:cubicBezTo>
                    <a:cubicBezTo>
                      <a:pt x="14185" y="3696"/>
                      <a:pt x="14233" y="3732"/>
                      <a:pt x="14280" y="3744"/>
                    </a:cubicBezTo>
                    <a:cubicBezTo>
                      <a:pt x="14338" y="3766"/>
                      <a:pt x="14417" y="3899"/>
                      <a:pt x="14476" y="3899"/>
                    </a:cubicBezTo>
                    <a:cubicBezTo>
                      <a:pt x="14478" y="3899"/>
                      <a:pt x="14481" y="3899"/>
                      <a:pt x="14483" y="3898"/>
                    </a:cubicBezTo>
                    <a:cubicBezTo>
                      <a:pt x="14502" y="3898"/>
                      <a:pt x="14554" y="3842"/>
                      <a:pt x="14579" y="3842"/>
                    </a:cubicBezTo>
                    <a:cubicBezTo>
                      <a:pt x="14584" y="3842"/>
                      <a:pt x="14588" y="3844"/>
                      <a:pt x="14590" y="3851"/>
                    </a:cubicBezTo>
                    <a:cubicBezTo>
                      <a:pt x="14602" y="3886"/>
                      <a:pt x="14590" y="3910"/>
                      <a:pt x="14638" y="3922"/>
                    </a:cubicBezTo>
                    <a:cubicBezTo>
                      <a:pt x="14653" y="3930"/>
                      <a:pt x="14667" y="3933"/>
                      <a:pt x="14682" y="3933"/>
                    </a:cubicBezTo>
                    <a:cubicBezTo>
                      <a:pt x="14755" y="3933"/>
                      <a:pt x="14827" y="3860"/>
                      <a:pt x="14899" y="3860"/>
                    </a:cubicBezTo>
                    <a:cubicBezTo>
                      <a:pt x="14907" y="3860"/>
                      <a:pt x="14915" y="3861"/>
                      <a:pt x="14923" y="3863"/>
                    </a:cubicBezTo>
                    <a:cubicBezTo>
                      <a:pt x="14968" y="3874"/>
                      <a:pt x="14994" y="3916"/>
                      <a:pt x="15017" y="3960"/>
                    </a:cubicBezTo>
                    <a:lnTo>
                      <a:pt x="15017" y="3960"/>
                    </a:lnTo>
                    <a:cubicBezTo>
                      <a:pt x="15013" y="3957"/>
                      <a:pt x="15008" y="3956"/>
                      <a:pt x="15002" y="3956"/>
                    </a:cubicBezTo>
                    <a:cubicBezTo>
                      <a:pt x="14960" y="3956"/>
                      <a:pt x="14897" y="4019"/>
                      <a:pt x="14971" y="4041"/>
                    </a:cubicBezTo>
                    <a:cubicBezTo>
                      <a:pt x="14995" y="4041"/>
                      <a:pt x="15007" y="4053"/>
                      <a:pt x="15019" y="4053"/>
                    </a:cubicBezTo>
                    <a:cubicBezTo>
                      <a:pt x="15029" y="4025"/>
                      <a:pt x="15033" y="4004"/>
                      <a:pt x="15032" y="3989"/>
                    </a:cubicBezTo>
                    <a:lnTo>
                      <a:pt x="15032" y="3989"/>
                    </a:lnTo>
                    <a:cubicBezTo>
                      <a:pt x="15052" y="4027"/>
                      <a:pt x="15072" y="4060"/>
                      <a:pt x="15102" y="4065"/>
                    </a:cubicBezTo>
                    <a:cubicBezTo>
                      <a:pt x="15104" y="4066"/>
                      <a:pt x="15105" y="4066"/>
                      <a:pt x="15106" y="4066"/>
                    </a:cubicBezTo>
                    <a:cubicBezTo>
                      <a:pt x="15123" y="4066"/>
                      <a:pt x="15102" y="3994"/>
                      <a:pt x="15102" y="3994"/>
                    </a:cubicBezTo>
                    <a:lnTo>
                      <a:pt x="15102" y="3994"/>
                    </a:lnTo>
                    <a:cubicBezTo>
                      <a:pt x="15162" y="4017"/>
                      <a:pt x="15150" y="4089"/>
                      <a:pt x="15197" y="4101"/>
                    </a:cubicBezTo>
                    <a:cubicBezTo>
                      <a:pt x="15266" y="4112"/>
                      <a:pt x="15334" y="4113"/>
                      <a:pt x="15392" y="4134"/>
                    </a:cubicBezTo>
                    <a:lnTo>
                      <a:pt x="15392" y="4134"/>
                    </a:lnTo>
                    <a:cubicBezTo>
                      <a:pt x="15391" y="4133"/>
                      <a:pt x="15392" y="4133"/>
                      <a:pt x="15393" y="4133"/>
                    </a:cubicBezTo>
                    <a:cubicBezTo>
                      <a:pt x="15399" y="4133"/>
                      <a:pt x="15434" y="4140"/>
                      <a:pt x="15460" y="4140"/>
                    </a:cubicBezTo>
                    <a:cubicBezTo>
                      <a:pt x="15470" y="4140"/>
                      <a:pt x="15478" y="4139"/>
                      <a:pt x="15483" y="4136"/>
                    </a:cubicBezTo>
                    <a:cubicBezTo>
                      <a:pt x="15493" y="4133"/>
                      <a:pt x="15502" y="4132"/>
                      <a:pt x="15511" y="4132"/>
                    </a:cubicBezTo>
                    <a:cubicBezTo>
                      <a:pt x="15537" y="4132"/>
                      <a:pt x="15561" y="4143"/>
                      <a:pt x="15578" y="4160"/>
                    </a:cubicBezTo>
                    <a:cubicBezTo>
                      <a:pt x="15650" y="4208"/>
                      <a:pt x="15733" y="4232"/>
                      <a:pt x="15816" y="4232"/>
                    </a:cubicBezTo>
                    <a:cubicBezTo>
                      <a:pt x="15833" y="4232"/>
                      <a:pt x="15899" y="4201"/>
                      <a:pt x="15931" y="4201"/>
                    </a:cubicBezTo>
                    <a:cubicBezTo>
                      <a:pt x="15943" y="4201"/>
                      <a:pt x="15951" y="4206"/>
                      <a:pt x="15947" y="4220"/>
                    </a:cubicBezTo>
                    <a:cubicBezTo>
                      <a:pt x="15938" y="4286"/>
                      <a:pt x="15913" y="4353"/>
                      <a:pt x="15970" y="4353"/>
                    </a:cubicBezTo>
                    <a:cubicBezTo>
                      <a:pt x="15985" y="4353"/>
                      <a:pt x="16004" y="4349"/>
                      <a:pt x="16031" y="4339"/>
                    </a:cubicBezTo>
                    <a:cubicBezTo>
                      <a:pt x="16070" y="4328"/>
                      <a:pt x="16118" y="4300"/>
                      <a:pt x="16163" y="4286"/>
                    </a:cubicBezTo>
                    <a:lnTo>
                      <a:pt x="16163" y="4286"/>
                    </a:lnTo>
                    <a:cubicBezTo>
                      <a:pt x="16148" y="4303"/>
                      <a:pt x="16138" y="4326"/>
                      <a:pt x="16138" y="4339"/>
                    </a:cubicBezTo>
                    <a:cubicBezTo>
                      <a:pt x="16151" y="4345"/>
                      <a:pt x="16175" y="4355"/>
                      <a:pt x="16197" y="4355"/>
                    </a:cubicBezTo>
                    <a:cubicBezTo>
                      <a:pt x="16216" y="4355"/>
                      <a:pt x="16234" y="4349"/>
                      <a:pt x="16245" y="4327"/>
                    </a:cubicBezTo>
                    <a:cubicBezTo>
                      <a:pt x="16235" y="4317"/>
                      <a:pt x="16224" y="4298"/>
                      <a:pt x="16214" y="4277"/>
                    </a:cubicBezTo>
                    <a:lnTo>
                      <a:pt x="16214" y="4277"/>
                    </a:lnTo>
                    <a:cubicBezTo>
                      <a:pt x="16245" y="4277"/>
                      <a:pt x="16272" y="4290"/>
                      <a:pt x="16293" y="4327"/>
                    </a:cubicBezTo>
                    <a:cubicBezTo>
                      <a:pt x="16328" y="4387"/>
                      <a:pt x="16352" y="4458"/>
                      <a:pt x="16400" y="4494"/>
                    </a:cubicBezTo>
                    <a:cubicBezTo>
                      <a:pt x="16422" y="4511"/>
                      <a:pt x="16439" y="4516"/>
                      <a:pt x="16454" y="4516"/>
                    </a:cubicBezTo>
                    <a:cubicBezTo>
                      <a:pt x="16471" y="4516"/>
                      <a:pt x="16485" y="4510"/>
                      <a:pt x="16501" y="4510"/>
                    </a:cubicBezTo>
                    <a:cubicBezTo>
                      <a:pt x="16510" y="4510"/>
                      <a:pt x="16520" y="4512"/>
                      <a:pt x="16531" y="4517"/>
                    </a:cubicBezTo>
                    <a:cubicBezTo>
                      <a:pt x="16578" y="4541"/>
                      <a:pt x="16578" y="4613"/>
                      <a:pt x="16626" y="4637"/>
                    </a:cubicBezTo>
                    <a:cubicBezTo>
                      <a:pt x="16638" y="4637"/>
                      <a:pt x="16662" y="4601"/>
                      <a:pt x="16674" y="4601"/>
                    </a:cubicBezTo>
                    <a:cubicBezTo>
                      <a:pt x="16683" y="4598"/>
                      <a:pt x="16692" y="4596"/>
                      <a:pt x="16700" y="4596"/>
                    </a:cubicBezTo>
                    <a:cubicBezTo>
                      <a:pt x="16779" y="4596"/>
                      <a:pt x="16785" y="4738"/>
                      <a:pt x="16825" y="4765"/>
                    </a:cubicBezTo>
                    <a:lnTo>
                      <a:pt x="16825" y="4765"/>
                    </a:lnTo>
                    <a:cubicBezTo>
                      <a:pt x="16805" y="4747"/>
                      <a:pt x="16845" y="4640"/>
                      <a:pt x="16895" y="4640"/>
                    </a:cubicBezTo>
                    <a:cubicBezTo>
                      <a:pt x="16912" y="4640"/>
                      <a:pt x="16930" y="4652"/>
                      <a:pt x="16947" y="4684"/>
                    </a:cubicBezTo>
                    <a:cubicBezTo>
                      <a:pt x="16983" y="4756"/>
                      <a:pt x="16971" y="4756"/>
                      <a:pt x="17055" y="4791"/>
                    </a:cubicBezTo>
                    <a:cubicBezTo>
                      <a:pt x="17090" y="4827"/>
                      <a:pt x="17078" y="4839"/>
                      <a:pt x="17067" y="4887"/>
                    </a:cubicBezTo>
                    <a:cubicBezTo>
                      <a:pt x="17078" y="4858"/>
                      <a:pt x="17097" y="4848"/>
                      <a:pt x="17121" y="4848"/>
                    </a:cubicBezTo>
                    <a:cubicBezTo>
                      <a:pt x="17172" y="4848"/>
                      <a:pt x="17244" y="4895"/>
                      <a:pt x="17297" y="4895"/>
                    </a:cubicBezTo>
                    <a:cubicBezTo>
                      <a:pt x="17319" y="4895"/>
                      <a:pt x="17338" y="4887"/>
                      <a:pt x="17351" y="4864"/>
                    </a:cubicBezTo>
                    <a:lnTo>
                      <a:pt x="17351" y="4864"/>
                    </a:lnTo>
                    <a:cubicBezTo>
                      <a:pt x="17319" y="4924"/>
                      <a:pt x="17472" y="4994"/>
                      <a:pt x="17519" y="5006"/>
                    </a:cubicBezTo>
                    <a:cubicBezTo>
                      <a:pt x="17555" y="5029"/>
                      <a:pt x="17602" y="5041"/>
                      <a:pt x="17638" y="5041"/>
                    </a:cubicBezTo>
                    <a:cubicBezTo>
                      <a:pt x="17638" y="5041"/>
                      <a:pt x="17694" y="5004"/>
                      <a:pt x="17707" y="5004"/>
                    </a:cubicBezTo>
                    <a:cubicBezTo>
                      <a:pt x="17709" y="5004"/>
                      <a:pt x="17709" y="5004"/>
                      <a:pt x="17709" y="5006"/>
                    </a:cubicBezTo>
                    <a:cubicBezTo>
                      <a:pt x="17709" y="5041"/>
                      <a:pt x="17662" y="5113"/>
                      <a:pt x="17638" y="5149"/>
                    </a:cubicBezTo>
                    <a:cubicBezTo>
                      <a:pt x="17686" y="5137"/>
                      <a:pt x="17733" y="5149"/>
                      <a:pt x="17769" y="5101"/>
                    </a:cubicBezTo>
                    <a:cubicBezTo>
                      <a:pt x="17796" y="5065"/>
                      <a:pt x="17830" y="5029"/>
                      <a:pt x="17876" y="5029"/>
                    </a:cubicBezTo>
                    <a:cubicBezTo>
                      <a:pt x="17890" y="5029"/>
                      <a:pt x="17906" y="5033"/>
                      <a:pt x="17924" y="5041"/>
                    </a:cubicBezTo>
                    <a:cubicBezTo>
                      <a:pt x="17912" y="5065"/>
                      <a:pt x="17829" y="5149"/>
                      <a:pt x="17840" y="5184"/>
                    </a:cubicBezTo>
                    <a:cubicBezTo>
                      <a:pt x="17844" y="5192"/>
                      <a:pt x="17856" y="5195"/>
                      <a:pt x="17871" y="5195"/>
                    </a:cubicBezTo>
                    <a:cubicBezTo>
                      <a:pt x="17901" y="5195"/>
                      <a:pt x="17944" y="5184"/>
                      <a:pt x="17960" y="5184"/>
                    </a:cubicBezTo>
                    <a:cubicBezTo>
                      <a:pt x="17995" y="5196"/>
                      <a:pt x="18031" y="5220"/>
                      <a:pt x="18043" y="5256"/>
                    </a:cubicBezTo>
                    <a:cubicBezTo>
                      <a:pt x="18067" y="5279"/>
                      <a:pt x="18067" y="5339"/>
                      <a:pt x="18090" y="5351"/>
                    </a:cubicBezTo>
                    <a:cubicBezTo>
                      <a:pt x="18094" y="5354"/>
                      <a:pt x="18098" y="5355"/>
                      <a:pt x="18102" y="5355"/>
                    </a:cubicBezTo>
                    <a:cubicBezTo>
                      <a:pt x="18130" y="5355"/>
                      <a:pt x="18182" y="5311"/>
                      <a:pt x="18210" y="5311"/>
                    </a:cubicBezTo>
                    <a:cubicBezTo>
                      <a:pt x="18214" y="5311"/>
                      <a:pt x="18218" y="5312"/>
                      <a:pt x="18221" y="5315"/>
                    </a:cubicBezTo>
                    <a:cubicBezTo>
                      <a:pt x="18245" y="5339"/>
                      <a:pt x="18233" y="5363"/>
                      <a:pt x="18233" y="5387"/>
                    </a:cubicBezTo>
                    <a:cubicBezTo>
                      <a:pt x="18257" y="5399"/>
                      <a:pt x="18269" y="5422"/>
                      <a:pt x="18293" y="5434"/>
                    </a:cubicBezTo>
                    <a:cubicBezTo>
                      <a:pt x="18352" y="5482"/>
                      <a:pt x="18424" y="5482"/>
                      <a:pt x="18483" y="5518"/>
                    </a:cubicBezTo>
                    <a:cubicBezTo>
                      <a:pt x="18543" y="5541"/>
                      <a:pt x="18519" y="5601"/>
                      <a:pt x="18567" y="5613"/>
                    </a:cubicBezTo>
                    <a:cubicBezTo>
                      <a:pt x="18598" y="5613"/>
                      <a:pt x="18629" y="5604"/>
                      <a:pt x="18644" y="5586"/>
                    </a:cubicBezTo>
                    <a:lnTo>
                      <a:pt x="18644" y="5586"/>
                    </a:lnTo>
                    <a:cubicBezTo>
                      <a:pt x="18601" y="5652"/>
                      <a:pt x="18582" y="5686"/>
                      <a:pt x="18662" y="5732"/>
                    </a:cubicBezTo>
                    <a:lnTo>
                      <a:pt x="18686" y="5696"/>
                    </a:lnTo>
                    <a:cubicBezTo>
                      <a:pt x="18743" y="5730"/>
                      <a:pt x="18888" y="5864"/>
                      <a:pt x="18952" y="5864"/>
                    </a:cubicBezTo>
                    <a:cubicBezTo>
                      <a:pt x="18955" y="5864"/>
                      <a:pt x="18957" y="5863"/>
                      <a:pt x="18960" y="5863"/>
                    </a:cubicBezTo>
                    <a:cubicBezTo>
                      <a:pt x="18960" y="5863"/>
                      <a:pt x="18978" y="5773"/>
                      <a:pt x="19006" y="5773"/>
                    </a:cubicBezTo>
                    <a:cubicBezTo>
                      <a:pt x="19010" y="5773"/>
                      <a:pt x="19015" y="5775"/>
                      <a:pt x="19019" y="5780"/>
                    </a:cubicBezTo>
                    <a:cubicBezTo>
                      <a:pt x="19055" y="5815"/>
                      <a:pt x="19055" y="5887"/>
                      <a:pt x="19091" y="5934"/>
                    </a:cubicBezTo>
                    <a:cubicBezTo>
                      <a:pt x="19150" y="6030"/>
                      <a:pt x="19245" y="6125"/>
                      <a:pt x="19353" y="6184"/>
                    </a:cubicBezTo>
                    <a:cubicBezTo>
                      <a:pt x="19412" y="6220"/>
                      <a:pt x="19472" y="6208"/>
                      <a:pt x="19531" y="6244"/>
                    </a:cubicBezTo>
                    <a:cubicBezTo>
                      <a:pt x="19568" y="6270"/>
                      <a:pt x="19591" y="6280"/>
                      <a:pt x="19612" y="6280"/>
                    </a:cubicBezTo>
                    <a:cubicBezTo>
                      <a:pt x="19639" y="6280"/>
                      <a:pt x="19663" y="6264"/>
                      <a:pt x="19710" y="6244"/>
                    </a:cubicBezTo>
                    <a:lnTo>
                      <a:pt x="19710" y="6244"/>
                    </a:lnTo>
                    <a:cubicBezTo>
                      <a:pt x="19688" y="6255"/>
                      <a:pt x="19696" y="6441"/>
                      <a:pt x="19750" y="6441"/>
                    </a:cubicBezTo>
                    <a:cubicBezTo>
                      <a:pt x="19756" y="6441"/>
                      <a:pt x="19762" y="6439"/>
                      <a:pt x="19769" y="6434"/>
                    </a:cubicBezTo>
                    <a:cubicBezTo>
                      <a:pt x="19817" y="6399"/>
                      <a:pt x="19734" y="6220"/>
                      <a:pt x="19793" y="6184"/>
                    </a:cubicBezTo>
                    <a:lnTo>
                      <a:pt x="19793" y="6184"/>
                    </a:lnTo>
                    <a:lnTo>
                      <a:pt x="19841" y="6363"/>
                    </a:lnTo>
                    <a:cubicBezTo>
                      <a:pt x="19852" y="6431"/>
                      <a:pt x="19864" y="6522"/>
                      <a:pt x="19822" y="6571"/>
                    </a:cubicBezTo>
                    <a:lnTo>
                      <a:pt x="19822" y="6571"/>
                    </a:lnTo>
                    <a:cubicBezTo>
                      <a:pt x="19839" y="6554"/>
                      <a:pt x="19856" y="6548"/>
                      <a:pt x="19873" y="6548"/>
                    </a:cubicBezTo>
                    <a:cubicBezTo>
                      <a:pt x="19926" y="6548"/>
                      <a:pt x="19981" y="6613"/>
                      <a:pt x="20043" y="6613"/>
                    </a:cubicBezTo>
                    <a:cubicBezTo>
                      <a:pt x="20115" y="6673"/>
                      <a:pt x="20103" y="6684"/>
                      <a:pt x="20043" y="6732"/>
                    </a:cubicBezTo>
                    <a:cubicBezTo>
                      <a:pt x="19997" y="6767"/>
                      <a:pt x="20075" y="6802"/>
                      <a:pt x="20045" y="6837"/>
                    </a:cubicBezTo>
                    <a:lnTo>
                      <a:pt x="20045" y="6837"/>
                    </a:lnTo>
                    <a:lnTo>
                      <a:pt x="20186" y="6684"/>
                    </a:lnTo>
                    <a:lnTo>
                      <a:pt x="20186" y="6684"/>
                    </a:lnTo>
                    <a:cubicBezTo>
                      <a:pt x="20246" y="6744"/>
                      <a:pt x="20162" y="6887"/>
                      <a:pt x="20174" y="6887"/>
                    </a:cubicBezTo>
                    <a:cubicBezTo>
                      <a:pt x="20234" y="6899"/>
                      <a:pt x="20365" y="6875"/>
                      <a:pt x="20376" y="6958"/>
                    </a:cubicBezTo>
                    <a:cubicBezTo>
                      <a:pt x="20387" y="7024"/>
                      <a:pt x="20459" y="7212"/>
                      <a:pt x="20555" y="7212"/>
                    </a:cubicBezTo>
                    <a:cubicBezTo>
                      <a:pt x="20563" y="7212"/>
                      <a:pt x="20571" y="7211"/>
                      <a:pt x="20579" y="7208"/>
                    </a:cubicBezTo>
                    <a:cubicBezTo>
                      <a:pt x="20583" y="7206"/>
                      <a:pt x="20587" y="7205"/>
                      <a:pt x="20591" y="7205"/>
                    </a:cubicBezTo>
                    <a:cubicBezTo>
                      <a:pt x="20635" y="7205"/>
                      <a:pt x="20680" y="7315"/>
                      <a:pt x="20746" y="7315"/>
                    </a:cubicBezTo>
                    <a:cubicBezTo>
                      <a:pt x="20865" y="7315"/>
                      <a:pt x="20757" y="7423"/>
                      <a:pt x="20781" y="7470"/>
                    </a:cubicBezTo>
                    <a:cubicBezTo>
                      <a:pt x="20805" y="7518"/>
                      <a:pt x="20877" y="7494"/>
                      <a:pt x="20912" y="7542"/>
                    </a:cubicBezTo>
                    <a:cubicBezTo>
                      <a:pt x="20948" y="7589"/>
                      <a:pt x="20924" y="7601"/>
                      <a:pt x="20888" y="7625"/>
                    </a:cubicBezTo>
                    <a:cubicBezTo>
                      <a:pt x="20853" y="7637"/>
                      <a:pt x="20948" y="7685"/>
                      <a:pt x="20960" y="7685"/>
                    </a:cubicBezTo>
                    <a:cubicBezTo>
                      <a:pt x="21008" y="7685"/>
                      <a:pt x="20996" y="7720"/>
                      <a:pt x="21008" y="7744"/>
                    </a:cubicBezTo>
                    <a:cubicBezTo>
                      <a:pt x="21013" y="7757"/>
                      <a:pt x="21021" y="7762"/>
                      <a:pt x="21031" y="7762"/>
                    </a:cubicBezTo>
                    <a:cubicBezTo>
                      <a:pt x="21067" y="7762"/>
                      <a:pt x="21127" y="7690"/>
                      <a:pt x="21146" y="7690"/>
                    </a:cubicBezTo>
                    <a:cubicBezTo>
                      <a:pt x="21155" y="7690"/>
                      <a:pt x="21155" y="7707"/>
                      <a:pt x="21138" y="7756"/>
                    </a:cubicBezTo>
                    <a:cubicBezTo>
                      <a:pt x="21115" y="7851"/>
                      <a:pt x="21174" y="7935"/>
                      <a:pt x="21269" y="7935"/>
                    </a:cubicBezTo>
                    <a:cubicBezTo>
                      <a:pt x="21365" y="7946"/>
                      <a:pt x="21412" y="7970"/>
                      <a:pt x="21341" y="8089"/>
                    </a:cubicBezTo>
                    <a:cubicBezTo>
                      <a:pt x="21305" y="8149"/>
                      <a:pt x="21529" y="8208"/>
                      <a:pt x="21485" y="8279"/>
                    </a:cubicBezTo>
                    <a:lnTo>
                      <a:pt x="21485" y="8279"/>
                    </a:lnTo>
                    <a:cubicBezTo>
                      <a:pt x="21492" y="8268"/>
                      <a:pt x="21508" y="8263"/>
                      <a:pt x="21527" y="8263"/>
                    </a:cubicBezTo>
                    <a:cubicBezTo>
                      <a:pt x="21610" y="8263"/>
                      <a:pt x="21761" y="8344"/>
                      <a:pt x="21627" y="8363"/>
                    </a:cubicBezTo>
                    <a:cubicBezTo>
                      <a:pt x="21508" y="8435"/>
                      <a:pt x="21662" y="8470"/>
                      <a:pt x="21710" y="8530"/>
                    </a:cubicBezTo>
                    <a:cubicBezTo>
                      <a:pt x="21734" y="8554"/>
                      <a:pt x="21758" y="8601"/>
                      <a:pt x="21770" y="8649"/>
                    </a:cubicBezTo>
                    <a:cubicBezTo>
                      <a:pt x="21770" y="8685"/>
                      <a:pt x="21746" y="8685"/>
                      <a:pt x="21758" y="8708"/>
                    </a:cubicBezTo>
                    <a:cubicBezTo>
                      <a:pt x="21769" y="8741"/>
                      <a:pt x="21870" y="8854"/>
                      <a:pt x="21923" y="8854"/>
                    </a:cubicBezTo>
                    <a:cubicBezTo>
                      <a:pt x="21928" y="8854"/>
                      <a:pt x="21932" y="8853"/>
                      <a:pt x="21936" y="8851"/>
                    </a:cubicBezTo>
                    <a:lnTo>
                      <a:pt x="21936" y="8851"/>
                    </a:lnTo>
                    <a:cubicBezTo>
                      <a:pt x="21889" y="8875"/>
                      <a:pt x="21829" y="8887"/>
                      <a:pt x="21853" y="8959"/>
                    </a:cubicBezTo>
                    <a:cubicBezTo>
                      <a:pt x="21877" y="8994"/>
                      <a:pt x="21972" y="9018"/>
                      <a:pt x="21936" y="9066"/>
                    </a:cubicBezTo>
                    <a:cubicBezTo>
                      <a:pt x="21936" y="9066"/>
                      <a:pt x="21962" y="9092"/>
                      <a:pt x="21977" y="9092"/>
                    </a:cubicBezTo>
                    <a:cubicBezTo>
                      <a:pt x="21980" y="9092"/>
                      <a:pt x="21982" y="9091"/>
                      <a:pt x="21984" y="9089"/>
                    </a:cubicBezTo>
                    <a:cubicBezTo>
                      <a:pt x="22008" y="9089"/>
                      <a:pt x="22008" y="9125"/>
                      <a:pt x="22008" y="9137"/>
                    </a:cubicBezTo>
                    <a:cubicBezTo>
                      <a:pt x="22008" y="9207"/>
                      <a:pt x="22008" y="9303"/>
                      <a:pt x="22086" y="9303"/>
                    </a:cubicBezTo>
                    <a:cubicBezTo>
                      <a:pt x="22092" y="9303"/>
                      <a:pt x="22099" y="9302"/>
                      <a:pt x="22107" y="9301"/>
                    </a:cubicBezTo>
                    <a:lnTo>
                      <a:pt x="22107" y="9301"/>
                    </a:lnTo>
                    <a:cubicBezTo>
                      <a:pt x="22070" y="9316"/>
                      <a:pt x="22023" y="9349"/>
                      <a:pt x="22067" y="9375"/>
                    </a:cubicBezTo>
                    <a:cubicBezTo>
                      <a:pt x="22127" y="9399"/>
                      <a:pt x="22139" y="9387"/>
                      <a:pt x="22151" y="9447"/>
                    </a:cubicBezTo>
                    <a:cubicBezTo>
                      <a:pt x="22147" y="9437"/>
                      <a:pt x="22138" y="9432"/>
                      <a:pt x="22126" y="9432"/>
                    </a:cubicBezTo>
                    <a:cubicBezTo>
                      <a:pt x="22094" y="9432"/>
                      <a:pt x="22047" y="9463"/>
                      <a:pt x="22055" y="9506"/>
                    </a:cubicBezTo>
                    <a:cubicBezTo>
                      <a:pt x="22067" y="9554"/>
                      <a:pt x="22091" y="9590"/>
                      <a:pt x="22115" y="9625"/>
                    </a:cubicBezTo>
                    <a:cubicBezTo>
                      <a:pt x="22149" y="9686"/>
                      <a:pt x="22171" y="9702"/>
                      <a:pt x="22213" y="9702"/>
                    </a:cubicBezTo>
                    <a:cubicBezTo>
                      <a:pt x="22228" y="9702"/>
                      <a:pt x="22247" y="9700"/>
                      <a:pt x="22270" y="9697"/>
                    </a:cubicBezTo>
                    <a:lnTo>
                      <a:pt x="22270" y="9697"/>
                    </a:lnTo>
                    <a:cubicBezTo>
                      <a:pt x="22293" y="9780"/>
                      <a:pt x="22270" y="9756"/>
                      <a:pt x="22210" y="9804"/>
                    </a:cubicBezTo>
                    <a:cubicBezTo>
                      <a:pt x="22246" y="9816"/>
                      <a:pt x="22281" y="9816"/>
                      <a:pt x="22329" y="9828"/>
                    </a:cubicBezTo>
                    <a:cubicBezTo>
                      <a:pt x="22246" y="9840"/>
                      <a:pt x="22174" y="9863"/>
                      <a:pt x="22115" y="9899"/>
                    </a:cubicBezTo>
                    <a:cubicBezTo>
                      <a:pt x="22162" y="9935"/>
                      <a:pt x="22210" y="9971"/>
                      <a:pt x="22258" y="9994"/>
                    </a:cubicBezTo>
                    <a:cubicBezTo>
                      <a:pt x="22353" y="10054"/>
                      <a:pt x="22329" y="10149"/>
                      <a:pt x="22305" y="10221"/>
                    </a:cubicBezTo>
                    <a:cubicBezTo>
                      <a:pt x="22293" y="10268"/>
                      <a:pt x="22234" y="10411"/>
                      <a:pt x="22305" y="10423"/>
                    </a:cubicBezTo>
                    <a:cubicBezTo>
                      <a:pt x="22377" y="10435"/>
                      <a:pt x="22436" y="10447"/>
                      <a:pt x="22508" y="10447"/>
                    </a:cubicBezTo>
                    <a:cubicBezTo>
                      <a:pt x="22508" y="10483"/>
                      <a:pt x="22475" y="10491"/>
                      <a:pt x="22438" y="10491"/>
                    </a:cubicBezTo>
                    <a:cubicBezTo>
                      <a:pt x="22401" y="10491"/>
                      <a:pt x="22359" y="10483"/>
                      <a:pt x="22341" y="10483"/>
                    </a:cubicBezTo>
                    <a:lnTo>
                      <a:pt x="22341" y="10483"/>
                    </a:lnTo>
                    <a:cubicBezTo>
                      <a:pt x="22385" y="10483"/>
                      <a:pt x="22305" y="10555"/>
                      <a:pt x="22266" y="10555"/>
                    </a:cubicBezTo>
                    <a:cubicBezTo>
                      <a:pt x="22263" y="10555"/>
                      <a:pt x="22260" y="10555"/>
                      <a:pt x="22258" y="10554"/>
                    </a:cubicBezTo>
                    <a:cubicBezTo>
                      <a:pt x="22242" y="10554"/>
                      <a:pt x="22226" y="10553"/>
                      <a:pt x="22212" y="10553"/>
                    </a:cubicBezTo>
                    <a:cubicBezTo>
                      <a:pt x="22184" y="10553"/>
                      <a:pt x="22162" y="10558"/>
                      <a:pt x="22162" y="10590"/>
                    </a:cubicBezTo>
                    <a:lnTo>
                      <a:pt x="22365" y="10625"/>
                    </a:lnTo>
                    <a:cubicBezTo>
                      <a:pt x="22362" y="10625"/>
                      <a:pt x="22360" y="10625"/>
                      <a:pt x="22358" y="10625"/>
                    </a:cubicBezTo>
                    <a:cubicBezTo>
                      <a:pt x="22271" y="10625"/>
                      <a:pt x="22195" y="10817"/>
                      <a:pt x="22167" y="10887"/>
                    </a:cubicBezTo>
                    <a:lnTo>
                      <a:pt x="22167" y="10887"/>
                    </a:lnTo>
                    <a:cubicBezTo>
                      <a:pt x="22174" y="10875"/>
                      <a:pt x="22187" y="10871"/>
                      <a:pt x="22201" y="10871"/>
                    </a:cubicBezTo>
                    <a:cubicBezTo>
                      <a:pt x="22223" y="10871"/>
                      <a:pt x="22250" y="10881"/>
                      <a:pt x="22270" y="10887"/>
                    </a:cubicBezTo>
                    <a:cubicBezTo>
                      <a:pt x="22234" y="10983"/>
                      <a:pt x="22043" y="10947"/>
                      <a:pt x="22115" y="11066"/>
                    </a:cubicBezTo>
                    <a:cubicBezTo>
                      <a:pt x="22126" y="11077"/>
                      <a:pt x="22170" y="11186"/>
                      <a:pt x="22123" y="11186"/>
                    </a:cubicBezTo>
                    <a:cubicBezTo>
                      <a:pt x="22120" y="11186"/>
                      <a:pt x="22118" y="11186"/>
                      <a:pt x="22115" y="11185"/>
                    </a:cubicBezTo>
                    <a:cubicBezTo>
                      <a:pt x="22087" y="11185"/>
                      <a:pt x="22046" y="11115"/>
                      <a:pt x="22017" y="11115"/>
                    </a:cubicBezTo>
                    <a:cubicBezTo>
                      <a:pt x="22009" y="11115"/>
                      <a:pt x="22001" y="11121"/>
                      <a:pt x="21996" y="11137"/>
                    </a:cubicBezTo>
                    <a:cubicBezTo>
                      <a:pt x="21972" y="11197"/>
                      <a:pt x="22020" y="11245"/>
                      <a:pt x="21948" y="11316"/>
                    </a:cubicBezTo>
                    <a:cubicBezTo>
                      <a:pt x="21889" y="11387"/>
                      <a:pt x="21853" y="11399"/>
                      <a:pt x="21817" y="11471"/>
                    </a:cubicBezTo>
                    <a:cubicBezTo>
                      <a:pt x="21791" y="11515"/>
                      <a:pt x="21810" y="11585"/>
                      <a:pt x="21846" y="11585"/>
                    </a:cubicBezTo>
                    <a:cubicBezTo>
                      <a:pt x="21858" y="11585"/>
                      <a:pt x="21873" y="11576"/>
                      <a:pt x="21889" y="11554"/>
                    </a:cubicBezTo>
                    <a:lnTo>
                      <a:pt x="21889" y="11554"/>
                    </a:lnTo>
                    <a:cubicBezTo>
                      <a:pt x="21865" y="11602"/>
                      <a:pt x="21829" y="11637"/>
                      <a:pt x="21793" y="11673"/>
                    </a:cubicBezTo>
                    <a:cubicBezTo>
                      <a:pt x="21758" y="11709"/>
                      <a:pt x="21722" y="11697"/>
                      <a:pt x="21674" y="11709"/>
                    </a:cubicBezTo>
                    <a:cubicBezTo>
                      <a:pt x="21639" y="11733"/>
                      <a:pt x="21650" y="11756"/>
                      <a:pt x="21650" y="11780"/>
                    </a:cubicBezTo>
                    <a:cubicBezTo>
                      <a:pt x="21639" y="11840"/>
                      <a:pt x="21674" y="11840"/>
                      <a:pt x="21710" y="11876"/>
                    </a:cubicBezTo>
                    <a:cubicBezTo>
                      <a:pt x="21710" y="11849"/>
                      <a:pt x="21721" y="11833"/>
                      <a:pt x="21731" y="11833"/>
                    </a:cubicBezTo>
                    <a:cubicBezTo>
                      <a:pt x="21739" y="11833"/>
                      <a:pt x="21746" y="11843"/>
                      <a:pt x="21746" y="11864"/>
                    </a:cubicBezTo>
                    <a:cubicBezTo>
                      <a:pt x="21758" y="11911"/>
                      <a:pt x="21746" y="11959"/>
                      <a:pt x="21722" y="11983"/>
                    </a:cubicBezTo>
                    <a:cubicBezTo>
                      <a:pt x="21714" y="11988"/>
                      <a:pt x="21706" y="11990"/>
                      <a:pt x="21700" y="11990"/>
                    </a:cubicBezTo>
                    <a:cubicBezTo>
                      <a:pt x="21658" y="11990"/>
                      <a:pt x="21640" y="11902"/>
                      <a:pt x="21608" y="11902"/>
                    </a:cubicBezTo>
                    <a:cubicBezTo>
                      <a:pt x="21599" y="11902"/>
                      <a:pt x="21590" y="11908"/>
                      <a:pt x="21579" y="11923"/>
                    </a:cubicBezTo>
                    <a:cubicBezTo>
                      <a:pt x="21567" y="11959"/>
                      <a:pt x="21448" y="12126"/>
                      <a:pt x="21531" y="12126"/>
                    </a:cubicBezTo>
                    <a:cubicBezTo>
                      <a:pt x="21627" y="12137"/>
                      <a:pt x="21627" y="12114"/>
                      <a:pt x="21627" y="12197"/>
                    </a:cubicBezTo>
                    <a:cubicBezTo>
                      <a:pt x="21627" y="12245"/>
                      <a:pt x="21603" y="12292"/>
                      <a:pt x="21555" y="12304"/>
                    </a:cubicBezTo>
                    <a:cubicBezTo>
                      <a:pt x="21474" y="12304"/>
                      <a:pt x="21405" y="12125"/>
                      <a:pt x="21379" y="12125"/>
                    </a:cubicBezTo>
                    <a:cubicBezTo>
                      <a:pt x="21378" y="12125"/>
                      <a:pt x="21377" y="12125"/>
                      <a:pt x="21377" y="12126"/>
                    </a:cubicBezTo>
                    <a:cubicBezTo>
                      <a:pt x="21329" y="12149"/>
                      <a:pt x="21305" y="12185"/>
                      <a:pt x="21293" y="12233"/>
                    </a:cubicBezTo>
                    <a:cubicBezTo>
                      <a:pt x="21281" y="12292"/>
                      <a:pt x="21341" y="12292"/>
                      <a:pt x="21341" y="12352"/>
                    </a:cubicBezTo>
                    <a:cubicBezTo>
                      <a:pt x="21335" y="12376"/>
                      <a:pt x="21323" y="12384"/>
                      <a:pt x="21308" y="12384"/>
                    </a:cubicBezTo>
                    <a:cubicBezTo>
                      <a:pt x="21275" y="12384"/>
                      <a:pt x="21228" y="12344"/>
                      <a:pt x="21198" y="12344"/>
                    </a:cubicBezTo>
                    <a:cubicBezTo>
                      <a:pt x="21188" y="12344"/>
                      <a:pt x="21179" y="12349"/>
                      <a:pt x="21174" y="12364"/>
                    </a:cubicBezTo>
                    <a:cubicBezTo>
                      <a:pt x="21157" y="12416"/>
                      <a:pt x="21158" y="12468"/>
                      <a:pt x="21184" y="12511"/>
                    </a:cubicBezTo>
                    <a:lnTo>
                      <a:pt x="21184" y="12511"/>
                    </a:lnTo>
                    <a:cubicBezTo>
                      <a:pt x="21160" y="12483"/>
                      <a:pt x="21134" y="12455"/>
                      <a:pt x="21103" y="12447"/>
                    </a:cubicBezTo>
                    <a:cubicBezTo>
                      <a:pt x="21084" y="12443"/>
                      <a:pt x="21060" y="12441"/>
                      <a:pt x="21035" y="12441"/>
                    </a:cubicBezTo>
                    <a:cubicBezTo>
                      <a:pt x="20979" y="12441"/>
                      <a:pt x="20917" y="12454"/>
                      <a:pt x="20900" y="12495"/>
                    </a:cubicBezTo>
                    <a:cubicBezTo>
                      <a:pt x="20888" y="12518"/>
                      <a:pt x="20972" y="12518"/>
                      <a:pt x="20960" y="12578"/>
                    </a:cubicBezTo>
                    <a:cubicBezTo>
                      <a:pt x="20936" y="12614"/>
                      <a:pt x="20900" y="12649"/>
                      <a:pt x="20865" y="12661"/>
                    </a:cubicBezTo>
                    <a:cubicBezTo>
                      <a:pt x="20817" y="12685"/>
                      <a:pt x="20757" y="12661"/>
                      <a:pt x="20734" y="12697"/>
                    </a:cubicBezTo>
                    <a:cubicBezTo>
                      <a:pt x="20698" y="12721"/>
                      <a:pt x="20746" y="12816"/>
                      <a:pt x="20662" y="12828"/>
                    </a:cubicBezTo>
                    <a:cubicBezTo>
                      <a:pt x="20636" y="12828"/>
                      <a:pt x="20590" y="12783"/>
                      <a:pt x="20563" y="12783"/>
                    </a:cubicBezTo>
                    <a:cubicBezTo>
                      <a:pt x="20554" y="12783"/>
                      <a:pt x="20546" y="12789"/>
                      <a:pt x="20543" y="12804"/>
                    </a:cubicBezTo>
                    <a:cubicBezTo>
                      <a:pt x="20519" y="12876"/>
                      <a:pt x="20591" y="12959"/>
                      <a:pt x="20507" y="13007"/>
                    </a:cubicBezTo>
                    <a:lnTo>
                      <a:pt x="20484" y="12959"/>
                    </a:lnTo>
                    <a:cubicBezTo>
                      <a:pt x="20460" y="12947"/>
                      <a:pt x="20460" y="12935"/>
                      <a:pt x="20484" y="12911"/>
                    </a:cubicBezTo>
                    <a:cubicBezTo>
                      <a:pt x="20484" y="12910"/>
                      <a:pt x="20483" y="12909"/>
                      <a:pt x="20482" y="12909"/>
                    </a:cubicBezTo>
                    <a:cubicBezTo>
                      <a:pt x="20468" y="12909"/>
                      <a:pt x="20376" y="13031"/>
                      <a:pt x="20365" y="13042"/>
                    </a:cubicBezTo>
                    <a:cubicBezTo>
                      <a:pt x="20317" y="13078"/>
                      <a:pt x="20269" y="13042"/>
                      <a:pt x="20246" y="13090"/>
                    </a:cubicBezTo>
                    <a:cubicBezTo>
                      <a:pt x="20210" y="13126"/>
                      <a:pt x="20210" y="13149"/>
                      <a:pt x="20162" y="13173"/>
                    </a:cubicBezTo>
                    <a:cubicBezTo>
                      <a:pt x="20126" y="13209"/>
                      <a:pt x="20079" y="13221"/>
                      <a:pt x="20031" y="13221"/>
                    </a:cubicBezTo>
                    <a:cubicBezTo>
                      <a:pt x="19936" y="13221"/>
                      <a:pt x="19960" y="13328"/>
                      <a:pt x="19900" y="13364"/>
                    </a:cubicBezTo>
                    <a:cubicBezTo>
                      <a:pt x="19884" y="13375"/>
                      <a:pt x="19867" y="13379"/>
                      <a:pt x="19851" y="13379"/>
                    </a:cubicBezTo>
                    <a:cubicBezTo>
                      <a:pt x="19806" y="13379"/>
                      <a:pt x="19762" y="13348"/>
                      <a:pt x="19722" y="13348"/>
                    </a:cubicBezTo>
                    <a:cubicBezTo>
                      <a:pt x="19713" y="13348"/>
                      <a:pt x="19706" y="13349"/>
                      <a:pt x="19698" y="13352"/>
                    </a:cubicBezTo>
                    <a:cubicBezTo>
                      <a:pt x="19638" y="13388"/>
                      <a:pt x="19650" y="13459"/>
                      <a:pt x="19614" y="13507"/>
                    </a:cubicBezTo>
                    <a:cubicBezTo>
                      <a:pt x="19610" y="13511"/>
                      <a:pt x="19606" y="13513"/>
                      <a:pt x="19600" y="13513"/>
                    </a:cubicBezTo>
                    <a:cubicBezTo>
                      <a:pt x="19563" y="13513"/>
                      <a:pt x="19506" y="13407"/>
                      <a:pt x="19495" y="13376"/>
                    </a:cubicBezTo>
                    <a:cubicBezTo>
                      <a:pt x="19460" y="13423"/>
                      <a:pt x="19448" y="13483"/>
                      <a:pt x="19436" y="13542"/>
                    </a:cubicBezTo>
                    <a:cubicBezTo>
                      <a:pt x="19431" y="13597"/>
                      <a:pt x="19422" y="13616"/>
                      <a:pt x="19410" y="13616"/>
                    </a:cubicBezTo>
                    <a:cubicBezTo>
                      <a:pt x="19390" y="13616"/>
                      <a:pt x="19363" y="13563"/>
                      <a:pt x="19341" y="13519"/>
                    </a:cubicBezTo>
                    <a:lnTo>
                      <a:pt x="19341" y="13519"/>
                    </a:lnTo>
                    <a:cubicBezTo>
                      <a:pt x="19388" y="13626"/>
                      <a:pt x="19186" y="13626"/>
                      <a:pt x="19210" y="13709"/>
                    </a:cubicBezTo>
                    <a:cubicBezTo>
                      <a:pt x="19174" y="13682"/>
                      <a:pt x="19132" y="13669"/>
                      <a:pt x="19087" y="13669"/>
                    </a:cubicBezTo>
                    <a:cubicBezTo>
                      <a:pt x="19073" y="13669"/>
                      <a:pt x="19058" y="13670"/>
                      <a:pt x="19043" y="13673"/>
                    </a:cubicBezTo>
                    <a:cubicBezTo>
                      <a:pt x="19067" y="13733"/>
                      <a:pt x="19019" y="13733"/>
                      <a:pt x="18972" y="13757"/>
                    </a:cubicBezTo>
                    <a:cubicBezTo>
                      <a:pt x="18924" y="13769"/>
                      <a:pt x="18900" y="13864"/>
                      <a:pt x="18841" y="13900"/>
                    </a:cubicBezTo>
                    <a:cubicBezTo>
                      <a:pt x="18832" y="13900"/>
                      <a:pt x="18716" y="13819"/>
                      <a:pt x="18658" y="13819"/>
                    </a:cubicBezTo>
                    <a:cubicBezTo>
                      <a:pt x="18639" y="13819"/>
                      <a:pt x="18626" y="13828"/>
                      <a:pt x="18626" y="13852"/>
                    </a:cubicBezTo>
                    <a:cubicBezTo>
                      <a:pt x="18626" y="13884"/>
                      <a:pt x="18730" y="14001"/>
                      <a:pt x="18677" y="14001"/>
                    </a:cubicBezTo>
                    <a:cubicBezTo>
                      <a:pt x="18671" y="14001"/>
                      <a:pt x="18662" y="13999"/>
                      <a:pt x="18650" y="13995"/>
                    </a:cubicBezTo>
                    <a:cubicBezTo>
                      <a:pt x="18618" y="13988"/>
                      <a:pt x="18597" y="13975"/>
                      <a:pt x="18578" y="13975"/>
                    </a:cubicBezTo>
                    <a:cubicBezTo>
                      <a:pt x="18562" y="13975"/>
                      <a:pt x="18548" y="13985"/>
                      <a:pt x="18531" y="14019"/>
                    </a:cubicBezTo>
                    <a:cubicBezTo>
                      <a:pt x="18531" y="14019"/>
                      <a:pt x="18519" y="14102"/>
                      <a:pt x="18507" y="14102"/>
                    </a:cubicBezTo>
                    <a:cubicBezTo>
                      <a:pt x="18471" y="14066"/>
                      <a:pt x="18507" y="13935"/>
                      <a:pt x="18483" y="13923"/>
                    </a:cubicBezTo>
                    <a:lnTo>
                      <a:pt x="18483" y="13923"/>
                    </a:lnTo>
                    <a:cubicBezTo>
                      <a:pt x="18471" y="13923"/>
                      <a:pt x="18448" y="13971"/>
                      <a:pt x="18436" y="13971"/>
                    </a:cubicBezTo>
                    <a:cubicBezTo>
                      <a:pt x="18425" y="14016"/>
                      <a:pt x="18403" y="14008"/>
                      <a:pt x="18360" y="14027"/>
                    </a:cubicBezTo>
                    <a:lnTo>
                      <a:pt x="18360" y="14027"/>
                    </a:lnTo>
                    <a:cubicBezTo>
                      <a:pt x="18377" y="14015"/>
                      <a:pt x="18363" y="13994"/>
                      <a:pt x="18356" y="13974"/>
                    </a:cubicBezTo>
                    <a:lnTo>
                      <a:pt x="18356" y="13974"/>
                    </a:lnTo>
                    <a:cubicBezTo>
                      <a:pt x="18348" y="13992"/>
                      <a:pt x="18289" y="13987"/>
                      <a:pt x="18269" y="14007"/>
                    </a:cubicBezTo>
                    <a:cubicBezTo>
                      <a:pt x="18269" y="14019"/>
                      <a:pt x="18281" y="14031"/>
                      <a:pt x="18269" y="14042"/>
                    </a:cubicBezTo>
                    <a:cubicBezTo>
                      <a:pt x="18247" y="14072"/>
                      <a:pt x="18207" y="14092"/>
                      <a:pt x="18174" y="14092"/>
                    </a:cubicBezTo>
                    <a:cubicBezTo>
                      <a:pt x="18153" y="14092"/>
                      <a:pt x="18135" y="14084"/>
                      <a:pt x="18126" y="14066"/>
                    </a:cubicBezTo>
                    <a:cubicBezTo>
                      <a:pt x="18121" y="14041"/>
                      <a:pt x="18091" y="14028"/>
                      <a:pt x="18060" y="14028"/>
                    </a:cubicBezTo>
                    <a:cubicBezTo>
                      <a:pt x="18020" y="14028"/>
                      <a:pt x="17977" y="14050"/>
                      <a:pt x="17983" y="14090"/>
                    </a:cubicBezTo>
                    <a:cubicBezTo>
                      <a:pt x="17948" y="14114"/>
                      <a:pt x="17829" y="14102"/>
                      <a:pt x="17852" y="14173"/>
                    </a:cubicBezTo>
                    <a:cubicBezTo>
                      <a:pt x="17790" y="14161"/>
                      <a:pt x="17684" y="14129"/>
                      <a:pt x="17589" y="14129"/>
                    </a:cubicBezTo>
                    <a:cubicBezTo>
                      <a:pt x="17504" y="14129"/>
                      <a:pt x="17428" y="14155"/>
                      <a:pt x="17400" y="14245"/>
                    </a:cubicBezTo>
                    <a:cubicBezTo>
                      <a:pt x="17388" y="14169"/>
                      <a:pt x="17373" y="14141"/>
                      <a:pt x="17357" y="14141"/>
                    </a:cubicBezTo>
                    <a:cubicBezTo>
                      <a:pt x="17314" y="14141"/>
                      <a:pt x="17262" y="14344"/>
                      <a:pt x="17219" y="14344"/>
                    </a:cubicBezTo>
                    <a:cubicBezTo>
                      <a:pt x="17216" y="14344"/>
                      <a:pt x="17213" y="14343"/>
                      <a:pt x="17209" y="14340"/>
                    </a:cubicBezTo>
                    <a:cubicBezTo>
                      <a:pt x="17167" y="14315"/>
                      <a:pt x="17137" y="14254"/>
                      <a:pt x="17098" y="14254"/>
                    </a:cubicBezTo>
                    <a:cubicBezTo>
                      <a:pt x="17082" y="14254"/>
                      <a:pt x="17064" y="14265"/>
                      <a:pt x="17043" y="14292"/>
                    </a:cubicBezTo>
                    <a:cubicBezTo>
                      <a:pt x="17007" y="14352"/>
                      <a:pt x="16971" y="14423"/>
                      <a:pt x="16959" y="14507"/>
                    </a:cubicBezTo>
                    <a:cubicBezTo>
                      <a:pt x="16912" y="14460"/>
                      <a:pt x="16940" y="14397"/>
                      <a:pt x="16888" y="14397"/>
                    </a:cubicBezTo>
                    <a:cubicBezTo>
                      <a:pt x="16875" y="14397"/>
                      <a:pt x="16856" y="14402"/>
                      <a:pt x="16828" y="14412"/>
                    </a:cubicBezTo>
                    <a:cubicBezTo>
                      <a:pt x="16757" y="14435"/>
                      <a:pt x="16840" y="14507"/>
                      <a:pt x="16757" y="14519"/>
                    </a:cubicBezTo>
                    <a:cubicBezTo>
                      <a:pt x="16757" y="14471"/>
                      <a:pt x="16757" y="14364"/>
                      <a:pt x="16697" y="14340"/>
                    </a:cubicBezTo>
                    <a:cubicBezTo>
                      <a:pt x="16687" y="14335"/>
                      <a:pt x="16675" y="14333"/>
                      <a:pt x="16664" y="14333"/>
                    </a:cubicBezTo>
                    <a:cubicBezTo>
                      <a:pt x="16622" y="14333"/>
                      <a:pt x="16578" y="14362"/>
                      <a:pt x="16578" y="14400"/>
                    </a:cubicBezTo>
                    <a:cubicBezTo>
                      <a:pt x="16590" y="14447"/>
                      <a:pt x="16436" y="14471"/>
                      <a:pt x="16412" y="14483"/>
                    </a:cubicBezTo>
                    <a:cubicBezTo>
                      <a:pt x="16397" y="14483"/>
                      <a:pt x="16333" y="14501"/>
                      <a:pt x="16277" y="14501"/>
                    </a:cubicBezTo>
                    <a:cubicBezTo>
                      <a:pt x="16242" y="14501"/>
                      <a:pt x="16211" y="14494"/>
                      <a:pt x="16197" y="14471"/>
                    </a:cubicBezTo>
                    <a:cubicBezTo>
                      <a:pt x="16181" y="14431"/>
                      <a:pt x="16138" y="14391"/>
                      <a:pt x="16086" y="14391"/>
                    </a:cubicBezTo>
                    <a:cubicBezTo>
                      <a:pt x="16061" y="14391"/>
                      <a:pt x="16034" y="14400"/>
                      <a:pt x="16007" y="14423"/>
                    </a:cubicBezTo>
                    <a:cubicBezTo>
                      <a:pt x="15971" y="14447"/>
                      <a:pt x="15971" y="14507"/>
                      <a:pt x="15912" y="14519"/>
                    </a:cubicBezTo>
                    <a:cubicBezTo>
                      <a:pt x="15898" y="14522"/>
                      <a:pt x="15883" y="14524"/>
                      <a:pt x="15867" y="14524"/>
                    </a:cubicBezTo>
                    <a:cubicBezTo>
                      <a:pt x="15830" y="14524"/>
                      <a:pt x="15791" y="14515"/>
                      <a:pt x="15757" y="14507"/>
                    </a:cubicBezTo>
                    <a:cubicBezTo>
                      <a:pt x="15749" y="14507"/>
                      <a:pt x="15646" y="14491"/>
                      <a:pt x="15585" y="14491"/>
                    </a:cubicBezTo>
                    <a:cubicBezTo>
                      <a:pt x="15554" y="14491"/>
                      <a:pt x="15535" y="14495"/>
                      <a:pt x="15543" y="14507"/>
                    </a:cubicBezTo>
                    <a:cubicBezTo>
                      <a:pt x="15570" y="14561"/>
                      <a:pt x="15540" y="14576"/>
                      <a:pt x="15494" y="14576"/>
                    </a:cubicBezTo>
                    <a:cubicBezTo>
                      <a:pt x="15439" y="14576"/>
                      <a:pt x="15361" y="14554"/>
                      <a:pt x="15328" y="14554"/>
                    </a:cubicBezTo>
                    <a:cubicBezTo>
                      <a:pt x="15314" y="14551"/>
                      <a:pt x="15299" y="14549"/>
                      <a:pt x="15284" y="14549"/>
                    </a:cubicBezTo>
                    <a:cubicBezTo>
                      <a:pt x="15247" y="14549"/>
                      <a:pt x="15207" y="14558"/>
                      <a:pt x="15173" y="14566"/>
                    </a:cubicBezTo>
                    <a:cubicBezTo>
                      <a:pt x="15114" y="14578"/>
                      <a:pt x="15126" y="14578"/>
                      <a:pt x="15138" y="14602"/>
                    </a:cubicBezTo>
                    <a:cubicBezTo>
                      <a:pt x="15142" y="14606"/>
                      <a:pt x="15134" y="14607"/>
                      <a:pt x="15121" y="14607"/>
                    </a:cubicBezTo>
                    <a:cubicBezTo>
                      <a:pt x="15095" y="14607"/>
                      <a:pt x="15050" y="14602"/>
                      <a:pt x="15042" y="14602"/>
                    </a:cubicBezTo>
                    <a:cubicBezTo>
                      <a:pt x="15007" y="14602"/>
                      <a:pt x="14971" y="14602"/>
                      <a:pt x="14935" y="14614"/>
                    </a:cubicBezTo>
                    <a:cubicBezTo>
                      <a:pt x="14911" y="14622"/>
                      <a:pt x="14849" y="14652"/>
                      <a:pt x="14807" y="14652"/>
                    </a:cubicBezTo>
                    <a:cubicBezTo>
                      <a:pt x="14788" y="14652"/>
                      <a:pt x="14772" y="14645"/>
                      <a:pt x="14769" y="14626"/>
                    </a:cubicBezTo>
                    <a:cubicBezTo>
                      <a:pt x="14769" y="14572"/>
                      <a:pt x="14715" y="14546"/>
                      <a:pt x="14663" y="14546"/>
                    </a:cubicBezTo>
                    <a:cubicBezTo>
                      <a:pt x="14646" y="14546"/>
                      <a:pt x="14629" y="14548"/>
                      <a:pt x="14614" y="14554"/>
                    </a:cubicBezTo>
                    <a:cubicBezTo>
                      <a:pt x="14542" y="14578"/>
                      <a:pt x="14614" y="14638"/>
                      <a:pt x="14531" y="14638"/>
                    </a:cubicBezTo>
                    <a:cubicBezTo>
                      <a:pt x="14531" y="14590"/>
                      <a:pt x="14542" y="14554"/>
                      <a:pt x="14483" y="14543"/>
                    </a:cubicBezTo>
                    <a:cubicBezTo>
                      <a:pt x="14475" y="14538"/>
                      <a:pt x="14469" y="14536"/>
                      <a:pt x="14466" y="14536"/>
                    </a:cubicBezTo>
                    <a:cubicBezTo>
                      <a:pt x="14430" y="14536"/>
                      <a:pt x="14572" y="14722"/>
                      <a:pt x="14626" y="14733"/>
                    </a:cubicBezTo>
                    <a:lnTo>
                      <a:pt x="14626" y="14721"/>
                    </a:lnTo>
                    <a:cubicBezTo>
                      <a:pt x="14637" y="14723"/>
                      <a:pt x="14649" y="14724"/>
                      <a:pt x="14663" y="14724"/>
                    </a:cubicBezTo>
                    <a:cubicBezTo>
                      <a:pt x="14677" y="14724"/>
                      <a:pt x="14692" y="14723"/>
                      <a:pt x="14707" y="14723"/>
                    </a:cubicBezTo>
                    <a:cubicBezTo>
                      <a:pt x="14752" y="14723"/>
                      <a:pt x="14792" y="14730"/>
                      <a:pt x="14792" y="14781"/>
                    </a:cubicBezTo>
                    <a:cubicBezTo>
                      <a:pt x="14799" y="14783"/>
                      <a:pt x="14807" y="14783"/>
                      <a:pt x="14817" y="14783"/>
                    </a:cubicBezTo>
                    <a:cubicBezTo>
                      <a:pt x="14831" y="14783"/>
                      <a:pt x="14849" y="14782"/>
                      <a:pt x="14866" y="14782"/>
                    </a:cubicBezTo>
                    <a:cubicBezTo>
                      <a:pt x="14896" y="14782"/>
                      <a:pt x="14925" y="14787"/>
                      <a:pt x="14933" y="14812"/>
                    </a:cubicBezTo>
                    <a:lnTo>
                      <a:pt x="14933" y="14812"/>
                    </a:lnTo>
                    <a:cubicBezTo>
                      <a:pt x="14923" y="14766"/>
                      <a:pt x="14884" y="14672"/>
                      <a:pt x="14947" y="14662"/>
                    </a:cubicBezTo>
                    <a:cubicBezTo>
                      <a:pt x="14998" y="14662"/>
                      <a:pt x="15065" y="14755"/>
                      <a:pt x="15121" y="14755"/>
                    </a:cubicBezTo>
                    <a:cubicBezTo>
                      <a:pt x="15131" y="14755"/>
                      <a:pt x="15140" y="14752"/>
                      <a:pt x="15150" y="14745"/>
                    </a:cubicBezTo>
                    <a:cubicBezTo>
                      <a:pt x="15173" y="14733"/>
                      <a:pt x="15150" y="14697"/>
                      <a:pt x="15138" y="14685"/>
                    </a:cubicBezTo>
                    <a:cubicBezTo>
                      <a:pt x="15138" y="14626"/>
                      <a:pt x="15197" y="14626"/>
                      <a:pt x="15233" y="14626"/>
                    </a:cubicBezTo>
                    <a:cubicBezTo>
                      <a:pt x="15269" y="14626"/>
                      <a:pt x="15388" y="14650"/>
                      <a:pt x="15352" y="14709"/>
                    </a:cubicBezTo>
                    <a:cubicBezTo>
                      <a:pt x="15316" y="14781"/>
                      <a:pt x="15162" y="14781"/>
                      <a:pt x="15197" y="14864"/>
                    </a:cubicBezTo>
                    <a:cubicBezTo>
                      <a:pt x="15213" y="14901"/>
                      <a:pt x="15241" y="14917"/>
                      <a:pt x="15268" y="14917"/>
                    </a:cubicBezTo>
                    <a:cubicBezTo>
                      <a:pt x="15303" y="14917"/>
                      <a:pt x="15339" y="14892"/>
                      <a:pt x="15352" y="14852"/>
                    </a:cubicBezTo>
                    <a:cubicBezTo>
                      <a:pt x="15363" y="14809"/>
                      <a:pt x="15426" y="14788"/>
                      <a:pt x="15491" y="14788"/>
                    </a:cubicBezTo>
                    <a:cubicBezTo>
                      <a:pt x="15565" y="14788"/>
                      <a:pt x="15641" y="14815"/>
                      <a:pt x="15649" y="14867"/>
                    </a:cubicBezTo>
                    <a:lnTo>
                      <a:pt x="15649" y="14867"/>
                    </a:lnTo>
                    <a:cubicBezTo>
                      <a:pt x="15646" y="14836"/>
                      <a:pt x="15629" y="14768"/>
                      <a:pt x="15662" y="14757"/>
                    </a:cubicBezTo>
                    <a:cubicBezTo>
                      <a:pt x="15696" y="14757"/>
                      <a:pt x="15786" y="14735"/>
                      <a:pt x="15782" y="14680"/>
                    </a:cubicBezTo>
                    <a:lnTo>
                      <a:pt x="15782" y="14680"/>
                    </a:lnTo>
                    <a:cubicBezTo>
                      <a:pt x="15794" y="14746"/>
                      <a:pt x="15907" y="14763"/>
                      <a:pt x="16021" y="14763"/>
                    </a:cubicBezTo>
                    <a:cubicBezTo>
                      <a:pt x="16119" y="14763"/>
                      <a:pt x="16219" y="14750"/>
                      <a:pt x="16257" y="14745"/>
                    </a:cubicBezTo>
                    <a:cubicBezTo>
                      <a:pt x="16400" y="14709"/>
                      <a:pt x="16531" y="14626"/>
                      <a:pt x="16614" y="14495"/>
                    </a:cubicBezTo>
                    <a:lnTo>
                      <a:pt x="16614" y="14495"/>
                    </a:lnTo>
                    <a:cubicBezTo>
                      <a:pt x="16602" y="14519"/>
                      <a:pt x="16519" y="14650"/>
                      <a:pt x="16566" y="14662"/>
                    </a:cubicBezTo>
                    <a:lnTo>
                      <a:pt x="16626" y="14638"/>
                    </a:lnTo>
                    <a:cubicBezTo>
                      <a:pt x="16650" y="14638"/>
                      <a:pt x="16626" y="14638"/>
                      <a:pt x="16650" y="14673"/>
                    </a:cubicBezTo>
                    <a:cubicBezTo>
                      <a:pt x="16670" y="14687"/>
                      <a:pt x="16703" y="14709"/>
                      <a:pt x="16724" y="14709"/>
                    </a:cubicBezTo>
                    <a:cubicBezTo>
                      <a:pt x="16740" y="14709"/>
                      <a:pt x="16750" y="14697"/>
                      <a:pt x="16745" y="14662"/>
                    </a:cubicBezTo>
                    <a:cubicBezTo>
                      <a:pt x="16745" y="14602"/>
                      <a:pt x="16721" y="14578"/>
                      <a:pt x="16793" y="14566"/>
                    </a:cubicBezTo>
                    <a:cubicBezTo>
                      <a:pt x="16828" y="14554"/>
                      <a:pt x="16864" y="14554"/>
                      <a:pt x="16900" y="14554"/>
                    </a:cubicBezTo>
                    <a:cubicBezTo>
                      <a:pt x="16924" y="14554"/>
                      <a:pt x="16924" y="14590"/>
                      <a:pt x="16947" y="14590"/>
                    </a:cubicBezTo>
                    <a:lnTo>
                      <a:pt x="17114" y="14554"/>
                    </a:lnTo>
                    <a:cubicBezTo>
                      <a:pt x="17217" y="14531"/>
                      <a:pt x="17155" y="14387"/>
                      <a:pt x="17118" y="14387"/>
                    </a:cubicBezTo>
                    <a:cubicBezTo>
                      <a:pt x="17118" y="14387"/>
                      <a:pt x="17118" y="14387"/>
                      <a:pt x="17118" y="14387"/>
                    </a:cubicBezTo>
                    <a:lnTo>
                      <a:pt x="17118" y="14387"/>
                    </a:lnTo>
                    <a:cubicBezTo>
                      <a:pt x="17119" y="14387"/>
                      <a:pt x="17120" y="14387"/>
                      <a:pt x="17122" y="14387"/>
                    </a:cubicBezTo>
                    <a:cubicBezTo>
                      <a:pt x="17176" y="14387"/>
                      <a:pt x="17319" y="14495"/>
                      <a:pt x="17376" y="14507"/>
                    </a:cubicBezTo>
                    <a:cubicBezTo>
                      <a:pt x="17395" y="14516"/>
                      <a:pt x="17413" y="14522"/>
                      <a:pt x="17425" y="14522"/>
                    </a:cubicBezTo>
                    <a:cubicBezTo>
                      <a:pt x="17445" y="14522"/>
                      <a:pt x="17448" y="14508"/>
                      <a:pt x="17412" y="14471"/>
                    </a:cubicBezTo>
                    <a:cubicBezTo>
                      <a:pt x="17370" y="14450"/>
                      <a:pt x="17310" y="14384"/>
                      <a:pt x="17368" y="14384"/>
                    </a:cubicBezTo>
                    <a:cubicBezTo>
                      <a:pt x="17376" y="14384"/>
                      <a:pt x="17387" y="14385"/>
                      <a:pt x="17400" y="14388"/>
                    </a:cubicBezTo>
                    <a:cubicBezTo>
                      <a:pt x="17448" y="14400"/>
                      <a:pt x="17507" y="14412"/>
                      <a:pt x="17555" y="14447"/>
                    </a:cubicBezTo>
                    <a:cubicBezTo>
                      <a:pt x="17555" y="14447"/>
                      <a:pt x="17602" y="14471"/>
                      <a:pt x="17614" y="14471"/>
                    </a:cubicBezTo>
                    <a:cubicBezTo>
                      <a:pt x="17590" y="14471"/>
                      <a:pt x="17543" y="14364"/>
                      <a:pt x="17555" y="14340"/>
                    </a:cubicBezTo>
                    <a:cubicBezTo>
                      <a:pt x="17556" y="14338"/>
                      <a:pt x="17558" y="14337"/>
                      <a:pt x="17562" y="14337"/>
                    </a:cubicBezTo>
                    <a:cubicBezTo>
                      <a:pt x="17592" y="14337"/>
                      <a:pt x="17700" y="14423"/>
                      <a:pt x="17721" y="14423"/>
                    </a:cubicBezTo>
                    <a:cubicBezTo>
                      <a:pt x="17763" y="14448"/>
                      <a:pt x="17785" y="14458"/>
                      <a:pt x="17793" y="14458"/>
                    </a:cubicBezTo>
                    <a:cubicBezTo>
                      <a:pt x="17823" y="14458"/>
                      <a:pt x="17652" y="14314"/>
                      <a:pt x="17662" y="14304"/>
                    </a:cubicBezTo>
                    <a:cubicBezTo>
                      <a:pt x="17665" y="14300"/>
                      <a:pt x="17670" y="14298"/>
                      <a:pt x="17678" y="14298"/>
                    </a:cubicBezTo>
                    <a:cubicBezTo>
                      <a:pt x="17715" y="14298"/>
                      <a:pt x="17799" y="14345"/>
                      <a:pt x="17836" y="14345"/>
                    </a:cubicBezTo>
                    <a:cubicBezTo>
                      <a:pt x="17851" y="14345"/>
                      <a:pt x="17858" y="14337"/>
                      <a:pt x="17852" y="14316"/>
                    </a:cubicBezTo>
                    <a:lnTo>
                      <a:pt x="17852" y="14316"/>
                    </a:lnTo>
                    <a:cubicBezTo>
                      <a:pt x="17858" y="14336"/>
                      <a:pt x="17882" y="14344"/>
                      <a:pt x="17915" y="14344"/>
                    </a:cubicBezTo>
                    <a:cubicBezTo>
                      <a:pt x="18023" y="14344"/>
                      <a:pt x="18233" y="14263"/>
                      <a:pt x="18269" y="14245"/>
                    </a:cubicBezTo>
                    <a:cubicBezTo>
                      <a:pt x="18341" y="14209"/>
                      <a:pt x="18400" y="14173"/>
                      <a:pt x="18460" y="14126"/>
                    </a:cubicBezTo>
                    <a:cubicBezTo>
                      <a:pt x="18467" y="14122"/>
                      <a:pt x="18474" y="14121"/>
                      <a:pt x="18482" y="14121"/>
                    </a:cubicBezTo>
                    <a:cubicBezTo>
                      <a:pt x="18514" y="14121"/>
                      <a:pt x="18550" y="14143"/>
                      <a:pt x="18580" y="14143"/>
                    </a:cubicBezTo>
                    <a:cubicBezTo>
                      <a:pt x="18593" y="14143"/>
                      <a:pt x="18605" y="14138"/>
                      <a:pt x="18614" y="14126"/>
                    </a:cubicBezTo>
                    <a:cubicBezTo>
                      <a:pt x="18650" y="14078"/>
                      <a:pt x="18662" y="14007"/>
                      <a:pt x="18686" y="14007"/>
                    </a:cubicBezTo>
                    <a:cubicBezTo>
                      <a:pt x="18686" y="14007"/>
                      <a:pt x="18662" y="14181"/>
                      <a:pt x="18692" y="14181"/>
                    </a:cubicBezTo>
                    <a:cubicBezTo>
                      <a:pt x="18699" y="14181"/>
                      <a:pt x="18708" y="14172"/>
                      <a:pt x="18722" y="14150"/>
                    </a:cubicBezTo>
                    <a:cubicBezTo>
                      <a:pt x="18757" y="14102"/>
                      <a:pt x="18841" y="14078"/>
                      <a:pt x="18817" y="14007"/>
                    </a:cubicBezTo>
                    <a:cubicBezTo>
                      <a:pt x="18793" y="13935"/>
                      <a:pt x="18912" y="13995"/>
                      <a:pt x="18900" y="13935"/>
                    </a:cubicBezTo>
                    <a:lnTo>
                      <a:pt x="18900" y="13935"/>
                    </a:lnTo>
                    <a:cubicBezTo>
                      <a:pt x="18921" y="13989"/>
                      <a:pt x="18943" y="14032"/>
                      <a:pt x="19015" y="14032"/>
                    </a:cubicBezTo>
                    <a:cubicBezTo>
                      <a:pt x="19024" y="14032"/>
                      <a:pt x="19033" y="14032"/>
                      <a:pt x="19043" y="14031"/>
                    </a:cubicBezTo>
                    <a:cubicBezTo>
                      <a:pt x="19103" y="14019"/>
                      <a:pt x="19043" y="13840"/>
                      <a:pt x="19091" y="13792"/>
                    </a:cubicBezTo>
                    <a:cubicBezTo>
                      <a:pt x="19115" y="13763"/>
                      <a:pt x="19140" y="13750"/>
                      <a:pt x="19164" y="13750"/>
                    </a:cubicBezTo>
                    <a:cubicBezTo>
                      <a:pt x="19255" y="13750"/>
                      <a:pt x="19334" y="13926"/>
                      <a:pt x="19353" y="13983"/>
                    </a:cubicBezTo>
                    <a:cubicBezTo>
                      <a:pt x="19376" y="13876"/>
                      <a:pt x="19412" y="13781"/>
                      <a:pt x="19448" y="13685"/>
                    </a:cubicBezTo>
                    <a:cubicBezTo>
                      <a:pt x="19484" y="13721"/>
                      <a:pt x="19543" y="13745"/>
                      <a:pt x="19591" y="13769"/>
                    </a:cubicBezTo>
                    <a:cubicBezTo>
                      <a:pt x="19567" y="13709"/>
                      <a:pt x="19662" y="13697"/>
                      <a:pt x="19698" y="13661"/>
                    </a:cubicBezTo>
                    <a:cubicBezTo>
                      <a:pt x="19722" y="13638"/>
                      <a:pt x="19769" y="13531"/>
                      <a:pt x="19745" y="13519"/>
                    </a:cubicBezTo>
                    <a:lnTo>
                      <a:pt x="19745" y="13519"/>
                    </a:lnTo>
                    <a:cubicBezTo>
                      <a:pt x="19797" y="13544"/>
                      <a:pt x="19805" y="13625"/>
                      <a:pt x="19845" y="13625"/>
                    </a:cubicBezTo>
                    <a:cubicBezTo>
                      <a:pt x="19861" y="13625"/>
                      <a:pt x="19882" y="13612"/>
                      <a:pt x="19912" y="13578"/>
                    </a:cubicBezTo>
                    <a:cubicBezTo>
                      <a:pt x="19952" y="13538"/>
                      <a:pt x="19981" y="13520"/>
                      <a:pt x="20005" y="13520"/>
                    </a:cubicBezTo>
                    <a:cubicBezTo>
                      <a:pt x="20030" y="13520"/>
                      <a:pt x="20048" y="13541"/>
                      <a:pt x="20067" y="13578"/>
                    </a:cubicBezTo>
                    <a:cubicBezTo>
                      <a:pt x="20126" y="13554"/>
                      <a:pt x="20079" y="13530"/>
                      <a:pt x="20091" y="13483"/>
                    </a:cubicBezTo>
                    <a:cubicBezTo>
                      <a:pt x="20091" y="13447"/>
                      <a:pt x="20186" y="13423"/>
                      <a:pt x="20210" y="13376"/>
                    </a:cubicBezTo>
                    <a:cubicBezTo>
                      <a:pt x="20246" y="13328"/>
                      <a:pt x="20186" y="13304"/>
                      <a:pt x="20198" y="13269"/>
                    </a:cubicBezTo>
                    <a:cubicBezTo>
                      <a:pt x="20198" y="13222"/>
                      <a:pt x="20276" y="13221"/>
                      <a:pt x="20259" y="13188"/>
                    </a:cubicBezTo>
                    <a:lnTo>
                      <a:pt x="20259" y="13188"/>
                    </a:lnTo>
                    <a:cubicBezTo>
                      <a:pt x="20280" y="13222"/>
                      <a:pt x="20284" y="13236"/>
                      <a:pt x="20297" y="13236"/>
                    </a:cubicBezTo>
                    <a:cubicBezTo>
                      <a:pt x="20305" y="13236"/>
                      <a:pt x="20318" y="13230"/>
                      <a:pt x="20341" y="13221"/>
                    </a:cubicBezTo>
                    <a:cubicBezTo>
                      <a:pt x="20376" y="13197"/>
                      <a:pt x="20424" y="13173"/>
                      <a:pt x="20460" y="13138"/>
                    </a:cubicBezTo>
                    <a:cubicBezTo>
                      <a:pt x="20472" y="13173"/>
                      <a:pt x="20507" y="13221"/>
                      <a:pt x="20472" y="13245"/>
                    </a:cubicBezTo>
                    <a:cubicBezTo>
                      <a:pt x="20472" y="13280"/>
                      <a:pt x="20424" y="13280"/>
                      <a:pt x="20448" y="13316"/>
                    </a:cubicBezTo>
                    <a:cubicBezTo>
                      <a:pt x="20567" y="13245"/>
                      <a:pt x="20519" y="13149"/>
                      <a:pt x="20579" y="13042"/>
                    </a:cubicBezTo>
                    <a:cubicBezTo>
                      <a:pt x="20595" y="13021"/>
                      <a:pt x="20607" y="13013"/>
                      <a:pt x="20615" y="13013"/>
                    </a:cubicBezTo>
                    <a:cubicBezTo>
                      <a:pt x="20646" y="13013"/>
                      <a:pt x="20638" y="13114"/>
                      <a:pt x="20638" y="13114"/>
                    </a:cubicBezTo>
                    <a:cubicBezTo>
                      <a:pt x="20662" y="13090"/>
                      <a:pt x="20674" y="13066"/>
                      <a:pt x="20686" y="13042"/>
                    </a:cubicBezTo>
                    <a:cubicBezTo>
                      <a:pt x="20704" y="12996"/>
                      <a:pt x="20709" y="12979"/>
                      <a:pt x="20737" y="12979"/>
                    </a:cubicBezTo>
                    <a:cubicBezTo>
                      <a:pt x="20746" y="12979"/>
                      <a:pt x="20756" y="12980"/>
                      <a:pt x="20769" y="12983"/>
                    </a:cubicBezTo>
                    <a:cubicBezTo>
                      <a:pt x="20776" y="12984"/>
                      <a:pt x="20782" y="12984"/>
                      <a:pt x="20789" y="12984"/>
                    </a:cubicBezTo>
                    <a:cubicBezTo>
                      <a:pt x="20873" y="12984"/>
                      <a:pt x="20986" y="12919"/>
                      <a:pt x="20865" y="12864"/>
                    </a:cubicBezTo>
                    <a:cubicBezTo>
                      <a:pt x="20900" y="12852"/>
                      <a:pt x="20900" y="12828"/>
                      <a:pt x="20900" y="12816"/>
                    </a:cubicBezTo>
                    <a:cubicBezTo>
                      <a:pt x="20901" y="12815"/>
                      <a:pt x="20902" y="12815"/>
                      <a:pt x="20903" y="12815"/>
                    </a:cubicBezTo>
                    <a:cubicBezTo>
                      <a:pt x="20918" y="12815"/>
                      <a:pt x="20961" y="12900"/>
                      <a:pt x="20972" y="12911"/>
                    </a:cubicBezTo>
                    <a:cubicBezTo>
                      <a:pt x="20974" y="12914"/>
                      <a:pt x="20977" y="12915"/>
                      <a:pt x="20980" y="12915"/>
                    </a:cubicBezTo>
                    <a:cubicBezTo>
                      <a:pt x="20996" y="12915"/>
                      <a:pt x="21022" y="12895"/>
                      <a:pt x="21031" y="12876"/>
                    </a:cubicBezTo>
                    <a:cubicBezTo>
                      <a:pt x="21091" y="12757"/>
                      <a:pt x="20984" y="12649"/>
                      <a:pt x="21079" y="12566"/>
                    </a:cubicBezTo>
                    <a:lnTo>
                      <a:pt x="21079" y="12566"/>
                    </a:lnTo>
                    <a:cubicBezTo>
                      <a:pt x="21103" y="12614"/>
                      <a:pt x="21150" y="12649"/>
                      <a:pt x="21198" y="12673"/>
                    </a:cubicBezTo>
                    <a:cubicBezTo>
                      <a:pt x="21211" y="12679"/>
                      <a:pt x="21222" y="12681"/>
                      <a:pt x="21232" y="12681"/>
                    </a:cubicBezTo>
                    <a:cubicBezTo>
                      <a:pt x="21286" y="12681"/>
                      <a:pt x="21307" y="12616"/>
                      <a:pt x="21278" y="12567"/>
                    </a:cubicBezTo>
                    <a:lnTo>
                      <a:pt x="21278" y="12567"/>
                    </a:lnTo>
                    <a:cubicBezTo>
                      <a:pt x="21300" y="12596"/>
                      <a:pt x="21332" y="12610"/>
                      <a:pt x="21364" y="12610"/>
                    </a:cubicBezTo>
                    <a:cubicBezTo>
                      <a:pt x="21385" y="12610"/>
                      <a:pt x="21406" y="12603"/>
                      <a:pt x="21424" y="12590"/>
                    </a:cubicBezTo>
                    <a:cubicBezTo>
                      <a:pt x="21402" y="12567"/>
                      <a:pt x="21260" y="12458"/>
                      <a:pt x="21350" y="12458"/>
                    </a:cubicBezTo>
                    <a:cubicBezTo>
                      <a:pt x="21354" y="12458"/>
                      <a:pt x="21359" y="12458"/>
                      <a:pt x="21365" y="12459"/>
                    </a:cubicBezTo>
                    <a:cubicBezTo>
                      <a:pt x="21412" y="12459"/>
                      <a:pt x="21449" y="12485"/>
                      <a:pt x="21486" y="12485"/>
                    </a:cubicBezTo>
                    <a:cubicBezTo>
                      <a:pt x="21505" y="12485"/>
                      <a:pt x="21523" y="12479"/>
                      <a:pt x="21543" y="12459"/>
                    </a:cubicBezTo>
                    <a:cubicBezTo>
                      <a:pt x="21579" y="12411"/>
                      <a:pt x="21567" y="12376"/>
                      <a:pt x="21615" y="12340"/>
                    </a:cubicBezTo>
                    <a:cubicBezTo>
                      <a:pt x="21620" y="12345"/>
                      <a:pt x="21627" y="12348"/>
                      <a:pt x="21635" y="12348"/>
                    </a:cubicBezTo>
                    <a:cubicBezTo>
                      <a:pt x="21696" y="12348"/>
                      <a:pt x="21820" y="12203"/>
                      <a:pt x="21841" y="12161"/>
                    </a:cubicBezTo>
                    <a:cubicBezTo>
                      <a:pt x="21877" y="12102"/>
                      <a:pt x="21746" y="12126"/>
                      <a:pt x="21746" y="12090"/>
                    </a:cubicBezTo>
                    <a:cubicBezTo>
                      <a:pt x="21746" y="12059"/>
                      <a:pt x="21768" y="12049"/>
                      <a:pt x="21798" y="12049"/>
                    </a:cubicBezTo>
                    <a:cubicBezTo>
                      <a:pt x="21849" y="12049"/>
                      <a:pt x="21921" y="12078"/>
                      <a:pt x="21936" y="12078"/>
                    </a:cubicBezTo>
                    <a:cubicBezTo>
                      <a:pt x="21938" y="12079"/>
                      <a:pt x="21939" y="12079"/>
                      <a:pt x="21941" y="12079"/>
                    </a:cubicBezTo>
                    <a:cubicBezTo>
                      <a:pt x="21968" y="12079"/>
                      <a:pt x="22033" y="11993"/>
                      <a:pt x="22055" y="11971"/>
                    </a:cubicBezTo>
                    <a:cubicBezTo>
                      <a:pt x="22115" y="11887"/>
                      <a:pt x="22151" y="11804"/>
                      <a:pt x="22186" y="11709"/>
                    </a:cubicBezTo>
                    <a:cubicBezTo>
                      <a:pt x="22198" y="11685"/>
                      <a:pt x="22198" y="11495"/>
                      <a:pt x="22222" y="11495"/>
                    </a:cubicBezTo>
                    <a:cubicBezTo>
                      <a:pt x="22223" y="11494"/>
                      <a:pt x="22223" y="11494"/>
                      <a:pt x="22224" y="11494"/>
                    </a:cubicBezTo>
                    <a:cubicBezTo>
                      <a:pt x="22246" y="11494"/>
                      <a:pt x="22300" y="11663"/>
                      <a:pt x="22322" y="11663"/>
                    </a:cubicBezTo>
                    <a:cubicBezTo>
                      <a:pt x="22325" y="11663"/>
                      <a:pt x="22328" y="11659"/>
                      <a:pt x="22329" y="11649"/>
                    </a:cubicBezTo>
                    <a:cubicBezTo>
                      <a:pt x="22352" y="11580"/>
                      <a:pt x="22376" y="11328"/>
                      <a:pt x="22332" y="11305"/>
                    </a:cubicBezTo>
                    <a:lnTo>
                      <a:pt x="22332" y="11305"/>
                    </a:lnTo>
                    <a:cubicBezTo>
                      <a:pt x="22347" y="11311"/>
                      <a:pt x="22360" y="11313"/>
                      <a:pt x="22373" y="11313"/>
                    </a:cubicBezTo>
                    <a:cubicBezTo>
                      <a:pt x="22413" y="11313"/>
                      <a:pt x="22449" y="11289"/>
                      <a:pt x="22484" y="11245"/>
                    </a:cubicBezTo>
                    <a:cubicBezTo>
                      <a:pt x="22508" y="11185"/>
                      <a:pt x="22520" y="11137"/>
                      <a:pt x="22520" y="11078"/>
                    </a:cubicBezTo>
                    <a:cubicBezTo>
                      <a:pt x="22520" y="11030"/>
                      <a:pt x="22484" y="11006"/>
                      <a:pt x="22484" y="10959"/>
                    </a:cubicBezTo>
                    <a:cubicBezTo>
                      <a:pt x="22472" y="10828"/>
                      <a:pt x="22603" y="10780"/>
                      <a:pt x="22674" y="10673"/>
                    </a:cubicBezTo>
                    <a:cubicBezTo>
                      <a:pt x="22686" y="10649"/>
                      <a:pt x="22674" y="10649"/>
                      <a:pt x="22639" y="10637"/>
                    </a:cubicBezTo>
                    <a:cubicBezTo>
                      <a:pt x="22639" y="10602"/>
                      <a:pt x="22651" y="10554"/>
                      <a:pt x="22651" y="10518"/>
                    </a:cubicBezTo>
                    <a:cubicBezTo>
                      <a:pt x="22651" y="10447"/>
                      <a:pt x="22627" y="10387"/>
                      <a:pt x="22627" y="10304"/>
                    </a:cubicBezTo>
                    <a:cubicBezTo>
                      <a:pt x="22639" y="10232"/>
                      <a:pt x="22662" y="10197"/>
                      <a:pt x="22662" y="10125"/>
                    </a:cubicBezTo>
                    <a:cubicBezTo>
                      <a:pt x="22662" y="10102"/>
                      <a:pt x="22674" y="10042"/>
                      <a:pt x="22639" y="10018"/>
                    </a:cubicBezTo>
                    <a:cubicBezTo>
                      <a:pt x="22615" y="9994"/>
                      <a:pt x="22603" y="9780"/>
                      <a:pt x="22591" y="9709"/>
                    </a:cubicBezTo>
                    <a:cubicBezTo>
                      <a:pt x="22591" y="9673"/>
                      <a:pt x="22448" y="9494"/>
                      <a:pt x="22460" y="9494"/>
                    </a:cubicBezTo>
                    <a:cubicBezTo>
                      <a:pt x="22464" y="9491"/>
                      <a:pt x="22471" y="9489"/>
                      <a:pt x="22480" y="9489"/>
                    </a:cubicBezTo>
                    <a:cubicBezTo>
                      <a:pt x="22503" y="9489"/>
                      <a:pt x="22535" y="9498"/>
                      <a:pt x="22543" y="9506"/>
                    </a:cubicBezTo>
                    <a:lnTo>
                      <a:pt x="22472" y="9411"/>
                    </a:lnTo>
                    <a:cubicBezTo>
                      <a:pt x="22460" y="9411"/>
                      <a:pt x="22353" y="9363"/>
                      <a:pt x="22341" y="9351"/>
                    </a:cubicBezTo>
                    <a:cubicBezTo>
                      <a:pt x="22341" y="9340"/>
                      <a:pt x="22412" y="9328"/>
                      <a:pt x="22424" y="9304"/>
                    </a:cubicBezTo>
                    <a:cubicBezTo>
                      <a:pt x="22424" y="9256"/>
                      <a:pt x="22412" y="9209"/>
                      <a:pt x="22401" y="9173"/>
                    </a:cubicBezTo>
                    <a:cubicBezTo>
                      <a:pt x="22353" y="9126"/>
                      <a:pt x="22271" y="9055"/>
                      <a:pt x="22351" y="9019"/>
                    </a:cubicBezTo>
                    <a:lnTo>
                      <a:pt x="22351" y="9019"/>
                    </a:lnTo>
                    <a:cubicBezTo>
                      <a:pt x="22348" y="9020"/>
                      <a:pt x="22344" y="9021"/>
                      <a:pt x="22340" y="9021"/>
                    </a:cubicBezTo>
                    <a:cubicBezTo>
                      <a:pt x="22317" y="9021"/>
                      <a:pt x="22283" y="9004"/>
                      <a:pt x="22266" y="9004"/>
                    </a:cubicBezTo>
                    <a:cubicBezTo>
                      <a:pt x="22262" y="9004"/>
                      <a:pt x="22259" y="9004"/>
                      <a:pt x="22258" y="9006"/>
                    </a:cubicBezTo>
                    <a:cubicBezTo>
                      <a:pt x="22305" y="8947"/>
                      <a:pt x="22293" y="8923"/>
                      <a:pt x="22258" y="8839"/>
                    </a:cubicBezTo>
                    <a:cubicBezTo>
                      <a:pt x="22234" y="8804"/>
                      <a:pt x="22222" y="8744"/>
                      <a:pt x="22186" y="8720"/>
                    </a:cubicBezTo>
                    <a:cubicBezTo>
                      <a:pt x="22178" y="8718"/>
                      <a:pt x="22172" y="8717"/>
                      <a:pt x="22167" y="8717"/>
                    </a:cubicBezTo>
                    <a:cubicBezTo>
                      <a:pt x="22158" y="8717"/>
                      <a:pt x="22153" y="8720"/>
                      <a:pt x="22149" y="8720"/>
                    </a:cubicBezTo>
                    <a:cubicBezTo>
                      <a:pt x="22146" y="8720"/>
                      <a:pt x="22143" y="8717"/>
                      <a:pt x="22139" y="8708"/>
                    </a:cubicBezTo>
                    <a:cubicBezTo>
                      <a:pt x="22103" y="8637"/>
                      <a:pt x="22127" y="8589"/>
                      <a:pt x="22079" y="8506"/>
                    </a:cubicBezTo>
                    <a:cubicBezTo>
                      <a:pt x="22055" y="8470"/>
                      <a:pt x="21948" y="8316"/>
                      <a:pt x="22008" y="8280"/>
                    </a:cubicBezTo>
                    <a:cubicBezTo>
                      <a:pt x="21993" y="8259"/>
                      <a:pt x="21980" y="8251"/>
                      <a:pt x="21968" y="8251"/>
                    </a:cubicBezTo>
                    <a:cubicBezTo>
                      <a:pt x="21941" y="8251"/>
                      <a:pt x="21920" y="8291"/>
                      <a:pt x="21891" y="8291"/>
                    </a:cubicBezTo>
                    <a:cubicBezTo>
                      <a:pt x="21883" y="8291"/>
                      <a:pt x="21874" y="8288"/>
                      <a:pt x="21865" y="8280"/>
                    </a:cubicBezTo>
                    <a:cubicBezTo>
                      <a:pt x="21841" y="8256"/>
                      <a:pt x="21877" y="8197"/>
                      <a:pt x="21889" y="8185"/>
                    </a:cubicBezTo>
                    <a:cubicBezTo>
                      <a:pt x="21877" y="8149"/>
                      <a:pt x="21877" y="8125"/>
                      <a:pt x="21865" y="8101"/>
                    </a:cubicBezTo>
                    <a:cubicBezTo>
                      <a:pt x="21841" y="8030"/>
                      <a:pt x="21567" y="7899"/>
                      <a:pt x="21650" y="7851"/>
                    </a:cubicBezTo>
                    <a:lnTo>
                      <a:pt x="21650" y="7851"/>
                    </a:lnTo>
                    <a:cubicBezTo>
                      <a:pt x="21631" y="7861"/>
                      <a:pt x="21551" y="7909"/>
                      <a:pt x="21507" y="7909"/>
                    </a:cubicBezTo>
                    <a:cubicBezTo>
                      <a:pt x="21497" y="7909"/>
                      <a:pt x="21488" y="7906"/>
                      <a:pt x="21484" y="7899"/>
                    </a:cubicBezTo>
                    <a:cubicBezTo>
                      <a:pt x="21460" y="7875"/>
                      <a:pt x="21508" y="7839"/>
                      <a:pt x="21508" y="7827"/>
                    </a:cubicBezTo>
                    <a:cubicBezTo>
                      <a:pt x="21508" y="7804"/>
                      <a:pt x="21508" y="7780"/>
                      <a:pt x="21496" y="7768"/>
                    </a:cubicBezTo>
                    <a:cubicBezTo>
                      <a:pt x="21484" y="7720"/>
                      <a:pt x="21460" y="7685"/>
                      <a:pt x="21424" y="7661"/>
                    </a:cubicBezTo>
                    <a:cubicBezTo>
                      <a:pt x="21400" y="7649"/>
                      <a:pt x="21377" y="7637"/>
                      <a:pt x="21389" y="7613"/>
                    </a:cubicBezTo>
                    <a:cubicBezTo>
                      <a:pt x="21400" y="7589"/>
                      <a:pt x="21508" y="7565"/>
                      <a:pt x="21508" y="7542"/>
                    </a:cubicBezTo>
                    <a:cubicBezTo>
                      <a:pt x="21508" y="7518"/>
                      <a:pt x="21377" y="7494"/>
                      <a:pt x="21353" y="7470"/>
                    </a:cubicBezTo>
                    <a:cubicBezTo>
                      <a:pt x="21293" y="7387"/>
                      <a:pt x="21246" y="7304"/>
                      <a:pt x="21210" y="7208"/>
                    </a:cubicBezTo>
                    <a:cubicBezTo>
                      <a:pt x="21202" y="7195"/>
                      <a:pt x="21193" y="7190"/>
                      <a:pt x="21183" y="7190"/>
                    </a:cubicBezTo>
                    <a:cubicBezTo>
                      <a:pt x="21146" y="7190"/>
                      <a:pt x="21095" y="7253"/>
                      <a:pt x="21055" y="7253"/>
                    </a:cubicBezTo>
                    <a:cubicBezTo>
                      <a:pt x="21035" y="7253"/>
                      <a:pt x="21018" y="7236"/>
                      <a:pt x="21008" y="7184"/>
                    </a:cubicBezTo>
                    <a:cubicBezTo>
                      <a:pt x="20996" y="7101"/>
                      <a:pt x="21019" y="7042"/>
                      <a:pt x="20924" y="6982"/>
                    </a:cubicBezTo>
                    <a:cubicBezTo>
                      <a:pt x="20916" y="6974"/>
                      <a:pt x="20891" y="6974"/>
                      <a:pt x="20864" y="6974"/>
                    </a:cubicBezTo>
                    <a:lnTo>
                      <a:pt x="20864" y="6974"/>
                    </a:lnTo>
                    <a:cubicBezTo>
                      <a:pt x="20809" y="6974"/>
                      <a:pt x="20746" y="6974"/>
                      <a:pt x="20793" y="6911"/>
                    </a:cubicBezTo>
                    <a:cubicBezTo>
                      <a:pt x="20865" y="6815"/>
                      <a:pt x="20710" y="6792"/>
                      <a:pt x="20650" y="6792"/>
                    </a:cubicBezTo>
                    <a:cubicBezTo>
                      <a:pt x="20519" y="6780"/>
                      <a:pt x="20579" y="6673"/>
                      <a:pt x="20519" y="6601"/>
                    </a:cubicBezTo>
                    <a:cubicBezTo>
                      <a:pt x="20508" y="6588"/>
                      <a:pt x="20498" y="6582"/>
                      <a:pt x="20487" y="6582"/>
                    </a:cubicBezTo>
                    <a:cubicBezTo>
                      <a:pt x="20442" y="6582"/>
                      <a:pt x="20403" y="6687"/>
                      <a:pt x="20365" y="6696"/>
                    </a:cubicBezTo>
                    <a:cubicBezTo>
                      <a:pt x="20364" y="6697"/>
                      <a:pt x="20363" y="6697"/>
                      <a:pt x="20362" y="6697"/>
                    </a:cubicBezTo>
                    <a:cubicBezTo>
                      <a:pt x="20333" y="6697"/>
                      <a:pt x="20359" y="6528"/>
                      <a:pt x="20314" y="6528"/>
                    </a:cubicBezTo>
                    <a:cubicBezTo>
                      <a:pt x="20311" y="6528"/>
                      <a:pt x="20308" y="6528"/>
                      <a:pt x="20305" y="6530"/>
                    </a:cubicBezTo>
                    <a:cubicBezTo>
                      <a:pt x="20293" y="6530"/>
                      <a:pt x="20305" y="6577"/>
                      <a:pt x="20269" y="6577"/>
                    </a:cubicBezTo>
                    <a:cubicBezTo>
                      <a:pt x="20234" y="6565"/>
                      <a:pt x="20210" y="6553"/>
                      <a:pt x="20198" y="6518"/>
                    </a:cubicBezTo>
                    <a:cubicBezTo>
                      <a:pt x="20198" y="6446"/>
                      <a:pt x="20305" y="6458"/>
                      <a:pt x="20234" y="6363"/>
                    </a:cubicBezTo>
                    <a:cubicBezTo>
                      <a:pt x="20126" y="6232"/>
                      <a:pt x="19995" y="6137"/>
                      <a:pt x="19853" y="6077"/>
                    </a:cubicBezTo>
                    <a:cubicBezTo>
                      <a:pt x="19805" y="6053"/>
                      <a:pt x="19793" y="6065"/>
                      <a:pt x="19745" y="6030"/>
                    </a:cubicBezTo>
                    <a:cubicBezTo>
                      <a:pt x="19740" y="6030"/>
                      <a:pt x="19736" y="6030"/>
                      <a:pt x="19732" y="6030"/>
                    </a:cubicBezTo>
                    <a:cubicBezTo>
                      <a:pt x="19654" y="6030"/>
                      <a:pt x="19804" y="5922"/>
                      <a:pt x="19793" y="5911"/>
                    </a:cubicBezTo>
                    <a:cubicBezTo>
                      <a:pt x="19784" y="5904"/>
                      <a:pt x="19774" y="5902"/>
                      <a:pt x="19764" y="5902"/>
                    </a:cubicBezTo>
                    <a:cubicBezTo>
                      <a:pt x="19725" y="5902"/>
                      <a:pt x="19685" y="5942"/>
                      <a:pt x="19655" y="5942"/>
                    </a:cubicBezTo>
                    <a:cubicBezTo>
                      <a:pt x="19637" y="5942"/>
                      <a:pt x="19622" y="5926"/>
                      <a:pt x="19614" y="5875"/>
                    </a:cubicBezTo>
                    <a:cubicBezTo>
                      <a:pt x="19603" y="5851"/>
                      <a:pt x="19579" y="5839"/>
                      <a:pt x="19555" y="5839"/>
                    </a:cubicBezTo>
                    <a:cubicBezTo>
                      <a:pt x="19507" y="5803"/>
                      <a:pt x="19126" y="5684"/>
                      <a:pt x="19186" y="5601"/>
                    </a:cubicBezTo>
                    <a:lnTo>
                      <a:pt x="19186" y="5601"/>
                    </a:lnTo>
                    <a:lnTo>
                      <a:pt x="18972" y="5637"/>
                    </a:lnTo>
                    <a:cubicBezTo>
                      <a:pt x="19019" y="5577"/>
                      <a:pt x="18972" y="5518"/>
                      <a:pt x="18912" y="5482"/>
                    </a:cubicBezTo>
                    <a:cubicBezTo>
                      <a:pt x="18864" y="5458"/>
                      <a:pt x="18900" y="5399"/>
                      <a:pt x="18900" y="5339"/>
                    </a:cubicBezTo>
                    <a:cubicBezTo>
                      <a:pt x="18898" y="5331"/>
                      <a:pt x="18891" y="5328"/>
                      <a:pt x="18882" y="5328"/>
                    </a:cubicBezTo>
                    <a:cubicBezTo>
                      <a:pt x="18842" y="5328"/>
                      <a:pt x="18751" y="5382"/>
                      <a:pt x="18699" y="5382"/>
                    </a:cubicBezTo>
                    <a:cubicBezTo>
                      <a:pt x="18689" y="5382"/>
                      <a:pt x="18680" y="5380"/>
                      <a:pt x="18674" y="5375"/>
                    </a:cubicBezTo>
                    <a:cubicBezTo>
                      <a:pt x="18686" y="5351"/>
                      <a:pt x="18781" y="5256"/>
                      <a:pt x="18769" y="5232"/>
                    </a:cubicBezTo>
                    <a:cubicBezTo>
                      <a:pt x="18744" y="5206"/>
                      <a:pt x="18711" y="5194"/>
                      <a:pt x="18678" y="5194"/>
                    </a:cubicBezTo>
                    <a:cubicBezTo>
                      <a:pt x="18648" y="5194"/>
                      <a:pt x="18618" y="5203"/>
                      <a:pt x="18591" y="5220"/>
                    </a:cubicBezTo>
                    <a:cubicBezTo>
                      <a:pt x="18572" y="5248"/>
                      <a:pt x="18582" y="5290"/>
                      <a:pt x="18559" y="5290"/>
                    </a:cubicBezTo>
                    <a:cubicBezTo>
                      <a:pt x="18553" y="5290"/>
                      <a:pt x="18544" y="5287"/>
                      <a:pt x="18531" y="5279"/>
                    </a:cubicBezTo>
                    <a:cubicBezTo>
                      <a:pt x="18507" y="5279"/>
                      <a:pt x="18483" y="5244"/>
                      <a:pt x="18495" y="5220"/>
                    </a:cubicBezTo>
                    <a:cubicBezTo>
                      <a:pt x="18495" y="5160"/>
                      <a:pt x="18567" y="5113"/>
                      <a:pt x="18567" y="5053"/>
                    </a:cubicBezTo>
                    <a:lnTo>
                      <a:pt x="18567" y="5053"/>
                    </a:lnTo>
                    <a:cubicBezTo>
                      <a:pt x="18567" y="5053"/>
                      <a:pt x="18495" y="5089"/>
                      <a:pt x="18495" y="5089"/>
                    </a:cubicBezTo>
                    <a:cubicBezTo>
                      <a:pt x="18481" y="5092"/>
                      <a:pt x="18467" y="5094"/>
                      <a:pt x="18454" y="5094"/>
                    </a:cubicBezTo>
                    <a:cubicBezTo>
                      <a:pt x="18421" y="5094"/>
                      <a:pt x="18390" y="5085"/>
                      <a:pt x="18364" y="5077"/>
                    </a:cubicBezTo>
                    <a:cubicBezTo>
                      <a:pt x="18341" y="5053"/>
                      <a:pt x="18352" y="5029"/>
                      <a:pt x="18317" y="5029"/>
                    </a:cubicBezTo>
                    <a:cubicBezTo>
                      <a:pt x="18281" y="5029"/>
                      <a:pt x="18245" y="5041"/>
                      <a:pt x="18210" y="5065"/>
                    </a:cubicBezTo>
                    <a:cubicBezTo>
                      <a:pt x="18207" y="5066"/>
                      <a:pt x="18205" y="5066"/>
                      <a:pt x="18202" y="5066"/>
                    </a:cubicBezTo>
                    <a:cubicBezTo>
                      <a:pt x="18157" y="5066"/>
                      <a:pt x="18202" y="4957"/>
                      <a:pt x="18147" y="4957"/>
                    </a:cubicBezTo>
                    <a:cubicBezTo>
                      <a:pt x="18144" y="4957"/>
                      <a:pt x="18141" y="4957"/>
                      <a:pt x="18138" y="4958"/>
                    </a:cubicBezTo>
                    <a:cubicBezTo>
                      <a:pt x="18107" y="4958"/>
                      <a:pt x="18086" y="4984"/>
                      <a:pt x="18065" y="4984"/>
                    </a:cubicBezTo>
                    <a:cubicBezTo>
                      <a:pt x="18062" y="4984"/>
                      <a:pt x="18058" y="4984"/>
                      <a:pt x="18055" y="4982"/>
                    </a:cubicBezTo>
                    <a:cubicBezTo>
                      <a:pt x="18019" y="4970"/>
                      <a:pt x="17983" y="4958"/>
                      <a:pt x="17960" y="4934"/>
                    </a:cubicBezTo>
                    <a:lnTo>
                      <a:pt x="17960" y="4934"/>
                    </a:lnTo>
                    <a:cubicBezTo>
                      <a:pt x="17984" y="4947"/>
                      <a:pt x="18019" y="4953"/>
                      <a:pt x="18049" y="4953"/>
                    </a:cubicBezTo>
                    <a:cubicBezTo>
                      <a:pt x="18105" y="4953"/>
                      <a:pt x="18145" y="4929"/>
                      <a:pt x="18067" y="4875"/>
                    </a:cubicBezTo>
                    <a:cubicBezTo>
                      <a:pt x="18028" y="4859"/>
                      <a:pt x="17970" y="4834"/>
                      <a:pt x="17924" y="4834"/>
                    </a:cubicBezTo>
                    <a:cubicBezTo>
                      <a:pt x="17899" y="4834"/>
                      <a:pt x="17877" y="4842"/>
                      <a:pt x="17864" y="4863"/>
                    </a:cubicBezTo>
                    <a:cubicBezTo>
                      <a:pt x="17924" y="4756"/>
                      <a:pt x="17555" y="4601"/>
                      <a:pt x="17459" y="4565"/>
                    </a:cubicBezTo>
                    <a:cubicBezTo>
                      <a:pt x="17438" y="4554"/>
                      <a:pt x="17422" y="4550"/>
                      <a:pt x="17410" y="4550"/>
                    </a:cubicBezTo>
                    <a:cubicBezTo>
                      <a:pt x="17367" y="4550"/>
                      <a:pt x="17368" y="4605"/>
                      <a:pt x="17340" y="4660"/>
                    </a:cubicBezTo>
                    <a:cubicBezTo>
                      <a:pt x="17311" y="4685"/>
                      <a:pt x="17291" y="4698"/>
                      <a:pt x="17279" y="4698"/>
                    </a:cubicBezTo>
                    <a:cubicBezTo>
                      <a:pt x="17261" y="4698"/>
                      <a:pt x="17257" y="4673"/>
                      <a:pt x="17257" y="4625"/>
                    </a:cubicBezTo>
                    <a:cubicBezTo>
                      <a:pt x="17317" y="4494"/>
                      <a:pt x="17126" y="4339"/>
                      <a:pt x="17019" y="4303"/>
                    </a:cubicBezTo>
                    <a:cubicBezTo>
                      <a:pt x="16983" y="4276"/>
                      <a:pt x="16934" y="4263"/>
                      <a:pt x="16887" y="4263"/>
                    </a:cubicBezTo>
                    <a:cubicBezTo>
                      <a:pt x="16871" y="4263"/>
                      <a:pt x="16855" y="4264"/>
                      <a:pt x="16840" y="4267"/>
                    </a:cubicBezTo>
                    <a:cubicBezTo>
                      <a:pt x="16805" y="4291"/>
                      <a:pt x="16766" y="4303"/>
                      <a:pt x="16727" y="4303"/>
                    </a:cubicBezTo>
                    <a:cubicBezTo>
                      <a:pt x="16689" y="4303"/>
                      <a:pt x="16650" y="4291"/>
                      <a:pt x="16614" y="4267"/>
                    </a:cubicBezTo>
                    <a:lnTo>
                      <a:pt x="16614" y="4267"/>
                    </a:lnTo>
                    <a:cubicBezTo>
                      <a:pt x="16639" y="4279"/>
                      <a:pt x="16662" y="4283"/>
                      <a:pt x="16681" y="4283"/>
                    </a:cubicBezTo>
                    <a:cubicBezTo>
                      <a:pt x="16744" y="4283"/>
                      <a:pt x="16765" y="4233"/>
                      <a:pt x="16674" y="4196"/>
                    </a:cubicBezTo>
                    <a:lnTo>
                      <a:pt x="16376" y="4077"/>
                    </a:lnTo>
                    <a:cubicBezTo>
                      <a:pt x="16325" y="4060"/>
                      <a:pt x="16285" y="4049"/>
                      <a:pt x="16249" y="4049"/>
                    </a:cubicBezTo>
                    <a:cubicBezTo>
                      <a:pt x="16207" y="4049"/>
                      <a:pt x="16170" y="4063"/>
                      <a:pt x="16126" y="4101"/>
                    </a:cubicBezTo>
                    <a:cubicBezTo>
                      <a:pt x="16162" y="4065"/>
                      <a:pt x="16197" y="4041"/>
                      <a:pt x="16197" y="3982"/>
                    </a:cubicBezTo>
                    <a:cubicBezTo>
                      <a:pt x="16197" y="3964"/>
                      <a:pt x="16164" y="3933"/>
                      <a:pt x="16138" y="3933"/>
                    </a:cubicBezTo>
                    <a:cubicBezTo>
                      <a:pt x="16129" y="3933"/>
                      <a:pt x="16120" y="3937"/>
                      <a:pt x="16114" y="3946"/>
                    </a:cubicBezTo>
                    <a:cubicBezTo>
                      <a:pt x="16110" y="3957"/>
                      <a:pt x="16101" y="3961"/>
                      <a:pt x="16089" y="3961"/>
                    </a:cubicBezTo>
                    <a:cubicBezTo>
                      <a:pt x="16061" y="3961"/>
                      <a:pt x="16016" y="3939"/>
                      <a:pt x="15983" y="3922"/>
                    </a:cubicBezTo>
                    <a:cubicBezTo>
                      <a:pt x="15959" y="3922"/>
                      <a:pt x="15935" y="3970"/>
                      <a:pt x="15912" y="3982"/>
                    </a:cubicBezTo>
                    <a:cubicBezTo>
                      <a:pt x="15888" y="3982"/>
                      <a:pt x="15852" y="3922"/>
                      <a:pt x="15828" y="3898"/>
                    </a:cubicBezTo>
                    <a:cubicBezTo>
                      <a:pt x="15793" y="3875"/>
                      <a:pt x="15757" y="3851"/>
                      <a:pt x="15721" y="3851"/>
                    </a:cubicBezTo>
                    <a:cubicBezTo>
                      <a:pt x="15706" y="3846"/>
                      <a:pt x="15689" y="3843"/>
                      <a:pt x="15673" y="3843"/>
                    </a:cubicBezTo>
                    <a:cubicBezTo>
                      <a:pt x="15650" y="3843"/>
                      <a:pt x="15628" y="3849"/>
                      <a:pt x="15614" y="3863"/>
                    </a:cubicBezTo>
                    <a:cubicBezTo>
                      <a:pt x="15603" y="3874"/>
                      <a:pt x="15591" y="3878"/>
                      <a:pt x="15580" y="3878"/>
                    </a:cubicBezTo>
                    <a:cubicBezTo>
                      <a:pt x="15556" y="3878"/>
                      <a:pt x="15531" y="3859"/>
                      <a:pt x="15507" y="3851"/>
                    </a:cubicBezTo>
                    <a:cubicBezTo>
                      <a:pt x="15519" y="3791"/>
                      <a:pt x="15554" y="3791"/>
                      <a:pt x="15459" y="3779"/>
                    </a:cubicBezTo>
                    <a:lnTo>
                      <a:pt x="15316" y="3779"/>
                    </a:lnTo>
                    <a:cubicBezTo>
                      <a:pt x="15323" y="3779"/>
                      <a:pt x="15291" y="3787"/>
                      <a:pt x="15267" y="3787"/>
                    </a:cubicBezTo>
                    <a:cubicBezTo>
                      <a:pt x="15249" y="3787"/>
                      <a:pt x="15235" y="3783"/>
                      <a:pt x="15245" y="3767"/>
                    </a:cubicBezTo>
                    <a:cubicBezTo>
                      <a:pt x="15269" y="3744"/>
                      <a:pt x="15281" y="3755"/>
                      <a:pt x="15281" y="3720"/>
                    </a:cubicBezTo>
                    <a:cubicBezTo>
                      <a:pt x="15260" y="3713"/>
                      <a:pt x="15245" y="3710"/>
                      <a:pt x="15233" y="3710"/>
                    </a:cubicBezTo>
                    <a:cubicBezTo>
                      <a:pt x="15205" y="3710"/>
                      <a:pt x="15195" y="3727"/>
                      <a:pt x="15162" y="3744"/>
                    </a:cubicBezTo>
                    <a:cubicBezTo>
                      <a:pt x="15134" y="3755"/>
                      <a:pt x="15106" y="3763"/>
                      <a:pt x="15084" y="3763"/>
                    </a:cubicBezTo>
                    <a:cubicBezTo>
                      <a:pt x="15057" y="3763"/>
                      <a:pt x="15037" y="3752"/>
                      <a:pt x="15031" y="3720"/>
                    </a:cubicBezTo>
                    <a:cubicBezTo>
                      <a:pt x="15019" y="3660"/>
                      <a:pt x="15066" y="3648"/>
                      <a:pt x="14983" y="3589"/>
                    </a:cubicBezTo>
                    <a:cubicBezTo>
                      <a:pt x="14923" y="3553"/>
                      <a:pt x="14864" y="3517"/>
                      <a:pt x="14804" y="3494"/>
                    </a:cubicBezTo>
                    <a:cubicBezTo>
                      <a:pt x="14795" y="3490"/>
                      <a:pt x="14788" y="3488"/>
                      <a:pt x="14782" y="3488"/>
                    </a:cubicBezTo>
                    <a:cubicBezTo>
                      <a:pt x="14755" y="3488"/>
                      <a:pt x="14779" y="3533"/>
                      <a:pt x="14769" y="3553"/>
                    </a:cubicBezTo>
                    <a:cubicBezTo>
                      <a:pt x="14755" y="3574"/>
                      <a:pt x="14729" y="3587"/>
                      <a:pt x="14705" y="3587"/>
                    </a:cubicBezTo>
                    <a:cubicBezTo>
                      <a:pt x="14688" y="3587"/>
                      <a:pt x="14671" y="3580"/>
                      <a:pt x="14661" y="3565"/>
                    </a:cubicBezTo>
                    <a:cubicBezTo>
                      <a:pt x="14653" y="3548"/>
                      <a:pt x="14606" y="3511"/>
                      <a:pt x="14577" y="3511"/>
                    </a:cubicBezTo>
                    <a:cubicBezTo>
                      <a:pt x="14566" y="3511"/>
                      <a:pt x="14558" y="3516"/>
                      <a:pt x="14555" y="3528"/>
                    </a:cubicBezTo>
                    <a:lnTo>
                      <a:pt x="14555" y="3528"/>
                    </a:lnTo>
                    <a:cubicBezTo>
                      <a:pt x="14589" y="3399"/>
                      <a:pt x="14328" y="3434"/>
                      <a:pt x="14269" y="3422"/>
                    </a:cubicBezTo>
                    <a:cubicBezTo>
                      <a:pt x="14209" y="3410"/>
                      <a:pt x="14221" y="3398"/>
                      <a:pt x="14185" y="3374"/>
                    </a:cubicBezTo>
                    <a:cubicBezTo>
                      <a:pt x="14126" y="3339"/>
                      <a:pt x="14066" y="3327"/>
                      <a:pt x="14019" y="3315"/>
                    </a:cubicBezTo>
                    <a:cubicBezTo>
                      <a:pt x="13971" y="3303"/>
                      <a:pt x="13685" y="3255"/>
                      <a:pt x="13697" y="3184"/>
                    </a:cubicBezTo>
                    <a:cubicBezTo>
                      <a:pt x="13676" y="3181"/>
                      <a:pt x="13660" y="3178"/>
                      <a:pt x="13646" y="3178"/>
                    </a:cubicBezTo>
                    <a:cubicBezTo>
                      <a:pt x="13612" y="3178"/>
                      <a:pt x="13595" y="3193"/>
                      <a:pt x="13578" y="3244"/>
                    </a:cubicBezTo>
                    <a:cubicBezTo>
                      <a:pt x="13554" y="3279"/>
                      <a:pt x="13507" y="3315"/>
                      <a:pt x="13459" y="3315"/>
                    </a:cubicBezTo>
                    <a:cubicBezTo>
                      <a:pt x="13471" y="3267"/>
                      <a:pt x="13459" y="3232"/>
                      <a:pt x="13447" y="3184"/>
                    </a:cubicBezTo>
                    <a:cubicBezTo>
                      <a:pt x="13420" y="3148"/>
                      <a:pt x="13379" y="3132"/>
                      <a:pt x="13334" y="3132"/>
                    </a:cubicBezTo>
                    <a:cubicBezTo>
                      <a:pt x="13320" y="3132"/>
                      <a:pt x="13306" y="3134"/>
                      <a:pt x="13292" y="3136"/>
                    </a:cubicBezTo>
                    <a:cubicBezTo>
                      <a:pt x="13245" y="3148"/>
                      <a:pt x="13197" y="3160"/>
                      <a:pt x="13137" y="3160"/>
                    </a:cubicBezTo>
                    <a:cubicBezTo>
                      <a:pt x="13137" y="3160"/>
                      <a:pt x="13114" y="3089"/>
                      <a:pt x="13102" y="3089"/>
                    </a:cubicBezTo>
                    <a:cubicBezTo>
                      <a:pt x="13092" y="3081"/>
                      <a:pt x="13083" y="3077"/>
                      <a:pt x="13074" y="3077"/>
                    </a:cubicBezTo>
                    <a:cubicBezTo>
                      <a:pt x="13022" y="3077"/>
                      <a:pt x="12987" y="3208"/>
                      <a:pt x="12930" y="3208"/>
                    </a:cubicBezTo>
                    <a:cubicBezTo>
                      <a:pt x="12927" y="3208"/>
                      <a:pt x="12925" y="3208"/>
                      <a:pt x="12923" y="3208"/>
                    </a:cubicBezTo>
                    <a:cubicBezTo>
                      <a:pt x="12816" y="3184"/>
                      <a:pt x="12947" y="3065"/>
                      <a:pt x="12887" y="3041"/>
                    </a:cubicBezTo>
                    <a:cubicBezTo>
                      <a:pt x="12864" y="3028"/>
                      <a:pt x="12840" y="3023"/>
                      <a:pt x="12814" y="3023"/>
                    </a:cubicBezTo>
                    <a:cubicBezTo>
                      <a:pt x="12721" y="3023"/>
                      <a:pt x="12614" y="3091"/>
                      <a:pt x="12530" y="3101"/>
                    </a:cubicBezTo>
                    <a:cubicBezTo>
                      <a:pt x="12506" y="3101"/>
                      <a:pt x="12280" y="3101"/>
                      <a:pt x="12387" y="3041"/>
                    </a:cubicBezTo>
                    <a:lnTo>
                      <a:pt x="12387" y="3041"/>
                    </a:lnTo>
                    <a:cubicBezTo>
                      <a:pt x="12405" y="3045"/>
                      <a:pt x="12420" y="3047"/>
                      <a:pt x="12433" y="3047"/>
                    </a:cubicBezTo>
                    <a:cubicBezTo>
                      <a:pt x="12491" y="3047"/>
                      <a:pt x="12501" y="3009"/>
                      <a:pt x="12423" y="2970"/>
                    </a:cubicBezTo>
                    <a:cubicBezTo>
                      <a:pt x="12407" y="2959"/>
                      <a:pt x="12372" y="2950"/>
                      <a:pt x="12340" y="2950"/>
                    </a:cubicBezTo>
                    <a:cubicBezTo>
                      <a:pt x="12303" y="2950"/>
                      <a:pt x="12268" y="2962"/>
                      <a:pt x="12268" y="2993"/>
                    </a:cubicBezTo>
                    <a:cubicBezTo>
                      <a:pt x="12268" y="3017"/>
                      <a:pt x="12328" y="3077"/>
                      <a:pt x="12292" y="3101"/>
                    </a:cubicBezTo>
                    <a:cubicBezTo>
                      <a:pt x="12292" y="3101"/>
                      <a:pt x="12171" y="2924"/>
                      <a:pt x="12118" y="2924"/>
                    </a:cubicBezTo>
                    <a:cubicBezTo>
                      <a:pt x="12112" y="2924"/>
                      <a:pt x="12106" y="2927"/>
                      <a:pt x="12102" y="2934"/>
                    </a:cubicBezTo>
                    <a:cubicBezTo>
                      <a:pt x="12066" y="2993"/>
                      <a:pt x="12090" y="3005"/>
                      <a:pt x="12066" y="3041"/>
                    </a:cubicBezTo>
                    <a:cubicBezTo>
                      <a:pt x="12042" y="3077"/>
                      <a:pt x="11994" y="3089"/>
                      <a:pt x="11971" y="3113"/>
                    </a:cubicBezTo>
                    <a:cubicBezTo>
                      <a:pt x="11983" y="3017"/>
                      <a:pt x="12006" y="2970"/>
                      <a:pt x="11887" y="2946"/>
                    </a:cubicBezTo>
                    <a:cubicBezTo>
                      <a:pt x="11864" y="2946"/>
                      <a:pt x="11685" y="2958"/>
                      <a:pt x="11721" y="3017"/>
                    </a:cubicBezTo>
                    <a:lnTo>
                      <a:pt x="11625" y="2993"/>
                    </a:lnTo>
                    <a:cubicBezTo>
                      <a:pt x="11625" y="2958"/>
                      <a:pt x="11661" y="2922"/>
                      <a:pt x="11637" y="2886"/>
                    </a:cubicBezTo>
                    <a:cubicBezTo>
                      <a:pt x="11618" y="2857"/>
                      <a:pt x="11582" y="2836"/>
                      <a:pt x="11537" y="2836"/>
                    </a:cubicBezTo>
                    <a:cubicBezTo>
                      <a:pt x="11527" y="2836"/>
                      <a:pt x="11517" y="2837"/>
                      <a:pt x="11506" y="2839"/>
                    </a:cubicBezTo>
                    <a:cubicBezTo>
                      <a:pt x="11436" y="2846"/>
                      <a:pt x="11392" y="2916"/>
                      <a:pt x="11352" y="2916"/>
                    </a:cubicBezTo>
                    <a:cubicBezTo>
                      <a:pt x="11332" y="2916"/>
                      <a:pt x="11313" y="2896"/>
                      <a:pt x="11292" y="2839"/>
                    </a:cubicBezTo>
                    <a:cubicBezTo>
                      <a:pt x="11303" y="2791"/>
                      <a:pt x="11299" y="2775"/>
                      <a:pt x="11287" y="2775"/>
                    </a:cubicBezTo>
                    <a:cubicBezTo>
                      <a:pt x="11261" y="2775"/>
                      <a:pt x="11194" y="2851"/>
                      <a:pt x="11144" y="2851"/>
                    </a:cubicBezTo>
                    <a:cubicBezTo>
                      <a:pt x="11142" y="2851"/>
                      <a:pt x="11140" y="2851"/>
                      <a:pt x="11137" y="2851"/>
                    </a:cubicBezTo>
                    <a:cubicBezTo>
                      <a:pt x="11084" y="2840"/>
                      <a:pt x="11041" y="2763"/>
                      <a:pt x="10998" y="2763"/>
                    </a:cubicBezTo>
                    <a:cubicBezTo>
                      <a:pt x="10993" y="2763"/>
                      <a:pt x="10988" y="2765"/>
                      <a:pt x="10982" y="2767"/>
                    </a:cubicBezTo>
                    <a:cubicBezTo>
                      <a:pt x="10947" y="2791"/>
                      <a:pt x="10923" y="2815"/>
                      <a:pt x="10887" y="2839"/>
                    </a:cubicBezTo>
                    <a:cubicBezTo>
                      <a:pt x="10863" y="2791"/>
                      <a:pt x="10911" y="2767"/>
                      <a:pt x="10840" y="2720"/>
                    </a:cubicBezTo>
                    <a:cubicBezTo>
                      <a:pt x="10817" y="2712"/>
                      <a:pt x="10781" y="2696"/>
                      <a:pt x="10751" y="2696"/>
                    </a:cubicBezTo>
                    <a:cubicBezTo>
                      <a:pt x="10733" y="2696"/>
                      <a:pt x="10718" y="2702"/>
                      <a:pt x="10709" y="2720"/>
                    </a:cubicBezTo>
                    <a:cubicBezTo>
                      <a:pt x="10700" y="2742"/>
                      <a:pt x="10685" y="2749"/>
                      <a:pt x="10667" y="2749"/>
                    </a:cubicBezTo>
                    <a:cubicBezTo>
                      <a:pt x="10635" y="2749"/>
                      <a:pt x="10596" y="2727"/>
                      <a:pt x="10566" y="2720"/>
                    </a:cubicBezTo>
                    <a:cubicBezTo>
                      <a:pt x="10510" y="2720"/>
                      <a:pt x="10496" y="2804"/>
                      <a:pt x="10445" y="2804"/>
                    </a:cubicBezTo>
                    <a:cubicBezTo>
                      <a:pt x="10442" y="2804"/>
                      <a:pt x="10438" y="2804"/>
                      <a:pt x="10435" y="2803"/>
                    </a:cubicBezTo>
                    <a:lnTo>
                      <a:pt x="10447" y="2708"/>
                    </a:lnTo>
                    <a:cubicBezTo>
                      <a:pt x="10429" y="2708"/>
                      <a:pt x="10405" y="2702"/>
                      <a:pt x="10384" y="2702"/>
                    </a:cubicBezTo>
                    <a:cubicBezTo>
                      <a:pt x="10363" y="2702"/>
                      <a:pt x="10345" y="2708"/>
                      <a:pt x="10340" y="2732"/>
                    </a:cubicBezTo>
                    <a:cubicBezTo>
                      <a:pt x="10317" y="2748"/>
                      <a:pt x="10303" y="2757"/>
                      <a:pt x="10290" y="2757"/>
                    </a:cubicBezTo>
                    <a:cubicBezTo>
                      <a:pt x="10276" y="2757"/>
                      <a:pt x="10263" y="2745"/>
                      <a:pt x="10244" y="2720"/>
                    </a:cubicBezTo>
                    <a:cubicBezTo>
                      <a:pt x="10197" y="2720"/>
                      <a:pt x="10185" y="2720"/>
                      <a:pt x="10185" y="2755"/>
                    </a:cubicBezTo>
                    <a:cubicBezTo>
                      <a:pt x="10173" y="2791"/>
                      <a:pt x="10113" y="2791"/>
                      <a:pt x="10078" y="2791"/>
                    </a:cubicBezTo>
                    <a:lnTo>
                      <a:pt x="10101" y="2624"/>
                    </a:lnTo>
                    <a:lnTo>
                      <a:pt x="10101" y="2624"/>
                    </a:lnTo>
                    <a:cubicBezTo>
                      <a:pt x="10094" y="2669"/>
                      <a:pt x="10027" y="2681"/>
                      <a:pt x="9965" y="2681"/>
                    </a:cubicBezTo>
                    <a:cubicBezTo>
                      <a:pt x="9928" y="2681"/>
                      <a:pt x="9893" y="2677"/>
                      <a:pt x="9875" y="2672"/>
                    </a:cubicBezTo>
                    <a:cubicBezTo>
                      <a:pt x="9828" y="2660"/>
                      <a:pt x="9816" y="2612"/>
                      <a:pt x="9768" y="2589"/>
                    </a:cubicBezTo>
                    <a:cubicBezTo>
                      <a:pt x="9554" y="2517"/>
                      <a:pt x="9339" y="2458"/>
                      <a:pt x="9113" y="2446"/>
                    </a:cubicBezTo>
                    <a:cubicBezTo>
                      <a:pt x="9113" y="2446"/>
                      <a:pt x="9113" y="2386"/>
                      <a:pt x="9066" y="2386"/>
                    </a:cubicBezTo>
                    <a:lnTo>
                      <a:pt x="8958" y="2374"/>
                    </a:lnTo>
                    <a:lnTo>
                      <a:pt x="8589" y="2362"/>
                    </a:lnTo>
                    <a:cubicBezTo>
                      <a:pt x="8457" y="2362"/>
                      <a:pt x="8315" y="2336"/>
                      <a:pt x="8173" y="2336"/>
                    </a:cubicBezTo>
                    <a:cubicBezTo>
                      <a:pt x="8149" y="2336"/>
                      <a:pt x="8125" y="2337"/>
                      <a:pt x="8101" y="2339"/>
                    </a:cubicBezTo>
                    <a:cubicBezTo>
                      <a:pt x="8042" y="2339"/>
                      <a:pt x="7982" y="2351"/>
                      <a:pt x="7934" y="2374"/>
                    </a:cubicBezTo>
                    <a:cubicBezTo>
                      <a:pt x="7927" y="2382"/>
                      <a:pt x="7915" y="2385"/>
                      <a:pt x="7901" y="2385"/>
                    </a:cubicBezTo>
                    <a:cubicBezTo>
                      <a:pt x="7874" y="2385"/>
                      <a:pt x="7839" y="2374"/>
                      <a:pt x="7815" y="2374"/>
                    </a:cubicBezTo>
                    <a:cubicBezTo>
                      <a:pt x="7851" y="2374"/>
                      <a:pt x="7887" y="2351"/>
                      <a:pt x="7839" y="2339"/>
                    </a:cubicBezTo>
                    <a:cubicBezTo>
                      <a:pt x="7756" y="2315"/>
                      <a:pt x="7661" y="2291"/>
                      <a:pt x="7565" y="2279"/>
                    </a:cubicBezTo>
                    <a:cubicBezTo>
                      <a:pt x="7542" y="2279"/>
                      <a:pt x="7481" y="2263"/>
                      <a:pt x="7436" y="2263"/>
                    </a:cubicBezTo>
                    <a:cubicBezTo>
                      <a:pt x="7413" y="2263"/>
                      <a:pt x="7395" y="2267"/>
                      <a:pt x="7387" y="2279"/>
                    </a:cubicBezTo>
                    <a:cubicBezTo>
                      <a:pt x="7363" y="2327"/>
                      <a:pt x="7375" y="2410"/>
                      <a:pt x="7375" y="2446"/>
                    </a:cubicBezTo>
                    <a:cubicBezTo>
                      <a:pt x="7292" y="2434"/>
                      <a:pt x="7292" y="2339"/>
                      <a:pt x="7303" y="2279"/>
                    </a:cubicBezTo>
                    <a:cubicBezTo>
                      <a:pt x="7303" y="2231"/>
                      <a:pt x="7220" y="2231"/>
                      <a:pt x="7149" y="2208"/>
                    </a:cubicBezTo>
                    <a:cubicBezTo>
                      <a:pt x="7053" y="2208"/>
                      <a:pt x="6946" y="2184"/>
                      <a:pt x="6851" y="2148"/>
                    </a:cubicBezTo>
                    <a:cubicBezTo>
                      <a:pt x="6839" y="2136"/>
                      <a:pt x="6815" y="2101"/>
                      <a:pt x="6803" y="2101"/>
                    </a:cubicBezTo>
                    <a:cubicBezTo>
                      <a:pt x="6768" y="2112"/>
                      <a:pt x="6720" y="2124"/>
                      <a:pt x="6684" y="2148"/>
                    </a:cubicBezTo>
                    <a:cubicBezTo>
                      <a:pt x="6671" y="2153"/>
                      <a:pt x="6658" y="2155"/>
                      <a:pt x="6644" y="2155"/>
                    </a:cubicBezTo>
                    <a:cubicBezTo>
                      <a:pt x="6563" y="2155"/>
                      <a:pt x="6482" y="2072"/>
                      <a:pt x="6410" y="2041"/>
                    </a:cubicBezTo>
                    <a:cubicBezTo>
                      <a:pt x="6395" y="2037"/>
                      <a:pt x="6382" y="2035"/>
                      <a:pt x="6370" y="2035"/>
                    </a:cubicBezTo>
                    <a:cubicBezTo>
                      <a:pt x="6313" y="2035"/>
                      <a:pt x="6281" y="2076"/>
                      <a:pt x="6232" y="2124"/>
                    </a:cubicBezTo>
                    <a:cubicBezTo>
                      <a:pt x="6209" y="2145"/>
                      <a:pt x="6193" y="2153"/>
                      <a:pt x="6183" y="2153"/>
                    </a:cubicBezTo>
                    <a:cubicBezTo>
                      <a:pt x="6148" y="2153"/>
                      <a:pt x="6184" y="2045"/>
                      <a:pt x="6184" y="2017"/>
                    </a:cubicBezTo>
                    <a:cubicBezTo>
                      <a:pt x="6184" y="2000"/>
                      <a:pt x="6176" y="1993"/>
                      <a:pt x="6164" y="1993"/>
                    </a:cubicBezTo>
                    <a:cubicBezTo>
                      <a:pt x="6126" y="1993"/>
                      <a:pt x="6047" y="2056"/>
                      <a:pt x="6029" y="2065"/>
                    </a:cubicBezTo>
                    <a:cubicBezTo>
                      <a:pt x="6017" y="2069"/>
                      <a:pt x="6007" y="2071"/>
                      <a:pt x="5998" y="2071"/>
                    </a:cubicBezTo>
                    <a:cubicBezTo>
                      <a:pt x="5936" y="2071"/>
                      <a:pt x="5940" y="1977"/>
                      <a:pt x="5898" y="1946"/>
                    </a:cubicBezTo>
                    <a:cubicBezTo>
                      <a:pt x="5827" y="1910"/>
                      <a:pt x="5744" y="1898"/>
                      <a:pt x="5672" y="1898"/>
                    </a:cubicBezTo>
                    <a:cubicBezTo>
                      <a:pt x="5625" y="1898"/>
                      <a:pt x="5375" y="1898"/>
                      <a:pt x="5387" y="1803"/>
                    </a:cubicBezTo>
                    <a:cubicBezTo>
                      <a:pt x="5344" y="1794"/>
                      <a:pt x="5302" y="1786"/>
                      <a:pt x="5260" y="1786"/>
                    </a:cubicBezTo>
                    <a:cubicBezTo>
                      <a:pt x="5243" y="1786"/>
                      <a:pt x="5225" y="1787"/>
                      <a:pt x="5208" y="1791"/>
                    </a:cubicBezTo>
                    <a:cubicBezTo>
                      <a:pt x="5006" y="1791"/>
                      <a:pt x="4803" y="1731"/>
                      <a:pt x="4589" y="1720"/>
                    </a:cubicBezTo>
                    <a:cubicBezTo>
                      <a:pt x="4517" y="1720"/>
                      <a:pt x="4434" y="1720"/>
                      <a:pt x="4410" y="1791"/>
                    </a:cubicBezTo>
                    <a:cubicBezTo>
                      <a:pt x="4422" y="1743"/>
                      <a:pt x="4446" y="1684"/>
                      <a:pt x="4410" y="1648"/>
                    </a:cubicBezTo>
                    <a:cubicBezTo>
                      <a:pt x="4393" y="1635"/>
                      <a:pt x="4381" y="1632"/>
                      <a:pt x="4370" y="1632"/>
                    </a:cubicBezTo>
                    <a:cubicBezTo>
                      <a:pt x="4356" y="1632"/>
                      <a:pt x="4345" y="1639"/>
                      <a:pt x="4330" y="1639"/>
                    </a:cubicBezTo>
                    <a:cubicBezTo>
                      <a:pt x="4325" y="1639"/>
                      <a:pt x="4320" y="1638"/>
                      <a:pt x="4315" y="1636"/>
                    </a:cubicBezTo>
                    <a:lnTo>
                      <a:pt x="4244" y="1589"/>
                    </a:lnTo>
                    <a:cubicBezTo>
                      <a:pt x="4160" y="1541"/>
                      <a:pt x="4065" y="1505"/>
                      <a:pt x="3970" y="1493"/>
                    </a:cubicBezTo>
                    <a:cubicBezTo>
                      <a:pt x="3960" y="1497"/>
                      <a:pt x="3946" y="1499"/>
                      <a:pt x="3930" y="1499"/>
                    </a:cubicBezTo>
                    <a:cubicBezTo>
                      <a:pt x="3852" y="1499"/>
                      <a:pt x="3720" y="1458"/>
                      <a:pt x="3720" y="1458"/>
                    </a:cubicBezTo>
                    <a:cubicBezTo>
                      <a:pt x="3660" y="1529"/>
                      <a:pt x="3660" y="1636"/>
                      <a:pt x="3589" y="1708"/>
                    </a:cubicBezTo>
                    <a:cubicBezTo>
                      <a:pt x="3587" y="1709"/>
                      <a:pt x="3585" y="1710"/>
                      <a:pt x="3582" y="1710"/>
                    </a:cubicBezTo>
                    <a:cubicBezTo>
                      <a:pt x="3550" y="1710"/>
                      <a:pt x="3465" y="1585"/>
                      <a:pt x="3553" y="1541"/>
                    </a:cubicBezTo>
                    <a:cubicBezTo>
                      <a:pt x="3648" y="1481"/>
                      <a:pt x="3612" y="1434"/>
                      <a:pt x="3517" y="1398"/>
                    </a:cubicBezTo>
                    <a:cubicBezTo>
                      <a:pt x="3493" y="1390"/>
                      <a:pt x="3451" y="1376"/>
                      <a:pt x="3416" y="1376"/>
                    </a:cubicBezTo>
                    <a:cubicBezTo>
                      <a:pt x="3400" y="1376"/>
                      <a:pt x="3385" y="1379"/>
                      <a:pt x="3374" y="1386"/>
                    </a:cubicBezTo>
                    <a:cubicBezTo>
                      <a:pt x="3345" y="1401"/>
                      <a:pt x="3338" y="1411"/>
                      <a:pt x="3329" y="1411"/>
                    </a:cubicBezTo>
                    <a:cubicBezTo>
                      <a:pt x="3323" y="1411"/>
                      <a:pt x="3317" y="1407"/>
                      <a:pt x="3303" y="1398"/>
                    </a:cubicBezTo>
                    <a:cubicBezTo>
                      <a:pt x="3256" y="1374"/>
                      <a:pt x="3126" y="1210"/>
                      <a:pt x="3171" y="1173"/>
                    </a:cubicBezTo>
                    <a:lnTo>
                      <a:pt x="3171" y="1173"/>
                    </a:lnTo>
                    <a:cubicBezTo>
                      <a:pt x="3142" y="1196"/>
                      <a:pt x="3121" y="1205"/>
                      <a:pt x="3098" y="1205"/>
                    </a:cubicBezTo>
                    <a:cubicBezTo>
                      <a:pt x="3074" y="1205"/>
                      <a:pt x="3047" y="1196"/>
                      <a:pt x="3005" y="1184"/>
                    </a:cubicBezTo>
                    <a:cubicBezTo>
                      <a:pt x="2934" y="1160"/>
                      <a:pt x="2862" y="1148"/>
                      <a:pt x="2791" y="1148"/>
                    </a:cubicBezTo>
                    <a:cubicBezTo>
                      <a:pt x="2781" y="1148"/>
                      <a:pt x="2726" y="1163"/>
                      <a:pt x="2698" y="1163"/>
                    </a:cubicBezTo>
                    <a:cubicBezTo>
                      <a:pt x="2691" y="1163"/>
                      <a:pt x="2686" y="1162"/>
                      <a:pt x="2684" y="1160"/>
                    </a:cubicBezTo>
                    <a:cubicBezTo>
                      <a:pt x="2684" y="1148"/>
                      <a:pt x="2672" y="1077"/>
                      <a:pt x="2648" y="1065"/>
                    </a:cubicBezTo>
                    <a:cubicBezTo>
                      <a:pt x="2630" y="1056"/>
                      <a:pt x="2611" y="1054"/>
                      <a:pt x="2592" y="1054"/>
                    </a:cubicBezTo>
                    <a:cubicBezTo>
                      <a:pt x="2570" y="1054"/>
                      <a:pt x="2548" y="1056"/>
                      <a:pt x="2527" y="1056"/>
                    </a:cubicBezTo>
                    <a:cubicBezTo>
                      <a:pt x="2515" y="1056"/>
                      <a:pt x="2504" y="1055"/>
                      <a:pt x="2493" y="1053"/>
                    </a:cubicBezTo>
                    <a:lnTo>
                      <a:pt x="2339" y="981"/>
                    </a:lnTo>
                    <a:cubicBezTo>
                      <a:pt x="2325" y="953"/>
                      <a:pt x="2310" y="943"/>
                      <a:pt x="2295" y="943"/>
                    </a:cubicBezTo>
                    <a:cubicBezTo>
                      <a:pt x="2259" y="943"/>
                      <a:pt x="2224" y="1004"/>
                      <a:pt x="2208" y="1029"/>
                    </a:cubicBezTo>
                    <a:cubicBezTo>
                      <a:pt x="2194" y="1049"/>
                      <a:pt x="2174" y="1057"/>
                      <a:pt x="2151" y="1057"/>
                    </a:cubicBezTo>
                    <a:cubicBezTo>
                      <a:pt x="2131" y="1057"/>
                      <a:pt x="2110" y="1052"/>
                      <a:pt x="2088" y="1041"/>
                    </a:cubicBezTo>
                    <a:cubicBezTo>
                      <a:pt x="2136" y="946"/>
                      <a:pt x="2160" y="922"/>
                      <a:pt x="2065" y="874"/>
                    </a:cubicBezTo>
                    <a:cubicBezTo>
                      <a:pt x="1886" y="791"/>
                      <a:pt x="1707" y="731"/>
                      <a:pt x="1529" y="648"/>
                    </a:cubicBezTo>
                    <a:cubicBezTo>
                      <a:pt x="1519" y="648"/>
                      <a:pt x="1398" y="576"/>
                      <a:pt x="1361" y="576"/>
                    </a:cubicBezTo>
                    <a:cubicBezTo>
                      <a:pt x="1352" y="576"/>
                      <a:pt x="1348" y="580"/>
                      <a:pt x="1350" y="588"/>
                    </a:cubicBezTo>
                    <a:cubicBezTo>
                      <a:pt x="1355" y="627"/>
                      <a:pt x="1341" y="640"/>
                      <a:pt x="1320" y="640"/>
                    </a:cubicBezTo>
                    <a:cubicBezTo>
                      <a:pt x="1288" y="640"/>
                      <a:pt x="1241" y="610"/>
                      <a:pt x="1219" y="588"/>
                    </a:cubicBezTo>
                    <a:cubicBezTo>
                      <a:pt x="1196" y="565"/>
                      <a:pt x="1231" y="541"/>
                      <a:pt x="1219" y="505"/>
                    </a:cubicBezTo>
                    <a:cubicBezTo>
                      <a:pt x="1196" y="481"/>
                      <a:pt x="1172" y="469"/>
                      <a:pt x="1136" y="457"/>
                    </a:cubicBezTo>
                    <a:cubicBezTo>
                      <a:pt x="1104" y="436"/>
                      <a:pt x="1006" y="358"/>
                      <a:pt x="943" y="358"/>
                    </a:cubicBezTo>
                    <a:cubicBezTo>
                      <a:pt x="935" y="358"/>
                      <a:pt x="928" y="360"/>
                      <a:pt x="922" y="362"/>
                    </a:cubicBezTo>
                    <a:cubicBezTo>
                      <a:pt x="910" y="367"/>
                      <a:pt x="900" y="369"/>
                      <a:pt x="890" y="369"/>
                    </a:cubicBezTo>
                    <a:cubicBezTo>
                      <a:pt x="851" y="369"/>
                      <a:pt x="827" y="336"/>
                      <a:pt x="779" y="326"/>
                    </a:cubicBezTo>
                    <a:cubicBezTo>
                      <a:pt x="748" y="326"/>
                      <a:pt x="700" y="353"/>
                      <a:pt x="672" y="353"/>
                    </a:cubicBezTo>
                    <a:cubicBezTo>
                      <a:pt x="667" y="353"/>
                      <a:pt x="663" y="352"/>
                      <a:pt x="660" y="350"/>
                    </a:cubicBezTo>
                    <a:cubicBezTo>
                      <a:pt x="648" y="338"/>
                      <a:pt x="648" y="291"/>
                      <a:pt x="636" y="279"/>
                    </a:cubicBezTo>
                    <a:cubicBezTo>
                      <a:pt x="600" y="219"/>
                      <a:pt x="553" y="172"/>
                      <a:pt x="493" y="148"/>
                    </a:cubicBezTo>
                    <a:cubicBezTo>
                      <a:pt x="476" y="137"/>
                      <a:pt x="459" y="127"/>
                      <a:pt x="442" y="118"/>
                    </a:cubicBezTo>
                    <a:lnTo>
                      <a:pt x="442" y="118"/>
                    </a:lnTo>
                    <a:cubicBezTo>
                      <a:pt x="429" y="85"/>
                      <a:pt x="412" y="56"/>
                      <a:pt x="389" y="33"/>
                    </a:cubicBezTo>
                    <a:lnTo>
                      <a:pt x="389" y="33"/>
                    </a:lnTo>
                    <a:cubicBezTo>
                      <a:pt x="388" y="34"/>
                      <a:pt x="386" y="34"/>
                      <a:pt x="384" y="34"/>
                    </a:cubicBezTo>
                    <a:cubicBezTo>
                      <a:pt x="380" y="34"/>
                      <a:pt x="373" y="32"/>
                      <a:pt x="362" y="29"/>
                    </a:cubicBezTo>
                    <a:cubicBezTo>
                      <a:pt x="355" y="9"/>
                      <a:pt x="324" y="0"/>
                      <a:pt x="282" y="0"/>
                    </a:cubicBezTo>
                    <a:close/>
                    <a:moveTo>
                      <a:pt x="10466" y="13503"/>
                    </a:moveTo>
                    <a:cubicBezTo>
                      <a:pt x="10398" y="13503"/>
                      <a:pt x="10317" y="13676"/>
                      <a:pt x="10390" y="13728"/>
                    </a:cubicBezTo>
                    <a:lnTo>
                      <a:pt x="10390" y="13728"/>
                    </a:lnTo>
                    <a:lnTo>
                      <a:pt x="10340" y="13697"/>
                    </a:lnTo>
                    <a:cubicBezTo>
                      <a:pt x="10332" y="13696"/>
                      <a:pt x="10324" y="13695"/>
                      <a:pt x="10316" y="13695"/>
                    </a:cubicBezTo>
                    <a:cubicBezTo>
                      <a:pt x="10245" y="13695"/>
                      <a:pt x="10158" y="13739"/>
                      <a:pt x="10232" y="13792"/>
                    </a:cubicBezTo>
                    <a:lnTo>
                      <a:pt x="10232" y="13781"/>
                    </a:lnTo>
                    <a:cubicBezTo>
                      <a:pt x="10292" y="13816"/>
                      <a:pt x="10363" y="13840"/>
                      <a:pt x="10435" y="13864"/>
                    </a:cubicBezTo>
                    <a:cubicBezTo>
                      <a:pt x="10456" y="13872"/>
                      <a:pt x="10477" y="13876"/>
                      <a:pt x="10497" y="13876"/>
                    </a:cubicBezTo>
                    <a:cubicBezTo>
                      <a:pt x="10535" y="13876"/>
                      <a:pt x="10571" y="13863"/>
                      <a:pt x="10601" y="13840"/>
                    </a:cubicBezTo>
                    <a:cubicBezTo>
                      <a:pt x="10611" y="13835"/>
                      <a:pt x="10621" y="13833"/>
                      <a:pt x="10630" y="13833"/>
                    </a:cubicBezTo>
                    <a:cubicBezTo>
                      <a:pt x="10665" y="13833"/>
                      <a:pt x="10694" y="13862"/>
                      <a:pt x="10721" y="13862"/>
                    </a:cubicBezTo>
                    <a:cubicBezTo>
                      <a:pt x="10737" y="13862"/>
                      <a:pt x="10753" y="13851"/>
                      <a:pt x="10768" y="13816"/>
                    </a:cubicBezTo>
                    <a:lnTo>
                      <a:pt x="10768" y="13816"/>
                    </a:lnTo>
                    <a:cubicBezTo>
                      <a:pt x="10732" y="13911"/>
                      <a:pt x="10911" y="13995"/>
                      <a:pt x="10982" y="14042"/>
                    </a:cubicBezTo>
                    <a:cubicBezTo>
                      <a:pt x="11018" y="14066"/>
                      <a:pt x="11054" y="14090"/>
                      <a:pt x="11078" y="14114"/>
                    </a:cubicBezTo>
                    <a:cubicBezTo>
                      <a:pt x="11066" y="14173"/>
                      <a:pt x="11090" y="14221"/>
                      <a:pt x="11137" y="14245"/>
                    </a:cubicBezTo>
                    <a:lnTo>
                      <a:pt x="11173" y="14150"/>
                    </a:lnTo>
                    <a:cubicBezTo>
                      <a:pt x="11244" y="14185"/>
                      <a:pt x="11232" y="14257"/>
                      <a:pt x="11316" y="14269"/>
                    </a:cubicBezTo>
                    <a:cubicBezTo>
                      <a:pt x="11328" y="14271"/>
                      <a:pt x="11341" y="14272"/>
                      <a:pt x="11354" y="14272"/>
                    </a:cubicBezTo>
                    <a:cubicBezTo>
                      <a:pt x="11412" y="14272"/>
                      <a:pt x="11469" y="14250"/>
                      <a:pt x="11518" y="14221"/>
                    </a:cubicBezTo>
                    <a:cubicBezTo>
                      <a:pt x="11536" y="14204"/>
                      <a:pt x="11534" y="14193"/>
                      <a:pt x="11541" y="14193"/>
                    </a:cubicBezTo>
                    <a:cubicBezTo>
                      <a:pt x="11544" y="14193"/>
                      <a:pt x="11548" y="14194"/>
                      <a:pt x="11554" y="14197"/>
                    </a:cubicBezTo>
                    <a:cubicBezTo>
                      <a:pt x="11590" y="14209"/>
                      <a:pt x="11625" y="14233"/>
                      <a:pt x="11649" y="14257"/>
                    </a:cubicBezTo>
                    <a:cubicBezTo>
                      <a:pt x="11693" y="14301"/>
                      <a:pt x="11747" y="14365"/>
                      <a:pt x="11812" y="14365"/>
                    </a:cubicBezTo>
                    <a:cubicBezTo>
                      <a:pt x="11817" y="14365"/>
                      <a:pt x="11822" y="14365"/>
                      <a:pt x="11828" y="14364"/>
                    </a:cubicBezTo>
                    <a:cubicBezTo>
                      <a:pt x="11862" y="14354"/>
                      <a:pt x="11897" y="14348"/>
                      <a:pt x="11931" y="14348"/>
                    </a:cubicBezTo>
                    <a:cubicBezTo>
                      <a:pt x="11980" y="14348"/>
                      <a:pt x="12029" y="14360"/>
                      <a:pt x="12078" y="14388"/>
                    </a:cubicBezTo>
                    <a:cubicBezTo>
                      <a:pt x="12100" y="14399"/>
                      <a:pt x="12112" y="14496"/>
                      <a:pt x="12144" y="14496"/>
                    </a:cubicBezTo>
                    <a:cubicBezTo>
                      <a:pt x="12146" y="14496"/>
                      <a:pt x="12147" y="14496"/>
                      <a:pt x="12149" y="14495"/>
                    </a:cubicBezTo>
                    <a:cubicBezTo>
                      <a:pt x="12244" y="14463"/>
                      <a:pt x="12162" y="14358"/>
                      <a:pt x="12232" y="14358"/>
                    </a:cubicBezTo>
                    <a:cubicBezTo>
                      <a:pt x="12241" y="14358"/>
                      <a:pt x="12253" y="14360"/>
                      <a:pt x="12268" y="14364"/>
                    </a:cubicBezTo>
                    <a:cubicBezTo>
                      <a:pt x="12411" y="14400"/>
                      <a:pt x="12173" y="14531"/>
                      <a:pt x="12316" y="14566"/>
                    </a:cubicBezTo>
                    <a:cubicBezTo>
                      <a:pt x="12326" y="14569"/>
                      <a:pt x="12335" y="14571"/>
                      <a:pt x="12341" y="14571"/>
                    </a:cubicBezTo>
                    <a:cubicBezTo>
                      <a:pt x="12389" y="14571"/>
                      <a:pt x="12359" y="14505"/>
                      <a:pt x="12411" y="14495"/>
                    </a:cubicBezTo>
                    <a:cubicBezTo>
                      <a:pt x="12506" y="14507"/>
                      <a:pt x="12590" y="14531"/>
                      <a:pt x="12673" y="14578"/>
                    </a:cubicBezTo>
                    <a:cubicBezTo>
                      <a:pt x="12864" y="14662"/>
                      <a:pt x="13054" y="14733"/>
                      <a:pt x="13257" y="14757"/>
                    </a:cubicBezTo>
                    <a:cubicBezTo>
                      <a:pt x="13316" y="14757"/>
                      <a:pt x="13328" y="14721"/>
                      <a:pt x="13376" y="14697"/>
                    </a:cubicBezTo>
                    <a:cubicBezTo>
                      <a:pt x="13402" y="14682"/>
                      <a:pt x="13418" y="14676"/>
                      <a:pt x="13427" y="14676"/>
                    </a:cubicBezTo>
                    <a:cubicBezTo>
                      <a:pt x="13452" y="14676"/>
                      <a:pt x="13414" y="14730"/>
                      <a:pt x="13423" y="14757"/>
                    </a:cubicBezTo>
                    <a:cubicBezTo>
                      <a:pt x="13432" y="14765"/>
                      <a:pt x="13455" y="14769"/>
                      <a:pt x="13483" y="14769"/>
                    </a:cubicBezTo>
                    <a:cubicBezTo>
                      <a:pt x="13535" y="14769"/>
                      <a:pt x="13603" y="14756"/>
                      <a:pt x="13626" y="14733"/>
                    </a:cubicBezTo>
                    <a:cubicBezTo>
                      <a:pt x="13654" y="14696"/>
                      <a:pt x="13671" y="14680"/>
                      <a:pt x="13683" y="14680"/>
                    </a:cubicBezTo>
                    <a:cubicBezTo>
                      <a:pt x="13703" y="14680"/>
                      <a:pt x="13711" y="14718"/>
                      <a:pt x="13733" y="14769"/>
                    </a:cubicBezTo>
                    <a:cubicBezTo>
                      <a:pt x="13733" y="14769"/>
                      <a:pt x="13733" y="14769"/>
                      <a:pt x="13733" y="14769"/>
                    </a:cubicBezTo>
                    <a:cubicBezTo>
                      <a:pt x="13739" y="14769"/>
                      <a:pt x="13827" y="14602"/>
                      <a:pt x="13804" y="14602"/>
                    </a:cubicBezTo>
                    <a:lnTo>
                      <a:pt x="13804" y="14602"/>
                    </a:lnTo>
                    <a:cubicBezTo>
                      <a:pt x="13840" y="14602"/>
                      <a:pt x="13840" y="14709"/>
                      <a:pt x="13840" y="14721"/>
                    </a:cubicBezTo>
                    <a:cubicBezTo>
                      <a:pt x="13850" y="14746"/>
                      <a:pt x="13871" y="14755"/>
                      <a:pt x="13894" y="14755"/>
                    </a:cubicBezTo>
                    <a:cubicBezTo>
                      <a:pt x="13926" y="14755"/>
                      <a:pt x="13962" y="14740"/>
                      <a:pt x="13983" y="14733"/>
                    </a:cubicBezTo>
                    <a:cubicBezTo>
                      <a:pt x="14001" y="14727"/>
                      <a:pt x="14066" y="14712"/>
                      <a:pt x="14121" y="14712"/>
                    </a:cubicBezTo>
                    <a:cubicBezTo>
                      <a:pt x="14176" y="14712"/>
                      <a:pt x="14221" y="14727"/>
                      <a:pt x="14197" y="14781"/>
                    </a:cubicBezTo>
                    <a:cubicBezTo>
                      <a:pt x="14179" y="14814"/>
                      <a:pt x="14187" y="14825"/>
                      <a:pt x="14208" y="14825"/>
                    </a:cubicBezTo>
                    <a:cubicBezTo>
                      <a:pt x="14255" y="14825"/>
                      <a:pt x="14367" y="14769"/>
                      <a:pt x="14400" y="14769"/>
                    </a:cubicBezTo>
                    <a:cubicBezTo>
                      <a:pt x="14402" y="14768"/>
                      <a:pt x="14404" y="14768"/>
                      <a:pt x="14407" y="14768"/>
                    </a:cubicBezTo>
                    <a:cubicBezTo>
                      <a:pt x="14488" y="14768"/>
                      <a:pt x="14480" y="14937"/>
                      <a:pt x="14534" y="14937"/>
                    </a:cubicBezTo>
                    <a:cubicBezTo>
                      <a:pt x="14546" y="14937"/>
                      <a:pt x="14560" y="14930"/>
                      <a:pt x="14578" y="14912"/>
                    </a:cubicBezTo>
                    <a:cubicBezTo>
                      <a:pt x="14578" y="14816"/>
                      <a:pt x="14435" y="14662"/>
                      <a:pt x="14376" y="14602"/>
                    </a:cubicBezTo>
                    <a:cubicBezTo>
                      <a:pt x="14376" y="14602"/>
                      <a:pt x="14290" y="14508"/>
                      <a:pt x="14264" y="14508"/>
                    </a:cubicBezTo>
                    <a:cubicBezTo>
                      <a:pt x="14259" y="14508"/>
                      <a:pt x="14257" y="14511"/>
                      <a:pt x="14257" y="14519"/>
                    </a:cubicBezTo>
                    <a:cubicBezTo>
                      <a:pt x="14244" y="14538"/>
                      <a:pt x="14223" y="14547"/>
                      <a:pt x="14202" y="14547"/>
                    </a:cubicBezTo>
                    <a:cubicBezTo>
                      <a:pt x="14184" y="14547"/>
                      <a:pt x="14166" y="14541"/>
                      <a:pt x="14150" y="14531"/>
                    </a:cubicBezTo>
                    <a:cubicBezTo>
                      <a:pt x="14103" y="14503"/>
                      <a:pt x="14042" y="14460"/>
                      <a:pt x="13983" y="14460"/>
                    </a:cubicBezTo>
                    <a:cubicBezTo>
                      <a:pt x="13967" y="14460"/>
                      <a:pt x="13951" y="14463"/>
                      <a:pt x="13935" y="14471"/>
                    </a:cubicBezTo>
                    <a:cubicBezTo>
                      <a:pt x="13892" y="14486"/>
                      <a:pt x="13875" y="14509"/>
                      <a:pt x="13857" y="14509"/>
                    </a:cubicBezTo>
                    <a:cubicBezTo>
                      <a:pt x="13846" y="14509"/>
                      <a:pt x="13835" y="14499"/>
                      <a:pt x="13816" y="14471"/>
                    </a:cubicBezTo>
                    <a:cubicBezTo>
                      <a:pt x="13812" y="14470"/>
                      <a:pt x="13807" y="14470"/>
                      <a:pt x="13802" y="14470"/>
                    </a:cubicBezTo>
                    <a:cubicBezTo>
                      <a:pt x="13754" y="14470"/>
                      <a:pt x="13685" y="14496"/>
                      <a:pt x="13636" y="14496"/>
                    </a:cubicBezTo>
                    <a:cubicBezTo>
                      <a:pt x="13595" y="14496"/>
                      <a:pt x="13568" y="14478"/>
                      <a:pt x="13578" y="14412"/>
                    </a:cubicBezTo>
                    <a:lnTo>
                      <a:pt x="13578" y="14412"/>
                    </a:lnTo>
                    <a:cubicBezTo>
                      <a:pt x="13569" y="14457"/>
                      <a:pt x="13539" y="14471"/>
                      <a:pt x="13501" y="14471"/>
                    </a:cubicBezTo>
                    <a:cubicBezTo>
                      <a:pt x="13440" y="14471"/>
                      <a:pt x="13360" y="14435"/>
                      <a:pt x="13316" y="14435"/>
                    </a:cubicBezTo>
                    <a:cubicBezTo>
                      <a:pt x="13257" y="14435"/>
                      <a:pt x="13292" y="14495"/>
                      <a:pt x="13233" y="14519"/>
                    </a:cubicBezTo>
                    <a:cubicBezTo>
                      <a:pt x="13228" y="14521"/>
                      <a:pt x="13223" y="14523"/>
                      <a:pt x="13218" y="14523"/>
                    </a:cubicBezTo>
                    <a:cubicBezTo>
                      <a:pt x="13183" y="14523"/>
                      <a:pt x="13173" y="14445"/>
                      <a:pt x="13173" y="14423"/>
                    </a:cubicBezTo>
                    <a:cubicBezTo>
                      <a:pt x="13189" y="14357"/>
                      <a:pt x="13173" y="14339"/>
                      <a:pt x="13144" y="14339"/>
                    </a:cubicBezTo>
                    <a:cubicBezTo>
                      <a:pt x="13109" y="14339"/>
                      <a:pt x="13054" y="14365"/>
                      <a:pt x="13009" y="14365"/>
                    </a:cubicBezTo>
                    <a:cubicBezTo>
                      <a:pt x="13004" y="14365"/>
                      <a:pt x="12999" y="14365"/>
                      <a:pt x="12995" y="14364"/>
                    </a:cubicBezTo>
                    <a:cubicBezTo>
                      <a:pt x="12959" y="14364"/>
                      <a:pt x="12721" y="14281"/>
                      <a:pt x="12733" y="14257"/>
                    </a:cubicBezTo>
                    <a:lnTo>
                      <a:pt x="12733" y="14257"/>
                    </a:lnTo>
                    <a:cubicBezTo>
                      <a:pt x="12709" y="14281"/>
                      <a:pt x="12780" y="14269"/>
                      <a:pt x="12733" y="14304"/>
                    </a:cubicBezTo>
                    <a:cubicBezTo>
                      <a:pt x="12721" y="14316"/>
                      <a:pt x="12710" y="14320"/>
                      <a:pt x="12700" y="14320"/>
                    </a:cubicBezTo>
                    <a:cubicBezTo>
                      <a:pt x="12681" y="14320"/>
                      <a:pt x="12665" y="14304"/>
                      <a:pt x="12649" y="14304"/>
                    </a:cubicBezTo>
                    <a:cubicBezTo>
                      <a:pt x="12614" y="14304"/>
                      <a:pt x="12542" y="14281"/>
                      <a:pt x="12518" y="14245"/>
                    </a:cubicBezTo>
                    <a:cubicBezTo>
                      <a:pt x="12498" y="14214"/>
                      <a:pt x="12513" y="14183"/>
                      <a:pt x="12471" y="14183"/>
                    </a:cubicBezTo>
                    <a:cubicBezTo>
                      <a:pt x="12464" y="14183"/>
                      <a:pt x="12456" y="14184"/>
                      <a:pt x="12447" y="14185"/>
                    </a:cubicBezTo>
                    <a:cubicBezTo>
                      <a:pt x="12375" y="14197"/>
                      <a:pt x="12375" y="14257"/>
                      <a:pt x="12340" y="14257"/>
                    </a:cubicBezTo>
                    <a:cubicBezTo>
                      <a:pt x="12336" y="14257"/>
                      <a:pt x="12331" y="14258"/>
                      <a:pt x="12327" y="14258"/>
                    </a:cubicBezTo>
                    <a:cubicBezTo>
                      <a:pt x="12260" y="14258"/>
                      <a:pt x="12195" y="14171"/>
                      <a:pt x="12161" y="14138"/>
                    </a:cubicBezTo>
                    <a:cubicBezTo>
                      <a:pt x="12102" y="14102"/>
                      <a:pt x="12042" y="14066"/>
                      <a:pt x="11983" y="14054"/>
                    </a:cubicBezTo>
                    <a:cubicBezTo>
                      <a:pt x="11941" y="14040"/>
                      <a:pt x="11903" y="14035"/>
                      <a:pt x="11864" y="14035"/>
                    </a:cubicBezTo>
                    <a:cubicBezTo>
                      <a:pt x="11837" y="14035"/>
                      <a:pt x="11810" y="14038"/>
                      <a:pt x="11780" y="14042"/>
                    </a:cubicBezTo>
                    <a:cubicBezTo>
                      <a:pt x="11759" y="14042"/>
                      <a:pt x="11688" y="14092"/>
                      <a:pt x="11657" y="14092"/>
                    </a:cubicBezTo>
                    <a:cubicBezTo>
                      <a:pt x="11654" y="14092"/>
                      <a:pt x="11651" y="14091"/>
                      <a:pt x="11649" y="14090"/>
                    </a:cubicBezTo>
                    <a:cubicBezTo>
                      <a:pt x="11673" y="14066"/>
                      <a:pt x="11697" y="14042"/>
                      <a:pt x="11709" y="14007"/>
                    </a:cubicBezTo>
                    <a:cubicBezTo>
                      <a:pt x="11709" y="13971"/>
                      <a:pt x="11578" y="13947"/>
                      <a:pt x="11554" y="13947"/>
                    </a:cubicBezTo>
                    <a:cubicBezTo>
                      <a:pt x="11533" y="13947"/>
                      <a:pt x="11521" y="13985"/>
                      <a:pt x="11477" y="13985"/>
                    </a:cubicBezTo>
                    <a:cubicBezTo>
                      <a:pt x="11471" y="13985"/>
                      <a:pt x="11465" y="13984"/>
                      <a:pt x="11459" y="13983"/>
                    </a:cubicBezTo>
                    <a:cubicBezTo>
                      <a:pt x="11411" y="13971"/>
                      <a:pt x="11375" y="13947"/>
                      <a:pt x="11328" y="13923"/>
                    </a:cubicBezTo>
                    <a:cubicBezTo>
                      <a:pt x="11239" y="13845"/>
                      <a:pt x="11254" y="13767"/>
                      <a:pt x="11139" y="13767"/>
                    </a:cubicBezTo>
                    <a:cubicBezTo>
                      <a:pt x="11131" y="13767"/>
                      <a:pt x="11123" y="13768"/>
                      <a:pt x="11113" y="13769"/>
                    </a:cubicBezTo>
                    <a:cubicBezTo>
                      <a:pt x="11087" y="13779"/>
                      <a:pt x="11057" y="13785"/>
                      <a:pt x="11028" y="13785"/>
                    </a:cubicBezTo>
                    <a:cubicBezTo>
                      <a:pt x="10992" y="13785"/>
                      <a:pt x="10956" y="13776"/>
                      <a:pt x="10923" y="13757"/>
                    </a:cubicBezTo>
                    <a:cubicBezTo>
                      <a:pt x="10921" y="13756"/>
                      <a:pt x="10920" y="13756"/>
                      <a:pt x="10918" y="13756"/>
                    </a:cubicBezTo>
                    <a:cubicBezTo>
                      <a:pt x="10897" y="13756"/>
                      <a:pt x="10863" y="13801"/>
                      <a:pt x="10816" y="13801"/>
                    </a:cubicBezTo>
                    <a:cubicBezTo>
                      <a:pt x="10805" y="13801"/>
                      <a:pt x="10793" y="13799"/>
                      <a:pt x="10780" y="13792"/>
                    </a:cubicBezTo>
                    <a:cubicBezTo>
                      <a:pt x="10792" y="13769"/>
                      <a:pt x="10875" y="13673"/>
                      <a:pt x="10804" y="13673"/>
                    </a:cubicBezTo>
                    <a:cubicBezTo>
                      <a:pt x="10744" y="13673"/>
                      <a:pt x="10697" y="13721"/>
                      <a:pt x="10649" y="13733"/>
                    </a:cubicBezTo>
                    <a:cubicBezTo>
                      <a:pt x="10768" y="13697"/>
                      <a:pt x="10554" y="13650"/>
                      <a:pt x="10530" y="13626"/>
                    </a:cubicBezTo>
                    <a:cubicBezTo>
                      <a:pt x="10470" y="13578"/>
                      <a:pt x="10554" y="13542"/>
                      <a:pt x="10482" y="13507"/>
                    </a:cubicBezTo>
                    <a:cubicBezTo>
                      <a:pt x="10477" y="13504"/>
                      <a:pt x="10471" y="13503"/>
                      <a:pt x="10466" y="135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43"/>
              <p:cNvSpPr/>
              <p:nvPr/>
            </p:nvSpPr>
            <p:spPr>
              <a:xfrm>
                <a:off x="3533076" y="1630803"/>
                <a:ext cx="758525" cy="522609"/>
              </a:xfrm>
              <a:custGeom>
                <a:avLst/>
                <a:gdLst/>
                <a:ahLst/>
                <a:cxnLst/>
                <a:rect l="l" t="t" r="r" b="b"/>
                <a:pathLst>
                  <a:path w="24439" h="16838" extrusionOk="0">
                    <a:moveTo>
                      <a:pt x="1075" y="640"/>
                    </a:moveTo>
                    <a:cubicBezTo>
                      <a:pt x="1071" y="648"/>
                      <a:pt x="1068" y="655"/>
                      <a:pt x="1066" y="660"/>
                    </a:cubicBezTo>
                    <a:cubicBezTo>
                      <a:pt x="1070" y="654"/>
                      <a:pt x="1073" y="647"/>
                      <a:pt x="1075" y="640"/>
                    </a:cubicBezTo>
                    <a:close/>
                    <a:moveTo>
                      <a:pt x="3001" y="1585"/>
                    </a:moveTo>
                    <a:cubicBezTo>
                      <a:pt x="3003" y="1587"/>
                      <a:pt x="3004" y="1589"/>
                      <a:pt x="3007" y="1589"/>
                    </a:cubicBezTo>
                    <a:cubicBezTo>
                      <a:pt x="3005" y="1589"/>
                      <a:pt x="3003" y="1587"/>
                      <a:pt x="3001" y="1585"/>
                    </a:cubicBezTo>
                    <a:close/>
                    <a:moveTo>
                      <a:pt x="4031" y="1612"/>
                    </a:moveTo>
                    <a:cubicBezTo>
                      <a:pt x="4030" y="1614"/>
                      <a:pt x="4030" y="1615"/>
                      <a:pt x="4029" y="1617"/>
                    </a:cubicBezTo>
                    <a:lnTo>
                      <a:pt x="4029" y="1617"/>
                    </a:lnTo>
                    <a:cubicBezTo>
                      <a:pt x="4030" y="1615"/>
                      <a:pt x="4030" y="1614"/>
                      <a:pt x="4031" y="1612"/>
                    </a:cubicBezTo>
                    <a:close/>
                    <a:moveTo>
                      <a:pt x="360" y="1753"/>
                    </a:moveTo>
                    <a:cubicBezTo>
                      <a:pt x="358" y="1754"/>
                      <a:pt x="355" y="1754"/>
                      <a:pt x="352" y="1755"/>
                    </a:cubicBezTo>
                    <a:cubicBezTo>
                      <a:pt x="355" y="1755"/>
                      <a:pt x="358" y="1754"/>
                      <a:pt x="360" y="1753"/>
                    </a:cubicBezTo>
                    <a:close/>
                    <a:moveTo>
                      <a:pt x="3805" y="1708"/>
                    </a:moveTo>
                    <a:cubicBezTo>
                      <a:pt x="3852" y="1720"/>
                      <a:pt x="3912" y="1731"/>
                      <a:pt x="3888" y="1779"/>
                    </a:cubicBezTo>
                    <a:lnTo>
                      <a:pt x="3840" y="1767"/>
                    </a:lnTo>
                    <a:lnTo>
                      <a:pt x="3805" y="1708"/>
                    </a:lnTo>
                    <a:close/>
                    <a:moveTo>
                      <a:pt x="5162" y="1922"/>
                    </a:moveTo>
                    <a:lnTo>
                      <a:pt x="5162" y="1922"/>
                    </a:lnTo>
                    <a:cubicBezTo>
                      <a:pt x="5161" y="1926"/>
                      <a:pt x="5159" y="1931"/>
                      <a:pt x="5158" y="1935"/>
                    </a:cubicBezTo>
                    <a:lnTo>
                      <a:pt x="5158" y="1935"/>
                    </a:lnTo>
                    <a:cubicBezTo>
                      <a:pt x="5160" y="1931"/>
                      <a:pt x="5161" y="1927"/>
                      <a:pt x="5162" y="1922"/>
                    </a:cubicBezTo>
                    <a:close/>
                    <a:moveTo>
                      <a:pt x="4289" y="2075"/>
                    </a:moveTo>
                    <a:cubicBezTo>
                      <a:pt x="4244" y="2075"/>
                      <a:pt x="4234" y="2108"/>
                      <a:pt x="4269" y="2160"/>
                    </a:cubicBezTo>
                    <a:lnTo>
                      <a:pt x="4281" y="2160"/>
                    </a:lnTo>
                    <a:cubicBezTo>
                      <a:pt x="4317" y="2148"/>
                      <a:pt x="4352" y="2148"/>
                      <a:pt x="4352" y="2089"/>
                    </a:cubicBezTo>
                    <a:cubicBezTo>
                      <a:pt x="4327" y="2079"/>
                      <a:pt x="4305" y="2075"/>
                      <a:pt x="4289" y="2075"/>
                    </a:cubicBezTo>
                    <a:close/>
                    <a:moveTo>
                      <a:pt x="4609" y="2121"/>
                    </a:moveTo>
                    <a:cubicBezTo>
                      <a:pt x="4563" y="2121"/>
                      <a:pt x="4549" y="2209"/>
                      <a:pt x="4602" y="2220"/>
                    </a:cubicBezTo>
                    <a:cubicBezTo>
                      <a:pt x="4611" y="2222"/>
                      <a:pt x="4619" y="2224"/>
                      <a:pt x="4627" y="2224"/>
                    </a:cubicBezTo>
                    <a:cubicBezTo>
                      <a:pt x="4681" y="2224"/>
                      <a:pt x="4699" y="2156"/>
                      <a:pt x="4626" y="2124"/>
                    </a:cubicBezTo>
                    <a:cubicBezTo>
                      <a:pt x="4620" y="2122"/>
                      <a:pt x="4615" y="2121"/>
                      <a:pt x="4609" y="2121"/>
                    </a:cubicBezTo>
                    <a:close/>
                    <a:moveTo>
                      <a:pt x="9531" y="2827"/>
                    </a:moveTo>
                    <a:cubicBezTo>
                      <a:pt x="9537" y="2828"/>
                      <a:pt x="9544" y="2829"/>
                      <a:pt x="9552" y="2830"/>
                    </a:cubicBezTo>
                    <a:lnTo>
                      <a:pt x="9552" y="2830"/>
                    </a:lnTo>
                    <a:cubicBezTo>
                      <a:pt x="9546" y="2828"/>
                      <a:pt x="9539" y="2827"/>
                      <a:pt x="9531" y="2827"/>
                    </a:cubicBezTo>
                    <a:close/>
                    <a:moveTo>
                      <a:pt x="12806" y="3291"/>
                    </a:moveTo>
                    <a:cubicBezTo>
                      <a:pt x="12806" y="3292"/>
                      <a:pt x="12806" y="3292"/>
                      <a:pt x="12806" y="3293"/>
                    </a:cubicBezTo>
                    <a:lnTo>
                      <a:pt x="12806" y="3293"/>
                    </a:lnTo>
                    <a:cubicBezTo>
                      <a:pt x="12806" y="3292"/>
                      <a:pt x="12806" y="3292"/>
                      <a:pt x="12806" y="3291"/>
                    </a:cubicBezTo>
                    <a:close/>
                    <a:moveTo>
                      <a:pt x="10722" y="3244"/>
                    </a:moveTo>
                    <a:lnTo>
                      <a:pt x="10877" y="3267"/>
                    </a:lnTo>
                    <a:cubicBezTo>
                      <a:pt x="10877" y="3294"/>
                      <a:pt x="10870" y="3308"/>
                      <a:pt x="10847" y="3308"/>
                    </a:cubicBezTo>
                    <a:cubicBezTo>
                      <a:pt x="10839" y="3308"/>
                      <a:pt x="10829" y="3306"/>
                      <a:pt x="10817" y="3303"/>
                    </a:cubicBezTo>
                    <a:cubicBezTo>
                      <a:pt x="10770" y="3303"/>
                      <a:pt x="10710" y="3291"/>
                      <a:pt x="10710" y="3244"/>
                    </a:cubicBezTo>
                    <a:close/>
                    <a:moveTo>
                      <a:pt x="9507" y="3435"/>
                    </a:moveTo>
                    <a:cubicBezTo>
                      <a:pt x="9494" y="3435"/>
                      <a:pt x="9488" y="3438"/>
                      <a:pt x="9496" y="3446"/>
                    </a:cubicBezTo>
                    <a:cubicBezTo>
                      <a:pt x="9531" y="3494"/>
                      <a:pt x="9579" y="3494"/>
                      <a:pt x="9639" y="3494"/>
                    </a:cubicBezTo>
                    <a:cubicBezTo>
                      <a:pt x="9639" y="3458"/>
                      <a:pt x="9639" y="3446"/>
                      <a:pt x="9591" y="3446"/>
                    </a:cubicBezTo>
                    <a:cubicBezTo>
                      <a:pt x="9583" y="3446"/>
                      <a:pt x="9533" y="3435"/>
                      <a:pt x="9507" y="3435"/>
                    </a:cubicBezTo>
                    <a:close/>
                    <a:moveTo>
                      <a:pt x="11544" y="3488"/>
                    </a:moveTo>
                    <a:cubicBezTo>
                      <a:pt x="11544" y="3490"/>
                      <a:pt x="11544" y="3492"/>
                      <a:pt x="11544" y="3494"/>
                    </a:cubicBezTo>
                    <a:cubicBezTo>
                      <a:pt x="11544" y="3492"/>
                      <a:pt x="11544" y="3490"/>
                      <a:pt x="11544" y="3488"/>
                    </a:cubicBezTo>
                    <a:close/>
                    <a:moveTo>
                      <a:pt x="12937" y="3470"/>
                    </a:moveTo>
                    <a:cubicBezTo>
                      <a:pt x="12937" y="3502"/>
                      <a:pt x="12927" y="3555"/>
                      <a:pt x="12880" y="3555"/>
                    </a:cubicBezTo>
                    <a:cubicBezTo>
                      <a:pt x="12875" y="3555"/>
                      <a:pt x="12870" y="3554"/>
                      <a:pt x="12865" y="3553"/>
                    </a:cubicBezTo>
                    <a:lnTo>
                      <a:pt x="12865" y="3553"/>
                    </a:lnTo>
                    <a:cubicBezTo>
                      <a:pt x="12865" y="3553"/>
                      <a:pt x="12865" y="3553"/>
                      <a:pt x="12865" y="3553"/>
                    </a:cubicBezTo>
                    <a:cubicBezTo>
                      <a:pt x="12864" y="3554"/>
                      <a:pt x="12863" y="3555"/>
                      <a:pt x="12862" y="3555"/>
                    </a:cubicBezTo>
                    <a:lnTo>
                      <a:pt x="12862" y="3555"/>
                    </a:lnTo>
                    <a:cubicBezTo>
                      <a:pt x="12853" y="3560"/>
                      <a:pt x="12843" y="3563"/>
                      <a:pt x="12835" y="3563"/>
                    </a:cubicBezTo>
                    <a:cubicBezTo>
                      <a:pt x="12811" y="3563"/>
                      <a:pt x="12799" y="3543"/>
                      <a:pt x="12841" y="3517"/>
                    </a:cubicBezTo>
                    <a:cubicBezTo>
                      <a:pt x="12877" y="3505"/>
                      <a:pt x="12913" y="3494"/>
                      <a:pt x="12937" y="3470"/>
                    </a:cubicBezTo>
                    <a:close/>
                    <a:moveTo>
                      <a:pt x="15080" y="3672"/>
                    </a:moveTo>
                    <a:cubicBezTo>
                      <a:pt x="15080" y="3673"/>
                      <a:pt x="15079" y="3673"/>
                      <a:pt x="15079" y="3674"/>
                    </a:cubicBezTo>
                    <a:lnTo>
                      <a:pt x="15079" y="3674"/>
                    </a:lnTo>
                    <a:lnTo>
                      <a:pt x="15080" y="3672"/>
                    </a:lnTo>
                    <a:close/>
                    <a:moveTo>
                      <a:pt x="12997" y="3716"/>
                    </a:moveTo>
                    <a:lnTo>
                      <a:pt x="12997" y="3716"/>
                    </a:lnTo>
                    <a:cubicBezTo>
                      <a:pt x="12996" y="3717"/>
                      <a:pt x="12996" y="3719"/>
                      <a:pt x="12996" y="3720"/>
                    </a:cubicBezTo>
                    <a:cubicBezTo>
                      <a:pt x="12996" y="3718"/>
                      <a:pt x="12997" y="3717"/>
                      <a:pt x="12997" y="3716"/>
                    </a:cubicBezTo>
                    <a:close/>
                    <a:moveTo>
                      <a:pt x="14367" y="3718"/>
                    </a:moveTo>
                    <a:cubicBezTo>
                      <a:pt x="14374" y="3718"/>
                      <a:pt x="14381" y="3719"/>
                      <a:pt x="14389" y="3720"/>
                    </a:cubicBezTo>
                    <a:cubicBezTo>
                      <a:pt x="14468" y="3731"/>
                      <a:pt x="14441" y="3816"/>
                      <a:pt x="14378" y="3816"/>
                    </a:cubicBezTo>
                    <a:cubicBezTo>
                      <a:pt x="14374" y="3816"/>
                      <a:pt x="14370" y="3816"/>
                      <a:pt x="14365" y="3815"/>
                    </a:cubicBezTo>
                    <a:cubicBezTo>
                      <a:pt x="14333" y="3772"/>
                      <a:pt x="14300" y="3718"/>
                      <a:pt x="14367" y="3718"/>
                    </a:cubicBezTo>
                    <a:close/>
                    <a:moveTo>
                      <a:pt x="1162" y="4087"/>
                    </a:moveTo>
                    <a:cubicBezTo>
                      <a:pt x="1149" y="4087"/>
                      <a:pt x="1132" y="4091"/>
                      <a:pt x="1114" y="4101"/>
                    </a:cubicBezTo>
                    <a:lnTo>
                      <a:pt x="1126" y="4148"/>
                    </a:lnTo>
                    <a:lnTo>
                      <a:pt x="1185" y="4184"/>
                    </a:lnTo>
                    <a:cubicBezTo>
                      <a:pt x="1212" y="4123"/>
                      <a:pt x="1199" y="4087"/>
                      <a:pt x="1162" y="4087"/>
                    </a:cubicBezTo>
                    <a:close/>
                    <a:moveTo>
                      <a:pt x="18902" y="4970"/>
                    </a:moveTo>
                    <a:cubicBezTo>
                      <a:pt x="18900" y="4973"/>
                      <a:pt x="18898" y="4975"/>
                      <a:pt x="18897" y="4978"/>
                    </a:cubicBezTo>
                    <a:lnTo>
                      <a:pt x="18897" y="4978"/>
                    </a:lnTo>
                    <a:cubicBezTo>
                      <a:pt x="18898" y="4975"/>
                      <a:pt x="18900" y="4973"/>
                      <a:pt x="18902" y="4970"/>
                    </a:cubicBezTo>
                    <a:close/>
                    <a:moveTo>
                      <a:pt x="361" y="634"/>
                    </a:moveTo>
                    <a:cubicBezTo>
                      <a:pt x="294" y="634"/>
                      <a:pt x="234" y="680"/>
                      <a:pt x="209" y="755"/>
                    </a:cubicBezTo>
                    <a:cubicBezTo>
                      <a:pt x="197" y="779"/>
                      <a:pt x="185" y="803"/>
                      <a:pt x="173" y="827"/>
                    </a:cubicBezTo>
                    <a:cubicBezTo>
                      <a:pt x="173" y="827"/>
                      <a:pt x="122" y="1021"/>
                      <a:pt x="143" y="1021"/>
                    </a:cubicBezTo>
                    <a:cubicBezTo>
                      <a:pt x="145" y="1021"/>
                      <a:pt x="147" y="1020"/>
                      <a:pt x="149" y="1017"/>
                    </a:cubicBezTo>
                    <a:cubicBezTo>
                      <a:pt x="197" y="1041"/>
                      <a:pt x="221" y="1088"/>
                      <a:pt x="209" y="1124"/>
                    </a:cubicBezTo>
                    <a:cubicBezTo>
                      <a:pt x="197" y="1208"/>
                      <a:pt x="173" y="1303"/>
                      <a:pt x="233" y="1362"/>
                    </a:cubicBezTo>
                    <a:cubicBezTo>
                      <a:pt x="304" y="1434"/>
                      <a:pt x="328" y="1410"/>
                      <a:pt x="292" y="1493"/>
                    </a:cubicBezTo>
                    <a:cubicBezTo>
                      <a:pt x="327" y="1587"/>
                      <a:pt x="500" y="1714"/>
                      <a:pt x="360" y="1753"/>
                    </a:cubicBezTo>
                    <a:lnTo>
                      <a:pt x="360" y="1753"/>
                    </a:lnTo>
                    <a:cubicBezTo>
                      <a:pt x="366" y="1752"/>
                      <a:pt x="371" y="1751"/>
                      <a:pt x="375" y="1751"/>
                    </a:cubicBezTo>
                    <a:cubicBezTo>
                      <a:pt x="468" y="1751"/>
                      <a:pt x="450" y="1950"/>
                      <a:pt x="483" y="2005"/>
                    </a:cubicBezTo>
                    <a:cubicBezTo>
                      <a:pt x="501" y="2033"/>
                      <a:pt x="516" y="2039"/>
                      <a:pt x="530" y="2039"/>
                    </a:cubicBezTo>
                    <a:cubicBezTo>
                      <a:pt x="542" y="2039"/>
                      <a:pt x="553" y="2035"/>
                      <a:pt x="564" y="2035"/>
                    </a:cubicBezTo>
                    <a:cubicBezTo>
                      <a:pt x="576" y="2035"/>
                      <a:pt x="588" y="2039"/>
                      <a:pt x="602" y="2053"/>
                    </a:cubicBezTo>
                    <a:cubicBezTo>
                      <a:pt x="661" y="2089"/>
                      <a:pt x="578" y="2148"/>
                      <a:pt x="554" y="2160"/>
                    </a:cubicBezTo>
                    <a:cubicBezTo>
                      <a:pt x="411" y="2196"/>
                      <a:pt x="566" y="2279"/>
                      <a:pt x="602" y="2362"/>
                    </a:cubicBezTo>
                    <a:cubicBezTo>
                      <a:pt x="626" y="2458"/>
                      <a:pt x="649" y="2553"/>
                      <a:pt x="649" y="2660"/>
                    </a:cubicBezTo>
                    <a:cubicBezTo>
                      <a:pt x="652" y="2661"/>
                      <a:pt x="653" y="2662"/>
                      <a:pt x="654" y="2662"/>
                    </a:cubicBezTo>
                    <a:cubicBezTo>
                      <a:pt x="663" y="2662"/>
                      <a:pt x="642" y="2631"/>
                      <a:pt x="663" y="2631"/>
                    </a:cubicBezTo>
                    <a:cubicBezTo>
                      <a:pt x="668" y="2631"/>
                      <a:pt x="675" y="2632"/>
                      <a:pt x="685" y="2636"/>
                    </a:cubicBezTo>
                    <a:cubicBezTo>
                      <a:pt x="721" y="2648"/>
                      <a:pt x="721" y="2696"/>
                      <a:pt x="733" y="2720"/>
                    </a:cubicBezTo>
                    <a:cubicBezTo>
                      <a:pt x="745" y="2755"/>
                      <a:pt x="780" y="2839"/>
                      <a:pt x="757" y="2874"/>
                    </a:cubicBezTo>
                    <a:cubicBezTo>
                      <a:pt x="733" y="2910"/>
                      <a:pt x="697" y="2922"/>
                      <a:pt x="745" y="2970"/>
                    </a:cubicBezTo>
                    <a:cubicBezTo>
                      <a:pt x="804" y="3029"/>
                      <a:pt x="852" y="3005"/>
                      <a:pt x="876" y="3029"/>
                    </a:cubicBezTo>
                    <a:cubicBezTo>
                      <a:pt x="923" y="3089"/>
                      <a:pt x="888" y="3208"/>
                      <a:pt x="888" y="3267"/>
                    </a:cubicBezTo>
                    <a:cubicBezTo>
                      <a:pt x="888" y="3339"/>
                      <a:pt x="899" y="3410"/>
                      <a:pt x="923" y="3482"/>
                    </a:cubicBezTo>
                    <a:cubicBezTo>
                      <a:pt x="947" y="3553"/>
                      <a:pt x="983" y="3613"/>
                      <a:pt x="1042" y="3660"/>
                    </a:cubicBezTo>
                    <a:cubicBezTo>
                      <a:pt x="1066" y="3696"/>
                      <a:pt x="1161" y="3720"/>
                      <a:pt x="1173" y="3755"/>
                    </a:cubicBezTo>
                    <a:cubicBezTo>
                      <a:pt x="1155" y="3750"/>
                      <a:pt x="1135" y="3747"/>
                      <a:pt x="1115" y="3747"/>
                    </a:cubicBezTo>
                    <a:cubicBezTo>
                      <a:pt x="1096" y="3747"/>
                      <a:pt x="1078" y="3750"/>
                      <a:pt x="1066" y="3755"/>
                    </a:cubicBezTo>
                    <a:cubicBezTo>
                      <a:pt x="1042" y="3779"/>
                      <a:pt x="1102" y="3898"/>
                      <a:pt x="1114" y="3922"/>
                    </a:cubicBezTo>
                    <a:cubicBezTo>
                      <a:pt x="1138" y="3946"/>
                      <a:pt x="1185" y="3922"/>
                      <a:pt x="1209" y="3982"/>
                    </a:cubicBezTo>
                    <a:cubicBezTo>
                      <a:pt x="1233" y="4029"/>
                      <a:pt x="1245" y="4077"/>
                      <a:pt x="1245" y="4136"/>
                    </a:cubicBezTo>
                    <a:cubicBezTo>
                      <a:pt x="1257" y="4279"/>
                      <a:pt x="1185" y="4303"/>
                      <a:pt x="1292" y="4422"/>
                    </a:cubicBezTo>
                    <a:cubicBezTo>
                      <a:pt x="1364" y="4458"/>
                      <a:pt x="1388" y="4517"/>
                      <a:pt x="1411" y="4601"/>
                    </a:cubicBezTo>
                    <a:cubicBezTo>
                      <a:pt x="1423" y="4625"/>
                      <a:pt x="1519" y="4613"/>
                      <a:pt x="1542" y="4684"/>
                    </a:cubicBezTo>
                    <a:cubicBezTo>
                      <a:pt x="1519" y="4696"/>
                      <a:pt x="1400" y="4684"/>
                      <a:pt x="1447" y="4756"/>
                    </a:cubicBezTo>
                    <a:cubicBezTo>
                      <a:pt x="1483" y="4791"/>
                      <a:pt x="1554" y="4803"/>
                      <a:pt x="1602" y="4827"/>
                    </a:cubicBezTo>
                    <a:lnTo>
                      <a:pt x="1602" y="4827"/>
                    </a:lnTo>
                    <a:cubicBezTo>
                      <a:pt x="1587" y="4820"/>
                      <a:pt x="1577" y="4817"/>
                      <a:pt x="1569" y="4817"/>
                    </a:cubicBezTo>
                    <a:cubicBezTo>
                      <a:pt x="1510" y="4817"/>
                      <a:pt x="1603" y="4986"/>
                      <a:pt x="1614" y="5018"/>
                    </a:cubicBezTo>
                    <a:cubicBezTo>
                      <a:pt x="1626" y="5089"/>
                      <a:pt x="1530" y="5053"/>
                      <a:pt x="1566" y="5137"/>
                    </a:cubicBezTo>
                    <a:cubicBezTo>
                      <a:pt x="1576" y="5160"/>
                      <a:pt x="1602" y="5171"/>
                      <a:pt x="1632" y="5171"/>
                    </a:cubicBezTo>
                    <a:cubicBezTo>
                      <a:pt x="1709" y="5171"/>
                      <a:pt x="1815" y="5106"/>
                      <a:pt x="1781" y="5029"/>
                    </a:cubicBezTo>
                    <a:lnTo>
                      <a:pt x="1781" y="5029"/>
                    </a:lnTo>
                    <a:lnTo>
                      <a:pt x="1816" y="5101"/>
                    </a:lnTo>
                    <a:cubicBezTo>
                      <a:pt x="1830" y="5150"/>
                      <a:pt x="1877" y="5187"/>
                      <a:pt x="1909" y="5187"/>
                    </a:cubicBezTo>
                    <a:cubicBezTo>
                      <a:pt x="1931" y="5187"/>
                      <a:pt x="1945" y="5169"/>
                      <a:pt x="1935" y="5125"/>
                    </a:cubicBezTo>
                    <a:lnTo>
                      <a:pt x="1935" y="5125"/>
                    </a:lnTo>
                    <a:lnTo>
                      <a:pt x="1935" y="5137"/>
                    </a:lnTo>
                    <a:cubicBezTo>
                      <a:pt x="1911" y="5053"/>
                      <a:pt x="1876" y="4982"/>
                      <a:pt x="1840" y="4922"/>
                    </a:cubicBezTo>
                    <a:cubicBezTo>
                      <a:pt x="1792" y="4839"/>
                      <a:pt x="1769" y="4815"/>
                      <a:pt x="1697" y="4803"/>
                    </a:cubicBezTo>
                    <a:cubicBezTo>
                      <a:pt x="1647" y="4783"/>
                      <a:pt x="1656" y="4686"/>
                      <a:pt x="1595" y="4686"/>
                    </a:cubicBezTo>
                    <a:cubicBezTo>
                      <a:pt x="1584" y="4686"/>
                      <a:pt x="1571" y="4689"/>
                      <a:pt x="1554" y="4696"/>
                    </a:cubicBezTo>
                    <a:cubicBezTo>
                      <a:pt x="1661" y="4648"/>
                      <a:pt x="1590" y="4446"/>
                      <a:pt x="1566" y="4351"/>
                    </a:cubicBezTo>
                    <a:cubicBezTo>
                      <a:pt x="1554" y="4315"/>
                      <a:pt x="1554" y="4267"/>
                      <a:pt x="1554" y="4220"/>
                    </a:cubicBezTo>
                    <a:cubicBezTo>
                      <a:pt x="1602" y="4196"/>
                      <a:pt x="1626" y="4136"/>
                      <a:pt x="1614" y="4089"/>
                    </a:cubicBezTo>
                    <a:lnTo>
                      <a:pt x="1614" y="4089"/>
                    </a:lnTo>
                    <a:lnTo>
                      <a:pt x="1519" y="4125"/>
                    </a:lnTo>
                    <a:cubicBezTo>
                      <a:pt x="1495" y="4041"/>
                      <a:pt x="1554" y="4006"/>
                      <a:pt x="1507" y="3934"/>
                    </a:cubicBezTo>
                    <a:cubicBezTo>
                      <a:pt x="1471" y="3875"/>
                      <a:pt x="1411" y="3827"/>
                      <a:pt x="1340" y="3803"/>
                    </a:cubicBezTo>
                    <a:cubicBezTo>
                      <a:pt x="1326" y="3803"/>
                      <a:pt x="1317" y="3805"/>
                      <a:pt x="1311" y="3805"/>
                    </a:cubicBezTo>
                    <a:cubicBezTo>
                      <a:pt x="1302" y="3805"/>
                      <a:pt x="1299" y="3801"/>
                      <a:pt x="1292" y="3779"/>
                    </a:cubicBezTo>
                    <a:cubicBezTo>
                      <a:pt x="1280" y="3744"/>
                      <a:pt x="1280" y="3696"/>
                      <a:pt x="1280" y="3660"/>
                    </a:cubicBezTo>
                    <a:cubicBezTo>
                      <a:pt x="1292" y="3589"/>
                      <a:pt x="1316" y="3494"/>
                      <a:pt x="1245" y="3446"/>
                    </a:cubicBezTo>
                    <a:cubicBezTo>
                      <a:pt x="1173" y="3386"/>
                      <a:pt x="1126" y="3303"/>
                      <a:pt x="1114" y="3208"/>
                    </a:cubicBezTo>
                    <a:cubicBezTo>
                      <a:pt x="1114" y="3172"/>
                      <a:pt x="1197" y="3101"/>
                      <a:pt x="1161" y="3077"/>
                    </a:cubicBezTo>
                    <a:cubicBezTo>
                      <a:pt x="1144" y="3064"/>
                      <a:pt x="1129" y="3059"/>
                      <a:pt x="1115" y="3059"/>
                    </a:cubicBezTo>
                    <a:cubicBezTo>
                      <a:pt x="1076" y="3059"/>
                      <a:pt x="1049" y="3098"/>
                      <a:pt x="1025" y="3098"/>
                    </a:cubicBezTo>
                    <a:cubicBezTo>
                      <a:pt x="1011" y="3098"/>
                      <a:pt x="997" y="3085"/>
                      <a:pt x="983" y="3041"/>
                    </a:cubicBezTo>
                    <a:cubicBezTo>
                      <a:pt x="935" y="2898"/>
                      <a:pt x="1173" y="3029"/>
                      <a:pt x="1138" y="2886"/>
                    </a:cubicBezTo>
                    <a:cubicBezTo>
                      <a:pt x="1124" y="2855"/>
                      <a:pt x="1109" y="2847"/>
                      <a:pt x="1093" y="2847"/>
                    </a:cubicBezTo>
                    <a:cubicBezTo>
                      <a:pt x="1078" y="2847"/>
                      <a:pt x="1063" y="2855"/>
                      <a:pt x="1048" y="2855"/>
                    </a:cubicBezTo>
                    <a:cubicBezTo>
                      <a:pt x="1038" y="2855"/>
                      <a:pt x="1028" y="2851"/>
                      <a:pt x="1019" y="2839"/>
                    </a:cubicBezTo>
                    <a:cubicBezTo>
                      <a:pt x="971" y="2755"/>
                      <a:pt x="947" y="2660"/>
                      <a:pt x="935" y="2553"/>
                    </a:cubicBezTo>
                    <a:cubicBezTo>
                      <a:pt x="899" y="2362"/>
                      <a:pt x="899" y="2112"/>
                      <a:pt x="804" y="1922"/>
                    </a:cubicBezTo>
                    <a:cubicBezTo>
                      <a:pt x="780" y="1862"/>
                      <a:pt x="733" y="1874"/>
                      <a:pt x="685" y="1839"/>
                    </a:cubicBezTo>
                    <a:cubicBezTo>
                      <a:pt x="578" y="1767"/>
                      <a:pt x="697" y="1791"/>
                      <a:pt x="709" y="1755"/>
                    </a:cubicBezTo>
                    <a:cubicBezTo>
                      <a:pt x="733" y="1720"/>
                      <a:pt x="649" y="1589"/>
                      <a:pt x="614" y="1565"/>
                    </a:cubicBezTo>
                    <a:cubicBezTo>
                      <a:pt x="495" y="1541"/>
                      <a:pt x="542" y="1529"/>
                      <a:pt x="602" y="1458"/>
                    </a:cubicBezTo>
                    <a:cubicBezTo>
                      <a:pt x="602" y="1449"/>
                      <a:pt x="501" y="1441"/>
                      <a:pt x="446" y="1441"/>
                    </a:cubicBezTo>
                    <a:cubicBezTo>
                      <a:pt x="426" y="1441"/>
                      <a:pt x="412" y="1442"/>
                      <a:pt x="411" y="1444"/>
                    </a:cubicBezTo>
                    <a:lnTo>
                      <a:pt x="411" y="1444"/>
                    </a:lnTo>
                    <a:cubicBezTo>
                      <a:pt x="402" y="1409"/>
                      <a:pt x="495" y="1386"/>
                      <a:pt x="507" y="1362"/>
                    </a:cubicBezTo>
                    <a:cubicBezTo>
                      <a:pt x="554" y="1327"/>
                      <a:pt x="483" y="1255"/>
                      <a:pt x="459" y="1219"/>
                    </a:cubicBezTo>
                    <a:cubicBezTo>
                      <a:pt x="436" y="1186"/>
                      <a:pt x="318" y="991"/>
                      <a:pt x="406" y="991"/>
                    </a:cubicBezTo>
                    <a:cubicBezTo>
                      <a:pt x="411" y="991"/>
                      <a:pt x="417" y="992"/>
                      <a:pt x="423" y="993"/>
                    </a:cubicBezTo>
                    <a:cubicBezTo>
                      <a:pt x="427" y="994"/>
                      <a:pt x="430" y="994"/>
                      <a:pt x="433" y="994"/>
                    </a:cubicBezTo>
                    <a:cubicBezTo>
                      <a:pt x="518" y="994"/>
                      <a:pt x="351" y="836"/>
                      <a:pt x="328" y="779"/>
                    </a:cubicBezTo>
                    <a:cubicBezTo>
                      <a:pt x="328" y="779"/>
                      <a:pt x="328" y="767"/>
                      <a:pt x="328" y="755"/>
                    </a:cubicBezTo>
                    <a:cubicBezTo>
                      <a:pt x="322" y="707"/>
                      <a:pt x="382" y="707"/>
                      <a:pt x="428" y="707"/>
                    </a:cubicBezTo>
                    <a:cubicBezTo>
                      <a:pt x="474" y="707"/>
                      <a:pt x="507" y="707"/>
                      <a:pt x="447" y="660"/>
                    </a:cubicBezTo>
                    <a:cubicBezTo>
                      <a:pt x="419" y="642"/>
                      <a:pt x="389" y="634"/>
                      <a:pt x="361" y="634"/>
                    </a:cubicBezTo>
                    <a:close/>
                    <a:moveTo>
                      <a:pt x="2120" y="5812"/>
                    </a:moveTo>
                    <a:cubicBezTo>
                      <a:pt x="2139" y="5812"/>
                      <a:pt x="2160" y="5824"/>
                      <a:pt x="2173" y="5851"/>
                    </a:cubicBezTo>
                    <a:cubicBezTo>
                      <a:pt x="2166" y="5875"/>
                      <a:pt x="2153" y="5914"/>
                      <a:pt x="2131" y="5914"/>
                    </a:cubicBezTo>
                    <a:cubicBezTo>
                      <a:pt x="2120" y="5914"/>
                      <a:pt x="2106" y="5903"/>
                      <a:pt x="2090" y="5875"/>
                    </a:cubicBezTo>
                    <a:lnTo>
                      <a:pt x="2078" y="5887"/>
                    </a:lnTo>
                    <a:cubicBezTo>
                      <a:pt x="2063" y="5843"/>
                      <a:pt x="2090" y="5812"/>
                      <a:pt x="2120" y="5812"/>
                    </a:cubicBezTo>
                    <a:close/>
                    <a:moveTo>
                      <a:pt x="20985" y="6339"/>
                    </a:moveTo>
                    <a:cubicBezTo>
                      <a:pt x="20927" y="6415"/>
                      <a:pt x="20963" y="6445"/>
                      <a:pt x="21002" y="6445"/>
                    </a:cubicBezTo>
                    <a:cubicBezTo>
                      <a:pt x="21043" y="6445"/>
                      <a:pt x="21088" y="6412"/>
                      <a:pt x="21033" y="6363"/>
                    </a:cubicBezTo>
                    <a:cubicBezTo>
                      <a:pt x="21021" y="6351"/>
                      <a:pt x="20997" y="6351"/>
                      <a:pt x="20985" y="6339"/>
                    </a:cubicBezTo>
                    <a:close/>
                    <a:moveTo>
                      <a:pt x="3092" y="7464"/>
                    </a:moveTo>
                    <a:cubicBezTo>
                      <a:pt x="3118" y="7464"/>
                      <a:pt x="3138" y="7486"/>
                      <a:pt x="3138" y="7542"/>
                    </a:cubicBezTo>
                    <a:cubicBezTo>
                      <a:pt x="3126" y="7577"/>
                      <a:pt x="3114" y="7613"/>
                      <a:pt x="3090" y="7637"/>
                    </a:cubicBezTo>
                    <a:lnTo>
                      <a:pt x="3078" y="7637"/>
                    </a:lnTo>
                    <a:cubicBezTo>
                      <a:pt x="3067" y="7645"/>
                      <a:pt x="3055" y="7649"/>
                      <a:pt x="3043" y="7649"/>
                    </a:cubicBezTo>
                    <a:cubicBezTo>
                      <a:pt x="3007" y="7649"/>
                      <a:pt x="2977" y="7611"/>
                      <a:pt x="2995" y="7565"/>
                    </a:cubicBezTo>
                    <a:cubicBezTo>
                      <a:pt x="3002" y="7515"/>
                      <a:pt x="3053" y="7464"/>
                      <a:pt x="3092" y="7464"/>
                    </a:cubicBezTo>
                    <a:close/>
                    <a:moveTo>
                      <a:pt x="21938" y="7506"/>
                    </a:moveTo>
                    <a:cubicBezTo>
                      <a:pt x="22009" y="7554"/>
                      <a:pt x="21997" y="7601"/>
                      <a:pt x="21950" y="7661"/>
                    </a:cubicBezTo>
                    <a:lnTo>
                      <a:pt x="21914" y="7613"/>
                    </a:lnTo>
                    <a:cubicBezTo>
                      <a:pt x="21902" y="7577"/>
                      <a:pt x="21914" y="7542"/>
                      <a:pt x="21938" y="7506"/>
                    </a:cubicBezTo>
                    <a:close/>
                    <a:moveTo>
                      <a:pt x="3840" y="8673"/>
                    </a:moveTo>
                    <a:lnTo>
                      <a:pt x="3840" y="8673"/>
                    </a:lnTo>
                    <a:cubicBezTo>
                      <a:pt x="3841" y="8674"/>
                      <a:pt x="3842" y="8675"/>
                      <a:pt x="3843" y="8676"/>
                    </a:cubicBezTo>
                    <a:lnTo>
                      <a:pt x="3843" y="8676"/>
                    </a:lnTo>
                    <a:cubicBezTo>
                      <a:pt x="3842" y="8674"/>
                      <a:pt x="3841" y="8673"/>
                      <a:pt x="3840" y="8673"/>
                    </a:cubicBezTo>
                    <a:close/>
                    <a:moveTo>
                      <a:pt x="4007" y="8935"/>
                    </a:moveTo>
                    <a:cubicBezTo>
                      <a:pt x="3991" y="8935"/>
                      <a:pt x="3971" y="8943"/>
                      <a:pt x="3947" y="8959"/>
                    </a:cubicBezTo>
                    <a:lnTo>
                      <a:pt x="3971" y="9006"/>
                    </a:lnTo>
                    <a:lnTo>
                      <a:pt x="4043" y="9030"/>
                    </a:lnTo>
                    <a:cubicBezTo>
                      <a:pt x="4051" y="8966"/>
                      <a:pt x="4037" y="8935"/>
                      <a:pt x="4007" y="8935"/>
                    </a:cubicBezTo>
                    <a:close/>
                    <a:moveTo>
                      <a:pt x="4888" y="10280"/>
                    </a:moveTo>
                    <a:lnTo>
                      <a:pt x="4888" y="10280"/>
                    </a:lnTo>
                    <a:cubicBezTo>
                      <a:pt x="4879" y="10323"/>
                      <a:pt x="4852" y="10384"/>
                      <a:pt x="4816" y="10384"/>
                    </a:cubicBezTo>
                    <a:cubicBezTo>
                      <a:pt x="4803" y="10384"/>
                      <a:pt x="4789" y="10377"/>
                      <a:pt x="4775" y="10359"/>
                    </a:cubicBezTo>
                    <a:lnTo>
                      <a:pt x="4775" y="10359"/>
                    </a:lnTo>
                    <a:lnTo>
                      <a:pt x="4888" y="10280"/>
                    </a:lnTo>
                    <a:close/>
                    <a:moveTo>
                      <a:pt x="24021" y="10459"/>
                    </a:moveTo>
                    <a:cubicBezTo>
                      <a:pt x="24057" y="10483"/>
                      <a:pt x="24093" y="10494"/>
                      <a:pt x="24105" y="10554"/>
                    </a:cubicBezTo>
                    <a:cubicBezTo>
                      <a:pt x="24089" y="10554"/>
                      <a:pt x="24068" y="10559"/>
                      <a:pt x="24049" y="10559"/>
                    </a:cubicBezTo>
                    <a:cubicBezTo>
                      <a:pt x="24025" y="10559"/>
                      <a:pt x="24004" y="10551"/>
                      <a:pt x="23998" y="10518"/>
                    </a:cubicBezTo>
                    <a:lnTo>
                      <a:pt x="24021" y="10459"/>
                    </a:lnTo>
                    <a:close/>
                    <a:moveTo>
                      <a:pt x="23941" y="10958"/>
                    </a:moveTo>
                    <a:cubicBezTo>
                      <a:pt x="23940" y="10958"/>
                      <a:pt x="23939" y="10959"/>
                      <a:pt x="23938" y="10959"/>
                    </a:cubicBezTo>
                    <a:lnTo>
                      <a:pt x="23941" y="10958"/>
                    </a:lnTo>
                    <a:close/>
                    <a:moveTo>
                      <a:pt x="5010" y="11017"/>
                    </a:moveTo>
                    <a:lnTo>
                      <a:pt x="5010" y="11017"/>
                    </a:lnTo>
                    <a:cubicBezTo>
                      <a:pt x="5009" y="11017"/>
                      <a:pt x="5008" y="11018"/>
                      <a:pt x="5007" y="11018"/>
                    </a:cubicBezTo>
                    <a:cubicBezTo>
                      <a:pt x="5008" y="11018"/>
                      <a:pt x="5009" y="11017"/>
                      <a:pt x="5010" y="11017"/>
                    </a:cubicBezTo>
                    <a:close/>
                    <a:moveTo>
                      <a:pt x="5856" y="11594"/>
                    </a:moveTo>
                    <a:cubicBezTo>
                      <a:pt x="5871" y="11594"/>
                      <a:pt x="5887" y="11600"/>
                      <a:pt x="5900" y="11614"/>
                    </a:cubicBezTo>
                    <a:cubicBezTo>
                      <a:pt x="5900" y="11648"/>
                      <a:pt x="5900" y="11696"/>
                      <a:pt x="5872" y="11696"/>
                    </a:cubicBezTo>
                    <a:cubicBezTo>
                      <a:pt x="5862" y="11696"/>
                      <a:pt x="5848" y="11689"/>
                      <a:pt x="5829" y="11673"/>
                    </a:cubicBezTo>
                    <a:lnTo>
                      <a:pt x="5829" y="11685"/>
                    </a:lnTo>
                    <a:cubicBezTo>
                      <a:pt x="5786" y="11634"/>
                      <a:pt x="5817" y="11594"/>
                      <a:pt x="5856" y="11594"/>
                    </a:cubicBezTo>
                    <a:close/>
                    <a:moveTo>
                      <a:pt x="6295" y="12154"/>
                    </a:moveTo>
                    <a:cubicBezTo>
                      <a:pt x="6310" y="12154"/>
                      <a:pt x="6327" y="12160"/>
                      <a:pt x="6341" y="12173"/>
                    </a:cubicBezTo>
                    <a:cubicBezTo>
                      <a:pt x="6394" y="12226"/>
                      <a:pt x="6389" y="12270"/>
                      <a:pt x="6354" y="12270"/>
                    </a:cubicBezTo>
                    <a:cubicBezTo>
                      <a:pt x="6334" y="12270"/>
                      <a:pt x="6304" y="12255"/>
                      <a:pt x="6269" y="12221"/>
                    </a:cubicBezTo>
                    <a:lnTo>
                      <a:pt x="6269" y="12233"/>
                    </a:lnTo>
                    <a:cubicBezTo>
                      <a:pt x="6227" y="12190"/>
                      <a:pt x="6257" y="12154"/>
                      <a:pt x="6295" y="12154"/>
                    </a:cubicBezTo>
                    <a:close/>
                    <a:moveTo>
                      <a:pt x="6629" y="12387"/>
                    </a:moveTo>
                    <a:cubicBezTo>
                      <a:pt x="6637" y="12396"/>
                      <a:pt x="6645" y="12404"/>
                      <a:pt x="6650" y="12411"/>
                    </a:cubicBezTo>
                    <a:cubicBezTo>
                      <a:pt x="6647" y="12406"/>
                      <a:pt x="6640" y="12397"/>
                      <a:pt x="6629" y="12387"/>
                    </a:cubicBezTo>
                    <a:close/>
                    <a:moveTo>
                      <a:pt x="8365" y="13819"/>
                    </a:moveTo>
                    <a:cubicBezTo>
                      <a:pt x="8332" y="13819"/>
                      <a:pt x="8309" y="13870"/>
                      <a:pt x="8353" y="13900"/>
                    </a:cubicBezTo>
                    <a:lnTo>
                      <a:pt x="8424" y="13900"/>
                    </a:lnTo>
                    <a:cubicBezTo>
                      <a:pt x="8410" y="13840"/>
                      <a:pt x="8386" y="13819"/>
                      <a:pt x="8365" y="13819"/>
                    </a:cubicBezTo>
                    <a:close/>
                    <a:moveTo>
                      <a:pt x="9115" y="14352"/>
                    </a:moveTo>
                    <a:lnTo>
                      <a:pt x="9115" y="14352"/>
                    </a:lnTo>
                    <a:cubicBezTo>
                      <a:pt x="9115" y="14352"/>
                      <a:pt x="9114" y="14352"/>
                      <a:pt x="9114" y="14352"/>
                    </a:cubicBezTo>
                    <a:lnTo>
                      <a:pt x="9114" y="14352"/>
                    </a:lnTo>
                    <a:cubicBezTo>
                      <a:pt x="9114" y="14352"/>
                      <a:pt x="9115" y="14352"/>
                      <a:pt x="9115" y="14352"/>
                    </a:cubicBezTo>
                    <a:close/>
                    <a:moveTo>
                      <a:pt x="19052" y="15944"/>
                    </a:moveTo>
                    <a:cubicBezTo>
                      <a:pt x="19046" y="15945"/>
                      <a:pt x="19039" y="15946"/>
                      <a:pt x="19033" y="15947"/>
                    </a:cubicBezTo>
                    <a:cubicBezTo>
                      <a:pt x="19024" y="15949"/>
                      <a:pt x="19017" y="15952"/>
                      <a:pt x="19011" y="15956"/>
                    </a:cubicBezTo>
                    <a:lnTo>
                      <a:pt x="19011" y="15956"/>
                    </a:lnTo>
                    <a:cubicBezTo>
                      <a:pt x="19027" y="15952"/>
                      <a:pt x="19040" y="15948"/>
                      <a:pt x="19052" y="15944"/>
                    </a:cubicBezTo>
                    <a:close/>
                    <a:moveTo>
                      <a:pt x="17565" y="16408"/>
                    </a:moveTo>
                    <a:cubicBezTo>
                      <a:pt x="17603" y="16408"/>
                      <a:pt x="17634" y="16425"/>
                      <a:pt x="17616" y="16471"/>
                    </a:cubicBezTo>
                    <a:cubicBezTo>
                      <a:pt x="17592" y="16507"/>
                      <a:pt x="17532" y="16507"/>
                      <a:pt x="17485" y="16507"/>
                    </a:cubicBezTo>
                    <a:cubicBezTo>
                      <a:pt x="17485" y="16483"/>
                      <a:pt x="17473" y="16424"/>
                      <a:pt x="17532" y="16412"/>
                    </a:cubicBezTo>
                    <a:cubicBezTo>
                      <a:pt x="17543" y="16409"/>
                      <a:pt x="17554" y="16408"/>
                      <a:pt x="17565" y="16408"/>
                    </a:cubicBezTo>
                    <a:close/>
                    <a:moveTo>
                      <a:pt x="18318" y="16647"/>
                    </a:moveTo>
                    <a:cubicBezTo>
                      <a:pt x="18318" y="16648"/>
                      <a:pt x="18318" y="16649"/>
                      <a:pt x="18318" y="16650"/>
                    </a:cubicBezTo>
                    <a:cubicBezTo>
                      <a:pt x="18318" y="16649"/>
                      <a:pt x="18318" y="16648"/>
                      <a:pt x="18318" y="16647"/>
                    </a:cubicBezTo>
                    <a:close/>
                    <a:moveTo>
                      <a:pt x="15650" y="16791"/>
                    </a:moveTo>
                    <a:lnTo>
                      <a:pt x="15650" y="16791"/>
                    </a:lnTo>
                    <a:cubicBezTo>
                      <a:pt x="15647" y="16791"/>
                      <a:pt x="15644" y="16792"/>
                      <a:pt x="15639" y="16793"/>
                    </a:cubicBezTo>
                    <a:cubicBezTo>
                      <a:pt x="15635" y="16796"/>
                      <a:pt x="15631" y="16800"/>
                      <a:pt x="15627" y="16803"/>
                    </a:cubicBezTo>
                    <a:lnTo>
                      <a:pt x="15627" y="16803"/>
                    </a:lnTo>
                    <a:cubicBezTo>
                      <a:pt x="15627" y="16803"/>
                      <a:pt x="15627" y="16803"/>
                      <a:pt x="15627" y="16803"/>
                    </a:cubicBezTo>
                    <a:cubicBezTo>
                      <a:pt x="15636" y="16803"/>
                      <a:pt x="15655" y="16795"/>
                      <a:pt x="15656" y="16792"/>
                    </a:cubicBezTo>
                    <a:lnTo>
                      <a:pt x="15656" y="16792"/>
                    </a:lnTo>
                    <a:cubicBezTo>
                      <a:pt x="15655" y="16793"/>
                      <a:pt x="15653" y="16793"/>
                      <a:pt x="15651" y="16793"/>
                    </a:cubicBezTo>
                    <a:lnTo>
                      <a:pt x="15650" y="16791"/>
                    </a:lnTo>
                    <a:close/>
                    <a:moveTo>
                      <a:pt x="663" y="0"/>
                    </a:moveTo>
                    <a:cubicBezTo>
                      <a:pt x="638" y="0"/>
                      <a:pt x="653" y="11"/>
                      <a:pt x="661" y="29"/>
                    </a:cubicBezTo>
                    <a:cubicBezTo>
                      <a:pt x="664" y="34"/>
                      <a:pt x="660" y="36"/>
                      <a:pt x="652" y="36"/>
                    </a:cubicBezTo>
                    <a:cubicBezTo>
                      <a:pt x="625" y="36"/>
                      <a:pt x="553" y="15"/>
                      <a:pt x="527" y="15"/>
                    </a:cubicBezTo>
                    <a:cubicBezTo>
                      <a:pt x="523" y="15"/>
                      <a:pt x="520" y="16"/>
                      <a:pt x="518" y="17"/>
                    </a:cubicBezTo>
                    <a:cubicBezTo>
                      <a:pt x="459" y="29"/>
                      <a:pt x="411" y="41"/>
                      <a:pt x="364" y="76"/>
                    </a:cubicBezTo>
                    <a:cubicBezTo>
                      <a:pt x="312" y="97"/>
                      <a:pt x="241" y="228"/>
                      <a:pt x="200" y="228"/>
                    </a:cubicBezTo>
                    <a:cubicBezTo>
                      <a:pt x="195" y="228"/>
                      <a:pt x="189" y="225"/>
                      <a:pt x="185" y="219"/>
                    </a:cubicBezTo>
                    <a:cubicBezTo>
                      <a:pt x="178" y="212"/>
                      <a:pt x="170" y="209"/>
                      <a:pt x="160" y="209"/>
                    </a:cubicBezTo>
                    <a:cubicBezTo>
                      <a:pt x="105" y="209"/>
                      <a:pt x="18" y="318"/>
                      <a:pt x="18" y="410"/>
                    </a:cubicBezTo>
                    <a:cubicBezTo>
                      <a:pt x="30" y="517"/>
                      <a:pt x="102" y="446"/>
                      <a:pt x="102" y="553"/>
                    </a:cubicBezTo>
                    <a:cubicBezTo>
                      <a:pt x="78" y="547"/>
                      <a:pt x="51" y="532"/>
                      <a:pt x="32" y="532"/>
                    </a:cubicBezTo>
                    <a:cubicBezTo>
                      <a:pt x="12" y="532"/>
                      <a:pt x="1" y="547"/>
                      <a:pt x="6" y="600"/>
                    </a:cubicBezTo>
                    <a:cubicBezTo>
                      <a:pt x="12" y="656"/>
                      <a:pt x="25" y="675"/>
                      <a:pt x="43" y="675"/>
                    </a:cubicBezTo>
                    <a:cubicBezTo>
                      <a:pt x="63" y="675"/>
                      <a:pt x="88" y="650"/>
                      <a:pt x="114" y="624"/>
                    </a:cubicBezTo>
                    <a:cubicBezTo>
                      <a:pt x="161" y="588"/>
                      <a:pt x="185" y="553"/>
                      <a:pt x="221" y="505"/>
                    </a:cubicBezTo>
                    <a:lnTo>
                      <a:pt x="221" y="517"/>
                    </a:lnTo>
                    <a:cubicBezTo>
                      <a:pt x="231" y="458"/>
                      <a:pt x="257" y="359"/>
                      <a:pt x="299" y="359"/>
                    </a:cubicBezTo>
                    <a:cubicBezTo>
                      <a:pt x="308" y="359"/>
                      <a:pt x="317" y="364"/>
                      <a:pt x="328" y="374"/>
                    </a:cubicBezTo>
                    <a:cubicBezTo>
                      <a:pt x="345" y="357"/>
                      <a:pt x="387" y="290"/>
                      <a:pt x="432" y="290"/>
                    </a:cubicBezTo>
                    <a:cubicBezTo>
                      <a:pt x="449" y="290"/>
                      <a:pt x="466" y="300"/>
                      <a:pt x="483" y="326"/>
                    </a:cubicBezTo>
                    <a:cubicBezTo>
                      <a:pt x="459" y="267"/>
                      <a:pt x="328" y="219"/>
                      <a:pt x="399" y="172"/>
                    </a:cubicBezTo>
                    <a:cubicBezTo>
                      <a:pt x="411" y="164"/>
                      <a:pt x="426" y="160"/>
                      <a:pt x="441" y="160"/>
                    </a:cubicBezTo>
                    <a:cubicBezTo>
                      <a:pt x="519" y="160"/>
                      <a:pt x="634" y="243"/>
                      <a:pt x="673" y="243"/>
                    </a:cubicBezTo>
                    <a:cubicBezTo>
                      <a:pt x="685" y="243"/>
                      <a:pt x="661" y="172"/>
                      <a:pt x="649" y="160"/>
                    </a:cubicBezTo>
                    <a:cubicBezTo>
                      <a:pt x="644" y="140"/>
                      <a:pt x="656" y="132"/>
                      <a:pt x="675" y="132"/>
                    </a:cubicBezTo>
                    <a:cubicBezTo>
                      <a:pt x="699" y="132"/>
                      <a:pt x="736" y="146"/>
                      <a:pt x="757" y="160"/>
                    </a:cubicBezTo>
                    <a:cubicBezTo>
                      <a:pt x="804" y="196"/>
                      <a:pt x="935" y="291"/>
                      <a:pt x="876" y="338"/>
                    </a:cubicBezTo>
                    <a:cubicBezTo>
                      <a:pt x="865" y="345"/>
                      <a:pt x="852" y="347"/>
                      <a:pt x="838" y="347"/>
                    </a:cubicBezTo>
                    <a:cubicBezTo>
                      <a:pt x="807" y="347"/>
                      <a:pt x="772" y="336"/>
                      <a:pt x="749" y="336"/>
                    </a:cubicBezTo>
                    <a:cubicBezTo>
                      <a:pt x="724" y="336"/>
                      <a:pt x="713" y="348"/>
                      <a:pt x="733" y="398"/>
                    </a:cubicBezTo>
                    <a:cubicBezTo>
                      <a:pt x="755" y="471"/>
                      <a:pt x="772" y="499"/>
                      <a:pt x="793" y="499"/>
                    </a:cubicBezTo>
                    <a:cubicBezTo>
                      <a:pt x="807" y="499"/>
                      <a:pt x="821" y="488"/>
                      <a:pt x="840" y="469"/>
                    </a:cubicBezTo>
                    <a:cubicBezTo>
                      <a:pt x="848" y="455"/>
                      <a:pt x="862" y="449"/>
                      <a:pt x="879" y="449"/>
                    </a:cubicBezTo>
                    <a:cubicBezTo>
                      <a:pt x="954" y="449"/>
                      <a:pt x="1089" y="567"/>
                      <a:pt x="1075" y="640"/>
                    </a:cubicBezTo>
                    <a:lnTo>
                      <a:pt x="1075" y="640"/>
                    </a:lnTo>
                    <a:cubicBezTo>
                      <a:pt x="1086" y="612"/>
                      <a:pt x="1103" y="572"/>
                      <a:pt x="1125" y="572"/>
                    </a:cubicBezTo>
                    <a:cubicBezTo>
                      <a:pt x="1129" y="572"/>
                      <a:pt x="1133" y="574"/>
                      <a:pt x="1138" y="577"/>
                    </a:cubicBezTo>
                    <a:cubicBezTo>
                      <a:pt x="1162" y="585"/>
                      <a:pt x="1214" y="609"/>
                      <a:pt x="1252" y="609"/>
                    </a:cubicBezTo>
                    <a:cubicBezTo>
                      <a:pt x="1268" y="609"/>
                      <a:pt x="1281" y="605"/>
                      <a:pt x="1289" y="593"/>
                    </a:cubicBezTo>
                    <a:lnTo>
                      <a:pt x="1289" y="593"/>
                    </a:lnTo>
                    <a:cubicBezTo>
                      <a:pt x="1232" y="702"/>
                      <a:pt x="1591" y="899"/>
                      <a:pt x="1661" y="946"/>
                    </a:cubicBezTo>
                    <a:cubicBezTo>
                      <a:pt x="1747" y="988"/>
                      <a:pt x="1841" y="1010"/>
                      <a:pt x="1937" y="1010"/>
                    </a:cubicBezTo>
                    <a:cubicBezTo>
                      <a:pt x="1982" y="1010"/>
                      <a:pt x="2028" y="1005"/>
                      <a:pt x="2073" y="995"/>
                    </a:cubicBezTo>
                    <a:lnTo>
                      <a:pt x="2073" y="995"/>
                    </a:lnTo>
                    <a:cubicBezTo>
                      <a:pt x="2025" y="1013"/>
                      <a:pt x="1963" y="1045"/>
                      <a:pt x="1971" y="1077"/>
                    </a:cubicBezTo>
                    <a:lnTo>
                      <a:pt x="2042" y="1100"/>
                    </a:lnTo>
                    <a:cubicBezTo>
                      <a:pt x="2066" y="1112"/>
                      <a:pt x="2054" y="1100"/>
                      <a:pt x="2042" y="1136"/>
                    </a:cubicBezTo>
                    <a:cubicBezTo>
                      <a:pt x="2042" y="1183"/>
                      <a:pt x="2063" y="1219"/>
                      <a:pt x="2087" y="1219"/>
                    </a:cubicBezTo>
                    <a:cubicBezTo>
                      <a:pt x="2099" y="1219"/>
                      <a:pt x="2113" y="1209"/>
                      <a:pt x="2126" y="1184"/>
                    </a:cubicBezTo>
                    <a:cubicBezTo>
                      <a:pt x="2152" y="1149"/>
                      <a:pt x="2159" y="1127"/>
                      <a:pt x="2184" y="1127"/>
                    </a:cubicBezTo>
                    <a:cubicBezTo>
                      <a:pt x="2193" y="1127"/>
                      <a:pt x="2205" y="1130"/>
                      <a:pt x="2221" y="1136"/>
                    </a:cubicBezTo>
                    <a:cubicBezTo>
                      <a:pt x="2257" y="1160"/>
                      <a:pt x="2292" y="1172"/>
                      <a:pt x="2328" y="1196"/>
                    </a:cubicBezTo>
                    <a:cubicBezTo>
                      <a:pt x="2352" y="1219"/>
                      <a:pt x="2328" y="1243"/>
                      <a:pt x="2352" y="1255"/>
                    </a:cubicBezTo>
                    <a:lnTo>
                      <a:pt x="2519" y="1339"/>
                    </a:lnTo>
                    <a:cubicBezTo>
                      <a:pt x="2532" y="1344"/>
                      <a:pt x="2544" y="1347"/>
                      <a:pt x="2555" y="1347"/>
                    </a:cubicBezTo>
                    <a:cubicBezTo>
                      <a:pt x="2631" y="1347"/>
                      <a:pt x="2647" y="1218"/>
                      <a:pt x="2626" y="1208"/>
                    </a:cubicBezTo>
                    <a:lnTo>
                      <a:pt x="2626" y="1208"/>
                    </a:lnTo>
                    <a:cubicBezTo>
                      <a:pt x="2673" y="1219"/>
                      <a:pt x="2733" y="1422"/>
                      <a:pt x="2769" y="1469"/>
                    </a:cubicBezTo>
                    <a:cubicBezTo>
                      <a:pt x="2788" y="1496"/>
                      <a:pt x="2811" y="1515"/>
                      <a:pt x="2823" y="1515"/>
                    </a:cubicBezTo>
                    <a:cubicBezTo>
                      <a:pt x="2832" y="1515"/>
                      <a:pt x="2832" y="1502"/>
                      <a:pt x="2816" y="1469"/>
                    </a:cubicBezTo>
                    <a:cubicBezTo>
                      <a:pt x="2807" y="1434"/>
                      <a:pt x="2798" y="1357"/>
                      <a:pt x="2825" y="1357"/>
                    </a:cubicBezTo>
                    <a:cubicBezTo>
                      <a:pt x="2834" y="1357"/>
                      <a:pt x="2846" y="1366"/>
                      <a:pt x="2864" y="1386"/>
                    </a:cubicBezTo>
                    <a:cubicBezTo>
                      <a:pt x="2912" y="1422"/>
                      <a:pt x="2947" y="1481"/>
                      <a:pt x="2971" y="1529"/>
                    </a:cubicBezTo>
                    <a:cubicBezTo>
                      <a:pt x="2971" y="1529"/>
                      <a:pt x="2989" y="1573"/>
                      <a:pt x="3001" y="1585"/>
                    </a:cubicBezTo>
                    <a:lnTo>
                      <a:pt x="3001" y="1585"/>
                    </a:lnTo>
                    <a:cubicBezTo>
                      <a:pt x="2988" y="1566"/>
                      <a:pt x="3009" y="1468"/>
                      <a:pt x="3031" y="1458"/>
                    </a:cubicBezTo>
                    <a:cubicBezTo>
                      <a:pt x="3031" y="1457"/>
                      <a:pt x="3032" y="1457"/>
                      <a:pt x="3033" y="1457"/>
                    </a:cubicBezTo>
                    <a:cubicBezTo>
                      <a:pt x="3059" y="1457"/>
                      <a:pt x="3114" y="1613"/>
                      <a:pt x="3126" y="1636"/>
                    </a:cubicBezTo>
                    <a:cubicBezTo>
                      <a:pt x="3148" y="1686"/>
                      <a:pt x="3160" y="1705"/>
                      <a:pt x="3167" y="1705"/>
                    </a:cubicBezTo>
                    <a:cubicBezTo>
                      <a:pt x="3188" y="1705"/>
                      <a:pt x="3141" y="1493"/>
                      <a:pt x="3150" y="1493"/>
                    </a:cubicBezTo>
                    <a:cubicBezTo>
                      <a:pt x="3151" y="1493"/>
                      <a:pt x="3152" y="1493"/>
                      <a:pt x="3153" y="1493"/>
                    </a:cubicBezTo>
                    <a:cubicBezTo>
                      <a:pt x="3184" y="1493"/>
                      <a:pt x="3245" y="1643"/>
                      <a:pt x="3285" y="1643"/>
                    </a:cubicBezTo>
                    <a:cubicBezTo>
                      <a:pt x="3292" y="1643"/>
                      <a:pt x="3299" y="1637"/>
                      <a:pt x="3304" y="1624"/>
                    </a:cubicBezTo>
                    <a:lnTo>
                      <a:pt x="3304" y="1624"/>
                    </a:lnTo>
                    <a:cubicBezTo>
                      <a:pt x="3269" y="1708"/>
                      <a:pt x="3650" y="1815"/>
                      <a:pt x="3721" y="1839"/>
                    </a:cubicBezTo>
                    <a:cubicBezTo>
                      <a:pt x="3793" y="1850"/>
                      <a:pt x="3876" y="1862"/>
                      <a:pt x="3947" y="1862"/>
                    </a:cubicBezTo>
                    <a:cubicBezTo>
                      <a:pt x="4003" y="1874"/>
                      <a:pt x="4017" y="1959"/>
                      <a:pt x="4068" y="1959"/>
                    </a:cubicBezTo>
                    <a:cubicBezTo>
                      <a:pt x="4072" y="1959"/>
                      <a:pt x="4075" y="1958"/>
                      <a:pt x="4078" y="1958"/>
                    </a:cubicBezTo>
                    <a:cubicBezTo>
                      <a:pt x="4100" y="1947"/>
                      <a:pt x="4168" y="1908"/>
                      <a:pt x="4208" y="1908"/>
                    </a:cubicBezTo>
                    <a:cubicBezTo>
                      <a:pt x="4213" y="1908"/>
                      <a:pt x="4217" y="1909"/>
                      <a:pt x="4221" y="1910"/>
                    </a:cubicBezTo>
                    <a:cubicBezTo>
                      <a:pt x="4221" y="1910"/>
                      <a:pt x="4064" y="2049"/>
                      <a:pt x="4125" y="2049"/>
                    </a:cubicBezTo>
                    <a:cubicBezTo>
                      <a:pt x="4133" y="2049"/>
                      <a:pt x="4145" y="2047"/>
                      <a:pt x="4162" y="2041"/>
                    </a:cubicBezTo>
                    <a:cubicBezTo>
                      <a:pt x="4177" y="2035"/>
                      <a:pt x="4193" y="2034"/>
                      <a:pt x="4210" y="2034"/>
                    </a:cubicBezTo>
                    <a:cubicBezTo>
                      <a:pt x="4226" y="2034"/>
                      <a:pt x="4243" y="2035"/>
                      <a:pt x="4258" y="2035"/>
                    </a:cubicBezTo>
                    <a:cubicBezTo>
                      <a:pt x="4290" y="2035"/>
                      <a:pt x="4317" y="2029"/>
                      <a:pt x="4328" y="1993"/>
                    </a:cubicBezTo>
                    <a:cubicBezTo>
                      <a:pt x="4334" y="1976"/>
                      <a:pt x="4343" y="1970"/>
                      <a:pt x="4353" y="1970"/>
                    </a:cubicBezTo>
                    <a:cubicBezTo>
                      <a:pt x="4377" y="1970"/>
                      <a:pt x="4409" y="2005"/>
                      <a:pt x="4431" y="2005"/>
                    </a:cubicBezTo>
                    <a:cubicBezTo>
                      <a:pt x="4437" y="2005"/>
                      <a:pt x="4442" y="2003"/>
                      <a:pt x="4446" y="1997"/>
                    </a:cubicBezTo>
                    <a:lnTo>
                      <a:pt x="4446" y="1997"/>
                    </a:lnTo>
                    <a:cubicBezTo>
                      <a:pt x="4413" y="2056"/>
                      <a:pt x="4437" y="2137"/>
                      <a:pt x="4507" y="2160"/>
                    </a:cubicBezTo>
                    <a:cubicBezTo>
                      <a:pt x="4511" y="2163"/>
                      <a:pt x="4516" y="2165"/>
                      <a:pt x="4521" y="2165"/>
                    </a:cubicBezTo>
                    <a:cubicBezTo>
                      <a:pt x="4568" y="2165"/>
                      <a:pt x="4634" y="2017"/>
                      <a:pt x="4709" y="2017"/>
                    </a:cubicBezTo>
                    <a:cubicBezTo>
                      <a:pt x="4720" y="2015"/>
                      <a:pt x="4730" y="2014"/>
                      <a:pt x="4739" y="2014"/>
                    </a:cubicBezTo>
                    <a:cubicBezTo>
                      <a:pt x="4880" y="2014"/>
                      <a:pt x="4815" y="2260"/>
                      <a:pt x="4793" y="2327"/>
                    </a:cubicBezTo>
                    <a:cubicBezTo>
                      <a:pt x="4888" y="2267"/>
                      <a:pt x="4971" y="2208"/>
                      <a:pt x="5079" y="2160"/>
                    </a:cubicBezTo>
                    <a:cubicBezTo>
                      <a:pt x="5079" y="2220"/>
                      <a:pt x="5102" y="2279"/>
                      <a:pt x="5138" y="2327"/>
                    </a:cubicBezTo>
                    <a:cubicBezTo>
                      <a:pt x="5143" y="2304"/>
                      <a:pt x="5160" y="2297"/>
                      <a:pt x="5181" y="2297"/>
                    </a:cubicBezTo>
                    <a:cubicBezTo>
                      <a:pt x="5214" y="2297"/>
                      <a:pt x="5259" y="2315"/>
                      <a:pt x="5281" y="2315"/>
                    </a:cubicBezTo>
                    <a:cubicBezTo>
                      <a:pt x="5327" y="2315"/>
                      <a:pt x="5438" y="2271"/>
                      <a:pt x="5437" y="2246"/>
                    </a:cubicBezTo>
                    <a:lnTo>
                      <a:pt x="5437" y="2246"/>
                    </a:lnTo>
                    <a:cubicBezTo>
                      <a:pt x="5456" y="2324"/>
                      <a:pt x="5366" y="2411"/>
                      <a:pt x="5493" y="2411"/>
                    </a:cubicBezTo>
                    <a:cubicBezTo>
                      <a:pt x="5501" y="2411"/>
                      <a:pt x="5510" y="2411"/>
                      <a:pt x="5519" y="2410"/>
                    </a:cubicBezTo>
                    <a:cubicBezTo>
                      <a:pt x="5535" y="2409"/>
                      <a:pt x="5550" y="2408"/>
                      <a:pt x="5563" y="2408"/>
                    </a:cubicBezTo>
                    <a:cubicBezTo>
                      <a:pt x="5655" y="2408"/>
                      <a:pt x="5671" y="2444"/>
                      <a:pt x="5650" y="2517"/>
                    </a:cubicBezTo>
                    <a:cubicBezTo>
                      <a:pt x="5660" y="2521"/>
                      <a:pt x="5667" y="2523"/>
                      <a:pt x="5674" y="2523"/>
                    </a:cubicBezTo>
                    <a:cubicBezTo>
                      <a:pt x="5707" y="2523"/>
                      <a:pt x="5702" y="2478"/>
                      <a:pt x="5721" y="2458"/>
                    </a:cubicBezTo>
                    <a:cubicBezTo>
                      <a:pt x="5727" y="2456"/>
                      <a:pt x="5733" y="2455"/>
                      <a:pt x="5741" y="2455"/>
                    </a:cubicBezTo>
                    <a:cubicBezTo>
                      <a:pt x="5777" y="2455"/>
                      <a:pt x="5835" y="2472"/>
                      <a:pt x="5876" y="2472"/>
                    </a:cubicBezTo>
                    <a:cubicBezTo>
                      <a:pt x="5885" y="2472"/>
                      <a:pt x="5893" y="2471"/>
                      <a:pt x="5900" y="2470"/>
                    </a:cubicBezTo>
                    <a:cubicBezTo>
                      <a:pt x="5960" y="2458"/>
                      <a:pt x="5936" y="2398"/>
                      <a:pt x="5972" y="2374"/>
                    </a:cubicBezTo>
                    <a:cubicBezTo>
                      <a:pt x="5978" y="2370"/>
                      <a:pt x="5985" y="2368"/>
                      <a:pt x="5993" y="2368"/>
                    </a:cubicBezTo>
                    <a:cubicBezTo>
                      <a:pt x="6014" y="2368"/>
                      <a:pt x="6039" y="2382"/>
                      <a:pt x="6057" y="2382"/>
                    </a:cubicBezTo>
                    <a:cubicBezTo>
                      <a:pt x="6067" y="2382"/>
                      <a:pt x="6075" y="2377"/>
                      <a:pt x="6079" y="2362"/>
                    </a:cubicBezTo>
                    <a:lnTo>
                      <a:pt x="6079" y="2362"/>
                    </a:lnTo>
                    <a:cubicBezTo>
                      <a:pt x="6067" y="2434"/>
                      <a:pt x="6043" y="2422"/>
                      <a:pt x="6126" y="2446"/>
                    </a:cubicBezTo>
                    <a:lnTo>
                      <a:pt x="6269" y="2482"/>
                    </a:lnTo>
                    <a:cubicBezTo>
                      <a:pt x="6269" y="2514"/>
                      <a:pt x="6259" y="2566"/>
                      <a:pt x="6212" y="2566"/>
                    </a:cubicBezTo>
                    <a:cubicBezTo>
                      <a:pt x="6208" y="2566"/>
                      <a:pt x="6203" y="2566"/>
                      <a:pt x="6198" y="2565"/>
                    </a:cubicBezTo>
                    <a:cubicBezTo>
                      <a:pt x="6190" y="2569"/>
                      <a:pt x="6181" y="2569"/>
                      <a:pt x="6172" y="2569"/>
                    </a:cubicBezTo>
                    <a:cubicBezTo>
                      <a:pt x="6154" y="2569"/>
                      <a:pt x="6138" y="2569"/>
                      <a:pt x="6138" y="2601"/>
                    </a:cubicBezTo>
                    <a:cubicBezTo>
                      <a:pt x="6154" y="2603"/>
                      <a:pt x="6168" y="2604"/>
                      <a:pt x="6182" y="2604"/>
                    </a:cubicBezTo>
                    <a:cubicBezTo>
                      <a:pt x="6290" y="2604"/>
                      <a:pt x="6331" y="2528"/>
                      <a:pt x="6448" y="2517"/>
                    </a:cubicBezTo>
                    <a:cubicBezTo>
                      <a:pt x="6460" y="2515"/>
                      <a:pt x="6469" y="2514"/>
                      <a:pt x="6476" y="2514"/>
                    </a:cubicBezTo>
                    <a:cubicBezTo>
                      <a:pt x="6542" y="2514"/>
                      <a:pt x="6436" y="2601"/>
                      <a:pt x="6436" y="2601"/>
                    </a:cubicBezTo>
                    <a:cubicBezTo>
                      <a:pt x="6460" y="2601"/>
                      <a:pt x="6495" y="2601"/>
                      <a:pt x="6531" y="2589"/>
                    </a:cubicBezTo>
                    <a:cubicBezTo>
                      <a:pt x="6551" y="2579"/>
                      <a:pt x="6564" y="2573"/>
                      <a:pt x="6576" y="2573"/>
                    </a:cubicBezTo>
                    <a:cubicBezTo>
                      <a:pt x="6593" y="2573"/>
                      <a:pt x="6605" y="2585"/>
                      <a:pt x="6626" y="2612"/>
                    </a:cubicBezTo>
                    <a:cubicBezTo>
                      <a:pt x="6653" y="2646"/>
                      <a:pt x="6717" y="2679"/>
                      <a:pt x="6762" y="2679"/>
                    </a:cubicBezTo>
                    <a:cubicBezTo>
                      <a:pt x="6797" y="2679"/>
                      <a:pt x="6821" y="2658"/>
                      <a:pt x="6805" y="2601"/>
                    </a:cubicBezTo>
                    <a:lnTo>
                      <a:pt x="6805" y="2601"/>
                    </a:lnTo>
                    <a:cubicBezTo>
                      <a:pt x="6813" y="2609"/>
                      <a:pt x="6821" y="2611"/>
                      <a:pt x="6828" y="2611"/>
                    </a:cubicBezTo>
                    <a:cubicBezTo>
                      <a:pt x="6843" y="2611"/>
                      <a:pt x="6857" y="2601"/>
                      <a:pt x="6864" y="2601"/>
                    </a:cubicBezTo>
                    <a:cubicBezTo>
                      <a:pt x="6876" y="2601"/>
                      <a:pt x="6841" y="2708"/>
                      <a:pt x="6829" y="2720"/>
                    </a:cubicBezTo>
                    <a:cubicBezTo>
                      <a:pt x="6829" y="2732"/>
                      <a:pt x="6876" y="2743"/>
                      <a:pt x="6900" y="2743"/>
                    </a:cubicBezTo>
                    <a:cubicBezTo>
                      <a:pt x="7028" y="2722"/>
                      <a:pt x="7051" y="2595"/>
                      <a:pt x="7149" y="2595"/>
                    </a:cubicBezTo>
                    <a:cubicBezTo>
                      <a:pt x="7160" y="2595"/>
                      <a:pt x="7172" y="2597"/>
                      <a:pt x="7186" y="2601"/>
                    </a:cubicBezTo>
                    <a:cubicBezTo>
                      <a:pt x="7174" y="2648"/>
                      <a:pt x="7174" y="2696"/>
                      <a:pt x="7186" y="2743"/>
                    </a:cubicBezTo>
                    <a:cubicBezTo>
                      <a:pt x="7186" y="2788"/>
                      <a:pt x="7220" y="2809"/>
                      <a:pt x="7255" y="2809"/>
                    </a:cubicBezTo>
                    <a:cubicBezTo>
                      <a:pt x="7281" y="2809"/>
                      <a:pt x="7309" y="2797"/>
                      <a:pt x="7322" y="2774"/>
                    </a:cubicBezTo>
                    <a:lnTo>
                      <a:pt x="7322" y="2774"/>
                    </a:lnTo>
                    <a:cubicBezTo>
                      <a:pt x="7323" y="2821"/>
                      <a:pt x="7357" y="2865"/>
                      <a:pt x="7412" y="2874"/>
                    </a:cubicBezTo>
                    <a:cubicBezTo>
                      <a:pt x="7412" y="2846"/>
                      <a:pt x="7412" y="2723"/>
                      <a:pt x="7452" y="2723"/>
                    </a:cubicBezTo>
                    <a:cubicBezTo>
                      <a:pt x="7463" y="2723"/>
                      <a:pt x="7478" y="2732"/>
                      <a:pt x="7496" y="2755"/>
                    </a:cubicBezTo>
                    <a:cubicBezTo>
                      <a:pt x="7531" y="2803"/>
                      <a:pt x="7519" y="2886"/>
                      <a:pt x="7603" y="2898"/>
                    </a:cubicBezTo>
                    <a:cubicBezTo>
                      <a:pt x="7612" y="2900"/>
                      <a:pt x="7620" y="2901"/>
                      <a:pt x="7627" y="2901"/>
                    </a:cubicBezTo>
                    <a:cubicBezTo>
                      <a:pt x="7657" y="2901"/>
                      <a:pt x="7678" y="2890"/>
                      <a:pt x="7705" y="2890"/>
                    </a:cubicBezTo>
                    <a:cubicBezTo>
                      <a:pt x="7717" y="2890"/>
                      <a:pt x="7730" y="2892"/>
                      <a:pt x="7746" y="2898"/>
                    </a:cubicBezTo>
                    <a:cubicBezTo>
                      <a:pt x="7734" y="2958"/>
                      <a:pt x="7984" y="2993"/>
                      <a:pt x="8031" y="2993"/>
                    </a:cubicBezTo>
                    <a:cubicBezTo>
                      <a:pt x="8103" y="2993"/>
                      <a:pt x="8007" y="2886"/>
                      <a:pt x="8043" y="2874"/>
                    </a:cubicBezTo>
                    <a:cubicBezTo>
                      <a:pt x="8051" y="2869"/>
                      <a:pt x="8059" y="2867"/>
                      <a:pt x="8066" y="2867"/>
                    </a:cubicBezTo>
                    <a:cubicBezTo>
                      <a:pt x="8122" y="2867"/>
                      <a:pt x="8150" y="3020"/>
                      <a:pt x="8150" y="3041"/>
                    </a:cubicBezTo>
                    <a:cubicBezTo>
                      <a:pt x="8162" y="3053"/>
                      <a:pt x="8281" y="3089"/>
                      <a:pt x="8317" y="3101"/>
                    </a:cubicBezTo>
                    <a:cubicBezTo>
                      <a:pt x="8365" y="3107"/>
                      <a:pt x="8415" y="3110"/>
                      <a:pt x="8466" y="3110"/>
                    </a:cubicBezTo>
                    <a:cubicBezTo>
                      <a:pt x="8516" y="3110"/>
                      <a:pt x="8567" y="3107"/>
                      <a:pt x="8615" y="3101"/>
                    </a:cubicBezTo>
                    <a:cubicBezTo>
                      <a:pt x="8686" y="3077"/>
                      <a:pt x="8769" y="3065"/>
                      <a:pt x="8841" y="3053"/>
                    </a:cubicBezTo>
                    <a:lnTo>
                      <a:pt x="8841" y="3053"/>
                    </a:lnTo>
                    <a:cubicBezTo>
                      <a:pt x="8864" y="3076"/>
                      <a:pt x="8678" y="3209"/>
                      <a:pt x="8726" y="3209"/>
                    </a:cubicBezTo>
                    <a:cubicBezTo>
                      <a:pt x="8728" y="3209"/>
                      <a:pt x="8731" y="3208"/>
                      <a:pt x="8734" y="3208"/>
                    </a:cubicBezTo>
                    <a:cubicBezTo>
                      <a:pt x="8805" y="3208"/>
                      <a:pt x="9067" y="3148"/>
                      <a:pt x="9079" y="3101"/>
                    </a:cubicBezTo>
                    <a:lnTo>
                      <a:pt x="9079" y="3101"/>
                    </a:lnTo>
                    <a:cubicBezTo>
                      <a:pt x="9067" y="3172"/>
                      <a:pt x="9115" y="3208"/>
                      <a:pt x="9186" y="3220"/>
                    </a:cubicBezTo>
                    <a:cubicBezTo>
                      <a:pt x="9234" y="3232"/>
                      <a:pt x="9293" y="3232"/>
                      <a:pt x="9353" y="3232"/>
                    </a:cubicBezTo>
                    <a:cubicBezTo>
                      <a:pt x="9401" y="3232"/>
                      <a:pt x="9424" y="3184"/>
                      <a:pt x="9472" y="3172"/>
                    </a:cubicBezTo>
                    <a:cubicBezTo>
                      <a:pt x="9484" y="3170"/>
                      <a:pt x="9495" y="3169"/>
                      <a:pt x="9506" y="3169"/>
                    </a:cubicBezTo>
                    <a:cubicBezTo>
                      <a:pt x="9616" y="3169"/>
                      <a:pt x="9684" y="3273"/>
                      <a:pt x="9782" y="3327"/>
                    </a:cubicBezTo>
                    <a:cubicBezTo>
                      <a:pt x="9790" y="3330"/>
                      <a:pt x="9797" y="3331"/>
                      <a:pt x="9802" y="3331"/>
                    </a:cubicBezTo>
                    <a:cubicBezTo>
                      <a:pt x="9817" y="3331"/>
                      <a:pt x="9817" y="3318"/>
                      <a:pt x="9817" y="3291"/>
                    </a:cubicBezTo>
                    <a:cubicBezTo>
                      <a:pt x="9853" y="3303"/>
                      <a:pt x="9901" y="3303"/>
                      <a:pt x="9936" y="3315"/>
                    </a:cubicBezTo>
                    <a:cubicBezTo>
                      <a:pt x="9947" y="3317"/>
                      <a:pt x="9957" y="3317"/>
                      <a:pt x="9968" y="3317"/>
                    </a:cubicBezTo>
                    <a:cubicBezTo>
                      <a:pt x="10018" y="3317"/>
                      <a:pt x="10070" y="3301"/>
                      <a:pt x="10127" y="3301"/>
                    </a:cubicBezTo>
                    <a:cubicBezTo>
                      <a:pt x="10138" y="3301"/>
                      <a:pt x="10150" y="3301"/>
                      <a:pt x="10163" y="3303"/>
                    </a:cubicBezTo>
                    <a:cubicBezTo>
                      <a:pt x="10222" y="3315"/>
                      <a:pt x="10282" y="3339"/>
                      <a:pt x="10341" y="3363"/>
                    </a:cubicBezTo>
                    <a:cubicBezTo>
                      <a:pt x="10355" y="3369"/>
                      <a:pt x="10384" y="3376"/>
                      <a:pt x="10412" y="3376"/>
                    </a:cubicBezTo>
                    <a:cubicBezTo>
                      <a:pt x="10432" y="3376"/>
                      <a:pt x="10450" y="3373"/>
                      <a:pt x="10460" y="3363"/>
                    </a:cubicBezTo>
                    <a:cubicBezTo>
                      <a:pt x="10466" y="3355"/>
                      <a:pt x="10481" y="3351"/>
                      <a:pt x="10503" y="3351"/>
                    </a:cubicBezTo>
                    <a:cubicBezTo>
                      <a:pt x="10579" y="3351"/>
                      <a:pt x="10729" y="3389"/>
                      <a:pt x="10794" y="3398"/>
                    </a:cubicBezTo>
                    <a:cubicBezTo>
                      <a:pt x="10815" y="3398"/>
                      <a:pt x="10996" y="3361"/>
                      <a:pt x="11044" y="3361"/>
                    </a:cubicBezTo>
                    <a:cubicBezTo>
                      <a:pt x="11050" y="3361"/>
                      <a:pt x="11054" y="3361"/>
                      <a:pt x="11055" y="3363"/>
                    </a:cubicBezTo>
                    <a:cubicBezTo>
                      <a:pt x="11055" y="3363"/>
                      <a:pt x="11008" y="3422"/>
                      <a:pt x="11008" y="3434"/>
                    </a:cubicBezTo>
                    <a:lnTo>
                      <a:pt x="11115" y="3398"/>
                    </a:lnTo>
                    <a:cubicBezTo>
                      <a:pt x="11127" y="3386"/>
                      <a:pt x="11222" y="3315"/>
                      <a:pt x="11234" y="3315"/>
                    </a:cubicBezTo>
                    <a:lnTo>
                      <a:pt x="11234" y="3315"/>
                    </a:lnTo>
                    <a:cubicBezTo>
                      <a:pt x="11258" y="3327"/>
                      <a:pt x="11222" y="3386"/>
                      <a:pt x="11246" y="3410"/>
                    </a:cubicBezTo>
                    <a:cubicBezTo>
                      <a:pt x="11294" y="3434"/>
                      <a:pt x="11341" y="3446"/>
                      <a:pt x="11389" y="3446"/>
                    </a:cubicBezTo>
                    <a:cubicBezTo>
                      <a:pt x="11415" y="3435"/>
                      <a:pt x="11452" y="3425"/>
                      <a:pt x="11482" y="3425"/>
                    </a:cubicBezTo>
                    <a:cubicBezTo>
                      <a:pt x="11519" y="3425"/>
                      <a:pt x="11548" y="3440"/>
                      <a:pt x="11544" y="3488"/>
                    </a:cubicBezTo>
                    <a:lnTo>
                      <a:pt x="11544" y="3488"/>
                    </a:lnTo>
                    <a:cubicBezTo>
                      <a:pt x="11551" y="3455"/>
                      <a:pt x="11615" y="3433"/>
                      <a:pt x="11615" y="3410"/>
                    </a:cubicBezTo>
                    <a:cubicBezTo>
                      <a:pt x="11639" y="3482"/>
                      <a:pt x="11675" y="3494"/>
                      <a:pt x="11758" y="3505"/>
                    </a:cubicBezTo>
                    <a:cubicBezTo>
                      <a:pt x="11806" y="3517"/>
                      <a:pt x="11853" y="3517"/>
                      <a:pt x="11913" y="3517"/>
                    </a:cubicBezTo>
                    <a:cubicBezTo>
                      <a:pt x="11937" y="3505"/>
                      <a:pt x="11913" y="3482"/>
                      <a:pt x="11948" y="3482"/>
                    </a:cubicBezTo>
                    <a:cubicBezTo>
                      <a:pt x="12044" y="3505"/>
                      <a:pt x="12068" y="3553"/>
                      <a:pt x="12163" y="3577"/>
                    </a:cubicBezTo>
                    <a:cubicBezTo>
                      <a:pt x="12198" y="3577"/>
                      <a:pt x="12413" y="3589"/>
                      <a:pt x="12401" y="3660"/>
                    </a:cubicBezTo>
                    <a:cubicBezTo>
                      <a:pt x="12410" y="3663"/>
                      <a:pt x="12418" y="3664"/>
                      <a:pt x="12425" y="3664"/>
                    </a:cubicBezTo>
                    <a:cubicBezTo>
                      <a:pt x="12483" y="3664"/>
                      <a:pt x="12432" y="3576"/>
                      <a:pt x="12496" y="3565"/>
                    </a:cubicBezTo>
                    <a:cubicBezTo>
                      <a:pt x="12532" y="3565"/>
                      <a:pt x="12556" y="3625"/>
                      <a:pt x="12568" y="3648"/>
                    </a:cubicBezTo>
                    <a:cubicBezTo>
                      <a:pt x="12591" y="3660"/>
                      <a:pt x="12615" y="3672"/>
                      <a:pt x="12639" y="3684"/>
                    </a:cubicBezTo>
                    <a:cubicBezTo>
                      <a:pt x="12651" y="3691"/>
                      <a:pt x="12672" y="3693"/>
                      <a:pt x="12699" y="3693"/>
                    </a:cubicBezTo>
                    <a:cubicBezTo>
                      <a:pt x="12758" y="3693"/>
                      <a:pt x="12845" y="3681"/>
                      <a:pt x="12909" y="3681"/>
                    </a:cubicBezTo>
                    <a:cubicBezTo>
                      <a:pt x="12960" y="3681"/>
                      <a:pt x="12997" y="3689"/>
                      <a:pt x="12997" y="3716"/>
                    </a:cubicBezTo>
                    <a:lnTo>
                      <a:pt x="12997" y="3716"/>
                    </a:lnTo>
                    <a:cubicBezTo>
                      <a:pt x="13001" y="3685"/>
                      <a:pt x="13042" y="3576"/>
                      <a:pt x="13075" y="3576"/>
                    </a:cubicBezTo>
                    <a:cubicBezTo>
                      <a:pt x="13076" y="3576"/>
                      <a:pt x="13078" y="3576"/>
                      <a:pt x="13080" y="3577"/>
                    </a:cubicBezTo>
                    <a:cubicBezTo>
                      <a:pt x="13115" y="3577"/>
                      <a:pt x="13115" y="3636"/>
                      <a:pt x="13115" y="3648"/>
                    </a:cubicBezTo>
                    <a:cubicBezTo>
                      <a:pt x="13127" y="3660"/>
                      <a:pt x="13151" y="3672"/>
                      <a:pt x="13175" y="3684"/>
                    </a:cubicBezTo>
                    <a:cubicBezTo>
                      <a:pt x="13211" y="3708"/>
                      <a:pt x="13258" y="3720"/>
                      <a:pt x="13306" y="3720"/>
                    </a:cubicBezTo>
                    <a:cubicBezTo>
                      <a:pt x="13330" y="3720"/>
                      <a:pt x="13353" y="3720"/>
                      <a:pt x="13365" y="3744"/>
                    </a:cubicBezTo>
                    <a:cubicBezTo>
                      <a:pt x="13377" y="3755"/>
                      <a:pt x="13294" y="3839"/>
                      <a:pt x="13318" y="3863"/>
                    </a:cubicBezTo>
                    <a:cubicBezTo>
                      <a:pt x="13320" y="3867"/>
                      <a:pt x="13325" y="3868"/>
                      <a:pt x="13333" y="3868"/>
                    </a:cubicBezTo>
                    <a:cubicBezTo>
                      <a:pt x="13371" y="3868"/>
                      <a:pt x="13466" y="3827"/>
                      <a:pt x="13496" y="3827"/>
                    </a:cubicBezTo>
                    <a:cubicBezTo>
                      <a:pt x="13592" y="3863"/>
                      <a:pt x="13687" y="3898"/>
                      <a:pt x="13782" y="3958"/>
                    </a:cubicBezTo>
                    <a:cubicBezTo>
                      <a:pt x="13788" y="3960"/>
                      <a:pt x="13794" y="3961"/>
                      <a:pt x="13799" y="3961"/>
                    </a:cubicBezTo>
                    <a:cubicBezTo>
                      <a:pt x="13857" y="3961"/>
                      <a:pt x="13855" y="3826"/>
                      <a:pt x="13905" y="3826"/>
                    </a:cubicBezTo>
                    <a:cubicBezTo>
                      <a:pt x="13919" y="3826"/>
                      <a:pt x="13936" y="3836"/>
                      <a:pt x="13961" y="3863"/>
                    </a:cubicBezTo>
                    <a:cubicBezTo>
                      <a:pt x="14032" y="3934"/>
                      <a:pt x="14044" y="3994"/>
                      <a:pt x="14163" y="3994"/>
                    </a:cubicBezTo>
                    <a:cubicBezTo>
                      <a:pt x="14188" y="3994"/>
                      <a:pt x="14257" y="3932"/>
                      <a:pt x="14294" y="3932"/>
                    </a:cubicBezTo>
                    <a:cubicBezTo>
                      <a:pt x="14311" y="3932"/>
                      <a:pt x="14322" y="3944"/>
                      <a:pt x="14318" y="3982"/>
                    </a:cubicBezTo>
                    <a:cubicBezTo>
                      <a:pt x="14318" y="4029"/>
                      <a:pt x="14345" y="4044"/>
                      <a:pt x="14381" y="4044"/>
                    </a:cubicBezTo>
                    <a:cubicBezTo>
                      <a:pt x="14427" y="4044"/>
                      <a:pt x="14487" y="4019"/>
                      <a:pt x="14520" y="4006"/>
                    </a:cubicBezTo>
                    <a:cubicBezTo>
                      <a:pt x="14540" y="3998"/>
                      <a:pt x="14556" y="3994"/>
                      <a:pt x="14571" y="3994"/>
                    </a:cubicBezTo>
                    <a:cubicBezTo>
                      <a:pt x="14645" y="3994"/>
                      <a:pt x="14667" y="4083"/>
                      <a:pt x="14746" y="4113"/>
                    </a:cubicBezTo>
                    <a:cubicBezTo>
                      <a:pt x="14756" y="4116"/>
                      <a:pt x="14765" y="4118"/>
                      <a:pt x="14772" y="4118"/>
                    </a:cubicBezTo>
                    <a:cubicBezTo>
                      <a:pt x="14835" y="4118"/>
                      <a:pt x="14808" y="3990"/>
                      <a:pt x="14830" y="3958"/>
                    </a:cubicBezTo>
                    <a:cubicBezTo>
                      <a:pt x="14832" y="3956"/>
                      <a:pt x="14834" y="3956"/>
                      <a:pt x="14836" y="3956"/>
                    </a:cubicBezTo>
                    <a:cubicBezTo>
                      <a:pt x="14869" y="3956"/>
                      <a:pt x="14918" y="4093"/>
                      <a:pt x="14969" y="4093"/>
                    </a:cubicBezTo>
                    <a:cubicBezTo>
                      <a:pt x="14974" y="4093"/>
                      <a:pt x="14979" y="4092"/>
                      <a:pt x="14985" y="4089"/>
                    </a:cubicBezTo>
                    <a:cubicBezTo>
                      <a:pt x="14996" y="4077"/>
                      <a:pt x="14961" y="4041"/>
                      <a:pt x="14996" y="4017"/>
                    </a:cubicBezTo>
                    <a:cubicBezTo>
                      <a:pt x="15020" y="4017"/>
                      <a:pt x="15056" y="4029"/>
                      <a:pt x="15080" y="4041"/>
                    </a:cubicBezTo>
                    <a:cubicBezTo>
                      <a:pt x="15127" y="4113"/>
                      <a:pt x="15020" y="4148"/>
                      <a:pt x="15127" y="4208"/>
                    </a:cubicBezTo>
                    <a:cubicBezTo>
                      <a:pt x="15282" y="4267"/>
                      <a:pt x="15461" y="4315"/>
                      <a:pt x="15627" y="4315"/>
                    </a:cubicBezTo>
                    <a:cubicBezTo>
                      <a:pt x="15651" y="4309"/>
                      <a:pt x="15672" y="4306"/>
                      <a:pt x="15691" y="4306"/>
                    </a:cubicBezTo>
                    <a:cubicBezTo>
                      <a:pt x="15711" y="4306"/>
                      <a:pt x="15729" y="4309"/>
                      <a:pt x="15747" y="4315"/>
                    </a:cubicBezTo>
                    <a:cubicBezTo>
                      <a:pt x="15761" y="4309"/>
                      <a:pt x="15773" y="4307"/>
                      <a:pt x="15781" y="4307"/>
                    </a:cubicBezTo>
                    <a:cubicBezTo>
                      <a:pt x="15838" y="4307"/>
                      <a:pt x="15747" y="4434"/>
                      <a:pt x="15747" y="4434"/>
                    </a:cubicBezTo>
                    <a:cubicBezTo>
                      <a:pt x="15755" y="4437"/>
                      <a:pt x="15763" y="4439"/>
                      <a:pt x="15770" y="4439"/>
                    </a:cubicBezTo>
                    <a:cubicBezTo>
                      <a:pt x="15820" y="4439"/>
                      <a:pt x="15839" y="4368"/>
                      <a:pt x="15875" y="4368"/>
                    </a:cubicBezTo>
                    <a:cubicBezTo>
                      <a:pt x="15891" y="4368"/>
                      <a:pt x="15910" y="4382"/>
                      <a:pt x="15937" y="4422"/>
                    </a:cubicBezTo>
                    <a:cubicBezTo>
                      <a:pt x="15961" y="4422"/>
                      <a:pt x="15985" y="4434"/>
                      <a:pt x="16008" y="4434"/>
                    </a:cubicBezTo>
                    <a:cubicBezTo>
                      <a:pt x="16068" y="4434"/>
                      <a:pt x="16497" y="4446"/>
                      <a:pt x="16473" y="4541"/>
                    </a:cubicBezTo>
                    <a:lnTo>
                      <a:pt x="16663" y="4446"/>
                    </a:lnTo>
                    <a:lnTo>
                      <a:pt x="16663" y="4446"/>
                    </a:lnTo>
                    <a:cubicBezTo>
                      <a:pt x="16640" y="4529"/>
                      <a:pt x="16711" y="4565"/>
                      <a:pt x="16782" y="4589"/>
                    </a:cubicBezTo>
                    <a:cubicBezTo>
                      <a:pt x="16842" y="4613"/>
                      <a:pt x="16818" y="4660"/>
                      <a:pt x="16842" y="4720"/>
                    </a:cubicBezTo>
                    <a:cubicBezTo>
                      <a:pt x="16846" y="4729"/>
                      <a:pt x="16851" y="4733"/>
                      <a:pt x="16859" y="4733"/>
                    </a:cubicBezTo>
                    <a:cubicBezTo>
                      <a:pt x="16898" y="4733"/>
                      <a:pt x="16983" y="4634"/>
                      <a:pt x="17051" y="4634"/>
                    </a:cubicBezTo>
                    <a:cubicBezTo>
                      <a:pt x="17057" y="4634"/>
                      <a:pt x="17063" y="4635"/>
                      <a:pt x="17068" y="4637"/>
                    </a:cubicBezTo>
                    <a:cubicBezTo>
                      <a:pt x="17056" y="4660"/>
                      <a:pt x="16973" y="4791"/>
                      <a:pt x="16997" y="4803"/>
                    </a:cubicBezTo>
                    <a:cubicBezTo>
                      <a:pt x="17013" y="4815"/>
                      <a:pt x="17036" y="4820"/>
                      <a:pt x="17062" y="4820"/>
                    </a:cubicBezTo>
                    <a:cubicBezTo>
                      <a:pt x="17113" y="4820"/>
                      <a:pt x="17171" y="4799"/>
                      <a:pt x="17187" y="4768"/>
                    </a:cubicBezTo>
                    <a:cubicBezTo>
                      <a:pt x="17208" y="4726"/>
                      <a:pt x="17175" y="4694"/>
                      <a:pt x="17212" y="4694"/>
                    </a:cubicBezTo>
                    <a:cubicBezTo>
                      <a:pt x="17218" y="4694"/>
                      <a:pt x="17225" y="4695"/>
                      <a:pt x="17235" y="4696"/>
                    </a:cubicBezTo>
                    <a:cubicBezTo>
                      <a:pt x="17259" y="4708"/>
                      <a:pt x="17282" y="4732"/>
                      <a:pt x="17294" y="4756"/>
                    </a:cubicBezTo>
                    <a:cubicBezTo>
                      <a:pt x="17306" y="4815"/>
                      <a:pt x="17235" y="4875"/>
                      <a:pt x="17247" y="4934"/>
                    </a:cubicBezTo>
                    <a:cubicBezTo>
                      <a:pt x="17247" y="4934"/>
                      <a:pt x="17318" y="4887"/>
                      <a:pt x="17318" y="4887"/>
                    </a:cubicBezTo>
                    <a:cubicBezTo>
                      <a:pt x="17342" y="4875"/>
                      <a:pt x="17363" y="4869"/>
                      <a:pt x="17384" y="4869"/>
                    </a:cubicBezTo>
                    <a:cubicBezTo>
                      <a:pt x="17404" y="4869"/>
                      <a:pt x="17425" y="4875"/>
                      <a:pt x="17449" y="4887"/>
                    </a:cubicBezTo>
                    <a:cubicBezTo>
                      <a:pt x="17485" y="4898"/>
                      <a:pt x="17485" y="4922"/>
                      <a:pt x="17509" y="4922"/>
                    </a:cubicBezTo>
                    <a:cubicBezTo>
                      <a:pt x="17556" y="4910"/>
                      <a:pt x="17592" y="4898"/>
                      <a:pt x="17628" y="4875"/>
                    </a:cubicBezTo>
                    <a:cubicBezTo>
                      <a:pt x="17633" y="4871"/>
                      <a:pt x="17637" y="4869"/>
                      <a:pt x="17641" y="4869"/>
                    </a:cubicBezTo>
                    <a:cubicBezTo>
                      <a:pt x="17666" y="4869"/>
                      <a:pt x="17651" y="4961"/>
                      <a:pt x="17696" y="4961"/>
                    </a:cubicBezTo>
                    <a:cubicBezTo>
                      <a:pt x="17701" y="4961"/>
                      <a:pt x="17706" y="4960"/>
                      <a:pt x="17711" y="4958"/>
                    </a:cubicBezTo>
                    <a:cubicBezTo>
                      <a:pt x="17747" y="4958"/>
                      <a:pt x="17771" y="4922"/>
                      <a:pt x="17806" y="4922"/>
                    </a:cubicBezTo>
                    <a:cubicBezTo>
                      <a:pt x="17842" y="4934"/>
                      <a:pt x="17878" y="4946"/>
                      <a:pt x="17902" y="4958"/>
                    </a:cubicBezTo>
                    <a:cubicBezTo>
                      <a:pt x="17879" y="4948"/>
                      <a:pt x="17853" y="4944"/>
                      <a:pt x="17828" y="4944"/>
                    </a:cubicBezTo>
                    <a:cubicBezTo>
                      <a:pt x="17761" y="4944"/>
                      <a:pt x="17710" y="4977"/>
                      <a:pt x="17806" y="5029"/>
                    </a:cubicBezTo>
                    <a:cubicBezTo>
                      <a:pt x="17840" y="5049"/>
                      <a:pt x="17892" y="5066"/>
                      <a:pt x="17937" y="5066"/>
                    </a:cubicBezTo>
                    <a:cubicBezTo>
                      <a:pt x="17973" y="5066"/>
                      <a:pt x="18005" y="5056"/>
                      <a:pt x="18021" y="5029"/>
                    </a:cubicBezTo>
                    <a:lnTo>
                      <a:pt x="18021" y="5029"/>
                    </a:lnTo>
                    <a:cubicBezTo>
                      <a:pt x="17961" y="5149"/>
                      <a:pt x="18378" y="5268"/>
                      <a:pt x="18461" y="5327"/>
                    </a:cubicBezTo>
                    <a:cubicBezTo>
                      <a:pt x="18481" y="5337"/>
                      <a:pt x="18496" y="5341"/>
                      <a:pt x="18508" y="5341"/>
                    </a:cubicBezTo>
                    <a:cubicBezTo>
                      <a:pt x="18554" y="5341"/>
                      <a:pt x="18552" y="5277"/>
                      <a:pt x="18580" y="5220"/>
                    </a:cubicBezTo>
                    <a:cubicBezTo>
                      <a:pt x="18612" y="5202"/>
                      <a:pt x="18634" y="5192"/>
                      <a:pt x="18648" y="5192"/>
                    </a:cubicBezTo>
                    <a:cubicBezTo>
                      <a:pt x="18671" y="5192"/>
                      <a:pt x="18675" y="5216"/>
                      <a:pt x="18675" y="5268"/>
                    </a:cubicBezTo>
                    <a:cubicBezTo>
                      <a:pt x="18616" y="5399"/>
                      <a:pt x="18806" y="5553"/>
                      <a:pt x="18914" y="5613"/>
                    </a:cubicBezTo>
                    <a:cubicBezTo>
                      <a:pt x="18959" y="5649"/>
                      <a:pt x="19005" y="5665"/>
                      <a:pt x="19055" y="5665"/>
                    </a:cubicBezTo>
                    <a:cubicBezTo>
                      <a:pt x="19071" y="5665"/>
                      <a:pt x="19087" y="5663"/>
                      <a:pt x="19104" y="5660"/>
                    </a:cubicBezTo>
                    <a:cubicBezTo>
                      <a:pt x="19135" y="5647"/>
                      <a:pt x="19167" y="5640"/>
                      <a:pt x="19197" y="5640"/>
                    </a:cubicBezTo>
                    <a:cubicBezTo>
                      <a:pt x="19248" y="5640"/>
                      <a:pt x="19298" y="5659"/>
                      <a:pt x="19342" y="5696"/>
                    </a:cubicBezTo>
                    <a:cubicBezTo>
                      <a:pt x="19311" y="5679"/>
                      <a:pt x="19283" y="5672"/>
                      <a:pt x="19260" y="5672"/>
                    </a:cubicBezTo>
                    <a:cubicBezTo>
                      <a:pt x="19204" y="5672"/>
                      <a:pt x="19186" y="5717"/>
                      <a:pt x="19271" y="5768"/>
                    </a:cubicBezTo>
                    <a:lnTo>
                      <a:pt x="19557" y="5934"/>
                    </a:lnTo>
                    <a:cubicBezTo>
                      <a:pt x="19632" y="5972"/>
                      <a:pt x="19679" y="5995"/>
                      <a:pt x="19730" y="5995"/>
                    </a:cubicBezTo>
                    <a:cubicBezTo>
                      <a:pt x="19760" y="5995"/>
                      <a:pt x="19791" y="5988"/>
                      <a:pt x="19830" y="5970"/>
                    </a:cubicBezTo>
                    <a:lnTo>
                      <a:pt x="19830" y="5970"/>
                    </a:lnTo>
                    <a:cubicBezTo>
                      <a:pt x="19783" y="5994"/>
                      <a:pt x="19735" y="6006"/>
                      <a:pt x="19723" y="6065"/>
                    </a:cubicBezTo>
                    <a:cubicBezTo>
                      <a:pt x="19723" y="6084"/>
                      <a:pt x="19762" y="6135"/>
                      <a:pt x="19789" y="6135"/>
                    </a:cubicBezTo>
                    <a:cubicBezTo>
                      <a:pt x="19796" y="6135"/>
                      <a:pt x="19802" y="6132"/>
                      <a:pt x="19807" y="6125"/>
                    </a:cubicBezTo>
                    <a:cubicBezTo>
                      <a:pt x="19812" y="6117"/>
                      <a:pt x="19819" y="6114"/>
                      <a:pt x="19827" y="6114"/>
                    </a:cubicBezTo>
                    <a:cubicBezTo>
                      <a:pt x="19856" y="6114"/>
                      <a:pt x="19900" y="6156"/>
                      <a:pt x="19938" y="6184"/>
                    </a:cubicBezTo>
                    <a:cubicBezTo>
                      <a:pt x="19940" y="6186"/>
                      <a:pt x="19943" y="6186"/>
                      <a:pt x="19946" y="6186"/>
                    </a:cubicBezTo>
                    <a:cubicBezTo>
                      <a:pt x="19969" y="6186"/>
                      <a:pt x="20000" y="6149"/>
                      <a:pt x="20021" y="6149"/>
                    </a:cubicBezTo>
                    <a:cubicBezTo>
                      <a:pt x="20057" y="6149"/>
                      <a:pt x="20069" y="6220"/>
                      <a:pt x="20092" y="6256"/>
                    </a:cubicBezTo>
                    <a:cubicBezTo>
                      <a:pt x="20116" y="6280"/>
                      <a:pt x="20152" y="6303"/>
                      <a:pt x="20188" y="6327"/>
                    </a:cubicBezTo>
                    <a:cubicBezTo>
                      <a:pt x="20208" y="6341"/>
                      <a:pt x="20234" y="6347"/>
                      <a:pt x="20258" y="6347"/>
                    </a:cubicBezTo>
                    <a:cubicBezTo>
                      <a:pt x="20275" y="6347"/>
                      <a:pt x="20292" y="6344"/>
                      <a:pt x="20307" y="6339"/>
                    </a:cubicBezTo>
                    <a:cubicBezTo>
                      <a:pt x="20313" y="6335"/>
                      <a:pt x="20320" y="6333"/>
                      <a:pt x="20327" y="6333"/>
                    </a:cubicBezTo>
                    <a:cubicBezTo>
                      <a:pt x="20356" y="6333"/>
                      <a:pt x="20385" y="6367"/>
                      <a:pt x="20414" y="6387"/>
                    </a:cubicBezTo>
                    <a:cubicBezTo>
                      <a:pt x="20378" y="6446"/>
                      <a:pt x="20342" y="6434"/>
                      <a:pt x="20438" y="6470"/>
                    </a:cubicBezTo>
                    <a:cubicBezTo>
                      <a:pt x="20485" y="6494"/>
                      <a:pt x="20533" y="6506"/>
                      <a:pt x="20580" y="6518"/>
                    </a:cubicBezTo>
                    <a:cubicBezTo>
                      <a:pt x="20569" y="6518"/>
                      <a:pt x="20688" y="6542"/>
                      <a:pt x="20652" y="6553"/>
                    </a:cubicBezTo>
                    <a:cubicBezTo>
                      <a:pt x="20640" y="6553"/>
                      <a:pt x="20604" y="6553"/>
                      <a:pt x="20592" y="6589"/>
                    </a:cubicBezTo>
                    <a:cubicBezTo>
                      <a:pt x="20628" y="6613"/>
                      <a:pt x="20646" y="6619"/>
                      <a:pt x="20662" y="6619"/>
                    </a:cubicBezTo>
                    <a:cubicBezTo>
                      <a:pt x="20679" y="6619"/>
                      <a:pt x="20694" y="6613"/>
                      <a:pt x="20723" y="6613"/>
                    </a:cubicBezTo>
                    <a:cubicBezTo>
                      <a:pt x="20783" y="6613"/>
                      <a:pt x="20854" y="6625"/>
                      <a:pt x="20854" y="6684"/>
                    </a:cubicBezTo>
                    <a:cubicBezTo>
                      <a:pt x="20842" y="6744"/>
                      <a:pt x="20783" y="6744"/>
                      <a:pt x="20854" y="6839"/>
                    </a:cubicBezTo>
                    <a:cubicBezTo>
                      <a:pt x="20890" y="6887"/>
                      <a:pt x="20926" y="6946"/>
                      <a:pt x="20985" y="6994"/>
                    </a:cubicBezTo>
                    <a:cubicBezTo>
                      <a:pt x="20997" y="7005"/>
                      <a:pt x="21005" y="7010"/>
                      <a:pt x="21011" y="7010"/>
                    </a:cubicBezTo>
                    <a:cubicBezTo>
                      <a:pt x="21029" y="7010"/>
                      <a:pt x="21027" y="6964"/>
                      <a:pt x="21045" y="6946"/>
                    </a:cubicBezTo>
                    <a:cubicBezTo>
                      <a:pt x="21055" y="6940"/>
                      <a:pt x="21067" y="6937"/>
                      <a:pt x="21079" y="6937"/>
                    </a:cubicBezTo>
                    <a:cubicBezTo>
                      <a:pt x="21110" y="6937"/>
                      <a:pt x="21143" y="6956"/>
                      <a:pt x="21152" y="6982"/>
                    </a:cubicBezTo>
                    <a:cubicBezTo>
                      <a:pt x="21152" y="7012"/>
                      <a:pt x="21195" y="7085"/>
                      <a:pt x="21229" y="7085"/>
                    </a:cubicBezTo>
                    <a:cubicBezTo>
                      <a:pt x="21236" y="7085"/>
                      <a:pt x="21242" y="7083"/>
                      <a:pt x="21247" y="7077"/>
                    </a:cubicBezTo>
                    <a:lnTo>
                      <a:pt x="21247" y="7077"/>
                    </a:lnTo>
                    <a:cubicBezTo>
                      <a:pt x="21164" y="7173"/>
                      <a:pt x="21426" y="7256"/>
                      <a:pt x="21473" y="7304"/>
                    </a:cubicBezTo>
                    <a:cubicBezTo>
                      <a:pt x="21521" y="7339"/>
                      <a:pt x="21497" y="7351"/>
                      <a:pt x="21533" y="7387"/>
                    </a:cubicBezTo>
                    <a:cubicBezTo>
                      <a:pt x="21569" y="7446"/>
                      <a:pt x="21604" y="7482"/>
                      <a:pt x="21652" y="7530"/>
                    </a:cubicBezTo>
                    <a:cubicBezTo>
                      <a:pt x="21688" y="7554"/>
                      <a:pt x="21938" y="7756"/>
                      <a:pt x="21890" y="7804"/>
                    </a:cubicBezTo>
                    <a:cubicBezTo>
                      <a:pt x="21917" y="7837"/>
                      <a:pt x="21936" y="7852"/>
                      <a:pt x="21959" y="7852"/>
                    </a:cubicBezTo>
                    <a:cubicBezTo>
                      <a:pt x="21976" y="7852"/>
                      <a:pt x="21995" y="7843"/>
                      <a:pt x="22021" y="7827"/>
                    </a:cubicBezTo>
                    <a:cubicBezTo>
                      <a:pt x="22039" y="7816"/>
                      <a:pt x="22063" y="7810"/>
                      <a:pt x="22088" y="7810"/>
                    </a:cubicBezTo>
                    <a:cubicBezTo>
                      <a:pt x="22113" y="7810"/>
                      <a:pt x="22140" y="7816"/>
                      <a:pt x="22164" y="7827"/>
                    </a:cubicBezTo>
                    <a:cubicBezTo>
                      <a:pt x="22128" y="7863"/>
                      <a:pt x="22116" y="7899"/>
                      <a:pt x="22104" y="7935"/>
                    </a:cubicBezTo>
                    <a:cubicBezTo>
                      <a:pt x="22116" y="8006"/>
                      <a:pt x="22164" y="8054"/>
                      <a:pt x="22224" y="8066"/>
                    </a:cubicBezTo>
                    <a:cubicBezTo>
                      <a:pt x="22271" y="8089"/>
                      <a:pt x="22331" y="8113"/>
                      <a:pt x="22366" y="8149"/>
                    </a:cubicBezTo>
                    <a:cubicBezTo>
                      <a:pt x="22366" y="8149"/>
                      <a:pt x="22355" y="8220"/>
                      <a:pt x="22366" y="8232"/>
                    </a:cubicBezTo>
                    <a:cubicBezTo>
                      <a:pt x="22373" y="8259"/>
                      <a:pt x="22391" y="8268"/>
                      <a:pt x="22413" y="8268"/>
                    </a:cubicBezTo>
                    <a:cubicBezTo>
                      <a:pt x="22454" y="8268"/>
                      <a:pt x="22511" y="8240"/>
                      <a:pt x="22553" y="8240"/>
                    </a:cubicBezTo>
                    <a:cubicBezTo>
                      <a:pt x="22569" y="8240"/>
                      <a:pt x="22583" y="8244"/>
                      <a:pt x="22593" y="8256"/>
                    </a:cubicBezTo>
                    <a:cubicBezTo>
                      <a:pt x="22664" y="8339"/>
                      <a:pt x="22485" y="8339"/>
                      <a:pt x="22521" y="8411"/>
                    </a:cubicBezTo>
                    <a:cubicBezTo>
                      <a:pt x="22569" y="8530"/>
                      <a:pt x="22759" y="8542"/>
                      <a:pt x="22855" y="8601"/>
                    </a:cubicBezTo>
                    <a:cubicBezTo>
                      <a:pt x="22865" y="8612"/>
                      <a:pt x="23012" y="8749"/>
                      <a:pt x="22961" y="8749"/>
                    </a:cubicBezTo>
                    <a:cubicBezTo>
                      <a:pt x="22956" y="8749"/>
                      <a:pt x="22948" y="8748"/>
                      <a:pt x="22938" y="8744"/>
                    </a:cubicBezTo>
                    <a:cubicBezTo>
                      <a:pt x="22907" y="8708"/>
                      <a:pt x="22878" y="8690"/>
                      <a:pt x="22859" y="8690"/>
                    </a:cubicBezTo>
                    <a:cubicBezTo>
                      <a:pt x="22835" y="8690"/>
                      <a:pt x="22828" y="8720"/>
                      <a:pt x="22855" y="8780"/>
                    </a:cubicBezTo>
                    <a:cubicBezTo>
                      <a:pt x="22865" y="8810"/>
                      <a:pt x="22926" y="8883"/>
                      <a:pt x="22966" y="8883"/>
                    </a:cubicBezTo>
                    <a:cubicBezTo>
                      <a:pt x="22973" y="8883"/>
                      <a:pt x="22980" y="8881"/>
                      <a:pt x="22986" y="8875"/>
                    </a:cubicBezTo>
                    <a:cubicBezTo>
                      <a:pt x="22997" y="8853"/>
                      <a:pt x="23008" y="8779"/>
                      <a:pt x="23038" y="8779"/>
                    </a:cubicBezTo>
                    <a:cubicBezTo>
                      <a:pt x="23040" y="8779"/>
                      <a:pt x="23043" y="8779"/>
                      <a:pt x="23045" y="8780"/>
                    </a:cubicBezTo>
                    <a:cubicBezTo>
                      <a:pt x="23045" y="8780"/>
                      <a:pt x="23011" y="9042"/>
                      <a:pt x="23065" y="9042"/>
                    </a:cubicBezTo>
                    <a:cubicBezTo>
                      <a:pt x="23066" y="9042"/>
                      <a:pt x="23068" y="9042"/>
                      <a:pt x="23069" y="9042"/>
                    </a:cubicBezTo>
                    <a:cubicBezTo>
                      <a:pt x="23117" y="9030"/>
                      <a:pt x="23140" y="8994"/>
                      <a:pt x="23176" y="8982"/>
                    </a:cubicBezTo>
                    <a:cubicBezTo>
                      <a:pt x="23224" y="8982"/>
                      <a:pt x="23259" y="9006"/>
                      <a:pt x="23307" y="9018"/>
                    </a:cubicBezTo>
                    <a:cubicBezTo>
                      <a:pt x="23224" y="9078"/>
                      <a:pt x="23188" y="9089"/>
                      <a:pt x="23247" y="9185"/>
                    </a:cubicBezTo>
                    <a:cubicBezTo>
                      <a:pt x="23257" y="9213"/>
                      <a:pt x="23348" y="9301"/>
                      <a:pt x="23386" y="9301"/>
                    </a:cubicBezTo>
                    <a:cubicBezTo>
                      <a:pt x="23396" y="9301"/>
                      <a:pt x="23402" y="9295"/>
                      <a:pt x="23402" y="9280"/>
                    </a:cubicBezTo>
                    <a:lnTo>
                      <a:pt x="23462" y="9363"/>
                    </a:lnTo>
                    <a:cubicBezTo>
                      <a:pt x="23438" y="9387"/>
                      <a:pt x="23390" y="9387"/>
                      <a:pt x="23367" y="9423"/>
                    </a:cubicBezTo>
                    <a:cubicBezTo>
                      <a:pt x="23355" y="9482"/>
                      <a:pt x="23378" y="9542"/>
                      <a:pt x="23414" y="9578"/>
                    </a:cubicBezTo>
                    <a:cubicBezTo>
                      <a:pt x="23498" y="9649"/>
                      <a:pt x="23664" y="9601"/>
                      <a:pt x="23569" y="9744"/>
                    </a:cubicBezTo>
                    <a:cubicBezTo>
                      <a:pt x="23414" y="9816"/>
                      <a:pt x="23628" y="9804"/>
                      <a:pt x="23664" y="9887"/>
                    </a:cubicBezTo>
                    <a:cubicBezTo>
                      <a:pt x="23688" y="9935"/>
                      <a:pt x="23628" y="10042"/>
                      <a:pt x="23676" y="10066"/>
                    </a:cubicBezTo>
                    <a:cubicBezTo>
                      <a:pt x="23712" y="10090"/>
                      <a:pt x="23759" y="10102"/>
                      <a:pt x="23795" y="10113"/>
                    </a:cubicBezTo>
                    <a:cubicBezTo>
                      <a:pt x="23759" y="10161"/>
                      <a:pt x="23724" y="10125"/>
                      <a:pt x="23724" y="10221"/>
                    </a:cubicBezTo>
                    <a:cubicBezTo>
                      <a:pt x="23724" y="10256"/>
                      <a:pt x="23736" y="10340"/>
                      <a:pt x="23783" y="10340"/>
                    </a:cubicBezTo>
                    <a:cubicBezTo>
                      <a:pt x="23831" y="10352"/>
                      <a:pt x="23831" y="10423"/>
                      <a:pt x="23843" y="10471"/>
                    </a:cubicBezTo>
                    <a:cubicBezTo>
                      <a:pt x="23855" y="10530"/>
                      <a:pt x="23950" y="10494"/>
                      <a:pt x="23974" y="10566"/>
                    </a:cubicBezTo>
                    <a:lnTo>
                      <a:pt x="23879" y="10590"/>
                    </a:lnTo>
                    <a:cubicBezTo>
                      <a:pt x="23890" y="10623"/>
                      <a:pt x="23901" y="10686"/>
                      <a:pt x="23940" y="10686"/>
                    </a:cubicBezTo>
                    <a:cubicBezTo>
                      <a:pt x="23943" y="10686"/>
                      <a:pt x="23946" y="10686"/>
                      <a:pt x="23950" y="10685"/>
                    </a:cubicBezTo>
                    <a:cubicBezTo>
                      <a:pt x="24009" y="10721"/>
                      <a:pt x="24009" y="10733"/>
                      <a:pt x="23974" y="10792"/>
                    </a:cubicBezTo>
                    <a:cubicBezTo>
                      <a:pt x="23982" y="10824"/>
                      <a:pt x="23990" y="10834"/>
                      <a:pt x="24005" y="10834"/>
                    </a:cubicBezTo>
                    <a:cubicBezTo>
                      <a:pt x="24012" y="10834"/>
                      <a:pt x="24021" y="10832"/>
                      <a:pt x="24033" y="10828"/>
                    </a:cubicBezTo>
                    <a:cubicBezTo>
                      <a:pt x="24081" y="10828"/>
                      <a:pt x="24093" y="10899"/>
                      <a:pt x="24093" y="10935"/>
                    </a:cubicBezTo>
                    <a:lnTo>
                      <a:pt x="23941" y="10958"/>
                    </a:lnTo>
                    <a:lnTo>
                      <a:pt x="23941" y="10958"/>
                    </a:lnTo>
                    <a:cubicBezTo>
                      <a:pt x="23942" y="10958"/>
                      <a:pt x="23943" y="10958"/>
                      <a:pt x="23944" y="10958"/>
                    </a:cubicBezTo>
                    <a:cubicBezTo>
                      <a:pt x="23999" y="10958"/>
                      <a:pt x="24021" y="11116"/>
                      <a:pt x="24021" y="11173"/>
                    </a:cubicBezTo>
                    <a:cubicBezTo>
                      <a:pt x="24021" y="11245"/>
                      <a:pt x="23986" y="11245"/>
                      <a:pt x="23974" y="11292"/>
                    </a:cubicBezTo>
                    <a:cubicBezTo>
                      <a:pt x="23938" y="11530"/>
                      <a:pt x="23890" y="11756"/>
                      <a:pt x="23879" y="11983"/>
                    </a:cubicBezTo>
                    <a:cubicBezTo>
                      <a:pt x="23879" y="11983"/>
                      <a:pt x="23831" y="11983"/>
                      <a:pt x="23807" y="12030"/>
                    </a:cubicBezTo>
                    <a:cubicBezTo>
                      <a:pt x="23795" y="12066"/>
                      <a:pt x="23795" y="12102"/>
                      <a:pt x="23783" y="12137"/>
                    </a:cubicBezTo>
                    <a:lnTo>
                      <a:pt x="23700" y="12495"/>
                    </a:lnTo>
                    <a:cubicBezTo>
                      <a:pt x="23652" y="12649"/>
                      <a:pt x="23569" y="12804"/>
                      <a:pt x="23521" y="12971"/>
                    </a:cubicBezTo>
                    <a:cubicBezTo>
                      <a:pt x="23509" y="13042"/>
                      <a:pt x="23474" y="13102"/>
                      <a:pt x="23486" y="13149"/>
                    </a:cubicBezTo>
                    <a:cubicBezTo>
                      <a:pt x="23498" y="13197"/>
                      <a:pt x="23450" y="13233"/>
                      <a:pt x="23426" y="13257"/>
                    </a:cubicBezTo>
                    <a:cubicBezTo>
                      <a:pt x="23444" y="13239"/>
                      <a:pt x="23442" y="13208"/>
                      <a:pt x="23425" y="13208"/>
                    </a:cubicBezTo>
                    <a:cubicBezTo>
                      <a:pt x="23419" y="13208"/>
                      <a:pt x="23411" y="13212"/>
                      <a:pt x="23402" y="13221"/>
                    </a:cubicBezTo>
                    <a:cubicBezTo>
                      <a:pt x="23343" y="13292"/>
                      <a:pt x="23283" y="13376"/>
                      <a:pt x="23224" y="13459"/>
                    </a:cubicBezTo>
                    <a:cubicBezTo>
                      <a:pt x="23212" y="13507"/>
                      <a:pt x="23117" y="13578"/>
                      <a:pt x="23128" y="13626"/>
                    </a:cubicBezTo>
                    <a:cubicBezTo>
                      <a:pt x="23140" y="13673"/>
                      <a:pt x="23236" y="13697"/>
                      <a:pt x="23259" y="13721"/>
                    </a:cubicBezTo>
                    <a:cubicBezTo>
                      <a:pt x="23239" y="13741"/>
                      <a:pt x="23216" y="13749"/>
                      <a:pt x="23193" y="13749"/>
                    </a:cubicBezTo>
                    <a:cubicBezTo>
                      <a:pt x="23148" y="13749"/>
                      <a:pt x="23104" y="13721"/>
                      <a:pt x="23081" y="13697"/>
                    </a:cubicBezTo>
                    <a:cubicBezTo>
                      <a:pt x="23074" y="13694"/>
                      <a:pt x="23068" y="13692"/>
                      <a:pt x="23061" y="13692"/>
                    </a:cubicBezTo>
                    <a:cubicBezTo>
                      <a:pt x="23020" y="13692"/>
                      <a:pt x="22977" y="13753"/>
                      <a:pt x="22926" y="13804"/>
                    </a:cubicBezTo>
                    <a:cubicBezTo>
                      <a:pt x="22866" y="13888"/>
                      <a:pt x="22783" y="13959"/>
                      <a:pt x="22700" y="14019"/>
                    </a:cubicBezTo>
                    <a:cubicBezTo>
                      <a:pt x="22688" y="14025"/>
                      <a:pt x="22673" y="14025"/>
                      <a:pt x="22660" y="14025"/>
                    </a:cubicBezTo>
                    <a:cubicBezTo>
                      <a:pt x="22646" y="14025"/>
                      <a:pt x="22634" y="14025"/>
                      <a:pt x="22628" y="14031"/>
                    </a:cubicBezTo>
                    <a:cubicBezTo>
                      <a:pt x="22605" y="14066"/>
                      <a:pt x="22593" y="14114"/>
                      <a:pt x="22581" y="14162"/>
                    </a:cubicBezTo>
                    <a:cubicBezTo>
                      <a:pt x="22545" y="14257"/>
                      <a:pt x="22402" y="14281"/>
                      <a:pt x="22319" y="14328"/>
                    </a:cubicBezTo>
                    <a:cubicBezTo>
                      <a:pt x="22235" y="14364"/>
                      <a:pt x="22259" y="14435"/>
                      <a:pt x="22247" y="14519"/>
                    </a:cubicBezTo>
                    <a:cubicBezTo>
                      <a:pt x="22247" y="14563"/>
                      <a:pt x="22239" y="14579"/>
                      <a:pt x="22228" y="14579"/>
                    </a:cubicBezTo>
                    <a:cubicBezTo>
                      <a:pt x="22202" y="14579"/>
                      <a:pt x="22157" y="14499"/>
                      <a:pt x="22140" y="14483"/>
                    </a:cubicBezTo>
                    <a:cubicBezTo>
                      <a:pt x="22134" y="14480"/>
                      <a:pt x="22129" y="14478"/>
                      <a:pt x="22125" y="14478"/>
                    </a:cubicBezTo>
                    <a:cubicBezTo>
                      <a:pt x="22081" y="14478"/>
                      <a:pt x="22080" y="14616"/>
                      <a:pt x="22069" y="14638"/>
                    </a:cubicBezTo>
                    <a:cubicBezTo>
                      <a:pt x="22054" y="14676"/>
                      <a:pt x="22033" y="14687"/>
                      <a:pt x="22007" y="14687"/>
                    </a:cubicBezTo>
                    <a:cubicBezTo>
                      <a:pt x="21968" y="14687"/>
                      <a:pt x="21921" y="14662"/>
                      <a:pt x="21878" y="14662"/>
                    </a:cubicBezTo>
                    <a:cubicBezTo>
                      <a:pt x="21807" y="14685"/>
                      <a:pt x="21735" y="14733"/>
                      <a:pt x="21676" y="14793"/>
                    </a:cubicBezTo>
                    <a:cubicBezTo>
                      <a:pt x="21646" y="14822"/>
                      <a:pt x="21504" y="14956"/>
                      <a:pt x="21435" y="14956"/>
                    </a:cubicBezTo>
                    <a:cubicBezTo>
                      <a:pt x="21420" y="14956"/>
                      <a:pt x="21408" y="14950"/>
                      <a:pt x="21402" y="14935"/>
                    </a:cubicBezTo>
                    <a:cubicBezTo>
                      <a:pt x="21342" y="14959"/>
                      <a:pt x="21295" y="14995"/>
                      <a:pt x="21247" y="15043"/>
                    </a:cubicBezTo>
                    <a:cubicBezTo>
                      <a:pt x="21069" y="15174"/>
                      <a:pt x="20878" y="15305"/>
                      <a:pt x="20688" y="15412"/>
                    </a:cubicBezTo>
                    <a:cubicBezTo>
                      <a:pt x="20628" y="15459"/>
                      <a:pt x="20557" y="15519"/>
                      <a:pt x="20580" y="15590"/>
                    </a:cubicBezTo>
                    <a:cubicBezTo>
                      <a:pt x="20569" y="15555"/>
                      <a:pt x="20557" y="15483"/>
                      <a:pt x="20497" y="15483"/>
                    </a:cubicBezTo>
                    <a:cubicBezTo>
                      <a:pt x="20492" y="15482"/>
                      <a:pt x="20487" y="15481"/>
                      <a:pt x="20483" y="15481"/>
                    </a:cubicBezTo>
                    <a:cubicBezTo>
                      <a:pt x="20449" y="15481"/>
                      <a:pt x="20446" y="15520"/>
                      <a:pt x="20414" y="15531"/>
                    </a:cubicBezTo>
                    <a:cubicBezTo>
                      <a:pt x="20378" y="15531"/>
                      <a:pt x="20354" y="15543"/>
                      <a:pt x="20330" y="15543"/>
                    </a:cubicBezTo>
                    <a:cubicBezTo>
                      <a:pt x="20223" y="15555"/>
                      <a:pt x="20116" y="15590"/>
                      <a:pt x="20021" y="15638"/>
                    </a:cubicBezTo>
                    <a:cubicBezTo>
                      <a:pt x="19985" y="15686"/>
                      <a:pt x="19795" y="15757"/>
                      <a:pt x="19795" y="15757"/>
                    </a:cubicBezTo>
                    <a:cubicBezTo>
                      <a:pt x="19783" y="15852"/>
                      <a:pt x="19842" y="15936"/>
                      <a:pt x="19830" y="16043"/>
                    </a:cubicBezTo>
                    <a:cubicBezTo>
                      <a:pt x="19830" y="16047"/>
                      <a:pt x="19825" y="16049"/>
                      <a:pt x="19816" y="16049"/>
                    </a:cubicBezTo>
                    <a:cubicBezTo>
                      <a:pt x="19772" y="16049"/>
                      <a:pt x="19650" y="16003"/>
                      <a:pt x="19699" y="15924"/>
                    </a:cubicBezTo>
                    <a:cubicBezTo>
                      <a:pt x="19733" y="15856"/>
                      <a:pt x="19713" y="15825"/>
                      <a:pt x="19660" y="15825"/>
                    </a:cubicBezTo>
                    <a:cubicBezTo>
                      <a:pt x="19639" y="15825"/>
                      <a:pt x="19612" y="15830"/>
                      <a:pt x="19580" y="15840"/>
                    </a:cubicBezTo>
                    <a:cubicBezTo>
                      <a:pt x="19545" y="15852"/>
                      <a:pt x="19461" y="15864"/>
                      <a:pt x="19437" y="15912"/>
                    </a:cubicBezTo>
                    <a:cubicBezTo>
                      <a:pt x="19426" y="15947"/>
                      <a:pt x="19437" y="15959"/>
                      <a:pt x="19390" y="15959"/>
                    </a:cubicBezTo>
                    <a:cubicBezTo>
                      <a:pt x="19385" y="15960"/>
                      <a:pt x="19378" y="15961"/>
                      <a:pt x="19371" y="15961"/>
                    </a:cubicBezTo>
                    <a:cubicBezTo>
                      <a:pt x="19297" y="15961"/>
                      <a:pt x="19129" y="15907"/>
                      <a:pt x="19140" y="15852"/>
                    </a:cubicBezTo>
                    <a:lnTo>
                      <a:pt x="19140" y="15852"/>
                    </a:lnTo>
                    <a:cubicBezTo>
                      <a:pt x="19121" y="15907"/>
                      <a:pt x="19103" y="15927"/>
                      <a:pt x="19052" y="15944"/>
                    </a:cubicBezTo>
                    <a:lnTo>
                      <a:pt x="19052" y="15944"/>
                    </a:lnTo>
                    <a:cubicBezTo>
                      <a:pt x="19064" y="15942"/>
                      <a:pt x="19075" y="15941"/>
                      <a:pt x="19085" y="15941"/>
                    </a:cubicBezTo>
                    <a:cubicBezTo>
                      <a:pt x="19121" y="15941"/>
                      <a:pt x="19144" y="15954"/>
                      <a:pt x="19128" y="15995"/>
                    </a:cubicBezTo>
                    <a:cubicBezTo>
                      <a:pt x="19104" y="16043"/>
                      <a:pt x="19056" y="16043"/>
                      <a:pt x="19009" y="16055"/>
                    </a:cubicBezTo>
                    <a:cubicBezTo>
                      <a:pt x="18999" y="16024"/>
                      <a:pt x="18980" y="15977"/>
                      <a:pt x="19011" y="15956"/>
                    </a:cubicBezTo>
                    <a:lnTo>
                      <a:pt x="19011" y="15956"/>
                    </a:lnTo>
                    <a:cubicBezTo>
                      <a:pt x="19007" y="15957"/>
                      <a:pt x="19002" y="15958"/>
                      <a:pt x="18997" y="15959"/>
                    </a:cubicBezTo>
                    <a:cubicBezTo>
                      <a:pt x="18926" y="15983"/>
                      <a:pt x="18854" y="16019"/>
                      <a:pt x="18795" y="16055"/>
                    </a:cubicBezTo>
                    <a:cubicBezTo>
                      <a:pt x="18771" y="16067"/>
                      <a:pt x="18723" y="16138"/>
                      <a:pt x="18699" y="16138"/>
                    </a:cubicBezTo>
                    <a:cubicBezTo>
                      <a:pt x="18687" y="16126"/>
                      <a:pt x="18640" y="16078"/>
                      <a:pt x="18616" y="16078"/>
                    </a:cubicBezTo>
                    <a:cubicBezTo>
                      <a:pt x="18556" y="16078"/>
                      <a:pt x="18521" y="16138"/>
                      <a:pt x="18461" y="16150"/>
                    </a:cubicBezTo>
                    <a:lnTo>
                      <a:pt x="18283" y="16186"/>
                    </a:lnTo>
                    <a:cubicBezTo>
                      <a:pt x="18264" y="16174"/>
                      <a:pt x="18249" y="16169"/>
                      <a:pt x="18237" y="16169"/>
                    </a:cubicBezTo>
                    <a:cubicBezTo>
                      <a:pt x="18187" y="16169"/>
                      <a:pt x="18187" y="16254"/>
                      <a:pt x="18187" y="16293"/>
                    </a:cubicBezTo>
                    <a:cubicBezTo>
                      <a:pt x="18187" y="16340"/>
                      <a:pt x="18140" y="16364"/>
                      <a:pt x="18092" y="16364"/>
                    </a:cubicBezTo>
                    <a:cubicBezTo>
                      <a:pt x="18082" y="16284"/>
                      <a:pt x="18080" y="16254"/>
                      <a:pt x="18015" y="16254"/>
                    </a:cubicBezTo>
                    <a:cubicBezTo>
                      <a:pt x="18004" y="16254"/>
                      <a:pt x="17990" y="16255"/>
                      <a:pt x="17973" y="16257"/>
                    </a:cubicBezTo>
                    <a:cubicBezTo>
                      <a:pt x="17771" y="16269"/>
                      <a:pt x="17556" y="16317"/>
                      <a:pt x="17354" y="16352"/>
                    </a:cubicBezTo>
                    <a:cubicBezTo>
                      <a:pt x="17342" y="16352"/>
                      <a:pt x="17116" y="16364"/>
                      <a:pt x="17163" y="16400"/>
                    </a:cubicBezTo>
                    <a:cubicBezTo>
                      <a:pt x="17210" y="16456"/>
                      <a:pt x="17140" y="16475"/>
                      <a:pt x="17084" y="16475"/>
                    </a:cubicBezTo>
                    <a:cubicBezTo>
                      <a:pt x="17069" y="16475"/>
                      <a:pt x="17055" y="16474"/>
                      <a:pt x="17044" y="16471"/>
                    </a:cubicBezTo>
                    <a:cubicBezTo>
                      <a:pt x="16997" y="16459"/>
                      <a:pt x="17021" y="16412"/>
                      <a:pt x="16985" y="16400"/>
                    </a:cubicBezTo>
                    <a:lnTo>
                      <a:pt x="16890" y="16400"/>
                    </a:lnTo>
                    <a:cubicBezTo>
                      <a:pt x="16842" y="16412"/>
                      <a:pt x="16675" y="16400"/>
                      <a:pt x="16640" y="16448"/>
                    </a:cubicBezTo>
                    <a:cubicBezTo>
                      <a:pt x="16604" y="16483"/>
                      <a:pt x="16556" y="16459"/>
                      <a:pt x="16497" y="16483"/>
                    </a:cubicBezTo>
                    <a:cubicBezTo>
                      <a:pt x="16449" y="16495"/>
                      <a:pt x="16413" y="16567"/>
                      <a:pt x="16389" y="16567"/>
                    </a:cubicBezTo>
                    <a:cubicBezTo>
                      <a:pt x="16378" y="16567"/>
                      <a:pt x="16354" y="16519"/>
                      <a:pt x="16330" y="16507"/>
                    </a:cubicBezTo>
                    <a:cubicBezTo>
                      <a:pt x="16270" y="16483"/>
                      <a:pt x="16199" y="16471"/>
                      <a:pt x="16128" y="16471"/>
                    </a:cubicBezTo>
                    <a:cubicBezTo>
                      <a:pt x="16020" y="16483"/>
                      <a:pt x="15901" y="16495"/>
                      <a:pt x="15794" y="16507"/>
                    </a:cubicBezTo>
                    <a:cubicBezTo>
                      <a:pt x="15747" y="16507"/>
                      <a:pt x="15711" y="16555"/>
                      <a:pt x="15723" y="16602"/>
                    </a:cubicBezTo>
                    <a:cubicBezTo>
                      <a:pt x="15721" y="16603"/>
                      <a:pt x="15720" y="16604"/>
                      <a:pt x="15719" y="16606"/>
                    </a:cubicBezTo>
                    <a:lnTo>
                      <a:pt x="15719" y="16606"/>
                    </a:lnTo>
                    <a:cubicBezTo>
                      <a:pt x="15722" y="16515"/>
                      <a:pt x="15704" y="16423"/>
                      <a:pt x="15651" y="16412"/>
                    </a:cubicBezTo>
                    <a:cubicBezTo>
                      <a:pt x="15622" y="16405"/>
                      <a:pt x="15558" y="16393"/>
                      <a:pt x="15507" y="16393"/>
                    </a:cubicBezTo>
                    <a:cubicBezTo>
                      <a:pt x="15474" y="16393"/>
                      <a:pt x="15446" y="16398"/>
                      <a:pt x="15437" y="16412"/>
                    </a:cubicBezTo>
                    <a:cubicBezTo>
                      <a:pt x="15412" y="16462"/>
                      <a:pt x="15404" y="16513"/>
                      <a:pt x="15356" y="16513"/>
                    </a:cubicBezTo>
                    <a:cubicBezTo>
                      <a:pt x="15336" y="16513"/>
                      <a:pt x="15309" y="16504"/>
                      <a:pt x="15270" y="16483"/>
                    </a:cubicBezTo>
                    <a:cubicBezTo>
                      <a:pt x="15163" y="16448"/>
                      <a:pt x="15044" y="16436"/>
                      <a:pt x="14925" y="16436"/>
                    </a:cubicBezTo>
                    <a:cubicBezTo>
                      <a:pt x="14862" y="16436"/>
                      <a:pt x="14807" y="16511"/>
                      <a:pt x="14754" y="16511"/>
                    </a:cubicBezTo>
                    <a:cubicBezTo>
                      <a:pt x="14748" y="16511"/>
                      <a:pt x="14741" y="16510"/>
                      <a:pt x="14735" y="16507"/>
                    </a:cubicBezTo>
                    <a:cubicBezTo>
                      <a:pt x="14651" y="16471"/>
                      <a:pt x="14663" y="16340"/>
                      <a:pt x="14556" y="16305"/>
                    </a:cubicBezTo>
                    <a:cubicBezTo>
                      <a:pt x="14550" y="16302"/>
                      <a:pt x="14545" y="16301"/>
                      <a:pt x="14541" y="16301"/>
                    </a:cubicBezTo>
                    <a:cubicBezTo>
                      <a:pt x="14501" y="16301"/>
                      <a:pt x="14520" y="16390"/>
                      <a:pt x="14520" y="16412"/>
                    </a:cubicBezTo>
                    <a:cubicBezTo>
                      <a:pt x="14466" y="16412"/>
                      <a:pt x="14461" y="16302"/>
                      <a:pt x="14406" y="16302"/>
                    </a:cubicBezTo>
                    <a:cubicBezTo>
                      <a:pt x="14401" y="16302"/>
                      <a:pt x="14395" y="16303"/>
                      <a:pt x="14389" y="16305"/>
                    </a:cubicBezTo>
                    <a:cubicBezTo>
                      <a:pt x="14379" y="16315"/>
                      <a:pt x="14336" y="16482"/>
                      <a:pt x="14281" y="16482"/>
                    </a:cubicBezTo>
                    <a:cubicBezTo>
                      <a:pt x="14270" y="16482"/>
                      <a:pt x="14258" y="16475"/>
                      <a:pt x="14246" y="16459"/>
                    </a:cubicBezTo>
                    <a:cubicBezTo>
                      <a:pt x="14211" y="16424"/>
                      <a:pt x="14258" y="16364"/>
                      <a:pt x="14187" y="16328"/>
                    </a:cubicBezTo>
                    <a:cubicBezTo>
                      <a:pt x="14151" y="16305"/>
                      <a:pt x="14115" y="16293"/>
                      <a:pt x="14080" y="16293"/>
                    </a:cubicBezTo>
                    <a:cubicBezTo>
                      <a:pt x="13992" y="16304"/>
                      <a:pt x="14065" y="16415"/>
                      <a:pt x="13949" y="16415"/>
                    </a:cubicBezTo>
                    <a:cubicBezTo>
                      <a:pt x="13939" y="16415"/>
                      <a:pt x="13927" y="16414"/>
                      <a:pt x="13913" y="16412"/>
                    </a:cubicBezTo>
                    <a:cubicBezTo>
                      <a:pt x="13937" y="16352"/>
                      <a:pt x="13925" y="16293"/>
                      <a:pt x="13889" y="16257"/>
                    </a:cubicBezTo>
                    <a:cubicBezTo>
                      <a:pt x="13861" y="16236"/>
                      <a:pt x="13815" y="16206"/>
                      <a:pt x="13778" y="16206"/>
                    </a:cubicBezTo>
                    <a:cubicBezTo>
                      <a:pt x="13755" y="16206"/>
                      <a:pt x="13735" y="16217"/>
                      <a:pt x="13725" y="16249"/>
                    </a:cubicBezTo>
                    <a:lnTo>
                      <a:pt x="13725" y="16249"/>
                    </a:lnTo>
                    <a:cubicBezTo>
                      <a:pt x="13741" y="16187"/>
                      <a:pt x="13719" y="16163"/>
                      <a:pt x="13681" y="16163"/>
                    </a:cubicBezTo>
                    <a:cubicBezTo>
                      <a:pt x="13653" y="16163"/>
                      <a:pt x="13615" y="16177"/>
                      <a:pt x="13580" y="16197"/>
                    </a:cubicBezTo>
                    <a:cubicBezTo>
                      <a:pt x="13603" y="16102"/>
                      <a:pt x="13234" y="16102"/>
                      <a:pt x="13187" y="16090"/>
                    </a:cubicBezTo>
                    <a:lnTo>
                      <a:pt x="13187" y="16090"/>
                    </a:lnTo>
                    <a:cubicBezTo>
                      <a:pt x="13314" y="16127"/>
                      <a:pt x="13316" y="16198"/>
                      <a:pt x="13242" y="16198"/>
                    </a:cubicBezTo>
                    <a:cubicBezTo>
                      <a:pt x="13218" y="16198"/>
                      <a:pt x="13188" y="16191"/>
                      <a:pt x="13151" y="16174"/>
                    </a:cubicBezTo>
                    <a:cubicBezTo>
                      <a:pt x="13044" y="16126"/>
                      <a:pt x="12937" y="16078"/>
                      <a:pt x="12830" y="16043"/>
                    </a:cubicBezTo>
                    <a:lnTo>
                      <a:pt x="12830" y="16043"/>
                    </a:lnTo>
                    <a:cubicBezTo>
                      <a:pt x="12806" y="16150"/>
                      <a:pt x="13080" y="16245"/>
                      <a:pt x="13163" y="16281"/>
                    </a:cubicBezTo>
                    <a:cubicBezTo>
                      <a:pt x="13080" y="16257"/>
                      <a:pt x="12984" y="16245"/>
                      <a:pt x="12901" y="16221"/>
                    </a:cubicBezTo>
                    <a:cubicBezTo>
                      <a:pt x="12853" y="16197"/>
                      <a:pt x="12770" y="16162"/>
                      <a:pt x="12758" y="16102"/>
                    </a:cubicBezTo>
                    <a:cubicBezTo>
                      <a:pt x="12746" y="16043"/>
                      <a:pt x="12818" y="16031"/>
                      <a:pt x="12758" y="15971"/>
                    </a:cubicBezTo>
                    <a:cubicBezTo>
                      <a:pt x="12717" y="15934"/>
                      <a:pt x="12680" y="15923"/>
                      <a:pt x="12644" y="15923"/>
                    </a:cubicBezTo>
                    <a:cubicBezTo>
                      <a:pt x="12586" y="15923"/>
                      <a:pt x="12531" y="15951"/>
                      <a:pt x="12465" y="15951"/>
                    </a:cubicBezTo>
                    <a:cubicBezTo>
                      <a:pt x="12452" y="15951"/>
                      <a:pt x="12439" y="15950"/>
                      <a:pt x="12425" y="15947"/>
                    </a:cubicBezTo>
                    <a:cubicBezTo>
                      <a:pt x="12329" y="15912"/>
                      <a:pt x="12246" y="15840"/>
                      <a:pt x="12198" y="15745"/>
                    </a:cubicBezTo>
                    <a:cubicBezTo>
                      <a:pt x="12187" y="15793"/>
                      <a:pt x="12068" y="15840"/>
                      <a:pt x="12008" y="15852"/>
                    </a:cubicBezTo>
                    <a:cubicBezTo>
                      <a:pt x="11901" y="15852"/>
                      <a:pt x="11984" y="15769"/>
                      <a:pt x="11960" y="15757"/>
                    </a:cubicBezTo>
                    <a:cubicBezTo>
                      <a:pt x="11956" y="15756"/>
                      <a:pt x="11952" y="15756"/>
                      <a:pt x="11948" y="15756"/>
                    </a:cubicBezTo>
                    <a:cubicBezTo>
                      <a:pt x="11941" y="15756"/>
                      <a:pt x="11935" y="15757"/>
                      <a:pt x="11929" y="15759"/>
                    </a:cubicBezTo>
                    <a:lnTo>
                      <a:pt x="11929" y="15759"/>
                    </a:lnTo>
                    <a:cubicBezTo>
                      <a:pt x="11940" y="15738"/>
                      <a:pt x="11946" y="15719"/>
                      <a:pt x="11937" y="15709"/>
                    </a:cubicBezTo>
                    <a:cubicBezTo>
                      <a:pt x="11877" y="15662"/>
                      <a:pt x="11806" y="15626"/>
                      <a:pt x="11734" y="15626"/>
                    </a:cubicBezTo>
                    <a:cubicBezTo>
                      <a:pt x="11689" y="15617"/>
                      <a:pt x="11616" y="15594"/>
                      <a:pt x="11558" y="15594"/>
                    </a:cubicBezTo>
                    <a:cubicBezTo>
                      <a:pt x="11539" y="15594"/>
                      <a:pt x="11522" y="15596"/>
                      <a:pt x="11508" y="15602"/>
                    </a:cubicBezTo>
                    <a:cubicBezTo>
                      <a:pt x="11476" y="15621"/>
                      <a:pt x="11465" y="15634"/>
                      <a:pt x="11454" y="15634"/>
                    </a:cubicBezTo>
                    <a:cubicBezTo>
                      <a:pt x="11444" y="15634"/>
                      <a:pt x="11435" y="15624"/>
                      <a:pt x="11413" y="15602"/>
                    </a:cubicBezTo>
                    <a:cubicBezTo>
                      <a:pt x="11377" y="15590"/>
                      <a:pt x="11365" y="15566"/>
                      <a:pt x="11365" y="15531"/>
                    </a:cubicBezTo>
                    <a:cubicBezTo>
                      <a:pt x="11365" y="15483"/>
                      <a:pt x="11353" y="15495"/>
                      <a:pt x="11306" y="15483"/>
                    </a:cubicBezTo>
                    <a:cubicBezTo>
                      <a:pt x="11282" y="15471"/>
                      <a:pt x="11249" y="15471"/>
                      <a:pt x="11213" y="15471"/>
                    </a:cubicBezTo>
                    <a:cubicBezTo>
                      <a:pt x="11178" y="15471"/>
                      <a:pt x="11139" y="15471"/>
                      <a:pt x="11103" y="15459"/>
                    </a:cubicBezTo>
                    <a:cubicBezTo>
                      <a:pt x="11032" y="15447"/>
                      <a:pt x="10972" y="15424"/>
                      <a:pt x="10913" y="15388"/>
                    </a:cubicBezTo>
                    <a:cubicBezTo>
                      <a:pt x="10877" y="15364"/>
                      <a:pt x="10853" y="15281"/>
                      <a:pt x="10829" y="15269"/>
                    </a:cubicBezTo>
                    <a:cubicBezTo>
                      <a:pt x="10827" y="15267"/>
                      <a:pt x="10824" y="15267"/>
                      <a:pt x="10822" y="15267"/>
                    </a:cubicBezTo>
                    <a:cubicBezTo>
                      <a:pt x="10810" y="15267"/>
                      <a:pt x="10814" y="15295"/>
                      <a:pt x="10809" y="15295"/>
                    </a:cubicBezTo>
                    <a:cubicBezTo>
                      <a:pt x="10808" y="15295"/>
                      <a:pt x="10807" y="15294"/>
                      <a:pt x="10805" y="15293"/>
                    </a:cubicBezTo>
                    <a:lnTo>
                      <a:pt x="10758" y="15269"/>
                    </a:lnTo>
                    <a:lnTo>
                      <a:pt x="10520" y="15150"/>
                    </a:lnTo>
                    <a:cubicBezTo>
                      <a:pt x="10461" y="15125"/>
                      <a:pt x="10372" y="15064"/>
                      <a:pt x="10309" y="15064"/>
                    </a:cubicBezTo>
                    <a:cubicBezTo>
                      <a:pt x="10282" y="15064"/>
                      <a:pt x="10260" y="15074"/>
                      <a:pt x="10246" y="15102"/>
                    </a:cubicBezTo>
                    <a:cubicBezTo>
                      <a:pt x="10282" y="15031"/>
                      <a:pt x="10127" y="14935"/>
                      <a:pt x="10055" y="14900"/>
                    </a:cubicBezTo>
                    <a:cubicBezTo>
                      <a:pt x="9972" y="14852"/>
                      <a:pt x="9924" y="14900"/>
                      <a:pt x="9853" y="14840"/>
                    </a:cubicBezTo>
                    <a:cubicBezTo>
                      <a:pt x="9817" y="14816"/>
                      <a:pt x="9877" y="14781"/>
                      <a:pt x="9853" y="14733"/>
                    </a:cubicBezTo>
                    <a:cubicBezTo>
                      <a:pt x="9829" y="14709"/>
                      <a:pt x="9793" y="14673"/>
                      <a:pt x="9746" y="14662"/>
                    </a:cubicBezTo>
                    <a:cubicBezTo>
                      <a:pt x="9698" y="14638"/>
                      <a:pt x="9651" y="14626"/>
                      <a:pt x="9603" y="14614"/>
                    </a:cubicBezTo>
                    <a:cubicBezTo>
                      <a:pt x="9579" y="14614"/>
                      <a:pt x="9565" y="14636"/>
                      <a:pt x="9556" y="14658"/>
                    </a:cubicBezTo>
                    <a:lnTo>
                      <a:pt x="9556" y="14658"/>
                    </a:lnTo>
                    <a:cubicBezTo>
                      <a:pt x="9570" y="14590"/>
                      <a:pt x="9443" y="14586"/>
                      <a:pt x="9401" y="14554"/>
                    </a:cubicBezTo>
                    <a:cubicBezTo>
                      <a:pt x="9353" y="14519"/>
                      <a:pt x="9520" y="14412"/>
                      <a:pt x="9412" y="14376"/>
                    </a:cubicBezTo>
                    <a:cubicBezTo>
                      <a:pt x="9398" y="14372"/>
                      <a:pt x="9385" y="14370"/>
                      <a:pt x="9373" y="14370"/>
                    </a:cubicBezTo>
                    <a:cubicBezTo>
                      <a:pt x="9273" y="14370"/>
                      <a:pt x="9238" y="14487"/>
                      <a:pt x="9174" y="14519"/>
                    </a:cubicBezTo>
                    <a:cubicBezTo>
                      <a:pt x="9168" y="14522"/>
                      <a:pt x="9161" y="14523"/>
                      <a:pt x="9156" y="14523"/>
                    </a:cubicBezTo>
                    <a:cubicBezTo>
                      <a:pt x="9094" y="14523"/>
                      <a:pt x="9103" y="14358"/>
                      <a:pt x="9114" y="14352"/>
                    </a:cubicBezTo>
                    <a:lnTo>
                      <a:pt x="9114" y="14352"/>
                    </a:lnTo>
                    <a:cubicBezTo>
                      <a:pt x="9082" y="14360"/>
                      <a:pt x="9077" y="14379"/>
                      <a:pt x="9059" y="14379"/>
                    </a:cubicBezTo>
                    <a:cubicBezTo>
                      <a:pt x="9050" y="14379"/>
                      <a:pt x="9038" y="14375"/>
                      <a:pt x="9020" y="14364"/>
                    </a:cubicBezTo>
                    <a:cubicBezTo>
                      <a:pt x="9008" y="14352"/>
                      <a:pt x="8960" y="14316"/>
                      <a:pt x="8948" y="14316"/>
                    </a:cubicBezTo>
                    <a:cubicBezTo>
                      <a:pt x="8924" y="14316"/>
                      <a:pt x="8912" y="14364"/>
                      <a:pt x="8889" y="14364"/>
                    </a:cubicBezTo>
                    <a:cubicBezTo>
                      <a:pt x="8885" y="14366"/>
                      <a:pt x="8881" y="14366"/>
                      <a:pt x="8877" y="14366"/>
                    </a:cubicBezTo>
                    <a:cubicBezTo>
                      <a:pt x="8852" y="14366"/>
                      <a:pt x="8814" y="14338"/>
                      <a:pt x="8793" y="14328"/>
                    </a:cubicBezTo>
                    <a:cubicBezTo>
                      <a:pt x="8841" y="14281"/>
                      <a:pt x="8853" y="14245"/>
                      <a:pt x="8769" y="14209"/>
                    </a:cubicBezTo>
                    <a:cubicBezTo>
                      <a:pt x="8674" y="14173"/>
                      <a:pt x="8639" y="14185"/>
                      <a:pt x="8686" y="14102"/>
                    </a:cubicBezTo>
                    <a:cubicBezTo>
                      <a:pt x="8708" y="14069"/>
                      <a:pt x="8608" y="14005"/>
                      <a:pt x="8574" y="14005"/>
                    </a:cubicBezTo>
                    <a:cubicBezTo>
                      <a:pt x="8571" y="14005"/>
                      <a:pt x="8569" y="14006"/>
                      <a:pt x="8567" y="14007"/>
                    </a:cubicBezTo>
                    <a:cubicBezTo>
                      <a:pt x="8540" y="14016"/>
                      <a:pt x="8547" y="14039"/>
                      <a:pt x="8526" y="14039"/>
                    </a:cubicBezTo>
                    <a:cubicBezTo>
                      <a:pt x="8519" y="14039"/>
                      <a:pt x="8510" y="14036"/>
                      <a:pt x="8496" y="14031"/>
                    </a:cubicBezTo>
                    <a:cubicBezTo>
                      <a:pt x="8436" y="13995"/>
                      <a:pt x="8377" y="13947"/>
                      <a:pt x="8329" y="13900"/>
                    </a:cubicBezTo>
                    <a:cubicBezTo>
                      <a:pt x="8281" y="13840"/>
                      <a:pt x="8293" y="13792"/>
                      <a:pt x="8258" y="13733"/>
                    </a:cubicBezTo>
                    <a:cubicBezTo>
                      <a:pt x="8234" y="13673"/>
                      <a:pt x="8162" y="13626"/>
                      <a:pt x="8103" y="13626"/>
                    </a:cubicBezTo>
                    <a:cubicBezTo>
                      <a:pt x="8007" y="13626"/>
                      <a:pt x="7948" y="13459"/>
                      <a:pt x="7972" y="13459"/>
                    </a:cubicBezTo>
                    <a:cubicBezTo>
                      <a:pt x="7865" y="13459"/>
                      <a:pt x="7936" y="13626"/>
                      <a:pt x="7912" y="13661"/>
                    </a:cubicBezTo>
                    <a:cubicBezTo>
                      <a:pt x="7911" y="13665"/>
                      <a:pt x="7908" y="13666"/>
                      <a:pt x="7904" y="13666"/>
                    </a:cubicBezTo>
                    <a:cubicBezTo>
                      <a:pt x="7882" y="13666"/>
                      <a:pt x="7832" y="13611"/>
                      <a:pt x="7853" y="13590"/>
                    </a:cubicBezTo>
                    <a:cubicBezTo>
                      <a:pt x="7865" y="13554"/>
                      <a:pt x="7793" y="13495"/>
                      <a:pt x="7746" y="13483"/>
                    </a:cubicBezTo>
                    <a:cubicBezTo>
                      <a:pt x="7638" y="13447"/>
                      <a:pt x="7722" y="13411"/>
                      <a:pt x="7722" y="13328"/>
                    </a:cubicBezTo>
                    <a:cubicBezTo>
                      <a:pt x="7722" y="13309"/>
                      <a:pt x="7712" y="13303"/>
                      <a:pt x="7700" y="13303"/>
                    </a:cubicBezTo>
                    <a:cubicBezTo>
                      <a:pt x="7682" y="13303"/>
                      <a:pt x="7657" y="13316"/>
                      <a:pt x="7650" y="13316"/>
                    </a:cubicBezTo>
                    <a:cubicBezTo>
                      <a:pt x="7641" y="13329"/>
                      <a:pt x="7630" y="13334"/>
                      <a:pt x="7619" y="13334"/>
                    </a:cubicBezTo>
                    <a:cubicBezTo>
                      <a:pt x="7590" y="13334"/>
                      <a:pt x="7557" y="13298"/>
                      <a:pt x="7531" y="13280"/>
                    </a:cubicBezTo>
                    <a:cubicBezTo>
                      <a:pt x="7448" y="13221"/>
                      <a:pt x="7460" y="13185"/>
                      <a:pt x="7341" y="13185"/>
                    </a:cubicBezTo>
                    <a:cubicBezTo>
                      <a:pt x="7329" y="13185"/>
                      <a:pt x="7257" y="13161"/>
                      <a:pt x="7257" y="13149"/>
                    </a:cubicBezTo>
                    <a:cubicBezTo>
                      <a:pt x="7245" y="13126"/>
                      <a:pt x="7424" y="13102"/>
                      <a:pt x="7353" y="13019"/>
                    </a:cubicBezTo>
                    <a:cubicBezTo>
                      <a:pt x="7281" y="12935"/>
                      <a:pt x="7198" y="12852"/>
                      <a:pt x="7115" y="12780"/>
                    </a:cubicBezTo>
                    <a:lnTo>
                      <a:pt x="7115" y="12780"/>
                    </a:lnTo>
                    <a:cubicBezTo>
                      <a:pt x="7126" y="12792"/>
                      <a:pt x="7186" y="12840"/>
                      <a:pt x="7150" y="12876"/>
                    </a:cubicBezTo>
                    <a:cubicBezTo>
                      <a:pt x="7148" y="12878"/>
                      <a:pt x="7146" y="12878"/>
                      <a:pt x="7143" y="12878"/>
                    </a:cubicBezTo>
                    <a:cubicBezTo>
                      <a:pt x="7116" y="12878"/>
                      <a:pt x="7048" y="12787"/>
                      <a:pt x="7010" y="12787"/>
                    </a:cubicBezTo>
                    <a:cubicBezTo>
                      <a:pt x="7004" y="12787"/>
                      <a:pt x="6999" y="12788"/>
                      <a:pt x="6995" y="12792"/>
                    </a:cubicBezTo>
                    <a:cubicBezTo>
                      <a:pt x="6997" y="12790"/>
                      <a:pt x="6999" y="12790"/>
                      <a:pt x="7001" y="12790"/>
                    </a:cubicBezTo>
                    <a:cubicBezTo>
                      <a:pt x="7025" y="12790"/>
                      <a:pt x="7061" y="12900"/>
                      <a:pt x="7035" y="12900"/>
                    </a:cubicBezTo>
                    <a:cubicBezTo>
                      <a:pt x="7034" y="12900"/>
                      <a:pt x="7033" y="12900"/>
                      <a:pt x="7031" y="12899"/>
                    </a:cubicBezTo>
                    <a:cubicBezTo>
                      <a:pt x="6960" y="12864"/>
                      <a:pt x="6817" y="12864"/>
                      <a:pt x="6900" y="12780"/>
                    </a:cubicBezTo>
                    <a:cubicBezTo>
                      <a:pt x="6936" y="12768"/>
                      <a:pt x="6995" y="12757"/>
                      <a:pt x="6960" y="12709"/>
                    </a:cubicBezTo>
                    <a:cubicBezTo>
                      <a:pt x="6888" y="12626"/>
                      <a:pt x="6817" y="12554"/>
                      <a:pt x="6734" y="12495"/>
                    </a:cubicBezTo>
                    <a:cubicBezTo>
                      <a:pt x="6724" y="12489"/>
                      <a:pt x="6716" y="12487"/>
                      <a:pt x="6709" y="12487"/>
                    </a:cubicBezTo>
                    <a:cubicBezTo>
                      <a:pt x="6670" y="12487"/>
                      <a:pt x="6657" y="12558"/>
                      <a:pt x="6626" y="12578"/>
                    </a:cubicBezTo>
                    <a:cubicBezTo>
                      <a:pt x="6567" y="12507"/>
                      <a:pt x="6531" y="12435"/>
                      <a:pt x="6519" y="12340"/>
                    </a:cubicBezTo>
                    <a:cubicBezTo>
                      <a:pt x="6521" y="12334"/>
                      <a:pt x="6526" y="12331"/>
                      <a:pt x="6533" y="12331"/>
                    </a:cubicBezTo>
                    <a:cubicBezTo>
                      <a:pt x="6556" y="12331"/>
                      <a:pt x="6602" y="12362"/>
                      <a:pt x="6629" y="12387"/>
                    </a:cubicBezTo>
                    <a:lnTo>
                      <a:pt x="6629" y="12387"/>
                    </a:lnTo>
                    <a:cubicBezTo>
                      <a:pt x="6581" y="12339"/>
                      <a:pt x="6495" y="12270"/>
                      <a:pt x="6495" y="12209"/>
                    </a:cubicBezTo>
                    <a:cubicBezTo>
                      <a:pt x="6495" y="12137"/>
                      <a:pt x="6567" y="12114"/>
                      <a:pt x="6603" y="12078"/>
                    </a:cubicBezTo>
                    <a:lnTo>
                      <a:pt x="6603" y="12078"/>
                    </a:lnTo>
                    <a:cubicBezTo>
                      <a:pt x="6519" y="12114"/>
                      <a:pt x="6424" y="12126"/>
                      <a:pt x="6341" y="12126"/>
                    </a:cubicBezTo>
                    <a:cubicBezTo>
                      <a:pt x="6293" y="12126"/>
                      <a:pt x="6257" y="12066"/>
                      <a:pt x="6210" y="12042"/>
                    </a:cubicBezTo>
                    <a:cubicBezTo>
                      <a:pt x="6186" y="12030"/>
                      <a:pt x="6102" y="12054"/>
                      <a:pt x="6114" y="11995"/>
                    </a:cubicBezTo>
                    <a:cubicBezTo>
                      <a:pt x="6126" y="11935"/>
                      <a:pt x="6245" y="11947"/>
                      <a:pt x="6269" y="11887"/>
                    </a:cubicBezTo>
                    <a:cubicBezTo>
                      <a:pt x="6305" y="11816"/>
                      <a:pt x="6198" y="11804"/>
                      <a:pt x="6162" y="11792"/>
                    </a:cubicBezTo>
                    <a:cubicBezTo>
                      <a:pt x="6156" y="11789"/>
                      <a:pt x="6149" y="11788"/>
                      <a:pt x="6142" y="11788"/>
                    </a:cubicBezTo>
                    <a:cubicBezTo>
                      <a:pt x="6135" y="11788"/>
                      <a:pt x="6127" y="11789"/>
                      <a:pt x="6119" y="11789"/>
                    </a:cubicBezTo>
                    <a:cubicBezTo>
                      <a:pt x="6102" y="11789"/>
                      <a:pt x="6085" y="11786"/>
                      <a:pt x="6067" y="11768"/>
                    </a:cubicBezTo>
                    <a:cubicBezTo>
                      <a:pt x="6019" y="11733"/>
                      <a:pt x="5983" y="11685"/>
                      <a:pt x="5948" y="11649"/>
                    </a:cubicBezTo>
                    <a:cubicBezTo>
                      <a:pt x="5852" y="11518"/>
                      <a:pt x="5745" y="11411"/>
                      <a:pt x="5626" y="11328"/>
                    </a:cubicBezTo>
                    <a:cubicBezTo>
                      <a:pt x="5620" y="11325"/>
                      <a:pt x="5613" y="11324"/>
                      <a:pt x="5605" y="11324"/>
                    </a:cubicBezTo>
                    <a:cubicBezTo>
                      <a:pt x="5597" y="11324"/>
                      <a:pt x="5588" y="11325"/>
                      <a:pt x="5580" y="11325"/>
                    </a:cubicBezTo>
                    <a:cubicBezTo>
                      <a:pt x="5564" y="11325"/>
                      <a:pt x="5549" y="11322"/>
                      <a:pt x="5543" y="11304"/>
                    </a:cubicBezTo>
                    <a:cubicBezTo>
                      <a:pt x="5531" y="11256"/>
                      <a:pt x="5567" y="11209"/>
                      <a:pt x="5555" y="11149"/>
                    </a:cubicBezTo>
                    <a:cubicBezTo>
                      <a:pt x="5519" y="11018"/>
                      <a:pt x="5436" y="10911"/>
                      <a:pt x="5317" y="10840"/>
                    </a:cubicBezTo>
                    <a:cubicBezTo>
                      <a:pt x="5305" y="10834"/>
                      <a:pt x="5278" y="10834"/>
                      <a:pt x="5254" y="10834"/>
                    </a:cubicBezTo>
                    <a:cubicBezTo>
                      <a:pt x="5230" y="10834"/>
                      <a:pt x="5210" y="10834"/>
                      <a:pt x="5210" y="10828"/>
                    </a:cubicBezTo>
                    <a:cubicBezTo>
                      <a:pt x="5198" y="10780"/>
                      <a:pt x="5305" y="10756"/>
                      <a:pt x="5257" y="10697"/>
                    </a:cubicBezTo>
                    <a:lnTo>
                      <a:pt x="5257" y="10697"/>
                    </a:lnTo>
                    <a:cubicBezTo>
                      <a:pt x="5257" y="10697"/>
                      <a:pt x="5231" y="10710"/>
                      <a:pt x="5203" y="10710"/>
                    </a:cubicBezTo>
                    <a:cubicBezTo>
                      <a:pt x="5184" y="10710"/>
                      <a:pt x="5164" y="10704"/>
                      <a:pt x="5150" y="10685"/>
                    </a:cubicBezTo>
                    <a:cubicBezTo>
                      <a:pt x="5124" y="10650"/>
                      <a:pt x="5110" y="10628"/>
                      <a:pt x="5086" y="10628"/>
                    </a:cubicBezTo>
                    <a:cubicBezTo>
                      <a:pt x="5078" y="10628"/>
                      <a:pt x="5067" y="10631"/>
                      <a:pt x="5055" y="10637"/>
                    </a:cubicBezTo>
                    <a:cubicBezTo>
                      <a:pt x="5017" y="10653"/>
                      <a:pt x="4996" y="10660"/>
                      <a:pt x="4976" y="10660"/>
                    </a:cubicBezTo>
                    <a:cubicBezTo>
                      <a:pt x="4952" y="10660"/>
                      <a:pt x="4928" y="10650"/>
                      <a:pt x="4876" y="10637"/>
                    </a:cubicBezTo>
                    <a:cubicBezTo>
                      <a:pt x="4876" y="10604"/>
                      <a:pt x="4947" y="10480"/>
                      <a:pt x="4967" y="10480"/>
                    </a:cubicBezTo>
                    <a:cubicBezTo>
                      <a:pt x="4969" y="10480"/>
                      <a:pt x="4970" y="10481"/>
                      <a:pt x="4971" y="10483"/>
                    </a:cubicBezTo>
                    <a:cubicBezTo>
                      <a:pt x="4971" y="10506"/>
                      <a:pt x="4971" y="10566"/>
                      <a:pt x="5031" y="10566"/>
                    </a:cubicBezTo>
                    <a:cubicBezTo>
                      <a:pt x="5040" y="10568"/>
                      <a:pt x="5046" y="10569"/>
                      <a:pt x="5051" y="10569"/>
                    </a:cubicBezTo>
                    <a:cubicBezTo>
                      <a:pt x="5074" y="10569"/>
                      <a:pt x="5064" y="10550"/>
                      <a:pt x="5055" y="10530"/>
                    </a:cubicBezTo>
                    <a:cubicBezTo>
                      <a:pt x="5031" y="10483"/>
                      <a:pt x="4888" y="10411"/>
                      <a:pt x="4924" y="10328"/>
                    </a:cubicBezTo>
                    <a:cubicBezTo>
                      <a:pt x="4959" y="10256"/>
                      <a:pt x="4721" y="10113"/>
                      <a:pt x="4674" y="10030"/>
                    </a:cubicBezTo>
                    <a:cubicBezTo>
                      <a:pt x="4614" y="10078"/>
                      <a:pt x="4650" y="10125"/>
                      <a:pt x="4590" y="10161"/>
                    </a:cubicBezTo>
                    <a:cubicBezTo>
                      <a:pt x="4555" y="10113"/>
                      <a:pt x="4590" y="10018"/>
                      <a:pt x="4567" y="9994"/>
                    </a:cubicBezTo>
                    <a:cubicBezTo>
                      <a:pt x="4555" y="9982"/>
                      <a:pt x="4448" y="9982"/>
                      <a:pt x="4400" y="9959"/>
                    </a:cubicBezTo>
                    <a:cubicBezTo>
                      <a:pt x="4421" y="9915"/>
                      <a:pt x="4482" y="9578"/>
                      <a:pt x="4396" y="9578"/>
                    </a:cubicBezTo>
                    <a:cubicBezTo>
                      <a:pt x="4387" y="9578"/>
                      <a:pt x="4376" y="9582"/>
                      <a:pt x="4364" y="9590"/>
                    </a:cubicBezTo>
                    <a:cubicBezTo>
                      <a:pt x="4376" y="9625"/>
                      <a:pt x="4412" y="9625"/>
                      <a:pt x="4424" y="9625"/>
                    </a:cubicBezTo>
                    <a:cubicBezTo>
                      <a:pt x="4436" y="9637"/>
                      <a:pt x="4328" y="9673"/>
                      <a:pt x="4317" y="9673"/>
                    </a:cubicBezTo>
                    <a:cubicBezTo>
                      <a:pt x="4281" y="9661"/>
                      <a:pt x="4245" y="9625"/>
                      <a:pt x="4233" y="9590"/>
                    </a:cubicBezTo>
                    <a:cubicBezTo>
                      <a:pt x="4197" y="9506"/>
                      <a:pt x="4352" y="9530"/>
                      <a:pt x="4305" y="9423"/>
                    </a:cubicBezTo>
                    <a:cubicBezTo>
                      <a:pt x="4293" y="9363"/>
                      <a:pt x="4257" y="9316"/>
                      <a:pt x="4221" y="9268"/>
                    </a:cubicBezTo>
                    <a:cubicBezTo>
                      <a:pt x="4210" y="9260"/>
                      <a:pt x="4200" y="9257"/>
                      <a:pt x="4190" y="9257"/>
                    </a:cubicBezTo>
                    <a:cubicBezTo>
                      <a:pt x="4173" y="9257"/>
                      <a:pt x="4156" y="9266"/>
                      <a:pt x="4139" y="9266"/>
                    </a:cubicBezTo>
                    <a:cubicBezTo>
                      <a:pt x="4124" y="9266"/>
                      <a:pt x="4108" y="9259"/>
                      <a:pt x="4090" y="9232"/>
                    </a:cubicBezTo>
                    <a:cubicBezTo>
                      <a:pt x="4031" y="9161"/>
                      <a:pt x="4031" y="9161"/>
                      <a:pt x="4078" y="9125"/>
                    </a:cubicBezTo>
                    <a:lnTo>
                      <a:pt x="4150" y="9125"/>
                    </a:lnTo>
                    <a:cubicBezTo>
                      <a:pt x="4162" y="9113"/>
                      <a:pt x="3852" y="9006"/>
                      <a:pt x="3888" y="8935"/>
                    </a:cubicBezTo>
                    <a:cubicBezTo>
                      <a:pt x="3924" y="8863"/>
                      <a:pt x="3983" y="8875"/>
                      <a:pt x="3936" y="8792"/>
                    </a:cubicBezTo>
                    <a:cubicBezTo>
                      <a:pt x="3912" y="8745"/>
                      <a:pt x="3878" y="8710"/>
                      <a:pt x="3843" y="8676"/>
                    </a:cubicBezTo>
                    <a:lnTo>
                      <a:pt x="3843" y="8676"/>
                    </a:lnTo>
                    <a:cubicBezTo>
                      <a:pt x="3859" y="8701"/>
                      <a:pt x="3845" y="8857"/>
                      <a:pt x="3820" y="8857"/>
                    </a:cubicBezTo>
                    <a:cubicBezTo>
                      <a:pt x="3815" y="8857"/>
                      <a:pt x="3810" y="8852"/>
                      <a:pt x="3805" y="8839"/>
                    </a:cubicBezTo>
                    <a:cubicBezTo>
                      <a:pt x="3781" y="8768"/>
                      <a:pt x="3745" y="8708"/>
                      <a:pt x="3721" y="8637"/>
                    </a:cubicBezTo>
                    <a:lnTo>
                      <a:pt x="3662" y="8542"/>
                    </a:lnTo>
                    <a:cubicBezTo>
                      <a:pt x="3654" y="8519"/>
                      <a:pt x="3647" y="8511"/>
                      <a:pt x="3639" y="8511"/>
                    </a:cubicBezTo>
                    <a:cubicBezTo>
                      <a:pt x="3635" y="8511"/>
                      <a:pt x="3630" y="8514"/>
                      <a:pt x="3626" y="8518"/>
                    </a:cubicBezTo>
                    <a:cubicBezTo>
                      <a:pt x="3602" y="8494"/>
                      <a:pt x="3733" y="8482"/>
                      <a:pt x="3733" y="8470"/>
                    </a:cubicBezTo>
                    <a:cubicBezTo>
                      <a:pt x="3769" y="8435"/>
                      <a:pt x="3686" y="8399"/>
                      <a:pt x="3662" y="8399"/>
                    </a:cubicBezTo>
                    <a:cubicBezTo>
                      <a:pt x="3650" y="8399"/>
                      <a:pt x="3566" y="8387"/>
                      <a:pt x="3566" y="8339"/>
                    </a:cubicBezTo>
                    <a:cubicBezTo>
                      <a:pt x="3566" y="8280"/>
                      <a:pt x="3626" y="8292"/>
                      <a:pt x="3638" y="8256"/>
                    </a:cubicBezTo>
                    <a:lnTo>
                      <a:pt x="3638" y="8256"/>
                    </a:lnTo>
                    <a:cubicBezTo>
                      <a:pt x="3633" y="8265"/>
                      <a:pt x="3624" y="8269"/>
                      <a:pt x="3612" y="8269"/>
                    </a:cubicBezTo>
                    <a:cubicBezTo>
                      <a:pt x="3562" y="8269"/>
                      <a:pt x="3464" y="8204"/>
                      <a:pt x="3435" y="8185"/>
                    </a:cubicBezTo>
                    <a:cubicBezTo>
                      <a:pt x="3412" y="8149"/>
                      <a:pt x="3388" y="8113"/>
                      <a:pt x="3376" y="8066"/>
                    </a:cubicBezTo>
                    <a:cubicBezTo>
                      <a:pt x="3376" y="8030"/>
                      <a:pt x="3400" y="8030"/>
                      <a:pt x="3400" y="7994"/>
                    </a:cubicBezTo>
                    <a:cubicBezTo>
                      <a:pt x="3388" y="7949"/>
                      <a:pt x="3334" y="7838"/>
                      <a:pt x="3298" y="7838"/>
                    </a:cubicBezTo>
                    <a:cubicBezTo>
                      <a:pt x="3296" y="7838"/>
                      <a:pt x="3294" y="7839"/>
                      <a:pt x="3293" y="7839"/>
                    </a:cubicBezTo>
                    <a:cubicBezTo>
                      <a:pt x="3273" y="7849"/>
                      <a:pt x="3257" y="7855"/>
                      <a:pt x="3244" y="7855"/>
                    </a:cubicBezTo>
                    <a:cubicBezTo>
                      <a:pt x="3225" y="7855"/>
                      <a:pt x="3211" y="7843"/>
                      <a:pt x="3197" y="7816"/>
                    </a:cubicBezTo>
                    <a:cubicBezTo>
                      <a:pt x="3197" y="7816"/>
                      <a:pt x="3150" y="7744"/>
                      <a:pt x="3162" y="7744"/>
                    </a:cubicBezTo>
                    <a:cubicBezTo>
                      <a:pt x="3163" y="7743"/>
                      <a:pt x="3165" y="7743"/>
                      <a:pt x="3167" y="7743"/>
                    </a:cubicBezTo>
                    <a:cubicBezTo>
                      <a:pt x="3185" y="7743"/>
                      <a:pt x="3235" y="7759"/>
                      <a:pt x="3272" y="7759"/>
                    </a:cubicBezTo>
                    <a:cubicBezTo>
                      <a:pt x="3303" y="7759"/>
                      <a:pt x="3326" y="7748"/>
                      <a:pt x="3316" y="7708"/>
                    </a:cubicBezTo>
                    <a:cubicBezTo>
                      <a:pt x="3281" y="7613"/>
                      <a:pt x="3185" y="7649"/>
                      <a:pt x="3185" y="7565"/>
                    </a:cubicBezTo>
                    <a:cubicBezTo>
                      <a:pt x="3174" y="7482"/>
                      <a:pt x="3102" y="7435"/>
                      <a:pt x="3031" y="7375"/>
                    </a:cubicBezTo>
                    <a:cubicBezTo>
                      <a:pt x="2959" y="7327"/>
                      <a:pt x="2995" y="7339"/>
                      <a:pt x="2995" y="7304"/>
                    </a:cubicBezTo>
                    <a:cubicBezTo>
                      <a:pt x="2995" y="7268"/>
                      <a:pt x="2947" y="7256"/>
                      <a:pt x="2935" y="7232"/>
                    </a:cubicBezTo>
                    <a:cubicBezTo>
                      <a:pt x="2876" y="7232"/>
                      <a:pt x="2769" y="7173"/>
                      <a:pt x="2828" y="7101"/>
                    </a:cubicBezTo>
                    <a:cubicBezTo>
                      <a:pt x="2852" y="7089"/>
                      <a:pt x="2983" y="6970"/>
                      <a:pt x="2876" y="6958"/>
                    </a:cubicBezTo>
                    <a:cubicBezTo>
                      <a:pt x="2857" y="6958"/>
                      <a:pt x="2840" y="6962"/>
                      <a:pt x="2824" y="6962"/>
                    </a:cubicBezTo>
                    <a:cubicBezTo>
                      <a:pt x="2802" y="6962"/>
                      <a:pt x="2783" y="6953"/>
                      <a:pt x="2769" y="6911"/>
                    </a:cubicBezTo>
                    <a:cubicBezTo>
                      <a:pt x="2757" y="6875"/>
                      <a:pt x="2816" y="6875"/>
                      <a:pt x="2828" y="6851"/>
                    </a:cubicBezTo>
                    <a:cubicBezTo>
                      <a:pt x="2840" y="6827"/>
                      <a:pt x="2816" y="6780"/>
                      <a:pt x="2804" y="6756"/>
                    </a:cubicBezTo>
                    <a:lnTo>
                      <a:pt x="2709" y="6792"/>
                    </a:lnTo>
                    <a:cubicBezTo>
                      <a:pt x="2721" y="6827"/>
                      <a:pt x="2709" y="6863"/>
                      <a:pt x="2697" y="6887"/>
                    </a:cubicBezTo>
                    <a:cubicBezTo>
                      <a:pt x="2692" y="6894"/>
                      <a:pt x="2686" y="6897"/>
                      <a:pt x="2680" y="6897"/>
                    </a:cubicBezTo>
                    <a:cubicBezTo>
                      <a:pt x="2648" y="6897"/>
                      <a:pt x="2612" y="6802"/>
                      <a:pt x="2602" y="6792"/>
                    </a:cubicBezTo>
                    <a:cubicBezTo>
                      <a:pt x="2566" y="6708"/>
                      <a:pt x="2638" y="6720"/>
                      <a:pt x="2626" y="6637"/>
                    </a:cubicBezTo>
                    <a:cubicBezTo>
                      <a:pt x="2626" y="6625"/>
                      <a:pt x="2626" y="6494"/>
                      <a:pt x="2602" y="6494"/>
                    </a:cubicBezTo>
                    <a:cubicBezTo>
                      <a:pt x="2596" y="6492"/>
                      <a:pt x="2591" y="6492"/>
                      <a:pt x="2586" y="6492"/>
                    </a:cubicBezTo>
                    <a:cubicBezTo>
                      <a:pt x="2569" y="6492"/>
                      <a:pt x="2558" y="6499"/>
                      <a:pt x="2546" y="6499"/>
                    </a:cubicBezTo>
                    <a:cubicBezTo>
                      <a:pt x="2534" y="6499"/>
                      <a:pt x="2523" y="6491"/>
                      <a:pt x="2507" y="6458"/>
                    </a:cubicBezTo>
                    <a:cubicBezTo>
                      <a:pt x="2483" y="6422"/>
                      <a:pt x="2483" y="6375"/>
                      <a:pt x="2447" y="6375"/>
                    </a:cubicBezTo>
                    <a:cubicBezTo>
                      <a:pt x="2376" y="6363"/>
                      <a:pt x="2292" y="6125"/>
                      <a:pt x="2269" y="6065"/>
                    </a:cubicBezTo>
                    <a:cubicBezTo>
                      <a:pt x="2257" y="6006"/>
                      <a:pt x="2269" y="6006"/>
                      <a:pt x="2304" y="5970"/>
                    </a:cubicBezTo>
                    <a:cubicBezTo>
                      <a:pt x="2328" y="5934"/>
                      <a:pt x="2281" y="5851"/>
                      <a:pt x="2257" y="5815"/>
                    </a:cubicBezTo>
                    <a:cubicBezTo>
                      <a:pt x="2245" y="5791"/>
                      <a:pt x="2245" y="5684"/>
                      <a:pt x="2173" y="5684"/>
                    </a:cubicBezTo>
                    <a:cubicBezTo>
                      <a:pt x="2138" y="5684"/>
                      <a:pt x="2138" y="5649"/>
                      <a:pt x="2114" y="5601"/>
                    </a:cubicBezTo>
                    <a:cubicBezTo>
                      <a:pt x="2090" y="5565"/>
                      <a:pt x="2066" y="5589"/>
                      <a:pt x="2042" y="5553"/>
                    </a:cubicBezTo>
                    <a:cubicBezTo>
                      <a:pt x="2019" y="5494"/>
                      <a:pt x="2007" y="5446"/>
                      <a:pt x="1995" y="5387"/>
                    </a:cubicBezTo>
                    <a:cubicBezTo>
                      <a:pt x="1969" y="5334"/>
                      <a:pt x="1835" y="5276"/>
                      <a:pt x="1760" y="5276"/>
                    </a:cubicBezTo>
                    <a:cubicBezTo>
                      <a:pt x="1732" y="5276"/>
                      <a:pt x="1712" y="5284"/>
                      <a:pt x="1709" y="5303"/>
                    </a:cubicBezTo>
                    <a:cubicBezTo>
                      <a:pt x="1733" y="5327"/>
                      <a:pt x="1745" y="5351"/>
                      <a:pt x="1757" y="5375"/>
                    </a:cubicBezTo>
                    <a:cubicBezTo>
                      <a:pt x="1769" y="5410"/>
                      <a:pt x="1769" y="5458"/>
                      <a:pt x="1757" y="5494"/>
                    </a:cubicBezTo>
                    <a:cubicBezTo>
                      <a:pt x="1757" y="5601"/>
                      <a:pt x="1781" y="5696"/>
                      <a:pt x="1828" y="5791"/>
                    </a:cubicBezTo>
                    <a:cubicBezTo>
                      <a:pt x="1837" y="5806"/>
                      <a:pt x="1847" y="5810"/>
                      <a:pt x="1859" y="5810"/>
                    </a:cubicBezTo>
                    <a:cubicBezTo>
                      <a:pt x="1882" y="5810"/>
                      <a:pt x="1910" y="5794"/>
                      <a:pt x="1938" y="5794"/>
                    </a:cubicBezTo>
                    <a:cubicBezTo>
                      <a:pt x="1957" y="5794"/>
                      <a:pt x="1977" y="5802"/>
                      <a:pt x="1995" y="5827"/>
                    </a:cubicBezTo>
                    <a:cubicBezTo>
                      <a:pt x="2031" y="5875"/>
                      <a:pt x="2031" y="5934"/>
                      <a:pt x="2019" y="5982"/>
                    </a:cubicBezTo>
                    <a:cubicBezTo>
                      <a:pt x="1983" y="5994"/>
                      <a:pt x="1971" y="6006"/>
                      <a:pt x="1995" y="6053"/>
                    </a:cubicBezTo>
                    <a:cubicBezTo>
                      <a:pt x="2011" y="6087"/>
                      <a:pt x="2018" y="6097"/>
                      <a:pt x="2026" y="6097"/>
                    </a:cubicBezTo>
                    <a:cubicBezTo>
                      <a:pt x="2035" y="6097"/>
                      <a:pt x="2046" y="6084"/>
                      <a:pt x="2078" y="6077"/>
                    </a:cubicBezTo>
                    <a:cubicBezTo>
                      <a:pt x="2114" y="6089"/>
                      <a:pt x="2138" y="6125"/>
                      <a:pt x="2138" y="6161"/>
                    </a:cubicBezTo>
                    <a:cubicBezTo>
                      <a:pt x="2114" y="6232"/>
                      <a:pt x="1995" y="6172"/>
                      <a:pt x="2042" y="6292"/>
                    </a:cubicBezTo>
                    <a:cubicBezTo>
                      <a:pt x="2064" y="6325"/>
                      <a:pt x="2137" y="6388"/>
                      <a:pt x="2186" y="6388"/>
                    </a:cubicBezTo>
                    <a:cubicBezTo>
                      <a:pt x="2190" y="6388"/>
                      <a:pt x="2194" y="6388"/>
                      <a:pt x="2197" y="6387"/>
                    </a:cubicBezTo>
                    <a:cubicBezTo>
                      <a:pt x="2209" y="6399"/>
                      <a:pt x="2221" y="6434"/>
                      <a:pt x="2233" y="6458"/>
                    </a:cubicBezTo>
                    <a:cubicBezTo>
                      <a:pt x="2304" y="6530"/>
                      <a:pt x="2364" y="6601"/>
                      <a:pt x="2423" y="6673"/>
                    </a:cubicBezTo>
                    <a:cubicBezTo>
                      <a:pt x="2421" y="6686"/>
                      <a:pt x="2411" y="6691"/>
                      <a:pt x="2398" y="6691"/>
                    </a:cubicBezTo>
                    <a:cubicBezTo>
                      <a:pt x="2353" y="6691"/>
                      <a:pt x="2265" y="6636"/>
                      <a:pt x="2238" y="6636"/>
                    </a:cubicBezTo>
                    <a:cubicBezTo>
                      <a:pt x="2236" y="6636"/>
                      <a:pt x="2234" y="6636"/>
                      <a:pt x="2233" y="6637"/>
                    </a:cubicBezTo>
                    <a:cubicBezTo>
                      <a:pt x="2234" y="6637"/>
                      <a:pt x="2235" y="6636"/>
                      <a:pt x="2236" y="6636"/>
                    </a:cubicBezTo>
                    <a:cubicBezTo>
                      <a:pt x="2276" y="6636"/>
                      <a:pt x="2424" y="6864"/>
                      <a:pt x="2459" y="6887"/>
                    </a:cubicBezTo>
                    <a:cubicBezTo>
                      <a:pt x="2495" y="6911"/>
                      <a:pt x="2519" y="6958"/>
                      <a:pt x="2507" y="7030"/>
                    </a:cubicBezTo>
                    <a:cubicBezTo>
                      <a:pt x="2471" y="7125"/>
                      <a:pt x="2531" y="7089"/>
                      <a:pt x="2554" y="7137"/>
                    </a:cubicBezTo>
                    <a:cubicBezTo>
                      <a:pt x="2578" y="7184"/>
                      <a:pt x="2602" y="7196"/>
                      <a:pt x="2590" y="7256"/>
                    </a:cubicBezTo>
                    <a:cubicBezTo>
                      <a:pt x="2578" y="7268"/>
                      <a:pt x="2590" y="7292"/>
                      <a:pt x="2602" y="7304"/>
                    </a:cubicBezTo>
                    <a:cubicBezTo>
                      <a:pt x="2614" y="7321"/>
                      <a:pt x="2635" y="7330"/>
                      <a:pt x="2654" y="7330"/>
                    </a:cubicBezTo>
                    <a:cubicBezTo>
                      <a:pt x="2673" y="7330"/>
                      <a:pt x="2691" y="7321"/>
                      <a:pt x="2697" y="7304"/>
                    </a:cubicBezTo>
                    <a:cubicBezTo>
                      <a:pt x="2697" y="7284"/>
                      <a:pt x="2716" y="7267"/>
                      <a:pt x="2734" y="7267"/>
                    </a:cubicBezTo>
                    <a:cubicBezTo>
                      <a:pt x="2749" y="7267"/>
                      <a:pt x="2763" y="7277"/>
                      <a:pt x="2769" y="7304"/>
                    </a:cubicBezTo>
                    <a:cubicBezTo>
                      <a:pt x="2781" y="7363"/>
                      <a:pt x="2733" y="7399"/>
                      <a:pt x="2733" y="7446"/>
                    </a:cubicBezTo>
                    <a:cubicBezTo>
                      <a:pt x="2757" y="7506"/>
                      <a:pt x="2793" y="7554"/>
                      <a:pt x="2840" y="7589"/>
                    </a:cubicBezTo>
                    <a:cubicBezTo>
                      <a:pt x="2864" y="7625"/>
                      <a:pt x="2876" y="7673"/>
                      <a:pt x="2876" y="7708"/>
                    </a:cubicBezTo>
                    <a:cubicBezTo>
                      <a:pt x="2864" y="7720"/>
                      <a:pt x="2864" y="7744"/>
                      <a:pt x="2876" y="7756"/>
                    </a:cubicBezTo>
                    <a:cubicBezTo>
                      <a:pt x="2912" y="7827"/>
                      <a:pt x="2935" y="7780"/>
                      <a:pt x="2983" y="7839"/>
                    </a:cubicBezTo>
                    <a:cubicBezTo>
                      <a:pt x="2995" y="7887"/>
                      <a:pt x="3007" y="7923"/>
                      <a:pt x="3019" y="7970"/>
                    </a:cubicBezTo>
                    <a:cubicBezTo>
                      <a:pt x="3054" y="8077"/>
                      <a:pt x="3126" y="8161"/>
                      <a:pt x="3221" y="8232"/>
                    </a:cubicBezTo>
                    <a:cubicBezTo>
                      <a:pt x="3281" y="8268"/>
                      <a:pt x="3305" y="8280"/>
                      <a:pt x="3233" y="8316"/>
                    </a:cubicBezTo>
                    <a:cubicBezTo>
                      <a:pt x="3224" y="8312"/>
                      <a:pt x="3216" y="8310"/>
                      <a:pt x="3211" y="8310"/>
                    </a:cubicBezTo>
                    <a:cubicBezTo>
                      <a:pt x="3181" y="8310"/>
                      <a:pt x="3201" y="8357"/>
                      <a:pt x="3221" y="8387"/>
                    </a:cubicBezTo>
                    <a:cubicBezTo>
                      <a:pt x="3245" y="8447"/>
                      <a:pt x="3281" y="8494"/>
                      <a:pt x="3328" y="8542"/>
                    </a:cubicBezTo>
                    <a:cubicBezTo>
                      <a:pt x="3364" y="8566"/>
                      <a:pt x="3424" y="8578"/>
                      <a:pt x="3424" y="8637"/>
                    </a:cubicBezTo>
                    <a:cubicBezTo>
                      <a:pt x="3364" y="8685"/>
                      <a:pt x="3459" y="8804"/>
                      <a:pt x="3495" y="8839"/>
                    </a:cubicBezTo>
                    <a:cubicBezTo>
                      <a:pt x="3531" y="8875"/>
                      <a:pt x="3662" y="8875"/>
                      <a:pt x="3650" y="8911"/>
                    </a:cubicBezTo>
                    <a:cubicBezTo>
                      <a:pt x="3626" y="8994"/>
                      <a:pt x="3602" y="9018"/>
                      <a:pt x="3650" y="9113"/>
                    </a:cubicBezTo>
                    <a:cubicBezTo>
                      <a:pt x="3721" y="9244"/>
                      <a:pt x="3805" y="9363"/>
                      <a:pt x="3900" y="9482"/>
                    </a:cubicBezTo>
                    <a:cubicBezTo>
                      <a:pt x="3936" y="9518"/>
                      <a:pt x="3971" y="9566"/>
                      <a:pt x="4007" y="9601"/>
                    </a:cubicBezTo>
                    <a:cubicBezTo>
                      <a:pt x="4031" y="9625"/>
                      <a:pt x="4067" y="9625"/>
                      <a:pt x="4090" y="9649"/>
                    </a:cubicBezTo>
                    <a:cubicBezTo>
                      <a:pt x="4102" y="9673"/>
                      <a:pt x="4078" y="9744"/>
                      <a:pt x="4078" y="9792"/>
                    </a:cubicBezTo>
                    <a:cubicBezTo>
                      <a:pt x="4078" y="9840"/>
                      <a:pt x="4090" y="9887"/>
                      <a:pt x="4114" y="9935"/>
                    </a:cubicBezTo>
                    <a:cubicBezTo>
                      <a:pt x="4141" y="9980"/>
                      <a:pt x="4175" y="10019"/>
                      <a:pt x="4211" y="10019"/>
                    </a:cubicBezTo>
                    <a:cubicBezTo>
                      <a:pt x="4222" y="10019"/>
                      <a:pt x="4233" y="10015"/>
                      <a:pt x="4244" y="10007"/>
                    </a:cubicBezTo>
                    <a:lnTo>
                      <a:pt x="4244" y="10007"/>
                    </a:lnTo>
                    <a:cubicBezTo>
                      <a:pt x="4213" y="10032"/>
                      <a:pt x="4365" y="10114"/>
                      <a:pt x="4400" y="10125"/>
                    </a:cubicBezTo>
                    <a:cubicBezTo>
                      <a:pt x="4436" y="10149"/>
                      <a:pt x="4400" y="10256"/>
                      <a:pt x="4412" y="10292"/>
                    </a:cubicBezTo>
                    <a:cubicBezTo>
                      <a:pt x="4436" y="10363"/>
                      <a:pt x="4471" y="10411"/>
                      <a:pt x="4519" y="10459"/>
                    </a:cubicBezTo>
                    <a:cubicBezTo>
                      <a:pt x="4529" y="10467"/>
                      <a:pt x="4539" y="10470"/>
                      <a:pt x="4549" y="10470"/>
                    </a:cubicBezTo>
                    <a:cubicBezTo>
                      <a:pt x="4582" y="10470"/>
                      <a:pt x="4608" y="10430"/>
                      <a:pt x="4626" y="10411"/>
                    </a:cubicBezTo>
                    <a:cubicBezTo>
                      <a:pt x="4662" y="10435"/>
                      <a:pt x="4674" y="10471"/>
                      <a:pt x="4698" y="10494"/>
                    </a:cubicBezTo>
                    <a:cubicBezTo>
                      <a:pt x="4686" y="10506"/>
                      <a:pt x="4674" y="10518"/>
                      <a:pt x="4662" y="10530"/>
                    </a:cubicBezTo>
                    <a:cubicBezTo>
                      <a:pt x="4662" y="10554"/>
                      <a:pt x="4698" y="10590"/>
                      <a:pt x="4721" y="10602"/>
                    </a:cubicBezTo>
                    <a:cubicBezTo>
                      <a:pt x="4733" y="10625"/>
                      <a:pt x="4698" y="10649"/>
                      <a:pt x="4721" y="10685"/>
                    </a:cubicBezTo>
                    <a:cubicBezTo>
                      <a:pt x="4733" y="10721"/>
                      <a:pt x="4757" y="10744"/>
                      <a:pt x="4781" y="10768"/>
                    </a:cubicBezTo>
                    <a:cubicBezTo>
                      <a:pt x="4840" y="10840"/>
                      <a:pt x="4924" y="10887"/>
                      <a:pt x="5007" y="10911"/>
                    </a:cubicBezTo>
                    <a:cubicBezTo>
                      <a:pt x="5124" y="10970"/>
                      <a:pt x="5069" y="10982"/>
                      <a:pt x="5010" y="11017"/>
                    </a:cubicBezTo>
                    <a:lnTo>
                      <a:pt x="5010" y="11017"/>
                    </a:lnTo>
                    <a:cubicBezTo>
                      <a:pt x="5013" y="11015"/>
                      <a:pt x="5017" y="11014"/>
                      <a:pt x="5019" y="11014"/>
                    </a:cubicBezTo>
                    <a:cubicBezTo>
                      <a:pt x="5046" y="11014"/>
                      <a:pt x="5061" y="11078"/>
                      <a:pt x="5102" y="11078"/>
                    </a:cubicBezTo>
                    <a:cubicBezTo>
                      <a:pt x="5113" y="11078"/>
                      <a:pt x="5149" y="11052"/>
                      <a:pt x="5159" y="11052"/>
                    </a:cubicBezTo>
                    <a:cubicBezTo>
                      <a:pt x="5161" y="11052"/>
                      <a:pt x="5162" y="11052"/>
                      <a:pt x="5162" y="11054"/>
                    </a:cubicBezTo>
                    <a:cubicBezTo>
                      <a:pt x="5198" y="11090"/>
                      <a:pt x="5138" y="11125"/>
                      <a:pt x="5162" y="11161"/>
                    </a:cubicBezTo>
                    <a:cubicBezTo>
                      <a:pt x="5198" y="11185"/>
                      <a:pt x="5281" y="11197"/>
                      <a:pt x="5317" y="11221"/>
                    </a:cubicBezTo>
                    <a:cubicBezTo>
                      <a:pt x="5359" y="11256"/>
                      <a:pt x="5351" y="11266"/>
                      <a:pt x="5330" y="11266"/>
                    </a:cubicBezTo>
                    <a:cubicBezTo>
                      <a:pt x="5316" y="11266"/>
                      <a:pt x="5296" y="11261"/>
                      <a:pt x="5281" y="11256"/>
                    </a:cubicBezTo>
                    <a:cubicBezTo>
                      <a:pt x="5278" y="11255"/>
                      <a:pt x="5274" y="11255"/>
                      <a:pt x="5271" y="11255"/>
                    </a:cubicBezTo>
                    <a:cubicBezTo>
                      <a:pt x="5232" y="11255"/>
                      <a:pt x="5167" y="11308"/>
                      <a:pt x="5221" y="11352"/>
                    </a:cubicBezTo>
                    <a:cubicBezTo>
                      <a:pt x="5269" y="11383"/>
                      <a:pt x="5322" y="11410"/>
                      <a:pt x="5370" y="11410"/>
                    </a:cubicBezTo>
                    <a:cubicBezTo>
                      <a:pt x="5393" y="11410"/>
                      <a:pt x="5416" y="11403"/>
                      <a:pt x="5436" y="11387"/>
                    </a:cubicBezTo>
                    <a:lnTo>
                      <a:pt x="5436" y="11387"/>
                    </a:lnTo>
                    <a:cubicBezTo>
                      <a:pt x="5293" y="11506"/>
                      <a:pt x="5757" y="11768"/>
                      <a:pt x="5662" y="11840"/>
                    </a:cubicBezTo>
                    <a:cubicBezTo>
                      <a:pt x="5662" y="11971"/>
                      <a:pt x="5805" y="11959"/>
                      <a:pt x="5876" y="12030"/>
                    </a:cubicBezTo>
                    <a:cubicBezTo>
                      <a:pt x="5936" y="12090"/>
                      <a:pt x="5995" y="12137"/>
                      <a:pt x="6043" y="12197"/>
                    </a:cubicBezTo>
                    <a:cubicBezTo>
                      <a:pt x="6114" y="12280"/>
                      <a:pt x="6222" y="12316"/>
                      <a:pt x="6293" y="12388"/>
                    </a:cubicBezTo>
                    <a:cubicBezTo>
                      <a:pt x="6353" y="12459"/>
                      <a:pt x="6317" y="12495"/>
                      <a:pt x="6388" y="12566"/>
                    </a:cubicBezTo>
                    <a:cubicBezTo>
                      <a:pt x="6420" y="12587"/>
                      <a:pt x="6452" y="12628"/>
                      <a:pt x="6484" y="12628"/>
                    </a:cubicBezTo>
                    <a:cubicBezTo>
                      <a:pt x="6488" y="12628"/>
                      <a:pt x="6492" y="12627"/>
                      <a:pt x="6495" y="12626"/>
                    </a:cubicBezTo>
                    <a:cubicBezTo>
                      <a:pt x="6531" y="12626"/>
                      <a:pt x="6540" y="12606"/>
                      <a:pt x="6547" y="12606"/>
                    </a:cubicBezTo>
                    <a:cubicBezTo>
                      <a:pt x="6550" y="12606"/>
                      <a:pt x="6552" y="12608"/>
                      <a:pt x="6555" y="12614"/>
                    </a:cubicBezTo>
                    <a:cubicBezTo>
                      <a:pt x="6614" y="12673"/>
                      <a:pt x="6543" y="12745"/>
                      <a:pt x="6519" y="12780"/>
                    </a:cubicBezTo>
                    <a:cubicBezTo>
                      <a:pt x="6523" y="12777"/>
                      <a:pt x="6528" y="12775"/>
                      <a:pt x="6534" y="12775"/>
                    </a:cubicBezTo>
                    <a:cubicBezTo>
                      <a:pt x="6630" y="12775"/>
                      <a:pt x="7024" y="13190"/>
                      <a:pt x="7091" y="13257"/>
                    </a:cubicBezTo>
                    <a:cubicBezTo>
                      <a:pt x="7138" y="13328"/>
                      <a:pt x="7198" y="13400"/>
                      <a:pt x="7269" y="13471"/>
                    </a:cubicBezTo>
                    <a:cubicBezTo>
                      <a:pt x="7341" y="13519"/>
                      <a:pt x="7412" y="13554"/>
                      <a:pt x="7484" y="13578"/>
                    </a:cubicBezTo>
                    <a:cubicBezTo>
                      <a:pt x="7490" y="13580"/>
                      <a:pt x="7500" y="13581"/>
                      <a:pt x="7512" y="13581"/>
                    </a:cubicBezTo>
                    <a:cubicBezTo>
                      <a:pt x="7562" y="13581"/>
                      <a:pt x="7644" y="13564"/>
                      <a:pt x="7631" y="13546"/>
                    </a:cubicBezTo>
                    <a:lnTo>
                      <a:pt x="7631" y="13546"/>
                    </a:lnTo>
                    <a:cubicBezTo>
                      <a:pt x="7666" y="13584"/>
                      <a:pt x="7547" y="13662"/>
                      <a:pt x="7650" y="13685"/>
                    </a:cubicBezTo>
                    <a:cubicBezTo>
                      <a:pt x="7662" y="13685"/>
                      <a:pt x="7781" y="13697"/>
                      <a:pt x="7793" y="13721"/>
                    </a:cubicBezTo>
                    <a:cubicBezTo>
                      <a:pt x="7793" y="13757"/>
                      <a:pt x="7650" y="13769"/>
                      <a:pt x="7710" y="13804"/>
                    </a:cubicBezTo>
                    <a:cubicBezTo>
                      <a:pt x="7742" y="13821"/>
                      <a:pt x="7820" y="13854"/>
                      <a:pt x="7881" y="13854"/>
                    </a:cubicBezTo>
                    <a:cubicBezTo>
                      <a:pt x="7909" y="13854"/>
                      <a:pt x="7933" y="13847"/>
                      <a:pt x="7948" y="13828"/>
                    </a:cubicBezTo>
                    <a:cubicBezTo>
                      <a:pt x="7984" y="13840"/>
                      <a:pt x="7972" y="13947"/>
                      <a:pt x="7972" y="13971"/>
                    </a:cubicBezTo>
                    <a:cubicBezTo>
                      <a:pt x="7972" y="14005"/>
                      <a:pt x="8047" y="14115"/>
                      <a:pt x="8065" y="14115"/>
                    </a:cubicBezTo>
                    <a:cubicBezTo>
                      <a:pt x="8066" y="14115"/>
                      <a:pt x="8066" y="14114"/>
                      <a:pt x="8067" y="14114"/>
                    </a:cubicBezTo>
                    <a:cubicBezTo>
                      <a:pt x="8103" y="14105"/>
                      <a:pt x="8132" y="14062"/>
                      <a:pt x="8175" y="14062"/>
                    </a:cubicBezTo>
                    <a:cubicBezTo>
                      <a:pt x="8189" y="14062"/>
                      <a:pt x="8204" y="14067"/>
                      <a:pt x="8222" y="14078"/>
                    </a:cubicBezTo>
                    <a:cubicBezTo>
                      <a:pt x="8293" y="14114"/>
                      <a:pt x="8281" y="14162"/>
                      <a:pt x="8341" y="14185"/>
                    </a:cubicBezTo>
                    <a:cubicBezTo>
                      <a:pt x="8400" y="14209"/>
                      <a:pt x="8424" y="14185"/>
                      <a:pt x="8472" y="14233"/>
                    </a:cubicBezTo>
                    <a:cubicBezTo>
                      <a:pt x="8531" y="14281"/>
                      <a:pt x="8519" y="14340"/>
                      <a:pt x="8591" y="14400"/>
                    </a:cubicBezTo>
                    <a:cubicBezTo>
                      <a:pt x="8628" y="14429"/>
                      <a:pt x="8664" y="14449"/>
                      <a:pt x="8696" y="14449"/>
                    </a:cubicBezTo>
                    <a:cubicBezTo>
                      <a:pt x="8715" y="14449"/>
                      <a:pt x="8732" y="14442"/>
                      <a:pt x="8746" y="14423"/>
                    </a:cubicBezTo>
                    <a:cubicBezTo>
                      <a:pt x="8746" y="14434"/>
                      <a:pt x="8796" y="14557"/>
                      <a:pt x="8814" y="14557"/>
                    </a:cubicBezTo>
                    <a:cubicBezTo>
                      <a:pt x="8815" y="14557"/>
                      <a:pt x="8816" y="14556"/>
                      <a:pt x="8817" y="14554"/>
                    </a:cubicBezTo>
                    <a:cubicBezTo>
                      <a:pt x="8827" y="14545"/>
                      <a:pt x="8821" y="14466"/>
                      <a:pt x="8855" y="14466"/>
                    </a:cubicBezTo>
                    <a:cubicBezTo>
                      <a:pt x="8864" y="14466"/>
                      <a:pt x="8874" y="14471"/>
                      <a:pt x="8889" y="14483"/>
                    </a:cubicBezTo>
                    <a:cubicBezTo>
                      <a:pt x="8924" y="14507"/>
                      <a:pt x="8924" y="14554"/>
                      <a:pt x="8948" y="14590"/>
                    </a:cubicBezTo>
                    <a:cubicBezTo>
                      <a:pt x="8998" y="14650"/>
                      <a:pt x="9097" y="14718"/>
                      <a:pt x="9177" y="14718"/>
                    </a:cubicBezTo>
                    <a:cubicBezTo>
                      <a:pt x="9193" y="14718"/>
                      <a:pt x="9208" y="14715"/>
                      <a:pt x="9222" y="14709"/>
                    </a:cubicBezTo>
                    <a:lnTo>
                      <a:pt x="9222" y="14709"/>
                    </a:lnTo>
                    <a:cubicBezTo>
                      <a:pt x="9174" y="14733"/>
                      <a:pt x="9270" y="14876"/>
                      <a:pt x="9293" y="14900"/>
                    </a:cubicBezTo>
                    <a:cubicBezTo>
                      <a:pt x="9306" y="14879"/>
                      <a:pt x="9317" y="14871"/>
                      <a:pt x="9329" y="14871"/>
                    </a:cubicBezTo>
                    <a:cubicBezTo>
                      <a:pt x="9350" y="14871"/>
                      <a:pt x="9374" y="14896"/>
                      <a:pt x="9412" y="14912"/>
                    </a:cubicBezTo>
                    <a:cubicBezTo>
                      <a:pt x="9434" y="14928"/>
                      <a:pt x="9441" y="14934"/>
                      <a:pt x="9446" y="14934"/>
                    </a:cubicBezTo>
                    <a:cubicBezTo>
                      <a:pt x="9453" y="14934"/>
                      <a:pt x="9458" y="14925"/>
                      <a:pt x="9484" y="14912"/>
                    </a:cubicBezTo>
                    <a:cubicBezTo>
                      <a:pt x="9486" y="14910"/>
                      <a:pt x="9489" y="14909"/>
                      <a:pt x="9492" y="14909"/>
                    </a:cubicBezTo>
                    <a:cubicBezTo>
                      <a:pt x="9534" y="14909"/>
                      <a:pt x="9630" y="15044"/>
                      <a:pt x="9674" y="15066"/>
                    </a:cubicBezTo>
                    <a:cubicBezTo>
                      <a:pt x="9691" y="15079"/>
                      <a:pt x="9704" y="15083"/>
                      <a:pt x="9715" y="15083"/>
                    </a:cubicBezTo>
                    <a:cubicBezTo>
                      <a:pt x="9730" y="15083"/>
                      <a:pt x="9743" y="15076"/>
                      <a:pt x="9762" y="15076"/>
                    </a:cubicBezTo>
                    <a:cubicBezTo>
                      <a:pt x="9768" y="15076"/>
                      <a:pt x="9774" y="15076"/>
                      <a:pt x="9782" y="15078"/>
                    </a:cubicBezTo>
                    <a:cubicBezTo>
                      <a:pt x="9841" y="15114"/>
                      <a:pt x="9901" y="15138"/>
                      <a:pt x="9960" y="15174"/>
                    </a:cubicBezTo>
                    <a:cubicBezTo>
                      <a:pt x="10033" y="15217"/>
                      <a:pt x="10088" y="15243"/>
                      <a:pt x="10141" y="15243"/>
                    </a:cubicBezTo>
                    <a:cubicBezTo>
                      <a:pt x="10154" y="15243"/>
                      <a:pt x="10166" y="15242"/>
                      <a:pt x="10179" y="15239"/>
                    </a:cubicBezTo>
                    <a:lnTo>
                      <a:pt x="10179" y="15239"/>
                    </a:lnTo>
                    <a:cubicBezTo>
                      <a:pt x="10160" y="15250"/>
                      <a:pt x="10144" y="15264"/>
                      <a:pt x="10139" y="15281"/>
                    </a:cubicBezTo>
                    <a:cubicBezTo>
                      <a:pt x="10131" y="15312"/>
                      <a:pt x="10170" y="15323"/>
                      <a:pt x="10201" y="15323"/>
                    </a:cubicBezTo>
                    <a:cubicBezTo>
                      <a:pt x="10217" y="15323"/>
                      <a:pt x="10230" y="15320"/>
                      <a:pt x="10234" y="15316"/>
                    </a:cubicBezTo>
                    <a:cubicBezTo>
                      <a:pt x="10262" y="15305"/>
                      <a:pt x="10286" y="15300"/>
                      <a:pt x="10305" y="15300"/>
                    </a:cubicBezTo>
                    <a:cubicBezTo>
                      <a:pt x="10368" y="15300"/>
                      <a:pt x="10389" y="15354"/>
                      <a:pt x="10389" y="15435"/>
                    </a:cubicBezTo>
                    <a:cubicBezTo>
                      <a:pt x="10389" y="15452"/>
                      <a:pt x="10398" y="15458"/>
                      <a:pt x="10412" y="15458"/>
                    </a:cubicBezTo>
                    <a:cubicBezTo>
                      <a:pt x="10451" y="15458"/>
                      <a:pt x="10528" y="15412"/>
                      <a:pt x="10555" y="15412"/>
                    </a:cubicBezTo>
                    <a:cubicBezTo>
                      <a:pt x="10567" y="15412"/>
                      <a:pt x="10570" y="15421"/>
                      <a:pt x="10555" y="15447"/>
                    </a:cubicBezTo>
                    <a:cubicBezTo>
                      <a:pt x="10530" y="15497"/>
                      <a:pt x="10622" y="15559"/>
                      <a:pt x="10695" y="15559"/>
                    </a:cubicBezTo>
                    <a:cubicBezTo>
                      <a:pt x="10727" y="15559"/>
                      <a:pt x="10755" y="15548"/>
                      <a:pt x="10770" y="15519"/>
                    </a:cubicBezTo>
                    <a:lnTo>
                      <a:pt x="10770" y="15519"/>
                    </a:lnTo>
                    <a:cubicBezTo>
                      <a:pt x="10758" y="15555"/>
                      <a:pt x="10770" y="15590"/>
                      <a:pt x="10805" y="15638"/>
                    </a:cubicBezTo>
                    <a:cubicBezTo>
                      <a:pt x="10817" y="15656"/>
                      <a:pt x="10829" y="15659"/>
                      <a:pt x="10843" y="15659"/>
                    </a:cubicBezTo>
                    <a:cubicBezTo>
                      <a:pt x="10849" y="15659"/>
                      <a:pt x="10856" y="15658"/>
                      <a:pt x="10864" y="15658"/>
                    </a:cubicBezTo>
                    <a:cubicBezTo>
                      <a:pt x="10872" y="15658"/>
                      <a:pt x="10880" y="15659"/>
                      <a:pt x="10889" y="15662"/>
                    </a:cubicBezTo>
                    <a:cubicBezTo>
                      <a:pt x="10936" y="15686"/>
                      <a:pt x="10948" y="15721"/>
                      <a:pt x="11008" y="15757"/>
                    </a:cubicBezTo>
                    <a:cubicBezTo>
                      <a:pt x="11032" y="15769"/>
                      <a:pt x="11058" y="15769"/>
                      <a:pt x="11084" y="15769"/>
                    </a:cubicBezTo>
                    <a:cubicBezTo>
                      <a:pt x="11109" y="15769"/>
                      <a:pt x="11133" y="15769"/>
                      <a:pt x="11151" y="15781"/>
                    </a:cubicBezTo>
                    <a:cubicBezTo>
                      <a:pt x="11210" y="15805"/>
                      <a:pt x="11270" y="15840"/>
                      <a:pt x="11317" y="15876"/>
                    </a:cubicBezTo>
                    <a:cubicBezTo>
                      <a:pt x="11389" y="15924"/>
                      <a:pt x="11460" y="15971"/>
                      <a:pt x="11544" y="15995"/>
                    </a:cubicBezTo>
                    <a:cubicBezTo>
                      <a:pt x="11549" y="15996"/>
                      <a:pt x="11555" y="15997"/>
                      <a:pt x="11561" y="15997"/>
                    </a:cubicBezTo>
                    <a:cubicBezTo>
                      <a:pt x="11601" y="15997"/>
                      <a:pt x="11651" y="15969"/>
                      <a:pt x="11677" y="15969"/>
                    </a:cubicBezTo>
                    <a:cubicBezTo>
                      <a:pt x="11681" y="15969"/>
                      <a:pt x="11684" y="15970"/>
                      <a:pt x="11687" y="15971"/>
                    </a:cubicBezTo>
                    <a:cubicBezTo>
                      <a:pt x="11698" y="15971"/>
                      <a:pt x="11698" y="16055"/>
                      <a:pt x="11722" y="16090"/>
                    </a:cubicBezTo>
                    <a:cubicBezTo>
                      <a:pt x="11728" y="16096"/>
                      <a:pt x="11736" y="16098"/>
                      <a:pt x="11745" y="16098"/>
                    </a:cubicBezTo>
                    <a:cubicBezTo>
                      <a:pt x="11776" y="16098"/>
                      <a:pt x="11820" y="16073"/>
                      <a:pt x="11829" y="16055"/>
                    </a:cubicBezTo>
                    <a:cubicBezTo>
                      <a:pt x="11847" y="16037"/>
                      <a:pt x="11879" y="15971"/>
                      <a:pt x="11914" y="15971"/>
                    </a:cubicBezTo>
                    <a:cubicBezTo>
                      <a:pt x="11925" y="15971"/>
                      <a:pt x="11937" y="15978"/>
                      <a:pt x="11948" y="15995"/>
                    </a:cubicBezTo>
                    <a:cubicBezTo>
                      <a:pt x="11984" y="16067"/>
                      <a:pt x="11984" y="16114"/>
                      <a:pt x="12044" y="16162"/>
                    </a:cubicBezTo>
                    <a:cubicBezTo>
                      <a:pt x="12054" y="16170"/>
                      <a:pt x="12065" y="16173"/>
                      <a:pt x="12078" y="16173"/>
                    </a:cubicBezTo>
                    <a:cubicBezTo>
                      <a:pt x="12120" y="16173"/>
                      <a:pt x="12174" y="16142"/>
                      <a:pt x="12219" y="16142"/>
                    </a:cubicBezTo>
                    <a:cubicBezTo>
                      <a:pt x="12245" y="16142"/>
                      <a:pt x="12267" y="16153"/>
                      <a:pt x="12282" y="16186"/>
                    </a:cubicBezTo>
                    <a:cubicBezTo>
                      <a:pt x="12318" y="16257"/>
                      <a:pt x="12520" y="16281"/>
                      <a:pt x="12579" y="16293"/>
                    </a:cubicBezTo>
                    <a:cubicBezTo>
                      <a:pt x="12651" y="16305"/>
                      <a:pt x="12710" y="16317"/>
                      <a:pt x="12782" y="16340"/>
                    </a:cubicBezTo>
                    <a:cubicBezTo>
                      <a:pt x="12793" y="16351"/>
                      <a:pt x="12892" y="16451"/>
                      <a:pt x="12910" y="16451"/>
                    </a:cubicBezTo>
                    <a:cubicBezTo>
                      <a:pt x="12912" y="16451"/>
                      <a:pt x="12913" y="16450"/>
                      <a:pt x="12913" y="16448"/>
                    </a:cubicBezTo>
                    <a:cubicBezTo>
                      <a:pt x="12913" y="16436"/>
                      <a:pt x="12877" y="16388"/>
                      <a:pt x="12925" y="16364"/>
                    </a:cubicBezTo>
                    <a:cubicBezTo>
                      <a:pt x="12960" y="16364"/>
                      <a:pt x="12996" y="16364"/>
                      <a:pt x="13020" y="16376"/>
                    </a:cubicBezTo>
                    <a:cubicBezTo>
                      <a:pt x="13080" y="16400"/>
                      <a:pt x="13175" y="16448"/>
                      <a:pt x="13163" y="16507"/>
                    </a:cubicBezTo>
                    <a:cubicBezTo>
                      <a:pt x="13176" y="16453"/>
                      <a:pt x="13190" y="16433"/>
                      <a:pt x="13204" y="16433"/>
                    </a:cubicBezTo>
                    <a:cubicBezTo>
                      <a:pt x="13240" y="16433"/>
                      <a:pt x="13282" y="16558"/>
                      <a:pt x="13341" y="16567"/>
                    </a:cubicBezTo>
                    <a:cubicBezTo>
                      <a:pt x="13437" y="16567"/>
                      <a:pt x="13461" y="16483"/>
                      <a:pt x="13556" y="16483"/>
                    </a:cubicBezTo>
                    <a:cubicBezTo>
                      <a:pt x="13580" y="16483"/>
                      <a:pt x="13639" y="16555"/>
                      <a:pt x="13675" y="16567"/>
                    </a:cubicBezTo>
                    <a:cubicBezTo>
                      <a:pt x="13705" y="16580"/>
                      <a:pt x="13727" y="16585"/>
                      <a:pt x="13743" y="16585"/>
                    </a:cubicBezTo>
                    <a:cubicBezTo>
                      <a:pt x="13782" y="16585"/>
                      <a:pt x="13794" y="16560"/>
                      <a:pt x="13833" y="16560"/>
                    </a:cubicBezTo>
                    <a:cubicBezTo>
                      <a:pt x="13849" y="16560"/>
                      <a:pt x="13871" y="16565"/>
                      <a:pt x="13901" y="16578"/>
                    </a:cubicBezTo>
                    <a:cubicBezTo>
                      <a:pt x="13984" y="16614"/>
                      <a:pt x="14068" y="16638"/>
                      <a:pt x="14151" y="16650"/>
                    </a:cubicBezTo>
                    <a:cubicBezTo>
                      <a:pt x="14187" y="16650"/>
                      <a:pt x="14234" y="16638"/>
                      <a:pt x="14270" y="16626"/>
                    </a:cubicBezTo>
                    <a:cubicBezTo>
                      <a:pt x="14397" y="16647"/>
                      <a:pt x="14515" y="16800"/>
                      <a:pt x="14657" y="16800"/>
                    </a:cubicBezTo>
                    <a:cubicBezTo>
                      <a:pt x="14674" y="16800"/>
                      <a:pt x="14692" y="16798"/>
                      <a:pt x="14711" y="16793"/>
                    </a:cubicBezTo>
                    <a:cubicBezTo>
                      <a:pt x="14772" y="16772"/>
                      <a:pt x="14728" y="16743"/>
                      <a:pt x="14775" y="16743"/>
                    </a:cubicBezTo>
                    <a:cubicBezTo>
                      <a:pt x="14783" y="16743"/>
                      <a:pt x="14793" y="16744"/>
                      <a:pt x="14806" y="16745"/>
                    </a:cubicBezTo>
                    <a:cubicBezTo>
                      <a:pt x="14830" y="16769"/>
                      <a:pt x="14865" y="16793"/>
                      <a:pt x="14901" y="16805"/>
                    </a:cubicBezTo>
                    <a:cubicBezTo>
                      <a:pt x="14925" y="16805"/>
                      <a:pt x="14925" y="16769"/>
                      <a:pt x="14949" y="16769"/>
                    </a:cubicBezTo>
                    <a:cubicBezTo>
                      <a:pt x="14970" y="16764"/>
                      <a:pt x="14992" y="16762"/>
                      <a:pt x="15016" y="16762"/>
                    </a:cubicBezTo>
                    <a:cubicBezTo>
                      <a:pt x="15157" y="16762"/>
                      <a:pt x="15345" y="16838"/>
                      <a:pt x="15492" y="16838"/>
                    </a:cubicBezTo>
                    <a:cubicBezTo>
                      <a:pt x="15543" y="16838"/>
                      <a:pt x="15590" y="16828"/>
                      <a:pt x="15627" y="16803"/>
                    </a:cubicBezTo>
                    <a:lnTo>
                      <a:pt x="15627" y="16803"/>
                    </a:lnTo>
                    <a:cubicBezTo>
                      <a:pt x="15620" y="16802"/>
                      <a:pt x="15619" y="16797"/>
                      <a:pt x="15639" y="16781"/>
                    </a:cubicBezTo>
                    <a:lnTo>
                      <a:pt x="15650" y="16791"/>
                    </a:lnTo>
                    <a:lnTo>
                      <a:pt x="15650" y="16791"/>
                    </a:lnTo>
                    <a:cubicBezTo>
                      <a:pt x="15651" y="16791"/>
                      <a:pt x="15653" y="16791"/>
                      <a:pt x="15654" y="16791"/>
                    </a:cubicBezTo>
                    <a:cubicBezTo>
                      <a:pt x="15656" y="16791"/>
                      <a:pt x="15657" y="16791"/>
                      <a:pt x="15656" y="16792"/>
                    </a:cubicBezTo>
                    <a:lnTo>
                      <a:pt x="15656" y="16792"/>
                    </a:lnTo>
                    <a:cubicBezTo>
                      <a:pt x="15680" y="16786"/>
                      <a:pt x="15699" y="16742"/>
                      <a:pt x="15710" y="16685"/>
                    </a:cubicBezTo>
                    <a:lnTo>
                      <a:pt x="15710" y="16685"/>
                    </a:lnTo>
                    <a:cubicBezTo>
                      <a:pt x="15738" y="16724"/>
                      <a:pt x="15805" y="16757"/>
                      <a:pt x="15860" y="16757"/>
                    </a:cubicBezTo>
                    <a:cubicBezTo>
                      <a:pt x="15911" y="16757"/>
                      <a:pt x="15952" y="16727"/>
                      <a:pt x="15938" y="16645"/>
                    </a:cubicBezTo>
                    <a:lnTo>
                      <a:pt x="15938" y="16645"/>
                    </a:lnTo>
                    <a:cubicBezTo>
                      <a:pt x="15958" y="16697"/>
                      <a:pt x="16213" y="16688"/>
                      <a:pt x="16259" y="16757"/>
                    </a:cubicBezTo>
                    <a:cubicBezTo>
                      <a:pt x="16274" y="16780"/>
                      <a:pt x="16284" y="16788"/>
                      <a:pt x="16293" y="16788"/>
                    </a:cubicBezTo>
                    <a:cubicBezTo>
                      <a:pt x="16311" y="16788"/>
                      <a:pt x="16322" y="16753"/>
                      <a:pt x="16354" y="16745"/>
                    </a:cubicBezTo>
                    <a:cubicBezTo>
                      <a:pt x="16401" y="16721"/>
                      <a:pt x="16449" y="16721"/>
                      <a:pt x="16509" y="16709"/>
                    </a:cubicBezTo>
                    <a:cubicBezTo>
                      <a:pt x="16759" y="16662"/>
                      <a:pt x="17021" y="16626"/>
                      <a:pt x="17282" y="16614"/>
                    </a:cubicBezTo>
                    <a:cubicBezTo>
                      <a:pt x="17323" y="16614"/>
                      <a:pt x="17378" y="16617"/>
                      <a:pt x="17437" y="16617"/>
                    </a:cubicBezTo>
                    <a:cubicBezTo>
                      <a:pt x="17603" y="16617"/>
                      <a:pt x="17800" y="16597"/>
                      <a:pt x="17783" y="16448"/>
                    </a:cubicBezTo>
                    <a:cubicBezTo>
                      <a:pt x="17783" y="16437"/>
                      <a:pt x="17783" y="16323"/>
                      <a:pt x="17808" y="16323"/>
                    </a:cubicBezTo>
                    <a:cubicBezTo>
                      <a:pt x="17811" y="16323"/>
                      <a:pt x="17814" y="16325"/>
                      <a:pt x="17818" y="16328"/>
                    </a:cubicBezTo>
                    <a:cubicBezTo>
                      <a:pt x="17854" y="16364"/>
                      <a:pt x="17878" y="16412"/>
                      <a:pt x="17890" y="16459"/>
                    </a:cubicBezTo>
                    <a:cubicBezTo>
                      <a:pt x="17913" y="16543"/>
                      <a:pt x="17949" y="16626"/>
                      <a:pt x="17985" y="16709"/>
                    </a:cubicBezTo>
                    <a:cubicBezTo>
                      <a:pt x="17997" y="16698"/>
                      <a:pt x="17985" y="16674"/>
                      <a:pt x="18021" y="16650"/>
                    </a:cubicBezTo>
                    <a:cubicBezTo>
                      <a:pt x="18056" y="16638"/>
                      <a:pt x="18104" y="16626"/>
                      <a:pt x="18140" y="16614"/>
                    </a:cubicBezTo>
                    <a:cubicBezTo>
                      <a:pt x="18167" y="16609"/>
                      <a:pt x="18205" y="16601"/>
                      <a:pt x="18239" y="16601"/>
                    </a:cubicBezTo>
                    <a:cubicBezTo>
                      <a:pt x="18277" y="16601"/>
                      <a:pt x="18310" y="16611"/>
                      <a:pt x="18318" y="16647"/>
                    </a:cubicBezTo>
                    <a:lnTo>
                      <a:pt x="18318" y="16647"/>
                    </a:lnTo>
                    <a:cubicBezTo>
                      <a:pt x="18297" y="16532"/>
                      <a:pt x="18449" y="16589"/>
                      <a:pt x="18449" y="16483"/>
                    </a:cubicBezTo>
                    <a:cubicBezTo>
                      <a:pt x="18449" y="16437"/>
                      <a:pt x="18464" y="16354"/>
                      <a:pt x="18516" y="16354"/>
                    </a:cubicBezTo>
                    <a:cubicBezTo>
                      <a:pt x="18528" y="16354"/>
                      <a:pt x="18542" y="16359"/>
                      <a:pt x="18559" y="16370"/>
                    </a:cubicBezTo>
                    <a:lnTo>
                      <a:pt x="18559" y="16370"/>
                    </a:lnTo>
                    <a:cubicBezTo>
                      <a:pt x="18529" y="16396"/>
                      <a:pt x="18517" y="16451"/>
                      <a:pt x="18567" y="16451"/>
                    </a:cubicBezTo>
                    <a:cubicBezTo>
                      <a:pt x="18574" y="16451"/>
                      <a:pt x="18582" y="16450"/>
                      <a:pt x="18592" y="16448"/>
                    </a:cubicBezTo>
                    <a:cubicBezTo>
                      <a:pt x="18603" y="16448"/>
                      <a:pt x="18611" y="16445"/>
                      <a:pt x="18619" y="16443"/>
                    </a:cubicBezTo>
                    <a:lnTo>
                      <a:pt x="18619" y="16443"/>
                    </a:lnTo>
                    <a:cubicBezTo>
                      <a:pt x="18632" y="16464"/>
                      <a:pt x="18647" y="16484"/>
                      <a:pt x="18675" y="16495"/>
                    </a:cubicBezTo>
                    <a:cubicBezTo>
                      <a:pt x="18688" y="16502"/>
                      <a:pt x="18701" y="16504"/>
                      <a:pt x="18713" y="16504"/>
                    </a:cubicBezTo>
                    <a:cubicBezTo>
                      <a:pt x="18746" y="16504"/>
                      <a:pt x="18774" y="16482"/>
                      <a:pt x="18783" y="16448"/>
                    </a:cubicBezTo>
                    <a:cubicBezTo>
                      <a:pt x="18783" y="16400"/>
                      <a:pt x="18806" y="16412"/>
                      <a:pt x="18866" y="16388"/>
                    </a:cubicBezTo>
                    <a:cubicBezTo>
                      <a:pt x="18902" y="16388"/>
                      <a:pt x="18890" y="16424"/>
                      <a:pt x="18902" y="16436"/>
                    </a:cubicBezTo>
                    <a:cubicBezTo>
                      <a:pt x="18912" y="16446"/>
                      <a:pt x="18924" y="16450"/>
                      <a:pt x="18937" y="16450"/>
                    </a:cubicBezTo>
                    <a:cubicBezTo>
                      <a:pt x="19000" y="16450"/>
                      <a:pt x="19090" y="16342"/>
                      <a:pt x="19178" y="16342"/>
                    </a:cubicBezTo>
                    <a:cubicBezTo>
                      <a:pt x="19193" y="16342"/>
                      <a:pt x="19208" y="16345"/>
                      <a:pt x="19223" y="16352"/>
                    </a:cubicBezTo>
                    <a:cubicBezTo>
                      <a:pt x="19278" y="16330"/>
                      <a:pt x="19334" y="16195"/>
                      <a:pt x="19360" y="16195"/>
                    </a:cubicBezTo>
                    <a:cubicBezTo>
                      <a:pt x="19362" y="16195"/>
                      <a:pt x="19364" y="16196"/>
                      <a:pt x="19366" y="16197"/>
                    </a:cubicBezTo>
                    <a:cubicBezTo>
                      <a:pt x="19388" y="16219"/>
                      <a:pt x="19429" y="16270"/>
                      <a:pt x="19445" y="16270"/>
                    </a:cubicBezTo>
                    <a:cubicBezTo>
                      <a:pt x="19447" y="16270"/>
                      <a:pt x="19448" y="16270"/>
                      <a:pt x="19449" y="16269"/>
                    </a:cubicBezTo>
                    <a:cubicBezTo>
                      <a:pt x="19473" y="16245"/>
                      <a:pt x="19449" y="16186"/>
                      <a:pt x="19485" y="16150"/>
                    </a:cubicBezTo>
                    <a:lnTo>
                      <a:pt x="19592" y="16269"/>
                    </a:lnTo>
                    <a:cubicBezTo>
                      <a:pt x="19603" y="16181"/>
                      <a:pt x="19676" y="16113"/>
                      <a:pt x="19762" y="16113"/>
                    </a:cubicBezTo>
                    <a:cubicBezTo>
                      <a:pt x="19769" y="16113"/>
                      <a:pt x="19776" y="16113"/>
                      <a:pt x="19783" y="16114"/>
                    </a:cubicBezTo>
                    <a:cubicBezTo>
                      <a:pt x="19807" y="16119"/>
                      <a:pt x="19832" y="16122"/>
                      <a:pt x="19857" y="16122"/>
                    </a:cubicBezTo>
                    <a:cubicBezTo>
                      <a:pt x="19892" y="16122"/>
                      <a:pt x="19926" y="16116"/>
                      <a:pt x="19961" y="16102"/>
                    </a:cubicBezTo>
                    <a:cubicBezTo>
                      <a:pt x="19981" y="16092"/>
                      <a:pt x="20018" y="16049"/>
                      <a:pt x="19994" y="16049"/>
                    </a:cubicBezTo>
                    <a:cubicBezTo>
                      <a:pt x="19991" y="16049"/>
                      <a:pt x="19987" y="16050"/>
                      <a:pt x="19981" y="16052"/>
                    </a:cubicBezTo>
                    <a:lnTo>
                      <a:pt x="19981" y="16052"/>
                    </a:lnTo>
                    <a:lnTo>
                      <a:pt x="20104" y="16007"/>
                    </a:lnTo>
                    <a:cubicBezTo>
                      <a:pt x="20188" y="15971"/>
                      <a:pt x="20116" y="15995"/>
                      <a:pt x="20152" y="15947"/>
                    </a:cubicBezTo>
                    <a:cubicBezTo>
                      <a:pt x="20176" y="15888"/>
                      <a:pt x="20330" y="15912"/>
                      <a:pt x="20366" y="15900"/>
                    </a:cubicBezTo>
                    <a:cubicBezTo>
                      <a:pt x="20402" y="15900"/>
                      <a:pt x="20533" y="15876"/>
                      <a:pt x="20557" y="15816"/>
                    </a:cubicBezTo>
                    <a:cubicBezTo>
                      <a:pt x="20585" y="15769"/>
                      <a:pt x="20546" y="15722"/>
                      <a:pt x="20593" y="15722"/>
                    </a:cubicBezTo>
                    <a:cubicBezTo>
                      <a:pt x="20606" y="15722"/>
                      <a:pt x="20624" y="15726"/>
                      <a:pt x="20652" y="15733"/>
                    </a:cubicBezTo>
                    <a:cubicBezTo>
                      <a:pt x="20673" y="15750"/>
                      <a:pt x="20703" y="15758"/>
                      <a:pt x="20729" y="15758"/>
                    </a:cubicBezTo>
                    <a:cubicBezTo>
                      <a:pt x="20776" y="15758"/>
                      <a:pt x="20809" y="15732"/>
                      <a:pt x="20747" y="15686"/>
                    </a:cubicBezTo>
                    <a:cubicBezTo>
                      <a:pt x="20718" y="15617"/>
                      <a:pt x="20753" y="15572"/>
                      <a:pt x="20820" y="15572"/>
                    </a:cubicBezTo>
                    <a:cubicBezTo>
                      <a:pt x="20834" y="15572"/>
                      <a:pt x="20850" y="15574"/>
                      <a:pt x="20866" y="15578"/>
                    </a:cubicBezTo>
                    <a:cubicBezTo>
                      <a:pt x="20912" y="15586"/>
                      <a:pt x="20938" y="15613"/>
                      <a:pt x="20973" y="15613"/>
                    </a:cubicBezTo>
                    <a:cubicBezTo>
                      <a:pt x="20992" y="15613"/>
                      <a:pt x="21015" y="15604"/>
                      <a:pt x="21045" y="15578"/>
                    </a:cubicBezTo>
                    <a:cubicBezTo>
                      <a:pt x="21056" y="15567"/>
                      <a:pt x="21123" y="15411"/>
                      <a:pt x="21149" y="15411"/>
                    </a:cubicBezTo>
                    <a:cubicBezTo>
                      <a:pt x="21150" y="15411"/>
                      <a:pt x="21151" y="15411"/>
                      <a:pt x="21152" y="15412"/>
                    </a:cubicBezTo>
                    <a:cubicBezTo>
                      <a:pt x="21164" y="15424"/>
                      <a:pt x="21092" y="15531"/>
                      <a:pt x="21152" y="15531"/>
                    </a:cubicBezTo>
                    <a:cubicBezTo>
                      <a:pt x="21200" y="15531"/>
                      <a:pt x="21259" y="15412"/>
                      <a:pt x="21271" y="15376"/>
                    </a:cubicBezTo>
                    <a:cubicBezTo>
                      <a:pt x="21331" y="15340"/>
                      <a:pt x="21402" y="15316"/>
                      <a:pt x="21462" y="15316"/>
                    </a:cubicBezTo>
                    <a:cubicBezTo>
                      <a:pt x="21521" y="15316"/>
                      <a:pt x="21581" y="15316"/>
                      <a:pt x="21628" y="15281"/>
                    </a:cubicBezTo>
                    <a:cubicBezTo>
                      <a:pt x="21700" y="15245"/>
                      <a:pt x="21759" y="15197"/>
                      <a:pt x="21807" y="15150"/>
                    </a:cubicBezTo>
                    <a:cubicBezTo>
                      <a:pt x="21848" y="15098"/>
                      <a:pt x="21854" y="15038"/>
                      <a:pt x="21901" y="15038"/>
                    </a:cubicBezTo>
                    <a:cubicBezTo>
                      <a:pt x="21908" y="15038"/>
                      <a:pt x="21916" y="15039"/>
                      <a:pt x="21926" y="15043"/>
                    </a:cubicBezTo>
                    <a:cubicBezTo>
                      <a:pt x="21940" y="15045"/>
                      <a:pt x="21954" y="15046"/>
                      <a:pt x="21967" y="15046"/>
                    </a:cubicBezTo>
                    <a:cubicBezTo>
                      <a:pt x="22036" y="15046"/>
                      <a:pt x="22102" y="15021"/>
                      <a:pt x="22152" y="14971"/>
                    </a:cubicBezTo>
                    <a:cubicBezTo>
                      <a:pt x="22180" y="14934"/>
                      <a:pt x="22165" y="14905"/>
                      <a:pt x="22140" y="14877"/>
                    </a:cubicBezTo>
                    <a:lnTo>
                      <a:pt x="22140" y="14877"/>
                    </a:lnTo>
                    <a:cubicBezTo>
                      <a:pt x="22154" y="14887"/>
                      <a:pt x="22170" y="14892"/>
                      <a:pt x="22187" y="14892"/>
                    </a:cubicBezTo>
                    <a:cubicBezTo>
                      <a:pt x="22271" y="14892"/>
                      <a:pt x="22372" y="14773"/>
                      <a:pt x="22390" y="14709"/>
                    </a:cubicBezTo>
                    <a:cubicBezTo>
                      <a:pt x="22390" y="14657"/>
                      <a:pt x="22435" y="14624"/>
                      <a:pt x="22486" y="14624"/>
                    </a:cubicBezTo>
                    <a:cubicBezTo>
                      <a:pt x="22494" y="14624"/>
                      <a:pt x="22502" y="14624"/>
                      <a:pt x="22509" y="14626"/>
                    </a:cubicBezTo>
                    <a:cubicBezTo>
                      <a:pt x="22533" y="14638"/>
                      <a:pt x="22509" y="14697"/>
                      <a:pt x="22545" y="14697"/>
                    </a:cubicBezTo>
                    <a:cubicBezTo>
                      <a:pt x="22581" y="14697"/>
                      <a:pt x="22593" y="14638"/>
                      <a:pt x="22605" y="14614"/>
                    </a:cubicBezTo>
                    <a:cubicBezTo>
                      <a:pt x="22640" y="14554"/>
                      <a:pt x="22700" y="14507"/>
                      <a:pt x="22771" y="14495"/>
                    </a:cubicBezTo>
                    <a:cubicBezTo>
                      <a:pt x="22779" y="14504"/>
                      <a:pt x="22785" y="14508"/>
                      <a:pt x="22791" y="14508"/>
                    </a:cubicBezTo>
                    <a:cubicBezTo>
                      <a:pt x="22819" y="14508"/>
                      <a:pt x="22823" y="14396"/>
                      <a:pt x="22843" y="14376"/>
                    </a:cubicBezTo>
                    <a:cubicBezTo>
                      <a:pt x="22902" y="14292"/>
                      <a:pt x="23009" y="14245"/>
                      <a:pt x="23033" y="14162"/>
                    </a:cubicBezTo>
                    <a:cubicBezTo>
                      <a:pt x="23057" y="14054"/>
                      <a:pt x="23117" y="13971"/>
                      <a:pt x="23212" y="13911"/>
                    </a:cubicBezTo>
                    <a:cubicBezTo>
                      <a:pt x="23271" y="13852"/>
                      <a:pt x="23414" y="13757"/>
                      <a:pt x="23426" y="13661"/>
                    </a:cubicBezTo>
                    <a:cubicBezTo>
                      <a:pt x="23426" y="13626"/>
                      <a:pt x="23509" y="13638"/>
                      <a:pt x="23545" y="13614"/>
                    </a:cubicBezTo>
                    <a:cubicBezTo>
                      <a:pt x="23569" y="13602"/>
                      <a:pt x="23569" y="13542"/>
                      <a:pt x="23605" y="13483"/>
                    </a:cubicBezTo>
                    <a:cubicBezTo>
                      <a:pt x="23640" y="13435"/>
                      <a:pt x="23688" y="13376"/>
                      <a:pt x="23724" y="13304"/>
                    </a:cubicBezTo>
                    <a:cubicBezTo>
                      <a:pt x="23748" y="13245"/>
                      <a:pt x="23700" y="13233"/>
                      <a:pt x="23783" y="13185"/>
                    </a:cubicBezTo>
                    <a:cubicBezTo>
                      <a:pt x="23867" y="13138"/>
                      <a:pt x="24009" y="13007"/>
                      <a:pt x="23879" y="12935"/>
                    </a:cubicBezTo>
                    <a:lnTo>
                      <a:pt x="23879" y="12935"/>
                    </a:lnTo>
                    <a:cubicBezTo>
                      <a:pt x="23888" y="12940"/>
                      <a:pt x="23898" y="12943"/>
                      <a:pt x="23908" y="12943"/>
                    </a:cubicBezTo>
                    <a:cubicBezTo>
                      <a:pt x="24035" y="12943"/>
                      <a:pt x="24185" y="12557"/>
                      <a:pt x="24140" y="12447"/>
                    </a:cubicBezTo>
                    <a:cubicBezTo>
                      <a:pt x="24117" y="12352"/>
                      <a:pt x="24379" y="12328"/>
                      <a:pt x="24283" y="12197"/>
                    </a:cubicBezTo>
                    <a:cubicBezTo>
                      <a:pt x="24236" y="12137"/>
                      <a:pt x="24164" y="12090"/>
                      <a:pt x="24260" y="12030"/>
                    </a:cubicBezTo>
                    <a:cubicBezTo>
                      <a:pt x="24271" y="11959"/>
                      <a:pt x="24283" y="11899"/>
                      <a:pt x="24271" y="11828"/>
                    </a:cubicBezTo>
                    <a:lnTo>
                      <a:pt x="24271" y="11828"/>
                    </a:lnTo>
                    <a:cubicBezTo>
                      <a:pt x="24271" y="11828"/>
                      <a:pt x="24293" y="11863"/>
                      <a:pt x="24313" y="11863"/>
                    </a:cubicBezTo>
                    <a:cubicBezTo>
                      <a:pt x="24319" y="11863"/>
                      <a:pt x="24325" y="11860"/>
                      <a:pt x="24331" y="11852"/>
                    </a:cubicBezTo>
                    <a:cubicBezTo>
                      <a:pt x="24343" y="11804"/>
                      <a:pt x="24355" y="11756"/>
                      <a:pt x="24355" y="11721"/>
                    </a:cubicBezTo>
                    <a:cubicBezTo>
                      <a:pt x="24390" y="11614"/>
                      <a:pt x="24414" y="11506"/>
                      <a:pt x="24438" y="11387"/>
                    </a:cubicBezTo>
                    <a:lnTo>
                      <a:pt x="24438" y="11387"/>
                    </a:lnTo>
                    <a:cubicBezTo>
                      <a:pt x="24408" y="11448"/>
                      <a:pt x="24339" y="11485"/>
                      <a:pt x="24277" y="11485"/>
                    </a:cubicBezTo>
                    <a:cubicBezTo>
                      <a:pt x="24242" y="11485"/>
                      <a:pt x="24210" y="11473"/>
                      <a:pt x="24188" y="11447"/>
                    </a:cubicBezTo>
                    <a:cubicBezTo>
                      <a:pt x="24194" y="11402"/>
                      <a:pt x="24218" y="11389"/>
                      <a:pt x="24245" y="11389"/>
                    </a:cubicBezTo>
                    <a:cubicBezTo>
                      <a:pt x="24274" y="11389"/>
                      <a:pt x="24306" y="11405"/>
                      <a:pt x="24319" y="11411"/>
                    </a:cubicBezTo>
                    <a:cubicBezTo>
                      <a:pt x="24321" y="11412"/>
                      <a:pt x="24324" y="11412"/>
                      <a:pt x="24326" y="11412"/>
                    </a:cubicBezTo>
                    <a:cubicBezTo>
                      <a:pt x="24375" y="11412"/>
                      <a:pt x="24331" y="11279"/>
                      <a:pt x="24331" y="11245"/>
                    </a:cubicBezTo>
                    <a:cubicBezTo>
                      <a:pt x="24343" y="11209"/>
                      <a:pt x="24414" y="11125"/>
                      <a:pt x="24390" y="11102"/>
                    </a:cubicBezTo>
                    <a:cubicBezTo>
                      <a:pt x="24367" y="11078"/>
                      <a:pt x="24319" y="11066"/>
                      <a:pt x="24331" y="11006"/>
                    </a:cubicBezTo>
                    <a:cubicBezTo>
                      <a:pt x="24355" y="10911"/>
                      <a:pt x="24379" y="10828"/>
                      <a:pt x="24379" y="10733"/>
                    </a:cubicBezTo>
                    <a:lnTo>
                      <a:pt x="24379" y="10733"/>
                    </a:lnTo>
                    <a:cubicBezTo>
                      <a:pt x="24376" y="10738"/>
                      <a:pt x="24373" y="10741"/>
                      <a:pt x="24369" y="10741"/>
                    </a:cubicBezTo>
                    <a:cubicBezTo>
                      <a:pt x="24329" y="10741"/>
                      <a:pt x="24246" y="10373"/>
                      <a:pt x="24224" y="10340"/>
                    </a:cubicBezTo>
                    <a:cubicBezTo>
                      <a:pt x="24220" y="10334"/>
                      <a:pt x="24215" y="10331"/>
                      <a:pt x="24209" y="10331"/>
                    </a:cubicBezTo>
                    <a:cubicBezTo>
                      <a:pt x="24188" y="10331"/>
                      <a:pt x="24155" y="10365"/>
                      <a:pt x="24124" y="10365"/>
                    </a:cubicBezTo>
                    <a:cubicBezTo>
                      <a:pt x="24113" y="10365"/>
                      <a:pt x="24103" y="10361"/>
                      <a:pt x="24093" y="10352"/>
                    </a:cubicBezTo>
                    <a:cubicBezTo>
                      <a:pt x="24057" y="10316"/>
                      <a:pt x="24164" y="10244"/>
                      <a:pt x="24188" y="10232"/>
                    </a:cubicBezTo>
                    <a:lnTo>
                      <a:pt x="24188" y="10232"/>
                    </a:lnTo>
                    <a:cubicBezTo>
                      <a:pt x="24180" y="10235"/>
                      <a:pt x="24171" y="10237"/>
                      <a:pt x="24161" y="10237"/>
                    </a:cubicBezTo>
                    <a:cubicBezTo>
                      <a:pt x="24129" y="10237"/>
                      <a:pt x="24095" y="10219"/>
                      <a:pt x="24105" y="10173"/>
                    </a:cubicBezTo>
                    <a:cubicBezTo>
                      <a:pt x="24129" y="10113"/>
                      <a:pt x="24188" y="10125"/>
                      <a:pt x="24188" y="10078"/>
                    </a:cubicBezTo>
                    <a:cubicBezTo>
                      <a:pt x="24188" y="10030"/>
                      <a:pt x="24045" y="10054"/>
                      <a:pt x="24033" y="9982"/>
                    </a:cubicBezTo>
                    <a:cubicBezTo>
                      <a:pt x="24033" y="9971"/>
                      <a:pt x="24085" y="9837"/>
                      <a:pt x="24054" y="9837"/>
                    </a:cubicBezTo>
                    <a:cubicBezTo>
                      <a:pt x="24051" y="9837"/>
                      <a:pt x="24049" y="9838"/>
                      <a:pt x="24045" y="9840"/>
                    </a:cubicBezTo>
                    <a:cubicBezTo>
                      <a:pt x="24012" y="9856"/>
                      <a:pt x="24008" y="9878"/>
                      <a:pt x="23992" y="9878"/>
                    </a:cubicBezTo>
                    <a:cubicBezTo>
                      <a:pt x="23985" y="9878"/>
                      <a:pt x="23976" y="9874"/>
                      <a:pt x="23962" y="9863"/>
                    </a:cubicBezTo>
                    <a:cubicBezTo>
                      <a:pt x="23950" y="9851"/>
                      <a:pt x="23938" y="9828"/>
                      <a:pt x="23938" y="9804"/>
                    </a:cubicBezTo>
                    <a:cubicBezTo>
                      <a:pt x="23950" y="9744"/>
                      <a:pt x="24057" y="9768"/>
                      <a:pt x="24045" y="9697"/>
                    </a:cubicBezTo>
                    <a:cubicBezTo>
                      <a:pt x="24033" y="9649"/>
                      <a:pt x="24009" y="9590"/>
                      <a:pt x="23974" y="9554"/>
                    </a:cubicBezTo>
                    <a:cubicBezTo>
                      <a:pt x="23962" y="9530"/>
                      <a:pt x="23914" y="9530"/>
                      <a:pt x="23914" y="9530"/>
                    </a:cubicBezTo>
                    <a:cubicBezTo>
                      <a:pt x="23879" y="9447"/>
                      <a:pt x="23831" y="9363"/>
                      <a:pt x="23783" y="9292"/>
                    </a:cubicBezTo>
                    <a:cubicBezTo>
                      <a:pt x="23752" y="9255"/>
                      <a:pt x="23728" y="9237"/>
                      <a:pt x="23712" y="9237"/>
                    </a:cubicBezTo>
                    <a:cubicBezTo>
                      <a:pt x="23692" y="9237"/>
                      <a:pt x="23687" y="9267"/>
                      <a:pt x="23700" y="9328"/>
                    </a:cubicBezTo>
                    <a:cubicBezTo>
                      <a:pt x="23652" y="9268"/>
                      <a:pt x="23628" y="9185"/>
                      <a:pt x="23628" y="9113"/>
                    </a:cubicBezTo>
                    <a:cubicBezTo>
                      <a:pt x="23640" y="9042"/>
                      <a:pt x="23652" y="8935"/>
                      <a:pt x="23569" y="8899"/>
                    </a:cubicBezTo>
                    <a:cubicBezTo>
                      <a:pt x="23498" y="8863"/>
                      <a:pt x="23498" y="8887"/>
                      <a:pt x="23438" y="8828"/>
                    </a:cubicBezTo>
                    <a:cubicBezTo>
                      <a:pt x="23426" y="8792"/>
                      <a:pt x="23402" y="8756"/>
                      <a:pt x="23378" y="8732"/>
                    </a:cubicBezTo>
                    <a:cubicBezTo>
                      <a:pt x="23369" y="8732"/>
                      <a:pt x="23359" y="8748"/>
                      <a:pt x="23344" y="8748"/>
                    </a:cubicBezTo>
                    <a:cubicBezTo>
                      <a:pt x="23340" y="8748"/>
                      <a:pt x="23336" y="8747"/>
                      <a:pt x="23331" y="8744"/>
                    </a:cubicBezTo>
                    <a:cubicBezTo>
                      <a:pt x="23271" y="8708"/>
                      <a:pt x="23236" y="8601"/>
                      <a:pt x="23176" y="8554"/>
                    </a:cubicBezTo>
                    <a:cubicBezTo>
                      <a:pt x="23105" y="8506"/>
                      <a:pt x="23045" y="8482"/>
                      <a:pt x="23057" y="8411"/>
                    </a:cubicBezTo>
                    <a:cubicBezTo>
                      <a:pt x="23057" y="8363"/>
                      <a:pt x="22950" y="8232"/>
                      <a:pt x="22902" y="8232"/>
                    </a:cubicBezTo>
                    <a:cubicBezTo>
                      <a:pt x="22855" y="8232"/>
                      <a:pt x="22902" y="8339"/>
                      <a:pt x="22914" y="8363"/>
                    </a:cubicBezTo>
                    <a:cubicBezTo>
                      <a:pt x="22878" y="8327"/>
                      <a:pt x="22855" y="8280"/>
                      <a:pt x="22831" y="8232"/>
                    </a:cubicBezTo>
                    <a:cubicBezTo>
                      <a:pt x="22831" y="8185"/>
                      <a:pt x="22819" y="8137"/>
                      <a:pt x="22807" y="8089"/>
                    </a:cubicBezTo>
                    <a:cubicBezTo>
                      <a:pt x="22759" y="8006"/>
                      <a:pt x="22688" y="8030"/>
                      <a:pt x="22652" y="7935"/>
                    </a:cubicBezTo>
                    <a:cubicBezTo>
                      <a:pt x="22642" y="7904"/>
                      <a:pt x="22667" y="7783"/>
                      <a:pt x="22620" y="7783"/>
                    </a:cubicBezTo>
                    <a:cubicBezTo>
                      <a:pt x="22612" y="7783"/>
                      <a:pt x="22604" y="7785"/>
                      <a:pt x="22593" y="7792"/>
                    </a:cubicBezTo>
                    <a:cubicBezTo>
                      <a:pt x="22559" y="7805"/>
                      <a:pt x="22522" y="7830"/>
                      <a:pt x="22492" y="7830"/>
                    </a:cubicBezTo>
                    <a:cubicBezTo>
                      <a:pt x="22468" y="7830"/>
                      <a:pt x="22448" y="7815"/>
                      <a:pt x="22438" y="7768"/>
                    </a:cubicBezTo>
                    <a:cubicBezTo>
                      <a:pt x="22426" y="7696"/>
                      <a:pt x="22450" y="7673"/>
                      <a:pt x="22414" y="7601"/>
                    </a:cubicBezTo>
                    <a:cubicBezTo>
                      <a:pt x="22403" y="7590"/>
                      <a:pt x="22299" y="7456"/>
                      <a:pt x="22266" y="7456"/>
                    </a:cubicBezTo>
                    <a:cubicBezTo>
                      <a:pt x="22263" y="7456"/>
                      <a:pt x="22261" y="7457"/>
                      <a:pt x="22259" y="7458"/>
                    </a:cubicBezTo>
                    <a:cubicBezTo>
                      <a:pt x="22233" y="7476"/>
                      <a:pt x="22213" y="7547"/>
                      <a:pt x="22179" y="7547"/>
                    </a:cubicBezTo>
                    <a:cubicBezTo>
                      <a:pt x="22168" y="7547"/>
                      <a:pt x="22155" y="7539"/>
                      <a:pt x="22140" y="7518"/>
                    </a:cubicBezTo>
                    <a:cubicBezTo>
                      <a:pt x="22081" y="7423"/>
                      <a:pt x="22176" y="7446"/>
                      <a:pt x="22188" y="7399"/>
                    </a:cubicBezTo>
                    <a:cubicBezTo>
                      <a:pt x="22140" y="7399"/>
                      <a:pt x="22104" y="7411"/>
                      <a:pt x="22057" y="7411"/>
                    </a:cubicBezTo>
                    <a:cubicBezTo>
                      <a:pt x="21985" y="7411"/>
                      <a:pt x="21997" y="7375"/>
                      <a:pt x="21997" y="7327"/>
                    </a:cubicBezTo>
                    <a:cubicBezTo>
                      <a:pt x="21985" y="7232"/>
                      <a:pt x="21926" y="7149"/>
                      <a:pt x="21843" y="7089"/>
                    </a:cubicBezTo>
                    <a:cubicBezTo>
                      <a:pt x="21837" y="7088"/>
                      <a:pt x="21832" y="7087"/>
                      <a:pt x="21827" y="7087"/>
                    </a:cubicBezTo>
                    <a:cubicBezTo>
                      <a:pt x="21762" y="7087"/>
                      <a:pt x="21728" y="7213"/>
                      <a:pt x="21698" y="7213"/>
                    </a:cubicBezTo>
                    <a:cubicBezTo>
                      <a:pt x="21694" y="7213"/>
                      <a:pt x="21691" y="7212"/>
                      <a:pt x="21688" y="7208"/>
                    </a:cubicBezTo>
                    <a:cubicBezTo>
                      <a:pt x="21664" y="7184"/>
                      <a:pt x="21676" y="7137"/>
                      <a:pt x="21676" y="7101"/>
                    </a:cubicBezTo>
                    <a:cubicBezTo>
                      <a:pt x="21664" y="7054"/>
                      <a:pt x="21640" y="7006"/>
                      <a:pt x="21593" y="6970"/>
                    </a:cubicBezTo>
                    <a:cubicBezTo>
                      <a:pt x="21557" y="6911"/>
                      <a:pt x="21509" y="6744"/>
                      <a:pt x="21450" y="6720"/>
                    </a:cubicBezTo>
                    <a:cubicBezTo>
                      <a:pt x="21435" y="6720"/>
                      <a:pt x="21395" y="6733"/>
                      <a:pt x="21366" y="6733"/>
                    </a:cubicBezTo>
                    <a:cubicBezTo>
                      <a:pt x="21346" y="6733"/>
                      <a:pt x="21331" y="6727"/>
                      <a:pt x="21331" y="6708"/>
                    </a:cubicBezTo>
                    <a:cubicBezTo>
                      <a:pt x="21331" y="6673"/>
                      <a:pt x="21342" y="6661"/>
                      <a:pt x="21307" y="6625"/>
                    </a:cubicBezTo>
                    <a:cubicBezTo>
                      <a:pt x="21274" y="6592"/>
                      <a:pt x="21234" y="6585"/>
                      <a:pt x="21192" y="6585"/>
                    </a:cubicBezTo>
                    <a:cubicBezTo>
                      <a:pt x="21161" y="6585"/>
                      <a:pt x="21130" y="6589"/>
                      <a:pt x="21100" y="6589"/>
                    </a:cubicBezTo>
                    <a:cubicBezTo>
                      <a:pt x="21067" y="6589"/>
                      <a:pt x="21036" y="6584"/>
                      <a:pt x="21009" y="6565"/>
                    </a:cubicBezTo>
                    <a:cubicBezTo>
                      <a:pt x="20926" y="6494"/>
                      <a:pt x="20961" y="6339"/>
                      <a:pt x="20890" y="6292"/>
                    </a:cubicBezTo>
                    <a:cubicBezTo>
                      <a:pt x="20887" y="6289"/>
                      <a:pt x="20885" y="6287"/>
                      <a:pt x="20882" y="6287"/>
                    </a:cubicBezTo>
                    <a:cubicBezTo>
                      <a:pt x="20866" y="6287"/>
                      <a:pt x="20866" y="6353"/>
                      <a:pt x="20866" y="6363"/>
                    </a:cubicBezTo>
                    <a:cubicBezTo>
                      <a:pt x="20819" y="6315"/>
                      <a:pt x="20854" y="6256"/>
                      <a:pt x="20795" y="6220"/>
                    </a:cubicBezTo>
                    <a:cubicBezTo>
                      <a:pt x="20723" y="6184"/>
                      <a:pt x="20664" y="6149"/>
                      <a:pt x="20592" y="6113"/>
                    </a:cubicBezTo>
                    <a:lnTo>
                      <a:pt x="20592" y="6113"/>
                    </a:lnTo>
                    <a:cubicBezTo>
                      <a:pt x="20600" y="6118"/>
                      <a:pt x="20602" y="6120"/>
                      <a:pt x="20601" y="6120"/>
                    </a:cubicBezTo>
                    <a:cubicBezTo>
                      <a:pt x="20597" y="6120"/>
                      <a:pt x="20538" y="6089"/>
                      <a:pt x="20509" y="6089"/>
                    </a:cubicBezTo>
                    <a:cubicBezTo>
                      <a:pt x="20473" y="6089"/>
                      <a:pt x="20450" y="6065"/>
                      <a:pt x="20414" y="6030"/>
                    </a:cubicBezTo>
                    <a:cubicBezTo>
                      <a:pt x="20354" y="5958"/>
                      <a:pt x="20283" y="5899"/>
                      <a:pt x="20188" y="5875"/>
                    </a:cubicBezTo>
                    <a:cubicBezTo>
                      <a:pt x="20184" y="5873"/>
                      <a:pt x="20177" y="5872"/>
                      <a:pt x="20169" y="5872"/>
                    </a:cubicBezTo>
                    <a:cubicBezTo>
                      <a:pt x="20143" y="5872"/>
                      <a:pt x="20098" y="5879"/>
                      <a:pt x="20070" y="5879"/>
                    </a:cubicBezTo>
                    <a:cubicBezTo>
                      <a:pt x="20049" y="5879"/>
                      <a:pt x="20036" y="5876"/>
                      <a:pt x="20045" y="5863"/>
                    </a:cubicBezTo>
                    <a:cubicBezTo>
                      <a:pt x="20080" y="5780"/>
                      <a:pt x="20128" y="5708"/>
                      <a:pt x="19985" y="5708"/>
                    </a:cubicBezTo>
                    <a:cubicBezTo>
                      <a:pt x="19945" y="5708"/>
                      <a:pt x="19897" y="5721"/>
                      <a:pt x="19850" y="5727"/>
                    </a:cubicBezTo>
                    <a:lnTo>
                      <a:pt x="19850" y="5727"/>
                    </a:lnTo>
                    <a:cubicBezTo>
                      <a:pt x="19869" y="5715"/>
                      <a:pt x="19884" y="5696"/>
                      <a:pt x="19890" y="5684"/>
                    </a:cubicBezTo>
                    <a:cubicBezTo>
                      <a:pt x="19866" y="5676"/>
                      <a:pt x="19830" y="5652"/>
                      <a:pt x="19803" y="5652"/>
                    </a:cubicBezTo>
                    <a:cubicBezTo>
                      <a:pt x="19790" y="5652"/>
                      <a:pt x="19778" y="5657"/>
                      <a:pt x="19771" y="5672"/>
                    </a:cubicBezTo>
                    <a:cubicBezTo>
                      <a:pt x="19771" y="5694"/>
                      <a:pt x="19781" y="5716"/>
                      <a:pt x="19792" y="5729"/>
                    </a:cubicBezTo>
                    <a:lnTo>
                      <a:pt x="19792" y="5729"/>
                    </a:lnTo>
                    <a:cubicBezTo>
                      <a:pt x="19752" y="5725"/>
                      <a:pt x="19718" y="5707"/>
                      <a:pt x="19699" y="5660"/>
                    </a:cubicBezTo>
                    <a:cubicBezTo>
                      <a:pt x="19664" y="5601"/>
                      <a:pt x="19664" y="5506"/>
                      <a:pt x="19604" y="5458"/>
                    </a:cubicBezTo>
                    <a:cubicBezTo>
                      <a:pt x="19545" y="5410"/>
                      <a:pt x="19521" y="5446"/>
                      <a:pt x="19473" y="5410"/>
                    </a:cubicBezTo>
                    <a:cubicBezTo>
                      <a:pt x="19426" y="5387"/>
                      <a:pt x="19426" y="5303"/>
                      <a:pt x="19378" y="5279"/>
                    </a:cubicBezTo>
                    <a:cubicBezTo>
                      <a:pt x="19366" y="5279"/>
                      <a:pt x="19330" y="5303"/>
                      <a:pt x="19318" y="5303"/>
                    </a:cubicBezTo>
                    <a:cubicBezTo>
                      <a:pt x="19311" y="5305"/>
                      <a:pt x="19304" y="5305"/>
                      <a:pt x="19298" y="5305"/>
                    </a:cubicBezTo>
                    <a:cubicBezTo>
                      <a:pt x="19201" y="5305"/>
                      <a:pt x="19208" y="5146"/>
                      <a:pt x="19152" y="5113"/>
                    </a:cubicBezTo>
                    <a:lnTo>
                      <a:pt x="19152" y="5113"/>
                    </a:lnTo>
                    <a:cubicBezTo>
                      <a:pt x="19178" y="5130"/>
                      <a:pt x="19140" y="5237"/>
                      <a:pt x="19086" y="5237"/>
                    </a:cubicBezTo>
                    <a:cubicBezTo>
                      <a:pt x="19065" y="5237"/>
                      <a:pt x="19043" y="5223"/>
                      <a:pt x="19021" y="5184"/>
                    </a:cubicBezTo>
                    <a:cubicBezTo>
                      <a:pt x="18985" y="5101"/>
                      <a:pt x="19009" y="5113"/>
                      <a:pt x="18914" y="5065"/>
                    </a:cubicBezTo>
                    <a:cubicBezTo>
                      <a:pt x="18881" y="5021"/>
                      <a:pt x="18878" y="5008"/>
                      <a:pt x="18897" y="4978"/>
                    </a:cubicBezTo>
                    <a:lnTo>
                      <a:pt x="18897" y="4978"/>
                    </a:lnTo>
                    <a:cubicBezTo>
                      <a:pt x="18884" y="4995"/>
                      <a:pt x="18867" y="5001"/>
                      <a:pt x="18846" y="5001"/>
                    </a:cubicBezTo>
                    <a:cubicBezTo>
                      <a:pt x="18782" y="5001"/>
                      <a:pt x="18690" y="4939"/>
                      <a:pt x="18630" y="4939"/>
                    </a:cubicBezTo>
                    <a:cubicBezTo>
                      <a:pt x="18609" y="4939"/>
                      <a:pt x="18593" y="4946"/>
                      <a:pt x="18583" y="4965"/>
                    </a:cubicBezTo>
                    <a:lnTo>
                      <a:pt x="18583" y="4965"/>
                    </a:lnTo>
                    <a:cubicBezTo>
                      <a:pt x="18606" y="4906"/>
                      <a:pt x="18424" y="4827"/>
                      <a:pt x="18378" y="4827"/>
                    </a:cubicBezTo>
                    <a:cubicBezTo>
                      <a:pt x="18330" y="4803"/>
                      <a:pt x="18283" y="4803"/>
                      <a:pt x="18235" y="4803"/>
                    </a:cubicBezTo>
                    <a:cubicBezTo>
                      <a:pt x="18235" y="4803"/>
                      <a:pt x="18179" y="4841"/>
                      <a:pt x="18166" y="4841"/>
                    </a:cubicBezTo>
                    <a:cubicBezTo>
                      <a:pt x="18164" y="4841"/>
                      <a:pt x="18164" y="4840"/>
                      <a:pt x="18164" y="4839"/>
                    </a:cubicBezTo>
                    <a:cubicBezTo>
                      <a:pt x="18152" y="4803"/>
                      <a:pt x="18211" y="4720"/>
                      <a:pt x="18223" y="4696"/>
                    </a:cubicBezTo>
                    <a:lnTo>
                      <a:pt x="18223" y="4696"/>
                    </a:lnTo>
                    <a:cubicBezTo>
                      <a:pt x="18175" y="4708"/>
                      <a:pt x="18116" y="4696"/>
                      <a:pt x="18080" y="4744"/>
                    </a:cubicBezTo>
                    <a:cubicBezTo>
                      <a:pt x="18042" y="4782"/>
                      <a:pt x="18019" y="4837"/>
                      <a:pt x="17967" y="4837"/>
                    </a:cubicBezTo>
                    <a:cubicBezTo>
                      <a:pt x="17955" y="4837"/>
                      <a:pt x="17941" y="4834"/>
                      <a:pt x="17925" y="4827"/>
                    </a:cubicBezTo>
                    <a:cubicBezTo>
                      <a:pt x="17937" y="4791"/>
                      <a:pt x="18009" y="4696"/>
                      <a:pt x="17997" y="4672"/>
                    </a:cubicBezTo>
                    <a:cubicBezTo>
                      <a:pt x="17989" y="4665"/>
                      <a:pt x="17976" y="4662"/>
                      <a:pt x="17961" y="4662"/>
                    </a:cubicBezTo>
                    <a:cubicBezTo>
                      <a:pt x="17927" y="4662"/>
                      <a:pt x="17882" y="4676"/>
                      <a:pt x="17866" y="4684"/>
                    </a:cubicBezTo>
                    <a:cubicBezTo>
                      <a:pt x="17830" y="4672"/>
                      <a:pt x="17783" y="4648"/>
                      <a:pt x="17759" y="4625"/>
                    </a:cubicBezTo>
                    <a:cubicBezTo>
                      <a:pt x="17735" y="4601"/>
                      <a:pt x="17723" y="4541"/>
                      <a:pt x="17687" y="4529"/>
                    </a:cubicBezTo>
                    <a:cubicBezTo>
                      <a:pt x="17682" y="4527"/>
                      <a:pt x="17678" y="4526"/>
                      <a:pt x="17673" y="4526"/>
                    </a:cubicBezTo>
                    <a:cubicBezTo>
                      <a:pt x="17635" y="4526"/>
                      <a:pt x="17598" y="4592"/>
                      <a:pt x="17567" y="4592"/>
                    </a:cubicBezTo>
                    <a:cubicBezTo>
                      <a:pt x="17564" y="4592"/>
                      <a:pt x="17560" y="4591"/>
                      <a:pt x="17556" y="4589"/>
                    </a:cubicBezTo>
                    <a:cubicBezTo>
                      <a:pt x="17556" y="4589"/>
                      <a:pt x="17532" y="4529"/>
                      <a:pt x="17521" y="4517"/>
                    </a:cubicBezTo>
                    <a:cubicBezTo>
                      <a:pt x="17497" y="4506"/>
                      <a:pt x="17473" y="4482"/>
                      <a:pt x="17449" y="4470"/>
                    </a:cubicBezTo>
                    <a:cubicBezTo>
                      <a:pt x="17378" y="4458"/>
                      <a:pt x="17306" y="4434"/>
                      <a:pt x="17235" y="4434"/>
                    </a:cubicBezTo>
                    <a:cubicBezTo>
                      <a:pt x="17175" y="4410"/>
                      <a:pt x="17163" y="4351"/>
                      <a:pt x="17104" y="4351"/>
                    </a:cubicBezTo>
                    <a:cubicBezTo>
                      <a:pt x="17080" y="4351"/>
                      <a:pt x="17044" y="4375"/>
                      <a:pt x="17032" y="4398"/>
                    </a:cubicBezTo>
                    <a:cubicBezTo>
                      <a:pt x="17056" y="4327"/>
                      <a:pt x="17080" y="4291"/>
                      <a:pt x="16973" y="4256"/>
                    </a:cubicBezTo>
                    <a:cubicBezTo>
                      <a:pt x="16973" y="4267"/>
                      <a:pt x="16961" y="4279"/>
                      <a:pt x="16961" y="4303"/>
                    </a:cubicBezTo>
                    <a:cubicBezTo>
                      <a:pt x="16897" y="4282"/>
                      <a:pt x="16716" y="4193"/>
                      <a:pt x="16638" y="4193"/>
                    </a:cubicBezTo>
                    <a:cubicBezTo>
                      <a:pt x="16629" y="4193"/>
                      <a:pt x="16622" y="4194"/>
                      <a:pt x="16616" y="4196"/>
                    </a:cubicBezTo>
                    <a:cubicBezTo>
                      <a:pt x="16616" y="4196"/>
                      <a:pt x="16625" y="4297"/>
                      <a:pt x="16595" y="4297"/>
                    </a:cubicBezTo>
                    <a:cubicBezTo>
                      <a:pt x="16591" y="4297"/>
                      <a:pt x="16586" y="4296"/>
                      <a:pt x="16580" y="4291"/>
                    </a:cubicBezTo>
                    <a:cubicBezTo>
                      <a:pt x="16532" y="4267"/>
                      <a:pt x="16509" y="4196"/>
                      <a:pt x="16461" y="4172"/>
                    </a:cubicBezTo>
                    <a:cubicBezTo>
                      <a:pt x="16354" y="4089"/>
                      <a:pt x="16223" y="4029"/>
                      <a:pt x="16080" y="4006"/>
                    </a:cubicBezTo>
                    <a:cubicBezTo>
                      <a:pt x="16065" y="4003"/>
                      <a:pt x="16050" y="4002"/>
                      <a:pt x="16036" y="4002"/>
                    </a:cubicBezTo>
                    <a:cubicBezTo>
                      <a:pt x="15997" y="4002"/>
                      <a:pt x="15960" y="4009"/>
                      <a:pt x="15921" y="4009"/>
                    </a:cubicBezTo>
                    <a:cubicBezTo>
                      <a:pt x="15907" y="4009"/>
                      <a:pt x="15893" y="4008"/>
                      <a:pt x="15878" y="4006"/>
                    </a:cubicBezTo>
                    <a:cubicBezTo>
                      <a:pt x="15851" y="4000"/>
                      <a:pt x="15831" y="3997"/>
                      <a:pt x="15814" y="3997"/>
                    </a:cubicBezTo>
                    <a:cubicBezTo>
                      <a:pt x="15766" y="3997"/>
                      <a:pt x="15752" y="4023"/>
                      <a:pt x="15699" y="4077"/>
                    </a:cubicBezTo>
                    <a:cubicBezTo>
                      <a:pt x="15719" y="4057"/>
                      <a:pt x="15636" y="3907"/>
                      <a:pt x="15581" y="3907"/>
                    </a:cubicBezTo>
                    <a:cubicBezTo>
                      <a:pt x="15572" y="3907"/>
                      <a:pt x="15563" y="3912"/>
                      <a:pt x="15556" y="3922"/>
                    </a:cubicBezTo>
                    <a:cubicBezTo>
                      <a:pt x="15520" y="3970"/>
                      <a:pt x="15687" y="4113"/>
                      <a:pt x="15651" y="4160"/>
                    </a:cubicBezTo>
                    <a:lnTo>
                      <a:pt x="15520" y="4017"/>
                    </a:lnTo>
                    <a:cubicBezTo>
                      <a:pt x="15485" y="3958"/>
                      <a:pt x="15425" y="3863"/>
                      <a:pt x="15437" y="3803"/>
                    </a:cubicBezTo>
                    <a:lnTo>
                      <a:pt x="15437" y="3803"/>
                    </a:lnTo>
                    <a:cubicBezTo>
                      <a:pt x="15427" y="3850"/>
                      <a:pt x="15396" y="3860"/>
                      <a:pt x="15358" y="3860"/>
                    </a:cubicBezTo>
                    <a:cubicBezTo>
                      <a:pt x="15326" y="3860"/>
                      <a:pt x="15289" y="3853"/>
                      <a:pt x="15255" y="3853"/>
                    </a:cubicBezTo>
                    <a:cubicBezTo>
                      <a:pt x="15235" y="3853"/>
                      <a:pt x="15216" y="3855"/>
                      <a:pt x="15199" y="3863"/>
                    </a:cubicBezTo>
                    <a:cubicBezTo>
                      <a:pt x="15104" y="3839"/>
                      <a:pt x="15104" y="3827"/>
                      <a:pt x="15127" y="3767"/>
                    </a:cubicBezTo>
                    <a:cubicBezTo>
                      <a:pt x="15163" y="3709"/>
                      <a:pt x="15071" y="3708"/>
                      <a:pt x="15079" y="3674"/>
                    </a:cubicBezTo>
                    <a:lnTo>
                      <a:pt x="15079" y="3674"/>
                    </a:lnTo>
                    <a:lnTo>
                      <a:pt x="15020" y="3875"/>
                    </a:lnTo>
                    <a:cubicBezTo>
                      <a:pt x="14937" y="3851"/>
                      <a:pt x="14949" y="3684"/>
                      <a:pt x="14937" y="3684"/>
                    </a:cubicBezTo>
                    <a:cubicBezTo>
                      <a:pt x="14886" y="3701"/>
                      <a:pt x="14811" y="3748"/>
                      <a:pt x="14751" y="3748"/>
                    </a:cubicBezTo>
                    <a:cubicBezTo>
                      <a:pt x="14726" y="3748"/>
                      <a:pt x="14704" y="3740"/>
                      <a:pt x="14687" y="3720"/>
                    </a:cubicBezTo>
                    <a:cubicBezTo>
                      <a:pt x="14642" y="3657"/>
                      <a:pt x="14523" y="3567"/>
                      <a:pt x="14437" y="3567"/>
                    </a:cubicBezTo>
                    <a:cubicBezTo>
                      <a:pt x="14408" y="3567"/>
                      <a:pt x="14383" y="3577"/>
                      <a:pt x="14365" y="3601"/>
                    </a:cubicBezTo>
                    <a:cubicBezTo>
                      <a:pt x="14357" y="3612"/>
                      <a:pt x="14343" y="3616"/>
                      <a:pt x="14327" y="3616"/>
                    </a:cubicBezTo>
                    <a:cubicBezTo>
                      <a:pt x="14286" y="3616"/>
                      <a:pt x="14225" y="3592"/>
                      <a:pt x="14179" y="3592"/>
                    </a:cubicBezTo>
                    <a:cubicBezTo>
                      <a:pt x="14164" y="3592"/>
                      <a:pt x="14150" y="3594"/>
                      <a:pt x="14139" y="3601"/>
                    </a:cubicBezTo>
                    <a:cubicBezTo>
                      <a:pt x="14119" y="3614"/>
                      <a:pt x="14104" y="3619"/>
                      <a:pt x="14092" y="3619"/>
                    </a:cubicBezTo>
                    <a:cubicBezTo>
                      <a:pt x="14038" y="3619"/>
                      <a:pt x="14047" y="3513"/>
                      <a:pt x="14008" y="3494"/>
                    </a:cubicBezTo>
                    <a:cubicBezTo>
                      <a:pt x="13998" y="3489"/>
                      <a:pt x="13988" y="3488"/>
                      <a:pt x="13978" y="3488"/>
                    </a:cubicBezTo>
                    <a:cubicBezTo>
                      <a:pt x="13941" y="3488"/>
                      <a:pt x="13907" y="3511"/>
                      <a:pt x="13865" y="3511"/>
                    </a:cubicBezTo>
                    <a:cubicBezTo>
                      <a:pt x="13854" y="3511"/>
                      <a:pt x="13842" y="3510"/>
                      <a:pt x="13830" y="3505"/>
                    </a:cubicBezTo>
                    <a:cubicBezTo>
                      <a:pt x="13770" y="3494"/>
                      <a:pt x="13782" y="3470"/>
                      <a:pt x="13806" y="3422"/>
                    </a:cubicBezTo>
                    <a:cubicBezTo>
                      <a:pt x="13811" y="3407"/>
                      <a:pt x="13792" y="3402"/>
                      <a:pt x="13769" y="3402"/>
                    </a:cubicBezTo>
                    <a:cubicBezTo>
                      <a:pt x="13738" y="3402"/>
                      <a:pt x="13699" y="3410"/>
                      <a:pt x="13699" y="3410"/>
                    </a:cubicBezTo>
                    <a:cubicBezTo>
                      <a:pt x="13680" y="3418"/>
                      <a:pt x="13667" y="3420"/>
                      <a:pt x="13658" y="3420"/>
                    </a:cubicBezTo>
                    <a:cubicBezTo>
                      <a:pt x="13637" y="3420"/>
                      <a:pt x="13632" y="3407"/>
                      <a:pt x="13615" y="3398"/>
                    </a:cubicBezTo>
                    <a:cubicBezTo>
                      <a:pt x="13609" y="3395"/>
                      <a:pt x="13603" y="3393"/>
                      <a:pt x="13598" y="3393"/>
                    </a:cubicBezTo>
                    <a:cubicBezTo>
                      <a:pt x="13553" y="3393"/>
                      <a:pt x="13554" y="3522"/>
                      <a:pt x="13528" y="3522"/>
                    </a:cubicBezTo>
                    <a:cubicBezTo>
                      <a:pt x="13518" y="3522"/>
                      <a:pt x="13505" y="3505"/>
                      <a:pt x="13484" y="3458"/>
                    </a:cubicBezTo>
                    <a:cubicBezTo>
                      <a:pt x="13462" y="3398"/>
                      <a:pt x="13406" y="3366"/>
                      <a:pt x="13346" y="3366"/>
                    </a:cubicBezTo>
                    <a:cubicBezTo>
                      <a:pt x="13312" y="3366"/>
                      <a:pt x="13277" y="3376"/>
                      <a:pt x="13246" y="3398"/>
                    </a:cubicBezTo>
                    <a:cubicBezTo>
                      <a:pt x="13210" y="3424"/>
                      <a:pt x="13178" y="3441"/>
                      <a:pt x="13151" y="3441"/>
                    </a:cubicBezTo>
                    <a:cubicBezTo>
                      <a:pt x="13116" y="3441"/>
                      <a:pt x="13088" y="3413"/>
                      <a:pt x="13068" y="3339"/>
                    </a:cubicBezTo>
                    <a:cubicBezTo>
                      <a:pt x="13064" y="3319"/>
                      <a:pt x="13044" y="3313"/>
                      <a:pt x="13016" y="3313"/>
                    </a:cubicBezTo>
                    <a:cubicBezTo>
                      <a:pt x="12975" y="3313"/>
                      <a:pt x="12920" y="3325"/>
                      <a:pt x="12875" y="3325"/>
                    </a:cubicBezTo>
                    <a:cubicBezTo>
                      <a:pt x="12841" y="3325"/>
                      <a:pt x="12814" y="3318"/>
                      <a:pt x="12806" y="3293"/>
                    </a:cubicBezTo>
                    <a:lnTo>
                      <a:pt x="12806" y="3293"/>
                    </a:lnTo>
                    <a:cubicBezTo>
                      <a:pt x="12818" y="3338"/>
                      <a:pt x="12700" y="3392"/>
                      <a:pt x="12639" y="3392"/>
                    </a:cubicBezTo>
                    <a:cubicBezTo>
                      <a:pt x="12604" y="3392"/>
                      <a:pt x="12588" y="3374"/>
                      <a:pt x="12627" y="3327"/>
                    </a:cubicBezTo>
                    <a:cubicBezTo>
                      <a:pt x="12642" y="3266"/>
                      <a:pt x="12625" y="3248"/>
                      <a:pt x="12593" y="3248"/>
                    </a:cubicBezTo>
                    <a:cubicBezTo>
                      <a:pt x="12551" y="3248"/>
                      <a:pt x="12484" y="3279"/>
                      <a:pt x="12437" y="3279"/>
                    </a:cubicBezTo>
                    <a:cubicBezTo>
                      <a:pt x="12377" y="3279"/>
                      <a:pt x="12329" y="3267"/>
                      <a:pt x="12282" y="3244"/>
                    </a:cubicBezTo>
                    <a:cubicBezTo>
                      <a:pt x="12258" y="3220"/>
                      <a:pt x="12282" y="3196"/>
                      <a:pt x="12234" y="3196"/>
                    </a:cubicBezTo>
                    <a:cubicBezTo>
                      <a:pt x="12215" y="3191"/>
                      <a:pt x="12171" y="3186"/>
                      <a:pt x="12126" y="3186"/>
                    </a:cubicBezTo>
                    <a:cubicBezTo>
                      <a:pt x="12063" y="3186"/>
                      <a:pt x="11995" y="3196"/>
                      <a:pt x="11985" y="3229"/>
                    </a:cubicBezTo>
                    <a:lnTo>
                      <a:pt x="11985" y="3229"/>
                    </a:lnTo>
                    <a:cubicBezTo>
                      <a:pt x="11997" y="3182"/>
                      <a:pt x="12018" y="3124"/>
                      <a:pt x="11937" y="3113"/>
                    </a:cubicBezTo>
                    <a:cubicBezTo>
                      <a:pt x="11933" y="3112"/>
                      <a:pt x="11929" y="3111"/>
                      <a:pt x="11924" y="3111"/>
                    </a:cubicBezTo>
                    <a:cubicBezTo>
                      <a:pt x="11891" y="3111"/>
                      <a:pt x="11843" y="3137"/>
                      <a:pt x="11816" y="3137"/>
                    </a:cubicBezTo>
                    <a:cubicBezTo>
                      <a:pt x="11802" y="3137"/>
                      <a:pt x="11794" y="3131"/>
                      <a:pt x="11794" y="3113"/>
                    </a:cubicBezTo>
                    <a:cubicBezTo>
                      <a:pt x="11794" y="3113"/>
                      <a:pt x="11734" y="3124"/>
                      <a:pt x="11734" y="3136"/>
                    </a:cubicBezTo>
                    <a:cubicBezTo>
                      <a:pt x="11730" y="3144"/>
                      <a:pt x="11724" y="3147"/>
                      <a:pt x="11716" y="3147"/>
                    </a:cubicBezTo>
                    <a:cubicBezTo>
                      <a:pt x="11700" y="3147"/>
                      <a:pt x="11679" y="3136"/>
                      <a:pt x="11663" y="3136"/>
                    </a:cubicBezTo>
                    <a:cubicBezTo>
                      <a:pt x="11623" y="3103"/>
                      <a:pt x="11569" y="3067"/>
                      <a:pt x="11525" y="3067"/>
                    </a:cubicBezTo>
                    <a:cubicBezTo>
                      <a:pt x="11489" y="3067"/>
                      <a:pt x="11459" y="3091"/>
                      <a:pt x="11448" y="3160"/>
                    </a:cubicBezTo>
                    <a:cubicBezTo>
                      <a:pt x="11448" y="3129"/>
                      <a:pt x="11466" y="3046"/>
                      <a:pt x="11425" y="3046"/>
                    </a:cubicBezTo>
                    <a:cubicBezTo>
                      <a:pt x="11419" y="3046"/>
                      <a:pt x="11411" y="3048"/>
                      <a:pt x="11401" y="3053"/>
                    </a:cubicBezTo>
                    <a:cubicBezTo>
                      <a:pt x="11346" y="3089"/>
                      <a:pt x="11347" y="3105"/>
                      <a:pt x="11314" y="3105"/>
                    </a:cubicBezTo>
                    <a:cubicBezTo>
                      <a:pt x="11303" y="3105"/>
                      <a:pt x="11289" y="3103"/>
                      <a:pt x="11270" y="3101"/>
                    </a:cubicBezTo>
                    <a:cubicBezTo>
                      <a:pt x="11317" y="3101"/>
                      <a:pt x="11329" y="3005"/>
                      <a:pt x="11258" y="2982"/>
                    </a:cubicBezTo>
                    <a:lnTo>
                      <a:pt x="11103" y="2982"/>
                    </a:lnTo>
                    <a:cubicBezTo>
                      <a:pt x="10996" y="3005"/>
                      <a:pt x="10984" y="3017"/>
                      <a:pt x="10972" y="3101"/>
                    </a:cubicBezTo>
                    <a:cubicBezTo>
                      <a:pt x="10865" y="3089"/>
                      <a:pt x="10889" y="3077"/>
                      <a:pt x="10865" y="3005"/>
                    </a:cubicBezTo>
                    <a:cubicBezTo>
                      <a:pt x="10841" y="3041"/>
                      <a:pt x="10817" y="3065"/>
                      <a:pt x="10805" y="3101"/>
                    </a:cubicBezTo>
                    <a:cubicBezTo>
                      <a:pt x="10805" y="3029"/>
                      <a:pt x="10805" y="2958"/>
                      <a:pt x="10782" y="2874"/>
                    </a:cubicBezTo>
                    <a:cubicBezTo>
                      <a:pt x="10734" y="2910"/>
                      <a:pt x="10686" y="2946"/>
                      <a:pt x="10639" y="2993"/>
                    </a:cubicBezTo>
                    <a:cubicBezTo>
                      <a:pt x="10608" y="3020"/>
                      <a:pt x="10574" y="3030"/>
                      <a:pt x="10540" y="3030"/>
                    </a:cubicBezTo>
                    <a:cubicBezTo>
                      <a:pt x="10480" y="3030"/>
                      <a:pt x="10418" y="3000"/>
                      <a:pt x="10365" y="2970"/>
                    </a:cubicBezTo>
                    <a:cubicBezTo>
                      <a:pt x="10333" y="2962"/>
                      <a:pt x="10241" y="2926"/>
                      <a:pt x="10177" y="2926"/>
                    </a:cubicBezTo>
                    <a:cubicBezTo>
                      <a:pt x="10147" y="2926"/>
                      <a:pt x="10123" y="2935"/>
                      <a:pt x="10115" y="2958"/>
                    </a:cubicBezTo>
                    <a:cubicBezTo>
                      <a:pt x="10103" y="3017"/>
                      <a:pt x="10091" y="3089"/>
                      <a:pt x="10091" y="3148"/>
                    </a:cubicBezTo>
                    <a:cubicBezTo>
                      <a:pt x="10008" y="3136"/>
                      <a:pt x="10055" y="3029"/>
                      <a:pt x="10055" y="2982"/>
                    </a:cubicBezTo>
                    <a:lnTo>
                      <a:pt x="10055" y="2982"/>
                    </a:lnTo>
                    <a:cubicBezTo>
                      <a:pt x="10055" y="2994"/>
                      <a:pt x="10051" y="2999"/>
                      <a:pt x="10045" y="2999"/>
                    </a:cubicBezTo>
                    <a:cubicBezTo>
                      <a:pt x="10020" y="2999"/>
                      <a:pt x="9960" y="2924"/>
                      <a:pt x="9960" y="2886"/>
                    </a:cubicBezTo>
                    <a:cubicBezTo>
                      <a:pt x="9972" y="2851"/>
                      <a:pt x="9984" y="2803"/>
                      <a:pt x="9924" y="2791"/>
                    </a:cubicBezTo>
                    <a:lnTo>
                      <a:pt x="9890" y="2988"/>
                    </a:lnTo>
                    <a:lnTo>
                      <a:pt x="9890" y="2988"/>
                    </a:lnTo>
                    <a:cubicBezTo>
                      <a:pt x="9902" y="2892"/>
                      <a:pt x="9653" y="2845"/>
                      <a:pt x="9552" y="2830"/>
                    </a:cubicBezTo>
                    <a:lnTo>
                      <a:pt x="9552" y="2830"/>
                    </a:lnTo>
                    <a:cubicBezTo>
                      <a:pt x="9588" y="2842"/>
                      <a:pt x="9579" y="2891"/>
                      <a:pt x="9579" y="2922"/>
                    </a:cubicBezTo>
                    <a:cubicBezTo>
                      <a:pt x="9491" y="2902"/>
                      <a:pt x="9459" y="2770"/>
                      <a:pt x="9378" y="2770"/>
                    </a:cubicBezTo>
                    <a:cubicBezTo>
                      <a:pt x="9360" y="2770"/>
                      <a:pt x="9340" y="2776"/>
                      <a:pt x="9317" y="2791"/>
                    </a:cubicBezTo>
                    <a:cubicBezTo>
                      <a:pt x="9309" y="2799"/>
                      <a:pt x="9253" y="2844"/>
                      <a:pt x="9221" y="2844"/>
                    </a:cubicBezTo>
                    <a:cubicBezTo>
                      <a:pt x="9207" y="2844"/>
                      <a:pt x="9198" y="2836"/>
                      <a:pt x="9198" y="2815"/>
                    </a:cubicBezTo>
                    <a:cubicBezTo>
                      <a:pt x="9198" y="2791"/>
                      <a:pt x="9293" y="2708"/>
                      <a:pt x="9210" y="2696"/>
                    </a:cubicBezTo>
                    <a:cubicBezTo>
                      <a:pt x="9150" y="2696"/>
                      <a:pt x="9115" y="2726"/>
                      <a:pt x="9061" y="2726"/>
                    </a:cubicBezTo>
                    <a:cubicBezTo>
                      <a:pt x="9039" y="2726"/>
                      <a:pt x="9014" y="2721"/>
                      <a:pt x="8984" y="2708"/>
                    </a:cubicBezTo>
                    <a:cubicBezTo>
                      <a:pt x="8924" y="2672"/>
                      <a:pt x="8841" y="2648"/>
                      <a:pt x="8769" y="2624"/>
                    </a:cubicBezTo>
                    <a:cubicBezTo>
                      <a:pt x="8764" y="2624"/>
                      <a:pt x="8758" y="2623"/>
                      <a:pt x="8753" y="2623"/>
                    </a:cubicBezTo>
                    <a:cubicBezTo>
                      <a:pt x="8665" y="2623"/>
                      <a:pt x="8598" y="2709"/>
                      <a:pt x="8710" y="2732"/>
                    </a:cubicBezTo>
                    <a:cubicBezTo>
                      <a:pt x="8650" y="2732"/>
                      <a:pt x="8591" y="2720"/>
                      <a:pt x="8543" y="2696"/>
                    </a:cubicBezTo>
                    <a:cubicBezTo>
                      <a:pt x="8496" y="2672"/>
                      <a:pt x="8472" y="2636"/>
                      <a:pt x="8436" y="2612"/>
                    </a:cubicBezTo>
                    <a:cubicBezTo>
                      <a:pt x="8422" y="2598"/>
                      <a:pt x="8410" y="2594"/>
                      <a:pt x="8399" y="2594"/>
                    </a:cubicBezTo>
                    <a:cubicBezTo>
                      <a:pt x="8382" y="2594"/>
                      <a:pt x="8367" y="2605"/>
                      <a:pt x="8353" y="2612"/>
                    </a:cubicBezTo>
                    <a:cubicBezTo>
                      <a:pt x="8281" y="2624"/>
                      <a:pt x="8305" y="2660"/>
                      <a:pt x="8293" y="2708"/>
                    </a:cubicBezTo>
                    <a:cubicBezTo>
                      <a:pt x="8307" y="2701"/>
                      <a:pt x="8318" y="2698"/>
                      <a:pt x="8327" y="2698"/>
                    </a:cubicBezTo>
                    <a:cubicBezTo>
                      <a:pt x="8349" y="2698"/>
                      <a:pt x="8351" y="2718"/>
                      <a:pt x="8317" y="2743"/>
                    </a:cubicBezTo>
                    <a:cubicBezTo>
                      <a:pt x="8291" y="2761"/>
                      <a:pt x="8258" y="2772"/>
                      <a:pt x="8224" y="2772"/>
                    </a:cubicBezTo>
                    <a:cubicBezTo>
                      <a:pt x="8212" y="2772"/>
                      <a:pt x="8199" y="2770"/>
                      <a:pt x="8186" y="2767"/>
                    </a:cubicBezTo>
                    <a:cubicBezTo>
                      <a:pt x="8115" y="2720"/>
                      <a:pt x="8281" y="2624"/>
                      <a:pt x="8174" y="2612"/>
                    </a:cubicBezTo>
                    <a:cubicBezTo>
                      <a:pt x="8138" y="2612"/>
                      <a:pt x="7900" y="2612"/>
                      <a:pt x="7948" y="2684"/>
                    </a:cubicBezTo>
                    <a:cubicBezTo>
                      <a:pt x="7996" y="2743"/>
                      <a:pt x="8019" y="2755"/>
                      <a:pt x="7948" y="2791"/>
                    </a:cubicBezTo>
                    <a:cubicBezTo>
                      <a:pt x="7924" y="2809"/>
                      <a:pt x="7897" y="2818"/>
                      <a:pt x="7871" y="2818"/>
                    </a:cubicBezTo>
                    <a:cubicBezTo>
                      <a:pt x="7844" y="2818"/>
                      <a:pt x="7817" y="2809"/>
                      <a:pt x="7793" y="2791"/>
                    </a:cubicBezTo>
                    <a:cubicBezTo>
                      <a:pt x="7746" y="2720"/>
                      <a:pt x="7877" y="2553"/>
                      <a:pt x="7853" y="2541"/>
                    </a:cubicBezTo>
                    <a:cubicBezTo>
                      <a:pt x="7825" y="2527"/>
                      <a:pt x="7797" y="2521"/>
                      <a:pt x="7767" y="2521"/>
                    </a:cubicBezTo>
                    <a:cubicBezTo>
                      <a:pt x="7745" y="2521"/>
                      <a:pt x="7723" y="2524"/>
                      <a:pt x="7698" y="2529"/>
                    </a:cubicBezTo>
                    <a:cubicBezTo>
                      <a:pt x="7638" y="2553"/>
                      <a:pt x="7674" y="2612"/>
                      <a:pt x="7626" y="2624"/>
                    </a:cubicBezTo>
                    <a:cubicBezTo>
                      <a:pt x="7616" y="2630"/>
                      <a:pt x="7607" y="2632"/>
                      <a:pt x="7600" y="2632"/>
                    </a:cubicBezTo>
                    <a:cubicBezTo>
                      <a:pt x="7545" y="2632"/>
                      <a:pt x="7579" y="2493"/>
                      <a:pt x="7515" y="2493"/>
                    </a:cubicBezTo>
                    <a:cubicBezTo>
                      <a:pt x="7512" y="2493"/>
                      <a:pt x="7510" y="2493"/>
                      <a:pt x="7507" y="2493"/>
                    </a:cubicBezTo>
                    <a:cubicBezTo>
                      <a:pt x="7446" y="2514"/>
                      <a:pt x="7393" y="2561"/>
                      <a:pt x="7372" y="2620"/>
                    </a:cubicBezTo>
                    <a:lnTo>
                      <a:pt x="7372" y="2620"/>
                    </a:lnTo>
                    <a:cubicBezTo>
                      <a:pt x="7384" y="2575"/>
                      <a:pt x="7396" y="2520"/>
                      <a:pt x="7376" y="2482"/>
                    </a:cubicBezTo>
                    <a:cubicBezTo>
                      <a:pt x="7355" y="2439"/>
                      <a:pt x="7287" y="2359"/>
                      <a:pt x="7221" y="2359"/>
                    </a:cubicBezTo>
                    <a:cubicBezTo>
                      <a:pt x="7213" y="2359"/>
                      <a:pt x="7206" y="2360"/>
                      <a:pt x="7198" y="2362"/>
                    </a:cubicBezTo>
                    <a:cubicBezTo>
                      <a:pt x="7162" y="2362"/>
                      <a:pt x="7222" y="2434"/>
                      <a:pt x="7174" y="2458"/>
                    </a:cubicBezTo>
                    <a:cubicBezTo>
                      <a:pt x="7115" y="2458"/>
                      <a:pt x="7067" y="2458"/>
                      <a:pt x="7019" y="2434"/>
                    </a:cubicBezTo>
                    <a:cubicBezTo>
                      <a:pt x="6972" y="2410"/>
                      <a:pt x="6948" y="2339"/>
                      <a:pt x="6900" y="2339"/>
                    </a:cubicBezTo>
                    <a:cubicBezTo>
                      <a:pt x="6896" y="2338"/>
                      <a:pt x="6893" y="2338"/>
                      <a:pt x="6889" y="2338"/>
                    </a:cubicBezTo>
                    <a:cubicBezTo>
                      <a:pt x="6838" y="2338"/>
                      <a:pt x="6813" y="2399"/>
                      <a:pt x="6775" y="2399"/>
                    </a:cubicBezTo>
                    <a:cubicBezTo>
                      <a:pt x="6766" y="2399"/>
                      <a:pt x="6756" y="2395"/>
                      <a:pt x="6745" y="2386"/>
                    </a:cubicBezTo>
                    <a:cubicBezTo>
                      <a:pt x="6715" y="2356"/>
                      <a:pt x="6728" y="2272"/>
                      <a:pt x="6687" y="2272"/>
                    </a:cubicBezTo>
                    <a:cubicBezTo>
                      <a:pt x="6680" y="2272"/>
                      <a:pt x="6672" y="2274"/>
                      <a:pt x="6662" y="2279"/>
                    </a:cubicBezTo>
                    <a:cubicBezTo>
                      <a:pt x="6598" y="2311"/>
                      <a:pt x="6582" y="2390"/>
                      <a:pt x="6512" y="2390"/>
                    </a:cubicBezTo>
                    <a:cubicBezTo>
                      <a:pt x="6503" y="2390"/>
                      <a:pt x="6494" y="2389"/>
                      <a:pt x="6483" y="2386"/>
                    </a:cubicBezTo>
                    <a:lnTo>
                      <a:pt x="6495" y="2339"/>
                    </a:lnTo>
                    <a:cubicBezTo>
                      <a:pt x="6486" y="2312"/>
                      <a:pt x="6491" y="2298"/>
                      <a:pt x="6504" y="2298"/>
                    </a:cubicBezTo>
                    <a:cubicBezTo>
                      <a:pt x="6508" y="2298"/>
                      <a:pt x="6513" y="2300"/>
                      <a:pt x="6519" y="2303"/>
                    </a:cubicBezTo>
                    <a:cubicBezTo>
                      <a:pt x="6527" y="2295"/>
                      <a:pt x="6511" y="2292"/>
                      <a:pt x="6486" y="2292"/>
                    </a:cubicBezTo>
                    <a:cubicBezTo>
                      <a:pt x="6435" y="2292"/>
                      <a:pt x="6345" y="2303"/>
                      <a:pt x="6329" y="2303"/>
                    </a:cubicBezTo>
                    <a:cubicBezTo>
                      <a:pt x="6275" y="2292"/>
                      <a:pt x="6260" y="2242"/>
                      <a:pt x="6222" y="2242"/>
                    </a:cubicBezTo>
                    <a:cubicBezTo>
                      <a:pt x="6218" y="2242"/>
                      <a:pt x="6214" y="2242"/>
                      <a:pt x="6210" y="2243"/>
                    </a:cubicBezTo>
                    <a:cubicBezTo>
                      <a:pt x="6170" y="2243"/>
                      <a:pt x="6151" y="2254"/>
                      <a:pt x="6122" y="2254"/>
                    </a:cubicBezTo>
                    <a:cubicBezTo>
                      <a:pt x="6108" y="2254"/>
                      <a:pt x="6091" y="2251"/>
                      <a:pt x="6067" y="2243"/>
                    </a:cubicBezTo>
                    <a:cubicBezTo>
                      <a:pt x="6019" y="2243"/>
                      <a:pt x="5972" y="2220"/>
                      <a:pt x="5936" y="2184"/>
                    </a:cubicBezTo>
                    <a:cubicBezTo>
                      <a:pt x="5918" y="2169"/>
                      <a:pt x="5901" y="2164"/>
                      <a:pt x="5885" y="2164"/>
                    </a:cubicBezTo>
                    <a:cubicBezTo>
                      <a:pt x="5841" y="2164"/>
                      <a:pt x="5799" y="2200"/>
                      <a:pt x="5749" y="2200"/>
                    </a:cubicBezTo>
                    <a:cubicBezTo>
                      <a:pt x="5740" y="2200"/>
                      <a:pt x="5731" y="2199"/>
                      <a:pt x="5721" y="2196"/>
                    </a:cubicBezTo>
                    <a:cubicBezTo>
                      <a:pt x="5650" y="2172"/>
                      <a:pt x="5638" y="2065"/>
                      <a:pt x="5579" y="2053"/>
                    </a:cubicBezTo>
                    <a:cubicBezTo>
                      <a:pt x="5568" y="2049"/>
                      <a:pt x="5559" y="2048"/>
                      <a:pt x="5549" y="2048"/>
                    </a:cubicBezTo>
                    <a:cubicBezTo>
                      <a:pt x="5493" y="2048"/>
                      <a:pt x="5451" y="2101"/>
                      <a:pt x="5400" y="2101"/>
                    </a:cubicBezTo>
                    <a:cubicBezTo>
                      <a:pt x="5317" y="2101"/>
                      <a:pt x="5376" y="1958"/>
                      <a:pt x="5388" y="1922"/>
                    </a:cubicBezTo>
                    <a:lnTo>
                      <a:pt x="5388" y="1922"/>
                    </a:lnTo>
                    <a:cubicBezTo>
                      <a:pt x="5329" y="1946"/>
                      <a:pt x="5281" y="1981"/>
                      <a:pt x="5233" y="2017"/>
                    </a:cubicBezTo>
                    <a:cubicBezTo>
                      <a:pt x="5200" y="2044"/>
                      <a:pt x="5178" y="2055"/>
                      <a:pt x="5164" y="2055"/>
                    </a:cubicBezTo>
                    <a:cubicBezTo>
                      <a:pt x="5130" y="2055"/>
                      <a:pt x="5142" y="1992"/>
                      <a:pt x="5158" y="1935"/>
                    </a:cubicBezTo>
                    <a:lnTo>
                      <a:pt x="5158" y="1935"/>
                    </a:lnTo>
                    <a:cubicBezTo>
                      <a:pt x="5148" y="1963"/>
                      <a:pt x="5125" y="1972"/>
                      <a:pt x="5097" y="1972"/>
                    </a:cubicBezTo>
                    <a:cubicBezTo>
                      <a:pt x="5056" y="1972"/>
                      <a:pt x="5005" y="1954"/>
                      <a:pt x="4969" y="1954"/>
                    </a:cubicBezTo>
                    <a:cubicBezTo>
                      <a:pt x="4947" y="1954"/>
                      <a:pt x="4930" y="1960"/>
                      <a:pt x="4924" y="1981"/>
                    </a:cubicBezTo>
                    <a:cubicBezTo>
                      <a:pt x="4900" y="1922"/>
                      <a:pt x="4852" y="1874"/>
                      <a:pt x="4805" y="1850"/>
                    </a:cubicBezTo>
                    <a:cubicBezTo>
                      <a:pt x="4794" y="1872"/>
                      <a:pt x="4783" y="1879"/>
                      <a:pt x="4769" y="1879"/>
                    </a:cubicBezTo>
                    <a:cubicBezTo>
                      <a:pt x="4752" y="1879"/>
                      <a:pt x="4730" y="1869"/>
                      <a:pt x="4698" y="1862"/>
                    </a:cubicBezTo>
                    <a:cubicBezTo>
                      <a:pt x="4692" y="1861"/>
                      <a:pt x="4686" y="1861"/>
                      <a:pt x="4680" y="1861"/>
                    </a:cubicBezTo>
                    <a:cubicBezTo>
                      <a:pt x="4632" y="1861"/>
                      <a:pt x="4568" y="1892"/>
                      <a:pt x="4516" y="1892"/>
                    </a:cubicBezTo>
                    <a:cubicBezTo>
                      <a:pt x="4504" y="1892"/>
                      <a:pt x="4493" y="1890"/>
                      <a:pt x="4483" y="1886"/>
                    </a:cubicBezTo>
                    <a:cubicBezTo>
                      <a:pt x="4473" y="1886"/>
                      <a:pt x="4416" y="1683"/>
                      <a:pt x="4362" y="1683"/>
                    </a:cubicBezTo>
                    <a:cubicBezTo>
                      <a:pt x="4355" y="1683"/>
                      <a:pt x="4347" y="1687"/>
                      <a:pt x="4340" y="1696"/>
                    </a:cubicBezTo>
                    <a:cubicBezTo>
                      <a:pt x="4311" y="1715"/>
                      <a:pt x="4330" y="1863"/>
                      <a:pt x="4298" y="1863"/>
                    </a:cubicBezTo>
                    <a:cubicBezTo>
                      <a:pt x="4291" y="1863"/>
                      <a:pt x="4282" y="1856"/>
                      <a:pt x="4269" y="1839"/>
                    </a:cubicBezTo>
                    <a:cubicBezTo>
                      <a:pt x="4234" y="1795"/>
                      <a:pt x="4225" y="1765"/>
                      <a:pt x="4195" y="1765"/>
                    </a:cubicBezTo>
                    <a:cubicBezTo>
                      <a:pt x="4184" y="1765"/>
                      <a:pt x="4170" y="1769"/>
                      <a:pt x="4150" y="1779"/>
                    </a:cubicBezTo>
                    <a:cubicBezTo>
                      <a:pt x="4150" y="1779"/>
                      <a:pt x="4091" y="1828"/>
                      <a:pt x="4080" y="1828"/>
                    </a:cubicBezTo>
                    <a:cubicBezTo>
                      <a:pt x="4079" y="1828"/>
                      <a:pt x="4078" y="1828"/>
                      <a:pt x="4078" y="1827"/>
                    </a:cubicBezTo>
                    <a:cubicBezTo>
                      <a:pt x="4055" y="1767"/>
                      <a:pt x="4186" y="1696"/>
                      <a:pt x="4162" y="1660"/>
                    </a:cubicBezTo>
                    <a:cubicBezTo>
                      <a:pt x="4162" y="1658"/>
                      <a:pt x="4161" y="1658"/>
                      <a:pt x="4158" y="1658"/>
                    </a:cubicBezTo>
                    <a:cubicBezTo>
                      <a:pt x="4146" y="1658"/>
                      <a:pt x="4102" y="1684"/>
                      <a:pt x="4102" y="1684"/>
                    </a:cubicBezTo>
                    <a:cubicBezTo>
                      <a:pt x="4088" y="1687"/>
                      <a:pt x="4076" y="1689"/>
                      <a:pt x="4066" y="1689"/>
                    </a:cubicBezTo>
                    <a:cubicBezTo>
                      <a:pt x="4040" y="1689"/>
                      <a:pt x="4020" y="1680"/>
                      <a:pt x="3995" y="1672"/>
                    </a:cubicBezTo>
                    <a:lnTo>
                      <a:pt x="3995" y="1672"/>
                    </a:lnTo>
                    <a:cubicBezTo>
                      <a:pt x="4000" y="1673"/>
                      <a:pt x="4004" y="1674"/>
                      <a:pt x="4007" y="1674"/>
                    </a:cubicBezTo>
                    <a:cubicBezTo>
                      <a:pt x="4027" y="1674"/>
                      <a:pt x="4021" y="1646"/>
                      <a:pt x="4029" y="1617"/>
                    </a:cubicBezTo>
                    <a:lnTo>
                      <a:pt x="4029" y="1617"/>
                    </a:lnTo>
                    <a:cubicBezTo>
                      <a:pt x="4026" y="1627"/>
                      <a:pt x="4019" y="1631"/>
                      <a:pt x="4011" y="1631"/>
                    </a:cubicBezTo>
                    <a:cubicBezTo>
                      <a:pt x="3987" y="1631"/>
                      <a:pt x="3949" y="1600"/>
                      <a:pt x="3924" y="1600"/>
                    </a:cubicBezTo>
                    <a:cubicBezTo>
                      <a:pt x="3924" y="1612"/>
                      <a:pt x="3912" y="1636"/>
                      <a:pt x="3900" y="1636"/>
                    </a:cubicBezTo>
                    <a:cubicBezTo>
                      <a:pt x="3840" y="1636"/>
                      <a:pt x="3745" y="1600"/>
                      <a:pt x="3769" y="1553"/>
                    </a:cubicBezTo>
                    <a:cubicBezTo>
                      <a:pt x="3786" y="1502"/>
                      <a:pt x="3719" y="1452"/>
                      <a:pt x="3670" y="1452"/>
                    </a:cubicBezTo>
                    <a:cubicBezTo>
                      <a:pt x="3650" y="1452"/>
                      <a:pt x="3633" y="1460"/>
                      <a:pt x="3626" y="1481"/>
                    </a:cubicBezTo>
                    <a:cubicBezTo>
                      <a:pt x="3593" y="1481"/>
                      <a:pt x="3536" y="1441"/>
                      <a:pt x="3497" y="1441"/>
                    </a:cubicBezTo>
                    <a:cubicBezTo>
                      <a:pt x="3480" y="1441"/>
                      <a:pt x="3466" y="1448"/>
                      <a:pt x="3459" y="1469"/>
                    </a:cubicBezTo>
                    <a:cubicBezTo>
                      <a:pt x="3382" y="1392"/>
                      <a:pt x="3249" y="1212"/>
                      <a:pt x="3119" y="1212"/>
                    </a:cubicBezTo>
                    <a:cubicBezTo>
                      <a:pt x="3089" y="1212"/>
                      <a:pt x="3059" y="1221"/>
                      <a:pt x="3031" y="1243"/>
                    </a:cubicBezTo>
                    <a:cubicBezTo>
                      <a:pt x="3077" y="1151"/>
                      <a:pt x="3072" y="1122"/>
                      <a:pt x="3044" y="1122"/>
                    </a:cubicBezTo>
                    <a:cubicBezTo>
                      <a:pt x="2994" y="1122"/>
                      <a:pt x="2873" y="1210"/>
                      <a:pt x="2818" y="1210"/>
                    </a:cubicBezTo>
                    <a:cubicBezTo>
                      <a:pt x="2806" y="1210"/>
                      <a:pt x="2797" y="1206"/>
                      <a:pt x="2793" y="1196"/>
                    </a:cubicBezTo>
                    <a:cubicBezTo>
                      <a:pt x="2771" y="1132"/>
                      <a:pt x="2788" y="1049"/>
                      <a:pt x="2715" y="1049"/>
                    </a:cubicBezTo>
                    <a:cubicBezTo>
                      <a:pt x="2707" y="1049"/>
                      <a:pt x="2697" y="1050"/>
                      <a:pt x="2685" y="1053"/>
                    </a:cubicBezTo>
                    <a:cubicBezTo>
                      <a:pt x="2614" y="1077"/>
                      <a:pt x="2543" y="1124"/>
                      <a:pt x="2483" y="1160"/>
                    </a:cubicBezTo>
                    <a:cubicBezTo>
                      <a:pt x="2471" y="1088"/>
                      <a:pt x="2554" y="1053"/>
                      <a:pt x="2423" y="1017"/>
                    </a:cubicBezTo>
                    <a:cubicBezTo>
                      <a:pt x="2415" y="1015"/>
                      <a:pt x="2408" y="1014"/>
                      <a:pt x="2401" y="1014"/>
                    </a:cubicBezTo>
                    <a:cubicBezTo>
                      <a:pt x="2358" y="1014"/>
                      <a:pt x="2362" y="1065"/>
                      <a:pt x="2328" y="1065"/>
                    </a:cubicBezTo>
                    <a:cubicBezTo>
                      <a:pt x="2319" y="1065"/>
                      <a:pt x="2308" y="1062"/>
                      <a:pt x="2292" y="1053"/>
                    </a:cubicBezTo>
                    <a:cubicBezTo>
                      <a:pt x="2316" y="1017"/>
                      <a:pt x="2376" y="934"/>
                      <a:pt x="2352" y="886"/>
                    </a:cubicBezTo>
                    <a:cubicBezTo>
                      <a:pt x="2336" y="854"/>
                      <a:pt x="2289" y="833"/>
                      <a:pt x="2255" y="833"/>
                    </a:cubicBezTo>
                    <a:cubicBezTo>
                      <a:pt x="2238" y="833"/>
                      <a:pt x="2225" y="838"/>
                      <a:pt x="2221" y="850"/>
                    </a:cubicBezTo>
                    <a:cubicBezTo>
                      <a:pt x="2216" y="861"/>
                      <a:pt x="2204" y="865"/>
                      <a:pt x="2189" y="865"/>
                    </a:cubicBezTo>
                    <a:cubicBezTo>
                      <a:pt x="2136" y="865"/>
                      <a:pt x="2037" y="812"/>
                      <a:pt x="2019" y="803"/>
                    </a:cubicBezTo>
                    <a:cubicBezTo>
                      <a:pt x="1995" y="791"/>
                      <a:pt x="1828" y="731"/>
                      <a:pt x="1840" y="660"/>
                    </a:cubicBezTo>
                    <a:cubicBezTo>
                      <a:pt x="1864" y="577"/>
                      <a:pt x="1792" y="493"/>
                      <a:pt x="1709" y="493"/>
                    </a:cubicBezTo>
                    <a:cubicBezTo>
                      <a:pt x="1661" y="493"/>
                      <a:pt x="1637" y="524"/>
                      <a:pt x="1592" y="524"/>
                    </a:cubicBezTo>
                    <a:cubicBezTo>
                      <a:pt x="1581" y="524"/>
                      <a:pt x="1569" y="522"/>
                      <a:pt x="1554" y="517"/>
                    </a:cubicBezTo>
                    <a:cubicBezTo>
                      <a:pt x="1507" y="493"/>
                      <a:pt x="1459" y="446"/>
                      <a:pt x="1423" y="398"/>
                    </a:cubicBezTo>
                    <a:cubicBezTo>
                      <a:pt x="1413" y="398"/>
                      <a:pt x="1276" y="262"/>
                      <a:pt x="1249" y="262"/>
                    </a:cubicBezTo>
                    <a:cubicBezTo>
                      <a:pt x="1246" y="262"/>
                      <a:pt x="1245" y="264"/>
                      <a:pt x="1245" y="267"/>
                    </a:cubicBezTo>
                    <a:cubicBezTo>
                      <a:pt x="1245" y="297"/>
                      <a:pt x="1233" y="309"/>
                      <a:pt x="1215" y="309"/>
                    </a:cubicBezTo>
                    <a:cubicBezTo>
                      <a:pt x="1197" y="309"/>
                      <a:pt x="1173" y="297"/>
                      <a:pt x="1149" y="279"/>
                    </a:cubicBezTo>
                    <a:cubicBezTo>
                      <a:pt x="1114" y="243"/>
                      <a:pt x="1007" y="148"/>
                      <a:pt x="959" y="112"/>
                    </a:cubicBezTo>
                    <a:cubicBezTo>
                      <a:pt x="888" y="65"/>
                      <a:pt x="792" y="17"/>
                      <a:pt x="709" y="5"/>
                    </a:cubicBezTo>
                    <a:cubicBezTo>
                      <a:pt x="687" y="2"/>
                      <a:pt x="672" y="0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5" name="Google Shape;2765;p43"/>
            <p:cNvGrpSpPr/>
            <p:nvPr/>
          </p:nvGrpSpPr>
          <p:grpSpPr>
            <a:xfrm>
              <a:off x="3660391" y="1834035"/>
              <a:ext cx="544360" cy="300627"/>
              <a:chOff x="3660391" y="1834035"/>
              <a:chExt cx="544360" cy="300627"/>
            </a:xfrm>
          </p:grpSpPr>
          <p:sp>
            <p:nvSpPr>
              <p:cNvPr id="2766" name="Google Shape;2766;p43"/>
              <p:cNvSpPr/>
              <p:nvPr/>
            </p:nvSpPr>
            <p:spPr>
              <a:xfrm>
                <a:off x="4123403" y="1914390"/>
                <a:ext cx="25916" cy="2808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5" extrusionOk="0">
                    <a:moveTo>
                      <a:pt x="370" y="0"/>
                    </a:moveTo>
                    <a:cubicBezTo>
                      <a:pt x="227" y="48"/>
                      <a:pt x="144" y="191"/>
                      <a:pt x="167" y="333"/>
                    </a:cubicBezTo>
                    <a:cubicBezTo>
                      <a:pt x="156" y="369"/>
                      <a:pt x="156" y="405"/>
                      <a:pt x="156" y="441"/>
                    </a:cubicBezTo>
                    <a:cubicBezTo>
                      <a:pt x="132" y="453"/>
                      <a:pt x="108" y="464"/>
                      <a:pt x="96" y="476"/>
                    </a:cubicBezTo>
                    <a:lnTo>
                      <a:pt x="25" y="607"/>
                    </a:lnTo>
                    <a:lnTo>
                      <a:pt x="1" y="714"/>
                    </a:lnTo>
                    <a:lnTo>
                      <a:pt x="96" y="762"/>
                    </a:lnTo>
                    <a:lnTo>
                      <a:pt x="84" y="774"/>
                    </a:lnTo>
                    <a:cubicBezTo>
                      <a:pt x="84" y="786"/>
                      <a:pt x="96" y="798"/>
                      <a:pt x="108" y="822"/>
                    </a:cubicBezTo>
                    <a:lnTo>
                      <a:pt x="120" y="822"/>
                    </a:lnTo>
                    <a:lnTo>
                      <a:pt x="144" y="845"/>
                    </a:lnTo>
                    <a:lnTo>
                      <a:pt x="179" y="857"/>
                    </a:lnTo>
                    <a:lnTo>
                      <a:pt x="203" y="881"/>
                    </a:lnTo>
                    <a:lnTo>
                      <a:pt x="203" y="869"/>
                    </a:lnTo>
                    <a:lnTo>
                      <a:pt x="215" y="869"/>
                    </a:lnTo>
                    <a:cubicBezTo>
                      <a:pt x="239" y="881"/>
                      <a:pt x="275" y="905"/>
                      <a:pt x="310" y="905"/>
                    </a:cubicBezTo>
                    <a:lnTo>
                      <a:pt x="310" y="893"/>
                    </a:lnTo>
                    <a:lnTo>
                      <a:pt x="370" y="905"/>
                    </a:lnTo>
                    <a:cubicBezTo>
                      <a:pt x="417" y="893"/>
                      <a:pt x="465" y="869"/>
                      <a:pt x="501" y="834"/>
                    </a:cubicBezTo>
                    <a:cubicBezTo>
                      <a:pt x="513" y="822"/>
                      <a:pt x="537" y="798"/>
                      <a:pt x="548" y="774"/>
                    </a:cubicBezTo>
                    <a:lnTo>
                      <a:pt x="548" y="762"/>
                    </a:lnTo>
                    <a:cubicBezTo>
                      <a:pt x="548" y="738"/>
                      <a:pt x="560" y="714"/>
                      <a:pt x="560" y="691"/>
                    </a:cubicBezTo>
                    <a:cubicBezTo>
                      <a:pt x="644" y="679"/>
                      <a:pt x="715" y="643"/>
                      <a:pt x="775" y="584"/>
                    </a:cubicBezTo>
                    <a:lnTo>
                      <a:pt x="834" y="453"/>
                    </a:lnTo>
                    <a:lnTo>
                      <a:pt x="834" y="357"/>
                    </a:lnTo>
                    <a:lnTo>
                      <a:pt x="787" y="226"/>
                    </a:lnTo>
                    <a:lnTo>
                      <a:pt x="668" y="83"/>
                    </a:lnTo>
                    <a:lnTo>
                      <a:pt x="572" y="24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43"/>
              <p:cNvSpPr/>
              <p:nvPr/>
            </p:nvSpPr>
            <p:spPr>
              <a:xfrm>
                <a:off x="4131162" y="1859609"/>
                <a:ext cx="20733" cy="198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38" extrusionOk="0">
                    <a:moveTo>
                      <a:pt x="310" y="0"/>
                    </a:moveTo>
                    <a:cubicBezTo>
                      <a:pt x="245" y="0"/>
                      <a:pt x="179" y="21"/>
                      <a:pt x="120" y="63"/>
                    </a:cubicBezTo>
                    <a:cubicBezTo>
                      <a:pt x="108" y="74"/>
                      <a:pt x="96" y="86"/>
                      <a:pt x="72" y="98"/>
                    </a:cubicBezTo>
                    <a:lnTo>
                      <a:pt x="13" y="205"/>
                    </a:lnTo>
                    <a:lnTo>
                      <a:pt x="1" y="289"/>
                    </a:lnTo>
                    <a:lnTo>
                      <a:pt x="25" y="420"/>
                    </a:lnTo>
                    <a:cubicBezTo>
                      <a:pt x="76" y="556"/>
                      <a:pt x="201" y="638"/>
                      <a:pt x="337" y="638"/>
                    </a:cubicBezTo>
                    <a:cubicBezTo>
                      <a:pt x="391" y="638"/>
                      <a:pt x="447" y="625"/>
                      <a:pt x="501" y="598"/>
                    </a:cubicBezTo>
                    <a:lnTo>
                      <a:pt x="572" y="551"/>
                    </a:lnTo>
                    <a:lnTo>
                      <a:pt x="608" y="503"/>
                    </a:lnTo>
                    <a:lnTo>
                      <a:pt x="644" y="420"/>
                    </a:lnTo>
                    <a:cubicBezTo>
                      <a:pt x="668" y="289"/>
                      <a:pt x="620" y="146"/>
                      <a:pt x="501" y="63"/>
                    </a:cubicBezTo>
                    <a:cubicBezTo>
                      <a:pt x="441" y="21"/>
                      <a:pt x="376" y="0"/>
                      <a:pt x="31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3"/>
              <p:cNvSpPr/>
              <p:nvPr/>
            </p:nvSpPr>
            <p:spPr>
              <a:xfrm>
                <a:off x="4135228" y="1942820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43"/>
              <p:cNvSpPr/>
              <p:nvPr/>
            </p:nvSpPr>
            <p:spPr>
              <a:xfrm>
                <a:off x="3953785" y="1955576"/>
                <a:ext cx="31069" cy="2818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08" extrusionOk="0">
                    <a:moveTo>
                      <a:pt x="612" y="0"/>
                    </a:moveTo>
                    <a:cubicBezTo>
                      <a:pt x="591" y="0"/>
                      <a:pt x="570" y="2"/>
                      <a:pt x="548" y="7"/>
                    </a:cubicBezTo>
                    <a:lnTo>
                      <a:pt x="406" y="114"/>
                    </a:lnTo>
                    <a:lnTo>
                      <a:pt x="406" y="126"/>
                    </a:lnTo>
                    <a:cubicBezTo>
                      <a:pt x="363" y="107"/>
                      <a:pt x="316" y="97"/>
                      <a:pt x="269" y="97"/>
                    </a:cubicBezTo>
                    <a:cubicBezTo>
                      <a:pt x="199" y="97"/>
                      <a:pt x="129" y="119"/>
                      <a:pt x="72" y="161"/>
                    </a:cubicBezTo>
                    <a:lnTo>
                      <a:pt x="1" y="328"/>
                    </a:lnTo>
                    <a:lnTo>
                      <a:pt x="1" y="447"/>
                    </a:lnTo>
                    <a:lnTo>
                      <a:pt x="48" y="566"/>
                    </a:lnTo>
                    <a:cubicBezTo>
                      <a:pt x="37" y="554"/>
                      <a:pt x="37" y="542"/>
                      <a:pt x="25" y="542"/>
                    </a:cubicBezTo>
                    <a:cubicBezTo>
                      <a:pt x="37" y="578"/>
                      <a:pt x="60" y="614"/>
                      <a:pt x="84" y="650"/>
                    </a:cubicBezTo>
                    <a:cubicBezTo>
                      <a:pt x="148" y="714"/>
                      <a:pt x="231" y="759"/>
                      <a:pt x="317" y="759"/>
                    </a:cubicBezTo>
                    <a:cubicBezTo>
                      <a:pt x="326" y="759"/>
                      <a:pt x="336" y="758"/>
                      <a:pt x="346" y="757"/>
                    </a:cubicBezTo>
                    <a:lnTo>
                      <a:pt x="358" y="781"/>
                    </a:lnTo>
                    <a:lnTo>
                      <a:pt x="406" y="828"/>
                    </a:lnTo>
                    <a:lnTo>
                      <a:pt x="489" y="888"/>
                    </a:lnTo>
                    <a:cubicBezTo>
                      <a:pt x="534" y="901"/>
                      <a:pt x="580" y="908"/>
                      <a:pt x="626" y="908"/>
                    </a:cubicBezTo>
                    <a:cubicBezTo>
                      <a:pt x="703" y="908"/>
                      <a:pt x="779" y="889"/>
                      <a:pt x="846" y="852"/>
                    </a:cubicBezTo>
                    <a:lnTo>
                      <a:pt x="929" y="781"/>
                    </a:lnTo>
                    <a:lnTo>
                      <a:pt x="965" y="709"/>
                    </a:lnTo>
                    <a:lnTo>
                      <a:pt x="1001" y="602"/>
                    </a:lnTo>
                    <a:cubicBezTo>
                      <a:pt x="1001" y="566"/>
                      <a:pt x="989" y="542"/>
                      <a:pt x="977" y="507"/>
                    </a:cubicBezTo>
                    <a:cubicBezTo>
                      <a:pt x="977" y="483"/>
                      <a:pt x="953" y="447"/>
                      <a:pt x="941" y="423"/>
                    </a:cubicBezTo>
                    <a:lnTo>
                      <a:pt x="953" y="316"/>
                    </a:lnTo>
                    <a:cubicBezTo>
                      <a:pt x="953" y="292"/>
                      <a:pt x="941" y="280"/>
                      <a:pt x="941" y="257"/>
                    </a:cubicBezTo>
                    <a:cubicBezTo>
                      <a:pt x="899" y="110"/>
                      <a:pt x="765" y="0"/>
                      <a:pt x="61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43"/>
              <p:cNvSpPr/>
              <p:nvPr/>
            </p:nvSpPr>
            <p:spPr>
              <a:xfrm>
                <a:off x="4027715" y="2018954"/>
                <a:ext cx="41776" cy="3327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72" extrusionOk="0">
                    <a:moveTo>
                      <a:pt x="976" y="1"/>
                    </a:moveTo>
                    <a:lnTo>
                      <a:pt x="786" y="24"/>
                    </a:lnTo>
                    <a:cubicBezTo>
                      <a:pt x="655" y="96"/>
                      <a:pt x="572" y="251"/>
                      <a:pt x="607" y="405"/>
                    </a:cubicBezTo>
                    <a:lnTo>
                      <a:pt x="500" y="453"/>
                    </a:lnTo>
                    <a:lnTo>
                      <a:pt x="488" y="465"/>
                    </a:lnTo>
                    <a:cubicBezTo>
                      <a:pt x="443" y="453"/>
                      <a:pt x="398" y="446"/>
                      <a:pt x="354" y="446"/>
                    </a:cubicBezTo>
                    <a:cubicBezTo>
                      <a:pt x="270" y="446"/>
                      <a:pt x="189" y="470"/>
                      <a:pt x="119" y="524"/>
                    </a:cubicBezTo>
                    <a:lnTo>
                      <a:pt x="83" y="548"/>
                    </a:lnTo>
                    <a:lnTo>
                      <a:pt x="12" y="667"/>
                    </a:lnTo>
                    <a:lnTo>
                      <a:pt x="0" y="763"/>
                    </a:lnTo>
                    <a:lnTo>
                      <a:pt x="24" y="894"/>
                    </a:lnTo>
                    <a:cubicBezTo>
                      <a:pt x="84" y="979"/>
                      <a:pt x="175" y="1071"/>
                      <a:pt x="328" y="1071"/>
                    </a:cubicBezTo>
                    <a:cubicBezTo>
                      <a:pt x="388" y="1071"/>
                      <a:pt x="456" y="1058"/>
                      <a:pt x="536" y="1024"/>
                    </a:cubicBezTo>
                    <a:lnTo>
                      <a:pt x="548" y="1024"/>
                    </a:lnTo>
                    <a:lnTo>
                      <a:pt x="595" y="977"/>
                    </a:lnTo>
                    <a:lnTo>
                      <a:pt x="619" y="989"/>
                    </a:lnTo>
                    <a:lnTo>
                      <a:pt x="738" y="989"/>
                    </a:lnTo>
                    <a:lnTo>
                      <a:pt x="869" y="929"/>
                    </a:lnTo>
                    <a:cubicBezTo>
                      <a:pt x="893" y="905"/>
                      <a:pt x="905" y="894"/>
                      <a:pt x="917" y="870"/>
                    </a:cubicBezTo>
                    <a:cubicBezTo>
                      <a:pt x="954" y="884"/>
                      <a:pt x="994" y="890"/>
                      <a:pt x="1033" y="890"/>
                    </a:cubicBezTo>
                    <a:cubicBezTo>
                      <a:pt x="1093" y="890"/>
                      <a:pt x="1152" y="875"/>
                      <a:pt x="1203" y="846"/>
                    </a:cubicBezTo>
                    <a:lnTo>
                      <a:pt x="1286" y="691"/>
                    </a:lnTo>
                    <a:lnTo>
                      <a:pt x="1286" y="667"/>
                    </a:lnTo>
                    <a:lnTo>
                      <a:pt x="1298" y="667"/>
                    </a:lnTo>
                    <a:cubicBezTo>
                      <a:pt x="1345" y="572"/>
                      <a:pt x="1334" y="465"/>
                      <a:pt x="1274" y="382"/>
                    </a:cubicBezTo>
                    <a:lnTo>
                      <a:pt x="1203" y="334"/>
                    </a:lnTo>
                    <a:cubicBezTo>
                      <a:pt x="1203" y="286"/>
                      <a:pt x="1203" y="239"/>
                      <a:pt x="1191" y="191"/>
                    </a:cubicBezTo>
                    <a:lnTo>
                      <a:pt x="1084" y="48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43"/>
              <p:cNvSpPr/>
              <p:nvPr/>
            </p:nvSpPr>
            <p:spPr>
              <a:xfrm>
                <a:off x="3937894" y="2040152"/>
                <a:ext cx="39200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628" extrusionOk="0">
                    <a:moveTo>
                      <a:pt x="363" y="1"/>
                    </a:moveTo>
                    <a:cubicBezTo>
                      <a:pt x="272" y="1"/>
                      <a:pt x="177" y="39"/>
                      <a:pt x="120" y="115"/>
                    </a:cubicBezTo>
                    <a:cubicBezTo>
                      <a:pt x="48" y="187"/>
                      <a:pt x="1" y="282"/>
                      <a:pt x="13" y="377"/>
                    </a:cubicBezTo>
                    <a:cubicBezTo>
                      <a:pt x="25" y="472"/>
                      <a:pt x="72" y="544"/>
                      <a:pt x="144" y="592"/>
                    </a:cubicBezTo>
                    <a:lnTo>
                      <a:pt x="287" y="615"/>
                    </a:lnTo>
                    <a:lnTo>
                      <a:pt x="394" y="603"/>
                    </a:lnTo>
                    <a:lnTo>
                      <a:pt x="489" y="544"/>
                    </a:lnTo>
                    <a:lnTo>
                      <a:pt x="489" y="544"/>
                    </a:lnTo>
                    <a:cubicBezTo>
                      <a:pt x="477" y="568"/>
                      <a:pt x="453" y="580"/>
                      <a:pt x="429" y="592"/>
                    </a:cubicBezTo>
                    <a:cubicBezTo>
                      <a:pt x="489" y="568"/>
                      <a:pt x="549" y="532"/>
                      <a:pt x="596" y="484"/>
                    </a:cubicBezTo>
                    <a:lnTo>
                      <a:pt x="644" y="413"/>
                    </a:lnTo>
                    <a:lnTo>
                      <a:pt x="644" y="377"/>
                    </a:lnTo>
                    <a:lnTo>
                      <a:pt x="668" y="472"/>
                    </a:lnTo>
                    <a:lnTo>
                      <a:pt x="703" y="520"/>
                    </a:lnTo>
                    <a:lnTo>
                      <a:pt x="822" y="603"/>
                    </a:lnTo>
                    <a:lnTo>
                      <a:pt x="918" y="627"/>
                    </a:lnTo>
                    <a:lnTo>
                      <a:pt x="1060" y="592"/>
                    </a:lnTo>
                    <a:cubicBezTo>
                      <a:pt x="1108" y="568"/>
                      <a:pt x="1156" y="520"/>
                      <a:pt x="1180" y="472"/>
                    </a:cubicBezTo>
                    <a:lnTo>
                      <a:pt x="1227" y="401"/>
                    </a:lnTo>
                    <a:lnTo>
                      <a:pt x="1263" y="222"/>
                    </a:lnTo>
                    <a:cubicBezTo>
                      <a:pt x="1239" y="139"/>
                      <a:pt x="1180" y="68"/>
                      <a:pt x="1096" y="32"/>
                    </a:cubicBezTo>
                    <a:cubicBezTo>
                      <a:pt x="1055" y="14"/>
                      <a:pt x="1010" y="5"/>
                      <a:pt x="965" y="5"/>
                    </a:cubicBezTo>
                    <a:cubicBezTo>
                      <a:pt x="921" y="5"/>
                      <a:pt x="876" y="14"/>
                      <a:pt x="834" y="32"/>
                    </a:cubicBezTo>
                    <a:lnTo>
                      <a:pt x="739" y="103"/>
                    </a:lnTo>
                    <a:lnTo>
                      <a:pt x="679" y="199"/>
                    </a:lnTo>
                    <a:lnTo>
                      <a:pt x="656" y="246"/>
                    </a:lnTo>
                    <a:lnTo>
                      <a:pt x="656" y="234"/>
                    </a:lnTo>
                    <a:cubicBezTo>
                      <a:pt x="620" y="127"/>
                      <a:pt x="537" y="44"/>
                      <a:pt x="429" y="8"/>
                    </a:cubicBezTo>
                    <a:cubicBezTo>
                      <a:pt x="408" y="3"/>
                      <a:pt x="386" y="1"/>
                      <a:pt x="36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43"/>
              <p:cNvSpPr/>
              <p:nvPr/>
            </p:nvSpPr>
            <p:spPr>
              <a:xfrm>
                <a:off x="4116761" y="1987451"/>
                <a:ext cx="44756" cy="5925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909" extrusionOk="0">
                    <a:moveTo>
                      <a:pt x="351" y="0"/>
                    </a:moveTo>
                    <a:cubicBezTo>
                      <a:pt x="292" y="0"/>
                      <a:pt x="233" y="16"/>
                      <a:pt x="179" y="51"/>
                    </a:cubicBezTo>
                    <a:lnTo>
                      <a:pt x="155" y="51"/>
                    </a:lnTo>
                    <a:lnTo>
                      <a:pt x="60" y="146"/>
                    </a:lnTo>
                    <a:lnTo>
                      <a:pt x="24" y="242"/>
                    </a:lnTo>
                    <a:lnTo>
                      <a:pt x="12" y="385"/>
                    </a:lnTo>
                    <a:cubicBezTo>
                      <a:pt x="24" y="432"/>
                      <a:pt x="48" y="480"/>
                      <a:pt x="84" y="527"/>
                    </a:cubicBezTo>
                    <a:lnTo>
                      <a:pt x="48" y="575"/>
                    </a:lnTo>
                    <a:lnTo>
                      <a:pt x="36" y="623"/>
                    </a:lnTo>
                    <a:cubicBezTo>
                      <a:pt x="0" y="730"/>
                      <a:pt x="12" y="837"/>
                      <a:pt x="84" y="932"/>
                    </a:cubicBezTo>
                    <a:cubicBezTo>
                      <a:pt x="108" y="956"/>
                      <a:pt x="131" y="968"/>
                      <a:pt x="155" y="992"/>
                    </a:cubicBezTo>
                    <a:lnTo>
                      <a:pt x="203" y="1016"/>
                    </a:lnTo>
                    <a:lnTo>
                      <a:pt x="227" y="1027"/>
                    </a:lnTo>
                    <a:cubicBezTo>
                      <a:pt x="239" y="1051"/>
                      <a:pt x="250" y="1075"/>
                      <a:pt x="274" y="1099"/>
                    </a:cubicBezTo>
                    <a:lnTo>
                      <a:pt x="381" y="1170"/>
                    </a:lnTo>
                    <a:cubicBezTo>
                      <a:pt x="417" y="1194"/>
                      <a:pt x="453" y="1218"/>
                      <a:pt x="501" y="1230"/>
                    </a:cubicBezTo>
                    <a:lnTo>
                      <a:pt x="441" y="1301"/>
                    </a:lnTo>
                    <a:lnTo>
                      <a:pt x="417" y="1397"/>
                    </a:lnTo>
                    <a:lnTo>
                      <a:pt x="405" y="1456"/>
                    </a:lnTo>
                    <a:cubicBezTo>
                      <a:pt x="405" y="1504"/>
                      <a:pt x="417" y="1551"/>
                      <a:pt x="441" y="1599"/>
                    </a:cubicBezTo>
                    <a:lnTo>
                      <a:pt x="560" y="1706"/>
                    </a:lnTo>
                    <a:lnTo>
                      <a:pt x="655" y="1730"/>
                    </a:lnTo>
                    <a:lnTo>
                      <a:pt x="715" y="1742"/>
                    </a:lnTo>
                    <a:lnTo>
                      <a:pt x="762" y="1742"/>
                    </a:lnTo>
                    <a:lnTo>
                      <a:pt x="774" y="1778"/>
                    </a:lnTo>
                    <a:lnTo>
                      <a:pt x="810" y="1825"/>
                    </a:lnTo>
                    <a:lnTo>
                      <a:pt x="929" y="1897"/>
                    </a:lnTo>
                    <a:lnTo>
                      <a:pt x="1036" y="1909"/>
                    </a:lnTo>
                    <a:lnTo>
                      <a:pt x="1072" y="1909"/>
                    </a:lnTo>
                    <a:cubicBezTo>
                      <a:pt x="1167" y="1909"/>
                      <a:pt x="1251" y="1861"/>
                      <a:pt x="1310" y="1789"/>
                    </a:cubicBezTo>
                    <a:lnTo>
                      <a:pt x="1358" y="1670"/>
                    </a:lnTo>
                    <a:lnTo>
                      <a:pt x="1358" y="1575"/>
                    </a:lnTo>
                    <a:lnTo>
                      <a:pt x="1334" y="1516"/>
                    </a:lnTo>
                    <a:lnTo>
                      <a:pt x="1382" y="1468"/>
                    </a:lnTo>
                    <a:lnTo>
                      <a:pt x="1417" y="1397"/>
                    </a:lnTo>
                    <a:lnTo>
                      <a:pt x="1441" y="1301"/>
                    </a:lnTo>
                    <a:cubicBezTo>
                      <a:pt x="1429" y="1194"/>
                      <a:pt x="1370" y="1087"/>
                      <a:pt x="1274" y="1039"/>
                    </a:cubicBezTo>
                    <a:cubicBezTo>
                      <a:pt x="1232" y="1020"/>
                      <a:pt x="1185" y="1011"/>
                      <a:pt x="1138" y="1011"/>
                    </a:cubicBezTo>
                    <a:cubicBezTo>
                      <a:pt x="1068" y="1011"/>
                      <a:pt x="998" y="1032"/>
                      <a:pt x="941" y="1075"/>
                    </a:cubicBezTo>
                    <a:cubicBezTo>
                      <a:pt x="893" y="1099"/>
                      <a:pt x="858" y="1135"/>
                      <a:pt x="834" y="1182"/>
                    </a:cubicBezTo>
                    <a:lnTo>
                      <a:pt x="798" y="1170"/>
                    </a:lnTo>
                    <a:cubicBezTo>
                      <a:pt x="822" y="1147"/>
                      <a:pt x="834" y="1123"/>
                      <a:pt x="858" y="1099"/>
                    </a:cubicBezTo>
                    <a:lnTo>
                      <a:pt x="882" y="1039"/>
                    </a:lnTo>
                    <a:lnTo>
                      <a:pt x="893" y="992"/>
                    </a:lnTo>
                    <a:lnTo>
                      <a:pt x="893" y="932"/>
                    </a:lnTo>
                    <a:cubicBezTo>
                      <a:pt x="893" y="908"/>
                      <a:pt x="893" y="885"/>
                      <a:pt x="893" y="873"/>
                    </a:cubicBezTo>
                    <a:cubicBezTo>
                      <a:pt x="947" y="933"/>
                      <a:pt x="1023" y="963"/>
                      <a:pt x="1101" y="963"/>
                    </a:cubicBezTo>
                    <a:cubicBezTo>
                      <a:pt x="1161" y="963"/>
                      <a:pt x="1222" y="945"/>
                      <a:pt x="1274" y="908"/>
                    </a:cubicBezTo>
                    <a:cubicBezTo>
                      <a:pt x="1358" y="849"/>
                      <a:pt x="1405" y="766"/>
                      <a:pt x="1417" y="670"/>
                    </a:cubicBezTo>
                    <a:cubicBezTo>
                      <a:pt x="1429" y="575"/>
                      <a:pt x="1393" y="492"/>
                      <a:pt x="1334" y="420"/>
                    </a:cubicBezTo>
                    <a:lnTo>
                      <a:pt x="1263" y="373"/>
                    </a:lnTo>
                    <a:lnTo>
                      <a:pt x="1203" y="361"/>
                    </a:lnTo>
                    <a:lnTo>
                      <a:pt x="1132" y="337"/>
                    </a:lnTo>
                    <a:cubicBezTo>
                      <a:pt x="1048" y="337"/>
                      <a:pt x="989" y="361"/>
                      <a:pt x="917" y="408"/>
                    </a:cubicBezTo>
                    <a:lnTo>
                      <a:pt x="846" y="492"/>
                    </a:lnTo>
                    <a:lnTo>
                      <a:pt x="822" y="587"/>
                    </a:lnTo>
                    <a:lnTo>
                      <a:pt x="822" y="682"/>
                    </a:lnTo>
                    <a:lnTo>
                      <a:pt x="798" y="670"/>
                    </a:lnTo>
                    <a:cubicBezTo>
                      <a:pt x="786" y="646"/>
                      <a:pt x="762" y="623"/>
                      <a:pt x="751" y="611"/>
                    </a:cubicBezTo>
                    <a:lnTo>
                      <a:pt x="655" y="575"/>
                    </a:lnTo>
                    <a:lnTo>
                      <a:pt x="655" y="539"/>
                    </a:lnTo>
                    <a:lnTo>
                      <a:pt x="596" y="492"/>
                    </a:lnTo>
                    <a:lnTo>
                      <a:pt x="655" y="396"/>
                    </a:lnTo>
                    <a:lnTo>
                      <a:pt x="667" y="313"/>
                    </a:lnTo>
                    <a:lnTo>
                      <a:pt x="655" y="182"/>
                    </a:lnTo>
                    <a:cubicBezTo>
                      <a:pt x="591" y="70"/>
                      <a:pt x="472" y="0"/>
                      <a:pt x="35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43"/>
              <p:cNvSpPr/>
              <p:nvPr/>
            </p:nvSpPr>
            <p:spPr>
              <a:xfrm>
                <a:off x="3851797" y="2060699"/>
                <a:ext cx="40690" cy="46991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514" extrusionOk="0">
                    <a:moveTo>
                      <a:pt x="882" y="1"/>
                    </a:moveTo>
                    <a:lnTo>
                      <a:pt x="858" y="13"/>
                    </a:lnTo>
                    <a:lnTo>
                      <a:pt x="786" y="13"/>
                    </a:lnTo>
                    <a:lnTo>
                      <a:pt x="620" y="120"/>
                    </a:lnTo>
                    <a:lnTo>
                      <a:pt x="608" y="156"/>
                    </a:lnTo>
                    <a:lnTo>
                      <a:pt x="536" y="180"/>
                    </a:lnTo>
                    <a:lnTo>
                      <a:pt x="465" y="251"/>
                    </a:lnTo>
                    <a:lnTo>
                      <a:pt x="405" y="358"/>
                    </a:lnTo>
                    <a:cubicBezTo>
                      <a:pt x="382" y="358"/>
                      <a:pt x="358" y="358"/>
                      <a:pt x="334" y="346"/>
                    </a:cubicBezTo>
                    <a:cubicBezTo>
                      <a:pt x="227" y="346"/>
                      <a:pt x="132" y="394"/>
                      <a:pt x="60" y="465"/>
                    </a:cubicBezTo>
                    <a:lnTo>
                      <a:pt x="13" y="584"/>
                    </a:lnTo>
                    <a:lnTo>
                      <a:pt x="1" y="668"/>
                    </a:lnTo>
                    <a:lnTo>
                      <a:pt x="24" y="763"/>
                    </a:lnTo>
                    <a:lnTo>
                      <a:pt x="13" y="811"/>
                    </a:lnTo>
                    <a:cubicBezTo>
                      <a:pt x="13" y="834"/>
                      <a:pt x="13" y="846"/>
                      <a:pt x="13" y="870"/>
                    </a:cubicBezTo>
                    <a:cubicBezTo>
                      <a:pt x="13" y="882"/>
                      <a:pt x="13" y="894"/>
                      <a:pt x="13" y="918"/>
                    </a:cubicBezTo>
                    <a:cubicBezTo>
                      <a:pt x="144" y="989"/>
                      <a:pt x="286" y="1049"/>
                      <a:pt x="417" y="1120"/>
                    </a:cubicBezTo>
                    <a:cubicBezTo>
                      <a:pt x="489" y="1096"/>
                      <a:pt x="548" y="1061"/>
                      <a:pt x="584" y="1013"/>
                    </a:cubicBezTo>
                    <a:lnTo>
                      <a:pt x="620" y="1025"/>
                    </a:lnTo>
                    <a:lnTo>
                      <a:pt x="679" y="1025"/>
                    </a:lnTo>
                    <a:cubicBezTo>
                      <a:pt x="620" y="1061"/>
                      <a:pt x="572" y="1120"/>
                      <a:pt x="548" y="1180"/>
                    </a:cubicBezTo>
                    <a:cubicBezTo>
                      <a:pt x="798" y="1299"/>
                      <a:pt x="1048" y="1406"/>
                      <a:pt x="1310" y="1513"/>
                    </a:cubicBezTo>
                    <a:cubicBezTo>
                      <a:pt x="1298" y="1489"/>
                      <a:pt x="1275" y="1454"/>
                      <a:pt x="1251" y="1406"/>
                    </a:cubicBezTo>
                    <a:lnTo>
                      <a:pt x="1179" y="1358"/>
                    </a:lnTo>
                    <a:cubicBezTo>
                      <a:pt x="1179" y="1275"/>
                      <a:pt x="1144" y="1180"/>
                      <a:pt x="1096" y="1108"/>
                    </a:cubicBezTo>
                    <a:cubicBezTo>
                      <a:pt x="1037" y="1049"/>
                      <a:pt x="953" y="1001"/>
                      <a:pt x="870" y="977"/>
                    </a:cubicBezTo>
                    <a:cubicBezTo>
                      <a:pt x="917" y="942"/>
                      <a:pt x="953" y="894"/>
                      <a:pt x="977" y="834"/>
                    </a:cubicBezTo>
                    <a:lnTo>
                      <a:pt x="977" y="834"/>
                    </a:lnTo>
                    <a:cubicBezTo>
                      <a:pt x="965" y="846"/>
                      <a:pt x="953" y="870"/>
                      <a:pt x="941" y="870"/>
                    </a:cubicBezTo>
                    <a:lnTo>
                      <a:pt x="1048" y="739"/>
                    </a:lnTo>
                    <a:lnTo>
                      <a:pt x="1060" y="620"/>
                    </a:lnTo>
                    <a:lnTo>
                      <a:pt x="1048" y="561"/>
                    </a:lnTo>
                    <a:cubicBezTo>
                      <a:pt x="1167" y="489"/>
                      <a:pt x="1215" y="346"/>
                      <a:pt x="1179" y="215"/>
                    </a:cubicBezTo>
                    <a:cubicBezTo>
                      <a:pt x="1144" y="84"/>
                      <a:pt x="1025" y="1"/>
                      <a:pt x="88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43"/>
              <p:cNvSpPr/>
              <p:nvPr/>
            </p:nvSpPr>
            <p:spPr>
              <a:xfrm>
                <a:off x="3955274" y="2094002"/>
                <a:ext cx="21819" cy="3733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03" extrusionOk="0">
                    <a:moveTo>
                      <a:pt x="333" y="1"/>
                    </a:moveTo>
                    <a:cubicBezTo>
                      <a:pt x="274" y="1"/>
                      <a:pt x="217" y="16"/>
                      <a:pt x="167" y="47"/>
                    </a:cubicBezTo>
                    <a:cubicBezTo>
                      <a:pt x="36" y="142"/>
                      <a:pt x="0" y="321"/>
                      <a:pt x="60" y="464"/>
                    </a:cubicBezTo>
                    <a:cubicBezTo>
                      <a:pt x="96" y="547"/>
                      <a:pt x="167" y="607"/>
                      <a:pt x="250" y="631"/>
                    </a:cubicBezTo>
                    <a:cubicBezTo>
                      <a:pt x="119" y="702"/>
                      <a:pt x="48" y="845"/>
                      <a:pt x="72" y="988"/>
                    </a:cubicBezTo>
                    <a:lnTo>
                      <a:pt x="108" y="1059"/>
                    </a:lnTo>
                    <a:lnTo>
                      <a:pt x="119" y="1083"/>
                    </a:lnTo>
                    <a:lnTo>
                      <a:pt x="119" y="1095"/>
                    </a:lnTo>
                    <a:cubicBezTo>
                      <a:pt x="310" y="1131"/>
                      <a:pt x="500" y="1178"/>
                      <a:pt x="691" y="1202"/>
                    </a:cubicBezTo>
                    <a:lnTo>
                      <a:pt x="691" y="1143"/>
                    </a:lnTo>
                    <a:lnTo>
                      <a:pt x="691" y="1095"/>
                    </a:lnTo>
                    <a:cubicBezTo>
                      <a:pt x="691" y="1059"/>
                      <a:pt x="679" y="1023"/>
                      <a:pt x="667" y="1000"/>
                    </a:cubicBezTo>
                    <a:cubicBezTo>
                      <a:pt x="679" y="964"/>
                      <a:pt x="691" y="928"/>
                      <a:pt x="703" y="892"/>
                    </a:cubicBezTo>
                    <a:lnTo>
                      <a:pt x="643" y="726"/>
                    </a:lnTo>
                    <a:lnTo>
                      <a:pt x="560" y="642"/>
                    </a:lnTo>
                    <a:lnTo>
                      <a:pt x="465" y="607"/>
                    </a:lnTo>
                    <a:lnTo>
                      <a:pt x="572" y="511"/>
                    </a:lnTo>
                    <a:lnTo>
                      <a:pt x="608" y="404"/>
                    </a:lnTo>
                    <a:cubicBezTo>
                      <a:pt x="620" y="357"/>
                      <a:pt x="631" y="309"/>
                      <a:pt x="631" y="261"/>
                    </a:cubicBezTo>
                    <a:lnTo>
                      <a:pt x="596" y="166"/>
                    </a:lnTo>
                    <a:lnTo>
                      <a:pt x="560" y="107"/>
                    </a:lnTo>
                    <a:lnTo>
                      <a:pt x="489" y="35"/>
                    </a:lnTo>
                    <a:cubicBezTo>
                      <a:pt x="438" y="13"/>
                      <a:pt x="385" y="1"/>
                      <a:pt x="33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43"/>
              <p:cNvSpPr/>
              <p:nvPr/>
            </p:nvSpPr>
            <p:spPr>
              <a:xfrm>
                <a:off x="3894286" y="2021530"/>
                <a:ext cx="18902" cy="207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69" extrusionOk="0">
                    <a:moveTo>
                      <a:pt x="266" y="1"/>
                    </a:moveTo>
                    <a:cubicBezTo>
                      <a:pt x="237" y="1"/>
                      <a:pt x="208" y="5"/>
                      <a:pt x="179" y="13"/>
                    </a:cubicBezTo>
                    <a:lnTo>
                      <a:pt x="49" y="132"/>
                    </a:lnTo>
                    <a:lnTo>
                      <a:pt x="1" y="239"/>
                    </a:lnTo>
                    <a:lnTo>
                      <a:pt x="1" y="334"/>
                    </a:lnTo>
                    <a:cubicBezTo>
                      <a:pt x="1" y="382"/>
                      <a:pt x="1" y="418"/>
                      <a:pt x="13" y="465"/>
                    </a:cubicBezTo>
                    <a:cubicBezTo>
                      <a:pt x="57" y="588"/>
                      <a:pt x="175" y="669"/>
                      <a:pt x="307" y="669"/>
                    </a:cubicBezTo>
                    <a:cubicBezTo>
                      <a:pt x="316" y="669"/>
                      <a:pt x="325" y="668"/>
                      <a:pt x="334" y="668"/>
                    </a:cubicBezTo>
                    <a:lnTo>
                      <a:pt x="430" y="644"/>
                    </a:lnTo>
                    <a:lnTo>
                      <a:pt x="489" y="608"/>
                    </a:lnTo>
                    <a:lnTo>
                      <a:pt x="549" y="537"/>
                    </a:lnTo>
                    <a:cubicBezTo>
                      <a:pt x="596" y="441"/>
                      <a:pt x="608" y="334"/>
                      <a:pt x="584" y="239"/>
                    </a:cubicBezTo>
                    <a:cubicBezTo>
                      <a:pt x="535" y="91"/>
                      <a:pt x="404" y="1"/>
                      <a:pt x="26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43"/>
              <p:cNvSpPr/>
              <p:nvPr/>
            </p:nvSpPr>
            <p:spPr>
              <a:xfrm>
                <a:off x="3857352" y="2013771"/>
                <a:ext cx="21447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80" extrusionOk="0">
                    <a:moveTo>
                      <a:pt x="274" y="1"/>
                    </a:moveTo>
                    <a:lnTo>
                      <a:pt x="238" y="13"/>
                    </a:lnTo>
                    <a:lnTo>
                      <a:pt x="179" y="37"/>
                    </a:lnTo>
                    <a:cubicBezTo>
                      <a:pt x="96" y="84"/>
                      <a:pt x="36" y="179"/>
                      <a:pt x="12" y="275"/>
                    </a:cubicBezTo>
                    <a:cubicBezTo>
                      <a:pt x="0" y="382"/>
                      <a:pt x="36" y="489"/>
                      <a:pt x="107" y="560"/>
                    </a:cubicBezTo>
                    <a:lnTo>
                      <a:pt x="143" y="608"/>
                    </a:lnTo>
                    <a:lnTo>
                      <a:pt x="274" y="680"/>
                    </a:lnTo>
                    <a:lnTo>
                      <a:pt x="369" y="680"/>
                    </a:lnTo>
                    <a:lnTo>
                      <a:pt x="500" y="632"/>
                    </a:lnTo>
                    <a:cubicBezTo>
                      <a:pt x="655" y="501"/>
                      <a:pt x="691" y="287"/>
                      <a:pt x="572" y="120"/>
                    </a:cubicBezTo>
                    <a:cubicBezTo>
                      <a:pt x="512" y="49"/>
                      <a:pt x="429" y="13"/>
                      <a:pt x="34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43"/>
              <p:cNvSpPr/>
              <p:nvPr/>
            </p:nvSpPr>
            <p:spPr>
              <a:xfrm>
                <a:off x="3932897" y="2017123"/>
                <a:ext cx="20919" cy="2250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25" extrusionOk="0">
                    <a:moveTo>
                      <a:pt x="436" y="0"/>
                    </a:moveTo>
                    <a:lnTo>
                      <a:pt x="257" y="24"/>
                    </a:lnTo>
                    <a:lnTo>
                      <a:pt x="126" y="119"/>
                    </a:lnTo>
                    <a:lnTo>
                      <a:pt x="43" y="286"/>
                    </a:lnTo>
                    <a:lnTo>
                      <a:pt x="43" y="333"/>
                    </a:lnTo>
                    <a:lnTo>
                      <a:pt x="31" y="333"/>
                    </a:lnTo>
                    <a:cubicBezTo>
                      <a:pt x="31" y="344"/>
                      <a:pt x="31" y="355"/>
                      <a:pt x="31" y="365"/>
                    </a:cubicBezTo>
                    <a:lnTo>
                      <a:pt x="31" y="365"/>
                    </a:lnTo>
                    <a:cubicBezTo>
                      <a:pt x="34" y="354"/>
                      <a:pt x="38" y="344"/>
                      <a:pt x="43" y="333"/>
                    </a:cubicBezTo>
                    <a:lnTo>
                      <a:pt x="43" y="333"/>
                    </a:lnTo>
                    <a:lnTo>
                      <a:pt x="43" y="369"/>
                    </a:lnTo>
                    <a:lnTo>
                      <a:pt x="31" y="369"/>
                    </a:lnTo>
                    <a:cubicBezTo>
                      <a:pt x="31" y="368"/>
                      <a:pt x="31" y="366"/>
                      <a:pt x="31" y="365"/>
                    </a:cubicBezTo>
                    <a:lnTo>
                      <a:pt x="31" y="365"/>
                    </a:lnTo>
                    <a:cubicBezTo>
                      <a:pt x="0" y="463"/>
                      <a:pt x="27" y="568"/>
                      <a:pt x="102" y="643"/>
                    </a:cubicBezTo>
                    <a:cubicBezTo>
                      <a:pt x="151" y="692"/>
                      <a:pt x="223" y="724"/>
                      <a:pt x="297" y="724"/>
                    </a:cubicBezTo>
                    <a:cubicBezTo>
                      <a:pt x="332" y="724"/>
                      <a:pt x="366" y="717"/>
                      <a:pt x="400" y="702"/>
                    </a:cubicBezTo>
                    <a:lnTo>
                      <a:pt x="424" y="679"/>
                    </a:lnTo>
                    <a:cubicBezTo>
                      <a:pt x="471" y="667"/>
                      <a:pt x="507" y="655"/>
                      <a:pt x="543" y="631"/>
                    </a:cubicBezTo>
                    <a:cubicBezTo>
                      <a:pt x="590" y="595"/>
                      <a:pt x="638" y="548"/>
                      <a:pt x="662" y="500"/>
                    </a:cubicBezTo>
                    <a:lnTo>
                      <a:pt x="674" y="429"/>
                    </a:lnTo>
                    <a:lnTo>
                      <a:pt x="674" y="381"/>
                    </a:lnTo>
                    <a:lnTo>
                      <a:pt x="674" y="321"/>
                    </a:lnTo>
                    <a:cubicBezTo>
                      <a:pt x="674" y="310"/>
                      <a:pt x="674" y="298"/>
                      <a:pt x="674" y="298"/>
                    </a:cubicBezTo>
                    <a:cubicBezTo>
                      <a:pt x="674" y="250"/>
                      <a:pt x="674" y="214"/>
                      <a:pt x="662" y="179"/>
                    </a:cubicBezTo>
                    <a:lnTo>
                      <a:pt x="543" y="48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43"/>
              <p:cNvSpPr/>
              <p:nvPr/>
            </p:nvSpPr>
            <p:spPr>
              <a:xfrm>
                <a:off x="3809307" y="2056292"/>
                <a:ext cx="43266" cy="24768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798" extrusionOk="0">
                    <a:moveTo>
                      <a:pt x="310" y="0"/>
                    </a:moveTo>
                    <a:lnTo>
                      <a:pt x="215" y="12"/>
                    </a:lnTo>
                    <a:lnTo>
                      <a:pt x="96" y="72"/>
                    </a:lnTo>
                    <a:lnTo>
                      <a:pt x="12" y="155"/>
                    </a:lnTo>
                    <a:lnTo>
                      <a:pt x="0" y="202"/>
                    </a:lnTo>
                    <a:cubicBezTo>
                      <a:pt x="310" y="405"/>
                      <a:pt x="620" y="607"/>
                      <a:pt x="941" y="798"/>
                    </a:cubicBezTo>
                    <a:lnTo>
                      <a:pt x="929" y="750"/>
                    </a:lnTo>
                    <a:lnTo>
                      <a:pt x="917" y="726"/>
                    </a:lnTo>
                    <a:cubicBezTo>
                      <a:pt x="917" y="726"/>
                      <a:pt x="917" y="714"/>
                      <a:pt x="929" y="703"/>
                    </a:cubicBezTo>
                    <a:cubicBezTo>
                      <a:pt x="965" y="714"/>
                      <a:pt x="1001" y="720"/>
                      <a:pt x="1036" y="720"/>
                    </a:cubicBezTo>
                    <a:cubicBezTo>
                      <a:pt x="1072" y="720"/>
                      <a:pt x="1108" y="714"/>
                      <a:pt x="1143" y="703"/>
                    </a:cubicBezTo>
                    <a:cubicBezTo>
                      <a:pt x="1167" y="691"/>
                      <a:pt x="1203" y="679"/>
                      <a:pt x="1227" y="679"/>
                    </a:cubicBezTo>
                    <a:lnTo>
                      <a:pt x="1322" y="595"/>
                    </a:lnTo>
                    <a:lnTo>
                      <a:pt x="1370" y="512"/>
                    </a:lnTo>
                    <a:lnTo>
                      <a:pt x="1393" y="393"/>
                    </a:lnTo>
                    <a:cubicBezTo>
                      <a:pt x="1370" y="250"/>
                      <a:pt x="1274" y="143"/>
                      <a:pt x="1143" y="107"/>
                    </a:cubicBezTo>
                    <a:lnTo>
                      <a:pt x="1084" y="72"/>
                    </a:lnTo>
                    <a:lnTo>
                      <a:pt x="989" y="60"/>
                    </a:lnTo>
                    <a:lnTo>
                      <a:pt x="953" y="60"/>
                    </a:lnTo>
                    <a:cubicBezTo>
                      <a:pt x="858" y="60"/>
                      <a:pt x="774" y="107"/>
                      <a:pt x="715" y="179"/>
                    </a:cubicBezTo>
                    <a:lnTo>
                      <a:pt x="715" y="191"/>
                    </a:lnTo>
                    <a:lnTo>
                      <a:pt x="667" y="179"/>
                    </a:lnTo>
                    <a:lnTo>
                      <a:pt x="584" y="191"/>
                    </a:lnTo>
                    <a:cubicBezTo>
                      <a:pt x="548" y="131"/>
                      <a:pt x="501" y="72"/>
                      <a:pt x="429" y="36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3"/>
              <p:cNvSpPr/>
              <p:nvPr/>
            </p:nvSpPr>
            <p:spPr>
              <a:xfrm>
                <a:off x="3977807" y="2096919"/>
                <a:ext cx="32558" cy="3699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92" extrusionOk="0">
                    <a:moveTo>
                      <a:pt x="560" y="1"/>
                    </a:moveTo>
                    <a:lnTo>
                      <a:pt x="465" y="13"/>
                    </a:lnTo>
                    <a:lnTo>
                      <a:pt x="346" y="84"/>
                    </a:lnTo>
                    <a:lnTo>
                      <a:pt x="346" y="96"/>
                    </a:lnTo>
                    <a:lnTo>
                      <a:pt x="322" y="96"/>
                    </a:lnTo>
                    <a:cubicBezTo>
                      <a:pt x="203" y="203"/>
                      <a:pt x="179" y="370"/>
                      <a:pt x="263" y="501"/>
                    </a:cubicBezTo>
                    <a:lnTo>
                      <a:pt x="382" y="584"/>
                    </a:lnTo>
                    <a:lnTo>
                      <a:pt x="465" y="596"/>
                    </a:lnTo>
                    <a:lnTo>
                      <a:pt x="429" y="656"/>
                    </a:lnTo>
                    <a:lnTo>
                      <a:pt x="406" y="787"/>
                    </a:lnTo>
                    <a:cubicBezTo>
                      <a:pt x="406" y="798"/>
                      <a:pt x="406" y="822"/>
                      <a:pt x="417" y="834"/>
                    </a:cubicBezTo>
                    <a:cubicBezTo>
                      <a:pt x="378" y="814"/>
                      <a:pt x="336" y="805"/>
                      <a:pt x="294" y="805"/>
                    </a:cubicBezTo>
                    <a:cubicBezTo>
                      <a:pt x="235" y="805"/>
                      <a:pt x="175" y="823"/>
                      <a:pt x="120" y="858"/>
                    </a:cubicBezTo>
                    <a:cubicBezTo>
                      <a:pt x="48" y="918"/>
                      <a:pt x="1" y="1013"/>
                      <a:pt x="1" y="1108"/>
                    </a:cubicBezTo>
                    <a:cubicBezTo>
                      <a:pt x="203" y="1144"/>
                      <a:pt x="406" y="1168"/>
                      <a:pt x="608" y="1179"/>
                    </a:cubicBezTo>
                    <a:cubicBezTo>
                      <a:pt x="667" y="1191"/>
                      <a:pt x="727" y="1191"/>
                      <a:pt x="787" y="1191"/>
                    </a:cubicBezTo>
                    <a:cubicBezTo>
                      <a:pt x="775" y="1179"/>
                      <a:pt x="763" y="1156"/>
                      <a:pt x="763" y="1144"/>
                    </a:cubicBezTo>
                    <a:lnTo>
                      <a:pt x="703" y="1084"/>
                    </a:lnTo>
                    <a:cubicBezTo>
                      <a:pt x="751" y="1084"/>
                      <a:pt x="798" y="1084"/>
                      <a:pt x="846" y="1072"/>
                    </a:cubicBezTo>
                    <a:lnTo>
                      <a:pt x="870" y="1060"/>
                    </a:lnTo>
                    <a:lnTo>
                      <a:pt x="977" y="977"/>
                    </a:lnTo>
                    <a:lnTo>
                      <a:pt x="1025" y="894"/>
                    </a:lnTo>
                    <a:lnTo>
                      <a:pt x="1048" y="763"/>
                    </a:lnTo>
                    <a:cubicBezTo>
                      <a:pt x="1037" y="668"/>
                      <a:pt x="977" y="572"/>
                      <a:pt x="894" y="525"/>
                    </a:cubicBezTo>
                    <a:cubicBezTo>
                      <a:pt x="870" y="501"/>
                      <a:pt x="846" y="489"/>
                      <a:pt x="810" y="489"/>
                    </a:cubicBezTo>
                    <a:lnTo>
                      <a:pt x="846" y="394"/>
                    </a:lnTo>
                    <a:lnTo>
                      <a:pt x="846" y="287"/>
                    </a:lnTo>
                    <a:lnTo>
                      <a:pt x="846" y="251"/>
                    </a:lnTo>
                    <a:cubicBezTo>
                      <a:pt x="834" y="156"/>
                      <a:pt x="775" y="72"/>
                      <a:pt x="703" y="25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3"/>
              <p:cNvSpPr/>
              <p:nvPr/>
            </p:nvSpPr>
            <p:spPr>
              <a:xfrm>
                <a:off x="3741677" y="1965756"/>
                <a:ext cx="22192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03" extrusionOk="0">
                    <a:moveTo>
                      <a:pt x="334" y="0"/>
                    </a:moveTo>
                    <a:lnTo>
                      <a:pt x="143" y="72"/>
                    </a:lnTo>
                    <a:lnTo>
                      <a:pt x="60" y="167"/>
                    </a:lnTo>
                    <a:lnTo>
                      <a:pt x="167" y="262"/>
                    </a:lnTo>
                    <a:lnTo>
                      <a:pt x="13" y="238"/>
                    </a:lnTo>
                    <a:lnTo>
                      <a:pt x="1" y="345"/>
                    </a:lnTo>
                    <a:lnTo>
                      <a:pt x="48" y="512"/>
                    </a:lnTo>
                    <a:cubicBezTo>
                      <a:pt x="132" y="619"/>
                      <a:pt x="263" y="691"/>
                      <a:pt x="405" y="703"/>
                    </a:cubicBezTo>
                    <a:lnTo>
                      <a:pt x="572" y="607"/>
                    </a:lnTo>
                    <a:lnTo>
                      <a:pt x="620" y="536"/>
                    </a:lnTo>
                    <a:lnTo>
                      <a:pt x="644" y="524"/>
                    </a:lnTo>
                    <a:cubicBezTo>
                      <a:pt x="679" y="464"/>
                      <a:pt x="703" y="417"/>
                      <a:pt x="715" y="357"/>
                    </a:cubicBezTo>
                    <a:lnTo>
                      <a:pt x="703" y="274"/>
                    </a:lnTo>
                    <a:lnTo>
                      <a:pt x="679" y="226"/>
                    </a:lnTo>
                    <a:lnTo>
                      <a:pt x="644" y="155"/>
                    </a:lnTo>
                    <a:cubicBezTo>
                      <a:pt x="572" y="60"/>
                      <a:pt x="465" y="12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43"/>
              <p:cNvSpPr/>
              <p:nvPr/>
            </p:nvSpPr>
            <p:spPr>
              <a:xfrm>
                <a:off x="3791554" y="1871434"/>
                <a:ext cx="19616" cy="1859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99" extrusionOk="0">
                    <a:moveTo>
                      <a:pt x="290" y="1"/>
                    </a:moveTo>
                    <a:cubicBezTo>
                      <a:pt x="218" y="1"/>
                      <a:pt x="145" y="25"/>
                      <a:pt x="84" y="74"/>
                    </a:cubicBezTo>
                    <a:lnTo>
                      <a:pt x="13" y="205"/>
                    </a:lnTo>
                    <a:lnTo>
                      <a:pt x="1" y="301"/>
                    </a:lnTo>
                    <a:lnTo>
                      <a:pt x="37" y="455"/>
                    </a:lnTo>
                    <a:cubicBezTo>
                      <a:pt x="96" y="539"/>
                      <a:pt x="191" y="586"/>
                      <a:pt x="299" y="598"/>
                    </a:cubicBezTo>
                    <a:lnTo>
                      <a:pt x="382" y="586"/>
                    </a:lnTo>
                    <a:lnTo>
                      <a:pt x="453" y="563"/>
                    </a:lnTo>
                    <a:lnTo>
                      <a:pt x="525" y="515"/>
                    </a:lnTo>
                    <a:cubicBezTo>
                      <a:pt x="632" y="396"/>
                      <a:pt x="632" y="217"/>
                      <a:pt x="525" y="98"/>
                    </a:cubicBezTo>
                    <a:cubicBezTo>
                      <a:pt x="461" y="34"/>
                      <a:pt x="376" y="1"/>
                      <a:pt x="29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43"/>
              <p:cNvSpPr/>
              <p:nvPr/>
            </p:nvSpPr>
            <p:spPr>
              <a:xfrm>
                <a:off x="3788605" y="1930995"/>
                <a:ext cx="20733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17" extrusionOk="0">
                    <a:moveTo>
                      <a:pt x="275" y="1"/>
                    </a:moveTo>
                    <a:cubicBezTo>
                      <a:pt x="108" y="37"/>
                      <a:pt x="1" y="179"/>
                      <a:pt x="1" y="346"/>
                    </a:cubicBezTo>
                    <a:lnTo>
                      <a:pt x="120" y="525"/>
                    </a:lnTo>
                    <a:lnTo>
                      <a:pt x="239" y="584"/>
                    </a:lnTo>
                    <a:lnTo>
                      <a:pt x="286" y="465"/>
                    </a:lnTo>
                    <a:lnTo>
                      <a:pt x="251" y="596"/>
                    </a:lnTo>
                    <a:cubicBezTo>
                      <a:pt x="286" y="610"/>
                      <a:pt x="326" y="616"/>
                      <a:pt x="365" y="616"/>
                    </a:cubicBezTo>
                    <a:cubicBezTo>
                      <a:pt x="430" y="616"/>
                      <a:pt x="496" y="598"/>
                      <a:pt x="548" y="560"/>
                    </a:cubicBezTo>
                    <a:cubicBezTo>
                      <a:pt x="632" y="489"/>
                      <a:pt x="667" y="382"/>
                      <a:pt x="656" y="287"/>
                    </a:cubicBezTo>
                    <a:lnTo>
                      <a:pt x="596" y="156"/>
                    </a:lnTo>
                    <a:lnTo>
                      <a:pt x="513" y="96"/>
                    </a:lnTo>
                    <a:lnTo>
                      <a:pt x="477" y="132"/>
                    </a:lnTo>
                    <a:lnTo>
                      <a:pt x="513" y="84"/>
                    </a:lnTo>
                    <a:lnTo>
                      <a:pt x="429" y="25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43"/>
              <p:cNvSpPr/>
              <p:nvPr/>
            </p:nvSpPr>
            <p:spPr>
              <a:xfrm>
                <a:off x="3695866" y="1950579"/>
                <a:ext cx="19988" cy="19988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4" extrusionOk="0">
                    <a:moveTo>
                      <a:pt x="191" y="1"/>
                    </a:moveTo>
                    <a:lnTo>
                      <a:pt x="84" y="72"/>
                    </a:lnTo>
                    <a:lnTo>
                      <a:pt x="155" y="203"/>
                    </a:lnTo>
                    <a:lnTo>
                      <a:pt x="0" y="120"/>
                    </a:lnTo>
                    <a:lnTo>
                      <a:pt x="0" y="120"/>
                    </a:lnTo>
                    <a:cubicBezTo>
                      <a:pt x="60" y="203"/>
                      <a:pt x="119" y="275"/>
                      <a:pt x="179" y="358"/>
                    </a:cubicBezTo>
                    <a:cubicBezTo>
                      <a:pt x="238" y="430"/>
                      <a:pt x="346" y="549"/>
                      <a:pt x="429" y="644"/>
                    </a:cubicBezTo>
                    <a:lnTo>
                      <a:pt x="476" y="608"/>
                    </a:lnTo>
                    <a:lnTo>
                      <a:pt x="500" y="608"/>
                    </a:lnTo>
                    <a:cubicBezTo>
                      <a:pt x="548" y="572"/>
                      <a:pt x="596" y="525"/>
                      <a:pt x="619" y="477"/>
                    </a:cubicBezTo>
                    <a:lnTo>
                      <a:pt x="643" y="406"/>
                    </a:lnTo>
                    <a:lnTo>
                      <a:pt x="643" y="346"/>
                    </a:lnTo>
                    <a:lnTo>
                      <a:pt x="631" y="263"/>
                    </a:lnTo>
                    <a:cubicBezTo>
                      <a:pt x="596" y="156"/>
                      <a:pt x="512" y="72"/>
                      <a:pt x="405" y="25"/>
                    </a:cubicBezTo>
                    <a:lnTo>
                      <a:pt x="393" y="1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43"/>
              <p:cNvSpPr/>
              <p:nvPr/>
            </p:nvSpPr>
            <p:spPr>
              <a:xfrm>
                <a:off x="3890593" y="1899616"/>
                <a:ext cx="22595" cy="38549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242" extrusionOk="0">
                    <a:moveTo>
                      <a:pt x="584" y="1060"/>
                    </a:moveTo>
                    <a:lnTo>
                      <a:pt x="584" y="1060"/>
                    </a:lnTo>
                    <a:cubicBezTo>
                      <a:pt x="579" y="1070"/>
                      <a:pt x="573" y="1080"/>
                      <a:pt x="567" y="1091"/>
                    </a:cubicBezTo>
                    <a:lnTo>
                      <a:pt x="567" y="1091"/>
                    </a:lnTo>
                    <a:cubicBezTo>
                      <a:pt x="573" y="1081"/>
                      <a:pt x="579" y="1070"/>
                      <a:pt x="584" y="1060"/>
                    </a:cubicBezTo>
                    <a:close/>
                    <a:moveTo>
                      <a:pt x="441" y="1"/>
                    </a:moveTo>
                    <a:cubicBezTo>
                      <a:pt x="382" y="1"/>
                      <a:pt x="324" y="19"/>
                      <a:pt x="275" y="59"/>
                    </a:cubicBezTo>
                    <a:cubicBezTo>
                      <a:pt x="251" y="71"/>
                      <a:pt x="227" y="95"/>
                      <a:pt x="203" y="107"/>
                    </a:cubicBezTo>
                    <a:lnTo>
                      <a:pt x="156" y="238"/>
                    </a:lnTo>
                    <a:lnTo>
                      <a:pt x="156" y="333"/>
                    </a:lnTo>
                    <a:lnTo>
                      <a:pt x="203" y="464"/>
                    </a:lnTo>
                    <a:cubicBezTo>
                      <a:pt x="239" y="512"/>
                      <a:pt x="275" y="548"/>
                      <a:pt x="322" y="583"/>
                    </a:cubicBezTo>
                    <a:lnTo>
                      <a:pt x="179" y="607"/>
                    </a:lnTo>
                    <a:cubicBezTo>
                      <a:pt x="60" y="690"/>
                      <a:pt x="1" y="845"/>
                      <a:pt x="25" y="988"/>
                    </a:cubicBezTo>
                    <a:lnTo>
                      <a:pt x="84" y="1107"/>
                    </a:lnTo>
                    <a:lnTo>
                      <a:pt x="144" y="1179"/>
                    </a:lnTo>
                    <a:lnTo>
                      <a:pt x="263" y="1238"/>
                    </a:lnTo>
                    <a:cubicBezTo>
                      <a:pt x="278" y="1240"/>
                      <a:pt x="292" y="1241"/>
                      <a:pt x="306" y="1241"/>
                    </a:cubicBezTo>
                    <a:cubicBezTo>
                      <a:pt x="371" y="1241"/>
                      <a:pt x="430" y="1220"/>
                      <a:pt x="489" y="1190"/>
                    </a:cubicBezTo>
                    <a:cubicBezTo>
                      <a:pt x="517" y="1163"/>
                      <a:pt x="545" y="1127"/>
                      <a:pt x="567" y="1091"/>
                    </a:cubicBezTo>
                    <a:lnTo>
                      <a:pt x="567" y="1091"/>
                    </a:lnTo>
                    <a:cubicBezTo>
                      <a:pt x="559" y="1102"/>
                      <a:pt x="550" y="1113"/>
                      <a:pt x="537" y="1119"/>
                    </a:cubicBezTo>
                    <a:lnTo>
                      <a:pt x="620" y="1000"/>
                    </a:lnTo>
                    <a:lnTo>
                      <a:pt x="644" y="893"/>
                    </a:lnTo>
                    <a:lnTo>
                      <a:pt x="608" y="750"/>
                    </a:lnTo>
                    <a:lnTo>
                      <a:pt x="560" y="667"/>
                    </a:lnTo>
                    <a:lnTo>
                      <a:pt x="465" y="619"/>
                    </a:lnTo>
                    <a:cubicBezTo>
                      <a:pt x="513" y="619"/>
                      <a:pt x="560" y="607"/>
                      <a:pt x="596" y="583"/>
                    </a:cubicBezTo>
                    <a:lnTo>
                      <a:pt x="691" y="464"/>
                    </a:lnTo>
                    <a:lnTo>
                      <a:pt x="703" y="417"/>
                    </a:lnTo>
                    <a:lnTo>
                      <a:pt x="727" y="309"/>
                    </a:lnTo>
                    <a:lnTo>
                      <a:pt x="691" y="143"/>
                    </a:lnTo>
                    <a:cubicBezTo>
                      <a:pt x="639" y="53"/>
                      <a:pt x="540" y="1"/>
                      <a:pt x="44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43"/>
              <p:cNvSpPr/>
              <p:nvPr/>
            </p:nvSpPr>
            <p:spPr>
              <a:xfrm>
                <a:off x="3689566" y="1927674"/>
                <a:ext cx="20733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6" extrusionOk="0">
                    <a:moveTo>
                      <a:pt x="322" y="1"/>
                    </a:moveTo>
                    <a:cubicBezTo>
                      <a:pt x="227" y="1"/>
                      <a:pt x="132" y="36"/>
                      <a:pt x="60" y="96"/>
                    </a:cubicBezTo>
                    <a:lnTo>
                      <a:pt x="1" y="215"/>
                    </a:lnTo>
                    <a:lnTo>
                      <a:pt x="1" y="310"/>
                    </a:lnTo>
                    <a:lnTo>
                      <a:pt x="37" y="441"/>
                    </a:lnTo>
                    <a:lnTo>
                      <a:pt x="72" y="501"/>
                    </a:lnTo>
                    <a:cubicBezTo>
                      <a:pt x="138" y="596"/>
                      <a:pt x="244" y="646"/>
                      <a:pt x="351" y="646"/>
                    </a:cubicBezTo>
                    <a:cubicBezTo>
                      <a:pt x="420" y="646"/>
                      <a:pt x="489" y="626"/>
                      <a:pt x="549" y="584"/>
                    </a:cubicBezTo>
                    <a:lnTo>
                      <a:pt x="596" y="537"/>
                    </a:lnTo>
                    <a:lnTo>
                      <a:pt x="632" y="489"/>
                    </a:lnTo>
                    <a:lnTo>
                      <a:pt x="656" y="406"/>
                    </a:lnTo>
                    <a:cubicBezTo>
                      <a:pt x="668" y="310"/>
                      <a:pt x="644" y="215"/>
                      <a:pt x="572" y="132"/>
                    </a:cubicBezTo>
                    <a:cubicBezTo>
                      <a:pt x="513" y="60"/>
                      <a:pt x="418" y="13"/>
                      <a:pt x="32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43"/>
              <p:cNvSpPr/>
              <p:nvPr/>
            </p:nvSpPr>
            <p:spPr>
              <a:xfrm>
                <a:off x="3811138" y="1983851"/>
                <a:ext cx="19616" cy="1887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8" extrusionOk="0">
                    <a:moveTo>
                      <a:pt x="334" y="0"/>
                    </a:moveTo>
                    <a:cubicBezTo>
                      <a:pt x="227" y="0"/>
                      <a:pt x="120" y="60"/>
                      <a:pt x="61" y="155"/>
                    </a:cubicBezTo>
                    <a:cubicBezTo>
                      <a:pt x="1" y="251"/>
                      <a:pt x="1" y="370"/>
                      <a:pt x="49" y="465"/>
                    </a:cubicBezTo>
                    <a:lnTo>
                      <a:pt x="168" y="572"/>
                    </a:lnTo>
                    <a:lnTo>
                      <a:pt x="287" y="608"/>
                    </a:lnTo>
                    <a:lnTo>
                      <a:pt x="346" y="608"/>
                    </a:lnTo>
                    <a:cubicBezTo>
                      <a:pt x="442" y="608"/>
                      <a:pt x="525" y="560"/>
                      <a:pt x="584" y="489"/>
                    </a:cubicBezTo>
                    <a:lnTo>
                      <a:pt x="632" y="370"/>
                    </a:lnTo>
                    <a:lnTo>
                      <a:pt x="632" y="274"/>
                    </a:lnTo>
                    <a:lnTo>
                      <a:pt x="584" y="155"/>
                    </a:lnTo>
                    <a:lnTo>
                      <a:pt x="549" y="108"/>
                    </a:lnTo>
                    <a:lnTo>
                      <a:pt x="477" y="48"/>
                    </a:lnTo>
                    <a:lnTo>
                      <a:pt x="418" y="2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43"/>
              <p:cNvSpPr/>
              <p:nvPr/>
            </p:nvSpPr>
            <p:spPr>
              <a:xfrm>
                <a:off x="3833330" y="1954459"/>
                <a:ext cx="31069" cy="2728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79" extrusionOk="0">
                    <a:moveTo>
                      <a:pt x="299" y="0"/>
                    </a:moveTo>
                    <a:cubicBezTo>
                      <a:pt x="279" y="0"/>
                      <a:pt x="259" y="2"/>
                      <a:pt x="238" y="7"/>
                    </a:cubicBezTo>
                    <a:lnTo>
                      <a:pt x="96" y="78"/>
                    </a:lnTo>
                    <a:lnTo>
                      <a:pt x="36" y="150"/>
                    </a:lnTo>
                    <a:lnTo>
                      <a:pt x="0" y="305"/>
                    </a:lnTo>
                    <a:cubicBezTo>
                      <a:pt x="12" y="412"/>
                      <a:pt x="60" y="507"/>
                      <a:pt x="143" y="566"/>
                    </a:cubicBezTo>
                    <a:lnTo>
                      <a:pt x="227" y="590"/>
                    </a:lnTo>
                    <a:lnTo>
                      <a:pt x="298" y="602"/>
                    </a:lnTo>
                    <a:lnTo>
                      <a:pt x="358" y="602"/>
                    </a:lnTo>
                    <a:lnTo>
                      <a:pt x="369" y="697"/>
                    </a:lnTo>
                    <a:cubicBezTo>
                      <a:pt x="417" y="793"/>
                      <a:pt x="512" y="864"/>
                      <a:pt x="619" y="876"/>
                    </a:cubicBezTo>
                    <a:cubicBezTo>
                      <a:pt x="633" y="878"/>
                      <a:pt x="646" y="878"/>
                      <a:pt x="660" y="878"/>
                    </a:cubicBezTo>
                    <a:cubicBezTo>
                      <a:pt x="753" y="878"/>
                      <a:pt x="843" y="842"/>
                      <a:pt x="905" y="769"/>
                    </a:cubicBezTo>
                    <a:cubicBezTo>
                      <a:pt x="929" y="745"/>
                      <a:pt x="941" y="721"/>
                      <a:pt x="965" y="709"/>
                    </a:cubicBezTo>
                    <a:lnTo>
                      <a:pt x="1000" y="578"/>
                    </a:lnTo>
                    <a:lnTo>
                      <a:pt x="1000" y="495"/>
                    </a:lnTo>
                    <a:lnTo>
                      <a:pt x="965" y="376"/>
                    </a:lnTo>
                    <a:cubicBezTo>
                      <a:pt x="897" y="291"/>
                      <a:pt x="804" y="248"/>
                      <a:pt x="709" y="248"/>
                    </a:cubicBezTo>
                    <a:cubicBezTo>
                      <a:pt x="671" y="248"/>
                      <a:pt x="633" y="255"/>
                      <a:pt x="596" y="269"/>
                    </a:cubicBezTo>
                    <a:lnTo>
                      <a:pt x="596" y="245"/>
                    </a:lnTo>
                    <a:cubicBezTo>
                      <a:pt x="565" y="100"/>
                      <a:pt x="434" y="0"/>
                      <a:pt x="29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43"/>
              <p:cNvSpPr/>
              <p:nvPr/>
            </p:nvSpPr>
            <p:spPr>
              <a:xfrm>
                <a:off x="3862504" y="1967215"/>
                <a:ext cx="31813" cy="45873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78" extrusionOk="0">
                    <a:moveTo>
                      <a:pt x="525" y="1"/>
                    </a:moveTo>
                    <a:cubicBezTo>
                      <a:pt x="453" y="25"/>
                      <a:pt x="394" y="60"/>
                      <a:pt x="346" y="108"/>
                    </a:cubicBezTo>
                    <a:lnTo>
                      <a:pt x="287" y="215"/>
                    </a:lnTo>
                    <a:cubicBezTo>
                      <a:pt x="156" y="275"/>
                      <a:pt x="84" y="417"/>
                      <a:pt x="84" y="560"/>
                    </a:cubicBezTo>
                    <a:lnTo>
                      <a:pt x="168" y="715"/>
                    </a:lnTo>
                    <a:lnTo>
                      <a:pt x="263" y="775"/>
                    </a:lnTo>
                    <a:lnTo>
                      <a:pt x="430" y="810"/>
                    </a:lnTo>
                    <a:lnTo>
                      <a:pt x="453" y="798"/>
                    </a:lnTo>
                    <a:lnTo>
                      <a:pt x="453" y="798"/>
                    </a:lnTo>
                    <a:cubicBezTo>
                      <a:pt x="441" y="810"/>
                      <a:pt x="441" y="834"/>
                      <a:pt x="430" y="846"/>
                    </a:cubicBezTo>
                    <a:lnTo>
                      <a:pt x="227" y="846"/>
                    </a:lnTo>
                    <a:lnTo>
                      <a:pt x="180" y="870"/>
                    </a:lnTo>
                    <a:cubicBezTo>
                      <a:pt x="96" y="929"/>
                      <a:pt x="25" y="1025"/>
                      <a:pt x="13" y="1120"/>
                    </a:cubicBezTo>
                    <a:cubicBezTo>
                      <a:pt x="1" y="1227"/>
                      <a:pt x="37" y="1322"/>
                      <a:pt x="108" y="1406"/>
                    </a:cubicBezTo>
                    <a:lnTo>
                      <a:pt x="215" y="1465"/>
                    </a:lnTo>
                    <a:lnTo>
                      <a:pt x="311" y="1477"/>
                    </a:lnTo>
                    <a:lnTo>
                      <a:pt x="441" y="1453"/>
                    </a:lnTo>
                    <a:lnTo>
                      <a:pt x="465" y="1441"/>
                    </a:lnTo>
                    <a:cubicBezTo>
                      <a:pt x="537" y="1394"/>
                      <a:pt x="584" y="1322"/>
                      <a:pt x="608" y="1239"/>
                    </a:cubicBezTo>
                    <a:lnTo>
                      <a:pt x="656" y="1251"/>
                    </a:lnTo>
                    <a:lnTo>
                      <a:pt x="703" y="1251"/>
                    </a:lnTo>
                    <a:lnTo>
                      <a:pt x="703" y="1239"/>
                    </a:lnTo>
                    <a:lnTo>
                      <a:pt x="751" y="1239"/>
                    </a:lnTo>
                    <a:lnTo>
                      <a:pt x="906" y="1179"/>
                    </a:lnTo>
                    <a:lnTo>
                      <a:pt x="953" y="1144"/>
                    </a:lnTo>
                    <a:lnTo>
                      <a:pt x="1001" y="1060"/>
                    </a:lnTo>
                    <a:lnTo>
                      <a:pt x="1025" y="989"/>
                    </a:lnTo>
                    <a:lnTo>
                      <a:pt x="1025" y="894"/>
                    </a:lnTo>
                    <a:cubicBezTo>
                      <a:pt x="1001" y="775"/>
                      <a:pt x="918" y="691"/>
                      <a:pt x="811" y="667"/>
                    </a:cubicBezTo>
                    <a:cubicBezTo>
                      <a:pt x="781" y="656"/>
                      <a:pt x="754" y="650"/>
                      <a:pt x="729" y="650"/>
                    </a:cubicBezTo>
                    <a:cubicBezTo>
                      <a:pt x="703" y="650"/>
                      <a:pt x="680" y="656"/>
                      <a:pt x="656" y="667"/>
                    </a:cubicBezTo>
                    <a:lnTo>
                      <a:pt x="668" y="644"/>
                    </a:lnTo>
                    <a:lnTo>
                      <a:pt x="680" y="608"/>
                    </a:lnTo>
                    <a:cubicBezTo>
                      <a:pt x="811" y="548"/>
                      <a:pt x="894" y="417"/>
                      <a:pt x="882" y="275"/>
                    </a:cubicBezTo>
                    <a:cubicBezTo>
                      <a:pt x="870" y="179"/>
                      <a:pt x="822" y="96"/>
                      <a:pt x="751" y="48"/>
                    </a:cubicBezTo>
                    <a:lnTo>
                      <a:pt x="668" y="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43"/>
              <p:cNvSpPr/>
              <p:nvPr/>
            </p:nvSpPr>
            <p:spPr>
              <a:xfrm>
                <a:off x="3844782" y="1931243"/>
                <a:ext cx="19243" cy="2039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57" extrusionOk="0">
                    <a:moveTo>
                      <a:pt x="336" y="0"/>
                    </a:moveTo>
                    <a:cubicBezTo>
                      <a:pt x="277" y="0"/>
                      <a:pt x="225" y="16"/>
                      <a:pt x="179" y="52"/>
                    </a:cubicBezTo>
                    <a:cubicBezTo>
                      <a:pt x="108" y="100"/>
                      <a:pt x="48" y="183"/>
                      <a:pt x="36" y="279"/>
                    </a:cubicBezTo>
                    <a:lnTo>
                      <a:pt x="36" y="291"/>
                    </a:lnTo>
                    <a:cubicBezTo>
                      <a:pt x="0" y="410"/>
                      <a:pt x="48" y="541"/>
                      <a:pt x="155" y="612"/>
                    </a:cubicBezTo>
                    <a:cubicBezTo>
                      <a:pt x="209" y="642"/>
                      <a:pt x="268" y="657"/>
                      <a:pt x="328" y="657"/>
                    </a:cubicBezTo>
                    <a:cubicBezTo>
                      <a:pt x="387" y="657"/>
                      <a:pt x="447" y="642"/>
                      <a:pt x="501" y="612"/>
                    </a:cubicBezTo>
                    <a:lnTo>
                      <a:pt x="548" y="552"/>
                    </a:lnTo>
                    <a:lnTo>
                      <a:pt x="584" y="505"/>
                    </a:lnTo>
                    <a:lnTo>
                      <a:pt x="608" y="433"/>
                    </a:lnTo>
                    <a:cubicBezTo>
                      <a:pt x="608" y="410"/>
                      <a:pt x="608" y="374"/>
                      <a:pt x="608" y="350"/>
                    </a:cubicBezTo>
                    <a:cubicBezTo>
                      <a:pt x="620" y="302"/>
                      <a:pt x="620" y="255"/>
                      <a:pt x="608" y="207"/>
                    </a:cubicBezTo>
                    <a:lnTo>
                      <a:pt x="548" y="112"/>
                    </a:lnTo>
                    <a:lnTo>
                      <a:pt x="489" y="52"/>
                    </a:lnTo>
                    <a:lnTo>
                      <a:pt x="393" y="5"/>
                    </a:lnTo>
                    <a:cubicBezTo>
                      <a:pt x="374" y="2"/>
                      <a:pt x="355" y="0"/>
                      <a:pt x="33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3"/>
              <p:cNvSpPr/>
              <p:nvPr/>
            </p:nvSpPr>
            <p:spPr>
              <a:xfrm>
                <a:off x="3832212" y="1834035"/>
                <a:ext cx="20361" cy="1970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35" extrusionOk="0">
                    <a:moveTo>
                      <a:pt x="311" y="1"/>
                    </a:moveTo>
                    <a:cubicBezTo>
                      <a:pt x="222" y="1"/>
                      <a:pt x="136" y="40"/>
                      <a:pt x="72" y="113"/>
                    </a:cubicBezTo>
                    <a:cubicBezTo>
                      <a:pt x="60" y="125"/>
                      <a:pt x="48" y="136"/>
                      <a:pt x="36" y="160"/>
                    </a:cubicBezTo>
                    <a:lnTo>
                      <a:pt x="1" y="267"/>
                    </a:lnTo>
                    <a:lnTo>
                      <a:pt x="1" y="363"/>
                    </a:lnTo>
                    <a:lnTo>
                      <a:pt x="48" y="470"/>
                    </a:lnTo>
                    <a:cubicBezTo>
                      <a:pt x="114" y="579"/>
                      <a:pt x="228" y="634"/>
                      <a:pt x="342" y="634"/>
                    </a:cubicBezTo>
                    <a:cubicBezTo>
                      <a:pt x="415" y="634"/>
                      <a:pt x="488" y="612"/>
                      <a:pt x="548" y="565"/>
                    </a:cubicBezTo>
                    <a:lnTo>
                      <a:pt x="608" y="494"/>
                    </a:lnTo>
                    <a:lnTo>
                      <a:pt x="632" y="434"/>
                    </a:lnTo>
                    <a:lnTo>
                      <a:pt x="655" y="351"/>
                    </a:lnTo>
                    <a:cubicBezTo>
                      <a:pt x="655" y="208"/>
                      <a:pt x="572" y="89"/>
                      <a:pt x="441" y="29"/>
                    </a:cubicBezTo>
                    <a:cubicBezTo>
                      <a:pt x="398" y="10"/>
                      <a:pt x="355" y="1"/>
                      <a:pt x="31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3"/>
              <p:cNvSpPr/>
              <p:nvPr/>
            </p:nvSpPr>
            <p:spPr>
              <a:xfrm>
                <a:off x="3831467" y="1883322"/>
                <a:ext cx="21106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68" extrusionOk="0">
                    <a:moveTo>
                      <a:pt x="382" y="1"/>
                    </a:moveTo>
                    <a:lnTo>
                      <a:pt x="168" y="37"/>
                    </a:lnTo>
                    <a:lnTo>
                      <a:pt x="72" y="108"/>
                    </a:lnTo>
                    <a:lnTo>
                      <a:pt x="1" y="239"/>
                    </a:lnTo>
                    <a:lnTo>
                      <a:pt x="1" y="334"/>
                    </a:lnTo>
                    <a:lnTo>
                      <a:pt x="37" y="489"/>
                    </a:lnTo>
                    <a:lnTo>
                      <a:pt x="120" y="584"/>
                    </a:lnTo>
                    <a:lnTo>
                      <a:pt x="227" y="656"/>
                    </a:lnTo>
                    <a:lnTo>
                      <a:pt x="322" y="668"/>
                    </a:lnTo>
                    <a:lnTo>
                      <a:pt x="453" y="644"/>
                    </a:lnTo>
                    <a:cubicBezTo>
                      <a:pt x="608" y="561"/>
                      <a:pt x="679" y="370"/>
                      <a:pt x="608" y="215"/>
                    </a:cubicBezTo>
                    <a:lnTo>
                      <a:pt x="608" y="215"/>
                    </a:lnTo>
                    <a:cubicBezTo>
                      <a:pt x="608" y="225"/>
                      <a:pt x="608" y="232"/>
                      <a:pt x="608" y="239"/>
                    </a:cubicBezTo>
                    <a:lnTo>
                      <a:pt x="489" y="61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3"/>
              <p:cNvSpPr/>
              <p:nvPr/>
            </p:nvSpPr>
            <p:spPr>
              <a:xfrm>
                <a:off x="3747605" y="1992914"/>
                <a:ext cx="42894" cy="3271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54" extrusionOk="0">
                    <a:moveTo>
                      <a:pt x="458" y="1"/>
                    </a:moveTo>
                    <a:cubicBezTo>
                      <a:pt x="395" y="1"/>
                      <a:pt x="334" y="19"/>
                      <a:pt x="286" y="54"/>
                    </a:cubicBezTo>
                    <a:cubicBezTo>
                      <a:pt x="191" y="125"/>
                      <a:pt x="143" y="232"/>
                      <a:pt x="155" y="340"/>
                    </a:cubicBezTo>
                    <a:lnTo>
                      <a:pt x="203" y="447"/>
                    </a:lnTo>
                    <a:cubicBezTo>
                      <a:pt x="179" y="447"/>
                      <a:pt x="143" y="470"/>
                      <a:pt x="119" y="482"/>
                    </a:cubicBezTo>
                    <a:cubicBezTo>
                      <a:pt x="72" y="518"/>
                      <a:pt x="24" y="566"/>
                      <a:pt x="0" y="613"/>
                    </a:cubicBezTo>
                    <a:cubicBezTo>
                      <a:pt x="155" y="756"/>
                      <a:pt x="322" y="911"/>
                      <a:pt x="476" y="1054"/>
                    </a:cubicBezTo>
                    <a:cubicBezTo>
                      <a:pt x="524" y="1006"/>
                      <a:pt x="572" y="959"/>
                      <a:pt x="595" y="899"/>
                    </a:cubicBezTo>
                    <a:cubicBezTo>
                      <a:pt x="655" y="863"/>
                      <a:pt x="714" y="828"/>
                      <a:pt x="750" y="768"/>
                    </a:cubicBezTo>
                    <a:cubicBezTo>
                      <a:pt x="750" y="792"/>
                      <a:pt x="762" y="804"/>
                      <a:pt x="762" y="828"/>
                    </a:cubicBezTo>
                    <a:lnTo>
                      <a:pt x="834" y="911"/>
                    </a:lnTo>
                    <a:lnTo>
                      <a:pt x="893" y="959"/>
                    </a:lnTo>
                    <a:lnTo>
                      <a:pt x="988" y="1006"/>
                    </a:lnTo>
                    <a:cubicBezTo>
                      <a:pt x="999" y="1007"/>
                      <a:pt x="1009" y="1008"/>
                      <a:pt x="1019" y="1008"/>
                    </a:cubicBezTo>
                    <a:cubicBezTo>
                      <a:pt x="1148" y="1008"/>
                      <a:pt x="1255" y="939"/>
                      <a:pt x="1322" y="840"/>
                    </a:cubicBezTo>
                    <a:cubicBezTo>
                      <a:pt x="1381" y="721"/>
                      <a:pt x="1369" y="590"/>
                      <a:pt x="1286" y="494"/>
                    </a:cubicBezTo>
                    <a:cubicBezTo>
                      <a:pt x="1262" y="459"/>
                      <a:pt x="1238" y="435"/>
                      <a:pt x="1203" y="423"/>
                    </a:cubicBezTo>
                    <a:lnTo>
                      <a:pt x="1084" y="375"/>
                    </a:lnTo>
                    <a:lnTo>
                      <a:pt x="1000" y="375"/>
                    </a:lnTo>
                    <a:lnTo>
                      <a:pt x="881" y="423"/>
                    </a:lnTo>
                    <a:cubicBezTo>
                      <a:pt x="857" y="447"/>
                      <a:pt x="834" y="470"/>
                      <a:pt x="810" y="506"/>
                    </a:cubicBezTo>
                    <a:cubicBezTo>
                      <a:pt x="798" y="470"/>
                      <a:pt x="798" y="447"/>
                      <a:pt x="786" y="411"/>
                    </a:cubicBezTo>
                    <a:cubicBezTo>
                      <a:pt x="786" y="411"/>
                      <a:pt x="774" y="399"/>
                      <a:pt x="762" y="387"/>
                    </a:cubicBezTo>
                    <a:lnTo>
                      <a:pt x="762" y="256"/>
                    </a:lnTo>
                    <a:lnTo>
                      <a:pt x="750" y="197"/>
                    </a:lnTo>
                    <a:lnTo>
                      <a:pt x="714" y="125"/>
                    </a:lnTo>
                    <a:lnTo>
                      <a:pt x="667" y="78"/>
                    </a:lnTo>
                    <a:lnTo>
                      <a:pt x="595" y="30"/>
                    </a:lnTo>
                    <a:cubicBezTo>
                      <a:pt x="551" y="10"/>
                      <a:pt x="504" y="1"/>
                      <a:pt x="45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3"/>
              <p:cNvSpPr/>
              <p:nvPr/>
            </p:nvSpPr>
            <p:spPr>
              <a:xfrm>
                <a:off x="3994816" y="1871621"/>
                <a:ext cx="23682" cy="2762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890" extrusionOk="0">
                    <a:moveTo>
                      <a:pt x="275" y="0"/>
                    </a:moveTo>
                    <a:cubicBezTo>
                      <a:pt x="217" y="0"/>
                      <a:pt x="158" y="15"/>
                      <a:pt x="108" y="45"/>
                    </a:cubicBezTo>
                    <a:lnTo>
                      <a:pt x="12" y="199"/>
                    </a:lnTo>
                    <a:lnTo>
                      <a:pt x="0" y="318"/>
                    </a:lnTo>
                    <a:lnTo>
                      <a:pt x="48" y="449"/>
                    </a:lnTo>
                    <a:lnTo>
                      <a:pt x="60" y="461"/>
                    </a:lnTo>
                    <a:lnTo>
                      <a:pt x="84" y="509"/>
                    </a:lnTo>
                    <a:lnTo>
                      <a:pt x="96" y="509"/>
                    </a:lnTo>
                    <a:cubicBezTo>
                      <a:pt x="72" y="604"/>
                      <a:pt x="96" y="699"/>
                      <a:pt x="155" y="783"/>
                    </a:cubicBezTo>
                    <a:lnTo>
                      <a:pt x="227" y="842"/>
                    </a:lnTo>
                    <a:lnTo>
                      <a:pt x="286" y="866"/>
                    </a:lnTo>
                    <a:lnTo>
                      <a:pt x="381" y="890"/>
                    </a:lnTo>
                    <a:cubicBezTo>
                      <a:pt x="500" y="878"/>
                      <a:pt x="620" y="819"/>
                      <a:pt x="703" y="723"/>
                    </a:cubicBezTo>
                    <a:lnTo>
                      <a:pt x="750" y="628"/>
                    </a:lnTo>
                    <a:lnTo>
                      <a:pt x="762" y="545"/>
                    </a:lnTo>
                    <a:lnTo>
                      <a:pt x="750" y="426"/>
                    </a:lnTo>
                    <a:cubicBezTo>
                      <a:pt x="727" y="402"/>
                      <a:pt x="703" y="378"/>
                      <a:pt x="691" y="354"/>
                    </a:cubicBezTo>
                    <a:cubicBezTo>
                      <a:pt x="667" y="330"/>
                      <a:pt x="643" y="307"/>
                      <a:pt x="608" y="295"/>
                    </a:cubicBezTo>
                    <a:lnTo>
                      <a:pt x="596" y="199"/>
                    </a:lnTo>
                    <a:cubicBezTo>
                      <a:pt x="584" y="176"/>
                      <a:pt x="560" y="152"/>
                      <a:pt x="548" y="140"/>
                    </a:cubicBezTo>
                    <a:cubicBezTo>
                      <a:pt x="487" y="48"/>
                      <a:pt x="381" y="0"/>
                      <a:pt x="27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3"/>
              <p:cNvSpPr/>
              <p:nvPr/>
            </p:nvSpPr>
            <p:spPr>
              <a:xfrm>
                <a:off x="3907974" y="1923732"/>
                <a:ext cx="19988" cy="1986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0" extrusionOk="0">
                    <a:moveTo>
                      <a:pt x="355" y="0"/>
                    </a:moveTo>
                    <a:cubicBezTo>
                      <a:pt x="299" y="0"/>
                      <a:pt x="242" y="15"/>
                      <a:pt x="191" y="44"/>
                    </a:cubicBezTo>
                    <a:cubicBezTo>
                      <a:pt x="48" y="152"/>
                      <a:pt x="0" y="342"/>
                      <a:pt x="84" y="497"/>
                    </a:cubicBezTo>
                    <a:lnTo>
                      <a:pt x="203" y="604"/>
                    </a:lnTo>
                    <a:lnTo>
                      <a:pt x="322" y="640"/>
                    </a:lnTo>
                    <a:lnTo>
                      <a:pt x="477" y="604"/>
                    </a:lnTo>
                    <a:cubicBezTo>
                      <a:pt x="536" y="556"/>
                      <a:pt x="584" y="497"/>
                      <a:pt x="608" y="425"/>
                    </a:cubicBezTo>
                    <a:lnTo>
                      <a:pt x="643" y="354"/>
                    </a:lnTo>
                    <a:lnTo>
                      <a:pt x="631" y="152"/>
                    </a:lnTo>
                    <a:lnTo>
                      <a:pt x="620" y="140"/>
                    </a:lnTo>
                    <a:cubicBezTo>
                      <a:pt x="558" y="48"/>
                      <a:pt x="457" y="0"/>
                      <a:pt x="35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3"/>
              <p:cNvSpPr/>
              <p:nvPr/>
            </p:nvSpPr>
            <p:spPr>
              <a:xfrm>
                <a:off x="3767189" y="2024075"/>
                <a:ext cx="37338" cy="31503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015" extrusionOk="0">
                    <a:moveTo>
                      <a:pt x="317" y="0"/>
                    </a:moveTo>
                    <a:cubicBezTo>
                      <a:pt x="213" y="0"/>
                      <a:pt x="111" y="45"/>
                      <a:pt x="36" y="133"/>
                    </a:cubicBezTo>
                    <a:lnTo>
                      <a:pt x="0" y="169"/>
                    </a:lnTo>
                    <a:lnTo>
                      <a:pt x="0" y="181"/>
                    </a:lnTo>
                    <a:cubicBezTo>
                      <a:pt x="345" y="478"/>
                      <a:pt x="691" y="752"/>
                      <a:pt x="1048" y="1014"/>
                    </a:cubicBezTo>
                    <a:cubicBezTo>
                      <a:pt x="1155" y="931"/>
                      <a:pt x="1203" y="788"/>
                      <a:pt x="1167" y="657"/>
                    </a:cubicBezTo>
                    <a:cubicBezTo>
                      <a:pt x="1107" y="609"/>
                      <a:pt x="1096" y="526"/>
                      <a:pt x="1107" y="455"/>
                    </a:cubicBezTo>
                    <a:lnTo>
                      <a:pt x="1084" y="371"/>
                    </a:lnTo>
                    <a:lnTo>
                      <a:pt x="1048" y="324"/>
                    </a:lnTo>
                    <a:lnTo>
                      <a:pt x="976" y="264"/>
                    </a:lnTo>
                    <a:cubicBezTo>
                      <a:pt x="923" y="231"/>
                      <a:pt x="858" y="216"/>
                      <a:pt x="792" y="216"/>
                    </a:cubicBezTo>
                    <a:cubicBezTo>
                      <a:pt x="741" y="216"/>
                      <a:pt x="690" y="225"/>
                      <a:pt x="643" y="240"/>
                    </a:cubicBezTo>
                    <a:lnTo>
                      <a:pt x="631" y="240"/>
                    </a:lnTo>
                    <a:lnTo>
                      <a:pt x="584" y="109"/>
                    </a:lnTo>
                    <a:cubicBezTo>
                      <a:pt x="505" y="36"/>
                      <a:pt x="410" y="0"/>
                      <a:pt x="31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43"/>
              <p:cNvSpPr/>
              <p:nvPr/>
            </p:nvSpPr>
            <p:spPr>
              <a:xfrm>
                <a:off x="3788233" y="2009301"/>
                <a:ext cx="20733" cy="1986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0" extrusionOk="0">
                    <a:moveTo>
                      <a:pt x="357" y="0"/>
                    </a:moveTo>
                    <a:cubicBezTo>
                      <a:pt x="271" y="0"/>
                      <a:pt x="184" y="37"/>
                      <a:pt x="120" y="109"/>
                    </a:cubicBezTo>
                    <a:cubicBezTo>
                      <a:pt x="13" y="216"/>
                      <a:pt x="1" y="395"/>
                      <a:pt x="108" y="526"/>
                    </a:cubicBezTo>
                    <a:cubicBezTo>
                      <a:pt x="169" y="596"/>
                      <a:pt x="255" y="640"/>
                      <a:pt x="349" y="640"/>
                    </a:cubicBezTo>
                    <a:cubicBezTo>
                      <a:pt x="383" y="640"/>
                      <a:pt x="418" y="634"/>
                      <a:pt x="453" y="621"/>
                    </a:cubicBezTo>
                    <a:cubicBezTo>
                      <a:pt x="537" y="585"/>
                      <a:pt x="608" y="514"/>
                      <a:pt x="632" y="431"/>
                    </a:cubicBezTo>
                    <a:cubicBezTo>
                      <a:pt x="668" y="323"/>
                      <a:pt x="644" y="204"/>
                      <a:pt x="584" y="109"/>
                    </a:cubicBezTo>
                    <a:lnTo>
                      <a:pt x="560" y="97"/>
                    </a:lnTo>
                    <a:lnTo>
                      <a:pt x="548" y="73"/>
                    </a:lnTo>
                    <a:lnTo>
                      <a:pt x="525" y="50"/>
                    </a:lnTo>
                    <a:cubicBezTo>
                      <a:pt x="473" y="16"/>
                      <a:pt x="415" y="0"/>
                      <a:pt x="35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43"/>
              <p:cNvSpPr/>
              <p:nvPr/>
            </p:nvSpPr>
            <p:spPr>
              <a:xfrm>
                <a:off x="3978925" y="2035342"/>
                <a:ext cx="20733" cy="1849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6" extrusionOk="0">
                    <a:moveTo>
                      <a:pt x="338" y="1"/>
                    </a:moveTo>
                    <a:cubicBezTo>
                      <a:pt x="254" y="1"/>
                      <a:pt x="174" y="35"/>
                      <a:pt x="108" y="92"/>
                    </a:cubicBezTo>
                    <a:cubicBezTo>
                      <a:pt x="12" y="199"/>
                      <a:pt x="0" y="366"/>
                      <a:pt x="96" y="485"/>
                    </a:cubicBezTo>
                    <a:lnTo>
                      <a:pt x="227" y="556"/>
                    </a:lnTo>
                    <a:lnTo>
                      <a:pt x="262" y="556"/>
                    </a:lnTo>
                    <a:lnTo>
                      <a:pt x="262" y="580"/>
                    </a:lnTo>
                    <a:cubicBezTo>
                      <a:pt x="297" y="590"/>
                      <a:pt x="333" y="596"/>
                      <a:pt x="368" y="596"/>
                    </a:cubicBezTo>
                    <a:cubicBezTo>
                      <a:pt x="454" y="596"/>
                      <a:pt x="537" y="564"/>
                      <a:pt x="596" y="496"/>
                    </a:cubicBezTo>
                    <a:cubicBezTo>
                      <a:pt x="620" y="485"/>
                      <a:pt x="631" y="461"/>
                      <a:pt x="643" y="437"/>
                    </a:cubicBezTo>
                    <a:lnTo>
                      <a:pt x="667" y="354"/>
                    </a:lnTo>
                    <a:lnTo>
                      <a:pt x="667" y="294"/>
                    </a:lnTo>
                    <a:lnTo>
                      <a:pt x="655" y="199"/>
                    </a:lnTo>
                    <a:cubicBezTo>
                      <a:pt x="608" y="104"/>
                      <a:pt x="524" y="20"/>
                      <a:pt x="405" y="8"/>
                    </a:cubicBezTo>
                    <a:cubicBezTo>
                      <a:pt x="383" y="3"/>
                      <a:pt x="360" y="1"/>
                      <a:pt x="33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43"/>
              <p:cNvSpPr/>
              <p:nvPr/>
            </p:nvSpPr>
            <p:spPr>
              <a:xfrm>
                <a:off x="3897638" y="2069420"/>
                <a:ext cx="58785" cy="57109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840" extrusionOk="0">
                    <a:moveTo>
                      <a:pt x="364" y="0"/>
                    </a:moveTo>
                    <a:cubicBezTo>
                      <a:pt x="273" y="0"/>
                      <a:pt x="183" y="37"/>
                      <a:pt x="119" y="101"/>
                    </a:cubicBezTo>
                    <a:lnTo>
                      <a:pt x="95" y="125"/>
                    </a:lnTo>
                    <a:lnTo>
                      <a:pt x="83" y="149"/>
                    </a:lnTo>
                    <a:lnTo>
                      <a:pt x="60" y="184"/>
                    </a:lnTo>
                    <a:cubicBezTo>
                      <a:pt x="0" y="363"/>
                      <a:pt x="71" y="565"/>
                      <a:pt x="226" y="661"/>
                    </a:cubicBezTo>
                    <a:cubicBezTo>
                      <a:pt x="286" y="696"/>
                      <a:pt x="345" y="720"/>
                      <a:pt x="417" y="720"/>
                    </a:cubicBezTo>
                    <a:lnTo>
                      <a:pt x="393" y="744"/>
                    </a:lnTo>
                    <a:lnTo>
                      <a:pt x="345" y="863"/>
                    </a:lnTo>
                    <a:lnTo>
                      <a:pt x="345" y="970"/>
                    </a:lnTo>
                    <a:lnTo>
                      <a:pt x="393" y="1089"/>
                    </a:lnTo>
                    <a:lnTo>
                      <a:pt x="452" y="1161"/>
                    </a:lnTo>
                    <a:cubicBezTo>
                      <a:pt x="464" y="1196"/>
                      <a:pt x="488" y="1232"/>
                      <a:pt x="512" y="1268"/>
                    </a:cubicBezTo>
                    <a:cubicBezTo>
                      <a:pt x="536" y="1303"/>
                      <a:pt x="572" y="1327"/>
                      <a:pt x="607" y="1339"/>
                    </a:cubicBezTo>
                    <a:lnTo>
                      <a:pt x="548" y="1446"/>
                    </a:lnTo>
                    <a:cubicBezTo>
                      <a:pt x="548" y="1458"/>
                      <a:pt x="548" y="1482"/>
                      <a:pt x="536" y="1506"/>
                    </a:cubicBezTo>
                    <a:cubicBezTo>
                      <a:pt x="929" y="1637"/>
                      <a:pt x="1322" y="1756"/>
                      <a:pt x="1726" y="1839"/>
                    </a:cubicBezTo>
                    <a:lnTo>
                      <a:pt x="1738" y="1827"/>
                    </a:lnTo>
                    <a:lnTo>
                      <a:pt x="1762" y="1720"/>
                    </a:lnTo>
                    <a:lnTo>
                      <a:pt x="1774" y="1673"/>
                    </a:lnTo>
                    <a:cubicBezTo>
                      <a:pt x="1774" y="1625"/>
                      <a:pt x="1762" y="1565"/>
                      <a:pt x="1738" y="1518"/>
                    </a:cubicBezTo>
                    <a:lnTo>
                      <a:pt x="1619" y="1423"/>
                    </a:lnTo>
                    <a:lnTo>
                      <a:pt x="1524" y="1387"/>
                    </a:lnTo>
                    <a:lnTo>
                      <a:pt x="1465" y="1387"/>
                    </a:lnTo>
                    <a:cubicBezTo>
                      <a:pt x="1417" y="1387"/>
                      <a:pt x="1369" y="1387"/>
                      <a:pt x="1322" y="1411"/>
                    </a:cubicBezTo>
                    <a:lnTo>
                      <a:pt x="1226" y="1530"/>
                    </a:lnTo>
                    <a:lnTo>
                      <a:pt x="1203" y="1589"/>
                    </a:lnTo>
                    <a:cubicBezTo>
                      <a:pt x="1203" y="1577"/>
                      <a:pt x="1203" y="1565"/>
                      <a:pt x="1191" y="1554"/>
                    </a:cubicBezTo>
                    <a:cubicBezTo>
                      <a:pt x="1167" y="1434"/>
                      <a:pt x="1084" y="1339"/>
                      <a:pt x="964" y="1280"/>
                    </a:cubicBezTo>
                    <a:lnTo>
                      <a:pt x="1036" y="1149"/>
                    </a:lnTo>
                    <a:lnTo>
                      <a:pt x="1048" y="1042"/>
                    </a:lnTo>
                    <a:lnTo>
                      <a:pt x="1048" y="1030"/>
                    </a:lnTo>
                    <a:lnTo>
                      <a:pt x="1119" y="1030"/>
                    </a:lnTo>
                    <a:cubicBezTo>
                      <a:pt x="1167" y="1018"/>
                      <a:pt x="1226" y="994"/>
                      <a:pt x="1262" y="970"/>
                    </a:cubicBezTo>
                    <a:lnTo>
                      <a:pt x="1298" y="970"/>
                    </a:lnTo>
                    <a:lnTo>
                      <a:pt x="1429" y="946"/>
                    </a:lnTo>
                    <a:cubicBezTo>
                      <a:pt x="1471" y="960"/>
                      <a:pt x="1513" y="967"/>
                      <a:pt x="1555" y="967"/>
                    </a:cubicBezTo>
                    <a:cubicBezTo>
                      <a:pt x="1619" y="967"/>
                      <a:pt x="1681" y="951"/>
                      <a:pt x="1738" y="922"/>
                    </a:cubicBezTo>
                    <a:lnTo>
                      <a:pt x="1822" y="851"/>
                    </a:lnTo>
                    <a:lnTo>
                      <a:pt x="1857" y="792"/>
                    </a:lnTo>
                    <a:lnTo>
                      <a:pt x="1893" y="684"/>
                    </a:lnTo>
                    <a:cubicBezTo>
                      <a:pt x="1893" y="601"/>
                      <a:pt x="1869" y="518"/>
                      <a:pt x="1810" y="458"/>
                    </a:cubicBezTo>
                    <a:cubicBezTo>
                      <a:pt x="1750" y="375"/>
                      <a:pt x="1655" y="315"/>
                      <a:pt x="1548" y="303"/>
                    </a:cubicBezTo>
                    <a:cubicBezTo>
                      <a:pt x="1536" y="291"/>
                      <a:pt x="1524" y="280"/>
                      <a:pt x="1512" y="268"/>
                    </a:cubicBezTo>
                    <a:cubicBezTo>
                      <a:pt x="1500" y="244"/>
                      <a:pt x="1488" y="232"/>
                      <a:pt x="1465" y="220"/>
                    </a:cubicBezTo>
                    <a:lnTo>
                      <a:pt x="1357" y="172"/>
                    </a:lnTo>
                    <a:lnTo>
                      <a:pt x="1274" y="172"/>
                    </a:lnTo>
                    <a:lnTo>
                      <a:pt x="1155" y="196"/>
                    </a:lnTo>
                    <a:cubicBezTo>
                      <a:pt x="1084" y="244"/>
                      <a:pt x="1024" y="327"/>
                      <a:pt x="1012" y="411"/>
                    </a:cubicBezTo>
                    <a:cubicBezTo>
                      <a:pt x="941" y="434"/>
                      <a:pt x="881" y="482"/>
                      <a:pt x="845" y="541"/>
                    </a:cubicBezTo>
                    <a:cubicBezTo>
                      <a:pt x="822" y="577"/>
                      <a:pt x="810" y="613"/>
                      <a:pt x="798" y="661"/>
                    </a:cubicBezTo>
                    <a:lnTo>
                      <a:pt x="786" y="649"/>
                    </a:lnTo>
                    <a:lnTo>
                      <a:pt x="679" y="637"/>
                    </a:lnTo>
                    <a:lnTo>
                      <a:pt x="667" y="637"/>
                    </a:lnTo>
                    <a:lnTo>
                      <a:pt x="679" y="625"/>
                    </a:lnTo>
                    <a:cubicBezTo>
                      <a:pt x="703" y="589"/>
                      <a:pt x="726" y="553"/>
                      <a:pt x="750" y="518"/>
                    </a:cubicBezTo>
                    <a:lnTo>
                      <a:pt x="762" y="470"/>
                    </a:lnTo>
                    <a:lnTo>
                      <a:pt x="774" y="434"/>
                    </a:lnTo>
                    <a:lnTo>
                      <a:pt x="774" y="375"/>
                    </a:lnTo>
                    <a:cubicBezTo>
                      <a:pt x="750" y="220"/>
                      <a:pt x="643" y="77"/>
                      <a:pt x="500" y="30"/>
                    </a:cubicBezTo>
                    <a:cubicBezTo>
                      <a:pt x="456" y="10"/>
                      <a:pt x="410" y="0"/>
                      <a:pt x="36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3"/>
              <p:cNvSpPr/>
              <p:nvPr/>
            </p:nvSpPr>
            <p:spPr>
              <a:xfrm>
                <a:off x="3886900" y="1943379"/>
                <a:ext cx="20361" cy="2026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3" extrusionOk="0">
                    <a:moveTo>
                      <a:pt x="318" y="0"/>
                    </a:moveTo>
                    <a:cubicBezTo>
                      <a:pt x="284" y="0"/>
                      <a:pt x="249" y="6"/>
                      <a:pt x="215" y="19"/>
                    </a:cubicBezTo>
                    <a:cubicBezTo>
                      <a:pt x="203" y="19"/>
                      <a:pt x="179" y="31"/>
                      <a:pt x="156" y="31"/>
                    </a:cubicBezTo>
                    <a:lnTo>
                      <a:pt x="72" y="114"/>
                    </a:lnTo>
                    <a:lnTo>
                      <a:pt x="25" y="197"/>
                    </a:lnTo>
                    <a:lnTo>
                      <a:pt x="1" y="316"/>
                    </a:lnTo>
                    <a:cubicBezTo>
                      <a:pt x="12" y="505"/>
                      <a:pt x="168" y="652"/>
                      <a:pt x="353" y="652"/>
                    </a:cubicBezTo>
                    <a:cubicBezTo>
                      <a:pt x="366" y="652"/>
                      <a:pt x="380" y="651"/>
                      <a:pt x="394" y="650"/>
                    </a:cubicBezTo>
                    <a:lnTo>
                      <a:pt x="477" y="614"/>
                    </a:lnTo>
                    <a:lnTo>
                      <a:pt x="525" y="578"/>
                    </a:lnTo>
                    <a:lnTo>
                      <a:pt x="584" y="519"/>
                    </a:lnTo>
                    <a:cubicBezTo>
                      <a:pt x="656" y="400"/>
                      <a:pt x="656" y="245"/>
                      <a:pt x="572" y="138"/>
                    </a:cubicBezTo>
                    <a:cubicBezTo>
                      <a:pt x="510" y="49"/>
                      <a:pt x="416" y="0"/>
                      <a:pt x="31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3"/>
              <p:cNvSpPr/>
              <p:nvPr/>
            </p:nvSpPr>
            <p:spPr>
              <a:xfrm>
                <a:off x="3808189" y="1905886"/>
                <a:ext cx="34390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834" extrusionOk="0">
                    <a:moveTo>
                      <a:pt x="298" y="0"/>
                    </a:moveTo>
                    <a:lnTo>
                      <a:pt x="179" y="60"/>
                    </a:lnTo>
                    <a:lnTo>
                      <a:pt x="60" y="155"/>
                    </a:lnTo>
                    <a:lnTo>
                      <a:pt x="13" y="238"/>
                    </a:lnTo>
                    <a:lnTo>
                      <a:pt x="1" y="393"/>
                    </a:lnTo>
                    <a:lnTo>
                      <a:pt x="36" y="512"/>
                    </a:lnTo>
                    <a:lnTo>
                      <a:pt x="120" y="619"/>
                    </a:lnTo>
                    <a:lnTo>
                      <a:pt x="203" y="667"/>
                    </a:lnTo>
                    <a:lnTo>
                      <a:pt x="334" y="691"/>
                    </a:lnTo>
                    <a:cubicBezTo>
                      <a:pt x="382" y="691"/>
                      <a:pt x="429" y="667"/>
                      <a:pt x="465" y="643"/>
                    </a:cubicBezTo>
                    <a:cubicBezTo>
                      <a:pt x="465" y="667"/>
                      <a:pt x="477" y="679"/>
                      <a:pt x="477" y="703"/>
                    </a:cubicBezTo>
                    <a:lnTo>
                      <a:pt x="656" y="822"/>
                    </a:lnTo>
                    <a:lnTo>
                      <a:pt x="787" y="822"/>
                    </a:lnTo>
                    <a:lnTo>
                      <a:pt x="787" y="691"/>
                    </a:lnTo>
                    <a:lnTo>
                      <a:pt x="798" y="834"/>
                    </a:lnTo>
                    <a:cubicBezTo>
                      <a:pt x="906" y="834"/>
                      <a:pt x="1001" y="774"/>
                      <a:pt x="1060" y="691"/>
                    </a:cubicBezTo>
                    <a:cubicBezTo>
                      <a:pt x="1108" y="596"/>
                      <a:pt x="1108" y="477"/>
                      <a:pt x="1060" y="393"/>
                    </a:cubicBezTo>
                    <a:lnTo>
                      <a:pt x="953" y="298"/>
                    </a:lnTo>
                    <a:lnTo>
                      <a:pt x="858" y="262"/>
                    </a:lnTo>
                    <a:lnTo>
                      <a:pt x="846" y="310"/>
                    </a:lnTo>
                    <a:lnTo>
                      <a:pt x="846" y="250"/>
                    </a:lnTo>
                    <a:lnTo>
                      <a:pt x="751" y="238"/>
                    </a:lnTo>
                    <a:lnTo>
                      <a:pt x="608" y="274"/>
                    </a:lnTo>
                    <a:lnTo>
                      <a:pt x="584" y="143"/>
                    </a:lnTo>
                    <a:lnTo>
                      <a:pt x="489" y="4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43"/>
              <p:cNvSpPr/>
              <p:nvPr/>
            </p:nvSpPr>
            <p:spPr>
              <a:xfrm>
                <a:off x="4084234" y="1887605"/>
                <a:ext cx="19616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2" extrusionOk="0">
                    <a:moveTo>
                      <a:pt x="285" y="1"/>
                    </a:moveTo>
                    <a:cubicBezTo>
                      <a:pt x="232" y="1"/>
                      <a:pt x="179" y="14"/>
                      <a:pt x="132" y="42"/>
                    </a:cubicBezTo>
                    <a:lnTo>
                      <a:pt x="36" y="161"/>
                    </a:lnTo>
                    <a:lnTo>
                      <a:pt x="1" y="256"/>
                    </a:lnTo>
                    <a:lnTo>
                      <a:pt x="13" y="399"/>
                    </a:lnTo>
                    <a:cubicBezTo>
                      <a:pt x="48" y="494"/>
                      <a:pt x="132" y="577"/>
                      <a:pt x="239" y="601"/>
                    </a:cubicBezTo>
                    <a:lnTo>
                      <a:pt x="310" y="601"/>
                    </a:lnTo>
                    <a:lnTo>
                      <a:pt x="394" y="589"/>
                    </a:lnTo>
                    <a:lnTo>
                      <a:pt x="465" y="554"/>
                    </a:lnTo>
                    <a:cubicBezTo>
                      <a:pt x="596" y="470"/>
                      <a:pt x="632" y="292"/>
                      <a:pt x="548" y="149"/>
                    </a:cubicBezTo>
                    <a:cubicBezTo>
                      <a:pt x="493" y="53"/>
                      <a:pt x="390" y="1"/>
                      <a:pt x="28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43"/>
              <p:cNvSpPr/>
              <p:nvPr/>
            </p:nvSpPr>
            <p:spPr>
              <a:xfrm>
                <a:off x="3784912" y="1962404"/>
                <a:ext cx="21850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03" extrusionOk="0">
                    <a:moveTo>
                      <a:pt x="394" y="1"/>
                    </a:moveTo>
                    <a:cubicBezTo>
                      <a:pt x="286" y="13"/>
                      <a:pt x="179" y="60"/>
                      <a:pt x="96" y="144"/>
                    </a:cubicBezTo>
                    <a:lnTo>
                      <a:pt x="48" y="203"/>
                    </a:lnTo>
                    <a:lnTo>
                      <a:pt x="1" y="334"/>
                    </a:lnTo>
                    <a:lnTo>
                      <a:pt x="1" y="418"/>
                    </a:lnTo>
                    <a:lnTo>
                      <a:pt x="48" y="549"/>
                    </a:lnTo>
                    <a:cubicBezTo>
                      <a:pt x="113" y="649"/>
                      <a:pt x="221" y="702"/>
                      <a:pt x="333" y="702"/>
                    </a:cubicBezTo>
                    <a:cubicBezTo>
                      <a:pt x="407" y="702"/>
                      <a:pt x="482" y="679"/>
                      <a:pt x="548" y="632"/>
                    </a:cubicBezTo>
                    <a:lnTo>
                      <a:pt x="620" y="477"/>
                    </a:lnTo>
                    <a:lnTo>
                      <a:pt x="620" y="465"/>
                    </a:lnTo>
                    <a:cubicBezTo>
                      <a:pt x="703" y="358"/>
                      <a:pt x="703" y="203"/>
                      <a:pt x="608" y="96"/>
                    </a:cubicBezTo>
                    <a:lnTo>
                      <a:pt x="536" y="49"/>
                    </a:lnTo>
                    <a:lnTo>
                      <a:pt x="489" y="1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3"/>
              <p:cNvSpPr/>
              <p:nvPr/>
            </p:nvSpPr>
            <p:spPr>
              <a:xfrm>
                <a:off x="3660391" y="1894743"/>
                <a:ext cx="19988" cy="21043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8" extrusionOk="0">
                    <a:moveTo>
                      <a:pt x="282" y="0"/>
                    </a:moveTo>
                    <a:cubicBezTo>
                      <a:pt x="237" y="0"/>
                      <a:pt x="194" y="9"/>
                      <a:pt x="155" y="26"/>
                    </a:cubicBezTo>
                    <a:lnTo>
                      <a:pt x="60" y="121"/>
                    </a:lnTo>
                    <a:lnTo>
                      <a:pt x="12" y="204"/>
                    </a:lnTo>
                    <a:lnTo>
                      <a:pt x="0" y="264"/>
                    </a:lnTo>
                    <a:cubicBezTo>
                      <a:pt x="84" y="395"/>
                      <a:pt x="167" y="538"/>
                      <a:pt x="262" y="669"/>
                    </a:cubicBezTo>
                    <a:cubicBezTo>
                      <a:pt x="286" y="675"/>
                      <a:pt x="313" y="678"/>
                      <a:pt x="340" y="678"/>
                    </a:cubicBezTo>
                    <a:cubicBezTo>
                      <a:pt x="366" y="678"/>
                      <a:pt x="393" y="675"/>
                      <a:pt x="417" y="669"/>
                    </a:cubicBezTo>
                    <a:lnTo>
                      <a:pt x="488" y="633"/>
                    </a:lnTo>
                    <a:lnTo>
                      <a:pt x="536" y="597"/>
                    </a:lnTo>
                    <a:lnTo>
                      <a:pt x="584" y="538"/>
                    </a:lnTo>
                    <a:cubicBezTo>
                      <a:pt x="631" y="455"/>
                      <a:pt x="643" y="347"/>
                      <a:pt x="619" y="252"/>
                    </a:cubicBezTo>
                    <a:cubicBezTo>
                      <a:pt x="584" y="157"/>
                      <a:pt x="524" y="74"/>
                      <a:pt x="429" y="38"/>
                    </a:cubicBezTo>
                    <a:cubicBezTo>
                      <a:pt x="384" y="12"/>
                      <a:pt x="333" y="0"/>
                      <a:pt x="28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3"/>
              <p:cNvSpPr/>
              <p:nvPr/>
            </p:nvSpPr>
            <p:spPr>
              <a:xfrm>
                <a:off x="3717282" y="1980158"/>
                <a:ext cx="8535" cy="928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4" y="108"/>
                      <a:pt x="179" y="203"/>
                      <a:pt x="275" y="298"/>
                    </a:cubicBezTo>
                    <a:lnTo>
                      <a:pt x="275" y="286"/>
                    </a:lnTo>
                    <a:lnTo>
                      <a:pt x="263" y="227"/>
                    </a:lnTo>
                    <a:cubicBezTo>
                      <a:pt x="215" y="131"/>
                      <a:pt x="144" y="48"/>
                      <a:pt x="37" y="12"/>
                    </a:cubicBezTo>
                    <a:cubicBezTo>
                      <a:pt x="25" y="12"/>
                      <a:pt x="13" y="12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43"/>
              <p:cNvSpPr/>
              <p:nvPr/>
            </p:nvSpPr>
            <p:spPr>
              <a:xfrm>
                <a:off x="4194726" y="2083542"/>
                <a:ext cx="10025" cy="602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94" extrusionOk="0">
                    <a:moveTo>
                      <a:pt x="284" y="0"/>
                    </a:moveTo>
                    <a:cubicBezTo>
                      <a:pt x="226" y="0"/>
                      <a:pt x="169" y="21"/>
                      <a:pt x="120" y="51"/>
                    </a:cubicBezTo>
                    <a:cubicBezTo>
                      <a:pt x="72" y="86"/>
                      <a:pt x="24" y="134"/>
                      <a:pt x="1" y="194"/>
                    </a:cubicBezTo>
                    <a:cubicBezTo>
                      <a:pt x="108" y="134"/>
                      <a:pt x="227" y="63"/>
                      <a:pt x="322" y="3"/>
                    </a:cubicBezTo>
                    <a:cubicBezTo>
                      <a:pt x="309" y="1"/>
                      <a:pt x="297" y="0"/>
                      <a:pt x="28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43"/>
              <p:cNvSpPr/>
              <p:nvPr/>
            </p:nvSpPr>
            <p:spPr>
              <a:xfrm>
                <a:off x="4126010" y="2072493"/>
                <a:ext cx="24395" cy="2150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693" extrusionOk="0">
                    <a:moveTo>
                      <a:pt x="311" y="1"/>
                    </a:moveTo>
                    <a:cubicBezTo>
                      <a:pt x="285" y="1"/>
                      <a:pt x="261" y="5"/>
                      <a:pt x="238" y="14"/>
                    </a:cubicBezTo>
                    <a:lnTo>
                      <a:pt x="83" y="169"/>
                    </a:lnTo>
                    <a:lnTo>
                      <a:pt x="83" y="204"/>
                    </a:lnTo>
                    <a:cubicBezTo>
                      <a:pt x="0" y="323"/>
                      <a:pt x="12" y="490"/>
                      <a:pt x="107" y="597"/>
                    </a:cubicBezTo>
                    <a:lnTo>
                      <a:pt x="238" y="669"/>
                    </a:lnTo>
                    <a:lnTo>
                      <a:pt x="333" y="681"/>
                    </a:lnTo>
                    <a:lnTo>
                      <a:pt x="357" y="681"/>
                    </a:lnTo>
                    <a:lnTo>
                      <a:pt x="393" y="693"/>
                    </a:lnTo>
                    <a:lnTo>
                      <a:pt x="560" y="645"/>
                    </a:lnTo>
                    <a:lnTo>
                      <a:pt x="703" y="526"/>
                    </a:lnTo>
                    <a:lnTo>
                      <a:pt x="774" y="407"/>
                    </a:lnTo>
                    <a:lnTo>
                      <a:pt x="786" y="312"/>
                    </a:lnTo>
                    <a:lnTo>
                      <a:pt x="750" y="157"/>
                    </a:lnTo>
                    <a:lnTo>
                      <a:pt x="738" y="145"/>
                    </a:lnTo>
                    <a:cubicBezTo>
                      <a:pt x="679" y="66"/>
                      <a:pt x="587" y="20"/>
                      <a:pt x="497" y="20"/>
                    </a:cubicBezTo>
                    <a:cubicBezTo>
                      <a:pt x="478" y="20"/>
                      <a:pt x="459" y="22"/>
                      <a:pt x="441" y="26"/>
                    </a:cubicBezTo>
                    <a:cubicBezTo>
                      <a:pt x="396" y="11"/>
                      <a:pt x="352" y="1"/>
                      <a:pt x="31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3"/>
              <p:cNvSpPr/>
              <p:nvPr/>
            </p:nvSpPr>
            <p:spPr>
              <a:xfrm>
                <a:off x="4114898" y="2092109"/>
                <a:ext cx="26289" cy="2666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59" extrusionOk="0">
                    <a:moveTo>
                      <a:pt x="310" y="1"/>
                    </a:moveTo>
                    <a:lnTo>
                      <a:pt x="263" y="13"/>
                    </a:lnTo>
                    <a:lnTo>
                      <a:pt x="227" y="25"/>
                    </a:lnTo>
                    <a:lnTo>
                      <a:pt x="191" y="49"/>
                    </a:lnTo>
                    <a:cubicBezTo>
                      <a:pt x="156" y="61"/>
                      <a:pt x="132" y="84"/>
                      <a:pt x="120" y="108"/>
                    </a:cubicBezTo>
                    <a:cubicBezTo>
                      <a:pt x="37" y="191"/>
                      <a:pt x="1" y="311"/>
                      <a:pt x="25" y="430"/>
                    </a:cubicBezTo>
                    <a:cubicBezTo>
                      <a:pt x="25" y="410"/>
                      <a:pt x="25" y="390"/>
                      <a:pt x="25" y="370"/>
                    </a:cubicBezTo>
                    <a:lnTo>
                      <a:pt x="108" y="584"/>
                    </a:lnTo>
                    <a:lnTo>
                      <a:pt x="215" y="668"/>
                    </a:lnTo>
                    <a:lnTo>
                      <a:pt x="239" y="668"/>
                    </a:lnTo>
                    <a:cubicBezTo>
                      <a:pt x="239" y="703"/>
                      <a:pt x="251" y="739"/>
                      <a:pt x="263" y="763"/>
                    </a:cubicBezTo>
                    <a:lnTo>
                      <a:pt x="358" y="858"/>
                    </a:lnTo>
                    <a:cubicBezTo>
                      <a:pt x="501" y="811"/>
                      <a:pt x="668" y="763"/>
                      <a:pt x="822" y="715"/>
                    </a:cubicBezTo>
                    <a:lnTo>
                      <a:pt x="846" y="668"/>
                    </a:lnTo>
                    <a:lnTo>
                      <a:pt x="846" y="608"/>
                    </a:lnTo>
                    <a:cubicBezTo>
                      <a:pt x="834" y="537"/>
                      <a:pt x="811" y="465"/>
                      <a:pt x="763" y="418"/>
                    </a:cubicBezTo>
                    <a:lnTo>
                      <a:pt x="751" y="394"/>
                    </a:lnTo>
                    <a:lnTo>
                      <a:pt x="739" y="382"/>
                    </a:lnTo>
                    <a:lnTo>
                      <a:pt x="727" y="382"/>
                    </a:lnTo>
                    <a:cubicBezTo>
                      <a:pt x="715" y="168"/>
                      <a:pt x="525" y="1"/>
                      <a:pt x="31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3"/>
              <p:cNvSpPr/>
              <p:nvPr/>
            </p:nvSpPr>
            <p:spPr>
              <a:xfrm>
                <a:off x="4007013" y="1925594"/>
                <a:ext cx="19616" cy="1911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6" extrusionOk="0">
                    <a:moveTo>
                      <a:pt x="321" y="1"/>
                    </a:moveTo>
                    <a:cubicBezTo>
                      <a:pt x="226" y="1"/>
                      <a:pt x="130" y="39"/>
                      <a:pt x="60" y="115"/>
                    </a:cubicBezTo>
                    <a:lnTo>
                      <a:pt x="48" y="139"/>
                    </a:lnTo>
                    <a:lnTo>
                      <a:pt x="0" y="270"/>
                    </a:lnTo>
                    <a:lnTo>
                      <a:pt x="0" y="353"/>
                    </a:lnTo>
                    <a:lnTo>
                      <a:pt x="48" y="484"/>
                    </a:lnTo>
                    <a:cubicBezTo>
                      <a:pt x="107" y="556"/>
                      <a:pt x="203" y="604"/>
                      <a:pt x="310" y="615"/>
                    </a:cubicBezTo>
                    <a:cubicBezTo>
                      <a:pt x="405" y="615"/>
                      <a:pt x="500" y="568"/>
                      <a:pt x="560" y="496"/>
                    </a:cubicBezTo>
                    <a:lnTo>
                      <a:pt x="584" y="473"/>
                    </a:lnTo>
                    <a:lnTo>
                      <a:pt x="631" y="342"/>
                    </a:lnTo>
                    <a:lnTo>
                      <a:pt x="631" y="258"/>
                    </a:lnTo>
                    <a:lnTo>
                      <a:pt x="584" y="127"/>
                    </a:lnTo>
                    <a:cubicBezTo>
                      <a:pt x="517" y="42"/>
                      <a:pt x="419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43"/>
              <p:cNvSpPr/>
              <p:nvPr/>
            </p:nvSpPr>
            <p:spPr>
              <a:xfrm>
                <a:off x="4100870" y="2043411"/>
                <a:ext cx="21478" cy="1877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05" extrusionOk="0">
                    <a:moveTo>
                      <a:pt x="347" y="1"/>
                    </a:moveTo>
                    <a:cubicBezTo>
                      <a:pt x="290" y="1"/>
                      <a:pt x="232" y="15"/>
                      <a:pt x="179" y="46"/>
                    </a:cubicBezTo>
                    <a:cubicBezTo>
                      <a:pt x="48" y="117"/>
                      <a:pt x="0" y="284"/>
                      <a:pt x="60" y="415"/>
                    </a:cubicBezTo>
                    <a:lnTo>
                      <a:pt x="191" y="534"/>
                    </a:lnTo>
                    <a:lnTo>
                      <a:pt x="227" y="546"/>
                    </a:lnTo>
                    <a:lnTo>
                      <a:pt x="227" y="558"/>
                    </a:lnTo>
                    <a:cubicBezTo>
                      <a:pt x="277" y="589"/>
                      <a:pt x="331" y="604"/>
                      <a:pt x="382" y="604"/>
                    </a:cubicBezTo>
                    <a:cubicBezTo>
                      <a:pt x="428" y="604"/>
                      <a:pt x="473" y="592"/>
                      <a:pt x="512" y="570"/>
                    </a:cubicBezTo>
                    <a:lnTo>
                      <a:pt x="572" y="534"/>
                    </a:lnTo>
                    <a:lnTo>
                      <a:pt x="596" y="498"/>
                    </a:lnTo>
                    <a:lnTo>
                      <a:pt x="632" y="451"/>
                    </a:lnTo>
                    <a:cubicBezTo>
                      <a:pt x="691" y="344"/>
                      <a:pt x="679" y="213"/>
                      <a:pt x="596" y="117"/>
                    </a:cubicBezTo>
                    <a:cubicBezTo>
                      <a:pt x="536" y="42"/>
                      <a:pt x="443" y="1"/>
                      <a:pt x="34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3"/>
              <p:cNvSpPr/>
              <p:nvPr/>
            </p:nvSpPr>
            <p:spPr>
              <a:xfrm>
                <a:off x="4051707" y="2107658"/>
                <a:ext cx="24427" cy="2033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5" extrusionOk="0">
                    <a:moveTo>
                      <a:pt x="394" y="0"/>
                    </a:moveTo>
                    <a:lnTo>
                      <a:pt x="239" y="24"/>
                    </a:lnTo>
                    <a:cubicBezTo>
                      <a:pt x="60" y="119"/>
                      <a:pt x="1" y="333"/>
                      <a:pt x="96" y="512"/>
                    </a:cubicBezTo>
                    <a:lnTo>
                      <a:pt x="203" y="595"/>
                    </a:lnTo>
                    <a:lnTo>
                      <a:pt x="287" y="619"/>
                    </a:lnTo>
                    <a:lnTo>
                      <a:pt x="287" y="631"/>
                    </a:lnTo>
                    <a:lnTo>
                      <a:pt x="382" y="655"/>
                    </a:lnTo>
                    <a:lnTo>
                      <a:pt x="537" y="631"/>
                    </a:lnTo>
                    <a:cubicBezTo>
                      <a:pt x="715" y="536"/>
                      <a:pt x="787" y="310"/>
                      <a:pt x="680" y="131"/>
                    </a:cubicBezTo>
                    <a:lnTo>
                      <a:pt x="572" y="48"/>
                    </a:lnTo>
                    <a:lnTo>
                      <a:pt x="489" y="2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3"/>
              <p:cNvSpPr/>
              <p:nvPr/>
            </p:nvSpPr>
            <p:spPr>
              <a:xfrm>
                <a:off x="4000340" y="2003249"/>
                <a:ext cx="21106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8" extrusionOk="0">
                    <a:moveTo>
                      <a:pt x="384" y="0"/>
                    </a:moveTo>
                    <a:cubicBezTo>
                      <a:pt x="325" y="0"/>
                      <a:pt x="266" y="19"/>
                      <a:pt x="215" y="54"/>
                    </a:cubicBezTo>
                    <a:cubicBezTo>
                      <a:pt x="49" y="149"/>
                      <a:pt x="1" y="376"/>
                      <a:pt x="132" y="518"/>
                    </a:cubicBezTo>
                    <a:cubicBezTo>
                      <a:pt x="189" y="599"/>
                      <a:pt x="278" y="647"/>
                      <a:pt x="371" y="647"/>
                    </a:cubicBezTo>
                    <a:cubicBezTo>
                      <a:pt x="415" y="647"/>
                      <a:pt x="459" y="637"/>
                      <a:pt x="501" y="614"/>
                    </a:cubicBezTo>
                    <a:cubicBezTo>
                      <a:pt x="620" y="554"/>
                      <a:pt x="680" y="411"/>
                      <a:pt x="656" y="280"/>
                    </a:cubicBezTo>
                    <a:cubicBezTo>
                      <a:pt x="656" y="221"/>
                      <a:pt x="632" y="149"/>
                      <a:pt x="596" y="102"/>
                    </a:cubicBezTo>
                    <a:cubicBezTo>
                      <a:pt x="542" y="33"/>
                      <a:pt x="463" y="0"/>
                      <a:pt x="38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3"/>
              <p:cNvSpPr/>
              <p:nvPr/>
            </p:nvSpPr>
            <p:spPr>
              <a:xfrm>
                <a:off x="4149660" y="2103841"/>
                <a:ext cx="14060" cy="717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31" extrusionOk="0">
                    <a:moveTo>
                      <a:pt x="298" y="1"/>
                    </a:moveTo>
                    <a:cubicBezTo>
                      <a:pt x="232" y="1"/>
                      <a:pt x="166" y="19"/>
                      <a:pt x="107" y="52"/>
                    </a:cubicBezTo>
                    <a:lnTo>
                      <a:pt x="83" y="75"/>
                    </a:lnTo>
                    <a:lnTo>
                      <a:pt x="60" y="99"/>
                    </a:lnTo>
                    <a:lnTo>
                      <a:pt x="36" y="123"/>
                    </a:lnTo>
                    <a:cubicBezTo>
                      <a:pt x="12" y="159"/>
                      <a:pt x="0" y="194"/>
                      <a:pt x="0" y="230"/>
                    </a:cubicBezTo>
                    <a:cubicBezTo>
                      <a:pt x="143" y="171"/>
                      <a:pt x="298" y="111"/>
                      <a:pt x="453" y="40"/>
                    </a:cubicBezTo>
                    <a:cubicBezTo>
                      <a:pt x="404" y="13"/>
                      <a:pt x="351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3"/>
              <p:cNvSpPr/>
              <p:nvPr/>
            </p:nvSpPr>
            <p:spPr>
              <a:xfrm>
                <a:off x="4062073" y="2073269"/>
                <a:ext cx="30324" cy="3035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78" extrusionOk="0">
                    <a:moveTo>
                      <a:pt x="298" y="656"/>
                    </a:moveTo>
                    <a:lnTo>
                      <a:pt x="310" y="691"/>
                    </a:lnTo>
                    <a:cubicBezTo>
                      <a:pt x="298" y="679"/>
                      <a:pt x="286" y="668"/>
                      <a:pt x="286" y="656"/>
                    </a:cubicBezTo>
                    <a:close/>
                    <a:moveTo>
                      <a:pt x="334" y="1"/>
                    </a:moveTo>
                    <a:lnTo>
                      <a:pt x="203" y="36"/>
                    </a:lnTo>
                    <a:lnTo>
                      <a:pt x="107" y="108"/>
                    </a:lnTo>
                    <a:lnTo>
                      <a:pt x="24" y="215"/>
                    </a:lnTo>
                    <a:lnTo>
                      <a:pt x="0" y="310"/>
                    </a:lnTo>
                    <a:lnTo>
                      <a:pt x="12" y="453"/>
                    </a:lnTo>
                    <a:cubicBezTo>
                      <a:pt x="60" y="548"/>
                      <a:pt x="155" y="620"/>
                      <a:pt x="262" y="656"/>
                    </a:cubicBezTo>
                    <a:cubicBezTo>
                      <a:pt x="262" y="739"/>
                      <a:pt x="298" y="822"/>
                      <a:pt x="346" y="882"/>
                    </a:cubicBezTo>
                    <a:lnTo>
                      <a:pt x="429" y="941"/>
                    </a:lnTo>
                    <a:lnTo>
                      <a:pt x="488" y="965"/>
                    </a:lnTo>
                    <a:lnTo>
                      <a:pt x="572" y="977"/>
                    </a:lnTo>
                    <a:cubicBezTo>
                      <a:pt x="655" y="977"/>
                      <a:pt x="727" y="953"/>
                      <a:pt x="786" y="906"/>
                    </a:cubicBezTo>
                    <a:cubicBezTo>
                      <a:pt x="929" y="810"/>
                      <a:pt x="977" y="656"/>
                      <a:pt x="929" y="429"/>
                    </a:cubicBezTo>
                    <a:lnTo>
                      <a:pt x="834" y="298"/>
                    </a:lnTo>
                    <a:lnTo>
                      <a:pt x="739" y="251"/>
                    </a:lnTo>
                    <a:lnTo>
                      <a:pt x="655" y="251"/>
                    </a:lnTo>
                    <a:cubicBezTo>
                      <a:pt x="631" y="179"/>
                      <a:pt x="596" y="108"/>
                      <a:pt x="548" y="60"/>
                    </a:cubicBezTo>
                    <a:lnTo>
                      <a:pt x="429" y="13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3"/>
              <p:cNvSpPr/>
              <p:nvPr/>
            </p:nvSpPr>
            <p:spPr>
              <a:xfrm>
                <a:off x="4015890" y="2082239"/>
                <a:ext cx="38083" cy="52422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689" extrusionOk="0">
                    <a:moveTo>
                      <a:pt x="317" y="0"/>
                    </a:moveTo>
                    <a:cubicBezTo>
                      <a:pt x="267" y="0"/>
                      <a:pt x="215" y="11"/>
                      <a:pt x="167" y="33"/>
                    </a:cubicBezTo>
                    <a:lnTo>
                      <a:pt x="36" y="224"/>
                    </a:lnTo>
                    <a:lnTo>
                      <a:pt x="36" y="355"/>
                    </a:lnTo>
                    <a:lnTo>
                      <a:pt x="48" y="367"/>
                    </a:lnTo>
                    <a:cubicBezTo>
                      <a:pt x="0" y="498"/>
                      <a:pt x="12" y="652"/>
                      <a:pt x="107" y="771"/>
                    </a:cubicBezTo>
                    <a:lnTo>
                      <a:pt x="131" y="783"/>
                    </a:lnTo>
                    <a:lnTo>
                      <a:pt x="119" y="783"/>
                    </a:lnTo>
                    <a:lnTo>
                      <a:pt x="71" y="831"/>
                    </a:lnTo>
                    <a:lnTo>
                      <a:pt x="24" y="950"/>
                    </a:lnTo>
                    <a:lnTo>
                      <a:pt x="24" y="1045"/>
                    </a:lnTo>
                    <a:lnTo>
                      <a:pt x="24" y="1069"/>
                    </a:lnTo>
                    <a:cubicBezTo>
                      <a:pt x="24" y="1129"/>
                      <a:pt x="36" y="1176"/>
                      <a:pt x="71" y="1224"/>
                    </a:cubicBezTo>
                    <a:lnTo>
                      <a:pt x="238" y="1307"/>
                    </a:lnTo>
                    <a:lnTo>
                      <a:pt x="369" y="1307"/>
                    </a:lnTo>
                    <a:lnTo>
                      <a:pt x="381" y="1295"/>
                    </a:lnTo>
                    <a:lnTo>
                      <a:pt x="369" y="1343"/>
                    </a:lnTo>
                    <a:lnTo>
                      <a:pt x="369" y="1510"/>
                    </a:lnTo>
                    <a:cubicBezTo>
                      <a:pt x="405" y="1557"/>
                      <a:pt x="441" y="1605"/>
                      <a:pt x="476" y="1641"/>
                    </a:cubicBezTo>
                    <a:lnTo>
                      <a:pt x="476" y="1664"/>
                    </a:lnTo>
                    <a:cubicBezTo>
                      <a:pt x="476" y="1676"/>
                      <a:pt x="488" y="1676"/>
                      <a:pt x="488" y="1688"/>
                    </a:cubicBezTo>
                    <a:cubicBezTo>
                      <a:pt x="726" y="1676"/>
                      <a:pt x="976" y="1652"/>
                      <a:pt x="1226" y="1629"/>
                    </a:cubicBezTo>
                    <a:lnTo>
                      <a:pt x="1226" y="1617"/>
                    </a:lnTo>
                    <a:lnTo>
                      <a:pt x="1155" y="1557"/>
                    </a:lnTo>
                    <a:lnTo>
                      <a:pt x="1167" y="1522"/>
                    </a:lnTo>
                    <a:lnTo>
                      <a:pt x="1072" y="1367"/>
                    </a:lnTo>
                    <a:lnTo>
                      <a:pt x="1095" y="1319"/>
                    </a:lnTo>
                    <a:lnTo>
                      <a:pt x="1024" y="1248"/>
                    </a:lnTo>
                    <a:lnTo>
                      <a:pt x="988" y="1164"/>
                    </a:lnTo>
                    <a:cubicBezTo>
                      <a:pt x="934" y="1087"/>
                      <a:pt x="839" y="1044"/>
                      <a:pt x="743" y="1044"/>
                    </a:cubicBezTo>
                    <a:cubicBezTo>
                      <a:pt x="692" y="1044"/>
                      <a:pt x="641" y="1056"/>
                      <a:pt x="595" y="1081"/>
                    </a:cubicBezTo>
                    <a:cubicBezTo>
                      <a:pt x="607" y="1033"/>
                      <a:pt x="607" y="998"/>
                      <a:pt x="607" y="962"/>
                    </a:cubicBezTo>
                    <a:cubicBezTo>
                      <a:pt x="595" y="914"/>
                      <a:pt x="583" y="879"/>
                      <a:pt x="560" y="855"/>
                    </a:cubicBezTo>
                    <a:cubicBezTo>
                      <a:pt x="583" y="843"/>
                      <a:pt x="607" y="819"/>
                      <a:pt x="619" y="807"/>
                    </a:cubicBezTo>
                    <a:lnTo>
                      <a:pt x="655" y="771"/>
                    </a:lnTo>
                    <a:lnTo>
                      <a:pt x="679" y="748"/>
                    </a:lnTo>
                    <a:lnTo>
                      <a:pt x="703" y="700"/>
                    </a:lnTo>
                    <a:cubicBezTo>
                      <a:pt x="762" y="509"/>
                      <a:pt x="726" y="307"/>
                      <a:pt x="607" y="140"/>
                    </a:cubicBezTo>
                    <a:cubicBezTo>
                      <a:pt x="534" y="51"/>
                      <a:pt x="427" y="0"/>
                      <a:pt x="31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3"/>
              <p:cNvSpPr/>
              <p:nvPr/>
            </p:nvSpPr>
            <p:spPr>
              <a:xfrm>
                <a:off x="4058752" y="1976371"/>
                <a:ext cx="22564" cy="210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79" extrusionOk="0">
                    <a:moveTo>
                      <a:pt x="407" y="0"/>
                    </a:moveTo>
                    <a:cubicBezTo>
                      <a:pt x="311" y="0"/>
                      <a:pt x="223" y="27"/>
                      <a:pt x="143" y="87"/>
                    </a:cubicBezTo>
                    <a:lnTo>
                      <a:pt x="84" y="134"/>
                    </a:lnTo>
                    <a:lnTo>
                      <a:pt x="24" y="241"/>
                    </a:lnTo>
                    <a:lnTo>
                      <a:pt x="0" y="337"/>
                    </a:lnTo>
                    <a:lnTo>
                      <a:pt x="12" y="468"/>
                    </a:lnTo>
                    <a:cubicBezTo>
                      <a:pt x="73" y="599"/>
                      <a:pt x="205" y="679"/>
                      <a:pt x="342" y="679"/>
                    </a:cubicBezTo>
                    <a:cubicBezTo>
                      <a:pt x="391" y="679"/>
                      <a:pt x="441" y="668"/>
                      <a:pt x="488" y="646"/>
                    </a:cubicBezTo>
                    <a:lnTo>
                      <a:pt x="595" y="503"/>
                    </a:lnTo>
                    <a:cubicBezTo>
                      <a:pt x="691" y="408"/>
                      <a:pt x="726" y="253"/>
                      <a:pt x="655" y="134"/>
                    </a:cubicBezTo>
                    <a:lnTo>
                      <a:pt x="595" y="75"/>
                    </a:lnTo>
                    <a:lnTo>
                      <a:pt x="548" y="39"/>
                    </a:lnTo>
                    <a:lnTo>
                      <a:pt x="465" y="3"/>
                    </a:lnTo>
                    <a:cubicBezTo>
                      <a:pt x="445" y="1"/>
                      <a:pt x="426" y="0"/>
                      <a:pt x="40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3"/>
              <p:cNvSpPr/>
              <p:nvPr/>
            </p:nvSpPr>
            <p:spPr>
              <a:xfrm>
                <a:off x="4004406" y="2031338"/>
                <a:ext cx="22223" cy="2312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45" extrusionOk="0">
                    <a:moveTo>
                      <a:pt x="311" y="0"/>
                    </a:moveTo>
                    <a:cubicBezTo>
                      <a:pt x="259" y="0"/>
                      <a:pt x="206" y="10"/>
                      <a:pt x="156" y="30"/>
                    </a:cubicBezTo>
                    <a:lnTo>
                      <a:pt x="60" y="114"/>
                    </a:lnTo>
                    <a:lnTo>
                      <a:pt x="25" y="185"/>
                    </a:lnTo>
                    <a:lnTo>
                      <a:pt x="1" y="316"/>
                    </a:lnTo>
                    <a:cubicBezTo>
                      <a:pt x="13" y="423"/>
                      <a:pt x="49" y="518"/>
                      <a:pt x="108" y="614"/>
                    </a:cubicBezTo>
                    <a:cubicBezTo>
                      <a:pt x="180" y="685"/>
                      <a:pt x="263" y="733"/>
                      <a:pt x="358" y="745"/>
                    </a:cubicBezTo>
                    <a:lnTo>
                      <a:pt x="477" y="745"/>
                    </a:lnTo>
                    <a:lnTo>
                      <a:pt x="537" y="709"/>
                    </a:lnTo>
                    <a:cubicBezTo>
                      <a:pt x="596" y="673"/>
                      <a:pt x="656" y="602"/>
                      <a:pt x="680" y="530"/>
                    </a:cubicBezTo>
                    <a:lnTo>
                      <a:pt x="680" y="530"/>
                    </a:lnTo>
                    <a:cubicBezTo>
                      <a:pt x="668" y="554"/>
                      <a:pt x="656" y="578"/>
                      <a:pt x="632" y="602"/>
                    </a:cubicBezTo>
                    <a:lnTo>
                      <a:pt x="703" y="483"/>
                    </a:lnTo>
                    <a:lnTo>
                      <a:pt x="715" y="387"/>
                    </a:lnTo>
                    <a:lnTo>
                      <a:pt x="692" y="233"/>
                    </a:lnTo>
                    <a:cubicBezTo>
                      <a:pt x="680" y="209"/>
                      <a:pt x="668" y="197"/>
                      <a:pt x="644" y="173"/>
                    </a:cubicBezTo>
                    <a:cubicBezTo>
                      <a:pt x="567" y="62"/>
                      <a:pt x="442" y="0"/>
                      <a:pt x="31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3"/>
              <p:cNvSpPr/>
              <p:nvPr/>
            </p:nvSpPr>
            <p:spPr>
              <a:xfrm>
                <a:off x="4074643" y="2109117"/>
                <a:ext cx="19243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2" extrusionOk="0">
                    <a:moveTo>
                      <a:pt x="322" y="1"/>
                    </a:moveTo>
                    <a:lnTo>
                      <a:pt x="179" y="36"/>
                    </a:lnTo>
                    <a:lnTo>
                      <a:pt x="95" y="84"/>
                    </a:lnTo>
                    <a:lnTo>
                      <a:pt x="12" y="203"/>
                    </a:lnTo>
                    <a:lnTo>
                      <a:pt x="0" y="310"/>
                    </a:lnTo>
                    <a:lnTo>
                      <a:pt x="24" y="453"/>
                    </a:lnTo>
                    <a:lnTo>
                      <a:pt x="83" y="525"/>
                    </a:lnTo>
                    <a:lnTo>
                      <a:pt x="203" y="608"/>
                    </a:lnTo>
                    <a:lnTo>
                      <a:pt x="298" y="632"/>
                    </a:lnTo>
                    <a:lnTo>
                      <a:pt x="453" y="596"/>
                    </a:lnTo>
                    <a:lnTo>
                      <a:pt x="524" y="548"/>
                    </a:lnTo>
                    <a:lnTo>
                      <a:pt x="607" y="417"/>
                    </a:lnTo>
                    <a:lnTo>
                      <a:pt x="619" y="322"/>
                    </a:lnTo>
                    <a:lnTo>
                      <a:pt x="595" y="179"/>
                    </a:lnTo>
                    <a:lnTo>
                      <a:pt x="536" y="96"/>
                    </a:lnTo>
                    <a:lnTo>
                      <a:pt x="417" y="2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3"/>
              <p:cNvSpPr/>
              <p:nvPr/>
            </p:nvSpPr>
            <p:spPr>
              <a:xfrm>
                <a:off x="4064277" y="2045522"/>
                <a:ext cx="28120" cy="26444"/>
              </a:xfrm>
              <a:custGeom>
                <a:avLst/>
                <a:gdLst/>
                <a:ahLst/>
                <a:cxnLst/>
                <a:rect l="l" t="t" r="r" b="b"/>
                <a:pathLst>
                  <a:path w="906" h="852" extrusionOk="0">
                    <a:moveTo>
                      <a:pt x="596" y="1"/>
                    </a:moveTo>
                    <a:cubicBezTo>
                      <a:pt x="461" y="1"/>
                      <a:pt x="332" y="93"/>
                      <a:pt x="298" y="228"/>
                    </a:cubicBezTo>
                    <a:cubicBezTo>
                      <a:pt x="263" y="252"/>
                      <a:pt x="251" y="288"/>
                      <a:pt x="239" y="311"/>
                    </a:cubicBezTo>
                    <a:cubicBezTo>
                      <a:pt x="215" y="311"/>
                      <a:pt x="191" y="323"/>
                      <a:pt x="167" y="323"/>
                    </a:cubicBezTo>
                    <a:lnTo>
                      <a:pt x="48" y="419"/>
                    </a:lnTo>
                    <a:lnTo>
                      <a:pt x="1" y="526"/>
                    </a:lnTo>
                    <a:lnTo>
                      <a:pt x="60" y="597"/>
                    </a:lnTo>
                    <a:lnTo>
                      <a:pt x="48" y="597"/>
                    </a:lnTo>
                    <a:cubicBezTo>
                      <a:pt x="48" y="621"/>
                      <a:pt x="48" y="633"/>
                      <a:pt x="60" y="657"/>
                    </a:cubicBezTo>
                    <a:lnTo>
                      <a:pt x="60" y="704"/>
                    </a:lnTo>
                    <a:lnTo>
                      <a:pt x="96" y="716"/>
                    </a:lnTo>
                    <a:lnTo>
                      <a:pt x="108" y="752"/>
                    </a:lnTo>
                    <a:lnTo>
                      <a:pt x="108" y="740"/>
                    </a:lnTo>
                    <a:lnTo>
                      <a:pt x="120" y="740"/>
                    </a:lnTo>
                    <a:cubicBezTo>
                      <a:pt x="132" y="776"/>
                      <a:pt x="156" y="800"/>
                      <a:pt x="191" y="823"/>
                    </a:cubicBezTo>
                    <a:lnTo>
                      <a:pt x="203" y="800"/>
                    </a:lnTo>
                    <a:lnTo>
                      <a:pt x="251" y="847"/>
                    </a:lnTo>
                    <a:cubicBezTo>
                      <a:pt x="264" y="850"/>
                      <a:pt x="277" y="852"/>
                      <a:pt x="291" y="852"/>
                    </a:cubicBezTo>
                    <a:cubicBezTo>
                      <a:pt x="329" y="852"/>
                      <a:pt x="371" y="841"/>
                      <a:pt x="406" y="823"/>
                    </a:cubicBezTo>
                    <a:cubicBezTo>
                      <a:pt x="429" y="811"/>
                      <a:pt x="453" y="800"/>
                      <a:pt x="465" y="788"/>
                    </a:cubicBezTo>
                    <a:lnTo>
                      <a:pt x="477" y="788"/>
                    </a:lnTo>
                    <a:lnTo>
                      <a:pt x="477" y="776"/>
                    </a:lnTo>
                    <a:cubicBezTo>
                      <a:pt x="489" y="752"/>
                      <a:pt x="501" y="728"/>
                      <a:pt x="513" y="716"/>
                    </a:cubicBezTo>
                    <a:cubicBezTo>
                      <a:pt x="542" y="725"/>
                      <a:pt x="572" y="729"/>
                      <a:pt x="601" y="729"/>
                    </a:cubicBezTo>
                    <a:cubicBezTo>
                      <a:pt x="654" y="729"/>
                      <a:pt x="705" y="715"/>
                      <a:pt x="751" y="692"/>
                    </a:cubicBezTo>
                    <a:lnTo>
                      <a:pt x="858" y="597"/>
                    </a:lnTo>
                    <a:lnTo>
                      <a:pt x="894" y="514"/>
                    </a:lnTo>
                    <a:lnTo>
                      <a:pt x="906" y="371"/>
                    </a:lnTo>
                    <a:lnTo>
                      <a:pt x="846" y="192"/>
                    </a:lnTo>
                    <a:lnTo>
                      <a:pt x="798" y="97"/>
                    </a:lnTo>
                    <a:lnTo>
                      <a:pt x="727" y="49"/>
                    </a:lnTo>
                    <a:lnTo>
                      <a:pt x="620" y="2"/>
                    </a:lnTo>
                    <a:cubicBezTo>
                      <a:pt x="612" y="1"/>
                      <a:pt x="604" y="1"/>
                      <a:pt x="59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3"/>
              <p:cNvSpPr/>
              <p:nvPr/>
            </p:nvSpPr>
            <p:spPr>
              <a:xfrm>
                <a:off x="4072781" y="2071810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0" name="Google Shape;2820;p43"/>
            <p:cNvGrpSpPr/>
            <p:nvPr/>
          </p:nvGrpSpPr>
          <p:grpSpPr>
            <a:xfrm>
              <a:off x="4791167" y="1303175"/>
              <a:ext cx="921286" cy="672862"/>
              <a:chOff x="4791167" y="1303175"/>
              <a:chExt cx="921286" cy="672862"/>
            </a:xfrm>
          </p:grpSpPr>
          <p:sp>
            <p:nvSpPr>
              <p:cNvPr id="2821" name="Google Shape;2821;p43"/>
              <p:cNvSpPr/>
              <p:nvPr/>
            </p:nvSpPr>
            <p:spPr>
              <a:xfrm>
                <a:off x="4802092" y="1326453"/>
                <a:ext cx="889659" cy="631892"/>
              </a:xfrm>
              <a:custGeom>
                <a:avLst/>
                <a:gdLst/>
                <a:ahLst/>
                <a:cxnLst/>
                <a:rect l="l" t="t" r="r" b="b"/>
                <a:pathLst>
                  <a:path w="28664" h="20359" extrusionOk="0">
                    <a:moveTo>
                      <a:pt x="28664" y="0"/>
                    </a:moveTo>
                    <a:lnTo>
                      <a:pt x="28664" y="0"/>
                    </a:lnTo>
                    <a:cubicBezTo>
                      <a:pt x="25533" y="2393"/>
                      <a:pt x="21603" y="3405"/>
                      <a:pt x="17770" y="4227"/>
                    </a:cubicBezTo>
                    <a:cubicBezTo>
                      <a:pt x="13924" y="5060"/>
                      <a:pt x="9983" y="5799"/>
                      <a:pt x="6578" y="7751"/>
                    </a:cubicBezTo>
                    <a:cubicBezTo>
                      <a:pt x="3601" y="9466"/>
                      <a:pt x="648" y="12669"/>
                      <a:pt x="303" y="16264"/>
                    </a:cubicBezTo>
                    <a:cubicBezTo>
                      <a:pt x="0" y="19424"/>
                      <a:pt x="3076" y="20358"/>
                      <a:pt x="5860" y="20358"/>
                    </a:cubicBezTo>
                    <a:cubicBezTo>
                      <a:pt x="6684" y="20358"/>
                      <a:pt x="7484" y="20276"/>
                      <a:pt x="8161" y="20146"/>
                    </a:cubicBezTo>
                    <a:cubicBezTo>
                      <a:pt x="11138" y="19574"/>
                      <a:pt x="13829" y="17979"/>
                      <a:pt x="16234" y="16133"/>
                    </a:cubicBezTo>
                    <a:cubicBezTo>
                      <a:pt x="21699" y="11918"/>
                      <a:pt x="25973" y="6358"/>
                      <a:pt x="286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3"/>
              <p:cNvSpPr/>
              <p:nvPr/>
            </p:nvSpPr>
            <p:spPr>
              <a:xfrm>
                <a:off x="4798181" y="1303175"/>
                <a:ext cx="914272" cy="664203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21400" extrusionOk="0">
                    <a:moveTo>
                      <a:pt x="29207" y="536"/>
                    </a:moveTo>
                    <a:cubicBezTo>
                      <a:pt x="29099" y="686"/>
                      <a:pt x="29057" y="755"/>
                      <a:pt x="29075" y="755"/>
                    </a:cubicBezTo>
                    <a:cubicBezTo>
                      <a:pt x="29088" y="755"/>
                      <a:pt x="29128" y="724"/>
                      <a:pt x="29195" y="667"/>
                    </a:cubicBezTo>
                    <a:lnTo>
                      <a:pt x="29242" y="560"/>
                    </a:lnTo>
                    <a:cubicBezTo>
                      <a:pt x="29230" y="548"/>
                      <a:pt x="29219" y="548"/>
                      <a:pt x="29207" y="548"/>
                    </a:cubicBezTo>
                    <a:lnTo>
                      <a:pt x="29207" y="536"/>
                    </a:lnTo>
                    <a:close/>
                    <a:moveTo>
                      <a:pt x="27204" y="1665"/>
                    </a:moveTo>
                    <a:cubicBezTo>
                      <a:pt x="27252" y="1665"/>
                      <a:pt x="27263" y="1725"/>
                      <a:pt x="27206" y="1762"/>
                    </a:cubicBezTo>
                    <a:cubicBezTo>
                      <a:pt x="27159" y="1762"/>
                      <a:pt x="27075" y="1750"/>
                      <a:pt x="27159" y="1691"/>
                    </a:cubicBezTo>
                    <a:lnTo>
                      <a:pt x="27159" y="1679"/>
                    </a:lnTo>
                    <a:cubicBezTo>
                      <a:pt x="27176" y="1669"/>
                      <a:pt x="27192" y="1665"/>
                      <a:pt x="27204" y="1665"/>
                    </a:cubicBezTo>
                    <a:close/>
                    <a:moveTo>
                      <a:pt x="25155" y="2757"/>
                    </a:moveTo>
                    <a:cubicBezTo>
                      <a:pt x="25164" y="2757"/>
                      <a:pt x="25173" y="2759"/>
                      <a:pt x="25182" y="2762"/>
                    </a:cubicBezTo>
                    <a:cubicBezTo>
                      <a:pt x="25278" y="2786"/>
                      <a:pt x="25349" y="2905"/>
                      <a:pt x="25182" y="2917"/>
                    </a:cubicBezTo>
                    <a:cubicBezTo>
                      <a:pt x="25135" y="2917"/>
                      <a:pt x="25099" y="2893"/>
                      <a:pt x="25087" y="2858"/>
                    </a:cubicBezTo>
                    <a:lnTo>
                      <a:pt x="25075" y="2858"/>
                    </a:lnTo>
                    <a:cubicBezTo>
                      <a:pt x="25065" y="2807"/>
                      <a:pt x="25106" y="2757"/>
                      <a:pt x="25155" y="2757"/>
                    </a:cubicBezTo>
                    <a:close/>
                    <a:moveTo>
                      <a:pt x="23361" y="3596"/>
                    </a:moveTo>
                    <a:lnTo>
                      <a:pt x="23289" y="3620"/>
                    </a:lnTo>
                    <a:lnTo>
                      <a:pt x="23242" y="3679"/>
                    </a:lnTo>
                    <a:cubicBezTo>
                      <a:pt x="23270" y="3689"/>
                      <a:pt x="23293" y="3693"/>
                      <a:pt x="23311" y="3693"/>
                    </a:cubicBezTo>
                    <a:cubicBezTo>
                      <a:pt x="23363" y="3693"/>
                      <a:pt x="23378" y="3657"/>
                      <a:pt x="23361" y="3596"/>
                    </a:cubicBezTo>
                    <a:close/>
                    <a:moveTo>
                      <a:pt x="27558" y="3973"/>
                    </a:moveTo>
                    <a:lnTo>
                      <a:pt x="27558" y="3973"/>
                    </a:lnTo>
                    <a:cubicBezTo>
                      <a:pt x="27560" y="3975"/>
                      <a:pt x="27561" y="3976"/>
                      <a:pt x="27564" y="3977"/>
                    </a:cubicBezTo>
                    <a:cubicBezTo>
                      <a:pt x="27562" y="3976"/>
                      <a:pt x="27560" y="3974"/>
                      <a:pt x="27558" y="3973"/>
                    </a:cubicBezTo>
                    <a:close/>
                    <a:moveTo>
                      <a:pt x="21468" y="4060"/>
                    </a:moveTo>
                    <a:lnTo>
                      <a:pt x="21503" y="4191"/>
                    </a:lnTo>
                    <a:cubicBezTo>
                      <a:pt x="21444" y="4179"/>
                      <a:pt x="21360" y="4096"/>
                      <a:pt x="21468" y="4060"/>
                    </a:cubicBezTo>
                    <a:close/>
                    <a:moveTo>
                      <a:pt x="18003" y="4584"/>
                    </a:moveTo>
                    <a:lnTo>
                      <a:pt x="18003" y="4584"/>
                    </a:lnTo>
                    <a:cubicBezTo>
                      <a:pt x="18003" y="4585"/>
                      <a:pt x="18003" y="4587"/>
                      <a:pt x="18003" y="4588"/>
                    </a:cubicBezTo>
                    <a:lnTo>
                      <a:pt x="18003" y="4588"/>
                    </a:lnTo>
                    <a:cubicBezTo>
                      <a:pt x="18003" y="4587"/>
                      <a:pt x="18003" y="4585"/>
                      <a:pt x="18003" y="4584"/>
                    </a:cubicBezTo>
                    <a:close/>
                    <a:moveTo>
                      <a:pt x="19543" y="4533"/>
                    </a:moveTo>
                    <a:cubicBezTo>
                      <a:pt x="19612" y="4533"/>
                      <a:pt x="19613" y="4609"/>
                      <a:pt x="19539" y="4620"/>
                    </a:cubicBezTo>
                    <a:cubicBezTo>
                      <a:pt x="19503" y="4608"/>
                      <a:pt x="19420" y="4572"/>
                      <a:pt x="19527" y="4536"/>
                    </a:cubicBezTo>
                    <a:lnTo>
                      <a:pt x="19515" y="4536"/>
                    </a:lnTo>
                    <a:cubicBezTo>
                      <a:pt x="19525" y="4534"/>
                      <a:pt x="19535" y="4533"/>
                      <a:pt x="19543" y="4533"/>
                    </a:cubicBezTo>
                    <a:close/>
                    <a:moveTo>
                      <a:pt x="18718" y="4664"/>
                    </a:moveTo>
                    <a:cubicBezTo>
                      <a:pt x="18778" y="4664"/>
                      <a:pt x="18779" y="4741"/>
                      <a:pt x="18705" y="4763"/>
                    </a:cubicBezTo>
                    <a:cubicBezTo>
                      <a:pt x="18683" y="4768"/>
                      <a:pt x="18664" y="4771"/>
                      <a:pt x="18648" y="4771"/>
                    </a:cubicBezTo>
                    <a:cubicBezTo>
                      <a:pt x="18559" y="4771"/>
                      <a:pt x="18562" y="4698"/>
                      <a:pt x="18693" y="4667"/>
                    </a:cubicBezTo>
                    <a:cubicBezTo>
                      <a:pt x="18703" y="4665"/>
                      <a:pt x="18711" y="4664"/>
                      <a:pt x="18718" y="4664"/>
                    </a:cubicBezTo>
                    <a:close/>
                    <a:moveTo>
                      <a:pt x="18281" y="4889"/>
                    </a:moveTo>
                    <a:lnTo>
                      <a:pt x="18281" y="4889"/>
                    </a:lnTo>
                    <a:cubicBezTo>
                      <a:pt x="18271" y="4891"/>
                      <a:pt x="18261" y="4892"/>
                      <a:pt x="18253" y="4894"/>
                    </a:cubicBezTo>
                    <a:cubicBezTo>
                      <a:pt x="18258" y="4894"/>
                      <a:pt x="18268" y="4892"/>
                      <a:pt x="18281" y="4889"/>
                    </a:cubicBezTo>
                    <a:close/>
                    <a:moveTo>
                      <a:pt x="29397" y="0"/>
                    </a:moveTo>
                    <a:cubicBezTo>
                      <a:pt x="29326" y="60"/>
                      <a:pt x="29278" y="95"/>
                      <a:pt x="29207" y="143"/>
                    </a:cubicBezTo>
                    <a:cubicBezTo>
                      <a:pt x="29135" y="191"/>
                      <a:pt x="28921" y="465"/>
                      <a:pt x="28826" y="536"/>
                    </a:cubicBezTo>
                    <a:cubicBezTo>
                      <a:pt x="28864" y="479"/>
                      <a:pt x="29064" y="237"/>
                      <a:pt x="29042" y="237"/>
                    </a:cubicBezTo>
                    <a:lnTo>
                      <a:pt x="29042" y="237"/>
                    </a:lnTo>
                    <a:cubicBezTo>
                      <a:pt x="29036" y="237"/>
                      <a:pt x="29018" y="251"/>
                      <a:pt x="28980" y="286"/>
                    </a:cubicBezTo>
                    <a:cubicBezTo>
                      <a:pt x="28849" y="393"/>
                      <a:pt x="28707" y="584"/>
                      <a:pt x="28599" y="691"/>
                    </a:cubicBezTo>
                    <a:cubicBezTo>
                      <a:pt x="28681" y="598"/>
                      <a:pt x="28701" y="565"/>
                      <a:pt x="28688" y="565"/>
                    </a:cubicBezTo>
                    <a:cubicBezTo>
                      <a:pt x="28657" y="565"/>
                      <a:pt x="28442" y="746"/>
                      <a:pt x="28409" y="762"/>
                    </a:cubicBezTo>
                    <a:cubicBezTo>
                      <a:pt x="28398" y="767"/>
                      <a:pt x="28390" y="769"/>
                      <a:pt x="28384" y="769"/>
                    </a:cubicBezTo>
                    <a:cubicBezTo>
                      <a:pt x="28346" y="769"/>
                      <a:pt x="28415" y="672"/>
                      <a:pt x="28384" y="672"/>
                    </a:cubicBezTo>
                    <a:cubicBezTo>
                      <a:pt x="28375" y="672"/>
                      <a:pt x="28357" y="681"/>
                      <a:pt x="28326" y="703"/>
                    </a:cubicBezTo>
                    <a:cubicBezTo>
                      <a:pt x="28186" y="799"/>
                      <a:pt x="28075" y="1119"/>
                      <a:pt x="28151" y="1119"/>
                    </a:cubicBezTo>
                    <a:cubicBezTo>
                      <a:pt x="28159" y="1119"/>
                      <a:pt x="28169" y="1116"/>
                      <a:pt x="28181" y="1109"/>
                    </a:cubicBezTo>
                    <a:lnTo>
                      <a:pt x="28181" y="1109"/>
                    </a:lnTo>
                    <a:lnTo>
                      <a:pt x="28087" y="1167"/>
                    </a:lnTo>
                    <a:cubicBezTo>
                      <a:pt x="28000" y="1222"/>
                      <a:pt x="27893" y="1386"/>
                      <a:pt x="27949" y="1386"/>
                    </a:cubicBezTo>
                    <a:cubicBezTo>
                      <a:pt x="27954" y="1386"/>
                      <a:pt x="27960" y="1384"/>
                      <a:pt x="27968" y="1381"/>
                    </a:cubicBezTo>
                    <a:lnTo>
                      <a:pt x="27968" y="1369"/>
                    </a:lnTo>
                    <a:cubicBezTo>
                      <a:pt x="28052" y="1322"/>
                      <a:pt x="28123" y="1274"/>
                      <a:pt x="28195" y="1215"/>
                    </a:cubicBezTo>
                    <a:cubicBezTo>
                      <a:pt x="28290" y="1131"/>
                      <a:pt x="28373" y="1036"/>
                      <a:pt x="28445" y="941"/>
                    </a:cubicBezTo>
                    <a:cubicBezTo>
                      <a:pt x="28599" y="738"/>
                      <a:pt x="28576" y="869"/>
                      <a:pt x="28790" y="560"/>
                    </a:cubicBezTo>
                    <a:lnTo>
                      <a:pt x="28790" y="560"/>
                    </a:lnTo>
                    <a:cubicBezTo>
                      <a:pt x="28695" y="705"/>
                      <a:pt x="28694" y="744"/>
                      <a:pt x="28721" y="744"/>
                    </a:cubicBezTo>
                    <a:cubicBezTo>
                      <a:pt x="28738" y="744"/>
                      <a:pt x="28767" y="728"/>
                      <a:pt x="28790" y="715"/>
                    </a:cubicBezTo>
                    <a:cubicBezTo>
                      <a:pt x="28790" y="715"/>
                      <a:pt x="28800" y="709"/>
                      <a:pt x="28804" y="709"/>
                    </a:cubicBezTo>
                    <a:cubicBezTo>
                      <a:pt x="28806" y="709"/>
                      <a:pt x="28806" y="711"/>
                      <a:pt x="28802" y="715"/>
                    </a:cubicBezTo>
                    <a:lnTo>
                      <a:pt x="28778" y="762"/>
                    </a:lnTo>
                    <a:cubicBezTo>
                      <a:pt x="28730" y="846"/>
                      <a:pt x="28683" y="917"/>
                      <a:pt x="28635" y="1000"/>
                    </a:cubicBezTo>
                    <a:cubicBezTo>
                      <a:pt x="28540" y="1096"/>
                      <a:pt x="28457" y="1191"/>
                      <a:pt x="28385" y="1310"/>
                    </a:cubicBezTo>
                    <a:lnTo>
                      <a:pt x="28576" y="1107"/>
                    </a:lnTo>
                    <a:lnTo>
                      <a:pt x="28576" y="1107"/>
                    </a:lnTo>
                    <a:cubicBezTo>
                      <a:pt x="28540" y="1203"/>
                      <a:pt x="28397" y="1346"/>
                      <a:pt x="28397" y="1369"/>
                    </a:cubicBezTo>
                    <a:cubicBezTo>
                      <a:pt x="28407" y="1399"/>
                      <a:pt x="28425" y="1420"/>
                      <a:pt x="28470" y="1420"/>
                    </a:cubicBezTo>
                    <a:cubicBezTo>
                      <a:pt x="28480" y="1420"/>
                      <a:pt x="28491" y="1419"/>
                      <a:pt x="28504" y="1417"/>
                    </a:cubicBezTo>
                    <a:cubicBezTo>
                      <a:pt x="28520" y="1417"/>
                      <a:pt x="28541" y="1401"/>
                      <a:pt x="28546" y="1401"/>
                    </a:cubicBezTo>
                    <a:lnTo>
                      <a:pt x="28546" y="1401"/>
                    </a:lnTo>
                    <a:cubicBezTo>
                      <a:pt x="28549" y="1401"/>
                      <a:pt x="28548" y="1405"/>
                      <a:pt x="28540" y="1417"/>
                    </a:cubicBezTo>
                    <a:cubicBezTo>
                      <a:pt x="28504" y="1477"/>
                      <a:pt x="28480" y="1524"/>
                      <a:pt x="28433" y="1584"/>
                    </a:cubicBezTo>
                    <a:cubicBezTo>
                      <a:pt x="28349" y="1691"/>
                      <a:pt x="28254" y="1774"/>
                      <a:pt x="28266" y="1834"/>
                    </a:cubicBezTo>
                    <a:cubicBezTo>
                      <a:pt x="28278" y="1941"/>
                      <a:pt x="28254" y="2048"/>
                      <a:pt x="28183" y="2131"/>
                    </a:cubicBezTo>
                    <a:cubicBezTo>
                      <a:pt x="28159" y="2167"/>
                      <a:pt x="28040" y="2155"/>
                      <a:pt x="28052" y="2215"/>
                    </a:cubicBezTo>
                    <a:cubicBezTo>
                      <a:pt x="28052" y="2346"/>
                      <a:pt x="28230" y="2215"/>
                      <a:pt x="28147" y="2370"/>
                    </a:cubicBezTo>
                    <a:cubicBezTo>
                      <a:pt x="28127" y="2409"/>
                      <a:pt x="28109" y="2422"/>
                      <a:pt x="28092" y="2422"/>
                    </a:cubicBezTo>
                    <a:cubicBezTo>
                      <a:pt x="28052" y="2422"/>
                      <a:pt x="28016" y="2353"/>
                      <a:pt x="27976" y="2353"/>
                    </a:cubicBezTo>
                    <a:cubicBezTo>
                      <a:pt x="27958" y="2353"/>
                      <a:pt x="27940" y="2366"/>
                      <a:pt x="27921" y="2405"/>
                    </a:cubicBezTo>
                    <a:cubicBezTo>
                      <a:pt x="27873" y="2501"/>
                      <a:pt x="27980" y="2465"/>
                      <a:pt x="27968" y="2524"/>
                    </a:cubicBezTo>
                    <a:cubicBezTo>
                      <a:pt x="27933" y="2643"/>
                      <a:pt x="27873" y="2751"/>
                      <a:pt x="27802" y="2846"/>
                    </a:cubicBezTo>
                    <a:cubicBezTo>
                      <a:pt x="27683" y="3048"/>
                      <a:pt x="27468" y="3263"/>
                      <a:pt x="27385" y="3489"/>
                    </a:cubicBezTo>
                    <a:cubicBezTo>
                      <a:pt x="27361" y="3560"/>
                      <a:pt x="27385" y="3584"/>
                      <a:pt x="27397" y="3655"/>
                    </a:cubicBezTo>
                    <a:cubicBezTo>
                      <a:pt x="27402" y="3711"/>
                      <a:pt x="27395" y="3727"/>
                      <a:pt x="27384" y="3727"/>
                    </a:cubicBezTo>
                    <a:cubicBezTo>
                      <a:pt x="27369" y="3727"/>
                      <a:pt x="27345" y="3700"/>
                      <a:pt x="27324" y="3700"/>
                    </a:cubicBezTo>
                    <a:cubicBezTo>
                      <a:pt x="27321" y="3700"/>
                      <a:pt x="27317" y="3701"/>
                      <a:pt x="27314" y="3703"/>
                    </a:cubicBezTo>
                    <a:cubicBezTo>
                      <a:pt x="27278" y="3715"/>
                      <a:pt x="27230" y="3894"/>
                      <a:pt x="27230" y="3941"/>
                    </a:cubicBezTo>
                    <a:cubicBezTo>
                      <a:pt x="27290" y="4060"/>
                      <a:pt x="27254" y="4036"/>
                      <a:pt x="27159" y="4048"/>
                    </a:cubicBezTo>
                    <a:cubicBezTo>
                      <a:pt x="27148" y="4048"/>
                      <a:pt x="27245" y="4196"/>
                      <a:pt x="27272" y="4196"/>
                    </a:cubicBezTo>
                    <a:cubicBezTo>
                      <a:pt x="27274" y="4196"/>
                      <a:pt x="27275" y="4195"/>
                      <a:pt x="27276" y="4194"/>
                    </a:cubicBezTo>
                    <a:lnTo>
                      <a:pt x="27276" y="4194"/>
                    </a:lnTo>
                    <a:cubicBezTo>
                      <a:pt x="27268" y="4208"/>
                      <a:pt x="27254" y="4212"/>
                      <a:pt x="27239" y="4212"/>
                    </a:cubicBezTo>
                    <a:cubicBezTo>
                      <a:pt x="27205" y="4212"/>
                      <a:pt x="27163" y="4191"/>
                      <a:pt x="27147" y="4191"/>
                    </a:cubicBezTo>
                    <a:cubicBezTo>
                      <a:pt x="27087" y="4191"/>
                      <a:pt x="27063" y="4310"/>
                      <a:pt x="27063" y="4358"/>
                    </a:cubicBezTo>
                    <a:cubicBezTo>
                      <a:pt x="27053" y="4399"/>
                      <a:pt x="26991" y="4604"/>
                      <a:pt x="26929" y="4604"/>
                    </a:cubicBezTo>
                    <a:cubicBezTo>
                      <a:pt x="26918" y="4604"/>
                      <a:pt x="26907" y="4598"/>
                      <a:pt x="26897" y="4584"/>
                    </a:cubicBezTo>
                    <a:cubicBezTo>
                      <a:pt x="26888" y="4567"/>
                      <a:pt x="26879" y="4560"/>
                      <a:pt x="26872" y="4560"/>
                    </a:cubicBezTo>
                    <a:cubicBezTo>
                      <a:pt x="26830" y="4560"/>
                      <a:pt x="26812" y="4772"/>
                      <a:pt x="26802" y="4822"/>
                    </a:cubicBezTo>
                    <a:cubicBezTo>
                      <a:pt x="26779" y="4872"/>
                      <a:pt x="26734" y="4880"/>
                      <a:pt x="26689" y="4880"/>
                    </a:cubicBezTo>
                    <a:cubicBezTo>
                      <a:pt x="26664" y="4880"/>
                      <a:pt x="26640" y="4878"/>
                      <a:pt x="26618" y="4878"/>
                    </a:cubicBezTo>
                    <a:cubicBezTo>
                      <a:pt x="26573" y="4878"/>
                      <a:pt x="26542" y="4888"/>
                      <a:pt x="26552" y="4953"/>
                    </a:cubicBezTo>
                    <a:cubicBezTo>
                      <a:pt x="26569" y="4966"/>
                      <a:pt x="26592" y="4971"/>
                      <a:pt x="26620" y="4971"/>
                    </a:cubicBezTo>
                    <a:cubicBezTo>
                      <a:pt x="26723" y="4971"/>
                      <a:pt x="26881" y="4896"/>
                      <a:pt x="26956" y="4858"/>
                    </a:cubicBezTo>
                    <a:cubicBezTo>
                      <a:pt x="26968" y="4858"/>
                      <a:pt x="27135" y="4775"/>
                      <a:pt x="27111" y="4751"/>
                    </a:cubicBezTo>
                    <a:cubicBezTo>
                      <a:pt x="27099" y="4703"/>
                      <a:pt x="27111" y="4656"/>
                      <a:pt x="27159" y="4620"/>
                    </a:cubicBezTo>
                    <a:cubicBezTo>
                      <a:pt x="27218" y="4572"/>
                      <a:pt x="27325" y="4501"/>
                      <a:pt x="27337" y="4406"/>
                    </a:cubicBezTo>
                    <a:cubicBezTo>
                      <a:pt x="27349" y="4298"/>
                      <a:pt x="27302" y="4286"/>
                      <a:pt x="27397" y="4251"/>
                    </a:cubicBezTo>
                    <a:cubicBezTo>
                      <a:pt x="27448" y="4158"/>
                      <a:pt x="27438" y="3960"/>
                      <a:pt x="27517" y="3960"/>
                    </a:cubicBezTo>
                    <a:cubicBezTo>
                      <a:pt x="27529" y="3960"/>
                      <a:pt x="27542" y="3964"/>
                      <a:pt x="27558" y="3973"/>
                    </a:cubicBezTo>
                    <a:lnTo>
                      <a:pt x="27558" y="3973"/>
                    </a:lnTo>
                    <a:cubicBezTo>
                      <a:pt x="27464" y="3911"/>
                      <a:pt x="27648" y="3737"/>
                      <a:pt x="27683" y="3655"/>
                    </a:cubicBezTo>
                    <a:cubicBezTo>
                      <a:pt x="27706" y="3572"/>
                      <a:pt x="27635" y="3608"/>
                      <a:pt x="27623" y="3536"/>
                    </a:cubicBezTo>
                    <a:cubicBezTo>
                      <a:pt x="27623" y="3487"/>
                      <a:pt x="27660" y="3471"/>
                      <a:pt x="27696" y="3471"/>
                    </a:cubicBezTo>
                    <a:cubicBezTo>
                      <a:pt x="27720" y="3471"/>
                      <a:pt x="27744" y="3479"/>
                      <a:pt x="27754" y="3489"/>
                    </a:cubicBezTo>
                    <a:cubicBezTo>
                      <a:pt x="27772" y="3497"/>
                      <a:pt x="27787" y="3501"/>
                      <a:pt x="27799" y="3501"/>
                    </a:cubicBezTo>
                    <a:cubicBezTo>
                      <a:pt x="27877" y="3501"/>
                      <a:pt x="27854" y="3357"/>
                      <a:pt x="27885" y="3274"/>
                    </a:cubicBezTo>
                    <a:cubicBezTo>
                      <a:pt x="27907" y="3230"/>
                      <a:pt x="28067" y="2974"/>
                      <a:pt x="28086" y="2974"/>
                    </a:cubicBezTo>
                    <a:cubicBezTo>
                      <a:pt x="28087" y="2974"/>
                      <a:pt x="28087" y="2975"/>
                      <a:pt x="28087" y="2977"/>
                    </a:cubicBezTo>
                    <a:cubicBezTo>
                      <a:pt x="28087" y="2971"/>
                      <a:pt x="28087" y="2968"/>
                      <a:pt x="28085" y="2968"/>
                    </a:cubicBezTo>
                    <a:cubicBezTo>
                      <a:pt x="28082" y="2968"/>
                      <a:pt x="28072" y="2992"/>
                      <a:pt x="28060" y="2992"/>
                    </a:cubicBezTo>
                    <a:cubicBezTo>
                      <a:pt x="28054" y="2992"/>
                      <a:pt x="28047" y="2985"/>
                      <a:pt x="28040" y="2965"/>
                    </a:cubicBezTo>
                    <a:cubicBezTo>
                      <a:pt x="28040" y="2929"/>
                      <a:pt x="28064" y="2882"/>
                      <a:pt x="28076" y="2846"/>
                    </a:cubicBezTo>
                    <a:cubicBezTo>
                      <a:pt x="28099" y="2822"/>
                      <a:pt x="28135" y="2715"/>
                      <a:pt x="28183" y="2703"/>
                    </a:cubicBezTo>
                    <a:cubicBezTo>
                      <a:pt x="28230" y="2691"/>
                      <a:pt x="28266" y="2703"/>
                      <a:pt x="28278" y="2620"/>
                    </a:cubicBezTo>
                    <a:cubicBezTo>
                      <a:pt x="28278" y="2548"/>
                      <a:pt x="28230" y="2512"/>
                      <a:pt x="28230" y="2465"/>
                    </a:cubicBezTo>
                    <a:cubicBezTo>
                      <a:pt x="28242" y="2381"/>
                      <a:pt x="28361" y="2310"/>
                      <a:pt x="28409" y="2262"/>
                    </a:cubicBezTo>
                    <a:cubicBezTo>
                      <a:pt x="28445" y="2227"/>
                      <a:pt x="28468" y="2191"/>
                      <a:pt x="28504" y="2143"/>
                    </a:cubicBezTo>
                    <a:cubicBezTo>
                      <a:pt x="28540" y="2072"/>
                      <a:pt x="28576" y="2012"/>
                      <a:pt x="28599" y="1941"/>
                    </a:cubicBezTo>
                    <a:cubicBezTo>
                      <a:pt x="28659" y="1810"/>
                      <a:pt x="28695" y="1691"/>
                      <a:pt x="28718" y="1548"/>
                    </a:cubicBezTo>
                    <a:cubicBezTo>
                      <a:pt x="28730" y="1500"/>
                      <a:pt x="28671" y="1441"/>
                      <a:pt x="28695" y="1405"/>
                    </a:cubicBezTo>
                    <a:lnTo>
                      <a:pt x="28695" y="1405"/>
                    </a:lnTo>
                    <a:cubicBezTo>
                      <a:pt x="28695" y="1408"/>
                      <a:pt x="28701" y="1410"/>
                      <a:pt x="28710" y="1410"/>
                    </a:cubicBezTo>
                    <a:cubicBezTo>
                      <a:pt x="28738" y="1410"/>
                      <a:pt x="28796" y="1396"/>
                      <a:pt x="28814" y="1369"/>
                    </a:cubicBezTo>
                    <a:cubicBezTo>
                      <a:pt x="28885" y="1274"/>
                      <a:pt x="28945" y="1155"/>
                      <a:pt x="28980" y="1036"/>
                    </a:cubicBezTo>
                    <a:cubicBezTo>
                      <a:pt x="28984" y="1011"/>
                      <a:pt x="28978" y="1004"/>
                      <a:pt x="28968" y="1004"/>
                    </a:cubicBezTo>
                    <a:cubicBezTo>
                      <a:pt x="28958" y="1004"/>
                      <a:pt x="28943" y="1012"/>
                      <a:pt x="28934" y="1012"/>
                    </a:cubicBezTo>
                    <a:cubicBezTo>
                      <a:pt x="28924" y="1012"/>
                      <a:pt x="28920" y="1003"/>
                      <a:pt x="28933" y="965"/>
                    </a:cubicBezTo>
                    <a:cubicBezTo>
                      <a:pt x="28968" y="869"/>
                      <a:pt x="29016" y="774"/>
                      <a:pt x="29076" y="679"/>
                    </a:cubicBezTo>
                    <a:cubicBezTo>
                      <a:pt x="29254" y="381"/>
                      <a:pt x="29457" y="155"/>
                      <a:pt x="29445" y="24"/>
                    </a:cubicBezTo>
                    <a:lnTo>
                      <a:pt x="29445" y="24"/>
                    </a:lnTo>
                    <a:cubicBezTo>
                      <a:pt x="29440" y="26"/>
                      <a:pt x="29435" y="26"/>
                      <a:pt x="29431" y="26"/>
                    </a:cubicBezTo>
                    <a:cubicBezTo>
                      <a:pt x="29409" y="26"/>
                      <a:pt x="29407" y="0"/>
                      <a:pt x="29397" y="0"/>
                    </a:cubicBezTo>
                    <a:close/>
                    <a:moveTo>
                      <a:pt x="15641" y="5439"/>
                    </a:moveTo>
                    <a:cubicBezTo>
                      <a:pt x="15635" y="5439"/>
                      <a:pt x="15628" y="5440"/>
                      <a:pt x="15622" y="5441"/>
                    </a:cubicBezTo>
                    <a:lnTo>
                      <a:pt x="15562" y="5501"/>
                    </a:lnTo>
                    <a:cubicBezTo>
                      <a:pt x="15594" y="5514"/>
                      <a:pt x="15619" y="5520"/>
                      <a:pt x="15638" y="5520"/>
                    </a:cubicBezTo>
                    <a:cubicBezTo>
                      <a:pt x="15714" y="5520"/>
                      <a:pt x="15702" y="5439"/>
                      <a:pt x="15641" y="5439"/>
                    </a:cubicBezTo>
                    <a:close/>
                    <a:moveTo>
                      <a:pt x="25885" y="6144"/>
                    </a:moveTo>
                    <a:cubicBezTo>
                      <a:pt x="25887" y="6145"/>
                      <a:pt x="25889" y="6146"/>
                      <a:pt x="25892" y="6147"/>
                    </a:cubicBezTo>
                    <a:lnTo>
                      <a:pt x="25892" y="6147"/>
                    </a:lnTo>
                    <a:cubicBezTo>
                      <a:pt x="25889" y="6146"/>
                      <a:pt x="25887" y="6145"/>
                      <a:pt x="25885" y="6144"/>
                    </a:cubicBezTo>
                    <a:close/>
                    <a:moveTo>
                      <a:pt x="9514" y="7287"/>
                    </a:moveTo>
                    <a:cubicBezTo>
                      <a:pt x="9511" y="7287"/>
                      <a:pt x="9507" y="7289"/>
                      <a:pt x="9503" y="7291"/>
                    </a:cubicBezTo>
                    <a:lnTo>
                      <a:pt x="9503" y="7291"/>
                    </a:lnTo>
                    <a:cubicBezTo>
                      <a:pt x="9506" y="7290"/>
                      <a:pt x="9510" y="7288"/>
                      <a:pt x="9514" y="7287"/>
                    </a:cubicBezTo>
                    <a:close/>
                    <a:moveTo>
                      <a:pt x="27973" y="1023"/>
                    </a:moveTo>
                    <a:cubicBezTo>
                      <a:pt x="27971" y="1023"/>
                      <a:pt x="27970" y="1024"/>
                      <a:pt x="27968" y="1024"/>
                    </a:cubicBezTo>
                    <a:cubicBezTo>
                      <a:pt x="27933" y="1060"/>
                      <a:pt x="27885" y="1096"/>
                      <a:pt x="27837" y="1119"/>
                    </a:cubicBezTo>
                    <a:cubicBezTo>
                      <a:pt x="27778" y="1155"/>
                      <a:pt x="27718" y="1179"/>
                      <a:pt x="27659" y="1191"/>
                    </a:cubicBezTo>
                    <a:cubicBezTo>
                      <a:pt x="27564" y="1227"/>
                      <a:pt x="27480" y="1274"/>
                      <a:pt x="27397" y="1322"/>
                    </a:cubicBezTo>
                    <a:cubicBezTo>
                      <a:pt x="27349" y="1346"/>
                      <a:pt x="27290" y="1369"/>
                      <a:pt x="27242" y="1405"/>
                    </a:cubicBezTo>
                    <a:cubicBezTo>
                      <a:pt x="27171" y="1453"/>
                      <a:pt x="27302" y="1500"/>
                      <a:pt x="27218" y="1572"/>
                    </a:cubicBezTo>
                    <a:cubicBezTo>
                      <a:pt x="27159" y="1619"/>
                      <a:pt x="27099" y="1631"/>
                      <a:pt x="27040" y="1631"/>
                    </a:cubicBezTo>
                    <a:cubicBezTo>
                      <a:pt x="27027" y="1612"/>
                      <a:pt x="27017" y="1603"/>
                      <a:pt x="27003" y="1603"/>
                    </a:cubicBezTo>
                    <a:cubicBezTo>
                      <a:pt x="26992" y="1603"/>
                      <a:pt x="26978" y="1609"/>
                      <a:pt x="26956" y="1619"/>
                    </a:cubicBezTo>
                    <a:cubicBezTo>
                      <a:pt x="26873" y="1667"/>
                      <a:pt x="26921" y="1643"/>
                      <a:pt x="26921" y="1715"/>
                    </a:cubicBezTo>
                    <a:cubicBezTo>
                      <a:pt x="26921" y="1750"/>
                      <a:pt x="26885" y="1786"/>
                      <a:pt x="26837" y="1786"/>
                    </a:cubicBezTo>
                    <a:cubicBezTo>
                      <a:pt x="26772" y="1777"/>
                      <a:pt x="26802" y="1693"/>
                      <a:pt x="26754" y="1693"/>
                    </a:cubicBezTo>
                    <a:cubicBezTo>
                      <a:pt x="26741" y="1693"/>
                      <a:pt x="26722" y="1700"/>
                      <a:pt x="26694" y="1715"/>
                    </a:cubicBezTo>
                    <a:cubicBezTo>
                      <a:pt x="26647" y="1739"/>
                      <a:pt x="26563" y="1834"/>
                      <a:pt x="26587" y="1881"/>
                    </a:cubicBezTo>
                    <a:cubicBezTo>
                      <a:pt x="26552" y="1893"/>
                      <a:pt x="26528" y="1917"/>
                      <a:pt x="26492" y="1929"/>
                    </a:cubicBezTo>
                    <a:cubicBezTo>
                      <a:pt x="26421" y="2000"/>
                      <a:pt x="26337" y="2072"/>
                      <a:pt x="26242" y="2143"/>
                    </a:cubicBezTo>
                    <a:cubicBezTo>
                      <a:pt x="26182" y="2131"/>
                      <a:pt x="26313" y="1965"/>
                      <a:pt x="26301" y="1941"/>
                    </a:cubicBezTo>
                    <a:lnTo>
                      <a:pt x="26301" y="1941"/>
                    </a:lnTo>
                    <a:cubicBezTo>
                      <a:pt x="26313" y="1977"/>
                      <a:pt x="26028" y="2155"/>
                      <a:pt x="26004" y="2191"/>
                    </a:cubicBezTo>
                    <a:cubicBezTo>
                      <a:pt x="25967" y="2237"/>
                      <a:pt x="25930" y="2255"/>
                      <a:pt x="25882" y="2255"/>
                    </a:cubicBezTo>
                    <a:cubicBezTo>
                      <a:pt x="25868" y="2255"/>
                      <a:pt x="25853" y="2253"/>
                      <a:pt x="25837" y="2250"/>
                    </a:cubicBezTo>
                    <a:cubicBezTo>
                      <a:pt x="25820" y="2247"/>
                      <a:pt x="25806" y="2245"/>
                      <a:pt x="25795" y="2245"/>
                    </a:cubicBezTo>
                    <a:cubicBezTo>
                      <a:pt x="25739" y="2245"/>
                      <a:pt x="25756" y="2290"/>
                      <a:pt x="25706" y="2310"/>
                    </a:cubicBezTo>
                    <a:cubicBezTo>
                      <a:pt x="25667" y="2329"/>
                      <a:pt x="25644" y="2349"/>
                      <a:pt x="25605" y="2349"/>
                    </a:cubicBezTo>
                    <a:cubicBezTo>
                      <a:pt x="25596" y="2349"/>
                      <a:pt x="25586" y="2348"/>
                      <a:pt x="25575" y="2346"/>
                    </a:cubicBezTo>
                    <a:cubicBezTo>
                      <a:pt x="25551" y="2346"/>
                      <a:pt x="25539" y="2346"/>
                      <a:pt x="25516" y="2358"/>
                    </a:cubicBezTo>
                    <a:cubicBezTo>
                      <a:pt x="25480" y="2381"/>
                      <a:pt x="25468" y="2441"/>
                      <a:pt x="25516" y="2453"/>
                    </a:cubicBezTo>
                    <a:cubicBezTo>
                      <a:pt x="25563" y="2465"/>
                      <a:pt x="25575" y="2524"/>
                      <a:pt x="25504" y="2536"/>
                    </a:cubicBezTo>
                    <a:cubicBezTo>
                      <a:pt x="25440" y="2536"/>
                      <a:pt x="25414" y="2499"/>
                      <a:pt x="25359" y="2499"/>
                    </a:cubicBezTo>
                    <a:cubicBezTo>
                      <a:pt x="25352" y="2499"/>
                      <a:pt x="25345" y="2499"/>
                      <a:pt x="25337" y="2501"/>
                    </a:cubicBezTo>
                    <a:cubicBezTo>
                      <a:pt x="25266" y="2524"/>
                      <a:pt x="25206" y="2560"/>
                      <a:pt x="25158" y="2608"/>
                    </a:cubicBezTo>
                    <a:cubicBezTo>
                      <a:pt x="25123" y="2631"/>
                      <a:pt x="25075" y="2643"/>
                      <a:pt x="25028" y="2643"/>
                    </a:cubicBezTo>
                    <a:cubicBezTo>
                      <a:pt x="25016" y="2637"/>
                      <a:pt x="25004" y="2634"/>
                      <a:pt x="24993" y="2634"/>
                    </a:cubicBezTo>
                    <a:cubicBezTo>
                      <a:pt x="24983" y="2634"/>
                      <a:pt x="24974" y="2637"/>
                      <a:pt x="24968" y="2643"/>
                    </a:cubicBezTo>
                    <a:cubicBezTo>
                      <a:pt x="24897" y="2679"/>
                      <a:pt x="24932" y="2715"/>
                      <a:pt x="24849" y="2739"/>
                    </a:cubicBezTo>
                    <a:cubicBezTo>
                      <a:pt x="24801" y="2762"/>
                      <a:pt x="24754" y="2762"/>
                      <a:pt x="24706" y="2774"/>
                    </a:cubicBezTo>
                    <a:cubicBezTo>
                      <a:pt x="24575" y="2810"/>
                      <a:pt x="24456" y="2870"/>
                      <a:pt x="24361" y="2965"/>
                    </a:cubicBezTo>
                    <a:cubicBezTo>
                      <a:pt x="24335" y="2997"/>
                      <a:pt x="24316" y="3019"/>
                      <a:pt x="24301" y="3019"/>
                    </a:cubicBezTo>
                    <a:cubicBezTo>
                      <a:pt x="24287" y="3019"/>
                      <a:pt x="24276" y="3003"/>
                      <a:pt x="24266" y="2965"/>
                    </a:cubicBezTo>
                    <a:cubicBezTo>
                      <a:pt x="24289" y="2935"/>
                      <a:pt x="24280" y="2926"/>
                      <a:pt x="24260" y="2926"/>
                    </a:cubicBezTo>
                    <a:cubicBezTo>
                      <a:pt x="24239" y="2926"/>
                      <a:pt x="24206" y="2935"/>
                      <a:pt x="24182" y="2941"/>
                    </a:cubicBezTo>
                    <a:cubicBezTo>
                      <a:pt x="24123" y="2965"/>
                      <a:pt x="24051" y="3001"/>
                      <a:pt x="23992" y="3036"/>
                    </a:cubicBezTo>
                    <a:cubicBezTo>
                      <a:pt x="23944" y="3060"/>
                      <a:pt x="23920" y="3120"/>
                      <a:pt x="23837" y="3120"/>
                    </a:cubicBezTo>
                    <a:cubicBezTo>
                      <a:pt x="23830" y="3099"/>
                      <a:pt x="23812" y="3091"/>
                      <a:pt x="23789" y="3091"/>
                    </a:cubicBezTo>
                    <a:cubicBezTo>
                      <a:pt x="23732" y="3091"/>
                      <a:pt x="23641" y="3138"/>
                      <a:pt x="23599" y="3155"/>
                    </a:cubicBezTo>
                    <a:cubicBezTo>
                      <a:pt x="23555" y="3188"/>
                      <a:pt x="23521" y="3313"/>
                      <a:pt x="23488" y="3313"/>
                    </a:cubicBezTo>
                    <a:cubicBezTo>
                      <a:pt x="23485" y="3313"/>
                      <a:pt x="23482" y="3312"/>
                      <a:pt x="23480" y="3310"/>
                    </a:cubicBezTo>
                    <a:cubicBezTo>
                      <a:pt x="23432" y="3278"/>
                      <a:pt x="23379" y="3263"/>
                      <a:pt x="23328" y="3263"/>
                    </a:cubicBezTo>
                    <a:cubicBezTo>
                      <a:pt x="23302" y="3263"/>
                      <a:pt x="23277" y="3266"/>
                      <a:pt x="23253" y="3274"/>
                    </a:cubicBezTo>
                    <a:cubicBezTo>
                      <a:pt x="23087" y="3322"/>
                      <a:pt x="22920" y="3370"/>
                      <a:pt x="22765" y="3441"/>
                    </a:cubicBezTo>
                    <a:cubicBezTo>
                      <a:pt x="22706" y="3465"/>
                      <a:pt x="22646" y="3489"/>
                      <a:pt x="22599" y="3524"/>
                    </a:cubicBezTo>
                    <a:cubicBezTo>
                      <a:pt x="22539" y="3548"/>
                      <a:pt x="22539" y="3584"/>
                      <a:pt x="22515" y="3596"/>
                    </a:cubicBezTo>
                    <a:cubicBezTo>
                      <a:pt x="22511" y="3597"/>
                      <a:pt x="22507" y="3598"/>
                      <a:pt x="22502" y="3598"/>
                    </a:cubicBezTo>
                    <a:cubicBezTo>
                      <a:pt x="22464" y="3598"/>
                      <a:pt x="22403" y="3559"/>
                      <a:pt x="22361" y="3548"/>
                    </a:cubicBezTo>
                    <a:cubicBezTo>
                      <a:pt x="22331" y="3542"/>
                      <a:pt x="22301" y="3539"/>
                      <a:pt x="22273" y="3539"/>
                    </a:cubicBezTo>
                    <a:cubicBezTo>
                      <a:pt x="22244" y="3539"/>
                      <a:pt x="22218" y="3542"/>
                      <a:pt x="22194" y="3548"/>
                    </a:cubicBezTo>
                    <a:cubicBezTo>
                      <a:pt x="22112" y="3560"/>
                      <a:pt x="22042" y="3594"/>
                      <a:pt x="22062" y="3652"/>
                    </a:cubicBezTo>
                    <a:lnTo>
                      <a:pt x="22062" y="3652"/>
                    </a:lnTo>
                    <a:cubicBezTo>
                      <a:pt x="22059" y="3647"/>
                      <a:pt x="22055" y="3645"/>
                      <a:pt x="22048" y="3645"/>
                    </a:cubicBezTo>
                    <a:cubicBezTo>
                      <a:pt x="22007" y="3645"/>
                      <a:pt x="21891" y="3742"/>
                      <a:pt x="21860" y="3763"/>
                    </a:cubicBezTo>
                    <a:cubicBezTo>
                      <a:pt x="21856" y="3764"/>
                      <a:pt x="21852" y="3764"/>
                      <a:pt x="21846" y="3764"/>
                    </a:cubicBezTo>
                    <a:cubicBezTo>
                      <a:pt x="21804" y="3764"/>
                      <a:pt x="21724" y="3727"/>
                      <a:pt x="21682" y="3727"/>
                    </a:cubicBezTo>
                    <a:cubicBezTo>
                      <a:pt x="21610" y="3727"/>
                      <a:pt x="21539" y="3751"/>
                      <a:pt x="21468" y="3774"/>
                    </a:cubicBezTo>
                    <a:cubicBezTo>
                      <a:pt x="21408" y="3810"/>
                      <a:pt x="21456" y="3870"/>
                      <a:pt x="21468" y="3905"/>
                    </a:cubicBezTo>
                    <a:cubicBezTo>
                      <a:pt x="21420" y="3917"/>
                      <a:pt x="21384" y="3929"/>
                      <a:pt x="21337" y="3929"/>
                    </a:cubicBezTo>
                    <a:cubicBezTo>
                      <a:pt x="21337" y="3917"/>
                      <a:pt x="21337" y="3905"/>
                      <a:pt x="21325" y="3894"/>
                    </a:cubicBezTo>
                    <a:cubicBezTo>
                      <a:pt x="21320" y="3891"/>
                      <a:pt x="21314" y="3890"/>
                      <a:pt x="21308" y="3890"/>
                    </a:cubicBezTo>
                    <a:cubicBezTo>
                      <a:pt x="21279" y="3890"/>
                      <a:pt x="21237" y="3908"/>
                      <a:pt x="21218" y="3917"/>
                    </a:cubicBezTo>
                    <a:cubicBezTo>
                      <a:pt x="21215" y="3919"/>
                      <a:pt x="21212" y="3919"/>
                      <a:pt x="21209" y="3919"/>
                    </a:cubicBezTo>
                    <a:cubicBezTo>
                      <a:pt x="21191" y="3919"/>
                      <a:pt x="21172" y="3892"/>
                      <a:pt x="21146" y="3892"/>
                    </a:cubicBezTo>
                    <a:cubicBezTo>
                      <a:pt x="21142" y="3892"/>
                      <a:pt x="21138" y="3892"/>
                      <a:pt x="21134" y="3894"/>
                    </a:cubicBezTo>
                    <a:cubicBezTo>
                      <a:pt x="21098" y="3894"/>
                      <a:pt x="21051" y="3905"/>
                      <a:pt x="21015" y="3917"/>
                    </a:cubicBezTo>
                    <a:cubicBezTo>
                      <a:pt x="20920" y="3953"/>
                      <a:pt x="20825" y="4013"/>
                      <a:pt x="20753" y="4096"/>
                    </a:cubicBezTo>
                    <a:cubicBezTo>
                      <a:pt x="20712" y="4125"/>
                      <a:pt x="20688" y="4137"/>
                      <a:pt x="20673" y="4137"/>
                    </a:cubicBezTo>
                    <a:cubicBezTo>
                      <a:pt x="20645" y="4137"/>
                      <a:pt x="20650" y="4095"/>
                      <a:pt x="20634" y="4048"/>
                    </a:cubicBezTo>
                    <a:lnTo>
                      <a:pt x="20634" y="4048"/>
                    </a:lnTo>
                    <a:cubicBezTo>
                      <a:pt x="20646" y="4084"/>
                      <a:pt x="20563" y="4072"/>
                      <a:pt x="20539" y="4108"/>
                    </a:cubicBezTo>
                    <a:lnTo>
                      <a:pt x="20539" y="4179"/>
                    </a:lnTo>
                    <a:cubicBezTo>
                      <a:pt x="20534" y="4180"/>
                      <a:pt x="20530" y="4181"/>
                      <a:pt x="20526" y="4181"/>
                    </a:cubicBezTo>
                    <a:cubicBezTo>
                      <a:pt x="20481" y="4181"/>
                      <a:pt x="20466" y="4130"/>
                      <a:pt x="20430" y="4130"/>
                    </a:cubicBezTo>
                    <a:cubicBezTo>
                      <a:pt x="20427" y="4130"/>
                      <a:pt x="20423" y="4131"/>
                      <a:pt x="20420" y="4132"/>
                    </a:cubicBezTo>
                    <a:cubicBezTo>
                      <a:pt x="20372" y="4144"/>
                      <a:pt x="20325" y="4215"/>
                      <a:pt x="20277" y="4251"/>
                    </a:cubicBezTo>
                    <a:cubicBezTo>
                      <a:pt x="20254" y="4262"/>
                      <a:pt x="20239" y="4267"/>
                      <a:pt x="20231" y="4267"/>
                    </a:cubicBezTo>
                    <a:cubicBezTo>
                      <a:pt x="20204" y="4267"/>
                      <a:pt x="20238" y="4221"/>
                      <a:pt x="20265" y="4203"/>
                    </a:cubicBezTo>
                    <a:cubicBezTo>
                      <a:pt x="20295" y="4173"/>
                      <a:pt x="20283" y="4100"/>
                      <a:pt x="20228" y="4100"/>
                    </a:cubicBezTo>
                    <a:cubicBezTo>
                      <a:pt x="20218" y="4100"/>
                      <a:pt x="20206" y="4102"/>
                      <a:pt x="20194" y="4108"/>
                    </a:cubicBezTo>
                    <a:cubicBezTo>
                      <a:pt x="20113" y="4142"/>
                      <a:pt x="20033" y="4221"/>
                      <a:pt x="20049" y="4280"/>
                    </a:cubicBezTo>
                    <a:lnTo>
                      <a:pt x="20049" y="4280"/>
                    </a:lnTo>
                    <a:cubicBezTo>
                      <a:pt x="20036" y="4247"/>
                      <a:pt x="20001" y="4234"/>
                      <a:pt x="19954" y="4234"/>
                    </a:cubicBezTo>
                    <a:cubicBezTo>
                      <a:pt x="19829" y="4234"/>
                      <a:pt x="19620" y="4321"/>
                      <a:pt x="19517" y="4321"/>
                    </a:cubicBezTo>
                    <a:cubicBezTo>
                      <a:pt x="19483" y="4321"/>
                      <a:pt x="19460" y="4311"/>
                      <a:pt x="19455" y="4286"/>
                    </a:cubicBezTo>
                    <a:cubicBezTo>
                      <a:pt x="19434" y="4279"/>
                      <a:pt x="19415" y="4275"/>
                      <a:pt x="19396" y="4275"/>
                    </a:cubicBezTo>
                    <a:cubicBezTo>
                      <a:pt x="19300" y="4275"/>
                      <a:pt x="19234" y="4366"/>
                      <a:pt x="19134" y="4406"/>
                    </a:cubicBezTo>
                    <a:cubicBezTo>
                      <a:pt x="19051" y="4429"/>
                      <a:pt x="18955" y="4453"/>
                      <a:pt x="18860" y="4465"/>
                    </a:cubicBezTo>
                    <a:cubicBezTo>
                      <a:pt x="18741" y="4501"/>
                      <a:pt x="18634" y="4560"/>
                      <a:pt x="18527" y="4584"/>
                    </a:cubicBezTo>
                    <a:cubicBezTo>
                      <a:pt x="18504" y="4589"/>
                      <a:pt x="18486" y="4591"/>
                      <a:pt x="18470" y="4591"/>
                    </a:cubicBezTo>
                    <a:cubicBezTo>
                      <a:pt x="18426" y="4591"/>
                      <a:pt x="18399" y="4577"/>
                      <a:pt x="18352" y="4577"/>
                    </a:cubicBezTo>
                    <a:cubicBezTo>
                      <a:pt x="18334" y="4577"/>
                      <a:pt x="18314" y="4579"/>
                      <a:pt x="18289" y="4584"/>
                    </a:cubicBezTo>
                    <a:cubicBezTo>
                      <a:pt x="18241" y="4596"/>
                      <a:pt x="18193" y="4620"/>
                      <a:pt x="18158" y="4644"/>
                    </a:cubicBezTo>
                    <a:cubicBezTo>
                      <a:pt x="18134" y="4667"/>
                      <a:pt x="18158" y="4703"/>
                      <a:pt x="18122" y="4703"/>
                    </a:cubicBezTo>
                    <a:cubicBezTo>
                      <a:pt x="18116" y="4704"/>
                      <a:pt x="18111" y="4704"/>
                      <a:pt x="18106" y="4704"/>
                    </a:cubicBezTo>
                    <a:cubicBezTo>
                      <a:pt x="18036" y="4704"/>
                      <a:pt x="18005" y="4633"/>
                      <a:pt x="18003" y="4588"/>
                    </a:cubicBezTo>
                    <a:lnTo>
                      <a:pt x="18003" y="4588"/>
                    </a:lnTo>
                    <a:cubicBezTo>
                      <a:pt x="17995" y="4682"/>
                      <a:pt x="17263" y="4787"/>
                      <a:pt x="17157" y="4798"/>
                    </a:cubicBezTo>
                    <a:cubicBezTo>
                      <a:pt x="17110" y="4810"/>
                      <a:pt x="17053" y="4810"/>
                      <a:pt x="16997" y="4810"/>
                    </a:cubicBezTo>
                    <a:cubicBezTo>
                      <a:pt x="16940" y="4810"/>
                      <a:pt x="16884" y="4810"/>
                      <a:pt x="16836" y="4822"/>
                    </a:cubicBezTo>
                    <a:cubicBezTo>
                      <a:pt x="16741" y="4858"/>
                      <a:pt x="16657" y="4894"/>
                      <a:pt x="16574" y="4941"/>
                    </a:cubicBezTo>
                    <a:cubicBezTo>
                      <a:pt x="16551" y="4953"/>
                      <a:pt x="16463" y="5073"/>
                      <a:pt x="16497" y="5073"/>
                    </a:cubicBezTo>
                    <a:cubicBezTo>
                      <a:pt x="16499" y="5073"/>
                      <a:pt x="16501" y="5073"/>
                      <a:pt x="16503" y="5072"/>
                    </a:cubicBezTo>
                    <a:lnTo>
                      <a:pt x="16503" y="5072"/>
                    </a:lnTo>
                    <a:cubicBezTo>
                      <a:pt x="16497" y="5074"/>
                      <a:pt x="16493" y="5075"/>
                      <a:pt x="16488" y="5075"/>
                    </a:cubicBezTo>
                    <a:cubicBezTo>
                      <a:pt x="16445" y="5075"/>
                      <a:pt x="16445" y="4994"/>
                      <a:pt x="16403" y="4994"/>
                    </a:cubicBezTo>
                    <a:cubicBezTo>
                      <a:pt x="16392" y="4994"/>
                      <a:pt x="16378" y="4999"/>
                      <a:pt x="16360" y="5013"/>
                    </a:cubicBezTo>
                    <a:cubicBezTo>
                      <a:pt x="16349" y="5013"/>
                      <a:pt x="16253" y="5097"/>
                      <a:pt x="16222" y="5097"/>
                    </a:cubicBezTo>
                    <a:cubicBezTo>
                      <a:pt x="16220" y="5097"/>
                      <a:pt x="16218" y="5097"/>
                      <a:pt x="16217" y="5096"/>
                    </a:cubicBezTo>
                    <a:cubicBezTo>
                      <a:pt x="16195" y="5085"/>
                      <a:pt x="16263" y="4974"/>
                      <a:pt x="16229" y="4974"/>
                    </a:cubicBezTo>
                    <a:cubicBezTo>
                      <a:pt x="16226" y="4974"/>
                      <a:pt x="16222" y="4975"/>
                      <a:pt x="16217" y="4977"/>
                    </a:cubicBezTo>
                    <a:cubicBezTo>
                      <a:pt x="16157" y="5013"/>
                      <a:pt x="16003" y="5084"/>
                      <a:pt x="16014" y="5156"/>
                    </a:cubicBezTo>
                    <a:cubicBezTo>
                      <a:pt x="16008" y="5159"/>
                      <a:pt x="16000" y="5160"/>
                      <a:pt x="15993" y="5160"/>
                    </a:cubicBezTo>
                    <a:cubicBezTo>
                      <a:pt x="15945" y="5160"/>
                      <a:pt x="15880" y="5105"/>
                      <a:pt x="15860" y="5084"/>
                    </a:cubicBezTo>
                    <a:cubicBezTo>
                      <a:pt x="15843" y="5076"/>
                      <a:pt x="15761" y="5067"/>
                      <a:pt x="15710" y="5067"/>
                    </a:cubicBezTo>
                    <a:cubicBezTo>
                      <a:pt x="15688" y="5067"/>
                      <a:pt x="15673" y="5069"/>
                      <a:pt x="15669" y="5072"/>
                    </a:cubicBezTo>
                    <a:cubicBezTo>
                      <a:pt x="15645" y="5120"/>
                      <a:pt x="15669" y="5191"/>
                      <a:pt x="15586" y="5215"/>
                    </a:cubicBezTo>
                    <a:cubicBezTo>
                      <a:pt x="15544" y="5227"/>
                      <a:pt x="15514" y="5227"/>
                      <a:pt x="15486" y="5227"/>
                    </a:cubicBezTo>
                    <a:cubicBezTo>
                      <a:pt x="15458" y="5227"/>
                      <a:pt x="15431" y="5227"/>
                      <a:pt x="15395" y="5239"/>
                    </a:cubicBezTo>
                    <a:cubicBezTo>
                      <a:pt x="15324" y="5263"/>
                      <a:pt x="15324" y="5298"/>
                      <a:pt x="15252" y="5310"/>
                    </a:cubicBezTo>
                    <a:cubicBezTo>
                      <a:pt x="15236" y="5315"/>
                      <a:pt x="15221" y="5317"/>
                      <a:pt x="15206" y="5317"/>
                    </a:cubicBezTo>
                    <a:cubicBezTo>
                      <a:pt x="15148" y="5317"/>
                      <a:pt x="15102" y="5287"/>
                      <a:pt x="15026" y="5287"/>
                    </a:cubicBezTo>
                    <a:cubicBezTo>
                      <a:pt x="14955" y="5287"/>
                      <a:pt x="14860" y="5334"/>
                      <a:pt x="14871" y="5394"/>
                    </a:cubicBezTo>
                    <a:cubicBezTo>
                      <a:pt x="14852" y="5384"/>
                      <a:pt x="14748" y="5351"/>
                      <a:pt x="14715" y="5351"/>
                    </a:cubicBezTo>
                    <a:cubicBezTo>
                      <a:pt x="14706" y="5351"/>
                      <a:pt x="14702" y="5353"/>
                      <a:pt x="14705" y="5358"/>
                    </a:cubicBezTo>
                    <a:cubicBezTo>
                      <a:pt x="14717" y="5382"/>
                      <a:pt x="14812" y="5441"/>
                      <a:pt x="14705" y="5465"/>
                    </a:cubicBezTo>
                    <a:cubicBezTo>
                      <a:pt x="14645" y="5465"/>
                      <a:pt x="14610" y="5441"/>
                      <a:pt x="14562" y="5441"/>
                    </a:cubicBezTo>
                    <a:cubicBezTo>
                      <a:pt x="14456" y="5441"/>
                      <a:pt x="14267" y="5465"/>
                      <a:pt x="14229" y="5547"/>
                    </a:cubicBezTo>
                    <a:lnTo>
                      <a:pt x="14229" y="5547"/>
                    </a:lnTo>
                    <a:cubicBezTo>
                      <a:pt x="14244" y="5508"/>
                      <a:pt x="14120" y="5486"/>
                      <a:pt x="14050" y="5486"/>
                    </a:cubicBezTo>
                    <a:cubicBezTo>
                      <a:pt x="14035" y="5486"/>
                      <a:pt x="14022" y="5487"/>
                      <a:pt x="14014" y="5489"/>
                    </a:cubicBezTo>
                    <a:cubicBezTo>
                      <a:pt x="14026" y="5549"/>
                      <a:pt x="13979" y="5537"/>
                      <a:pt x="13907" y="5560"/>
                    </a:cubicBezTo>
                    <a:cubicBezTo>
                      <a:pt x="13836" y="5572"/>
                      <a:pt x="13859" y="5560"/>
                      <a:pt x="13836" y="5608"/>
                    </a:cubicBezTo>
                    <a:cubicBezTo>
                      <a:pt x="13828" y="5640"/>
                      <a:pt x="13730" y="5640"/>
                      <a:pt x="13644" y="5640"/>
                    </a:cubicBezTo>
                    <a:lnTo>
                      <a:pt x="13644" y="5640"/>
                    </a:lnTo>
                    <a:cubicBezTo>
                      <a:pt x="13601" y="5640"/>
                      <a:pt x="13562" y="5640"/>
                      <a:pt x="13538" y="5644"/>
                    </a:cubicBezTo>
                    <a:cubicBezTo>
                      <a:pt x="13478" y="5656"/>
                      <a:pt x="13502" y="5679"/>
                      <a:pt x="13443" y="5703"/>
                    </a:cubicBezTo>
                    <a:cubicBezTo>
                      <a:pt x="13371" y="5727"/>
                      <a:pt x="13288" y="5751"/>
                      <a:pt x="13217" y="5775"/>
                    </a:cubicBezTo>
                    <a:cubicBezTo>
                      <a:pt x="13076" y="5807"/>
                      <a:pt x="12995" y="5839"/>
                      <a:pt x="12954" y="5925"/>
                    </a:cubicBezTo>
                    <a:lnTo>
                      <a:pt x="12954" y="5925"/>
                    </a:lnTo>
                    <a:cubicBezTo>
                      <a:pt x="12969" y="5891"/>
                      <a:pt x="12987" y="5850"/>
                      <a:pt x="12978" y="5822"/>
                    </a:cubicBezTo>
                    <a:cubicBezTo>
                      <a:pt x="12973" y="5814"/>
                      <a:pt x="12965" y="5811"/>
                      <a:pt x="12955" y="5811"/>
                    </a:cubicBezTo>
                    <a:cubicBezTo>
                      <a:pt x="12921" y="5811"/>
                      <a:pt x="12869" y="5851"/>
                      <a:pt x="12859" y="5870"/>
                    </a:cubicBezTo>
                    <a:cubicBezTo>
                      <a:pt x="12822" y="5925"/>
                      <a:pt x="12785" y="5949"/>
                      <a:pt x="12747" y="5949"/>
                    </a:cubicBezTo>
                    <a:cubicBezTo>
                      <a:pt x="12711" y="5949"/>
                      <a:pt x="12673" y="5928"/>
                      <a:pt x="12633" y="5894"/>
                    </a:cubicBezTo>
                    <a:cubicBezTo>
                      <a:pt x="12627" y="5888"/>
                      <a:pt x="12621" y="5886"/>
                      <a:pt x="12615" y="5886"/>
                    </a:cubicBezTo>
                    <a:cubicBezTo>
                      <a:pt x="12569" y="5886"/>
                      <a:pt x="12515" y="6030"/>
                      <a:pt x="12484" y="6030"/>
                    </a:cubicBezTo>
                    <a:cubicBezTo>
                      <a:pt x="12477" y="6030"/>
                      <a:pt x="12471" y="6022"/>
                      <a:pt x="12466" y="6001"/>
                    </a:cubicBezTo>
                    <a:cubicBezTo>
                      <a:pt x="12460" y="5981"/>
                      <a:pt x="12435" y="5972"/>
                      <a:pt x="12403" y="5972"/>
                    </a:cubicBezTo>
                    <a:cubicBezTo>
                      <a:pt x="12327" y="5972"/>
                      <a:pt x="12212" y="6022"/>
                      <a:pt x="12215" y="6086"/>
                    </a:cubicBezTo>
                    <a:lnTo>
                      <a:pt x="12215" y="6086"/>
                    </a:lnTo>
                    <a:cubicBezTo>
                      <a:pt x="12206" y="6058"/>
                      <a:pt x="12162" y="6047"/>
                      <a:pt x="12109" y="6037"/>
                    </a:cubicBezTo>
                    <a:cubicBezTo>
                      <a:pt x="12085" y="6037"/>
                      <a:pt x="12062" y="6060"/>
                      <a:pt x="12014" y="6072"/>
                    </a:cubicBezTo>
                    <a:cubicBezTo>
                      <a:pt x="11988" y="6081"/>
                      <a:pt x="11966" y="6083"/>
                      <a:pt x="11946" y="6083"/>
                    </a:cubicBezTo>
                    <a:cubicBezTo>
                      <a:pt x="11924" y="6083"/>
                      <a:pt x="11903" y="6081"/>
                      <a:pt x="11879" y="6081"/>
                    </a:cubicBezTo>
                    <a:cubicBezTo>
                      <a:pt x="11866" y="6081"/>
                      <a:pt x="11852" y="6082"/>
                      <a:pt x="11835" y="6084"/>
                    </a:cubicBezTo>
                    <a:cubicBezTo>
                      <a:pt x="11764" y="6108"/>
                      <a:pt x="11740" y="6156"/>
                      <a:pt x="11681" y="6168"/>
                    </a:cubicBezTo>
                    <a:cubicBezTo>
                      <a:pt x="11609" y="6191"/>
                      <a:pt x="11538" y="6203"/>
                      <a:pt x="11454" y="6215"/>
                    </a:cubicBezTo>
                    <a:cubicBezTo>
                      <a:pt x="11359" y="6215"/>
                      <a:pt x="11252" y="6239"/>
                      <a:pt x="11157" y="6275"/>
                    </a:cubicBezTo>
                    <a:cubicBezTo>
                      <a:pt x="11109" y="6299"/>
                      <a:pt x="11073" y="6382"/>
                      <a:pt x="11050" y="6394"/>
                    </a:cubicBezTo>
                    <a:cubicBezTo>
                      <a:pt x="11026" y="6394"/>
                      <a:pt x="10978" y="6322"/>
                      <a:pt x="10931" y="6322"/>
                    </a:cubicBezTo>
                    <a:cubicBezTo>
                      <a:pt x="10883" y="6322"/>
                      <a:pt x="10847" y="6394"/>
                      <a:pt x="10847" y="6418"/>
                    </a:cubicBezTo>
                    <a:cubicBezTo>
                      <a:pt x="10836" y="6450"/>
                      <a:pt x="10865" y="6552"/>
                      <a:pt x="10798" y="6552"/>
                    </a:cubicBezTo>
                    <a:cubicBezTo>
                      <a:pt x="10792" y="6552"/>
                      <a:pt x="10784" y="6551"/>
                      <a:pt x="10776" y="6549"/>
                    </a:cubicBezTo>
                    <a:cubicBezTo>
                      <a:pt x="10692" y="6525"/>
                      <a:pt x="10669" y="6477"/>
                      <a:pt x="10573" y="6477"/>
                    </a:cubicBezTo>
                    <a:cubicBezTo>
                      <a:pt x="10470" y="6487"/>
                      <a:pt x="10456" y="6632"/>
                      <a:pt x="10377" y="6632"/>
                    </a:cubicBezTo>
                    <a:cubicBezTo>
                      <a:pt x="10365" y="6632"/>
                      <a:pt x="10351" y="6628"/>
                      <a:pt x="10335" y="6620"/>
                    </a:cubicBezTo>
                    <a:cubicBezTo>
                      <a:pt x="10324" y="6615"/>
                      <a:pt x="10309" y="6613"/>
                      <a:pt x="10293" y="6613"/>
                    </a:cubicBezTo>
                    <a:cubicBezTo>
                      <a:pt x="10195" y="6613"/>
                      <a:pt x="10028" y="6696"/>
                      <a:pt x="9966" y="6727"/>
                    </a:cubicBezTo>
                    <a:cubicBezTo>
                      <a:pt x="9907" y="6763"/>
                      <a:pt x="9835" y="6799"/>
                      <a:pt x="9752" y="6822"/>
                    </a:cubicBezTo>
                    <a:lnTo>
                      <a:pt x="9549" y="6822"/>
                    </a:lnTo>
                    <a:cubicBezTo>
                      <a:pt x="9573" y="6846"/>
                      <a:pt x="9633" y="6846"/>
                      <a:pt x="9585" y="6894"/>
                    </a:cubicBezTo>
                    <a:cubicBezTo>
                      <a:pt x="9561" y="6918"/>
                      <a:pt x="9526" y="6942"/>
                      <a:pt x="9490" y="6953"/>
                    </a:cubicBezTo>
                    <a:cubicBezTo>
                      <a:pt x="9454" y="6959"/>
                      <a:pt x="9407" y="6968"/>
                      <a:pt x="9365" y="6968"/>
                    </a:cubicBezTo>
                    <a:cubicBezTo>
                      <a:pt x="9323" y="6968"/>
                      <a:pt x="9287" y="6959"/>
                      <a:pt x="9276" y="6930"/>
                    </a:cubicBezTo>
                    <a:lnTo>
                      <a:pt x="9276" y="6930"/>
                    </a:lnTo>
                    <a:cubicBezTo>
                      <a:pt x="9302" y="7000"/>
                      <a:pt x="9291" y="7020"/>
                      <a:pt x="9261" y="7020"/>
                    </a:cubicBezTo>
                    <a:cubicBezTo>
                      <a:pt x="9224" y="7020"/>
                      <a:pt x="9157" y="6988"/>
                      <a:pt x="9100" y="6988"/>
                    </a:cubicBezTo>
                    <a:cubicBezTo>
                      <a:pt x="9082" y="6988"/>
                      <a:pt x="9064" y="6992"/>
                      <a:pt x="9049" y="7001"/>
                    </a:cubicBezTo>
                    <a:cubicBezTo>
                      <a:pt x="8966" y="7061"/>
                      <a:pt x="9002" y="7156"/>
                      <a:pt x="8895" y="7203"/>
                    </a:cubicBezTo>
                    <a:cubicBezTo>
                      <a:pt x="8847" y="7215"/>
                      <a:pt x="8787" y="7215"/>
                      <a:pt x="8728" y="7215"/>
                    </a:cubicBezTo>
                    <a:cubicBezTo>
                      <a:pt x="8561" y="7239"/>
                      <a:pt x="8656" y="7299"/>
                      <a:pt x="8502" y="7346"/>
                    </a:cubicBezTo>
                    <a:cubicBezTo>
                      <a:pt x="8394" y="7370"/>
                      <a:pt x="8299" y="7394"/>
                      <a:pt x="8216" y="7442"/>
                    </a:cubicBezTo>
                    <a:cubicBezTo>
                      <a:pt x="8180" y="7477"/>
                      <a:pt x="8133" y="7501"/>
                      <a:pt x="8097" y="7537"/>
                    </a:cubicBezTo>
                    <a:cubicBezTo>
                      <a:pt x="7942" y="7596"/>
                      <a:pt x="7704" y="7525"/>
                      <a:pt x="7573" y="7668"/>
                    </a:cubicBezTo>
                    <a:cubicBezTo>
                      <a:pt x="7513" y="7727"/>
                      <a:pt x="7597" y="7727"/>
                      <a:pt x="7490" y="7775"/>
                    </a:cubicBezTo>
                    <a:cubicBezTo>
                      <a:pt x="7472" y="7769"/>
                      <a:pt x="7451" y="7766"/>
                      <a:pt x="7430" y="7766"/>
                    </a:cubicBezTo>
                    <a:cubicBezTo>
                      <a:pt x="7409" y="7766"/>
                      <a:pt x="7388" y="7769"/>
                      <a:pt x="7371" y="7775"/>
                    </a:cubicBezTo>
                    <a:cubicBezTo>
                      <a:pt x="7347" y="7787"/>
                      <a:pt x="7371" y="7823"/>
                      <a:pt x="7335" y="7835"/>
                    </a:cubicBezTo>
                    <a:cubicBezTo>
                      <a:pt x="7168" y="7977"/>
                      <a:pt x="6728" y="8025"/>
                      <a:pt x="6620" y="8227"/>
                    </a:cubicBezTo>
                    <a:cubicBezTo>
                      <a:pt x="6616" y="8233"/>
                      <a:pt x="6616" y="8236"/>
                      <a:pt x="6617" y="8236"/>
                    </a:cubicBezTo>
                    <a:cubicBezTo>
                      <a:pt x="6622" y="8236"/>
                      <a:pt x="6650" y="8212"/>
                      <a:pt x="6660" y="8212"/>
                    </a:cubicBezTo>
                    <a:cubicBezTo>
                      <a:pt x="6666" y="8212"/>
                      <a:pt x="6666" y="8219"/>
                      <a:pt x="6656" y="8239"/>
                    </a:cubicBezTo>
                    <a:cubicBezTo>
                      <a:pt x="6578" y="8273"/>
                      <a:pt x="6698" y="8565"/>
                      <a:pt x="6811" y="8565"/>
                    </a:cubicBezTo>
                    <a:cubicBezTo>
                      <a:pt x="6819" y="8565"/>
                      <a:pt x="6827" y="8564"/>
                      <a:pt x="6835" y="8561"/>
                    </a:cubicBezTo>
                    <a:cubicBezTo>
                      <a:pt x="6882" y="8549"/>
                      <a:pt x="7049" y="8477"/>
                      <a:pt x="7049" y="8442"/>
                    </a:cubicBezTo>
                    <a:cubicBezTo>
                      <a:pt x="7061" y="8358"/>
                      <a:pt x="7025" y="8287"/>
                      <a:pt x="7180" y="8275"/>
                    </a:cubicBezTo>
                    <a:cubicBezTo>
                      <a:pt x="7311" y="8239"/>
                      <a:pt x="7442" y="8180"/>
                      <a:pt x="7561" y="8120"/>
                    </a:cubicBezTo>
                    <a:cubicBezTo>
                      <a:pt x="7632" y="8073"/>
                      <a:pt x="7644" y="7954"/>
                      <a:pt x="7716" y="7930"/>
                    </a:cubicBezTo>
                    <a:cubicBezTo>
                      <a:pt x="7726" y="7928"/>
                      <a:pt x="7735" y="7927"/>
                      <a:pt x="7745" y="7927"/>
                    </a:cubicBezTo>
                    <a:cubicBezTo>
                      <a:pt x="7823" y="7927"/>
                      <a:pt x="7885" y="7996"/>
                      <a:pt x="7969" y="7996"/>
                    </a:cubicBezTo>
                    <a:cubicBezTo>
                      <a:pt x="7983" y="7996"/>
                      <a:pt x="7998" y="7994"/>
                      <a:pt x="8013" y="7989"/>
                    </a:cubicBezTo>
                    <a:cubicBezTo>
                      <a:pt x="8085" y="7965"/>
                      <a:pt x="7990" y="7894"/>
                      <a:pt x="7990" y="7870"/>
                    </a:cubicBezTo>
                    <a:cubicBezTo>
                      <a:pt x="7996" y="7868"/>
                      <a:pt x="8002" y="7867"/>
                      <a:pt x="8009" y="7867"/>
                    </a:cubicBezTo>
                    <a:cubicBezTo>
                      <a:pt x="8050" y="7867"/>
                      <a:pt x="8097" y="7907"/>
                      <a:pt x="8132" y="7907"/>
                    </a:cubicBezTo>
                    <a:cubicBezTo>
                      <a:pt x="8147" y="7907"/>
                      <a:pt x="8159" y="7901"/>
                      <a:pt x="8168" y="7882"/>
                    </a:cubicBezTo>
                    <a:cubicBezTo>
                      <a:pt x="8190" y="7871"/>
                      <a:pt x="8120" y="7664"/>
                      <a:pt x="8215" y="7664"/>
                    </a:cubicBezTo>
                    <a:cubicBezTo>
                      <a:pt x="8222" y="7664"/>
                      <a:pt x="8231" y="7665"/>
                      <a:pt x="8240" y="7668"/>
                    </a:cubicBezTo>
                    <a:cubicBezTo>
                      <a:pt x="8299" y="7680"/>
                      <a:pt x="8275" y="7751"/>
                      <a:pt x="8371" y="7751"/>
                    </a:cubicBezTo>
                    <a:cubicBezTo>
                      <a:pt x="8418" y="7739"/>
                      <a:pt x="8466" y="7715"/>
                      <a:pt x="8502" y="7692"/>
                    </a:cubicBezTo>
                    <a:cubicBezTo>
                      <a:pt x="8585" y="7620"/>
                      <a:pt x="8418" y="7573"/>
                      <a:pt x="8597" y="7501"/>
                    </a:cubicBezTo>
                    <a:cubicBezTo>
                      <a:pt x="8609" y="7549"/>
                      <a:pt x="8656" y="7596"/>
                      <a:pt x="8716" y="7608"/>
                    </a:cubicBezTo>
                    <a:cubicBezTo>
                      <a:pt x="8787" y="7608"/>
                      <a:pt x="8918" y="7596"/>
                      <a:pt x="8883" y="7501"/>
                    </a:cubicBezTo>
                    <a:lnTo>
                      <a:pt x="8883" y="7501"/>
                    </a:lnTo>
                    <a:cubicBezTo>
                      <a:pt x="8901" y="7548"/>
                      <a:pt x="8926" y="7567"/>
                      <a:pt x="8952" y="7567"/>
                    </a:cubicBezTo>
                    <a:cubicBezTo>
                      <a:pt x="8993" y="7567"/>
                      <a:pt x="9037" y="7523"/>
                      <a:pt x="9073" y="7465"/>
                    </a:cubicBezTo>
                    <a:cubicBezTo>
                      <a:pt x="9078" y="7477"/>
                      <a:pt x="9090" y="7482"/>
                      <a:pt x="9106" y="7482"/>
                    </a:cubicBezTo>
                    <a:cubicBezTo>
                      <a:pt x="9198" y="7482"/>
                      <a:pt x="9438" y="7321"/>
                      <a:pt x="9503" y="7291"/>
                    </a:cubicBezTo>
                    <a:lnTo>
                      <a:pt x="9503" y="7291"/>
                    </a:lnTo>
                    <a:cubicBezTo>
                      <a:pt x="9468" y="7304"/>
                      <a:pt x="9439" y="7309"/>
                      <a:pt x="9418" y="7309"/>
                    </a:cubicBezTo>
                    <a:cubicBezTo>
                      <a:pt x="9336" y="7309"/>
                      <a:pt x="9356" y="7231"/>
                      <a:pt x="9514" y="7203"/>
                    </a:cubicBezTo>
                    <a:cubicBezTo>
                      <a:pt x="9645" y="7180"/>
                      <a:pt x="9776" y="7144"/>
                      <a:pt x="9895" y="7096"/>
                    </a:cubicBezTo>
                    <a:cubicBezTo>
                      <a:pt x="9887" y="7066"/>
                      <a:pt x="9848" y="7055"/>
                      <a:pt x="9794" y="7055"/>
                    </a:cubicBezTo>
                    <a:cubicBezTo>
                      <a:pt x="9680" y="7055"/>
                      <a:pt x="9503" y="7104"/>
                      <a:pt x="9430" y="7120"/>
                    </a:cubicBezTo>
                    <a:cubicBezTo>
                      <a:pt x="9526" y="7084"/>
                      <a:pt x="9621" y="7049"/>
                      <a:pt x="9728" y="7013"/>
                    </a:cubicBezTo>
                    <a:cubicBezTo>
                      <a:pt x="9766" y="6998"/>
                      <a:pt x="9822" y="6983"/>
                      <a:pt x="9871" y="6983"/>
                    </a:cubicBezTo>
                    <a:cubicBezTo>
                      <a:pt x="9899" y="6983"/>
                      <a:pt x="9925" y="6988"/>
                      <a:pt x="9942" y="7001"/>
                    </a:cubicBezTo>
                    <a:cubicBezTo>
                      <a:pt x="9990" y="7049"/>
                      <a:pt x="9930" y="7096"/>
                      <a:pt x="10026" y="7096"/>
                    </a:cubicBezTo>
                    <a:cubicBezTo>
                      <a:pt x="10034" y="7097"/>
                      <a:pt x="10042" y="7097"/>
                      <a:pt x="10049" y="7097"/>
                    </a:cubicBezTo>
                    <a:cubicBezTo>
                      <a:pt x="10216" y="7097"/>
                      <a:pt x="10223" y="6975"/>
                      <a:pt x="10371" y="6918"/>
                    </a:cubicBezTo>
                    <a:cubicBezTo>
                      <a:pt x="10424" y="6894"/>
                      <a:pt x="10484" y="6882"/>
                      <a:pt x="10545" y="6882"/>
                    </a:cubicBezTo>
                    <a:cubicBezTo>
                      <a:pt x="10606" y="6882"/>
                      <a:pt x="10669" y="6894"/>
                      <a:pt x="10728" y="6918"/>
                    </a:cubicBezTo>
                    <a:cubicBezTo>
                      <a:pt x="10704" y="6858"/>
                      <a:pt x="10788" y="6751"/>
                      <a:pt x="10847" y="6703"/>
                    </a:cubicBezTo>
                    <a:cubicBezTo>
                      <a:pt x="10868" y="6685"/>
                      <a:pt x="10883" y="6679"/>
                      <a:pt x="10894" y="6679"/>
                    </a:cubicBezTo>
                    <a:cubicBezTo>
                      <a:pt x="10924" y="6679"/>
                      <a:pt x="10925" y="6728"/>
                      <a:pt x="10939" y="6728"/>
                    </a:cubicBezTo>
                    <a:cubicBezTo>
                      <a:pt x="10940" y="6728"/>
                      <a:pt x="10941" y="6728"/>
                      <a:pt x="10942" y="6727"/>
                    </a:cubicBezTo>
                    <a:cubicBezTo>
                      <a:pt x="10959" y="6724"/>
                      <a:pt x="10970" y="6719"/>
                      <a:pt x="10976" y="6711"/>
                    </a:cubicBezTo>
                    <a:lnTo>
                      <a:pt x="10976" y="6711"/>
                    </a:lnTo>
                    <a:cubicBezTo>
                      <a:pt x="10980" y="6740"/>
                      <a:pt x="10986" y="6763"/>
                      <a:pt x="11002" y="6763"/>
                    </a:cubicBezTo>
                    <a:cubicBezTo>
                      <a:pt x="11097" y="6763"/>
                      <a:pt x="11181" y="6727"/>
                      <a:pt x="11264" y="6692"/>
                    </a:cubicBezTo>
                    <a:cubicBezTo>
                      <a:pt x="11323" y="6668"/>
                      <a:pt x="11454" y="6608"/>
                      <a:pt x="11478" y="6537"/>
                    </a:cubicBezTo>
                    <a:cubicBezTo>
                      <a:pt x="11514" y="6477"/>
                      <a:pt x="11502" y="6477"/>
                      <a:pt x="11573" y="6465"/>
                    </a:cubicBezTo>
                    <a:cubicBezTo>
                      <a:pt x="11609" y="6465"/>
                      <a:pt x="11645" y="6477"/>
                      <a:pt x="11669" y="6501"/>
                    </a:cubicBezTo>
                    <a:cubicBezTo>
                      <a:pt x="11679" y="6511"/>
                      <a:pt x="11687" y="6515"/>
                      <a:pt x="11697" y="6515"/>
                    </a:cubicBezTo>
                    <a:cubicBezTo>
                      <a:pt x="11711" y="6515"/>
                      <a:pt x="11730" y="6508"/>
                      <a:pt x="11764" y="6501"/>
                    </a:cubicBezTo>
                    <a:cubicBezTo>
                      <a:pt x="11812" y="6477"/>
                      <a:pt x="11883" y="6406"/>
                      <a:pt x="11966" y="6370"/>
                    </a:cubicBezTo>
                    <a:cubicBezTo>
                      <a:pt x="12038" y="6334"/>
                      <a:pt x="12109" y="6311"/>
                      <a:pt x="12193" y="6299"/>
                    </a:cubicBezTo>
                    <a:cubicBezTo>
                      <a:pt x="12233" y="6299"/>
                      <a:pt x="12300" y="6325"/>
                      <a:pt x="12341" y="6325"/>
                    </a:cubicBezTo>
                    <a:cubicBezTo>
                      <a:pt x="12348" y="6325"/>
                      <a:pt x="12354" y="6324"/>
                      <a:pt x="12359" y="6322"/>
                    </a:cubicBezTo>
                    <a:cubicBezTo>
                      <a:pt x="12383" y="6311"/>
                      <a:pt x="12335" y="6287"/>
                      <a:pt x="12359" y="6287"/>
                    </a:cubicBezTo>
                    <a:lnTo>
                      <a:pt x="12419" y="6263"/>
                    </a:lnTo>
                    <a:lnTo>
                      <a:pt x="12716" y="6191"/>
                    </a:lnTo>
                    <a:cubicBezTo>
                      <a:pt x="12824" y="6156"/>
                      <a:pt x="13038" y="6144"/>
                      <a:pt x="13014" y="6037"/>
                    </a:cubicBezTo>
                    <a:lnTo>
                      <a:pt x="13014" y="6037"/>
                    </a:lnTo>
                    <a:cubicBezTo>
                      <a:pt x="13024" y="6072"/>
                      <a:pt x="13069" y="6084"/>
                      <a:pt x="13123" y="6084"/>
                    </a:cubicBezTo>
                    <a:cubicBezTo>
                      <a:pt x="13196" y="6084"/>
                      <a:pt x="13288" y="6062"/>
                      <a:pt x="13336" y="6049"/>
                    </a:cubicBezTo>
                    <a:cubicBezTo>
                      <a:pt x="13455" y="6025"/>
                      <a:pt x="13455" y="5953"/>
                      <a:pt x="13562" y="5941"/>
                    </a:cubicBezTo>
                    <a:cubicBezTo>
                      <a:pt x="13609" y="5941"/>
                      <a:pt x="13586" y="6001"/>
                      <a:pt x="13645" y="6013"/>
                    </a:cubicBezTo>
                    <a:cubicBezTo>
                      <a:pt x="13693" y="6013"/>
                      <a:pt x="13740" y="6001"/>
                      <a:pt x="13788" y="5989"/>
                    </a:cubicBezTo>
                    <a:cubicBezTo>
                      <a:pt x="13848" y="5965"/>
                      <a:pt x="13907" y="5941"/>
                      <a:pt x="13955" y="5906"/>
                    </a:cubicBezTo>
                    <a:cubicBezTo>
                      <a:pt x="13990" y="5882"/>
                      <a:pt x="13955" y="5846"/>
                      <a:pt x="13955" y="5822"/>
                    </a:cubicBezTo>
                    <a:lnTo>
                      <a:pt x="13955" y="5822"/>
                    </a:lnTo>
                    <a:cubicBezTo>
                      <a:pt x="13966" y="5855"/>
                      <a:pt x="13984" y="5867"/>
                      <a:pt x="14007" y="5867"/>
                    </a:cubicBezTo>
                    <a:cubicBezTo>
                      <a:pt x="14059" y="5867"/>
                      <a:pt x="14131" y="5807"/>
                      <a:pt x="14181" y="5799"/>
                    </a:cubicBezTo>
                    <a:cubicBezTo>
                      <a:pt x="14183" y="5798"/>
                      <a:pt x="14185" y="5798"/>
                      <a:pt x="14187" y="5798"/>
                    </a:cubicBezTo>
                    <a:cubicBezTo>
                      <a:pt x="14241" y="5798"/>
                      <a:pt x="14218" y="5940"/>
                      <a:pt x="14293" y="5940"/>
                    </a:cubicBezTo>
                    <a:cubicBezTo>
                      <a:pt x="14305" y="5940"/>
                      <a:pt x="14319" y="5937"/>
                      <a:pt x="14336" y="5930"/>
                    </a:cubicBezTo>
                    <a:cubicBezTo>
                      <a:pt x="14479" y="5858"/>
                      <a:pt x="14383" y="5739"/>
                      <a:pt x="14419" y="5644"/>
                    </a:cubicBezTo>
                    <a:cubicBezTo>
                      <a:pt x="14427" y="5626"/>
                      <a:pt x="14439" y="5619"/>
                      <a:pt x="14455" y="5619"/>
                    </a:cubicBezTo>
                    <a:cubicBezTo>
                      <a:pt x="14513" y="5619"/>
                      <a:pt x="14610" y="5718"/>
                      <a:pt x="14610" y="5727"/>
                    </a:cubicBezTo>
                    <a:cubicBezTo>
                      <a:pt x="14621" y="5679"/>
                      <a:pt x="14598" y="5668"/>
                      <a:pt x="14669" y="5644"/>
                    </a:cubicBezTo>
                    <a:cubicBezTo>
                      <a:pt x="14693" y="5644"/>
                      <a:pt x="14752" y="5632"/>
                      <a:pt x="14776" y="5608"/>
                    </a:cubicBezTo>
                    <a:cubicBezTo>
                      <a:pt x="14788" y="5596"/>
                      <a:pt x="14764" y="5560"/>
                      <a:pt x="14776" y="5537"/>
                    </a:cubicBezTo>
                    <a:cubicBezTo>
                      <a:pt x="14788" y="5513"/>
                      <a:pt x="14848" y="5501"/>
                      <a:pt x="14883" y="5501"/>
                    </a:cubicBezTo>
                    <a:cubicBezTo>
                      <a:pt x="14883" y="5541"/>
                      <a:pt x="14894" y="5565"/>
                      <a:pt x="14931" y="5565"/>
                    </a:cubicBezTo>
                    <a:cubicBezTo>
                      <a:pt x="14949" y="5565"/>
                      <a:pt x="14972" y="5560"/>
                      <a:pt x="15002" y="5549"/>
                    </a:cubicBezTo>
                    <a:cubicBezTo>
                      <a:pt x="15060" y="5523"/>
                      <a:pt x="15094" y="5501"/>
                      <a:pt x="15116" y="5501"/>
                    </a:cubicBezTo>
                    <a:cubicBezTo>
                      <a:pt x="15135" y="5501"/>
                      <a:pt x="15146" y="5517"/>
                      <a:pt x="15157" y="5560"/>
                    </a:cubicBezTo>
                    <a:cubicBezTo>
                      <a:pt x="15161" y="5571"/>
                      <a:pt x="15177" y="5575"/>
                      <a:pt x="15200" y="5575"/>
                    </a:cubicBezTo>
                    <a:cubicBezTo>
                      <a:pt x="15253" y="5575"/>
                      <a:pt x="15339" y="5550"/>
                      <a:pt x="15348" y="5525"/>
                    </a:cubicBezTo>
                    <a:cubicBezTo>
                      <a:pt x="15360" y="5501"/>
                      <a:pt x="15312" y="5489"/>
                      <a:pt x="15383" y="5453"/>
                    </a:cubicBezTo>
                    <a:cubicBezTo>
                      <a:pt x="15467" y="5429"/>
                      <a:pt x="15550" y="5418"/>
                      <a:pt x="15633" y="5406"/>
                    </a:cubicBezTo>
                    <a:cubicBezTo>
                      <a:pt x="15717" y="5406"/>
                      <a:pt x="15741" y="5453"/>
                      <a:pt x="15824" y="5453"/>
                    </a:cubicBezTo>
                    <a:cubicBezTo>
                      <a:pt x="15846" y="5459"/>
                      <a:pt x="15867" y="5462"/>
                      <a:pt x="15888" y="5462"/>
                    </a:cubicBezTo>
                    <a:cubicBezTo>
                      <a:pt x="15949" y="5462"/>
                      <a:pt x="16006" y="5438"/>
                      <a:pt x="16050" y="5394"/>
                    </a:cubicBezTo>
                    <a:cubicBezTo>
                      <a:pt x="16074" y="5370"/>
                      <a:pt x="16111" y="5362"/>
                      <a:pt x="16150" y="5362"/>
                    </a:cubicBezTo>
                    <a:cubicBezTo>
                      <a:pt x="16227" y="5362"/>
                      <a:pt x="16312" y="5394"/>
                      <a:pt x="16312" y="5394"/>
                    </a:cubicBezTo>
                    <a:cubicBezTo>
                      <a:pt x="16395" y="5310"/>
                      <a:pt x="16181" y="5263"/>
                      <a:pt x="16169" y="5227"/>
                    </a:cubicBezTo>
                    <a:cubicBezTo>
                      <a:pt x="16169" y="5227"/>
                      <a:pt x="16217" y="5211"/>
                      <a:pt x="16249" y="5211"/>
                    </a:cubicBezTo>
                    <a:cubicBezTo>
                      <a:pt x="16265" y="5211"/>
                      <a:pt x="16276" y="5215"/>
                      <a:pt x="16276" y="5227"/>
                    </a:cubicBezTo>
                    <a:cubicBezTo>
                      <a:pt x="16280" y="5234"/>
                      <a:pt x="16293" y="5237"/>
                      <a:pt x="16310" y="5237"/>
                    </a:cubicBezTo>
                    <a:cubicBezTo>
                      <a:pt x="16352" y="5237"/>
                      <a:pt x="16421" y="5220"/>
                      <a:pt x="16455" y="5203"/>
                    </a:cubicBezTo>
                    <a:cubicBezTo>
                      <a:pt x="16486" y="5185"/>
                      <a:pt x="16506" y="5178"/>
                      <a:pt x="16521" y="5178"/>
                    </a:cubicBezTo>
                    <a:cubicBezTo>
                      <a:pt x="16563" y="5178"/>
                      <a:pt x="16557" y="5239"/>
                      <a:pt x="16610" y="5275"/>
                    </a:cubicBezTo>
                    <a:cubicBezTo>
                      <a:pt x="16617" y="5278"/>
                      <a:pt x="16622" y="5279"/>
                      <a:pt x="16627" y="5279"/>
                    </a:cubicBezTo>
                    <a:cubicBezTo>
                      <a:pt x="16658" y="5279"/>
                      <a:pt x="16659" y="5225"/>
                      <a:pt x="16669" y="5215"/>
                    </a:cubicBezTo>
                    <a:cubicBezTo>
                      <a:pt x="16669" y="5168"/>
                      <a:pt x="16753" y="5156"/>
                      <a:pt x="16800" y="5144"/>
                    </a:cubicBezTo>
                    <a:cubicBezTo>
                      <a:pt x="16919" y="5120"/>
                      <a:pt x="16943" y="5144"/>
                      <a:pt x="17038" y="5048"/>
                    </a:cubicBezTo>
                    <a:cubicBezTo>
                      <a:pt x="17049" y="5048"/>
                      <a:pt x="17109" y="4999"/>
                      <a:pt x="17129" y="4999"/>
                    </a:cubicBezTo>
                    <a:cubicBezTo>
                      <a:pt x="17131" y="4999"/>
                      <a:pt x="17133" y="5000"/>
                      <a:pt x="17134" y="5001"/>
                    </a:cubicBezTo>
                    <a:cubicBezTo>
                      <a:pt x="17169" y="5013"/>
                      <a:pt x="17050" y="5156"/>
                      <a:pt x="17169" y="5156"/>
                    </a:cubicBezTo>
                    <a:cubicBezTo>
                      <a:pt x="17312" y="5144"/>
                      <a:pt x="17443" y="5120"/>
                      <a:pt x="17574" y="5084"/>
                    </a:cubicBezTo>
                    <a:cubicBezTo>
                      <a:pt x="17561" y="5084"/>
                      <a:pt x="17524" y="5092"/>
                      <a:pt x="17494" y="5092"/>
                    </a:cubicBezTo>
                    <a:cubicBezTo>
                      <a:pt x="17473" y="5092"/>
                      <a:pt x="17455" y="5088"/>
                      <a:pt x="17455" y="5072"/>
                    </a:cubicBezTo>
                    <a:cubicBezTo>
                      <a:pt x="17455" y="5025"/>
                      <a:pt x="17658" y="5025"/>
                      <a:pt x="17646" y="4977"/>
                    </a:cubicBezTo>
                    <a:lnTo>
                      <a:pt x="17646" y="4977"/>
                    </a:lnTo>
                    <a:cubicBezTo>
                      <a:pt x="17646" y="4983"/>
                      <a:pt x="17636" y="4985"/>
                      <a:pt x="17622" y="4985"/>
                    </a:cubicBezTo>
                    <a:cubicBezTo>
                      <a:pt x="17577" y="4985"/>
                      <a:pt x="17488" y="4962"/>
                      <a:pt x="17515" y="4953"/>
                    </a:cubicBezTo>
                    <a:cubicBezTo>
                      <a:pt x="17572" y="4921"/>
                      <a:pt x="17640" y="4854"/>
                      <a:pt x="17685" y="4854"/>
                    </a:cubicBezTo>
                    <a:cubicBezTo>
                      <a:pt x="17706" y="4854"/>
                      <a:pt x="17721" y="4868"/>
                      <a:pt x="17729" y="4906"/>
                    </a:cubicBezTo>
                    <a:cubicBezTo>
                      <a:pt x="17718" y="4938"/>
                      <a:pt x="17697" y="4990"/>
                      <a:pt x="17748" y="4990"/>
                    </a:cubicBezTo>
                    <a:cubicBezTo>
                      <a:pt x="17753" y="4990"/>
                      <a:pt x="17758" y="4990"/>
                      <a:pt x="17765" y="4989"/>
                    </a:cubicBezTo>
                    <a:cubicBezTo>
                      <a:pt x="17884" y="4989"/>
                      <a:pt x="18003" y="4965"/>
                      <a:pt x="18122" y="4917"/>
                    </a:cubicBezTo>
                    <a:cubicBezTo>
                      <a:pt x="18193" y="4882"/>
                      <a:pt x="18110" y="4822"/>
                      <a:pt x="18110" y="4787"/>
                    </a:cubicBezTo>
                    <a:cubicBezTo>
                      <a:pt x="18145" y="4782"/>
                      <a:pt x="18181" y="4779"/>
                      <a:pt x="18218" y="4779"/>
                    </a:cubicBezTo>
                    <a:cubicBezTo>
                      <a:pt x="18282" y="4779"/>
                      <a:pt x="18347" y="4788"/>
                      <a:pt x="18408" y="4810"/>
                    </a:cubicBezTo>
                    <a:cubicBezTo>
                      <a:pt x="18436" y="4839"/>
                      <a:pt x="18334" y="4875"/>
                      <a:pt x="18281" y="4889"/>
                    </a:cubicBezTo>
                    <a:lnTo>
                      <a:pt x="18281" y="4889"/>
                    </a:lnTo>
                    <a:cubicBezTo>
                      <a:pt x="18345" y="4875"/>
                      <a:pt x="18434" y="4847"/>
                      <a:pt x="18498" y="4847"/>
                    </a:cubicBezTo>
                    <a:cubicBezTo>
                      <a:pt x="18519" y="4847"/>
                      <a:pt x="18537" y="4850"/>
                      <a:pt x="18551" y="4858"/>
                    </a:cubicBezTo>
                    <a:cubicBezTo>
                      <a:pt x="18622" y="4894"/>
                      <a:pt x="18598" y="4965"/>
                      <a:pt x="18610" y="5013"/>
                    </a:cubicBezTo>
                    <a:cubicBezTo>
                      <a:pt x="18646" y="4929"/>
                      <a:pt x="18681" y="4834"/>
                      <a:pt x="18741" y="4763"/>
                    </a:cubicBezTo>
                    <a:cubicBezTo>
                      <a:pt x="18777" y="4715"/>
                      <a:pt x="18860" y="4727"/>
                      <a:pt x="18908" y="4691"/>
                    </a:cubicBezTo>
                    <a:cubicBezTo>
                      <a:pt x="18927" y="4681"/>
                      <a:pt x="18955" y="4623"/>
                      <a:pt x="18991" y="4623"/>
                    </a:cubicBezTo>
                    <a:cubicBezTo>
                      <a:pt x="18999" y="4623"/>
                      <a:pt x="19007" y="4626"/>
                      <a:pt x="19015" y="4632"/>
                    </a:cubicBezTo>
                    <a:cubicBezTo>
                      <a:pt x="19062" y="4667"/>
                      <a:pt x="18979" y="4775"/>
                      <a:pt x="19027" y="4822"/>
                    </a:cubicBezTo>
                    <a:cubicBezTo>
                      <a:pt x="19039" y="4837"/>
                      <a:pt x="19053" y="4843"/>
                      <a:pt x="19068" y="4843"/>
                    </a:cubicBezTo>
                    <a:cubicBezTo>
                      <a:pt x="19113" y="4843"/>
                      <a:pt x="19164" y="4792"/>
                      <a:pt x="19182" y="4775"/>
                    </a:cubicBezTo>
                    <a:cubicBezTo>
                      <a:pt x="19217" y="4751"/>
                      <a:pt x="19217" y="4715"/>
                      <a:pt x="19277" y="4691"/>
                    </a:cubicBezTo>
                    <a:cubicBezTo>
                      <a:pt x="19336" y="4667"/>
                      <a:pt x="19408" y="4656"/>
                      <a:pt x="19467" y="4632"/>
                    </a:cubicBezTo>
                    <a:cubicBezTo>
                      <a:pt x="19646" y="4608"/>
                      <a:pt x="19824" y="4560"/>
                      <a:pt x="19979" y="4489"/>
                    </a:cubicBezTo>
                    <a:cubicBezTo>
                      <a:pt x="20015" y="4465"/>
                      <a:pt x="20015" y="4417"/>
                      <a:pt x="20063" y="4417"/>
                    </a:cubicBezTo>
                    <a:cubicBezTo>
                      <a:pt x="20110" y="4429"/>
                      <a:pt x="20146" y="4477"/>
                      <a:pt x="20205" y="4489"/>
                    </a:cubicBezTo>
                    <a:cubicBezTo>
                      <a:pt x="20240" y="4494"/>
                      <a:pt x="20273" y="4496"/>
                      <a:pt x="20306" y="4496"/>
                    </a:cubicBezTo>
                    <a:cubicBezTo>
                      <a:pt x="20435" y="4496"/>
                      <a:pt x="20556" y="4460"/>
                      <a:pt x="20670" y="4394"/>
                    </a:cubicBezTo>
                    <a:cubicBezTo>
                      <a:pt x="20694" y="4370"/>
                      <a:pt x="20729" y="4298"/>
                      <a:pt x="20741" y="4298"/>
                    </a:cubicBezTo>
                    <a:cubicBezTo>
                      <a:pt x="20798" y="4298"/>
                      <a:pt x="20769" y="4395"/>
                      <a:pt x="20836" y="4395"/>
                    </a:cubicBezTo>
                    <a:cubicBezTo>
                      <a:pt x="20840" y="4395"/>
                      <a:pt x="20844" y="4394"/>
                      <a:pt x="20848" y="4394"/>
                    </a:cubicBezTo>
                    <a:cubicBezTo>
                      <a:pt x="20848" y="4394"/>
                      <a:pt x="20848" y="4310"/>
                      <a:pt x="20920" y="4286"/>
                    </a:cubicBezTo>
                    <a:cubicBezTo>
                      <a:pt x="20991" y="4263"/>
                      <a:pt x="21015" y="4263"/>
                      <a:pt x="21015" y="4215"/>
                    </a:cubicBezTo>
                    <a:cubicBezTo>
                      <a:pt x="21015" y="4120"/>
                      <a:pt x="21039" y="4120"/>
                      <a:pt x="21110" y="4036"/>
                    </a:cubicBezTo>
                    <a:cubicBezTo>
                      <a:pt x="21134" y="4048"/>
                      <a:pt x="21253" y="4179"/>
                      <a:pt x="21218" y="4179"/>
                    </a:cubicBezTo>
                    <a:cubicBezTo>
                      <a:pt x="21206" y="4179"/>
                      <a:pt x="21191" y="4178"/>
                      <a:pt x="21176" y="4178"/>
                    </a:cubicBezTo>
                    <a:cubicBezTo>
                      <a:pt x="21146" y="4178"/>
                      <a:pt x="21114" y="4183"/>
                      <a:pt x="21098" y="4215"/>
                    </a:cubicBezTo>
                    <a:cubicBezTo>
                      <a:pt x="21075" y="4247"/>
                      <a:pt x="21083" y="4252"/>
                      <a:pt x="21101" y="4252"/>
                    </a:cubicBezTo>
                    <a:cubicBezTo>
                      <a:pt x="21110" y="4252"/>
                      <a:pt x="21122" y="4251"/>
                      <a:pt x="21134" y="4251"/>
                    </a:cubicBezTo>
                    <a:cubicBezTo>
                      <a:pt x="21182" y="4251"/>
                      <a:pt x="21283" y="4175"/>
                      <a:pt x="21358" y="4175"/>
                    </a:cubicBezTo>
                    <a:cubicBezTo>
                      <a:pt x="21377" y="4175"/>
                      <a:pt x="21394" y="4179"/>
                      <a:pt x="21408" y="4191"/>
                    </a:cubicBezTo>
                    <a:cubicBezTo>
                      <a:pt x="21416" y="4200"/>
                      <a:pt x="21429" y="4203"/>
                      <a:pt x="21445" y="4203"/>
                    </a:cubicBezTo>
                    <a:cubicBezTo>
                      <a:pt x="21541" y="4203"/>
                      <a:pt x="21755" y="4067"/>
                      <a:pt x="21837" y="4036"/>
                    </a:cubicBezTo>
                    <a:cubicBezTo>
                      <a:pt x="21825" y="3965"/>
                      <a:pt x="21753" y="3989"/>
                      <a:pt x="21741" y="3917"/>
                    </a:cubicBezTo>
                    <a:cubicBezTo>
                      <a:pt x="21748" y="3916"/>
                      <a:pt x="21754" y="3916"/>
                      <a:pt x="21761" y="3916"/>
                    </a:cubicBezTo>
                    <a:cubicBezTo>
                      <a:pt x="21819" y="3916"/>
                      <a:pt x="21875" y="3955"/>
                      <a:pt x="21909" y="3955"/>
                    </a:cubicBezTo>
                    <a:cubicBezTo>
                      <a:pt x="21913" y="3955"/>
                      <a:pt x="21917" y="3954"/>
                      <a:pt x="21920" y="3953"/>
                    </a:cubicBezTo>
                    <a:cubicBezTo>
                      <a:pt x="21980" y="3917"/>
                      <a:pt x="22003" y="3834"/>
                      <a:pt x="22039" y="3786"/>
                    </a:cubicBezTo>
                    <a:cubicBezTo>
                      <a:pt x="22064" y="3828"/>
                      <a:pt x="22281" y="3922"/>
                      <a:pt x="22393" y="3922"/>
                    </a:cubicBezTo>
                    <a:cubicBezTo>
                      <a:pt x="22441" y="3922"/>
                      <a:pt x="22470" y="3904"/>
                      <a:pt x="22456" y="3858"/>
                    </a:cubicBezTo>
                    <a:cubicBezTo>
                      <a:pt x="22420" y="3858"/>
                      <a:pt x="22408" y="3894"/>
                      <a:pt x="22396" y="3905"/>
                    </a:cubicBezTo>
                    <a:cubicBezTo>
                      <a:pt x="22395" y="3906"/>
                      <a:pt x="22394" y="3906"/>
                      <a:pt x="22393" y="3906"/>
                    </a:cubicBezTo>
                    <a:cubicBezTo>
                      <a:pt x="22374" y="3906"/>
                      <a:pt x="22385" y="3810"/>
                      <a:pt x="22396" y="3798"/>
                    </a:cubicBezTo>
                    <a:cubicBezTo>
                      <a:pt x="22420" y="3763"/>
                      <a:pt x="22468" y="3739"/>
                      <a:pt x="22515" y="3727"/>
                    </a:cubicBezTo>
                    <a:cubicBezTo>
                      <a:pt x="22520" y="3726"/>
                      <a:pt x="22524" y="3726"/>
                      <a:pt x="22527" y="3726"/>
                    </a:cubicBezTo>
                    <a:cubicBezTo>
                      <a:pt x="22612" y="3726"/>
                      <a:pt x="22550" y="3847"/>
                      <a:pt x="22655" y="3847"/>
                    </a:cubicBezTo>
                    <a:cubicBezTo>
                      <a:pt x="22660" y="3847"/>
                      <a:pt x="22665" y="3846"/>
                      <a:pt x="22670" y="3846"/>
                    </a:cubicBezTo>
                    <a:cubicBezTo>
                      <a:pt x="22742" y="3834"/>
                      <a:pt x="22813" y="3822"/>
                      <a:pt x="22872" y="3786"/>
                    </a:cubicBezTo>
                    <a:cubicBezTo>
                      <a:pt x="22932" y="3751"/>
                      <a:pt x="22872" y="3703"/>
                      <a:pt x="22956" y="3667"/>
                    </a:cubicBezTo>
                    <a:cubicBezTo>
                      <a:pt x="22994" y="3648"/>
                      <a:pt x="23022" y="3636"/>
                      <a:pt x="23043" y="3636"/>
                    </a:cubicBezTo>
                    <a:cubicBezTo>
                      <a:pt x="23062" y="3636"/>
                      <a:pt x="23076" y="3645"/>
                      <a:pt x="23087" y="3667"/>
                    </a:cubicBezTo>
                    <a:cubicBezTo>
                      <a:pt x="23087" y="3691"/>
                      <a:pt x="23051" y="3739"/>
                      <a:pt x="23063" y="3751"/>
                    </a:cubicBezTo>
                    <a:cubicBezTo>
                      <a:pt x="23063" y="3751"/>
                      <a:pt x="23064" y="3751"/>
                      <a:pt x="23064" y="3751"/>
                    </a:cubicBezTo>
                    <a:cubicBezTo>
                      <a:pt x="23082" y="3751"/>
                      <a:pt x="23259" y="3519"/>
                      <a:pt x="23342" y="3519"/>
                    </a:cubicBezTo>
                    <a:cubicBezTo>
                      <a:pt x="23349" y="3519"/>
                      <a:pt x="23355" y="3521"/>
                      <a:pt x="23361" y="3524"/>
                    </a:cubicBezTo>
                    <a:cubicBezTo>
                      <a:pt x="23417" y="3562"/>
                      <a:pt x="23414" y="3607"/>
                      <a:pt x="23463" y="3607"/>
                    </a:cubicBezTo>
                    <a:cubicBezTo>
                      <a:pt x="23476" y="3607"/>
                      <a:pt x="23493" y="3603"/>
                      <a:pt x="23515" y="3596"/>
                    </a:cubicBezTo>
                    <a:cubicBezTo>
                      <a:pt x="23575" y="3584"/>
                      <a:pt x="23634" y="3560"/>
                      <a:pt x="23682" y="3524"/>
                    </a:cubicBezTo>
                    <a:lnTo>
                      <a:pt x="23682" y="3524"/>
                    </a:lnTo>
                    <a:cubicBezTo>
                      <a:pt x="23680" y="3526"/>
                      <a:pt x="23676" y="3526"/>
                      <a:pt x="23670" y="3526"/>
                    </a:cubicBezTo>
                    <a:cubicBezTo>
                      <a:pt x="23614" y="3526"/>
                      <a:pt x="23406" y="3475"/>
                      <a:pt x="23504" y="3453"/>
                    </a:cubicBezTo>
                    <a:cubicBezTo>
                      <a:pt x="23587" y="3441"/>
                      <a:pt x="23670" y="3417"/>
                      <a:pt x="23754" y="3393"/>
                    </a:cubicBezTo>
                    <a:lnTo>
                      <a:pt x="23896" y="3346"/>
                    </a:lnTo>
                    <a:cubicBezTo>
                      <a:pt x="23920" y="3346"/>
                      <a:pt x="23932" y="3334"/>
                      <a:pt x="23932" y="3310"/>
                    </a:cubicBezTo>
                    <a:cubicBezTo>
                      <a:pt x="23933" y="3310"/>
                      <a:pt x="23934" y="3309"/>
                      <a:pt x="23935" y="3309"/>
                    </a:cubicBezTo>
                    <a:cubicBezTo>
                      <a:pt x="23954" y="3309"/>
                      <a:pt x="23933" y="3430"/>
                      <a:pt x="23944" y="3441"/>
                    </a:cubicBezTo>
                    <a:cubicBezTo>
                      <a:pt x="23950" y="3447"/>
                      <a:pt x="23957" y="3450"/>
                      <a:pt x="23965" y="3450"/>
                    </a:cubicBezTo>
                    <a:cubicBezTo>
                      <a:pt x="23999" y="3450"/>
                      <a:pt x="24041" y="3391"/>
                      <a:pt x="24051" y="3382"/>
                    </a:cubicBezTo>
                    <a:cubicBezTo>
                      <a:pt x="24063" y="3358"/>
                      <a:pt x="24087" y="3274"/>
                      <a:pt x="24146" y="3274"/>
                    </a:cubicBezTo>
                    <a:cubicBezTo>
                      <a:pt x="24206" y="3286"/>
                      <a:pt x="24182" y="3346"/>
                      <a:pt x="24218" y="3370"/>
                    </a:cubicBezTo>
                    <a:cubicBezTo>
                      <a:pt x="24170" y="3334"/>
                      <a:pt x="24325" y="3203"/>
                      <a:pt x="24361" y="3167"/>
                    </a:cubicBezTo>
                    <a:cubicBezTo>
                      <a:pt x="24408" y="3143"/>
                      <a:pt x="24456" y="3120"/>
                      <a:pt x="24516" y="3108"/>
                    </a:cubicBezTo>
                    <a:cubicBezTo>
                      <a:pt x="24546" y="3108"/>
                      <a:pt x="24542" y="3134"/>
                      <a:pt x="24570" y="3134"/>
                    </a:cubicBezTo>
                    <a:cubicBezTo>
                      <a:pt x="24575" y="3134"/>
                      <a:pt x="24580" y="3133"/>
                      <a:pt x="24587" y="3132"/>
                    </a:cubicBezTo>
                    <a:cubicBezTo>
                      <a:pt x="24635" y="3132"/>
                      <a:pt x="24801" y="3084"/>
                      <a:pt x="24789" y="3036"/>
                    </a:cubicBezTo>
                    <a:cubicBezTo>
                      <a:pt x="24777" y="2989"/>
                      <a:pt x="24789" y="2965"/>
                      <a:pt x="24837" y="2941"/>
                    </a:cubicBezTo>
                    <a:cubicBezTo>
                      <a:pt x="24837" y="2941"/>
                      <a:pt x="24898" y="2915"/>
                      <a:pt x="24923" y="2915"/>
                    </a:cubicBezTo>
                    <a:cubicBezTo>
                      <a:pt x="24927" y="2915"/>
                      <a:pt x="24931" y="2916"/>
                      <a:pt x="24932" y="2917"/>
                    </a:cubicBezTo>
                    <a:cubicBezTo>
                      <a:pt x="24932" y="2928"/>
                      <a:pt x="24829" y="3074"/>
                      <a:pt x="24912" y="3074"/>
                    </a:cubicBezTo>
                    <a:cubicBezTo>
                      <a:pt x="24917" y="3074"/>
                      <a:pt x="24924" y="3074"/>
                      <a:pt x="24932" y="3072"/>
                    </a:cubicBezTo>
                    <a:cubicBezTo>
                      <a:pt x="25051" y="3048"/>
                      <a:pt x="25028" y="2941"/>
                      <a:pt x="25135" y="2941"/>
                    </a:cubicBezTo>
                    <a:cubicBezTo>
                      <a:pt x="25242" y="2941"/>
                      <a:pt x="25301" y="2870"/>
                      <a:pt x="25373" y="2798"/>
                    </a:cubicBezTo>
                    <a:cubicBezTo>
                      <a:pt x="25403" y="2762"/>
                      <a:pt x="25411" y="2754"/>
                      <a:pt x="25419" y="2754"/>
                    </a:cubicBezTo>
                    <a:cubicBezTo>
                      <a:pt x="25426" y="2754"/>
                      <a:pt x="25432" y="2762"/>
                      <a:pt x="25456" y="2762"/>
                    </a:cubicBezTo>
                    <a:cubicBezTo>
                      <a:pt x="25492" y="2751"/>
                      <a:pt x="25528" y="2703"/>
                      <a:pt x="25551" y="2691"/>
                    </a:cubicBezTo>
                    <a:cubicBezTo>
                      <a:pt x="25561" y="2653"/>
                      <a:pt x="25617" y="2568"/>
                      <a:pt x="25676" y="2568"/>
                    </a:cubicBezTo>
                    <a:cubicBezTo>
                      <a:pt x="25690" y="2568"/>
                      <a:pt x="25704" y="2572"/>
                      <a:pt x="25718" y="2584"/>
                    </a:cubicBezTo>
                    <a:cubicBezTo>
                      <a:pt x="25727" y="2592"/>
                      <a:pt x="25789" y="2667"/>
                      <a:pt x="25833" y="2667"/>
                    </a:cubicBezTo>
                    <a:cubicBezTo>
                      <a:pt x="25851" y="2667"/>
                      <a:pt x="25866" y="2654"/>
                      <a:pt x="25873" y="2620"/>
                    </a:cubicBezTo>
                    <a:cubicBezTo>
                      <a:pt x="25885" y="2572"/>
                      <a:pt x="25861" y="2548"/>
                      <a:pt x="25944" y="2512"/>
                    </a:cubicBezTo>
                    <a:cubicBezTo>
                      <a:pt x="25949" y="2511"/>
                      <a:pt x="25952" y="2511"/>
                      <a:pt x="25956" y="2511"/>
                    </a:cubicBezTo>
                    <a:cubicBezTo>
                      <a:pt x="25990" y="2511"/>
                      <a:pt x="25982" y="2560"/>
                      <a:pt x="26004" y="2560"/>
                    </a:cubicBezTo>
                    <a:cubicBezTo>
                      <a:pt x="26011" y="2562"/>
                      <a:pt x="26018" y="2563"/>
                      <a:pt x="26026" y="2563"/>
                    </a:cubicBezTo>
                    <a:cubicBezTo>
                      <a:pt x="26061" y="2563"/>
                      <a:pt x="26104" y="2546"/>
                      <a:pt x="26123" y="2536"/>
                    </a:cubicBezTo>
                    <a:lnTo>
                      <a:pt x="26087" y="2441"/>
                    </a:lnTo>
                    <a:cubicBezTo>
                      <a:pt x="26072" y="2446"/>
                      <a:pt x="26058" y="2449"/>
                      <a:pt x="26043" y="2449"/>
                    </a:cubicBezTo>
                    <a:cubicBezTo>
                      <a:pt x="26022" y="2449"/>
                      <a:pt x="26001" y="2443"/>
                      <a:pt x="25980" y="2429"/>
                    </a:cubicBezTo>
                    <a:cubicBezTo>
                      <a:pt x="25932" y="2405"/>
                      <a:pt x="26075" y="2346"/>
                      <a:pt x="26099" y="2334"/>
                    </a:cubicBezTo>
                    <a:cubicBezTo>
                      <a:pt x="26123" y="2322"/>
                      <a:pt x="26140" y="2317"/>
                      <a:pt x="26153" y="2317"/>
                    </a:cubicBezTo>
                    <a:cubicBezTo>
                      <a:pt x="26187" y="2317"/>
                      <a:pt x="26196" y="2347"/>
                      <a:pt x="26255" y="2347"/>
                    </a:cubicBezTo>
                    <a:cubicBezTo>
                      <a:pt x="26262" y="2347"/>
                      <a:pt x="26269" y="2347"/>
                      <a:pt x="26278" y="2346"/>
                    </a:cubicBezTo>
                    <a:cubicBezTo>
                      <a:pt x="26290" y="2346"/>
                      <a:pt x="26444" y="2322"/>
                      <a:pt x="26444" y="2310"/>
                    </a:cubicBezTo>
                    <a:cubicBezTo>
                      <a:pt x="26456" y="2250"/>
                      <a:pt x="26409" y="2239"/>
                      <a:pt x="26492" y="2191"/>
                    </a:cubicBezTo>
                    <a:cubicBezTo>
                      <a:pt x="26528" y="2167"/>
                      <a:pt x="26575" y="2167"/>
                      <a:pt x="26587" y="2131"/>
                    </a:cubicBezTo>
                    <a:cubicBezTo>
                      <a:pt x="26599" y="2048"/>
                      <a:pt x="26885" y="1941"/>
                      <a:pt x="26944" y="1905"/>
                    </a:cubicBezTo>
                    <a:cubicBezTo>
                      <a:pt x="26966" y="1892"/>
                      <a:pt x="26982" y="1887"/>
                      <a:pt x="26994" y="1887"/>
                    </a:cubicBezTo>
                    <a:cubicBezTo>
                      <a:pt x="27016" y="1887"/>
                      <a:pt x="27029" y="1902"/>
                      <a:pt x="27052" y="1917"/>
                    </a:cubicBezTo>
                    <a:cubicBezTo>
                      <a:pt x="27058" y="1920"/>
                      <a:pt x="27066" y="1922"/>
                      <a:pt x="27074" y="1922"/>
                    </a:cubicBezTo>
                    <a:cubicBezTo>
                      <a:pt x="27125" y="1922"/>
                      <a:pt x="27199" y="1866"/>
                      <a:pt x="27230" y="1846"/>
                    </a:cubicBezTo>
                    <a:cubicBezTo>
                      <a:pt x="27290" y="1834"/>
                      <a:pt x="27385" y="1798"/>
                      <a:pt x="27385" y="1727"/>
                    </a:cubicBezTo>
                    <a:cubicBezTo>
                      <a:pt x="27385" y="1691"/>
                      <a:pt x="27421" y="1679"/>
                      <a:pt x="27468" y="1655"/>
                    </a:cubicBezTo>
                    <a:cubicBezTo>
                      <a:pt x="27516" y="1619"/>
                      <a:pt x="27492" y="1596"/>
                      <a:pt x="27528" y="1572"/>
                    </a:cubicBezTo>
                    <a:cubicBezTo>
                      <a:pt x="27587" y="1524"/>
                      <a:pt x="27647" y="1488"/>
                      <a:pt x="27718" y="1465"/>
                    </a:cubicBezTo>
                    <a:cubicBezTo>
                      <a:pt x="27778" y="1393"/>
                      <a:pt x="27837" y="1322"/>
                      <a:pt x="27873" y="1238"/>
                    </a:cubicBezTo>
                    <a:cubicBezTo>
                      <a:pt x="27941" y="1136"/>
                      <a:pt x="27998" y="1023"/>
                      <a:pt x="27973" y="1023"/>
                    </a:cubicBezTo>
                    <a:close/>
                    <a:moveTo>
                      <a:pt x="24087" y="9156"/>
                    </a:moveTo>
                    <a:lnTo>
                      <a:pt x="24087" y="9156"/>
                    </a:lnTo>
                    <a:cubicBezTo>
                      <a:pt x="24059" y="9203"/>
                      <a:pt x="24038" y="9250"/>
                      <a:pt x="24001" y="9250"/>
                    </a:cubicBezTo>
                    <a:cubicBezTo>
                      <a:pt x="23991" y="9250"/>
                      <a:pt x="23980" y="9247"/>
                      <a:pt x="23968" y="9239"/>
                    </a:cubicBezTo>
                    <a:lnTo>
                      <a:pt x="24015" y="9180"/>
                    </a:lnTo>
                    <a:lnTo>
                      <a:pt x="24087" y="9156"/>
                    </a:lnTo>
                    <a:close/>
                    <a:moveTo>
                      <a:pt x="24107" y="9427"/>
                    </a:moveTo>
                    <a:cubicBezTo>
                      <a:pt x="24108" y="9428"/>
                      <a:pt x="24109" y="9429"/>
                      <a:pt x="24111" y="9430"/>
                    </a:cubicBezTo>
                    <a:cubicBezTo>
                      <a:pt x="24110" y="9429"/>
                      <a:pt x="24108" y="9428"/>
                      <a:pt x="24107" y="9427"/>
                    </a:cubicBezTo>
                    <a:close/>
                    <a:moveTo>
                      <a:pt x="23491" y="9542"/>
                    </a:moveTo>
                    <a:cubicBezTo>
                      <a:pt x="23479" y="9542"/>
                      <a:pt x="23463" y="9544"/>
                      <a:pt x="23444" y="9549"/>
                    </a:cubicBezTo>
                    <a:lnTo>
                      <a:pt x="23432" y="9549"/>
                    </a:lnTo>
                    <a:cubicBezTo>
                      <a:pt x="23432" y="9597"/>
                      <a:pt x="23420" y="9644"/>
                      <a:pt x="23468" y="9656"/>
                    </a:cubicBezTo>
                    <a:cubicBezTo>
                      <a:pt x="23534" y="9580"/>
                      <a:pt x="23540" y="9542"/>
                      <a:pt x="23491" y="9542"/>
                    </a:cubicBezTo>
                    <a:close/>
                    <a:moveTo>
                      <a:pt x="4894" y="9585"/>
                    </a:moveTo>
                    <a:cubicBezTo>
                      <a:pt x="4906" y="9609"/>
                      <a:pt x="4954" y="9656"/>
                      <a:pt x="4894" y="9692"/>
                    </a:cubicBezTo>
                    <a:cubicBezTo>
                      <a:pt x="4855" y="9718"/>
                      <a:pt x="4826" y="9737"/>
                      <a:pt x="4809" y="9737"/>
                    </a:cubicBezTo>
                    <a:cubicBezTo>
                      <a:pt x="4794" y="9737"/>
                      <a:pt x="4787" y="9724"/>
                      <a:pt x="4787" y="9692"/>
                    </a:cubicBezTo>
                    <a:lnTo>
                      <a:pt x="4775" y="9692"/>
                    </a:lnTo>
                    <a:cubicBezTo>
                      <a:pt x="4775" y="9644"/>
                      <a:pt x="4846" y="9620"/>
                      <a:pt x="4894" y="9585"/>
                    </a:cubicBezTo>
                    <a:close/>
                    <a:moveTo>
                      <a:pt x="23285" y="9852"/>
                    </a:moveTo>
                    <a:cubicBezTo>
                      <a:pt x="23267" y="9852"/>
                      <a:pt x="23246" y="9861"/>
                      <a:pt x="23230" y="9882"/>
                    </a:cubicBezTo>
                    <a:cubicBezTo>
                      <a:pt x="23190" y="9922"/>
                      <a:pt x="23209" y="9968"/>
                      <a:pt x="23244" y="9968"/>
                    </a:cubicBezTo>
                    <a:cubicBezTo>
                      <a:pt x="23261" y="9968"/>
                      <a:pt x="23282" y="9957"/>
                      <a:pt x="23301" y="9930"/>
                    </a:cubicBezTo>
                    <a:cubicBezTo>
                      <a:pt x="23340" y="9884"/>
                      <a:pt x="23318" y="9852"/>
                      <a:pt x="23285" y="9852"/>
                    </a:cubicBezTo>
                    <a:close/>
                    <a:moveTo>
                      <a:pt x="3851" y="10283"/>
                    </a:moveTo>
                    <a:cubicBezTo>
                      <a:pt x="3838" y="10283"/>
                      <a:pt x="3821" y="10291"/>
                      <a:pt x="3799" y="10311"/>
                    </a:cubicBezTo>
                    <a:cubicBezTo>
                      <a:pt x="3787" y="10323"/>
                      <a:pt x="3763" y="10335"/>
                      <a:pt x="3751" y="10359"/>
                    </a:cubicBezTo>
                    <a:cubicBezTo>
                      <a:pt x="3779" y="10386"/>
                      <a:pt x="3803" y="10397"/>
                      <a:pt x="3822" y="10397"/>
                    </a:cubicBezTo>
                    <a:cubicBezTo>
                      <a:pt x="3885" y="10397"/>
                      <a:pt x="3900" y="10283"/>
                      <a:pt x="3851" y="10283"/>
                    </a:cubicBezTo>
                    <a:close/>
                    <a:moveTo>
                      <a:pt x="3561" y="10930"/>
                    </a:moveTo>
                    <a:cubicBezTo>
                      <a:pt x="3584" y="10954"/>
                      <a:pt x="3632" y="10990"/>
                      <a:pt x="3584" y="11037"/>
                    </a:cubicBezTo>
                    <a:cubicBezTo>
                      <a:pt x="3556" y="11066"/>
                      <a:pt x="3524" y="11090"/>
                      <a:pt x="3502" y="11090"/>
                    </a:cubicBezTo>
                    <a:cubicBezTo>
                      <a:pt x="3487" y="11090"/>
                      <a:pt x="3477" y="11078"/>
                      <a:pt x="3477" y="11049"/>
                    </a:cubicBezTo>
                    <a:cubicBezTo>
                      <a:pt x="3477" y="11002"/>
                      <a:pt x="3525" y="10966"/>
                      <a:pt x="3561" y="10930"/>
                    </a:cubicBezTo>
                    <a:close/>
                    <a:moveTo>
                      <a:pt x="19062" y="14097"/>
                    </a:moveTo>
                    <a:cubicBezTo>
                      <a:pt x="19003" y="14097"/>
                      <a:pt x="18967" y="14133"/>
                      <a:pt x="18920" y="14181"/>
                    </a:cubicBezTo>
                    <a:cubicBezTo>
                      <a:pt x="18930" y="14197"/>
                      <a:pt x="18939" y="14203"/>
                      <a:pt x="18948" y="14203"/>
                    </a:cubicBezTo>
                    <a:cubicBezTo>
                      <a:pt x="18959" y="14203"/>
                      <a:pt x="18971" y="14194"/>
                      <a:pt x="18991" y="14181"/>
                    </a:cubicBezTo>
                    <a:cubicBezTo>
                      <a:pt x="19003" y="14181"/>
                      <a:pt x="19098" y="14109"/>
                      <a:pt x="19062" y="14097"/>
                    </a:cubicBezTo>
                    <a:close/>
                    <a:moveTo>
                      <a:pt x="19024" y="14903"/>
                    </a:moveTo>
                    <a:cubicBezTo>
                      <a:pt x="19025" y="14904"/>
                      <a:pt x="19026" y="14905"/>
                      <a:pt x="19027" y="14907"/>
                    </a:cubicBezTo>
                    <a:cubicBezTo>
                      <a:pt x="19026" y="14906"/>
                      <a:pt x="19025" y="14904"/>
                      <a:pt x="19024" y="14903"/>
                    </a:cubicBezTo>
                    <a:close/>
                    <a:moveTo>
                      <a:pt x="18258" y="15311"/>
                    </a:moveTo>
                    <a:cubicBezTo>
                      <a:pt x="18269" y="15311"/>
                      <a:pt x="18280" y="15315"/>
                      <a:pt x="18289" y="15324"/>
                    </a:cubicBezTo>
                    <a:lnTo>
                      <a:pt x="18134" y="15443"/>
                    </a:lnTo>
                    <a:cubicBezTo>
                      <a:pt x="18110" y="15407"/>
                      <a:pt x="18110" y="15407"/>
                      <a:pt x="18158" y="15371"/>
                    </a:cubicBezTo>
                    <a:cubicBezTo>
                      <a:pt x="18184" y="15344"/>
                      <a:pt x="18225" y="15311"/>
                      <a:pt x="18258" y="15311"/>
                    </a:cubicBezTo>
                    <a:close/>
                    <a:moveTo>
                      <a:pt x="16086" y="16978"/>
                    </a:moveTo>
                    <a:cubicBezTo>
                      <a:pt x="16087" y="16980"/>
                      <a:pt x="16088" y="16981"/>
                      <a:pt x="16089" y="16982"/>
                    </a:cubicBezTo>
                    <a:lnTo>
                      <a:pt x="16089" y="16982"/>
                    </a:lnTo>
                    <a:cubicBezTo>
                      <a:pt x="16088" y="16980"/>
                      <a:pt x="16087" y="16979"/>
                      <a:pt x="16086" y="16978"/>
                    </a:cubicBezTo>
                    <a:close/>
                    <a:moveTo>
                      <a:pt x="16338" y="16929"/>
                    </a:moveTo>
                    <a:cubicBezTo>
                      <a:pt x="16352" y="16929"/>
                      <a:pt x="16359" y="16944"/>
                      <a:pt x="16348" y="16978"/>
                    </a:cubicBezTo>
                    <a:cubicBezTo>
                      <a:pt x="16324" y="17014"/>
                      <a:pt x="16312" y="17050"/>
                      <a:pt x="16300" y="17098"/>
                    </a:cubicBezTo>
                    <a:cubicBezTo>
                      <a:pt x="16276" y="17062"/>
                      <a:pt x="16241" y="17026"/>
                      <a:pt x="16300" y="16978"/>
                    </a:cubicBezTo>
                    <a:cubicBezTo>
                      <a:pt x="16302" y="16967"/>
                      <a:pt x="16302" y="16960"/>
                      <a:pt x="16301" y="16955"/>
                    </a:cubicBezTo>
                    <a:lnTo>
                      <a:pt x="16301" y="16955"/>
                    </a:lnTo>
                    <a:cubicBezTo>
                      <a:pt x="16313" y="16939"/>
                      <a:pt x="16327" y="16929"/>
                      <a:pt x="16338" y="16929"/>
                    </a:cubicBezTo>
                    <a:close/>
                    <a:moveTo>
                      <a:pt x="16572" y="17109"/>
                    </a:moveTo>
                    <a:lnTo>
                      <a:pt x="16572" y="17109"/>
                    </a:lnTo>
                    <a:cubicBezTo>
                      <a:pt x="16573" y="17109"/>
                      <a:pt x="16573" y="17109"/>
                      <a:pt x="16574" y="17109"/>
                    </a:cubicBezTo>
                    <a:cubicBezTo>
                      <a:pt x="16573" y="17109"/>
                      <a:pt x="16573" y="17109"/>
                      <a:pt x="16572" y="17109"/>
                    </a:cubicBezTo>
                    <a:close/>
                    <a:moveTo>
                      <a:pt x="14836" y="18062"/>
                    </a:moveTo>
                    <a:cubicBezTo>
                      <a:pt x="14895" y="18062"/>
                      <a:pt x="14979" y="18074"/>
                      <a:pt x="14895" y="18145"/>
                    </a:cubicBezTo>
                    <a:cubicBezTo>
                      <a:pt x="14878" y="18155"/>
                      <a:pt x="14862" y="18160"/>
                      <a:pt x="14848" y="18160"/>
                    </a:cubicBezTo>
                    <a:cubicBezTo>
                      <a:pt x="14797" y="18160"/>
                      <a:pt x="14779" y="18100"/>
                      <a:pt x="14836" y="18062"/>
                    </a:cubicBezTo>
                    <a:close/>
                    <a:moveTo>
                      <a:pt x="13953" y="18939"/>
                    </a:moveTo>
                    <a:cubicBezTo>
                      <a:pt x="13953" y="18940"/>
                      <a:pt x="13954" y="18942"/>
                      <a:pt x="13955" y="18943"/>
                    </a:cubicBezTo>
                    <a:cubicBezTo>
                      <a:pt x="13954" y="18942"/>
                      <a:pt x="13953" y="18940"/>
                      <a:pt x="13953" y="18939"/>
                    </a:cubicBezTo>
                    <a:close/>
                    <a:moveTo>
                      <a:pt x="1072" y="19217"/>
                    </a:moveTo>
                    <a:lnTo>
                      <a:pt x="1069" y="19219"/>
                    </a:lnTo>
                    <a:lnTo>
                      <a:pt x="1069" y="19219"/>
                    </a:lnTo>
                    <a:cubicBezTo>
                      <a:pt x="1070" y="19218"/>
                      <a:pt x="1071" y="19218"/>
                      <a:pt x="1072" y="19217"/>
                    </a:cubicBezTo>
                    <a:close/>
                    <a:moveTo>
                      <a:pt x="1215" y="19622"/>
                    </a:moveTo>
                    <a:cubicBezTo>
                      <a:pt x="1230" y="19622"/>
                      <a:pt x="1246" y="19628"/>
                      <a:pt x="1263" y="19645"/>
                    </a:cubicBezTo>
                    <a:lnTo>
                      <a:pt x="1275" y="19729"/>
                    </a:lnTo>
                    <a:cubicBezTo>
                      <a:pt x="1227" y="19717"/>
                      <a:pt x="1191" y="19729"/>
                      <a:pt x="1144" y="19657"/>
                    </a:cubicBezTo>
                    <a:cubicBezTo>
                      <a:pt x="1166" y="19642"/>
                      <a:pt x="1189" y="19622"/>
                      <a:pt x="1215" y="19622"/>
                    </a:cubicBezTo>
                    <a:close/>
                    <a:moveTo>
                      <a:pt x="5263" y="20991"/>
                    </a:moveTo>
                    <a:cubicBezTo>
                      <a:pt x="5299" y="21015"/>
                      <a:pt x="5323" y="21050"/>
                      <a:pt x="5323" y="21098"/>
                    </a:cubicBezTo>
                    <a:cubicBezTo>
                      <a:pt x="5216" y="21098"/>
                      <a:pt x="5192" y="21062"/>
                      <a:pt x="5192" y="20991"/>
                    </a:cubicBezTo>
                    <a:close/>
                    <a:moveTo>
                      <a:pt x="7029" y="21285"/>
                    </a:moveTo>
                    <a:cubicBezTo>
                      <a:pt x="6976" y="21285"/>
                      <a:pt x="6917" y="21372"/>
                      <a:pt x="7012" y="21372"/>
                    </a:cubicBezTo>
                    <a:cubicBezTo>
                      <a:pt x="7016" y="21372"/>
                      <a:pt x="7021" y="21372"/>
                      <a:pt x="7025" y="21372"/>
                    </a:cubicBezTo>
                    <a:lnTo>
                      <a:pt x="7085" y="21372"/>
                    </a:lnTo>
                    <a:cubicBezTo>
                      <a:pt x="7081" y="21306"/>
                      <a:pt x="7056" y="21285"/>
                      <a:pt x="7029" y="21285"/>
                    </a:cubicBezTo>
                    <a:close/>
                    <a:moveTo>
                      <a:pt x="26946" y="5027"/>
                    </a:moveTo>
                    <a:cubicBezTo>
                      <a:pt x="26874" y="5027"/>
                      <a:pt x="26737" y="5081"/>
                      <a:pt x="26706" y="5120"/>
                    </a:cubicBezTo>
                    <a:cubicBezTo>
                      <a:pt x="26654" y="5162"/>
                      <a:pt x="26620" y="5269"/>
                      <a:pt x="26572" y="5269"/>
                    </a:cubicBezTo>
                    <a:cubicBezTo>
                      <a:pt x="26565" y="5269"/>
                      <a:pt x="26559" y="5267"/>
                      <a:pt x="26552" y="5263"/>
                    </a:cubicBezTo>
                    <a:cubicBezTo>
                      <a:pt x="26519" y="5296"/>
                      <a:pt x="26486" y="5420"/>
                      <a:pt x="26434" y="5420"/>
                    </a:cubicBezTo>
                    <a:cubicBezTo>
                      <a:pt x="26429" y="5420"/>
                      <a:pt x="26425" y="5419"/>
                      <a:pt x="26421" y="5418"/>
                    </a:cubicBezTo>
                    <a:lnTo>
                      <a:pt x="26421" y="5418"/>
                    </a:lnTo>
                    <a:cubicBezTo>
                      <a:pt x="26444" y="5429"/>
                      <a:pt x="26587" y="5429"/>
                      <a:pt x="26552" y="5501"/>
                    </a:cubicBezTo>
                    <a:cubicBezTo>
                      <a:pt x="26504" y="5584"/>
                      <a:pt x="26337" y="5596"/>
                      <a:pt x="26337" y="5679"/>
                    </a:cubicBezTo>
                    <a:cubicBezTo>
                      <a:pt x="26337" y="5701"/>
                      <a:pt x="26354" y="5705"/>
                      <a:pt x="26371" y="5705"/>
                    </a:cubicBezTo>
                    <a:cubicBezTo>
                      <a:pt x="26381" y="5705"/>
                      <a:pt x="26392" y="5703"/>
                      <a:pt x="26397" y="5703"/>
                    </a:cubicBezTo>
                    <a:cubicBezTo>
                      <a:pt x="26444" y="5727"/>
                      <a:pt x="26397" y="5799"/>
                      <a:pt x="26373" y="5846"/>
                    </a:cubicBezTo>
                    <a:cubicBezTo>
                      <a:pt x="26355" y="5873"/>
                      <a:pt x="26296" y="5942"/>
                      <a:pt x="26252" y="5942"/>
                    </a:cubicBezTo>
                    <a:cubicBezTo>
                      <a:pt x="26239" y="5942"/>
                      <a:pt x="26227" y="5935"/>
                      <a:pt x="26218" y="5918"/>
                    </a:cubicBezTo>
                    <a:cubicBezTo>
                      <a:pt x="26194" y="5846"/>
                      <a:pt x="26301" y="5679"/>
                      <a:pt x="26218" y="5679"/>
                    </a:cubicBezTo>
                    <a:cubicBezTo>
                      <a:pt x="26213" y="5679"/>
                      <a:pt x="26207" y="5678"/>
                      <a:pt x="26202" y="5678"/>
                    </a:cubicBezTo>
                    <a:cubicBezTo>
                      <a:pt x="26118" y="5678"/>
                      <a:pt x="26078" y="5767"/>
                      <a:pt x="26123" y="5834"/>
                    </a:cubicBezTo>
                    <a:cubicBezTo>
                      <a:pt x="26167" y="5922"/>
                      <a:pt x="26000" y="6150"/>
                      <a:pt x="25907" y="6150"/>
                    </a:cubicBezTo>
                    <a:cubicBezTo>
                      <a:pt x="25902" y="6150"/>
                      <a:pt x="25897" y="6149"/>
                      <a:pt x="25892" y="6147"/>
                    </a:cubicBezTo>
                    <a:lnTo>
                      <a:pt x="25892" y="6147"/>
                    </a:lnTo>
                    <a:cubicBezTo>
                      <a:pt x="25922" y="6160"/>
                      <a:pt x="25990" y="6183"/>
                      <a:pt x="25968" y="6227"/>
                    </a:cubicBezTo>
                    <a:cubicBezTo>
                      <a:pt x="25944" y="6275"/>
                      <a:pt x="25897" y="6370"/>
                      <a:pt x="25932" y="6406"/>
                    </a:cubicBezTo>
                    <a:cubicBezTo>
                      <a:pt x="25925" y="6400"/>
                      <a:pt x="25916" y="6398"/>
                      <a:pt x="25907" y="6398"/>
                    </a:cubicBezTo>
                    <a:cubicBezTo>
                      <a:pt x="25797" y="6398"/>
                      <a:pt x="25571" y="6758"/>
                      <a:pt x="25516" y="6846"/>
                    </a:cubicBezTo>
                    <a:cubicBezTo>
                      <a:pt x="25427" y="6991"/>
                      <a:pt x="25379" y="7157"/>
                      <a:pt x="25393" y="7323"/>
                    </a:cubicBezTo>
                    <a:lnTo>
                      <a:pt x="25393" y="7323"/>
                    </a:lnTo>
                    <a:cubicBezTo>
                      <a:pt x="25385" y="7273"/>
                      <a:pt x="25366" y="7189"/>
                      <a:pt x="25334" y="7189"/>
                    </a:cubicBezTo>
                    <a:cubicBezTo>
                      <a:pt x="25331" y="7189"/>
                      <a:pt x="25328" y="7190"/>
                      <a:pt x="25325" y="7192"/>
                    </a:cubicBezTo>
                    <a:lnTo>
                      <a:pt x="25289" y="7263"/>
                    </a:lnTo>
                    <a:cubicBezTo>
                      <a:pt x="25280" y="7277"/>
                      <a:pt x="25278" y="7282"/>
                      <a:pt x="25276" y="7282"/>
                    </a:cubicBezTo>
                    <a:cubicBezTo>
                      <a:pt x="25273" y="7282"/>
                      <a:pt x="25271" y="7270"/>
                      <a:pt x="25242" y="7263"/>
                    </a:cubicBezTo>
                    <a:cubicBezTo>
                      <a:pt x="25170" y="7263"/>
                      <a:pt x="25111" y="7311"/>
                      <a:pt x="25170" y="7370"/>
                    </a:cubicBezTo>
                    <a:cubicBezTo>
                      <a:pt x="25218" y="7406"/>
                      <a:pt x="25254" y="7406"/>
                      <a:pt x="25206" y="7477"/>
                    </a:cubicBezTo>
                    <a:cubicBezTo>
                      <a:pt x="25182" y="7513"/>
                      <a:pt x="25147" y="7561"/>
                      <a:pt x="25111" y="7584"/>
                    </a:cubicBezTo>
                    <a:cubicBezTo>
                      <a:pt x="25099" y="7596"/>
                      <a:pt x="25087" y="7596"/>
                      <a:pt x="25077" y="7596"/>
                    </a:cubicBezTo>
                    <a:cubicBezTo>
                      <a:pt x="25066" y="7596"/>
                      <a:pt x="25057" y="7596"/>
                      <a:pt x="25051" y="7608"/>
                    </a:cubicBezTo>
                    <a:lnTo>
                      <a:pt x="24920" y="7787"/>
                    </a:lnTo>
                    <a:cubicBezTo>
                      <a:pt x="24859" y="7878"/>
                      <a:pt x="24963" y="7935"/>
                      <a:pt x="25010" y="7935"/>
                    </a:cubicBezTo>
                    <a:cubicBezTo>
                      <a:pt x="25018" y="7935"/>
                      <a:pt x="25024" y="7933"/>
                      <a:pt x="25028" y="7930"/>
                    </a:cubicBezTo>
                    <a:lnTo>
                      <a:pt x="25028" y="7930"/>
                    </a:lnTo>
                    <a:cubicBezTo>
                      <a:pt x="24992" y="7977"/>
                      <a:pt x="24777" y="8013"/>
                      <a:pt x="24718" y="8049"/>
                    </a:cubicBezTo>
                    <a:cubicBezTo>
                      <a:pt x="24670" y="8078"/>
                      <a:pt x="24637" y="8115"/>
                      <a:pt x="24671" y="8115"/>
                    </a:cubicBezTo>
                    <a:cubicBezTo>
                      <a:pt x="24679" y="8115"/>
                      <a:pt x="24690" y="8113"/>
                      <a:pt x="24706" y="8108"/>
                    </a:cubicBezTo>
                    <a:cubicBezTo>
                      <a:pt x="24722" y="8105"/>
                      <a:pt x="24743" y="8103"/>
                      <a:pt x="24763" y="8103"/>
                    </a:cubicBezTo>
                    <a:cubicBezTo>
                      <a:pt x="24814" y="8103"/>
                      <a:pt x="24855" y="8119"/>
                      <a:pt x="24777" y="8180"/>
                    </a:cubicBezTo>
                    <a:cubicBezTo>
                      <a:pt x="24718" y="8216"/>
                      <a:pt x="24658" y="8251"/>
                      <a:pt x="24599" y="8275"/>
                    </a:cubicBezTo>
                    <a:cubicBezTo>
                      <a:pt x="24599" y="8275"/>
                      <a:pt x="24539" y="8287"/>
                      <a:pt x="24527" y="8299"/>
                    </a:cubicBezTo>
                    <a:lnTo>
                      <a:pt x="24527" y="8299"/>
                    </a:lnTo>
                    <a:cubicBezTo>
                      <a:pt x="24529" y="8298"/>
                      <a:pt x="24531" y="8297"/>
                      <a:pt x="24534" y="8297"/>
                    </a:cubicBezTo>
                    <a:cubicBezTo>
                      <a:pt x="24561" y="8297"/>
                      <a:pt x="24648" y="8337"/>
                      <a:pt x="24658" y="8358"/>
                    </a:cubicBezTo>
                    <a:cubicBezTo>
                      <a:pt x="24670" y="8382"/>
                      <a:pt x="24468" y="8430"/>
                      <a:pt x="24456" y="8430"/>
                    </a:cubicBezTo>
                    <a:cubicBezTo>
                      <a:pt x="24310" y="8470"/>
                      <a:pt x="24368" y="8476"/>
                      <a:pt x="24448" y="8476"/>
                    </a:cubicBezTo>
                    <a:cubicBezTo>
                      <a:pt x="24486" y="8476"/>
                      <a:pt x="24529" y="8475"/>
                      <a:pt x="24557" y="8475"/>
                    </a:cubicBezTo>
                    <a:cubicBezTo>
                      <a:pt x="24575" y="8475"/>
                      <a:pt x="24587" y="8475"/>
                      <a:pt x="24587" y="8477"/>
                    </a:cubicBezTo>
                    <a:cubicBezTo>
                      <a:pt x="24587" y="8525"/>
                      <a:pt x="24338" y="8584"/>
                      <a:pt x="24396" y="8632"/>
                    </a:cubicBezTo>
                    <a:lnTo>
                      <a:pt x="24396" y="8632"/>
                    </a:lnTo>
                    <a:cubicBezTo>
                      <a:pt x="24391" y="8628"/>
                      <a:pt x="24385" y="8626"/>
                      <a:pt x="24379" y="8626"/>
                    </a:cubicBezTo>
                    <a:cubicBezTo>
                      <a:pt x="24291" y="8626"/>
                      <a:pt x="24072" y="8971"/>
                      <a:pt x="24027" y="9037"/>
                    </a:cubicBezTo>
                    <a:cubicBezTo>
                      <a:pt x="23980" y="9108"/>
                      <a:pt x="23944" y="9204"/>
                      <a:pt x="23896" y="9287"/>
                    </a:cubicBezTo>
                    <a:cubicBezTo>
                      <a:pt x="23873" y="9347"/>
                      <a:pt x="23765" y="9335"/>
                      <a:pt x="23765" y="9394"/>
                    </a:cubicBezTo>
                    <a:cubicBezTo>
                      <a:pt x="23765" y="9430"/>
                      <a:pt x="23777" y="9549"/>
                      <a:pt x="23754" y="9573"/>
                    </a:cubicBezTo>
                    <a:cubicBezTo>
                      <a:pt x="23754" y="9573"/>
                      <a:pt x="23698" y="9412"/>
                      <a:pt x="23666" y="9412"/>
                    </a:cubicBezTo>
                    <a:cubicBezTo>
                      <a:pt x="23656" y="9412"/>
                      <a:pt x="23649" y="9427"/>
                      <a:pt x="23646" y="9466"/>
                    </a:cubicBezTo>
                    <a:cubicBezTo>
                      <a:pt x="23646" y="9537"/>
                      <a:pt x="23563" y="9609"/>
                      <a:pt x="23623" y="9656"/>
                    </a:cubicBezTo>
                    <a:cubicBezTo>
                      <a:pt x="23668" y="9701"/>
                      <a:pt x="23542" y="9746"/>
                      <a:pt x="23569" y="9781"/>
                    </a:cubicBezTo>
                    <a:lnTo>
                      <a:pt x="23569" y="9781"/>
                    </a:lnTo>
                    <a:cubicBezTo>
                      <a:pt x="23540" y="9755"/>
                      <a:pt x="23507" y="9742"/>
                      <a:pt x="23475" y="9742"/>
                    </a:cubicBezTo>
                    <a:cubicBezTo>
                      <a:pt x="23441" y="9742"/>
                      <a:pt x="23408" y="9757"/>
                      <a:pt x="23384" y="9787"/>
                    </a:cubicBezTo>
                    <a:cubicBezTo>
                      <a:pt x="23325" y="9835"/>
                      <a:pt x="23456" y="9978"/>
                      <a:pt x="23432" y="10061"/>
                    </a:cubicBezTo>
                    <a:cubicBezTo>
                      <a:pt x="23411" y="10139"/>
                      <a:pt x="23367" y="10165"/>
                      <a:pt x="23318" y="10165"/>
                    </a:cubicBezTo>
                    <a:cubicBezTo>
                      <a:pt x="23231" y="10165"/>
                      <a:pt x="23125" y="10084"/>
                      <a:pt x="23087" y="10061"/>
                    </a:cubicBezTo>
                    <a:lnTo>
                      <a:pt x="23087" y="10061"/>
                    </a:lnTo>
                    <a:cubicBezTo>
                      <a:pt x="23099" y="10168"/>
                      <a:pt x="23111" y="10287"/>
                      <a:pt x="23099" y="10406"/>
                    </a:cubicBezTo>
                    <a:cubicBezTo>
                      <a:pt x="23081" y="10403"/>
                      <a:pt x="23063" y="10401"/>
                      <a:pt x="23044" y="10401"/>
                    </a:cubicBezTo>
                    <a:cubicBezTo>
                      <a:pt x="22998" y="10401"/>
                      <a:pt x="22950" y="10410"/>
                      <a:pt x="22908" y="10418"/>
                    </a:cubicBezTo>
                    <a:cubicBezTo>
                      <a:pt x="22956" y="10454"/>
                      <a:pt x="22872" y="10537"/>
                      <a:pt x="22849" y="10585"/>
                    </a:cubicBezTo>
                    <a:cubicBezTo>
                      <a:pt x="22825" y="10632"/>
                      <a:pt x="22813" y="10763"/>
                      <a:pt x="22837" y="10763"/>
                    </a:cubicBezTo>
                    <a:cubicBezTo>
                      <a:pt x="22778" y="10763"/>
                      <a:pt x="22747" y="10709"/>
                      <a:pt x="22712" y="10709"/>
                    </a:cubicBezTo>
                    <a:cubicBezTo>
                      <a:pt x="22690" y="10709"/>
                      <a:pt x="22666" y="10730"/>
                      <a:pt x="22634" y="10799"/>
                    </a:cubicBezTo>
                    <a:cubicBezTo>
                      <a:pt x="22597" y="10882"/>
                      <a:pt x="22564" y="10917"/>
                      <a:pt x="22527" y="10917"/>
                    </a:cubicBezTo>
                    <a:cubicBezTo>
                      <a:pt x="22505" y="10917"/>
                      <a:pt x="22482" y="10905"/>
                      <a:pt x="22456" y="10882"/>
                    </a:cubicBezTo>
                    <a:cubicBezTo>
                      <a:pt x="22408" y="10942"/>
                      <a:pt x="22456" y="10942"/>
                      <a:pt x="22456" y="10990"/>
                    </a:cubicBezTo>
                    <a:cubicBezTo>
                      <a:pt x="22456" y="11025"/>
                      <a:pt x="22361" y="11109"/>
                      <a:pt x="22349" y="11168"/>
                    </a:cubicBezTo>
                    <a:cubicBezTo>
                      <a:pt x="22325" y="11228"/>
                      <a:pt x="22396" y="11228"/>
                      <a:pt x="22396" y="11275"/>
                    </a:cubicBezTo>
                    <a:cubicBezTo>
                      <a:pt x="22396" y="11323"/>
                      <a:pt x="22313" y="11359"/>
                      <a:pt x="22349" y="11394"/>
                    </a:cubicBezTo>
                    <a:cubicBezTo>
                      <a:pt x="22319" y="11371"/>
                      <a:pt x="22307" y="11356"/>
                      <a:pt x="22295" y="11356"/>
                    </a:cubicBezTo>
                    <a:cubicBezTo>
                      <a:pt x="22283" y="11356"/>
                      <a:pt x="22271" y="11371"/>
                      <a:pt x="22241" y="11406"/>
                    </a:cubicBezTo>
                    <a:lnTo>
                      <a:pt x="22122" y="11537"/>
                    </a:lnTo>
                    <a:cubicBezTo>
                      <a:pt x="22099" y="11514"/>
                      <a:pt x="22051" y="11478"/>
                      <a:pt x="22099" y="11430"/>
                    </a:cubicBezTo>
                    <a:cubicBezTo>
                      <a:pt x="22099" y="11394"/>
                      <a:pt x="22134" y="11383"/>
                      <a:pt x="22099" y="11347"/>
                    </a:cubicBezTo>
                    <a:cubicBezTo>
                      <a:pt x="21980" y="11478"/>
                      <a:pt x="22051" y="11573"/>
                      <a:pt x="21991" y="11704"/>
                    </a:cubicBezTo>
                    <a:cubicBezTo>
                      <a:pt x="21976" y="11738"/>
                      <a:pt x="21963" y="11750"/>
                      <a:pt x="21953" y="11750"/>
                    </a:cubicBezTo>
                    <a:cubicBezTo>
                      <a:pt x="21921" y="11750"/>
                      <a:pt x="21908" y="11644"/>
                      <a:pt x="21908" y="11644"/>
                    </a:cubicBezTo>
                    <a:cubicBezTo>
                      <a:pt x="21896" y="11680"/>
                      <a:pt x="21884" y="11716"/>
                      <a:pt x="21860" y="11752"/>
                    </a:cubicBezTo>
                    <a:cubicBezTo>
                      <a:pt x="21860" y="11823"/>
                      <a:pt x="21849" y="11835"/>
                      <a:pt x="21777" y="11847"/>
                    </a:cubicBezTo>
                    <a:cubicBezTo>
                      <a:pt x="21682" y="11859"/>
                      <a:pt x="21539" y="11990"/>
                      <a:pt x="21682" y="12014"/>
                    </a:cubicBezTo>
                    <a:cubicBezTo>
                      <a:pt x="21646" y="12049"/>
                      <a:pt x="21658" y="12073"/>
                      <a:pt x="21646" y="12085"/>
                    </a:cubicBezTo>
                    <a:cubicBezTo>
                      <a:pt x="21645" y="12086"/>
                      <a:pt x="21644" y="12086"/>
                      <a:pt x="21643" y="12086"/>
                    </a:cubicBezTo>
                    <a:cubicBezTo>
                      <a:pt x="21627" y="12086"/>
                      <a:pt x="21574" y="12013"/>
                      <a:pt x="21563" y="12002"/>
                    </a:cubicBezTo>
                    <a:cubicBezTo>
                      <a:pt x="21561" y="12000"/>
                      <a:pt x="21559" y="11999"/>
                      <a:pt x="21557" y="11999"/>
                    </a:cubicBezTo>
                    <a:cubicBezTo>
                      <a:pt x="21542" y="11999"/>
                      <a:pt x="21514" y="12029"/>
                      <a:pt x="21503" y="12049"/>
                    </a:cubicBezTo>
                    <a:cubicBezTo>
                      <a:pt x="21432" y="12204"/>
                      <a:pt x="21563" y="12287"/>
                      <a:pt x="21444" y="12418"/>
                    </a:cubicBezTo>
                    <a:cubicBezTo>
                      <a:pt x="21408" y="12371"/>
                      <a:pt x="21360" y="12347"/>
                      <a:pt x="21313" y="12335"/>
                    </a:cubicBezTo>
                    <a:cubicBezTo>
                      <a:pt x="21308" y="12334"/>
                      <a:pt x="21303" y="12334"/>
                      <a:pt x="21299" y="12334"/>
                    </a:cubicBezTo>
                    <a:cubicBezTo>
                      <a:pt x="21224" y="12334"/>
                      <a:pt x="21185" y="12422"/>
                      <a:pt x="21229" y="12478"/>
                    </a:cubicBezTo>
                    <a:cubicBezTo>
                      <a:pt x="21206" y="12448"/>
                      <a:pt x="21173" y="12433"/>
                      <a:pt x="21140" y="12433"/>
                    </a:cubicBezTo>
                    <a:cubicBezTo>
                      <a:pt x="21107" y="12433"/>
                      <a:pt x="21075" y="12448"/>
                      <a:pt x="21051" y="12478"/>
                    </a:cubicBezTo>
                    <a:cubicBezTo>
                      <a:pt x="21075" y="12502"/>
                      <a:pt x="21253" y="12597"/>
                      <a:pt x="21110" y="12621"/>
                    </a:cubicBezTo>
                    <a:cubicBezTo>
                      <a:pt x="21103" y="12622"/>
                      <a:pt x="21097" y="12622"/>
                      <a:pt x="21090" y="12622"/>
                    </a:cubicBezTo>
                    <a:cubicBezTo>
                      <a:pt x="21054" y="12622"/>
                      <a:pt x="21021" y="12609"/>
                      <a:pt x="20985" y="12609"/>
                    </a:cubicBezTo>
                    <a:cubicBezTo>
                      <a:pt x="20958" y="12609"/>
                      <a:pt x="20929" y="12617"/>
                      <a:pt x="20896" y="12645"/>
                    </a:cubicBezTo>
                    <a:cubicBezTo>
                      <a:pt x="20860" y="12692"/>
                      <a:pt x="20872" y="12752"/>
                      <a:pt x="20813" y="12787"/>
                    </a:cubicBezTo>
                    <a:cubicBezTo>
                      <a:pt x="20808" y="12783"/>
                      <a:pt x="20802" y="12781"/>
                      <a:pt x="20795" y="12781"/>
                    </a:cubicBezTo>
                    <a:cubicBezTo>
                      <a:pt x="20728" y="12781"/>
                      <a:pt x="20560" y="12971"/>
                      <a:pt x="20539" y="13014"/>
                    </a:cubicBezTo>
                    <a:cubicBezTo>
                      <a:pt x="20479" y="13085"/>
                      <a:pt x="20634" y="13049"/>
                      <a:pt x="20622" y="13097"/>
                    </a:cubicBezTo>
                    <a:cubicBezTo>
                      <a:pt x="20618" y="13134"/>
                      <a:pt x="20588" y="13146"/>
                      <a:pt x="20552" y="13146"/>
                    </a:cubicBezTo>
                    <a:cubicBezTo>
                      <a:pt x="20495" y="13146"/>
                      <a:pt x="20422" y="13116"/>
                      <a:pt x="20408" y="13109"/>
                    </a:cubicBezTo>
                    <a:cubicBezTo>
                      <a:pt x="20407" y="13108"/>
                      <a:pt x="20405" y="13108"/>
                      <a:pt x="20403" y="13108"/>
                    </a:cubicBezTo>
                    <a:cubicBezTo>
                      <a:pt x="20372" y="13108"/>
                      <a:pt x="20264" y="13205"/>
                      <a:pt x="20241" y="13228"/>
                    </a:cubicBezTo>
                    <a:cubicBezTo>
                      <a:pt x="20158" y="13323"/>
                      <a:pt x="20086" y="13407"/>
                      <a:pt x="20015" y="13514"/>
                    </a:cubicBezTo>
                    <a:cubicBezTo>
                      <a:pt x="19979" y="13597"/>
                      <a:pt x="19932" y="13669"/>
                      <a:pt x="19884" y="13752"/>
                    </a:cubicBezTo>
                    <a:cubicBezTo>
                      <a:pt x="19852" y="13752"/>
                      <a:pt x="19877" y="13538"/>
                      <a:pt x="19850" y="13538"/>
                    </a:cubicBezTo>
                    <a:cubicBezTo>
                      <a:pt x="19846" y="13538"/>
                      <a:pt x="19842" y="13541"/>
                      <a:pt x="19836" y="13549"/>
                    </a:cubicBezTo>
                    <a:cubicBezTo>
                      <a:pt x="19789" y="13621"/>
                      <a:pt x="19646" y="13895"/>
                      <a:pt x="19670" y="13930"/>
                    </a:cubicBezTo>
                    <a:cubicBezTo>
                      <a:pt x="19657" y="13913"/>
                      <a:pt x="19640" y="13905"/>
                      <a:pt x="19621" y="13905"/>
                    </a:cubicBezTo>
                    <a:cubicBezTo>
                      <a:pt x="19589" y="13905"/>
                      <a:pt x="19548" y="13929"/>
                      <a:pt x="19503" y="13966"/>
                    </a:cubicBezTo>
                    <a:cubicBezTo>
                      <a:pt x="19443" y="14002"/>
                      <a:pt x="19408" y="14061"/>
                      <a:pt x="19372" y="14121"/>
                    </a:cubicBezTo>
                    <a:cubicBezTo>
                      <a:pt x="19336" y="14169"/>
                      <a:pt x="19348" y="14204"/>
                      <a:pt x="19324" y="14252"/>
                    </a:cubicBezTo>
                    <a:cubicBezTo>
                      <a:pt x="19241" y="14407"/>
                      <a:pt x="19098" y="14395"/>
                      <a:pt x="18979" y="14454"/>
                    </a:cubicBezTo>
                    <a:cubicBezTo>
                      <a:pt x="18943" y="14466"/>
                      <a:pt x="18955" y="14478"/>
                      <a:pt x="18967" y="14502"/>
                    </a:cubicBezTo>
                    <a:cubicBezTo>
                      <a:pt x="18932" y="14538"/>
                      <a:pt x="18896" y="14562"/>
                      <a:pt x="18860" y="14597"/>
                    </a:cubicBezTo>
                    <a:cubicBezTo>
                      <a:pt x="18789" y="14657"/>
                      <a:pt x="18765" y="14740"/>
                      <a:pt x="18693" y="14800"/>
                    </a:cubicBezTo>
                    <a:cubicBezTo>
                      <a:pt x="18634" y="14847"/>
                      <a:pt x="18574" y="14895"/>
                      <a:pt x="18515" y="14931"/>
                    </a:cubicBezTo>
                    <a:cubicBezTo>
                      <a:pt x="18479" y="14943"/>
                      <a:pt x="18420" y="14990"/>
                      <a:pt x="18420" y="15026"/>
                    </a:cubicBezTo>
                    <a:cubicBezTo>
                      <a:pt x="18420" y="15097"/>
                      <a:pt x="18193" y="15240"/>
                      <a:pt x="18134" y="15300"/>
                    </a:cubicBezTo>
                    <a:cubicBezTo>
                      <a:pt x="18098" y="15324"/>
                      <a:pt x="17955" y="15550"/>
                      <a:pt x="17943" y="15550"/>
                    </a:cubicBezTo>
                    <a:cubicBezTo>
                      <a:pt x="17931" y="15550"/>
                      <a:pt x="17931" y="15478"/>
                      <a:pt x="17931" y="15466"/>
                    </a:cubicBezTo>
                    <a:lnTo>
                      <a:pt x="17860" y="15585"/>
                    </a:lnTo>
                    <a:cubicBezTo>
                      <a:pt x="17860" y="15597"/>
                      <a:pt x="17848" y="15728"/>
                      <a:pt x="17824" y="15728"/>
                    </a:cubicBezTo>
                    <a:cubicBezTo>
                      <a:pt x="17812" y="15728"/>
                      <a:pt x="17777" y="15681"/>
                      <a:pt x="17753" y="15681"/>
                    </a:cubicBezTo>
                    <a:cubicBezTo>
                      <a:pt x="17693" y="15705"/>
                      <a:pt x="17646" y="15740"/>
                      <a:pt x="17610" y="15788"/>
                    </a:cubicBezTo>
                    <a:cubicBezTo>
                      <a:pt x="17582" y="15834"/>
                      <a:pt x="17532" y="15917"/>
                      <a:pt x="17489" y="15917"/>
                    </a:cubicBezTo>
                    <a:cubicBezTo>
                      <a:pt x="17477" y="15917"/>
                      <a:pt x="17466" y="15911"/>
                      <a:pt x="17455" y="15895"/>
                    </a:cubicBezTo>
                    <a:lnTo>
                      <a:pt x="17455" y="15895"/>
                    </a:lnTo>
                    <a:cubicBezTo>
                      <a:pt x="17466" y="15917"/>
                      <a:pt x="17436" y="15991"/>
                      <a:pt x="17451" y="16001"/>
                    </a:cubicBezTo>
                    <a:lnTo>
                      <a:pt x="17451" y="16001"/>
                    </a:lnTo>
                    <a:cubicBezTo>
                      <a:pt x="17432" y="15996"/>
                      <a:pt x="17416" y="15993"/>
                      <a:pt x="17402" y="15993"/>
                    </a:cubicBezTo>
                    <a:cubicBezTo>
                      <a:pt x="17355" y="15993"/>
                      <a:pt x="17324" y="16020"/>
                      <a:pt x="17253" y="16074"/>
                    </a:cubicBezTo>
                    <a:cubicBezTo>
                      <a:pt x="17205" y="16097"/>
                      <a:pt x="17157" y="16145"/>
                      <a:pt x="17134" y="16193"/>
                    </a:cubicBezTo>
                    <a:cubicBezTo>
                      <a:pt x="17110" y="16216"/>
                      <a:pt x="17146" y="16216"/>
                      <a:pt x="17122" y="16240"/>
                    </a:cubicBezTo>
                    <a:cubicBezTo>
                      <a:pt x="17027" y="16312"/>
                      <a:pt x="16967" y="16300"/>
                      <a:pt x="16872" y="16371"/>
                    </a:cubicBezTo>
                    <a:cubicBezTo>
                      <a:pt x="16840" y="16392"/>
                      <a:pt x="16699" y="16523"/>
                      <a:pt x="16633" y="16523"/>
                    </a:cubicBezTo>
                    <a:cubicBezTo>
                      <a:pt x="16624" y="16523"/>
                      <a:pt x="16616" y="16520"/>
                      <a:pt x="16610" y="16514"/>
                    </a:cubicBezTo>
                    <a:lnTo>
                      <a:pt x="16610" y="16514"/>
                    </a:lnTo>
                    <a:cubicBezTo>
                      <a:pt x="16515" y="16597"/>
                      <a:pt x="16657" y="16597"/>
                      <a:pt x="16610" y="16669"/>
                    </a:cubicBezTo>
                    <a:cubicBezTo>
                      <a:pt x="16600" y="16683"/>
                      <a:pt x="16584" y="16688"/>
                      <a:pt x="16566" y="16688"/>
                    </a:cubicBezTo>
                    <a:cubicBezTo>
                      <a:pt x="16537" y="16688"/>
                      <a:pt x="16505" y="16676"/>
                      <a:pt x="16491" y="16669"/>
                    </a:cubicBezTo>
                    <a:cubicBezTo>
                      <a:pt x="16467" y="16669"/>
                      <a:pt x="16431" y="16681"/>
                      <a:pt x="16395" y="16705"/>
                    </a:cubicBezTo>
                    <a:cubicBezTo>
                      <a:pt x="16331" y="16737"/>
                      <a:pt x="16171" y="16989"/>
                      <a:pt x="16105" y="16989"/>
                    </a:cubicBezTo>
                    <a:cubicBezTo>
                      <a:pt x="16099" y="16989"/>
                      <a:pt x="16093" y="16987"/>
                      <a:pt x="16089" y="16982"/>
                    </a:cubicBezTo>
                    <a:lnTo>
                      <a:pt x="16089" y="16982"/>
                    </a:lnTo>
                    <a:cubicBezTo>
                      <a:pt x="16105" y="17006"/>
                      <a:pt x="16155" y="17123"/>
                      <a:pt x="16122" y="17145"/>
                    </a:cubicBezTo>
                    <a:cubicBezTo>
                      <a:pt x="16110" y="17151"/>
                      <a:pt x="16099" y="17153"/>
                      <a:pt x="16090" y="17153"/>
                    </a:cubicBezTo>
                    <a:cubicBezTo>
                      <a:pt x="16063" y="17153"/>
                      <a:pt x="16047" y="17133"/>
                      <a:pt x="16038" y="17133"/>
                    </a:cubicBezTo>
                    <a:cubicBezTo>
                      <a:pt x="16014" y="17133"/>
                      <a:pt x="15979" y="17145"/>
                      <a:pt x="15967" y="17157"/>
                    </a:cubicBezTo>
                    <a:cubicBezTo>
                      <a:pt x="15907" y="17169"/>
                      <a:pt x="15848" y="17205"/>
                      <a:pt x="15812" y="17252"/>
                    </a:cubicBezTo>
                    <a:cubicBezTo>
                      <a:pt x="15802" y="17262"/>
                      <a:pt x="15785" y="17279"/>
                      <a:pt x="15766" y="17279"/>
                    </a:cubicBezTo>
                    <a:cubicBezTo>
                      <a:pt x="15762" y="17279"/>
                      <a:pt x="15757" y="17278"/>
                      <a:pt x="15753" y="17276"/>
                    </a:cubicBezTo>
                    <a:cubicBezTo>
                      <a:pt x="15705" y="17264"/>
                      <a:pt x="15729" y="17157"/>
                      <a:pt x="15705" y="17157"/>
                    </a:cubicBezTo>
                    <a:cubicBezTo>
                      <a:pt x="15669" y="17157"/>
                      <a:pt x="15610" y="17312"/>
                      <a:pt x="15574" y="17324"/>
                    </a:cubicBezTo>
                    <a:cubicBezTo>
                      <a:pt x="15467" y="17395"/>
                      <a:pt x="15360" y="17443"/>
                      <a:pt x="15241" y="17490"/>
                    </a:cubicBezTo>
                    <a:cubicBezTo>
                      <a:pt x="15122" y="17538"/>
                      <a:pt x="15360" y="17681"/>
                      <a:pt x="15157" y="17705"/>
                    </a:cubicBezTo>
                    <a:cubicBezTo>
                      <a:pt x="15122" y="17705"/>
                      <a:pt x="15091" y="17702"/>
                      <a:pt x="15063" y="17702"/>
                    </a:cubicBezTo>
                    <a:cubicBezTo>
                      <a:pt x="15006" y="17702"/>
                      <a:pt x="14959" y="17713"/>
                      <a:pt x="14895" y="17776"/>
                    </a:cubicBezTo>
                    <a:cubicBezTo>
                      <a:pt x="14866" y="17806"/>
                      <a:pt x="14853" y="17940"/>
                      <a:pt x="14802" y="17940"/>
                    </a:cubicBezTo>
                    <a:cubicBezTo>
                      <a:pt x="14792" y="17940"/>
                      <a:pt x="14779" y="17934"/>
                      <a:pt x="14764" y="17919"/>
                    </a:cubicBezTo>
                    <a:cubicBezTo>
                      <a:pt x="14747" y="17902"/>
                      <a:pt x="14731" y="17895"/>
                      <a:pt x="14715" y="17895"/>
                    </a:cubicBezTo>
                    <a:cubicBezTo>
                      <a:pt x="14653" y="17895"/>
                      <a:pt x="14602" y="18005"/>
                      <a:pt x="14574" y="18062"/>
                    </a:cubicBezTo>
                    <a:cubicBezTo>
                      <a:pt x="14514" y="18205"/>
                      <a:pt x="14407" y="18121"/>
                      <a:pt x="14300" y="18181"/>
                    </a:cubicBezTo>
                    <a:cubicBezTo>
                      <a:pt x="14193" y="18229"/>
                      <a:pt x="14348" y="18300"/>
                      <a:pt x="14348" y="18360"/>
                    </a:cubicBezTo>
                    <a:cubicBezTo>
                      <a:pt x="14348" y="18371"/>
                      <a:pt x="14335" y="18375"/>
                      <a:pt x="14316" y="18375"/>
                    </a:cubicBezTo>
                    <a:cubicBezTo>
                      <a:pt x="14278" y="18375"/>
                      <a:pt x="14217" y="18361"/>
                      <a:pt x="14176" y="18361"/>
                    </a:cubicBezTo>
                    <a:cubicBezTo>
                      <a:pt x="14151" y="18361"/>
                      <a:pt x="14133" y="18366"/>
                      <a:pt x="14133" y="18383"/>
                    </a:cubicBezTo>
                    <a:cubicBezTo>
                      <a:pt x="14133" y="18407"/>
                      <a:pt x="14181" y="18407"/>
                      <a:pt x="14169" y="18443"/>
                    </a:cubicBezTo>
                    <a:cubicBezTo>
                      <a:pt x="14145" y="18467"/>
                      <a:pt x="14109" y="18491"/>
                      <a:pt x="14074" y="18502"/>
                    </a:cubicBezTo>
                    <a:cubicBezTo>
                      <a:pt x="14004" y="18502"/>
                      <a:pt x="14034" y="18420"/>
                      <a:pt x="13970" y="18420"/>
                    </a:cubicBezTo>
                    <a:cubicBezTo>
                      <a:pt x="13957" y="18420"/>
                      <a:pt x="13941" y="18423"/>
                      <a:pt x="13919" y="18431"/>
                    </a:cubicBezTo>
                    <a:cubicBezTo>
                      <a:pt x="13717" y="18526"/>
                      <a:pt x="13550" y="18657"/>
                      <a:pt x="13407" y="18812"/>
                    </a:cubicBezTo>
                    <a:cubicBezTo>
                      <a:pt x="13359" y="18848"/>
                      <a:pt x="13359" y="18872"/>
                      <a:pt x="13300" y="18895"/>
                    </a:cubicBezTo>
                    <a:cubicBezTo>
                      <a:pt x="13286" y="18926"/>
                      <a:pt x="13274" y="18938"/>
                      <a:pt x="13263" y="18938"/>
                    </a:cubicBezTo>
                    <a:cubicBezTo>
                      <a:pt x="13230" y="18938"/>
                      <a:pt x="13212" y="18823"/>
                      <a:pt x="13195" y="18823"/>
                    </a:cubicBezTo>
                    <a:cubicBezTo>
                      <a:pt x="13194" y="18823"/>
                      <a:pt x="13193" y="18824"/>
                      <a:pt x="13193" y="18824"/>
                    </a:cubicBezTo>
                    <a:cubicBezTo>
                      <a:pt x="13102" y="18870"/>
                      <a:pt x="13228" y="18991"/>
                      <a:pt x="13073" y="18991"/>
                    </a:cubicBezTo>
                    <a:cubicBezTo>
                      <a:pt x="13066" y="18991"/>
                      <a:pt x="13058" y="18991"/>
                      <a:pt x="13050" y="18991"/>
                    </a:cubicBezTo>
                    <a:cubicBezTo>
                      <a:pt x="13026" y="19003"/>
                      <a:pt x="13002" y="19014"/>
                      <a:pt x="12978" y="19038"/>
                    </a:cubicBezTo>
                    <a:cubicBezTo>
                      <a:pt x="12925" y="19071"/>
                      <a:pt x="12608" y="19346"/>
                      <a:pt x="12521" y="19346"/>
                    </a:cubicBezTo>
                    <a:cubicBezTo>
                      <a:pt x="12512" y="19346"/>
                      <a:pt x="12506" y="19343"/>
                      <a:pt x="12502" y="19336"/>
                    </a:cubicBezTo>
                    <a:lnTo>
                      <a:pt x="12395" y="19550"/>
                    </a:lnTo>
                    <a:cubicBezTo>
                      <a:pt x="12378" y="19516"/>
                      <a:pt x="12348" y="19504"/>
                      <a:pt x="12313" y="19504"/>
                    </a:cubicBezTo>
                    <a:cubicBezTo>
                      <a:pt x="12275" y="19504"/>
                      <a:pt x="12230" y="19519"/>
                      <a:pt x="12193" y="19538"/>
                    </a:cubicBezTo>
                    <a:cubicBezTo>
                      <a:pt x="12174" y="19547"/>
                      <a:pt x="12158" y="19551"/>
                      <a:pt x="12144" y="19551"/>
                    </a:cubicBezTo>
                    <a:cubicBezTo>
                      <a:pt x="12102" y="19551"/>
                      <a:pt x="12073" y="19520"/>
                      <a:pt x="12038" y="19503"/>
                    </a:cubicBezTo>
                    <a:cubicBezTo>
                      <a:pt x="12035" y="19501"/>
                      <a:pt x="12033" y="19501"/>
                      <a:pt x="12031" y="19501"/>
                    </a:cubicBezTo>
                    <a:cubicBezTo>
                      <a:pt x="11990" y="19501"/>
                      <a:pt x="11986" y="19695"/>
                      <a:pt x="11907" y="19729"/>
                    </a:cubicBezTo>
                    <a:cubicBezTo>
                      <a:pt x="11895" y="19706"/>
                      <a:pt x="11873" y="19573"/>
                      <a:pt x="11850" y="19573"/>
                    </a:cubicBezTo>
                    <a:cubicBezTo>
                      <a:pt x="11849" y="19573"/>
                      <a:pt x="11848" y="19574"/>
                      <a:pt x="11847" y="19574"/>
                    </a:cubicBezTo>
                    <a:cubicBezTo>
                      <a:pt x="11776" y="19586"/>
                      <a:pt x="11681" y="19681"/>
                      <a:pt x="11693" y="19729"/>
                    </a:cubicBezTo>
                    <a:cubicBezTo>
                      <a:pt x="11704" y="19788"/>
                      <a:pt x="11776" y="19776"/>
                      <a:pt x="11704" y="19812"/>
                    </a:cubicBezTo>
                    <a:cubicBezTo>
                      <a:pt x="11693" y="19824"/>
                      <a:pt x="11678" y="19830"/>
                      <a:pt x="11661" y="19830"/>
                    </a:cubicBezTo>
                    <a:cubicBezTo>
                      <a:pt x="11645" y="19830"/>
                      <a:pt x="11627" y="19824"/>
                      <a:pt x="11609" y="19812"/>
                    </a:cubicBezTo>
                    <a:cubicBezTo>
                      <a:pt x="11550" y="19788"/>
                      <a:pt x="11573" y="19693"/>
                      <a:pt x="11526" y="19669"/>
                    </a:cubicBezTo>
                    <a:cubicBezTo>
                      <a:pt x="11514" y="19669"/>
                      <a:pt x="11490" y="19753"/>
                      <a:pt x="11490" y="19753"/>
                    </a:cubicBezTo>
                    <a:cubicBezTo>
                      <a:pt x="11466" y="19800"/>
                      <a:pt x="11431" y="19836"/>
                      <a:pt x="11383" y="19860"/>
                    </a:cubicBezTo>
                    <a:cubicBezTo>
                      <a:pt x="11335" y="19872"/>
                      <a:pt x="11323" y="19860"/>
                      <a:pt x="11288" y="19884"/>
                    </a:cubicBezTo>
                    <a:cubicBezTo>
                      <a:pt x="11264" y="19907"/>
                      <a:pt x="11252" y="19955"/>
                      <a:pt x="11228" y="19991"/>
                    </a:cubicBezTo>
                    <a:cubicBezTo>
                      <a:pt x="11223" y="20003"/>
                      <a:pt x="11216" y="20008"/>
                      <a:pt x="11207" y="20008"/>
                    </a:cubicBezTo>
                    <a:cubicBezTo>
                      <a:pt x="11184" y="20008"/>
                      <a:pt x="11149" y="19974"/>
                      <a:pt x="11118" y="19974"/>
                    </a:cubicBezTo>
                    <a:cubicBezTo>
                      <a:pt x="11106" y="19974"/>
                      <a:pt x="11095" y="19978"/>
                      <a:pt x="11085" y="19991"/>
                    </a:cubicBezTo>
                    <a:cubicBezTo>
                      <a:pt x="11061" y="20026"/>
                      <a:pt x="11073" y="20062"/>
                      <a:pt x="11038" y="20086"/>
                    </a:cubicBezTo>
                    <a:cubicBezTo>
                      <a:pt x="11002" y="20110"/>
                      <a:pt x="10954" y="20134"/>
                      <a:pt x="10919" y="20146"/>
                    </a:cubicBezTo>
                    <a:cubicBezTo>
                      <a:pt x="10999" y="20115"/>
                      <a:pt x="11087" y="20001"/>
                      <a:pt x="11014" y="20001"/>
                    </a:cubicBezTo>
                    <a:cubicBezTo>
                      <a:pt x="11000" y="20001"/>
                      <a:pt x="10981" y="20005"/>
                      <a:pt x="10954" y="20015"/>
                    </a:cubicBezTo>
                    <a:cubicBezTo>
                      <a:pt x="10883" y="20038"/>
                      <a:pt x="10742" y="20109"/>
                      <a:pt x="10763" y="20180"/>
                    </a:cubicBezTo>
                    <a:lnTo>
                      <a:pt x="10763" y="20180"/>
                    </a:lnTo>
                    <a:cubicBezTo>
                      <a:pt x="10756" y="20156"/>
                      <a:pt x="10730" y="20147"/>
                      <a:pt x="10694" y="20147"/>
                    </a:cubicBezTo>
                    <a:cubicBezTo>
                      <a:pt x="10552" y="20147"/>
                      <a:pt x="10239" y="20296"/>
                      <a:pt x="10145" y="20324"/>
                    </a:cubicBezTo>
                    <a:cubicBezTo>
                      <a:pt x="10014" y="20360"/>
                      <a:pt x="10097" y="20407"/>
                      <a:pt x="10121" y="20479"/>
                    </a:cubicBezTo>
                    <a:cubicBezTo>
                      <a:pt x="10101" y="20532"/>
                      <a:pt x="10088" y="20556"/>
                      <a:pt x="10067" y="20556"/>
                    </a:cubicBezTo>
                    <a:cubicBezTo>
                      <a:pt x="10050" y="20556"/>
                      <a:pt x="10027" y="20541"/>
                      <a:pt x="9990" y="20515"/>
                    </a:cubicBezTo>
                    <a:cubicBezTo>
                      <a:pt x="9971" y="20447"/>
                      <a:pt x="9883" y="20424"/>
                      <a:pt x="9782" y="20424"/>
                    </a:cubicBezTo>
                    <a:cubicBezTo>
                      <a:pt x="9688" y="20424"/>
                      <a:pt x="9583" y="20444"/>
                      <a:pt x="9514" y="20467"/>
                    </a:cubicBezTo>
                    <a:cubicBezTo>
                      <a:pt x="9442" y="20479"/>
                      <a:pt x="9371" y="20515"/>
                      <a:pt x="9311" y="20574"/>
                    </a:cubicBezTo>
                    <a:cubicBezTo>
                      <a:pt x="9264" y="20646"/>
                      <a:pt x="9180" y="20705"/>
                      <a:pt x="9085" y="20717"/>
                    </a:cubicBezTo>
                    <a:cubicBezTo>
                      <a:pt x="9196" y="20687"/>
                      <a:pt x="9239" y="20614"/>
                      <a:pt x="9148" y="20614"/>
                    </a:cubicBezTo>
                    <a:cubicBezTo>
                      <a:pt x="9131" y="20614"/>
                      <a:pt x="9111" y="20616"/>
                      <a:pt x="9085" y="20622"/>
                    </a:cubicBezTo>
                    <a:lnTo>
                      <a:pt x="8704" y="20717"/>
                    </a:lnTo>
                    <a:cubicBezTo>
                      <a:pt x="8567" y="20749"/>
                      <a:pt x="8495" y="20762"/>
                      <a:pt x="8448" y="20847"/>
                    </a:cubicBezTo>
                    <a:lnTo>
                      <a:pt x="8448" y="20847"/>
                    </a:lnTo>
                    <a:cubicBezTo>
                      <a:pt x="8462" y="20811"/>
                      <a:pt x="8469" y="20776"/>
                      <a:pt x="8442" y="20741"/>
                    </a:cubicBezTo>
                    <a:cubicBezTo>
                      <a:pt x="8432" y="20716"/>
                      <a:pt x="8409" y="20706"/>
                      <a:pt x="8387" y="20706"/>
                    </a:cubicBezTo>
                    <a:cubicBezTo>
                      <a:pt x="8355" y="20706"/>
                      <a:pt x="8323" y="20725"/>
                      <a:pt x="8323" y="20753"/>
                    </a:cubicBezTo>
                    <a:cubicBezTo>
                      <a:pt x="8323" y="20788"/>
                      <a:pt x="8228" y="20788"/>
                      <a:pt x="8168" y="20812"/>
                    </a:cubicBezTo>
                    <a:cubicBezTo>
                      <a:pt x="8133" y="20812"/>
                      <a:pt x="8144" y="20872"/>
                      <a:pt x="8109" y="20884"/>
                    </a:cubicBezTo>
                    <a:cubicBezTo>
                      <a:pt x="8103" y="20889"/>
                      <a:pt x="8095" y="20892"/>
                      <a:pt x="8084" y="20892"/>
                    </a:cubicBezTo>
                    <a:cubicBezTo>
                      <a:pt x="8052" y="20892"/>
                      <a:pt x="8002" y="20869"/>
                      <a:pt x="7966" y="20860"/>
                    </a:cubicBezTo>
                    <a:cubicBezTo>
                      <a:pt x="7918" y="20860"/>
                      <a:pt x="7871" y="20860"/>
                      <a:pt x="7823" y="20872"/>
                    </a:cubicBezTo>
                    <a:cubicBezTo>
                      <a:pt x="7775" y="20884"/>
                      <a:pt x="7716" y="20908"/>
                      <a:pt x="7704" y="20943"/>
                    </a:cubicBezTo>
                    <a:cubicBezTo>
                      <a:pt x="7696" y="20975"/>
                      <a:pt x="7667" y="20980"/>
                      <a:pt x="7631" y="20980"/>
                    </a:cubicBezTo>
                    <a:cubicBezTo>
                      <a:pt x="7613" y="20980"/>
                      <a:pt x="7593" y="20979"/>
                      <a:pt x="7573" y="20979"/>
                    </a:cubicBezTo>
                    <a:cubicBezTo>
                      <a:pt x="7565" y="20939"/>
                      <a:pt x="7579" y="20915"/>
                      <a:pt x="7555" y="20915"/>
                    </a:cubicBezTo>
                    <a:cubicBezTo>
                      <a:pt x="7544" y="20915"/>
                      <a:pt x="7524" y="20920"/>
                      <a:pt x="7490" y="20931"/>
                    </a:cubicBezTo>
                    <a:cubicBezTo>
                      <a:pt x="7430" y="20955"/>
                      <a:pt x="7371" y="20979"/>
                      <a:pt x="7311" y="21015"/>
                    </a:cubicBezTo>
                    <a:cubicBezTo>
                      <a:pt x="7320" y="21015"/>
                      <a:pt x="7259" y="21040"/>
                      <a:pt x="7235" y="21040"/>
                    </a:cubicBezTo>
                    <a:cubicBezTo>
                      <a:pt x="7225" y="21040"/>
                      <a:pt x="7221" y="21036"/>
                      <a:pt x="7228" y="21027"/>
                    </a:cubicBezTo>
                    <a:cubicBezTo>
                      <a:pt x="7228" y="21015"/>
                      <a:pt x="7263" y="21003"/>
                      <a:pt x="7251" y="20967"/>
                    </a:cubicBezTo>
                    <a:lnTo>
                      <a:pt x="7251" y="20967"/>
                    </a:lnTo>
                    <a:cubicBezTo>
                      <a:pt x="7156" y="20979"/>
                      <a:pt x="7168" y="20991"/>
                      <a:pt x="7109" y="21039"/>
                    </a:cubicBezTo>
                    <a:cubicBezTo>
                      <a:pt x="7077" y="21062"/>
                      <a:pt x="7031" y="21085"/>
                      <a:pt x="6993" y="21085"/>
                    </a:cubicBezTo>
                    <a:cubicBezTo>
                      <a:pt x="6972" y="21085"/>
                      <a:pt x="6954" y="21079"/>
                      <a:pt x="6942" y="21062"/>
                    </a:cubicBezTo>
                    <a:cubicBezTo>
                      <a:pt x="6894" y="21015"/>
                      <a:pt x="6954" y="20979"/>
                      <a:pt x="6823" y="20955"/>
                    </a:cubicBezTo>
                    <a:cubicBezTo>
                      <a:pt x="6751" y="20943"/>
                      <a:pt x="6668" y="20931"/>
                      <a:pt x="6585" y="20931"/>
                    </a:cubicBezTo>
                    <a:cubicBezTo>
                      <a:pt x="6513" y="20931"/>
                      <a:pt x="6561" y="20979"/>
                      <a:pt x="6561" y="21003"/>
                    </a:cubicBezTo>
                    <a:cubicBezTo>
                      <a:pt x="6543" y="21038"/>
                      <a:pt x="6513" y="21060"/>
                      <a:pt x="6480" y="21060"/>
                    </a:cubicBezTo>
                    <a:cubicBezTo>
                      <a:pt x="6467" y="21060"/>
                      <a:pt x="6455" y="21057"/>
                      <a:pt x="6442" y="21050"/>
                    </a:cubicBezTo>
                    <a:cubicBezTo>
                      <a:pt x="6421" y="21036"/>
                      <a:pt x="6370" y="21018"/>
                      <a:pt x="6332" y="21018"/>
                    </a:cubicBezTo>
                    <a:cubicBezTo>
                      <a:pt x="6307" y="21018"/>
                      <a:pt x="6287" y="21026"/>
                      <a:pt x="6287" y="21050"/>
                    </a:cubicBezTo>
                    <a:cubicBezTo>
                      <a:pt x="6287" y="20998"/>
                      <a:pt x="6240" y="20982"/>
                      <a:pt x="6178" y="20982"/>
                    </a:cubicBezTo>
                    <a:cubicBezTo>
                      <a:pt x="6084" y="20982"/>
                      <a:pt x="5956" y="21019"/>
                      <a:pt x="5906" y="21027"/>
                    </a:cubicBezTo>
                    <a:cubicBezTo>
                      <a:pt x="5835" y="21027"/>
                      <a:pt x="5847" y="21003"/>
                      <a:pt x="5787" y="20991"/>
                    </a:cubicBezTo>
                    <a:cubicBezTo>
                      <a:pt x="5716" y="20979"/>
                      <a:pt x="5644" y="20967"/>
                      <a:pt x="5561" y="20967"/>
                    </a:cubicBezTo>
                    <a:cubicBezTo>
                      <a:pt x="5513" y="20967"/>
                      <a:pt x="5132" y="20967"/>
                      <a:pt x="5144" y="20896"/>
                    </a:cubicBezTo>
                    <a:cubicBezTo>
                      <a:pt x="5049" y="20896"/>
                      <a:pt x="5025" y="20896"/>
                      <a:pt x="5013" y="20967"/>
                    </a:cubicBezTo>
                    <a:cubicBezTo>
                      <a:pt x="4989" y="21015"/>
                      <a:pt x="4930" y="21039"/>
                      <a:pt x="4882" y="21039"/>
                    </a:cubicBezTo>
                    <a:cubicBezTo>
                      <a:pt x="4870" y="21003"/>
                      <a:pt x="4858" y="20955"/>
                      <a:pt x="4835" y="20919"/>
                    </a:cubicBezTo>
                    <a:cubicBezTo>
                      <a:pt x="4795" y="20888"/>
                      <a:pt x="4750" y="20872"/>
                      <a:pt x="4703" y="20872"/>
                    </a:cubicBezTo>
                    <a:cubicBezTo>
                      <a:pt x="4680" y="20872"/>
                      <a:pt x="4656" y="20876"/>
                      <a:pt x="4632" y="20884"/>
                    </a:cubicBezTo>
                    <a:cubicBezTo>
                      <a:pt x="4573" y="20896"/>
                      <a:pt x="4501" y="20908"/>
                      <a:pt x="4442" y="20908"/>
                    </a:cubicBezTo>
                    <a:cubicBezTo>
                      <a:pt x="4430" y="20908"/>
                      <a:pt x="4406" y="20848"/>
                      <a:pt x="4382" y="20836"/>
                    </a:cubicBezTo>
                    <a:cubicBezTo>
                      <a:pt x="4369" y="20828"/>
                      <a:pt x="4358" y="20825"/>
                      <a:pt x="4347" y="20825"/>
                    </a:cubicBezTo>
                    <a:cubicBezTo>
                      <a:pt x="4281" y="20825"/>
                      <a:pt x="4252" y="20956"/>
                      <a:pt x="4176" y="20956"/>
                    </a:cubicBezTo>
                    <a:cubicBezTo>
                      <a:pt x="4173" y="20956"/>
                      <a:pt x="4171" y="20956"/>
                      <a:pt x="4168" y="20955"/>
                    </a:cubicBezTo>
                    <a:cubicBezTo>
                      <a:pt x="4037" y="20931"/>
                      <a:pt x="4192" y="20812"/>
                      <a:pt x="4108" y="20777"/>
                    </a:cubicBezTo>
                    <a:cubicBezTo>
                      <a:pt x="4080" y="20764"/>
                      <a:pt x="4049" y="20759"/>
                      <a:pt x="4017" y="20759"/>
                    </a:cubicBezTo>
                    <a:cubicBezTo>
                      <a:pt x="3902" y="20759"/>
                      <a:pt x="3770" y="20824"/>
                      <a:pt x="3668" y="20824"/>
                    </a:cubicBezTo>
                    <a:cubicBezTo>
                      <a:pt x="3644" y="20824"/>
                      <a:pt x="3346" y="20788"/>
                      <a:pt x="3489" y="20753"/>
                    </a:cubicBezTo>
                    <a:lnTo>
                      <a:pt x="3489" y="20753"/>
                    </a:lnTo>
                    <a:cubicBezTo>
                      <a:pt x="3518" y="20761"/>
                      <a:pt x="3542" y="20765"/>
                      <a:pt x="3561" y="20765"/>
                    </a:cubicBezTo>
                    <a:cubicBezTo>
                      <a:pt x="3621" y="20765"/>
                      <a:pt x="3627" y="20727"/>
                      <a:pt x="3537" y="20681"/>
                    </a:cubicBezTo>
                    <a:cubicBezTo>
                      <a:pt x="3515" y="20667"/>
                      <a:pt x="3452" y="20649"/>
                      <a:pt x="3404" y="20649"/>
                    </a:cubicBezTo>
                    <a:cubicBezTo>
                      <a:pt x="3372" y="20649"/>
                      <a:pt x="3346" y="20657"/>
                      <a:pt x="3346" y="20681"/>
                    </a:cubicBezTo>
                    <a:cubicBezTo>
                      <a:pt x="3346" y="20693"/>
                      <a:pt x="3406" y="20777"/>
                      <a:pt x="3358" y="20788"/>
                    </a:cubicBezTo>
                    <a:cubicBezTo>
                      <a:pt x="3358" y="20788"/>
                      <a:pt x="3219" y="20580"/>
                      <a:pt x="3159" y="20580"/>
                    </a:cubicBezTo>
                    <a:cubicBezTo>
                      <a:pt x="3153" y="20580"/>
                      <a:pt x="3148" y="20582"/>
                      <a:pt x="3144" y="20586"/>
                    </a:cubicBezTo>
                    <a:cubicBezTo>
                      <a:pt x="3096" y="20634"/>
                      <a:pt x="3120" y="20669"/>
                      <a:pt x="3084" y="20693"/>
                    </a:cubicBezTo>
                    <a:cubicBezTo>
                      <a:pt x="3049" y="20717"/>
                      <a:pt x="2989" y="20717"/>
                      <a:pt x="2941" y="20729"/>
                    </a:cubicBezTo>
                    <a:cubicBezTo>
                      <a:pt x="2977" y="20634"/>
                      <a:pt x="3013" y="20598"/>
                      <a:pt x="2870" y="20550"/>
                    </a:cubicBezTo>
                    <a:cubicBezTo>
                      <a:pt x="2850" y="20537"/>
                      <a:pt x="2774" y="20520"/>
                      <a:pt x="2718" y="20520"/>
                    </a:cubicBezTo>
                    <a:cubicBezTo>
                      <a:pt x="2673" y="20520"/>
                      <a:pt x="2640" y="20531"/>
                      <a:pt x="2656" y="20562"/>
                    </a:cubicBezTo>
                    <a:lnTo>
                      <a:pt x="2537" y="20515"/>
                    </a:lnTo>
                    <a:cubicBezTo>
                      <a:pt x="2549" y="20479"/>
                      <a:pt x="2596" y="20455"/>
                      <a:pt x="2584" y="20419"/>
                    </a:cubicBezTo>
                    <a:cubicBezTo>
                      <a:pt x="2549" y="20360"/>
                      <a:pt x="2501" y="20324"/>
                      <a:pt x="2429" y="20312"/>
                    </a:cubicBezTo>
                    <a:cubicBezTo>
                      <a:pt x="2412" y="20307"/>
                      <a:pt x="2394" y="20305"/>
                      <a:pt x="2377" y="20305"/>
                    </a:cubicBezTo>
                    <a:cubicBezTo>
                      <a:pt x="2332" y="20305"/>
                      <a:pt x="2289" y="20319"/>
                      <a:pt x="2254" y="20319"/>
                    </a:cubicBezTo>
                    <a:cubicBezTo>
                      <a:pt x="2213" y="20319"/>
                      <a:pt x="2185" y="20300"/>
                      <a:pt x="2179" y="20217"/>
                    </a:cubicBezTo>
                    <a:cubicBezTo>
                      <a:pt x="2212" y="20166"/>
                      <a:pt x="2203" y="20153"/>
                      <a:pt x="2175" y="20153"/>
                    </a:cubicBezTo>
                    <a:cubicBezTo>
                      <a:pt x="2143" y="20153"/>
                      <a:pt x="2088" y="20169"/>
                      <a:pt x="2038" y="20169"/>
                    </a:cubicBezTo>
                    <a:cubicBezTo>
                      <a:pt x="2016" y="20169"/>
                      <a:pt x="1995" y="20166"/>
                      <a:pt x="1977" y="20157"/>
                    </a:cubicBezTo>
                    <a:cubicBezTo>
                      <a:pt x="1929" y="20122"/>
                      <a:pt x="1906" y="19991"/>
                      <a:pt x="1846" y="19979"/>
                    </a:cubicBezTo>
                    <a:cubicBezTo>
                      <a:pt x="1810" y="19991"/>
                      <a:pt x="1763" y="19991"/>
                      <a:pt x="1715" y="20003"/>
                    </a:cubicBezTo>
                    <a:cubicBezTo>
                      <a:pt x="1715" y="19931"/>
                      <a:pt x="1775" y="19955"/>
                      <a:pt x="1715" y="19860"/>
                    </a:cubicBezTo>
                    <a:cubicBezTo>
                      <a:pt x="1695" y="19829"/>
                      <a:pt x="1639" y="19772"/>
                      <a:pt x="1593" y="19772"/>
                    </a:cubicBezTo>
                    <a:cubicBezTo>
                      <a:pt x="1586" y="19772"/>
                      <a:pt x="1579" y="19773"/>
                      <a:pt x="1572" y="19776"/>
                    </a:cubicBezTo>
                    <a:cubicBezTo>
                      <a:pt x="1566" y="19779"/>
                      <a:pt x="1561" y="19781"/>
                      <a:pt x="1555" y="19781"/>
                    </a:cubicBezTo>
                    <a:cubicBezTo>
                      <a:pt x="1513" y="19781"/>
                      <a:pt x="1471" y="19711"/>
                      <a:pt x="1429" y="19669"/>
                    </a:cubicBezTo>
                    <a:cubicBezTo>
                      <a:pt x="1419" y="19661"/>
                      <a:pt x="1407" y="19659"/>
                      <a:pt x="1395" y="19659"/>
                    </a:cubicBezTo>
                    <a:cubicBezTo>
                      <a:pt x="1374" y="19659"/>
                      <a:pt x="1351" y="19667"/>
                      <a:pt x="1328" y="19667"/>
                    </a:cubicBezTo>
                    <a:cubicBezTo>
                      <a:pt x="1307" y="19667"/>
                      <a:pt x="1285" y="19660"/>
                      <a:pt x="1263" y="19634"/>
                    </a:cubicBezTo>
                    <a:lnTo>
                      <a:pt x="1334" y="19574"/>
                    </a:lnTo>
                    <a:cubicBezTo>
                      <a:pt x="1306" y="19546"/>
                      <a:pt x="1271" y="19503"/>
                      <a:pt x="1234" y="19503"/>
                    </a:cubicBezTo>
                    <a:cubicBezTo>
                      <a:pt x="1224" y="19503"/>
                      <a:pt x="1213" y="19507"/>
                      <a:pt x="1203" y="19515"/>
                    </a:cubicBezTo>
                    <a:cubicBezTo>
                      <a:pt x="1144" y="19503"/>
                      <a:pt x="1132" y="19491"/>
                      <a:pt x="1120" y="19419"/>
                    </a:cubicBezTo>
                    <a:cubicBezTo>
                      <a:pt x="1097" y="19396"/>
                      <a:pt x="1089" y="19383"/>
                      <a:pt x="1076" y="19383"/>
                    </a:cubicBezTo>
                    <a:cubicBezTo>
                      <a:pt x="1069" y="19383"/>
                      <a:pt x="1061" y="19387"/>
                      <a:pt x="1048" y="19395"/>
                    </a:cubicBezTo>
                    <a:cubicBezTo>
                      <a:pt x="1043" y="19399"/>
                      <a:pt x="1037" y="19401"/>
                      <a:pt x="1031" y="19401"/>
                    </a:cubicBezTo>
                    <a:cubicBezTo>
                      <a:pt x="998" y="19401"/>
                      <a:pt x="961" y="19352"/>
                      <a:pt x="941" y="19312"/>
                    </a:cubicBezTo>
                    <a:lnTo>
                      <a:pt x="1069" y="19219"/>
                    </a:lnTo>
                    <a:lnTo>
                      <a:pt x="1069" y="19219"/>
                    </a:lnTo>
                    <a:cubicBezTo>
                      <a:pt x="1063" y="19223"/>
                      <a:pt x="1055" y="19225"/>
                      <a:pt x="1048" y="19225"/>
                    </a:cubicBezTo>
                    <a:cubicBezTo>
                      <a:pt x="985" y="19225"/>
                      <a:pt x="889" y="19091"/>
                      <a:pt x="858" y="19038"/>
                    </a:cubicBezTo>
                    <a:cubicBezTo>
                      <a:pt x="822" y="18967"/>
                      <a:pt x="858" y="18943"/>
                      <a:pt x="834" y="18895"/>
                    </a:cubicBezTo>
                    <a:cubicBezTo>
                      <a:pt x="798" y="18610"/>
                      <a:pt x="644" y="18372"/>
                      <a:pt x="632" y="18086"/>
                    </a:cubicBezTo>
                    <a:cubicBezTo>
                      <a:pt x="655" y="18074"/>
                      <a:pt x="667" y="18038"/>
                      <a:pt x="667" y="18014"/>
                    </a:cubicBezTo>
                    <a:lnTo>
                      <a:pt x="632" y="17883"/>
                    </a:lnTo>
                    <a:cubicBezTo>
                      <a:pt x="596" y="17740"/>
                      <a:pt x="584" y="17598"/>
                      <a:pt x="572" y="17455"/>
                    </a:cubicBezTo>
                    <a:cubicBezTo>
                      <a:pt x="572" y="17252"/>
                      <a:pt x="548" y="17038"/>
                      <a:pt x="548" y="16836"/>
                    </a:cubicBezTo>
                    <a:cubicBezTo>
                      <a:pt x="560" y="16764"/>
                      <a:pt x="548" y="16693"/>
                      <a:pt x="524" y="16621"/>
                    </a:cubicBezTo>
                    <a:cubicBezTo>
                      <a:pt x="501" y="16597"/>
                      <a:pt x="524" y="16526"/>
                      <a:pt x="524" y="16478"/>
                    </a:cubicBezTo>
                    <a:cubicBezTo>
                      <a:pt x="524" y="16502"/>
                      <a:pt x="530" y="16530"/>
                      <a:pt x="540" y="16530"/>
                    </a:cubicBezTo>
                    <a:cubicBezTo>
                      <a:pt x="545" y="16530"/>
                      <a:pt x="552" y="16523"/>
                      <a:pt x="560" y="16502"/>
                    </a:cubicBezTo>
                    <a:cubicBezTo>
                      <a:pt x="584" y="16395"/>
                      <a:pt x="608" y="16264"/>
                      <a:pt x="632" y="16145"/>
                    </a:cubicBezTo>
                    <a:cubicBezTo>
                      <a:pt x="644" y="16097"/>
                      <a:pt x="691" y="15966"/>
                      <a:pt x="655" y="15931"/>
                    </a:cubicBezTo>
                    <a:cubicBezTo>
                      <a:pt x="644" y="15907"/>
                      <a:pt x="614" y="15901"/>
                      <a:pt x="582" y="15901"/>
                    </a:cubicBezTo>
                    <a:cubicBezTo>
                      <a:pt x="551" y="15901"/>
                      <a:pt x="518" y="15907"/>
                      <a:pt x="501" y="15907"/>
                    </a:cubicBezTo>
                    <a:cubicBezTo>
                      <a:pt x="520" y="15841"/>
                      <a:pt x="569" y="15804"/>
                      <a:pt x="624" y="15804"/>
                    </a:cubicBezTo>
                    <a:cubicBezTo>
                      <a:pt x="638" y="15804"/>
                      <a:pt x="653" y="15807"/>
                      <a:pt x="667" y="15812"/>
                    </a:cubicBezTo>
                    <a:cubicBezTo>
                      <a:pt x="672" y="15812"/>
                      <a:pt x="676" y="15813"/>
                      <a:pt x="679" y="15813"/>
                    </a:cubicBezTo>
                    <a:cubicBezTo>
                      <a:pt x="748" y="15813"/>
                      <a:pt x="729" y="15712"/>
                      <a:pt x="763" y="15633"/>
                    </a:cubicBezTo>
                    <a:cubicBezTo>
                      <a:pt x="798" y="15502"/>
                      <a:pt x="846" y="15383"/>
                      <a:pt x="905" y="15264"/>
                    </a:cubicBezTo>
                    <a:cubicBezTo>
                      <a:pt x="917" y="15252"/>
                      <a:pt x="953" y="15228"/>
                      <a:pt x="953" y="15216"/>
                    </a:cubicBezTo>
                    <a:cubicBezTo>
                      <a:pt x="953" y="15157"/>
                      <a:pt x="953" y="15109"/>
                      <a:pt x="941" y="15050"/>
                    </a:cubicBezTo>
                    <a:cubicBezTo>
                      <a:pt x="941" y="14931"/>
                      <a:pt x="1072" y="14835"/>
                      <a:pt x="1120" y="14728"/>
                    </a:cubicBezTo>
                    <a:cubicBezTo>
                      <a:pt x="1179" y="14633"/>
                      <a:pt x="1132" y="14585"/>
                      <a:pt x="1096" y="14502"/>
                    </a:cubicBezTo>
                    <a:cubicBezTo>
                      <a:pt x="1071" y="14437"/>
                      <a:pt x="1082" y="14418"/>
                      <a:pt x="1105" y="14418"/>
                    </a:cubicBezTo>
                    <a:cubicBezTo>
                      <a:pt x="1137" y="14418"/>
                      <a:pt x="1194" y="14454"/>
                      <a:pt x="1215" y="14454"/>
                    </a:cubicBezTo>
                    <a:cubicBezTo>
                      <a:pt x="1217" y="14455"/>
                      <a:pt x="1219" y="14455"/>
                      <a:pt x="1222" y="14455"/>
                    </a:cubicBezTo>
                    <a:cubicBezTo>
                      <a:pt x="1283" y="14455"/>
                      <a:pt x="1227" y="14287"/>
                      <a:pt x="1227" y="14276"/>
                    </a:cubicBezTo>
                    <a:cubicBezTo>
                      <a:pt x="1227" y="14157"/>
                      <a:pt x="1334" y="14181"/>
                      <a:pt x="1394" y="14121"/>
                    </a:cubicBezTo>
                    <a:cubicBezTo>
                      <a:pt x="1453" y="14050"/>
                      <a:pt x="1501" y="13954"/>
                      <a:pt x="1525" y="13859"/>
                    </a:cubicBezTo>
                    <a:cubicBezTo>
                      <a:pt x="1536" y="13814"/>
                      <a:pt x="1642" y="13547"/>
                      <a:pt x="1714" y="13547"/>
                    </a:cubicBezTo>
                    <a:cubicBezTo>
                      <a:pt x="1719" y="13547"/>
                      <a:pt x="1723" y="13547"/>
                      <a:pt x="1727" y="13549"/>
                    </a:cubicBezTo>
                    <a:cubicBezTo>
                      <a:pt x="1775" y="13490"/>
                      <a:pt x="1810" y="13419"/>
                      <a:pt x="1834" y="13347"/>
                    </a:cubicBezTo>
                    <a:cubicBezTo>
                      <a:pt x="1917" y="13097"/>
                      <a:pt x="2096" y="12883"/>
                      <a:pt x="2203" y="12645"/>
                    </a:cubicBezTo>
                    <a:cubicBezTo>
                      <a:pt x="2236" y="12568"/>
                      <a:pt x="2279" y="12471"/>
                      <a:pt x="2240" y="12419"/>
                    </a:cubicBezTo>
                    <a:lnTo>
                      <a:pt x="2240" y="12419"/>
                    </a:lnTo>
                    <a:cubicBezTo>
                      <a:pt x="2265" y="12445"/>
                      <a:pt x="2291" y="12472"/>
                      <a:pt x="2327" y="12472"/>
                    </a:cubicBezTo>
                    <a:cubicBezTo>
                      <a:pt x="2337" y="12472"/>
                      <a:pt x="2347" y="12470"/>
                      <a:pt x="2358" y="12466"/>
                    </a:cubicBezTo>
                    <a:cubicBezTo>
                      <a:pt x="2418" y="12430"/>
                      <a:pt x="2394" y="12395"/>
                      <a:pt x="2429" y="12359"/>
                    </a:cubicBezTo>
                    <a:lnTo>
                      <a:pt x="2501" y="12299"/>
                    </a:lnTo>
                    <a:cubicBezTo>
                      <a:pt x="2596" y="12204"/>
                      <a:pt x="2679" y="12109"/>
                      <a:pt x="2751" y="12014"/>
                    </a:cubicBezTo>
                    <a:cubicBezTo>
                      <a:pt x="2751" y="11942"/>
                      <a:pt x="2930" y="11752"/>
                      <a:pt x="2930" y="11752"/>
                    </a:cubicBezTo>
                    <a:cubicBezTo>
                      <a:pt x="2894" y="11656"/>
                      <a:pt x="2787" y="11621"/>
                      <a:pt x="2763" y="11514"/>
                    </a:cubicBezTo>
                    <a:cubicBezTo>
                      <a:pt x="2763" y="11493"/>
                      <a:pt x="2820" y="11462"/>
                      <a:pt x="2870" y="11462"/>
                    </a:cubicBezTo>
                    <a:cubicBezTo>
                      <a:pt x="2908" y="11462"/>
                      <a:pt x="2941" y="11480"/>
                      <a:pt x="2941" y="11537"/>
                    </a:cubicBezTo>
                    <a:cubicBezTo>
                      <a:pt x="2941" y="11594"/>
                      <a:pt x="2957" y="11618"/>
                      <a:pt x="2983" y="11618"/>
                    </a:cubicBezTo>
                    <a:cubicBezTo>
                      <a:pt x="3012" y="11618"/>
                      <a:pt x="3052" y="11588"/>
                      <a:pt x="3096" y="11537"/>
                    </a:cubicBezTo>
                    <a:cubicBezTo>
                      <a:pt x="3132" y="11502"/>
                      <a:pt x="3191" y="11430"/>
                      <a:pt x="3191" y="11383"/>
                    </a:cubicBezTo>
                    <a:cubicBezTo>
                      <a:pt x="3203" y="11335"/>
                      <a:pt x="3168" y="11347"/>
                      <a:pt x="3227" y="11299"/>
                    </a:cubicBezTo>
                    <a:cubicBezTo>
                      <a:pt x="3270" y="11273"/>
                      <a:pt x="3401" y="11229"/>
                      <a:pt x="3474" y="11229"/>
                    </a:cubicBezTo>
                    <a:cubicBezTo>
                      <a:pt x="3502" y="11229"/>
                      <a:pt x="3522" y="11235"/>
                      <a:pt x="3525" y="11252"/>
                    </a:cubicBezTo>
                    <a:cubicBezTo>
                      <a:pt x="3513" y="11168"/>
                      <a:pt x="3537" y="11144"/>
                      <a:pt x="3608" y="11061"/>
                    </a:cubicBezTo>
                    <a:cubicBezTo>
                      <a:pt x="3680" y="11002"/>
                      <a:pt x="3739" y="10930"/>
                      <a:pt x="3787" y="10847"/>
                    </a:cubicBezTo>
                    <a:cubicBezTo>
                      <a:pt x="3787" y="10823"/>
                      <a:pt x="3822" y="10728"/>
                      <a:pt x="3834" y="10728"/>
                    </a:cubicBezTo>
                    <a:cubicBezTo>
                      <a:pt x="3837" y="10725"/>
                      <a:pt x="3843" y="10724"/>
                      <a:pt x="3852" y="10724"/>
                    </a:cubicBezTo>
                    <a:cubicBezTo>
                      <a:pt x="3867" y="10724"/>
                      <a:pt x="3889" y="10727"/>
                      <a:pt x="3909" y="10727"/>
                    </a:cubicBezTo>
                    <a:cubicBezTo>
                      <a:pt x="3928" y="10727"/>
                      <a:pt x="3945" y="10725"/>
                      <a:pt x="3953" y="10716"/>
                    </a:cubicBezTo>
                    <a:cubicBezTo>
                      <a:pt x="4001" y="10680"/>
                      <a:pt x="4013" y="10609"/>
                      <a:pt x="4061" y="10561"/>
                    </a:cubicBezTo>
                    <a:lnTo>
                      <a:pt x="4239" y="10406"/>
                    </a:lnTo>
                    <a:cubicBezTo>
                      <a:pt x="4358" y="10394"/>
                      <a:pt x="4299" y="10299"/>
                      <a:pt x="4275" y="10263"/>
                    </a:cubicBezTo>
                    <a:cubicBezTo>
                      <a:pt x="4263" y="10228"/>
                      <a:pt x="4287" y="10180"/>
                      <a:pt x="4334" y="10132"/>
                    </a:cubicBezTo>
                    <a:cubicBezTo>
                      <a:pt x="4377" y="10183"/>
                      <a:pt x="4395" y="10216"/>
                      <a:pt x="4425" y="10216"/>
                    </a:cubicBezTo>
                    <a:cubicBezTo>
                      <a:pt x="4445" y="10216"/>
                      <a:pt x="4470" y="10201"/>
                      <a:pt x="4513" y="10168"/>
                    </a:cubicBezTo>
                    <a:cubicBezTo>
                      <a:pt x="4715" y="10013"/>
                      <a:pt x="4906" y="9859"/>
                      <a:pt x="5096" y="9704"/>
                    </a:cubicBezTo>
                    <a:cubicBezTo>
                      <a:pt x="5108" y="9692"/>
                      <a:pt x="5323" y="9537"/>
                      <a:pt x="5275" y="9537"/>
                    </a:cubicBezTo>
                    <a:cubicBezTo>
                      <a:pt x="5180" y="9513"/>
                      <a:pt x="5299" y="9430"/>
                      <a:pt x="5358" y="9406"/>
                    </a:cubicBezTo>
                    <a:cubicBezTo>
                      <a:pt x="5366" y="9402"/>
                      <a:pt x="5373" y="9400"/>
                      <a:pt x="5379" y="9400"/>
                    </a:cubicBezTo>
                    <a:cubicBezTo>
                      <a:pt x="5404" y="9400"/>
                      <a:pt x="5411" y="9432"/>
                      <a:pt x="5433" y="9432"/>
                    </a:cubicBezTo>
                    <a:cubicBezTo>
                      <a:pt x="5435" y="9432"/>
                      <a:pt x="5438" y="9431"/>
                      <a:pt x="5442" y="9430"/>
                    </a:cubicBezTo>
                    <a:cubicBezTo>
                      <a:pt x="5477" y="9418"/>
                      <a:pt x="5513" y="9406"/>
                      <a:pt x="5549" y="9382"/>
                    </a:cubicBezTo>
                    <a:cubicBezTo>
                      <a:pt x="5597" y="9335"/>
                      <a:pt x="5763" y="9251"/>
                      <a:pt x="5787" y="9192"/>
                    </a:cubicBezTo>
                    <a:cubicBezTo>
                      <a:pt x="5799" y="9120"/>
                      <a:pt x="5858" y="9120"/>
                      <a:pt x="5918" y="9061"/>
                    </a:cubicBezTo>
                    <a:cubicBezTo>
                      <a:pt x="5954" y="9025"/>
                      <a:pt x="5954" y="8942"/>
                      <a:pt x="5978" y="8930"/>
                    </a:cubicBezTo>
                    <a:cubicBezTo>
                      <a:pt x="5982" y="8927"/>
                      <a:pt x="5988" y="8927"/>
                      <a:pt x="5993" y="8927"/>
                    </a:cubicBezTo>
                    <a:cubicBezTo>
                      <a:pt x="6015" y="8927"/>
                      <a:pt x="6042" y="8942"/>
                      <a:pt x="6061" y="8942"/>
                    </a:cubicBezTo>
                    <a:cubicBezTo>
                      <a:pt x="6144" y="8930"/>
                      <a:pt x="6228" y="8894"/>
                      <a:pt x="6299" y="8847"/>
                    </a:cubicBezTo>
                    <a:cubicBezTo>
                      <a:pt x="6406" y="8787"/>
                      <a:pt x="6513" y="8704"/>
                      <a:pt x="6620" y="8620"/>
                    </a:cubicBezTo>
                    <a:cubicBezTo>
                      <a:pt x="6680" y="8585"/>
                      <a:pt x="6680" y="8549"/>
                      <a:pt x="6656" y="8501"/>
                    </a:cubicBezTo>
                    <a:cubicBezTo>
                      <a:pt x="6688" y="8438"/>
                      <a:pt x="6636" y="8411"/>
                      <a:pt x="6569" y="8411"/>
                    </a:cubicBezTo>
                    <a:cubicBezTo>
                      <a:pt x="6461" y="8411"/>
                      <a:pt x="6313" y="8482"/>
                      <a:pt x="6411" y="8589"/>
                    </a:cubicBezTo>
                    <a:lnTo>
                      <a:pt x="6411" y="8589"/>
                    </a:lnTo>
                    <a:cubicBezTo>
                      <a:pt x="6406" y="8586"/>
                      <a:pt x="6398" y="8584"/>
                      <a:pt x="6389" y="8584"/>
                    </a:cubicBezTo>
                    <a:cubicBezTo>
                      <a:pt x="6318" y="8584"/>
                      <a:pt x="6149" y="8685"/>
                      <a:pt x="6055" y="8685"/>
                    </a:cubicBezTo>
                    <a:cubicBezTo>
                      <a:pt x="6044" y="8685"/>
                      <a:pt x="6034" y="8683"/>
                      <a:pt x="6025" y="8680"/>
                    </a:cubicBezTo>
                    <a:cubicBezTo>
                      <a:pt x="6017" y="8678"/>
                      <a:pt x="6011" y="8678"/>
                      <a:pt x="6005" y="8678"/>
                    </a:cubicBezTo>
                    <a:cubicBezTo>
                      <a:pt x="5968" y="8678"/>
                      <a:pt x="5973" y="8710"/>
                      <a:pt x="5942" y="8751"/>
                    </a:cubicBezTo>
                    <a:cubicBezTo>
                      <a:pt x="5894" y="8799"/>
                      <a:pt x="5847" y="8835"/>
                      <a:pt x="5787" y="8870"/>
                    </a:cubicBezTo>
                    <a:cubicBezTo>
                      <a:pt x="5549" y="9073"/>
                      <a:pt x="5299" y="9251"/>
                      <a:pt x="5049" y="9418"/>
                    </a:cubicBezTo>
                    <a:cubicBezTo>
                      <a:pt x="4882" y="9525"/>
                      <a:pt x="4489" y="9704"/>
                      <a:pt x="4620" y="9870"/>
                    </a:cubicBezTo>
                    <a:cubicBezTo>
                      <a:pt x="4620" y="9882"/>
                      <a:pt x="4675" y="10002"/>
                      <a:pt x="4638" y="10002"/>
                    </a:cubicBezTo>
                    <a:cubicBezTo>
                      <a:pt x="4636" y="10002"/>
                      <a:pt x="4634" y="10002"/>
                      <a:pt x="4632" y="10001"/>
                    </a:cubicBezTo>
                    <a:cubicBezTo>
                      <a:pt x="4584" y="9990"/>
                      <a:pt x="4537" y="9966"/>
                      <a:pt x="4501" y="9930"/>
                    </a:cubicBezTo>
                    <a:cubicBezTo>
                      <a:pt x="4430" y="9870"/>
                      <a:pt x="4358" y="9811"/>
                      <a:pt x="4287" y="9763"/>
                    </a:cubicBezTo>
                    <a:lnTo>
                      <a:pt x="4287" y="9763"/>
                    </a:lnTo>
                    <a:cubicBezTo>
                      <a:pt x="4275" y="9787"/>
                      <a:pt x="4299" y="9787"/>
                      <a:pt x="4275" y="9835"/>
                    </a:cubicBezTo>
                    <a:cubicBezTo>
                      <a:pt x="4239" y="9870"/>
                      <a:pt x="4215" y="9906"/>
                      <a:pt x="4168" y="9942"/>
                    </a:cubicBezTo>
                    <a:cubicBezTo>
                      <a:pt x="4130" y="9980"/>
                      <a:pt x="4063" y="10039"/>
                      <a:pt x="4013" y="10039"/>
                    </a:cubicBezTo>
                    <a:cubicBezTo>
                      <a:pt x="3999" y="10039"/>
                      <a:pt x="3987" y="10035"/>
                      <a:pt x="3977" y="10025"/>
                    </a:cubicBezTo>
                    <a:lnTo>
                      <a:pt x="3977" y="10025"/>
                    </a:lnTo>
                    <a:cubicBezTo>
                      <a:pt x="4061" y="10120"/>
                      <a:pt x="3882" y="10156"/>
                      <a:pt x="3918" y="10251"/>
                    </a:cubicBezTo>
                    <a:cubicBezTo>
                      <a:pt x="3941" y="10297"/>
                      <a:pt x="3974" y="10419"/>
                      <a:pt x="3862" y="10419"/>
                    </a:cubicBezTo>
                    <a:cubicBezTo>
                      <a:pt x="3857" y="10419"/>
                      <a:pt x="3852" y="10419"/>
                      <a:pt x="3846" y="10418"/>
                    </a:cubicBezTo>
                    <a:cubicBezTo>
                      <a:pt x="3797" y="10418"/>
                      <a:pt x="3772" y="10377"/>
                      <a:pt x="3724" y="10377"/>
                    </a:cubicBezTo>
                    <a:cubicBezTo>
                      <a:pt x="3714" y="10377"/>
                      <a:pt x="3703" y="10378"/>
                      <a:pt x="3692" y="10382"/>
                    </a:cubicBezTo>
                    <a:cubicBezTo>
                      <a:pt x="3644" y="10394"/>
                      <a:pt x="3596" y="10442"/>
                      <a:pt x="3620" y="10490"/>
                    </a:cubicBezTo>
                    <a:cubicBezTo>
                      <a:pt x="3632" y="10537"/>
                      <a:pt x="3620" y="10537"/>
                      <a:pt x="3549" y="10597"/>
                    </a:cubicBezTo>
                    <a:cubicBezTo>
                      <a:pt x="3543" y="10602"/>
                      <a:pt x="3538" y="10605"/>
                      <a:pt x="3533" y="10605"/>
                    </a:cubicBezTo>
                    <a:cubicBezTo>
                      <a:pt x="3518" y="10605"/>
                      <a:pt x="3507" y="10582"/>
                      <a:pt x="3489" y="10573"/>
                    </a:cubicBezTo>
                    <a:cubicBezTo>
                      <a:pt x="3487" y="10573"/>
                      <a:pt x="3485" y="10573"/>
                      <a:pt x="3483" y="10573"/>
                    </a:cubicBezTo>
                    <a:cubicBezTo>
                      <a:pt x="3392" y="10573"/>
                      <a:pt x="3355" y="10823"/>
                      <a:pt x="3227" y="10847"/>
                    </a:cubicBezTo>
                    <a:cubicBezTo>
                      <a:pt x="3168" y="10918"/>
                      <a:pt x="3180" y="11085"/>
                      <a:pt x="3144" y="11085"/>
                    </a:cubicBezTo>
                    <a:cubicBezTo>
                      <a:pt x="3120" y="11085"/>
                      <a:pt x="3086" y="11069"/>
                      <a:pt x="3062" y="11069"/>
                    </a:cubicBezTo>
                    <a:cubicBezTo>
                      <a:pt x="3050" y="11069"/>
                      <a:pt x="3041" y="11073"/>
                      <a:pt x="3037" y="11085"/>
                    </a:cubicBezTo>
                    <a:cubicBezTo>
                      <a:pt x="3013" y="11133"/>
                      <a:pt x="3072" y="11156"/>
                      <a:pt x="3060" y="11216"/>
                    </a:cubicBezTo>
                    <a:cubicBezTo>
                      <a:pt x="3060" y="11216"/>
                      <a:pt x="2882" y="11168"/>
                      <a:pt x="2882" y="11168"/>
                    </a:cubicBezTo>
                    <a:lnTo>
                      <a:pt x="2882" y="11168"/>
                    </a:lnTo>
                    <a:cubicBezTo>
                      <a:pt x="2906" y="11275"/>
                      <a:pt x="2858" y="11383"/>
                      <a:pt x="2763" y="11418"/>
                    </a:cubicBezTo>
                    <a:cubicBezTo>
                      <a:pt x="2703" y="11454"/>
                      <a:pt x="2644" y="11502"/>
                      <a:pt x="2608" y="11549"/>
                    </a:cubicBezTo>
                    <a:cubicBezTo>
                      <a:pt x="2599" y="11568"/>
                      <a:pt x="2582" y="11623"/>
                      <a:pt x="2593" y="11623"/>
                    </a:cubicBezTo>
                    <a:cubicBezTo>
                      <a:pt x="2594" y="11623"/>
                      <a:pt x="2595" y="11623"/>
                      <a:pt x="2597" y="11621"/>
                    </a:cubicBezTo>
                    <a:lnTo>
                      <a:pt x="2597" y="11621"/>
                    </a:lnTo>
                    <a:lnTo>
                      <a:pt x="2501" y="11728"/>
                    </a:lnTo>
                    <a:cubicBezTo>
                      <a:pt x="2441" y="11799"/>
                      <a:pt x="2489" y="11740"/>
                      <a:pt x="2489" y="11811"/>
                    </a:cubicBezTo>
                    <a:cubicBezTo>
                      <a:pt x="2489" y="11871"/>
                      <a:pt x="2322" y="11954"/>
                      <a:pt x="2298" y="11990"/>
                    </a:cubicBezTo>
                    <a:cubicBezTo>
                      <a:pt x="2263" y="12025"/>
                      <a:pt x="2144" y="12121"/>
                      <a:pt x="2144" y="12192"/>
                    </a:cubicBezTo>
                    <a:cubicBezTo>
                      <a:pt x="2144" y="12264"/>
                      <a:pt x="2239" y="12276"/>
                      <a:pt x="2096" y="12323"/>
                    </a:cubicBezTo>
                    <a:cubicBezTo>
                      <a:pt x="2013" y="12323"/>
                      <a:pt x="1882" y="12430"/>
                      <a:pt x="2013" y="12430"/>
                    </a:cubicBezTo>
                    <a:cubicBezTo>
                      <a:pt x="2084" y="12478"/>
                      <a:pt x="2048" y="12573"/>
                      <a:pt x="1953" y="12609"/>
                    </a:cubicBezTo>
                    <a:cubicBezTo>
                      <a:pt x="1882" y="12645"/>
                      <a:pt x="1822" y="12597"/>
                      <a:pt x="1787" y="12728"/>
                    </a:cubicBezTo>
                    <a:cubicBezTo>
                      <a:pt x="1787" y="12751"/>
                      <a:pt x="1775" y="12943"/>
                      <a:pt x="1764" y="12943"/>
                    </a:cubicBezTo>
                    <a:cubicBezTo>
                      <a:pt x="1763" y="12943"/>
                      <a:pt x="1763" y="12943"/>
                      <a:pt x="1763" y="12942"/>
                    </a:cubicBezTo>
                    <a:cubicBezTo>
                      <a:pt x="1741" y="12942"/>
                      <a:pt x="1759" y="12832"/>
                      <a:pt x="1716" y="12832"/>
                    </a:cubicBezTo>
                    <a:cubicBezTo>
                      <a:pt x="1713" y="12832"/>
                      <a:pt x="1708" y="12833"/>
                      <a:pt x="1703" y="12835"/>
                    </a:cubicBezTo>
                    <a:cubicBezTo>
                      <a:pt x="1656" y="12871"/>
                      <a:pt x="1656" y="13014"/>
                      <a:pt x="1644" y="13049"/>
                    </a:cubicBezTo>
                    <a:cubicBezTo>
                      <a:pt x="1608" y="13121"/>
                      <a:pt x="1560" y="13180"/>
                      <a:pt x="1501" y="13240"/>
                    </a:cubicBezTo>
                    <a:cubicBezTo>
                      <a:pt x="1441" y="13276"/>
                      <a:pt x="1394" y="13311"/>
                      <a:pt x="1358" y="13371"/>
                    </a:cubicBezTo>
                    <a:cubicBezTo>
                      <a:pt x="1310" y="13442"/>
                      <a:pt x="1263" y="13526"/>
                      <a:pt x="1239" y="13621"/>
                    </a:cubicBezTo>
                    <a:cubicBezTo>
                      <a:pt x="1215" y="13704"/>
                      <a:pt x="1263" y="13764"/>
                      <a:pt x="1179" y="13788"/>
                    </a:cubicBezTo>
                    <a:cubicBezTo>
                      <a:pt x="1096" y="13823"/>
                      <a:pt x="1036" y="13907"/>
                      <a:pt x="1013" y="14002"/>
                    </a:cubicBezTo>
                    <a:cubicBezTo>
                      <a:pt x="989" y="14073"/>
                      <a:pt x="1048" y="14073"/>
                      <a:pt x="1084" y="14097"/>
                    </a:cubicBezTo>
                    <a:cubicBezTo>
                      <a:pt x="1072" y="14091"/>
                      <a:pt x="1060" y="14088"/>
                      <a:pt x="1049" y="14088"/>
                    </a:cubicBezTo>
                    <a:cubicBezTo>
                      <a:pt x="947" y="14088"/>
                      <a:pt x="872" y="14309"/>
                      <a:pt x="894" y="14395"/>
                    </a:cubicBezTo>
                    <a:cubicBezTo>
                      <a:pt x="917" y="14454"/>
                      <a:pt x="882" y="14538"/>
                      <a:pt x="822" y="14550"/>
                    </a:cubicBezTo>
                    <a:cubicBezTo>
                      <a:pt x="818" y="14550"/>
                      <a:pt x="814" y="14551"/>
                      <a:pt x="811" y="14551"/>
                    </a:cubicBezTo>
                    <a:cubicBezTo>
                      <a:pt x="776" y="14551"/>
                      <a:pt x="788" y="14505"/>
                      <a:pt x="776" y="14505"/>
                    </a:cubicBezTo>
                    <a:cubicBezTo>
                      <a:pt x="773" y="14505"/>
                      <a:pt x="769" y="14508"/>
                      <a:pt x="763" y="14514"/>
                    </a:cubicBezTo>
                    <a:cubicBezTo>
                      <a:pt x="715" y="14538"/>
                      <a:pt x="739" y="14597"/>
                      <a:pt x="739" y="14633"/>
                    </a:cubicBezTo>
                    <a:cubicBezTo>
                      <a:pt x="739" y="14704"/>
                      <a:pt x="703" y="14788"/>
                      <a:pt x="632" y="14835"/>
                    </a:cubicBezTo>
                    <a:cubicBezTo>
                      <a:pt x="627" y="14834"/>
                      <a:pt x="622" y="14833"/>
                      <a:pt x="618" y="14833"/>
                    </a:cubicBezTo>
                    <a:cubicBezTo>
                      <a:pt x="568" y="14833"/>
                      <a:pt x="619" y="14969"/>
                      <a:pt x="608" y="15002"/>
                    </a:cubicBezTo>
                    <a:cubicBezTo>
                      <a:pt x="596" y="15121"/>
                      <a:pt x="524" y="15228"/>
                      <a:pt x="536" y="15335"/>
                    </a:cubicBezTo>
                    <a:cubicBezTo>
                      <a:pt x="536" y="15431"/>
                      <a:pt x="513" y="15538"/>
                      <a:pt x="453" y="15621"/>
                    </a:cubicBezTo>
                    <a:cubicBezTo>
                      <a:pt x="417" y="15716"/>
                      <a:pt x="334" y="15883"/>
                      <a:pt x="370" y="15990"/>
                    </a:cubicBezTo>
                    <a:cubicBezTo>
                      <a:pt x="382" y="16038"/>
                      <a:pt x="298" y="16074"/>
                      <a:pt x="274" y="16109"/>
                    </a:cubicBezTo>
                    <a:cubicBezTo>
                      <a:pt x="251" y="16133"/>
                      <a:pt x="274" y="16193"/>
                      <a:pt x="263" y="16264"/>
                    </a:cubicBezTo>
                    <a:cubicBezTo>
                      <a:pt x="239" y="16347"/>
                      <a:pt x="227" y="16431"/>
                      <a:pt x="227" y="16514"/>
                    </a:cubicBezTo>
                    <a:cubicBezTo>
                      <a:pt x="227" y="16609"/>
                      <a:pt x="274" y="16586"/>
                      <a:pt x="227" y="16681"/>
                    </a:cubicBezTo>
                    <a:cubicBezTo>
                      <a:pt x="167" y="16764"/>
                      <a:pt x="72" y="16978"/>
                      <a:pt x="227" y="16990"/>
                    </a:cubicBezTo>
                    <a:cubicBezTo>
                      <a:pt x="225" y="16990"/>
                      <a:pt x="224" y="16990"/>
                      <a:pt x="222" y="16990"/>
                    </a:cubicBezTo>
                    <a:cubicBezTo>
                      <a:pt x="73" y="16990"/>
                      <a:pt x="108" y="17539"/>
                      <a:pt x="167" y="17645"/>
                    </a:cubicBezTo>
                    <a:cubicBezTo>
                      <a:pt x="227" y="17752"/>
                      <a:pt x="1" y="17871"/>
                      <a:pt x="155" y="17979"/>
                    </a:cubicBezTo>
                    <a:cubicBezTo>
                      <a:pt x="227" y="18026"/>
                      <a:pt x="310" y="18038"/>
                      <a:pt x="251" y="18145"/>
                    </a:cubicBezTo>
                    <a:cubicBezTo>
                      <a:pt x="263" y="18229"/>
                      <a:pt x="286" y="18300"/>
                      <a:pt x="310" y="18372"/>
                    </a:cubicBezTo>
                    <a:cubicBezTo>
                      <a:pt x="310" y="18373"/>
                      <a:pt x="310" y="18373"/>
                      <a:pt x="309" y="18373"/>
                    </a:cubicBezTo>
                    <a:cubicBezTo>
                      <a:pt x="304" y="18373"/>
                      <a:pt x="284" y="18353"/>
                      <a:pt x="268" y="18353"/>
                    </a:cubicBezTo>
                    <a:cubicBezTo>
                      <a:pt x="261" y="18353"/>
                      <a:pt x="254" y="18357"/>
                      <a:pt x="251" y="18372"/>
                    </a:cubicBezTo>
                    <a:cubicBezTo>
                      <a:pt x="251" y="18431"/>
                      <a:pt x="263" y="18479"/>
                      <a:pt x="286" y="18526"/>
                    </a:cubicBezTo>
                    <a:cubicBezTo>
                      <a:pt x="310" y="18657"/>
                      <a:pt x="346" y="18776"/>
                      <a:pt x="382" y="18907"/>
                    </a:cubicBezTo>
                    <a:cubicBezTo>
                      <a:pt x="382" y="18817"/>
                      <a:pt x="444" y="18740"/>
                      <a:pt x="510" y="18740"/>
                    </a:cubicBezTo>
                    <a:cubicBezTo>
                      <a:pt x="531" y="18740"/>
                      <a:pt x="552" y="18747"/>
                      <a:pt x="572" y="18764"/>
                    </a:cubicBezTo>
                    <a:cubicBezTo>
                      <a:pt x="620" y="18860"/>
                      <a:pt x="501" y="18836"/>
                      <a:pt x="477" y="18848"/>
                    </a:cubicBezTo>
                    <a:cubicBezTo>
                      <a:pt x="441" y="18848"/>
                      <a:pt x="524" y="18991"/>
                      <a:pt x="524" y="19038"/>
                    </a:cubicBezTo>
                    <a:cubicBezTo>
                      <a:pt x="536" y="19086"/>
                      <a:pt x="524" y="19205"/>
                      <a:pt x="560" y="19217"/>
                    </a:cubicBezTo>
                    <a:cubicBezTo>
                      <a:pt x="596" y="19229"/>
                      <a:pt x="644" y="19217"/>
                      <a:pt x="667" y="19288"/>
                    </a:cubicBezTo>
                    <a:cubicBezTo>
                      <a:pt x="691" y="19395"/>
                      <a:pt x="727" y="19503"/>
                      <a:pt x="774" y="19598"/>
                    </a:cubicBezTo>
                    <a:cubicBezTo>
                      <a:pt x="773" y="19590"/>
                      <a:pt x="776" y="19586"/>
                      <a:pt x="781" y="19586"/>
                    </a:cubicBezTo>
                    <a:cubicBezTo>
                      <a:pt x="828" y="19586"/>
                      <a:pt x="1124" y="19910"/>
                      <a:pt x="1167" y="19931"/>
                    </a:cubicBezTo>
                    <a:cubicBezTo>
                      <a:pt x="1173" y="19936"/>
                      <a:pt x="1178" y="19937"/>
                      <a:pt x="1182" y="19937"/>
                    </a:cubicBezTo>
                    <a:cubicBezTo>
                      <a:pt x="1210" y="19937"/>
                      <a:pt x="1211" y="19857"/>
                      <a:pt x="1249" y="19857"/>
                    </a:cubicBezTo>
                    <a:cubicBezTo>
                      <a:pt x="1253" y="19857"/>
                      <a:pt x="1258" y="19858"/>
                      <a:pt x="1263" y="19860"/>
                    </a:cubicBezTo>
                    <a:cubicBezTo>
                      <a:pt x="1334" y="19884"/>
                      <a:pt x="1275" y="20003"/>
                      <a:pt x="1263" y="20026"/>
                    </a:cubicBezTo>
                    <a:cubicBezTo>
                      <a:pt x="1278" y="20012"/>
                      <a:pt x="1297" y="20005"/>
                      <a:pt x="1316" y="20005"/>
                    </a:cubicBezTo>
                    <a:cubicBezTo>
                      <a:pt x="1342" y="20005"/>
                      <a:pt x="1368" y="20018"/>
                      <a:pt x="1382" y="20038"/>
                    </a:cubicBezTo>
                    <a:cubicBezTo>
                      <a:pt x="1406" y="20098"/>
                      <a:pt x="1346" y="20122"/>
                      <a:pt x="1382" y="20169"/>
                    </a:cubicBezTo>
                    <a:cubicBezTo>
                      <a:pt x="1389" y="20180"/>
                      <a:pt x="1400" y="20183"/>
                      <a:pt x="1413" y="20183"/>
                    </a:cubicBezTo>
                    <a:cubicBezTo>
                      <a:pt x="1446" y="20183"/>
                      <a:pt x="1491" y="20161"/>
                      <a:pt x="1531" y="20161"/>
                    </a:cubicBezTo>
                    <a:cubicBezTo>
                      <a:pt x="1551" y="20161"/>
                      <a:pt x="1569" y="20166"/>
                      <a:pt x="1584" y="20181"/>
                    </a:cubicBezTo>
                    <a:cubicBezTo>
                      <a:pt x="1595" y="20202"/>
                      <a:pt x="1633" y="20344"/>
                      <a:pt x="1666" y="20344"/>
                    </a:cubicBezTo>
                    <a:cubicBezTo>
                      <a:pt x="1671" y="20344"/>
                      <a:pt x="1675" y="20342"/>
                      <a:pt x="1679" y="20336"/>
                    </a:cubicBezTo>
                    <a:cubicBezTo>
                      <a:pt x="1698" y="20299"/>
                      <a:pt x="1673" y="20269"/>
                      <a:pt x="1695" y="20269"/>
                    </a:cubicBezTo>
                    <a:cubicBezTo>
                      <a:pt x="1701" y="20269"/>
                      <a:pt x="1711" y="20271"/>
                      <a:pt x="1727" y="20277"/>
                    </a:cubicBezTo>
                    <a:cubicBezTo>
                      <a:pt x="1751" y="20277"/>
                      <a:pt x="1775" y="20300"/>
                      <a:pt x="1787" y="20324"/>
                    </a:cubicBezTo>
                    <a:cubicBezTo>
                      <a:pt x="1810" y="20384"/>
                      <a:pt x="1703" y="20419"/>
                      <a:pt x="1775" y="20467"/>
                    </a:cubicBezTo>
                    <a:cubicBezTo>
                      <a:pt x="1822" y="20503"/>
                      <a:pt x="1882" y="20538"/>
                      <a:pt x="1941" y="20562"/>
                    </a:cubicBezTo>
                    <a:cubicBezTo>
                      <a:pt x="1965" y="20562"/>
                      <a:pt x="1989" y="20562"/>
                      <a:pt x="2001" y="20550"/>
                    </a:cubicBezTo>
                    <a:cubicBezTo>
                      <a:pt x="2096" y="20598"/>
                      <a:pt x="2191" y="20658"/>
                      <a:pt x="2298" y="20693"/>
                    </a:cubicBezTo>
                    <a:cubicBezTo>
                      <a:pt x="2338" y="20709"/>
                      <a:pt x="2367" y="20717"/>
                      <a:pt x="2385" y="20717"/>
                    </a:cubicBezTo>
                    <a:cubicBezTo>
                      <a:pt x="2420" y="20717"/>
                      <a:pt x="2410" y="20685"/>
                      <a:pt x="2346" y="20622"/>
                    </a:cubicBezTo>
                    <a:lnTo>
                      <a:pt x="2346" y="20622"/>
                    </a:lnTo>
                    <a:cubicBezTo>
                      <a:pt x="2429" y="20669"/>
                      <a:pt x="2525" y="20693"/>
                      <a:pt x="2572" y="20777"/>
                    </a:cubicBezTo>
                    <a:cubicBezTo>
                      <a:pt x="2617" y="20843"/>
                      <a:pt x="2672" y="20921"/>
                      <a:pt x="2757" y="20921"/>
                    </a:cubicBezTo>
                    <a:cubicBezTo>
                      <a:pt x="2763" y="20921"/>
                      <a:pt x="2769" y="20920"/>
                      <a:pt x="2775" y="20919"/>
                    </a:cubicBezTo>
                    <a:cubicBezTo>
                      <a:pt x="2822" y="20919"/>
                      <a:pt x="2844" y="20909"/>
                      <a:pt x="2881" y="20909"/>
                    </a:cubicBezTo>
                    <a:cubicBezTo>
                      <a:pt x="2899" y="20909"/>
                      <a:pt x="2922" y="20912"/>
                      <a:pt x="2953" y="20919"/>
                    </a:cubicBezTo>
                    <a:cubicBezTo>
                      <a:pt x="2989" y="20943"/>
                      <a:pt x="3037" y="20955"/>
                      <a:pt x="3072" y="20967"/>
                    </a:cubicBezTo>
                    <a:cubicBezTo>
                      <a:pt x="3072" y="20955"/>
                      <a:pt x="3072" y="20931"/>
                      <a:pt x="3108" y="20931"/>
                    </a:cubicBezTo>
                    <a:cubicBezTo>
                      <a:pt x="3191" y="20931"/>
                      <a:pt x="3311" y="20991"/>
                      <a:pt x="3406" y="20991"/>
                    </a:cubicBezTo>
                    <a:cubicBezTo>
                      <a:pt x="3501" y="21003"/>
                      <a:pt x="3584" y="20979"/>
                      <a:pt x="3632" y="21050"/>
                    </a:cubicBezTo>
                    <a:cubicBezTo>
                      <a:pt x="3687" y="21097"/>
                      <a:pt x="3757" y="21114"/>
                      <a:pt x="3830" y="21114"/>
                    </a:cubicBezTo>
                    <a:cubicBezTo>
                      <a:pt x="3851" y="21114"/>
                      <a:pt x="3873" y="21113"/>
                      <a:pt x="3894" y="21110"/>
                    </a:cubicBezTo>
                    <a:cubicBezTo>
                      <a:pt x="3942" y="21074"/>
                      <a:pt x="3811" y="21015"/>
                      <a:pt x="3787" y="21015"/>
                    </a:cubicBezTo>
                    <a:cubicBezTo>
                      <a:pt x="3846" y="21015"/>
                      <a:pt x="3906" y="21039"/>
                      <a:pt x="3965" y="21074"/>
                    </a:cubicBezTo>
                    <a:cubicBezTo>
                      <a:pt x="4013" y="21098"/>
                      <a:pt x="4037" y="21146"/>
                      <a:pt x="4096" y="21169"/>
                    </a:cubicBezTo>
                    <a:cubicBezTo>
                      <a:pt x="4124" y="21179"/>
                      <a:pt x="4148" y="21182"/>
                      <a:pt x="4169" y="21182"/>
                    </a:cubicBezTo>
                    <a:cubicBezTo>
                      <a:pt x="4205" y="21182"/>
                      <a:pt x="4234" y="21174"/>
                      <a:pt x="4267" y="21174"/>
                    </a:cubicBezTo>
                    <a:cubicBezTo>
                      <a:pt x="4291" y="21174"/>
                      <a:pt x="4316" y="21178"/>
                      <a:pt x="4346" y="21193"/>
                    </a:cubicBezTo>
                    <a:cubicBezTo>
                      <a:pt x="4374" y="21212"/>
                      <a:pt x="4438" y="21302"/>
                      <a:pt x="4482" y="21302"/>
                    </a:cubicBezTo>
                    <a:cubicBezTo>
                      <a:pt x="4494" y="21302"/>
                      <a:pt x="4505" y="21295"/>
                      <a:pt x="4513" y="21277"/>
                    </a:cubicBezTo>
                    <a:cubicBezTo>
                      <a:pt x="4531" y="21242"/>
                      <a:pt x="4554" y="21174"/>
                      <a:pt x="4604" y="21174"/>
                    </a:cubicBezTo>
                    <a:cubicBezTo>
                      <a:pt x="4622" y="21174"/>
                      <a:pt x="4643" y="21183"/>
                      <a:pt x="4668" y="21205"/>
                    </a:cubicBezTo>
                    <a:cubicBezTo>
                      <a:pt x="4727" y="21253"/>
                      <a:pt x="4727" y="21289"/>
                      <a:pt x="4811" y="21312"/>
                    </a:cubicBezTo>
                    <a:cubicBezTo>
                      <a:pt x="4837" y="21321"/>
                      <a:pt x="4960" y="21349"/>
                      <a:pt x="5028" y="21349"/>
                    </a:cubicBezTo>
                    <a:cubicBezTo>
                      <a:pt x="5052" y="21349"/>
                      <a:pt x="5069" y="21346"/>
                      <a:pt x="5073" y="21336"/>
                    </a:cubicBezTo>
                    <a:cubicBezTo>
                      <a:pt x="5083" y="21304"/>
                      <a:pt x="5026" y="21214"/>
                      <a:pt x="5102" y="21214"/>
                    </a:cubicBezTo>
                    <a:cubicBezTo>
                      <a:pt x="5111" y="21214"/>
                      <a:pt x="5120" y="21215"/>
                      <a:pt x="5132" y="21217"/>
                    </a:cubicBezTo>
                    <a:cubicBezTo>
                      <a:pt x="5216" y="21229"/>
                      <a:pt x="5156" y="21300"/>
                      <a:pt x="5180" y="21336"/>
                    </a:cubicBezTo>
                    <a:cubicBezTo>
                      <a:pt x="5216" y="21300"/>
                      <a:pt x="5251" y="21277"/>
                      <a:pt x="5287" y="21241"/>
                    </a:cubicBezTo>
                    <a:cubicBezTo>
                      <a:pt x="5308" y="21230"/>
                      <a:pt x="5324" y="21226"/>
                      <a:pt x="5336" y="21226"/>
                    </a:cubicBezTo>
                    <a:cubicBezTo>
                      <a:pt x="5366" y="21226"/>
                      <a:pt x="5377" y="21251"/>
                      <a:pt x="5394" y="21277"/>
                    </a:cubicBezTo>
                    <a:cubicBezTo>
                      <a:pt x="5477" y="21328"/>
                      <a:pt x="5578" y="21362"/>
                      <a:pt x="5681" y="21362"/>
                    </a:cubicBezTo>
                    <a:cubicBezTo>
                      <a:pt x="5697" y="21362"/>
                      <a:pt x="5712" y="21362"/>
                      <a:pt x="5727" y="21360"/>
                    </a:cubicBezTo>
                    <a:cubicBezTo>
                      <a:pt x="5823" y="21336"/>
                      <a:pt x="5727" y="21169"/>
                      <a:pt x="5775" y="21169"/>
                    </a:cubicBezTo>
                    <a:cubicBezTo>
                      <a:pt x="5811" y="21169"/>
                      <a:pt x="5835" y="21229"/>
                      <a:pt x="5870" y="21241"/>
                    </a:cubicBezTo>
                    <a:cubicBezTo>
                      <a:pt x="5918" y="21277"/>
                      <a:pt x="5978" y="21300"/>
                      <a:pt x="6049" y="21300"/>
                    </a:cubicBezTo>
                    <a:cubicBezTo>
                      <a:pt x="6124" y="21311"/>
                      <a:pt x="6267" y="21399"/>
                      <a:pt x="6346" y="21399"/>
                    </a:cubicBezTo>
                    <a:cubicBezTo>
                      <a:pt x="6355" y="21399"/>
                      <a:pt x="6363" y="21398"/>
                      <a:pt x="6370" y="21396"/>
                    </a:cubicBezTo>
                    <a:cubicBezTo>
                      <a:pt x="6391" y="21386"/>
                      <a:pt x="6436" y="21316"/>
                      <a:pt x="6471" y="21316"/>
                    </a:cubicBezTo>
                    <a:cubicBezTo>
                      <a:pt x="6478" y="21316"/>
                      <a:pt x="6484" y="21319"/>
                      <a:pt x="6489" y="21324"/>
                    </a:cubicBezTo>
                    <a:cubicBezTo>
                      <a:pt x="6513" y="21348"/>
                      <a:pt x="6513" y="21372"/>
                      <a:pt x="6573" y="21372"/>
                    </a:cubicBezTo>
                    <a:cubicBezTo>
                      <a:pt x="6728" y="21372"/>
                      <a:pt x="6763" y="21229"/>
                      <a:pt x="6894" y="21217"/>
                    </a:cubicBezTo>
                    <a:cubicBezTo>
                      <a:pt x="6899" y="21217"/>
                      <a:pt x="6904" y="21216"/>
                      <a:pt x="6909" y="21216"/>
                    </a:cubicBezTo>
                    <a:cubicBezTo>
                      <a:pt x="7027" y="21216"/>
                      <a:pt x="7106" y="21349"/>
                      <a:pt x="7204" y="21349"/>
                    </a:cubicBezTo>
                    <a:cubicBezTo>
                      <a:pt x="7208" y="21349"/>
                      <a:pt x="7212" y="21349"/>
                      <a:pt x="7216" y="21348"/>
                    </a:cubicBezTo>
                    <a:cubicBezTo>
                      <a:pt x="7251" y="21348"/>
                      <a:pt x="7192" y="21277"/>
                      <a:pt x="7180" y="21277"/>
                    </a:cubicBezTo>
                    <a:cubicBezTo>
                      <a:pt x="7186" y="21276"/>
                      <a:pt x="7191" y="21275"/>
                      <a:pt x="7196" y="21275"/>
                    </a:cubicBezTo>
                    <a:cubicBezTo>
                      <a:pt x="7257" y="21275"/>
                      <a:pt x="7284" y="21329"/>
                      <a:pt x="7334" y="21329"/>
                    </a:cubicBezTo>
                    <a:cubicBezTo>
                      <a:pt x="7341" y="21329"/>
                      <a:pt x="7350" y="21327"/>
                      <a:pt x="7359" y="21324"/>
                    </a:cubicBezTo>
                    <a:cubicBezTo>
                      <a:pt x="7442" y="21300"/>
                      <a:pt x="7525" y="21289"/>
                      <a:pt x="7621" y="21265"/>
                    </a:cubicBezTo>
                    <a:cubicBezTo>
                      <a:pt x="7573" y="21265"/>
                      <a:pt x="7680" y="21253"/>
                      <a:pt x="7716" y="21229"/>
                    </a:cubicBezTo>
                    <a:cubicBezTo>
                      <a:pt x="7742" y="21212"/>
                      <a:pt x="7774" y="21201"/>
                      <a:pt x="7809" y="21201"/>
                    </a:cubicBezTo>
                    <a:cubicBezTo>
                      <a:pt x="7821" y="21201"/>
                      <a:pt x="7834" y="21202"/>
                      <a:pt x="7847" y="21205"/>
                    </a:cubicBezTo>
                    <a:cubicBezTo>
                      <a:pt x="7866" y="21207"/>
                      <a:pt x="7885" y="21208"/>
                      <a:pt x="7905" y="21208"/>
                    </a:cubicBezTo>
                    <a:cubicBezTo>
                      <a:pt x="7995" y="21208"/>
                      <a:pt x="8090" y="21187"/>
                      <a:pt x="8168" y="21158"/>
                    </a:cubicBezTo>
                    <a:cubicBezTo>
                      <a:pt x="8198" y="21138"/>
                      <a:pt x="8278" y="21051"/>
                      <a:pt x="8310" y="21051"/>
                    </a:cubicBezTo>
                    <a:cubicBezTo>
                      <a:pt x="8317" y="21051"/>
                      <a:pt x="8321" y="21055"/>
                      <a:pt x="8323" y="21062"/>
                    </a:cubicBezTo>
                    <a:cubicBezTo>
                      <a:pt x="8339" y="21117"/>
                      <a:pt x="8349" y="21173"/>
                      <a:pt x="8389" y="21173"/>
                    </a:cubicBezTo>
                    <a:cubicBezTo>
                      <a:pt x="8409" y="21173"/>
                      <a:pt x="8438" y="21158"/>
                      <a:pt x="8478" y="21122"/>
                    </a:cubicBezTo>
                    <a:cubicBezTo>
                      <a:pt x="8515" y="21090"/>
                      <a:pt x="8549" y="21043"/>
                      <a:pt x="8588" y="21003"/>
                    </a:cubicBezTo>
                    <a:lnTo>
                      <a:pt x="8588" y="21003"/>
                    </a:lnTo>
                    <a:cubicBezTo>
                      <a:pt x="8579" y="21029"/>
                      <a:pt x="8579" y="21056"/>
                      <a:pt x="8585" y="21062"/>
                    </a:cubicBezTo>
                    <a:cubicBezTo>
                      <a:pt x="8633" y="21062"/>
                      <a:pt x="8716" y="21050"/>
                      <a:pt x="8704" y="21003"/>
                    </a:cubicBezTo>
                    <a:lnTo>
                      <a:pt x="8704" y="20991"/>
                    </a:lnTo>
                    <a:cubicBezTo>
                      <a:pt x="8683" y="20980"/>
                      <a:pt x="8662" y="20970"/>
                      <a:pt x="8641" y="20959"/>
                    </a:cubicBezTo>
                    <a:lnTo>
                      <a:pt x="8641" y="20959"/>
                    </a:lnTo>
                    <a:cubicBezTo>
                      <a:pt x="8666" y="20944"/>
                      <a:pt x="8693" y="20934"/>
                      <a:pt x="8723" y="20934"/>
                    </a:cubicBezTo>
                    <a:cubicBezTo>
                      <a:pt x="8740" y="20934"/>
                      <a:pt x="8757" y="20937"/>
                      <a:pt x="8775" y="20943"/>
                    </a:cubicBezTo>
                    <a:cubicBezTo>
                      <a:pt x="8847" y="20991"/>
                      <a:pt x="8930" y="21015"/>
                      <a:pt x="9014" y="21015"/>
                    </a:cubicBezTo>
                    <a:cubicBezTo>
                      <a:pt x="9109" y="21015"/>
                      <a:pt x="9109" y="20967"/>
                      <a:pt x="9168" y="20943"/>
                    </a:cubicBezTo>
                    <a:cubicBezTo>
                      <a:pt x="9174" y="20942"/>
                      <a:pt x="9179" y="20942"/>
                      <a:pt x="9185" y="20942"/>
                    </a:cubicBezTo>
                    <a:cubicBezTo>
                      <a:pt x="9233" y="20942"/>
                      <a:pt x="9283" y="20981"/>
                      <a:pt x="9340" y="20981"/>
                    </a:cubicBezTo>
                    <a:cubicBezTo>
                      <a:pt x="9346" y="20981"/>
                      <a:pt x="9352" y="20980"/>
                      <a:pt x="9359" y="20979"/>
                    </a:cubicBezTo>
                    <a:cubicBezTo>
                      <a:pt x="9371" y="20979"/>
                      <a:pt x="9383" y="20919"/>
                      <a:pt x="9395" y="20908"/>
                    </a:cubicBezTo>
                    <a:cubicBezTo>
                      <a:pt x="9417" y="20881"/>
                      <a:pt x="9443" y="20872"/>
                      <a:pt x="9470" y="20872"/>
                    </a:cubicBezTo>
                    <a:cubicBezTo>
                      <a:pt x="9533" y="20872"/>
                      <a:pt x="9604" y="20922"/>
                      <a:pt x="9667" y="20922"/>
                    </a:cubicBezTo>
                    <a:cubicBezTo>
                      <a:pt x="9676" y="20922"/>
                      <a:pt x="9684" y="20921"/>
                      <a:pt x="9692" y="20919"/>
                    </a:cubicBezTo>
                    <a:lnTo>
                      <a:pt x="9692" y="20919"/>
                    </a:lnTo>
                    <a:cubicBezTo>
                      <a:pt x="9691" y="20920"/>
                      <a:pt x="9689" y="20920"/>
                      <a:pt x="9688" y="20920"/>
                    </a:cubicBezTo>
                    <a:cubicBezTo>
                      <a:pt x="9645" y="20920"/>
                      <a:pt x="9589" y="20772"/>
                      <a:pt x="9711" y="20772"/>
                    </a:cubicBezTo>
                    <a:cubicBezTo>
                      <a:pt x="9723" y="20772"/>
                      <a:pt x="9736" y="20773"/>
                      <a:pt x="9752" y="20777"/>
                    </a:cubicBezTo>
                    <a:cubicBezTo>
                      <a:pt x="9782" y="20788"/>
                      <a:pt x="9814" y="20794"/>
                      <a:pt x="9847" y="20794"/>
                    </a:cubicBezTo>
                    <a:cubicBezTo>
                      <a:pt x="9880" y="20794"/>
                      <a:pt x="9913" y="20788"/>
                      <a:pt x="9942" y="20777"/>
                    </a:cubicBezTo>
                    <a:cubicBezTo>
                      <a:pt x="10014" y="20777"/>
                      <a:pt x="10014" y="20788"/>
                      <a:pt x="10038" y="20836"/>
                    </a:cubicBezTo>
                    <a:cubicBezTo>
                      <a:pt x="9990" y="20705"/>
                      <a:pt x="10335" y="20705"/>
                      <a:pt x="10299" y="20586"/>
                    </a:cubicBezTo>
                    <a:lnTo>
                      <a:pt x="10299" y="20586"/>
                    </a:lnTo>
                    <a:cubicBezTo>
                      <a:pt x="10306" y="20606"/>
                      <a:pt x="10328" y="20614"/>
                      <a:pt x="10358" y="20614"/>
                    </a:cubicBezTo>
                    <a:cubicBezTo>
                      <a:pt x="10432" y="20614"/>
                      <a:pt x="10554" y="20564"/>
                      <a:pt x="10597" y="20538"/>
                    </a:cubicBezTo>
                    <a:cubicBezTo>
                      <a:pt x="10657" y="20515"/>
                      <a:pt x="10704" y="20491"/>
                      <a:pt x="10752" y="20455"/>
                    </a:cubicBezTo>
                    <a:cubicBezTo>
                      <a:pt x="10752" y="20455"/>
                      <a:pt x="10773" y="20371"/>
                      <a:pt x="10775" y="20371"/>
                    </a:cubicBezTo>
                    <a:cubicBezTo>
                      <a:pt x="10776" y="20371"/>
                      <a:pt x="10776" y="20371"/>
                      <a:pt x="10776" y="20372"/>
                    </a:cubicBezTo>
                    <a:cubicBezTo>
                      <a:pt x="10823" y="20396"/>
                      <a:pt x="10823" y="20479"/>
                      <a:pt x="10847" y="20515"/>
                    </a:cubicBezTo>
                    <a:cubicBezTo>
                      <a:pt x="10871" y="20467"/>
                      <a:pt x="10931" y="20431"/>
                      <a:pt x="10931" y="20372"/>
                    </a:cubicBezTo>
                    <a:cubicBezTo>
                      <a:pt x="10919" y="20312"/>
                      <a:pt x="10907" y="20241"/>
                      <a:pt x="11002" y="20193"/>
                    </a:cubicBezTo>
                    <a:cubicBezTo>
                      <a:pt x="11014" y="20229"/>
                      <a:pt x="11026" y="20348"/>
                      <a:pt x="11061" y="20348"/>
                    </a:cubicBezTo>
                    <a:cubicBezTo>
                      <a:pt x="11065" y="20349"/>
                      <a:pt x="11068" y="20349"/>
                      <a:pt x="11072" y="20349"/>
                    </a:cubicBezTo>
                    <a:cubicBezTo>
                      <a:pt x="11125" y="20349"/>
                      <a:pt x="11157" y="20263"/>
                      <a:pt x="11157" y="20241"/>
                    </a:cubicBezTo>
                    <a:cubicBezTo>
                      <a:pt x="11204" y="20217"/>
                      <a:pt x="11264" y="20205"/>
                      <a:pt x="11312" y="20193"/>
                    </a:cubicBezTo>
                    <a:cubicBezTo>
                      <a:pt x="11342" y="20193"/>
                      <a:pt x="11390" y="20219"/>
                      <a:pt x="11426" y="20219"/>
                    </a:cubicBezTo>
                    <a:cubicBezTo>
                      <a:pt x="11432" y="20219"/>
                      <a:pt x="11437" y="20219"/>
                      <a:pt x="11442" y="20217"/>
                    </a:cubicBezTo>
                    <a:cubicBezTo>
                      <a:pt x="11502" y="20181"/>
                      <a:pt x="11466" y="20074"/>
                      <a:pt x="11514" y="20074"/>
                    </a:cubicBezTo>
                    <a:cubicBezTo>
                      <a:pt x="11538" y="20074"/>
                      <a:pt x="11562" y="20086"/>
                      <a:pt x="11597" y="20086"/>
                    </a:cubicBezTo>
                    <a:cubicBezTo>
                      <a:pt x="11633" y="20086"/>
                      <a:pt x="11669" y="20074"/>
                      <a:pt x="11704" y="20062"/>
                    </a:cubicBezTo>
                    <a:cubicBezTo>
                      <a:pt x="11776" y="20026"/>
                      <a:pt x="11847" y="19979"/>
                      <a:pt x="11919" y="19931"/>
                    </a:cubicBezTo>
                    <a:cubicBezTo>
                      <a:pt x="11954" y="19907"/>
                      <a:pt x="11984" y="19907"/>
                      <a:pt x="12011" y="19907"/>
                    </a:cubicBezTo>
                    <a:cubicBezTo>
                      <a:pt x="12038" y="19907"/>
                      <a:pt x="12062" y="19907"/>
                      <a:pt x="12085" y="19884"/>
                    </a:cubicBezTo>
                    <a:cubicBezTo>
                      <a:pt x="12133" y="19836"/>
                      <a:pt x="12133" y="19824"/>
                      <a:pt x="12121" y="19788"/>
                    </a:cubicBezTo>
                    <a:lnTo>
                      <a:pt x="12121" y="19788"/>
                    </a:lnTo>
                    <a:cubicBezTo>
                      <a:pt x="12145" y="19843"/>
                      <a:pt x="12158" y="19877"/>
                      <a:pt x="12198" y="19877"/>
                    </a:cubicBezTo>
                    <a:cubicBezTo>
                      <a:pt x="12219" y="19877"/>
                      <a:pt x="12247" y="19868"/>
                      <a:pt x="12288" y="19848"/>
                    </a:cubicBezTo>
                    <a:cubicBezTo>
                      <a:pt x="12276" y="19836"/>
                      <a:pt x="12264" y="19812"/>
                      <a:pt x="12264" y="19800"/>
                    </a:cubicBezTo>
                    <a:cubicBezTo>
                      <a:pt x="12335" y="19765"/>
                      <a:pt x="12609" y="19669"/>
                      <a:pt x="12633" y="19610"/>
                    </a:cubicBezTo>
                    <a:cubicBezTo>
                      <a:pt x="12633" y="19610"/>
                      <a:pt x="12526" y="19538"/>
                      <a:pt x="12597" y="19515"/>
                    </a:cubicBezTo>
                    <a:cubicBezTo>
                      <a:pt x="12619" y="19506"/>
                      <a:pt x="12643" y="19503"/>
                      <a:pt x="12668" y="19503"/>
                    </a:cubicBezTo>
                    <a:cubicBezTo>
                      <a:pt x="12695" y="19503"/>
                      <a:pt x="12723" y="19506"/>
                      <a:pt x="12751" y="19506"/>
                    </a:cubicBezTo>
                    <a:cubicBezTo>
                      <a:pt x="12767" y="19506"/>
                      <a:pt x="12784" y="19505"/>
                      <a:pt x="12800" y="19503"/>
                    </a:cubicBezTo>
                    <a:cubicBezTo>
                      <a:pt x="12955" y="19467"/>
                      <a:pt x="13109" y="19407"/>
                      <a:pt x="13252" y="19312"/>
                    </a:cubicBezTo>
                    <a:cubicBezTo>
                      <a:pt x="13324" y="19264"/>
                      <a:pt x="13347" y="19193"/>
                      <a:pt x="13419" y="19145"/>
                    </a:cubicBezTo>
                    <a:cubicBezTo>
                      <a:pt x="13538" y="19074"/>
                      <a:pt x="13514" y="19050"/>
                      <a:pt x="13526" y="18955"/>
                    </a:cubicBezTo>
                    <a:lnTo>
                      <a:pt x="13526" y="18955"/>
                    </a:lnTo>
                    <a:cubicBezTo>
                      <a:pt x="13526" y="18975"/>
                      <a:pt x="13605" y="18999"/>
                      <a:pt x="13673" y="18999"/>
                    </a:cubicBezTo>
                    <a:cubicBezTo>
                      <a:pt x="13725" y="18999"/>
                      <a:pt x="13769" y="18985"/>
                      <a:pt x="13764" y="18943"/>
                    </a:cubicBezTo>
                    <a:cubicBezTo>
                      <a:pt x="13752" y="18883"/>
                      <a:pt x="13514" y="18919"/>
                      <a:pt x="13502" y="18860"/>
                    </a:cubicBezTo>
                    <a:lnTo>
                      <a:pt x="13717" y="18860"/>
                    </a:lnTo>
                    <a:cubicBezTo>
                      <a:pt x="13798" y="18871"/>
                      <a:pt x="13915" y="18872"/>
                      <a:pt x="13953" y="18939"/>
                    </a:cubicBezTo>
                    <a:lnTo>
                      <a:pt x="13953" y="18939"/>
                    </a:lnTo>
                    <a:cubicBezTo>
                      <a:pt x="13900" y="18835"/>
                      <a:pt x="14074" y="18787"/>
                      <a:pt x="14121" y="18693"/>
                    </a:cubicBezTo>
                    <a:cubicBezTo>
                      <a:pt x="14163" y="18667"/>
                      <a:pt x="14186" y="18655"/>
                      <a:pt x="14202" y="18655"/>
                    </a:cubicBezTo>
                    <a:cubicBezTo>
                      <a:pt x="14223" y="18655"/>
                      <a:pt x="14232" y="18676"/>
                      <a:pt x="14252" y="18717"/>
                    </a:cubicBezTo>
                    <a:cubicBezTo>
                      <a:pt x="14259" y="18733"/>
                      <a:pt x="14269" y="18739"/>
                      <a:pt x="14282" y="18739"/>
                    </a:cubicBezTo>
                    <a:cubicBezTo>
                      <a:pt x="14304" y="18739"/>
                      <a:pt x="14333" y="18719"/>
                      <a:pt x="14353" y="18719"/>
                    </a:cubicBezTo>
                    <a:cubicBezTo>
                      <a:pt x="14361" y="18719"/>
                      <a:pt x="14367" y="18722"/>
                      <a:pt x="14371" y="18729"/>
                    </a:cubicBezTo>
                    <a:lnTo>
                      <a:pt x="14252" y="18550"/>
                    </a:lnTo>
                    <a:cubicBezTo>
                      <a:pt x="14271" y="18538"/>
                      <a:pt x="14291" y="18533"/>
                      <a:pt x="14311" y="18533"/>
                    </a:cubicBezTo>
                    <a:cubicBezTo>
                      <a:pt x="14391" y="18533"/>
                      <a:pt x="14469" y="18610"/>
                      <a:pt x="14479" y="18610"/>
                    </a:cubicBezTo>
                    <a:cubicBezTo>
                      <a:pt x="14526" y="18538"/>
                      <a:pt x="14550" y="18383"/>
                      <a:pt x="14669" y="18383"/>
                    </a:cubicBezTo>
                    <a:cubicBezTo>
                      <a:pt x="14741" y="18383"/>
                      <a:pt x="15038" y="18312"/>
                      <a:pt x="15026" y="18193"/>
                    </a:cubicBezTo>
                    <a:cubicBezTo>
                      <a:pt x="15026" y="18133"/>
                      <a:pt x="15193" y="18086"/>
                      <a:pt x="15217" y="18014"/>
                    </a:cubicBezTo>
                    <a:cubicBezTo>
                      <a:pt x="15230" y="17961"/>
                      <a:pt x="15252" y="17946"/>
                      <a:pt x="15277" y="17946"/>
                    </a:cubicBezTo>
                    <a:cubicBezTo>
                      <a:pt x="15311" y="17946"/>
                      <a:pt x="15352" y="17973"/>
                      <a:pt x="15390" y="17973"/>
                    </a:cubicBezTo>
                    <a:cubicBezTo>
                      <a:pt x="15400" y="17973"/>
                      <a:pt x="15410" y="17971"/>
                      <a:pt x="15419" y="17967"/>
                    </a:cubicBezTo>
                    <a:cubicBezTo>
                      <a:pt x="15479" y="17943"/>
                      <a:pt x="15479" y="17860"/>
                      <a:pt x="15550" y="17824"/>
                    </a:cubicBezTo>
                    <a:cubicBezTo>
                      <a:pt x="15571" y="17811"/>
                      <a:pt x="15586" y="17806"/>
                      <a:pt x="15597" y="17806"/>
                    </a:cubicBezTo>
                    <a:cubicBezTo>
                      <a:pt x="15618" y="17806"/>
                      <a:pt x="15626" y="17824"/>
                      <a:pt x="15633" y="17848"/>
                    </a:cubicBezTo>
                    <a:cubicBezTo>
                      <a:pt x="15635" y="17856"/>
                      <a:pt x="15639" y="17859"/>
                      <a:pt x="15645" y="17859"/>
                    </a:cubicBezTo>
                    <a:cubicBezTo>
                      <a:pt x="15671" y="17859"/>
                      <a:pt x="15731" y="17776"/>
                      <a:pt x="15741" y="17776"/>
                    </a:cubicBezTo>
                    <a:cubicBezTo>
                      <a:pt x="15764" y="17717"/>
                      <a:pt x="15788" y="17729"/>
                      <a:pt x="15824" y="17717"/>
                    </a:cubicBezTo>
                    <a:cubicBezTo>
                      <a:pt x="15905" y="17676"/>
                      <a:pt x="15736" y="17549"/>
                      <a:pt x="15809" y="17549"/>
                    </a:cubicBezTo>
                    <a:cubicBezTo>
                      <a:pt x="15821" y="17549"/>
                      <a:pt x="15842" y="17553"/>
                      <a:pt x="15872" y="17562"/>
                    </a:cubicBezTo>
                    <a:cubicBezTo>
                      <a:pt x="15886" y="17565"/>
                      <a:pt x="15900" y="17567"/>
                      <a:pt x="15914" y="17567"/>
                    </a:cubicBezTo>
                    <a:cubicBezTo>
                      <a:pt x="16006" y="17567"/>
                      <a:pt x="16091" y="17502"/>
                      <a:pt x="16122" y="17419"/>
                    </a:cubicBezTo>
                    <a:cubicBezTo>
                      <a:pt x="16139" y="17332"/>
                      <a:pt x="16169" y="17277"/>
                      <a:pt x="16231" y="17277"/>
                    </a:cubicBezTo>
                    <a:cubicBezTo>
                      <a:pt x="16253" y="17277"/>
                      <a:pt x="16280" y="17284"/>
                      <a:pt x="16312" y="17300"/>
                    </a:cubicBezTo>
                    <a:cubicBezTo>
                      <a:pt x="16317" y="17302"/>
                      <a:pt x="16323" y="17303"/>
                      <a:pt x="16328" y="17303"/>
                    </a:cubicBezTo>
                    <a:cubicBezTo>
                      <a:pt x="16402" y="17303"/>
                      <a:pt x="16484" y="17106"/>
                      <a:pt x="16558" y="17106"/>
                    </a:cubicBezTo>
                    <a:cubicBezTo>
                      <a:pt x="16563" y="17106"/>
                      <a:pt x="16567" y="17107"/>
                      <a:pt x="16572" y="17109"/>
                    </a:cubicBezTo>
                    <a:lnTo>
                      <a:pt x="16572" y="17109"/>
                    </a:lnTo>
                    <a:cubicBezTo>
                      <a:pt x="16521" y="17085"/>
                      <a:pt x="16615" y="16884"/>
                      <a:pt x="16665" y="16884"/>
                    </a:cubicBezTo>
                    <a:cubicBezTo>
                      <a:pt x="16680" y="16884"/>
                      <a:pt x="16691" y="16901"/>
                      <a:pt x="16693" y="16943"/>
                    </a:cubicBezTo>
                    <a:cubicBezTo>
                      <a:pt x="16712" y="16966"/>
                      <a:pt x="16728" y="16976"/>
                      <a:pt x="16744" y="16976"/>
                    </a:cubicBezTo>
                    <a:cubicBezTo>
                      <a:pt x="16799" y="16976"/>
                      <a:pt x="16840" y="16856"/>
                      <a:pt x="16896" y="16800"/>
                    </a:cubicBezTo>
                    <a:cubicBezTo>
                      <a:pt x="16931" y="16752"/>
                      <a:pt x="16991" y="16717"/>
                      <a:pt x="17050" y="16693"/>
                    </a:cubicBezTo>
                    <a:cubicBezTo>
                      <a:pt x="17056" y="16691"/>
                      <a:pt x="17060" y="16690"/>
                      <a:pt x="17064" y="16690"/>
                    </a:cubicBezTo>
                    <a:cubicBezTo>
                      <a:pt x="17080" y="16690"/>
                      <a:pt x="17087" y="16701"/>
                      <a:pt x="17100" y="16701"/>
                    </a:cubicBezTo>
                    <a:cubicBezTo>
                      <a:pt x="17106" y="16701"/>
                      <a:pt x="17112" y="16699"/>
                      <a:pt x="17122" y="16693"/>
                    </a:cubicBezTo>
                    <a:cubicBezTo>
                      <a:pt x="17157" y="16669"/>
                      <a:pt x="17336" y="16502"/>
                      <a:pt x="17288" y="16455"/>
                    </a:cubicBezTo>
                    <a:lnTo>
                      <a:pt x="17288" y="16455"/>
                    </a:lnTo>
                    <a:cubicBezTo>
                      <a:pt x="17313" y="16479"/>
                      <a:pt x="17332" y="16516"/>
                      <a:pt x="17369" y="16516"/>
                    </a:cubicBezTo>
                    <a:cubicBezTo>
                      <a:pt x="17386" y="16516"/>
                      <a:pt x="17406" y="16509"/>
                      <a:pt x="17431" y="16490"/>
                    </a:cubicBezTo>
                    <a:cubicBezTo>
                      <a:pt x="17473" y="16459"/>
                      <a:pt x="17488" y="16353"/>
                      <a:pt x="17531" y="16353"/>
                    </a:cubicBezTo>
                    <a:cubicBezTo>
                      <a:pt x="17537" y="16353"/>
                      <a:pt x="17543" y="16355"/>
                      <a:pt x="17550" y="16359"/>
                    </a:cubicBezTo>
                    <a:cubicBezTo>
                      <a:pt x="17550" y="16359"/>
                      <a:pt x="17586" y="16300"/>
                      <a:pt x="17574" y="16288"/>
                    </a:cubicBezTo>
                    <a:cubicBezTo>
                      <a:pt x="17562" y="16264"/>
                      <a:pt x="17622" y="16240"/>
                      <a:pt x="17634" y="16240"/>
                    </a:cubicBezTo>
                    <a:cubicBezTo>
                      <a:pt x="17733" y="16207"/>
                      <a:pt x="17862" y="16154"/>
                      <a:pt x="17806" y="16053"/>
                    </a:cubicBezTo>
                    <a:lnTo>
                      <a:pt x="17806" y="16053"/>
                    </a:lnTo>
                    <a:cubicBezTo>
                      <a:pt x="17822" y="16071"/>
                      <a:pt x="17843" y="16091"/>
                      <a:pt x="17862" y="16091"/>
                    </a:cubicBezTo>
                    <a:cubicBezTo>
                      <a:pt x="17875" y="16091"/>
                      <a:pt x="17888" y="16080"/>
                      <a:pt x="17896" y="16050"/>
                    </a:cubicBezTo>
                    <a:cubicBezTo>
                      <a:pt x="17931" y="15966"/>
                      <a:pt x="17896" y="15978"/>
                      <a:pt x="17979" y="15919"/>
                    </a:cubicBezTo>
                    <a:lnTo>
                      <a:pt x="17979" y="15919"/>
                    </a:lnTo>
                    <a:cubicBezTo>
                      <a:pt x="17943" y="15946"/>
                      <a:pt x="17976" y="15994"/>
                      <a:pt x="18025" y="15994"/>
                    </a:cubicBezTo>
                    <a:cubicBezTo>
                      <a:pt x="18040" y="15994"/>
                      <a:pt x="18057" y="15990"/>
                      <a:pt x="18074" y="15978"/>
                    </a:cubicBezTo>
                    <a:cubicBezTo>
                      <a:pt x="18122" y="15931"/>
                      <a:pt x="18170" y="15895"/>
                      <a:pt x="18205" y="15835"/>
                    </a:cubicBezTo>
                    <a:cubicBezTo>
                      <a:pt x="18289" y="15728"/>
                      <a:pt x="18277" y="15716"/>
                      <a:pt x="18229" y="15645"/>
                    </a:cubicBezTo>
                    <a:cubicBezTo>
                      <a:pt x="18271" y="15609"/>
                      <a:pt x="18292" y="15597"/>
                      <a:pt x="18309" y="15597"/>
                    </a:cubicBezTo>
                    <a:cubicBezTo>
                      <a:pt x="18327" y="15597"/>
                      <a:pt x="18342" y="15609"/>
                      <a:pt x="18372" y="15621"/>
                    </a:cubicBezTo>
                    <a:cubicBezTo>
                      <a:pt x="18372" y="15574"/>
                      <a:pt x="18360" y="15538"/>
                      <a:pt x="18348" y="15502"/>
                    </a:cubicBezTo>
                    <a:lnTo>
                      <a:pt x="18348" y="15502"/>
                    </a:lnTo>
                    <a:cubicBezTo>
                      <a:pt x="18408" y="15550"/>
                      <a:pt x="18467" y="15597"/>
                      <a:pt x="18539" y="15621"/>
                    </a:cubicBezTo>
                    <a:cubicBezTo>
                      <a:pt x="18562" y="15562"/>
                      <a:pt x="18574" y="15490"/>
                      <a:pt x="18586" y="15419"/>
                    </a:cubicBezTo>
                    <a:cubicBezTo>
                      <a:pt x="18586" y="15300"/>
                      <a:pt x="18705" y="15240"/>
                      <a:pt x="18812" y="15181"/>
                    </a:cubicBezTo>
                    <a:cubicBezTo>
                      <a:pt x="18860" y="15145"/>
                      <a:pt x="19051" y="15026"/>
                      <a:pt x="19015" y="14966"/>
                    </a:cubicBezTo>
                    <a:cubicBezTo>
                      <a:pt x="18967" y="14919"/>
                      <a:pt x="18932" y="14871"/>
                      <a:pt x="18884" y="14823"/>
                    </a:cubicBezTo>
                    <a:cubicBezTo>
                      <a:pt x="18899" y="14811"/>
                      <a:pt x="18913" y="14806"/>
                      <a:pt x="18926" y="14806"/>
                    </a:cubicBezTo>
                    <a:cubicBezTo>
                      <a:pt x="18972" y="14806"/>
                      <a:pt x="19005" y="14872"/>
                      <a:pt x="19024" y="14903"/>
                    </a:cubicBezTo>
                    <a:lnTo>
                      <a:pt x="19024" y="14903"/>
                    </a:lnTo>
                    <a:cubicBezTo>
                      <a:pt x="19008" y="14873"/>
                      <a:pt x="19066" y="14854"/>
                      <a:pt x="19118" y="14854"/>
                    </a:cubicBezTo>
                    <a:cubicBezTo>
                      <a:pt x="19144" y="14854"/>
                      <a:pt x="19170" y="14859"/>
                      <a:pt x="19182" y="14871"/>
                    </a:cubicBezTo>
                    <a:cubicBezTo>
                      <a:pt x="19197" y="14894"/>
                      <a:pt x="19218" y="14918"/>
                      <a:pt x="19244" y="14918"/>
                    </a:cubicBezTo>
                    <a:cubicBezTo>
                      <a:pt x="19257" y="14918"/>
                      <a:pt x="19272" y="14911"/>
                      <a:pt x="19289" y="14895"/>
                    </a:cubicBezTo>
                    <a:lnTo>
                      <a:pt x="19158" y="14740"/>
                    </a:lnTo>
                    <a:lnTo>
                      <a:pt x="19158" y="14740"/>
                    </a:lnTo>
                    <a:cubicBezTo>
                      <a:pt x="19169" y="14753"/>
                      <a:pt x="19184" y="14758"/>
                      <a:pt x="19203" y="14758"/>
                    </a:cubicBezTo>
                    <a:cubicBezTo>
                      <a:pt x="19307" y="14758"/>
                      <a:pt x="19512" y="14586"/>
                      <a:pt x="19563" y="14526"/>
                    </a:cubicBezTo>
                    <a:lnTo>
                      <a:pt x="19563" y="14526"/>
                    </a:lnTo>
                    <a:cubicBezTo>
                      <a:pt x="19548" y="14541"/>
                      <a:pt x="19534" y="14546"/>
                      <a:pt x="19522" y="14546"/>
                    </a:cubicBezTo>
                    <a:cubicBezTo>
                      <a:pt x="19494" y="14546"/>
                      <a:pt x="19472" y="14518"/>
                      <a:pt x="19455" y="14502"/>
                    </a:cubicBezTo>
                    <a:cubicBezTo>
                      <a:pt x="19563" y="14419"/>
                      <a:pt x="19729" y="14502"/>
                      <a:pt x="19753" y="14347"/>
                    </a:cubicBezTo>
                    <a:cubicBezTo>
                      <a:pt x="19753" y="14325"/>
                      <a:pt x="19763" y="14202"/>
                      <a:pt x="19812" y="14202"/>
                    </a:cubicBezTo>
                    <a:cubicBezTo>
                      <a:pt x="19816" y="14202"/>
                      <a:pt x="19820" y="14203"/>
                      <a:pt x="19824" y="14204"/>
                    </a:cubicBezTo>
                    <a:cubicBezTo>
                      <a:pt x="19844" y="14223"/>
                      <a:pt x="19847" y="14319"/>
                      <a:pt x="19879" y="14319"/>
                    </a:cubicBezTo>
                    <a:cubicBezTo>
                      <a:pt x="19887" y="14319"/>
                      <a:pt x="19896" y="14314"/>
                      <a:pt x="19908" y="14300"/>
                    </a:cubicBezTo>
                    <a:cubicBezTo>
                      <a:pt x="19967" y="14228"/>
                      <a:pt x="19955" y="14145"/>
                      <a:pt x="20063" y="14085"/>
                    </a:cubicBezTo>
                    <a:cubicBezTo>
                      <a:pt x="20146" y="14038"/>
                      <a:pt x="20229" y="13978"/>
                      <a:pt x="20301" y="13919"/>
                    </a:cubicBezTo>
                    <a:cubicBezTo>
                      <a:pt x="20362" y="13858"/>
                      <a:pt x="20365" y="13771"/>
                      <a:pt x="20321" y="13771"/>
                    </a:cubicBezTo>
                    <a:cubicBezTo>
                      <a:pt x="20305" y="13771"/>
                      <a:pt x="20282" y="13783"/>
                      <a:pt x="20253" y="13811"/>
                    </a:cubicBezTo>
                    <a:cubicBezTo>
                      <a:pt x="20301" y="13752"/>
                      <a:pt x="20348" y="13716"/>
                      <a:pt x="20408" y="13669"/>
                    </a:cubicBezTo>
                    <a:cubicBezTo>
                      <a:pt x="20456" y="13645"/>
                      <a:pt x="20503" y="13633"/>
                      <a:pt x="20551" y="13621"/>
                    </a:cubicBezTo>
                    <a:cubicBezTo>
                      <a:pt x="20586" y="13609"/>
                      <a:pt x="20610" y="13573"/>
                      <a:pt x="20622" y="13538"/>
                    </a:cubicBezTo>
                    <a:cubicBezTo>
                      <a:pt x="20658" y="13466"/>
                      <a:pt x="20622" y="13466"/>
                      <a:pt x="20575" y="13419"/>
                    </a:cubicBezTo>
                    <a:cubicBezTo>
                      <a:pt x="20568" y="13456"/>
                      <a:pt x="20556" y="13474"/>
                      <a:pt x="20545" y="13474"/>
                    </a:cubicBezTo>
                    <a:cubicBezTo>
                      <a:pt x="20535" y="13474"/>
                      <a:pt x="20527" y="13459"/>
                      <a:pt x="20527" y="13430"/>
                    </a:cubicBezTo>
                    <a:cubicBezTo>
                      <a:pt x="20527" y="13383"/>
                      <a:pt x="20563" y="13335"/>
                      <a:pt x="20598" y="13299"/>
                    </a:cubicBezTo>
                    <a:cubicBezTo>
                      <a:pt x="20610" y="13292"/>
                      <a:pt x="20619" y="13289"/>
                      <a:pt x="20627" y="13289"/>
                    </a:cubicBezTo>
                    <a:cubicBezTo>
                      <a:pt x="20675" y="13289"/>
                      <a:pt x="20672" y="13395"/>
                      <a:pt x="20707" y="13395"/>
                    </a:cubicBezTo>
                    <a:cubicBezTo>
                      <a:pt x="20715" y="13395"/>
                      <a:pt x="20726" y="13388"/>
                      <a:pt x="20741" y="13371"/>
                    </a:cubicBezTo>
                    <a:cubicBezTo>
                      <a:pt x="20776" y="13336"/>
                      <a:pt x="20936" y="13109"/>
                      <a:pt x="20855" y="13109"/>
                    </a:cubicBezTo>
                    <a:cubicBezTo>
                      <a:pt x="20853" y="13109"/>
                      <a:pt x="20851" y="13109"/>
                      <a:pt x="20848" y="13109"/>
                    </a:cubicBezTo>
                    <a:cubicBezTo>
                      <a:pt x="20815" y="13113"/>
                      <a:pt x="20791" y="13117"/>
                      <a:pt x="20776" y="13117"/>
                    </a:cubicBezTo>
                    <a:cubicBezTo>
                      <a:pt x="20748" y="13117"/>
                      <a:pt x="20745" y="13103"/>
                      <a:pt x="20753" y="13049"/>
                    </a:cubicBezTo>
                    <a:cubicBezTo>
                      <a:pt x="20753" y="12978"/>
                      <a:pt x="20801" y="12930"/>
                      <a:pt x="20860" y="12918"/>
                    </a:cubicBezTo>
                    <a:cubicBezTo>
                      <a:pt x="20865" y="12917"/>
                      <a:pt x="20870" y="12917"/>
                      <a:pt x="20875" y="12917"/>
                    </a:cubicBezTo>
                    <a:cubicBezTo>
                      <a:pt x="20958" y="12917"/>
                      <a:pt x="21002" y="13098"/>
                      <a:pt x="21025" y="13098"/>
                    </a:cubicBezTo>
                    <a:cubicBezTo>
                      <a:pt x="21026" y="13098"/>
                      <a:pt x="21026" y="13097"/>
                      <a:pt x="21027" y="13097"/>
                    </a:cubicBezTo>
                    <a:cubicBezTo>
                      <a:pt x="21087" y="13061"/>
                      <a:pt x="21122" y="13002"/>
                      <a:pt x="21146" y="12942"/>
                    </a:cubicBezTo>
                    <a:cubicBezTo>
                      <a:pt x="21170" y="12883"/>
                      <a:pt x="21098" y="12883"/>
                      <a:pt x="21110" y="12823"/>
                    </a:cubicBezTo>
                    <a:cubicBezTo>
                      <a:pt x="21121" y="12787"/>
                      <a:pt x="21141" y="12776"/>
                      <a:pt x="21165" y="12776"/>
                    </a:cubicBezTo>
                    <a:cubicBezTo>
                      <a:pt x="21198" y="12776"/>
                      <a:pt x="21237" y="12796"/>
                      <a:pt x="21268" y="12796"/>
                    </a:cubicBezTo>
                    <a:cubicBezTo>
                      <a:pt x="21287" y="12796"/>
                      <a:pt x="21303" y="12789"/>
                      <a:pt x="21313" y="12764"/>
                    </a:cubicBezTo>
                    <a:cubicBezTo>
                      <a:pt x="21347" y="12694"/>
                      <a:pt x="21326" y="12614"/>
                      <a:pt x="21270" y="12554"/>
                    </a:cubicBezTo>
                    <a:lnTo>
                      <a:pt x="21270" y="12554"/>
                    </a:lnTo>
                    <a:cubicBezTo>
                      <a:pt x="21304" y="12590"/>
                      <a:pt x="21339" y="12645"/>
                      <a:pt x="21396" y="12645"/>
                    </a:cubicBezTo>
                    <a:cubicBezTo>
                      <a:pt x="21491" y="12645"/>
                      <a:pt x="21587" y="12597"/>
                      <a:pt x="21634" y="12526"/>
                    </a:cubicBezTo>
                    <a:cubicBezTo>
                      <a:pt x="21646" y="12490"/>
                      <a:pt x="21551" y="12526"/>
                      <a:pt x="21563" y="12454"/>
                    </a:cubicBezTo>
                    <a:cubicBezTo>
                      <a:pt x="21587" y="12395"/>
                      <a:pt x="21634" y="12347"/>
                      <a:pt x="21682" y="12323"/>
                    </a:cubicBezTo>
                    <a:cubicBezTo>
                      <a:pt x="21729" y="12276"/>
                      <a:pt x="21813" y="12287"/>
                      <a:pt x="21849" y="12240"/>
                    </a:cubicBezTo>
                    <a:cubicBezTo>
                      <a:pt x="21896" y="12168"/>
                      <a:pt x="21825" y="12109"/>
                      <a:pt x="21908" y="12061"/>
                    </a:cubicBezTo>
                    <a:cubicBezTo>
                      <a:pt x="21916" y="12057"/>
                      <a:pt x="21924" y="12056"/>
                      <a:pt x="21933" y="12056"/>
                    </a:cubicBezTo>
                    <a:cubicBezTo>
                      <a:pt x="21958" y="12056"/>
                      <a:pt x="21987" y="12067"/>
                      <a:pt x="22010" y="12067"/>
                    </a:cubicBezTo>
                    <a:cubicBezTo>
                      <a:pt x="22030" y="12067"/>
                      <a:pt x="22046" y="12058"/>
                      <a:pt x="22051" y="12025"/>
                    </a:cubicBezTo>
                    <a:cubicBezTo>
                      <a:pt x="22075" y="11942"/>
                      <a:pt x="21980" y="11883"/>
                      <a:pt x="22075" y="11787"/>
                    </a:cubicBezTo>
                    <a:lnTo>
                      <a:pt x="22110" y="11835"/>
                    </a:lnTo>
                    <a:cubicBezTo>
                      <a:pt x="22146" y="11835"/>
                      <a:pt x="22146" y="11859"/>
                      <a:pt x="22122" y="11883"/>
                    </a:cubicBezTo>
                    <a:cubicBezTo>
                      <a:pt x="22123" y="11884"/>
                      <a:pt x="22124" y="11885"/>
                      <a:pt x="22125" y="11885"/>
                    </a:cubicBezTo>
                    <a:cubicBezTo>
                      <a:pt x="22145" y="11885"/>
                      <a:pt x="22231" y="11703"/>
                      <a:pt x="22253" y="11680"/>
                    </a:cubicBezTo>
                    <a:cubicBezTo>
                      <a:pt x="22289" y="11621"/>
                      <a:pt x="22349" y="11633"/>
                      <a:pt x="22372" y="11573"/>
                    </a:cubicBezTo>
                    <a:cubicBezTo>
                      <a:pt x="22408" y="11525"/>
                      <a:pt x="22396" y="11490"/>
                      <a:pt x="22444" y="11430"/>
                    </a:cubicBezTo>
                    <a:cubicBezTo>
                      <a:pt x="22480" y="11383"/>
                      <a:pt x="22527" y="11335"/>
                      <a:pt x="22587" y="11311"/>
                    </a:cubicBezTo>
                    <a:cubicBezTo>
                      <a:pt x="22682" y="11252"/>
                      <a:pt x="22634" y="11156"/>
                      <a:pt x="22694" y="11085"/>
                    </a:cubicBezTo>
                    <a:cubicBezTo>
                      <a:pt x="22765" y="11013"/>
                      <a:pt x="22861" y="11049"/>
                      <a:pt x="22932" y="10978"/>
                    </a:cubicBezTo>
                    <a:cubicBezTo>
                      <a:pt x="22992" y="10906"/>
                      <a:pt x="22944" y="10847"/>
                      <a:pt x="22968" y="10775"/>
                    </a:cubicBezTo>
                    <a:cubicBezTo>
                      <a:pt x="22980" y="10751"/>
                      <a:pt x="22997" y="10741"/>
                      <a:pt x="23015" y="10741"/>
                    </a:cubicBezTo>
                    <a:cubicBezTo>
                      <a:pt x="23066" y="10741"/>
                      <a:pt x="23129" y="10817"/>
                      <a:pt x="23146" y="10835"/>
                    </a:cubicBezTo>
                    <a:cubicBezTo>
                      <a:pt x="23158" y="10763"/>
                      <a:pt x="23158" y="10692"/>
                      <a:pt x="23146" y="10621"/>
                    </a:cubicBezTo>
                    <a:cubicBezTo>
                      <a:pt x="23135" y="10553"/>
                      <a:pt x="23148" y="10531"/>
                      <a:pt x="23170" y="10531"/>
                    </a:cubicBezTo>
                    <a:cubicBezTo>
                      <a:pt x="23196" y="10531"/>
                      <a:pt x="23234" y="10560"/>
                      <a:pt x="23265" y="10585"/>
                    </a:cubicBezTo>
                    <a:cubicBezTo>
                      <a:pt x="23182" y="10513"/>
                      <a:pt x="23408" y="10359"/>
                      <a:pt x="23337" y="10311"/>
                    </a:cubicBezTo>
                    <a:cubicBezTo>
                      <a:pt x="23408" y="10299"/>
                      <a:pt x="23480" y="10263"/>
                      <a:pt x="23527" y="10216"/>
                    </a:cubicBezTo>
                    <a:cubicBezTo>
                      <a:pt x="23480" y="10180"/>
                      <a:pt x="23527" y="10156"/>
                      <a:pt x="23563" y="10097"/>
                    </a:cubicBezTo>
                    <a:cubicBezTo>
                      <a:pt x="23599" y="10037"/>
                      <a:pt x="23599" y="9930"/>
                      <a:pt x="23646" y="9859"/>
                    </a:cubicBezTo>
                    <a:cubicBezTo>
                      <a:pt x="23658" y="9847"/>
                      <a:pt x="23944" y="9847"/>
                      <a:pt x="23896" y="9751"/>
                    </a:cubicBezTo>
                    <a:cubicBezTo>
                      <a:pt x="23885" y="9716"/>
                      <a:pt x="23682" y="9680"/>
                      <a:pt x="23801" y="9632"/>
                    </a:cubicBezTo>
                    <a:cubicBezTo>
                      <a:pt x="23873" y="9597"/>
                      <a:pt x="23908" y="9609"/>
                      <a:pt x="23908" y="9513"/>
                    </a:cubicBezTo>
                    <a:cubicBezTo>
                      <a:pt x="23908" y="9513"/>
                      <a:pt x="23873" y="9418"/>
                      <a:pt x="23885" y="9418"/>
                    </a:cubicBezTo>
                    <a:cubicBezTo>
                      <a:pt x="23942" y="9418"/>
                      <a:pt x="23966" y="9562"/>
                      <a:pt x="24010" y="9562"/>
                    </a:cubicBezTo>
                    <a:cubicBezTo>
                      <a:pt x="24012" y="9562"/>
                      <a:pt x="24014" y="9561"/>
                      <a:pt x="24015" y="9561"/>
                    </a:cubicBezTo>
                    <a:cubicBezTo>
                      <a:pt x="24027" y="9561"/>
                      <a:pt x="24027" y="9489"/>
                      <a:pt x="24027" y="9489"/>
                    </a:cubicBezTo>
                    <a:cubicBezTo>
                      <a:pt x="24027" y="9430"/>
                      <a:pt x="24039" y="9418"/>
                      <a:pt x="24075" y="9370"/>
                    </a:cubicBezTo>
                    <a:lnTo>
                      <a:pt x="24075" y="9370"/>
                    </a:lnTo>
                    <a:cubicBezTo>
                      <a:pt x="24053" y="9403"/>
                      <a:pt x="24091" y="9416"/>
                      <a:pt x="24107" y="9427"/>
                    </a:cubicBezTo>
                    <a:lnTo>
                      <a:pt x="24107" y="9427"/>
                    </a:lnTo>
                    <a:cubicBezTo>
                      <a:pt x="24082" y="9402"/>
                      <a:pt x="24159" y="9356"/>
                      <a:pt x="24182" y="9311"/>
                    </a:cubicBezTo>
                    <a:cubicBezTo>
                      <a:pt x="24170" y="9311"/>
                      <a:pt x="24146" y="9299"/>
                      <a:pt x="24158" y="9275"/>
                    </a:cubicBezTo>
                    <a:cubicBezTo>
                      <a:pt x="24179" y="9213"/>
                      <a:pt x="24226" y="9151"/>
                      <a:pt x="24270" y="9151"/>
                    </a:cubicBezTo>
                    <a:cubicBezTo>
                      <a:pt x="24276" y="9151"/>
                      <a:pt x="24283" y="9153"/>
                      <a:pt x="24289" y="9156"/>
                    </a:cubicBezTo>
                    <a:cubicBezTo>
                      <a:pt x="24293" y="9158"/>
                      <a:pt x="24298" y="9159"/>
                      <a:pt x="24303" y="9159"/>
                    </a:cubicBezTo>
                    <a:cubicBezTo>
                      <a:pt x="24359" y="9159"/>
                      <a:pt x="24475" y="9045"/>
                      <a:pt x="24420" y="9001"/>
                    </a:cubicBezTo>
                    <a:cubicBezTo>
                      <a:pt x="24444" y="8954"/>
                      <a:pt x="24563" y="8870"/>
                      <a:pt x="24504" y="8823"/>
                    </a:cubicBezTo>
                    <a:cubicBezTo>
                      <a:pt x="24623" y="8739"/>
                      <a:pt x="24944" y="8561"/>
                      <a:pt x="24885" y="8370"/>
                    </a:cubicBezTo>
                    <a:lnTo>
                      <a:pt x="24885" y="8370"/>
                    </a:lnTo>
                    <a:cubicBezTo>
                      <a:pt x="24928" y="8405"/>
                      <a:pt x="24956" y="8419"/>
                      <a:pt x="24974" y="8419"/>
                    </a:cubicBezTo>
                    <a:cubicBezTo>
                      <a:pt x="25055" y="8419"/>
                      <a:pt x="24924" y="8128"/>
                      <a:pt x="24992" y="8108"/>
                    </a:cubicBezTo>
                    <a:cubicBezTo>
                      <a:pt x="25075" y="8085"/>
                      <a:pt x="25170" y="8120"/>
                      <a:pt x="25182" y="7989"/>
                    </a:cubicBezTo>
                    <a:cubicBezTo>
                      <a:pt x="25170" y="7906"/>
                      <a:pt x="25147" y="7823"/>
                      <a:pt x="25123" y="7751"/>
                    </a:cubicBezTo>
                    <a:cubicBezTo>
                      <a:pt x="25127" y="7751"/>
                      <a:pt x="25132" y="7750"/>
                      <a:pt x="25136" y="7750"/>
                    </a:cubicBezTo>
                    <a:cubicBezTo>
                      <a:pt x="25177" y="7750"/>
                      <a:pt x="25199" y="7779"/>
                      <a:pt x="25225" y="7779"/>
                    </a:cubicBezTo>
                    <a:cubicBezTo>
                      <a:pt x="25245" y="7779"/>
                      <a:pt x="25267" y="7762"/>
                      <a:pt x="25301" y="7704"/>
                    </a:cubicBezTo>
                    <a:cubicBezTo>
                      <a:pt x="25349" y="7608"/>
                      <a:pt x="25230" y="7632"/>
                      <a:pt x="25289" y="7549"/>
                    </a:cubicBezTo>
                    <a:lnTo>
                      <a:pt x="25289" y="7549"/>
                    </a:lnTo>
                    <a:cubicBezTo>
                      <a:pt x="25321" y="7570"/>
                      <a:pt x="25380" y="7636"/>
                      <a:pt x="25434" y="7636"/>
                    </a:cubicBezTo>
                    <a:cubicBezTo>
                      <a:pt x="25441" y="7636"/>
                      <a:pt x="25449" y="7635"/>
                      <a:pt x="25456" y="7632"/>
                    </a:cubicBezTo>
                    <a:cubicBezTo>
                      <a:pt x="25504" y="7596"/>
                      <a:pt x="25551" y="7501"/>
                      <a:pt x="25516" y="7465"/>
                    </a:cubicBezTo>
                    <a:cubicBezTo>
                      <a:pt x="25468" y="7442"/>
                      <a:pt x="25587" y="7263"/>
                      <a:pt x="25599" y="7239"/>
                    </a:cubicBezTo>
                    <a:cubicBezTo>
                      <a:pt x="25635" y="7180"/>
                      <a:pt x="25730" y="7025"/>
                      <a:pt x="25790" y="7025"/>
                    </a:cubicBezTo>
                    <a:cubicBezTo>
                      <a:pt x="25796" y="7026"/>
                      <a:pt x="25803" y="7026"/>
                      <a:pt x="25810" y="7026"/>
                    </a:cubicBezTo>
                    <a:cubicBezTo>
                      <a:pt x="25898" y="7026"/>
                      <a:pt x="25980" y="6958"/>
                      <a:pt x="25980" y="6870"/>
                    </a:cubicBezTo>
                    <a:cubicBezTo>
                      <a:pt x="25992" y="6811"/>
                      <a:pt x="25944" y="6775"/>
                      <a:pt x="25980" y="6703"/>
                    </a:cubicBezTo>
                    <a:cubicBezTo>
                      <a:pt x="26016" y="6644"/>
                      <a:pt x="26063" y="6584"/>
                      <a:pt x="26123" y="6549"/>
                    </a:cubicBezTo>
                    <a:cubicBezTo>
                      <a:pt x="26135" y="6537"/>
                      <a:pt x="26325" y="6311"/>
                      <a:pt x="26290" y="6311"/>
                    </a:cubicBezTo>
                    <a:cubicBezTo>
                      <a:pt x="26147" y="6311"/>
                      <a:pt x="26361" y="6132"/>
                      <a:pt x="26409" y="6060"/>
                    </a:cubicBezTo>
                    <a:cubicBezTo>
                      <a:pt x="26444" y="5989"/>
                      <a:pt x="26468" y="5930"/>
                      <a:pt x="26504" y="5858"/>
                    </a:cubicBezTo>
                    <a:cubicBezTo>
                      <a:pt x="26528" y="5787"/>
                      <a:pt x="26516" y="5810"/>
                      <a:pt x="26492" y="5799"/>
                    </a:cubicBezTo>
                    <a:cubicBezTo>
                      <a:pt x="26468" y="5799"/>
                      <a:pt x="26563" y="5703"/>
                      <a:pt x="26563" y="5703"/>
                    </a:cubicBezTo>
                    <a:cubicBezTo>
                      <a:pt x="26587" y="5656"/>
                      <a:pt x="26611" y="5620"/>
                      <a:pt x="26623" y="5572"/>
                    </a:cubicBezTo>
                    <a:cubicBezTo>
                      <a:pt x="26645" y="5528"/>
                      <a:pt x="26667" y="5380"/>
                      <a:pt x="26719" y="5380"/>
                    </a:cubicBezTo>
                    <a:cubicBezTo>
                      <a:pt x="26722" y="5380"/>
                      <a:pt x="26726" y="5380"/>
                      <a:pt x="26730" y="5382"/>
                    </a:cubicBezTo>
                    <a:cubicBezTo>
                      <a:pt x="26738" y="5387"/>
                      <a:pt x="26747" y="5389"/>
                      <a:pt x="26756" y="5389"/>
                    </a:cubicBezTo>
                    <a:cubicBezTo>
                      <a:pt x="26811" y="5389"/>
                      <a:pt x="26876" y="5301"/>
                      <a:pt x="26897" y="5239"/>
                    </a:cubicBezTo>
                    <a:cubicBezTo>
                      <a:pt x="26921" y="5156"/>
                      <a:pt x="26813" y="5191"/>
                      <a:pt x="26873" y="5096"/>
                    </a:cubicBezTo>
                    <a:lnTo>
                      <a:pt x="26873" y="5096"/>
                    </a:lnTo>
                    <a:cubicBezTo>
                      <a:pt x="26894" y="5110"/>
                      <a:pt x="26914" y="5131"/>
                      <a:pt x="26935" y="5131"/>
                    </a:cubicBezTo>
                    <a:cubicBezTo>
                      <a:pt x="26950" y="5131"/>
                      <a:pt x="26965" y="5120"/>
                      <a:pt x="26980" y="5084"/>
                    </a:cubicBezTo>
                    <a:cubicBezTo>
                      <a:pt x="27005" y="5043"/>
                      <a:pt x="26985" y="5027"/>
                      <a:pt x="26946" y="50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3"/>
              <p:cNvSpPr/>
              <p:nvPr/>
            </p:nvSpPr>
            <p:spPr>
              <a:xfrm>
                <a:off x="4798926" y="1317887"/>
                <a:ext cx="903502" cy="649367"/>
              </a:xfrm>
              <a:custGeom>
                <a:avLst/>
                <a:gdLst/>
                <a:ahLst/>
                <a:cxnLst/>
                <a:rect l="l" t="t" r="r" b="b"/>
                <a:pathLst>
                  <a:path w="29110" h="20922" extrusionOk="0">
                    <a:moveTo>
                      <a:pt x="28087" y="1110"/>
                    </a:moveTo>
                    <a:cubicBezTo>
                      <a:pt x="25420" y="7039"/>
                      <a:pt x="21324" y="12218"/>
                      <a:pt x="16169" y="16183"/>
                    </a:cubicBezTo>
                    <a:cubicBezTo>
                      <a:pt x="13288" y="18398"/>
                      <a:pt x="10752" y="19660"/>
                      <a:pt x="8228" y="20148"/>
                    </a:cubicBezTo>
                    <a:cubicBezTo>
                      <a:pt x="7545" y="20278"/>
                      <a:pt x="6780" y="20353"/>
                      <a:pt x="6007" y="20353"/>
                    </a:cubicBezTo>
                    <a:cubicBezTo>
                      <a:pt x="4314" y="20353"/>
                      <a:pt x="2581" y="19996"/>
                      <a:pt x="1584" y="19088"/>
                    </a:cubicBezTo>
                    <a:cubicBezTo>
                      <a:pt x="893" y="18469"/>
                      <a:pt x="596" y="17612"/>
                      <a:pt x="691" y="16564"/>
                    </a:cubicBezTo>
                    <a:cubicBezTo>
                      <a:pt x="1048" y="12837"/>
                      <a:pt x="4215" y="9777"/>
                      <a:pt x="6823" y="8277"/>
                    </a:cubicBezTo>
                    <a:cubicBezTo>
                      <a:pt x="9906" y="6491"/>
                      <a:pt x="13502" y="5729"/>
                      <a:pt x="16991" y="4991"/>
                    </a:cubicBezTo>
                    <a:lnTo>
                      <a:pt x="17931" y="4789"/>
                    </a:lnTo>
                    <a:cubicBezTo>
                      <a:pt x="21420" y="4027"/>
                      <a:pt x="25051" y="3122"/>
                      <a:pt x="28087" y="1110"/>
                    </a:cubicBezTo>
                    <a:close/>
                    <a:moveTo>
                      <a:pt x="28765" y="0"/>
                    </a:moveTo>
                    <a:cubicBezTo>
                      <a:pt x="28706" y="0"/>
                      <a:pt x="28645" y="19"/>
                      <a:pt x="28587" y="62"/>
                    </a:cubicBezTo>
                    <a:cubicBezTo>
                      <a:pt x="25480" y="2431"/>
                      <a:pt x="21563" y="3420"/>
                      <a:pt x="17812" y="4229"/>
                    </a:cubicBezTo>
                    <a:lnTo>
                      <a:pt x="16872" y="4432"/>
                    </a:lnTo>
                    <a:cubicBezTo>
                      <a:pt x="13347" y="5182"/>
                      <a:pt x="9704" y="5956"/>
                      <a:pt x="6537" y="7777"/>
                    </a:cubicBezTo>
                    <a:cubicBezTo>
                      <a:pt x="3810" y="9349"/>
                      <a:pt x="500" y="12575"/>
                      <a:pt x="119" y="16504"/>
                    </a:cubicBezTo>
                    <a:cubicBezTo>
                      <a:pt x="0" y="17755"/>
                      <a:pt x="358" y="18767"/>
                      <a:pt x="1191" y="19517"/>
                    </a:cubicBezTo>
                    <a:cubicBezTo>
                      <a:pt x="2382" y="20600"/>
                      <a:pt x="4275" y="20922"/>
                      <a:pt x="5954" y="20922"/>
                    </a:cubicBezTo>
                    <a:cubicBezTo>
                      <a:pt x="6739" y="20922"/>
                      <a:pt x="7537" y="20850"/>
                      <a:pt x="8323" y="20707"/>
                    </a:cubicBezTo>
                    <a:cubicBezTo>
                      <a:pt x="10942" y="20207"/>
                      <a:pt x="13550" y="18898"/>
                      <a:pt x="16502" y="16635"/>
                    </a:cubicBezTo>
                    <a:cubicBezTo>
                      <a:pt x="22015" y="12397"/>
                      <a:pt x="26325" y="6801"/>
                      <a:pt x="29028" y="395"/>
                    </a:cubicBezTo>
                    <a:cubicBezTo>
                      <a:pt x="29109" y="187"/>
                      <a:pt x="28950" y="0"/>
                      <a:pt x="28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3"/>
              <p:cNvSpPr/>
              <p:nvPr/>
            </p:nvSpPr>
            <p:spPr>
              <a:xfrm>
                <a:off x="4817021" y="1350320"/>
                <a:ext cx="857349" cy="605852"/>
              </a:xfrm>
              <a:custGeom>
                <a:avLst/>
                <a:gdLst/>
                <a:ahLst/>
                <a:cxnLst/>
                <a:rect l="l" t="t" r="r" b="b"/>
                <a:pathLst>
                  <a:path w="27623" h="19520" extrusionOk="0">
                    <a:moveTo>
                      <a:pt x="27588" y="312"/>
                    </a:moveTo>
                    <a:lnTo>
                      <a:pt x="27588" y="312"/>
                    </a:lnTo>
                    <a:cubicBezTo>
                      <a:pt x="27585" y="318"/>
                      <a:pt x="27581" y="323"/>
                      <a:pt x="27576" y="327"/>
                    </a:cubicBezTo>
                    <a:cubicBezTo>
                      <a:pt x="27570" y="345"/>
                      <a:pt x="27571" y="352"/>
                      <a:pt x="27574" y="352"/>
                    </a:cubicBezTo>
                    <a:cubicBezTo>
                      <a:pt x="27582" y="352"/>
                      <a:pt x="27603" y="319"/>
                      <a:pt x="27588" y="312"/>
                    </a:cubicBezTo>
                    <a:close/>
                    <a:moveTo>
                      <a:pt x="26516" y="1815"/>
                    </a:moveTo>
                    <a:cubicBezTo>
                      <a:pt x="26552" y="1827"/>
                      <a:pt x="26599" y="1851"/>
                      <a:pt x="26576" y="1910"/>
                    </a:cubicBezTo>
                    <a:cubicBezTo>
                      <a:pt x="26551" y="1950"/>
                      <a:pt x="26522" y="1990"/>
                      <a:pt x="26498" y="1990"/>
                    </a:cubicBezTo>
                    <a:cubicBezTo>
                      <a:pt x="26486" y="1990"/>
                      <a:pt x="26476" y="1981"/>
                      <a:pt x="26468" y="1958"/>
                    </a:cubicBezTo>
                    <a:cubicBezTo>
                      <a:pt x="26445" y="1910"/>
                      <a:pt x="26492" y="1863"/>
                      <a:pt x="26516" y="1815"/>
                    </a:cubicBezTo>
                    <a:close/>
                    <a:moveTo>
                      <a:pt x="25843" y="2787"/>
                    </a:moveTo>
                    <a:cubicBezTo>
                      <a:pt x="25830" y="2787"/>
                      <a:pt x="25816" y="2798"/>
                      <a:pt x="25802" y="2827"/>
                    </a:cubicBezTo>
                    <a:cubicBezTo>
                      <a:pt x="25790" y="2839"/>
                      <a:pt x="25778" y="2863"/>
                      <a:pt x="25766" y="2875"/>
                    </a:cubicBezTo>
                    <a:cubicBezTo>
                      <a:pt x="25794" y="2892"/>
                      <a:pt x="25816" y="2898"/>
                      <a:pt x="25833" y="2898"/>
                    </a:cubicBezTo>
                    <a:cubicBezTo>
                      <a:pt x="25901" y="2898"/>
                      <a:pt x="25882" y="2787"/>
                      <a:pt x="25843" y="2787"/>
                    </a:cubicBezTo>
                    <a:close/>
                    <a:moveTo>
                      <a:pt x="19080" y="3278"/>
                    </a:moveTo>
                    <a:cubicBezTo>
                      <a:pt x="19018" y="3278"/>
                      <a:pt x="19032" y="3353"/>
                      <a:pt x="19091" y="3353"/>
                    </a:cubicBezTo>
                    <a:cubicBezTo>
                      <a:pt x="19097" y="3353"/>
                      <a:pt x="19103" y="3353"/>
                      <a:pt x="19110" y="3351"/>
                    </a:cubicBezTo>
                    <a:lnTo>
                      <a:pt x="19158" y="3303"/>
                    </a:lnTo>
                    <a:cubicBezTo>
                      <a:pt x="19125" y="3285"/>
                      <a:pt x="19099" y="3278"/>
                      <a:pt x="19080" y="3278"/>
                    </a:cubicBezTo>
                    <a:close/>
                    <a:moveTo>
                      <a:pt x="25766" y="3458"/>
                    </a:moveTo>
                    <a:cubicBezTo>
                      <a:pt x="25802" y="3470"/>
                      <a:pt x="25849" y="3506"/>
                      <a:pt x="25814" y="3553"/>
                    </a:cubicBezTo>
                    <a:cubicBezTo>
                      <a:pt x="25797" y="3593"/>
                      <a:pt x="25765" y="3628"/>
                      <a:pt x="25738" y="3628"/>
                    </a:cubicBezTo>
                    <a:cubicBezTo>
                      <a:pt x="25726" y="3628"/>
                      <a:pt x="25714" y="3620"/>
                      <a:pt x="25706" y="3601"/>
                    </a:cubicBezTo>
                    <a:lnTo>
                      <a:pt x="25718" y="3601"/>
                    </a:lnTo>
                    <a:cubicBezTo>
                      <a:pt x="25694" y="3541"/>
                      <a:pt x="25742" y="3506"/>
                      <a:pt x="25766" y="3458"/>
                    </a:cubicBezTo>
                    <a:close/>
                    <a:moveTo>
                      <a:pt x="16574" y="3899"/>
                    </a:moveTo>
                    <a:cubicBezTo>
                      <a:pt x="16568" y="3899"/>
                      <a:pt x="16552" y="3902"/>
                      <a:pt x="16534" y="3908"/>
                    </a:cubicBezTo>
                    <a:lnTo>
                      <a:pt x="16534" y="3908"/>
                    </a:lnTo>
                    <a:cubicBezTo>
                      <a:pt x="16549" y="3904"/>
                      <a:pt x="16563" y="3900"/>
                      <a:pt x="16574" y="3899"/>
                    </a:cubicBezTo>
                    <a:close/>
                    <a:moveTo>
                      <a:pt x="16188" y="4026"/>
                    </a:moveTo>
                    <a:cubicBezTo>
                      <a:pt x="16292" y="4026"/>
                      <a:pt x="16297" y="4104"/>
                      <a:pt x="16169" y="4125"/>
                    </a:cubicBezTo>
                    <a:cubicBezTo>
                      <a:pt x="16159" y="4127"/>
                      <a:pt x="16150" y="4129"/>
                      <a:pt x="16142" y="4129"/>
                    </a:cubicBezTo>
                    <a:cubicBezTo>
                      <a:pt x="16075" y="4129"/>
                      <a:pt x="16082" y="4051"/>
                      <a:pt x="16146" y="4030"/>
                    </a:cubicBezTo>
                    <a:cubicBezTo>
                      <a:pt x="16161" y="4027"/>
                      <a:pt x="16176" y="4026"/>
                      <a:pt x="16188" y="4026"/>
                    </a:cubicBezTo>
                    <a:close/>
                    <a:moveTo>
                      <a:pt x="15348" y="4149"/>
                    </a:moveTo>
                    <a:lnTo>
                      <a:pt x="15348" y="4149"/>
                    </a:lnTo>
                    <a:cubicBezTo>
                      <a:pt x="15396" y="4172"/>
                      <a:pt x="15479" y="4208"/>
                      <a:pt x="15372" y="4244"/>
                    </a:cubicBezTo>
                    <a:cubicBezTo>
                      <a:pt x="15366" y="4245"/>
                      <a:pt x="15361" y="4245"/>
                      <a:pt x="15356" y="4245"/>
                    </a:cubicBezTo>
                    <a:cubicBezTo>
                      <a:pt x="15277" y="4245"/>
                      <a:pt x="15281" y="4160"/>
                      <a:pt x="15348" y="4149"/>
                    </a:cubicBezTo>
                    <a:close/>
                    <a:moveTo>
                      <a:pt x="13467" y="4506"/>
                    </a:moveTo>
                    <a:lnTo>
                      <a:pt x="13467" y="4506"/>
                    </a:lnTo>
                    <a:cubicBezTo>
                      <a:pt x="13514" y="4530"/>
                      <a:pt x="13610" y="4613"/>
                      <a:pt x="13491" y="4637"/>
                    </a:cubicBezTo>
                    <a:lnTo>
                      <a:pt x="13491" y="4649"/>
                    </a:lnTo>
                    <a:lnTo>
                      <a:pt x="13467" y="4506"/>
                    </a:lnTo>
                    <a:close/>
                    <a:moveTo>
                      <a:pt x="11713" y="4895"/>
                    </a:moveTo>
                    <a:cubicBezTo>
                      <a:pt x="11671" y="4895"/>
                      <a:pt x="11652" y="4926"/>
                      <a:pt x="11669" y="4994"/>
                    </a:cubicBezTo>
                    <a:lnTo>
                      <a:pt x="11728" y="4982"/>
                    </a:lnTo>
                    <a:lnTo>
                      <a:pt x="11776" y="4911"/>
                    </a:lnTo>
                    <a:cubicBezTo>
                      <a:pt x="11752" y="4900"/>
                      <a:pt x="11731" y="4895"/>
                      <a:pt x="11713" y="4895"/>
                    </a:cubicBezTo>
                    <a:close/>
                    <a:moveTo>
                      <a:pt x="11336" y="5029"/>
                    </a:moveTo>
                    <a:cubicBezTo>
                      <a:pt x="11336" y="5029"/>
                      <a:pt x="11336" y="5029"/>
                      <a:pt x="11336" y="5030"/>
                    </a:cubicBezTo>
                    <a:cubicBezTo>
                      <a:pt x="11336" y="5030"/>
                      <a:pt x="11336" y="5029"/>
                      <a:pt x="11336" y="5029"/>
                    </a:cubicBezTo>
                    <a:close/>
                    <a:moveTo>
                      <a:pt x="9863" y="5529"/>
                    </a:moveTo>
                    <a:cubicBezTo>
                      <a:pt x="9869" y="5529"/>
                      <a:pt x="9876" y="5529"/>
                      <a:pt x="9883" y="5530"/>
                    </a:cubicBezTo>
                    <a:cubicBezTo>
                      <a:pt x="9919" y="5542"/>
                      <a:pt x="9943" y="5565"/>
                      <a:pt x="9966" y="5601"/>
                    </a:cubicBezTo>
                    <a:cubicBezTo>
                      <a:pt x="9976" y="5641"/>
                      <a:pt x="9936" y="5690"/>
                      <a:pt x="9887" y="5690"/>
                    </a:cubicBezTo>
                    <a:cubicBezTo>
                      <a:pt x="9878" y="5690"/>
                      <a:pt x="9869" y="5688"/>
                      <a:pt x="9859" y="5684"/>
                    </a:cubicBezTo>
                    <a:cubicBezTo>
                      <a:pt x="9779" y="5650"/>
                      <a:pt x="9721" y="5529"/>
                      <a:pt x="9863" y="5529"/>
                    </a:cubicBezTo>
                    <a:close/>
                    <a:moveTo>
                      <a:pt x="8721" y="6361"/>
                    </a:moveTo>
                    <a:lnTo>
                      <a:pt x="8721" y="6361"/>
                    </a:lnTo>
                    <a:cubicBezTo>
                      <a:pt x="8717" y="6367"/>
                      <a:pt x="8715" y="6371"/>
                      <a:pt x="8716" y="6375"/>
                    </a:cubicBezTo>
                    <a:cubicBezTo>
                      <a:pt x="8716" y="6372"/>
                      <a:pt x="8718" y="6368"/>
                      <a:pt x="8721" y="6361"/>
                    </a:cubicBezTo>
                    <a:close/>
                    <a:moveTo>
                      <a:pt x="7847" y="6458"/>
                    </a:moveTo>
                    <a:lnTo>
                      <a:pt x="7847" y="6458"/>
                    </a:lnTo>
                    <a:cubicBezTo>
                      <a:pt x="7895" y="6470"/>
                      <a:pt x="7966" y="6494"/>
                      <a:pt x="7883" y="6542"/>
                    </a:cubicBezTo>
                    <a:cubicBezTo>
                      <a:pt x="7870" y="6547"/>
                      <a:pt x="7858" y="6550"/>
                      <a:pt x="7848" y="6550"/>
                    </a:cubicBezTo>
                    <a:cubicBezTo>
                      <a:pt x="7794" y="6550"/>
                      <a:pt x="7787" y="6478"/>
                      <a:pt x="7847" y="6458"/>
                    </a:cubicBezTo>
                    <a:close/>
                    <a:moveTo>
                      <a:pt x="6036" y="7682"/>
                    </a:moveTo>
                    <a:cubicBezTo>
                      <a:pt x="5961" y="7682"/>
                      <a:pt x="5948" y="7718"/>
                      <a:pt x="5990" y="7780"/>
                    </a:cubicBezTo>
                    <a:lnTo>
                      <a:pt x="6037" y="7756"/>
                    </a:lnTo>
                    <a:lnTo>
                      <a:pt x="6073" y="7685"/>
                    </a:lnTo>
                    <a:cubicBezTo>
                      <a:pt x="6059" y="7683"/>
                      <a:pt x="6047" y="7682"/>
                      <a:pt x="6036" y="7682"/>
                    </a:cubicBezTo>
                    <a:close/>
                    <a:moveTo>
                      <a:pt x="7073" y="6750"/>
                    </a:moveTo>
                    <a:cubicBezTo>
                      <a:pt x="7063" y="6750"/>
                      <a:pt x="7052" y="6752"/>
                      <a:pt x="7037" y="6756"/>
                    </a:cubicBezTo>
                    <a:lnTo>
                      <a:pt x="7049" y="6756"/>
                    </a:lnTo>
                    <a:cubicBezTo>
                      <a:pt x="6966" y="6792"/>
                      <a:pt x="6883" y="6839"/>
                      <a:pt x="6811" y="6887"/>
                    </a:cubicBezTo>
                    <a:cubicBezTo>
                      <a:pt x="6728" y="6947"/>
                      <a:pt x="6704" y="6970"/>
                      <a:pt x="6680" y="7042"/>
                    </a:cubicBezTo>
                    <a:cubicBezTo>
                      <a:pt x="6668" y="7113"/>
                      <a:pt x="6525" y="7113"/>
                      <a:pt x="6573" y="7220"/>
                    </a:cubicBezTo>
                    <a:cubicBezTo>
                      <a:pt x="6558" y="7187"/>
                      <a:pt x="6526" y="7174"/>
                      <a:pt x="6486" y="7174"/>
                    </a:cubicBezTo>
                    <a:cubicBezTo>
                      <a:pt x="6397" y="7174"/>
                      <a:pt x="6269" y="7235"/>
                      <a:pt x="6204" y="7268"/>
                    </a:cubicBezTo>
                    <a:cubicBezTo>
                      <a:pt x="6156" y="7280"/>
                      <a:pt x="6109" y="7304"/>
                      <a:pt x="6061" y="7304"/>
                    </a:cubicBezTo>
                    <a:cubicBezTo>
                      <a:pt x="6030" y="7281"/>
                      <a:pt x="5995" y="7268"/>
                      <a:pt x="5960" y="7268"/>
                    </a:cubicBezTo>
                    <a:cubicBezTo>
                      <a:pt x="5942" y="7268"/>
                      <a:pt x="5923" y="7271"/>
                      <a:pt x="5906" y="7280"/>
                    </a:cubicBezTo>
                    <a:lnTo>
                      <a:pt x="5954" y="7363"/>
                    </a:lnTo>
                    <a:cubicBezTo>
                      <a:pt x="5921" y="7382"/>
                      <a:pt x="5893" y="7384"/>
                      <a:pt x="5867" y="7384"/>
                    </a:cubicBezTo>
                    <a:cubicBezTo>
                      <a:pt x="5861" y="7384"/>
                      <a:pt x="5854" y="7384"/>
                      <a:pt x="5848" y="7384"/>
                    </a:cubicBezTo>
                    <a:cubicBezTo>
                      <a:pt x="5817" y="7384"/>
                      <a:pt x="5787" y="7387"/>
                      <a:pt x="5752" y="7423"/>
                    </a:cubicBezTo>
                    <a:cubicBezTo>
                      <a:pt x="5692" y="7482"/>
                      <a:pt x="5644" y="7554"/>
                      <a:pt x="5632" y="7637"/>
                    </a:cubicBezTo>
                    <a:cubicBezTo>
                      <a:pt x="5632" y="7661"/>
                      <a:pt x="5644" y="7673"/>
                      <a:pt x="5609" y="7685"/>
                    </a:cubicBezTo>
                    <a:cubicBezTo>
                      <a:pt x="5573" y="7709"/>
                      <a:pt x="5537" y="7720"/>
                      <a:pt x="5490" y="7732"/>
                    </a:cubicBezTo>
                    <a:cubicBezTo>
                      <a:pt x="5406" y="7744"/>
                      <a:pt x="5299" y="7756"/>
                      <a:pt x="5251" y="7828"/>
                    </a:cubicBezTo>
                    <a:cubicBezTo>
                      <a:pt x="5204" y="7923"/>
                      <a:pt x="5132" y="8006"/>
                      <a:pt x="5037" y="8042"/>
                    </a:cubicBezTo>
                    <a:cubicBezTo>
                      <a:pt x="5031" y="8046"/>
                      <a:pt x="5023" y="8048"/>
                      <a:pt x="5013" y="8048"/>
                    </a:cubicBezTo>
                    <a:cubicBezTo>
                      <a:pt x="4983" y="8048"/>
                      <a:pt x="4940" y="8030"/>
                      <a:pt x="4910" y="8030"/>
                    </a:cubicBezTo>
                    <a:cubicBezTo>
                      <a:pt x="4898" y="8030"/>
                      <a:pt x="4888" y="8033"/>
                      <a:pt x="4882" y="8042"/>
                    </a:cubicBezTo>
                    <a:cubicBezTo>
                      <a:pt x="4835" y="8161"/>
                      <a:pt x="5037" y="8125"/>
                      <a:pt x="4894" y="8232"/>
                    </a:cubicBezTo>
                    <a:cubicBezTo>
                      <a:pt x="4875" y="8246"/>
                      <a:pt x="4860" y="8252"/>
                      <a:pt x="4848" y="8252"/>
                    </a:cubicBezTo>
                    <a:cubicBezTo>
                      <a:pt x="4793" y="8252"/>
                      <a:pt x="4803" y="8125"/>
                      <a:pt x="4739" y="8125"/>
                    </a:cubicBezTo>
                    <a:cubicBezTo>
                      <a:pt x="4724" y="8125"/>
                      <a:pt x="4705" y="8132"/>
                      <a:pt x="4680" y="8149"/>
                    </a:cubicBezTo>
                    <a:cubicBezTo>
                      <a:pt x="4609" y="8209"/>
                      <a:pt x="4716" y="8220"/>
                      <a:pt x="4668" y="8268"/>
                    </a:cubicBezTo>
                    <a:cubicBezTo>
                      <a:pt x="4597" y="8363"/>
                      <a:pt x="4501" y="8423"/>
                      <a:pt x="4394" y="8482"/>
                    </a:cubicBezTo>
                    <a:cubicBezTo>
                      <a:pt x="4180" y="8590"/>
                      <a:pt x="3966" y="8732"/>
                      <a:pt x="3787" y="8899"/>
                    </a:cubicBezTo>
                    <a:cubicBezTo>
                      <a:pt x="3739" y="8947"/>
                      <a:pt x="3763" y="8982"/>
                      <a:pt x="3739" y="9042"/>
                    </a:cubicBezTo>
                    <a:cubicBezTo>
                      <a:pt x="3727" y="9092"/>
                      <a:pt x="3717" y="9109"/>
                      <a:pt x="3708" y="9109"/>
                    </a:cubicBezTo>
                    <a:cubicBezTo>
                      <a:pt x="3692" y="9109"/>
                      <a:pt x="3679" y="9054"/>
                      <a:pt x="3656" y="9054"/>
                    </a:cubicBezTo>
                    <a:cubicBezTo>
                      <a:pt x="3608" y="9066"/>
                      <a:pt x="3513" y="9209"/>
                      <a:pt x="3501" y="9256"/>
                    </a:cubicBezTo>
                    <a:cubicBezTo>
                      <a:pt x="3515" y="9327"/>
                      <a:pt x="3509" y="9347"/>
                      <a:pt x="3483" y="9347"/>
                    </a:cubicBezTo>
                    <a:cubicBezTo>
                      <a:pt x="3466" y="9347"/>
                      <a:pt x="3440" y="9337"/>
                      <a:pt x="3406" y="9328"/>
                    </a:cubicBezTo>
                    <a:lnTo>
                      <a:pt x="3406" y="9328"/>
                    </a:lnTo>
                    <a:cubicBezTo>
                      <a:pt x="3383" y="9328"/>
                      <a:pt x="3449" y="9507"/>
                      <a:pt x="3475" y="9507"/>
                    </a:cubicBezTo>
                    <a:cubicBezTo>
                      <a:pt x="3476" y="9507"/>
                      <a:pt x="3477" y="9507"/>
                      <a:pt x="3477" y="9506"/>
                    </a:cubicBezTo>
                    <a:lnTo>
                      <a:pt x="3477" y="9506"/>
                    </a:lnTo>
                    <a:cubicBezTo>
                      <a:pt x="3472" y="9510"/>
                      <a:pt x="3465" y="9512"/>
                      <a:pt x="3457" y="9512"/>
                    </a:cubicBezTo>
                    <a:cubicBezTo>
                      <a:pt x="3420" y="9512"/>
                      <a:pt x="3366" y="9469"/>
                      <a:pt x="3346" y="9459"/>
                    </a:cubicBezTo>
                    <a:cubicBezTo>
                      <a:pt x="3343" y="9458"/>
                      <a:pt x="3340" y="9458"/>
                      <a:pt x="3336" y="9458"/>
                    </a:cubicBezTo>
                    <a:cubicBezTo>
                      <a:pt x="3282" y="9458"/>
                      <a:pt x="3239" y="9545"/>
                      <a:pt x="3227" y="9590"/>
                    </a:cubicBezTo>
                    <a:cubicBezTo>
                      <a:pt x="3208" y="9628"/>
                      <a:pt x="3110" y="9785"/>
                      <a:pt x="3055" y="9785"/>
                    </a:cubicBezTo>
                    <a:cubicBezTo>
                      <a:pt x="3042" y="9785"/>
                      <a:pt x="3032" y="9777"/>
                      <a:pt x="3025" y="9756"/>
                    </a:cubicBezTo>
                    <a:cubicBezTo>
                      <a:pt x="3016" y="9732"/>
                      <a:pt x="3006" y="9721"/>
                      <a:pt x="2996" y="9721"/>
                    </a:cubicBezTo>
                    <a:cubicBezTo>
                      <a:pt x="2952" y="9721"/>
                      <a:pt x="2899" y="9911"/>
                      <a:pt x="2870" y="9959"/>
                    </a:cubicBezTo>
                    <a:cubicBezTo>
                      <a:pt x="2851" y="9984"/>
                      <a:pt x="2827" y="9992"/>
                      <a:pt x="2802" y="9992"/>
                    </a:cubicBezTo>
                    <a:cubicBezTo>
                      <a:pt x="2753" y="9992"/>
                      <a:pt x="2698" y="9961"/>
                      <a:pt x="2659" y="9961"/>
                    </a:cubicBezTo>
                    <a:cubicBezTo>
                      <a:pt x="2632" y="9961"/>
                      <a:pt x="2612" y="9977"/>
                      <a:pt x="2608" y="10030"/>
                    </a:cubicBezTo>
                    <a:cubicBezTo>
                      <a:pt x="2639" y="10056"/>
                      <a:pt x="2699" y="10064"/>
                      <a:pt x="2767" y="10064"/>
                    </a:cubicBezTo>
                    <a:cubicBezTo>
                      <a:pt x="2859" y="10064"/>
                      <a:pt x="2963" y="10049"/>
                      <a:pt x="3025" y="10042"/>
                    </a:cubicBezTo>
                    <a:cubicBezTo>
                      <a:pt x="3025" y="10042"/>
                      <a:pt x="3215" y="10006"/>
                      <a:pt x="3180" y="9983"/>
                    </a:cubicBezTo>
                    <a:cubicBezTo>
                      <a:pt x="3180" y="9923"/>
                      <a:pt x="3215" y="9887"/>
                      <a:pt x="3263" y="9864"/>
                    </a:cubicBezTo>
                    <a:cubicBezTo>
                      <a:pt x="3335" y="9840"/>
                      <a:pt x="3442" y="9804"/>
                      <a:pt x="3466" y="9709"/>
                    </a:cubicBezTo>
                    <a:cubicBezTo>
                      <a:pt x="3501" y="9614"/>
                      <a:pt x="3466" y="9602"/>
                      <a:pt x="3573" y="9590"/>
                    </a:cubicBezTo>
                    <a:cubicBezTo>
                      <a:pt x="3630" y="9532"/>
                      <a:pt x="3680" y="9366"/>
                      <a:pt x="3753" y="9366"/>
                    </a:cubicBezTo>
                    <a:cubicBezTo>
                      <a:pt x="3771" y="9366"/>
                      <a:pt x="3790" y="9376"/>
                      <a:pt x="3811" y="9399"/>
                    </a:cubicBezTo>
                    <a:cubicBezTo>
                      <a:pt x="3727" y="9304"/>
                      <a:pt x="3954" y="9209"/>
                      <a:pt x="4001" y="9149"/>
                    </a:cubicBezTo>
                    <a:cubicBezTo>
                      <a:pt x="4049" y="9090"/>
                      <a:pt x="3977" y="9090"/>
                      <a:pt x="4001" y="9018"/>
                    </a:cubicBezTo>
                    <a:cubicBezTo>
                      <a:pt x="4014" y="8992"/>
                      <a:pt x="4033" y="8984"/>
                      <a:pt x="4053" y="8984"/>
                    </a:cubicBezTo>
                    <a:cubicBezTo>
                      <a:pt x="4088" y="8984"/>
                      <a:pt x="4125" y="9011"/>
                      <a:pt x="4132" y="9018"/>
                    </a:cubicBezTo>
                    <a:cubicBezTo>
                      <a:pt x="4154" y="9046"/>
                      <a:pt x="4172" y="9057"/>
                      <a:pt x="4188" y="9057"/>
                    </a:cubicBezTo>
                    <a:cubicBezTo>
                      <a:pt x="4241" y="9057"/>
                      <a:pt x="4268" y="8933"/>
                      <a:pt x="4323" y="8887"/>
                    </a:cubicBezTo>
                    <a:cubicBezTo>
                      <a:pt x="4345" y="8854"/>
                      <a:pt x="4585" y="8706"/>
                      <a:pt x="4617" y="8706"/>
                    </a:cubicBezTo>
                    <a:cubicBezTo>
                      <a:pt x="4619" y="8706"/>
                      <a:pt x="4620" y="8707"/>
                      <a:pt x="4620" y="8709"/>
                    </a:cubicBezTo>
                    <a:cubicBezTo>
                      <a:pt x="4623" y="8701"/>
                      <a:pt x="4622" y="8698"/>
                      <a:pt x="4619" y="8698"/>
                    </a:cubicBezTo>
                    <a:cubicBezTo>
                      <a:pt x="4614" y="8698"/>
                      <a:pt x="4599" y="8710"/>
                      <a:pt x="4591" y="8710"/>
                    </a:cubicBezTo>
                    <a:cubicBezTo>
                      <a:pt x="4584" y="8710"/>
                      <a:pt x="4581" y="8704"/>
                      <a:pt x="4585" y="8685"/>
                    </a:cubicBezTo>
                    <a:cubicBezTo>
                      <a:pt x="4585" y="8649"/>
                      <a:pt x="4632" y="8613"/>
                      <a:pt x="4656" y="8601"/>
                    </a:cubicBezTo>
                    <a:cubicBezTo>
                      <a:pt x="4678" y="8579"/>
                      <a:pt x="4751" y="8517"/>
                      <a:pt x="4799" y="8517"/>
                    </a:cubicBezTo>
                    <a:cubicBezTo>
                      <a:pt x="4803" y="8517"/>
                      <a:pt x="4807" y="8517"/>
                      <a:pt x="4811" y="8518"/>
                    </a:cubicBezTo>
                    <a:cubicBezTo>
                      <a:pt x="4829" y="8518"/>
                      <a:pt x="4844" y="8527"/>
                      <a:pt x="4860" y="8527"/>
                    </a:cubicBezTo>
                    <a:cubicBezTo>
                      <a:pt x="4876" y="8527"/>
                      <a:pt x="4894" y="8518"/>
                      <a:pt x="4918" y="8482"/>
                    </a:cubicBezTo>
                    <a:cubicBezTo>
                      <a:pt x="4966" y="8411"/>
                      <a:pt x="4918" y="8375"/>
                      <a:pt x="4942" y="8328"/>
                    </a:cubicBezTo>
                    <a:cubicBezTo>
                      <a:pt x="4990" y="8268"/>
                      <a:pt x="5120" y="8256"/>
                      <a:pt x="5180" y="8244"/>
                    </a:cubicBezTo>
                    <a:cubicBezTo>
                      <a:pt x="5263" y="8220"/>
                      <a:pt x="5335" y="8185"/>
                      <a:pt x="5394" y="8125"/>
                    </a:cubicBezTo>
                    <a:cubicBezTo>
                      <a:pt x="5466" y="8078"/>
                      <a:pt x="5525" y="8030"/>
                      <a:pt x="5573" y="7959"/>
                    </a:cubicBezTo>
                    <a:cubicBezTo>
                      <a:pt x="5585" y="7923"/>
                      <a:pt x="5609" y="7828"/>
                      <a:pt x="5632" y="7804"/>
                    </a:cubicBezTo>
                    <a:cubicBezTo>
                      <a:pt x="5632" y="7804"/>
                      <a:pt x="5644" y="7911"/>
                      <a:pt x="5668" y="7911"/>
                    </a:cubicBezTo>
                    <a:cubicBezTo>
                      <a:pt x="5669" y="7912"/>
                      <a:pt x="5670" y="7912"/>
                      <a:pt x="5672" y="7912"/>
                    </a:cubicBezTo>
                    <a:cubicBezTo>
                      <a:pt x="5697" y="7912"/>
                      <a:pt x="5813" y="7838"/>
                      <a:pt x="5835" y="7816"/>
                    </a:cubicBezTo>
                    <a:cubicBezTo>
                      <a:pt x="5859" y="7792"/>
                      <a:pt x="5823" y="7744"/>
                      <a:pt x="5882" y="7697"/>
                    </a:cubicBezTo>
                    <a:cubicBezTo>
                      <a:pt x="5930" y="7661"/>
                      <a:pt x="5978" y="7637"/>
                      <a:pt x="6037" y="7625"/>
                    </a:cubicBezTo>
                    <a:cubicBezTo>
                      <a:pt x="6085" y="7609"/>
                      <a:pt x="6122" y="7608"/>
                      <a:pt x="6154" y="7608"/>
                    </a:cubicBezTo>
                    <a:cubicBezTo>
                      <a:pt x="6161" y="7608"/>
                      <a:pt x="6167" y="7608"/>
                      <a:pt x="6173" y="7608"/>
                    </a:cubicBezTo>
                    <a:cubicBezTo>
                      <a:pt x="6228" y="7608"/>
                      <a:pt x="6271" y="7604"/>
                      <a:pt x="6335" y="7518"/>
                    </a:cubicBezTo>
                    <a:cubicBezTo>
                      <a:pt x="6359" y="7435"/>
                      <a:pt x="6430" y="7411"/>
                      <a:pt x="6502" y="7363"/>
                    </a:cubicBezTo>
                    <a:cubicBezTo>
                      <a:pt x="6537" y="7351"/>
                      <a:pt x="6502" y="7256"/>
                      <a:pt x="6585" y="7220"/>
                    </a:cubicBezTo>
                    <a:cubicBezTo>
                      <a:pt x="6595" y="7240"/>
                      <a:pt x="6604" y="7320"/>
                      <a:pt x="6638" y="7320"/>
                    </a:cubicBezTo>
                    <a:cubicBezTo>
                      <a:pt x="6647" y="7320"/>
                      <a:pt x="6657" y="7315"/>
                      <a:pt x="6668" y="7304"/>
                    </a:cubicBezTo>
                    <a:cubicBezTo>
                      <a:pt x="6696" y="7258"/>
                      <a:pt x="6716" y="7219"/>
                      <a:pt x="6730" y="7176"/>
                    </a:cubicBezTo>
                    <a:lnTo>
                      <a:pt x="6730" y="7176"/>
                    </a:lnTo>
                    <a:cubicBezTo>
                      <a:pt x="6731" y="7184"/>
                      <a:pt x="6736" y="7187"/>
                      <a:pt x="6744" y="7187"/>
                    </a:cubicBezTo>
                    <a:cubicBezTo>
                      <a:pt x="6787" y="7187"/>
                      <a:pt x="6908" y="7098"/>
                      <a:pt x="6942" y="7089"/>
                    </a:cubicBezTo>
                    <a:cubicBezTo>
                      <a:pt x="6952" y="7087"/>
                      <a:pt x="6960" y="7086"/>
                      <a:pt x="6966" y="7086"/>
                    </a:cubicBezTo>
                    <a:cubicBezTo>
                      <a:pt x="7007" y="7086"/>
                      <a:pt x="7005" y="7127"/>
                      <a:pt x="7041" y="7127"/>
                    </a:cubicBezTo>
                    <a:cubicBezTo>
                      <a:pt x="7051" y="7127"/>
                      <a:pt x="7065" y="7123"/>
                      <a:pt x="7085" y="7113"/>
                    </a:cubicBezTo>
                    <a:cubicBezTo>
                      <a:pt x="7158" y="7082"/>
                      <a:pt x="7093" y="6912"/>
                      <a:pt x="6996" y="6912"/>
                    </a:cubicBezTo>
                    <a:cubicBezTo>
                      <a:pt x="6982" y="6912"/>
                      <a:pt x="6968" y="6916"/>
                      <a:pt x="6954" y="6923"/>
                    </a:cubicBezTo>
                    <a:lnTo>
                      <a:pt x="7025" y="6875"/>
                    </a:lnTo>
                    <a:cubicBezTo>
                      <a:pt x="7088" y="6854"/>
                      <a:pt x="7142" y="6750"/>
                      <a:pt x="7073" y="6750"/>
                    </a:cubicBezTo>
                    <a:close/>
                    <a:moveTo>
                      <a:pt x="20134" y="10983"/>
                    </a:moveTo>
                    <a:lnTo>
                      <a:pt x="20134" y="10983"/>
                    </a:lnTo>
                    <a:cubicBezTo>
                      <a:pt x="20128" y="10989"/>
                      <a:pt x="20124" y="10994"/>
                      <a:pt x="20120" y="11000"/>
                    </a:cubicBezTo>
                    <a:lnTo>
                      <a:pt x="20120" y="11000"/>
                    </a:lnTo>
                    <a:lnTo>
                      <a:pt x="20150" y="10996"/>
                    </a:lnTo>
                    <a:lnTo>
                      <a:pt x="20150" y="10996"/>
                    </a:lnTo>
                    <a:lnTo>
                      <a:pt x="20134" y="10983"/>
                    </a:lnTo>
                    <a:close/>
                    <a:moveTo>
                      <a:pt x="17185" y="13839"/>
                    </a:moveTo>
                    <a:cubicBezTo>
                      <a:pt x="17212" y="13839"/>
                      <a:pt x="17234" y="13857"/>
                      <a:pt x="17253" y="13888"/>
                    </a:cubicBezTo>
                    <a:lnTo>
                      <a:pt x="17205" y="13924"/>
                    </a:lnTo>
                    <a:cubicBezTo>
                      <a:pt x="17170" y="13924"/>
                      <a:pt x="17122" y="13912"/>
                      <a:pt x="17098" y="13888"/>
                    </a:cubicBezTo>
                    <a:cubicBezTo>
                      <a:pt x="17132" y="13854"/>
                      <a:pt x="17161" y="13839"/>
                      <a:pt x="17185" y="13839"/>
                    </a:cubicBezTo>
                    <a:close/>
                    <a:moveTo>
                      <a:pt x="489" y="14150"/>
                    </a:moveTo>
                    <a:lnTo>
                      <a:pt x="489" y="14150"/>
                    </a:lnTo>
                    <a:cubicBezTo>
                      <a:pt x="467" y="14204"/>
                      <a:pt x="475" y="14258"/>
                      <a:pt x="422" y="14258"/>
                    </a:cubicBezTo>
                    <a:cubicBezTo>
                      <a:pt x="417" y="14258"/>
                      <a:pt x="412" y="14258"/>
                      <a:pt x="406" y="14257"/>
                    </a:cubicBezTo>
                    <a:lnTo>
                      <a:pt x="429" y="14197"/>
                    </a:lnTo>
                    <a:lnTo>
                      <a:pt x="489" y="14150"/>
                    </a:lnTo>
                    <a:close/>
                    <a:moveTo>
                      <a:pt x="565" y="14314"/>
                    </a:moveTo>
                    <a:lnTo>
                      <a:pt x="565" y="14314"/>
                    </a:lnTo>
                    <a:cubicBezTo>
                      <a:pt x="567" y="14315"/>
                      <a:pt x="569" y="14316"/>
                      <a:pt x="572" y="14316"/>
                    </a:cubicBezTo>
                    <a:cubicBezTo>
                      <a:pt x="570" y="14315"/>
                      <a:pt x="567" y="14314"/>
                      <a:pt x="565" y="14314"/>
                    </a:cubicBezTo>
                    <a:close/>
                    <a:moveTo>
                      <a:pt x="102" y="14702"/>
                    </a:moveTo>
                    <a:cubicBezTo>
                      <a:pt x="87" y="14702"/>
                      <a:pt x="66" y="14712"/>
                      <a:pt x="37" y="14733"/>
                    </a:cubicBezTo>
                    <a:cubicBezTo>
                      <a:pt x="58" y="14776"/>
                      <a:pt x="70" y="14818"/>
                      <a:pt x="106" y="14818"/>
                    </a:cubicBezTo>
                    <a:cubicBezTo>
                      <a:pt x="110" y="14818"/>
                      <a:pt x="115" y="14818"/>
                      <a:pt x="120" y="14817"/>
                    </a:cubicBezTo>
                    <a:cubicBezTo>
                      <a:pt x="135" y="14739"/>
                      <a:pt x="131" y="14702"/>
                      <a:pt x="102" y="14702"/>
                    </a:cubicBezTo>
                    <a:close/>
                    <a:moveTo>
                      <a:pt x="81" y="15070"/>
                    </a:moveTo>
                    <a:cubicBezTo>
                      <a:pt x="57" y="15070"/>
                      <a:pt x="31" y="15090"/>
                      <a:pt x="25" y="15126"/>
                    </a:cubicBezTo>
                    <a:cubicBezTo>
                      <a:pt x="18" y="15167"/>
                      <a:pt x="46" y="15196"/>
                      <a:pt x="73" y="15196"/>
                    </a:cubicBezTo>
                    <a:cubicBezTo>
                      <a:pt x="94" y="15196"/>
                      <a:pt x="115" y="15179"/>
                      <a:pt x="120" y="15138"/>
                    </a:cubicBezTo>
                    <a:cubicBezTo>
                      <a:pt x="126" y="15090"/>
                      <a:pt x="105" y="15070"/>
                      <a:pt x="81" y="15070"/>
                    </a:cubicBezTo>
                    <a:close/>
                    <a:moveTo>
                      <a:pt x="385" y="15613"/>
                    </a:moveTo>
                    <a:cubicBezTo>
                      <a:pt x="387" y="15613"/>
                      <a:pt x="391" y="15614"/>
                      <a:pt x="394" y="15614"/>
                    </a:cubicBezTo>
                    <a:cubicBezTo>
                      <a:pt x="391" y="15614"/>
                      <a:pt x="388" y="15613"/>
                      <a:pt x="385" y="15613"/>
                    </a:cubicBezTo>
                    <a:close/>
                    <a:moveTo>
                      <a:pt x="13635" y="16066"/>
                    </a:moveTo>
                    <a:cubicBezTo>
                      <a:pt x="13634" y="16066"/>
                      <a:pt x="13634" y="16066"/>
                      <a:pt x="13633" y="16067"/>
                    </a:cubicBezTo>
                    <a:cubicBezTo>
                      <a:pt x="13634" y="16066"/>
                      <a:pt x="13634" y="16066"/>
                      <a:pt x="13635" y="16066"/>
                    </a:cubicBezTo>
                    <a:close/>
                    <a:moveTo>
                      <a:pt x="9395" y="18222"/>
                    </a:moveTo>
                    <a:cubicBezTo>
                      <a:pt x="9395" y="18224"/>
                      <a:pt x="9396" y="18226"/>
                      <a:pt x="9397" y="18228"/>
                    </a:cubicBezTo>
                    <a:lnTo>
                      <a:pt x="9397" y="18228"/>
                    </a:lnTo>
                    <a:lnTo>
                      <a:pt x="9395" y="18222"/>
                    </a:lnTo>
                    <a:close/>
                    <a:moveTo>
                      <a:pt x="8789" y="18658"/>
                    </a:moveTo>
                    <a:cubicBezTo>
                      <a:pt x="8849" y="18658"/>
                      <a:pt x="8851" y="18736"/>
                      <a:pt x="8788" y="18758"/>
                    </a:cubicBezTo>
                    <a:cubicBezTo>
                      <a:pt x="8728" y="18734"/>
                      <a:pt x="8657" y="18698"/>
                      <a:pt x="8752" y="18662"/>
                    </a:cubicBezTo>
                    <a:lnTo>
                      <a:pt x="8764" y="18662"/>
                    </a:lnTo>
                    <a:cubicBezTo>
                      <a:pt x="8773" y="18660"/>
                      <a:pt x="8781" y="18658"/>
                      <a:pt x="8789" y="18658"/>
                    </a:cubicBezTo>
                    <a:close/>
                    <a:moveTo>
                      <a:pt x="3870" y="18960"/>
                    </a:moveTo>
                    <a:cubicBezTo>
                      <a:pt x="3870" y="18961"/>
                      <a:pt x="3870" y="18963"/>
                      <a:pt x="3869" y="18964"/>
                    </a:cubicBezTo>
                    <a:lnTo>
                      <a:pt x="3869" y="18964"/>
                    </a:lnTo>
                    <a:cubicBezTo>
                      <a:pt x="3870" y="18963"/>
                      <a:pt x="3870" y="18961"/>
                      <a:pt x="3870" y="18960"/>
                    </a:cubicBezTo>
                    <a:close/>
                    <a:moveTo>
                      <a:pt x="7156" y="19043"/>
                    </a:moveTo>
                    <a:cubicBezTo>
                      <a:pt x="7156" y="19078"/>
                      <a:pt x="7168" y="19136"/>
                      <a:pt x="7101" y="19150"/>
                    </a:cubicBezTo>
                    <a:lnTo>
                      <a:pt x="7101" y="19150"/>
                    </a:lnTo>
                    <a:cubicBezTo>
                      <a:pt x="7100" y="19150"/>
                      <a:pt x="7098" y="19150"/>
                      <a:pt x="7097" y="19150"/>
                    </a:cubicBezTo>
                    <a:cubicBezTo>
                      <a:pt x="7093" y="19153"/>
                      <a:pt x="7091" y="19156"/>
                      <a:pt x="7088" y="19158"/>
                    </a:cubicBezTo>
                    <a:lnTo>
                      <a:pt x="7088" y="19158"/>
                    </a:lnTo>
                    <a:cubicBezTo>
                      <a:pt x="7078" y="19165"/>
                      <a:pt x="7066" y="19168"/>
                      <a:pt x="7057" y="19168"/>
                    </a:cubicBezTo>
                    <a:cubicBezTo>
                      <a:pt x="7034" y="19168"/>
                      <a:pt x="7022" y="19150"/>
                      <a:pt x="7061" y="19127"/>
                    </a:cubicBezTo>
                    <a:cubicBezTo>
                      <a:pt x="7085" y="19103"/>
                      <a:pt x="7121" y="19067"/>
                      <a:pt x="7156" y="19043"/>
                    </a:cubicBezTo>
                    <a:close/>
                    <a:moveTo>
                      <a:pt x="4632" y="19258"/>
                    </a:moveTo>
                    <a:lnTo>
                      <a:pt x="4823" y="19269"/>
                    </a:lnTo>
                    <a:cubicBezTo>
                      <a:pt x="4823" y="19317"/>
                      <a:pt x="4811" y="19317"/>
                      <a:pt x="4751" y="19317"/>
                    </a:cubicBezTo>
                    <a:cubicBezTo>
                      <a:pt x="4704" y="19317"/>
                      <a:pt x="4620" y="19305"/>
                      <a:pt x="4632" y="19258"/>
                    </a:cubicBezTo>
                    <a:close/>
                    <a:moveTo>
                      <a:pt x="27398" y="0"/>
                    </a:moveTo>
                    <a:cubicBezTo>
                      <a:pt x="27390" y="0"/>
                      <a:pt x="27381" y="2"/>
                      <a:pt x="27373" y="5"/>
                    </a:cubicBezTo>
                    <a:cubicBezTo>
                      <a:pt x="27338" y="29"/>
                      <a:pt x="27183" y="100"/>
                      <a:pt x="27183" y="136"/>
                    </a:cubicBezTo>
                    <a:cubicBezTo>
                      <a:pt x="27183" y="220"/>
                      <a:pt x="27218" y="279"/>
                      <a:pt x="27064" y="303"/>
                    </a:cubicBezTo>
                    <a:cubicBezTo>
                      <a:pt x="26933" y="350"/>
                      <a:pt x="26814" y="410"/>
                      <a:pt x="26707" y="481"/>
                    </a:cubicBezTo>
                    <a:cubicBezTo>
                      <a:pt x="26635" y="529"/>
                      <a:pt x="26635" y="648"/>
                      <a:pt x="26576" y="672"/>
                    </a:cubicBezTo>
                    <a:cubicBezTo>
                      <a:pt x="26566" y="674"/>
                      <a:pt x="26556" y="675"/>
                      <a:pt x="26547" y="675"/>
                    </a:cubicBezTo>
                    <a:cubicBezTo>
                      <a:pt x="26472" y="675"/>
                      <a:pt x="26412" y="613"/>
                      <a:pt x="26335" y="613"/>
                    </a:cubicBezTo>
                    <a:cubicBezTo>
                      <a:pt x="26317" y="613"/>
                      <a:pt x="26298" y="616"/>
                      <a:pt x="26278" y="624"/>
                    </a:cubicBezTo>
                    <a:cubicBezTo>
                      <a:pt x="26206" y="648"/>
                      <a:pt x="26302" y="708"/>
                      <a:pt x="26314" y="731"/>
                    </a:cubicBezTo>
                    <a:cubicBezTo>
                      <a:pt x="26304" y="737"/>
                      <a:pt x="26293" y="740"/>
                      <a:pt x="26281" y="740"/>
                    </a:cubicBezTo>
                    <a:cubicBezTo>
                      <a:pt x="26241" y="740"/>
                      <a:pt x="26194" y="711"/>
                      <a:pt x="26160" y="711"/>
                    </a:cubicBezTo>
                    <a:cubicBezTo>
                      <a:pt x="26145" y="711"/>
                      <a:pt x="26132" y="717"/>
                      <a:pt x="26123" y="731"/>
                    </a:cubicBezTo>
                    <a:cubicBezTo>
                      <a:pt x="26123" y="754"/>
                      <a:pt x="26198" y="959"/>
                      <a:pt x="26104" y="959"/>
                    </a:cubicBezTo>
                    <a:cubicBezTo>
                      <a:pt x="26099" y="959"/>
                      <a:pt x="26093" y="959"/>
                      <a:pt x="26087" y="958"/>
                    </a:cubicBezTo>
                    <a:cubicBezTo>
                      <a:pt x="26032" y="947"/>
                      <a:pt x="26038" y="885"/>
                      <a:pt x="25965" y="885"/>
                    </a:cubicBezTo>
                    <a:cubicBezTo>
                      <a:pt x="25958" y="885"/>
                      <a:pt x="25952" y="885"/>
                      <a:pt x="25945" y="886"/>
                    </a:cubicBezTo>
                    <a:cubicBezTo>
                      <a:pt x="25897" y="898"/>
                      <a:pt x="25861" y="910"/>
                      <a:pt x="25825" y="946"/>
                    </a:cubicBezTo>
                    <a:cubicBezTo>
                      <a:pt x="25754" y="1017"/>
                      <a:pt x="25909" y="1053"/>
                      <a:pt x="25742" y="1136"/>
                    </a:cubicBezTo>
                    <a:cubicBezTo>
                      <a:pt x="25730" y="1089"/>
                      <a:pt x="25683" y="1053"/>
                      <a:pt x="25635" y="1041"/>
                    </a:cubicBezTo>
                    <a:cubicBezTo>
                      <a:pt x="25555" y="1041"/>
                      <a:pt x="25444" y="1052"/>
                      <a:pt x="25475" y="1135"/>
                    </a:cubicBezTo>
                    <a:lnTo>
                      <a:pt x="25475" y="1135"/>
                    </a:lnTo>
                    <a:cubicBezTo>
                      <a:pt x="25458" y="1100"/>
                      <a:pt x="25437" y="1086"/>
                      <a:pt x="25416" y="1086"/>
                    </a:cubicBezTo>
                    <a:cubicBezTo>
                      <a:pt x="25375" y="1086"/>
                      <a:pt x="25331" y="1136"/>
                      <a:pt x="25302" y="1196"/>
                    </a:cubicBezTo>
                    <a:cubicBezTo>
                      <a:pt x="25297" y="1184"/>
                      <a:pt x="25285" y="1179"/>
                      <a:pt x="25270" y="1179"/>
                    </a:cubicBezTo>
                    <a:cubicBezTo>
                      <a:pt x="25177" y="1179"/>
                      <a:pt x="24926" y="1366"/>
                      <a:pt x="24885" y="1386"/>
                    </a:cubicBezTo>
                    <a:cubicBezTo>
                      <a:pt x="24922" y="1370"/>
                      <a:pt x="24953" y="1364"/>
                      <a:pt x="24976" y="1364"/>
                    </a:cubicBezTo>
                    <a:cubicBezTo>
                      <a:pt x="25056" y="1364"/>
                      <a:pt x="25045" y="1442"/>
                      <a:pt x="24897" y="1470"/>
                    </a:cubicBezTo>
                    <a:cubicBezTo>
                      <a:pt x="24766" y="1493"/>
                      <a:pt x="24647" y="1541"/>
                      <a:pt x="24528" y="1589"/>
                    </a:cubicBezTo>
                    <a:cubicBezTo>
                      <a:pt x="24538" y="1616"/>
                      <a:pt x="24570" y="1625"/>
                      <a:pt x="24612" y="1625"/>
                    </a:cubicBezTo>
                    <a:cubicBezTo>
                      <a:pt x="24722" y="1625"/>
                      <a:pt x="24903" y="1562"/>
                      <a:pt x="24980" y="1553"/>
                    </a:cubicBezTo>
                    <a:lnTo>
                      <a:pt x="24980" y="1553"/>
                    </a:lnTo>
                    <a:cubicBezTo>
                      <a:pt x="24885" y="1589"/>
                      <a:pt x="24790" y="1636"/>
                      <a:pt x="24694" y="1672"/>
                    </a:cubicBezTo>
                    <a:cubicBezTo>
                      <a:pt x="24654" y="1680"/>
                      <a:pt x="24596" y="1699"/>
                      <a:pt x="24545" y="1699"/>
                    </a:cubicBezTo>
                    <a:cubicBezTo>
                      <a:pt x="24521" y="1699"/>
                      <a:pt x="24499" y="1695"/>
                      <a:pt x="24480" y="1684"/>
                    </a:cubicBezTo>
                    <a:cubicBezTo>
                      <a:pt x="24432" y="1648"/>
                      <a:pt x="24492" y="1589"/>
                      <a:pt x="24409" y="1589"/>
                    </a:cubicBezTo>
                    <a:cubicBezTo>
                      <a:pt x="24218" y="1589"/>
                      <a:pt x="24230" y="1732"/>
                      <a:pt x="24087" y="1791"/>
                    </a:cubicBezTo>
                    <a:cubicBezTo>
                      <a:pt x="24034" y="1815"/>
                      <a:pt x="23974" y="1827"/>
                      <a:pt x="23914" y="1827"/>
                    </a:cubicBezTo>
                    <a:cubicBezTo>
                      <a:pt x="23855" y="1827"/>
                      <a:pt x="23795" y="1815"/>
                      <a:pt x="23742" y="1791"/>
                    </a:cubicBezTo>
                    <a:lnTo>
                      <a:pt x="23742" y="1791"/>
                    </a:lnTo>
                    <a:cubicBezTo>
                      <a:pt x="23766" y="1851"/>
                      <a:pt x="23694" y="1958"/>
                      <a:pt x="23647" y="2005"/>
                    </a:cubicBezTo>
                    <a:cubicBezTo>
                      <a:pt x="23626" y="2023"/>
                      <a:pt x="23611" y="2030"/>
                      <a:pt x="23600" y="2030"/>
                    </a:cubicBezTo>
                    <a:cubicBezTo>
                      <a:pt x="23566" y="2030"/>
                      <a:pt x="23566" y="1970"/>
                      <a:pt x="23539" y="1970"/>
                    </a:cubicBezTo>
                    <a:cubicBezTo>
                      <a:pt x="23527" y="1975"/>
                      <a:pt x="23519" y="1981"/>
                      <a:pt x="23514" y="1989"/>
                    </a:cubicBezTo>
                    <a:lnTo>
                      <a:pt x="23514" y="1989"/>
                    </a:lnTo>
                    <a:cubicBezTo>
                      <a:pt x="23509" y="1965"/>
                      <a:pt x="23499" y="1946"/>
                      <a:pt x="23480" y="1946"/>
                    </a:cubicBezTo>
                    <a:cubicBezTo>
                      <a:pt x="23397" y="1958"/>
                      <a:pt x="23313" y="1982"/>
                      <a:pt x="23242" y="2029"/>
                    </a:cubicBezTo>
                    <a:cubicBezTo>
                      <a:pt x="23182" y="2053"/>
                      <a:pt x="23063" y="2113"/>
                      <a:pt x="23039" y="2172"/>
                    </a:cubicBezTo>
                    <a:cubicBezTo>
                      <a:pt x="23016" y="2220"/>
                      <a:pt x="23027" y="2232"/>
                      <a:pt x="22956" y="2244"/>
                    </a:cubicBezTo>
                    <a:cubicBezTo>
                      <a:pt x="22941" y="2249"/>
                      <a:pt x="22926" y="2251"/>
                      <a:pt x="22912" y="2251"/>
                    </a:cubicBezTo>
                    <a:cubicBezTo>
                      <a:pt x="22893" y="2251"/>
                      <a:pt x="22875" y="2246"/>
                      <a:pt x="22861" y="2232"/>
                    </a:cubicBezTo>
                    <a:cubicBezTo>
                      <a:pt x="22845" y="2216"/>
                      <a:pt x="22833" y="2209"/>
                      <a:pt x="22821" y="2209"/>
                    </a:cubicBezTo>
                    <a:cubicBezTo>
                      <a:pt x="22807" y="2209"/>
                      <a:pt x="22792" y="2219"/>
                      <a:pt x="22766" y="2232"/>
                    </a:cubicBezTo>
                    <a:cubicBezTo>
                      <a:pt x="22718" y="2244"/>
                      <a:pt x="22658" y="2315"/>
                      <a:pt x="22587" y="2363"/>
                    </a:cubicBezTo>
                    <a:cubicBezTo>
                      <a:pt x="22516" y="2398"/>
                      <a:pt x="22444" y="2422"/>
                      <a:pt x="22373" y="2434"/>
                    </a:cubicBezTo>
                    <a:cubicBezTo>
                      <a:pt x="22366" y="2436"/>
                      <a:pt x="22358" y="2437"/>
                      <a:pt x="22350" y="2437"/>
                    </a:cubicBezTo>
                    <a:cubicBezTo>
                      <a:pt x="22310" y="2437"/>
                      <a:pt x="22258" y="2420"/>
                      <a:pt x="22224" y="2420"/>
                    </a:cubicBezTo>
                    <a:cubicBezTo>
                      <a:pt x="22217" y="2420"/>
                      <a:pt x="22211" y="2420"/>
                      <a:pt x="22206" y="2422"/>
                    </a:cubicBezTo>
                    <a:cubicBezTo>
                      <a:pt x="22182" y="2422"/>
                      <a:pt x="22230" y="2446"/>
                      <a:pt x="22206" y="2458"/>
                    </a:cubicBezTo>
                    <a:lnTo>
                      <a:pt x="22146" y="2470"/>
                    </a:lnTo>
                    <a:lnTo>
                      <a:pt x="21861" y="2565"/>
                    </a:lnTo>
                    <a:cubicBezTo>
                      <a:pt x="21765" y="2589"/>
                      <a:pt x="21551" y="2613"/>
                      <a:pt x="21587" y="2720"/>
                    </a:cubicBezTo>
                    <a:cubicBezTo>
                      <a:pt x="21577" y="2692"/>
                      <a:pt x="21541" y="2682"/>
                      <a:pt x="21495" y="2682"/>
                    </a:cubicBezTo>
                    <a:cubicBezTo>
                      <a:pt x="21424" y="2682"/>
                      <a:pt x="21333" y="2705"/>
                      <a:pt x="21289" y="2720"/>
                    </a:cubicBezTo>
                    <a:cubicBezTo>
                      <a:pt x="21170" y="2756"/>
                      <a:pt x="21170" y="2815"/>
                      <a:pt x="21063" y="2839"/>
                    </a:cubicBezTo>
                    <a:cubicBezTo>
                      <a:pt x="21015" y="2839"/>
                      <a:pt x="21039" y="2767"/>
                      <a:pt x="20992" y="2767"/>
                    </a:cubicBezTo>
                    <a:cubicBezTo>
                      <a:pt x="20932" y="2767"/>
                      <a:pt x="20884" y="2767"/>
                      <a:pt x="20837" y="2791"/>
                    </a:cubicBezTo>
                    <a:cubicBezTo>
                      <a:pt x="20777" y="2815"/>
                      <a:pt x="20730" y="2839"/>
                      <a:pt x="20682" y="2875"/>
                    </a:cubicBezTo>
                    <a:cubicBezTo>
                      <a:pt x="20658" y="2898"/>
                      <a:pt x="20682" y="2946"/>
                      <a:pt x="20682" y="2970"/>
                    </a:cubicBezTo>
                    <a:cubicBezTo>
                      <a:pt x="20671" y="2933"/>
                      <a:pt x="20652" y="2920"/>
                      <a:pt x="20629" y="2920"/>
                    </a:cubicBezTo>
                    <a:cubicBezTo>
                      <a:pt x="20578" y="2920"/>
                      <a:pt x="20509" y="2985"/>
                      <a:pt x="20468" y="2994"/>
                    </a:cubicBezTo>
                    <a:cubicBezTo>
                      <a:pt x="20466" y="2994"/>
                      <a:pt x="20464" y="2994"/>
                      <a:pt x="20462" y="2994"/>
                    </a:cubicBezTo>
                    <a:cubicBezTo>
                      <a:pt x="20405" y="2994"/>
                      <a:pt x="20423" y="2844"/>
                      <a:pt x="20354" y="2844"/>
                    </a:cubicBezTo>
                    <a:cubicBezTo>
                      <a:pt x="20346" y="2844"/>
                      <a:pt x="20336" y="2846"/>
                      <a:pt x="20325" y="2851"/>
                    </a:cubicBezTo>
                    <a:cubicBezTo>
                      <a:pt x="20194" y="2922"/>
                      <a:pt x="20289" y="3053"/>
                      <a:pt x="20253" y="3137"/>
                    </a:cubicBezTo>
                    <a:cubicBezTo>
                      <a:pt x="20245" y="3159"/>
                      <a:pt x="20230" y="3167"/>
                      <a:pt x="20212" y="3167"/>
                    </a:cubicBezTo>
                    <a:cubicBezTo>
                      <a:pt x="20154" y="3167"/>
                      <a:pt x="20063" y="3074"/>
                      <a:pt x="20063" y="3065"/>
                    </a:cubicBezTo>
                    <a:lnTo>
                      <a:pt x="20063" y="3065"/>
                    </a:lnTo>
                    <a:cubicBezTo>
                      <a:pt x="20051" y="3113"/>
                      <a:pt x="20075" y="3125"/>
                      <a:pt x="20003" y="3148"/>
                    </a:cubicBezTo>
                    <a:cubicBezTo>
                      <a:pt x="19979" y="3148"/>
                      <a:pt x="19920" y="3160"/>
                      <a:pt x="19908" y="3184"/>
                    </a:cubicBezTo>
                    <a:cubicBezTo>
                      <a:pt x="19896" y="3196"/>
                      <a:pt x="19920" y="3232"/>
                      <a:pt x="19908" y="3256"/>
                    </a:cubicBezTo>
                    <a:cubicBezTo>
                      <a:pt x="19896" y="3279"/>
                      <a:pt x="19837" y="3291"/>
                      <a:pt x="19801" y="3303"/>
                    </a:cubicBezTo>
                    <a:cubicBezTo>
                      <a:pt x="19792" y="3260"/>
                      <a:pt x="19784" y="3229"/>
                      <a:pt x="19748" y="3229"/>
                    </a:cubicBezTo>
                    <a:cubicBezTo>
                      <a:pt x="19734" y="3229"/>
                      <a:pt x="19717" y="3234"/>
                      <a:pt x="19694" y="3244"/>
                    </a:cubicBezTo>
                    <a:cubicBezTo>
                      <a:pt x="19638" y="3275"/>
                      <a:pt x="19605" y="3296"/>
                      <a:pt x="19581" y="3296"/>
                    </a:cubicBezTo>
                    <a:cubicBezTo>
                      <a:pt x="19559" y="3296"/>
                      <a:pt x="19544" y="3278"/>
                      <a:pt x="19527" y="3232"/>
                    </a:cubicBezTo>
                    <a:cubicBezTo>
                      <a:pt x="19524" y="3225"/>
                      <a:pt x="19509" y="3222"/>
                      <a:pt x="19490" y="3222"/>
                    </a:cubicBezTo>
                    <a:cubicBezTo>
                      <a:pt x="19440" y="3222"/>
                      <a:pt x="19357" y="3242"/>
                      <a:pt x="19348" y="3268"/>
                    </a:cubicBezTo>
                    <a:cubicBezTo>
                      <a:pt x="19337" y="3303"/>
                      <a:pt x="19396" y="3315"/>
                      <a:pt x="19325" y="3339"/>
                    </a:cubicBezTo>
                    <a:cubicBezTo>
                      <a:pt x="19253" y="3375"/>
                      <a:pt x="19170" y="3387"/>
                      <a:pt x="19087" y="3398"/>
                    </a:cubicBezTo>
                    <a:cubicBezTo>
                      <a:pt x="19003" y="3398"/>
                      <a:pt x="18979" y="3363"/>
                      <a:pt x="18896" y="3351"/>
                    </a:cubicBezTo>
                    <a:cubicBezTo>
                      <a:pt x="18884" y="3349"/>
                      <a:pt x="18871" y="3348"/>
                      <a:pt x="18858" y="3348"/>
                    </a:cubicBezTo>
                    <a:cubicBezTo>
                      <a:pt x="18797" y="3348"/>
                      <a:pt x="18731" y="3371"/>
                      <a:pt x="18682" y="3410"/>
                    </a:cubicBezTo>
                    <a:cubicBezTo>
                      <a:pt x="18660" y="3436"/>
                      <a:pt x="18621" y="3445"/>
                      <a:pt x="18581" y="3445"/>
                    </a:cubicBezTo>
                    <a:cubicBezTo>
                      <a:pt x="18509" y="3445"/>
                      <a:pt x="18432" y="3418"/>
                      <a:pt x="18432" y="3410"/>
                    </a:cubicBezTo>
                    <a:lnTo>
                      <a:pt x="18432" y="3410"/>
                    </a:lnTo>
                    <a:cubicBezTo>
                      <a:pt x="18360" y="3494"/>
                      <a:pt x="18563" y="3541"/>
                      <a:pt x="18575" y="3577"/>
                    </a:cubicBezTo>
                    <a:cubicBezTo>
                      <a:pt x="18575" y="3585"/>
                      <a:pt x="18529" y="3599"/>
                      <a:pt x="18497" y="3599"/>
                    </a:cubicBezTo>
                    <a:cubicBezTo>
                      <a:pt x="18483" y="3599"/>
                      <a:pt x="18471" y="3596"/>
                      <a:pt x="18467" y="3589"/>
                    </a:cubicBezTo>
                    <a:cubicBezTo>
                      <a:pt x="18464" y="3578"/>
                      <a:pt x="18451" y="3574"/>
                      <a:pt x="18434" y="3574"/>
                    </a:cubicBezTo>
                    <a:cubicBezTo>
                      <a:pt x="18396" y="3574"/>
                      <a:pt x="18334" y="3596"/>
                      <a:pt x="18301" y="3613"/>
                    </a:cubicBezTo>
                    <a:cubicBezTo>
                      <a:pt x="18277" y="3626"/>
                      <a:pt x="18259" y="3632"/>
                      <a:pt x="18246" y="3632"/>
                    </a:cubicBezTo>
                    <a:cubicBezTo>
                      <a:pt x="18199" y="3632"/>
                      <a:pt x="18201" y="3566"/>
                      <a:pt x="18146" y="3529"/>
                    </a:cubicBezTo>
                    <a:cubicBezTo>
                      <a:pt x="18139" y="3526"/>
                      <a:pt x="18133" y="3525"/>
                      <a:pt x="18128" y="3525"/>
                    </a:cubicBezTo>
                    <a:cubicBezTo>
                      <a:pt x="18098" y="3525"/>
                      <a:pt x="18097" y="3579"/>
                      <a:pt x="18086" y="3589"/>
                    </a:cubicBezTo>
                    <a:cubicBezTo>
                      <a:pt x="18098" y="3637"/>
                      <a:pt x="18015" y="3649"/>
                      <a:pt x="17967" y="3660"/>
                    </a:cubicBezTo>
                    <a:cubicBezTo>
                      <a:pt x="17848" y="3684"/>
                      <a:pt x="17813" y="3660"/>
                      <a:pt x="17741" y="3756"/>
                    </a:cubicBezTo>
                    <a:cubicBezTo>
                      <a:pt x="17730" y="3756"/>
                      <a:pt x="17670" y="3805"/>
                      <a:pt x="17650" y="3805"/>
                    </a:cubicBezTo>
                    <a:cubicBezTo>
                      <a:pt x="17649" y="3805"/>
                      <a:pt x="17647" y="3804"/>
                      <a:pt x="17646" y="3803"/>
                    </a:cubicBezTo>
                    <a:cubicBezTo>
                      <a:pt x="17634" y="3791"/>
                      <a:pt x="17729" y="3649"/>
                      <a:pt x="17598" y="3649"/>
                    </a:cubicBezTo>
                    <a:cubicBezTo>
                      <a:pt x="17479" y="3660"/>
                      <a:pt x="17348" y="3684"/>
                      <a:pt x="17229" y="3720"/>
                    </a:cubicBezTo>
                    <a:cubicBezTo>
                      <a:pt x="17236" y="3720"/>
                      <a:pt x="17270" y="3712"/>
                      <a:pt x="17298" y="3712"/>
                    </a:cubicBezTo>
                    <a:cubicBezTo>
                      <a:pt x="17319" y="3712"/>
                      <a:pt x="17336" y="3717"/>
                      <a:pt x="17336" y="3732"/>
                    </a:cubicBezTo>
                    <a:cubicBezTo>
                      <a:pt x="17336" y="3779"/>
                      <a:pt x="17146" y="3768"/>
                      <a:pt x="17158" y="3827"/>
                    </a:cubicBezTo>
                    <a:cubicBezTo>
                      <a:pt x="17158" y="3818"/>
                      <a:pt x="17168" y="3814"/>
                      <a:pt x="17184" y="3814"/>
                    </a:cubicBezTo>
                    <a:cubicBezTo>
                      <a:pt x="17226" y="3814"/>
                      <a:pt x="17303" y="3842"/>
                      <a:pt x="17277" y="3851"/>
                    </a:cubicBezTo>
                    <a:cubicBezTo>
                      <a:pt x="17218" y="3876"/>
                      <a:pt x="17154" y="3942"/>
                      <a:pt x="17112" y="3942"/>
                    </a:cubicBezTo>
                    <a:cubicBezTo>
                      <a:pt x="17095" y="3942"/>
                      <a:pt x="17081" y="3930"/>
                      <a:pt x="17074" y="3899"/>
                    </a:cubicBezTo>
                    <a:cubicBezTo>
                      <a:pt x="17085" y="3866"/>
                      <a:pt x="17106" y="3814"/>
                      <a:pt x="17064" y="3814"/>
                    </a:cubicBezTo>
                    <a:cubicBezTo>
                      <a:pt x="17060" y="3814"/>
                      <a:pt x="17056" y="3814"/>
                      <a:pt x="17051" y="3815"/>
                    </a:cubicBezTo>
                    <a:cubicBezTo>
                      <a:pt x="16931" y="3815"/>
                      <a:pt x="16812" y="3839"/>
                      <a:pt x="16705" y="3875"/>
                    </a:cubicBezTo>
                    <a:cubicBezTo>
                      <a:pt x="16634" y="3910"/>
                      <a:pt x="16717" y="3970"/>
                      <a:pt x="16717" y="4018"/>
                    </a:cubicBezTo>
                    <a:cubicBezTo>
                      <a:pt x="16693" y="4021"/>
                      <a:pt x="16669" y="4022"/>
                      <a:pt x="16644" y="4022"/>
                    </a:cubicBezTo>
                    <a:cubicBezTo>
                      <a:pt x="16570" y="4022"/>
                      <a:pt x="16494" y="4009"/>
                      <a:pt x="16431" y="3982"/>
                    </a:cubicBezTo>
                    <a:cubicBezTo>
                      <a:pt x="16405" y="3956"/>
                      <a:pt x="16482" y="3923"/>
                      <a:pt x="16534" y="3908"/>
                    </a:cubicBezTo>
                    <a:lnTo>
                      <a:pt x="16534" y="3908"/>
                    </a:lnTo>
                    <a:cubicBezTo>
                      <a:pt x="16476" y="3922"/>
                      <a:pt x="16398" y="3946"/>
                      <a:pt x="16341" y="3946"/>
                    </a:cubicBezTo>
                    <a:cubicBezTo>
                      <a:pt x="16320" y="3946"/>
                      <a:pt x="16302" y="3942"/>
                      <a:pt x="16289" y="3934"/>
                    </a:cubicBezTo>
                    <a:cubicBezTo>
                      <a:pt x="16217" y="3899"/>
                      <a:pt x="16241" y="3815"/>
                      <a:pt x="16229" y="3779"/>
                    </a:cubicBezTo>
                    <a:lnTo>
                      <a:pt x="16229" y="3779"/>
                    </a:lnTo>
                    <a:cubicBezTo>
                      <a:pt x="16205" y="3863"/>
                      <a:pt x="16158" y="3946"/>
                      <a:pt x="16110" y="4030"/>
                    </a:cubicBezTo>
                    <a:cubicBezTo>
                      <a:pt x="16074" y="4065"/>
                      <a:pt x="16003" y="4065"/>
                      <a:pt x="15943" y="4089"/>
                    </a:cubicBezTo>
                    <a:cubicBezTo>
                      <a:pt x="15924" y="4099"/>
                      <a:pt x="15904" y="4157"/>
                      <a:pt x="15871" y="4157"/>
                    </a:cubicBezTo>
                    <a:cubicBezTo>
                      <a:pt x="15864" y="4157"/>
                      <a:pt x="15856" y="4155"/>
                      <a:pt x="15848" y="4149"/>
                    </a:cubicBezTo>
                    <a:cubicBezTo>
                      <a:pt x="15800" y="4113"/>
                      <a:pt x="15884" y="4006"/>
                      <a:pt x="15836" y="3958"/>
                    </a:cubicBezTo>
                    <a:cubicBezTo>
                      <a:pt x="15824" y="3943"/>
                      <a:pt x="15810" y="3937"/>
                      <a:pt x="15794" y="3937"/>
                    </a:cubicBezTo>
                    <a:cubicBezTo>
                      <a:pt x="15750" y="3937"/>
                      <a:pt x="15699" y="3988"/>
                      <a:pt x="15681" y="4006"/>
                    </a:cubicBezTo>
                    <a:cubicBezTo>
                      <a:pt x="15658" y="4030"/>
                      <a:pt x="15658" y="4065"/>
                      <a:pt x="15598" y="4089"/>
                    </a:cubicBezTo>
                    <a:cubicBezTo>
                      <a:pt x="15538" y="4113"/>
                      <a:pt x="15467" y="4125"/>
                      <a:pt x="15407" y="4137"/>
                    </a:cubicBezTo>
                    <a:cubicBezTo>
                      <a:pt x="15241" y="4149"/>
                      <a:pt x="15074" y="4196"/>
                      <a:pt x="14907" y="4268"/>
                    </a:cubicBezTo>
                    <a:cubicBezTo>
                      <a:pt x="14886" y="4289"/>
                      <a:pt x="14884" y="4329"/>
                      <a:pt x="14850" y="4329"/>
                    </a:cubicBezTo>
                    <a:cubicBezTo>
                      <a:pt x="14846" y="4329"/>
                      <a:pt x="14841" y="4328"/>
                      <a:pt x="14836" y="4327"/>
                    </a:cubicBezTo>
                    <a:cubicBezTo>
                      <a:pt x="14788" y="4315"/>
                      <a:pt x="14753" y="4268"/>
                      <a:pt x="14693" y="4256"/>
                    </a:cubicBezTo>
                    <a:cubicBezTo>
                      <a:pt x="14656" y="4250"/>
                      <a:pt x="14618" y="4247"/>
                      <a:pt x="14581" y="4247"/>
                    </a:cubicBezTo>
                    <a:cubicBezTo>
                      <a:pt x="14465" y="4247"/>
                      <a:pt x="14352" y="4276"/>
                      <a:pt x="14253" y="4339"/>
                    </a:cubicBezTo>
                    <a:cubicBezTo>
                      <a:pt x="14229" y="4351"/>
                      <a:pt x="14193" y="4422"/>
                      <a:pt x="14181" y="4422"/>
                    </a:cubicBezTo>
                    <a:cubicBezTo>
                      <a:pt x="14125" y="4411"/>
                      <a:pt x="14143" y="4326"/>
                      <a:pt x="14086" y="4326"/>
                    </a:cubicBezTo>
                    <a:cubicBezTo>
                      <a:pt x="14082" y="4326"/>
                      <a:pt x="14078" y="4326"/>
                      <a:pt x="14074" y="4327"/>
                    </a:cubicBezTo>
                    <a:cubicBezTo>
                      <a:pt x="14074" y="4327"/>
                      <a:pt x="14074" y="4411"/>
                      <a:pt x="14003" y="4434"/>
                    </a:cubicBezTo>
                    <a:cubicBezTo>
                      <a:pt x="13943" y="4446"/>
                      <a:pt x="13907" y="4446"/>
                      <a:pt x="13907" y="4494"/>
                    </a:cubicBezTo>
                    <a:cubicBezTo>
                      <a:pt x="13907" y="4589"/>
                      <a:pt x="13883" y="4589"/>
                      <a:pt x="13824" y="4661"/>
                    </a:cubicBezTo>
                    <a:cubicBezTo>
                      <a:pt x="13788" y="4649"/>
                      <a:pt x="13681" y="4518"/>
                      <a:pt x="13717" y="4518"/>
                    </a:cubicBezTo>
                    <a:cubicBezTo>
                      <a:pt x="13735" y="4518"/>
                      <a:pt x="13755" y="4524"/>
                      <a:pt x="13776" y="4524"/>
                    </a:cubicBezTo>
                    <a:cubicBezTo>
                      <a:pt x="13797" y="4524"/>
                      <a:pt x="13818" y="4518"/>
                      <a:pt x="13836" y="4494"/>
                    </a:cubicBezTo>
                    <a:cubicBezTo>
                      <a:pt x="13872" y="4446"/>
                      <a:pt x="13836" y="4458"/>
                      <a:pt x="13800" y="4446"/>
                    </a:cubicBezTo>
                    <a:cubicBezTo>
                      <a:pt x="13753" y="4446"/>
                      <a:pt x="13652" y="4522"/>
                      <a:pt x="13583" y="4522"/>
                    </a:cubicBezTo>
                    <a:cubicBezTo>
                      <a:pt x="13565" y="4522"/>
                      <a:pt x="13550" y="4518"/>
                      <a:pt x="13538" y="4506"/>
                    </a:cubicBezTo>
                    <a:cubicBezTo>
                      <a:pt x="13528" y="4493"/>
                      <a:pt x="13511" y="4488"/>
                      <a:pt x="13491" y="4488"/>
                    </a:cubicBezTo>
                    <a:cubicBezTo>
                      <a:pt x="13392" y="4488"/>
                      <a:pt x="13198" y="4605"/>
                      <a:pt x="13110" y="4625"/>
                    </a:cubicBezTo>
                    <a:cubicBezTo>
                      <a:pt x="13133" y="4708"/>
                      <a:pt x="13193" y="4684"/>
                      <a:pt x="13205" y="4756"/>
                    </a:cubicBezTo>
                    <a:cubicBezTo>
                      <a:pt x="13199" y="4757"/>
                      <a:pt x="13194" y="4757"/>
                      <a:pt x="13188" y="4757"/>
                    </a:cubicBezTo>
                    <a:cubicBezTo>
                      <a:pt x="13128" y="4757"/>
                      <a:pt x="13070" y="4707"/>
                      <a:pt x="13035" y="4707"/>
                    </a:cubicBezTo>
                    <a:cubicBezTo>
                      <a:pt x="13032" y="4707"/>
                      <a:pt x="13029" y="4707"/>
                      <a:pt x="13026" y="4708"/>
                    </a:cubicBezTo>
                    <a:cubicBezTo>
                      <a:pt x="12979" y="4744"/>
                      <a:pt x="12955" y="4827"/>
                      <a:pt x="12919" y="4863"/>
                    </a:cubicBezTo>
                    <a:cubicBezTo>
                      <a:pt x="12893" y="4828"/>
                      <a:pt x="12663" y="4710"/>
                      <a:pt x="12560" y="4710"/>
                    </a:cubicBezTo>
                    <a:cubicBezTo>
                      <a:pt x="12522" y="4710"/>
                      <a:pt x="12501" y="4726"/>
                      <a:pt x="12514" y="4768"/>
                    </a:cubicBezTo>
                    <a:cubicBezTo>
                      <a:pt x="12550" y="4768"/>
                      <a:pt x="12562" y="4732"/>
                      <a:pt x="12574" y="4732"/>
                    </a:cubicBezTo>
                    <a:cubicBezTo>
                      <a:pt x="12574" y="4731"/>
                      <a:pt x="12575" y="4731"/>
                      <a:pt x="12576" y="4731"/>
                    </a:cubicBezTo>
                    <a:lnTo>
                      <a:pt x="12576" y="4731"/>
                    </a:lnTo>
                    <a:cubicBezTo>
                      <a:pt x="12586" y="4731"/>
                      <a:pt x="12585" y="4828"/>
                      <a:pt x="12574" y="4839"/>
                    </a:cubicBezTo>
                    <a:cubicBezTo>
                      <a:pt x="12550" y="4875"/>
                      <a:pt x="12502" y="4887"/>
                      <a:pt x="12467" y="4899"/>
                    </a:cubicBezTo>
                    <a:cubicBezTo>
                      <a:pt x="12462" y="4899"/>
                      <a:pt x="12458" y="4899"/>
                      <a:pt x="12454" y="4899"/>
                    </a:cubicBezTo>
                    <a:cubicBezTo>
                      <a:pt x="12358" y="4899"/>
                      <a:pt x="12432" y="4767"/>
                      <a:pt x="12326" y="4767"/>
                    </a:cubicBezTo>
                    <a:cubicBezTo>
                      <a:pt x="12321" y="4767"/>
                      <a:pt x="12317" y="4767"/>
                      <a:pt x="12312" y="4768"/>
                    </a:cubicBezTo>
                    <a:cubicBezTo>
                      <a:pt x="12252" y="4780"/>
                      <a:pt x="12181" y="4792"/>
                      <a:pt x="12121" y="4815"/>
                    </a:cubicBezTo>
                    <a:cubicBezTo>
                      <a:pt x="12062" y="4851"/>
                      <a:pt x="12121" y="4911"/>
                      <a:pt x="12026" y="4934"/>
                    </a:cubicBezTo>
                    <a:cubicBezTo>
                      <a:pt x="11999" y="4945"/>
                      <a:pt x="11976" y="4954"/>
                      <a:pt x="11958" y="4954"/>
                    </a:cubicBezTo>
                    <a:cubicBezTo>
                      <a:pt x="11936" y="4954"/>
                      <a:pt x="11920" y="4943"/>
                      <a:pt x="11907" y="4911"/>
                    </a:cubicBezTo>
                    <a:cubicBezTo>
                      <a:pt x="11907" y="4899"/>
                      <a:pt x="11943" y="4851"/>
                      <a:pt x="11931" y="4839"/>
                    </a:cubicBezTo>
                    <a:cubicBezTo>
                      <a:pt x="11931" y="4839"/>
                      <a:pt x="11930" y="4839"/>
                      <a:pt x="11930" y="4839"/>
                    </a:cubicBezTo>
                    <a:cubicBezTo>
                      <a:pt x="11912" y="4839"/>
                      <a:pt x="11743" y="5050"/>
                      <a:pt x="11658" y="5050"/>
                    </a:cubicBezTo>
                    <a:cubicBezTo>
                      <a:pt x="11649" y="5050"/>
                      <a:pt x="11640" y="5047"/>
                      <a:pt x="11633" y="5042"/>
                    </a:cubicBezTo>
                    <a:cubicBezTo>
                      <a:pt x="11584" y="4993"/>
                      <a:pt x="11592" y="4952"/>
                      <a:pt x="11537" y="4952"/>
                    </a:cubicBezTo>
                    <a:cubicBezTo>
                      <a:pt x="11525" y="4952"/>
                      <a:pt x="11510" y="4954"/>
                      <a:pt x="11490" y="4958"/>
                    </a:cubicBezTo>
                    <a:cubicBezTo>
                      <a:pt x="11431" y="4982"/>
                      <a:pt x="11384" y="4994"/>
                      <a:pt x="11336" y="5029"/>
                    </a:cubicBezTo>
                    <a:lnTo>
                      <a:pt x="11336" y="5029"/>
                    </a:lnTo>
                    <a:cubicBezTo>
                      <a:pt x="11337" y="5029"/>
                      <a:pt x="11339" y="5028"/>
                      <a:pt x="11342" y="5028"/>
                    </a:cubicBezTo>
                    <a:cubicBezTo>
                      <a:pt x="11384" y="5028"/>
                      <a:pt x="11590" y="5090"/>
                      <a:pt x="11502" y="5101"/>
                    </a:cubicBezTo>
                    <a:cubicBezTo>
                      <a:pt x="11419" y="5113"/>
                      <a:pt x="11336" y="5125"/>
                      <a:pt x="11252" y="5149"/>
                    </a:cubicBezTo>
                    <a:lnTo>
                      <a:pt x="11121" y="5184"/>
                    </a:lnTo>
                    <a:cubicBezTo>
                      <a:pt x="11097" y="5184"/>
                      <a:pt x="11086" y="5196"/>
                      <a:pt x="11086" y="5208"/>
                    </a:cubicBezTo>
                    <a:cubicBezTo>
                      <a:pt x="11083" y="5210"/>
                      <a:pt x="11080" y="5211"/>
                      <a:pt x="11078" y="5211"/>
                    </a:cubicBezTo>
                    <a:cubicBezTo>
                      <a:pt x="11055" y="5211"/>
                      <a:pt x="11085" y="5100"/>
                      <a:pt x="11074" y="5089"/>
                    </a:cubicBezTo>
                    <a:cubicBezTo>
                      <a:pt x="11069" y="5082"/>
                      <a:pt x="11063" y="5079"/>
                      <a:pt x="11056" y="5079"/>
                    </a:cubicBezTo>
                    <a:cubicBezTo>
                      <a:pt x="11029" y="5079"/>
                      <a:pt x="10988" y="5129"/>
                      <a:pt x="10978" y="5149"/>
                    </a:cubicBezTo>
                    <a:cubicBezTo>
                      <a:pt x="10967" y="5160"/>
                      <a:pt x="10935" y="5233"/>
                      <a:pt x="10883" y="5233"/>
                    </a:cubicBezTo>
                    <a:cubicBezTo>
                      <a:pt x="10879" y="5233"/>
                      <a:pt x="10875" y="5233"/>
                      <a:pt x="10871" y="5232"/>
                    </a:cubicBezTo>
                    <a:cubicBezTo>
                      <a:pt x="10824" y="5220"/>
                      <a:pt x="10847" y="5161"/>
                      <a:pt x="10812" y="5137"/>
                    </a:cubicBezTo>
                    <a:lnTo>
                      <a:pt x="10812" y="5137"/>
                    </a:lnTo>
                    <a:cubicBezTo>
                      <a:pt x="10859" y="5173"/>
                      <a:pt x="10705" y="5303"/>
                      <a:pt x="10669" y="5327"/>
                    </a:cubicBezTo>
                    <a:cubicBezTo>
                      <a:pt x="10621" y="5351"/>
                      <a:pt x="10574" y="5375"/>
                      <a:pt x="10514" y="5375"/>
                    </a:cubicBezTo>
                    <a:cubicBezTo>
                      <a:pt x="10478" y="5375"/>
                      <a:pt x="10490" y="5339"/>
                      <a:pt x="10443" y="5339"/>
                    </a:cubicBezTo>
                    <a:cubicBezTo>
                      <a:pt x="10395" y="5339"/>
                      <a:pt x="10240" y="5375"/>
                      <a:pt x="10252" y="5423"/>
                    </a:cubicBezTo>
                    <a:cubicBezTo>
                      <a:pt x="10252" y="5470"/>
                      <a:pt x="10252" y="5482"/>
                      <a:pt x="10193" y="5506"/>
                    </a:cubicBezTo>
                    <a:cubicBezTo>
                      <a:pt x="10193" y="5506"/>
                      <a:pt x="10131" y="5532"/>
                      <a:pt x="10114" y="5532"/>
                    </a:cubicBezTo>
                    <a:cubicBezTo>
                      <a:pt x="10111" y="5532"/>
                      <a:pt x="10109" y="5531"/>
                      <a:pt x="10109" y="5530"/>
                    </a:cubicBezTo>
                    <a:cubicBezTo>
                      <a:pt x="10098" y="5518"/>
                      <a:pt x="10219" y="5374"/>
                      <a:pt x="10121" y="5374"/>
                    </a:cubicBezTo>
                    <a:cubicBezTo>
                      <a:pt x="10118" y="5374"/>
                      <a:pt x="10114" y="5374"/>
                      <a:pt x="10109" y="5375"/>
                    </a:cubicBezTo>
                    <a:cubicBezTo>
                      <a:pt x="10008" y="5386"/>
                      <a:pt x="10013" y="5483"/>
                      <a:pt x="9923" y="5483"/>
                    </a:cubicBezTo>
                    <a:cubicBezTo>
                      <a:pt x="9918" y="5483"/>
                      <a:pt x="9912" y="5483"/>
                      <a:pt x="9907" y="5482"/>
                    </a:cubicBezTo>
                    <a:cubicBezTo>
                      <a:pt x="9900" y="5481"/>
                      <a:pt x="9893" y="5481"/>
                      <a:pt x="9886" y="5481"/>
                    </a:cubicBezTo>
                    <a:cubicBezTo>
                      <a:pt x="9801" y="5481"/>
                      <a:pt x="9735" y="5547"/>
                      <a:pt x="9669" y="5613"/>
                    </a:cubicBezTo>
                    <a:cubicBezTo>
                      <a:pt x="9642" y="5640"/>
                      <a:pt x="9632" y="5647"/>
                      <a:pt x="9625" y="5647"/>
                    </a:cubicBezTo>
                    <a:cubicBezTo>
                      <a:pt x="9616" y="5647"/>
                      <a:pt x="9611" y="5637"/>
                      <a:pt x="9585" y="5637"/>
                    </a:cubicBezTo>
                    <a:cubicBezTo>
                      <a:pt x="9550" y="5637"/>
                      <a:pt x="9514" y="5684"/>
                      <a:pt x="9490" y="5696"/>
                    </a:cubicBezTo>
                    <a:cubicBezTo>
                      <a:pt x="9481" y="5741"/>
                      <a:pt x="9426" y="5805"/>
                      <a:pt x="9374" y="5805"/>
                    </a:cubicBezTo>
                    <a:cubicBezTo>
                      <a:pt x="9356" y="5805"/>
                      <a:pt x="9338" y="5798"/>
                      <a:pt x="9323" y="5780"/>
                    </a:cubicBezTo>
                    <a:cubicBezTo>
                      <a:pt x="9315" y="5771"/>
                      <a:pt x="9256" y="5687"/>
                      <a:pt x="9215" y="5687"/>
                    </a:cubicBezTo>
                    <a:cubicBezTo>
                      <a:pt x="9200" y="5687"/>
                      <a:pt x="9187" y="5699"/>
                      <a:pt x="9181" y="5732"/>
                    </a:cubicBezTo>
                    <a:cubicBezTo>
                      <a:pt x="9169" y="5780"/>
                      <a:pt x="9181" y="5815"/>
                      <a:pt x="9097" y="5839"/>
                    </a:cubicBezTo>
                    <a:cubicBezTo>
                      <a:pt x="9094" y="5840"/>
                      <a:pt x="9091" y="5841"/>
                      <a:pt x="9089" y="5841"/>
                    </a:cubicBezTo>
                    <a:cubicBezTo>
                      <a:pt x="9063" y="5841"/>
                      <a:pt x="9070" y="5791"/>
                      <a:pt x="9038" y="5780"/>
                    </a:cubicBezTo>
                    <a:cubicBezTo>
                      <a:pt x="9033" y="5777"/>
                      <a:pt x="9028" y="5776"/>
                      <a:pt x="9022" y="5776"/>
                    </a:cubicBezTo>
                    <a:cubicBezTo>
                      <a:pt x="8996" y="5776"/>
                      <a:pt x="8959" y="5794"/>
                      <a:pt x="8930" y="5804"/>
                    </a:cubicBezTo>
                    <a:lnTo>
                      <a:pt x="8966" y="5887"/>
                    </a:lnTo>
                    <a:cubicBezTo>
                      <a:pt x="8990" y="5887"/>
                      <a:pt x="9050" y="5887"/>
                      <a:pt x="9061" y="5911"/>
                    </a:cubicBezTo>
                    <a:cubicBezTo>
                      <a:pt x="9085" y="5935"/>
                      <a:pt x="8954" y="5994"/>
                      <a:pt x="8942" y="5994"/>
                    </a:cubicBezTo>
                    <a:cubicBezTo>
                      <a:pt x="8920" y="6002"/>
                      <a:pt x="8905" y="6005"/>
                      <a:pt x="8893" y="6005"/>
                    </a:cubicBezTo>
                    <a:cubicBezTo>
                      <a:pt x="8852" y="6005"/>
                      <a:pt x="8849" y="5970"/>
                      <a:pt x="8776" y="5970"/>
                    </a:cubicBezTo>
                    <a:cubicBezTo>
                      <a:pt x="8752" y="5970"/>
                      <a:pt x="8609" y="5970"/>
                      <a:pt x="8609" y="5982"/>
                    </a:cubicBezTo>
                    <a:cubicBezTo>
                      <a:pt x="8585" y="6042"/>
                      <a:pt x="8645" y="6054"/>
                      <a:pt x="8561" y="6089"/>
                    </a:cubicBezTo>
                    <a:cubicBezTo>
                      <a:pt x="8514" y="6113"/>
                      <a:pt x="8466" y="6113"/>
                      <a:pt x="8454" y="6149"/>
                    </a:cubicBezTo>
                    <a:cubicBezTo>
                      <a:pt x="8442" y="6220"/>
                      <a:pt x="8157" y="6304"/>
                      <a:pt x="8097" y="6327"/>
                    </a:cubicBezTo>
                    <a:cubicBezTo>
                      <a:pt x="8076" y="6334"/>
                      <a:pt x="8061" y="6337"/>
                      <a:pt x="8050" y="6337"/>
                    </a:cubicBezTo>
                    <a:cubicBezTo>
                      <a:pt x="8023" y="6337"/>
                      <a:pt x="8015" y="6320"/>
                      <a:pt x="7990" y="6304"/>
                    </a:cubicBezTo>
                    <a:cubicBezTo>
                      <a:pt x="7982" y="6300"/>
                      <a:pt x="7973" y="6298"/>
                      <a:pt x="7963" y="6298"/>
                    </a:cubicBezTo>
                    <a:cubicBezTo>
                      <a:pt x="7913" y="6298"/>
                      <a:pt x="7841" y="6341"/>
                      <a:pt x="7811" y="6351"/>
                    </a:cubicBezTo>
                    <a:cubicBezTo>
                      <a:pt x="7776" y="6375"/>
                      <a:pt x="7668" y="6387"/>
                      <a:pt x="7668" y="6446"/>
                    </a:cubicBezTo>
                    <a:cubicBezTo>
                      <a:pt x="7668" y="6494"/>
                      <a:pt x="7621" y="6494"/>
                      <a:pt x="7573" y="6518"/>
                    </a:cubicBezTo>
                    <a:cubicBezTo>
                      <a:pt x="7526" y="6542"/>
                      <a:pt x="7549" y="6566"/>
                      <a:pt x="7502" y="6589"/>
                    </a:cubicBezTo>
                    <a:cubicBezTo>
                      <a:pt x="7454" y="6625"/>
                      <a:pt x="7383" y="6649"/>
                      <a:pt x="7323" y="6661"/>
                    </a:cubicBezTo>
                    <a:cubicBezTo>
                      <a:pt x="7252" y="6697"/>
                      <a:pt x="7156" y="6958"/>
                      <a:pt x="7240" y="6958"/>
                    </a:cubicBezTo>
                    <a:cubicBezTo>
                      <a:pt x="7264" y="6947"/>
                      <a:pt x="7287" y="6923"/>
                      <a:pt x="7311" y="6911"/>
                    </a:cubicBezTo>
                    <a:cubicBezTo>
                      <a:pt x="7359" y="6887"/>
                      <a:pt x="7406" y="6887"/>
                      <a:pt x="7454" y="6887"/>
                    </a:cubicBezTo>
                    <a:cubicBezTo>
                      <a:pt x="7561" y="6875"/>
                      <a:pt x="7668" y="6851"/>
                      <a:pt x="7764" y="6792"/>
                    </a:cubicBezTo>
                    <a:cubicBezTo>
                      <a:pt x="7835" y="6756"/>
                      <a:pt x="7716" y="6685"/>
                      <a:pt x="7811" y="6625"/>
                    </a:cubicBezTo>
                    <a:cubicBezTo>
                      <a:pt x="7847" y="6598"/>
                      <a:pt x="7896" y="6585"/>
                      <a:pt x="7944" y="6585"/>
                    </a:cubicBezTo>
                    <a:cubicBezTo>
                      <a:pt x="7959" y="6585"/>
                      <a:pt x="7975" y="6586"/>
                      <a:pt x="7990" y="6589"/>
                    </a:cubicBezTo>
                    <a:cubicBezTo>
                      <a:pt x="7997" y="6617"/>
                      <a:pt x="8004" y="6629"/>
                      <a:pt x="8018" y="6629"/>
                    </a:cubicBezTo>
                    <a:cubicBezTo>
                      <a:pt x="8028" y="6629"/>
                      <a:pt x="8042" y="6623"/>
                      <a:pt x="8061" y="6613"/>
                    </a:cubicBezTo>
                    <a:cubicBezTo>
                      <a:pt x="8145" y="6577"/>
                      <a:pt x="8097" y="6589"/>
                      <a:pt x="8097" y="6530"/>
                    </a:cubicBezTo>
                    <a:cubicBezTo>
                      <a:pt x="8109" y="6482"/>
                      <a:pt x="8145" y="6458"/>
                      <a:pt x="8192" y="6458"/>
                    </a:cubicBezTo>
                    <a:cubicBezTo>
                      <a:pt x="8251" y="6478"/>
                      <a:pt x="8214" y="6569"/>
                      <a:pt x="8270" y="6569"/>
                    </a:cubicBezTo>
                    <a:cubicBezTo>
                      <a:pt x="8282" y="6569"/>
                      <a:pt x="8299" y="6564"/>
                      <a:pt x="8323" y="6554"/>
                    </a:cubicBezTo>
                    <a:cubicBezTo>
                      <a:pt x="8371" y="6542"/>
                      <a:pt x="8454" y="6446"/>
                      <a:pt x="8442" y="6411"/>
                    </a:cubicBezTo>
                    <a:cubicBezTo>
                      <a:pt x="8466" y="6387"/>
                      <a:pt x="8502" y="6375"/>
                      <a:pt x="8526" y="6363"/>
                    </a:cubicBezTo>
                    <a:cubicBezTo>
                      <a:pt x="8609" y="6304"/>
                      <a:pt x="8692" y="6232"/>
                      <a:pt x="8788" y="6185"/>
                    </a:cubicBezTo>
                    <a:lnTo>
                      <a:pt x="8788" y="6185"/>
                    </a:lnTo>
                    <a:cubicBezTo>
                      <a:pt x="8840" y="6195"/>
                      <a:pt x="8745" y="6316"/>
                      <a:pt x="8721" y="6361"/>
                    </a:cubicBezTo>
                    <a:lnTo>
                      <a:pt x="8721" y="6361"/>
                    </a:lnTo>
                    <a:cubicBezTo>
                      <a:pt x="8761" y="6312"/>
                      <a:pt x="9003" y="6192"/>
                      <a:pt x="9014" y="6149"/>
                    </a:cubicBezTo>
                    <a:cubicBezTo>
                      <a:pt x="9031" y="6123"/>
                      <a:pt x="9073" y="6104"/>
                      <a:pt x="9117" y="6104"/>
                    </a:cubicBezTo>
                    <a:cubicBezTo>
                      <a:pt x="9134" y="6104"/>
                      <a:pt x="9152" y="6106"/>
                      <a:pt x="9169" y="6113"/>
                    </a:cubicBezTo>
                    <a:cubicBezTo>
                      <a:pt x="9192" y="6121"/>
                      <a:pt x="9209" y="6124"/>
                      <a:pt x="9221" y="6124"/>
                    </a:cubicBezTo>
                    <a:cubicBezTo>
                      <a:pt x="9265" y="6124"/>
                      <a:pt x="9253" y="6084"/>
                      <a:pt x="9300" y="6065"/>
                    </a:cubicBezTo>
                    <a:cubicBezTo>
                      <a:pt x="9336" y="6051"/>
                      <a:pt x="9355" y="6041"/>
                      <a:pt x="9378" y="6041"/>
                    </a:cubicBezTo>
                    <a:cubicBezTo>
                      <a:pt x="9392" y="6041"/>
                      <a:pt x="9408" y="6044"/>
                      <a:pt x="9431" y="6054"/>
                    </a:cubicBezTo>
                    <a:lnTo>
                      <a:pt x="9490" y="6054"/>
                    </a:lnTo>
                    <a:cubicBezTo>
                      <a:pt x="9526" y="6030"/>
                      <a:pt x="9550" y="5970"/>
                      <a:pt x="9502" y="5958"/>
                    </a:cubicBezTo>
                    <a:cubicBezTo>
                      <a:pt x="9454" y="5935"/>
                      <a:pt x="9442" y="5875"/>
                      <a:pt x="9514" y="5875"/>
                    </a:cubicBezTo>
                    <a:cubicBezTo>
                      <a:pt x="9585" y="5875"/>
                      <a:pt x="9609" y="5923"/>
                      <a:pt x="9681" y="5923"/>
                    </a:cubicBezTo>
                    <a:cubicBezTo>
                      <a:pt x="9740" y="5911"/>
                      <a:pt x="9800" y="5887"/>
                      <a:pt x="9847" y="5839"/>
                    </a:cubicBezTo>
                    <a:cubicBezTo>
                      <a:pt x="9895" y="5815"/>
                      <a:pt x="9943" y="5815"/>
                      <a:pt x="9990" y="5815"/>
                    </a:cubicBezTo>
                    <a:cubicBezTo>
                      <a:pt x="10002" y="5827"/>
                      <a:pt x="10026" y="5827"/>
                      <a:pt x="10038" y="5827"/>
                    </a:cubicBezTo>
                    <a:cubicBezTo>
                      <a:pt x="10109" y="5804"/>
                      <a:pt x="10085" y="5768"/>
                      <a:pt x="10157" y="5732"/>
                    </a:cubicBezTo>
                    <a:cubicBezTo>
                      <a:pt x="10204" y="5732"/>
                      <a:pt x="10252" y="5720"/>
                      <a:pt x="10300" y="5720"/>
                    </a:cubicBezTo>
                    <a:cubicBezTo>
                      <a:pt x="10419" y="5696"/>
                      <a:pt x="10538" y="5637"/>
                      <a:pt x="10633" y="5554"/>
                    </a:cubicBezTo>
                    <a:cubicBezTo>
                      <a:pt x="10664" y="5522"/>
                      <a:pt x="10682" y="5504"/>
                      <a:pt x="10696" y="5504"/>
                    </a:cubicBezTo>
                    <a:cubicBezTo>
                      <a:pt x="10708" y="5504"/>
                      <a:pt x="10717" y="5519"/>
                      <a:pt x="10728" y="5554"/>
                    </a:cubicBezTo>
                    <a:cubicBezTo>
                      <a:pt x="10705" y="5583"/>
                      <a:pt x="10713" y="5592"/>
                      <a:pt x="10733" y="5592"/>
                    </a:cubicBezTo>
                    <a:cubicBezTo>
                      <a:pt x="10752" y="5592"/>
                      <a:pt x="10782" y="5583"/>
                      <a:pt x="10800" y="5577"/>
                    </a:cubicBezTo>
                    <a:cubicBezTo>
                      <a:pt x="10871" y="5565"/>
                      <a:pt x="10943" y="5542"/>
                      <a:pt x="11002" y="5506"/>
                    </a:cubicBezTo>
                    <a:cubicBezTo>
                      <a:pt x="11035" y="5484"/>
                      <a:pt x="11057" y="5433"/>
                      <a:pt x="11124" y="5433"/>
                    </a:cubicBezTo>
                    <a:cubicBezTo>
                      <a:pt x="11131" y="5433"/>
                      <a:pt x="11138" y="5433"/>
                      <a:pt x="11145" y="5434"/>
                    </a:cubicBezTo>
                    <a:cubicBezTo>
                      <a:pt x="11153" y="5457"/>
                      <a:pt x="11173" y="5465"/>
                      <a:pt x="11200" y="5465"/>
                    </a:cubicBezTo>
                    <a:cubicBezTo>
                      <a:pt x="11257" y="5465"/>
                      <a:pt x="11343" y="5427"/>
                      <a:pt x="11383" y="5411"/>
                    </a:cubicBezTo>
                    <a:cubicBezTo>
                      <a:pt x="11429" y="5388"/>
                      <a:pt x="11474" y="5267"/>
                      <a:pt x="11509" y="5267"/>
                    </a:cubicBezTo>
                    <a:cubicBezTo>
                      <a:pt x="11511" y="5267"/>
                      <a:pt x="11513" y="5267"/>
                      <a:pt x="11514" y="5268"/>
                    </a:cubicBezTo>
                    <a:cubicBezTo>
                      <a:pt x="11547" y="5308"/>
                      <a:pt x="11596" y="5327"/>
                      <a:pt x="11647" y="5327"/>
                    </a:cubicBezTo>
                    <a:cubicBezTo>
                      <a:pt x="11670" y="5327"/>
                      <a:pt x="11694" y="5323"/>
                      <a:pt x="11717" y="5315"/>
                    </a:cubicBezTo>
                    <a:cubicBezTo>
                      <a:pt x="11883" y="5292"/>
                      <a:pt x="12050" y="5244"/>
                      <a:pt x="12205" y="5184"/>
                    </a:cubicBezTo>
                    <a:cubicBezTo>
                      <a:pt x="12264" y="5161"/>
                      <a:pt x="12312" y="5137"/>
                      <a:pt x="12371" y="5113"/>
                    </a:cubicBezTo>
                    <a:cubicBezTo>
                      <a:pt x="12419" y="5089"/>
                      <a:pt x="12419" y="5053"/>
                      <a:pt x="12455" y="5053"/>
                    </a:cubicBezTo>
                    <a:cubicBezTo>
                      <a:pt x="12457" y="5052"/>
                      <a:pt x="12461" y="5052"/>
                      <a:pt x="12464" y="5052"/>
                    </a:cubicBezTo>
                    <a:cubicBezTo>
                      <a:pt x="12494" y="5052"/>
                      <a:pt x="12554" y="5090"/>
                      <a:pt x="12586" y="5101"/>
                    </a:cubicBezTo>
                    <a:cubicBezTo>
                      <a:pt x="12615" y="5107"/>
                      <a:pt x="12645" y="5110"/>
                      <a:pt x="12675" y="5110"/>
                    </a:cubicBezTo>
                    <a:cubicBezTo>
                      <a:pt x="12705" y="5110"/>
                      <a:pt x="12735" y="5107"/>
                      <a:pt x="12764" y="5101"/>
                    </a:cubicBezTo>
                    <a:cubicBezTo>
                      <a:pt x="12836" y="5089"/>
                      <a:pt x="12895" y="5065"/>
                      <a:pt x="12883" y="5006"/>
                    </a:cubicBezTo>
                    <a:lnTo>
                      <a:pt x="12883" y="5006"/>
                    </a:lnTo>
                    <a:cubicBezTo>
                      <a:pt x="12885" y="5013"/>
                      <a:pt x="12890" y="5016"/>
                      <a:pt x="12897" y="5016"/>
                    </a:cubicBezTo>
                    <a:cubicBezTo>
                      <a:pt x="12936" y="5016"/>
                      <a:pt x="13044" y="4921"/>
                      <a:pt x="13074" y="4911"/>
                    </a:cubicBezTo>
                    <a:cubicBezTo>
                      <a:pt x="13080" y="4907"/>
                      <a:pt x="13087" y="4905"/>
                      <a:pt x="13096" y="4905"/>
                    </a:cubicBezTo>
                    <a:cubicBezTo>
                      <a:pt x="13140" y="4905"/>
                      <a:pt x="13213" y="4946"/>
                      <a:pt x="13252" y="4946"/>
                    </a:cubicBezTo>
                    <a:cubicBezTo>
                      <a:pt x="13266" y="4948"/>
                      <a:pt x="13279" y="4949"/>
                      <a:pt x="13292" y="4949"/>
                    </a:cubicBezTo>
                    <a:cubicBezTo>
                      <a:pt x="13350" y="4949"/>
                      <a:pt x="13408" y="4930"/>
                      <a:pt x="13467" y="4911"/>
                    </a:cubicBezTo>
                    <a:cubicBezTo>
                      <a:pt x="13514" y="4875"/>
                      <a:pt x="13479" y="4827"/>
                      <a:pt x="13467" y="4792"/>
                    </a:cubicBezTo>
                    <a:cubicBezTo>
                      <a:pt x="13502" y="4780"/>
                      <a:pt x="13538" y="4768"/>
                      <a:pt x="13586" y="4756"/>
                    </a:cubicBezTo>
                    <a:cubicBezTo>
                      <a:pt x="13586" y="4780"/>
                      <a:pt x="13586" y="4792"/>
                      <a:pt x="13598" y="4803"/>
                    </a:cubicBezTo>
                    <a:cubicBezTo>
                      <a:pt x="13622" y="4803"/>
                      <a:pt x="13669" y="4792"/>
                      <a:pt x="13693" y="4780"/>
                    </a:cubicBezTo>
                    <a:cubicBezTo>
                      <a:pt x="13717" y="4780"/>
                      <a:pt x="13741" y="4815"/>
                      <a:pt x="13776" y="4815"/>
                    </a:cubicBezTo>
                    <a:cubicBezTo>
                      <a:pt x="13812" y="4815"/>
                      <a:pt x="13860" y="4803"/>
                      <a:pt x="13895" y="4792"/>
                    </a:cubicBezTo>
                    <a:cubicBezTo>
                      <a:pt x="13991" y="4756"/>
                      <a:pt x="14074" y="4696"/>
                      <a:pt x="14145" y="4625"/>
                    </a:cubicBezTo>
                    <a:cubicBezTo>
                      <a:pt x="14187" y="4596"/>
                      <a:pt x="14211" y="4584"/>
                      <a:pt x="14226" y="4584"/>
                    </a:cubicBezTo>
                    <a:cubicBezTo>
                      <a:pt x="14254" y="4584"/>
                      <a:pt x="14249" y="4626"/>
                      <a:pt x="14264" y="4672"/>
                    </a:cubicBezTo>
                    <a:cubicBezTo>
                      <a:pt x="14253" y="4637"/>
                      <a:pt x="14336" y="4661"/>
                      <a:pt x="14360" y="4613"/>
                    </a:cubicBezTo>
                    <a:lnTo>
                      <a:pt x="14360" y="4553"/>
                    </a:lnTo>
                    <a:cubicBezTo>
                      <a:pt x="14364" y="4552"/>
                      <a:pt x="14369" y="4552"/>
                      <a:pt x="14373" y="4552"/>
                    </a:cubicBezTo>
                    <a:cubicBezTo>
                      <a:pt x="14416" y="4552"/>
                      <a:pt x="14422" y="4602"/>
                      <a:pt x="14457" y="4602"/>
                    </a:cubicBezTo>
                    <a:cubicBezTo>
                      <a:pt x="14460" y="4602"/>
                      <a:pt x="14463" y="4602"/>
                      <a:pt x="14467" y="4601"/>
                    </a:cubicBezTo>
                    <a:cubicBezTo>
                      <a:pt x="14515" y="4589"/>
                      <a:pt x="14562" y="4518"/>
                      <a:pt x="14622" y="4494"/>
                    </a:cubicBezTo>
                    <a:cubicBezTo>
                      <a:pt x="14647" y="4481"/>
                      <a:pt x="14661" y="4476"/>
                      <a:pt x="14668" y="4476"/>
                    </a:cubicBezTo>
                    <a:cubicBezTo>
                      <a:pt x="14688" y="4476"/>
                      <a:pt x="14651" y="4515"/>
                      <a:pt x="14634" y="4541"/>
                    </a:cubicBezTo>
                    <a:cubicBezTo>
                      <a:pt x="14603" y="4562"/>
                      <a:pt x="14607" y="4633"/>
                      <a:pt x="14659" y="4633"/>
                    </a:cubicBezTo>
                    <a:cubicBezTo>
                      <a:pt x="14669" y="4633"/>
                      <a:pt x="14680" y="4630"/>
                      <a:pt x="14693" y="4625"/>
                    </a:cubicBezTo>
                    <a:cubicBezTo>
                      <a:pt x="14776" y="4589"/>
                      <a:pt x="14848" y="4518"/>
                      <a:pt x="14848" y="4458"/>
                    </a:cubicBezTo>
                    <a:cubicBezTo>
                      <a:pt x="14854" y="4498"/>
                      <a:pt x="14887" y="4512"/>
                      <a:pt x="14935" y="4512"/>
                    </a:cubicBezTo>
                    <a:cubicBezTo>
                      <a:pt x="15049" y="4512"/>
                      <a:pt x="15243" y="4435"/>
                      <a:pt x="15343" y="4435"/>
                    </a:cubicBezTo>
                    <a:cubicBezTo>
                      <a:pt x="15379" y="4435"/>
                      <a:pt x="15403" y="4444"/>
                      <a:pt x="15407" y="4470"/>
                    </a:cubicBezTo>
                    <a:cubicBezTo>
                      <a:pt x="15427" y="4478"/>
                      <a:pt x="15445" y="4481"/>
                      <a:pt x="15463" y="4481"/>
                    </a:cubicBezTo>
                    <a:cubicBezTo>
                      <a:pt x="15554" y="4481"/>
                      <a:pt x="15627" y="4393"/>
                      <a:pt x="15717" y="4363"/>
                    </a:cubicBezTo>
                    <a:cubicBezTo>
                      <a:pt x="15800" y="4339"/>
                      <a:pt x="15884" y="4315"/>
                      <a:pt x="15979" y="4303"/>
                    </a:cubicBezTo>
                    <a:cubicBezTo>
                      <a:pt x="16086" y="4280"/>
                      <a:pt x="16193" y="4208"/>
                      <a:pt x="16300" y="4184"/>
                    </a:cubicBezTo>
                    <a:cubicBezTo>
                      <a:pt x="16323" y="4179"/>
                      <a:pt x="16341" y="4177"/>
                      <a:pt x="16357" y="4177"/>
                    </a:cubicBezTo>
                    <a:cubicBezTo>
                      <a:pt x="16401" y="4177"/>
                      <a:pt x="16426" y="4191"/>
                      <a:pt x="16470" y="4191"/>
                    </a:cubicBezTo>
                    <a:cubicBezTo>
                      <a:pt x="16486" y="4191"/>
                      <a:pt x="16504" y="4189"/>
                      <a:pt x="16527" y="4184"/>
                    </a:cubicBezTo>
                    <a:cubicBezTo>
                      <a:pt x="16574" y="4172"/>
                      <a:pt x="16634" y="4160"/>
                      <a:pt x="16658" y="4137"/>
                    </a:cubicBezTo>
                    <a:cubicBezTo>
                      <a:pt x="16681" y="4101"/>
                      <a:pt x="16658" y="4077"/>
                      <a:pt x="16693" y="4077"/>
                    </a:cubicBezTo>
                    <a:cubicBezTo>
                      <a:pt x="16699" y="4076"/>
                      <a:pt x="16704" y="4076"/>
                      <a:pt x="16709" y="4076"/>
                    </a:cubicBezTo>
                    <a:cubicBezTo>
                      <a:pt x="16780" y="4076"/>
                      <a:pt x="16801" y="4152"/>
                      <a:pt x="16812" y="4196"/>
                    </a:cubicBezTo>
                    <a:cubicBezTo>
                      <a:pt x="16789" y="4101"/>
                      <a:pt x="17515" y="4006"/>
                      <a:pt x="17610" y="3982"/>
                    </a:cubicBezTo>
                    <a:cubicBezTo>
                      <a:pt x="17705" y="3970"/>
                      <a:pt x="17836" y="3982"/>
                      <a:pt x="17932" y="3958"/>
                    </a:cubicBezTo>
                    <a:cubicBezTo>
                      <a:pt x="18015" y="3934"/>
                      <a:pt x="18098" y="3899"/>
                      <a:pt x="18182" y="3851"/>
                    </a:cubicBezTo>
                    <a:cubicBezTo>
                      <a:pt x="18204" y="3840"/>
                      <a:pt x="18280" y="3711"/>
                      <a:pt x="18248" y="3707"/>
                    </a:cubicBezTo>
                    <a:lnTo>
                      <a:pt x="18248" y="3707"/>
                    </a:lnTo>
                    <a:cubicBezTo>
                      <a:pt x="18248" y="3707"/>
                      <a:pt x="18248" y="3707"/>
                      <a:pt x="18249" y="3707"/>
                    </a:cubicBezTo>
                    <a:cubicBezTo>
                      <a:pt x="18299" y="3707"/>
                      <a:pt x="18297" y="3798"/>
                      <a:pt x="18341" y="3798"/>
                    </a:cubicBezTo>
                    <a:cubicBezTo>
                      <a:pt x="18352" y="3798"/>
                      <a:pt x="18366" y="3793"/>
                      <a:pt x="18384" y="3779"/>
                    </a:cubicBezTo>
                    <a:cubicBezTo>
                      <a:pt x="18395" y="3768"/>
                      <a:pt x="18479" y="3695"/>
                      <a:pt x="18509" y="3695"/>
                    </a:cubicBezTo>
                    <a:cubicBezTo>
                      <a:pt x="18512" y="3695"/>
                      <a:pt x="18513" y="3695"/>
                      <a:pt x="18515" y="3696"/>
                    </a:cubicBezTo>
                    <a:cubicBezTo>
                      <a:pt x="18547" y="3707"/>
                      <a:pt x="18481" y="3806"/>
                      <a:pt x="18514" y="3806"/>
                    </a:cubicBezTo>
                    <a:cubicBezTo>
                      <a:pt x="18517" y="3806"/>
                      <a:pt x="18522" y="3805"/>
                      <a:pt x="18527" y="3803"/>
                    </a:cubicBezTo>
                    <a:cubicBezTo>
                      <a:pt x="18586" y="3779"/>
                      <a:pt x="18741" y="3708"/>
                      <a:pt x="18717" y="3637"/>
                    </a:cubicBezTo>
                    <a:cubicBezTo>
                      <a:pt x="18724" y="3633"/>
                      <a:pt x="18732" y="3632"/>
                      <a:pt x="18739" y="3632"/>
                    </a:cubicBezTo>
                    <a:cubicBezTo>
                      <a:pt x="18787" y="3632"/>
                      <a:pt x="18850" y="3686"/>
                      <a:pt x="18860" y="3696"/>
                    </a:cubicBezTo>
                    <a:cubicBezTo>
                      <a:pt x="18874" y="3710"/>
                      <a:pt x="18933" y="3716"/>
                      <a:pt x="18982" y="3716"/>
                    </a:cubicBezTo>
                    <a:cubicBezTo>
                      <a:pt x="19016" y="3716"/>
                      <a:pt x="19046" y="3713"/>
                      <a:pt x="19051" y="3708"/>
                    </a:cubicBezTo>
                    <a:cubicBezTo>
                      <a:pt x="19075" y="3672"/>
                      <a:pt x="19039" y="3601"/>
                      <a:pt x="19122" y="3577"/>
                    </a:cubicBezTo>
                    <a:cubicBezTo>
                      <a:pt x="19164" y="3559"/>
                      <a:pt x="19194" y="3559"/>
                      <a:pt x="19220" y="3559"/>
                    </a:cubicBezTo>
                    <a:cubicBezTo>
                      <a:pt x="19247" y="3559"/>
                      <a:pt x="19271" y="3559"/>
                      <a:pt x="19301" y="3541"/>
                    </a:cubicBezTo>
                    <a:cubicBezTo>
                      <a:pt x="19372" y="3518"/>
                      <a:pt x="19372" y="3482"/>
                      <a:pt x="19444" y="3470"/>
                    </a:cubicBezTo>
                    <a:cubicBezTo>
                      <a:pt x="19452" y="3469"/>
                      <a:pt x="19460" y="3468"/>
                      <a:pt x="19467" y="3468"/>
                    </a:cubicBezTo>
                    <a:cubicBezTo>
                      <a:pt x="19521" y="3468"/>
                      <a:pt x="19570" y="3496"/>
                      <a:pt x="19631" y="3496"/>
                    </a:cubicBezTo>
                    <a:cubicBezTo>
                      <a:pt x="19640" y="3496"/>
                      <a:pt x="19649" y="3495"/>
                      <a:pt x="19658" y="3494"/>
                    </a:cubicBezTo>
                    <a:cubicBezTo>
                      <a:pt x="19729" y="3482"/>
                      <a:pt x="19825" y="3446"/>
                      <a:pt x="19813" y="3387"/>
                    </a:cubicBezTo>
                    <a:lnTo>
                      <a:pt x="19813" y="3387"/>
                    </a:lnTo>
                    <a:cubicBezTo>
                      <a:pt x="19822" y="3396"/>
                      <a:pt x="19932" y="3429"/>
                      <a:pt x="19969" y="3429"/>
                    </a:cubicBezTo>
                    <a:cubicBezTo>
                      <a:pt x="19977" y="3429"/>
                      <a:pt x="19982" y="3427"/>
                      <a:pt x="19979" y="3422"/>
                    </a:cubicBezTo>
                    <a:cubicBezTo>
                      <a:pt x="19956" y="3398"/>
                      <a:pt x="19860" y="3327"/>
                      <a:pt x="19968" y="3315"/>
                    </a:cubicBezTo>
                    <a:cubicBezTo>
                      <a:pt x="19974" y="3313"/>
                      <a:pt x="19981" y="3313"/>
                      <a:pt x="19987" y="3313"/>
                    </a:cubicBezTo>
                    <a:cubicBezTo>
                      <a:pt x="20026" y="3313"/>
                      <a:pt x="20058" y="3339"/>
                      <a:pt x="20099" y="3339"/>
                    </a:cubicBezTo>
                    <a:cubicBezTo>
                      <a:pt x="20206" y="3339"/>
                      <a:pt x="20384" y="3303"/>
                      <a:pt x="20408" y="3220"/>
                    </a:cubicBezTo>
                    <a:lnTo>
                      <a:pt x="20408" y="3220"/>
                    </a:lnTo>
                    <a:cubicBezTo>
                      <a:pt x="20398" y="3259"/>
                      <a:pt x="20519" y="3282"/>
                      <a:pt x="20588" y="3282"/>
                    </a:cubicBezTo>
                    <a:cubicBezTo>
                      <a:pt x="20602" y="3282"/>
                      <a:pt x="20614" y="3281"/>
                      <a:pt x="20622" y="3279"/>
                    </a:cubicBezTo>
                    <a:cubicBezTo>
                      <a:pt x="20611" y="3220"/>
                      <a:pt x="20658" y="3220"/>
                      <a:pt x="20730" y="3208"/>
                    </a:cubicBezTo>
                    <a:cubicBezTo>
                      <a:pt x="20801" y="3184"/>
                      <a:pt x="20765" y="3208"/>
                      <a:pt x="20789" y="3160"/>
                    </a:cubicBezTo>
                    <a:cubicBezTo>
                      <a:pt x="20801" y="3101"/>
                      <a:pt x="21015" y="3125"/>
                      <a:pt x="21063" y="3113"/>
                    </a:cubicBezTo>
                    <a:cubicBezTo>
                      <a:pt x="21122" y="3101"/>
                      <a:pt x="21111" y="3065"/>
                      <a:pt x="21158" y="3053"/>
                    </a:cubicBezTo>
                    <a:cubicBezTo>
                      <a:pt x="21230" y="3029"/>
                      <a:pt x="21301" y="3006"/>
                      <a:pt x="21384" y="2982"/>
                    </a:cubicBezTo>
                    <a:cubicBezTo>
                      <a:pt x="21504" y="2942"/>
                      <a:pt x="21574" y="2919"/>
                      <a:pt x="21614" y="2842"/>
                    </a:cubicBezTo>
                    <a:lnTo>
                      <a:pt x="21614" y="2842"/>
                    </a:lnTo>
                    <a:cubicBezTo>
                      <a:pt x="21604" y="2870"/>
                      <a:pt x="21596" y="2901"/>
                      <a:pt x="21611" y="2922"/>
                    </a:cubicBezTo>
                    <a:cubicBezTo>
                      <a:pt x="21615" y="2929"/>
                      <a:pt x="21621" y="2932"/>
                      <a:pt x="21628" y="2932"/>
                    </a:cubicBezTo>
                    <a:cubicBezTo>
                      <a:pt x="21656" y="2932"/>
                      <a:pt x="21696" y="2884"/>
                      <a:pt x="21706" y="2875"/>
                    </a:cubicBezTo>
                    <a:cubicBezTo>
                      <a:pt x="21743" y="2813"/>
                      <a:pt x="21779" y="2787"/>
                      <a:pt x="21818" y="2787"/>
                    </a:cubicBezTo>
                    <a:cubicBezTo>
                      <a:pt x="21854" y="2787"/>
                      <a:pt x="21892" y="2810"/>
                      <a:pt x="21932" y="2851"/>
                    </a:cubicBezTo>
                    <a:cubicBezTo>
                      <a:pt x="21937" y="2855"/>
                      <a:pt x="21941" y="2856"/>
                      <a:pt x="21946" y="2856"/>
                    </a:cubicBezTo>
                    <a:cubicBezTo>
                      <a:pt x="21990" y="2856"/>
                      <a:pt x="22033" y="2702"/>
                      <a:pt x="22059" y="2702"/>
                    </a:cubicBezTo>
                    <a:cubicBezTo>
                      <a:pt x="22066" y="2702"/>
                      <a:pt x="22071" y="2711"/>
                      <a:pt x="22075" y="2732"/>
                    </a:cubicBezTo>
                    <a:cubicBezTo>
                      <a:pt x="22082" y="2752"/>
                      <a:pt x="22105" y="2760"/>
                      <a:pt x="22135" y="2760"/>
                    </a:cubicBezTo>
                    <a:cubicBezTo>
                      <a:pt x="22211" y="2760"/>
                      <a:pt x="22330" y="2702"/>
                      <a:pt x="22313" y="2625"/>
                    </a:cubicBezTo>
                    <a:lnTo>
                      <a:pt x="22313" y="2625"/>
                    </a:lnTo>
                    <a:cubicBezTo>
                      <a:pt x="22325" y="2672"/>
                      <a:pt x="22361" y="2672"/>
                      <a:pt x="22420" y="2684"/>
                    </a:cubicBezTo>
                    <a:cubicBezTo>
                      <a:pt x="22444" y="2684"/>
                      <a:pt x="22468" y="2660"/>
                      <a:pt x="22504" y="2648"/>
                    </a:cubicBezTo>
                    <a:cubicBezTo>
                      <a:pt x="22539" y="2636"/>
                      <a:pt x="22566" y="2636"/>
                      <a:pt x="22593" y="2636"/>
                    </a:cubicBezTo>
                    <a:cubicBezTo>
                      <a:pt x="22620" y="2636"/>
                      <a:pt x="22646" y="2636"/>
                      <a:pt x="22682" y="2625"/>
                    </a:cubicBezTo>
                    <a:cubicBezTo>
                      <a:pt x="22742" y="2613"/>
                      <a:pt x="22777" y="2565"/>
                      <a:pt x="22825" y="2541"/>
                    </a:cubicBezTo>
                    <a:cubicBezTo>
                      <a:pt x="22897" y="2517"/>
                      <a:pt x="22968" y="2506"/>
                      <a:pt x="23027" y="2494"/>
                    </a:cubicBezTo>
                    <a:cubicBezTo>
                      <a:pt x="23123" y="2482"/>
                      <a:pt x="23218" y="2458"/>
                      <a:pt x="23313" y="2422"/>
                    </a:cubicBezTo>
                    <a:cubicBezTo>
                      <a:pt x="23361" y="2398"/>
                      <a:pt x="23397" y="2315"/>
                      <a:pt x="23408" y="2303"/>
                    </a:cubicBezTo>
                    <a:cubicBezTo>
                      <a:pt x="23432" y="2303"/>
                      <a:pt x="23492" y="2363"/>
                      <a:pt x="23539" y="2363"/>
                    </a:cubicBezTo>
                    <a:cubicBezTo>
                      <a:pt x="23575" y="2363"/>
                      <a:pt x="23611" y="2291"/>
                      <a:pt x="23611" y="2267"/>
                    </a:cubicBezTo>
                    <a:cubicBezTo>
                      <a:pt x="23611" y="2235"/>
                      <a:pt x="23581" y="2133"/>
                      <a:pt x="23648" y="2133"/>
                    </a:cubicBezTo>
                    <a:cubicBezTo>
                      <a:pt x="23654" y="2133"/>
                      <a:pt x="23662" y="2134"/>
                      <a:pt x="23670" y="2136"/>
                    </a:cubicBezTo>
                    <a:cubicBezTo>
                      <a:pt x="23745" y="2158"/>
                      <a:pt x="23772" y="2198"/>
                      <a:pt x="23844" y="2198"/>
                    </a:cubicBezTo>
                    <a:cubicBezTo>
                      <a:pt x="23853" y="2198"/>
                      <a:pt x="23863" y="2197"/>
                      <a:pt x="23873" y="2196"/>
                    </a:cubicBezTo>
                    <a:cubicBezTo>
                      <a:pt x="23968" y="2196"/>
                      <a:pt x="23969" y="2045"/>
                      <a:pt x="24052" y="2045"/>
                    </a:cubicBezTo>
                    <a:cubicBezTo>
                      <a:pt x="24062" y="2045"/>
                      <a:pt x="24074" y="2048"/>
                      <a:pt x="24087" y="2053"/>
                    </a:cubicBezTo>
                    <a:cubicBezTo>
                      <a:pt x="24095" y="2055"/>
                      <a:pt x="24105" y="2056"/>
                      <a:pt x="24115" y="2056"/>
                    </a:cubicBezTo>
                    <a:cubicBezTo>
                      <a:pt x="24209" y="2056"/>
                      <a:pt x="24379" y="1966"/>
                      <a:pt x="24432" y="1934"/>
                    </a:cubicBezTo>
                    <a:cubicBezTo>
                      <a:pt x="24492" y="1886"/>
                      <a:pt x="24563" y="1851"/>
                      <a:pt x="24635" y="1827"/>
                    </a:cubicBezTo>
                    <a:cubicBezTo>
                      <a:pt x="24706" y="1827"/>
                      <a:pt x="24766" y="1827"/>
                      <a:pt x="24837" y="1815"/>
                    </a:cubicBezTo>
                    <a:cubicBezTo>
                      <a:pt x="24813" y="1791"/>
                      <a:pt x="24754" y="1791"/>
                      <a:pt x="24790" y="1744"/>
                    </a:cubicBezTo>
                    <a:cubicBezTo>
                      <a:pt x="24813" y="1720"/>
                      <a:pt x="24849" y="1708"/>
                      <a:pt x="24885" y="1696"/>
                    </a:cubicBezTo>
                    <a:cubicBezTo>
                      <a:pt x="24925" y="1676"/>
                      <a:pt x="24976" y="1660"/>
                      <a:pt x="25020" y="1660"/>
                    </a:cubicBezTo>
                    <a:cubicBezTo>
                      <a:pt x="25054" y="1660"/>
                      <a:pt x="25083" y="1670"/>
                      <a:pt x="25099" y="1696"/>
                    </a:cubicBezTo>
                    <a:cubicBezTo>
                      <a:pt x="25068" y="1629"/>
                      <a:pt x="25077" y="1610"/>
                      <a:pt x="25105" y="1610"/>
                    </a:cubicBezTo>
                    <a:cubicBezTo>
                      <a:pt x="25139" y="1610"/>
                      <a:pt x="25201" y="1638"/>
                      <a:pt x="25252" y="1638"/>
                    </a:cubicBezTo>
                    <a:cubicBezTo>
                      <a:pt x="25270" y="1638"/>
                      <a:pt x="25288" y="1634"/>
                      <a:pt x="25302" y="1624"/>
                    </a:cubicBezTo>
                    <a:cubicBezTo>
                      <a:pt x="25385" y="1553"/>
                      <a:pt x="25349" y="1470"/>
                      <a:pt x="25433" y="1422"/>
                    </a:cubicBezTo>
                    <a:cubicBezTo>
                      <a:pt x="25492" y="1410"/>
                      <a:pt x="25540" y="1398"/>
                      <a:pt x="25599" y="1398"/>
                    </a:cubicBezTo>
                    <a:cubicBezTo>
                      <a:pt x="25754" y="1363"/>
                      <a:pt x="25659" y="1303"/>
                      <a:pt x="25814" y="1255"/>
                    </a:cubicBezTo>
                    <a:cubicBezTo>
                      <a:pt x="25909" y="1243"/>
                      <a:pt x="25992" y="1196"/>
                      <a:pt x="26075" y="1148"/>
                    </a:cubicBezTo>
                    <a:cubicBezTo>
                      <a:pt x="26111" y="1124"/>
                      <a:pt x="26147" y="1089"/>
                      <a:pt x="26183" y="1053"/>
                    </a:cubicBezTo>
                    <a:cubicBezTo>
                      <a:pt x="26326" y="982"/>
                      <a:pt x="26564" y="1053"/>
                      <a:pt x="26683" y="898"/>
                    </a:cubicBezTo>
                    <a:cubicBezTo>
                      <a:pt x="26742" y="839"/>
                      <a:pt x="26659" y="851"/>
                      <a:pt x="26754" y="791"/>
                    </a:cubicBezTo>
                    <a:cubicBezTo>
                      <a:pt x="26769" y="796"/>
                      <a:pt x="26786" y="799"/>
                      <a:pt x="26803" y="799"/>
                    </a:cubicBezTo>
                    <a:cubicBezTo>
                      <a:pt x="26827" y="799"/>
                      <a:pt x="26852" y="793"/>
                      <a:pt x="26873" y="779"/>
                    </a:cubicBezTo>
                    <a:cubicBezTo>
                      <a:pt x="26897" y="767"/>
                      <a:pt x="26873" y="743"/>
                      <a:pt x="26897" y="720"/>
                    </a:cubicBezTo>
                    <a:cubicBezTo>
                      <a:pt x="26929" y="688"/>
                      <a:pt x="26976" y="660"/>
                      <a:pt x="27031" y="633"/>
                    </a:cubicBezTo>
                    <a:lnTo>
                      <a:pt x="27031" y="633"/>
                    </a:lnTo>
                    <a:cubicBezTo>
                      <a:pt x="27031" y="642"/>
                      <a:pt x="27030" y="651"/>
                      <a:pt x="27028" y="660"/>
                    </a:cubicBezTo>
                    <a:cubicBezTo>
                      <a:pt x="27016" y="708"/>
                      <a:pt x="26992" y="767"/>
                      <a:pt x="26968" y="827"/>
                    </a:cubicBezTo>
                    <a:cubicBezTo>
                      <a:pt x="26873" y="1101"/>
                      <a:pt x="26754" y="1363"/>
                      <a:pt x="26587" y="1613"/>
                    </a:cubicBezTo>
                    <a:cubicBezTo>
                      <a:pt x="26504" y="1755"/>
                      <a:pt x="26230" y="2065"/>
                      <a:pt x="26409" y="2172"/>
                    </a:cubicBezTo>
                    <a:cubicBezTo>
                      <a:pt x="26409" y="2172"/>
                      <a:pt x="26528" y="2279"/>
                      <a:pt x="26468" y="2279"/>
                    </a:cubicBezTo>
                    <a:cubicBezTo>
                      <a:pt x="26449" y="2284"/>
                      <a:pt x="26429" y="2287"/>
                      <a:pt x="26409" y="2287"/>
                    </a:cubicBezTo>
                    <a:cubicBezTo>
                      <a:pt x="26381" y="2287"/>
                      <a:pt x="26353" y="2281"/>
                      <a:pt x="26326" y="2267"/>
                    </a:cubicBezTo>
                    <a:cubicBezTo>
                      <a:pt x="26242" y="2232"/>
                      <a:pt x="26147" y="2208"/>
                      <a:pt x="26064" y="2196"/>
                    </a:cubicBezTo>
                    <a:lnTo>
                      <a:pt x="26064" y="2196"/>
                    </a:lnTo>
                    <a:cubicBezTo>
                      <a:pt x="26064" y="2220"/>
                      <a:pt x="26087" y="2208"/>
                      <a:pt x="26075" y="2255"/>
                    </a:cubicBezTo>
                    <a:cubicBezTo>
                      <a:pt x="26064" y="2303"/>
                      <a:pt x="26052" y="2339"/>
                      <a:pt x="26028" y="2386"/>
                    </a:cubicBezTo>
                    <a:cubicBezTo>
                      <a:pt x="25996" y="2440"/>
                      <a:pt x="25945" y="2521"/>
                      <a:pt x="25892" y="2521"/>
                    </a:cubicBezTo>
                    <a:cubicBezTo>
                      <a:pt x="25886" y="2521"/>
                      <a:pt x="25879" y="2520"/>
                      <a:pt x="25873" y="2517"/>
                    </a:cubicBezTo>
                    <a:lnTo>
                      <a:pt x="25873" y="2517"/>
                    </a:lnTo>
                    <a:cubicBezTo>
                      <a:pt x="25980" y="2577"/>
                      <a:pt x="25825" y="2660"/>
                      <a:pt x="25897" y="2732"/>
                    </a:cubicBezTo>
                    <a:cubicBezTo>
                      <a:pt x="25945" y="2779"/>
                      <a:pt x="26016" y="2887"/>
                      <a:pt x="25885" y="2910"/>
                    </a:cubicBezTo>
                    <a:cubicBezTo>
                      <a:pt x="25876" y="2912"/>
                      <a:pt x="25868" y="2913"/>
                      <a:pt x="25860" y="2913"/>
                    </a:cubicBezTo>
                    <a:cubicBezTo>
                      <a:pt x="25828" y="2913"/>
                      <a:pt x="25802" y="2902"/>
                      <a:pt x="25773" y="2902"/>
                    </a:cubicBezTo>
                    <a:cubicBezTo>
                      <a:pt x="25760" y="2902"/>
                      <a:pt x="25746" y="2904"/>
                      <a:pt x="25730" y="2910"/>
                    </a:cubicBezTo>
                    <a:cubicBezTo>
                      <a:pt x="25671" y="2946"/>
                      <a:pt x="25659" y="2994"/>
                      <a:pt x="25694" y="3029"/>
                    </a:cubicBezTo>
                    <a:cubicBezTo>
                      <a:pt x="25718" y="3065"/>
                      <a:pt x="25694" y="3077"/>
                      <a:pt x="25659" y="3148"/>
                    </a:cubicBezTo>
                    <a:cubicBezTo>
                      <a:pt x="25655" y="3156"/>
                      <a:pt x="25649" y="3159"/>
                      <a:pt x="25643" y="3159"/>
                    </a:cubicBezTo>
                    <a:cubicBezTo>
                      <a:pt x="25631" y="3159"/>
                      <a:pt x="25615" y="3148"/>
                      <a:pt x="25599" y="3148"/>
                    </a:cubicBezTo>
                    <a:cubicBezTo>
                      <a:pt x="25492" y="3148"/>
                      <a:pt x="25552" y="3398"/>
                      <a:pt x="25421" y="3458"/>
                    </a:cubicBezTo>
                    <a:cubicBezTo>
                      <a:pt x="25385" y="3518"/>
                      <a:pt x="25444" y="3672"/>
                      <a:pt x="25409" y="3684"/>
                    </a:cubicBezTo>
                    <a:cubicBezTo>
                      <a:pt x="25391" y="3684"/>
                      <a:pt x="25364" y="3681"/>
                      <a:pt x="25340" y="3681"/>
                    </a:cubicBezTo>
                    <a:cubicBezTo>
                      <a:pt x="25316" y="3681"/>
                      <a:pt x="25296" y="3684"/>
                      <a:pt x="25290" y="3696"/>
                    </a:cubicBezTo>
                    <a:cubicBezTo>
                      <a:pt x="25290" y="3744"/>
                      <a:pt x="25349" y="3756"/>
                      <a:pt x="25349" y="3815"/>
                    </a:cubicBezTo>
                    <a:lnTo>
                      <a:pt x="25171" y="3803"/>
                    </a:lnTo>
                    <a:lnTo>
                      <a:pt x="25171" y="3803"/>
                    </a:lnTo>
                    <a:cubicBezTo>
                      <a:pt x="25230" y="3887"/>
                      <a:pt x="25194" y="4006"/>
                      <a:pt x="25111" y="4053"/>
                    </a:cubicBezTo>
                    <a:cubicBezTo>
                      <a:pt x="25063" y="4089"/>
                      <a:pt x="25016" y="4149"/>
                      <a:pt x="24992" y="4208"/>
                    </a:cubicBezTo>
                    <a:cubicBezTo>
                      <a:pt x="24983" y="4217"/>
                      <a:pt x="24973" y="4270"/>
                      <a:pt x="24987" y="4270"/>
                    </a:cubicBezTo>
                    <a:cubicBezTo>
                      <a:pt x="24991" y="4270"/>
                      <a:pt x="24996" y="4266"/>
                      <a:pt x="25004" y="4256"/>
                    </a:cubicBezTo>
                    <a:lnTo>
                      <a:pt x="25004" y="4256"/>
                    </a:lnTo>
                    <a:lnTo>
                      <a:pt x="24921" y="4375"/>
                    </a:lnTo>
                    <a:cubicBezTo>
                      <a:pt x="24861" y="4458"/>
                      <a:pt x="24909" y="4399"/>
                      <a:pt x="24921" y="4458"/>
                    </a:cubicBezTo>
                    <a:cubicBezTo>
                      <a:pt x="24932" y="4518"/>
                      <a:pt x="24778" y="4601"/>
                      <a:pt x="24754" y="4637"/>
                    </a:cubicBezTo>
                    <a:cubicBezTo>
                      <a:pt x="24730" y="4672"/>
                      <a:pt x="24635" y="4780"/>
                      <a:pt x="24635" y="4839"/>
                    </a:cubicBezTo>
                    <a:cubicBezTo>
                      <a:pt x="24635" y="4911"/>
                      <a:pt x="24730" y="4922"/>
                      <a:pt x="24599" y="4970"/>
                    </a:cubicBezTo>
                    <a:cubicBezTo>
                      <a:pt x="24516" y="4970"/>
                      <a:pt x="24409" y="5077"/>
                      <a:pt x="24528" y="5077"/>
                    </a:cubicBezTo>
                    <a:cubicBezTo>
                      <a:pt x="24599" y="5125"/>
                      <a:pt x="24575" y="5208"/>
                      <a:pt x="24480" y="5256"/>
                    </a:cubicBezTo>
                    <a:cubicBezTo>
                      <a:pt x="24409" y="5280"/>
                      <a:pt x="24361" y="5232"/>
                      <a:pt x="24325" y="5363"/>
                    </a:cubicBezTo>
                    <a:cubicBezTo>
                      <a:pt x="24325" y="5375"/>
                      <a:pt x="24325" y="5565"/>
                      <a:pt x="24301" y="5565"/>
                    </a:cubicBezTo>
                    <a:cubicBezTo>
                      <a:pt x="24280" y="5555"/>
                      <a:pt x="24298" y="5455"/>
                      <a:pt x="24265" y="5455"/>
                    </a:cubicBezTo>
                    <a:cubicBezTo>
                      <a:pt x="24262" y="5455"/>
                      <a:pt x="24258" y="5456"/>
                      <a:pt x="24254" y="5458"/>
                    </a:cubicBezTo>
                    <a:cubicBezTo>
                      <a:pt x="24194" y="5482"/>
                      <a:pt x="24194" y="5625"/>
                      <a:pt x="24194" y="5661"/>
                    </a:cubicBezTo>
                    <a:cubicBezTo>
                      <a:pt x="24159" y="5732"/>
                      <a:pt x="24111" y="5780"/>
                      <a:pt x="24040" y="5827"/>
                    </a:cubicBezTo>
                    <a:cubicBezTo>
                      <a:pt x="23992" y="5851"/>
                      <a:pt x="23932" y="5887"/>
                      <a:pt x="23897" y="5946"/>
                    </a:cubicBezTo>
                    <a:cubicBezTo>
                      <a:pt x="23849" y="6006"/>
                      <a:pt x="23801" y="6077"/>
                      <a:pt x="23778" y="6161"/>
                    </a:cubicBezTo>
                    <a:cubicBezTo>
                      <a:pt x="23754" y="6232"/>
                      <a:pt x="23778" y="6304"/>
                      <a:pt x="23706" y="6304"/>
                    </a:cubicBezTo>
                    <a:cubicBezTo>
                      <a:pt x="23611" y="6327"/>
                      <a:pt x="23539" y="6387"/>
                      <a:pt x="23504" y="6470"/>
                    </a:cubicBezTo>
                    <a:cubicBezTo>
                      <a:pt x="23480" y="6530"/>
                      <a:pt x="23539" y="6554"/>
                      <a:pt x="23563" y="6577"/>
                    </a:cubicBezTo>
                    <a:cubicBezTo>
                      <a:pt x="23547" y="6565"/>
                      <a:pt x="23531" y="6559"/>
                      <a:pt x="23515" y="6559"/>
                    </a:cubicBezTo>
                    <a:cubicBezTo>
                      <a:pt x="23423" y="6559"/>
                      <a:pt x="23337" y="6736"/>
                      <a:pt x="23337" y="6827"/>
                    </a:cubicBezTo>
                    <a:cubicBezTo>
                      <a:pt x="23337" y="6875"/>
                      <a:pt x="23289" y="6947"/>
                      <a:pt x="23242" y="6947"/>
                    </a:cubicBezTo>
                    <a:cubicBezTo>
                      <a:pt x="23188" y="6936"/>
                      <a:pt x="23222" y="6885"/>
                      <a:pt x="23193" y="6885"/>
                    </a:cubicBezTo>
                    <a:cubicBezTo>
                      <a:pt x="23190" y="6885"/>
                      <a:pt x="23187" y="6886"/>
                      <a:pt x="23182" y="6887"/>
                    </a:cubicBezTo>
                    <a:cubicBezTo>
                      <a:pt x="23135" y="6899"/>
                      <a:pt x="23147" y="6958"/>
                      <a:pt x="23147" y="6994"/>
                    </a:cubicBezTo>
                    <a:cubicBezTo>
                      <a:pt x="23123" y="7066"/>
                      <a:pt x="23063" y="7125"/>
                      <a:pt x="22992" y="7149"/>
                    </a:cubicBezTo>
                    <a:cubicBezTo>
                      <a:pt x="22984" y="7143"/>
                      <a:pt x="22978" y="7140"/>
                      <a:pt x="22973" y="7140"/>
                    </a:cubicBezTo>
                    <a:cubicBezTo>
                      <a:pt x="22937" y="7140"/>
                      <a:pt x="22953" y="7272"/>
                      <a:pt x="22932" y="7304"/>
                    </a:cubicBezTo>
                    <a:cubicBezTo>
                      <a:pt x="22885" y="7399"/>
                      <a:pt x="22777" y="7470"/>
                      <a:pt x="22766" y="7566"/>
                    </a:cubicBezTo>
                    <a:cubicBezTo>
                      <a:pt x="22730" y="7649"/>
                      <a:pt x="22682" y="7732"/>
                      <a:pt x="22599" y="7792"/>
                    </a:cubicBezTo>
                    <a:cubicBezTo>
                      <a:pt x="22527" y="7863"/>
                      <a:pt x="22396" y="7959"/>
                      <a:pt x="22385" y="8066"/>
                    </a:cubicBezTo>
                    <a:cubicBezTo>
                      <a:pt x="22385" y="8113"/>
                      <a:pt x="22289" y="8101"/>
                      <a:pt x="22265" y="8125"/>
                    </a:cubicBezTo>
                    <a:cubicBezTo>
                      <a:pt x="22230" y="8137"/>
                      <a:pt x="22230" y="8209"/>
                      <a:pt x="22182" y="8256"/>
                    </a:cubicBezTo>
                    <a:cubicBezTo>
                      <a:pt x="22135" y="8316"/>
                      <a:pt x="22087" y="8375"/>
                      <a:pt x="22039" y="8435"/>
                    </a:cubicBezTo>
                    <a:cubicBezTo>
                      <a:pt x="21992" y="8506"/>
                      <a:pt x="22051" y="8518"/>
                      <a:pt x="21956" y="8566"/>
                    </a:cubicBezTo>
                    <a:cubicBezTo>
                      <a:pt x="21873" y="8601"/>
                      <a:pt x="21694" y="8709"/>
                      <a:pt x="21801" y="8816"/>
                    </a:cubicBezTo>
                    <a:cubicBezTo>
                      <a:pt x="21789" y="8804"/>
                      <a:pt x="21775" y="8798"/>
                      <a:pt x="21759" y="8798"/>
                    </a:cubicBezTo>
                    <a:cubicBezTo>
                      <a:pt x="21636" y="8798"/>
                      <a:pt x="21417" y="9137"/>
                      <a:pt x="21396" y="9233"/>
                    </a:cubicBezTo>
                    <a:cubicBezTo>
                      <a:pt x="21373" y="9352"/>
                      <a:pt x="21122" y="9256"/>
                      <a:pt x="21158" y="9423"/>
                    </a:cubicBezTo>
                    <a:cubicBezTo>
                      <a:pt x="21182" y="9506"/>
                      <a:pt x="21218" y="9578"/>
                      <a:pt x="21111" y="9590"/>
                    </a:cubicBezTo>
                    <a:cubicBezTo>
                      <a:pt x="21063" y="9637"/>
                      <a:pt x="21015" y="9697"/>
                      <a:pt x="20980" y="9756"/>
                    </a:cubicBezTo>
                    <a:cubicBezTo>
                      <a:pt x="20969" y="9756"/>
                      <a:pt x="20977" y="9704"/>
                      <a:pt x="20956" y="9704"/>
                    </a:cubicBezTo>
                    <a:cubicBezTo>
                      <a:pt x="20953" y="9704"/>
                      <a:pt x="20949" y="9705"/>
                      <a:pt x="20944" y="9709"/>
                    </a:cubicBezTo>
                    <a:cubicBezTo>
                      <a:pt x="20908" y="9744"/>
                      <a:pt x="20872" y="9768"/>
                      <a:pt x="20849" y="9816"/>
                    </a:cubicBezTo>
                    <a:cubicBezTo>
                      <a:pt x="20765" y="9887"/>
                      <a:pt x="20646" y="9947"/>
                      <a:pt x="20587" y="10030"/>
                    </a:cubicBezTo>
                    <a:cubicBezTo>
                      <a:pt x="20609" y="10019"/>
                      <a:pt x="20634" y="10014"/>
                      <a:pt x="20658" y="10014"/>
                    </a:cubicBezTo>
                    <a:cubicBezTo>
                      <a:pt x="20736" y="10014"/>
                      <a:pt x="20810" y="10068"/>
                      <a:pt x="20801" y="10149"/>
                    </a:cubicBezTo>
                    <a:cubicBezTo>
                      <a:pt x="20784" y="10167"/>
                      <a:pt x="20769" y="10174"/>
                      <a:pt x="20757" y="10174"/>
                    </a:cubicBezTo>
                    <a:cubicBezTo>
                      <a:pt x="20718" y="10174"/>
                      <a:pt x="20700" y="10108"/>
                      <a:pt x="20682" y="10090"/>
                    </a:cubicBezTo>
                    <a:cubicBezTo>
                      <a:pt x="20680" y="10087"/>
                      <a:pt x="20677" y="10086"/>
                      <a:pt x="20674" y="10086"/>
                    </a:cubicBezTo>
                    <a:cubicBezTo>
                      <a:pt x="20644" y="10086"/>
                      <a:pt x="20582" y="10177"/>
                      <a:pt x="20539" y="10209"/>
                    </a:cubicBezTo>
                    <a:cubicBezTo>
                      <a:pt x="20503" y="10233"/>
                      <a:pt x="20396" y="10233"/>
                      <a:pt x="20396" y="10256"/>
                    </a:cubicBezTo>
                    <a:cubicBezTo>
                      <a:pt x="20396" y="10292"/>
                      <a:pt x="20420" y="10340"/>
                      <a:pt x="20360" y="10376"/>
                    </a:cubicBezTo>
                    <a:cubicBezTo>
                      <a:pt x="20277" y="10411"/>
                      <a:pt x="20194" y="10471"/>
                      <a:pt x="20122" y="10530"/>
                    </a:cubicBezTo>
                    <a:cubicBezTo>
                      <a:pt x="20124" y="10530"/>
                      <a:pt x="20125" y="10530"/>
                      <a:pt x="20126" y="10530"/>
                    </a:cubicBezTo>
                    <a:cubicBezTo>
                      <a:pt x="20194" y="10530"/>
                      <a:pt x="19884" y="10841"/>
                      <a:pt x="19860" y="10887"/>
                    </a:cubicBezTo>
                    <a:cubicBezTo>
                      <a:pt x="19837" y="10923"/>
                      <a:pt x="19956" y="10923"/>
                      <a:pt x="19932" y="10983"/>
                    </a:cubicBezTo>
                    <a:cubicBezTo>
                      <a:pt x="19928" y="11002"/>
                      <a:pt x="19913" y="11009"/>
                      <a:pt x="19894" y="11009"/>
                    </a:cubicBezTo>
                    <a:cubicBezTo>
                      <a:pt x="19854" y="11009"/>
                      <a:pt x="19797" y="10979"/>
                      <a:pt x="19789" y="10971"/>
                    </a:cubicBezTo>
                    <a:lnTo>
                      <a:pt x="19789" y="10971"/>
                    </a:lnTo>
                    <a:cubicBezTo>
                      <a:pt x="19813" y="10995"/>
                      <a:pt x="19825" y="11054"/>
                      <a:pt x="19765" y="11078"/>
                    </a:cubicBezTo>
                    <a:cubicBezTo>
                      <a:pt x="19760" y="11079"/>
                      <a:pt x="19755" y="11080"/>
                      <a:pt x="19750" y="11080"/>
                    </a:cubicBezTo>
                    <a:cubicBezTo>
                      <a:pt x="19708" y="11080"/>
                      <a:pt x="19692" y="11041"/>
                      <a:pt x="19658" y="11041"/>
                    </a:cubicBezTo>
                    <a:cubicBezTo>
                      <a:pt x="19655" y="11041"/>
                      <a:pt x="19650" y="11041"/>
                      <a:pt x="19646" y="11042"/>
                    </a:cubicBezTo>
                    <a:cubicBezTo>
                      <a:pt x="19598" y="11066"/>
                      <a:pt x="19682" y="11185"/>
                      <a:pt x="19610" y="11233"/>
                    </a:cubicBezTo>
                    <a:cubicBezTo>
                      <a:pt x="19587" y="11245"/>
                      <a:pt x="19420" y="11257"/>
                      <a:pt x="19468" y="11292"/>
                    </a:cubicBezTo>
                    <a:cubicBezTo>
                      <a:pt x="19503" y="11328"/>
                      <a:pt x="19539" y="11292"/>
                      <a:pt x="19515" y="11352"/>
                    </a:cubicBezTo>
                    <a:cubicBezTo>
                      <a:pt x="19503" y="11364"/>
                      <a:pt x="19491" y="11388"/>
                      <a:pt x="19468" y="11388"/>
                    </a:cubicBezTo>
                    <a:cubicBezTo>
                      <a:pt x="19462" y="11390"/>
                      <a:pt x="19457" y="11391"/>
                      <a:pt x="19452" y="11391"/>
                    </a:cubicBezTo>
                    <a:cubicBezTo>
                      <a:pt x="19412" y="11391"/>
                      <a:pt x="19389" y="11329"/>
                      <a:pt x="19352" y="11329"/>
                    </a:cubicBezTo>
                    <a:cubicBezTo>
                      <a:pt x="19344" y="11329"/>
                      <a:pt x="19335" y="11332"/>
                      <a:pt x="19325" y="11340"/>
                    </a:cubicBezTo>
                    <a:cubicBezTo>
                      <a:pt x="19289" y="11376"/>
                      <a:pt x="19241" y="11423"/>
                      <a:pt x="19206" y="11471"/>
                    </a:cubicBezTo>
                    <a:cubicBezTo>
                      <a:pt x="19206" y="11483"/>
                      <a:pt x="19206" y="11507"/>
                      <a:pt x="19206" y="11530"/>
                    </a:cubicBezTo>
                    <a:cubicBezTo>
                      <a:pt x="19134" y="11590"/>
                      <a:pt x="19075" y="11661"/>
                      <a:pt x="19015" y="11733"/>
                    </a:cubicBezTo>
                    <a:cubicBezTo>
                      <a:pt x="18960" y="11796"/>
                      <a:pt x="18952" y="11833"/>
                      <a:pt x="18984" y="11833"/>
                    </a:cubicBezTo>
                    <a:cubicBezTo>
                      <a:pt x="19001" y="11833"/>
                      <a:pt x="19027" y="11824"/>
                      <a:pt x="19063" y="11804"/>
                    </a:cubicBezTo>
                    <a:lnTo>
                      <a:pt x="19063" y="11804"/>
                    </a:lnTo>
                    <a:cubicBezTo>
                      <a:pt x="19003" y="11876"/>
                      <a:pt x="18932" y="11923"/>
                      <a:pt x="18848" y="11947"/>
                    </a:cubicBezTo>
                    <a:cubicBezTo>
                      <a:pt x="18777" y="11947"/>
                      <a:pt x="18670" y="11959"/>
                      <a:pt x="18646" y="12042"/>
                    </a:cubicBezTo>
                    <a:cubicBezTo>
                      <a:pt x="18622" y="12114"/>
                      <a:pt x="18646" y="12126"/>
                      <a:pt x="18575" y="12197"/>
                    </a:cubicBezTo>
                    <a:cubicBezTo>
                      <a:pt x="18551" y="12221"/>
                      <a:pt x="18515" y="12245"/>
                      <a:pt x="18491" y="12281"/>
                    </a:cubicBezTo>
                    <a:cubicBezTo>
                      <a:pt x="18503" y="12292"/>
                      <a:pt x="18515" y="12304"/>
                      <a:pt x="18503" y="12328"/>
                    </a:cubicBezTo>
                    <a:cubicBezTo>
                      <a:pt x="18467" y="12400"/>
                      <a:pt x="18360" y="12459"/>
                      <a:pt x="18313" y="12531"/>
                    </a:cubicBezTo>
                    <a:cubicBezTo>
                      <a:pt x="18265" y="12602"/>
                      <a:pt x="18253" y="12673"/>
                      <a:pt x="18170" y="12673"/>
                    </a:cubicBezTo>
                    <a:cubicBezTo>
                      <a:pt x="18086" y="12697"/>
                      <a:pt x="18015" y="12769"/>
                      <a:pt x="17979" y="12852"/>
                    </a:cubicBezTo>
                    <a:cubicBezTo>
                      <a:pt x="17979" y="12865"/>
                      <a:pt x="17988" y="12870"/>
                      <a:pt x="18001" y="12870"/>
                    </a:cubicBezTo>
                    <a:cubicBezTo>
                      <a:pt x="18037" y="12870"/>
                      <a:pt x="18105" y="12834"/>
                      <a:pt x="18122" y="12816"/>
                    </a:cubicBezTo>
                    <a:lnTo>
                      <a:pt x="18122" y="12816"/>
                    </a:lnTo>
                    <a:cubicBezTo>
                      <a:pt x="18074" y="12864"/>
                      <a:pt x="18027" y="12900"/>
                      <a:pt x="17967" y="12923"/>
                    </a:cubicBezTo>
                    <a:cubicBezTo>
                      <a:pt x="17920" y="12935"/>
                      <a:pt x="17872" y="12947"/>
                      <a:pt x="17824" y="12959"/>
                    </a:cubicBezTo>
                    <a:cubicBezTo>
                      <a:pt x="17729" y="13019"/>
                      <a:pt x="17753" y="13090"/>
                      <a:pt x="17658" y="13126"/>
                    </a:cubicBezTo>
                    <a:cubicBezTo>
                      <a:pt x="17622" y="13138"/>
                      <a:pt x="17455" y="13114"/>
                      <a:pt x="17491" y="13197"/>
                    </a:cubicBezTo>
                    <a:cubicBezTo>
                      <a:pt x="17527" y="13245"/>
                      <a:pt x="17574" y="13328"/>
                      <a:pt x="17455" y="13340"/>
                    </a:cubicBezTo>
                    <a:cubicBezTo>
                      <a:pt x="17432" y="13344"/>
                      <a:pt x="17413" y="13344"/>
                      <a:pt x="17396" y="13344"/>
                    </a:cubicBezTo>
                    <a:lnTo>
                      <a:pt x="17396" y="13344"/>
                    </a:lnTo>
                    <a:cubicBezTo>
                      <a:pt x="17361" y="13344"/>
                      <a:pt x="17332" y="13344"/>
                      <a:pt x="17277" y="13376"/>
                    </a:cubicBezTo>
                    <a:cubicBezTo>
                      <a:pt x="17253" y="13388"/>
                      <a:pt x="17086" y="13495"/>
                      <a:pt x="17098" y="13531"/>
                    </a:cubicBezTo>
                    <a:cubicBezTo>
                      <a:pt x="17122" y="13566"/>
                      <a:pt x="17253" y="13590"/>
                      <a:pt x="17146" y="13650"/>
                    </a:cubicBezTo>
                    <a:cubicBezTo>
                      <a:pt x="17130" y="13660"/>
                      <a:pt x="17118" y="13664"/>
                      <a:pt x="17108" y="13664"/>
                    </a:cubicBezTo>
                    <a:cubicBezTo>
                      <a:pt x="17072" y="13664"/>
                      <a:pt x="17064" y="13611"/>
                      <a:pt x="17027" y="13602"/>
                    </a:cubicBezTo>
                    <a:cubicBezTo>
                      <a:pt x="17027" y="13650"/>
                      <a:pt x="17027" y="13685"/>
                      <a:pt x="17015" y="13733"/>
                    </a:cubicBezTo>
                    <a:cubicBezTo>
                      <a:pt x="17007" y="13778"/>
                      <a:pt x="16995" y="13790"/>
                      <a:pt x="16976" y="13790"/>
                    </a:cubicBezTo>
                    <a:cubicBezTo>
                      <a:pt x="16964" y="13790"/>
                      <a:pt x="16949" y="13785"/>
                      <a:pt x="16931" y="13781"/>
                    </a:cubicBezTo>
                    <a:cubicBezTo>
                      <a:pt x="16812" y="13793"/>
                      <a:pt x="16717" y="13852"/>
                      <a:pt x="16646" y="13935"/>
                    </a:cubicBezTo>
                    <a:cubicBezTo>
                      <a:pt x="16598" y="14007"/>
                      <a:pt x="16765" y="14078"/>
                      <a:pt x="16729" y="14102"/>
                    </a:cubicBezTo>
                    <a:cubicBezTo>
                      <a:pt x="16721" y="14110"/>
                      <a:pt x="16711" y="14113"/>
                      <a:pt x="16698" y="14113"/>
                    </a:cubicBezTo>
                    <a:cubicBezTo>
                      <a:pt x="16674" y="14113"/>
                      <a:pt x="16642" y="14102"/>
                      <a:pt x="16610" y="14102"/>
                    </a:cubicBezTo>
                    <a:cubicBezTo>
                      <a:pt x="16562" y="14102"/>
                      <a:pt x="16503" y="14126"/>
                      <a:pt x="16455" y="14162"/>
                    </a:cubicBezTo>
                    <a:cubicBezTo>
                      <a:pt x="16384" y="14209"/>
                      <a:pt x="16193" y="14221"/>
                      <a:pt x="16158" y="14281"/>
                    </a:cubicBezTo>
                    <a:cubicBezTo>
                      <a:pt x="16146" y="14303"/>
                      <a:pt x="16156" y="14401"/>
                      <a:pt x="16117" y="14401"/>
                    </a:cubicBezTo>
                    <a:cubicBezTo>
                      <a:pt x="16115" y="14401"/>
                      <a:pt x="16112" y="14400"/>
                      <a:pt x="16110" y="14400"/>
                    </a:cubicBezTo>
                    <a:cubicBezTo>
                      <a:pt x="16078" y="14400"/>
                      <a:pt x="16068" y="14389"/>
                      <a:pt x="16050" y="14389"/>
                    </a:cubicBezTo>
                    <a:cubicBezTo>
                      <a:pt x="16041" y="14389"/>
                      <a:pt x="16031" y="14392"/>
                      <a:pt x="16015" y="14400"/>
                    </a:cubicBezTo>
                    <a:cubicBezTo>
                      <a:pt x="15896" y="14471"/>
                      <a:pt x="15943" y="14626"/>
                      <a:pt x="15860" y="14697"/>
                    </a:cubicBezTo>
                    <a:cubicBezTo>
                      <a:pt x="15822" y="14730"/>
                      <a:pt x="15775" y="14737"/>
                      <a:pt x="15728" y="14737"/>
                    </a:cubicBezTo>
                    <a:cubicBezTo>
                      <a:pt x="15726" y="14737"/>
                      <a:pt x="15723" y="14737"/>
                      <a:pt x="15721" y="14737"/>
                    </a:cubicBezTo>
                    <a:lnTo>
                      <a:pt x="15721" y="14737"/>
                    </a:lnTo>
                    <a:cubicBezTo>
                      <a:pt x="15750" y="14709"/>
                      <a:pt x="15754" y="14642"/>
                      <a:pt x="15714" y="14642"/>
                    </a:cubicBezTo>
                    <a:cubicBezTo>
                      <a:pt x="15703" y="14642"/>
                      <a:pt x="15688" y="14648"/>
                      <a:pt x="15669" y="14662"/>
                    </a:cubicBezTo>
                    <a:cubicBezTo>
                      <a:pt x="15658" y="14674"/>
                      <a:pt x="15634" y="14686"/>
                      <a:pt x="15622" y="14697"/>
                    </a:cubicBezTo>
                    <a:cubicBezTo>
                      <a:pt x="15634" y="14714"/>
                      <a:pt x="15645" y="14726"/>
                      <a:pt x="15656" y="14734"/>
                    </a:cubicBezTo>
                    <a:lnTo>
                      <a:pt x="15656" y="14734"/>
                    </a:lnTo>
                    <a:cubicBezTo>
                      <a:pt x="15646" y="14734"/>
                      <a:pt x="15636" y="14734"/>
                      <a:pt x="15627" y="14734"/>
                    </a:cubicBezTo>
                    <a:cubicBezTo>
                      <a:pt x="15592" y="14734"/>
                      <a:pt x="15561" y="14738"/>
                      <a:pt x="15538" y="14757"/>
                    </a:cubicBezTo>
                    <a:cubicBezTo>
                      <a:pt x="15509" y="14776"/>
                      <a:pt x="15567" y="14796"/>
                      <a:pt x="15590" y="14796"/>
                    </a:cubicBezTo>
                    <a:cubicBezTo>
                      <a:pt x="15592" y="14796"/>
                      <a:pt x="15593" y="14796"/>
                      <a:pt x="15594" y="14796"/>
                    </a:cubicBezTo>
                    <a:lnTo>
                      <a:pt x="15594" y="14796"/>
                    </a:lnTo>
                    <a:cubicBezTo>
                      <a:pt x="15566" y="14817"/>
                      <a:pt x="15540" y="14817"/>
                      <a:pt x="15515" y="14817"/>
                    </a:cubicBezTo>
                    <a:cubicBezTo>
                      <a:pt x="15488" y="14817"/>
                      <a:pt x="15461" y="14817"/>
                      <a:pt x="15431" y="14840"/>
                    </a:cubicBezTo>
                    <a:cubicBezTo>
                      <a:pt x="15384" y="14900"/>
                      <a:pt x="15324" y="14959"/>
                      <a:pt x="15253" y="15019"/>
                    </a:cubicBezTo>
                    <a:cubicBezTo>
                      <a:pt x="15262" y="15012"/>
                      <a:pt x="15266" y="15009"/>
                      <a:pt x="15266" y="15009"/>
                    </a:cubicBezTo>
                    <a:lnTo>
                      <a:pt x="15266" y="15009"/>
                    </a:lnTo>
                    <a:cubicBezTo>
                      <a:pt x="15267" y="15009"/>
                      <a:pt x="15203" y="15061"/>
                      <a:pt x="15193" y="15090"/>
                    </a:cubicBezTo>
                    <a:cubicBezTo>
                      <a:pt x="15181" y="15138"/>
                      <a:pt x="15146" y="15150"/>
                      <a:pt x="15098" y="15174"/>
                    </a:cubicBezTo>
                    <a:cubicBezTo>
                      <a:pt x="15003" y="15209"/>
                      <a:pt x="14919" y="15269"/>
                      <a:pt x="14860" y="15352"/>
                    </a:cubicBezTo>
                    <a:cubicBezTo>
                      <a:pt x="14838" y="15385"/>
                      <a:pt x="14806" y="15510"/>
                      <a:pt x="14782" y="15510"/>
                    </a:cubicBezTo>
                    <a:cubicBezTo>
                      <a:pt x="14780" y="15510"/>
                      <a:pt x="14778" y="15509"/>
                      <a:pt x="14776" y="15507"/>
                    </a:cubicBezTo>
                    <a:cubicBezTo>
                      <a:pt x="14742" y="15466"/>
                      <a:pt x="14712" y="15425"/>
                      <a:pt x="14681" y="15425"/>
                    </a:cubicBezTo>
                    <a:cubicBezTo>
                      <a:pt x="14658" y="15425"/>
                      <a:pt x="14635" y="15447"/>
                      <a:pt x="14610" y="15507"/>
                    </a:cubicBezTo>
                    <a:cubicBezTo>
                      <a:pt x="14593" y="15551"/>
                      <a:pt x="14582" y="15610"/>
                      <a:pt x="14561" y="15662"/>
                    </a:cubicBezTo>
                    <a:lnTo>
                      <a:pt x="14561" y="15662"/>
                    </a:lnTo>
                    <a:cubicBezTo>
                      <a:pt x="14559" y="15640"/>
                      <a:pt x="14550" y="15620"/>
                      <a:pt x="14538" y="15614"/>
                    </a:cubicBezTo>
                    <a:cubicBezTo>
                      <a:pt x="14503" y="15638"/>
                      <a:pt x="14431" y="15686"/>
                      <a:pt x="14467" y="15721"/>
                    </a:cubicBezTo>
                    <a:cubicBezTo>
                      <a:pt x="14479" y="15727"/>
                      <a:pt x="14491" y="15730"/>
                      <a:pt x="14503" y="15730"/>
                    </a:cubicBezTo>
                    <a:cubicBezTo>
                      <a:pt x="14509" y="15730"/>
                      <a:pt x="14516" y="15729"/>
                      <a:pt x="14523" y="15727"/>
                    </a:cubicBezTo>
                    <a:lnTo>
                      <a:pt x="14523" y="15727"/>
                    </a:lnTo>
                    <a:cubicBezTo>
                      <a:pt x="14499" y="15757"/>
                      <a:pt x="14466" y="15777"/>
                      <a:pt x="14419" y="15781"/>
                    </a:cubicBezTo>
                    <a:cubicBezTo>
                      <a:pt x="14390" y="15776"/>
                      <a:pt x="14358" y="15773"/>
                      <a:pt x="14325" y="15773"/>
                    </a:cubicBezTo>
                    <a:cubicBezTo>
                      <a:pt x="14279" y="15773"/>
                      <a:pt x="14230" y="15779"/>
                      <a:pt x="14181" y="15793"/>
                    </a:cubicBezTo>
                    <a:cubicBezTo>
                      <a:pt x="14110" y="15829"/>
                      <a:pt x="14122" y="15864"/>
                      <a:pt x="14074" y="15900"/>
                    </a:cubicBezTo>
                    <a:cubicBezTo>
                      <a:pt x="14050" y="15918"/>
                      <a:pt x="14020" y="15918"/>
                      <a:pt x="13989" y="15918"/>
                    </a:cubicBezTo>
                    <a:cubicBezTo>
                      <a:pt x="13958" y="15918"/>
                      <a:pt x="13925" y="15918"/>
                      <a:pt x="13895" y="15936"/>
                    </a:cubicBezTo>
                    <a:cubicBezTo>
                      <a:pt x="13883" y="15936"/>
                      <a:pt x="13895" y="15995"/>
                      <a:pt x="13895" y="16007"/>
                    </a:cubicBezTo>
                    <a:cubicBezTo>
                      <a:pt x="13875" y="16057"/>
                      <a:pt x="13837" y="16069"/>
                      <a:pt x="13794" y="16069"/>
                    </a:cubicBezTo>
                    <a:cubicBezTo>
                      <a:pt x="13753" y="16069"/>
                      <a:pt x="13708" y="16058"/>
                      <a:pt x="13673" y="16058"/>
                    </a:cubicBezTo>
                    <a:cubicBezTo>
                      <a:pt x="13658" y="16058"/>
                      <a:pt x="13645" y="16060"/>
                      <a:pt x="13635" y="16066"/>
                    </a:cubicBezTo>
                    <a:lnTo>
                      <a:pt x="13635" y="16066"/>
                    </a:lnTo>
                    <a:cubicBezTo>
                      <a:pt x="13637" y="16065"/>
                      <a:pt x="13639" y="16065"/>
                      <a:pt x="13641" y="16065"/>
                    </a:cubicBezTo>
                    <a:cubicBezTo>
                      <a:pt x="13684" y="16065"/>
                      <a:pt x="13789" y="16221"/>
                      <a:pt x="13622" y="16221"/>
                    </a:cubicBezTo>
                    <a:cubicBezTo>
                      <a:pt x="13594" y="16221"/>
                      <a:pt x="13577" y="16221"/>
                      <a:pt x="13563" y="16221"/>
                    </a:cubicBezTo>
                    <a:cubicBezTo>
                      <a:pt x="13529" y="16221"/>
                      <a:pt x="13519" y="16227"/>
                      <a:pt x="13443" y="16269"/>
                    </a:cubicBezTo>
                    <a:cubicBezTo>
                      <a:pt x="13427" y="16273"/>
                      <a:pt x="13415" y="16276"/>
                      <a:pt x="13405" y="16276"/>
                    </a:cubicBezTo>
                    <a:cubicBezTo>
                      <a:pt x="13385" y="16276"/>
                      <a:pt x="13372" y="16265"/>
                      <a:pt x="13348" y="16233"/>
                    </a:cubicBezTo>
                    <a:lnTo>
                      <a:pt x="13348" y="16233"/>
                    </a:lnTo>
                    <a:cubicBezTo>
                      <a:pt x="13419" y="16352"/>
                      <a:pt x="13111" y="16424"/>
                      <a:pt x="13169" y="16518"/>
                    </a:cubicBezTo>
                    <a:lnTo>
                      <a:pt x="13169" y="16518"/>
                    </a:lnTo>
                    <a:cubicBezTo>
                      <a:pt x="13162" y="16508"/>
                      <a:pt x="13151" y="16504"/>
                      <a:pt x="13137" y="16504"/>
                    </a:cubicBezTo>
                    <a:cubicBezTo>
                      <a:pt x="13073" y="16504"/>
                      <a:pt x="12946" y="16597"/>
                      <a:pt x="12907" y="16626"/>
                    </a:cubicBezTo>
                    <a:cubicBezTo>
                      <a:pt x="12860" y="16650"/>
                      <a:pt x="12824" y="16686"/>
                      <a:pt x="12788" y="16722"/>
                    </a:cubicBezTo>
                    <a:cubicBezTo>
                      <a:pt x="12788" y="16722"/>
                      <a:pt x="12788" y="16817"/>
                      <a:pt x="12776" y="16817"/>
                    </a:cubicBezTo>
                    <a:cubicBezTo>
                      <a:pt x="12729" y="16793"/>
                      <a:pt x="12705" y="16710"/>
                      <a:pt x="12693" y="16674"/>
                    </a:cubicBezTo>
                    <a:cubicBezTo>
                      <a:pt x="12669" y="16733"/>
                      <a:pt x="12621" y="16769"/>
                      <a:pt x="12633" y="16829"/>
                    </a:cubicBezTo>
                    <a:cubicBezTo>
                      <a:pt x="12657" y="16876"/>
                      <a:pt x="12681" y="16948"/>
                      <a:pt x="12586" y="16995"/>
                    </a:cubicBezTo>
                    <a:cubicBezTo>
                      <a:pt x="12574" y="16972"/>
                      <a:pt x="12550" y="16853"/>
                      <a:pt x="12514" y="16853"/>
                    </a:cubicBezTo>
                    <a:cubicBezTo>
                      <a:pt x="12479" y="16853"/>
                      <a:pt x="12443" y="16948"/>
                      <a:pt x="12443" y="16972"/>
                    </a:cubicBezTo>
                    <a:cubicBezTo>
                      <a:pt x="12395" y="16995"/>
                      <a:pt x="12359" y="17019"/>
                      <a:pt x="12312" y="17019"/>
                    </a:cubicBezTo>
                    <a:cubicBezTo>
                      <a:pt x="12288" y="17019"/>
                      <a:pt x="12254" y="17014"/>
                      <a:pt x="12223" y="17014"/>
                    </a:cubicBezTo>
                    <a:cubicBezTo>
                      <a:pt x="12207" y="17014"/>
                      <a:pt x="12193" y="17015"/>
                      <a:pt x="12181" y="17019"/>
                    </a:cubicBezTo>
                    <a:cubicBezTo>
                      <a:pt x="12133" y="17055"/>
                      <a:pt x="12181" y="17150"/>
                      <a:pt x="12133" y="17174"/>
                    </a:cubicBezTo>
                    <a:cubicBezTo>
                      <a:pt x="12109" y="17162"/>
                      <a:pt x="12086" y="17162"/>
                      <a:pt x="12062" y="17162"/>
                    </a:cubicBezTo>
                    <a:cubicBezTo>
                      <a:pt x="12026" y="17162"/>
                      <a:pt x="11990" y="17174"/>
                      <a:pt x="11967" y="17186"/>
                    </a:cubicBezTo>
                    <a:cubicBezTo>
                      <a:pt x="11883" y="17234"/>
                      <a:pt x="11836" y="17293"/>
                      <a:pt x="11764" y="17329"/>
                    </a:cubicBezTo>
                    <a:cubicBezTo>
                      <a:pt x="11728" y="17353"/>
                      <a:pt x="11702" y="17353"/>
                      <a:pt x="11679" y="17353"/>
                    </a:cubicBezTo>
                    <a:cubicBezTo>
                      <a:pt x="11657" y="17353"/>
                      <a:pt x="11639" y="17353"/>
                      <a:pt x="11621" y="17376"/>
                    </a:cubicBezTo>
                    <a:cubicBezTo>
                      <a:pt x="11585" y="17413"/>
                      <a:pt x="11576" y="17428"/>
                      <a:pt x="11585" y="17449"/>
                    </a:cubicBezTo>
                    <a:lnTo>
                      <a:pt x="11585" y="17449"/>
                    </a:lnTo>
                    <a:cubicBezTo>
                      <a:pt x="11561" y="17408"/>
                      <a:pt x="11545" y="17383"/>
                      <a:pt x="11512" y="17383"/>
                    </a:cubicBezTo>
                    <a:cubicBezTo>
                      <a:pt x="11493" y="17383"/>
                      <a:pt x="11467" y="17392"/>
                      <a:pt x="11431" y="17412"/>
                    </a:cubicBezTo>
                    <a:cubicBezTo>
                      <a:pt x="11431" y="17424"/>
                      <a:pt x="11443" y="17436"/>
                      <a:pt x="11455" y="17460"/>
                    </a:cubicBezTo>
                    <a:cubicBezTo>
                      <a:pt x="11383" y="17495"/>
                      <a:pt x="11133" y="17567"/>
                      <a:pt x="11109" y="17638"/>
                    </a:cubicBezTo>
                    <a:cubicBezTo>
                      <a:pt x="11109" y="17638"/>
                      <a:pt x="11205" y="17710"/>
                      <a:pt x="11145" y="17722"/>
                    </a:cubicBezTo>
                    <a:cubicBezTo>
                      <a:pt x="11125" y="17730"/>
                      <a:pt x="11104" y="17732"/>
                      <a:pt x="11082" y="17732"/>
                    </a:cubicBezTo>
                    <a:cubicBezTo>
                      <a:pt x="11039" y="17732"/>
                      <a:pt x="10994" y="17722"/>
                      <a:pt x="10955" y="17722"/>
                    </a:cubicBezTo>
                    <a:cubicBezTo>
                      <a:pt x="10800" y="17745"/>
                      <a:pt x="10645" y="17793"/>
                      <a:pt x="10502" y="17865"/>
                    </a:cubicBezTo>
                    <a:cubicBezTo>
                      <a:pt x="10431" y="17900"/>
                      <a:pt x="10407" y="17972"/>
                      <a:pt x="10335" y="18007"/>
                    </a:cubicBezTo>
                    <a:cubicBezTo>
                      <a:pt x="10216" y="18055"/>
                      <a:pt x="10240" y="18079"/>
                      <a:pt x="10216" y="18174"/>
                    </a:cubicBezTo>
                    <a:cubicBezTo>
                      <a:pt x="10216" y="18151"/>
                      <a:pt x="10118" y="18106"/>
                      <a:pt x="10051" y="18106"/>
                    </a:cubicBezTo>
                    <a:cubicBezTo>
                      <a:pt x="10016" y="18106"/>
                      <a:pt x="9990" y="18118"/>
                      <a:pt x="9990" y="18150"/>
                    </a:cubicBezTo>
                    <a:cubicBezTo>
                      <a:pt x="9990" y="18198"/>
                      <a:pt x="10216" y="18210"/>
                      <a:pt x="10216" y="18269"/>
                    </a:cubicBezTo>
                    <a:lnTo>
                      <a:pt x="10014" y="18246"/>
                    </a:lnTo>
                    <a:cubicBezTo>
                      <a:pt x="9943" y="18222"/>
                      <a:pt x="9835" y="18186"/>
                      <a:pt x="9812" y="18115"/>
                    </a:cubicBezTo>
                    <a:lnTo>
                      <a:pt x="9812" y="18115"/>
                    </a:lnTo>
                    <a:cubicBezTo>
                      <a:pt x="9847" y="18234"/>
                      <a:pt x="9681" y="18234"/>
                      <a:pt x="9621" y="18317"/>
                    </a:cubicBezTo>
                    <a:cubicBezTo>
                      <a:pt x="9583" y="18330"/>
                      <a:pt x="9558" y="18336"/>
                      <a:pt x="9542" y="18336"/>
                    </a:cubicBezTo>
                    <a:cubicBezTo>
                      <a:pt x="9512" y="18336"/>
                      <a:pt x="9510" y="18315"/>
                      <a:pt x="9502" y="18269"/>
                    </a:cubicBezTo>
                    <a:cubicBezTo>
                      <a:pt x="9497" y="18245"/>
                      <a:pt x="9480" y="18241"/>
                      <a:pt x="9461" y="18241"/>
                    </a:cubicBezTo>
                    <a:cubicBezTo>
                      <a:pt x="9450" y="18241"/>
                      <a:pt x="9439" y="18242"/>
                      <a:pt x="9428" y="18242"/>
                    </a:cubicBezTo>
                    <a:cubicBezTo>
                      <a:pt x="9414" y="18242"/>
                      <a:pt x="9403" y="18240"/>
                      <a:pt x="9397" y="18228"/>
                    </a:cubicBezTo>
                    <a:lnTo>
                      <a:pt x="9397" y="18228"/>
                    </a:lnTo>
                    <a:lnTo>
                      <a:pt x="9466" y="18424"/>
                    </a:lnTo>
                    <a:cubicBezTo>
                      <a:pt x="9455" y="18428"/>
                      <a:pt x="9444" y="18429"/>
                      <a:pt x="9434" y="18429"/>
                    </a:cubicBezTo>
                    <a:cubicBezTo>
                      <a:pt x="9346" y="18429"/>
                      <a:pt x="9280" y="18316"/>
                      <a:pt x="9265" y="18316"/>
                    </a:cubicBezTo>
                    <a:cubicBezTo>
                      <a:pt x="9265" y="18316"/>
                      <a:pt x="9264" y="18317"/>
                      <a:pt x="9264" y="18317"/>
                    </a:cubicBezTo>
                    <a:cubicBezTo>
                      <a:pt x="9223" y="18358"/>
                      <a:pt x="9173" y="18469"/>
                      <a:pt x="9092" y="18469"/>
                    </a:cubicBezTo>
                    <a:cubicBezTo>
                      <a:pt x="9079" y="18469"/>
                      <a:pt x="9065" y="18466"/>
                      <a:pt x="9050" y="18460"/>
                    </a:cubicBezTo>
                    <a:cubicBezTo>
                      <a:pt x="9023" y="18456"/>
                      <a:pt x="8970" y="18450"/>
                      <a:pt x="8913" y="18450"/>
                    </a:cubicBezTo>
                    <a:cubicBezTo>
                      <a:pt x="8812" y="18450"/>
                      <a:pt x="8696" y="18468"/>
                      <a:pt x="8680" y="18543"/>
                    </a:cubicBezTo>
                    <a:cubicBezTo>
                      <a:pt x="8669" y="18591"/>
                      <a:pt x="8502" y="18579"/>
                      <a:pt x="8454" y="18638"/>
                    </a:cubicBezTo>
                    <a:cubicBezTo>
                      <a:pt x="8434" y="18672"/>
                      <a:pt x="8416" y="18683"/>
                      <a:pt x="8399" y="18683"/>
                    </a:cubicBezTo>
                    <a:cubicBezTo>
                      <a:pt x="8354" y="18683"/>
                      <a:pt x="8315" y="18603"/>
                      <a:pt x="8264" y="18603"/>
                    </a:cubicBezTo>
                    <a:cubicBezTo>
                      <a:pt x="8204" y="18603"/>
                      <a:pt x="8168" y="18686"/>
                      <a:pt x="8097" y="18698"/>
                    </a:cubicBezTo>
                    <a:cubicBezTo>
                      <a:pt x="8085" y="18700"/>
                      <a:pt x="8075" y="18701"/>
                      <a:pt x="8066" y="18701"/>
                    </a:cubicBezTo>
                    <a:cubicBezTo>
                      <a:pt x="8026" y="18701"/>
                      <a:pt x="8028" y="18678"/>
                      <a:pt x="8038" y="18638"/>
                    </a:cubicBezTo>
                    <a:cubicBezTo>
                      <a:pt x="8038" y="18627"/>
                      <a:pt x="8031" y="18622"/>
                      <a:pt x="8021" y="18622"/>
                    </a:cubicBezTo>
                    <a:cubicBezTo>
                      <a:pt x="7990" y="18622"/>
                      <a:pt x="7927" y="18662"/>
                      <a:pt x="7918" y="18662"/>
                    </a:cubicBezTo>
                    <a:cubicBezTo>
                      <a:pt x="7901" y="18686"/>
                      <a:pt x="7886" y="18692"/>
                      <a:pt x="7871" y="18692"/>
                    </a:cubicBezTo>
                    <a:cubicBezTo>
                      <a:pt x="7856" y="18692"/>
                      <a:pt x="7841" y="18686"/>
                      <a:pt x="7823" y="18686"/>
                    </a:cubicBezTo>
                    <a:cubicBezTo>
                      <a:pt x="7748" y="18686"/>
                      <a:pt x="7822" y="18843"/>
                      <a:pt x="7785" y="18843"/>
                    </a:cubicBezTo>
                    <a:cubicBezTo>
                      <a:pt x="7775" y="18843"/>
                      <a:pt x="7758" y="18832"/>
                      <a:pt x="7728" y="18805"/>
                    </a:cubicBezTo>
                    <a:cubicBezTo>
                      <a:pt x="7691" y="18774"/>
                      <a:pt x="7647" y="18758"/>
                      <a:pt x="7604" y="18758"/>
                    </a:cubicBezTo>
                    <a:cubicBezTo>
                      <a:pt x="7549" y="18758"/>
                      <a:pt x="7494" y="18782"/>
                      <a:pt x="7454" y="18829"/>
                    </a:cubicBezTo>
                    <a:cubicBezTo>
                      <a:pt x="7415" y="18881"/>
                      <a:pt x="7380" y="18911"/>
                      <a:pt x="7344" y="18911"/>
                    </a:cubicBezTo>
                    <a:cubicBezTo>
                      <a:pt x="7314" y="18911"/>
                      <a:pt x="7284" y="18890"/>
                      <a:pt x="7252" y="18841"/>
                    </a:cubicBezTo>
                    <a:cubicBezTo>
                      <a:pt x="7244" y="18832"/>
                      <a:pt x="7233" y="18828"/>
                      <a:pt x="7220" y="18828"/>
                    </a:cubicBezTo>
                    <a:cubicBezTo>
                      <a:pt x="7163" y="18828"/>
                      <a:pt x="7063" y="18895"/>
                      <a:pt x="6998" y="18895"/>
                    </a:cubicBezTo>
                    <a:cubicBezTo>
                      <a:pt x="6980" y="18895"/>
                      <a:pt x="6965" y="18890"/>
                      <a:pt x="6954" y="18877"/>
                    </a:cubicBezTo>
                    <a:lnTo>
                      <a:pt x="6954" y="18877"/>
                    </a:lnTo>
                    <a:cubicBezTo>
                      <a:pt x="6988" y="18919"/>
                      <a:pt x="6842" y="19027"/>
                      <a:pt x="6784" y="19027"/>
                    </a:cubicBezTo>
                    <a:cubicBezTo>
                      <a:pt x="6760" y="19027"/>
                      <a:pt x="6751" y="19008"/>
                      <a:pt x="6775" y="18960"/>
                    </a:cubicBezTo>
                    <a:cubicBezTo>
                      <a:pt x="6771" y="18910"/>
                      <a:pt x="6754" y="18894"/>
                      <a:pt x="6730" y="18894"/>
                    </a:cubicBezTo>
                    <a:cubicBezTo>
                      <a:pt x="6684" y="18894"/>
                      <a:pt x="6611" y="18952"/>
                      <a:pt x="6549" y="18960"/>
                    </a:cubicBezTo>
                    <a:cubicBezTo>
                      <a:pt x="6519" y="18972"/>
                      <a:pt x="6490" y="18978"/>
                      <a:pt x="6460" y="18978"/>
                    </a:cubicBezTo>
                    <a:cubicBezTo>
                      <a:pt x="6430" y="18978"/>
                      <a:pt x="6400" y="18972"/>
                      <a:pt x="6371" y="18960"/>
                    </a:cubicBezTo>
                    <a:cubicBezTo>
                      <a:pt x="6335" y="18948"/>
                      <a:pt x="6359" y="18936"/>
                      <a:pt x="6311" y="18936"/>
                    </a:cubicBezTo>
                    <a:cubicBezTo>
                      <a:pt x="6263" y="18936"/>
                      <a:pt x="6049" y="18972"/>
                      <a:pt x="6049" y="19031"/>
                    </a:cubicBezTo>
                    <a:cubicBezTo>
                      <a:pt x="6049" y="18972"/>
                      <a:pt x="6061" y="18924"/>
                      <a:pt x="5966" y="18924"/>
                    </a:cubicBezTo>
                    <a:cubicBezTo>
                      <a:pt x="5931" y="18924"/>
                      <a:pt x="5870" y="18969"/>
                      <a:pt x="5831" y="18969"/>
                    </a:cubicBezTo>
                    <a:cubicBezTo>
                      <a:pt x="5817" y="18969"/>
                      <a:pt x="5805" y="18964"/>
                      <a:pt x="5799" y="18948"/>
                    </a:cubicBezTo>
                    <a:cubicBezTo>
                      <a:pt x="5799" y="18948"/>
                      <a:pt x="5740" y="18972"/>
                      <a:pt x="5740" y="18996"/>
                    </a:cubicBezTo>
                    <a:cubicBezTo>
                      <a:pt x="5740" y="19000"/>
                      <a:pt x="5734" y="19001"/>
                      <a:pt x="5726" y="19001"/>
                    </a:cubicBezTo>
                    <a:cubicBezTo>
                      <a:pt x="5710" y="19001"/>
                      <a:pt x="5684" y="18996"/>
                      <a:pt x="5668" y="18996"/>
                    </a:cubicBezTo>
                    <a:cubicBezTo>
                      <a:pt x="5621" y="18978"/>
                      <a:pt x="5564" y="18954"/>
                      <a:pt x="5519" y="18954"/>
                    </a:cubicBezTo>
                    <a:cubicBezTo>
                      <a:pt x="5475" y="18954"/>
                      <a:pt x="5442" y="18978"/>
                      <a:pt x="5442" y="19055"/>
                    </a:cubicBezTo>
                    <a:cubicBezTo>
                      <a:pt x="5442" y="19026"/>
                      <a:pt x="5442" y="18948"/>
                      <a:pt x="5402" y="18948"/>
                    </a:cubicBezTo>
                    <a:cubicBezTo>
                      <a:pt x="5394" y="18948"/>
                      <a:pt x="5383" y="18951"/>
                      <a:pt x="5371" y="18960"/>
                    </a:cubicBezTo>
                    <a:cubicBezTo>
                      <a:pt x="5299" y="19008"/>
                      <a:pt x="5323" y="19019"/>
                      <a:pt x="5240" y="19019"/>
                    </a:cubicBezTo>
                    <a:cubicBezTo>
                      <a:pt x="5287" y="19019"/>
                      <a:pt x="5275" y="18912"/>
                      <a:pt x="5204" y="18912"/>
                    </a:cubicBezTo>
                    <a:cubicBezTo>
                      <a:pt x="5179" y="18907"/>
                      <a:pt x="5155" y="18904"/>
                      <a:pt x="5130" y="18904"/>
                    </a:cubicBezTo>
                    <a:cubicBezTo>
                      <a:pt x="5095" y="18904"/>
                      <a:pt x="5060" y="18910"/>
                      <a:pt x="5025" y="18924"/>
                    </a:cubicBezTo>
                    <a:cubicBezTo>
                      <a:pt x="4906" y="18948"/>
                      <a:pt x="4906" y="18960"/>
                      <a:pt x="4894" y="19043"/>
                    </a:cubicBezTo>
                    <a:cubicBezTo>
                      <a:pt x="4787" y="19043"/>
                      <a:pt x="4811" y="19019"/>
                      <a:pt x="4775" y="18960"/>
                    </a:cubicBezTo>
                    <a:cubicBezTo>
                      <a:pt x="4751" y="18996"/>
                      <a:pt x="4728" y="19031"/>
                      <a:pt x="4704" y="19067"/>
                    </a:cubicBezTo>
                    <a:cubicBezTo>
                      <a:pt x="4704" y="18984"/>
                      <a:pt x="4692" y="18912"/>
                      <a:pt x="4668" y="18841"/>
                    </a:cubicBezTo>
                    <a:cubicBezTo>
                      <a:pt x="4609" y="18877"/>
                      <a:pt x="4549" y="18924"/>
                      <a:pt x="4501" y="18960"/>
                    </a:cubicBezTo>
                    <a:cubicBezTo>
                      <a:pt x="4467" y="18994"/>
                      <a:pt x="4427" y="19006"/>
                      <a:pt x="4385" y="19006"/>
                    </a:cubicBezTo>
                    <a:cubicBezTo>
                      <a:pt x="4324" y="19006"/>
                      <a:pt x="4260" y="18981"/>
                      <a:pt x="4204" y="18960"/>
                    </a:cubicBezTo>
                    <a:cubicBezTo>
                      <a:pt x="4170" y="18952"/>
                      <a:pt x="4059" y="18907"/>
                      <a:pt x="3989" y="18907"/>
                    </a:cubicBezTo>
                    <a:cubicBezTo>
                      <a:pt x="3959" y="18907"/>
                      <a:pt x="3937" y="18915"/>
                      <a:pt x="3930" y="18936"/>
                    </a:cubicBezTo>
                    <a:cubicBezTo>
                      <a:pt x="3918" y="19008"/>
                      <a:pt x="3906" y="19067"/>
                      <a:pt x="3906" y="19139"/>
                    </a:cubicBezTo>
                    <a:cubicBezTo>
                      <a:pt x="3814" y="19127"/>
                      <a:pt x="3856" y="19014"/>
                      <a:pt x="3869" y="18964"/>
                    </a:cubicBezTo>
                    <a:lnTo>
                      <a:pt x="3869" y="18964"/>
                    </a:lnTo>
                    <a:cubicBezTo>
                      <a:pt x="3866" y="18974"/>
                      <a:pt x="3860" y="18978"/>
                      <a:pt x="3852" y="18978"/>
                    </a:cubicBezTo>
                    <a:cubicBezTo>
                      <a:pt x="3819" y="18978"/>
                      <a:pt x="3754" y="18905"/>
                      <a:pt x="3763" y="18877"/>
                    </a:cubicBezTo>
                    <a:cubicBezTo>
                      <a:pt x="3763" y="18829"/>
                      <a:pt x="3787" y="18781"/>
                      <a:pt x="3716" y="18769"/>
                    </a:cubicBezTo>
                    <a:lnTo>
                      <a:pt x="3681" y="18967"/>
                    </a:lnTo>
                    <a:lnTo>
                      <a:pt x="3681" y="18967"/>
                    </a:lnTo>
                    <a:cubicBezTo>
                      <a:pt x="3694" y="18863"/>
                      <a:pt x="3381" y="18793"/>
                      <a:pt x="3287" y="18781"/>
                    </a:cubicBezTo>
                    <a:lnTo>
                      <a:pt x="3287" y="18781"/>
                    </a:lnTo>
                    <a:cubicBezTo>
                      <a:pt x="3358" y="18793"/>
                      <a:pt x="3335" y="18853"/>
                      <a:pt x="3323" y="18877"/>
                    </a:cubicBezTo>
                    <a:cubicBezTo>
                      <a:pt x="3220" y="18856"/>
                      <a:pt x="3206" y="18710"/>
                      <a:pt x="3111" y="18710"/>
                    </a:cubicBezTo>
                    <a:cubicBezTo>
                      <a:pt x="3096" y="18710"/>
                      <a:pt x="3080" y="18714"/>
                      <a:pt x="3061" y="18722"/>
                    </a:cubicBezTo>
                    <a:cubicBezTo>
                      <a:pt x="3053" y="18730"/>
                      <a:pt x="2985" y="18760"/>
                      <a:pt x="2941" y="18760"/>
                    </a:cubicBezTo>
                    <a:cubicBezTo>
                      <a:pt x="2921" y="18760"/>
                      <a:pt x="2906" y="18753"/>
                      <a:pt x="2906" y="18734"/>
                    </a:cubicBezTo>
                    <a:cubicBezTo>
                      <a:pt x="2906" y="18710"/>
                      <a:pt x="3025" y="18627"/>
                      <a:pt x="2942" y="18615"/>
                    </a:cubicBezTo>
                    <a:cubicBezTo>
                      <a:pt x="2932" y="18613"/>
                      <a:pt x="2922" y="18613"/>
                      <a:pt x="2912" y="18613"/>
                    </a:cubicBezTo>
                    <a:cubicBezTo>
                      <a:pt x="2875" y="18613"/>
                      <a:pt x="2842" y="18621"/>
                      <a:pt x="2806" y="18621"/>
                    </a:cubicBezTo>
                    <a:cubicBezTo>
                      <a:pt x="2775" y="18621"/>
                      <a:pt x="2742" y="18615"/>
                      <a:pt x="2704" y="18591"/>
                    </a:cubicBezTo>
                    <a:cubicBezTo>
                      <a:pt x="2632" y="18543"/>
                      <a:pt x="2561" y="18496"/>
                      <a:pt x="2477" y="18460"/>
                    </a:cubicBezTo>
                    <a:cubicBezTo>
                      <a:pt x="2463" y="18456"/>
                      <a:pt x="2448" y="18454"/>
                      <a:pt x="2433" y="18454"/>
                    </a:cubicBezTo>
                    <a:cubicBezTo>
                      <a:pt x="2354" y="18454"/>
                      <a:pt x="2293" y="18505"/>
                      <a:pt x="2394" y="18555"/>
                    </a:cubicBezTo>
                    <a:cubicBezTo>
                      <a:pt x="2334" y="18531"/>
                      <a:pt x="2275" y="18507"/>
                      <a:pt x="2227" y="18472"/>
                    </a:cubicBezTo>
                    <a:cubicBezTo>
                      <a:pt x="2180" y="18436"/>
                      <a:pt x="2168" y="18400"/>
                      <a:pt x="2144" y="18365"/>
                    </a:cubicBezTo>
                    <a:cubicBezTo>
                      <a:pt x="2120" y="18333"/>
                      <a:pt x="2102" y="18328"/>
                      <a:pt x="2081" y="18328"/>
                    </a:cubicBezTo>
                    <a:cubicBezTo>
                      <a:pt x="2071" y="18328"/>
                      <a:pt x="2061" y="18329"/>
                      <a:pt x="2049" y="18329"/>
                    </a:cubicBezTo>
                    <a:cubicBezTo>
                      <a:pt x="1989" y="18329"/>
                      <a:pt x="1989" y="18365"/>
                      <a:pt x="1965" y="18412"/>
                    </a:cubicBezTo>
                    <a:cubicBezTo>
                      <a:pt x="1974" y="18411"/>
                      <a:pt x="1981" y="18410"/>
                      <a:pt x="1987" y="18410"/>
                    </a:cubicBezTo>
                    <a:cubicBezTo>
                      <a:pt x="2027" y="18410"/>
                      <a:pt x="2030" y="18438"/>
                      <a:pt x="1989" y="18448"/>
                    </a:cubicBezTo>
                    <a:cubicBezTo>
                      <a:pt x="1968" y="18456"/>
                      <a:pt x="1948" y="18460"/>
                      <a:pt x="1930" y="18460"/>
                    </a:cubicBezTo>
                    <a:cubicBezTo>
                      <a:pt x="1896" y="18460"/>
                      <a:pt x="1865" y="18447"/>
                      <a:pt x="1834" y="18424"/>
                    </a:cubicBezTo>
                    <a:cubicBezTo>
                      <a:pt x="1763" y="18365"/>
                      <a:pt x="1965" y="18329"/>
                      <a:pt x="1870" y="18281"/>
                    </a:cubicBezTo>
                    <a:cubicBezTo>
                      <a:pt x="1838" y="18265"/>
                      <a:pt x="1717" y="18216"/>
                      <a:pt x="1651" y="18216"/>
                    </a:cubicBezTo>
                    <a:cubicBezTo>
                      <a:pt x="1620" y="18216"/>
                      <a:pt x="1600" y="18227"/>
                      <a:pt x="1608" y="18257"/>
                    </a:cubicBezTo>
                    <a:cubicBezTo>
                      <a:pt x="1644" y="18341"/>
                      <a:pt x="1656" y="18353"/>
                      <a:pt x="1572" y="18365"/>
                    </a:cubicBezTo>
                    <a:cubicBezTo>
                      <a:pt x="1565" y="18366"/>
                      <a:pt x="1557" y="18367"/>
                      <a:pt x="1549" y="18367"/>
                    </a:cubicBezTo>
                    <a:cubicBezTo>
                      <a:pt x="1498" y="18367"/>
                      <a:pt x="1449" y="18333"/>
                      <a:pt x="1418" y="18281"/>
                    </a:cubicBezTo>
                    <a:cubicBezTo>
                      <a:pt x="1394" y="18198"/>
                      <a:pt x="1584" y="18103"/>
                      <a:pt x="1572" y="18079"/>
                    </a:cubicBezTo>
                    <a:cubicBezTo>
                      <a:pt x="1525" y="18043"/>
                      <a:pt x="1477" y="18007"/>
                      <a:pt x="1418" y="18007"/>
                    </a:cubicBezTo>
                    <a:cubicBezTo>
                      <a:pt x="1413" y="18006"/>
                      <a:pt x="1409" y="18006"/>
                      <a:pt x="1405" y="18006"/>
                    </a:cubicBezTo>
                    <a:cubicBezTo>
                      <a:pt x="1363" y="18006"/>
                      <a:pt x="1365" y="18056"/>
                      <a:pt x="1323" y="18056"/>
                    </a:cubicBezTo>
                    <a:cubicBezTo>
                      <a:pt x="1319" y="18056"/>
                      <a:pt x="1315" y="18056"/>
                      <a:pt x="1310" y="18055"/>
                    </a:cubicBezTo>
                    <a:cubicBezTo>
                      <a:pt x="1191" y="18043"/>
                      <a:pt x="1346" y="17900"/>
                      <a:pt x="1251" y="17876"/>
                    </a:cubicBezTo>
                    <a:cubicBezTo>
                      <a:pt x="1232" y="17870"/>
                      <a:pt x="1213" y="17867"/>
                      <a:pt x="1194" y="17867"/>
                    </a:cubicBezTo>
                    <a:cubicBezTo>
                      <a:pt x="1158" y="17867"/>
                      <a:pt x="1121" y="17878"/>
                      <a:pt x="1091" y="17898"/>
                    </a:cubicBezTo>
                    <a:lnTo>
                      <a:pt x="1091" y="17898"/>
                    </a:lnTo>
                    <a:cubicBezTo>
                      <a:pt x="1118" y="17873"/>
                      <a:pt x="1144" y="17844"/>
                      <a:pt x="1144" y="17805"/>
                    </a:cubicBezTo>
                    <a:cubicBezTo>
                      <a:pt x="1144" y="17745"/>
                      <a:pt x="1120" y="17626"/>
                      <a:pt x="1060" y="17591"/>
                    </a:cubicBezTo>
                    <a:cubicBezTo>
                      <a:pt x="1059" y="17590"/>
                      <a:pt x="1058" y="17590"/>
                      <a:pt x="1056" y="17590"/>
                    </a:cubicBezTo>
                    <a:cubicBezTo>
                      <a:pt x="1039" y="17590"/>
                      <a:pt x="1034" y="17654"/>
                      <a:pt x="995" y="17654"/>
                    </a:cubicBezTo>
                    <a:cubicBezTo>
                      <a:pt x="990" y="17654"/>
                      <a:pt x="984" y="17653"/>
                      <a:pt x="977" y="17650"/>
                    </a:cubicBezTo>
                    <a:cubicBezTo>
                      <a:pt x="929" y="17626"/>
                      <a:pt x="894" y="17591"/>
                      <a:pt x="882" y="17543"/>
                    </a:cubicBezTo>
                    <a:cubicBezTo>
                      <a:pt x="846" y="17484"/>
                      <a:pt x="882" y="17424"/>
                      <a:pt x="846" y="17388"/>
                    </a:cubicBezTo>
                    <a:cubicBezTo>
                      <a:pt x="810" y="17353"/>
                      <a:pt x="715" y="17388"/>
                      <a:pt x="691" y="17305"/>
                    </a:cubicBezTo>
                    <a:cubicBezTo>
                      <a:pt x="691" y="17257"/>
                      <a:pt x="787" y="17198"/>
                      <a:pt x="715" y="17174"/>
                    </a:cubicBezTo>
                    <a:cubicBezTo>
                      <a:pt x="644" y="17150"/>
                      <a:pt x="548" y="17198"/>
                      <a:pt x="501" y="17103"/>
                    </a:cubicBezTo>
                    <a:lnTo>
                      <a:pt x="560" y="17067"/>
                    </a:lnTo>
                    <a:cubicBezTo>
                      <a:pt x="572" y="17061"/>
                      <a:pt x="581" y="17058"/>
                      <a:pt x="589" y="17058"/>
                    </a:cubicBezTo>
                    <a:cubicBezTo>
                      <a:pt x="596" y="17058"/>
                      <a:pt x="602" y="17061"/>
                      <a:pt x="608" y="17067"/>
                    </a:cubicBezTo>
                    <a:cubicBezTo>
                      <a:pt x="632" y="17067"/>
                      <a:pt x="501" y="16924"/>
                      <a:pt x="489" y="16912"/>
                    </a:cubicBezTo>
                    <a:cubicBezTo>
                      <a:pt x="465" y="16853"/>
                      <a:pt x="501" y="16805"/>
                      <a:pt x="477" y="16757"/>
                    </a:cubicBezTo>
                    <a:cubicBezTo>
                      <a:pt x="441" y="16710"/>
                      <a:pt x="418" y="16710"/>
                      <a:pt x="394" y="16638"/>
                    </a:cubicBezTo>
                    <a:cubicBezTo>
                      <a:pt x="382" y="16591"/>
                      <a:pt x="370" y="16531"/>
                      <a:pt x="382" y="16483"/>
                    </a:cubicBezTo>
                    <a:cubicBezTo>
                      <a:pt x="406" y="16388"/>
                      <a:pt x="298" y="16364"/>
                      <a:pt x="298" y="16281"/>
                    </a:cubicBezTo>
                    <a:cubicBezTo>
                      <a:pt x="287" y="16186"/>
                      <a:pt x="394" y="16150"/>
                      <a:pt x="382" y="16067"/>
                    </a:cubicBezTo>
                    <a:cubicBezTo>
                      <a:pt x="382" y="15983"/>
                      <a:pt x="298" y="15971"/>
                      <a:pt x="275" y="15912"/>
                    </a:cubicBezTo>
                    <a:cubicBezTo>
                      <a:pt x="259" y="15848"/>
                      <a:pt x="328" y="15838"/>
                      <a:pt x="386" y="15838"/>
                    </a:cubicBezTo>
                    <a:cubicBezTo>
                      <a:pt x="415" y="15838"/>
                      <a:pt x="441" y="15840"/>
                      <a:pt x="453" y="15840"/>
                    </a:cubicBezTo>
                    <a:cubicBezTo>
                      <a:pt x="418" y="15793"/>
                      <a:pt x="370" y="15733"/>
                      <a:pt x="322" y="15698"/>
                    </a:cubicBezTo>
                    <a:cubicBezTo>
                      <a:pt x="234" y="15627"/>
                      <a:pt x="276" y="15609"/>
                      <a:pt x="333" y="15609"/>
                    </a:cubicBezTo>
                    <a:cubicBezTo>
                      <a:pt x="350" y="15609"/>
                      <a:pt x="368" y="15610"/>
                      <a:pt x="385" y="15613"/>
                    </a:cubicBezTo>
                    <a:lnTo>
                      <a:pt x="385" y="15613"/>
                    </a:lnTo>
                    <a:cubicBezTo>
                      <a:pt x="280" y="15590"/>
                      <a:pt x="380" y="15376"/>
                      <a:pt x="298" y="15364"/>
                    </a:cubicBezTo>
                    <a:cubicBezTo>
                      <a:pt x="358" y="15317"/>
                      <a:pt x="394" y="15257"/>
                      <a:pt x="418" y="15198"/>
                    </a:cubicBezTo>
                    <a:cubicBezTo>
                      <a:pt x="358" y="15186"/>
                      <a:pt x="382" y="15150"/>
                      <a:pt x="394" y="15078"/>
                    </a:cubicBezTo>
                    <a:cubicBezTo>
                      <a:pt x="406" y="14995"/>
                      <a:pt x="334" y="14936"/>
                      <a:pt x="346" y="14852"/>
                    </a:cubicBezTo>
                    <a:cubicBezTo>
                      <a:pt x="346" y="14828"/>
                      <a:pt x="596" y="14721"/>
                      <a:pt x="513" y="14662"/>
                    </a:cubicBezTo>
                    <a:cubicBezTo>
                      <a:pt x="506" y="14651"/>
                      <a:pt x="482" y="14649"/>
                      <a:pt x="456" y="14649"/>
                    </a:cubicBezTo>
                    <a:cubicBezTo>
                      <a:pt x="438" y="14649"/>
                      <a:pt x="418" y="14650"/>
                      <a:pt x="401" y="14650"/>
                    </a:cubicBezTo>
                    <a:cubicBezTo>
                      <a:pt x="358" y="14650"/>
                      <a:pt x="328" y="14644"/>
                      <a:pt x="370" y="14602"/>
                    </a:cubicBezTo>
                    <a:cubicBezTo>
                      <a:pt x="418" y="14543"/>
                      <a:pt x="453" y="14543"/>
                      <a:pt x="418" y="14459"/>
                    </a:cubicBezTo>
                    <a:cubicBezTo>
                      <a:pt x="418" y="14459"/>
                      <a:pt x="358" y="14388"/>
                      <a:pt x="370" y="14388"/>
                    </a:cubicBezTo>
                    <a:cubicBezTo>
                      <a:pt x="374" y="14386"/>
                      <a:pt x="378" y="14385"/>
                      <a:pt x="383" y="14385"/>
                    </a:cubicBezTo>
                    <a:cubicBezTo>
                      <a:pt x="425" y="14385"/>
                      <a:pt x="485" y="14466"/>
                      <a:pt x="522" y="14466"/>
                    </a:cubicBezTo>
                    <a:cubicBezTo>
                      <a:pt x="527" y="14466"/>
                      <a:pt x="532" y="14464"/>
                      <a:pt x="537" y="14459"/>
                    </a:cubicBezTo>
                    <a:cubicBezTo>
                      <a:pt x="548" y="14459"/>
                      <a:pt x="513" y="14400"/>
                      <a:pt x="513" y="14388"/>
                    </a:cubicBezTo>
                    <a:cubicBezTo>
                      <a:pt x="490" y="14342"/>
                      <a:pt x="500" y="14329"/>
                      <a:pt x="511" y="14275"/>
                    </a:cubicBezTo>
                    <a:lnTo>
                      <a:pt x="511" y="14275"/>
                    </a:lnTo>
                    <a:cubicBezTo>
                      <a:pt x="506" y="14311"/>
                      <a:pt x="541" y="14307"/>
                      <a:pt x="565" y="14314"/>
                    </a:cubicBezTo>
                    <a:lnTo>
                      <a:pt x="565" y="14314"/>
                    </a:lnTo>
                    <a:cubicBezTo>
                      <a:pt x="532" y="14296"/>
                      <a:pt x="584" y="14230"/>
                      <a:pt x="584" y="14186"/>
                    </a:cubicBezTo>
                    <a:cubicBezTo>
                      <a:pt x="572" y="14186"/>
                      <a:pt x="548" y="14186"/>
                      <a:pt x="548" y="14162"/>
                    </a:cubicBezTo>
                    <a:cubicBezTo>
                      <a:pt x="548" y="14106"/>
                      <a:pt x="570" y="14018"/>
                      <a:pt x="612" y="14018"/>
                    </a:cubicBezTo>
                    <a:cubicBezTo>
                      <a:pt x="614" y="14018"/>
                      <a:pt x="617" y="14018"/>
                      <a:pt x="620" y="14019"/>
                    </a:cubicBezTo>
                    <a:cubicBezTo>
                      <a:pt x="623" y="14019"/>
                      <a:pt x="626" y="14019"/>
                      <a:pt x="628" y="14019"/>
                    </a:cubicBezTo>
                    <a:cubicBezTo>
                      <a:pt x="707" y="14019"/>
                      <a:pt x="760" y="13864"/>
                      <a:pt x="691" y="13852"/>
                    </a:cubicBezTo>
                    <a:cubicBezTo>
                      <a:pt x="691" y="13793"/>
                      <a:pt x="787" y="13685"/>
                      <a:pt x="703" y="13662"/>
                    </a:cubicBezTo>
                    <a:cubicBezTo>
                      <a:pt x="799" y="13554"/>
                      <a:pt x="1072" y="13340"/>
                      <a:pt x="953" y="13173"/>
                    </a:cubicBezTo>
                    <a:lnTo>
                      <a:pt x="953" y="13173"/>
                    </a:lnTo>
                    <a:cubicBezTo>
                      <a:pt x="998" y="13197"/>
                      <a:pt x="1028" y="13207"/>
                      <a:pt x="1046" y="13207"/>
                    </a:cubicBezTo>
                    <a:cubicBezTo>
                      <a:pt x="1139" y="13207"/>
                      <a:pt x="941" y="12951"/>
                      <a:pt x="1001" y="12912"/>
                    </a:cubicBezTo>
                    <a:cubicBezTo>
                      <a:pt x="1084" y="12876"/>
                      <a:pt x="1180" y="12912"/>
                      <a:pt x="1168" y="12781"/>
                    </a:cubicBezTo>
                    <a:cubicBezTo>
                      <a:pt x="1144" y="12709"/>
                      <a:pt x="1108" y="12626"/>
                      <a:pt x="1072" y="12566"/>
                    </a:cubicBezTo>
                    <a:cubicBezTo>
                      <a:pt x="1080" y="12564"/>
                      <a:pt x="1087" y="12563"/>
                      <a:pt x="1094" y="12563"/>
                    </a:cubicBezTo>
                    <a:cubicBezTo>
                      <a:pt x="1123" y="12563"/>
                      <a:pt x="1146" y="12580"/>
                      <a:pt x="1169" y="12580"/>
                    </a:cubicBezTo>
                    <a:cubicBezTo>
                      <a:pt x="1191" y="12580"/>
                      <a:pt x="1213" y="12563"/>
                      <a:pt x="1239" y="12495"/>
                    </a:cubicBezTo>
                    <a:cubicBezTo>
                      <a:pt x="1263" y="12411"/>
                      <a:pt x="1156" y="12447"/>
                      <a:pt x="1203" y="12352"/>
                    </a:cubicBezTo>
                    <a:lnTo>
                      <a:pt x="1203" y="12352"/>
                    </a:lnTo>
                    <a:cubicBezTo>
                      <a:pt x="1233" y="12362"/>
                      <a:pt x="1295" y="12420"/>
                      <a:pt x="1342" y="12420"/>
                    </a:cubicBezTo>
                    <a:cubicBezTo>
                      <a:pt x="1352" y="12420"/>
                      <a:pt x="1362" y="12418"/>
                      <a:pt x="1370" y="12411"/>
                    </a:cubicBezTo>
                    <a:cubicBezTo>
                      <a:pt x="1430" y="12388"/>
                      <a:pt x="1453" y="12281"/>
                      <a:pt x="1418" y="12269"/>
                    </a:cubicBezTo>
                    <a:cubicBezTo>
                      <a:pt x="1370" y="12245"/>
                      <a:pt x="1477" y="12078"/>
                      <a:pt x="1489" y="12042"/>
                    </a:cubicBezTo>
                    <a:cubicBezTo>
                      <a:pt x="1512" y="11997"/>
                      <a:pt x="1590" y="11851"/>
                      <a:pt x="1649" y="11851"/>
                    </a:cubicBezTo>
                    <a:cubicBezTo>
                      <a:pt x="1651" y="11851"/>
                      <a:pt x="1654" y="11851"/>
                      <a:pt x="1656" y="11852"/>
                    </a:cubicBezTo>
                    <a:cubicBezTo>
                      <a:pt x="1667" y="11855"/>
                      <a:pt x="1678" y="11856"/>
                      <a:pt x="1689" y="11856"/>
                    </a:cubicBezTo>
                    <a:cubicBezTo>
                      <a:pt x="1769" y="11856"/>
                      <a:pt x="1834" y="11781"/>
                      <a:pt x="1834" y="11697"/>
                    </a:cubicBezTo>
                    <a:cubicBezTo>
                      <a:pt x="1846" y="11638"/>
                      <a:pt x="1799" y="11614"/>
                      <a:pt x="1834" y="11554"/>
                    </a:cubicBezTo>
                    <a:cubicBezTo>
                      <a:pt x="1870" y="11495"/>
                      <a:pt x="1918" y="11447"/>
                      <a:pt x="1977" y="11399"/>
                    </a:cubicBezTo>
                    <a:cubicBezTo>
                      <a:pt x="1989" y="11388"/>
                      <a:pt x="2180" y="11209"/>
                      <a:pt x="2144" y="11197"/>
                    </a:cubicBezTo>
                    <a:cubicBezTo>
                      <a:pt x="2001" y="11185"/>
                      <a:pt x="2227" y="11030"/>
                      <a:pt x="2275" y="10971"/>
                    </a:cubicBezTo>
                    <a:cubicBezTo>
                      <a:pt x="2323" y="10923"/>
                      <a:pt x="2358" y="10876"/>
                      <a:pt x="2394" y="10816"/>
                    </a:cubicBezTo>
                    <a:cubicBezTo>
                      <a:pt x="2419" y="10774"/>
                      <a:pt x="2421" y="10767"/>
                      <a:pt x="2411" y="10767"/>
                    </a:cubicBezTo>
                    <a:cubicBezTo>
                      <a:pt x="2407" y="10767"/>
                      <a:pt x="2401" y="10768"/>
                      <a:pt x="2394" y="10768"/>
                    </a:cubicBezTo>
                    <a:cubicBezTo>
                      <a:pt x="2382" y="10757"/>
                      <a:pt x="2477" y="10685"/>
                      <a:pt x="2477" y="10673"/>
                    </a:cubicBezTo>
                    <a:cubicBezTo>
                      <a:pt x="2501" y="10637"/>
                      <a:pt x="2525" y="10602"/>
                      <a:pt x="2549" y="10566"/>
                    </a:cubicBezTo>
                    <a:cubicBezTo>
                      <a:pt x="2569" y="10525"/>
                      <a:pt x="2608" y="10402"/>
                      <a:pt x="2657" y="10402"/>
                    </a:cubicBezTo>
                    <a:cubicBezTo>
                      <a:pt x="2664" y="10402"/>
                      <a:pt x="2672" y="10405"/>
                      <a:pt x="2680" y="10411"/>
                    </a:cubicBezTo>
                    <a:cubicBezTo>
                      <a:pt x="2689" y="10421"/>
                      <a:pt x="2701" y="10425"/>
                      <a:pt x="2714" y="10425"/>
                    </a:cubicBezTo>
                    <a:cubicBezTo>
                      <a:pt x="2764" y="10425"/>
                      <a:pt x="2830" y="10361"/>
                      <a:pt x="2858" y="10304"/>
                    </a:cubicBezTo>
                    <a:cubicBezTo>
                      <a:pt x="2894" y="10233"/>
                      <a:pt x="2799" y="10245"/>
                      <a:pt x="2858" y="10173"/>
                    </a:cubicBezTo>
                    <a:lnTo>
                      <a:pt x="2858" y="10173"/>
                    </a:lnTo>
                    <a:cubicBezTo>
                      <a:pt x="2880" y="10195"/>
                      <a:pt x="2898" y="10217"/>
                      <a:pt x="2921" y="10217"/>
                    </a:cubicBezTo>
                    <a:cubicBezTo>
                      <a:pt x="2937" y="10217"/>
                      <a:pt x="2954" y="10208"/>
                      <a:pt x="2977" y="10185"/>
                    </a:cubicBezTo>
                    <a:cubicBezTo>
                      <a:pt x="3015" y="10171"/>
                      <a:pt x="2991" y="10164"/>
                      <a:pt x="2945" y="10164"/>
                    </a:cubicBezTo>
                    <a:cubicBezTo>
                      <a:pt x="2875" y="10164"/>
                      <a:pt x="2751" y="10180"/>
                      <a:pt x="2715" y="10209"/>
                    </a:cubicBezTo>
                    <a:cubicBezTo>
                      <a:pt x="2667" y="10247"/>
                      <a:pt x="2627" y="10332"/>
                      <a:pt x="2582" y="10332"/>
                    </a:cubicBezTo>
                    <a:cubicBezTo>
                      <a:pt x="2571" y="10332"/>
                      <a:pt x="2560" y="10327"/>
                      <a:pt x="2549" y="10316"/>
                    </a:cubicBezTo>
                    <a:cubicBezTo>
                      <a:pt x="2508" y="10346"/>
                      <a:pt x="2459" y="10445"/>
                      <a:pt x="2409" y="10445"/>
                    </a:cubicBezTo>
                    <a:cubicBezTo>
                      <a:pt x="2400" y="10445"/>
                      <a:pt x="2391" y="10442"/>
                      <a:pt x="2382" y="10435"/>
                    </a:cubicBezTo>
                    <a:lnTo>
                      <a:pt x="2382" y="10435"/>
                    </a:lnTo>
                    <a:cubicBezTo>
                      <a:pt x="2406" y="10459"/>
                      <a:pt x="2549" y="10483"/>
                      <a:pt x="2501" y="10542"/>
                    </a:cubicBezTo>
                    <a:cubicBezTo>
                      <a:pt x="2453" y="10602"/>
                      <a:pt x="2287" y="10602"/>
                      <a:pt x="2275" y="10685"/>
                    </a:cubicBezTo>
                    <a:cubicBezTo>
                      <a:pt x="2275" y="10709"/>
                      <a:pt x="2323" y="10709"/>
                      <a:pt x="2334" y="10709"/>
                    </a:cubicBezTo>
                    <a:cubicBezTo>
                      <a:pt x="2370" y="10745"/>
                      <a:pt x="2323" y="10804"/>
                      <a:pt x="2299" y="10840"/>
                    </a:cubicBezTo>
                    <a:cubicBezTo>
                      <a:pt x="2273" y="10865"/>
                      <a:pt x="2218" y="10921"/>
                      <a:pt x="2179" y="10921"/>
                    </a:cubicBezTo>
                    <a:cubicBezTo>
                      <a:pt x="2164" y="10921"/>
                      <a:pt x="2151" y="10912"/>
                      <a:pt x="2144" y="10887"/>
                    </a:cubicBezTo>
                    <a:cubicBezTo>
                      <a:pt x="2132" y="10804"/>
                      <a:pt x="2251" y="10673"/>
                      <a:pt x="2156" y="10661"/>
                    </a:cubicBezTo>
                    <a:cubicBezTo>
                      <a:pt x="2144" y="10656"/>
                      <a:pt x="2133" y="10654"/>
                      <a:pt x="2123" y="10654"/>
                    </a:cubicBezTo>
                    <a:cubicBezTo>
                      <a:pt x="2055" y="10654"/>
                      <a:pt x="2008" y="10742"/>
                      <a:pt x="2049" y="10804"/>
                    </a:cubicBezTo>
                    <a:cubicBezTo>
                      <a:pt x="2091" y="10889"/>
                      <a:pt x="1916" y="11087"/>
                      <a:pt x="1827" y="11087"/>
                    </a:cubicBezTo>
                    <a:cubicBezTo>
                      <a:pt x="1816" y="11087"/>
                      <a:pt x="1806" y="11084"/>
                      <a:pt x="1799" y="11078"/>
                    </a:cubicBezTo>
                    <a:lnTo>
                      <a:pt x="1799" y="11078"/>
                    </a:lnTo>
                    <a:cubicBezTo>
                      <a:pt x="1811" y="11090"/>
                      <a:pt x="1894" y="11126"/>
                      <a:pt x="1870" y="11161"/>
                    </a:cubicBezTo>
                    <a:cubicBezTo>
                      <a:pt x="1846" y="11209"/>
                      <a:pt x="1787" y="11304"/>
                      <a:pt x="1834" y="11340"/>
                    </a:cubicBezTo>
                    <a:cubicBezTo>
                      <a:pt x="1826" y="11334"/>
                      <a:pt x="1817" y="11331"/>
                      <a:pt x="1807" y="11331"/>
                    </a:cubicBezTo>
                    <a:cubicBezTo>
                      <a:pt x="1694" y="11331"/>
                      <a:pt x="1461" y="11658"/>
                      <a:pt x="1418" y="11745"/>
                    </a:cubicBezTo>
                    <a:cubicBezTo>
                      <a:pt x="1341" y="11887"/>
                      <a:pt x="1305" y="12049"/>
                      <a:pt x="1327" y="12212"/>
                    </a:cubicBezTo>
                    <a:lnTo>
                      <a:pt x="1327" y="12212"/>
                    </a:lnTo>
                    <a:cubicBezTo>
                      <a:pt x="1315" y="12162"/>
                      <a:pt x="1291" y="12088"/>
                      <a:pt x="1260" y="12088"/>
                    </a:cubicBezTo>
                    <a:cubicBezTo>
                      <a:pt x="1257" y="12088"/>
                      <a:pt x="1254" y="12088"/>
                      <a:pt x="1251" y="12090"/>
                    </a:cubicBezTo>
                    <a:lnTo>
                      <a:pt x="1215" y="12161"/>
                    </a:lnTo>
                    <a:cubicBezTo>
                      <a:pt x="1206" y="12175"/>
                      <a:pt x="1204" y="12180"/>
                      <a:pt x="1202" y="12180"/>
                    </a:cubicBezTo>
                    <a:cubicBezTo>
                      <a:pt x="1199" y="12180"/>
                      <a:pt x="1197" y="12169"/>
                      <a:pt x="1168" y="12161"/>
                    </a:cubicBezTo>
                    <a:cubicBezTo>
                      <a:pt x="1108" y="12161"/>
                      <a:pt x="1049" y="12209"/>
                      <a:pt x="1120" y="12269"/>
                    </a:cubicBezTo>
                    <a:cubicBezTo>
                      <a:pt x="1156" y="12292"/>
                      <a:pt x="1191" y="12292"/>
                      <a:pt x="1156" y="12364"/>
                    </a:cubicBezTo>
                    <a:cubicBezTo>
                      <a:pt x="1132" y="12411"/>
                      <a:pt x="1108" y="12447"/>
                      <a:pt x="1084" y="12483"/>
                    </a:cubicBezTo>
                    <a:cubicBezTo>
                      <a:pt x="1075" y="12497"/>
                      <a:pt x="1066" y="12500"/>
                      <a:pt x="1057" y="12500"/>
                    </a:cubicBezTo>
                    <a:cubicBezTo>
                      <a:pt x="1050" y="12500"/>
                      <a:pt x="1044" y="12498"/>
                      <a:pt x="1038" y="12498"/>
                    </a:cubicBezTo>
                    <a:cubicBezTo>
                      <a:pt x="1033" y="12498"/>
                      <a:pt x="1028" y="12500"/>
                      <a:pt x="1025" y="12507"/>
                    </a:cubicBezTo>
                    <a:lnTo>
                      <a:pt x="918" y="12709"/>
                    </a:lnTo>
                    <a:cubicBezTo>
                      <a:pt x="882" y="12790"/>
                      <a:pt x="967" y="12830"/>
                      <a:pt x="1016" y="12830"/>
                    </a:cubicBezTo>
                    <a:cubicBezTo>
                      <a:pt x="1032" y="12830"/>
                      <a:pt x="1044" y="12826"/>
                      <a:pt x="1048" y="12818"/>
                    </a:cubicBezTo>
                    <a:lnTo>
                      <a:pt x="1048" y="12818"/>
                    </a:lnTo>
                    <a:cubicBezTo>
                      <a:pt x="1020" y="12877"/>
                      <a:pt x="822" y="12936"/>
                      <a:pt x="775" y="12983"/>
                    </a:cubicBezTo>
                    <a:cubicBezTo>
                      <a:pt x="739" y="13019"/>
                      <a:pt x="709" y="13055"/>
                      <a:pt x="733" y="13055"/>
                    </a:cubicBezTo>
                    <a:cubicBezTo>
                      <a:pt x="741" y="13055"/>
                      <a:pt x="754" y="13051"/>
                      <a:pt x="775" y="13043"/>
                    </a:cubicBezTo>
                    <a:cubicBezTo>
                      <a:pt x="796" y="13032"/>
                      <a:pt x="832" y="13021"/>
                      <a:pt x="856" y="13021"/>
                    </a:cubicBezTo>
                    <a:cubicBezTo>
                      <a:pt x="886" y="13021"/>
                      <a:pt x="899" y="13037"/>
                      <a:pt x="846" y="13090"/>
                    </a:cubicBezTo>
                    <a:cubicBezTo>
                      <a:pt x="810" y="13138"/>
                      <a:pt x="763" y="13185"/>
                      <a:pt x="703" y="13221"/>
                    </a:cubicBezTo>
                    <a:cubicBezTo>
                      <a:pt x="703" y="13221"/>
                      <a:pt x="644" y="13245"/>
                      <a:pt x="644" y="13257"/>
                    </a:cubicBezTo>
                    <a:cubicBezTo>
                      <a:pt x="647" y="13250"/>
                      <a:pt x="659" y="13247"/>
                      <a:pt x="674" y="13247"/>
                    </a:cubicBezTo>
                    <a:cubicBezTo>
                      <a:pt x="711" y="13247"/>
                      <a:pt x="770" y="13264"/>
                      <a:pt x="787" y="13281"/>
                    </a:cubicBezTo>
                    <a:cubicBezTo>
                      <a:pt x="799" y="13304"/>
                      <a:pt x="608" y="13388"/>
                      <a:pt x="596" y="13400"/>
                    </a:cubicBezTo>
                    <a:cubicBezTo>
                      <a:pt x="515" y="13440"/>
                      <a:pt x="506" y="13453"/>
                      <a:pt x="528" y="13453"/>
                    </a:cubicBezTo>
                    <a:cubicBezTo>
                      <a:pt x="569" y="13453"/>
                      <a:pt x="715" y="13411"/>
                      <a:pt x="736" y="13411"/>
                    </a:cubicBezTo>
                    <a:cubicBezTo>
                      <a:pt x="738" y="13411"/>
                      <a:pt x="739" y="13411"/>
                      <a:pt x="739" y="13412"/>
                    </a:cubicBezTo>
                    <a:cubicBezTo>
                      <a:pt x="739" y="13447"/>
                      <a:pt x="513" y="13566"/>
                      <a:pt x="596" y="13602"/>
                    </a:cubicBezTo>
                    <a:cubicBezTo>
                      <a:pt x="593" y="13601"/>
                      <a:pt x="589" y="13600"/>
                      <a:pt x="586" y="13600"/>
                    </a:cubicBezTo>
                    <a:cubicBezTo>
                      <a:pt x="504" y="13600"/>
                      <a:pt x="405" y="13998"/>
                      <a:pt x="382" y="14078"/>
                    </a:cubicBezTo>
                    <a:cubicBezTo>
                      <a:pt x="370" y="14162"/>
                      <a:pt x="358" y="14257"/>
                      <a:pt x="358" y="14352"/>
                    </a:cubicBezTo>
                    <a:cubicBezTo>
                      <a:pt x="358" y="14412"/>
                      <a:pt x="263" y="14436"/>
                      <a:pt x="275" y="14495"/>
                    </a:cubicBezTo>
                    <a:cubicBezTo>
                      <a:pt x="287" y="14531"/>
                      <a:pt x="346" y="14614"/>
                      <a:pt x="346" y="14650"/>
                    </a:cubicBezTo>
                    <a:cubicBezTo>
                      <a:pt x="346" y="14650"/>
                      <a:pt x="240" y="14544"/>
                      <a:pt x="204" y="14544"/>
                    </a:cubicBezTo>
                    <a:cubicBezTo>
                      <a:pt x="190" y="14544"/>
                      <a:pt x="187" y="14559"/>
                      <a:pt x="203" y="14602"/>
                    </a:cubicBezTo>
                    <a:cubicBezTo>
                      <a:pt x="227" y="14674"/>
                      <a:pt x="191" y="14769"/>
                      <a:pt x="263" y="14781"/>
                    </a:cubicBezTo>
                    <a:cubicBezTo>
                      <a:pt x="331" y="14804"/>
                      <a:pt x="225" y="14891"/>
                      <a:pt x="268" y="14910"/>
                    </a:cubicBezTo>
                    <a:lnTo>
                      <a:pt x="268" y="14910"/>
                    </a:lnTo>
                    <a:cubicBezTo>
                      <a:pt x="257" y="14907"/>
                      <a:pt x="247" y="14906"/>
                      <a:pt x="237" y="14906"/>
                    </a:cubicBezTo>
                    <a:cubicBezTo>
                      <a:pt x="180" y="14906"/>
                      <a:pt x="130" y="14948"/>
                      <a:pt x="120" y="15007"/>
                    </a:cubicBezTo>
                    <a:cubicBezTo>
                      <a:pt x="96" y="15078"/>
                      <a:pt x="275" y="15126"/>
                      <a:pt x="298" y="15209"/>
                    </a:cubicBezTo>
                    <a:cubicBezTo>
                      <a:pt x="341" y="15355"/>
                      <a:pt x="205" y="15384"/>
                      <a:pt x="99" y="15384"/>
                    </a:cubicBezTo>
                    <a:cubicBezTo>
                      <a:pt x="57" y="15384"/>
                      <a:pt x="21" y="15379"/>
                      <a:pt x="1" y="15376"/>
                    </a:cubicBezTo>
                    <a:lnTo>
                      <a:pt x="1" y="15376"/>
                    </a:lnTo>
                    <a:cubicBezTo>
                      <a:pt x="72" y="15459"/>
                      <a:pt x="144" y="15555"/>
                      <a:pt x="203" y="15650"/>
                    </a:cubicBezTo>
                    <a:cubicBezTo>
                      <a:pt x="144" y="15674"/>
                      <a:pt x="96" y="15710"/>
                      <a:pt x="60" y="15757"/>
                    </a:cubicBezTo>
                    <a:cubicBezTo>
                      <a:pt x="120" y="15757"/>
                      <a:pt x="96" y="15876"/>
                      <a:pt x="108" y="15924"/>
                    </a:cubicBezTo>
                    <a:cubicBezTo>
                      <a:pt x="120" y="15971"/>
                      <a:pt x="203" y="16067"/>
                      <a:pt x="215" y="16067"/>
                    </a:cubicBezTo>
                    <a:cubicBezTo>
                      <a:pt x="156" y="16114"/>
                      <a:pt x="25" y="16031"/>
                      <a:pt x="96" y="16210"/>
                    </a:cubicBezTo>
                    <a:cubicBezTo>
                      <a:pt x="144" y="16341"/>
                      <a:pt x="120" y="16376"/>
                      <a:pt x="37" y="16388"/>
                    </a:cubicBezTo>
                    <a:cubicBezTo>
                      <a:pt x="48" y="16460"/>
                      <a:pt x="84" y="16424"/>
                      <a:pt x="120" y="16448"/>
                    </a:cubicBezTo>
                    <a:cubicBezTo>
                      <a:pt x="156" y="16483"/>
                      <a:pt x="144" y="16602"/>
                      <a:pt x="191" y="16650"/>
                    </a:cubicBezTo>
                    <a:cubicBezTo>
                      <a:pt x="204" y="16663"/>
                      <a:pt x="217" y="16666"/>
                      <a:pt x="230" y="16666"/>
                    </a:cubicBezTo>
                    <a:cubicBezTo>
                      <a:pt x="248" y="16666"/>
                      <a:pt x="267" y="16659"/>
                      <a:pt x="289" y="16659"/>
                    </a:cubicBezTo>
                    <a:cubicBezTo>
                      <a:pt x="296" y="16659"/>
                      <a:pt x="303" y="16660"/>
                      <a:pt x="310" y="16662"/>
                    </a:cubicBezTo>
                    <a:cubicBezTo>
                      <a:pt x="344" y="16684"/>
                      <a:pt x="325" y="16758"/>
                      <a:pt x="361" y="16758"/>
                    </a:cubicBezTo>
                    <a:cubicBezTo>
                      <a:pt x="364" y="16758"/>
                      <a:pt x="367" y="16758"/>
                      <a:pt x="370" y="16757"/>
                    </a:cubicBezTo>
                    <a:lnTo>
                      <a:pt x="370" y="16757"/>
                    </a:lnTo>
                    <a:cubicBezTo>
                      <a:pt x="298" y="16781"/>
                      <a:pt x="298" y="16757"/>
                      <a:pt x="322" y="16853"/>
                    </a:cubicBezTo>
                    <a:cubicBezTo>
                      <a:pt x="334" y="16900"/>
                      <a:pt x="358" y="16960"/>
                      <a:pt x="382" y="17007"/>
                    </a:cubicBezTo>
                    <a:cubicBezTo>
                      <a:pt x="364" y="17013"/>
                      <a:pt x="340" y="17022"/>
                      <a:pt x="319" y="17022"/>
                    </a:cubicBezTo>
                    <a:cubicBezTo>
                      <a:pt x="298" y="17022"/>
                      <a:pt x="281" y="17013"/>
                      <a:pt x="275" y="16983"/>
                    </a:cubicBezTo>
                    <a:cubicBezTo>
                      <a:pt x="243" y="16973"/>
                      <a:pt x="249" y="16934"/>
                      <a:pt x="217" y="16934"/>
                    </a:cubicBezTo>
                    <a:cubicBezTo>
                      <a:pt x="213" y="16934"/>
                      <a:pt x="208" y="16935"/>
                      <a:pt x="203" y="16936"/>
                    </a:cubicBezTo>
                    <a:cubicBezTo>
                      <a:pt x="263" y="17103"/>
                      <a:pt x="370" y="17091"/>
                      <a:pt x="465" y="17186"/>
                    </a:cubicBezTo>
                    <a:cubicBezTo>
                      <a:pt x="513" y="17234"/>
                      <a:pt x="492" y="17245"/>
                      <a:pt x="459" y="17245"/>
                    </a:cubicBezTo>
                    <a:cubicBezTo>
                      <a:pt x="426" y="17245"/>
                      <a:pt x="382" y="17234"/>
                      <a:pt x="382" y="17234"/>
                    </a:cubicBezTo>
                    <a:lnTo>
                      <a:pt x="382" y="17234"/>
                    </a:lnTo>
                    <a:lnTo>
                      <a:pt x="465" y="17305"/>
                    </a:lnTo>
                    <a:cubicBezTo>
                      <a:pt x="525" y="17329"/>
                      <a:pt x="525" y="17341"/>
                      <a:pt x="525" y="17412"/>
                    </a:cubicBezTo>
                    <a:cubicBezTo>
                      <a:pt x="516" y="17482"/>
                      <a:pt x="565" y="17591"/>
                      <a:pt x="611" y="17591"/>
                    </a:cubicBezTo>
                    <a:cubicBezTo>
                      <a:pt x="627" y="17591"/>
                      <a:pt x="643" y="17577"/>
                      <a:pt x="656" y="17543"/>
                    </a:cubicBezTo>
                    <a:cubicBezTo>
                      <a:pt x="679" y="17579"/>
                      <a:pt x="703" y="17579"/>
                      <a:pt x="715" y="17591"/>
                    </a:cubicBezTo>
                    <a:cubicBezTo>
                      <a:pt x="727" y="17591"/>
                      <a:pt x="620" y="17638"/>
                      <a:pt x="608" y="17650"/>
                    </a:cubicBezTo>
                    <a:cubicBezTo>
                      <a:pt x="596" y="17662"/>
                      <a:pt x="620" y="17698"/>
                      <a:pt x="656" y="17722"/>
                    </a:cubicBezTo>
                    <a:cubicBezTo>
                      <a:pt x="696" y="17748"/>
                      <a:pt x="734" y="17754"/>
                      <a:pt x="769" y="17754"/>
                    </a:cubicBezTo>
                    <a:cubicBezTo>
                      <a:pt x="803" y="17754"/>
                      <a:pt x="834" y="17748"/>
                      <a:pt x="865" y="17748"/>
                    </a:cubicBezTo>
                    <a:cubicBezTo>
                      <a:pt x="907" y="17748"/>
                      <a:pt x="947" y="17758"/>
                      <a:pt x="989" y="17805"/>
                    </a:cubicBezTo>
                    <a:cubicBezTo>
                      <a:pt x="953" y="17829"/>
                      <a:pt x="918" y="17876"/>
                      <a:pt x="894" y="17924"/>
                    </a:cubicBezTo>
                    <a:cubicBezTo>
                      <a:pt x="877" y="17990"/>
                      <a:pt x="929" y="18039"/>
                      <a:pt x="983" y="18039"/>
                    </a:cubicBezTo>
                    <a:cubicBezTo>
                      <a:pt x="997" y="18039"/>
                      <a:pt x="1012" y="18035"/>
                      <a:pt x="1026" y="18027"/>
                    </a:cubicBezTo>
                    <a:lnTo>
                      <a:pt x="1026" y="18027"/>
                    </a:lnTo>
                    <a:cubicBezTo>
                      <a:pt x="990" y="18071"/>
                      <a:pt x="996" y="18146"/>
                      <a:pt x="1037" y="18186"/>
                    </a:cubicBezTo>
                    <a:cubicBezTo>
                      <a:pt x="1054" y="18160"/>
                      <a:pt x="1103" y="18065"/>
                      <a:pt x="1137" y="18065"/>
                    </a:cubicBezTo>
                    <a:cubicBezTo>
                      <a:pt x="1150" y="18065"/>
                      <a:pt x="1161" y="18079"/>
                      <a:pt x="1168" y="18115"/>
                    </a:cubicBezTo>
                    <a:cubicBezTo>
                      <a:pt x="1191" y="18186"/>
                      <a:pt x="1132" y="18246"/>
                      <a:pt x="1215" y="18317"/>
                    </a:cubicBezTo>
                    <a:cubicBezTo>
                      <a:pt x="1263" y="18353"/>
                      <a:pt x="1310" y="18329"/>
                      <a:pt x="1370" y="18377"/>
                    </a:cubicBezTo>
                    <a:cubicBezTo>
                      <a:pt x="1322" y="18424"/>
                      <a:pt x="1572" y="18579"/>
                      <a:pt x="1632" y="18591"/>
                    </a:cubicBezTo>
                    <a:cubicBezTo>
                      <a:pt x="1642" y="18595"/>
                      <a:pt x="1650" y="18597"/>
                      <a:pt x="1656" y="18597"/>
                    </a:cubicBezTo>
                    <a:cubicBezTo>
                      <a:pt x="1700" y="18597"/>
                      <a:pt x="1650" y="18494"/>
                      <a:pt x="1691" y="18484"/>
                    </a:cubicBezTo>
                    <a:cubicBezTo>
                      <a:pt x="1694" y="18483"/>
                      <a:pt x="1696" y="18483"/>
                      <a:pt x="1699" y="18483"/>
                    </a:cubicBezTo>
                    <a:cubicBezTo>
                      <a:pt x="1774" y="18483"/>
                      <a:pt x="1763" y="18663"/>
                      <a:pt x="1763" y="18686"/>
                    </a:cubicBezTo>
                    <a:cubicBezTo>
                      <a:pt x="1751" y="18710"/>
                      <a:pt x="1882" y="18793"/>
                      <a:pt x="1930" y="18805"/>
                    </a:cubicBezTo>
                    <a:cubicBezTo>
                      <a:pt x="2037" y="18853"/>
                      <a:pt x="2144" y="18877"/>
                      <a:pt x="2263" y="18900"/>
                    </a:cubicBezTo>
                    <a:cubicBezTo>
                      <a:pt x="2358" y="18900"/>
                      <a:pt x="2442" y="18900"/>
                      <a:pt x="2525" y="18912"/>
                    </a:cubicBezTo>
                    <a:cubicBezTo>
                      <a:pt x="2549" y="18936"/>
                      <a:pt x="2299" y="19031"/>
                      <a:pt x="2382" y="19043"/>
                    </a:cubicBezTo>
                    <a:cubicBezTo>
                      <a:pt x="2410" y="19047"/>
                      <a:pt x="2463" y="19050"/>
                      <a:pt x="2521" y="19050"/>
                    </a:cubicBezTo>
                    <a:cubicBezTo>
                      <a:pt x="2635" y="19050"/>
                      <a:pt x="2771" y="19040"/>
                      <a:pt x="2786" y="19010"/>
                    </a:cubicBezTo>
                    <a:lnTo>
                      <a:pt x="2786" y="19010"/>
                    </a:lnTo>
                    <a:cubicBezTo>
                      <a:pt x="2765" y="19068"/>
                      <a:pt x="2824" y="19103"/>
                      <a:pt x="2894" y="19139"/>
                    </a:cubicBezTo>
                    <a:cubicBezTo>
                      <a:pt x="2965" y="19162"/>
                      <a:pt x="3025" y="19174"/>
                      <a:pt x="3096" y="19174"/>
                    </a:cubicBezTo>
                    <a:cubicBezTo>
                      <a:pt x="3156" y="19174"/>
                      <a:pt x="3180" y="19139"/>
                      <a:pt x="3227" y="19127"/>
                    </a:cubicBezTo>
                    <a:cubicBezTo>
                      <a:pt x="3235" y="19126"/>
                      <a:pt x="3242" y="19126"/>
                      <a:pt x="3249" y="19126"/>
                    </a:cubicBezTo>
                    <a:cubicBezTo>
                      <a:pt x="3390" y="19126"/>
                      <a:pt x="3471" y="19237"/>
                      <a:pt x="3585" y="19293"/>
                    </a:cubicBezTo>
                    <a:cubicBezTo>
                      <a:pt x="3595" y="19300"/>
                      <a:pt x="3602" y="19303"/>
                      <a:pt x="3608" y="19303"/>
                    </a:cubicBezTo>
                    <a:cubicBezTo>
                      <a:pt x="3620" y="19303"/>
                      <a:pt x="3620" y="19286"/>
                      <a:pt x="3620" y="19269"/>
                    </a:cubicBezTo>
                    <a:cubicBezTo>
                      <a:pt x="3668" y="19269"/>
                      <a:pt x="3716" y="19281"/>
                      <a:pt x="3763" y="19293"/>
                    </a:cubicBezTo>
                    <a:cubicBezTo>
                      <a:pt x="3776" y="19295"/>
                      <a:pt x="3788" y="19296"/>
                      <a:pt x="3801" y="19296"/>
                    </a:cubicBezTo>
                    <a:cubicBezTo>
                      <a:pt x="3850" y="19296"/>
                      <a:pt x="3900" y="19285"/>
                      <a:pt x="3953" y="19285"/>
                    </a:cubicBezTo>
                    <a:cubicBezTo>
                      <a:pt x="3976" y="19285"/>
                      <a:pt x="4000" y="19287"/>
                      <a:pt x="4025" y="19293"/>
                    </a:cubicBezTo>
                    <a:cubicBezTo>
                      <a:pt x="4097" y="19305"/>
                      <a:pt x="4156" y="19317"/>
                      <a:pt x="4228" y="19341"/>
                    </a:cubicBezTo>
                    <a:cubicBezTo>
                      <a:pt x="4249" y="19348"/>
                      <a:pt x="4284" y="19360"/>
                      <a:pt x="4316" y="19360"/>
                    </a:cubicBezTo>
                    <a:cubicBezTo>
                      <a:pt x="4337" y="19360"/>
                      <a:pt x="4356" y="19355"/>
                      <a:pt x="4370" y="19341"/>
                    </a:cubicBezTo>
                    <a:cubicBezTo>
                      <a:pt x="4376" y="19335"/>
                      <a:pt x="4398" y="19333"/>
                      <a:pt x="4428" y="19333"/>
                    </a:cubicBezTo>
                    <a:cubicBezTo>
                      <a:pt x="4518" y="19333"/>
                      <a:pt x="4686" y="19353"/>
                      <a:pt x="4739" y="19353"/>
                    </a:cubicBezTo>
                    <a:cubicBezTo>
                      <a:pt x="4783" y="19353"/>
                      <a:pt x="4984" y="19304"/>
                      <a:pt x="5029" y="19304"/>
                    </a:cubicBezTo>
                    <a:cubicBezTo>
                      <a:pt x="5033" y="19304"/>
                      <a:pt x="5036" y="19304"/>
                      <a:pt x="5037" y="19305"/>
                    </a:cubicBezTo>
                    <a:cubicBezTo>
                      <a:pt x="5049" y="19305"/>
                      <a:pt x="5001" y="19365"/>
                      <a:pt x="5001" y="19377"/>
                    </a:cubicBezTo>
                    <a:lnTo>
                      <a:pt x="5120" y="19329"/>
                    </a:lnTo>
                    <a:cubicBezTo>
                      <a:pt x="5144" y="19329"/>
                      <a:pt x="5228" y="19234"/>
                      <a:pt x="5251" y="19234"/>
                    </a:cubicBezTo>
                    <a:cubicBezTo>
                      <a:pt x="5263" y="19246"/>
                      <a:pt x="5251" y="19305"/>
                      <a:pt x="5275" y="19329"/>
                    </a:cubicBezTo>
                    <a:cubicBezTo>
                      <a:pt x="5323" y="19341"/>
                      <a:pt x="5382" y="19341"/>
                      <a:pt x="5430" y="19341"/>
                    </a:cubicBezTo>
                    <a:cubicBezTo>
                      <a:pt x="5469" y="19328"/>
                      <a:pt x="5522" y="19308"/>
                      <a:pt x="5563" y="19308"/>
                    </a:cubicBezTo>
                    <a:cubicBezTo>
                      <a:pt x="5596" y="19308"/>
                      <a:pt x="5621" y="19322"/>
                      <a:pt x="5621" y="19365"/>
                    </a:cubicBezTo>
                    <a:cubicBezTo>
                      <a:pt x="5621" y="19329"/>
                      <a:pt x="5692" y="19293"/>
                      <a:pt x="5680" y="19269"/>
                    </a:cubicBezTo>
                    <a:lnTo>
                      <a:pt x="5680" y="19269"/>
                    </a:lnTo>
                    <a:cubicBezTo>
                      <a:pt x="5728" y="19341"/>
                      <a:pt x="5763" y="19341"/>
                      <a:pt x="5871" y="19341"/>
                    </a:cubicBezTo>
                    <a:cubicBezTo>
                      <a:pt x="5930" y="19341"/>
                      <a:pt x="5978" y="19329"/>
                      <a:pt x="6037" y="19317"/>
                    </a:cubicBezTo>
                    <a:cubicBezTo>
                      <a:pt x="6061" y="19305"/>
                      <a:pt x="6037" y="19281"/>
                      <a:pt x="6073" y="19281"/>
                    </a:cubicBezTo>
                    <a:cubicBezTo>
                      <a:pt x="6180" y="19281"/>
                      <a:pt x="6216" y="19317"/>
                      <a:pt x="6335" y="19317"/>
                    </a:cubicBezTo>
                    <a:cubicBezTo>
                      <a:pt x="6362" y="19317"/>
                      <a:pt x="6448" y="19302"/>
                      <a:pt x="6518" y="19302"/>
                    </a:cubicBezTo>
                    <a:cubicBezTo>
                      <a:pt x="6571" y="19302"/>
                      <a:pt x="6616" y="19310"/>
                      <a:pt x="6621" y="19341"/>
                    </a:cubicBezTo>
                    <a:cubicBezTo>
                      <a:pt x="6740" y="19329"/>
                      <a:pt x="6621" y="19246"/>
                      <a:pt x="6704" y="19210"/>
                    </a:cubicBezTo>
                    <a:cubicBezTo>
                      <a:pt x="6707" y="19209"/>
                      <a:pt x="6711" y="19208"/>
                      <a:pt x="6714" y="19208"/>
                    </a:cubicBezTo>
                    <a:cubicBezTo>
                      <a:pt x="6748" y="19208"/>
                      <a:pt x="6788" y="19259"/>
                      <a:pt x="6799" y="19269"/>
                    </a:cubicBezTo>
                    <a:cubicBezTo>
                      <a:pt x="6835" y="19281"/>
                      <a:pt x="6871" y="19293"/>
                      <a:pt x="6895" y="19293"/>
                    </a:cubicBezTo>
                    <a:cubicBezTo>
                      <a:pt x="6961" y="19293"/>
                      <a:pt x="7173" y="19187"/>
                      <a:pt x="7261" y="19187"/>
                    </a:cubicBezTo>
                    <a:cubicBezTo>
                      <a:pt x="7283" y="19187"/>
                      <a:pt x="7297" y="19193"/>
                      <a:pt x="7299" y="19210"/>
                    </a:cubicBezTo>
                    <a:cubicBezTo>
                      <a:pt x="7299" y="19186"/>
                      <a:pt x="7299" y="19043"/>
                      <a:pt x="7335" y="19043"/>
                    </a:cubicBezTo>
                    <a:cubicBezTo>
                      <a:pt x="7339" y="19042"/>
                      <a:pt x="7343" y="19042"/>
                      <a:pt x="7347" y="19042"/>
                    </a:cubicBezTo>
                    <a:cubicBezTo>
                      <a:pt x="7385" y="19042"/>
                      <a:pt x="7396" y="19092"/>
                      <a:pt x="7406" y="19103"/>
                    </a:cubicBezTo>
                    <a:cubicBezTo>
                      <a:pt x="7430" y="19103"/>
                      <a:pt x="7454" y="19103"/>
                      <a:pt x="7478" y="19115"/>
                    </a:cubicBezTo>
                    <a:cubicBezTo>
                      <a:pt x="7494" y="19118"/>
                      <a:pt x="7509" y="19119"/>
                      <a:pt x="7523" y="19119"/>
                    </a:cubicBezTo>
                    <a:cubicBezTo>
                      <a:pt x="7563" y="19119"/>
                      <a:pt x="7598" y="19108"/>
                      <a:pt x="7633" y="19091"/>
                    </a:cubicBezTo>
                    <a:cubicBezTo>
                      <a:pt x="7646" y="19084"/>
                      <a:pt x="7664" y="19077"/>
                      <a:pt x="7679" y="19077"/>
                    </a:cubicBezTo>
                    <a:cubicBezTo>
                      <a:pt x="7690" y="19077"/>
                      <a:pt x="7699" y="19081"/>
                      <a:pt x="7704" y="19091"/>
                    </a:cubicBezTo>
                    <a:cubicBezTo>
                      <a:pt x="7728" y="19115"/>
                      <a:pt x="7680" y="19210"/>
                      <a:pt x="7704" y="19222"/>
                    </a:cubicBezTo>
                    <a:cubicBezTo>
                      <a:pt x="7706" y="19223"/>
                      <a:pt x="7709" y="19223"/>
                      <a:pt x="7711" y="19223"/>
                    </a:cubicBezTo>
                    <a:cubicBezTo>
                      <a:pt x="7753" y="19223"/>
                      <a:pt x="7860" y="19138"/>
                      <a:pt x="7883" y="19127"/>
                    </a:cubicBezTo>
                    <a:cubicBezTo>
                      <a:pt x="7952" y="19113"/>
                      <a:pt x="8022" y="19107"/>
                      <a:pt x="8092" y="19107"/>
                    </a:cubicBezTo>
                    <a:cubicBezTo>
                      <a:pt x="8141" y="19107"/>
                      <a:pt x="8191" y="19110"/>
                      <a:pt x="8240" y="19115"/>
                    </a:cubicBezTo>
                    <a:cubicBezTo>
                      <a:pt x="8356" y="19115"/>
                      <a:pt x="8239" y="18938"/>
                      <a:pt x="8342" y="18938"/>
                    </a:cubicBezTo>
                    <a:cubicBezTo>
                      <a:pt x="8355" y="18938"/>
                      <a:pt x="8373" y="18941"/>
                      <a:pt x="8395" y="18948"/>
                    </a:cubicBezTo>
                    <a:cubicBezTo>
                      <a:pt x="8460" y="18964"/>
                      <a:pt x="8503" y="18992"/>
                      <a:pt x="8563" y="18992"/>
                    </a:cubicBezTo>
                    <a:cubicBezTo>
                      <a:pt x="8590" y="18992"/>
                      <a:pt x="8620" y="18987"/>
                      <a:pt x="8657" y="18972"/>
                    </a:cubicBezTo>
                    <a:cubicBezTo>
                      <a:pt x="8693" y="18953"/>
                      <a:pt x="8744" y="18843"/>
                      <a:pt x="8788" y="18843"/>
                    </a:cubicBezTo>
                    <a:cubicBezTo>
                      <a:pt x="8800" y="18843"/>
                      <a:pt x="8812" y="18852"/>
                      <a:pt x="8823" y="18877"/>
                    </a:cubicBezTo>
                    <a:cubicBezTo>
                      <a:pt x="8836" y="18902"/>
                      <a:pt x="8854" y="18912"/>
                      <a:pt x="8874" y="18912"/>
                    </a:cubicBezTo>
                    <a:cubicBezTo>
                      <a:pt x="8930" y="18912"/>
                      <a:pt x="9003" y="18837"/>
                      <a:pt x="9038" y="18793"/>
                    </a:cubicBezTo>
                    <a:cubicBezTo>
                      <a:pt x="9074" y="18753"/>
                      <a:pt x="9106" y="18741"/>
                      <a:pt x="9139" y="18741"/>
                    </a:cubicBezTo>
                    <a:cubicBezTo>
                      <a:pt x="9183" y="18741"/>
                      <a:pt x="9228" y="18761"/>
                      <a:pt x="9283" y="18761"/>
                    </a:cubicBezTo>
                    <a:cubicBezTo>
                      <a:pt x="9296" y="18761"/>
                      <a:pt x="9309" y="18760"/>
                      <a:pt x="9323" y="18758"/>
                    </a:cubicBezTo>
                    <a:cubicBezTo>
                      <a:pt x="9431" y="18746"/>
                      <a:pt x="9311" y="18627"/>
                      <a:pt x="9323" y="18579"/>
                    </a:cubicBezTo>
                    <a:cubicBezTo>
                      <a:pt x="9323" y="18571"/>
                      <a:pt x="9328" y="18568"/>
                      <a:pt x="9336" y="18568"/>
                    </a:cubicBezTo>
                    <a:cubicBezTo>
                      <a:pt x="9367" y="18568"/>
                      <a:pt x="9451" y="18619"/>
                      <a:pt x="9497" y="18619"/>
                    </a:cubicBezTo>
                    <a:cubicBezTo>
                      <a:pt x="9511" y="18619"/>
                      <a:pt x="9521" y="18614"/>
                      <a:pt x="9526" y="18603"/>
                    </a:cubicBezTo>
                    <a:cubicBezTo>
                      <a:pt x="9526" y="18579"/>
                      <a:pt x="9478" y="18567"/>
                      <a:pt x="9502" y="18543"/>
                    </a:cubicBezTo>
                    <a:cubicBezTo>
                      <a:pt x="9526" y="18519"/>
                      <a:pt x="9562" y="18507"/>
                      <a:pt x="9597" y="18507"/>
                    </a:cubicBezTo>
                    <a:cubicBezTo>
                      <a:pt x="9671" y="18529"/>
                      <a:pt x="9613" y="18607"/>
                      <a:pt x="9701" y="18607"/>
                    </a:cubicBezTo>
                    <a:cubicBezTo>
                      <a:pt x="9711" y="18607"/>
                      <a:pt x="9724" y="18605"/>
                      <a:pt x="9740" y="18603"/>
                    </a:cubicBezTo>
                    <a:cubicBezTo>
                      <a:pt x="9931" y="18567"/>
                      <a:pt x="10121" y="18496"/>
                      <a:pt x="10288" y="18377"/>
                    </a:cubicBezTo>
                    <a:cubicBezTo>
                      <a:pt x="10335" y="18341"/>
                      <a:pt x="10335" y="18329"/>
                      <a:pt x="10395" y="18305"/>
                    </a:cubicBezTo>
                    <a:cubicBezTo>
                      <a:pt x="10410" y="18279"/>
                      <a:pt x="10423" y="18269"/>
                      <a:pt x="10432" y="18269"/>
                    </a:cubicBezTo>
                    <a:cubicBezTo>
                      <a:pt x="10467" y="18269"/>
                      <a:pt x="10469" y="18400"/>
                      <a:pt x="10478" y="18400"/>
                    </a:cubicBezTo>
                    <a:cubicBezTo>
                      <a:pt x="10574" y="18358"/>
                      <a:pt x="10490" y="18240"/>
                      <a:pt x="10596" y="18240"/>
                    </a:cubicBezTo>
                    <a:cubicBezTo>
                      <a:pt x="10610" y="18240"/>
                      <a:pt x="10625" y="18242"/>
                      <a:pt x="10645" y="18246"/>
                    </a:cubicBezTo>
                    <a:cubicBezTo>
                      <a:pt x="10669" y="18234"/>
                      <a:pt x="10693" y="18222"/>
                      <a:pt x="10716" y="18210"/>
                    </a:cubicBezTo>
                    <a:cubicBezTo>
                      <a:pt x="10770" y="18178"/>
                      <a:pt x="11079" y="17937"/>
                      <a:pt x="11170" y="17937"/>
                    </a:cubicBezTo>
                    <a:cubicBezTo>
                      <a:pt x="11181" y="17937"/>
                      <a:pt x="11189" y="17940"/>
                      <a:pt x="11193" y="17948"/>
                    </a:cubicBezTo>
                    <a:lnTo>
                      <a:pt x="11300" y="17745"/>
                    </a:lnTo>
                    <a:cubicBezTo>
                      <a:pt x="11317" y="17779"/>
                      <a:pt x="11347" y="17792"/>
                      <a:pt x="11380" y="17792"/>
                    </a:cubicBezTo>
                    <a:cubicBezTo>
                      <a:pt x="11418" y="17792"/>
                      <a:pt x="11459" y="17776"/>
                      <a:pt x="11490" y="17757"/>
                    </a:cubicBezTo>
                    <a:cubicBezTo>
                      <a:pt x="11504" y="17753"/>
                      <a:pt x="11516" y="17751"/>
                      <a:pt x="11527" y="17751"/>
                    </a:cubicBezTo>
                    <a:cubicBezTo>
                      <a:pt x="11572" y="17751"/>
                      <a:pt x="11597" y="17786"/>
                      <a:pt x="11645" y="17805"/>
                    </a:cubicBezTo>
                    <a:cubicBezTo>
                      <a:pt x="11648" y="17806"/>
                      <a:pt x="11650" y="17807"/>
                      <a:pt x="11652" y="17807"/>
                    </a:cubicBezTo>
                    <a:cubicBezTo>
                      <a:pt x="11693" y="17807"/>
                      <a:pt x="11696" y="17612"/>
                      <a:pt x="11764" y="17567"/>
                    </a:cubicBezTo>
                    <a:cubicBezTo>
                      <a:pt x="11776" y="17591"/>
                      <a:pt x="11800" y="17734"/>
                      <a:pt x="11836" y="17734"/>
                    </a:cubicBezTo>
                    <a:cubicBezTo>
                      <a:pt x="11907" y="17710"/>
                      <a:pt x="11978" y="17615"/>
                      <a:pt x="11967" y="17567"/>
                    </a:cubicBezTo>
                    <a:cubicBezTo>
                      <a:pt x="11943" y="17519"/>
                      <a:pt x="11883" y="17519"/>
                      <a:pt x="11943" y="17484"/>
                    </a:cubicBezTo>
                    <a:cubicBezTo>
                      <a:pt x="11957" y="17470"/>
                      <a:pt x="11975" y="17464"/>
                      <a:pt x="11994" y="17464"/>
                    </a:cubicBezTo>
                    <a:cubicBezTo>
                      <a:pt x="12008" y="17464"/>
                      <a:pt x="12023" y="17467"/>
                      <a:pt x="12038" y="17472"/>
                    </a:cubicBezTo>
                    <a:cubicBezTo>
                      <a:pt x="12098" y="17495"/>
                      <a:pt x="12086" y="17591"/>
                      <a:pt x="12133" y="17615"/>
                    </a:cubicBezTo>
                    <a:cubicBezTo>
                      <a:pt x="12145" y="17615"/>
                      <a:pt x="12157" y="17531"/>
                      <a:pt x="12157" y="17531"/>
                    </a:cubicBezTo>
                    <a:cubicBezTo>
                      <a:pt x="12181" y="17484"/>
                      <a:pt x="12217" y="17448"/>
                      <a:pt x="12252" y="17424"/>
                    </a:cubicBezTo>
                    <a:cubicBezTo>
                      <a:pt x="12300" y="17400"/>
                      <a:pt x="12312" y="17424"/>
                      <a:pt x="12336" y="17388"/>
                    </a:cubicBezTo>
                    <a:cubicBezTo>
                      <a:pt x="12359" y="17353"/>
                      <a:pt x="12371" y="17317"/>
                      <a:pt x="12383" y="17269"/>
                    </a:cubicBezTo>
                    <a:cubicBezTo>
                      <a:pt x="12386" y="17255"/>
                      <a:pt x="12394" y="17250"/>
                      <a:pt x="12404" y="17250"/>
                    </a:cubicBezTo>
                    <a:cubicBezTo>
                      <a:pt x="12425" y="17250"/>
                      <a:pt x="12459" y="17271"/>
                      <a:pt x="12487" y="17271"/>
                    </a:cubicBezTo>
                    <a:cubicBezTo>
                      <a:pt x="12502" y="17271"/>
                      <a:pt x="12516" y="17265"/>
                      <a:pt x="12526" y="17245"/>
                    </a:cubicBezTo>
                    <a:cubicBezTo>
                      <a:pt x="12550" y="17222"/>
                      <a:pt x="12526" y="17186"/>
                      <a:pt x="12562" y="17150"/>
                    </a:cubicBezTo>
                    <a:cubicBezTo>
                      <a:pt x="12598" y="17126"/>
                      <a:pt x="12633" y="17103"/>
                      <a:pt x="12669" y="17091"/>
                    </a:cubicBezTo>
                    <a:lnTo>
                      <a:pt x="12669" y="17091"/>
                    </a:lnTo>
                    <a:cubicBezTo>
                      <a:pt x="12603" y="17128"/>
                      <a:pt x="12537" y="17234"/>
                      <a:pt x="12584" y="17234"/>
                    </a:cubicBezTo>
                    <a:cubicBezTo>
                      <a:pt x="12596" y="17234"/>
                      <a:pt x="12616" y="17227"/>
                      <a:pt x="12645" y="17210"/>
                    </a:cubicBezTo>
                    <a:cubicBezTo>
                      <a:pt x="12717" y="17174"/>
                      <a:pt x="12836" y="17091"/>
                      <a:pt x="12800" y="17031"/>
                    </a:cubicBezTo>
                    <a:lnTo>
                      <a:pt x="12800" y="17031"/>
                    </a:lnTo>
                    <a:cubicBezTo>
                      <a:pt x="12811" y="17050"/>
                      <a:pt x="12831" y="17058"/>
                      <a:pt x="12856" y="17058"/>
                    </a:cubicBezTo>
                    <a:cubicBezTo>
                      <a:pt x="12989" y="17058"/>
                      <a:pt x="13281" y="16831"/>
                      <a:pt x="13372" y="16781"/>
                    </a:cubicBezTo>
                    <a:cubicBezTo>
                      <a:pt x="13467" y="16710"/>
                      <a:pt x="13395" y="16686"/>
                      <a:pt x="13348" y="16626"/>
                    </a:cubicBezTo>
                    <a:cubicBezTo>
                      <a:pt x="13348" y="16558"/>
                      <a:pt x="13357" y="16533"/>
                      <a:pt x="13386" y="16533"/>
                    </a:cubicBezTo>
                    <a:cubicBezTo>
                      <a:pt x="13402" y="16533"/>
                      <a:pt x="13424" y="16542"/>
                      <a:pt x="13455" y="16555"/>
                    </a:cubicBezTo>
                    <a:cubicBezTo>
                      <a:pt x="13477" y="16596"/>
                      <a:pt x="13519" y="16611"/>
                      <a:pt x="13570" y="16611"/>
                    </a:cubicBezTo>
                    <a:cubicBezTo>
                      <a:pt x="13682" y="16611"/>
                      <a:pt x="13837" y="16536"/>
                      <a:pt x="13919" y="16495"/>
                    </a:cubicBezTo>
                    <a:cubicBezTo>
                      <a:pt x="13979" y="16448"/>
                      <a:pt x="14050" y="16400"/>
                      <a:pt x="14074" y="16329"/>
                    </a:cubicBezTo>
                    <a:cubicBezTo>
                      <a:pt x="14086" y="16233"/>
                      <a:pt x="14145" y="16162"/>
                      <a:pt x="14217" y="16114"/>
                    </a:cubicBezTo>
                    <a:lnTo>
                      <a:pt x="14217" y="16114"/>
                    </a:lnTo>
                    <a:cubicBezTo>
                      <a:pt x="14137" y="16167"/>
                      <a:pt x="14123" y="16240"/>
                      <a:pt x="14175" y="16240"/>
                    </a:cubicBezTo>
                    <a:cubicBezTo>
                      <a:pt x="14193" y="16240"/>
                      <a:pt x="14219" y="16231"/>
                      <a:pt x="14253" y="16210"/>
                    </a:cubicBezTo>
                    <a:lnTo>
                      <a:pt x="14574" y="15995"/>
                    </a:lnTo>
                    <a:cubicBezTo>
                      <a:pt x="14693" y="15900"/>
                      <a:pt x="14741" y="15852"/>
                      <a:pt x="14741" y="15733"/>
                    </a:cubicBezTo>
                    <a:cubicBezTo>
                      <a:pt x="14741" y="15781"/>
                      <a:pt x="14741" y="15829"/>
                      <a:pt x="14788" y="15864"/>
                    </a:cubicBezTo>
                    <a:cubicBezTo>
                      <a:pt x="14795" y="15869"/>
                      <a:pt x="14803" y="15871"/>
                      <a:pt x="14812" y="15871"/>
                    </a:cubicBezTo>
                    <a:cubicBezTo>
                      <a:pt x="14852" y="15871"/>
                      <a:pt x="14903" y="15834"/>
                      <a:pt x="14884" y="15805"/>
                    </a:cubicBezTo>
                    <a:cubicBezTo>
                      <a:pt x="14860" y="15769"/>
                      <a:pt x="14955" y="15733"/>
                      <a:pt x="15003" y="15686"/>
                    </a:cubicBezTo>
                    <a:cubicBezTo>
                      <a:pt x="15026" y="15662"/>
                      <a:pt x="15003" y="15626"/>
                      <a:pt x="15003" y="15590"/>
                    </a:cubicBezTo>
                    <a:cubicBezTo>
                      <a:pt x="15015" y="15555"/>
                      <a:pt x="15098" y="15567"/>
                      <a:pt x="15146" y="15555"/>
                    </a:cubicBezTo>
                    <a:cubicBezTo>
                      <a:pt x="15181" y="15531"/>
                      <a:pt x="15217" y="15507"/>
                      <a:pt x="15253" y="15483"/>
                    </a:cubicBezTo>
                    <a:cubicBezTo>
                      <a:pt x="15288" y="15448"/>
                      <a:pt x="15336" y="15400"/>
                      <a:pt x="15324" y="15364"/>
                    </a:cubicBezTo>
                    <a:cubicBezTo>
                      <a:pt x="15312" y="15317"/>
                      <a:pt x="15372" y="15293"/>
                      <a:pt x="15419" y="15269"/>
                    </a:cubicBezTo>
                    <a:cubicBezTo>
                      <a:pt x="15440" y="15296"/>
                      <a:pt x="15445" y="15319"/>
                      <a:pt x="15456" y="15319"/>
                    </a:cubicBezTo>
                    <a:cubicBezTo>
                      <a:pt x="15464" y="15319"/>
                      <a:pt x="15477" y="15305"/>
                      <a:pt x="15503" y="15269"/>
                    </a:cubicBezTo>
                    <a:cubicBezTo>
                      <a:pt x="15550" y="15221"/>
                      <a:pt x="15586" y="15174"/>
                      <a:pt x="15610" y="15114"/>
                    </a:cubicBezTo>
                    <a:cubicBezTo>
                      <a:pt x="15610" y="15115"/>
                      <a:pt x="15610" y="15115"/>
                      <a:pt x="15610" y="15115"/>
                    </a:cubicBezTo>
                    <a:cubicBezTo>
                      <a:pt x="15615" y="15115"/>
                      <a:pt x="15655" y="15047"/>
                      <a:pt x="15674" y="15047"/>
                    </a:cubicBezTo>
                    <a:cubicBezTo>
                      <a:pt x="15677" y="15047"/>
                      <a:pt x="15680" y="15050"/>
                      <a:pt x="15681" y="15055"/>
                    </a:cubicBezTo>
                    <a:cubicBezTo>
                      <a:pt x="15681" y="15067"/>
                      <a:pt x="15658" y="15102"/>
                      <a:pt x="15693" y="15114"/>
                    </a:cubicBezTo>
                    <a:cubicBezTo>
                      <a:pt x="15765" y="15055"/>
                      <a:pt x="15741" y="15055"/>
                      <a:pt x="15765" y="14995"/>
                    </a:cubicBezTo>
                    <a:cubicBezTo>
                      <a:pt x="15785" y="14933"/>
                      <a:pt x="15815" y="14871"/>
                      <a:pt x="15861" y="14871"/>
                    </a:cubicBezTo>
                    <a:cubicBezTo>
                      <a:pt x="15868" y="14871"/>
                      <a:pt x="15876" y="14873"/>
                      <a:pt x="15884" y="14876"/>
                    </a:cubicBezTo>
                    <a:cubicBezTo>
                      <a:pt x="15925" y="14893"/>
                      <a:pt x="15926" y="14920"/>
                      <a:pt x="15962" y="14920"/>
                    </a:cubicBezTo>
                    <a:cubicBezTo>
                      <a:pt x="15978" y="14920"/>
                      <a:pt x="16002" y="14915"/>
                      <a:pt x="16039" y="14900"/>
                    </a:cubicBezTo>
                    <a:cubicBezTo>
                      <a:pt x="16110" y="14864"/>
                      <a:pt x="16181" y="14828"/>
                      <a:pt x="16241" y="14793"/>
                    </a:cubicBezTo>
                    <a:cubicBezTo>
                      <a:pt x="16300" y="14745"/>
                      <a:pt x="16229" y="14733"/>
                      <a:pt x="16217" y="14709"/>
                    </a:cubicBezTo>
                    <a:cubicBezTo>
                      <a:pt x="16205" y="14662"/>
                      <a:pt x="16241" y="14614"/>
                      <a:pt x="16289" y="14614"/>
                    </a:cubicBezTo>
                    <a:cubicBezTo>
                      <a:pt x="16324" y="14614"/>
                      <a:pt x="16443" y="14567"/>
                      <a:pt x="16420" y="14531"/>
                    </a:cubicBezTo>
                    <a:lnTo>
                      <a:pt x="16420" y="14531"/>
                    </a:lnTo>
                    <a:cubicBezTo>
                      <a:pt x="16431" y="14548"/>
                      <a:pt x="16445" y="14555"/>
                      <a:pt x="16461" y="14555"/>
                    </a:cubicBezTo>
                    <a:cubicBezTo>
                      <a:pt x="16545" y="14555"/>
                      <a:pt x="16677" y="14356"/>
                      <a:pt x="16717" y="14316"/>
                    </a:cubicBezTo>
                    <a:cubicBezTo>
                      <a:pt x="16753" y="14269"/>
                      <a:pt x="16765" y="14293"/>
                      <a:pt x="16824" y="14269"/>
                    </a:cubicBezTo>
                    <a:cubicBezTo>
                      <a:pt x="16884" y="14233"/>
                      <a:pt x="16943" y="14186"/>
                      <a:pt x="16991" y="14138"/>
                    </a:cubicBezTo>
                    <a:cubicBezTo>
                      <a:pt x="17034" y="14106"/>
                      <a:pt x="17248" y="13903"/>
                      <a:pt x="17326" y="13903"/>
                    </a:cubicBezTo>
                    <a:cubicBezTo>
                      <a:pt x="17336" y="13903"/>
                      <a:pt x="17343" y="13905"/>
                      <a:pt x="17348" y="13912"/>
                    </a:cubicBezTo>
                    <a:cubicBezTo>
                      <a:pt x="17420" y="13852"/>
                      <a:pt x="17432" y="13828"/>
                      <a:pt x="17396" y="13757"/>
                    </a:cubicBezTo>
                    <a:cubicBezTo>
                      <a:pt x="17372" y="13709"/>
                      <a:pt x="17384" y="13650"/>
                      <a:pt x="17420" y="13614"/>
                    </a:cubicBezTo>
                    <a:cubicBezTo>
                      <a:pt x="17455" y="13638"/>
                      <a:pt x="17491" y="13662"/>
                      <a:pt x="17539" y="13674"/>
                    </a:cubicBezTo>
                    <a:cubicBezTo>
                      <a:pt x="17610" y="13650"/>
                      <a:pt x="17670" y="13602"/>
                      <a:pt x="17693" y="13543"/>
                    </a:cubicBezTo>
                    <a:cubicBezTo>
                      <a:pt x="17729" y="13483"/>
                      <a:pt x="17765" y="13435"/>
                      <a:pt x="17801" y="13400"/>
                    </a:cubicBezTo>
                    <a:lnTo>
                      <a:pt x="17896" y="13400"/>
                    </a:lnTo>
                    <a:cubicBezTo>
                      <a:pt x="17991" y="13364"/>
                      <a:pt x="17860" y="13209"/>
                      <a:pt x="17932" y="13150"/>
                    </a:cubicBezTo>
                    <a:cubicBezTo>
                      <a:pt x="17949" y="13134"/>
                      <a:pt x="17963" y="13128"/>
                      <a:pt x="17974" y="13128"/>
                    </a:cubicBezTo>
                    <a:cubicBezTo>
                      <a:pt x="18020" y="13128"/>
                      <a:pt x="18029" y="13226"/>
                      <a:pt x="18078" y="13226"/>
                    </a:cubicBezTo>
                    <a:cubicBezTo>
                      <a:pt x="18084" y="13226"/>
                      <a:pt x="18091" y="13224"/>
                      <a:pt x="18098" y="13221"/>
                    </a:cubicBezTo>
                    <a:cubicBezTo>
                      <a:pt x="18229" y="13150"/>
                      <a:pt x="18241" y="12947"/>
                      <a:pt x="18325" y="12852"/>
                    </a:cubicBezTo>
                    <a:cubicBezTo>
                      <a:pt x="18334" y="12833"/>
                      <a:pt x="18437" y="12692"/>
                      <a:pt x="18465" y="12692"/>
                    </a:cubicBezTo>
                    <a:cubicBezTo>
                      <a:pt x="18473" y="12692"/>
                      <a:pt x="18475" y="12704"/>
                      <a:pt x="18467" y="12733"/>
                    </a:cubicBezTo>
                    <a:cubicBezTo>
                      <a:pt x="18400" y="12792"/>
                      <a:pt x="18386" y="12846"/>
                      <a:pt x="18427" y="12846"/>
                    </a:cubicBezTo>
                    <a:cubicBezTo>
                      <a:pt x="18443" y="12846"/>
                      <a:pt x="18469" y="12837"/>
                      <a:pt x="18503" y="12816"/>
                    </a:cubicBezTo>
                    <a:cubicBezTo>
                      <a:pt x="18539" y="12792"/>
                      <a:pt x="18658" y="12685"/>
                      <a:pt x="18598" y="12650"/>
                    </a:cubicBezTo>
                    <a:cubicBezTo>
                      <a:pt x="18586" y="12650"/>
                      <a:pt x="18491" y="12650"/>
                      <a:pt x="18491" y="12614"/>
                    </a:cubicBezTo>
                    <a:cubicBezTo>
                      <a:pt x="18491" y="12614"/>
                      <a:pt x="18789" y="12590"/>
                      <a:pt x="18777" y="12531"/>
                    </a:cubicBezTo>
                    <a:cubicBezTo>
                      <a:pt x="18765" y="12483"/>
                      <a:pt x="18717" y="12471"/>
                      <a:pt x="18706" y="12423"/>
                    </a:cubicBezTo>
                    <a:cubicBezTo>
                      <a:pt x="18694" y="12376"/>
                      <a:pt x="18729" y="12340"/>
                      <a:pt x="18729" y="12292"/>
                    </a:cubicBezTo>
                    <a:cubicBezTo>
                      <a:pt x="18770" y="12333"/>
                      <a:pt x="18791" y="12362"/>
                      <a:pt x="18822" y="12362"/>
                    </a:cubicBezTo>
                    <a:cubicBezTo>
                      <a:pt x="18845" y="12362"/>
                      <a:pt x="18874" y="12345"/>
                      <a:pt x="18920" y="12304"/>
                    </a:cubicBezTo>
                    <a:cubicBezTo>
                      <a:pt x="18954" y="12281"/>
                      <a:pt x="19067" y="12113"/>
                      <a:pt x="18999" y="12113"/>
                    </a:cubicBezTo>
                    <a:cubicBezTo>
                      <a:pt x="18996" y="12113"/>
                      <a:pt x="18994" y="12113"/>
                      <a:pt x="18991" y="12114"/>
                    </a:cubicBezTo>
                    <a:lnTo>
                      <a:pt x="19087" y="12030"/>
                    </a:lnTo>
                    <a:cubicBezTo>
                      <a:pt x="19110" y="12054"/>
                      <a:pt x="19122" y="12102"/>
                      <a:pt x="19158" y="12102"/>
                    </a:cubicBezTo>
                    <a:cubicBezTo>
                      <a:pt x="19217" y="12102"/>
                      <a:pt x="19277" y="12066"/>
                      <a:pt x="19313" y="12007"/>
                    </a:cubicBezTo>
                    <a:cubicBezTo>
                      <a:pt x="19366" y="11911"/>
                      <a:pt x="19305" y="11787"/>
                      <a:pt x="19410" y="11787"/>
                    </a:cubicBezTo>
                    <a:cubicBezTo>
                      <a:pt x="19423" y="11787"/>
                      <a:pt x="19438" y="11789"/>
                      <a:pt x="19456" y="11792"/>
                    </a:cubicBezTo>
                    <a:cubicBezTo>
                      <a:pt x="19481" y="11817"/>
                      <a:pt x="19497" y="11828"/>
                      <a:pt x="19509" y="11828"/>
                    </a:cubicBezTo>
                    <a:cubicBezTo>
                      <a:pt x="19551" y="11828"/>
                      <a:pt x="19518" y="11682"/>
                      <a:pt x="19575" y="11626"/>
                    </a:cubicBezTo>
                    <a:cubicBezTo>
                      <a:pt x="19634" y="11566"/>
                      <a:pt x="19741" y="11590"/>
                      <a:pt x="19753" y="11530"/>
                    </a:cubicBezTo>
                    <a:cubicBezTo>
                      <a:pt x="19765" y="11483"/>
                      <a:pt x="19765" y="11435"/>
                      <a:pt x="19753" y="11399"/>
                    </a:cubicBezTo>
                    <a:cubicBezTo>
                      <a:pt x="19804" y="11399"/>
                      <a:pt x="19807" y="11430"/>
                      <a:pt x="19839" y="11430"/>
                    </a:cubicBezTo>
                    <a:cubicBezTo>
                      <a:pt x="19851" y="11430"/>
                      <a:pt x="19869" y="11425"/>
                      <a:pt x="19896" y="11411"/>
                    </a:cubicBezTo>
                    <a:cubicBezTo>
                      <a:pt x="19932" y="11388"/>
                      <a:pt x="20015" y="11340"/>
                      <a:pt x="20003" y="11292"/>
                    </a:cubicBezTo>
                    <a:cubicBezTo>
                      <a:pt x="19979" y="11233"/>
                      <a:pt x="20063" y="11197"/>
                      <a:pt x="20099" y="11149"/>
                    </a:cubicBezTo>
                    <a:cubicBezTo>
                      <a:pt x="20142" y="11106"/>
                      <a:pt x="20087" y="11054"/>
                      <a:pt x="20120" y="11000"/>
                    </a:cubicBezTo>
                    <a:lnTo>
                      <a:pt x="20120" y="11000"/>
                    </a:lnTo>
                    <a:lnTo>
                      <a:pt x="20075" y="11007"/>
                    </a:lnTo>
                    <a:cubicBezTo>
                      <a:pt x="20075" y="10959"/>
                      <a:pt x="20075" y="10911"/>
                      <a:pt x="20134" y="10876"/>
                    </a:cubicBezTo>
                    <a:cubicBezTo>
                      <a:pt x="20158" y="10899"/>
                      <a:pt x="20206" y="10947"/>
                      <a:pt x="20158" y="10995"/>
                    </a:cubicBezTo>
                    <a:lnTo>
                      <a:pt x="20150" y="10996"/>
                    </a:lnTo>
                    <a:lnTo>
                      <a:pt x="20150" y="10996"/>
                    </a:lnTo>
                    <a:lnTo>
                      <a:pt x="20206" y="11042"/>
                    </a:lnTo>
                    <a:cubicBezTo>
                      <a:pt x="20230" y="11007"/>
                      <a:pt x="20289" y="10959"/>
                      <a:pt x="20253" y="10923"/>
                    </a:cubicBezTo>
                    <a:cubicBezTo>
                      <a:pt x="20265" y="10852"/>
                      <a:pt x="20277" y="10840"/>
                      <a:pt x="20337" y="10828"/>
                    </a:cubicBezTo>
                    <a:cubicBezTo>
                      <a:pt x="20372" y="10792"/>
                      <a:pt x="20372" y="10780"/>
                      <a:pt x="20349" y="10757"/>
                    </a:cubicBezTo>
                    <a:cubicBezTo>
                      <a:pt x="20313" y="10721"/>
                      <a:pt x="20372" y="10661"/>
                      <a:pt x="20396" y="10626"/>
                    </a:cubicBezTo>
                    <a:lnTo>
                      <a:pt x="20515" y="10745"/>
                    </a:lnTo>
                    <a:cubicBezTo>
                      <a:pt x="20468" y="10697"/>
                      <a:pt x="20599" y="10542"/>
                      <a:pt x="20634" y="10506"/>
                    </a:cubicBezTo>
                    <a:cubicBezTo>
                      <a:pt x="20682" y="10459"/>
                      <a:pt x="20730" y="10471"/>
                      <a:pt x="20789" y="10435"/>
                    </a:cubicBezTo>
                    <a:cubicBezTo>
                      <a:pt x="21015" y="10268"/>
                      <a:pt x="21206" y="10066"/>
                      <a:pt x="21384" y="9840"/>
                    </a:cubicBezTo>
                    <a:cubicBezTo>
                      <a:pt x="21391" y="9843"/>
                      <a:pt x="21399" y="9845"/>
                      <a:pt x="21408" y="9845"/>
                    </a:cubicBezTo>
                    <a:cubicBezTo>
                      <a:pt x="21428" y="9845"/>
                      <a:pt x="21451" y="9836"/>
                      <a:pt x="21468" y="9828"/>
                    </a:cubicBezTo>
                    <a:lnTo>
                      <a:pt x="21551" y="9721"/>
                    </a:lnTo>
                    <a:lnTo>
                      <a:pt x="21813" y="9363"/>
                    </a:lnTo>
                    <a:cubicBezTo>
                      <a:pt x="21920" y="9197"/>
                      <a:pt x="22051" y="9030"/>
                      <a:pt x="22146" y="8863"/>
                    </a:cubicBezTo>
                    <a:cubicBezTo>
                      <a:pt x="22194" y="8804"/>
                      <a:pt x="22218" y="8732"/>
                      <a:pt x="22230" y="8661"/>
                    </a:cubicBezTo>
                    <a:cubicBezTo>
                      <a:pt x="22230" y="8625"/>
                      <a:pt x="22277" y="8578"/>
                      <a:pt x="22301" y="8542"/>
                    </a:cubicBezTo>
                    <a:lnTo>
                      <a:pt x="22301" y="8542"/>
                    </a:lnTo>
                    <a:cubicBezTo>
                      <a:pt x="22283" y="8569"/>
                      <a:pt x="22286" y="8602"/>
                      <a:pt x="22303" y="8602"/>
                    </a:cubicBezTo>
                    <a:cubicBezTo>
                      <a:pt x="22309" y="8602"/>
                      <a:pt x="22316" y="8599"/>
                      <a:pt x="22325" y="8590"/>
                    </a:cubicBezTo>
                    <a:cubicBezTo>
                      <a:pt x="22408" y="8506"/>
                      <a:pt x="22492" y="8411"/>
                      <a:pt x="22551" y="8316"/>
                    </a:cubicBezTo>
                    <a:cubicBezTo>
                      <a:pt x="22587" y="8280"/>
                      <a:pt x="22682" y="8185"/>
                      <a:pt x="22670" y="8125"/>
                    </a:cubicBezTo>
                    <a:cubicBezTo>
                      <a:pt x="22658" y="8078"/>
                      <a:pt x="22563" y="8066"/>
                      <a:pt x="22527" y="8042"/>
                    </a:cubicBezTo>
                    <a:cubicBezTo>
                      <a:pt x="22553" y="8012"/>
                      <a:pt x="22584" y="8001"/>
                      <a:pt x="22615" y="8001"/>
                    </a:cubicBezTo>
                    <a:cubicBezTo>
                      <a:pt x="22657" y="8001"/>
                      <a:pt x="22697" y="8021"/>
                      <a:pt x="22718" y="8042"/>
                    </a:cubicBezTo>
                    <a:cubicBezTo>
                      <a:pt x="22725" y="8047"/>
                      <a:pt x="22732" y="8050"/>
                      <a:pt x="22740" y="8050"/>
                    </a:cubicBezTo>
                    <a:cubicBezTo>
                      <a:pt x="22783" y="8050"/>
                      <a:pt x="22832" y="7972"/>
                      <a:pt x="22873" y="7911"/>
                    </a:cubicBezTo>
                    <a:cubicBezTo>
                      <a:pt x="22944" y="7804"/>
                      <a:pt x="23027" y="7709"/>
                      <a:pt x="23123" y="7625"/>
                    </a:cubicBezTo>
                    <a:cubicBezTo>
                      <a:pt x="23135" y="7613"/>
                      <a:pt x="23182" y="7613"/>
                      <a:pt x="23182" y="7601"/>
                    </a:cubicBezTo>
                    <a:cubicBezTo>
                      <a:pt x="23206" y="7554"/>
                      <a:pt x="23218" y="7506"/>
                      <a:pt x="23218" y="7447"/>
                    </a:cubicBezTo>
                    <a:cubicBezTo>
                      <a:pt x="23242" y="7339"/>
                      <a:pt x="23397" y="7268"/>
                      <a:pt x="23468" y="7197"/>
                    </a:cubicBezTo>
                    <a:cubicBezTo>
                      <a:pt x="23539" y="7113"/>
                      <a:pt x="23516" y="7042"/>
                      <a:pt x="23504" y="6970"/>
                    </a:cubicBezTo>
                    <a:cubicBezTo>
                      <a:pt x="23491" y="6914"/>
                      <a:pt x="23498" y="6895"/>
                      <a:pt x="23515" y="6895"/>
                    </a:cubicBezTo>
                    <a:cubicBezTo>
                      <a:pt x="23544" y="6895"/>
                      <a:pt x="23600" y="6951"/>
                      <a:pt x="23623" y="6958"/>
                    </a:cubicBezTo>
                    <a:cubicBezTo>
                      <a:pt x="23627" y="6960"/>
                      <a:pt x="23631" y="6960"/>
                      <a:pt x="23634" y="6960"/>
                    </a:cubicBezTo>
                    <a:cubicBezTo>
                      <a:pt x="23690" y="6960"/>
                      <a:pt x="23659" y="6791"/>
                      <a:pt x="23659" y="6780"/>
                    </a:cubicBezTo>
                    <a:cubicBezTo>
                      <a:pt x="23682" y="6673"/>
                      <a:pt x="23778" y="6708"/>
                      <a:pt x="23849" y="6673"/>
                    </a:cubicBezTo>
                    <a:cubicBezTo>
                      <a:pt x="23920" y="6613"/>
                      <a:pt x="23980" y="6530"/>
                      <a:pt x="24016" y="6446"/>
                    </a:cubicBezTo>
                    <a:cubicBezTo>
                      <a:pt x="24038" y="6402"/>
                      <a:pt x="24151" y="6155"/>
                      <a:pt x="24225" y="6155"/>
                    </a:cubicBezTo>
                    <a:cubicBezTo>
                      <a:pt x="24231" y="6155"/>
                      <a:pt x="24236" y="6157"/>
                      <a:pt x="24242" y="6161"/>
                    </a:cubicBezTo>
                    <a:cubicBezTo>
                      <a:pt x="24290" y="6101"/>
                      <a:pt x="24325" y="6042"/>
                      <a:pt x="24349" y="5970"/>
                    </a:cubicBezTo>
                    <a:cubicBezTo>
                      <a:pt x="24456" y="5732"/>
                      <a:pt x="24623" y="5518"/>
                      <a:pt x="24718" y="5292"/>
                    </a:cubicBezTo>
                    <a:cubicBezTo>
                      <a:pt x="24754" y="5208"/>
                      <a:pt x="24790" y="5101"/>
                      <a:pt x="24718" y="5054"/>
                    </a:cubicBezTo>
                    <a:lnTo>
                      <a:pt x="24718" y="5054"/>
                    </a:lnTo>
                    <a:cubicBezTo>
                      <a:pt x="24746" y="5072"/>
                      <a:pt x="24781" y="5112"/>
                      <a:pt x="24818" y="5112"/>
                    </a:cubicBezTo>
                    <a:cubicBezTo>
                      <a:pt x="24828" y="5112"/>
                      <a:pt x="24839" y="5109"/>
                      <a:pt x="24849" y="5101"/>
                    </a:cubicBezTo>
                    <a:cubicBezTo>
                      <a:pt x="24909" y="5065"/>
                      <a:pt x="24885" y="5030"/>
                      <a:pt x="24909" y="4994"/>
                    </a:cubicBezTo>
                    <a:lnTo>
                      <a:pt x="24980" y="4934"/>
                    </a:lnTo>
                    <a:cubicBezTo>
                      <a:pt x="25063" y="4839"/>
                      <a:pt x="25135" y="4744"/>
                      <a:pt x="25194" y="4637"/>
                    </a:cubicBezTo>
                    <a:cubicBezTo>
                      <a:pt x="25194" y="4565"/>
                      <a:pt x="25337" y="4363"/>
                      <a:pt x="25325" y="4363"/>
                    </a:cubicBezTo>
                    <a:cubicBezTo>
                      <a:pt x="25278" y="4280"/>
                      <a:pt x="25183" y="4256"/>
                      <a:pt x="25123" y="4149"/>
                    </a:cubicBezTo>
                    <a:cubicBezTo>
                      <a:pt x="25116" y="4134"/>
                      <a:pt x="25183" y="4095"/>
                      <a:pt x="25240" y="4095"/>
                    </a:cubicBezTo>
                    <a:cubicBezTo>
                      <a:pt x="25274" y="4095"/>
                      <a:pt x="25305" y="4109"/>
                      <a:pt x="25313" y="4149"/>
                    </a:cubicBezTo>
                    <a:cubicBezTo>
                      <a:pt x="25319" y="4203"/>
                      <a:pt x="25337" y="4228"/>
                      <a:pt x="25361" y="4228"/>
                    </a:cubicBezTo>
                    <a:cubicBezTo>
                      <a:pt x="25389" y="4228"/>
                      <a:pt x="25424" y="4194"/>
                      <a:pt x="25456" y="4137"/>
                    </a:cubicBezTo>
                    <a:cubicBezTo>
                      <a:pt x="25480" y="4089"/>
                      <a:pt x="25540" y="4018"/>
                      <a:pt x="25528" y="3970"/>
                    </a:cubicBezTo>
                    <a:cubicBezTo>
                      <a:pt x="25516" y="3922"/>
                      <a:pt x="25492" y="3934"/>
                      <a:pt x="25540" y="3887"/>
                    </a:cubicBezTo>
                    <a:cubicBezTo>
                      <a:pt x="25579" y="3837"/>
                      <a:pt x="25724" y="3756"/>
                      <a:pt x="25787" y="3756"/>
                    </a:cubicBezTo>
                    <a:cubicBezTo>
                      <a:pt x="25800" y="3756"/>
                      <a:pt x="25809" y="3759"/>
                      <a:pt x="25814" y="3768"/>
                    </a:cubicBezTo>
                    <a:cubicBezTo>
                      <a:pt x="25778" y="3696"/>
                      <a:pt x="25802" y="3660"/>
                      <a:pt x="25849" y="3577"/>
                    </a:cubicBezTo>
                    <a:cubicBezTo>
                      <a:pt x="25897" y="3494"/>
                      <a:pt x="25933" y="3410"/>
                      <a:pt x="25956" y="3327"/>
                    </a:cubicBezTo>
                    <a:cubicBezTo>
                      <a:pt x="25956" y="3303"/>
                      <a:pt x="25956" y="3208"/>
                      <a:pt x="25968" y="3196"/>
                    </a:cubicBezTo>
                    <a:cubicBezTo>
                      <a:pt x="25980" y="3196"/>
                      <a:pt x="26052" y="3184"/>
                      <a:pt x="26075" y="3160"/>
                    </a:cubicBezTo>
                    <a:cubicBezTo>
                      <a:pt x="26111" y="3101"/>
                      <a:pt x="26099" y="3041"/>
                      <a:pt x="26135" y="2982"/>
                    </a:cubicBezTo>
                    <a:lnTo>
                      <a:pt x="26242" y="2791"/>
                    </a:lnTo>
                    <a:cubicBezTo>
                      <a:pt x="26349" y="2744"/>
                      <a:pt x="26254" y="2672"/>
                      <a:pt x="26230" y="2648"/>
                    </a:cubicBezTo>
                    <a:cubicBezTo>
                      <a:pt x="26195" y="2625"/>
                      <a:pt x="26206" y="2565"/>
                      <a:pt x="26242" y="2517"/>
                    </a:cubicBezTo>
                    <a:cubicBezTo>
                      <a:pt x="26282" y="2540"/>
                      <a:pt x="26306" y="2558"/>
                      <a:pt x="26329" y="2558"/>
                    </a:cubicBezTo>
                    <a:cubicBezTo>
                      <a:pt x="26353" y="2558"/>
                      <a:pt x="26377" y="2537"/>
                      <a:pt x="26421" y="2482"/>
                    </a:cubicBezTo>
                    <a:cubicBezTo>
                      <a:pt x="26540" y="2279"/>
                      <a:pt x="26659" y="2065"/>
                      <a:pt x="26754" y="1851"/>
                    </a:cubicBezTo>
                    <a:cubicBezTo>
                      <a:pt x="26766" y="1827"/>
                      <a:pt x="26879" y="1624"/>
                      <a:pt x="26841" y="1624"/>
                    </a:cubicBezTo>
                    <a:cubicBezTo>
                      <a:pt x="26840" y="1624"/>
                      <a:pt x="26839" y="1624"/>
                      <a:pt x="26837" y="1624"/>
                    </a:cubicBezTo>
                    <a:cubicBezTo>
                      <a:pt x="26830" y="1626"/>
                      <a:pt x="26823" y="1627"/>
                      <a:pt x="26817" y="1627"/>
                    </a:cubicBezTo>
                    <a:cubicBezTo>
                      <a:pt x="26754" y="1627"/>
                      <a:pt x="26817" y="1513"/>
                      <a:pt x="26849" y="1470"/>
                    </a:cubicBezTo>
                    <a:cubicBezTo>
                      <a:pt x="26862" y="1453"/>
                      <a:pt x="26873" y="1448"/>
                      <a:pt x="26883" y="1448"/>
                    </a:cubicBezTo>
                    <a:cubicBezTo>
                      <a:pt x="26900" y="1448"/>
                      <a:pt x="26915" y="1460"/>
                      <a:pt x="26932" y="1460"/>
                    </a:cubicBezTo>
                    <a:cubicBezTo>
                      <a:pt x="26936" y="1460"/>
                      <a:pt x="26940" y="1459"/>
                      <a:pt x="26945" y="1458"/>
                    </a:cubicBezTo>
                    <a:cubicBezTo>
                      <a:pt x="26968" y="1434"/>
                      <a:pt x="26992" y="1398"/>
                      <a:pt x="27004" y="1363"/>
                    </a:cubicBezTo>
                    <a:cubicBezTo>
                      <a:pt x="27040" y="1315"/>
                      <a:pt x="27135" y="1160"/>
                      <a:pt x="27123" y="1089"/>
                    </a:cubicBezTo>
                    <a:cubicBezTo>
                      <a:pt x="27099" y="1029"/>
                      <a:pt x="27147" y="993"/>
                      <a:pt x="27171" y="922"/>
                    </a:cubicBezTo>
                    <a:cubicBezTo>
                      <a:pt x="27171" y="874"/>
                      <a:pt x="27135" y="803"/>
                      <a:pt x="27147" y="779"/>
                    </a:cubicBezTo>
                    <a:cubicBezTo>
                      <a:pt x="27159" y="755"/>
                      <a:pt x="27207" y="767"/>
                      <a:pt x="27230" y="743"/>
                    </a:cubicBezTo>
                    <a:cubicBezTo>
                      <a:pt x="27290" y="696"/>
                      <a:pt x="27338" y="624"/>
                      <a:pt x="27373" y="553"/>
                    </a:cubicBezTo>
                    <a:cubicBezTo>
                      <a:pt x="27389" y="522"/>
                      <a:pt x="27403" y="491"/>
                      <a:pt x="27417" y="460"/>
                    </a:cubicBezTo>
                    <a:lnTo>
                      <a:pt x="27417" y="460"/>
                    </a:lnTo>
                    <a:cubicBezTo>
                      <a:pt x="27485" y="420"/>
                      <a:pt x="27540" y="373"/>
                      <a:pt x="27564" y="315"/>
                    </a:cubicBezTo>
                    <a:cubicBezTo>
                      <a:pt x="27571" y="312"/>
                      <a:pt x="27577" y="311"/>
                      <a:pt x="27581" y="311"/>
                    </a:cubicBezTo>
                    <a:cubicBezTo>
                      <a:pt x="27584" y="311"/>
                      <a:pt x="27586" y="312"/>
                      <a:pt x="27588" y="312"/>
                    </a:cubicBezTo>
                    <a:lnTo>
                      <a:pt x="27588" y="312"/>
                    </a:lnTo>
                    <a:cubicBezTo>
                      <a:pt x="27622" y="240"/>
                      <a:pt x="27504" y="0"/>
                      <a:pt x="27398" y="0"/>
                    </a:cubicBezTo>
                    <a:close/>
                    <a:moveTo>
                      <a:pt x="3232" y="19440"/>
                    </a:moveTo>
                    <a:cubicBezTo>
                      <a:pt x="3224" y="19440"/>
                      <a:pt x="3221" y="19442"/>
                      <a:pt x="3227" y="19448"/>
                    </a:cubicBezTo>
                    <a:cubicBezTo>
                      <a:pt x="3251" y="19508"/>
                      <a:pt x="3323" y="19508"/>
                      <a:pt x="3382" y="19520"/>
                    </a:cubicBezTo>
                    <a:cubicBezTo>
                      <a:pt x="3394" y="19472"/>
                      <a:pt x="3382" y="19472"/>
                      <a:pt x="3323" y="19460"/>
                    </a:cubicBezTo>
                    <a:cubicBezTo>
                      <a:pt x="3323" y="19460"/>
                      <a:pt x="3256" y="19440"/>
                      <a:pt x="3232" y="1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3"/>
              <p:cNvSpPr/>
              <p:nvPr/>
            </p:nvSpPr>
            <p:spPr>
              <a:xfrm>
                <a:off x="4791167" y="1306496"/>
                <a:ext cx="918338" cy="669541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1572" extrusionOk="0">
                    <a:moveTo>
                      <a:pt x="29220" y="666"/>
                    </a:moveTo>
                    <a:cubicBezTo>
                      <a:pt x="29219" y="667"/>
                      <a:pt x="29219" y="667"/>
                      <a:pt x="29218" y="667"/>
                    </a:cubicBezTo>
                    <a:cubicBezTo>
                      <a:pt x="29219" y="667"/>
                      <a:pt x="29219" y="667"/>
                      <a:pt x="29220" y="666"/>
                    </a:cubicBezTo>
                    <a:close/>
                    <a:moveTo>
                      <a:pt x="28623" y="548"/>
                    </a:moveTo>
                    <a:lnTo>
                      <a:pt x="28623" y="548"/>
                    </a:lnTo>
                    <a:cubicBezTo>
                      <a:pt x="28635" y="596"/>
                      <a:pt x="28623" y="596"/>
                      <a:pt x="28587" y="631"/>
                    </a:cubicBezTo>
                    <a:cubicBezTo>
                      <a:pt x="28562" y="656"/>
                      <a:pt x="28526" y="687"/>
                      <a:pt x="28494" y="687"/>
                    </a:cubicBezTo>
                    <a:cubicBezTo>
                      <a:pt x="28480" y="687"/>
                      <a:pt x="28467" y="681"/>
                      <a:pt x="28456" y="667"/>
                    </a:cubicBezTo>
                    <a:lnTo>
                      <a:pt x="28623" y="548"/>
                    </a:lnTo>
                    <a:close/>
                    <a:moveTo>
                      <a:pt x="27578" y="1700"/>
                    </a:moveTo>
                    <a:cubicBezTo>
                      <a:pt x="27566" y="1700"/>
                      <a:pt x="27551" y="1709"/>
                      <a:pt x="27528" y="1727"/>
                    </a:cubicBezTo>
                    <a:cubicBezTo>
                      <a:pt x="27528" y="1726"/>
                      <a:pt x="27527" y="1725"/>
                      <a:pt x="27525" y="1725"/>
                    </a:cubicBezTo>
                    <a:cubicBezTo>
                      <a:pt x="27509" y="1725"/>
                      <a:pt x="27423" y="1775"/>
                      <a:pt x="27444" y="1786"/>
                    </a:cubicBezTo>
                    <a:cubicBezTo>
                      <a:pt x="27455" y="1791"/>
                      <a:pt x="27466" y="1793"/>
                      <a:pt x="27477" y="1793"/>
                    </a:cubicBezTo>
                    <a:cubicBezTo>
                      <a:pt x="27522" y="1793"/>
                      <a:pt x="27563" y="1756"/>
                      <a:pt x="27611" y="1727"/>
                    </a:cubicBezTo>
                    <a:cubicBezTo>
                      <a:pt x="27599" y="1709"/>
                      <a:pt x="27590" y="1700"/>
                      <a:pt x="27578" y="1700"/>
                    </a:cubicBezTo>
                    <a:close/>
                    <a:moveTo>
                      <a:pt x="29004" y="2084"/>
                    </a:moveTo>
                    <a:cubicBezTo>
                      <a:pt x="29004" y="2084"/>
                      <a:pt x="29003" y="2084"/>
                      <a:pt x="29003" y="2084"/>
                    </a:cubicBezTo>
                    <a:lnTo>
                      <a:pt x="29003" y="2084"/>
                    </a:lnTo>
                    <a:cubicBezTo>
                      <a:pt x="29003" y="2084"/>
                      <a:pt x="29004" y="2084"/>
                      <a:pt x="29004" y="2084"/>
                    </a:cubicBezTo>
                    <a:close/>
                    <a:moveTo>
                      <a:pt x="28752" y="2024"/>
                    </a:moveTo>
                    <a:cubicBezTo>
                      <a:pt x="28760" y="2024"/>
                      <a:pt x="28766" y="2035"/>
                      <a:pt x="28766" y="2060"/>
                    </a:cubicBezTo>
                    <a:cubicBezTo>
                      <a:pt x="28766" y="2108"/>
                      <a:pt x="28778" y="2155"/>
                      <a:pt x="28778" y="2191"/>
                    </a:cubicBezTo>
                    <a:cubicBezTo>
                      <a:pt x="28742" y="2179"/>
                      <a:pt x="28694" y="2155"/>
                      <a:pt x="28718" y="2096"/>
                    </a:cubicBezTo>
                    <a:cubicBezTo>
                      <a:pt x="28718" y="2058"/>
                      <a:pt x="28738" y="2024"/>
                      <a:pt x="28752" y="2024"/>
                    </a:cubicBezTo>
                    <a:close/>
                    <a:moveTo>
                      <a:pt x="28552" y="2239"/>
                    </a:moveTo>
                    <a:lnTo>
                      <a:pt x="28552" y="2239"/>
                    </a:lnTo>
                    <a:cubicBezTo>
                      <a:pt x="28555" y="2240"/>
                      <a:pt x="28558" y="2241"/>
                      <a:pt x="28561" y="2241"/>
                    </a:cubicBezTo>
                    <a:lnTo>
                      <a:pt x="28561" y="2241"/>
                    </a:lnTo>
                    <a:cubicBezTo>
                      <a:pt x="28557" y="2240"/>
                      <a:pt x="28554" y="2239"/>
                      <a:pt x="28552" y="2239"/>
                    </a:cubicBezTo>
                    <a:close/>
                    <a:moveTo>
                      <a:pt x="22039" y="3263"/>
                    </a:moveTo>
                    <a:cubicBezTo>
                      <a:pt x="22039" y="3263"/>
                      <a:pt x="22039" y="3264"/>
                      <a:pt x="22039" y="3265"/>
                    </a:cubicBezTo>
                    <a:lnTo>
                      <a:pt x="22039" y="3265"/>
                    </a:lnTo>
                    <a:cubicBezTo>
                      <a:pt x="22039" y="3264"/>
                      <a:pt x="22039" y="3263"/>
                      <a:pt x="22039" y="3263"/>
                    </a:cubicBezTo>
                    <a:close/>
                    <a:moveTo>
                      <a:pt x="28000" y="3749"/>
                    </a:moveTo>
                    <a:cubicBezTo>
                      <a:pt x="28021" y="3749"/>
                      <a:pt x="28029" y="3766"/>
                      <a:pt x="28004" y="3822"/>
                    </a:cubicBezTo>
                    <a:cubicBezTo>
                      <a:pt x="27991" y="3851"/>
                      <a:pt x="27973" y="3863"/>
                      <a:pt x="27956" y="3863"/>
                    </a:cubicBezTo>
                    <a:cubicBezTo>
                      <a:pt x="27925" y="3863"/>
                      <a:pt x="27897" y="3821"/>
                      <a:pt x="27921" y="3775"/>
                    </a:cubicBezTo>
                    <a:cubicBezTo>
                      <a:pt x="27949" y="3763"/>
                      <a:pt x="27980" y="3749"/>
                      <a:pt x="28000" y="3749"/>
                    </a:cubicBezTo>
                    <a:close/>
                    <a:moveTo>
                      <a:pt x="21649" y="3791"/>
                    </a:moveTo>
                    <a:cubicBezTo>
                      <a:pt x="21638" y="3791"/>
                      <a:pt x="21625" y="3793"/>
                      <a:pt x="21610" y="3798"/>
                    </a:cubicBezTo>
                    <a:cubicBezTo>
                      <a:pt x="21522" y="3820"/>
                      <a:pt x="21566" y="3883"/>
                      <a:pt x="21630" y="3883"/>
                    </a:cubicBezTo>
                    <a:cubicBezTo>
                      <a:pt x="21635" y="3883"/>
                      <a:pt x="21640" y="3883"/>
                      <a:pt x="21646" y="3882"/>
                    </a:cubicBezTo>
                    <a:lnTo>
                      <a:pt x="21634" y="3882"/>
                    </a:lnTo>
                    <a:cubicBezTo>
                      <a:pt x="21706" y="3872"/>
                      <a:pt x="21716" y="3791"/>
                      <a:pt x="21649" y="3791"/>
                    </a:cubicBezTo>
                    <a:close/>
                    <a:moveTo>
                      <a:pt x="20596" y="3896"/>
                    </a:moveTo>
                    <a:cubicBezTo>
                      <a:pt x="20615" y="3896"/>
                      <a:pt x="20629" y="3904"/>
                      <a:pt x="20634" y="3929"/>
                    </a:cubicBezTo>
                    <a:lnTo>
                      <a:pt x="20574" y="3953"/>
                    </a:lnTo>
                    <a:lnTo>
                      <a:pt x="20491" y="3918"/>
                    </a:lnTo>
                    <a:cubicBezTo>
                      <a:pt x="20532" y="3911"/>
                      <a:pt x="20569" y="3896"/>
                      <a:pt x="20596" y="3896"/>
                    </a:cubicBezTo>
                    <a:close/>
                    <a:moveTo>
                      <a:pt x="21301" y="3929"/>
                    </a:moveTo>
                    <a:lnTo>
                      <a:pt x="21301" y="3929"/>
                    </a:lnTo>
                    <a:cubicBezTo>
                      <a:pt x="21182" y="3953"/>
                      <a:pt x="21170" y="3989"/>
                      <a:pt x="21265" y="4025"/>
                    </a:cubicBezTo>
                    <a:lnTo>
                      <a:pt x="21265" y="4037"/>
                    </a:lnTo>
                    <a:cubicBezTo>
                      <a:pt x="21301" y="4001"/>
                      <a:pt x="21336" y="3965"/>
                      <a:pt x="21301" y="3929"/>
                    </a:cubicBezTo>
                    <a:close/>
                    <a:moveTo>
                      <a:pt x="27799" y="4619"/>
                    </a:moveTo>
                    <a:lnTo>
                      <a:pt x="27801" y="4620"/>
                    </a:lnTo>
                    <a:cubicBezTo>
                      <a:pt x="27801" y="4620"/>
                      <a:pt x="27800" y="4619"/>
                      <a:pt x="27799" y="4619"/>
                    </a:cubicBezTo>
                    <a:close/>
                    <a:moveTo>
                      <a:pt x="27537" y="5011"/>
                    </a:moveTo>
                    <a:lnTo>
                      <a:pt x="27537" y="5011"/>
                    </a:lnTo>
                    <a:cubicBezTo>
                      <a:pt x="27538" y="5012"/>
                      <a:pt x="27539" y="5012"/>
                      <a:pt x="27540" y="5013"/>
                    </a:cubicBezTo>
                    <a:cubicBezTo>
                      <a:pt x="27539" y="5012"/>
                      <a:pt x="27538" y="5012"/>
                      <a:pt x="27537" y="5011"/>
                    </a:cubicBezTo>
                    <a:close/>
                    <a:moveTo>
                      <a:pt x="15711" y="5025"/>
                    </a:moveTo>
                    <a:lnTo>
                      <a:pt x="15711" y="5025"/>
                    </a:lnTo>
                    <a:cubicBezTo>
                      <a:pt x="15709" y="5025"/>
                      <a:pt x="15707" y="5025"/>
                      <a:pt x="15705" y="5025"/>
                    </a:cubicBezTo>
                    <a:lnTo>
                      <a:pt x="15717" y="5025"/>
                    </a:lnTo>
                    <a:cubicBezTo>
                      <a:pt x="15715" y="5025"/>
                      <a:pt x="15713" y="5025"/>
                      <a:pt x="15711" y="5025"/>
                    </a:cubicBezTo>
                    <a:close/>
                    <a:moveTo>
                      <a:pt x="14252" y="5132"/>
                    </a:moveTo>
                    <a:cubicBezTo>
                      <a:pt x="14252" y="5134"/>
                      <a:pt x="14253" y="5135"/>
                      <a:pt x="14253" y="5137"/>
                    </a:cubicBezTo>
                    <a:lnTo>
                      <a:pt x="14253" y="5137"/>
                    </a:lnTo>
                    <a:cubicBezTo>
                      <a:pt x="14253" y="5135"/>
                      <a:pt x="14252" y="5134"/>
                      <a:pt x="14252" y="5132"/>
                    </a:cubicBezTo>
                    <a:close/>
                    <a:moveTo>
                      <a:pt x="11335" y="5858"/>
                    </a:moveTo>
                    <a:lnTo>
                      <a:pt x="11276" y="5870"/>
                    </a:lnTo>
                    <a:lnTo>
                      <a:pt x="11228" y="5942"/>
                    </a:lnTo>
                    <a:cubicBezTo>
                      <a:pt x="11253" y="5951"/>
                      <a:pt x="11274" y="5955"/>
                      <a:pt x="11292" y="5955"/>
                    </a:cubicBezTo>
                    <a:cubicBezTo>
                      <a:pt x="11342" y="5955"/>
                      <a:pt x="11361" y="5920"/>
                      <a:pt x="11335" y="5858"/>
                    </a:cubicBezTo>
                    <a:close/>
                    <a:moveTo>
                      <a:pt x="15182" y="4943"/>
                    </a:moveTo>
                    <a:cubicBezTo>
                      <a:pt x="15172" y="4943"/>
                      <a:pt x="15167" y="4946"/>
                      <a:pt x="15169" y="4953"/>
                    </a:cubicBezTo>
                    <a:cubicBezTo>
                      <a:pt x="15142" y="4990"/>
                      <a:pt x="15100" y="5005"/>
                      <a:pt x="15061" y="5005"/>
                    </a:cubicBezTo>
                    <a:cubicBezTo>
                      <a:pt x="15049" y="5005"/>
                      <a:pt x="15037" y="5004"/>
                      <a:pt x="15026" y="5001"/>
                    </a:cubicBezTo>
                    <a:cubicBezTo>
                      <a:pt x="14984" y="4995"/>
                      <a:pt x="14934" y="4986"/>
                      <a:pt x="14883" y="4986"/>
                    </a:cubicBezTo>
                    <a:cubicBezTo>
                      <a:pt x="14833" y="4986"/>
                      <a:pt x="14782" y="4995"/>
                      <a:pt x="14740" y="5025"/>
                    </a:cubicBezTo>
                    <a:cubicBezTo>
                      <a:pt x="14680" y="5068"/>
                      <a:pt x="14670" y="5099"/>
                      <a:pt x="14632" y="5099"/>
                    </a:cubicBezTo>
                    <a:cubicBezTo>
                      <a:pt x="14618" y="5099"/>
                      <a:pt x="14600" y="5094"/>
                      <a:pt x="14574" y="5084"/>
                    </a:cubicBezTo>
                    <a:cubicBezTo>
                      <a:pt x="14490" y="5101"/>
                      <a:pt x="14377" y="5194"/>
                      <a:pt x="14309" y="5194"/>
                    </a:cubicBezTo>
                    <a:cubicBezTo>
                      <a:pt x="14281" y="5194"/>
                      <a:pt x="14261" y="5179"/>
                      <a:pt x="14253" y="5137"/>
                    </a:cubicBezTo>
                    <a:lnTo>
                      <a:pt x="14253" y="5137"/>
                    </a:lnTo>
                    <a:cubicBezTo>
                      <a:pt x="14268" y="5250"/>
                      <a:pt x="14013" y="5228"/>
                      <a:pt x="13931" y="5263"/>
                    </a:cubicBezTo>
                    <a:cubicBezTo>
                      <a:pt x="13847" y="5299"/>
                      <a:pt x="13931" y="5322"/>
                      <a:pt x="13871" y="5382"/>
                    </a:cubicBezTo>
                    <a:cubicBezTo>
                      <a:pt x="13856" y="5392"/>
                      <a:pt x="13841" y="5396"/>
                      <a:pt x="13828" y="5396"/>
                    </a:cubicBezTo>
                    <a:cubicBezTo>
                      <a:pt x="13781" y="5396"/>
                      <a:pt x="13750" y="5341"/>
                      <a:pt x="13740" y="5322"/>
                    </a:cubicBezTo>
                    <a:cubicBezTo>
                      <a:pt x="13733" y="5277"/>
                      <a:pt x="13715" y="5260"/>
                      <a:pt x="13691" y="5260"/>
                    </a:cubicBezTo>
                    <a:cubicBezTo>
                      <a:pt x="13641" y="5260"/>
                      <a:pt x="13563" y="5334"/>
                      <a:pt x="13490" y="5358"/>
                    </a:cubicBezTo>
                    <a:cubicBezTo>
                      <a:pt x="13371" y="5394"/>
                      <a:pt x="13252" y="5406"/>
                      <a:pt x="13121" y="5406"/>
                    </a:cubicBezTo>
                    <a:cubicBezTo>
                      <a:pt x="13115" y="5411"/>
                      <a:pt x="13116" y="5413"/>
                      <a:pt x="13119" y="5413"/>
                    </a:cubicBezTo>
                    <a:cubicBezTo>
                      <a:pt x="13124" y="5413"/>
                      <a:pt x="13134" y="5410"/>
                      <a:pt x="13142" y="5410"/>
                    </a:cubicBezTo>
                    <a:cubicBezTo>
                      <a:pt x="13153" y="5410"/>
                      <a:pt x="13160" y="5416"/>
                      <a:pt x="13145" y="5442"/>
                    </a:cubicBezTo>
                    <a:cubicBezTo>
                      <a:pt x="13133" y="5465"/>
                      <a:pt x="13073" y="5477"/>
                      <a:pt x="13038" y="5489"/>
                    </a:cubicBezTo>
                    <a:cubicBezTo>
                      <a:pt x="13011" y="5498"/>
                      <a:pt x="12935" y="5521"/>
                      <a:pt x="12885" y="5521"/>
                    </a:cubicBezTo>
                    <a:cubicBezTo>
                      <a:pt x="12869" y="5521"/>
                      <a:pt x="12856" y="5519"/>
                      <a:pt x="12847" y="5513"/>
                    </a:cubicBezTo>
                    <a:cubicBezTo>
                      <a:pt x="12817" y="5498"/>
                      <a:pt x="12806" y="5478"/>
                      <a:pt x="12780" y="5478"/>
                    </a:cubicBezTo>
                    <a:cubicBezTo>
                      <a:pt x="12765" y="5478"/>
                      <a:pt x="12746" y="5484"/>
                      <a:pt x="12716" y="5501"/>
                    </a:cubicBezTo>
                    <a:cubicBezTo>
                      <a:pt x="12645" y="5549"/>
                      <a:pt x="12681" y="5596"/>
                      <a:pt x="12633" y="5620"/>
                    </a:cubicBezTo>
                    <a:cubicBezTo>
                      <a:pt x="12609" y="5640"/>
                      <a:pt x="12579" y="5647"/>
                      <a:pt x="12546" y="5647"/>
                    </a:cubicBezTo>
                    <a:cubicBezTo>
                      <a:pt x="12479" y="5647"/>
                      <a:pt x="12403" y="5620"/>
                      <a:pt x="12347" y="5620"/>
                    </a:cubicBezTo>
                    <a:cubicBezTo>
                      <a:pt x="12264" y="5620"/>
                      <a:pt x="12180" y="5632"/>
                      <a:pt x="12085" y="5668"/>
                    </a:cubicBezTo>
                    <a:cubicBezTo>
                      <a:pt x="12002" y="5692"/>
                      <a:pt x="11930" y="5727"/>
                      <a:pt x="11859" y="5775"/>
                    </a:cubicBezTo>
                    <a:cubicBezTo>
                      <a:pt x="11824" y="5810"/>
                      <a:pt x="11766" y="5891"/>
                      <a:pt x="11730" y="5905"/>
                    </a:cubicBezTo>
                    <a:lnTo>
                      <a:pt x="11730" y="5905"/>
                    </a:lnTo>
                    <a:cubicBezTo>
                      <a:pt x="11741" y="5897"/>
                      <a:pt x="11751" y="5810"/>
                      <a:pt x="11740" y="5799"/>
                    </a:cubicBezTo>
                    <a:cubicBezTo>
                      <a:pt x="11737" y="5797"/>
                      <a:pt x="11733" y="5797"/>
                      <a:pt x="11728" y="5797"/>
                    </a:cubicBezTo>
                    <a:cubicBezTo>
                      <a:pt x="11682" y="5797"/>
                      <a:pt x="11547" y="5837"/>
                      <a:pt x="11526" y="5858"/>
                    </a:cubicBezTo>
                    <a:cubicBezTo>
                      <a:pt x="11466" y="5882"/>
                      <a:pt x="11514" y="5918"/>
                      <a:pt x="11442" y="5953"/>
                    </a:cubicBezTo>
                    <a:cubicBezTo>
                      <a:pt x="11383" y="5977"/>
                      <a:pt x="11323" y="5989"/>
                      <a:pt x="11252" y="5989"/>
                    </a:cubicBezTo>
                    <a:cubicBezTo>
                      <a:pt x="11240" y="5990"/>
                      <a:pt x="11229" y="5990"/>
                      <a:pt x="11219" y="5990"/>
                    </a:cubicBezTo>
                    <a:cubicBezTo>
                      <a:pt x="11145" y="5990"/>
                      <a:pt x="11102" y="5972"/>
                      <a:pt x="11055" y="5972"/>
                    </a:cubicBezTo>
                    <a:cubicBezTo>
                      <a:pt x="11015" y="5972"/>
                      <a:pt x="10973" y="5986"/>
                      <a:pt x="10906" y="6037"/>
                    </a:cubicBezTo>
                    <a:cubicBezTo>
                      <a:pt x="10847" y="6096"/>
                      <a:pt x="10764" y="6144"/>
                      <a:pt x="10680" y="6156"/>
                    </a:cubicBezTo>
                    <a:cubicBezTo>
                      <a:pt x="10645" y="6168"/>
                      <a:pt x="10656" y="6263"/>
                      <a:pt x="10561" y="6287"/>
                    </a:cubicBezTo>
                    <a:cubicBezTo>
                      <a:pt x="10551" y="6267"/>
                      <a:pt x="10566" y="6180"/>
                      <a:pt x="10523" y="6180"/>
                    </a:cubicBezTo>
                    <a:cubicBezTo>
                      <a:pt x="10514" y="6180"/>
                      <a:pt x="10503" y="6184"/>
                      <a:pt x="10490" y="6192"/>
                    </a:cubicBezTo>
                    <a:cubicBezTo>
                      <a:pt x="10442" y="6220"/>
                      <a:pt x="10417" y="6272"/>
                      <a:pt x="10390" y="6323"/>
                    </a:cubicBezTo>
                    <a:lnTo>
                      <a:pt x="10390" y="6323"/>
                    </a:lnTo>
                    <a:cubicBezTo>
                      <a:pt x="10394" y="6309"/>
                      <a:pt x="10387" y="6303"/>
                      <a:pt x="10372" y="6303"/>
                    </a:cubicBezTo>
                    <a:cubicBezTo>
                      <a:pt x="10322" y="6303"/>
                      <a:pt x="10189" y="6370"/>
                      <a:pt x="10156" y="6370"/>
                    </a:cubicBezTo>
                    <a:cubicBezTo>
                      <a:pt x="10147" y="6373"/>
                      <a:pt x="10139" y="6374"/>
                      <a:pt x="10132" y="6374"/>
                    </a:cubicBezTo>
                    <a:cubicBezTo>
                      <a:pt x="10081" y="6374"/>
                      <a:pt x="10100" y="6315"/>
                      <a:pt x="10051" y="6315"/>
                    </a:cubicBezTo>
                    <a:cubicBezTo>
                      <a:pt x="10041" y="6315"/>
                      <a:pt x="10029" y="6317"/>
                      <a:pt x="10014" y="6323"/>
                    </a:cubicBezTo>
                    <a:cubicBezTo>
                      <a:pt x="9914" y="6356"/>
                      <a:pt x="9968" y="6553"/>
                      <a:pt x="10091" y="6553"/>
                    </a:cubicBezTo>
                    <a:cubicBezTo>
                      <a:pt x="10100" y="6553"/>
                      <a:pt x="10110" y="6551"/>
                      <a:pt x="10121" y="6549"/>
                    </a:cubicBezTo>
                    <a:lnTo>
                      <a:pt x="10121" y="6549"/>
                    </a:lnTo>
                    <a:lnTo>
                      <a:pt x="10025" y="6573"/>
                    </a:lnTo>
                    <a:cubicBezTo>
                      <a:pt x="9949" y="6605"/>
                      <a:pt x="9872" y="6718"/>
                      <a:pt x="9962" y="6718"/>
                    </a:cubicBezTo>
                    <a:cubicBezTo>
                      <a:pt x="9970" y="6718"/>
                      <a:pt x="9979" y="6717"/>
                      <a:pt x="9990" y="6715"/>
                    </a:cubicBezTo>
                    <a:lnTo>
                      <a:pt x="9990" y="6704"/>
                    </a:lnTo>
                    <a:cubicBezTo>
                      <a:pt x="10085" y="6680"/>
                      <a:pt x="10180" y="6644"/>
                      <a:pt x="10264" y="6608"/>
                    </a:cubicBezTo>
                    <a:cubicBezTo>
                      <a:pt x="10359" y="6561"/>
                      <a:pt x="10395" y="6537"/>
                      <a:pt x="10418" y="6465"/>
                    </a:cubicBezTo>
                    <a:cubicBezTo>
                      <a:pt x="10454" y="6394"/>
                      <a:pt x="10609" y="6418"/>
                      <a:pt x="10573" y="6311"/>
                    </a:cubicBezTo>
                    <a:lnTo>
                      <a:pt x="10573" y="6311"/>
                    </a:lnTo>
                    <a:cubicBezTo>
                      <a:pt x="10588" y="6355"/>
                      <a:pt x="10640" y="6369"/>
                      <a:pt x="10703" y="6369"/>
                    </a:cubicBezTo>
                    <a:cubicBezTo>
                      <a:pt x="10792" y="6369"/>
                      <a:pt x="10903" y="6341"/>
                      <a:pt x="10966" y="6334"/>
                    </a:cubicBezTo>
                    <a:cubicBezTo>
                      <a:pt x="11001" y="6321"/>
                      <a:pt x="11032" y="6315"/>
                      <a:pt x="11063" y="6315"/>
                    </a:cubicBezTo>
                    <a:cubicBezTo>
                      <a:pt x="11085" y="6315"/>
                      <a:pt x="11108" y="6318"/>
                      <a:pt x="11133" y="6323"/>
                    </a:cubicBezTo>
                    <a:cubicBezTo>
                      <a:pt x="11141" y="6357"/>
                      <a:pt x="11182" y="6380"/>
                      <a:pt x="11227" y="6380"/>
                    </a:cubicBezTo>
                    <a:cubicBezTo>
                      <a:pt x="11243" y="6380"/>
                      <a:pt x="11260" y="6377"/>
                      <a:pt x="11276" y="6370"/>
                    </a:cubicBezTo>
                    <a:lnTo>
                      <a:pt x="11252" y="6275"/>
                    </a:lnTo>
                    <a:cubicBezTo>
                      <a:pt x="11266" y="6271"/>
                      <a:pt x="11279" y="6270"/>
                      <a:pt x="11292" y="6270"/>
                    </a:cubicBezTo>
                    <a:cubicBezTo>
                      <a:pt x="11335" y="6270"/>
                      <a:pt x="11365" y="6287"/>
                      <a:pt x="11403" y="6287"/>
                    </a:cubicBezTo>
                    <a:cubicBezTo>
                      <a:pt x="11425" y="6287"/>
                      <a:pt x="11448" y="6282"/>
                      <a:pt x="11478" y="6263"/>
                    </a:cubicBezTo>
                    <a:cubicBezTo>
                      <a:pt x="11549" y="6227"/>
                      <a:pt x="11621" y="6168"/>
                      <a:pt x="11657" y="6096"/>
                    </a:cubicBezTo>
                    <a:cubicBezTo>
                      <a:pt x="11668" y="6073"/>
                      <a:pt x="11657" y="6061"/>
                      <a:pt x="11692" y="6049"/>
                    </a:cubicBezTo>
                    <a:cubicBezTo>
                      <a:pt x="11740" y="6037"/>
                      <a:pt x="11788" y="6037"/>
                      <a:pt x="11835" y="6037"/>
                    </a:cubicBezTo>
                    <a:cubicBezTo>
                      <a:pt x="11883" y="6043"/>
                      <a:pt x="11933" y="6052"/>
                      <a:pt x="11981" y="6052"/>
                    </a:cubicBezTo>
                    <a:cubicBezTo>
                      <a:pt x="12029" y="6052"/>
                      <a:pt x="12073" y="6043"/>
                      <a:pt x="12109" y="6013"/>
                    </a:cubicBezTo>
                    <a:cubicBezTo>
                      <a:pt x="12180" y="5930"/>
                      <a:pt x="12288" y="5882"/>
                      <a:pt x="12407" y="5870"/>
                    </a:cubicBezTo>
                    <a:cubicBezTo>
                      <a:pt x="12437" y="5870"/>
                      <a:pt x="12492" y="5938"/>
                      <a:pt x="12537" y="5938"/>
                    </a:cubicBezTo>
                    <a:cubicBezTo>
                      <a:pt x="12546" y="5938"/>
                      <a:pt x="12554" y="5935"/>
                      <a:pt x="12561" y="5930"/>
                    </a:cubicBezTo>
                    <a:cubicBezTo>
                      <a:pt x="12657" y="5834"/>
                      <a:pt x="12442" y="5799"/>
                      <a:pt x="12621" y="5751"/>
                    </a:cubicBezTo>
                    <a:cubicBezTo>
                      <a:pt x="12637" y="5747"/>
                      <a:pt x="12651" y="5745"/>
                      <a:pt x="12661" y="5745"/>
                    </a:cubicBezTo>
                    <a:cubicBezTo>
                      <a:pt x="12757" y="5745"/>
                      <a:pt x="12652" y="5900"/>
                      <a:pt x="12747" y="5900"/>
                    </a:cubicBezTo>
                    <a:cubicBezTo>
                      <a:pt x="12758" y="5900"/>
                      <a:pt x="12771" y="5898"/>
                      <a:pt x="12788" y="5894"/>
                    </a:cubicBezTo>
                    <a:cubicBezTo>
                      <a:pt x="12895" y="5870"/>
                      <a:pt x="12788" y="5823"/>
                      <a:pt x="12859" y="5787"/>
                    </a:cubicBezTo>
                    <a:cubicBezTo>
                      <a:pt x="12966" y="5739"/>
                      <a:pt x="13085" y="5703"/>
                      <a:pt x="13216" y="5703"/>
                    </a:cubicBezTo>
                    <a:cubicBezTo>
                      <a:pt x="13478" y="5692"/>
                      <a:pt x="13740" y="5656"/>
                      <a:pt x="13990" y="5584"/>
                    </a:cubicBezTo>
                    <a:cubicBezTo>
                      <a:pt x="14062" y="5561"/>
                      <a:pt x="14062" y="5513"/>
                      <a:pt x="14109" y="5477"/>
                    </a:cubicBezTo>
                    <a:cubicBezTo>
                      <a:pt x="14142" y="5444"/>
                      <a:pt x="14160" y="5433"/>
                      <a:pt x="14171" y="5433"/>
                    </a:cubicBezTo>
                    <a:cubicBezTo>
                      <a:pt x="14195" y="5433"/>
                      <a:pt x="14180" y="5493"/>
                      <a:pt x="14205" y="5501"/>
                    </a:cubicBezTo>
                    <a:cubicBezTo>
                      <a:pt x="14207" y="5502"/>
                      <a:pt x="14211" y="5502"/>
                      <a:pt x="14215" y="5502"/>
                    </a:cubicBezTo>
                    <a:cubicBezTo>
                      <a:pt x="14265" y="5502"/>
                      <a:pt x="14410" y="5439"/>
                      <a:pt x="14443" y="5406"/>
                    </a:cubicBezTo>
                    <a:cubicBezTo>
                      <a:pt x="14465" y="5350"/>
                      <a:pt x="14482" y="5328"/>
                      <a:pt x="14500" y="5328"/>
                    </a:cubicBezTo>
                    <a:cubicBezTo>
                      <a:pt x="14520" y="5328"/>
                      <a:pt x="14542" y="5356"/>
                      <a:pt x="14574" y="5394"/>
                    </a:cubicBezTo>
                    <a:cubicBezTo>
                      <a:pt x="14574" y="5394"/>
                      <a:pt x="14574" y="5394"/>
                      <a:pt x="14575" y="5394"/>
                    </a:cubicBezTo>
                    <a:cubicBezTo>
                      <a:pt x="14588" y="5394"/>
                      <a:pt x="14641" y="5205"/>
                      <a:pt x="14623" y="5203"/>
                    </a:cubicBezTo>
                    <a:lnTo>
                      <a:pt x="14623" y="5203"/>
                    </a:lnTo>
                    <a:cubicBezTo>
                      <a:pt x="14625" y="5203"/>
                      <a:pt x="14627" y="5202"/>
                      <a:pt x="14629" y="5202"/>
                    </a:cubicBezTo>
                    <a:cubicBezTo>
                      <a:pt x="14672" y="5202"/>
                      <a:pt x="14693" y="5287"/>
                      <a:pt x="14705" y="5299"/>
                    </a:cubicBezTo>
                    <a:cubicBezTo>
                      <a:pt x="14717" y="5311"/>
                      <a:pt x="14733" y="5316"/>
                      <a:pt x="14751" y="5316"/>
                    </a:cubicBezTo>
                    <a:cubicBezTo>
                      <a:pt x="14799" y="5316"/>
                      <a:pt x="14857" y="5277"/>
                      <a:pt x="14883" y="5251"/>
                    </a:cubicBezTo>
                    <a:cubicBezTo>
                      <a:pt x="14915" y="5235"/>
                      <a:pt x="15051" y="5175"/>
                      <a:pt x="15125" y="5175"/>
                    </a:cubicBezTo>
                    <a:cubicBezTo>
                      <a:pt x="15160" y="5175"/>
                      <a:pt x="15180" y="5189"/>
                      <a:pt x="15169" y="5227"/>
                    </a:cubicBezTo>
                    <a:cubicBezTo>
                      <a:pt x="15157" y="5259"/>
                      <a:pt x="15163" y="5271"/>
                      <a:pt x="15178" y="5271"/>
                    </a:cubicBezTo>
                    <a:cubicBezTo>
                      <a:pt x="15226" y="5271"/>
                      <a:pt x="15374" y="5153"/>
                      <a:pt x="15419" y="5144"/>
                    </a:cubicBezTo>
                    <a:cubicBezTo>
                      <a:pt x="15434" y="5138"/>
                      <a:pt x="15447" y="5135"/>
                      <a:pt x="15460" y="5135"/>
                    </a:cubicBezTo>
                    <a:cubicBezTo>
                      <a:pt x="15543" y="5135"/>
                      <a:pt x="15574" y="5259"/>
                      <a:pt x="15635" y="5259"/>
                    </a:cubicBezTo>
                    <a:cubicBezTo>
                      <a:pt x="15652" y="5259"/>
                      <a:pt x="15670" y="5250"/>
                      <a:pt x="15693" y="5227"/>
                    </a:cubicBezTo>
                    <a:cubicBezTo>
                      <a:pt x="15669" y="5132"/>
                      <a:pt x="15443" y="5037"/>
                      <a:pt x="15348" y="4989"/>
                    </a:cubicBezTo>
                    <a:cubicBezTo>
                      <a:pt x="15338" y="4989"/>
                      <a:pt x="15222" y="4943"/>
                      <a:pt x="15182" y="4943"/>
                    </a:cubicBezTo>
                    <a:close/>
                    <a:moveTo>
                      <a:pt x="9112" y="6874"/>
                    </a:moveTo>
                    <a:cubicBezTo>
                      <a:pt x="9173" y="6874"/>
                      <a:pt x="9179" y="6945"/>
                      <a:pt x="9109" y="6966"/>
                    </a:cubicBezTo>
                    <a:cubicBezTo>
                      <a:pt x="9061" y="6966"/>
                      <a:pt x="8978" y="6942"/>
                      <a:pt x="9085" y="6894"/>
                    </a:cubicBezTo>
                    <a:lnTo>
                      <a:pt x="9073" y="6882"/>
                    </a:lnTo>
                    <a:cubicBezTo>
                      <a:pt x="9088" y="6877"/>
                      <a:pt x="9101" y="6874"/>
                      <a:pt x="9112" y="6874"/>
                    </a:cubicBezTo>
                    <a:close/>
                    <a:moveTo>
                      <a:pt x="6995" y="7952"/>
                    </a:moveTo>
                    <a:cubicBezTo>
                      <a:pt x="7001" y="7952"/>
                      <a:pt x="7007" y="7953"/>
                      <a:pt x="7013" y="7954"/>
                    </a:cubicBezTo>
                    <a:cubicBezTo>
                      <a:pt x="7108" y="7966"/>
                      <a:pt x="7192" y="8085"/>
                      <a:pt x="7013" y="8109"/>
                    </a:cubicBezTo>
                    <a:cubicBezTo>
                      <a:pt x="6977" y="8109"/>
                      <a:pt x="6942" y="8097"/>
                      <a:pt x="6918" y="8061"/>
                    </a:cubicBezTo>
                    <a:lnTo>
                      <a:pt x="6918" y="8049"/>
                    </a:lnTo>
                    <a:cubicBezTo>
                      <a:pt x="6885" y="8016"/>
                      <a:pt x="6923" y="7952"/>
                      <a:pt x="6995" y="7952"/>
                    </a:cubicBezTo>
                    <a:close/>
                    <a:moveTo>
                      <a:pt x="6144" y="8685"/>
                    </a:moveTo>
                    <a:cubicBezTo>
                      <a:pt x="6147" y="8689"/>
                      <a:pt x="6151" y="8691"/>
                      <a:pt x="6156" y="8692"/>
                    </a:cubicBezTo>
                    <a:cubicBezTo>
                      <a:pt x="6151" y="8690"/>
                      <a:pt x="6147" y="8688"/>
                      <a:pt x="6144" y="8685"/>
                    </a:cubicBezTo>
                    <a:close/>
                    <a:moveTo>
                      <a:pt x="5668" y="8978"/>
                    </a:moveTo>
                    <a:cubicBezTo>
                      <a:pt x="5667" y="8978"/>
                      <a:pt x="5667" y="8979"/>
                      <a:pt x="5666" y="8979"/>
                    </a:cubicBezTo>
                    <a:lnTo>
                      <a:pt x="5666" y="8979"/>
                    </a:lnTo>
                    <a:cubicBezTo>
                      <a:pt x="5667" y="8979"/>
                      <a:pt x="5667" y="8978"/>
                      <a:pt x="5668" y="8978"/>
                    </a:cubicBezTo>
                    <a:close/>
                    <a:moveTo>
                      <a:pt x="24992" y="9061"/>
                    </a:moveTo>
                    <a:cubicBezTo>
                      <a:pt x="24991" y="9062"/>
                      <a:pt x="24990" y="9062"/>
                      <a:pt x="24990" y="9063"/>
                    </a:cubicBezTo>
                    <a:lnTo>
                      <a:pt x="24990" y="9063"/>
                    </a:lnTo>
                    <a:cubicBezTo>
                      <a:pt x="24990" y="9063"/>
                      <a:pt x="24991" y="9062"/>
                      <a:pt x="24992" y="9061"/>
                    </a:cubicBezTo>
                    <a:close/>
                    <a:moveTo>
                      <a:pt x="5346" y="9168"/>
                    </a:moveTo>
                    <a:lnTo>
                      <a:pt x="5299" y="9216"/>
                    </a:lnTo>
                    <a:lnTo>
                      <a:pt x="5275" y="9287"/>
                    </a:lnTo>
                    <a:cubicBezTo>
                      <a:pt x="5370" y="9287"/>
                      <a:pt x="5406" y="9251"/>
                      <a:pt x="5346" y="9168"/>
                    </a:cubicBezTo>
                    <a:close/>
                    <a:moveTo>
                      <a:pt x="3865" y="10472"/>
                    </a:moveTo>
                    <a:cubicBezTo>
                      <a:pt x="3861" y="10475"/>
                      <a:pt x="3858" y="10477"/>
                      <a:pt x="3855" y="10480"/>
                    </a:cubicBezTo>
                    <a:lnTo>
                      <a:pt x="3855" y="10480"/>
                    </a:lnTo>
                    <a:cubicBezTo>
                      <a:pt x="3861" y="10479"/>
                      <a:pt x="3865" y="10479"/>
                      <a:pt x="3870" y="10478"/>
                    </a:cubicBezTo>
                    <a:lnTo>
                      <a:pt x="3865" y="10472"/>
                    </a:lnTo>
                    <a:close/>
                    <a:moveTo>
                      <a:pt x="3025" y="10775"/>
                    </a:moveTo>
                    <a:cubicBezTo>
                      <a:pt x="3026" y="10777"/>
                      <a:pt x="3027" y="10778"/>
                      <a:pt x="3029" y="10779"/>
                    </a:cubicBezTo>
                    <a:lnTo>
                      <a:pt x="3029" y="10779"/>
                    </a:lnTo>
                    <a:cubicBezTo>
                      <a:pt x="3028" y="10778"/>
                      <a:pt x="3026" y="10777"/>
                      <a:pt x="3025" y="10775"/>
                    </a:cubicBezTo>
                    <a:close/>
                    <a:moveTo>
                      <a:pt x="23266" y="11076"/>
                    </a:moveTo>
                    <a:cubicBezTo>
                      <a:pt x="23201" y="11076"/>
                      <a:pt x="23192" y="11190"/>
                      <a:pt x="23237" y="11190"/>
                    </a:cubicBezTo>
                    <a:cubicBezTo>
                      <a:pt x="23250" y="11190"/>
                      <a:pt x="23267" y="11180"/>
                      <a:pt x="23289" y="11156"/>
                    </a:cubicBezTo>
                    <a:cubicBezTo>
                      <a:pt x="23301" y="11145"/>
                      <a:pt x="23325" y="11133"/>
                      <a:pt x="23337" y="11109"/>
                    </a:cubicBezTo>
                    <a:cubicBezTo>
                      <a:pt x="23308" y="11085"/>
                      <a:pt x="23285" y="11076"/>
                      <a:pt x="23266" y="11076"/>
                    </a:cubicBezTo>
                    <a:close/>
                    <a:moveTo>
                      <a:pt x="2469" y="11948"/>
                    </a:moveTo>
                    <a:lnTo>
                      <a:pt x="2469" y="11948"/>
                    </a:lnTo>
                    <a:cubicBezTo>
                      <a:pt x="2467" y="11951"/>
                      <a:pt x="2465" y="11953"/>
                      <a:pt x="2463" y="11955"/>
                    </a:cubicBezTo>
                    <a:lnTo>
                      <a:pt x="2463" y="11955"/>
                    </a:lnTo>
                    <a:cubicBezTo>
                      <a:pt x="2464" y="11955"/>
                      <a:pt x="2464" y="11954"/>
                      <a:pt x="2465" y="11954"/>
                    </a:cubicBezTo>
                    <a:cubicBezTo>
                      <a:pt x="2466" y="11952"/>
                      <a:pt x="2468" y="11950"/>
                      <a:pt x="2469" y="11948"/>
                    </a:cubicBezTo>
                    <a:close/>
                    <a:moveTo>
                      <a:pt x="21859" y="12232"/>
                    </a:moveTo>
                    <a:cubicBezTo>
                      <a:pt x="21886" y="12232"/>
                      <a:pt x="21911" y="12238"/>
                      <a:pt x="21932" y="12252"/>
                    </a:cubicBezTo>
                    <a:lnTo>
                      <a:pt x="21920" y="12264"/>
                    </a:lnTo>
                    <a:cubicBezTo>
                      <a:pt x="21887" y="12309"/>
                      <a:pt x="21859" y="12330"/>
                      <a:pt x="21832" y="12330"/>
                    </a:cubicBezTo>
                    <a:cubicBezTo>
                      <a:pt x="21809" y="12330"/>
                      <a:pt x="21787" y="12315"/>
                      <a:pt x="21765" y="12288"/>
                    </a:cubicBezTo>
                    <a:lnTo>
                      <a:pt x="21801" y="12240"/>
                    </a:lnTo>
                    <a:cubicBezTo>
                      <a:pt x="21820" y="12235"/>
                      <a:pt x="21840" y="12232"/>
                      <a:pt x="21859" y="12232"/>
                    </a:cubicBezTo>
                    <a:close/>
                    <a:moveTo>
                      <a:pt x="1892" y="12535"/>
                    </a:moveTo>
                    <a:cubicBezTo>
                      <a:pt x="1927" y="12535"/>
                      <a:pt x="1949" y="12581"/>
                      <a:pt x="1917" y="12621"/>
                    </a:cubicBezTo>
                    <a:cubicBezTo>
                      <a:pt x="1882" y="12682"/>
                      <a:pt x="1846" y="12708"/>
                      <a:pt x="1825" y="12708"/>
                    </a:cubicBezTo>
                    <a:cubicBezTo>
                      <a:pt x="1795" y="12708"/>
                      <a:pt x="1791" y="12660"/>
                      <a:pt x="1846" y="12585"/>
                    </a:cubicBezTo>
                    <a:lnTo>
                      <a:pt x="1834" y="12573"/>
                    </a:lnTo>
                    <a:cubicBezTo>
                      <a:pt x="1853" y="12546"/>
                      <a:pt x="1874" y="12535"/>
                      <a:pt x="1892" y="12535"/>
                    </a:cubicBezTo>
                    <a:close/>
                    <a:moveTo>
                      <a:pt x="1274" y="13014"/>
                    </a:moveTo>
                    <a:cubicBezTo>
                      <a:pt x="1275" y="13014"/>
                      <a:pt x="1276" y="13015"/>
                      <a:pt x="1277" y="13015"/>
                    </a:cubicBezTo>
                    <a:lnTo>
                      <a:pt x="1277" y="13015"/>
                    </a:lnTo>
                    <a:cubicBezTo>
                      <a:pt x="1276" y="13015"/>
                      <a:pt x="1275" y="13014"/>
                      <a:pt x="1274" y="13014"/>
                    </a:cubicBezTo>
                    <a:close/>
                    <a:moveTo>
                      <a:pt x="1370" y="13562"/>
                    </a:moveTo>
                    <a:lnTo>
                      <a:pt x="1370" y="13562"/>
                    </a:lnTo>
                    <a:cubicBezTo>
                      <a:pt x="1370" y="13562"/>
                      <a:pt x="1371" y="13562"/>
                      <a:pt x="1371" y="13563"/>
                    </a:cubicBezTo>
                    <a:lnTo>
                      <a:pt x="1371" y="13563"/>
                    </a:lnTo>
                    <a:cubicBezTo>
                      <a:pt x="1371" y="13562"/>
                      <a:pt x="1370" y="13562"/>
                      <a:pt x="1370" y="13562"/>
                    </a:cubicBezTo>
                    <a:close/>
                    <a:moveTo>
                      <a:pt x="1393" y="13693"/>
                    </a:moveTo>
                    <a:lnTo>
                      <a:pt x="1393" y="13693"/>
                    </a:lnTo>
                    <a:cubicBezTo>
                      <a:pt x="1391" y="13699"/>
                      <a:pt x="1388" y="13706"/>
                      <a:pt x="1385" y="13712"/>
                    </a:cubicBezTo>
                    <a:lnTo>
                      <a:pt x="1385" y="13712"/>
                    </a:lnTo>
                    <a:cubicBezTo>
                      <a:pt x="1390" y="13703"/>
                      <a:pt x="1393" y="13696"/>
                      <a:pt x="1393" y="13693"/>
                    </a:cubicBezTo>
                    <a:close/>
                    <a:moveTo>
                      <a:pt x="905" y="14918"/>
                    </a:moveTo>
                    <a:cubicBezTo>
                      <a:pt x="905" y="14919"/>
                      <a:pt x="905" y="14919"/>
                      <a:pt x="905" y="14919"/>
                    </a:cubicBezTo>
                    <a:cubicBezTo>
                      <a:pt x="905" y="14919"/>
                      <a:pt x="905" y="14919"/>
                      <a:pt x="905" y="14918"/>
                    </a:cubicBezTo>
                    <a:close/>
                    <a:moveTo>
                      <a:pt x="18788" y="15407"/>
                    </a:moveTo>
                    <a:cubicBezTo>
                      <a:pt x="18777" y="15455"/>
                      <a:pt x="18777" y="15502"/>
                      <a:pt x="18717" y="15526"/>
                    </a:cubicBezTo>
                    <a:cubicBezTo>
                      <a:pt x="18705" y="15502"/>
                      <a:pt x="18657" y="15455"/>
                      <a:pt x="18717" y="15419"/>
                    </a:cubicBezTo>
                    <a:lnTo>
                      <a:pt x="18788" y="15407"/>
                    </a:lnTo>
                    <a:close/>
                    <a:moveTo>
                      <a:pt x="641" y="15533"/>
                    </a:moveTo>
                    <a:cubicBezTo>
                      <a:pt x="620" y="15533"/>
                      <a:pt x="596" y="15548"/>
                      <a:pt x="584" y="15586"/>
                    </a:cubicBezTo>
                    <a:lnTo>
                      <a:pt x="619" y="15657"/>
                    </a:lnTo>
                    <a:cubicBezTo>
                      <a:pt x="705" y="15587"/>
                      <a:pt x="679" y="15533"/>
                      <a:pt x="641" y="15533"/>
                    </a:cubicBezTo>
                    <a:close/>
                    <a:moveTo>
                      <a:pt x="10313" y="20541"/>
                    </a:moveTo>
                    <a:cubicBezTo>
                      <a:pt x="10349" y="20541"/>
                      <a:pt x="10373" y="20551"/>
                      <a:pt x="10359" y="20586"/>
                    </a:cubicBezTo>
                    <a:lnTo>
                      <a:pt x="10347" y="20598"/>
                    </a:lnTo>
                    <a:cubicBezTo>
                      <a:pt x="10323" y="20646"/>
                      <a:pt x="10252" y="20646"/>
                      <a:pt x="10192" y="20670"/>
                    </a:cubicBezTo>
                    <a:cubicBezTo>
                      <a:pt x="10180" y="20634"/>
                      <a:pt x="10168" y="20574"/>
                      <a:pt x="10228" y="20551"/>
                    </a:cubicBezTo>
                    <a:cubicBezTo>
                      <a:pt x="10257" y="20546"/>
                      <a:pt x="10288" y="20541"/>
                      <a:pt x="10313" y="20541"/>
                    </a:cubicBezTo>
                    <a:close/>
                    <a:moveTo>
                      <a:pt x="3120" y="20717"/>
                    </a:moveTo>
                    <a:cubicBezTo>
                      <a:pt x="3123" y="20719"/>
                      <a:pt x="3129" y="20721"/>
                      <a:pt x="3136" y="20722"/>
                    </a:cubicBezTo>
                    <a:lnTo>
                      <a:pt x="3136" y="20722"/>
                    </a:lnTo>
                    <a:cubicBezTo>
                      <a:pt x="3131" y="20721"/>
                      <a:pt x="3125" y="20719"/>
                      <a:pt x="3120" y="20717"/>
                    </a:cubicBezTo>
                    <a:close/>
                    <a:moveTo>
                      <a:pt x="9694" y="21008"/>
                    </a:moveTo>
                    <a:cubicBezTo>
                      <a:pt x="9638" y="21008"/>
                      <a:pt x="9587" y="21104"/>
                      <a:pt x="9656" y="21104"/>
                    </a:cubicBezTo>
                    <a:cubicBezTo>
                      <a:pt x="9666" y="21104"/>
                      <a:pt x="9678" y="21102"/>
                      <a:pt x="9692" y="21098"/>
                    </a:cubicBezTo>
                    <a:cubicBezTo>
                      <a:pt x="9716" y="21098"/>
                      <a:pt x="9740" y="21086"/>
                      <a:pt x="9763" y="21086"/>
                    </a:cubicBezTo>
                    <a:cubicBezTo>
                      <a:pt x="9746" y="21028"/>
                      <a:pt x="9720" y="21008"/>
                      <a:pt x="9694" y="21008"/>
                    </a:cubicBezTo>
                    <a:close/>
                    <a:moveTo>
                      <a:pt x="3061" y="21108"/>
                    </a:moveTo>
                    <a:cubicBezTo>
                      <a:pt x="3061" y="21109"/>
                      <a:pt x="3060" y="21110"/>
                      <a:pt x="3060" y="21110"/>
                    </a:cubicBezTo>
                    <a:cubicBezTo>
                      <a:pt x="3060" y="21110"/>
                      <a:pt x="3061" y="21109"/>
                      <a:pt x="3061" y="21108"/>
                    </a:cubicBezTo>
                    <a:close/>
                    <a:moveTo>
                      <a:pt x="9394" y="21240"/>
                    </a:moveTo>
                    <a:lnTo>
                      <a:pt x="9394" y="21240"/>
                    </a:lnTo>
                    <a:cubicBezTo>
                      <a:pt x="9394" y="21240"/>
                      <a:pt x="9394" y="21241"/>
                      <a:pt x="9394" y="21241"/>
                    </a:cubicBezTo>
                    <a:cubicBezTo>
                      <a:pt x="9394" y="21241"/>
                      <a:pt x="9394" y="21240"/>
                      <a:pt x="9394" y="21240"/>
                    </a:cubicBezTo>
                    <a:close/>
                    <a:moveTo>
                      <a:pt x="8469" y="21140"/>
                    </a:moveTo>
                    <a:cubicBezTo>
                      <a:pt x="8512" y="21140"/>
                      <a:pt x="8538" y="21152"/>
                      <a:pt x="8513" y="21193"/>
                    </a:cubicBezTo>
                    <a:lnTo>
                      <a:pt x="8501" y="21193"/>
                    </a:lnTo>
                    <a:cubicBezTo>
                      <a:pt x="8478" y="21241"/>
                      <a:pt x="8406" y="21241"/>
                      <a:pt x="8359" y="21253"/>
                    </a:cubicBezTo>
                    <a:cubicBezTo>
                      <a:pt x="8359" y="21217"/>
                      <a:pt x="8347" y="21158"/>
                      <a:pt x="8406" y="21146"/>
                    </a:cubicBezTo>
                    <a:cubicBezTo>
                      <a:pt x="8428" y="21142"/>
                      <a:pt x="8450" y="21140"/>
                      <a:pt x="8469" y="21140"/>
                    </a:cubicBezTo>
                    <a:close/>
                    <a:moveTo>
                      <a:pt x="29025" y="0"/>
                    </a:moveTo>
                    <a:cubicBezTo>
                      <a:pt x="28966" y="0"/>
                      <a:pt x="28905" y="16"/>
                      <a:pt x="28849" y="48"/>
                    </a:cubicBezTo>
                    <a:cubicBezTo>
                      <a:pt x="28659" y="131"/>
                      <a:pt x="28659" y="191"/>
                      <a:pt x="28659" y="286"/>
                    </a:cubicBezTo>
                    <a:lnTo>
                      <a:pt x="28635" y="310"/>
                    </a:lnTo>
                    <a:cubicBezTo>
                      <a:pt x="28582" y="347"/>
                      <a:pt x="28557" y="358"/>
                      <a:pt x="28540" y="358"/>
                    </a:cubicBezTo>
                    <a:cubicBezTo>
                      <a:pt x="28518" y="358"/>
                      <a:pt x="28508" y="340"/>
                      <a:pt x="28468" y="334"/>
                    </a:cubicBezTo>
                    <a:cubicBezTo>
                      <a:pt x="28468" y="334"/>
                      <a:pt x="28423" y="442"/>
                      <a:pt x="28427" y="470"/>
                    </a:cubicBezTo>
                    <a:lnTo>
                      <a:pt x="28427" y="470"/>
                    </a:lnTo>
                    <a:cubicBezTo>
                      <a:pt x="28380" y="415"/>
                      <a:pt x="28311" y="392"/>
                      <a:pt x="28242" y="346"/>
                    </a:cubicBezTo>
                    <a:cubicBezTo>
                      <a:pt x="28218" y="405"/>
                      <a:pt x="28206" y="477"/>
                      <a:pt x="28194" y="548"/>
                    </a:cubicBezTo>
                    <a:cubicBezTo>
                      <a:pt x="28171" y="667"/>
                      <a:pt x="28040" y="715"/>
                      <a:pt x="27932" y="750"/>
                    </a:cubicBezTo>
                    <a:cubicBezTo>
                      <a:pt x="27873" y="774"/>
                      <a:pt x="27670" y="858"/>
                      <a:pt x="27694" y="929"/>
                    </a:cubicBezTo>
                    <a:cubicBezTo>
                      <a:pt x="27730" y="989"/>
                      <a:pt x="27766" y="1048"/>
                      <a:pt x="27801" y="1096"/>
                    </a:cubicBezTo>
                    <a:cubicBezTo>
                      <a:pt x="27787" y="1104"/>
                      <a:pt x="27773" y="1108"/>
                      <a:pt x="27762" y="1108"/>
                    </a:cubicBezTo>
                    <a:cubicBezTo>
                      <a:pt x="27706" y="1108"/>
                      <a:pt x="27678" y="1030"/>
                      <a:pt x="27659" y="1001"/>
                    </a:cubicBezTo>
                    <a:lnTo>
                      <a:pt x="27659" y="1001"/>
                    </a:lnTo>
                    <a:cubicBezTo>
                      <a:pt x="27670" y="1018"/>
                      <a:pt x="27638" y="1027"/>
                      <a:pt x="27601" y="1027"/>
                    </a:cubicBezTo>
                    <a:cubicBezTo>
                      <a:pt x="27563" y="1027"/>
                      <a:pt x="27522" y="1018"/>
                      <a:pt x="27516" y="1000"/>
                    </a:cubicBezTo>
                    <a:cubicBezTo>
                      <a:pt x="27497" y="963"/>
                      <a:pt x="27479" y="933"/>
                      <a:pt x="27443" y="933"/>
                    </a:cubicBezTo>
                    <a:cubicBezTo>
                      <a:pt x="27433" y="933"/>
                      <a:pt x="27422" y="936"/>
                      <a:pt x="27409" y="941"/>
                    </a:cubicBezTo>
                    <a:lnTo>
                      <a:pt x="27515" y="1131"/>
                    </a:lnTo>
                    <a:lnTo>
                      <a:pt x="27515" y="1131"/>
                    </a:lnTo>
                    <a:cubicBezTo>
                      <a:pt x="27502" y="1107"/>
                      <a:pt x="27476" y="1098"/>
                      <a:pt x="27443" y="1098"/>
                    </a:cubicBezTo>
                    <a:cubicBezTo>
                      <a:pt x="27329" y="1098"/>
                      <a:pt x="27128" y="1214"/>
                      <a:pt x="27063" y="1251"/>
                    </a:cubicBezTo>
                    <a:cubicBezTo>
                      <a:pt x="27074" y="1246"/>
                      <a:pt x="27084" y="1244"/>
                      <a:pt x="27093" y="1244"/>
                    </a:cubicBezTo>
                    <a:cubicBezTo>
                      <a:pt x="27132" y="1244"/>
                      <a:pt x="27151" y="1281"/>
                      <a:pt x="27170" y="1310"/>
                    </a:cubicBezTo>
                    <a:cubicBezTo>
                      <a:pt x="27145" y="1323"/>
                      <a:pt x="27119" y="1327"/>
                      <a:pt x="27093" y="1327"/>
                    </a:cubicBezTo>
                    <a:cubicBezTo>
                      <a:pt x="27043" y="1327"/>
                      <a:pt x="26993" y="1312"/>
                      <a:pt x="26947" y="1312"/>
                    </a:cubicBezTo>
                    <a:cubicBezTo>
                      <a:pt x="26904" y="1312"/>
                      <a:pt x="26865" y="1326"/>
                      <a:pt x="26837" y="1381"/>
                    </a:cubicBezTo>
                    <a:cubicBezTo>
                      <a:pt x="26837" y="1402"/>
                      <a:pt x="26793" y="1510"/>
                      <a:pt x="26751" y="1510"/>
                    </a:cubicBezTo>
                    <a:cubicBezTo>
                      <a:pt x="26744" y="1510"/>
                      <a:pt x="26737" y="1507"/>
                      <a:pt x="26730" y="1501"/>
                    </a:cubicBezTo>
                    <a:cubicBezTo>
                      <a:pt x="26720" y="1480"/>
                      <a:pt x="26744" y="1383"/>
                      <a:pt x="26701" y="1383"/>
                    </a:cubicBezTo>
                    <a:cubicBezTo>
                      <a:pt x="26693" y="1383"/>
                      <a:pt x="26683" y="1386"/>
                      <a:pt x="26670" y="1393"/>
                    </a:cubicBezTo>
                    <a:cubicBezTo>
                      <a:pt x="26599" y="1441"/>
                      <a:pt x="26587" y="1512"/>
                      <a:pt x="26468" y="1560"/>
                    </a:cubicBezTo>
                    <a:cubicBezTo>
                      <a:pt x="26373" y="1572"/>
                      <a:pt x="26289" y="1608"/>
                      <a:pt x="26194" y="1643"/>
                    </a:cubicBezTo>
                    <a:cubicBezTo>
                      <a:pt x="26117" y="1682"/>
                      <a:pt x="26079" y="1782"/>
                      <a:pt x="26136" y="1782"/>
                    </a:cubicBezTo>
                    <a:cubicBezTo>
                      <a:pt x="26150" y="1782"/>
                      <a:pt x="26169" y="1776"/>
                      <a:pt x="26194" y="1762"/>
                    </a:cubicBezTo>
                    <a:lnTo>
                      <a:pt x="26194" y="1762"/>
                    </a:lnTo>
                    <a:cubicBezTo>
                      <a:pt x="26135" y="1798"/>
                      <a:pt x="26075" y="1822"/>
                      <a:pt x="26016" y="1846"/>
                    </a:cubicBezTo>
                    <a:cubicBezTo>
                      <a:pt x="25986" y="1852"/>
                      <a:pt x="25959" y="1855"/>
                      <a:pt x="25932" y="1855"/>
                    </a:cubicBezTo>
                    <a:cubicBezTo>
                      <a:pt x="25905" y="1855"/>
                      <a:pt x="25879" y="1852"/>
                      <a:pt x="25849" y="1846"/>
                    </a:cubicBezTo>
                    <a:cubicBezTo>
                      <a:pt x="25813" y="1846"/>
                      <a:pt x="25789" y="1882"/>
                      <a:pt x="25765" y="1905"/>
                    </a:cubicBezTo>
                    <a:cubicBezTo>
                      <a:pt x="25706" y="1965"/>
                      <a:pt x="25742" y="1977"/>
                      <a:pt x="25765" y="2024"/>
                    </a:cubicBezTo>
                    <a:cubicBezTo>
                      <a:pt x="25783" y="2001"/>
                      <a:pt x="25801" y="1989"/>
                      <a:pt x="25812" y="1989"/>
                    </a:cubicBezTo>
                    <a:cubicBezTo>
                      <a:pt x="25822" y="1989"/>
                      <a:pt x="25825" y="2001"/>
                      <a:pt x="25813" y="2024"/>
                    </a:cubicBezTo>
                    <a:cubicBezTo>
                      <a:pt x="25789" y="2072"/>
                      <a:pt x="25754" y="2120"/>
                      <a:pt x="25694" y="2132"/>
                    </a:cubicBezTo>
                    <a:cubicBezTo>
                      <a:pt x="25688" y="2133"/>
                      <a:pt x="25682" y="2134"/>
                      <a:pt x="25677" y="2134"/>
                    </a:cubicBezTo>
                    <a:cubicBezTo>
                      <a:pt x="25609" y="2134"/>
                      <a:pt x="25678" y="2005"/>
                      <a:pt x="25627" y="2005"/>
                    </a:cubicBezTo>
                    <a:cubicBezTo>
                      <a:pt x="25620" y="2005"/>
                      <a:pt x="25611" y="2007"/>
                      <a:pt x="25599" y="2013"/>
                    </a:cubicBezTo>
                    <a:cubicBezTo>
                      <a:pt x="25539" y="2036"/>
                      <a:pt x="25301" y="2191"/>
                      <a:pt x="25396" y="2215"/>
                    </a:cubicBezTo>
                    <a:cubicBezTo>
                      <a:pt x="25492" y="2239"/>
                      <a:pt x="25504" y="2239"/>
                      <a:pt x="25456" y="2310"/>
                    </a:cubicBezTo>
                    <a:cubicBezTo>
                      <a:pt x="25435" y="2362"/>
                      <a:pt x="25387" y="2396"/>
                      <a:pt x="25336" y="2396"/>
                    </a:cubicBezTo>
                    <a:cubicBezTo>
                      <a:pt x="25328" y="2396"/>
                      <a:pt x="25321" y="2395"/>
                      <a:pt x="25313" y="2394"/>
                    </a:cubicBezTo>
                    <a:cubicBezTo>
                      <a:pt x="25220" y="2382"/>
                      <a:pt x="25252" y="2167"/>
                      <a:pt x="25220" y="2167"/>
                    </a:cubicBezTo>
                    <a:cubicBezTo>
                      <a:pt x="25220" y="2167"/>
                      <a:pt x="25219" y="2167"/>
                      <a:pt x="25218" y="2167"/>
                    </a:cubicBezTo>
                    <a:cubicBezTo>
                      <a:pt x="25158" y="2179"/>
                      <a:pt x="25099" y="2203"/>
                      <a:pt x="25063" y="2251"/>
                    </a:cubicBezTo>
                    <a:cubicBezTo>
                      <a:pt x="25015" y="2310"/>
                      <a:pt x="25075" y="2334"/>
                      <a:pt x="25039" y="2382"/>
                    </a:cubicBezTo>
                    <a:cubicBezTo>
                      <a:pt x="25023" y="2401"/>
                      <a:pt x="25007" y="2408"/>
                      <a:pt x="24993" y="2408"/>
                    </a:cubicBezTo>
                    <a:cubicBezTo>
                      <a:pt x="24949" y="2408"/>
                      <a:pt x="24913" y="2337"/>
                      <a:pt x="24873" y="2337"/>
                    </a:cubicBezTo>
                    <a:cubicBezTo>
                      <a:pt x="24862" y="2337"/>
                      <a:pt x="24850" y="2343"/>
                      <a:pt x="24837" y="2358"/>
                    </a:cubicBezTo>
                    <a:cubicBezTo>
                      <a:pt x="24784" y="2400"/>
                      <a:pt x="24760" y="2469"/>
                      <a:pt x="24771" y="2534"/>
                    </a:cubicBezTo>
                    <a:lnTo>
                      <a:pt x="24771" y="2534"/>
                    </a:lnTo>
                    <a:cubicBezTo>
                      <a:pt x="24760" y="2492"/>
                      <a:pt x="24745" y="2447"/>
                      <a:pt x="24706" y="2417"/>
                    </a:cubicBezTo>
                    <a:cubicBezTo>
                      <a:pt x="24669" y="2396"/>
                      <a:pt x="24628" y="2387"/>
                      <a:pt x="24586" y="2387"/>
                    </a:cubicBezTo>
                    <a:cubicBezTo>
                      <a:pt x="24533" y="2387"/>
                      <a:pt x="24479" y="2402"/>
                      <a:pt x="24432" y="2429"/>
                    </a:cubicBezTo>
                    <a:cubicBezTo>
                      <a:pt x="24408" y="2441"/>
                      <a:pt x="24515" y="2465"/>
                      <a:pt x="24468" y="2513"/>
                    </a:cubicBezTo>
                    <a:cubicBezTo>
                      <a:pt x="24420" y="2560"/>
                      <a:pt x="24361" y="2584"/>
                      <a:pt x="24301" y="2596"/>
                    </a:cubicBezTo>
                    <a:cubicBezTo>
                      <a:pt x="24261" y="2596"/>
                      <a:pt x="24216" y="2580"/>
                      <a:pt x="24177" y="2580"/>
                    </a:cubicBezTo>
                    <a:cubicBezTo>
                      <a:pt x="24157" y="2580"/>
                      <a:pt x="24138" y="2584"/>
                      <a:pt x="24122" y="2596"/>
                    </a:cubicBezTo>
                    <a:cubicBezTo>
                      <a:pt x="24044" y="2630"/>
                      <a:pt x="24071" y="2716"/>
                      <a:pt x="23995" y="2716"/>
                    </a:cubicBezTo>
                    <a:cubicBezTo>
                      <a:pt x="23990" y="2716"/>
                      <a:pt x="23985" y="2716"/>
                      <a:pt x="23980" y="2715"/>
                    </a:cubicBezTo>
                    <a:cubicBezTo>
                      <a:pt x="23944" y="2715"/>
                      <a:pt x="23908" y="2655"/>
                      <a:pt x="23872" y="2655"/>
                    </a:cubicBezTo>
                    <a:cubicBezTo>
                      <a:pt x="23860" y="2655"/>
                      <a:pt x="23849" y="2661"/>
                      <a:pt x="23837" y="2679"/>
                    </a:cubicBezTo>
                    <a:cubicBezTo>
                      <a:pt x="23777" y="2751"/>
                      <a:pt x="23825" y="2846"/>
                      <a:pt x="23706" y="2882"/>
                    </a:cubicBezTo>
                    <a:lnTo>
                      <a:pt x="23682" y="2834"/>
                    </a:lnTo>
                    <a:cubicBezTo>
                      <a:pt x="23670" y="2810"/>
                      <a:pt x="23670" y="2798"/>
                      <a:pt x="23694" y="2786"/>
                    </a:cubicBezTo>
                    <a:cubicBezTo>
                      <a:pt x="23694" y="2784"/>
                      <a:pt x="23692" y="2783"/>
                      <a:pt x="23690" y="2783"/>
                    </a:cubicBezTo>
                    <a:cubicBezTo>
                      <a:pt x="23663" y="2783"/>
                      <a:pt x="23513" y="2883"/>
                      <a:pt x="23491" y="2894"/>
                    </a:cubicBezTo>
                    <a:cubicBezTo>
                      <a:pt x="23474" y="2901"/>
                      <a:pt x="23457" y="2902"/>
                      <a:pt x="23441" y="2902"/>
                    </a:cubicBezTo>
                    <a:cubicBezTo>
                      <a:pt x="23424" y="2902"/>
                      <a:pt x="23407" y="2900"/>
                      <a:pt x="23390" y="2900"/>
                    </a:cubicBezTo>
                    <a:cubicBezTo>
                      <a:pt x="23369" y="2900"/>
                      <a:pt x="23348" y="2904"/>
                      <a:pt x="23325" y="2917"/>
                    </a:cubicBezTo>
                    <a:cubicBezTo>
                      <a:pt x="23277" y="2953"/>
                      <a:pt x="23265" y="2977"/>
                      <a:pt x="23194" y="3001"/>
                    </a:cubicBezTo>
                    <a:cubicBezTo>
                      <a:pt x="23134" y="3025"/>
                      <a:pt x="23075" y="3036"/>
                      <a:pt x="23015" y="3036"/>
                    </a:cubicBezTo>
                    <a:cubicBezTo>
                      <a:pt x="22896" y="3036"/>
                      <a:pt x="22884" y="3144"/>
                      <a:pt x="22789" y="3167"/>
                    </a:cubicBezTo>
                    <a:cubicBezTo>
                      <a:pt x="22778" y="3170"/>
                      <a:pt x="22768" y="3172"/>
                      <a:pt x="22758" y="3172"/>
                    </a:cubicBezTo>
                    <a:cubicBezTo>
                      <a:pt x="22697" y="3172"/>
                      <a:pt x="22641" y="3127"/>
                      <a:pt x="22574" y="3127"/>
                    </a:cubicBezTo>
                    <a:cubicBezTo>
                      <a:pt x="22563" y="3127"/>
                      <a:pt x="22551" y="3129"/>
                      <a:pt x="22539" y="3132"/>
                    </a:cubicBezTo>
                    <a:cubicBezTo>
                      <a:pt x="22456" y="3156"/>
                      <a:pt x="22456" y="3239"/>
                      <a:pt x="22396" y="3275"/>
                    </a:cubicBezTo>
                    <a:cubicBezTo>
                      <a:pt x="22381" y="3284"/>
                      <a:pt x="22368" y="3288"/>
                      <a:pt x="22357" y="3288"/>
                    </a:cubicBezTo>
                    <a:cubicBezTo>
                      <a:pt x="22297" y="3288"/>
                      <a:pt x="22287" y="3172"/>
                      <a:pt x="22277" y="3132"/>
                    </a:cubicBezTo>
                    <a:cubicBezTo>
                      <a:pt x="22229" y="3179"/>
                      <a:pt x="22194" y="3239"/>
                      <a:pt x="22158" y="3298"/>
                    </a:cubicBezTo>
                    <a:cubicBezTo>
                      <a:pt x="22136" y="3356"/>
                      <a:pt x="22117" y="3377"/>
                      <a:pt x="22101" y="3377"/>
                    </a:cubicBezTo>
                    <a:cubicBezTo>
                      <a:pt x="22074" y="3377"/>
                      <a:pt x="22054" y="3317"/>
                      <a:pt x="22039" y="3265"/>
                    </a:cubicBezTo>
                    <a:lnTo>
                      <a:pt x="22039" y="3265"/>
                    </a:lnTo>
                    <a:cubicBezTo>
                      <a:pt x="22071" y="3382"/>
                      <a:pt x="21801" y="3370"/>
                      <a:pt x="21825" y="3453"/>
                    </a:cubicBezTo>
                    <a:cubicBezTo>
                      <a:pt x="21771" y="3426"/>
                      <a:pt x="21717" y="3413"/>
                      <a:pt x="21664" y="3413"/>
                    </a:cubicBezTo>
                    <a:cubicBezTo>
                      <a:pt x="21646" y="3413"/>
                      <a:pt x="21628" y="3414"/>
                      <a:pt x="21610" y="3417"/>
                    </a:cubicBezTo>
                    <a:cubicBezTo>
                      <a:pt x="21622" y="3477"/>
                      <a:pt x="21574" y="3477"/>
                      <a:pt x="21503" y="3489"/>
                    </a:cubicBezTo>
                    <a:cubicBezTo>
                      <a:pt x="21408" y="3525"/>
                      <a:pt x="21372" y="3608"/>
                      <a:pt x="21289" y="3632"/>
                    </a:cubicBezTo>
                    <a:cubicBezTo>
                      <a:pt x="21280" y="3632"/>
                      <a:pt x="21145" y="3541"/>
                      <a:pt x="21072" y="3541"/>
                    </a:cubicBezTo>
                    <a:cubicBezTo>
                      <a:pt x="21049" y="3541"/>
                      <a:pt x="21032" y="3550"/>
                      <a:pt x="21027" y="3572"/>
                    </a:cubicBezTo>
                    <a:cubicBezTo>
                      <a:pt x="21016" y="3604"/>
                      <a:pt x="21140" y="3732"/>
                      <a:pt x="21062" y="3732"/>
                    </a:cubicBezTo>
                    <a:cubicBezTo>
                      <a:pt x="21053" y="3732"/>
                      <a:pt x="21041" y="3731"/>
                      <a:pt x="21027" y="3727"/>
                    </a:cubicBezTo>
                    <a:cubicBezTo>
                      <a:pt x="20989" y="3721"/>
                      <a:pt x="20964" y="3708"/>
                      <a:pt x="20940" y="3708"/>
                    </a:cubicBezTo>
                    <a:cubicBezTo>
                      <a:pt x="20920" y="3708"/>
                      <a:pt x="20900" y="3718"/>
                      <a:pt x="20872" y="3751"/>
                    </a:cubicBezTo>
                    <a:cubicBezTo>
                      <a:pt x="20872" y="3751"/>
                      <a:pt x="20840" y="3835"/>
                      <a:pt x="20827" y="3835"/>
                    </a:cubicBezTo>
                    <a:cubicBezTo>
                      <a:pt x="20826" y="3835"/>
                      <a:pt x="20825" y="3835"/>
                      <a:pt x="20824" y="3834"/>
                    </a:cubicBezTo>
                    <a:cubicBezTo>
                      <a:pt x="20777" y="3798"/>
                      <a:pt x="20860" y="3667"/>
                      <a:pt x="20824" y="3644"/>
                    </a:cubicBezTo>
                    <a:lnTo>
                      <a:pt x="20824" y="3644"/>
                    </a:lnTo>
                    <a:cubicBezTo>
                      <a:pt x="20812" y="3644"/>
                      <a:pt x="20777" y="3703"/>
                      <a:pt x="20765" y="3703"/>
                    </a:cubicBezTo>
                    <a:cubicBezTo>
                      <a:pt x="20732" y="3736"/>
                      <a:pt x="20710" y="3739"/>
                      <a:pt x="20661" y="3757"/>
                    </a:cubicBezTo>
                    <a:lnTo>
                      <a:pt x="20661" y="3757"/>
                    </a:lnTo>
                    <a:cubicBezTo>
                      <a:pt x="20687" y="3741"/>
                      <a:pt x="20668" y="3712"/>
                      <a:pt x="20658" y="3691"/>
                    </a:cubicBezTo>
                    <a:lnTo>
                      <a:pt x="20658" y="3691"/>
                    </a:lnTo>
                    <a:cubicBezTo>
                      <a:pt x="20670" y="3727"/>
                      <a:pt x="20574" y="3715"/>
                      <a:pt x="20539" y="3739"/>
                    </a:cubicBezTo>
                    <a:cubicBezTo>
                      <a:pt x="20539" y="3751"/>
                      <a:pt x="20551" y="3763"/>
                      <a:pt x="20539" y="3775"/>
                    </a:cubicBezTo>
                    <a:cubicBezTo>
                      <a:pt x="20502" y="3804"/>
                      <a:pt x="20447" y="3824"/>
                      <a:pt x="20405" y="3824"/>
                    </a:cubicBezTo>
                    <a:cubicBezTo>
                      <a:pt x="20378" y="3824"/>
                      <a:pt x="20357" y="3817"/>
                      <a:pt x="20348" y="3798"/>
                    </a:cubicBezTo>
                    <a:cubicBezTo>
                      <a:pt x="20343" y="3775"/>
                      <a:pt x="20312" y="3765"/>
                      <a:pt x="20275" y="3765"/>
                    </a:cubicBezTo>
                    <a:cubicBezTo>
                      <a:pt x="20218" y="3765"/>
                      <a:pt x="20150" y="3791"/>
                      <a:pt x="20158" y="3834"/>
                    </a:cubicBezTo>
                    <a:cubicBezTo>
                      <a:pt x="20110" y="3858"/>
                      <a:pt x="19955" y="3846"/>
                      <a:pt x="19979" y="3918"/>
                    </a:cubicBezTo>
                    <a:cubicBezTo>
                      <a:pt x="19899" y="3911"/>
                      <a:pt x="19766" y="3883"/>
                      <a:pt x="19644" y="3883"/>
                    </a:cubicBezTo>
                    <a:cubicBezTo>
                      <a:pt x="19529" y="3883"/>
                      <a:pt x="19424" y="3908"/>
                      <a:pt x="19384" y="4001"/>
                    </a:cubicBezTo>
                    <a:cubicBezTo>
                      <a:pt x="19372" y="3926"/>
                      <a:pt x="19354" y="3899"/>
                      <a:pt x="19333" y="3899"/>
                    </a:cubicBezTo>
                    <a:cubicBezTo>
                      <a:pt x="19272" y="3899"/>
                      <a:pt x="19182" y="4122"/>
                      <a:pt x="19120" y="4122"/>
                    </a:cubicBezTo>
                    <a:cubicBezTo>
                      <a:pt x="19116" y="4122"/>
                      <a:pt x="19113" y="4121"/>
                      <a:pt x="19110" y="4120"/>
                    </a:cubicBezTo>
                    <a:cubicBezTo>
                      <a:pt x="19060" y="4103"/>
                      <a:pt x="19021" y="4045"/>
                      <a:pt x="18970" y="4045"/>
                    </a:cubicBezTo>
                    <a:cubicBezTo>
                      <a:pt x="18948" y="4045"/>
                      <a:pt x="18924" y="4056"/>
                      <a:pt x="18896" y="4084"/>
                    </a:cubicBezTo>
                    <a:cubicBezTo>
                      <a:pt x="18848" y="4144"/>
                      <a:pt x="18800" y="4227"/>
                      <a:pt x="18777" y="4299"/>
                    </a:cubicBezTo>
                    <a:cubicBezTo>
                      <a:pt x="18720" y="4261"/>
                      <a:pt x="18753" y="4201"/>
                      <a:pt x="18681" y="4201"/>
                    </a:cubicBezTo>
                    <a:cubicBezTo>
                      <a:pt x="18662" y="4201"/>
                      <a:pt x="18635" y="4205"/>
                      <a:pt x="18598" y="4215"/>
                    </a:cubicBezTo>
                    <a:cubicBezTo>
                      <a:pt x="18515" y="4251"/>
                      <a:pt x="18610" y="4310"/>
                      <a:pt x="18503" y="4334"/>
                    </a:cubicBezTo>
                    <a:cubicBezTo>
                      <a:pt x="18491" y="4299"/>
                      <a:pt x="18503" y="4191"/>
                      <a:pt x="18443" y="4168"/>
                    </a:cubicBezTo>
                    <a:cubicBezTo>
                      <a:pt x="18430" y="4163"/>
                      <a:pt x="18416" y="4161"/>
                      <a:pt x="18402" y="4161"/>
                    </a:cubicBezTo>
                    <a:cubicBezTo>
                      <a:pt x="18340" y="4161"/>
                      <a:pt x="18276" y="4200"/>
                      <a:pt x="18276" y="4239"/>
                    </a:cubicBezTo>
                    <a:cubicBezTo>
                      <a:pt x="18288" y="4287"/>
                      <a:pt x="18086" y="4334"/>
                      <a:pt x="18050" y="4334"/>
                    </a:cubicBezTo>
                    <a:cubicBezTo>
                      <a:pt x="18009" y="4351"/>
                      <a:pt x="17911" y="4378"/>
                      <a:pt x="17839" y="4378"/>
                    </a:cubicBezTo>
                    <a:cubicBezTo>
                      <a:pt x="17807" y="4378"/>
                      <a:pt x="17779" y="4373"/>
                      <a:pt x="17764" y="4358"/>
                    </a:cubicBezTo>
                    <a:cubicBezTo>
                      <a:pt x="17731" y="4312"/>
                      <a:pt x="17680" y="4287"/>
                      <a:pt x="17628" y="4287"/>
                    </a:cubicBezTo>
                    <a:cubicBezTo>
                      <a:pt x="17587" y="4287"/>
                      <a:pt x="17546" y="4303"/>
                      <a:pt x="17514" y="4334"/>
                    </a:cubicBezTo>
                    <a:cubicBezTo>
                      <a:pt x="17467" y="4370"/>
                      <a:pt x="17467" y="4429"/>
                      <a:pt x="17395" y="4453"/>
                    </a:cubicBezTo>
                    <a:cubicBezTo>
                      <a:pt x="17324" y="4465"/>
                      <a:pt x="17253" y="4465"/>
                      <a:pt x="17181" y="4465"/>
                    </a:cubicBezTo>
                    <a:cubicBezTo>
                      <a:pt x="17157" y="4465"/>
                      <a:pt x="16872" y="4477"/>
                      <a:pt x="16895" y="4501"/>
                    </a:cubicBezTo>
                    <a:cubicBezTo>
                      <a:pt x="16991" y="4608"/>
                      <a:pt x="16705" y="4572"/>
                      <a:pt x="16621" y="4596"/>
                    </a:cubicBezTo>
                    <a:cubicBezTo>
                      <a:pt x="16550" y="4596"/>
                      <a:pt x="16479" y="4620"/>
                      <a:pt x="16407" y="4632"/>
                    </a:cubicBezTo>
                    <a:cubicBezTo>
                      <a:pt x="16336" y="4656"/>
                      <a:pt x="16360" y="4668"/>
                      <a:pt x="16371" y="4680"/>
                    </a:cubicBezTo>
                    <a:cubicBezTo>
                      <a:pt x="16383" y="4703"/>
                      <a:pt x="16252" y="4703"/>
                      <a:pt x="16240" y="4703"/>
                    </a:cubicBezTo>
                    <a:cubicBezTo>
                      <a:pt x="16193" y="4715"/>
                      <a:pt x="16145" y="4727"/>
                      <a:pt x="16098" y="4739"/>
                    </a:cubicBezTo>
                    <a:cubicBezTo>
                      <a:pt x="16061" y="4757"/>
                      <a:pt x="15968" y="4818"/>
                      <a:pt x="15922" y="4818"/>
                    </a:cubicBezTo>
                    <a:cubicBezTo>
                      <a:pt x="15908" y="4818"/>
                      <a:pt x="15898" y="4812"/>
                      <a:pt x="15895" y="4799"/>
                    </a:cubicBezTo>
                    <a:cubicBezTo>
                      <a:pt x="15883" y="4761"/>
                      <a:pt x="15840" y="4746"/>
                      <a:pt x="15791" y="4746"/>
                    </a:cubicBezTo>
                    <a:cubicBezTo>
                      <a:pt x="15746" y="4746"/>
                      <a:pt x="15696" y="4758"/>
                      <a:pt x="15657" y="4775"/>
                    </a:cubicBezTo>
                    <a:cubicBezTo>
                      <a:pt x="15586" y="4810"/>
                      <a:pt x="15681" y="4870"/>
                      <a:pt x="15574" y="4894"/>
                    </a:cubicBezTo>
                    <a:cubicBezTo>
                      <a:pt x="15564" y="4845"/>
                      <a:pt x="15570" y="4804"/>
                      <a:pt x="15527" y="4804"/>
                    </a:cubicBezTo>
                    <a:cubicBezTo>
                      <a:pt x="15517" y="4804"/>
                      <a:pt x="15505" y="4806"/>
                      <a:pt x="15490" y="4810"/>
                    </a:cubicBezTo>
                    <a:cubicBezTo>
                      <a:pt x="15350" y="4869"/>
                      <a:pt x="15612" y="5019"/>
                      <a:pt x="15711" y="5025"/>
                    </a:cubicBezTo>
                    <a:lnTo>
                      <a:pt x="15711" y="5025"/>
                    </a:lnTo>
                    <a:cubicBezTo>
                      <a:pt x="15763" y="5022"/>
                      <a:pt x="15826" y="4996"/>
                      <a:pt x="15872" y="4996"/>
                    </a:cubicBezTo>
                    <a:cubicBezTo>
                      <a:pt x="15900" y="4996"/>
                      <a:pt x="15922" y="5006"/>
                      <a:pt x="15931" y="5037"/>
                    </a:cubicBezTo>
                    <a:cubicBezTo>
                      <a:pt x="15963" y="5037"/>
                      <a:pt x="16031" y="5005"/>
                      <a:pt x="16081" y="5005"/>
                    </a:cubicBezTo>
                    <a:cubicBezTo>
                      <a:pt x="16106" y="5005"/>
                      <a:pt x="16125" y="5013"/>
                      <a:pt x="16133" y="5037"/>
                    </a:cubicBezTo>
                    <a:cubicBezTo>
                      <a:pt x="16133" y="5001"/>
                      <a:pt x="16026" y="4894"/>
                      <a:pt x="16110" y="4870"/>
                    </a:cubicBezTo>
                    <a:cubicBezTo>
                      <a:pt x="16114" y="4869"/>
                      <a:pt x="16120" y="4869"/>
                      <a:pt x="16125" y="4869"/>
                    </a:cubicBezTo>
                    <a:cubicBezTo>
                      <a:pt x="16190" y="4869"/>
                      <a:pt x="16278" y="4919"/>
                      <a:pt x="16345" y="4919"/>
                    </a:cubicBezTo>
                    <a:cubicBezTo>
                      <a:pt x="16364" y="4919"/>
                      <a:pt x="16381" y="4915"/>
                      <a:pt x="16395" y="4906"/>
                    </a:cubicBezTo>
                    <a:cubicBezTo>
                      <a:pt x="16419" y="4894"/>
                      <a:pt x="16371" y="4846"/>
                      <a:pt x="16360" y="4846"/>
                    </a:cubicBezTo>
                    <a:cubicBezTo>
                      <a:pt x="16348" y="4799"/>
                      <a:pt x="16431" y="4775"/>
                      <a:pt x="16479" y="4763"/>
                    </a:cubicBezTo>
                    <a:cubicBezTo>
                      <a:pt x="16491" y="4763"/>
                      <a:pt x="16509" y="4762"/>
                      <a:pt x="16530" y="4762"/>
                    </a:cubicBezTo>
                    <a:cubicBezTo>
                      <a:pt x="16592" y="4762"/>
                      <a:pt x="16672" y="4769"/>
                      <a:pt x="16645" y="4822"/>
                    </a:cubicBezTo>
                    <a:cubicBezTo>
                      <a:pt x="16610" y="4906"/>
                      <a:pt x="16407" y="4941"/>
                      <a:pt x="16467" y="5001"/>
                    </a:cubicBezTo>
                    <a:cubicBezTo>
                      <a:pt x="16490" y="5029"/>
                      <a:pt x="16521" y="5043"/>
                      <a:pt x="16551" y="5043"/>
                    </a:cubicBezTo>
                    <a:cubicBezTo>
                      <a:pt x="16598" y="5043"/>
                      <a:pt x="16643" y="5011"/>
                      <a:pt x="16657" y="4953"/>
                    </a:cubicBezTo>
                    <a:cubicBezTo>
                      <a:pt x="16671" y="4896"/>
                      <a:pt x="16801" y="4856"/>
                      <a:pt x="16907" y="4856"/>
                    </a:cubicBezTo>
                    <a:cubicBezTo>
                      <a:pt x="16979" y="4856"/>
                      <a:pt x="17041" y="4875"/>
                      <a:pt x="17050" y="4918"/>
                    </a:cubicBezTo>
                    <a:cubicBezTo>
                      <a:pt x="17050" y="4894"/>
                      <a:pt x="17002" y="4810"/>
                      <a:pt x="17050" y="4799"/>
                    </a:cubicBezTo>
                    <a:cubicBezTo>
                      <a:pt x="17096" y="4787"/>
                      <a:pt x="17206" y="4754"/>
                      <a:pt x="17195" y="4699"/>
                    </a:cubicBezTo>
                    <a:lnTo>
                      <a:pt x="17195" y="4699"/>
                    </a:lnTo>
                    <a:cubicBezTo>
                      <a:pt x="17210" y="4734"/>
                      <a:pt x="17271" y="4747"/>
                      <a:pt x="17351" y="4747"/>
                    </a:cubicBezTo>
                    <a:cubicBezTo>
                      <a:pt x="17515" y="4747"/>
                      <a:pt x="17754" y="4695"/>
                      <a:pt x="17824" y="4680"/>
                    </a:cubicBezTo>
                    <a:cubicBezTo>
                      <a:pt x="17991" y="4646"/>
                      <a:pt x="18147" y="4551"/>
                      <a:pt x="18264" y="4422"/>
                    </a:cubicBezTo>
                    <a:lnTo>
                      <a:pt x="18264" y="4422"/>
                    </a:lnTo>
                    <a:cubicBezTo>
                      <a:pt x="18226" y="4469"/>
                      <a:pt x="18170" y="4554"/>
                      <a:pt x="18217" y="4572"/>
                    </a:cubicBezTo>
                    <a:lnTo>
                      <a:pt x="18300" y="4537"/>
                    </a:lnTo>
                    <a:cubicBezTo>
                      <a:pt x="18336" y="4537"/>
                      <a:pt x="18300" y="4537"/>
                      <a:pt x="18336" y="4572"/>
                    </a:cubicBezTo>
                    <a:cubicBezTo>
                      <a:pt x="18354" y="4584"/>
                      <a:pt x="18384" y="4599"/>
                      <a:pt x="18409" y="4599"/>
                    </a:cubicBezTo>
                    <a:cubicBezTo>
                      <a:pt x="18434" y="4599"/>
                      <a:pt x="18455" y="4584"/>
                      <a:pt x="18455" y="4537"/>
                    </a:cubicBezTo>
                    <a:cubicBezTo>
                      <a:pt x="18455" y="4489"/>
                      <a:pt x="18419" y="4465"/>
                      <a:pt x="18515" y="4441"/>
                    </a:cubicBezTo>
                    <a:cubicBezTo>
                      <a:pt x="18562" y="4429"/>
                      <a:pt x="18610" y="4429"/>
                      <a:pt x="18657" y="4418"/>
                    </a:cubicBezTo>
                    <a:cubicBezTo>
                      <a:pt x="18693" y="4418"/>
                      <a:pt x="18693" y="4453"/>
                      <a:pt x="18717" y="4453"/>
                    </a:cubicBezTo>
                    <a:lnTo>
                      <a:pt x="18943" y="4406"/>
                    </a:lnTo>
                    <a:cubicBezTo>
                      <a:pt x="19074" y="4370"/>
                      <a:pt x="18991" y="4227"/>
                      <a:pt x="18955" y="4227"/>
                    </a:cubicBezTo>
                    <a:cubicBezTo>
                      <a:pt x="18959" y="4226"/>
                      <a:pt x="18963" y="4226"/>
                      <a:pt x="18967" y="4226"/>
                    </a:cubicBezTo>
                    <a:cubicBezTo>
                      <a:pt x="19045" y="4226"/>
                      <a:pt x="19209" y="4324"/>
                      <a:pt x="19277" y="4346"/>
                    </a:cubicBezTo>
                    <a:cubicBezTo>
                      <a:pt x="19293" y="4349"/>
                      <a:pt x="19310" y="4350"/>
                      <a:pt x="19325" y="4350"/>
                    </a:cubicBezTo>
                    <a:cubicBezTo>
                      <a:pt x="19372" y="4350"/>
                      <a:pt x="19397" y="4335"/>
                      <a:pt x="19324" y="4299"/>
                    </a:cubicBezTo>
                    <a:cubicBezTo>
                      <a:pt x="19280" y="4277"/>
                      <a:pt x="19196" y="4214"/>
                      <a:pt x="19296" y="4214"/>
                    </a:cubicBezTo>
                    <a:cubicBezTo>
                      <a:pt x="19304" y="4214"/>
                      <a:pt x="19313" y="4214"/>
                      <a:pt x="19324" y="4215"/>
                    </a:cubicBezTo>
                    <a:cubicBezTo>
                      <a:pt x="19396" y="4215"/>
                      <a:pt x="19467" y="4239"/>
                      <a:pt x="19527" y="4263"/>
                    </a:cubicBezTo>
                    <a:cubicBezTo>
                      <a:pt x="19527" y="4263"/>
                      <a:pt x="19586" y="4287"/>
                      <a:pt x="19598" y="4287"/>
                    </a:cubicBezTo>
                    <a:cubicBezTo>
                      <a:pt x="19574" y="4287"/>
                      <a:pt x="19527" y="4179"/>
                      <a:pt x="19539" y="4156"/>
                    </a:cubicBezTo>
                    <a:cubicBezTo>
                      <a:pt x="19540" y="4153"/>
                      <a:pt x="19543" y="4152"/>
                      <a:pt x="19548" y="4152"/>
                    </a:cubicBezTo>
                    <a:cubicBezTo>
                      <a:pt x="19588" y="4152"/>
                      <a:pt x="19732" y="4228"/>
                      <a:pt x="19753" y="4239"/>
                    </a:cubicBezTo>
                    <a:cubicBezTo>
                      <a:pt x="19800" y="4263"/>
                      <a:pt x="19826" y="4272"/>
                      <a:pt x="19836" y="4272"/>
                    </a:cubicBezTo>
                    <a:cubicBezTo>
                      <a:pt x="19876" y="4272"/>
                      <a:pt x="19672" y="4120"/>
                      <a:pt x="19681" y="4120"/>
                    </a:cubicBezTo>
                    <a:cubicBezTo>
                      <a:pt x="19685" y="4115"/>
                      <a:pt x="19692" y="4113"/>
                      <a:pt x="19702" y="4113"/>
                    </a:cubicBezTo>
                    <a:cubicBezTo>
                      <a:pt x="19746" y="4113"/>
                      <a:pt x="19842" y="4150"/>
                      <a:pt x="19895" y="4150"/>
                    </a:cubicBezTo>
                    <a:cubicBezTo>
                      <a:pt x="19920" y="4150"/>
                      <a:pt x="19935" y="4142"/>
                      <a:pt x="19931" y="4120"/>
                    </a:cubicBezTo>
                    <a:lnTo>
                      <a:pt x="19931" y="4120"/>
                    </a:lnTo>
                    <a:cubicBezTo>
                      <a:pt x="19934" y="4138"/>
                      <a:pt x="19959" y="4146"/>
                      <a:pt x="19997" y="4146"/>
                    </a:cubicBezTo>
                    <a:cubicBezTo>
                      <a:pt x="20130" y="4146"/>
                      <a:pt x="20424" y="4055"/>
                      <a:pt x="20479" y="4037"/>
                    </a:cubicBezTo>
                    <a:cubicBezTo>
                      <a:pt x="20574" y="4001"/>
                      <a:pt x="20658" y="3965"/>
                      <a:pt x="20753" y="3918"/>
                    </a:cubicBezTo>
                    <a:cubicBezTo>
                      <a:pt x="20762" y="3914"/>
                      <a:pt x="20771" y="3912"/>
                      <a:pt x="20781" y="3912"/>
                    </a:cubicBezTo>
                    <a:cubicBezTo>
                      <a:pt x="20817" y="3912"/>
                      <a:pt x="20856" y="3934"/>
                      <a:pt x="20890" y="3934"/>
                    </a:cubicBezTo>
                    <a:cubicBezTo>
                      <a:pt x="20905" y="3934"/>
                      <a:pt x="20919" y="3930"/>
                      <a:pt x="20932" y="3918"/>
                    </a:cubicBezTo>
                    <a:cubicBezTo>
                      <a:pt x="20979" y="3870"/>
                      <a:pt x="21014" y="3799"/>
                      <a:pt x="21050" y="3787"/>
                    </a:cubicBezTo>
                    <a:lnTo>
                      <a:pt x="21050" y="3787"/>
                    </a:lnTo>
                    <a:cubicBezTo>
                      <a:pt x="21038" y="3794"/>
                      <a:pt x="20976" y="3971"/>
                      <a:pt x="21018" y="3971"/>
                    </a:cubicBezTo>
                    <a:cubicBezTo>
                      <a:pt x="21027" y="3971"/>
                      <a:pt x="21041" y="3963"/>
                      <a:pt x="21063" y="3941"/>
                    </a:cubicBezTo>
                    <a:cubicBezTo>
                      <a:pt x="21122" y="3894"/>
                      <a:pt x="21229" y="3870"/>
                      <a:pt x="21217" y="3798"/>
                    </a:cubicBezTo>
                    <a:cubicBezTo>
                      <a:pt x="21206" y="3728"/>
                      <a:pt x="21345" y="3785"/>
                      <a:pt x="21337" y="3729"/>
                    </a:cubicBezTo>
                    <a:lnTo>
                      <a:pt x="21337" y="3729"/>
                    </a:lnTo>
                    <a:cubicBezTo>
                      <a:pt x="21349" y="3799"/>
                      <a:pt x="21385" y="3834"/>
                      <a:pt x="21491" y="3834"/>
                    </a:cubicBezTo>
                    <a:cubicBezTo>
                      <a:pt x="21563" y="3834"/>
                      <a:pt x="21551" y="3644"/>
                      <a:pt x="21610" y="3584"/>
                    </a:cubicBezTo>
                    <a:cubicBezTo>
                      <a:pt x="21646" y="3555"/>
                      <a:pt x="21678" y="3543"/>
                      <a:pt x="21707" y="3543"/>
                    </a:cubicBezTo>
                    <a:cubicBezTo>
                      <a:pt x="21820" y="3543"/>
                      <a:pt x="21877" y="3730"/>
                      <a:pt x="21896" y="3787"/>
                    </a:cubicBezTo>
                    <a:cubicBezTo>
                      <a:pt x="21955" y="3691"/>
                      <a:pt x="22015" y="3584"/>
                      <a:pt x="22098" y="3489"/>
                    </a:cubicBezTo>
                    <a:cubicBezTo>
                      <a:pt x="22146" y="3537"/>
                      <a:pt x="22194" y="3572"/>
                      <a:pt x="22253" y="3596"/>
                    </a:cubicBezTo>
                    <a:cubicBezTo>
                      <a:pt x="22241" y="3537"/>
                      <a:pt x="22360" y="3525"/>
                      <a:pt x="22408" y="3501"/>
                    </a:cubicBezTo>
                    <a:cubicBezTo>
                      <a:pt x="22456" y="3465"/>
                      <a:pt x="22539" y="3358"/>
                      <a:pt x="22527" y="3346"/>
                    </a:cubicBezTo>
                    <a:lnTo>
                      <a:pt x="22527" y="3346"/>
                    </a:lnTo>
                    <a:cubicBezTo>
                      <a:pt x="22580" y="3381"/>
                      <a:pt x="22561" y="3468"/>
                      <a:pt x="22615" y="3468"/>
                    </a:cubicBezTo>
                    <a:cubicBezTo>
                      <a:pt x="22634" y="3468"/>
                      <a:pt x="22662" y="3457"/>
                      <a:pt x="22706" y="3429"/>
                    </a:cubicBezTo>
                    <a:cubicBezTo>
                      <a:pt x="22762" y="3394"/>
                      <a:pt x="22803" y="3377"/>
                      <a:pt x="22833" y="3377"/>
                    </a:cubicBezTo>
                    <a:cubicBezTo>
                      <a:pt x="22873" y="3377"/>
                      <a:pt x="22894" y="3406"/>
                      <a:pt x="22908" y="3453"/>
                    </a:cubicBezTo>
                    <a:cubicBezTo>
                      <a:pt x="22979" y="3429"/>
                      <a:pt x="22932" y="3394"/>
                      <a:pt x="22956" y="3358"/>
                    </a:cubicBezTo>
                    <a:cubicBezTo>
                      <a:pt x="22979" y="3322"/>
                      <a:pt x="23110" y="3310"/>
                      <a:pt x="23158" y="3263"/>
                    </a:cubicBezTo>
                    <a:cubicBezTo>
                      <a:pt x="23194" y="3215"/>
                      <a:pt x="23146" y="3191"/>
                      <a:pt x="23170" y="3144"/>
                    </a:cubicBezTo>
                    <a:cubicBezTo>
                      <a:pt x="23192" y="3098"/>
                      <a:pt x="23279" y="3107"/>
                      <a:pt x="23278" y="3077"/>
                    </a:cubicBezTo>
                    <a:lnTo>
                      <a:pt x="23278" y="3077"/>
                    </a:lnTo>
                    <a:cubicBezTo>
                      <a:pt x="23284" y="3110"/>
                      <a:pt x="23284" y="3123"/>
                      <a:pt x="23300" y="3123"/>
                    </a:cubicBezTo>
                    <a:cubicBezTo>
                      <a:pt x="23310" y="3123"/>
                      <a:pt x="23328" y="3117"/>
                      <a:pt x="23360" y="3108"/>
                    </a:cubicBezTo>
                    <a:lnTo>
                      <a:pt x="23539" y="3048"/>
                    </a:lnTo>
                    <a:lnTo>
                      <a:pt x="23539" y="3048"/>
                    </a:lnTo>
                    <a:cubicBezTo>
                      <a:pt x="23551" y="3084"/>
                      <a:pt x="23575" y="3144"/>
                      <a:pt x="23503" y="3156"/>
                    </a:cubicBezTo>
                    <a:cubicBezTo>
                      <a:pt x="23491" y="3191"/>
                      <a:pt x="23444" y="3179"/>
                      <a:pt x="23456" y="3227"/>
                    </a:cubicBezTo>
                    <a:cubicBezTo>
                      <a:pt x="23634" y="3167"/>
                      <a:pt x="23622" y="3072"/>
                      <a:pt x="23741" y="2977"/>
                    </a:cubicBezTo>
                    <a:cubicBezTo>
                      <a:pt x="23768" y="2953"/>
                      <a:pt x="23784" y="2944"/>
                      <a:pt x="23794" y="2944"/>
                    </a:cubicBezTo>
                    <a:cubicBezTo>
                      <a:pt x="23828" y="2944"/>
                      <a:pt x="23777" y="3060"/>
                      <a:pt x="23777" y="3060"/>
                    </a:cubicBezTo>
                    <a:cubicBezTo>
                      <a:pt x="23813" y="3036"/>
                      <a:pt x="23837" y="3013"/>
                      <a:pt x="23872" y="2989"/>
                    </a:cubicBezTo>
                    <a:cubicBezTo>
                      <a:pt x="23897" y="2948"/>
                      <a:pt x="23910" y="2930"/>
                      <a:pt x="23939" y="2930"/>
                    </a:cubicBezTo>
                    <a:cubicBezTo>
                      <a:pt x="23952" y="2930"/>
                      <a:pt x="23969" y="2934"/>
                      <a:pt x="23991" y="2941"/>
                    </a:cubicBezTo>
                    <a:cubicBezTo>
                      <a:pt x="24008" y="2945"/>
                      <a:pt x="24028" y="2947"/>
                      <a:pt x="24049" y="2947"/>
                    </a:cubicBezTo>
                    <a:cubicBezTo>
                      <a:pt x="24147" y="2947"/>
                      <a:pt x="24268" y="2903"/>
                      <a:pt x="24170" y="2834"/>
                    </a:cubicBezTo>
                    <a:cubicBezTo>
                      <a:pt x="24206" y="2834"/>
                      <a:pt x="24218" y="2798"/>
                      <a:pt x="24230" y="2786"/>
                    </a:cubicBezTo>
                    <a:cubicBezTo>
                      <a:pt x="24230" y="2786"/>
                      <a:pt x="24231" y="2785"/>
                      <a:pt x="24231" y="2785"/>
                    </a:cubicBezTo>
                    <a:cubicBezTo>
                      <a:pt x="24243" y="2785"/>
                      <a:pt x="24254" y="2883"/>
                      <a:pt x="24265" y="2905"/>
                    </a:cubicBezTo>
                    <a:cubicBezTo>
                      <a:pt x="24268" y="2909"/>
                      <a:pt x="24274" y="2910"/>
                      <a:pt x="24281" y="2910"/>
                    </a:cubicBezTo>
                    <a:cubicBezTo>
                      <a:pt x="24301" y="2910"/>
                      <a:pt x="24331" y="2899"/>
                      <a:pt x="24349" y="2882"/>
                    </a:cubicBezTo>
                    <a:cubicBezTo>
                      <a:pt x="24480" y="2775"/>
                      <a:pt x="24396" y="2644"/>
                      <a:pt x="24563" y="2584"/>
                    </a:cubicBezTo>
                    <a:cubicBezTo>
                      <a:pt x="24575" y="2644"/>
                      <a:pt x="24599" y="2691"/>
                      <a:pt x="24646" y="2715"/>
                    </a:cubicBezTo>
                    <a:cubicBezTo>
                      <a:pt x="24665" y="2730"/>
                      <a:pt x="24685" y="2737"/>
                      <a:pt x="24706" y="2737"/>
                    </a:cubicBezTo>
                    <a:cubicBezTo>
                      <a:pt x="24761" y="2737"/>
                      <a:pt x="24811" y="2686"/>
                      <a:pt x="24792" y="2628"/>
                    </a:cubicBezTo>
                    <a:lnTo>
                      <a:pt x="24792" y="2628"/>
                    </a:lnTo>
                    <a:cubicBezTo>
                      <a:pt x="24812" y="2676"/>
                      <a:pt x="24861" y="2700"/>
                      <a:pt x="24913" y="2700"/>
                    </a:cubicBezTo>
                    <a:cubicBezTo>
                      <a:pt x="24931" y="2700"/>
                      <a:pt x="24950" y="2697"/>
                      <a:pt x="24968" y="2691"/>
                    </a:cubicBezTo>
                    <a:cubicBezTo>
                      <a:pt x="24957" y="2659"/>
                      <a:pt x="24860" y="2531"/>
                      <a:pt x="24935" y="2531"/>
                    </a:cubicBezTo>
                    <a:cubicBezTo>
                      <a:pt x="24944" y="2531"/>
                      <a:pt x="24954" y="2533"/>
                      <a:pt x="24968" y="2536"/>
                    </a:cubicBezTo>
                    <a:cubicBezTo>
                      <a:pt x="25022" y="2554"/>
                      <a:pt x="25056" y="2600"/>
                      <a:pt x="25110" y="2600"/>
                    </a:cubicBezTo>
                    <a:cubicBezTo>
                      <a:pt x="25128" y="2600"/>
                      <a:pt x="25147" y="2595"/>
                      <a:pt x="25170" y="2584"/>
                    </a:cubicBezTo>
                    <a:cubicBezTo>
                      <a:pt x="25242" y="2560"/>
                      <a:pt x="25242" y="2513"/>
                      <a:pt x="25313" y="2489"/>
                    </a:cubicBezTo>
                    <a:cubicBezTo>
                      <a:pt x="25318" y="2503"/>
                      <a:pt x="25332" y="2508"/>
                      <a:pt x="25352" y="2508"/>
                    </a:cubicBezTo>
                    <a:cubicBezTo>
                      <a:pt x="25436" y="2508"/>
                      <a:pt x="25622" y="2410"/>
                      <a:pt x="25670" y="2382"/>
                    </a:cubicBezTo>
                    <a:cubicBezTo>
                      <a:pt x="25754" y="2334"/>
                      <a:pt x="25587" y="2310"/>
                      <a:pt x="25611" y="2274"/>
                    </a:cubicBezTo>
                    <a:cubicBezTo>
                      <a:pt x="25622" y="2255"/>
                      <a:pt x="25639" y="2247"/>
                      <a:pt x="25658" y="2247"/>
                    </a:cubicBezTo>
                    <a:cubicBezTo>
                      <a:pt x="25719" y="2247"/>
                      <a:pt x="25807" y="2328"/>
                      <a:pt x="25825" y="2346"/>
                    </a:cubicBezTo>
                    <a:cubicBezTo>
                      <a:pt x="25827" y="2347"/>
                      <a:pt x="25830" y="2347"/>
                      <a:pt x="25834" y="2347"/>
                    </a:cubicBezTo>
                    <a:cubicBezTo>
                      <a:pt x="25873" y="2347"/>
                      <a:pt x="25995" y="2296"/>
                      <a:pt x="26027" y="2274"/>
                    </a:cubicBezTo>
                    <a:cubicBezTo>
                      <a:pt x="26135" y="2227"/>
                      <a:pt x="26242" y="2155"/>
                      <a:pt x="26337" y="2084"/>
                    </a:cubicBezTo>
                    <a:cubicBezTo>
                      <a:pt x="26372" y="2061"/>
                      <a:pt x="26506" y="1893"/>
                      <a:pt x="26537" y="1893"/>
                    </a:cubicBezTo>
                    <a:cubicBezTo>
                      <a:pt x="26538" y="1893"/>
                      <a:pt x="26539" y="1893"/>
                      <a:pt x="26539" y="1893"/>
                    </a:cubicBezTo>
                    <a:cubicBezTo>
                      <a:pt x="26561" y="1893"/>
                      <a:pt x="26474" y="2102"/>
                      <a:pt x="26513" y="2102"/>
                    </a:cubicBezTo>
                    <a:cubicBezTo>
                      <a:pt x="26516" y="2102"/>
                      <a:pt x="26521" y="2100"/>
                      <a:pt x="26527" y="2096"/>
                    </a:cubicBezTo>
                    <a:cubicBezTo>
                      <a:pt x="26599" y="2036"/>
                      <a:pt x="26825" y="1810"/>
                      <a:pt x="26801" y="1762"/>
                    </a:cubicBezTo>
                    <a:lnTo>
                      <a:pt x="26801" y="1762"/>
                    </a:lnTo>
                    <a:cubicBezTo>
                      <a:pt x="26819" y="1792"/>
                      <a:pt x="26843" y="1804"/>
                      <a:pt x="26873" y="1804"/>
                    </a:cubicBezTo>
                    <a:cubicBezTo>
                      <a:pt x="26903" y="1804"/>
                      <a:pt x="26938" y="1792"/>
                      <a:pt x="26980" y="1774"/>
                    </a:cubicBezTo>
                    <a:cubicBezTo>
                      <a:pt x="27051" y="1751"/>
                      <a:pt x="27111" y="1715"/>
                      <a:pt x="27159" y="1655"/>
                    </a:cubicBezTo>
                    <a:cubicBezTo>
                      <a:pt x="27206" y="1620"/>
                      <a:pt x="27194" y="1584"/>
                      <a:pt x="27242" y="1536"/>
                    </a:cubicBezTo>
                    <a:cubicBezTo>
                      <a:pt x="27349" y="1417"/>
                      <a:pt x="27492" y="1453"/>
                      <a:pt x="27635" y="1417"/>
                    </a:cubicBezTo>
                    <a:cubicBezTo>
                      <a:pt x="27670" y="1405"/>
                      <a:pt x="27659" y="1381"/>
                      <a:pt x="27647" y="1370"/>
                    </a:cubicBezTo>
                    <a:lnTo>
                      <a:pt x="27778" y="1286"/>
                    </a:lnTo>
                    <a:cubicBezTo>
                      <a:pt x="27849" y="1239"/>
                      <a:pt x="27897" y="1155"/>
                      <a:pt x="27980" y="1108"/>
                    </a:cubicBezTo>
                    <a:cubicBezTo>
                      <a:pt x="28040" y="1060"/>
                      <a:pt x="28111" y="1036"/>
                      <a:pt x="28182" y="1000"/>
                    </a:cubicBezTo>
                    <a:cubicBezTo>
                      <a:pt x="28218" y="989"/>
                      <a:pt x="28290" y="953"/>
                      <a:pt x="28302" y="917"/>
                    </a:cubicBezTo>
                    <a:cubicBezTo>
                      <a:pt x="28313" y="846"/>
                      <a:pt x="28563" y="715"/>
                      <a:pt x="28611" y="679"/>
                    </a:cubicBezTo>
                    <a:cubicBezTo>
                      <a:pt x="28623" y="667"/>
                      <a:pt x="28647" y="631"/>
                      <a:pt x="28683" y="584"/>
                    </a:cubicBezTo>
                    <a:cubicBezTo>
                      <a:pt x="28730" y="536"/>
                      <a:pt x="28778" y="477"/>
                      <a:pt x="28825" y="429"/>
                    </a:cubicBezTo>
                    <a:lnTo>
                      <a:pt x="28825" y="429"/>
                    </a:lnTo>
                    <a:cubicBezTo>
                      <a:pt x="28813" y="477"/>
                      <a:pt x="28802" y="512"/>
                      <a:pt x="28790" y="548"/>
                    </a:cubicBezTo>
                    <a:cubicBezTo>
                      <a:pt x="28813" y="512"/>
                      <a:pt x="28849" y="465"/>
                      <a:pt x="28897" y="429"/>
                    </a:cubicBezTo>
                    <a:cubicBezTo>
                      <a:pt x="28908" y="396"/>
                      <a:pt x="29007" y="295"/>
                      <a:pt x="29052" y="295"/>
                    </a:cubicBezTo>
                    <a:cubicBezTo>
                      <a:pt x="29056" y="295"/>
                      <a:pt x="29060" y="296"/>
                      <a:pt x="29064" y="298"/>
                    </a:cubicBezTo>
                    <a:cubicBezTo>
                      <a:pt x="29087" y="310"/>
                      <a:pt x="29028" y="358"/>
                      <a:pt x="29040" y="393"/>
                    </a:cubicBezTo>
                    <a:cubicBezTo>
                      <a:pt x="29052" y="429"/>
                      <a:pt x="29135" y="453"/>
                      <a:pt x="29171" y="489"/>
                    </a:cubicBezTo>
                    <a:cubicBezTo>
                      <a:pt x="29254" y="489"/>
                      <a:pt x="29349" y="583"/>
                      <a:pt x="29220" y="666"/>
                    </a:cubicBezTo>
                    <a:lnTo>
                      <a:pt x="29220" y="666"/>
                    </a:lnTo>
                    <a:cubicBezTo>
                      <a:pt x="29229" y="661"/>
                      <a:pt x="29239" y="659"/>
                      <a:pt x="29250" y="659"/>
                    </a:cubicBezTo>
                    <a:cubicBezTo>
                      <a:pt x="29275" y="659"/>
                      <a:pt x="29303" y="670"/>
                      <a:pt x="29317" y="670"/>
                    </a:cubicBezTo>
                    <a:cubicBezTo>
                      <a:pt x="29320" y="670"/>
                      <a:pt x="29323" y="669"/>
                      <a:pt x="29325" y="668"/>
                    </a:cubicBezTo>
                    <a:lnTo>
                      <a:pt x="29325" y="668"/>
                    </a:lnTo>
                    <a:cubicBezTo>
                      <a:pt x="29254" y="727"/>
                      <a:pt x="29206" y="798"/>
                      <a:pt x="29171" y="881"/>
                    </a:cubicBezTo>
                    <a:cubicBezTo>
                      <a:pt x="29147" y="929"/>
                      <a:pt x="29123" y="977"/>
                      <a:pt x="29123" y="1024"/>
                    </a:cubicBezTo>
                    <a:cubicBezTo>
                      <a:pt x="29123" y="1060"/>
                      <a:pt x="29159" y="1036"/>
                      <a:pt x="29135" y="1072"/>
                    </a:cubicBezTo>
                    <a:cubicBezTo>
                      <a:pt x="29087" y="1179"/>
                      <a:pt x="29040" y="1191"/>
                      <a:pt x="28992" y="1298"/>
                    </a:cubicBezTo>
                    <a:cubicBezTo>
                      <a:pt x="28969" y="1344"/>
                      <a:pt x="28893" y="1562"/>
                      <a:pt x="28834" y="1562"/>
                    </a:cubicBezTo>
                    <a:cubicBezTo>
                      <a:pt x="28831" y="1562"/>
                      <a:pt x="28828" y="1561"/>
                      <a:pt x="28825" y="1560"/>
                    </a:cubicBezTo>
                    <a:lnTo>
                      <a:pt x="28825" y="1560"/>
                    </a:lnTo>
                    <a:cubicBezTo>
                      <a:pt x="28766" y="1667"/>
                      <a:pt x="28897" y="1608"/>
                      <a:pt x="28885" y="1691"/>
                    </a:cubicBezTo>
                    <a:cubicBezTo>
                      <a:pt x="28885" y="1739"/>
                      <a:pt x="28802" y="1751"/>
                      <a:pt x="28778" y="1751"/>
                    </a:cubicBezTo>
                    <a:cubicBezTo>
                      <a:pt x="28754" y="1786"/>
                      <a:pt x="28730" y="1810"/>
                      <a:pt x="28718" y="1834"/>
                    </a:cubicBezTo>
                    <a:cubicBezTo>
                      <a:pt x="28673" y="1902"/>
                      <a:pt x="28638" y="2241"/>
                      <a:pt x="28563" y="2241"/>
                    </a:cubicBezTo>
                    <a:cubicBezTo>
                      <a:pt x="28562" y="2241"/>
                      <a:pt x="28562" y="2241"/>
                      <a:pt x="28561" y="2241"/>
                    </a:cubicBezTo>
                    <a:lnTo>
                      <a:pt x="28561" y="2241"/>
                    </a:lnTo>
                    <a:cubicBezTo>
                      <a:pt x="28598" y="2255"/>
                      <a:pt x="28692" y="2327"/>
                      <a:pt x="28671" y="2370"/>
                    </a:cubicBezTo>
                    <a:cubicBezTo>
                      <a:pt x="28659" y="2394"/>
                      <a:pt x="28641" y="2399"/>
                      <a:pt x="28624" y="2399"/>
                    </a:cubicBezTo>
                    <a:cubicBezTo>
                      <a:pt x="28608" y="2399"/>
                      <a:pt x="28593" y="2394"/>
                      <a:pt x="28587" y="2394"/>
                    </a:cubicBezTo>
                    <a:cubicBezTo>
                      <a:pt x="28563" y="2417"/>
                      <a:pt x="28540" y="2429"/>
                      <a:pt x="28528" y="2453"/>
                    </a:cubicBezTo>
                    <a:cubicBezTo>
                      <a:pt x="28492" y="2489"/>
                      <a:pt x="28456" y="2548"/>
                      <a:pt x="28444" y="2596"/>
                    </a:cubicBezTo>
                    <a:cubicBezTo>
                      <a:pt x="28444" y="2620"/>
                      <a:pt x="28432" y="2655"/>
                      <a:pt x="28409" y="2655"/>
                    </a:cubicBezTo>
                    <a:cubicBezTo>
                      <a:pt x="28406" y="2656"/>
                      <a:pt x="28404" y="2656"/>
                      <a:pt x="28401" y="2656"/>
                    </a:cubicBezTo>
                    <a:cubicBezTo>
                      <a:pt x="28360" y="2656"/>
                      <a:pt x="28328" y="2571"/>
                      <a:pt x="28305" y="2571"/>
                    </a:cubicBezTo>
                    <a:cubicBezTo>
                      <a:pt x="28304" y="2571"/>
                      <a:pt x="28303" y="2571"/>
                      <a:pt x="28302" y="2572"/>
                    </a:cubicBezTo>
                    <a:cubicBezTo>
                      <a:pt x="28278" y="2584"/>
                      <a:pt x="28290" y="2751"/>
                      <a:pt x="28266" y="2786"/>
                    </a:cubicBezTo>
                    <a:cubicBezTo>
                      <a:pt x="28206" y="2905"/>
                      <a:pt x="28135" y="3001"/>
                      <a:pt x="28051" y="3096"/>
                    </a:cubicBezTo>
                    <a:cubicBezTo>
                      <a:pt x="27968" y="3203"/>
                      <a:pt x="28242" y="3215"/>
                      <a:pt x="28063" y="3334"/>
                    </a:cubicBezTo>
                    <a:cubicBezTo>
                      <a:pt x="27980" y="3394"/>
                      <a:pt x="27921" y="3394"/>
                      <a:pt x="27861" y="3525"/>
                    </a:cubicBezTo>
                    <a:cubicBezTo>
                      <a:pt x="27850" y="3568"/>
                      <a:pt x="27918" y="3720"/>
                      <a:pt x="27841" y="3720"/>
                    </a:cubicBezTo>
                    <a:cubicBezTo>
                      <a:pt x="27833" y="3720"/>
                      <a:pt x="27824" y="3718"/>
                      <a:pt x="27813" y="3715"/>
                    </a:cubicBezTo>
                    <a:cubicBezTo>
                      <a:pt x="27804" y="3712"/>
                      <a:pt x="27796" y="3711"/>
                      <a:pt x="27789" y="3711"/>
                    </a:cubicBezTo>
                    <a:cubicBezTo>
                      <a:pt x="27708" y="3711"/>
                      <a:pt x="27718" y="3876"/>
                      <a:pt x="27718" y="3941"/>
                    </a:cubicBezTo>
                    <a:cubicBezTo>
                      <a:pt x="27730" y="4096"/>
                      <a:pt x="27599" y="4072"/>
                      <a:pt x="27540" y="4179"/>
                    </a:cubicBezTo>
                    <a:cubicBezTo>
                      <a:pt x="27468" y="4275"/>
                      <a:pt x="27635" y="4275"/>
                      <a:pt x="27659" y="4310"/>
                    </a:cubicBezTo>
                    <a:cubicBezTo>
                      <a:pt x="27682" y="4358"/>
                      <a:pt x="27456" y="4394"/>
                      <a:pt x="27480" y="4453"/>
                    </a:cubicBezTo>
                    <a:cubicBezTo>
                      <a:pt x="27480" y="4456"/>
                      <a:pt x="27484" y="4457"/>
                      <a:pt x="27489" y="4457"/>
                    </a:cubicBezTo>
                    <a:cubicBezTo>
                      <a:pt x="27495" y="4457"/>
                      <a:pt x="27502" y="4456"/>
                      <a:pt x="27510" y="4456"/>
                    </a:cubicBezTo>
                    <a:cubicBezTo>
                      <a:pt x="27525" y="4456"/>
                      <a:pt x="27540" y="4459"/>
                      <a:pt x="27540" y="4477"/>
                    </a:cubicBezTo>
                    <a:cubicBezTo>
                      <a:pt x="27540" y="4525"/>
                      <a:pt x="27516" y="4549"/>
                      <a:pt x="27480" y="4584"/>
                    </a:cubicBezTo>
                    <a:cubicBezTo>
                      <a:pt x="27471" y="4589"/>
                      <a:pt x="27463" y="4591"/>
                      <a:pt x="27456" y="4591"/>
                    </a:cubicBezTo>
                    <a:cubicBezTo>
                      <a:pt x="27424" y="4591"/>
                      <a:pt x="27408" y="4553"/>
                      <a:pt x="27378" y="4553"/>
                    </a:cubicBezTo>
                    <a:cubicBezTo>
                      <a:pt x="27362" y="4553"/>
                      <a:pt x="27342" y="4564"/>
                      <a:pt x="27313" y="4596"/>
                    </a:cubicBezTo>
                    <a:cubicBezTo>
                      <a:pt x="27182" y="4763"/>
                      <a:pt x="27075" y="4953"/>
                      <a:pt x="27016" y="5156"/>
                    </a:cubicBezTo>
                    <a:cubicBezTo>
                      <a:pt x="27004" y="5203"/>
                      <a:pt x="26992" y="5239"/>
                      <a:pt x="26968" y="5287"/>
                    </a:cubicBezTo>
                    <a:cubicBezTo>
                      <a:pt x="26972" y="5330"/>
                      <a:pt x="26962" y="5345"/>
                      <a:pt x="26947" y="5345"/>
                    </a:cubicBezTo>
                    <a:cubicBezTo>
                      <a:pt x="26914" y="5345"/>
                      <a:pt x="26855" y="5274"/>
                      <a:pt x="26849" y="5274"/>
                    </a:cubicBezTo>
                    <a:cubicBezTo>
                      <a:pt x="26849" y="5274"/>
                      <a:pt x="26849" y="5274"/>
                      <a:pt x="26849" y="5275"/>
                    </a:cubicBezTo>
                    <a:cubicBezTo>
                      <a:pt x="26789" y="5370"/>
                      <a:pt x="26968" y="5418"/>
                      <a:pt x="26789" y="5489"/>
                    </a:cubicBezTo>
                    <a:cubicBezTo>
                      <a:pt x="26778" y="5513"/>
                      <a:pt x="26766" y="5549"/>
                      <a:pt x="26754" y="5572"/>
                    </a:cubicBezTo>
                    <a:cubicBezTo>
                      <a:pt x="26720" y="5641"/>
                      <a:pt x="26577" y="6088"/>
                      <a:pt x="26492" y="6088"/>
                    </a:cubicBezTo>
                    <a:cubicBezTo>
                      <a:pt x="26488" y="6088"/>
                      <a:pt x="26484" y="6087"/>
                      <a:pt x="26480" y="6084"/>
                    </a:cubicBezTo>
                    <a:lnTo>
                      <a:pt x="26480" y="6084"/>
                    </a:lnTo>
                    <a:lnTo>
                      <a:pt x="26504" y="6323"/>
                    </a:lnTo>
                    <a:cubicBezTo>
                      <a:pt x="26491" y="6316"/>
                      <a:pt x="26478" y="6313"/>
                      <a:pt x="26466" y="6313"/>
                    </a:cubicBezTo>
                    <a:cubicBezTo>
                      <a:pt x="26411" y="6313"/>
                      <a:pt x="26364" y="6371"/>
                      <a:pt x="26325" y="6430"/>
                    </a:cubicBezTo>
                    <a:cubicBezTo>
                      <a:pt x="26277" y="6489"/>
                      <a:pt x="26230" y="6465"/>
                      <a:pt x="26170" y="6477"/>
                    </a:cubicBezTo>
                    <a:cubicBezTo>
                      <a:pt x="26123" y="6489"/>
                      <a:pt x="26230" y="6668"/>
                      <a:pt x="26170" y="6739"/>
                    </a:cubicBezTo>
                    <a:cubicBezTo>
                      <a:pt x="26160" y="6729"/>
                      <a:pt x="26081" y="6641"/>
                      <a:pt x="26048" y="6641"/>
                    </a:cubicBezTo>
                    <a:cubicBezTo>
                      <a:pt x="26045" y="6641"/>
                      <a:pt x="26042" y="6642"/>
                      <a:pt x="26039" y="6644"/>
                    </a:cubicBezTo>
                    <a:cubicBezTo>
                      <a:pt x="25980" y="6692"/>
                      <a:pt x="25956" y="6835"/>
                      <a:pt x="26004" y="6858"/>
                    </a:cubicBezTo>
                    <a:cubicBezTo>
                      <a:pt x="26039" y="6894"/>
                      <a:pt x="26099" y="6858"/>
                      <a:pt x="26051" y="6930"/>
                    </a:cubicBezTo>
                    <a:cubicBezTo>
                      <a:pt x="26039" y="6966"/>
                      <a:pt x="26016" y="6977"/>
                      <a:pt x="25968" y="6989"/>
                    </a:cubicBezTo>
                    <a:cubicBezTo>
                      <a:pt x="25912" y="6989"/>
                      <a:pt x="25877" y="6905"/>
                      <a:pt x="25823" y="6905"/>
                    </a:cubicBezTo>
                    <a:cubicBezTo>
                      <a:pt x="25820" y="6905"/>
                      <a:pt x="25817" y="6905"/>
                      <a:pt x="25813" y="6906"/>
                    </a:cubicBezTo>
                    <a:cubicBezTo>
                      <a:pt x="25801" y="6906"/>
                      <a:pt x="25837" y="7001"/>
                      <a:pt x="25837" y="7001"/>
                    </a:cubicBezTo>
                    <a:cubicBezTo>
                      <a:pt x="25837" y="7049"/>
                      <a:pt x="25825" y="7096"/>
                      <a:pt x="25789" y="7144"/>
                    </a:cubicBezTo>
                    <a:cubicBezTo>
                      <a:pt x="25765" y="7192"/>
                      <a:pt x="25742" y="7180"/>
                      <a:pt x="25730" y="7216"/>
                    </a:cubicBezTo>
                    <a:cubicBezTo>
                      <a:pt x="25730" y="7263"/>
                      <a:pt x="25742" y="7311"/>
                      <a:pt x="25754" y="7347"/>
                    </a:cubicBezTo>
                    <a:cubicBezTo>
                      <a:pt x="25765" y="7406"/>
                      <a:pt x="25635" y="7358"/>
                      <a:pt x="25623" y="7442"/>
                    </a:cubicBezTo>
                    <a:cubicBezTo>
                      <a:pt x="25623" y="7489"/>
                      <a:pt x="25646" y="7513"/>
                      <a:pt x="25635" y="7549"/>
                    </a:cubicBezTo>
                    <a:cubicBezTo>
                      <a:pt x="25623" y="7585"/>
                      <a:pt x="25599" y="7632"/>
                      <a:pt x="25563" y="7656"/>
                    </a:cubicBezTo>
                    <a:cubicBezTo>
                      <a:pt x="25615" y="7595"/>
                      <a:pt x="25629" y="7478"/>
                      <a:pt x="25592" y="7478"/>
                    </a:cubicBezTo>
                    <a:cubicBezTo>
                      <a:pt x="25578" y="7478"/>
                      <a:pt x="25557" y="7495"/>
                      <a:pt x="25527" y="7537"/>
                    </a:cubicBezTo>
                    <a:cubicBezTo>
                      <a:pt x="25480" y="7597"/>
                      <a:pt x="25408" y="7739"/>
                      <a:pt x="25456" y="7775"/>
                    </a:cubicBezTo>
                    <a:cubicBezTo>
                      <a:pt x="25448" y="7770"/>
                      <a:pt x="25440" y="7768"/>
                      <a:pt x="25430" y="7768"/>
                    </a:cubicBezTo>
                    <a:cubicBezTo>
                      <a:pt x="25313" y="7768"/>
                      <a:pt x="25093" y="8164"/>
                      <a:pt x="25015" y="8263"/>
                    </a:cubicBezTo>
                    <a:cubicBezTo>
                      <a:pt x="24932" y="8370"/>
                      <a:pt x="25027" y="8359"/>
                      <a:pt x="25087" y="8418"/>
                    </a:cubicBezTo>
                    <a:cubicBezTo>
                      <a:pt x="25123" y="8513"/>
                      <a:pt x="25111" y="8525"/>
                      <a:pt x="25015" y="8525"/>
                    </a:cubicBezTo>
                    <a:cubicBezTo>
                      <a:pt x="24997" y="8512"/>
                      <a:pt x="24976" y="8506"/>
                      <a:pt x="24953" y="8506"/>
                    </a:cubicBezTo>
                    <a:cubicBezTo>
                      <a:pt x="24832" y="8506"/>
                      <a:pt x="24667" y="8675"/>
                      <a:pt x="24587" y="8775"/>
                    </a:cubicBezTo>
                    <a:cubicBezTo>
                      <a:pt x="24539" y="8835"/>
                      <a:pt x="24503" y="8906"/>
                      <a:pt x="24492" y="8990"/>
                    </a:cubicBezTo>
                    <a:cubicBezTo>
                      <a:pt x="24503" y="9085"/>
                      <a:pt x="24468" y="9192"/>
                      <a:pt x="24396" y="9263"/>
                    </a:cubicBezTo>
                    <a:cubicBezTo>
                      <a:pt x="24459" y="9185"/>
                      <a:pt x="24460" y="9117"/>
                      <a:pt x="24422" y="9117"/>
                    </a:cubicBezTo>
                    <a:cubicBezTo>
                      <a:pt x="24403" y="9117"/>
                      <a:pt x="24373" y="9135"/>
                      <a:pt x="24337" y="9180"/>
                    </a:cubicBezTo>
                    <a:lnTo>
                      <a:pt x="24099" y="9502"/>
                    </a:lnTo>
                    <a:cubicBezTo>
                      <a:pt x="24003" y="9632"/>
                      <a:pt x="23968" y="9692"/>
                      <a:pt x="24003" y="9811"/>
                    </a:cubicBezTo>
                    <a:cubicBezTo>
                      <a:pt x="23980" y="9763"/>
                      <a:pt x="23980" y="9716"/>
                      <a:pt x="23920" y="9704"/>
                    </a:cubicBezTo>
                    <a:cubicBezTo>
                      <a:pt x="23917" y="9703"/>
                      <a:pt x="23913" y="9702"/>
                      <a:pt x="23910" y="9702"/>
                    </a:cubicBezTo>
                    <a:cubicBezTo>
                      <a:pt x="23870" y="9702"/>
                      <a:pt x="23804" y="9755"/>
                      <a:pt x="23837" y="9787"/>
                    </a:cubicBezTo>
                    <a:cubicBezTo>
                      <a:pt x="23860" y="9823"/>
                      <a:pt x="23789" y="9883"/>
                      <a:pt x="23753" y="9942"/>
                    </a:cubicBezTo>
                    <a:cubicBezTo>
                      <a:pt x="23730" y="9966"/>
                      <a:pt x="23765" y="10002"/>
                      <a:pt x="23765" y="10037"/>
                    </a:cubicBezTo>
                    <a:cubicBezTo>
                      <a:pt x="23753" y="10073"/>
                      <a:pt x="23682" y="10085"/>
                      <a:pt x="23634" y="10109"/>
                    </a:cubicBezTo>
                    <a:cubicBezTo>
                      <a:pt x="23599" y="10144"/>
                      <a:pt x="23563" y="10180"/>
                      <a:pt x="23539" y="10216"/>
                    </a:cubicBezTo>
                    <a:cubicBezTo>
                      <a:pt x="23515" y="10264"/>
                      <a:pt x="23479" y="10323"/>
                      <a:pt x="23491" y="10359"/>
                    </a:cubicBezTo>
                    <a:cubicBezTo>
                      <a:pt x="23515" y="10394"/>
                      <a:pt x="23468" y="10430"/>
                      <a:pt x="23432" y="10478"/>
                    </a:cubicBezTo>
                    <a:cubicBezTo>
                      <a:pt x="23401" y="10459"/>
                      <a:pt x="23389" y="10441"/>
                      <a:pt x="23378" y="10441"/>
                    </a:cubicBezTo>
                    <a:cubicBezTo>
                      <a:pt x="23369" y="10441"/>
                      <a:pt x="23359" y="10456"/>
                      <a:pt x="23337" y="10502"/>
                    </a:cubicBezTo>
                    <a:cubicBezTo>
                      <a:pt x="23313" y="10561"/>
                      <a:pt x="23277" y="10621"/>
                      <a:pt x="23265" y="10680"/>
                    </a:cubicBezTo>
                    <a:cubicBezTo>
                      <a:pt x="23265" y="10680"/>
                      <a:pt x="23265" y="10679"/>
                      <a:pt x="23265" y="10679"/>
                    </a:cubicBezTo>
                    <a:cubicBezTo>
                      <a:pt x="23262" y="10679"/>
                      <a:pt x="23227" y="10770"/>
                      <a:pt x="23211" y="10770"/>
                    </a:cubicBezTo>
                    <a:cubicBezTo>
                      <a:pt x="23209" y="10770"/>
                      <a:pt x="23207" y="10768"/>
                      <a:pt x="23206" y="10764"/>
                    </a:cubicBezTo>
                    <a:cubicBezTo>
                      <a:pt x="23206" y="10740"/>
                      <a:pt x="23218" y="10716"/>
                      <a:pt x="23182" y="10704"/>
                    </a:cubicBezTo>
                    <a:cubicBezTo>
                      <a:pt x="23110" y="10775"/>
                      <a:pt x="23134" y="10775"/>
                      <a:pt x="23134" y="10847"/>
                    </a:cubicBezTo>
                    <a:cubicBezTo>
                      <a:pt x="23122" y="10895"/>
                      <a:pt x="23087" y="11002"/>
                      <a:pt x="23027" y="11002"/>
                    </a:cubicBezTo>
                    <a:cubicBezTo>
                      <a:pt x="22982" y="11002"/>
                      <a:pt x="22975" y="10973"/>
                      <a:pt x="22949" y="10973"/>
                    </a:cubicBezTo>
                    <a:cubicBezTo>
                      <a:pt x="22933" y="10973"/>
                      <a:pt x="22912" y="10983"/>
                      <a:pt x="22872" y="11014"/>
                    </a:cubicBezTo>
                    <a:cubicBezTo>
                      <a:pt x="22801" y="11061"/>
                      <a:pt x="22741" y="11109"/>
                      <a:pt x="22682" y="11156"/>
                    </a:cubicBezTo>
                    <a:cubicBezTo>
                      <a:pt x="22622" y="11216"/>
                      <a:pt x="22706" y="11216"/>
                      <a:pt x="22717" y="11240"/>
                    </a:cubicBezTo>
                    <a:cubicBezTo>
                      <a:pt x="22729" y="11287"/>
                      <a:pt x="22706" y="11335"/>
                      <a:pt x="22658" y="11347"/>
                    </a:cubicBezTo>
                    <a:cubicBezTo>
                      <a:pt x="22622" y="11359"/>
                      <a:pt x="22515" y="11430"/>
                      <a:pt x="22551" y="11466"/>
                    </a:cubicBezTo>
                    <a:cubicBezTo>
                      <a:pt x="22540" y="11456"/>
                      <a:pt x="22528" y="11452"/>
                      <a:pt x="22516" y="11452"/>
                    </a:cubicBezTo>
                    <a:cubicBezTo>
                      <a:pt x="22426" y="11452"/>
                      <a:pt x="22319" y="11699"/>
                      <a:pt x="22277" y="11752"/>
                    </a:cubicBezTo>
                    <a:cubicBezTo>
                      <a:pt x="22217" y="11799"/>
                      <a:pt x="22217" y="11776"/>
                      <a:pt x="22158" y="11811"/>
                    </a:cubicBezTo>
                    <a:cubicBezTo>
                      <a:pt x="22098" y="11859"/>
                      <a:pt x="22051" y="11918"/>
                      <a:pt x="22003" y="11978"/>
                    </a:cubicBezTo>
                    <a:cubicBezTo>
                      <a:pt x="21958" y="12012"/>
                      <a:pt x="21744" y="12279"/>
                      <a:pt x="21670" y="12279"/>
                    </a:cubicBezTo>
                    <a:cubicBezTo>
                      <a:pt x="21665" y="12279"/>
                      <a:pt x="21661" y="12278"/>
                      <a:pt x="21658" y="12276"/>
                    </a:cubicBezTo>
                    <a:cubicBezTo>
                      <a:pt x="21598" y="12347"/>
                      <a:pt x="21586" y="12371"/>
                      <a:pt x="21634" y="12419"/>
                    </a:cubicBezTo>
                    <a:cubicBezTo>
                      <a:pt x="21658" y="12478"/>
                      <a:pt x="21646" y="12526"/>
                      <a:pt x="21622" y="12573"/>
                    </a:cubicBezTo>
                    <a:cubicBezTo>
                      <a:pt x="21574" y="12550"/>
                      <a:pt x="21539" y="12538"/>
                      <a:pt x="21491" y="12538"/>
                    </a:cubicBezTo>
                    <a:cubicBezTo>
                      <a:pt x="21420" y="12561"/>
                      <a:pt x="21360" y="12609"/>
                      <a:pt x="21336" y="12680"/>
                    </a:cubicBezTo>
                    <a:cubicBezTo>
                      <a:pt x="21313" y="12740"/>
                      <a:pt x="21277" y="12800"/>
                      <a:pt x="21229" y="12859"/>
                    </a:cubicBezTo>
                    <a:lnTo>
                      <a:pt x="21134" y="12859"/>
                    </a:lnTo>
                    <a:cubicBezTo>
                      <a:pt x="21039" y="12907"/>
                      <a:pt x="21170" y="13050"/>
                      <a:pt x="21110" y="13109"/>
                    </a:cubicBezTo>
                    <a:cubicBezTo>
                      <a:pt x="21091" y="13129"/>
                      <a:pt x="21075" y="13136"/>
                      <a:pt x="21062" y="13136"/>
                    </a:cubicBezTo>
                    <a:cubicBezTo>
                      <a:pt x="21019" y="13136"/>
                      <a:pt x="21002" y="13054"/>
                      <a:pt x="20957" y="13054"/>
                    </a:cubicBezTo>
                    <a:cubicBezTo>
                      <a:pt x="20950" y="13054"/>
                      <a:pt x="20941" y="13056"/>
                      <a:pt x="20932" y="13061"/>
                    </a:cubicBezTo>
                    <a:cubicBezTo>
                      <a:pt x="20801" y="13145"/>
                      <a:pt x="20789" y="13359"/>
                      <a:pt x="20717" y="13466"/>
                    </a:cubicBezTo>
                    <a:cubicBezTo>
                      <a:pt x="20708" y="13485"/>
                      <a:pt x="20595" y="13636"/>
                      <a:pt x="20571" y="13636"/>
                    </a:cubicBezTo>
                    <a:cubicBezTo>
                      <a:pt x="20564" y="13636"/>
                      <a:pt x="20564" y="13625"/>
                      <a:pt x="20574" y="13597"/>
                    </a:cubicBezTo>
                    <a:cubicBezTo>
                      <a:pt x="20640" y="13532"/>
                      <a:pt x="20649" y="13477"/>
                      <a:pt x="20609" y="13477"/>
                    </a:cubicBezTo>
                    <a:cubicBezTo>
                      <a:pt x="20591" y="13477"/>
                      <a:pt x="20564" y="13488"/>
                      <a:pt x="20527" y="13514"/>
                    </a:cubicBezTo>
                    <a:cubicBezTo>
                      <a:pt x="20491" y="13538"/>
                      <a:pt x="20384" y="13645"/>
                      <a:pt x="20431" y="13681"/>
                    </a:cubicBezTo>
                    <a:cubicBezTo>
                      <a:pt x="20443" y="13693"/>
                      <a:pt x="20551" y="13681"/>
                      <a:pt x="20539" y="13716"/>
                    </a:cubicBezTo>
                    <a:cubicBezTo>
                      <a:pt x="20539" y="13716"/>
                      <a:pt x="20217" y="13752"/>
                      <a:pt x="20241" y="13823"/>
                    </a:cubicBezTo>
                    <a:cubicBezTo>
                      <a:pt x="20253" y="13859"/>
                      <a:pt x="20301" y="13883"/>
                      <a:pt x="20312" y="13919"/>
                    </a:cubicBezTo>
                    <a:cubicBezTo>
                      <a:pt x="20312" y="13966"/>
                      <a:pt x="20289" y="14014"/>
                      <a:pt x="20277" y="14062"/>
                    </a:cubicBezTo>
                    <a:cubicBezTo>
                      <a:pt x="20243" y="14021"/>
                      <a:pt x="20221" y="13992"/>
                      <a:pt x="20188" y="13992"/>
                    </a:cubicBezTo>
                    <a:cubicBezTo>
                      <a:pt x="20163" y="13992"/>
                      <a:pt x="20132" y="14009"/>
                      <a:pt x="20086" y="14050"/>
                    </a:cubicBezTo>
                    <a:cubicBezTo>
                      <a:pt x="20052" y="14084"/>
                      <a:pt x="19928" y="14253"/>
                      <a:pt x="19995" y="14253"/>
                    </a:cubicBezTo>
                    <a:cubicBezTo>
                      <a:pt x="19998" y="14253"/>
                      <a:pt x="20000" y="14252"/>
                      <a:pt x="20003" y="14252"/>
                    </a:cubicBezTo>
                    <a:lnTo>
                      <a:pt x="20003" y="14252"/>
                    </a:lnTo>
                    <a:lnTo>
                      <a:pt x="19908" y="14347"/>
                    </a:lnTo>
                    <a:cubicBezTo>
                      <a:pt x="19884" y="14324"/>
                      <a:pt x="19872" y="14276"/>
                      <a:pt x="19836" y="14276"/>
                    </a:cubicBezTo>
                    <a:cubicBezTo>
                      <a:pt x="19777" y="14276"/>
                      <a:pt x="19717" y="14324"/>
                      <a:pt x="19681" y="14371"/>
                    </a:cubicBezTo>
                    <a:cubicBezTo>
                      <a:pt x="19620" y="14474"/>
                      <a:pt x="19665" y="14595"/>
                      <a:pt x="19563" y="14595"/>
                    </a:cubicBezTo>
                    <a:cubicBezTo>
                      <a:pt x="19547" y="14595"/>
                      <a:pt x="19527" y="14592"/>
                      <a:pt x="19503" y="14585"/>
                    </a:cubicBezTo>
                    <a:cubicBezTo>
                      <a:pt x="19481" y="14561"/>
                      <a:pt x="19466" y="14551"/>
                      <a:pt x="19456" y="14551"/>
                    </a:cubicBezTo>
                    <a:cubicBezTo>
                      <a:pt x="19414" y="14551"/>
                      <a:pt x="19438" y="14705"/>
                      <a:pt x="19372" y="14752"/>
                    </a:cubicBezTo>
                    <a:cubicBezTo>
                      <a:pt x="19324" y="14800"/>
                      <a:pt x="19193" y="14800"/>
                      <a:pt x="19169" y="14847"/>
                    </a:cubicBezTo>
                    <a:cubicBezTo>
                      <a:pt x="19169" y="14895"/>
                      <a:pt x="19158" y="14943"/>
                      <a:pt x="19158" y="14990"/>
                    </a:cubicBezTo>
                    <a:cubicBezTo>
                      <a:pt x="19115" y="14982"/>
                      <a:pt x="19115" y="14948"/>
                      <a:pt x="19083" y="14948"/>
                    </a:cubicBezTo>
                    <a:cubicBezTo>
                      <a:pt x="19070" y="14948"/>
                      <a:pt x="19053" y="14953"/>
                      <a:pt x="19027" y="14966"/>
                    </a:cubicBezTo>
                    <a:cubicBezTo>
                      <a:pt x="18979" y="14990"/>
                      <a:pt x="18896" y="15038"/>
                      <a:pt x="18907" y="15097"/>
                    </a:cubicBezTo>
                    <a:cubicBezTo>
                      <a:pt x="18919" y="15145"/>
                      <a:pt x="18836" y="15193"/>
                      <a:pt x="18777" y="15240"/>
                    </a:cubicBezTo>
                    <a:cubicBezTo>
                      <a:pt x="18729" y="15288"/>
                      <a:pt x="18800" y="15347"/>
                      <a:pt x="18729" y="15407"/>
                    </a:cubicBezTo>
                    <a:lnTo>
                      <a:pt x="18669" y="15336"/>
                    </a:lnTo>
                    <a:cubicBezTo>
                      <a:pt x="18634" y="15371"/>
                      <a:pt x="18562" y="15419"/>
                      <a:pt x="18598" y="15455"/>
                    </a:cubicBezTo>
                    <a:cubicBezTo>
                      <a:pt x="18574" y="15526"/>
                      <a:pt x="18562" y="15538"/>
                      <a:pt x="18491" y="15538"/>
                    </a:cubicBezTo>
                    <a:cubicBezTo>
                      <a:pt x="18443" y="15574"/>
                      <a:pt x="18443" y="15586"/>
                      <a:pt x="18467" y="15621"/>
                    </a:cubicBezTo>
                    <a:cubicBezTo>
                      <a:pt x="18503" y="15645"/>
                      <a:pt x="18443" y="15705"/>
                      <a:pt x="18396" y="15740"/>
                    </a:cubicBezTo>
                    <a:lnTo>
                      <a:pt x="18300" y="15621"/>
                    </a:lnTo>
                    <a:lnTo>
                      <a:pt x="18300" y="15621"/>
                    </a:lnTo>
                    <a:cubicBezTo>
                      <a:pt x="18336" y="15669"/>
                      <a:pt x="18181" y="15812"/>
                      <a:pt x="18134" y="15848"/>
                    </a:cubicBezTo>
                    <a:cubicBezTo>
                      <a:pt x="18086" y="15883"/>
                      <a:pt x="18038" y="15871"/>
                      <a:pt x="17979" y="15895"/>
                    </a:cubicBezTo>
                    <a:cubicBezTo>
                      <a:pt x="17729" y="16050"/>
                      <a:pt x="17479" y="16229"/>
                      <a:pt x="17253" y="16419"/>
                    </a:cubicBezTo>
                    <a:cubicBezTo>
                      <a:pt x="17241" y="16413"/>
                      <a:pt x="17229" y="16410"/>
                      <a:pt x="17215" y="16410"/>
                    </a:cubicBezTo>
                    <a:cubicBezTo>
                      <a:pt x="17202" y="16410"/>
                      <a:pt x="17187" y="16413"/>
                      <a:pt x="17169" y="16419"/>
                    </a:cubicBezTo>
                    <a:lnTo>
                      <a:pt x="17062" y="16514"/>
                    </a:lnTo>
                    <a:lnTo>
                      <a:pt x="16717" y="16836"/>
                    </a:lnTo>
                    <a:cubicBezTo>
                      <a:pt x="16562" y="16979"/>
                      <a:pt x="16383" y="17110"/>
                      <a:pt x="16240" y="17264"/>
                    </a:cubicBezTo>
                    <a:cubicBezTo>
                      <a:pt x="16181" y="17324"/>
                      <a:pt x="16121" y="17383"/>
                      <a:pt x="16110" y="17443"/>
                    </a:cubicBezTo>
                    <a:cubicBezTo>
                      <a:pt x="16098" y="17503"/>
                      <a:pt x="16026" y="17514"/>
                      <a:pt x="15990" y="17538"/>
                    </a:cubicBezTo>
                    <a:cubicBezTo>
                      <a:pt x="16019" y="17519"/>
                      <a:pt x="16033" y="17484"/>
                      <a:pt x="16011" y="17484"/>
                    </a:cubicBezTo>
                    <a:cubicBezTo>
                      <a:pt x="16006" y="17484"/>
                      <a:pt x="16000" y="17486"/>
                      <a:pt x="15990" y="17491"/>
                    </a:cubicBezTo>
                    <a:cubicBezTo>
                      <a:pt x="15883" y="17562"/>
                      <a:pt x="15776" y="17633"/>
                      <a:pt x="15681" y="17705"/>
                    </a:cubicBezTo>
                    <a:cubicBezTo>
                      <a:pt x="15633" y="17741"/>
                      <a:pt x="15514" y="17812"/>
                      <a:pt x="15502" y="17860"/>
                    </a:cubicBezTo>
                    <a:cubicBezTo>
                      <a:pt x="15490" y="17907"/>
                      <a:pt x="15586" y="17955"/>
                      <a:pt x="15609" y="17979"/>
                    </a:cubicBezTo>
                    <a:cubicBezTo>
                      <a:pt x="15584" y="17992"/>
                      <a:pt x="15557" y="17998"/>
                      <a:pt x="15531" y="17998"/>
                    </a:cubicBezTo>
                    <a:cubicBezTo>
                      <a:pt x="15484" y="17998"/>
                      <a:pt x="15442" y="17977"/>
                      <a:pt x="15419" y="17931"/>
                    </a:cubicBezTo>
                    <a:cubicBezTo>
                      <a:pt x="15407" y="17917"/>
                      <a:pt x="15394" y="17911"/>
                      <a:pt x="15380" y="17911"/>
                    </a:cubicBezTo>
                    <a:cubicBezTo>
                      <a:pt x="15336" y="17911"/>
                      <a:pt x="15280" y="17969"/>
                      <a:pt x="15217" y="18014"/>
                    </a:cubicBezTo>
                    <a:cubicBezTo>
                      <a:pt x="15109" y="18098"/>
                      <a:pt x="15002" y="18169"/>
                      <a:pt x="14883" y="18217"/>
                    </a:cubicBezTo>
                    <a:cubicBezTo>
                      <a:pt x="14871" y="18223"/>
                      <a:pt x="14853" y="18223"/>
                      <a:pt x="14839" y="18223"/>
                    </a:cubicBezTo>
                    <a:cubicBezTo>
                      <a:pt x="14824" y="18223"/>
                      <a:pt x="14812" y="18223"/>
                      <a:pt x="14812" y="18229"/>
                    </a:cubicBezTo>
                    <a:cubicBezTo>
                      <a:pt x="14764" y="18276"/>
                      <a:pt x="14740" y="18312"/>
                      <a:pt x="14716" y="18372"/>
                    </a:cubicBezTo>
                    <a:cubicBezTo>
                      <a:pt x="14645" y="18479"/>
                      <a:pt x="14466" y="18479"/>
                      <a:pt x="14371" y="18526"/>
                    </a:cubicBezTo>
                    <a:cubicBezTo>
                      <a:pt x="14264" y="18574"/>
                      <a:pt x="14264" y="18646"/>
                      <a:pt x="14240" y="18729"/>
                    </a:cubicBezTo>
                    <a:cubicBezTo>
                      <a:pt x="14229" y="18777"/>
                      <a:pt x="14215" y="18794"/>
                      <a:pt x="14201" y="18794"/>
                    </a:cubicBezTo>
                    <a:cubicBezTo>
                      <a:pt x="14171" y="18794"/>
                      <a:pt x="14138" y="18713"/>
                      <a:pt x="14121" y="18705"/>
                    </a:cubicBezTo>
                    <a:cubicBezTo>
                      <a:pt x="14114" y="18699"/>
                      <a:pt x="14107" y="18697"/>
                      <a:pt x="14101" y="18697"/>
                    </a:cubicBezTo>
                    <a:cubicBezTo>
                      <a:pt x="14051" y="18697"/>
                      <a:pt x="14014" y="18837"/>
                      <a:pt x="14014" y="18848"/>
                    </a:cubicBezTo>
                    <a:cubicBezTo>
                      <a:pt x="13985" y="18891"/>
                      <a:pt x="13954" y="18903"/>
                      <a:pt x="13923" y="18903"/>
                    </a:cubicBezTo>
                    <a:cubicBezTo>
                      <a:pt x="13883" y="18903"/>
                      <a:pt x="13841" y="18882"/>
                      <a:pt x="13803" y="18882"/>
                    </a:cubicBezTo>
                    <a:cubicBezTo>
                      <a:pt x="13798" y="18882"/>
                      <a:pt x="13793" y="18883"/>
                      <a:pt x="13788" y="18884"/>
                    </a:cubicBezTo>
                    <a:cubicBezTo>
                      <a:pt x="13693" y="18907"/>
                      <a:pt x="13597" y="18967"/>
                      <a:pt x="13526" y="19027"/>
                    </a:cubicBezTo>
                    <a:cubicBezTo>
                      <a:pt x="13485" y="19057"/>
                      <a:pt x="13289" y="19208"/>
                      <a:pt x="13203" y="19208"/>
                    </a:cubicBezTo>
                    <a:cubicBezTo>
                      <a:pt x="13187" y="19208"/>
                      <a:pt x="13176" y="19204"/>
                      <a:pt x="13169" y="19193"/>
                    </a:cubicBezTo>
                    <a:cubicBezTo>
                      <a:pt x="13097" y="19217"/>
                      <a:pt x="13038" y="19265"/>
                      <a:pt x="12978" y="19312"/>
                    </a:cubicBezTo>
                    <a:cubicBezTo>
                      <a:pt x="12764" y="19479"/>
                      <a:pt x="12502" y="19598"/>
                      <a:pt x="12276" y="19741"/>
                    </a:cubicBezTo>
                    <a:cubicBezTo>
                      <a:pt x="12204" y="19800"/>
                      <a:pt x="12109" y="19872"/>
                      <a:pt x="12145" y="19943"/>
                    </a:cubicBezTo>
                    <a:cubicBezTo>
                      <a:pt x="12121" y="19908"/>
                      <a:pt x="12109" y="19836"/>
                      <a:pt x="12049" y="19836"/>
                    </a:cubicBezTo>
                    <a:cubicBezTo>
                      <a:pt x="11990" y="19836"/>
                      <a:pt x="11990" y="19884"/>
                      <a:pt x="11930" y="19896"/>
                    </a:cubicBezTo>
                    <a:lnTo>
                      <a:pt x="11847" y="19908"/>
                    </a:lnTo>
                    <a:cubicBezTo>
                      <a:pt x="11716" y="19943"/>
                      <a:pt x="11585" y="19991"/>
                      <a:pt x="11466" y="20050"/>
                    </a:cubicBezTo>
                    <a:cubicBezTo>
                      <a:pt x="11430" y="20110"/>
                      <a:pt x="11192" y="20193"/>
                      <a:pt x="11192" y="20193"/>
                    </a:cubicBezTo>
                    <a:cubicBezTo>
                      <a:pt x="11168" y="20289"/>
                      <a:pt x="11252" y="20372"/>
                      <a:pt x="11216" y="20479"/>
                    </a:cubicBezTo>
                    <a:cubicBezTo>
                      <a:pt x="11216" y="20488"/>
                      <a:pt x="11203" y="20492"/>
                      <a:pt x="11184" y="20492"/>
                    </a:cubicBezTo>
                    <a:cubicBezTo>
                      <a:pt x="11127" y="20492"/>
                      <a:pt x="11020" y="20452"/>
                      <a:pt x="11073" y="20372"/>
                    </a:cubicBezTo>
                    <a:cubicBezTo>
                      <a:pt x="11111" y="20303"/>
                      <a:pt x="11096" y="20274"/>
                      <a:pt x="11045" y="20274"/>
                    </a:cubicBezTo>
                    <a:cubicBezTo>
                      <a:pt x="11017" y="20274"/>
                      <a:pt x="10978" y="20283"/>
                      <a:pt x="10930" y="20300"/>
                    </a:cubicBezTo>
                    <a:cubicBezTo>
                      <a:pt x="10883" y="20312"/>
                      <a:pt x="10787" y="20336"/>
                      <a:pt x="10764" y="20384"/>
                    </a:cubicBezTo>
                    <a:cubicBezTo>
                      <a:pt x="10740" y="20431"/>
                      <a:pt x="10764" y="20431"/>
                      <a:pt x="10692" y="20443"/>
                    </a:cubicBezTo>
                    <a:cubicBezTo>
                      <a:pt x="10684" y="20445"/>
                      <a:pt x="10674" y="20446"/>
                      <a:pt x="10661" y="20446"/>
                    </a:cubicBezTo>
                    <a:cubicBezTo>
                      <a:pt x="10572" y="20446"/>
                      <a:pt x="10384" y="20412"/>
                      <a:pt x="10395" y="20360"/>
                    </a:cubicBezTo>
                    <a:lnTo>
                      <a:pt x="10395" y="20360"/>
                    </a:lnTo>
                    <a:cubicBezTo>
                      <a:pt x="10371" y="20431"/>
                      <a:pt x="10335" y="20455"/>
                      <a:pt x="10228" y="20491"/>
                    </a:cubicBezTo>
                    <a:cubicBezTo>
                      <a:pt x="10144" y="20515"/>
                      <a:pt x="10049" y="20551"/>
                      <a:pt x="9978" y="20598"/>
                    </a:cubicBezTo>
                    <a:cubicBezTo>
                      <a:pt x="9956" y="20620"/>
                      <a:pt x="9893" y="20683"/>
                      <a:pt x="9874" y="20683"/>
                    </a:cubicBezTo>
                    <a:cubicBezTo>
                      <a:pt x="9873" y="20683"/>
                      <a:pt x="9872" y="20682"/>
                      <a:pt x="9871" y="20681"/>
                    </a:cubicBezTo>
                    <a:cubicBezTo>
                      <a:pt x="9847" y="20681"/>
                      <a:pt x="9787" y="20634"/>
                      <a:pt x="9763" y="20634"/>
                    </a:cubicBezTo>
                    <a:cubicBezTo>
                      <a:pt x="9692" y="20646"/>
                      <a:pt x="9644" y="20705"/>
                      <a:pt x="9585" y="20717"/>
                    </a:cubicBezTo>
                    <a:lnTo>
                      <a:pt x="9359" y="20777"/>
                    </a:lnTo>
                    <a:cubicBezTo>
                      <a:pt x="9339" y="20769"/>
                      <a:pt x="9324" y="20766"/>
                      <a:pt x="9311" y="20766"/>
                    </a:cubicBezTo>
                    <a:cubicBezTo>
                      <a:pt x="9243" y="20766"/>
                      <a:pt x="9250" y="20856"/>
                      <a:pt x="9240" y="20896"/>
                    </a:cubicBezTo>
                    <a:cubicBezTo>
                      <a:pt x="9240" y="20943"/>
                      <a:pt x="9192" y="20967"/>
                      <a:pt x="9132" y="20979"/>
                    </a:cubicBezTo>
                    <a:cubicBezTo>
                      <a:pt x="9113" y="20903"/>
                      <a:pt x="9117" y="20865"/>
                      <a:pt x="9046" y="20865"/>
                    </a:cubicBezTo>
                    <a:cubicBezTo>
                      <a:pt x="9029" y="20865"/>
                      <a:pt x="9006" y="20867"/>
                      <a:pt x="8978" y="20872"/>
                    </a:cubicBezTo>
                    <a:lnTo>
                      <a:pt x="8239" y="21003"/>
                    </a:lnTo>
                    <a:cubicBezTo>
                      <a:pt x="8216" y="21003"/>
                      <a:pt x="7954" y="21039"/>
                      <a:pt x="7989" y="21074"/>
                    </a:cubicBezTo>
                    <a:cubicBezTo>
                      <a:pt x="8073" y="21134"/>
                      <a:pt x="7918" y="21146"/>
                      <a:pt x="7858" y="21146"/>
                    </a:cubicBezTo>
                    <a:cubicBezTo>
                      <a:pt x="7799" y="21134"/>
                      <a:pt x="7835" y="21086"/>
                      <a:pt x="7787" y="21074"/>
                    </a:cubicBezTo>
                    <a:cubicBezTo>
                      <a:pt x="7769" y="21068"/>
                      <a:pt x="7751" y="21065"/>
                      <a:pt x="7732" y="21065"/>
                    </a:cubicBezTo>
                    <a:cubicBezTo>
                      <a:pt x="7713" y="21065"/>
                      <a:pt x="7692" y="21068"/>
                      <a:pt x="7668" y="21074"/>
                    </a:cubicBezTo>
                    <a:cubicBezTo>
                      <a:pt x="7608" y="21074"/>
                      <a:pt x="7418" y="21074"/>
                      <a:pt x="7358" y="21122"/>
                    </a:cubicBezTo>
                    <a:cubicBezTo>
                      <a:pt x="7311" y="21170"/>
                      <a:pt x="7263" y="21146"/>
                      <a:pt x="7180" y="21170"/>
                    </a:cubicBezTo>
                    <a:cubicBezTo>
                      <a:pt x="7132" y="21182"/>
                      <a:pt x="7085" y="21253"/>
                      <a:pt x="7061" y="21253"/>
                    </a:cubicBezTo>
                    <a:cubicBezTo>
                      <a:pt x="7037" y="21253"/>
                      <a:pt x="7013" y="21205"/>
                      <a:pt x="6989" y="21193"/>
                    </a:cubicBezTo>
                    <a:cubicBezTo>
                      <a:pt x="6906" y="21170"/>
                      <a:pt x="6823" y="21158"/>
                      <a:pt x="6739" y="21158"/>
                    </a:cubicBezTo>
                    <a:cubicBezTo>
                      <a:pt x="6608" y="21170"/>
                      <a:pt x="6454" y="21170"/>
                      <a:pt x="6323" y="21193"/>
                    </a:cubicBezTo>
                    <a:cubicBezTo>
                      <a:pt x="6263" y="21205"/>
                      <a:pt x="6239" y="21229"/>
                      <a:pt x="6227" y="21277"/>
                    </a:cubicBezTo>
                    <a:cubicBezTo>
                      <a:pt x="6136" y="21345"/>
                      <a:pt x="6297" y="21442"/>
                      <a:pt x="6410" y="21442"/>
                    </a:cubicBezTo>
                    <a:cubicBezTo>
                      <a:pt x="6472" y="21442"/>
                      <a:pt x="6520" y="21413"/>
                      <a:pt x="6503" y="21332"/>
                    </a:cubicBezTo>
                    <a:lnTo>
                      <a:pt x="6503" y="21332"/>
                    </a:lnTo>
                    <a:cubicBezTo>
                      <a:pt x="6528" y="21383"/>
                      <a:pt x="6826" y="21375"/>
                      <a:pt x="6894" y="21432"/>
                    </a:cubicBezTo>
                    <a:cubicBezTo>
                      <a:pt x="6913" y="21455"/>
                      <a:pt x="6926" y="21463"/>
                      <a:pt x="6937" y="21463"/>
                    </a:cubicBezTo>
                    <a:cubicBezTo>
                      <a:pt x="6959" y="21463"/>
                      <a:pt x="6969" y="21428"/>
                      <a:pt x="7001" y="21420"/>
                    </a:cubicBezTo>
                    <a:cubicBezTo>
                      <a:pt x="7073" y="21408"/>
                      <a:pt x="7132" y="21396"/>
                      <a:pt x="7192" y="21396"/>
                    </a:cubicBezTo>
                    <a:cubicBezTo>
                      <a:pt x="7501" y="21336"/>
                      <a:pt x="7823" y="21301"/>
                      <a:pt x="8132" y="21277"/>
                    </a:cubicBezTo>
                    <a:cubicBezTo>
                      <a:pt x="8335" y="21265"/>
                      <a:pt x="8775" y="21289"/>
                      <a:pt x="8740" y="21074"/>
                    </a:cubicBezTo>
                    <a:cubicBezTo>
                      <a:pt x="8740" y="21064"/>
                      <a:pt x="8749" y="20950"/>
                      <a:pt x="8776" y="20950"/>
                    </a:cubicBezTo>
                    <a:cubicBezTo>
                      <a:pt x="8780" y="20950"/>
                      <a:pt x="8783" y="20951"/>
                      <a:pt x="8787" y="20955"/>
                    </a:cubicBezTo>
                    <a:cubicBezTo>
                      <a:pt x="8835" y="20991"/>
                      <a:pt x="8859" y="21027"/>
                      <a:pt x="8882" y="21074"/>
                    </a:cubicBezTo>
                    <a:cubicBezTo>
                      <a:pt x="8906" y="21158"/>
                      <a:pt x="8942" y="21241"/>
                      <a:pt x="8990" y="21324"/>
                    </a:cubicBezTo>
                    <a:cubicBezTo>
                      <a:pt x="9013" y="21301"/>
                      <a:pt x="8990" y="21289"/>
                      <a:pt x="9037" y="21265"/>
                    </a:cubicBezTo>
                    <a:cubicBezTo>
                      <a:pt x="9085" y="21253"/>
                      <a:pt x="9132" y="21229"/>
                      <a:pt x="9180" y="21217"/>
                    </a:cubicBezTo>
                    <a:cubicBezTo>
                      <a:pt x="9225" y="21211"/>
                      <a:pt x="9279" y="21198"/>
                      <a:pt x="9322" y="21198"/>
                    </a:cubicBezTo>
                    <a:cubicBezTo>
                      <a:pt x="9360" y="21198"/>
                      <a:pt x="9388" y="21208"/>
                      <a:pt x="9394" y="21240"/>
                    </a:cubicBezTo>
                    <a:lnTo>
                      <a:pt x="9394" y="21240"/>
                    </a:lnTo>
                    <a:cubicBezTo>
                      <a:pt x="9372" y="21110"/>
                      <a:pt x="9549" y="21169"/>
                      <a:pt x="9561" y="21062"/>
                    </a:cubicBezTo>
                    <a:cubicBezTo>
                      <a:pt x="9561" y="21014"/>
                      <a:pt x="9577" y="20927"/>
                      <a:pt x="9646" y="20927"/>
                    </a:cubicBezTo>
                    <a:cubicBezTo>
                      <a:pt x="9662" y="20927"/>
                      <a:pt x="9681" y="20932"/>
                      <a:pt x="9704" y="20943"/>
                    </a:cubicBezTo>
                    <a:cubicBezTo>
                      <a:pt x="9763" y="20979"/>
                      <a:pt x="9752" y="21039"/>
                      <a:pt x="9823" y="21051"/>
                    </a:cubicBezTo>
                    <a:cubicBezTo>
                      <a:pt x="9833" y="21053"/>
                      <a:pt x="9843" y="21054"/>
                      <a:pt x="9853" y="21054"/>
                    </a:cubicBezTo>
                    <a:cubicBezTo>
                      <a:pt x="9902" y="21054"/>
                      <a:pt x="9944" y="21030"/>
                      <a:pt x="9954" y="20991"/>
                    </a:cubicBezTo>
                    <a:cubicBezTo>
                      <a:pt x="9966" y="20943"/>
                      <a:pt x="9978" y="20955"/>
                      <a:pt x="10061" y="20932"/>
                    </a:cubicBezTo>
                    <a:cubicBezTo>
                      <a:pt x="10068" y="20930"/>
                      <a:pt x="10073" y="20929"/>
                      <a:pt x="10077" y="20929"/>
                    </a:cubicBezTo>
                    <a:cubicBezTo>
                      <a:pt x="10103" y="20929"/>
                      <a:pt x="10088" y="20959"/>
                      <a:pt x="10109" y="20979"/>
                    </a:cubicBezTo>
                    <a:cubicBezTo>
                      <a:pt x="10119" y="20986"/>
                      <a:pt x="10129" y="20989"/>
                      <a:pt x="10141" y="20989"/>
                    </a:cubicBezTo>
                    <a:cubicBezTo>
                      <a:pt x="10221" y="20989"/>
                      <a:pt x="10340" y="20844"/>
                      <a:pt x="10448" y="20844"/>
                    </a:cubicBezTo>
                    <a:cubicBezTo>
                      <a:pt x="10458" y="20844"/>
                      <a:pt x="10468" y="20846"/>
                      <a:pt x="10478" y="20848"/>
                    </a:cubicBezTo>
                    <a:cubicBezTo>
                      <a:pt x="10558" y="20825"/>
                      <a:pt x="10627" y="20681"/>
                      <a:pt x="10664" y="20681"/>
                    </a:cubicBezTo>
                    <a:cubicBezTo>
                      <a:pt x="10666" y="20681"/>
                      <a:pt x="10667" y="20681"/>
                      <a:pt x="10668" y="20681"/>
                    </a:cubicBezTo>
                    <a:cubicBezTo>
                      <a:pt x="10690" y="20692"/>
                      <a:pt x="10731" y="20743"/>
                      <a:pt x="10757" y="20743"/>
                    </a:cubicBezTo>
                    <a:cubicBezTo>
                      <a:pt x="10759" y="20743"/>
                      <a:pt x="10761" y="20742"/>
                      <a:pt x="10764" y="20741"/>
                    </a:cubicBezTo>
                    <a:cubicBezTo>
                      <a:pt x="10787" y="20717"/>
                      <a:pt x="10764" y="20658"/>
                      <a:pt x="10799" y="20610"/>
                    </a:cubicBezTo>
                    <a:cubicBezTo>
                      <a:pt x="10799" y="20610"/>
                      <a:pt x="10930" y="20729"/>
                      <a:pt x="10942" y="20729"/>
                    </a:cubicBezTo>
                    <a:cubicBezTo>
                      <a:pt x="10964" y="20630"/>
                      <a:pt x="11048" y="20561"/>
                      <a:pt x="11145" y="20561"/>
                    </a:cubicBezTo>
                    <a:cubicBezTo>
                      <a:pt x="11153" y="20561"/>
                      <a:pt x="11161" y="20562"/>
                      <a:pt x="11168" y="20562"/>
                    </a:cubicBezTo>
                    <a:cubicBezTo>
                      <a:pt x="11240" y="20562"/>
                      <a:pt x="11311" y="20551"/>
                      <a:pt x="11371" y="20527"/>
                    </a:cubicBezTo>
                    <a:cubicBezTo>
                      <a:pt x="11391" y="20517"/>
                      <a:pt x="11436" y="20473"/>
                      <a:pt x="11415" y="20473"/>
                    </a:cubicBezTo>
                    <a:cubicBezTo>
                      <a:pt x="11411" y="20473"/>
                      <a:pt x="11404" y="20475"/>
                      <a:pt x="11395" y="20479"/>
                    </a:cubicBezTo>
                    <a:lnTo>
                      <a:pt x="11538" y="20420"/>
                    </a:lnTo>
                    <a:cubicBezTo>
                      <a:pt x="11645" y="20384"/>
                      <a:pt x="11561" y="20408"/>
                      <a:pt x="11597" y="20348"/>
                    </a:cubicBezTo>
                    <a:cubicBezTo>
                      <a:pt x="11633" y="20300"/>
                      <a:pt x="11811" y="20300"/>
                      <a:pt x="11859" y="20277"/>
                    </a:cubicBezTo>
                    <a:cubicBezTo>
                      <a:pt x="11907" y="20265"/>
                      <a:pt x="12061" y="20229"/>
                      <a:pt x="12097" y="20170"/>
                    </a:cubicBezTo>
                    <a:cubicBezTo>
                      <a:pt x="12126" y="20131"/>
                      <a:pt x="12077" y="20077"/>
                      <a:pt x="12140" y="20077"/>
                    </a:cubicBezTo>
                    <a:cubicBezTo>
                      <a:pt x="12154" y="20077"/>
                      <a:pt x="12175" y="20079"/>
                      <a:pt x="12204" y="20086"/>
                    </a:cubicBezTo>
                    <a:cubicBezTo>
                      <a:pt x="12224" y="20096"/>
                      <a:pt x="12250" y="20100"/>
                      <a:pt x="12275" y="20100"/>
                    </a:cubicBezTo>
                    <a:cubicBezTo>
                      <a:pt x="12341" y="20100"/>
                      <a:pt x="12401" y="20070"/>
                      <a:pt x="12323" y="20027"/>
                    </a:cubicBezTo>
                    <a:cubicBezTo>
                      <a:pt x="12292" y="19954"/>
                      <a:pt x="12351" y="19891"/>
                      <a:pt x="12437" y="19891"/>
                    </a:cubicBezTo>
                    <a:cubicBezTo>
                      <a:pt x="12450" y="19891"/>
                      <a:pt x="12464" y="19893"/>
                      <a:pt x="12478" y="19896"/>
                    </a:cubicBezTo>
                    <a:cubicBezTo>
                      <a:pt x="12519" y="19902"/>
                      <a:pt x="12544" y="19925"/>
                      <a:pt x="12579" y="19925"/>
                    </a:cubicBezTo>
                    <a:cubicBezTo>
                      <a:pt x="12604" y="19925"/>
                      <a:pt x="12635" y="19913"/>
                      <a:pt x="12681" y="19872"/>
                    </a:cubicBezTo>
                    <a:cubicBezTo>
                      <a:pt x="12692" y="19860"/>
                      <a:pt x="12792" y="19705"/>
                      <a:pt x="12810" y="19705"/>
                    </a:cubicBezTo>
                    <a:cubicBezTo>
                      <a:pt x="12811" y="19705"/>
                      <a:pt x="12811" y="19705"/>
                      <a:pt x="12811" y="19705"/>
                    </a:cubicBezTo>
                    <a:cubicBezTo>
                      <a:pt x="12823" y="19717"/>
                      <a:pt x="12740" y="19824"/>
                      <a:pt x="12800" y="19824"/>
                    </a:cubicBezTo>
                    <a:cubicBezTo>
                      <a:pt x="12871" y="19824"/>
                      <a:pt x="12942" y="19693"/>
                      <a:pt x="12966" y="19658"/>
                    </a:cubicBezTo>
                    <a:cubicBezTo>
                      <a:pt x="13038" y="19622"/>
                      <a:pt x="13109" y="19598"/>
                      <a:pt x="13181" y="19598"/>
                    </a:cubicBezTo>
                    <a:cubicBezTo>
                      <a:pt x="13252" y="19598"/>
                      <a:pt x="13312" y="19574"/>
                      <a:pt x="13371" y="19550"/>
                    </a:cubicBezTo>
                    <a:cubicBezTo>
                      <a:pt x="13454" y="19515"/>
                      <a:pt x="13526" y="19455"/>
                      <a:pt x="13597" y="19396"/>
                    </a:cubicBezTo>
                    <a:cubicBezTo>
                      <a:pt x="13659" y="19344"/>
                      <a:pt x="13667" y="19284"/>
                      <a:pt x="13722" y="19284"/>
                    </a:cubicBezTo>
                    <a:cubicBezTo>
                      <a:pt x="13731" y="19284"/>
                      <a:pt x="13741" y="19285"/>
                      <a:pt x="13752" y="19288"/>
                    </a:cubicBezTo>
                    <a:cubicBezTo>
                      <a:pt x="13764" y="19290"/>
                      <a:pt x="13777" y="19291"/>
                      <a:pt x="13789" y="19291"/>
                    </a:cubicBezTo>
                    <a:cubicBezTo>
                      <a:pt x="13872" y="19291"/>
                      <a:pt x="13952" y="19257"/>
                      <a:pt x="14014" y="19205"/>
                    </a:cubicBezTo>
                    <a:cubicBezTo>
                      <a:pt x="14066" y="19164"/>
                      <a:pt x="14036" y="19131"/>
                      <a:pt x="14012" y="19100"/>
                    </a:cubicBezTo>
                    <a:lnTo>
                      <a:pt x="14012" y="19100"/>
                    </a:lnTo>
                    <a:cubicBezTo>
                      <a:pt x="14028" y="19118"/>
                      <a:pt x="14050" y="19126"/>
                      <a:pt x="14074" y="19126"/>
                    </a:cubicBezTo>
                    <a:cubicBezTo>
                      <a:pt x="14170" y="19126"/>
                      <a:pt x="14308" y="19004"/>
                      <a:pt x="14335" y="18931"/>
                    </a:cubicBezTo>
                    <a:cubicBezTo>
                      <a:pt x="14354" y="18884"/>
                      <a:pt x="14395" y="18852"/>
                      <a:pt x="14441" y="18852"/>
                    </a:cubicBezTo>
                    <a:cubicBezTo>
                      <a:pt x="14453" y="18852"/>
                      <a:pt x="14466" y="18855"/>
                      <a:pt x="14478" y="18860"/>
                    </a:cubicBezTo>
                    <a:cubicBezTo>
                      <a:pt x="14514" y="18872"/>
                      <a:pt x="14466" y="18919"/>
                      <a:pt x="14514" y="18931"/>
                    </a:cubicBezTo>
                    <a:cubicBezTo>
                      <a:pt x="14562" y="18931"/>
                      <a:pt x="14574" y="18872"/>
                      <a:pt x="14597" y="18848"/>
                    </a:cubicBezTo>
                    <a:cubicBezTo>
                      <a:pt x="14645" y="18776"/>
                      <a:pt x="14728" y="18741"/>
                      <a:pt x="14812" y="18729"/>
                    </a:cubicBezTo>
                    <a:cubicBezTo>
                      <a:pt x="14818" y="18741"/>
                      <a:pt x="14825" y="18747"/>
                      <a:pt x="14831" y="18747"/>
                    </a:cubicBezTo>
                    <a:cubicBezTo>
                      <a:pt x="14864" y="18747"/>
                      <a:pt x="14901" y="18629"/>
                      <a:pt x="14931" y="18610"/>
                    </a:cubicBezTo>
                    <a:cubicBezTo>
                      <a:pt x="15014" y="18538"/>
                      <a:pt x="15145" y="18491"/>
                      <a:pt x="15193" y="18407"/>
                    </a:cubicBezTo>
                    <a:cubicBezTo>
                      <a:pt x="15252" y="18324"/>
                      <a:pt x="15336" y="18265"/>
                      <a:pt x="15431" y="18229"/>
                    </a:cubicBezTo>
                    <a:cubicBezTo>
                      <a:pt x="15538" y="18181"/>
                      <a:pt x="15705" y="18110"/>
                      <a:pt x="15752" y="18014"/>
                    </a:cubicBezTo>
                    <a:cubicBezTo>
                      <a:pt x="15763" y="17994"/>
                      <a:pt x="15784" y="17989"/>
                      <a:pt x="15809" y="17989"/>
                    </a:cubicBezTo>
                    <a:cubicBezTo>
                      <a:pt x="15832" y="17989"/>
                      <a:pt x="15859" y="17993"/>
                      <a:pt x="15882" y="17993"/>
                    </a:cubicBezTo>
                    <a:cubicBezTo>
                      <a:pt x="15891" y="17993"/>
                      <a:pt x="15899" y="17993"/>
                      <a:pt x="15907" y="17991"/>
                    </a:cubicBezTo>
                    <a:cubicBezTo>
                      <a:pt x="15967" y="17967"/>
                      <a:pt x="15955" y="17919"/>
                      <a:pt x="16014" y="17872"/>
                    </a:cubicBezTo>
                    <a:cubicBezTo>
                      <a:pt x="16086" y="17824"/>
                      <a:pt x="16157" y="17776"/>
                      <a:pt x="16217" y="17729"/>
                    </a:cubicBezTo>
                    <a:cubicBezTo>
                      <a:pt x="16288" y="17669"/>
                      <a:pt x="16229" y="17633"/>
                      <a:pt x="16336" y="17610"/>
                    </a:cubicBezTo>
                    <a:cubicBezTo>
                      <a:pt x="16443" y="17598"/>
                      <a:pt x="16657" y="17514"/>
                      <a:pt x="16562" y="17395"/>
                    </a:cubicBezTo>
                    <a:lnTo>
                      <a:pt x="16562" y="17395"/>
                    </a:lnTo>
                    <a:cubicBezTo>
                      <a:pt x="16575" y="17412"/>
                      <a:pt x="16594" y="17419"/>
                      <a:pt x="16617" y="17419"/>
                    </a:cubicBezTo>
                    <a:cubicBezTo>
                      <a:pt x="16760" y="17419"/>
                      <a:pt x="17057" y="17141"/>
                      <a:pt x="17098" y="17038"/>
                    </a:cubicBezTo>
                    <a:cubicBezTo>
                      <a:pt x="17145" y="16931"/>
                      <a:pt x="17383" y="17062"/>
                      <a:pt x="17383" y="16883"/>
                    </a:cubicBezTo>
                    <a:cubicBezTo>
                      <a:pt x="17383" y="16812"/>
                      <a:pt x="17348" y="16729"/>
                      <a:pt x="17479" y="16729"/>
                    </a:cubicBezTo>
                    <a:cubicBezTo>
                      <a:pt x="17538" y="16681"/>
                      <a:pt x="17598" y="16633"/>
                      <a:pt x="17645" y="16574"/>
                    </a:cubicBezTo>
                    <a:lnTo>
                      <a:pt x="17645" y="16574"/>
                    </a:lnTo>
                    <a:cubicBezTo>
                      <a:pt x="17656" y="16574"/>
                      <a:pt x="17627" y="16635"/>
                      <a:pt x="17660" y="16635"/>
                    </a:cubicBezTo>
                    <a:cubicBezTo>
                      <a:pt x="17662" y="16635"/>
                      <a:pt x="17666" y="16634"/>
                      <a:pt x="17669" y="16633"/>
                    </a:cubicBezTo>
                    <a:cubicBezTo>
                      <a:pt x="17717" y="16610"/>
                      <a:pt x="17764" y="16574"/>
                      <a:pt x="17800" y="16538"/>
                    </a:cubicBezTo>
                    <a:cubicBezTo>
                      <a:pt x="17907" y="16490"/>
                      <a:pt x="18015" y="16419"/>
                      <a:pt x="18110" y="16348"/>
                    </a:cubicBezTo>
                    <a:lnTo>
                      <a:pt x="18110" y="16348"/>
                    </a:lnTo>
                    <a:cubicBezTo>
                      <a:pt x="18091" y="16354"/>
                      <a:pt x="18071" y="16357"/>
                      <a:pt x="18053" y="16357"/>
                    </a:cubicBezTo>
                    <a:cubicBezTo>
                      <a:pt x="17965" y="16357"/>
                      <a:pt x="17890" y="16293"/>
                      <a:pt x="17919" y="16205"/>
                    </a:cubicBezTo>
                    <a:cubicBezTo>
                      <a:pt x="17939" y="16188"/>
                      <a:pt x="17955" y="16181"/>
                      <a:pt x="17968" y="16181"/>
                    </a:cubicBezTo>
                    <a:cubicBezTo>
                      <a:pt x="18008" y="16181"/>
                      <a:pt x="18017" y="16249"/>
                      <a:pt x="18026" y="16276"/>
                    </a:cubicBezTo>
                    <a:cubicBezTo>
                      <a:pt x="18028" y="16279"/>
                      <a:pt x="18030" y="16280"/>
                      <a:pt x="18033" y="16280"/>
                    </a:cubicBezTo>
                    <a:cubicBezTo>
                      <a:pt x="18059" y="16280"/>
                      <a:pt x="18149" y="16190"/>
                      <a:pt x="18181" y="16169"/>
                    </a:cubicBezTo>
                    <a:cubicBezTo>
                      <a:pt x="18229" y="16145"/>
                      <a:pt x="18348" y="16157"/>
                      <a:pt x="18348" y="16121"/>
                    </a:cubicBezTo>
                    <a:cubicBezTo>
                      <a:pt x="18348" y="16086"/>
                      <a:pt x="18336" y="16038"/>
                      <a:pt x="18396" y="16002"/>
                    </a:cubicBezTo>
                    <a:cubicBezTo>
                      <a:pt x="18491" y="15967"/>
                      <a:pt x="18586" y="15931"/>
                      <a:pt x="18681" y="15871"/>
                    </a:cubicBezTo>
                    <a:cubicBezTo>
                      <a:pt x="18586" y="15871"/>
                      <a:pt x="18979" y="15574"/>
                      <a:pt x="19003" y="15526"/>
                    </a:cubicBezTo>
                    <a:cubicBezTo>
                      <a:pt x="19038" y="15467"/>
                      <a:pt x="18919" y="15478"/>
                      <a:pt x="18943" y="15419"/>
                    </a:cubicBezTo>
                    <a:cubicBezTo>
                      <a:pt x="18947" y="15396"/>
                      <a:pt x="18962" y="15388"/>
                      <a:pt x="18981" y="15388"/>
                    </a:cubicBezTo>
                    <a:cubicBezTo>
                      <a:pt x="19021" y="15388"/>
                      <a:pt x="19078" y="15423"/>
                      <a:pt x="19086" y="15431"/>
                    </a:cubicBezTo>
                    <a:cubicBezTo>
                      <a:pt x="19062" y="15407"/>
                      <a:pt x="19062" y="15336"/>
                      <a:pt x="19122" y="15324"/>
                    </a:cubicBezTo>
                    <a:cubicBezTo>
                      <a:pt x="19126" y="15323"/>
                      <a:pt x="19131" y="15322"/>
                      <a:pt x="19135" y="15322"/>
                    </a:cubicBezTo>
                    <a:cubicBezTo>
                      <a:pt x="19176" y="15322"/>
                      <a:pt x="19192" y="15364"/>
                      <a:pt x="19222" y="15364"/>
                    </a:cubicBezTo>
                    <a:cubicBezTo>
                      <a:pt x="19228" y="15364"/>
                      <a:pt x="19234" y="15363"/>
                      <a:pt x="19241" y="15359"/>
                    </a:cubicBezTo>
                    <a:cubicBezTo>
                      <a:pt x="19288" y="15336"/>
                      <a:pt x="19217" y="15205"/>
                      <a:pt x="19300" y="15169"/>
                    </a:cubicBezTo>
                    <a:cubicBezTo>
                      <a:pt x="19312" y="15157"/>
                      <a:pt x="19491" y="15145"/>
                      <a:pt x="19455" y="15109"/>
                    </a:cubicBezTo>
                    <a:cubicBezTo>
                      <a:pt x="19419" y="15074"/>
                      <a:pt x="19384" y="15109"/>
                      <a:pt x="19408" y="15050"/>
                    </a:cubicBezTo>
                    <a:cubicBezTo>
                      <a:pt x="19419" y="15026"/>
                      <a:pt x="19443" y="15014"/>
                      <a:pt x="19467" y="15002"/>
                    </a:cubicBezTo>
                    <a:cubicBezTo>
                      <a:pt x="19470" y="15002"/>
                      <a:pt x="19473" y="15001"/>
                      <a:pt x="19475" y="15001"/>
                    </a:cubicBezTo>
                    <a:cubicBezTo>
                      <a:pt x="19517" y="15001"/>
                      <a:pt x="19534" y="15067"/>
                      <a:pt x="19573" y="15067"/>
                    </a:cubicBezTo>
                    <a:cubicBezTo>
                      <a:pt x="19584" y="15067"/>
                      <a:pt x="19596" y="15062"/>
                      <a:pt x="19610" y="15050"/>
                    </a:cubicBezTo>
                    <a:cubicBezTo>
                      <a:pt x="19658" y="15026"/>
                      <a:pt x="19705" y="14978"/>
                      <a:pt x="19741" y="14931"/>
                    </a:cubicBezTo>
                    <a:cubicBezTo>
                      <a:pt x="19753" y="14907"/>
                      <a:pt x="19753" y="14883"/>
                      <a:pt x="19753" y="14871"/>
                    </a:cubicBezTo>
                    <a:cubicBezTo>
                      <a:pt x="19836" y="14800"/>
                      <a:pt x="19908" y="14728"/>
                      <a:pt x="19979" y="14645"/>
                    </a:cubicBezTo>
                    <a:cubicBezTo>
                      <a:pt x="20035" y="14582"/>
                      <a:pt x="20043" y="14544"/>
                      <a:pt x="20010" y="14544"/>
                    </a:cubicBezTo>
                    <a:cubicBezTo>
                      <a:pt x="19994" y="14544"/>
                      <a:pt x="19967" y="14554"/>
                      <a:pt x="19931" y="14574"/>
                    </a:cubicBezTo>
                    <a:cubicBezTo>
                      <a:pt x="19991" y="14502"/>
                      <a:pt x="20062" y="14455"/>
                      <a:pt x="20158" y="14431"/>
                    </a:cubicBezTo>
                    <a:cubicBezTo>
                      <a:pt x="20229" y="14419"/>
                      <a:pt x="20336" y="14395"/>
                      <a:pt x="20372" y="14312"/>
                    </a:cubicBezTo>
                    <a:cubicBezTo>
                      <a:pt x="20396" y="14240"/>
                      <a:pt x="20384" y="14216"/>
                      <a:pt x="20443" y="14157"/>
                    </a:cubicBezTo>
                    <a:cubicBezTo>
                      <a:pt x="20479" y="14133"/>
                      <a:pt x="20515" y="14097"/>
                      <a:pt x="20539" y="14062"/>
                    </a:cubicBezTo>
                    <a:cubicBezTo>
                      <a:pt x="20527" y="14062"/>
                      <a:pt x="20515" y="14038"/>
                      <a:pt x="20527" y="14026"/>
                    </a:cubicBezTo>
                    <a:cubicBezTo>
                      <a:pt x="20562" y="13943"/>
                      <a:pt x="20670" y="13871"/>
                      <a:pt x="20729" y="13800"/>
                    </a:cubicBezTo>
                    <a:cubicBezTo>
                      <a:pt x="20789" y="13728"/>
                      <a:pt x="20801" y="13645"/>
                      <a:pt x="20884" y="13645"/>
                    </a:cubicBezTo>
                    <a:cubicBezTo>
                      <a:pt x="20979" y="13597"/>
                      <a:pt x="21039" y="13526"/>
                      <a:pt x="21074" y="13442"/>
                    </a:cubicBezTo>
                    <a:cubicBezTo>
                      <a:pt x="21074" y="13427"/>
                      <a:pt x="21066" y="13421"/>
                      <a:pt x="21054" y="13421"/>
                    </a:cubicBezTo>
                    <a:cubicBezTo>
                      <a:pt x="21019" y="13421"/>
                      <a:pt x="20949" y="13469"/>
                      <a:pt x="20932" y="13478"/>
                    </a:cubicBezTo>
                    <a:cubicBezTo>
                      <a:pt x="20967" y="13431"/>
                      <a:pt x="21027" y="13395"/>
                      <a:pt x="21074" y="13359"/>
                    </a:cubicBezTo>
                    <a:cubicBezTo>
                      <a:pt x="21134" y="13347"/>
                      <a:pt x="21182" y="13323"/>
                      <a:pt x="21229" y="13300"/>
                    </a:cubicBezTo>
                    <a:cubicBezTo>
                      <a:pt x="21313" y="13240"/>
                      <a:pt x="21289" y="13169"/>
                      <a:pt x="21384" y="13121"/>
                    </a:cubicBezTo>
                    <a:cubicBezTo>
                      <a:pt x="21432" y="13097"/>
                      <a:pt x="21610" y="13109"/>
                      <a:pt x="21563" y="13026"/>
                    </a:cubicBezTo>
                    <a:cubicBezTo>
                      <a:pt x="21527" y="12978"/>
                      <a:pt x="21479" y="12895"/>
                      <a:pt x="21598" y="12859"/>
                    </a:cubicBezTo>
                    <a:cubicBezTo>
                      <a:pt x="21670" y="12835"/>
                      <a:pt x="21694" y="12859"/>
                      <a:pt x="21777" y="12811"/>
                    </a:cubicBezTo>
                    <a:cubicBezTo>
                      <a:pt x="21801" y="12788"/>
                      <a:pt x="21967" y="12645"/>
                      <a:pt x="21944" y="12609"/>
                    </a:cubicBezTo>
                    <a:cubicBezTo>
                      <a:pt x="21920" y="12585"/>
                      <a:pt x="21789" y="12573"/>
                      <a:pt x="21884" y="12490"/>
                    </a:cubicBezTo>
                    <a:cubicBezTo>
                      <a:pt x="21901" y="12476"/>
                      <a:pt x="21915" y="12470"/>
                      <a:pt x="21926" y="12470"/>
                    </a:cubicBezTo>
                    <a:cubicBezTo>
                      <a:pt x="21963" y="12470"/>
                      <a:pt x="21979" y="12526"/>
                      <a:pt x="22015" y="12526"/>
                    </a:cubicBezTo>
                    <a:cubicBezTo>
                      <a:pt x="22015" y="12478"/>
                      <a:pt x="22015" y="12430"/>
                      <a:pt x="22015" y="12383"/>
                    </a:cubicBezTo>
                    <a:cubicBezTo>
                      <a:pt x="22027" y="12311"/>
                      <a:pt x="22051" y="12311"/>
                      <a:pt x="22098" y="12311"/>
                    </a:cubicBezTo>
                    <a:cubicBezTo>
                      <a:pt x="22217" y="12288"/>
                      <a:pt x="22325" y="12216"/>
                      <a:pt x="22384" y="12109"/>
                    </a:cubicBezTo>
                    <a:cubicBezTo>
                      <a:pt x="22432" y="12026"/>
                      <a:pt x="22241" y="11990"/>
                      <a:pt x="22277" y="11966"/>
                    </a:cubicBezTo>
                    <a:cubicBezTo>
                      <a:pt x="22301" y="11942"/>
                      <a:pt x="22360" y="11942"/>
                      <a:pt x="22396" y="11942"/>
                    </a:cubicBezTo>
                    <a:cubicBezTo>
                      <a:pt x="22456" y="11918"/>
                      <a:pt x="22515" y="11883"/>
                      <a:pt x="22551" y="11835"/>
                    </a:cubicBezTo>
                    <a:cubicBezTo>
                      <a:pt x="22622" y="11776"/>
                      <a:pt x="22813" y="11728"/>
                      <a:pt x="22837" y="11657"/>
                    </a:cubicBezTo>
                    <a:cubicBezTo>
                      <a:pt x="22848" y="11621"/>
                      <a:pt x="22825" y="11526"/>
                      <a:pt x="22860" y="11526"/>
                    </a:cubicBezTo>
                    <a:cubicBezTo>
                      <a:pt x="22908" y="11514"/>
                      <a:pt x="22920" y="11537"/>
                      <a:pt x="22968" y="11490"/>
                    </a:cubicBezTo>
                    <a:cubicBezTo>
                      <a:pt x="23063" y="11395"/>
                      <a:pt x="22991" y="11252"/>
                      <a:pt x="23075" y="11145"/>
                    </a:cubicBezTo>
                    <a:cubicBezTo>
                      <a:pt x="23158" y="11037"/>
                      <a:pt x="23325" y="11085"/>
                      <a:pt x="23396" y="11002"/>
                    </a:cubicBezTo>
                    <a:cubicBezTo>
                      <a:pt x="23410" y="10988"/>
                      <a:pt x="23383" y="10982"/>
                      <a:pt x="23356" y="10982"/>
                    </a:cubicBezTo>
                    <a:cubicBezTo>
                      <a:pt x="23337" y="10982"/>
                      <a:pt x="23318" y="10985"/>
                      <a:pt x="23313" y="10990"/>
                    </a:cubicBezTo>
                    <a:cubicBezTo>
                      <a:pt x="23372" y="10918"/>
                      <a:pt x="23444" y="10954"/>
                      <a:pt x="23479" y="10895"/>
                    </a:cubicBezTo>
                    <a:cubicBezTo>
                      <a:pt x="23527" y="10823"/>
                      <a:pt x="23587" y="10740"/>
                      <a:pt x="23634" y="10668"/>
                    </a:cubicBezTo>
                    <a:lnTo>
                      <a:pt x="23634" y="10668"/>
                    </a:lnTo>
                    <a:cubicBezTo>
                      <a:pt x="23629" y="10674"/>
                      <a:pt x="23626" y="10676"/>
                      <a:pt x="23625" y="10676"/>
                    </a:cubicBezTo>
                    <a:cubicBezTo>
                      <a:pt x="23619" y="10676"/>
                      <a:pt x="23672" y="10603"/>
                      <a:pt x="23682" y="10573"/>
                    </a:cubicBezTo>
                    <a:cubicBezTo>
                      <a:pt x="23682" y="10525"/>
                      <a:pt x="23718" y="10490"/>
                      <a:pt x="23765" y="10466"/>
                    </a:cubicBezTo>
                    <a:cubicBezTo>
                      <a:pt x="23849" y="10394"/>
                      <a:pt x="23920" y="10311"/>
                      <a:pt x="23968" y="10204"/>
                    </a:cubicBezTo>
                    <a:cubicBezTo>
                      <a:pt x="23979" y="10171"/>
                      <a:pt x="23979" y="10035"/>
                      <a:pt x="24008" y="10035"/>
                    </a:cubicBezTo>
                    <a:cubicBezTo>
                      <a:pt x="24010" y="10035"/>
                      <a:pt x="24013" y="10036"/>
                      <a:pt x="24015" y="10037"/>
                    </a:cubicBezTo>
                    <a:cubicBezTo>
                      <a:pt x="24051" y="10061"/>
                      <a:pt x="24087" y="10088"/>
                      <a:pt x="24116" y="10088"/>
                    </a:cubicBezTo>
                    <a:cubicBezTo>
                      <a:pt x="24146" y="10088"/>
                      <a:pt x="24170" y="10061"/>
                      <a:pt x="24182" y="9978"/>
                    </a:cubicBezTo>
                    <a:cubicBezTo>
                      <a:pt x="24188" y="9921"/>
                      <a:pt x="24181" y="9848"/>
                      <a:pt x="24194" y="9783"/>
                    </a:cubicBezTo>
                    <a:lnTo>
                      <a:pt x="24194" y="9783"/>
                    </a:lnTo>
                    <a:cubicBezTo>
                      <a:pt x="24190" y="9815"/>
                      <a:pt x="24203" y="9853"/>
                      <a:pt x="24230" y="9871"/>
                    </a:cubicBezTo>
                    <a:cubicBezTo>
                      <a:pt x="24265" y="9823"/>
                      <a:pt x="24325" y="9752"/>
                      <a:pt x="24277" y="9728"/>
                    </a:cubicBezTo>
                    <a:cubicBezTo>
                      <a:pt x="24253" y="9728"/>
                      <a:pt x="24230" y="9740"/>
                      <a:pt x="24206" y="9752"/>
                    </a:cubicBezTo>
                    <a:cubicBezTo>
                      <a:pt x="24202" y="9757"/>
                      <a:pt x="24199" y="9763"/>
                      <a:pt x="24197" y="9770"/>
                    </a:cubicBezTo>
                    <a:lnTo>
                      <a:pt x="24197" y="9770"/>
                    </a:lnTo>
                    <a:cubicBezTo>
                      <a:pt x="24210" y="9717"/>
                      <a:pt x="24239" y="9670"/>
                      <a:pt x="24301" y="9644"/>
                    </a:cubicBezTo>
                    <a:cubicBezTo>
                      <a:pt x="24384" y="9632"/>
                      <a:pt x="24456" y="9597"/>
                      <a:pt x="24527" y="9549"/>
                    </a:cubicBezTo>
                    <a:cubicBezTo>
                      <a:pt x="24587" y="9490"/>
                      <a:pt x="24563" y="9454"/>
                      <a:pt x="24599" y="9394"/>
                    </a:cubicBezTo>
                    <a:cubicBezTo>
                      <a:pt x="24646" y="9347"/>
                      <a:pt x="24730" y="9359"/>
                      <a:pt x="24765" y="9299"/>
                    </a:cubicBezTo>
                    <a:cubicBezTo>
                      <a:pt x="24777" y="9287"/>
                      <a:pt x="24753" y="9240"/>
                      <a:pt x="24753" y="9228"/>
                    </a:cubicBezTo>
                    <a:cubicBezTo>
                      <a:pt x="24765" y="9098"/>
                      <a:pt x="24940" y="9120"/>
                      <a:pt x="24990" y="9063"/>
                    </a:cubicBezTo>
                    <a:lnTo>
                      <a:pt x="24990" y="9063"/>
                    </a:lnTo>
                    <a:cubicBezTo>
                      <a:pt x="24987" y="9066"/>
                      <a:pt x="24982" y="9068"/>
                      <a:pt x="24976" y="9068"/>
                    </a:cubicBezTo>
                    <a:cubicBezTo>
                      <a:pt x="24928" y="9068"/>
                      <a:pt x="24810" y="8969"/>
                      <a:pt x="24956" y="8906"/>
                    </a:cubicBezTo>
                    <a:cubicBezTo>
                      <a:pt x="25051" y="8870"/>
                      <a:pt x="25039" y="8894"/>
                      <a:pt x="25111" y="8787"/>
                    </a:cubicBezTo>
                    <a:cubicBezTo>
                      <a:pt x="25134" y="8769"/>
                      <a:pt x="25149" y="8760"/>
                      <a:pt x="25164" y="8760"/>
                    </a:cubicBezTo>
                    <a:cubicBezTo>
                      <a:pt x="25179" y="8760"/>
                      <a:pt x="25194" y="8769"/>
                      <a:pt x="25218" y="8787"/>
                    </a:cubicBezTo>
                    <a:cubicBezTo>
                      <a:pt x="25111" y="8704"/>
                      <a:pt x="25384" y="8501"/>
                      <a:pt x="25289" y="8430"/>
                    </a:cubicBezTo>
                    <a:lnTo>
                      <a:pt x="25289" y="8430"/>
                    </a:lnTo>
                    <a:cubicBezTo>
                      <a:pt x="25294" y="8433"/>
                      <a:pt x="25299" y="8434"/>
                      <a:pt x="25305" y="8434"/>
                    </a:cubicBezTo>
                    <a:cubicBezTo>
                      <a:pt x="25369" y="8434"/>
                      <a:pt x="25482" y="8259"/>
                      <a:pt x="25504" y="8216"/>
                    </a:cubicBezTo>
                    <a:cubicBezTo>
                      <a:pt x="25539" y="8168"/>
                      <a:pt x="25563" y="8120"/>
                      <a:pt x="25575" y="8061"/>
                    </a:cubicBezTo>
                    <a:cubicBezTo>
                      <a:pt x="25575" y="8061"/>
                      <a:pt x="25539" y="7978"/>
                      <a:pt x="25551" y="7978"/>
                    </a:cubicBezTo>
                    <a:cubicBezTo>
                      <a:pt x="25599" y="7978"/>
                      <a:pt x="25658" y="8037"/>
                      <a:pt x="25694" y="8061"/>
                    </a:cubicBezTo>
                    <a:cubicBezTo>
                      <a:pt x="25694" y="8001"/>
                      <a:pt x="25718" y="7942"/>
                      <a:pt x="25682" y="7894"/>
                    </a:cubicBezTo>
                    <a:cubicBezTo>
                      <a:pt x="25646" y="7847"/>
                      <a:pt x="25587" y="7799"/>
                      <a:pt x="25658" y="7704"/>
                    </a:cubicBezTo>
                    <a:lnTo>
                      <a:pt x="25658" y="7704"/>
                    </a:lnTo>
                    <a:cubicBezTo>
                      <a:pt x="25681" y="7726"/>
                      <a:pt x="25745" y="7812"/>
                      <a:pt x="25783" y="7812"/>
                    </a:cubicBezTo>
                    <a:cubicBezTo>
                      <a:pt x="25785" y="7812"/>
                      <a:pt x="25787" y="7812"/>
                      <a:pt x="25789" y="7811"/>
                    </a:cubicBezTo>
                    <a:cubicBezTo>
                      <a:pt x="25813" y="7787"/>
                      <a:pt x="25813" y="7680"/>
                      <a:pt x="25801" y="7656"/>
                    </a:cubicBezTo>
                    <a:cubicBezTo>
                      <a:pt x="25837" y="7608"/>
                      <a:pt x="25873" y="7573"/>
                      <a:pt x="25908" y="7549"/>
                    </a:cubicBezTo>
                    <a:cubicBezTo>
                      <a:pt x="25932" y="7525"/>
                      <a:pt x="26004" y="7513"/>
                      <a:pt x="26027" y="7477"/>
                    </a:cubicBezTo>
                    <a:cubicBezTo>
                      <a:pt x="26063" y="7430"/>
                      <a:pt x="25968" y="7358"/>
                      <a:pt x="26004" y="7323"/>
                    </a:cubicBezTo>
                    <a:cubicBezTo>
                      <a:pt x="26039" y="7311"/>
                      <a:pt x="26063" y="7299"/>
                      <a:pt x="26087" y="7287"/>
                    </a:cubicBezTo>
                    <a:cubicBezTo>
                      <a:pt x="26111" y="7275"/>
                      <a:pt x="26135" y="7239"/>
                      <a:pt x="26158" y="7216"/>
                    </a:cubicBezTo>
                    <a:cubicBezTo>
                      <a:pt x="26206" y="7120"/>
                      <a:pt x="26242" y="7037"/>
                      <a:pt x="26277" y="6942"/>
                    </a:cubicBezTo>
                    <a:cubicBezTo>
                      <a:pt x="26313" y="6870"/>
                      <a:pt x="26385" y="6882"/>
                      <a:pt x="26397" y="6811"/>
                    </a:cubicBezTo>
                    <a:cubicBezTo>
                      <a:pt x="26408" y="6739"/>
                      <a:pt x="26397" y="6739"/>
                      <a:pt x="26373" y="6715"/>
                    </a:cubicBezTo>
                    <a:lnTo>
                      <a:pt x="26373" y="6715"/>
                    </a:lnTo>
                    <a:cubicBezTo>
                      <a:pt x="26407" y="6738"/>
                      <a:pt x="26433" y="6756"/>
                      <a:pt x="26459" y="6756"/>
                    </a:cubicBezTo>
                    <a:cubicBezTo>
                      <a:pt x="26487" y="6756"/>
                      <a:pt x="26514" y="6735"/>
                      <a:pt x="26551" y="6680"/>
                    </a:cubicBezTo>
                    <a:cubicBezTo>
                      <a:pt x="26539" y="6668"/>
                      <a:pt x="26527" y="6656"/>
                      <a:pt x="26516" y="6644"/>
                    </a:cubicBezTo>
                    <a:cubicBezTo>
                      <a:pt x="26551" y="6585"/>
                      <a:pt x="26742" y="6346"/>
                      <a:pt x="26718" y="6287"/>
                    </a:cubicBezTo>
                    <a:cubicBezTo>
                      <a:pt x="26718" y="6287"/>
                      <a:pt x="26599" y="6275"/>
                      <a:pt x="26635" y="6227"/>
                    </a:cubicBezTo>
                    <a:cubicBezTo>
                      <a:pt x="26682" y="6180"/>
                      <a:pt x="26766" y="6156"/>
                      <a:pt x="26813" y="6108"/>
                    </a:cubicBezTo>
                    <a:cubicBezTo>
                      <a:pt x="26932" y="5989"/>
                      <a:pt x="27028" y="5858"/>
                      <a:pt x="27111" y="5703"/>
                    </a:cubicBezTo>
                    <a:cubicBezTo>
                      <a:pt x="27147" y="5620"/>
                      <a:pt x="27135" y="5561"/>
                      <a:pt x="27170" y="5477"/>
                    </a:cubicBezTo>
                    <a:cubicBezTo>
                      <a:pt x="27242" y="5347"/>
                      <a:pt x="27206" y="5346"/>
                      <a:pt x="27171" y="5252"/>
                    </a:cubicBezTo>
                    <a:lnTo>
                      <a:pt x="27171" y="5252"/>
                    </a:lnTo>
                    <a:cubicBezTo>
                      <a:pt x="27173" y="5257"/>
                      <a:pt x="27180" y="5259"/>
                      <a:pt x="27190" y="5259"/>
                    </a:cubicBezTo>
                    <a:cubicBezTo>
                      <a:pt x="27250" y="5259"/>
                      <a:pt x="27423" y="5181"/>
                      <a:pt x="27373" y="5120"/>
                    </a:cubicBezTo>
                    <a:cubicBezTo>
                      <a:pt x="27370" y="5114"/>
                      <a:pt x="27363" y="5111"/>
                      <a:pt x="27354" y="5111"/>
                    </a:cubicBezTo>
                    <a:cubicBezTo>
                      <a:pt x="27306" y="5111"/>
                      <a:pt x="27188" y="5189"/>
                      <a:pt x="27134" y="5189"/>
                    </a:cubicBezTo>
                    <a:cubicBezTo>
                      <a:pt x="27124" y="5189"/>
                      <a:pt x="27116" y="5186"/>
                      <a:pt x="27111" y="5180"/>
                    </a:cubicBezTo>
                    <a:lnTo>
                      <a:pt x="27289" y="5061"/>
                    </a:lnTo>
                    <a:cubicBezTo>
                      <a:pt x="27352" y="5034"/>
                      <a:pt x="27428" y="5000"/>
                      <a:pt x="27487" y="5000"/>
                    </a:cubicBezTo>
                    <a:cubicBezTo>
                      <a:pt x="27506" y="5000"/>
                      <a:pt x="27522" y="5004"/>
                      <a:pt x="27537" y="5011"/>
                    </a:cubicBezTo>
                    <a:lnTo>
                      <a:pt x="27537" y="5011"/>
                    </a:lnTo>
                    <a:cubicBezTo>
                      <a:pt x="27435" y="4951"/>
                      <a:pt x="27575" y="4821"/>
                      <a:pt x="27563" y="4715"/>
                    </a:cubicBezTo>
                    <a:cubicBezTo>
                      <a:pt x="27598" y="4652"/>
                      <a:pt x="27617" y="4630"/>
                      <a:pt x="27636" y="4630"/>
                    </a:cubicBezTo>
                    <a:cubicBezTo>
                      <a:pt x="27649" y="4630"/>
                      <a:pt x="27663" y="4641"/>
                      <a:pt x="27682" y="4656"/>
                    </a:cubicBezTo>
                    <a:cubicBezTo>
                      <a:pt x="27693" y="4665"/>
                      <a:pt x="27703" y="4668"/>
                      <a:pt x="27712" y="4668"/>
                    </a:cubicBezTo>
                    <a:cubicBezTo>
                      <a:pt x="27746" y="4668"/>
                      <a:pt x="27767" y="4616"/>
                      <a:pt x="27791" y="4616"/>
                    </a:cubicBezTo>
                    <a:cubicBezTo>
                      <a:pt x="27794" y="4616"/>
                      <a:pt x="27796" y="4617"/>
                      <a:pt x="27799" y="4619"/>
                    </a:cubicBezTo>
                    <a:lnTo>
                      <a:pt x="27799" y="4619"/>
                    </a:lnTo>
                    <a:lnTo>
                      <a:pt x="27623" y="4513"/>
                    </a:lnTo>
                    <a:cubicBezTo>
                      <a:pt x="27649" y="4461"/>
                      <a:pt x="27709" y="4452"/>
                      <a:pt x="27759" y="4452"/>
                    </a:cubicBezTo>
                    <a:cubicBezTo>
                      <a:pt x="27790" y="4452"/>
                      <a:pt x="27817" y="4455"/>
                      <a:pt x="27830" y="4455"/>
                    </a:cubicBezTo>
                    <a:cubicBezTo>
                      <a:pt x="27834" y="4455"/>
                      <a:pt x="27837" y="4455"/>
                      <a:pt x="27837" y="4453"/>
                    </a:cubicBezTo>
                    <a:cubicBezTo>
                      <a:pt x="27849" y="4370"/>
                      <a:pt x="27801" y="4215"/>
                      <a:pt x="27897" y="4168"/>
                    </a:cubicBezTo>
                    <a:cubicBezTo>
                      <a:pt x="27968" y="4132"/>
                      <a:pt x="28194" y="3918"/>
                      <a:pt x="28123" y="3810"/>
                    </a:cubicBezTo>
                    <a:cubicBezTo>
                      <a:pt x="28099" y="3763"/>
                      <a:pt x="28230" y="3644"/>
                      <a:pt x="28206" y="3560"/>
                    </a:cubicBezTo>
                    <a:cubicBezTo>
                      <a:pt x="28182" y="3417"/>
                      <a:pt x="28325" y="3489"/>
                      <a:pt x="28373" y="3429"/>
                    </a:cubicBezTo>
                    <a:cubicBezTo>
                      <a:pt x="28421" y="3370"/>
                      <a:pt x="28373" y="3298"/>
                      <a:pt x="28421" y="3227"/>
                    </a:cubicBezTo>
                    <a:cubicBezTo>
                      <a:pt x="28443" y="3193"/>
                      <a:pt x="28458" y="3181"/>
                      <a:pt x="28470" y="3181"/>
                    </a:cubicBezTo>
                    <a:cubicBezTo>
                      <a:pt x="28485" y="3181"/>
                      <a:pt x="28497" y="3196"/>
                      <a:pt x="28516" y="3215"/>
                    </a:cubicBezTo>
                    <a:cubicBezTo>
                      <a:pt x="28518" y="3217"/>
                      <a:pt x="28519" y="3218"/>
                      <a:pt x="28521" y="3218"/>
                    </a:cubicBezTo>
                    <a:cubicBezTo>
                      <a:pt x="28543" y="3218"/>
                      <a:pt x="28563" y="3095"/>
                      <a:pt x="28563" y="3084"/>
                    </a:cubicBezTo>
                    <a:cubicBezTo>
                      <a:pt x="28563" y="3025"/>
                      <a:pt x="28587" y="3025"/>
                      <a:pt x="28611" y="2989"/>
                    </a:cubicBezTo>
                    <a:cubicBezTo>
                      <a:pt x="28683" y="2905"/>
                      <a:pt x="28385" y="2882"/>
                      <a:pt x="28587" y="2834"/>
                    </a:cubicBezTo>
                    <a:cubicBezTo>
                      <a:pt x="28694" y="2798"/>
                      <a:pt x="28766" y="2679"/>
                      <a:pt x="28730" y="2572"/>
                    </a:cubicBezTo>
                    <a:cubicBezTo>
                      <a:pt x="28706" y="2453"/>
                      <a:pt x="28718" y="2382"/>
                      <a:pt x="28861" y="2382"/>
                    </a:cubicBezTo>
                    <a:cubicBezTo>
                      <a:pt x="28944" y="2382"/>
                      <a:pt x="28909" y="2098"/>
                      <a:pt x="29003" y="2084"/>
                    </a:cubicBezTo>
                    <a:lnTo>
                      <a:pt x="29003" y="2084"/>
                    </a:lnTo>
                    <a:cubicBezTo>
                      <a:pt x="29002" y="2084"/>
                      <a:pt x="29001" y="2084"/>
                      <a:pt x="29001" y="2084"/>
                    </a:cubicBezTo>
                    <a:cubicBezTo>
                      <a:pt x="28945" y="2084"/>
                      <a:pt x="28936" y="1828"/>
                      <a:pt x="28986" y="1828"/>
                    </a:cubicBezTo>
                    <a:cubicBezTo>
                      <a:pt x="28997" y="1828"/>
                      <a:pt x="29011" y="1840"/>
                      <a:pt x="29028" y="1870"/>
                    </a:cubicBezTo>
                    <a:cubicBezTo>
                      <a:pt x="29046" y="1878"/>
                      <a:pt x="29060" y="1881"/>
                      <a:pt x="29072" y="1881"/>
                    </a:cubicBezTo>
                    <a:cubicBezTo>
                      <a:pt x="29147" y="1881"/>
                      <a:pt x="29116" y="1736"/>
                      <a:pt x="29147" y="1643"/>
                    </a:cubicBezTo>
                    <a:cubicBezTo>
                      <a:pt x="29171" y="1584"/>
                      <a:pt x="29194" y="1524"/>
                      <a:pt x="29242" y="1477"/>
                    </a:cubicBezTo>
                    <a:cubicBezTo>
                      <a:pt x="29266" y="1453"/>
                      <a:pt x="29278" y="1477"/>
                      <a:pt x="29302" y="1429"/>
                    </a:cubicBezTo>
                    <a:cubicBezTo>
                      <a:pt x="29325" y="1381"/>
                      <a:pt x="29349" y="1322"/>
                      <a:pt x="29361" y="1274"/>
                    </a:cubicBezTo>
                    <a:cubicBezTo>
                      <a:pt x="29372" y="1211"/>
                      <a:pt x="29392" y="1109"/>
                      <a:pt x="29371" y="1096"/>
                    </a:cubicBezTo>
                    <a:lnTo>
                      <a:pt x="29371" y="1096"/>
                    </a:lnTo>
                    <a:cubicBezTo>
                      <a:pt x="29385" y="1098"/>
                      <a:pt x="29399" y="1102"/>
                      <a:pt x="29414" y="1102"/>
                    </a:cubicBezTo>
                    <a:cubicBezTo>
                      <a:pt x="29447" y="1102"/>
                      <a:pt x="29482" y="1083"/>
                      <a:pt x="29528" y="977"/>
                    </a:cubicBezTo>
                    <a:cubicBezTo>
                      <a:pt x="29587" y="870"/>
                      <a:pt x="29528" y="739"/>
                      <a:pt x="29587" y="691"/>
                    </a:cubicBezTo>
                    <a:cubicBezTo>
                      <a:pt x="29587" y="691"/>
                      <a:pt x="29577" y="630"/>
                      <a:pt x="29557" y="630"/>
                    </a:cubicBezTo>
                    <a:cubicBezTo>
                      <a:pt x="29555" y="630"/>
                      <a:pt x="29553" y="630"/>
                      <a:pt x="29552" y="631"/>
                    </a:cubicBezTo>
                    <a:cubicBezTo>
                      <a:pt x="29528" y="631"/>
                      <a:pt x="29552" y="560"/>
                      <a:pt x="29552" y="536"/>
                    </a:cubicBezTo>
                    <a:cubicBezTo>
                      <a:pt x="29571" y="412"/>
                      <a:pt x="29498" y="241"/>
                      <a:pt x="29412" y="241"/>
                    </a:cubicBezTo>
                    <a:cubicBezTo>
                      <a:pt x="29399" y="241"/>
                      <a:pt x="29386" y="245"/>
                      <a:pt x="29373" y="254"/>
                    </a:cubicBezTo>
                    <a:lnTo>
                      <a:pt x="29373" y="254"/>
                    </a:lnTo>
                    <a:cubicBezTo>
                      <a:pt x="29401" y="221"/>
                      <a:pt x="29425" y="161"/>
                      <a:pt x="29325" y="143"/>
                    </a:cubicBezTo>
                    <a:cubicBezTo>
                      <a:pt x="29254" y="143"/>
                      <a:pt x="29183" y="143"/>
                      <a:pt x="29111" y="119"/>
                    </a:cubicBezTo>
                    <a:lnTo>
                      <a:pt x="29111" y="119"/>
                    </a:lnTo>
                    <a:cubicBezTo>
                      <a:pt x="29118" y="122"/>
                      <a:pt x="29125" y="123"/>
                      <a:pt x="29131" y="123"/>
                    </a:cubicBezTo>
                    <a:cubicBezTo>
                      <a:pt x="29188" y="123"/>
                      <a:pt x="29208" y="34"/>
                      <a:pt x="29111" y="12"/>
                    </a:cubicBezTo>
                    <a:cubicBezTo>
                      <a:pt x="29083" y="4"/>
                      <a:pt x="29054" y="0"/>
                      <a:pt x="29025" y="0"/>
                    </a:cubicBezTo>
                    <a:close/>
                    <a:moveTo>
                      <a:pt x="6116" y="21538"/>
                    </a:moveTo>
                    <a:cubicBezTo>
                      <a:pt x="6114" y="21538"/>
                      <a:pt x="6111" y="21539"/>
                      <a:pt x="6108" y="21539"/>
                    </a:cubicBezTo>
                    <a:lnTo>
                      <a:pt x="6108" y="21551"/>
                    </a:lnTo>
                    <a:cubicBezTo>
                      <a:pt x="6087" y="21561"/>
                      <a:pt x="6086" y="21566"/>
                      <a:pt x="6092" y="21566"/>
                    </a:cubicBezTo>
                    <a:cubicBezTo>
                      <a:pt x="6104" y="21566"/>
                      <a:pt x="6139" y="21552"/>
                      <a:pt x="6116" y="21538"/>
                    </a:cubicBezTo>
                    <a:close/>
                    <a:moveTo>
                      <a:pt x="9823" y="6454"/>
                    </a:moveTo>
                    <a:cubicBezTo>
                      <a:pt x="9799" y="6477"/>
                      <a:pt x="9763" y="6489"/>
                      <a:pt x="9740" y="6501"/>
                    </a:cubicBezTo>
                    <a:cubicBezTo>
                      <a:pt x="9706" y="6510"/>
                      <a:pt x="9666" y="6518"/>
                      <a:pt x="9629" y="6518"/>
                    </a:cubicBezTo>
                    <a:cubicBezTo>
                      <a:pt x="9614" y="6518"/>
                      <a:pt x="9599" y="6517"/>
                      <a:pt x="9585" y="6513"/>
                    </a:cubicBezTo>
                    <a:cubicBezTo>
                      <a:pt x="9466" y="6513"/>
                      <a:pt x="9347" y="6549"/>
                      <a:pt x="9228" y="6596"/>
                    </a:cubicBezTo>
                    <a:cubicBezTo>
                      <a:pt x="9156" y="6632"/>
                      <a:pt x="9275" y="6704"/>
                      <a:pt x="9168" y="6763"/>
                    </a:cubicBezTo>
                    <a:cubicBezTo>
                      <a:pt x="9124" y="6790"/>
                      <a:pt x="9079" y="6803"/>
                      <a:pt x="9029" y="6803"/>
                    </a:cubicBezTo>
                    <a:cubicBezTo>
                      <a:pt x="9013" y="6803"/>
                      <a:pt x="8996" y="6802"/>
                      <a:pt x="8978" y="6799"/>
                    </a:cubicBezTo>
                    <a:cubicBezTo>
                      <a:pt x="8970" y="6776"/>
                      <a:pt x="8962" y="6763"/>
                      <a:pt x="8942" y="6763"/>
                    </a:cubicBezTo>
                    <a:cubicBezTo>
                      <a:pt x="8931" y="6763"/>
                      <a:pt x="8915" y="6767"/>
                      <a:pt x="8894" y="6775"/>
                    </a:cubicBezTo>
                    <a:cubicBezTo>
                      <a:pt x="8799" y="6811"/>
                      <a:pt x="8859" y="6799"/>
                      <a:pt x="8847" y="6870"/>
                    </a:cubicBezTo>
                    <a:cubicBezTo>
                      <a:pt x="8835" y="6906"/>
                      <a:pt x="8799" y="6930"/>
                      <a:pt x="8751" y="6930"/>
                    </a:cubicBezTo>
                    <a:cubicBezTo>
                      <a:pt x="8683" y="6920"/>
                      <a:pt x="8726" y="6831"/>
                      <a:pt x="8667" y="6831"/>
                    </a:cubicBezTo>
                    <a:cubicBezTo>
                      <a:pt x="8653" y="6831"/>
                      <a:pt x="8635" y="6836"/>
                      <a:pt x="8609" y="6846"/>
                    </a:cubicBezTo>
                    <a:cubicBezTo>
                      <a:pt x="8549" y="6858"/>
                      <a:pt x="8454" y="6954"/>
                      <a:pt x="8478" y="7001"/>
                    </a:cubicBezTo>
                    <a:cubicBezTo>
                      <a:pt x="8442" y="7013"/>
                      <a:pt x="8418" y="7037"/>
                      <a:pt x="8382" y="7049"/>
                    </a:cubicBezTo>
                    <a:cubicBezTo>
                      <a:pt x="8287" y="7120"/>
                      <a:pt x="8204" y="7192"/>
                      <a:pt x="8097" y="7251"/>
                    </a:cubicBezTo>
                    <a:cubicBezTo>
                      <a:pt x="8037" y="7239"/>
                      <a:pt x="8180" y="7073"/>
                      <a:pt x="8168" y="7049"/>
                    </a:cubicBezTo>
                    <a:lnTo>
                      <a:pt x="8168" y="7049"/>
                    </a:lnTo>
                    <a:cubicBezTo>
                      <a:pt x="8180" y="7085"/>
                      <a:pt x="7870" y="7263"/>
                      <a:pt x="7847" y="7299"/>
                    </a:cubicBezTo>
                    <a:cubicBezTo>
                      <a:pt x="7827" y="7338"/>
                      <a:pt x="7783" y="7361"/>
                      <a:pt x="7721" y="7361"/>
                    </a:cubicBezTo>
                    <a:cubicBezTo>
                      <a:pt x="7708" y="7361"/>
                      <a:pt x="7694" y="7360"/>
                      <a:pt x="7680" y="7358"/>
                    </a:cubicBezTo>
                    <a:cubicBezTo>
                      <a:pt x="7669" y="7357"/>
                      <a:pt x="7660" y="7357"/>
                      <a:pt x="7652" y="7357"/>
                    </a:cubicBezTo>
                    <a:cubicBezTo>
                      <a:pt x="7568" y="7357"/>
                      <a:pt x="7603" y="7408"/>
                      <a:pt x="7549" y="7430"/>
                    </a:cubicBezTo>
                    <a:cubicBezTo>
                      <a:pt x="7500" y="7449"/>
                      <a:pt x="7476" y="7469"/>
                      <a:pt x="7436" y="7469"/>
                    </a:cubicBezTo>
                    <a:cubicBezTo>
                      <a:pt x="7427" y="7469"/>
                      <a:pt x="7417" y="7468"/>
                      <a:pt x="7406" y="7466"/>
                    </a:cubicBezTo>
                    <a:cubicBezTo>
                      <a:pt x="7382" y="7466"/>
                      <a:pt x="7358" y="7477"/>
                      <a:pt x="7347" y="7489"/>
                    </a:cubicBezTo>
                    <a:cubicBezTo>
                      <a:pt x="7299" y="7513"/>
                      <a:pt x="7287" y="7573"/>
                      <a:pt x="7347" y="7585"/>
                    </a:cubicBezTo>
                    <a:cubicBezTo>
                      <a:pt x="7394" y="7585"/>
                      <a:pt x="7406" y="7644"/>
                      <a:pt x="7335" y="7656"/>
                    </a:cubicBezTo>
                    <a:cubicBezTo>
                      <a:pt x="7324" y="7658"/>
                      <a:pt x="7314" y="7659"/>
                      <a:pt x="7305" y="7659"/>
                    </a:cubicBezTo>
                    <a:cubicBezTo>
                      <a:pt x="7261" y="7659"/>
                      <a:pt x="7230" y="7642"/>
                      <a:pt x="7185" y="7642"/>
                    </a:cubicBezTo>
                    <a:cubicBezTo>
                      <a:pt x="7176" y="7642"/>
                      <a:pt x="7166" y="7642"/>
                      <a:pt x="7156" y="7644"/>
                    </a:cubicBezTo>
                    <a:cubicBezTo>
                      <a:pt x="7096" y="7668"/>
                      <a:pt x="7037" y="7716"/>
                      <a:pt x="6989" y="7775"/>
                    </a:cubicBezTo>
                    <a:cubicBezTo>
                      <a:pt x="6942" y="7799"/>
                      <a:pt x="6894" y="7811"/>
                      <a:pt x="6835" y="7823"/>
                    </a:cubicBezTo>
                    <a:cubicBezTo>
                      <a:pt x="6829" y="7817"/>
                      <a:pt x="6820" y="7814"/>
                      <a:pt x="6809" y="7814"/>
                    </a:cubicBezTo>
                    <a:cubicBezTo>
                      <a:pt x="6799" y="7814"/>
                      <a:pt x="6787" y="7817"/>
                      <a:pt x="6775" y="7823"/>
                    </a:cubicBezTo>
                    <a:cubicBezTo>
                      <a:pt x="6704" y="7858"/>
                      <a:pt x="6739" y="7894"/>
                      <a:pt x="6668" y="7930"/>
                    </a:cubicBezTo>
                    <a:cubicBezTo>
                      <a:pt x="6620" y="7954"/>
                      <a:pt x="6573" y="7978"/>
                      <a:pt x="6525" y="7989"/>
                    </a:cubicBezTo>
                    <a:cubicBezTo>
                      <a:pt x="6394" y="8049"/>
                      <a:pt x="6287" y="8132"/>
                      <a:pt x="6204" y="8239"/>
                    </a:cubicBezTo>
                    <a:cubicBezTo>
                      <a:pt x="6174" y="8283"/>
                      <a:pt x="6159" y="8309"/>
                      <a:pt x="6140" y="8309"/>
                    </a:cubicBezTo>
                    <a:cubicBezTo>
                      <a:pt x="6128" y="8309"/>
                      <a:pt x="6115" y="8298"/>
                      <a:pt x="6096" y="8275"/>
                    </a:cubicBezTo>
                    <a:cubicBezTo>
                      <a:pt x="6111" y="8241"/>
                      <a:pt x="6108" y="8229"/>
                      <a:pt x="6095" y="8229"/>
                    </a:cubicBezTo>
                    <a:cubicBezTo>
                      <a:pt x="6078" y="8229"/>
                      <a:pt x="6041" y="8254"/>
                      <a:pt x="6013" y="8275"/>
                    </a:cubicBezTo>
                    <a:cubicBezTo>
                      <a:pt x="5953" y="8311"/>
                      <a:pt x="5894" y="8347"/>
                      <a:pt x="5834" y="8406"/>
                    </a:cubicBezTo>
                    <a:cubicBezTo>
                      <a:pt x="5799" y="8442"/>
                      <a:pt x="5787" y="8501"/>
                      <a:pt x="5703" y="8525"/>
                    </a:cubicBezTo>
                    <a:cubicBezTo>
                      <a:pt x="5697" y="8514"/>
                      <a:pt x="5686" y="8509"/>
                      <a:pt x="5672" y="8509"/>
                    </a:cubicBezTo>
                    <a:cubicBezTo>
                      <a:pt x="5616" y="8509"/>
                      <a:pt x="5516" y="8594"/>
                      <a:pt x="5477" y="8632"/>
                    </a:cubicBezTo>
                    <a:cubicBezTo>
                      <a:pt x="5442" y="8680"/>
                      <a:pt x="5430" y="8823"/>
                      <a:pt x="5394" y="8823"/>
                    </a:cubicBezTo>
                    <a:cubicBezTo>
                      <a:pt x="5366" y="8811"/>
                      <a:pt x="5338" y="8806"/>
                      <a:pt x="5311" y="8806"/>
                    </a:cubicBezTo>
                    <a:cubicBezTo>
                      <a:pt x="5256" y="8806"/>
                      <a:pt x="5203" y="8827"/>
                      <a:pt x="5156" y="8859"/>
                    </a:cubicBezTo>
                    <a:cubicBezTo>
                      <a:pt x="5013" y="8954"/>
                      <a:pt x="4858" y="9073"/>
                      <a:pt x="4727" y="9192"/>
                    </a:cubicBezTo>
                    <a:cubicBezTo>
                      <a:pt x="4680" y="9240"/>
                      <a:pt x="4644" y="9287"/>
                      <a:pt x="4596" y="9335"/>
                    </a:cubicBezTo>
                    <a:cubicBezTo>
                      <a:pt x="4549" y="9382"/>
                      <a:pt x="4572" y="9418"/>
                      <a:pt x="4537" y="9430"/>
                    </a:cubicBezTo>
                    <a:cubicBezTo>
                      <a:pt x="4513" y="9454"/>
                      <a:pt x="4429" y="9442"/>
                      <a:pt x="4382" y="9454"/>
                    </a:cubicBezTo>
                    <a:cubicBezTo>
                      <a:pt x="4322" y="9478"/>
                      <a:pt x="4275" y="9502"/>
                      <a:pt x="4215" y="9537"/>
                    </a:cubicBezTo>
                    <a:cubicBezTo>
                      <a:pt x="4156" y="9585"/>
                      <a:pt x="4096" y="9644"/>
                      <a:pt x="4144" y="9692"/>
                    </a:cubicBezTo>
                    <a:cubicBezTo>
                      <a:pt x="4141" y="9689"/>
                      <a:pt x="4137" y="9688"/>
                      <a:pt x="4134" y="9688"/>
                    </a:cubicBezTo>
                    <a:cubicBezTo>
                      <a:pt x="4094" y="9688"/>
                      <a:pt x="4023" y="9849"/>
                      <a:pt x="4001" y="9871"/>
                    </a:cubicBezTo>
                    <a:cubicBezTo>
                      <a:pt x="3965" y="9906"/>
                      <a:pt x="3858" y="9906"/>
                      <a:pt x="3810" y="9930"/>
                    </a:cubicBezTo>
                    <a:cubicBezTo>
                      <a:pt x="3739" y="9978"/>
                      <a:pt x="3679" y="10025"/>
                      <a:pt x="3632" y="10085"/>
                    </a:cubicBezTo>
                    <a:cubicBezTo>
                      <a:pt x="3596" y="10144"/>
                      <a:pt x="3667" y="10168"/>
                      <a:pt x="3691" y="10204"/>
                    </a:cubicBezTo>
                    <a:cubicBezTo>
                      <a:pt x="3656" y="10228"/>
                      <a:pt x="3632" y="10264"/>
                      <a:pt x="3596" y="10287"/>
                    </a:cubicBezTo>
                    <a:cubicBezTo>
                      <a:pt x="3584" y="10275"/>
                      <a:pt x="3572" y="10275"/>
                      <a:pt x="3560" y="10264"/>
                    </a:cubicBezTo>
                    <a:cubicBezTo>
                      <a:pt x="3537" y="10264"/>
                      <a:pt x="3489" y="10323"/>
                      <a:pt x="3477" y="10335"/>
                    </a:cubicBezTo>
                    <a:cubicBezTo>
                      <a:pt x="3465" y="10347"/>
                      <a:pt x="3450" y="10347"/>
                      <a:pt x="3434" y="10347"/>
                    </a:cubicBezTo>
                    <a:cubicBezTo>
                      <a:pt x="3417" y="10347"/>
                      <a:pt x="3400" y="10347"/>
                      <a:pt x="3382" y="10359"/>
                    </a:cubicBezTo>
                    <a:cubicBezTo>
                      <a:pt x="3346" y="10383"/>
                      <a:pt x="3322" y="10418"/>
                      <a:pt x="3286" y="10454"/>
                    </a:cubicBezTo>
                    <a:cubicBezTo>
                      <a:pt x="3227" y="10549"/>
                      <a:pt x="3179" y="10645"/>
                      <a:pt x="3156" y="10752"/>
                    </a:cubicBezTo>
                    <a:cubicBezTo>
                      <a:pt x="3129" y="10815"/>
                      <a:pt x="3112" y="10836"/>
                      <a:pt x="3096" y="10836"/>
                    </a:cubicBezTo>
                    <a:cubicBezTo>
                      <a:pt x="3077" y="10836"/>
                      <a:pt x="3059" y="10805"/>
                      <a:pt x="3029" y="10779"/>
                    </a:cubicBezTo>
                    <a:lnTo>
                      <a:pt x="3029" y="10779"/>
                    </a:lnTo>
                    <a:cubicBezTo>
                      <a:pt x="3051" y="10803"/>
                      <a:pt x="2965" y="10838"/>
                      <a:pt x="2965" y="10895"/>
                    </a:cubicBezTo>
                    <a:cubicBezTo>
                      <a:pt x="2965" y="10906"/>
                      <a:pt x="3013" y="10942"/>
                      <a:pt x="3001" y="10954"/>
                    </a:cubicBezTo>
                    <a:cubicBezTo>
                      <a:pt x="2990" y="10965"/>
                      <a:pt x="2977" y="10968"/>
                      <a:pt x="2965" y="10968"/>
                    </a:cubicBezTo>
                    <a:cubicBezTo>
                      <a:pt x="2949" y="10968"/>
                      <a:pt x="2933" y="10964"/>
                      <a:pt x="2918" y="10964"/>
                    </a:cubicBezTo>
                    <a:cubicBezTo>
                      <a:pt x="2905" y="10964"/>
                      <a:pt x="2893" y="10967"/>
                      <a:pt x="2882" y="10978"/>
                    </a:cubicBezTo>
                    <a:cubicBezTo>
                      <a:pt x="2846" y="11014"/>
                      <a:pt x="2846" y="11109"/>
                      <a:pt x="2822" y="11168"/>
                    </a:cubicBezTo>
                    <a:cubicBezTo>
                      <a:pt x="2802" y="11200"/>
                      <a:pt x="2789" y="11212"/>
                      <a:pt x="2781" y="11212"/>
                    </a:cubicBezTo>
                    <a:cubicBezTo>
                      <a:pt x="2764" y="11212"/>
                      <a:pt x="2767" y="11164"/>
                      <a:pt x="2775" y="11133"/>
                    </a:cubicBezTo>
                    <a:cubicBezTo>
                      <a:pt x="2789" y="11089"/>
                      <a:pt x="2763" y="11058"/>
                      <a:pt x="2730" y="11058"/>
                    </a:cubicBezTo>
                    <a:cubicBezTo>
                      <a:pt x="2709" y="11058"/>
                      <a:pt x="2686" y="11070"/>
                      <a:pt x="2667" y="11097"/>
                    </a:cubicBezTo>
                    <a:cubicBezTo>
                      <a:pt x="2621" y="11178"/>
                      <a:pt x="2597" y="11293"/>
                      <a:pt x="2651" y="11343"/>
                    </a:cubicBezTo>
                    <a:lnTo>
                      <a:pt x="2651" y="11343"/>
                    </a:lnTo>
                    <a:cubicBezTo>
                      <a:pt x="2638" y="11333"/>
                      <a:pt x="2624" y="11328"/>
                      <a:pt x="2610" y="11328"/>
                    </a:cubicBezTo>
                    <a:cubicBezTo>
                      <a:pt x="2475" y="11328"/>
                      <a:pt x="2284" y="11736"/>
                      <a:pt x="2188" y="11736"/>
                    </a:cubicBezTo>
                    <a:cubicBezTo>
                      <a:pt x="2181" y="11736"/>
                      <a:pt x="2174" y="11733"/>
                      <a:pt x="2167" y="11728"/>
                    </a:cubicBezTo>
                    <a:cubicBezTo>
                      <a:pt x="2036" y="11776"/>
                      <a:pt x="2048" y="11918"/>
                      <a:pt x="1989" y="12026"/>
                    </a:cubicBezTo>
                    <a:cubicBezTo>
                      <a:pt x="1941" y="12109"/>
                      <a:pt x="1882" y="12192"/>
                      <a:pt x="1834" y="12276"/>
                    </a:cubicBezTo>
                    <a:cubicBezTo>
                      <a:pt x="1751" y="12383"/>
                      <a:pt x="1727" y="12502"/>
                      <a:pt x="1655" y="12609"/>
                    </a:cubicBezTo>
                    <a:cubicBezTo>
                      <a:pt x="1584" y="12704"/>
                      <a:pt x="1548" y="12680"/>
                      <a:pt x="1489" y="12788"/>
                    </a:cubicBezTo>
                    <a:cubicBezTo>
                      <a:pt x="1453" y="12835"/>
                      <a:pt x="1441" y="12883"/>
                      <a:pt x="1429" y="12931"/>
                    </a:cubicBezTo>
                    <a:cubicBezTo>
                      <a:pt x="1429" y="12954"/>
                      <a:pt x="1477" y="12966"/>
                      <a:pt x="1453" y="13002"/>
                    </a:cubicBezTo>
                    <a:cubicBezTo>
                      <a:pt x="1427" y="13034"/>
                      <a:pt x="1396" y="13044"/>
                      <a:pt x="1366" y="13044"/>
                    </a:cubicBezTo>
                    <a:cubicBezTo>
                      <a:pt x="1330" y="13044"/>
                      <a:pt x="1297" y="13028"/>
                      <a:pt x="1277" y="13015"/>
                    </a:cubicBezTo>
                    <a:lnTo>
                      <a:pt x="1277" y="13015"/>
                    </a:lnTo>
                    <a:cubicBezTo>
                      <a:pt x="1336" y="13065"/>
                      <a:pt x="928" y="13741"/>
                      <a:pt x="881" y="13835"/>
                    </a:cubicBezTo>
                    <a:cubicBezTo>
                      <a:pt x="810" y="13931"/>
                      <a:pt x="750" y="14026"/>
                      <a:pt x="703" y="14133"/>
                    </a:cubicBezTo>
                    <a:cubicBezTo>
                      <a:pt x="667" y="14228"/>
                      <a:pt x="643" y="14324"/>
                      <a:pt x="643" y="14431"/>
                    </a:cubicBezTo>
                    <a:cubicBezTo>
                      <a:pt x="643" y="14461"/>
                      <a:pt x="678" y="14571"/>
                      <a:pt x="703" y="14571"/>
                    </a:cubicBezTo>
                    <a:cubicBezTo>
                      <a:pt x="708" y="14571"/>
                      <a:pt x="711" y="14568"/>
                      <a:pt x="715" y="14562"/>
                    </a:cubicBezTo>
                    <a:lnTo>
                      <a:pt x="715" y="14562"/>
                    </a:lnTo>
                    <a:cubicBezTo>
                      <a:pt x="707" y="14584"/>
                      <a:pt x="689" y="14589"/>
                      <a:pt x="667" y="14589"/>
                    </a:cubicBezTo>
                    <a:cubicBezTo>
                      <a:pt x="652" y="14589"/>
                      <a:pt x="636" y="14587"/>
                      <a:pt x="620" y="14587"/>
                    </a:cubicBezTo>
                    <a:cubicBezTo>
                      <a:pt x="588" y="14587"/>
                      <a:pt x="560" y="14597"/>
                      <a:pt x="560" y="14657"/>
                    </a:cubicBezTo>
                    <a:cubicBezTo>
                      <a:pt x="560" y="14681"/>
                      <a:pt x="596" y="14812"/>
                      <a:pt x="560" y="14836"/>
                    </a:cubicBezTo>
                    <a:cubicBezTo>
                      <a:pt x="558" y="14837"/>
                      <a:pt x="556" y="14838"/>
                      <a:pt x="554" y="14838"/>
                    </a:cubicBezTo>
                    <a:cubicBezTo>
                      <a:pt x="533" y="14838"/>
                      <a:pt x="496" y="14757"/>
                      <a:pt x="476" y="14757"/>
                    </a:cubicBezTo>
                    <a:cubicBezTo>
                      <a:pt x="471" y="14757"/>
                      <a:pt x="467" y="14762"/>
                      <a:pt x="465" y="14776"/>
                    </a:cubicBezTo>
                    <a:cubicBezTo>
                      <a:pt x="453" y="14847"/>
                      <a:pt x="441" y="15038"/>
                      <a:pt x="512" y="15062"/>
                    </a:cubicBezTo>
                    <a:cubicBezTo>
                      <a:pt x="500" y="15109"/>
                      <a:pt x="405" y="15145"/>
                      <a:pt x="369" y="15157"/>
                    </a:cubicBezTo>
                    <a:cubicBezTo>
                      <a:pt x="346" y="15169"/>
                      <a:pt x="250" y="15312"/>
                      <a:pt x="262" y="15336"/>
                    </a:cubicBezTo>
                    <a:cubicBezTo>
                      <a:pt x="298" y="15371"/>
                      <a:pt x="369" y="15383"/>
                      <a:pt x="346" y="15478"/>
                    </a:cubicBezTo>
                    <a:cubicBezTo>
                      <a:pt x="334" y="15550"/>
                      <a:pt x="298" y="15598"/>
                      <a:pt x="286" y="15669"/>
                    </a:cubicBezTo>
                    <a:cubicBezTo>
                      <a:pt x="286" y="15752"/>
                      <a:pt x="310" y="15764"/>
                      <a:pt x="286" y="15848"/>
                    </a:cubicBezTo>
                    <a:cubicBezTo>
                      <a:pt x="274" y="15931"/>
                      <a:pt x="203" y="15955"/>
                      <a:pt x="167" y="16050"/>
                    </a:cubicBezTo>
                    <a:cubicBezTo>
                      <a:pt x="143" y="16121"/>
                      <a:pt x="143" y="16240"/>
                      <a:pt x="203" y="16252"/>
                    </a:cubicBezTo>
                    <a:cubicBezTo>
                      <a:pt x="191" y="16264"/>
                      <a:pt x="84" y="16395"/>
                      <a:pt x="108" y="16395"/>
                    </a:cubicBezTo>
                    <a:cubicBezTo>
                      <a:pt x="121" y="16395"/>
                      <a:pt x="164" y="16367"/>
                      <a:pt x="192" y="16367"/>
                    </a:cubicBezTo>
                    <a:cubicBezTo>
                      <a:pt x="212" y="16367"/>
                      <a:pt x="225" y="16381"/>
                      <a:pt x="215" y="16431"/>
                    </a:cubicBezTo>
                    <a:cubicBezTo>
                      <a:pt x="203" y="16490"/>
                      <a:pt x="155" y="16514"/>
                      <a:pt x="143" y="16562"/>
                    </a:cubicBezTo>
                    <a:cubicBezTo>
                      <a:pt x="96" y="16669"/>
                      <a:pt x="60" y="16860"/>
                      <a:pt x="131" y="16931"/>
                    </a:cubicBezTo>
                    <a:cubicBezTo>
                      <a:pt x="128" y="16928"/>
                      <a:pt x="124" y="16926"/>
                      <a:pt x="120" y="16926"/>
                    </a:cubicBezTo>
                    <a:cubicBezTo>
                      <a:pt x="79" y="16926"/>
                      <a:pt x="0" y="17078"/>
                      <a:pt x="0" y="17122"/>
                    </a:cubicBezTo>
                    <a:cubicBezTo>
                      <a:pt x="60" y="17122"/>
                      <a:pt x="48" y="17181"/>
                      <a:pt x="48" y="17264"/>
                    </a:cubicBezTo>
                    <a:cubicBezTo>
                      <a:pt x="48" y="17348"/>
                      <a:pt x="48" y="17312"/>
                      <a:pt x="72" y="17348"/>
                    </a:cubicBezTo>
                    <a:cubicBezTo>
                      <a:pt x="108" y="17372"/>
                      <a:pt x="48" y="17598"/>
                      <a:pt x="60" y="17657"/>
                    </a:cubicBezTo>
                    <a:cubicBezTo>
                      <a:pt x="60" y="17729"/>
                      <a:pt x="96" y="17717"/>
                      <a:pt x="108" y="17776"/>
                    </a:cubicBezTo>
                    <a:cubicBezTo>
                      <a:pt x="131" y="17860"/>
                      <a:pt x="131" y="17955"/>
                      <a:pt x="143" y="18038"/>
                    </a:cubicBezTo>
                    <a:cubicBezTo>
                      <a:pt x="179" y="18205"/>
                      <a:pt x="215" y="18288"/>
                      <a:pt x="334" y="18336"/>
                    </a:cubicBezTo>
                    <a:cubicBezTo>
                      <a:pt x="305" y="18326"/>
                      <a:pt x="253" y="18294"/>
                      <a:pt x="215" y="18294"/>
                    </a:cubicBezTo>
                    <a:cubicBezTo>
                      <a:pt x="206" y="18294"/>
                      <a:pt x="198" y="18296"/>
                      <a:pt x="191" y="18300"/>
                    </a:cubicBezTo>
                    <a:cubicBezTo>
                      <a:pt x="155" y="18312"/>
                      <a:pt x="227" y="18407"/>
                      <a:pt x="250" y="18419"/>
                    </a:cubicBezTo>
                    <a:cubicBezTo>
                      <a:pt x="369" y="18491"/>
                      <a:pt x="358" y="18562"/>
                      <a:pt x="286" y="18657"/>
                    </a:cubicBezTo>
                    <a:cubicBezTo>
                      <a:pt x="238" y="18741"/>
                      <a:pt x="536" y="18788"/>
                      <a:pt x="429" y="18836"/>
                    </a:cubicBezTo>
                    <a:cubicBezTo>
                      <a:pt x="365" y="18857"/>
                      <a:pt x="465" y="19083"/>
                      <a:pt x="546" y="19083"/>
                    </a:cubicBezTo>
                    <a:cubicBezTo>
                      <a:pt x="555" y="19083"/>
                      <a:pt x="563" y="19080"/>
                      <a:pt x="570" y="19075"/>
                    </a:cubicBezTo>
                    <a:lnTo>
                      <a:pt x="570" y="19075"/>
                    </a:lnTo>
                    <a:cubicBezTo>
                      <a:pt x="536" y="19099"/>
                      <a:pt x="536" y="19146"/>
                      <a:pt x="548" y="19205"/>
                    </a:cubicBezTo>
                    <a:cubicBezTo>
                      <a:pt x="548" y="19229"/>
                      <a:pt x="584" y="19253"/>
                      <a:pt x="608" y="19288"/>
                    </a:cubicBezTo>
                    <a:cubicBezTo>
                      <a:pt x="655" y="19360"/>
                      <a:pt x="643" y="19408"/>
                      <a:pt x="691" y="19467"/>
                    </a:cubicBezTo>
                    <a:cubicBezTo>
                      <a:pt x="727" y="19538"/>
                      <a:pt x="786" y="19562"/>
                      <a:pt x="834" y="19610"/>
                    </a:cubicBezTo>
                    <a:lnTo>
                      <a:pt x="989" y="19800"/>
                    </a:lnTo>
                    <a:cubicBezTo>
                      <a:pt x="1036" y="19896"/>
                      <a:pt x="1108" y="19991"/>
                      <a:pt x="1191" y="20062"/>
                    </a:cubicBezTo>
                    <a:cubicBezTo>
                      <a:pt x="1251" y="20098"/>
                      <a:pt x="1346" y="20086"/>
                      <a:pt x="1358" y="20098"/>
                    </a:cubicBezTo>
                    <a:cubicBezTo>
                      <a:pt x="1381" y="20122"/>
                      <a:pt x="1358" y="20205"/>
                      <a:pt x="1381" y="20253"/>
                    </a:cubicBezTo>
                    <a:cubicBezTo>
                      <a:pt x="1388" y="20279"/>
                      <a:pt x="1416" y="20287"/>
                      <a:pt x="1447" y="20287"/>
                    </a:cubicBezTo>
                    <a:cubicBezTo>
                      <a:pt x="1471" y="20287"/>
                      <a:pt x="1496" y="20282"/>
                      <a:pt x="1512" y="20277"/>
                    </a:cubicBezTo>
                    <a:cubicBezTo>
                      <a:pt x="1537" y="20268"/>
                      <a:pt x="1580" y="20219"/>
                      <a:pt x="1616" y="20219"/>
                    </a:cubicBezTo>
                    <a:cubicBezTo>
                      <a:pt x="1631" y="20219"/>
                      <a:pt x="1645" y="20228"/>
                      <a:pt x="1655" y="20253"/>
                    </a:cubicBezTo>
                    <a:cubicBezTo>
                      <a:pt x="1691" y="20336"/>
                      <a:pt x="1679" y="20396"/>
                      <a:pt x="1739" y="20467"/>
                    </a:cubicBezTo>
                    <a:cubicBezTo>
                      <a:pt x="1774" y="20503"/>
                      <a:pt x="1816" y="20508"/>
                      <a:pt x="1858" y="20508"/>
                    </a:cubicBezTo>
                    <a:cubicBezTo>
                      <a:pt x="1877" y="20508"/>
                      <a:pt x="1897" y="20507"/>
                      <a:pt x="1915" y="20507"/>
                    </a:cubicBezTo>
                    <a:cubicBezTo>
                      <a:pt x="1962" y="20507"/>
                      <a:pt x="2003" y="20515"/>
                      <a:pt x="2024" y="20574"/>
                    </a:cubicBezTo>
                    <a:cubicBezTo>
                      <a:pt x="2048" y="20658"/>
                      <a:pt x="2286" y="20753"/>
                      <a:pt x="2370" y="20777"/>
                    </a:cubicBezTo>
                    <a:cubicBezTo>
                      <a:pt x="2453" y="20801"/>
                      <a:pt x="2524" y="20836"/>
                      <a:pt x="2596" y="20872"/>
                    </a:cubicBezTo>
                    <a:cubicBezTo>
                      <a:pt x="2619" y="20883"/>
                      <a:pt x="2751" y="21016"/>
                      <a:pt x="2762" y="21016"/>
                    </a:cubicBezTo>
                    <a:cubicBezTo>
                      <a:pt x="2762" y="21016"/>
                      <a:pt x="2763" y="21015"/>
                      <a:pt x="2763" y="21015"/>
                    </a:cubicBezTo>
                    <a:cubicBezTo>
                      <a:pt x="2763" y="21003"/>
                      <a:pt x="2715" y="20932"/>
                      <a:pt x="2786" y="20932"/>
                    </a:cubicBezTo>
                    <a:cubicBezTo>
                      <a:pt x="2822" y="20932"/>
                      <a:pt x="2870" y="20943"/>
                      <a:pt x="2894" y="20967"/>
                    </a:cubicBezTo>
                    <a:cubicBezTo>
                      <a:pt x="2964" y="20991"/>
                      <a:pt x="3082" y="21049"/>
                      <a:pt x="3061" y="21108"/>
                    </a:cubicBezTo>
                    <a:lnTo>
                      <a:pt x="3061" y="21108"/>
                    </a:lnTo>
                    <a:cubicBezTo>
                      <a:pt x="3080" y="21059"/>
                      <a:pt x="3096" y="21041"/>
                      <a:pt x="3112" y="21041"/>
                    </a:cubicBezTo>
                    <a:cubicBezTo>
                      <a:pt x="3156" y="21041"/>
                      <a:pt x="3199" y="21185"/>
                      <a:pt x="3286" y="21193"/>
                    </a:cubicBezTo>
                    <a:cubicBezTo>
                      <a:pt x="3294" y="21194"/>
                      <a:pt x="3302" y="21195"/>
                      <a:pt x="3309" y="21195"/>
                    </a:cubicBezTo>
                    <a:cubicBezTo>
                      <a:pt x="3396" y="21195"/>
                      <a:pt x="3428" y="21142"/>
                      <a:pt x="3500" y="21142"/>
                    </a:cubicBezTo>
                    <a:cubicBezTo>
                      <a:pt x="3511" y="21142"/>
                      <a:pt x="3523" y="21143"/>
                      <a:pt x="3537" y="21146"/>
                    </a:cubicBezTo>
                    <a:cubicBezTo>
                      <a:pt x="3596" y="21170"/>
                      <a:pt x="3644" y="21205"/>
                      <a:pt x="3691" y="21229"/>
                    </a:cubicBezTo>
                    <a:cubicBezTo>
                      <a:pt x="3739" y="21255"/>
                      <a:pt x="3768" y="21262"/>
                      <a:pt x="3791" y="21262"/>
                    </a:cubicBezTo>
                    <a:cubicBezTo>
                      <a:pt x="3824" y="21262"/>
                      <a:pt x="3843" y="21246"/>
                      <a:pt x="3881" y="21246"/>
                    </a:cubicBezTo>
                    <a:cubicBezTo>
                      <a:pt x="3902" y="21246"/>
                      <a:pt x="3928" y="21251"/>
                      <a:pt x="3965" y="21265"/>
                    </a:cubicBezTo>
                    <a:cubicBezTo>
                      <a:pt x="4060" y="21313"/>
                      <a:pt x="4168" y="21336"/>
                      <a:pt x="4263" y="21348"/>
                    </a:cubicBezTo>
                    <a:cubicBezTo>
                      <a:pt x="4322" y="21348"/>
                      <a:pt x="4370" y="21336"/>
                      <a:pt x="4418" y="21336"/>
                    </a:cubicBezTo>
                    <a:cubicBezTo>
                      <a:pt x="4566" y="21368"/>
                      <a:pt x="4724" y="21523"/>
                      <a:pt x="4891" y="21523"/>
                    </a:cubicBezTo>
                    <a:cubicBezTo>
                      <a:pt x="4912" y="21523"/>
                      <a:pt x="4932" y="21520"/>
                      <a:pt x="4953" y="21515"/>
                    </a:cubicBezTo>
                    <a:cubicBezTo>
                      <a:pt x="5025" y="21494"/>
                      <a:pt x="4982" y="21465"/>
                      <a:pt x="5038" y="21465"/>
                    </a:cubicBezTo>
                    <a:cubicBezTo>
                      <a:pt x="5046" y="21465"/>
                      <a:pt x="5058" y="21466"/>
                      <a:pt x="5072" y="21467"/>
                    </a:cubicBezTo>
                    <a:cubicBezTo>
                      <a:pt x="5108" y="21491"/>
                      <a:pt x="5156" y="21515"/>
                      <a:pt x="5191" y="21527"/>
                    </a:cubicBezTo>
                    <a:cubicBezTo>
                      <a:pt x="5215" y="21527"/>
                      <a:pt x="5215" y="21491"/>
                      <a:pt x="5251" y="21491"/>
                    </a:cubicBezTo>
                    <a:cubicBezTo>
                      <a:pt x="5269" y="21488"/>
                      <a:pt x="5288" y="21487"/>
                      <a:pt x="5309" y="21487"/>
                    </a:cubicBezTo>
                    <a:cubicBezTo>
                      <a:pt x="5473" y="21487"/>
                      <a:pt x="5716" y="21571"/>
                      <a:pt x="5904" y="21571"/>
                    </a:cubicBezTo>
                    <a:cubicBezTo>
                      <a:pt x="5974" y="21571"/>
                      <a:pt x="6037" y="21560"/>
                      <a:pt x="6084" y="21527"/>
                    </a:cubicBezTo>
                    <a:cubicBezTo>
                      <a:pt x="6100" y="21530"/>
                      <a:pt x="6110" y="21534"/>
                      <a:pt x="6116" y="21538"/>
                    </a:cubicBezTo>
                    <a:lnTo>
                      <a:pt x="6116" y="21538"/>
                    </a:lnTo>
                    <a:cubicBezTo>
                      <a:pt x="6206" y="21519"/>
                      <a:pt x="6247" y="21181"/>
                      <a:pt x="6108" y="21158"/>
                    </a:cubicBezTo>
                    <a:cubicBezTo>
                      <a:pt x="6081" y="21151"/>
                      <a:pt x="6010" y="21144"/>
                      <a:pt x="5950" y="21144"/>
                    </a:cubicBezTo>
                    <a:cubicBezTo>
                      <a:pt x="5906" y="21144"/>
                      <a:pt x="5868" y="21148"/>
                      <a:pt x="5858" y="21158"/>
                    </a:cubicBezTo>
                    <a:cubicBezTo>
                      <a:pt x="5825" y="21208"/>
                      <a:pt x="5815" y="21259"/>
                      <a:pt x="5757" y="21259"/>
                    </a:cubicBezTo>
                    <a:cubicBezTo>
                      <a:pt x="5733" y="21259"/>
                      <a:pt x="5701" y="21250"/>
                      <a:pt x="5656" y="21229"/>
                    </a:cubicBezTo>
                    <a:cubicBezTo>
                      <a:pt x="5513" y="21193"/>
                      <a:pt x="5370" y="21170"/>
                      <a:pt x="5239" y="21170"/>
                    </a:cubicBezTo>
                    <a:cubicBezTo>
                      <a:pt x="5149" y="21170"/>
                      <a:pt x="5081" y="21254"/>
                      <a:pt x="5014" y="21254"/>
                    </a:cubicBezTo>
                    <a:cubicBezTo>
                      <a:pt x="5009" y="21254"/>
                      <a:pt x="5005" y="21254"/>
                      <a:pt x="5001" y="21253"/>
                    </a:cubicBezTo>
                    <a:cubicBezTo>
                      <a:pt x="4894" y="21217"/>
                      <a:pt x="4906" y="21074"/>
                      <a:pt x="4775" y="21039"/>
                    </a:cubicBezTo>
                    <a:cubicBezTo>
                      <a:pt x="4768" y="21036"/>
                      <a:pt x="4762" y="21035"/>
                      <a:pt x="4757" y="21035"/>
                    </a:cubicBezTo>
                    <a:cubicBezTo>
                      <a:pt x="4710" y="21035"/>
                      <a:pt x="4738" y="21124"/>
                      <a:pt x="4727" y="21146"/>
                    </a:cubicBezTo>
                    <a:cubicBezTo>
                      <a:pt x="4675" y="21135"/>
                      <a:pt x="4659" y="21033"/>
                      <a:pt x="4607" y="21033"/>
                    </a:cubicBezTo>
                    <a:cubicBezTo>
                      <a:pt x="4600" y="21033"/>
                      <a:pt x="4593" y="21034"/>
                      <a:pt x="4584" y="21039"/>
                    </a:cubicBezTo>
                    <a:cubicBezTo>
                      <a:pt x="4564" y="21039"/>
                      <a:pt x="4520" y="21204"/>
                      <a:pt x="4450" y="21204"/>
                    </a:cubicBezTo>
                    <a:cubicBezTo>
                      <a:pt x="4436" y="21204"/>
                      <a:pt x="4422" y="21197"/>
                      <a:pt x="4406" y="21182"/>
                    </a:cubicBezTo>
                    <a:cubicBezTo>
                      <a:pt x="4358" y="21134"/>
                      <a:pt x="4429" y="21086"/>
                      <a:pt x="4334" y="21039"/>
                    </a:cubicBezTo>
                    <a:cubicBezTo>
                      <a:pt x="4287" y="21015"/>
                      <a:pt x="4239" y="21015"/>
                      <a:pt x="4191" y="21015"/>
                    </a:cubicBezTo>
                    <a:cubicBezTo>
                      <a:pt x="4097" y="21015"/>
                      <a:pt x="4169" y="21116"/>
                      <a:pt x="4057" y="21116"/>
                    </a:cubicBezTo>
                    <a:cubicBezTo>
                      <a:pt x="4042" y="21116"/>
                      <a:pt x="4024" y="21114"/>
                      <a:pt x="4001" y="21110"/>
                    </a:cubicBezTo>
                    <a:cubicBezTo>
                      <a:pt x="4013" y="21062"/>
                      <a:pt x="4001" y="21003"/>
                      <a:pt x="3965" y="20967"/>
                    </a:cubicBezTo>
                    <a:cubicBezTo>
                      <a:pt x="3919" y="20937"/>
                      <a:pt x="3859" y="20896"/>
                      <a:pt x="3815" y="20896"/>
                    </a:cubicBezTo>
                    <a:cubicBezTo>
                      <a:pt x="3792" y="20896"/>
                      <a:pt x="3774" y="20908"/>
                      <a:pt x="3765" y="20937"/>
                    </a:cubicBezTo>
                    <a:lnTo>
                      <a:pt x="3765" y="20937"/>
                    </a:lnTo>
                    <a:cubicBezTo>
                      <a:pt x="3784" y="20865"/>
                      <a:pt x="3748" y="20839"/>
                      <a:pt x="3692" y="20839"/>
                    </a:cubicBezTo>
                    <a:cubicBezTo>
                      <a:pt x="3660" y="20839"/>
                      <a:pt x="3622" y="20847"/>
                      <a:pt x="3584" y="20860"/>
                    </a:cubicBezTo>
                    <a:cubicBezTo>
                      <a:pt x="3606" y="20783"/>
                      <a:pt x="3228" y="20746"/>
                      <a:pt x="3136" y="20722"/>
                    </a:cubicBezTo>
                    <a:lnTo>
                      <a:pt x="3136" y="20722"/>
                    </a:lnTo>
                    <a:cubicBezTo>
                      <a:pt x="3256" y="20765"/>
                      <a:pt x="3261" y="20832"/>
                      <a:pt x="3194" y="20832"/>
                    </a:cubicBezTo>
                    <a:cubicBezTo>
                      <a:pt x="3166" y="20832"/>
                      <a:pt x="3124" y="20820"/>
                      <a:pt x="3072" y="20789"/>
                    </a:cubicBezTo>
                    <a:cubicBezTo>
                      <a:pt x="2953" y="20717"/>
                      <a:pt x="2834" y="20658"/>
                      <a:pt x="2703" y="20598"/>
                    </a:cubicBezTo>
                    <a:lnTo>
                      <a:pt x="2703" y="20598"/>
                    </a:lnTo>
                    <a:cubicBezTo>
                      <a:pt x="2655" y="20693"/>
                      <a:pt x="2989" y="20848"/>
                      <a:pt x="3084" y="20896"/>
                    </a:cubicBezTo>
                    <a:cubicBezTo>
                      <a:pt x="2977" y="20860"/>
                      <a:pt x="2882" y="20824"/>
                      <a:pt x="2786" y="20777"/>
                    </a:cubicBezTo>
                    <a:cubicBezTo>
                      <a:pt x="2715" y="20753"/>
                      <a:pt x="2620" y="20693"/>
                      <a:pt x="2620" y="20634"/>
                    </a:cubicBezTo>
                    <a:cubicBezTo>
                      <a:pt x="2608" y="20562"/>
                      <a:pt x="2691" y="20574"/>
                      <a:pt x="2620" y="20503"/>
                    </a:cubicBezTo>
                    <a:cubicBezTo>
                      <a:pt x="2501" y="20372"/>
                      <a:pt x="2394" y="20455"/>
                      <a:pt x="2251" y="20384"/>
                    </a:cubicBezTo>
                    <a:cubicBezTo>
                      <a:pt x="2132" y="20324"/>
                      <a:pt x="2060" y="20229"/>
                      <a:pt x="2024" y="20110"/>
                    </a:cubicBezTo>
                    <a:cubicBezTo>
                      <a:pt x="2001" y="20142"/>
                      <a:pt x="1934" y="20152"/>
                      <a:pt x="1872" y="20152"/>
                    </a:cubicBezTo>
                    <a:cubicBezTo>
                      <a:pt x="1841" y="20152"/>
                      <a:pt x="1810" y="20150"/>
                      <a:pt x="1786" y="20146"/>
                    </a:cubicBezTo>
                    <a:cubicBezTo>
                      <a:pt x="1667" y="20110"/>
                      <a:pt x="1774" y="20062"/>
                      <a:pt x="1751" y="20039"/>
                    </a:cubicBezTo>
                    <a:cubicBezTo>
                      <a:pt x="1737" y="20031"/>
                      <a:pt x="1725" y="20027"/>
                      <a:pt x="1714" y="20027"/>
                    </a:cubicBezTo>
                    <a:cubicBezTo>
                      <a:pt x="1712" y="20027"/>
                      <a:pt x="1710" y="20028"/>
                      <a:pt x="1707" y="20028"/>
                    </a:cubicBezTo>
                    <a:lnTo>
                      <a:pt x="1707" y="20028"/>
                    </a:lnTo>
                    <a:cubicBezTo>
                      <a:pt x="1728" y="20009"/>
                      <a:pt x="1744" y="19988"/>
                      <a:pt x="1739" y="19967"/>
                    </a:cubicBezTo>
                    <a:cubicBezTo>
                      <a:pt x="1703" y="19908"/>
                      <a:pt x="1584" y="19836"/>
                      <a:pt x="1536" y="19800"/>
                    </a:cubicBezTo>
                    <a:cubicBezTo>
                      <a:pt x="1489" y="19753"/>
                      <a:pt x="1381" y="19669"/>
                      <a:pt x="1310" y="19669"/>
                    </a:cubicBezTo>
                    <a:cubicBezTo>
                      <a:pt x="1296" y="19669"/>
                      <a:pt x="1286" y="19670"/>
                      <a:pt x="1276" y="19670"/>
                    </a:cubicBezTo>
                    <a:cubicBezTo>
                      <a:pt x="1253" y="19670"/>
                      <a:pt x="1237" y="19664"/>
                      <a:pt x="1203" y="19622"/>
                    </a:cubicBezTo>
                    <a:cubicBezTo>
                      <a:pt x="1179" y="19598"/>
                      <a:pt x="1167" y="19550"/>
                      <a:pt x="1179" y="19515"/>
                    </a:cubicBezTo>
                    <a:cubicBezTo>
                      <a:pt x="1203" y="19479"/>
                      <a:pt x="1179" y="19479"/>
                      <a:pt x="1143" y="19431"/>
                    </a:cubicBezTo>
                    <a:cubicBezTo>
                      <a:pt x="1108" y="19396"/>
                      <a:pt x="1024" y="19348"/>
                      <a:pt x="965" y="19288"/>
                    </a:cubicBezTo>
                    <a:cubicBezTo>
                      <a:pt x="905" y="19229"/>
                      <a:pt x="858" y="19157"/>
                      <a:pt x="822" y="19086"/>
                    </a:cubicBezTo>
                    <a:cubicBezTo>
                      <a:pt x="798" y="19038"/>
                      <a:pt x="822" y="18943"/>
                      <a:pt x="798" y="18919"/>
                    </a:cubicBezTo>
                    <a:cubicBezTo>
                      <a:pt x="795" y="18911"/>
                      <a:pt x="792" y="18908"/>
                      <a:pt x="789" y="18908"/>
                    </a:cubicBezTo>
                    <a:cubicBezTo>
                      <a:pt x="782" y="18908"/>
                      <a:pt x="776" y="18925"/>
                      <a:pt x="769" y="18925"/>
                    </a:cubicBezTo>
                    <a:cubicBezTo>
                      <a:pt x="767" y="18925"/>
                      <a:pt x="764" y="18924"/>
                      <a:pt x="762" y="18919"/>
                    </a:cubicBezTo>
                    <a:cubicBezTo>
                      <a:pt x="750" y="18896"/>
                      <a:pt x="739" y="18872"/>
                      <a:pt x="739" y="18860"/>
                    </a:cubicBezTo>
                    <a:cubicBezTo>
                      <a:pt x="691" y="18765"/>
                      <a:pt x="643" y="18657"/>
                      <a:pt x="608" y="18562"/>
                    </a:cubicBezTo>
                    <a:cubicBezTo>
                      <a:pt x="574" y="18461"/>
                      <a:pt x="551" y="18263"/>
                      <a:pt x="457" y="18263"/>
                    </a:cubicBezTo>
                    <a:cubicBezTo>
                      <a:pt x="452" y="18263"/>
                      <a:pt x="446" y="18263"/>
                      <a:pt x="441" y="18265"/>
                    </a:cubicBezTo>
                    <a:cubicBezTo>
                      <a:pt x="512" y="18241"/>
                      <a:pt x="477" y="18026"/>
                      <a:pt x="465" y="17943"/>
                    </a:cubicBezTo>
                    <a:cubicBezTo>
                      <a:pt x="453" y="17824"/>
                      <a:pt x="381" y="17812"/>
                      <a:pt x="381" y="17693"/>
                    </a:cubicBezTo>
                    <a:cubicBezTo>
                      <a:pt x="381" y="17645"/>
                      <a:pt x="453" y="17681"/>
                      <a:pt x="465" y="17622"/>
                    </a:cubicBezTo>
                    <a:cubicBezTo>
                      <a:pt x="477" y="17574"/>
                      <a:pt x="477" y="17526"/>
                      <a:pt x="465" y="17479"/>
                    </a:cubicBezTo>
                    <a:cubicBezTo>
                      <a:pt x="453" y="17419"/>
                      <a:pt x="441" y="17348"/>
                      <a:pt x="417" y="17288"/>
                    </a:cubicBezTo>
                    <a:cubicBezTo>
                      <a:pt x="411" y="17276"/>
                      <a:pt x="396" y="17273"/>
                      <a:pt x="380" y="17273"/>
                    </a:cubicBezTo>
                    <a:cubicBezTo>
                      <a:pt x="369" y="17273"/>
                      <a:pt x="357" y="17275"/>
                      <a:pt x="347" y="17276"/>
                    </a:cubicBezTo>
                    <a:lnTo>
                      <a:pt x="347" y="17276"/>
                    </a:lnTo>
                    <a:cubicBezTo>
                      <a:pt x="445" y="17264"/>
                      <a:pt x="358" y="17119"/>
                      <a:pt x="369" y="17050"/>
                    </a:cubicBezTo>
                    <a:cubicBezTo>
                      <a:pt x="373" y="17027"/>
                      <a:pt x="394" y="17023"/>
                      <a:pt x="420" y="17023"/>
                    </a:cubicBezTo>
                    <a:cubicBezTo>
                      <a:pt x="438" y="17023"/>
                      <a:pt x="459" y="17025"/>
                      <a:pt x="478" y="17025"/>
                    </a:cubicBezTo>
                    <a:cubicBezTo>
                      <a:pt x="519" y="17025"/>
                      <a:pt x="554" y="17015"/>
                      <a:pt x="548" y="16955"/>
                    </a:cubicBezTo>
                    <a:cubicBezTo>
                      <a:pt x="524" y="16800"/>
                      <a:pt x="369" y="16848"/>
                      <a:pt x="298" y="16788"/>
                    </a:cubicBezTo>
                    <a:cubicBezTo>
                      <a:pt x="242" y="16720"/>
                      <a:pt x="421" y="16621"/>
                      <a:pt x="449" y="16621"/>
                    </a:cubicBezTo>
                    <a:cubicBezTo>
                      <a:pt x="451" y="16621"/>
                      <a:pt x="452" y="16621"/>
                      <a:pt x="453" y="16621"/>
                    </a:cubicBezTo>
                    <a:cubicBezTo>
                      <a:pt x="417" y="16586"/>
                      <a:pt x="393" y="16610"/>
                      <a:pt x="405" y="16526"/>
                    </a:cubicBezTo>
                    <a:cubicBezTo>
                      <a:pt x="405" y="16502"/>
                      <a:pt x="417" y="16443"/>
                      <a:pt x="405" y="16419"/>
                    </a:cubicBezTo>
                    <a:cubicBezTo>
                      <a:pt x="399" y="16407"/>
                      <a:pt x="387" y="16407"/>
                      <a:pt x="375" y="16407"/>
                    </a:cubicBezTo>
                    <a:cubicBezTo>
                      <a:pt x="363" y="16407"/>
                      <a:pt x="352" y="16407"/>
                      <a:pt x="346" y="16395"/>
                    </a:cubicBezTo>
                    <a:cubicBezTo>
                      <a:pt x="322" y="16360"/>
                      <a:pt x="346" y="16300"/>
                      <a:pt x="346" y="16264"/>
                    </a:cubicBezTo>
                    <a:cubicBezTo>
                      <a:pt x="362" y="16271"/>
                      <a:pt x="377" y="16275"/>
                      <a:pt x="390" y="16275"/>
                    </a:cubicBezTo>
                    <a:cubicBezTo>
                      <a:pt x="421" y="16275"/>
                      <a:pt x="438" y="16249"/>
                      <a:pt x="429" y="16181"/>
                    </a:cubicBezTo>
                    <a:cubicBezTo>
                      <a:pt x="429" y="16050"/>
                      <a:pt x="417" y="16026"/>
                      <a:pt x="512" y="16026"/>
                    </a:cubicBezTo>
                    <a:cubicBezTo>
                      <a:pt x="548" y="16026"/>
                      <a:pt x="584" y="15871"/>
                      <a:pt x="560" y="15848"/>
                    </a:cubicBezTo>
                    <a:cubicBezTo>
                      <a:pt x="548" y="15824"/>
                      <a:pt x="500" y="15859"/>
                      <a:pt x="512" y="15788"/>
                    </a:cubicBezTo>
                    <a:cubicBezTo>
                      <a:pt x="524" y="15693"/>
                      <a:pt x="548" y="15609"/>
                      <a:pt x="584" y="15526"/>
                    </a:cubicBezTo>
                    <a:cubicBezTo>
                      <a:pt x="619" y="15443"/>
                      <a:pt x="655" y="15443"/>
                      <a:pt x="715" y="15371"/>
                    </a:cubicBezTo>
                    <a:cubicBezTo>
                      <a:pt x="762" y="15312"/>
                      <a:pt x="786" y="15228"/>
                      <a:pt x="774" y="15145"/>
                    </a:cubicBezTo>
                    <a:cubicBezTo>
                      <a:pt x="751" y="15054"/>
                      <a:pt x="893" y="14918"/>
                      <a:pt x="905" y="14918"/>
                    </a:cubicBezTo>
                    <a:cubicBezTo>
                      <a:pt x="905" y="14918"/>
                      <a:pt x="905" y="14918"/>
                      <a:pt x="905" y="14918"/>
                    </a:cubicBezTo>
                    <a:lnTo>
                      <a:pt x="905" y="14918"/>
                    </a:lnTo>
                    <a:cubicBezTo>
                      <a:pt x="899" y="14887"/>
                      <a:pt x="883" y="14876"/>
                      <a:pt x="863" y="14876"/>
                    </a:cubicBezTo>
                    <a:cubicBezTo>
                      <a:pt x="811" y="14876"/>
                      <a:pt x="729" y="14955"/>
                      <a:pt x="706" y="14955"/>
                    </a:cubicBezTo>
                    <a:cubicBezTo>
                      <a:pt x="705" y="14955"/>
                      <a:pt x="704" y="14955"/>
                      <a:pt x="703" y="14955"/>
                    </a:cubicBezTo>
                    <a:cubicBezTo>
                      <a:pt x="691" y="14955"/>
                      <a:pt x="715" y="14847"/>
                      <a:pt x="750" y="14847"/>
                    </a:cubicBezTo>
                    <a:cubicBezTo>
                      <a:pt x="753" y="14848"/>
                      <a:pt x="755" y="14848"/>
                      <a:pt x="757" y="14848"/>
                    </a:cubicBezTo>
                    <a:cubicBezTo>
                      <a:pt x="799" y="14848"/>
                      <a:pt x="811" y="14737"/>
                      <a:pt x="822" y="14681"/>
                    </a:cubicBezTo>
                    <a:cubicBezTo>
                      <a:pt x="822" y="14615"/>
                      <a:pt x="840" y="14603"/>
                      <a:pt x="867" y="14603"/>
                    </a:cubicBezTo>
                    <a:cubicBezTo>
                      <a:pt x="882" y="14603"/>
                      <a:pt x="900" y="14607"/>
                      <a:pt x="920" y="14607"/>
                    </a:cubicBezTo>
                    <a:cubicBezTo>
                      <a:pt x="934" y="14607"/>
                      <a:pt x="949" y="14605"/>
                      <a:pt x="965" y="14597"/>
                    </a:cubicBezTo>
                    <a:cubicBezTo>
                      <a:pt x="1024" y="14562"/>
                      <a:pt x="965" y="14526"/>
                      <a:pt x="965" y="14502"/>
                    </a:cubicBezTo>
                    <a:cubicBezTo>
                      <a:pt x="917" y="14490"/>
                      <a:pt x="965" y="14407"/>
                      <a:pt x="977" y="14359"/>
                    </a:cubicBezTo>
                    <a:cubicBezTo>
                      <a:pt x="1024" y="14240"/>
                      <a:pt x="1060" y="14228"/>
                      <a:pt x="1036" y="14097"/>
                    </a:cubicBezTo>
                    <a:cubicBezTo>
                      <a:pt x="1036" y="14085"/>
                      <a:pt x="1036" y="13990"/>
                      <a:pt x="1060" y="13990"/>
                    </a:cubicBezTo>
                    <a:cubicBezTo>
                      <a:pt x="1060" y="13990"/>
                      <a:pt x="1061" y="13990"/>
                      <a:pt x="1061" y="13990"/>
                    </a:cubicBezTo>
                    <a:cubicBezTo>
                      <a:pt x="1072" y="13990"/>
                      <a:pt x="1108" y="14084"/>
                      <a:pt x="1155" y="14084"/>
                    </a:cubicBezTo>
                    <a:cubicBezTo>
                      <a:pt x="1170" y="14084"/>
                      <a:pt x="1186" y="14075"/>
                      <a:pt x="1203" y="14050"/>
                    </a:cubicBezTo>
                    <a:cubicBezTo>
                      <a:pt x="1270" y="13937"/>
                      <a:pt x="1338" y="13825"/>
                      <a:pt x="1385" y="13712"/>
                    </a:cubicBezTo>
                    <a:lnTo>
                      <a:pt x="1385" y="13712"/>
                    </a:lnTo>
                    <a:cubicBezTo>
                      <a:pt x="1373" y="13735"/>
                      <a:pt x="1347" y="13768"/>
                      <a:pt x="1324" y="13768"/>
                    </a:cubicBezTo>
                    <a:cubicBezTo>
                      <a:pt x="1319" y="13768"/>
                      <a:pt x="1314" y="13767"/>
                      <a:pt x="1310" y="13764"/>
                    </a:cubicBezTo>
                    <a:cubicBezTo>
                      <a:pt x="1287" y="13741"/>
                      <a:pt x="1401" y="13591"/>
                      <a:pt x="1371" y="13563"/>
                    </a:cubicBezTo>
                    <a:lnTo>
                      <a:pt x="1371" y="13563"/>
                    </a:lnTo>
                    <a:cubicBezTo>
                      <a:pt x="1383" y="13578"/>
                      <a:pt x="1287" y="13652"/>
                      <a:pt x="1266" y="13652"/>
                    </a:cubicBezTo>
                    <a:cubicBezTo>
                      <a:pt x="1262" y="13652"/>
                      <a:pt x="1261" y="13650"/>
                      <a:pt x="1262" y="13645"/>
                    </a:cubicBezTo>
                    <a:cubicBezTo>
                      <a:pt x="1283" y="13564"/>
                      <a:pt x="1268" y="13430"/>
                      <a:pt x="1323" y="13430"/>
                    </a:cubicBezTo>
                    <a:cubicBezTo>
                      <a:pt x="1332" y="13430"/>
                      <a:pt x="1344" y="13434"/>
                      <a:pt x="1358" y="13442"/>
                    </a:cubicBezTo>
                    <a:cubicBezTo>
                      <a:pt x="1374" y="13467"/>
                      <a:pt x="1391" y="13504"/>
                      <a:pt x="1411" y="13504"/>
                    </a:cubicBezTo>
                    <a:cubicBezTo>
                      <a:pt x="1420" y="13504"/>
                      <a:pt x="1430" y="13496"/>
                      <a:pt x="1441" y="13478"/>
                    </a:cubicBezTo>
                    <a:cubicBezTo>
                      <a:pt x="1524" y="13371"/>
                      <a:pt x="1584" y="13264"/>
                      <a:pt x="1632" y="13157"/>
                    </a:cubicBezTo>
                    <a:cubicBezTo>
                      <a:pt x="1667" y="13073"/>
                      <a:pt x="1548" y="13097"/>
                      <a:pt x="1524" y="13073"/>
                    </a:cubicBezTo>
                    <a:cubicBezTo>
                      <a:pt x="1584" y="12990"/>
                      <a:pt x="1667" y="12919"/>
                      <a:pt x="1751" y="12859"/>
                    </a:cubicBezTo>
                    <a:cubicBezTo>
                      <a:pt x="1798" y="12859"/>
                      <a:pt x="1727" y="13014"/>
                      <a:pt x="1715" y="13038"/>
                    </a:cubicBezTo>
                    <a:cubicBezTo>
                      <a:pt x="1751" y="12966"/>
                      <a:pt x="1822" y="12811"/>
                      <a:pt x="1893" y="12788"/>
                    </a:cubicBezTo>
                    <a:cubicBezTo>
                      <a:pt x="1903" y="12784"/>
                      <a:pt x="1913" y="12783"/>
                      <a:pt x="1922" y="12783"/>
                    </a:cubicBezTo>
                    <a:cubicBezTo>
                      <a:pt x="1978" y="12783"/>
                      <a:pt x="2016" y="12839"/>
                      <a:pt x="2036" y="12859"/>
                    </a:cubicBezTo>
                    <a:cubicBezTo>
                      <a:pt x="2001" y="12776"/>
                      <a:pt x="1977" y="12680"/>
                      <a:pt x="1965" y="12585"/>
                    </a:cubicBezTo>
                    <a:cubicBezTo>
                      <a:pt x="1965" y="12538"/>
                      <a:pt x="2024" y="12478"/>
                      <a:pt x="2036" y="12419"/>
                    </a:cubicBezTo>
                    <a:cubicBezTo>
                      <a:pt x="2048" y="12395"/>
                      <a:pt x="2013" y="12311"/>
                      <a:pt x="2072" y="12299"/>
                    </a:cubicBezTo>
                    <a:cubicBezTo>
                      <a:pt x="2075" y="12299"/>
                      <a:pt x="2078" y="12299"/>
                      <a:pt x="2080" y="12299"/>
                    </a:cubicBezTo>
                    <a:cubicBezTo>
                      <a:pt x="2144" y="12299"/>
                      <a:pt x="2146" y="12430"/>
                      <a:pt x="2215" y="12430"/>
                    </a:cubicBezTo>
                    <a:cubicBezTo>
                      <a:pt x="2218" y="12431"/>
                      <a:pt x="2222" y="12431"/>
                      <a:pt x="2225" y="12431"/>
                    </a:cubicBezTo>
                    <a:cubicBezTo>
                      <a:pt x="2287" y="12431"/>
                      <a:pt x="2298" y="12322"/>
                      <a:pt x="2298" y="12288"/>
                    </a:cubicBezTo>
                    <a:cubicBezTo>
                      <a:pt x="2298" y="12240"/>
                      <a:pt x="2274" y="12216"/>
                      <a:pt x="2310" y="12157"/>
                    </a:cubicBezTo>
                    <a:cubicBezTo>
                      <a:pt x="2346" y="12097"/>
                      <a:pt x="2394" y="12049"/>
                      <a:pt x="2429" y="11990"/>
                    </a:cubicBezTo>
                    <a:cubicBezTo>
                      <a:pt x="2441" y="11978"/>
                      <a:pt x="2452" y="11967"/>
                      <a:pt x="2463" y="11955"/>
                    </a:cubicBezTo>
                    <a:lnTo>
                      <a:pt x="2463" y="11955"/>
                    </a:lnTo>
                    <a:cubicBezTo>
                      <a:pt x="2437" y="11965"/>
                      <a:pt x="2409" y="11976"/>
                      <a:pt x="2391" y="11976"/>
                    </a:cubicBezTo>
                    <a:cubicBezTo>
                      <a:pt x="2368" y="11976"/>
                      <a:pt x="2361" y="11959"/>
                      <a:pt x="2394" y="11907"/>
                    </a:cubicBezTo>
                    <a:lnTo>
                      <a:pt x="2382" y="11895"/>
                    </a:lnTo>
                    <a:cubicBezTo>
                      <a:pt x="2403" y="11873"/>
                      <a:pt x="2423" y="11865"/>
                      <a:pt x="2440" y="11865"/>
                    </a:cubicBezTo>
                    <a:cubicBezTo>
                      <a:pt x="2477" y="11865"/>
                      <a:pt x="2497" y="11908"/>
                      <a:pt x="2469" y="11948"/>
                    </a:cubicBezTo>
                    <a:lnTo>
                      <a:pt x="2469" y="11948"/>
                    </a:lnTo>
                    <a:cubicBezTo>
                      <a:pt x="2582" y="11827"/>
                      <a:pt x="2676" y="11688"/>
                      <a:pt x="2751" y="11549"/>
                    </a:cubicBezTo>
                    <a:cubicBezTo>
                      <a:pt x="2763" y="11514"/>
                      <a:pt x="2727" y="11466"/>
                      <a:pt x="2775" y="11442"/>
                    </a:cubicBezTo>
                    <a:cubicBezTo>
                      <a:pt x="2822" y="11430"/>
                      <a:pt x="2882" y="11442"/>
                      <a:pt x="2941" y="11418"/>
                    </a:cubicBezTo>
                    <a:cubicBezTo>
                      <a:pt x="3084" y="11335"/>
                      <a:pt x="3203" y="11216"/>
                      <a:pt x="3263" y="11061"/>
                    </a:cubicBezTo>
                    <a:cubicBezTo>
                      <a:pt x="3275" y="11037"/>
                      <a:pt x="3263" y="10954"/>
                      <a:pt x="3286" y="10954"/>
                    </a:cubicBezTo>
                    <a:cubicBezTo>
                      <a:pt x="3294" y="10949"/>
                      <a:pt x="3300" y="10947"/>
                      <a:pt x="3307" y="10947"/>
                    </a:cubicBezTo>
                    <a:cubicBezTo>
                      <a:pt x="3335" y="10947"/>
                      <a:pt x="3361" y="10984"/>
                      <a:pt x="3392" y="10984"/>
                    </a:cubicBezTo>
                    <a:cubicBezTo>
                      <a:pt x="3404" y="10984"/>
                      <a:pt x="3416" y="10979"/>
                      <a:pt x="3429" y="10966"/>
                    </a:cubicBezTo>
                    <a:cubicBezTo>
                      <a:pt x="3406" y="10918"/>
                      <a:pt x="3406" y="10871"/>
                      <a:pt x="3429" y="10835"/>
                    </a:cubicBezTo>
                    <a:cubicBezTo>
                      <a:pt x="3465" y="10799"/>
                      <a:pt x="3501" y="10764"/>
                      <a:pt x="3477" y="10728"/>
                    </a:cubicBezTo>
                    <a:cubicBezTo>
                      <a:pt x="3429" y="10645"/>
                      <a:pt x="3453" y="10633"/>
                      <a:pt x="3465" y="10525"/>
                    </a:cubicBezTo>
                    <a:cubicBezTo>
                      <a:pt x="3501" y="10525"/>
                      <a:pt x="3667" y="10573"/>
                      <a:pt x="3632" y="10585"/>
                    </a:cubicBezTo>
                    <a:cubicBezTo>
                      <a:pt x="3608" y="10609"/>
                      <a:pt x="3548" y="10621"/>
                      <a:pt x="3548" y="10680"/>
                    </a:cubicBezTo>
                    <a:cubicBezTo>
                      <a:pt x="3543" y="10706"/>
                      <a:pt x="3547" y="10714"/>
                      <a:pt x="3555" y="10714"/>
                    </a:cubicBezTo>
                    <a:cubicBezTo>
                      <a:pt x="3565" y="10714"/>
                      <a:pt x="3582" y="10699"/>
                      <a:pt x="3596" y="10692"/>
                    </a:cubicBezTo>
                    <a:cubicBezTo>
                      <a:pt x="3641" y="10659"/>
                      <a:pt x="3706" y="10499"/>
                      <a:pt x="3793" y="10499"/>
                    </a:cubicBezTo>
                    <a:cubicBezTo>
                      <a:pt x="3799" y="10499"/>
                      <a:pt x="3804" y="10500"/>
                      <a:pt x="3810" y="10502"/>
                    </a:cubicBezTo>
                    <a:cubicBezTo>
                      <a:pt x="3812" y="10502"/>
                      <a:pt x="3813" y="10502"/>
                      <a:pt x="3814" y="10502"/>
                    </a:cubicBezTo>
                    <a:cubicBezTo>
                      <a:pt x="3825" y="10502"/>
                      <a:pt x="3839" y="10494"/>
                      <a:pt x="3855" y="10480"/>
                    </a:cubicBezTo>
                    <a:lnTo>
                      <a:pt x="3855" y="10480"/>
                    </a:lnTo>
                    <a:cubicBezTo>
                      <a:pt x="3850" y="10480"/>
                      <a:pt x="3844" y="10481"/>
                      <a:pt x="3837" y="10481"/>
                    </a:cubicBezTo>
                    <a:cubicBezTo>
                      <a:pt x="3775" y="10481"/>
                      <a:pt x="3694" y="10453"/>
                      <a:pt x="3775" y="10383"/>
                    </a:cubicBezTo>
                    <a:lnTo>
                      <a:pt x="3775" y="10371"/>
                    </a:lnTo>
                    <a:lnTo>
                      <a:pt x="3865" y="10472"/>
                    </a:lnTo>
                    <a:lnTo>
                      <a:pt x="3865" y="10472"/>
                    </a:lnTo>
                    <a:cubicBezTo>
                      <a:pt x="3944" y="10398"/>
                      <a:pt x="4067" y="10212"/>
                      <a:pt x="4132" y="10156"/>
                    </a:cubicBezTo>
                    <a:cubicBezTo>
                      <a:pt x="4072" y="10097"/>
                      <a:pt x="4037" y="10144"/>
                      <a:pt x="3977" y="10097"/>
                    </a:cubicBezTo>
                    <a:cubicBezTo>
                      <a:pt x="4037" y="10049"/>
                      <a:pt x="4144" y="10061"/>
                      <a:pt x="4156" y="10037"/>
                    </a:cubicBezTo>
                    <a:cubicBezTo>
                      <a:pt x="4191" y="9990"/>
                      <a:pt x="4179" y="9894"/>
                      <a:pt x="4191" y="9847"/>
                    </a:cubicBezTo>
                    <a:cubicBezTo>
                      <a:pt x="4207" y="9852"/>
                      <a:pt x="4243" y="9855"/>
                      <a:pt x="4288" y="9855"/>
                    </a:cubicBezTo>
                    <a:cubicBezTo>
                      <a:pt x="4443" y="9855"/>
                      <a:pt x="4703" y="9820"/>
                      <a:pt x="4620" y="9728"/>
                    </a:cubicBezTo>
                    <a:lnTo>
                      <a:pt x="4620" y="9728"/>
                    </a:lnTo>
                    <a:cubicBezTo>
                      <a:pt x="4584" y="9752"/>
                      <a:pt x="4584" y="9775"/>
                      <a:pt x="4572" y="9787"/>
                    </a:cubicBezTo>
                    <a:cubicBezTo>
                      <a:pt x="4571" y="9790"/>
                      <a:pt x="4569" y="9791"/>
                      <a:pt x="4568" y="9791"/>
                    </a:cubicBezTo>
                    <a:cubicBezTo>
                      <a:pt x="4553" y="9791"/>
                      <a:pt x="4525" y="9713"/>
                      <a:pt x="4525" y="9692"/>
                    </a:cubicBezTo>
                    <a:cubicBezTo>
                      <a:pt x="4537" y="9644"/>
                      <a:pt x="4572" y="9609"/>
                      <a:pt x="4608" y="9585"/>
                    </a:cubicBezTo>
                    <a:cubicBezTo>
                      <a:pt x="4626" y="9573"/>
                      <a:pt x="4641" y="9568"/>
                      <a:pt x="4653" y="9568"/>
                    </a:cubicBezTo>
                    <a:cubicBezTo>
                      <a:pt x="4701" y="9568"/>
                      <a:pt x="4710" y="9645"/>
                      <a:pt x="4766" y="9645"/>
                    </a:cubicBezTo>
                    <a:cubicBezTo>
                      <a:pt x="4779" y="9645"/>
                      <a:pt x="4793" y="9641"/>
                      <a:pt x="4810" y="9632"/>
                    </a:cubicBezTo>
                    <a:cubicBezTo>
                      <a:pt x="4870" y="9597"/>
                      <a:pt x="4930" y="9549"/>
                      <a:pt x="4977" y="9502"/>
                    </a:cubicBezTo>
                    <a:cubicBezTo>
                      <a:pt x="5025" y="9442"/>
                      <a:pt x="4941" y="9418"/>
                      <a:pt x="5013" y="9347"/>
                    </a:cubicBezTo>
                    <a:cubicBezTo>
                      <a:pt x="5053" y="9315"/>
                      <a:pt x="5076" y="9289"/>
                      <a:pt x="5098" y="9289"/>
                    </a:cubicBezTo>
                    <a:cubicBezTo>
                      <a:pt x="5109" y="9289"/>
                      <a:pt x="5120" y="9295"/>
                      <a:pt x="5132" y="9311"/>
                    </a:cubicBezTo>
                    <a:cubicBezTo>
                      <a:pt x="5132" y="9335"/>
                      <a:pt x="5132" y="9382"/>
                      <a:pt x="5144" y="9394"/>
                    </a:cubicBezTo>
                    <a:cubicBezTo>
                      <a:pt x="5144" y="9395"/>
                      <a:pt x="5144" y="9395"/>
                      <a:pt x="5145" y="9395"/>
                    </a:cubicBezTo>
                    <a:cubicBezTo>
                      <a:pt x="5159" y="9395"/>
                      <a:pt x="5265" y="9082"/>
                      <a:pt x="5346" y="9082"/>
                    </a:cubicBezTo>
                    <a:cubicBezTo>
                      <a:pt x="5350" y="9082"/>
                      <a:pt x="5354" y="9083"/>
                      <a:pt x="5358" y="9085"/>
                    </a:cubicBezTo>
                    <a:cubicBezTo>
                      <a:pt x="5415" y="9101"/>
                      <a:pt x="5428" y="9134"/>
                      <a:pt x="5464" y="9134"/>
                    </a:cubicBezTo>
                    <a:cubicBezTo>
                      <a:pt x="5481" y="9134"/>
                      <a:pt x="5503" y="9127"/>
                      <a:pt x="5537" y="9109"/>
                    </a:cubicBezTo>
                    <a:cubicBezTo>
                      <a:pt x="5584" y="9073"/>
                      <a:pt x="5631" y="9026"/>
                      <a:pt x="5666" y="8979"/>
                    </a:cubicBezTo>
                    <a:lnTo>
                      <a:pt x="5666" y="8979"/>
                    </a:lnTo>
                    <a:cubicBezTo>
                      <a:pt x="5654" y="8991"/>
                      <a:pt x="5578" y="9003"/>
                      <a:pt x="5520" y="9003"/>
                    </a:cubicBezTo>
                    <a:cubicBezTo>
                      <a:pt x="5469" y="9003"/>
                      <a:pt x="5433" y="8993"/>
                      <a:pt x="5477" y="8966"/>
                    </a:cubicBezTo>
                    <a:cubicBezTo>
                      <a:pt x="5561" y="8930"/>
                      <a:pt x="5632" y="8882"/>
                      <a:pt x="5715" y="8835"/>
                    </a:cubicBezTo>
                    <a:lnTo>
                      <a:pt x="5834" y="8763"/>
                    </a:lnTo>
                    <a:cubicBezTo>
                      <a:pt x="5858" y="8751"/>
                      <a:pt x="5870" y="8728"/>
                      <a:pt x="5858" y="8716"/>
                    </a:cubicBezTo>
                    <a:cubicBezTo>
                      <a:pt x="5860" y="8714"/>
                      <a:pt x="5862" y="8713"/>
                      <a:pt x="5864" y="8713"/>
                    </a:cubicBezTo>
                    <a:cubicBezTo>
                      <a:pt x="5884" y="8713"/>
                      <a:pt x="5895" y="8824"/>
                      <a:pt x="5906" y="8835"/>
                    </a:cubicBezTo>
                    <a:cubicBezTo>
                      <a:pt x="5910" y="8837"/>
                      <a:pt x="5914" y="8839"/>
                      <a:pt x="5918" y="8839"/>
                    </a:cubicBezTo>
                    <a:cubicBezTo>
                      <a:pt x="5952" y="8839"/>
                      <a:pt x="5989" y="8762"/>
                      <a:pt x="5989" y="8751"/>
                    </a:cubicBezTo>
                    <a:cubicBezTo>
                      <a:pt x="6001" y="8728"/>
                      <a:pt x="6013" y="8632"/>
                      <a:pt x="6073" y="8632"/>
                    </a:cubicBezTo>
                    <a:cubicBezTo>
                      <a:pt x="6078" y="8631"/>
                      <a:pt x="6083" y="8631"/>
                      <a:pt x="6087" y="8631"/>
                    </a:cubicBezTo>
                    <a:cubicBezTo>
                      <a:pt x="6124" y="8631"/>
                      <a:pt x="6124" y="8668"/>
                      <a:pt x="6144" y="8685"/>
                    </a:cubicBezTo>
                    <a:lnTo>
                      <a:pt x="6144" y="8685"/>
                    </a:lnTo>
                    <a:cubicBezTo>
                      <a:pt x="6116" y="8650"/>
                      <a:pt x="6219" y="8498"/>
                      <a:pt x="6251" y="8466"/>
                    </a:cubicBezTo>
                    <a:cubicBezTo>
                      <a:pt x="6287" y="8430"/>
                      <a:pt x="6334" y="8406"/>
                      <a:pt x="6394" y="8382"/>
                    </a:cubicBezTo>
                    <a:cubicBezTo>
                      <a:pt x="6399" y="8381"/>
                      <a:pt x="6404" y="8380"/>
                      <a:pt x="6408" y="8380"/>
                    </a:cubicBezTo>
                    <a:cubicBezTo>
                      <a:pt x="6427" y="8380"/>
                      <a:pt x="6434" y="8397"/>
                      <a:pt x="6459" y="8397"/>
                    </a:cubicBezTo>
                    <a:cubicBezTo>
                      <a:pt x="6464" y="8397"/>
                      <a:pt x="6470" y="8396"/>
                      <a:pt x="6477" y="8394"/>
                    </a:cubicBezTo>
                    <a:cubicBezTo>
                      <a:pt x="6525" y="8382"/>
                      <a:pt x="6680" y="8311"/>
                      <a:pt x="6656" y="8263"/>
                    </a:cubicBezTo>
                    <a:cubicBezTo>
                      <a:pt x="6644" y="8216"/>
                      <a:pt x="6644" y="8204"/>
                      <a:pt x="6692" y="8168"/>
                    </a:cubicBezTo>
                    <a:cubicBezTo>
                      <a:pt x="6692" y="8168"/>
                      <a:pt x="6761" y="8119"/>
                      <a:pt x="6782" y="8119"/>
                    </a:cubicBezTo>
                    <a:cubicBezTo>
                      <a:pt x="6784" y="8119"/>
                      <a:pt x="6786" y="8119"/>
                      <a:pt x="6787" y="8120"/>
                    </a:cubicBezTo>
                    <a:cubicBezTo>
                      <a:pt x="6787" y="8120"/>
                      <a:pt x="6711" y="8282"/>
                      <a:pt x="6780" y="8282"/>
                    </a:cubicBezTo>
                    <a:cubicBezTo>
                      <a:pt x="6788" y="8282"/>
                      <a:pt x="6798" y="8280"/>
                      <a:pt x="6811" y="8275"/>
                    </a:cubicBezTo>
                    <a:cubicBezTo>
                      <a:pt x="6918" y="8228"/>
                      <a:pt x="6882" y="8132"/>
                      <a:pt x="6989" y="8132"/>
                    </a:cubicBezTo>
                    <a:cubicBezTo>
                      <a:pt x="7108" y="8120"/>
                      <a:pt x="7156" y="8037"/>
                      <a:pt x="7216" y="7954"/>
                    </a:cubicBezTo>
                    <a:cubicBezTo>
                      <a:pt x="7251" y="7912"/>
                      <a:pt x="7263" y="7903"/>
                      <a:pt x="7271" y="7903"/>
                    </a:cubicBezTo>
                    <a:cubicBezTo>
                      <a:pt x="7276" y="7903"/>
                      <a:pt x="7279" y="7908"/>
                      <a:pt x="7288" y="7908"/>
                    </a:cubicBezTo>
                    <a:cubicBezTo>
                      <a:pt x="7291" y="7908"/>
                      <a:pt x="7294" y="7908"/>
                      <a:pt x="7299" y="7906"/>
                    </a:cubicBezTo>
                    <a:cubicBezTo>
                      <a:pt x="7347" y="7906"/>
                      <a:pt x="7370" y="7847"/>
                      <a:pt x="7406" y="7835"/>
                    </a:cubicBezTo>
                    <a:cubicBezTo>
                      <a:pt x="7406" y="7787"/>
                      <a:pt x="7459" y="7710"/>
                      <a:pt x="7516" y="7710"/>
                    </a:cubicBezTo>
                    <a:cubicBezTo>
                      <a:pt x="7531" y="7710"/>
                      <a:pt x="7546" y="7715"/>
                      <a:pt x="7561" y="7728"/>
                    </a:cubicBezTo>
                    <a:cubicBezTo>
                      <a:pt x="7569" y="7736"/>
                      <a:pt x="7634" y="7801"/>
                      <a:pt x="7678" y="7801"/>
                    </a:cubicBezTo>
                    <a:cubicBezTo>
                      <a:pt x="7697" y="7801"/>
                      <a:pt x="7712" y="7788"/>
                      <a:pt x="7716" y="7751"/>
                    </a:cubicBezTo>
                    <a:cubicBezTo>
                      <a:pt x="7728" y="7704"/>
                      <a:pt x="7704" y="7680"/>
                      <a:pt x="7787" y="7644"/>
                    </a:cubicBezTo>
                    <a:cubicBezTo>
                      <a:pt x="7795" y="7640"/>
                      <a:pt x="7801" y="7639"/>
                      <a:pt x="7806" y="7639"/>
                    </a:cubicBezTo>
                    <a:cubicBezTo>
                      <a:pt x="7832" y="7639"/>
                      <a:pt x="7829" y="7682"/>
                      <a:pt x="7858" y="7692"/>
                    </a:cubicBezTo>
                    <a:cubicBezTo>
                      <a:pt x="7862" y="7693"/>
                      <a:pt x="7866" y="7694"/>
                      <a:pt x="7870" y="7694"/>
                    </a:cubicBezTo>
                    <a:cubicBezTo>
                      <a:pt x="7898" y="7694"/>
                      <a:pt x="7947" y="7666"/>
                      <a:pt x="7978" y="7656"/>
                    </a:cubicBezTo>
                    <a:lnTo>
                      <a:pt x="7930" y="7573"/>
                    </a:lnTo>
                    <a:cubicBezTo>
                      <a:pt x="7918" y="7573"/>
                      <a:pt x="7897" y="7576"/>
                      <a:pt x="7876" y="7576"/>
                    </a:cubicBezTo>
                    <a:cubicBezTo>
                      <a:pt x="7855" y="7576"/>
                      <a:pt x="7835" y="7573"/>
                      <a:pt x="7823" y="7561"/>
                    </a:cubicBezTo>
                    <a:cubicBezTo>
                      <a:pt x="7799" y="7549"/>
                      <a:pt x="7930" y="7466"/>
                      <a:pt x="7954" y="7454"/>
                    </a:cubicBezTo>
                    <a:cubicBezTo>
                      <a:pt x="7975" y="7443"/>
                      <a:pt x="7991" y="7439"/>
                      <a:pt x="8003" y="7439"/>
                    </a:cubicBezTo>
                    <a:cubicBezTo>
                      <a:pt x="8041" y="7439"/>
                      <a:pt x="8046" y="7479"/>
                      <a:pt x="8103" y="7479"/>
                    </a:cubicBezTo>
                    <a:cubicBezTo>
                      <a:pt x="8108" y="7479"/>
                      <a:pt x="8114" y="7478"/>
                      <a:pt x="8120" y="7477"/>
                    </a:cubicBezTo>
                    <a:cubicBezTo>
                      <a:pt x="8144" y="7477"/>
                      <a:pt x="8299" y="7454"/>
                      <a:pt x="8299" y="7442"/>
                    </a:cubicBezTo>
                    <a:cubicBezTo>
                      <a:pt x="8323" y="7394"/>
                      <a:pt x="8263" y="7370"/>
                      <a:pt x="8347" y="7335"/>
                    </a:cubicBezTo>
                    <a:cubicBezTo>
                      <a:pt x="8394" y="7311"/>
                      <a:pt x="8442" y="7299"/>
                      <a:pt x="8454" y="7263"/>
                    </a:cubicBezTo>
                    <a:cubicBezTo>
                      <a:pt x="8478" y="7180"/>
                      <a:pt x="8775" y="7096"/>
                      <a:pt x="8847" y="7061"/>
                    </a:cubicBezTo>
                    <a:cubicBezTo>
                      <a:pt x="8867" y="7054"/>
                      <a:pt x="8881" y="7051"/>
                      <a:pt x="8892" y="7051"/>
                    </a:cubicBezTo>
                    <a:cubicBezTo>
                      <a:pt x="8921" y="7051"/>
                      <a:pt x="8928" y="7071"/>
                      <a:pt x="8954" y="7096"/>
                    </a:cubicBezTo>
                    <a:cubicBezTo>
                      <a:pt x="8962" y="7100"/>
                      <a:pt x="8971" y="7102"/>
                      <a:pt x="8982" y="7102"/>
                    </a:cubicBezTo>
                    <a:cubicBezTo>
                      <a:pt x="9035" y="7102"/>
                      <a:pt x="9114" y="7059"/>
                      <a:pt x="9144" y="7049"/>
                    </a:cubicBezTo>
                    <a:cubicBezTo>
                      <a:pt x="9180" y="7025"/>
                      <a:pt x="9311" y="7013"/>
                      <a:pt x="9311" y="6954"/>
                    </a:cubicBezTo>
                    <a:cubicBezTo>
                      <a:pt x="9311" y="6906"/>
                      <a:pt x="9359" y="6906"/>
                      <a:pt x="9418" y="6882"/>
                    </a:cubicBezTo>
                    <a:cubicBezTo>
                      <a:pt x="9478" y="6870"/>
                      <a:pt x="9442" y="6835"/>
                      <a:pt x="9490" y="6811"/>
                    </a:cubicBezTo>
                    <a:cubicBezTo>
                      <a:pt x="9561" y="6787"/>
                      <a:pt x="9621" y="6763"/>
                      <a:pt x="9692" y="6751"/>
                    </a:cubicBezTo>
                    <a:cubicBezTo>
                      <a:pt x="9775" y="6727"/>
                      <a:pt x="9906" y="6465"/>
                      <a:pt x="9823" y="6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6" name="Google Shape;2826;p43"/>
            <p:cNvSpPr/>
            <p:nvPr/>
          </p:nvSpPr>
          <p:spPr>
            <a:xfrm>
              <a:off x="4812582" y="1862278"/>
              <a:ext cx="16295" cy="21819"/>
            </a:xfrm>
            <a:custGeom>
              <a:avLst/>
              <a:gdLst/>
              <a:ahLst/>
              <a:cxnLst/>
              <a:rect l="l" t="t" r="r" b="b"/>
              <a:pathLst>
                <a:path w="525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7" y="238"/>
                    <a:pt x="96" y="477"/>
                    <a:pt x="191" y="703"/>
                  </a:cubicBezTo>
                  <a:cubicBezTo>
                    <a:pt x="251" y="703"/>
                    <a:pt x="310" y="691"/>
                    <a:pt x="370" y="667"/>
                  </a:cubicBezTo>
                  <a:cubicBezTo>
                    <a:pt x="453" y="608"/>
                    <a:pt x="513" y="512"/>
                    <a:pt x="525" y="405"/>
                  </a:cubicBezTo>
                  <a:cubicBezTo>
                    <a:pt x="525" y="381"/>
                    <a:pt x="525" y="346"/>
                    <a:pt x="525" y="322"/>
                  </a:cubicBezTo>
                  <a:lnTo>
                    <a:pt x="489" y="203"/>
                  </a:lnTo>
                  <a:lnTo>
                    <a:pt x="441" y="131"/>
                  </a:lnTo>
                  <a:lnTo>
                    <a:pt x="334" y="60"/>
                  </a:lnTo>
                  <a:cubicBezTo>
                    <a:pt x="304" y="55"/>
                    <a:pt x="275" y="53"/>
                    <a:pt x="247" y="53"/>
                  </a:cubicBezTo>
                  <a:cubicBezTo>
                    <a:pt x="199" y="53"/>
                    <a:pt x="153" y="61"/>
                    <a:pt x="108" y="84"/>
                  </a:cubicBezTo>
                  <a:cubicBezTo>
                    <a:pt x="72" y="48"/>
                    <a:pt x="37" y="24"/>
                    <a:pt x="1" y="0"/>
                  </a:cubicBezTo>
                  <a:close/>
                </a:path>
              </a:pathLst>
            </a:custGeom>
            <a:solidFill>
              <a:srgbClr val="6D8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7" name="Google Shape;2827;p43"/>
            <p:cNvGrpSpPr/>
            <p:nvPr/>
          </p:nvGrpSpPr>
          <p:grpSpPr>
            <a:xfrm>
              <a:off x="4833657" y="1765815"/>
              <a:ext cx="485607" cy="192555"/>
              <a:chOff x="4833657" y="1765815"/>
              <a:chExt cx="485607" cy="192555"/>
            </a:xfrm>
          </p:grpSpPr>
          <p:sp>
            <p:nvSpPr>
              <p:cNvPr id="2828" name="Google Shape;2828;p43"/>
              <p:cNvSpPr/>
              <p:nvPr/>
            </p:nvSpPr>
            <p:spPr>
              <a:xfrm>
                <a:off x="5057206" y="1850200"/>
                <a:ext cx="26" cy="19949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" extrusionOk="0">
                    <a:moveTo>
                      <a:pt x="1" y="655"/>
                    </a:moveTo>
                    <a:close/>
                    <a:moveTo>
                      <a:pt x="1" y="679"/>
                    </a:moveTo>
                    <a:close/>
                    <a:moveTo>
                      <a:pt x="1" y="560"/>
                    </a:moveTo>
                    <a:lnTo>
                      <a:pt x="1" y="595"/>
                    </a:lnTo>
                    <a:close/>
                    <a:moveTo>
                      <a:pt x="1" y="0"/>
                    </a:moveTo>
                    <a:lnTo>
                      <a:pt x="1" y="24"/>
                    </a:lnTo>
                    <a:lnTo>
                      <a:pt x="1" y="0"/>
                    </a:lnTo>
                    <a:close/>
                    <a:moveTo>
                      <a:pt x="1" y="512"/>
                    </a:moveTo>
                    <a:close/>
                    <a:moveTo>
                      <a:pt x="1" y="548"/>
                    </a:moveTo>
                    <a:close/>
                    <a:moveTo>
                      <a:pt x="1" y="476"/>
                    </a:moveTo>
                    <a:close/>
                    <a:moveTo>
                      <a:pt x="1" y="345"/>
                    </a:moveTo>
                    <a:lnTo>
                      <a:pt x="1" y="369"/>
                    </a:lnTo>
                    <a:lnTo>
                      <a:pt x="1" y="274"/>
                    </a:lnTo>
                    <a:close/>
                    <a:moveTo>
                      <a:pt x="1" y="429"/>
                    </a:moveTo>
                    <a:lnTo>
                      <a:pt x="1" y="476"/>
                    </a:lnTo>
                    <a:lnTo>
                      <a:pt x="1" y="381"/>
                    </a:lnTo>
                    <a:close/>
                    <a:moveTo>
                      <a:pt x="1" y="381"/>
                    </a:moveTo>
                    <a:lnTo>
                      <a:pt x="1" y="286"/>
                    </a:lnTo>
                    <a:lnTo>
                      <a:pt x="1" y="286"/>
                    </a:lnTo>
                    <a:close/>
                    <a:moveTo>
                      <a:pt x="1" y="524"/>
                    </a:moveTo>
                    <a:close/>
                    <a:moveTo>
                      <a:pt x="1" y="405"/>
                    </a:moveTo>
                    <a:close/>
                    <a:moveTo>
                      <a:pt x="1" y="381"/>
                    </a:moveTo>
                    <a:lnTo>
                      <a:pt x="1" y="381"/>
                    </a:lnTo>
                    <a:lnTo>
                      <a:pt x="1" y="334"/>
                    </a:lnTo>
                    <a:lnTo>
                      <a:pt x="1" y="381"/>
                    </a:lnTo>
                    <a:close/>
                    <a:moveTo>
                      <a:pt x="1" y="262"/>
                    </a:moveTo>
                    <a:lnTo>
                      <a:pt x="1" y="310"/>
                    </a:lnTo>
                    <a:lnTo>
                      <a:pt x="1" y="310"/>
                    </a:lnTo>
                    <a:close/>
                    <a:moveTo>
                      <a:pt x="1" y="286"/>
                    </a:moveTo>
                    <a:lnTo>
                      <a:pt x="1" y="357"/>
                    </a:lnTo>
                    <a:lnTo>
                      <a:pt x="1" y="405"/>
                    </a:lnTo>
                    <a:lnTo>
                      <a:pt x="1" y="238"/>
                    </a:lnTo>
                    <a:lnTo>
                      <a:pt x="1" y="334"/>
                    </a:lnTo>
                    <a:lnTo>
                      <a:pt x="1" y="262"/>
                    </a:lnTo>
                    <a:lnTo>
                      <a:pt x="1" y="214"/>
                    </a:lnTo>
                    <a:lnTo>
                      <a:pt x="1" y="298"/>
                    </a:lnTo>
                    <a:lnTo>
                      <a:pt x="1" y="417"/>
                    </a:lnTo>
                    <a:lnTo>
                      <a:pt x="1" y="238"/>
                    </a:lnTo>
                    <a:lnTo>
                      <a:pt x="1" y="381"/>
                    </a:lnTo>
                    <a:lnTo>
                      <a:pt x="1" y="405"/>
                    </a:lnTo>
                    <a:lnTo>
                      <a:pt x="1" y="405"/>
                    </a:lnTo>
                    <a:lnTo>
                      <a:pt x="1" y="381"/>
                    </a:lnTo>
                    <a:lnTo>
                      <a:pt x="1" y="381"/>
                    </a:lnTo>
                    <a:lnTo>
                      <a:pt x="1" y="369"/>
                    </a:lnTo>
                    <a:lnTo>
                      <a:pt x="1" y="274"/>
                    </a:lnTo>
                    <a:lnTo>
                      <a:pt x="1" y="274"/>
                    </a:lnTo>
                    <a:lnTo>
                      <a:pt x="1" y="405"/>
                    </a:lnTo>
                    <a:lnTo>
                      <a:pt x="1" y="322"/>
                    </a:lnTo>
                    <a:lnTo>
                      <a:pt x="1" y="381"/>
                    </a:lnTo>
                    <a:lnTo>
                      <a:pt x="1" y="381"/>
                    </a:lnTo>
                    <a:lnTo>
                      <a:pt x="1" y="286"/>
                    </a:lnTo>
                    <a:lnTo>
                      <a:pt x="1" y="429"/>
                    </a:lnTo>
                    <a:lnTo>
                      <a:pt x="1" y="334"/>
                    </a:lnTo>
                    <a:lnTo>
                      <a:pt x="1" y="298"/>
                    </a:lnTo>
                    <a:lnTo>
                      <a:pt x="1" y="441"/>
                    </a:lnTo>
                    <a:lnTo>
                      <a:pt x="1" y="238"/>
                    </a:lnTo>
                    <a:lnTo>
                      <a:pt x="1" y="512"/>
                    </a:lnTo>
                    <a:lnTo>
                      <a:pt x="1" y="274"/>
                    </a:lnTo>
                    <a:lnTo>
                      <a:pt x="1" y="429"/>
                    </a:lnTo>
                    <a:lnTo>
                      <a:pt x="1" y="369"/>
                    </a:lnTo>
                    <a:lnTo>
                      <a:pt x="1" y="262"/>
                    </a:lnTo>
                    <a:lnTo>
                      <a:pt x="1" y="393"/>
                    </a:lnTo>
                    <a:lnTo>
                      <a:pt x="1" y="262"/>
                    </a:lnTo>
                    <a:lnTo>
                      <a:pt x="1" y="214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" y="334"/>
                    </a:lnTo>
                    <a:lnTo>
                      <a:pt x="1" y="334"/>
                    </a:lnTo>
                    <a:lnTo>
                      <a:pt x="1" y="512"/>
                    </a:lnTo>
                    <a:lnTo>
                      <a:pt x="1" y="369"/>
                    </a:lnTo>
                    <a:lnTo>
                      <a:pt x="1" y="274"/>
                    </a:lnTo>
                    <a:lnTo>
                      <a:pt x="1" y="417"/>
                    </a:lnTo>
                    <a:lnTo>
                      <a:pt x="1" y="322"/>
                    </a:lnTo>
                    <a:lnTo>
                      <a:pt x="1" y="274"/>
                    </a:lnTo>
                    <a:lnTo>
                      <a:pt x="1" y="405"/>
                    </a:lnTo>
                    <a:lnTo>
                      <a:pt x="1" y="262"/>
                    </a:lnTo>
                    <a:lnTo>
                      <a:pt x="1" y="274"/>
                    </a:lnTo>
                    <a:lnTo>
                      <a:pt x="1" y="345"/>
                    </a:lnTo>
                    <a:lnTo>
                      <a:pt x="1" y="167"/>
                    </a:lnTo>
                    <a:lnTo>
                      <a:pt x="1" y="334"/>
                    </a:lnTo>
                    <a:lnTo>
                      <a:pt x="1" y="262"/>
                    </a:lnTo>
                    <a:lnTo>
                      <a:pt x="1" y="262"/>
                    </a:lnTo>
                    <a:lnTo>
                      <a:pt x="1" y="274"/>
                    </a:lnTo>
                    <a:lnTo>
                      <a:pt x="1" y="274"/>
                    </a:lnTo>
                    <a:lnTo>
                      <a:pt x="1" y="310"/>
                    </a:lnTo>
                    <a:lnTo>
                      <a:pt x="1" y="393"/>
                    </a:lnTo>
                    <a:lnTo>
                      <a:pt x="1" y="322"/>
                    </a:lnTo>
                    <a:lnTo>
                      <a:pt x="1" y="274"/>
                    </a:lnTo>
                    <a:lnTo>
                      <a:pt x="1" y="393"/>
                    </a:lnTo>
                    <a:lnTo>
                      <a:pt x="1" y="310"/>
                    </a:lnTo>
                    <a:lnTo>
                      <a:pt x="1" y="476"/>
                    </a:lnTo>
                    <a:lnTo>
                      <a:pt x="1" y="226"/>
                    </a:lnTo>
                    <a:lnTo>
                      <a:pt x="1" y="357"/>
                    </a:lnTo>
                    <a:lnTo>
                      <a:pt x="1" y="441"/>
                    </a:lnTo>
                    <a:lnTo>
                      <a:pt x="1" y="357"/>
                    </a:lnTo>
                    <a:lnTo>
                      <a:pt x="1" y="417"/>
                    </a:lnTo>
                    <a:lnTo>
                      <a:pt x="1" y="417"/>
                    </a:lnTo>
                    <a:lnTo>
                      <a:pt x="1" y="274"/>
                    </a:lnTo>
                    <a:lnTo>
                      <a:pt x="1" y="322"/>
                    </a:lnTo>
                    <a:lnTo>
                      <a:pt x="1" y="203"/>
                    </a:lnTo>
                    <a:lnTo>
                      <a:pt x="1" y="453"/>
                    </a:lnTo>
                    <a:lnTo>
                      <a:pt x="1" y="357"/>
                    </a:lnTo>
                    <a:lnTo>
                      <a:pt x="1" y="226"/>
                    </a:lnTo>
                    <a:lnTo>
                      <a:pt x="1" y="310"/>
                    </a:lnTo>
                    <a:lnTo>
                      <a:pt x="1" y="357"/>
                    </a:lnTo>
                    <a:lnTo>
                      <a:pt x="1" y="179"/>
                    </a:lnTo>
                    <a:lnTo>
                      <a:pt x="1" y="369"/>
                    </a:lnTo>
                    <a:lnTo>
                      <a:pt x="1" y="286"/>
                    </a:lnTo>
                    <a:lnTo>
                      <a:pt x="1" y="429"/>
                    </a:lnTo>
                    <a:lnTo>
                      <a:pt x="1" y="429"/>
                    </a:lnTo>
                    <a:lnTo>
                      <a:pt x="1" y="238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" y="250"/>
                    </a:lnTo>
                    <a:lnTo>
                      <a:pt x="1" y="274"/>
                    </a:lnTo>
                    <a:lnTo>
                      <a:pt x="1" y="298"/>
                    </a:lnTo>
                    <a:lnTo>
                      <a:pt x="1" y="286"/>
                    </a:lnTo>
                    <a:lnTo>
                      <a:pt x="1" y="345"/>
                    </a:lnTo>
                    <a:lnTo>
                      <a:pt x="1" y="369"/>
                    </a:lnTo>
                    <a:lnTo>
                      <a:pt x="1" y="381"/>
                    </a:lnTo>
                    <a:lnTo>
                      <a:pt x="1" y="274"/>
                    </a:lnTo>
                    <a:lnTo>
                      <a:pt x="1" y="322"/>
                    </a:lnTo>
                    <a:lnTo>
                      <a:pt x="1" y="298"/>
                    </a:lnTo>
                    <a:lnTo>
                      <a:pt x="1" y="226"/>
                    </a:lnTo>
                    <a:lnTo>
                      <a:pt x="1" y="369"/>
                    </a:lnTo>
                    <a:lnTo>
                      <a:pt x="1" y="334"/>
                    </a:lnTo>
                    <a:lnTo>
                      <a:pt x="1" y="310"/>
                    </a:lnTo>
                    <a:lnTo>
                      <a:pt x="1" y="453"/>
                    </a:lnTo>
                    <a:lnTo>
                      <a:pt x="1" y="298"/>
                    </a:lnTo>
                    <a:lnTo>
                      <a:pt x="1" y="393"/>
                    </a:lnTo>
                    <a:lnTo>
                      <a:pt x="1" y="393"/>
                    </a:lnTo>
                    <a:lnTo>
                      <a:pt x="1" y="357"/>
                    </a:lnTo>
                    <a:lnTo>
                      <a:pt x="1" y="250"/>
                    </a:lnTo>
                    <a:lnTo>
                      <a:pt x="1" y="286"/>
                    </a:lnTo>
                    <a:lnTo>
                      <a:pt x="1" y="334"/>
                    </a:lnTo>
                    <a:lnTo>
                      <a:pt x="1" y="334"/>
                    </a:lnTo>
                    <a:lnTo>
                      <a:pt x="1" y="381"/>
                    </a:lnTo>
                    <a:lnTo>
                      <a:pt x="1" y="417"/>
                    </a:lnTo>
                    <a:lnTo>
                      <a:pt x="1" y="274"/>
                    </a:lnTo>
                    <a:lnTo>
                      <a:pt x="1" y="226"/>
                    </a:lnTo>
                    <a:lnTo>
                      <a:pt x="1" y="322"/>
                    </a:lnTo>
                    <a:lnTo>
                      <a:pt x="1" y="488"/>
                    </a:lnTo>
                    <a:lnTo>
                      <a:pt x="1" y="334"/>
                    </a:lnTo>
                    <a:lnTo>
                      <a:pt x="1" y="250"/>
                    </a:lnTo>
                    <a:lnTo>
                      <a:pt x="1" y="250"/>
                    </a:lnTo>
                    <a:lnTo>
                      <a:pt x="1" y="214"/>
                    </a:lnTo>
                    <a:lnTo>
                      <a:pt x="1" y="250"/>
                    </a:lnTo>
                    <a:lnTo>
                      <a:pt x="1" y="286"/>
                    </a:lnTo>
                    <a:lnTo>
                      <a:pt x="1" y="560"/>
                    </a:lnTo>
                    <a:lnTo>
                      <a:pt x="1" y="286"/>
                    </a:lnTo>
                    <a:lnTo>
                      <a:pt x="1" y="310"/>
                    </a:lnTo>
                    <a:lnTo>
                      <a:pt x="1" y="167"/>
                    </a:lnTo>
                    <a:lnTo>
                      <a:pt x="1" y="226"/>
                    </a:lnTo>
                    <a:lnTo>
                      <a:pt x="1" y="262"/>
                    </a:lnTo>
                    <a:lnTo>
                      <a:pt x="1" y="357"/>
                    </a:lnTo>
                    <a:lnTo>
                      <a:pt x="1" y="405"/>
                    </a:lnTo>
                    <a:lnTo>
                      <a:pt x="1" y="262"/>
                    </a:lnTo>
                    <a:lnTo>
                      <a:pt x="1" y="262"/>
                    </a:lnTo>
                    <a:lnTo>
                      <a:pt x="1" y="286"/>
                    </a:lnTo>
                    <a:lnTo>
                      <a:pt x="1" y="345"/>
                    </a:lnTo>
                    <a:lnTo>
                      <a:pt x="1" y="262"/>
                    </a:lnTo>
                    <a:lnTo>
                      <a:pt x="1" y="274"/>
                    </a:lnTo>
                    <a:lnTo>
                      <a:pt x="1" y="310"/>
                    </a:lnTo>
                    <a:lnTo>
                      <a:pt x="1" y="441"/>
                    </a:lnTo>
                    <a:lnTo>
                      <a:pt x="1" y="560"/>
                    </a:lnTo>
                    <a:lnTo>
                      <a:pt x="1" y="548"/>
                    </a:lnTo>
                    <a:lnTo>
                      <a:pt x="1" y="536"/>
                    </a:lnTo>
                    <a:lnTo>
                      <a:pt x="1" y="524"/>
                    </a:lnTo>
                    <a:lnTo>
                      <a:pt x="1" y="429"/>
                    </a:lnTo>
                    <a:lnTo>
                      <a:pt x="1" y="726"/>
                    </a:lnTo>
                    <a:lnTo>
                      <a:pt x="1" y="595"/>
                    </a:lnTo>
                    <a:lnTo>
                      <a:pt x="1" y="643"/>
                    </a:lnTo>
                    <a:lnTo>
                      <a:pt x="1" y="607"/>
                    </a:lnTo>
                    <a:lnTo>
                      <a:pt x="1" y="560"/>
                    </a:lnTo>
                    <a:lnTo>
                      <a:pt x="1" y="643"/>
                    </a:lnTo>
                    <a:lnTo>
                      <a:pt x="1" y="619"/>
                    </a:lnTo>
                    <a:lnTo>
                      <a:pt x="1" y="619"/>
                    </a:lnTo>
                    <a:lnTo>
                      <a:pt x="1" y="584"/>
                    </a:lnTo>
                    <a:lnTo>
                      <a:pt x="1" y="584"/>
                    </a:lnTo>
                    <a:lnTo>
                      <a:pt x="1" y="500"/>
                    </a:lnTo>
                    <a:lnTo>
                      <a:pt x="1" y="607"/>
                    </a:lnTo>
                    <a:lnTo>
                      <a:pt x="1" y="536"/>
                    </a:lnTo>
                    <a:lnTo>
                      <a:pt x="1" y="572"/>
                    </a:lnTo>
                    <a:lnTo>
                      <a:pt x="1" y="619"/>
                    </a:lnTo>
                    <a:lnTo>
                      <a:pt x="1" y="595"/>
                    </a:lnTo>
                    <a:lnTo>
                      <a:pt x="1" y="595"/>
                    </a:lnTo>
                    <a:lnTo>
                      <a:pt x="1" y="560"/>
                    </a:lnTo>
                    <a:lnTo>
                      <a:pt x="1" y="655"/>
                    </a:lnTo>
                    <a:lnTo>
                      <a:pt x="1" y="584"/>
                    </a:lnTo>
                    <a:lnTo>
                      <a:pt x="1" y="703"/>
                    </a:lnTo>
                    <a:lnTo>
                      <a:pt x="1" y="464"/>
                    </a:lnTo>
                    <a:lnTo>
                      <a:pt x="1" y="595"/>
                    </a:lnTo>
                    <a:lnTo>
                      <a:pt x="1" y="619"/>
                    </a:lnTo>
                    <a:lnTo>
                      <a:pt x="1" y="631"/>
                    </a:lnTo>
                    <a:lnTo>
                      <a:pt x="1" y="703"/>
                    </a:lnTo>
                    <a:lnTo>
                      <a:pt x="1" y="655"/>
                    </a:lnTo>
                    <a:lnTo>
                      <a:pt x="1" y="536"/>
                    </a:lnTo>
                    <a:lnTo>
                      <a:pt x="1" y="655"/>
                    </a:lnTo>
                    <a:lnTo>
                      <a:pt x="1" y="595"/>
                    </a:lnTo>
                    <a:lnTo>
                      <a:pt x="1" y="703"/>
                    </a:lnTo>
                    <a:lnTo>
                      <a:pt x="1" y="584"/>
                    </a:lnTo>
                    <a:lnTo>
                      <a:pt x="1" y="715"/>
                    </a:lnTo>
                    <a:lnTo>
                      <a:pt x="1" y="584"/>
                    </a:lnTo>
                    <a:lnTo>
                      <a:pt x="1" y="631"/>
                    </a:lnTo>
                    <a:lnTo>
                      <a:pt x="1" y="631"/>
                    </a:lnTo>
                    <a:lnTo>
                      <a:pt x="1" y="631"/>
                    </a:lnTo>
                    <a:lnTo>
                      <a:pt x="1" y="595"/>
                    </a:lnTo>
                    <a:lnTo>
                      <a:pt x="1" y="572"/>
                    </a:lnTo>
                    <a:lnTo>
                      <a:pt x="1" y="572"/>
                    </a:lnTo>
                    <a:lnTo>
                      <a:pt x="1" y="572"/>
                    </a:lnTo>
                    <a:lnTo>
                      <a:pt x="1" y="500"/>
                    </a:lnTo>
                    <a:lnTo>
                      <a:pt x="1" y="524"/>
                    </a:lnTo>
                    <a:lnTo>
                      <a:pt x="1" y="631"/>
                    </a:lnTo>
                    <a:lnTo>
                      <a:pt x="1" y="536"/>
                    </a:lnTo>
                    <a:lnTo>
                      <a:pt x="1" y="655"/>
                    </a:lnTo>
                    <a:lnTo>
                      <a:pt x="1" y="524"/>
                    </a:lnTo>
                    <a:lnTo>
                      <a:pt x="1" y="524"/>
                    </a:lnTo>
                    <a:lnTo>
                      <a:pt x="1" y="643"/>
                    </a:lnTo>
                    <a:lnTo>
                      <a:pt x="1" y="738"/>
                    </a:lnTo>
                    <a:lnTo>
                      <a:pt x="1" y="584"/>
                    </a:lnTo>
                    <a:lnTo>
                      <a:pt x="1" y="643"/>
                    </a:lnTo>
                    <a:lnTo>
                      <a:pt x="1" y="715"/>
                    </a:lnTo>
                    <a:lnTo>
                      <a:pt x="1" y="607"/>
                    </a:lnTo>
                    <a:lnTo>
                      <a:pt x="1" y="655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1" y="679"/>
                    </a:lnTo>
                    <a:lnTo>
                      <a:pt x="1" y="595"/>
                    </a:lnTo>
                    <a:lnTo>
                      <a:pt x="1" y="393"/>
                    </a:lnTo>
                    <a:lnTo>
                      <a:pt x="1" y="500"/>
                    </a:lnTo>
                    <a:lnTo>
                      <a:pt x="1" y="691"/>
                    </a:lnTo>
                    <a:lnTo>
                      <a:pt x="1" y="560"/>
                    </a:lnTo>
                    <a:lnTo>
                      <a:pt x="1" y="631"/>
                    </a:lnTo>
                    <a:lnTo>
                      <a:pt x="1" y="595"/>
                    </a:lnTo>
                    <a:lnTo>
                      <a:pt x="1" y="703"/>
                    </a:lnTo>
                    <a:lnTo>
                      <a:pt x="1" y="703"/>
                    </a:lnTo>
                    <a:lnTo>
                      <a:pt x="1" y="607"/>
                    </a:lnTo>
                    <a:lnTo>
                      <a:pt x="1" y="595"/>
                    </a:lnTo>
                    <a:lnTo>
                      <a:pt x="1" y="619"/>
                    </a:lnTo>
                    <a:lnTo>
                      <a:pt x="1" y="631"/>
                    </a:lnTo>
                    <a:lnTo>
                      <a:pt x="1" y="584"/>
                    </a:lnTo>
                    <a:lnTo>
                      <a:pt x="1" y="703"/>
                    </a:lnTo>
                    <a:lnTo>
                      <a:pt x="1" y="643"/>
                    </a:lnTo>
                    <a:lnTo>
                      <a:pt x="1" y="643"/>
                    </a:lnTo>
                    <a:lnTo>
                      <a:pt x="1" y="584"/>
                    </a:lnTo>
                    <a:lnTo>
                      <a:pt x="1" y="548"/>
                    </a:lnTo>
                    <a:lnTo>
                      <a:pt x="1" y="762"/>
                    </a:lnTo>
                    <a:lnTo>
                      <a:pt x="1" y="393"/>
                    </a:lnTo>
                    <a:lnTo>
                      <a:pt x="1" y="560"/>
                    </a:lnTo>
                    <a:lnTo>
                      <a:pt x="1" y="536"/>
                    </a:lnTo>
                    <a:lnTo>
                      <a:pt x="1" y="417"/>
                    </a:lnTo>
                    <a:lnTo>
                      <a:pt x="1" y="524"/>
                    </a:lnTo>
                    <a:lnTo>
                      <a:pt x="1" y="631"/>
                    </a:lnTo>
                    <a:lnTo>
                      <a:pt x="1" y="453"/>
                    </a:lnTo>
                    <a:lnTo>
                      <a:pt x="1" y="619"/>
                    </a:lnTo>
                    <a:lnTo>
                      <a:pt x="1" y="619"/>
                    </a:lnTo>
                    <a:lnTo>
                      <a:pt x="1" y="131"/>
                    </a:lnTo>
                    <a:lnTo>
                      <a:pt x="1" y="72"/>
                    </a:lnTo>
                    <a:lnTo>
                      <a:pt x="1" y="167"/>
                    </a:lnTo>
                    <a:lnTo>
                      <a:pt x="1" y="0"/>
                    </a:lnTo>
                    <a:lnTo>
                      <a:pt x="1" y="60"/>
                    </a:lnTo>
                    <a:lnTo>
                      <a:pt x="1" y="191"/>
                    </a:lnTo>
                    <a:lnTo>
                      <a:pt x="1" y="95"/>
                    </a:lnTo>
                    <a:lnTo>
                      <a:pt x="1" y="143"/>
                    </a:lnTo>
                    <a:lnTo>
                      <a:pt x="1" y="95"/>
                    </a:lnTo>
                    <a:lnTo>
                      <a:pt x="1" y="238"/>
                    </a:lnTo>
                    <a:lnTo>
                      <a:pt x="1" y="143"/>
                    </a:lnTo>
                    <a:lnTo>
                      <a:pt x="1" y="167"/>
                    </a:lnTo>
                    <a:lnTo>
                      <a:pt x="1" y="107"/>
                    </a:lnTo>
                    <a:lnTo>
                      <a:pt x="1" y="131"/>
                    </a:lnTo>
                    <a:lnTo>
                      <a:pt x="1" y="131"/>
                    </a:lnTo>
                    <a:lnTo>
                      <a:pt x="1" y="167"/>
                    </a:lnTo>
                    <a:lnTo>
                      <a:pt x="1" y="107"/>
                    </a:lnTo>
                    <a:lnTo>
                      <a:pt x="1" y="167"/>
                    </a:lnTo>
                    <a:lnTo>
                      <a:pt x="1" y="72"/>
                    </a:lnTo>
                    <a:lnTo>
                      <a:pt x="1" y="262"/>
                    </a:lnTo>
                    <a:lnTo>
                      <a:pt x="1" y="143"/>
                    </a:lnTo>
                    <a:lnTo>
                      <a:pt x="1" y="238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1" y="60"/>
                    </a:lnTo>
                    <a:lnTo>
                      <a:pt x="1" y="298"/>
                    </a:lnTo>
                    <a:close/>
                    <a:moveTo>
                      <a:pt x="1" y="72"/>
                    </a:moveTo>
                    <a:lnTo>
                      <a:pt x="1" y="24"/>
                    </a:lnTo>
                    <a:lnTo>
                      <a:pt x="1" y="24"/>
                    </a:lnTo>
                    <a:close/>
                    <a:moveTo>
                      <a:pt x="1" y="405"/>
                    </a:moveTo>
                    <a:lnTo>
                      <a:pt x="1" y="310"/>
                    </a:lnTo>
                    <a:lnTo>
                      <a:pt x="1" y="214"/>
                    </a:lnTo>
                    <a:lnTo>
                      <a:pt x="1" y="345"/>
                    </a:lnTo>
                    <a:lnTo>
                      <a:pt x="1" y="369"/>
                    </a:lnTo>
                    <a:lnTo>
                      <a:pt x="1" y="345"/>
                    </a:lnTo>
                    <a:lnTo>
                      <a:pt x="1" y="488"/>
                    </a:lnTo>
                    <a:lnTo>
                      <a:pt x="1" y="179"/>
                    </a:lnTo>
                    <a:lnTo>
                      <a:pt x="1" y="107"/>
                    </a:lnTo>
                    <a:lnTo>
                      <a:pt x="1" y="84"/>
                    </a:lnTo>
                    <a:lnTo>
                      <a:pt x="1" y="131"/>
                    </a:lnTo>
                    <a:lnTo>
                      <a:pt x="1" y="226"/>
                    </a:lnTo>
                    <a:lnTo>
                      <a:pt x="1" y="143"/>
                    </a:lnTo>
                    <a:lnTo>
                      <a:pt x="1" y="119"/>
                    </a:lnTo>
                    <a:lnTo>
                      <a:pt x="1" y="119"/>
                    </a:lnTo>
                    <a:lnTo>
                      <a:pt x="1" y="131"/>
                    </a:lnTo>
                    <a:lnTo>
                      <a:pt x="1" y="107"/>
                    </a:lnTo>
                    <a:lnTo>
                      <a:pt x="1" y="72"/>
                    </a:lnTo>
                    <a:lnTo>
                      <a:pt x="1" y="107"/>
                    </a:lnTo>
                    <a:lnTo>
                      <a:pt x="1" y="203"/>
                    </a:lnTo>
                    <a:lnTo>
                      <a:pt x="1" y="95"/>
                    </a:lnTo>
                    <a:lnTo>
                      <a:pt x="1" y="203"/>
                    </a:lnTo>
                    <a:lnTo>
                      <a:pt x="1" y="143"/>
                    </a:lnTo>
                    <a:lnTo>
                      <a:pt x="1" y="60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1" y="405"/>
                    </a:lnTo>
                    <a:close/>
                    <a:moveTo>
                      <a:pt x="1" y="476"/>
                    </a:moveTo>
                    <a:lnTo>
                      <a:pt x="1" y="429"/>
                    </a:lnTo>
                    <a:lnTo>
                      <a:pt x="1" y="429"/>
                    </a:lnTo>
                    <a:close/>
                    <a:moveTo>
                      <a:pt x="1" y="393"/>
                    </a:moveTo>
                    <a:close/>
                    <a:moveTo>
                      <a:pt x="1" y="238"/>
                    </a:moveTo>
                    <a:close/>
                    <a:moveTo>
                      <a:pt x="1" y="345"/>
                    </a:moveTo>
                    <a:close/>
                    <a:moveTo>
                      <a:pt x="1" y="310"/>
                    </a:moveTo>
                    <a:close/>
                    <a:moveTo>
                      <a:pt x="1" y="286"/>
                    </a:moveTo>
                    <a:close/>
                    <a:moveTo>
                      <a:pt x="1" y="238"/>
                    </a:moveTo>
                    <a:close/>
                    <a:moveTo>
                      <a:pt x="1" y="107"/>
                    </a:moveTo>
                    <a:lnTo>
                      <a:pt x="1" y="429"/>
                    </a:lnTo>
                    <a:lnTo>
                      <a:pt x="1" y="334"/>
                    </a:lnTo>
                    <a:lnTo>
                      <a:pt x="1" y="512"/>
                    </a:lnTo>
                    <a:lnTo>
                      <a:pt x="1" y="405"/>
                    </a:lnTo>
                    <a:lnTo>
                      <a:pt x="1" y="488"/>
                    </a:lnTo>
                    <a:lnTo>
                      <a:pt x="1" y="322"/>
                    </a:lnTo>
                    <a:lnTo>
                      <a:pt x="1" y="453"/>
                    </a:lnTo>
                    <a:lnTo>
                      <a:pt x="1" y="453"/>
                    </a:lnTo>
                    <a:lnTo>
                      <a:pt x="1" y="310"/>
                    </a:lnTo>
                    <a:lnTo>
                      <a:pt x="1" y="464"/>
                    </a:lnTo>
                    <a:lnTo>
                      <a:pt x="1" y="405"/>
                    </a:lnTo>
                    <a:lnTo>
                      <a:pt x="1" y="524"/>
                    </a:lnTo>
                    <a:lnTo>
                      <a:pt x="1" y="357"/>
                    </a:lnTo>
                    <a:lnTo>
                      <a:pt x="1" y="417"/>
                    </a:lnTo>
                    <a:lnTo>
                      <a:pt x="1" y="441"/>
                    </a:lnTo>
                    <a:lnTo>
                      <a:pt x="1" y="405"/>
                    </a:lnTo>
                    <a:lnTo>
                      <a:pt x="1" y="405"/>
                    </a:lnTo>
                    <a:lnTo>
                      <a:pt x="1" y="405"/>
                    </a:lnTo>
                    <a:lnTo>
                      <a:pt x="1" y="334"/>
                    </a:lnTo>
                    <a:lnTo>
                      <a:pt x="1" y="369"/>
                    </a:lnTo>
                    <a:lnTo>
                      <a:pt x="1" y="453"/>
                    </a:lnTo>
                    <a:lnTo>
                      <a:pt x="1" y="464"/>
                    </a:lnTo>
                    <a:lnTo>
                      <a:pt x="1" y="345"/>
                    </a:lnTo>
                    <a:lnTo>
                      <a:pt x="1" y="369"/>
                    </a:lnTo>
                    <a:lnTo>
                      <a:pt x="1" y="536"/>
                    </a:lnTo>
                    <a:lnTo>
                      <a:pt x="1" y="274"/>
                    </a:lnTo>
                    <a:lnTo>
                      <a:pt x="1" y="334"/>
                    </a:lnTo>
                    <a:lnTo>
                      <a:pt x="1" y="334"/>
                    </a:lnTo>
                    <a:lnTo>
                      <a:pt x="1" y="262"/>
                    </a:lnTo>
                    <a:lnTo>
                      <a:pt x="1" y="250"/>
                    </a:lnTo>
                    <a:lnTo>
                      <a:pt x="1" y="322"/>
                    </a:lnTo>
                    <a:lnTo>
                      <a:pt x="1" y="369"/>
                    </a:lnTo>
                    <a:lnTo>
                      <a:pt x="1" y="453"/>
                    </a:lnTo>
                    <a:lnTo>
                      <a:pt x="1" y="262"/>
                    </a:lnTo>
                    <a:lnTo>
                      <a:pt x="1" y="274"/>
                    </a:lnTo>
                    <a:lnTo>
                      <a:pt x="1" y="357"/>
                    </a:lnTo>
                    <a:lnTo>
                      <a:pt x="1" y="310"/>
                    </a:lnTo>
                    <a:lnTo>
                      <a:pt x="1" y="262"/>
                    </a:lnTo>
                    <a:lnTo>
                      <a:pt x="1" y="369"/>
                    </a:lnTo>
                    <a:lnTo>
                      <a:pt x="1" y="322"/>
                    </a:lnTo>
                    <a:lnTo>
                      <a:pt x="1" y="274"/>
                    </a:lnTo>
                    <a:lnTo>
                      <a:pt x="1" y="274"/>
                    </a:lnTo>
                    <a:lnTo>
                      <a:pt x="1" y="405"/>
                    </a:lnTo>
                    <a:lnTo>
                      <a:pt x="1" y="572"/>
                    </a:lnTo>
                    <a:lnTo>
                      <a:pt x="1" y="357"/>
                    </a:lnTo>
                    <a:lnTo>
                      <a:pt x="1" y="322"/>
                    </a:lnTo>
                    <a:lnTo>
                      <a:pt x="1" y="286"/>
                    </a:lnTo>
                    <a:lnTo>
                      <a:pt x="1" y="476"/>
                    </a:lnTo>
                    <a:lnTo>
                      <a:pt x="1" y="381"/>
                    </a:lnTo>
                    <a:lnTo>
                      <a:pt x="1" y="488"/>
                    </a:lnTo>
                    <a:lnTo>
                      <a:pt x="1" y="405"/>
                    </a:lnTo>
                    <a:lnTo>
                      <a:pt x="1" y="369"/>
                    </a:lnTo>
                    <a:lnTo>
                      <a:pt x="1" y="381"/>
                    </a:lnTo>
                    <a:lnTo>
                      <a:pt x="1" y="381"/>
                    </a:lnTo>
                    <a:lnTo>
                      <a:pt x="1" y="429"/>
                    </a:lnTo>
                    <a:lnTo>
                      <a:pt x="1" y="441"/>
                    </a:lnTo>
                    <a:lnTo>
                      <a:pt x="1" y="417"/>
                    </a:lnTo>
                    <a:lnTo>
                      <a:pt x="1" y="262"/>
                    </a:lnTo>
                    <a:lnTo>
                      <a:pt x="1" y="345"/>
                    </a:lnTo>
                    <a:lnTo>
                      <a:pt x="1" y="226"/>
                    </a:lnTo>
                    <a:lnTo>
                      <a:pt x="1" y="417"/>
                    </a:lnTo>
                    <a:lnTo>
                      <a:pt x="1" y="298"/>
                    </a:lnTo>
                    <a:lnTo>
                      <a:pt x="1" y="464"/>
                    </a:lnTo>
                    <a:lnTo>
                      <a:pt x="1" y="464"/>
                    </a:lnTo>
                    <a:lnTo>
                      <a:pt x="1" y="369"/>
                    </a:lnTo>
                    <a:lnTo>
                      <a:pt x="1" y="417"/>
                    </a:lnTo>
                    <a:lnTo>
                      <a:pt x="1" y="488"/>
                    </a:lnTo>
                    <a:lnTo>
                      <a:pt x="1" y="369"/>
                    </a:lnTo>
                    <a:lnTo>
                      <a:pt x="1" y="488"/>
                    </a:lnTo>
                    <a:lnTo>
                      <a:pt x="1" y="476"/>
                    </a:lnTo>
                    <a:lnTo>
                      <a:pt x="1" y="345"/>
                    </a:lnTo>
                    <a:lnTo>
                      <a:pt x="1" y="381"/>
                    </a:lnTo>
                    <a:lnTo>
                      <a:pt x="1" y="381"/>
                    </a:lnTo>
                    <a:lnTo>
                      <a:pt x="1" y="512"/>
                    </a:lnTo>
                    <a:lnTo>
                      <a:pt x="1" y="381"/>
                    </a:lnTo>
                    <a:lnTo>
                      <a:pt x="1" y="429"/>
                    </a:lnTo>
                    <a:lnTo>
                      <a:pt x="1" y="417"/>
                    </a:lnTo>
                    <a:lnTo>
                      <a:pt x="1" y="345"/>
                    </a:lnTo>
                    <a:lnTo>
                      <a:pt x="1" y="345"/>
                    </a:lnTo>
                    <a:lnTo>
                      <a:pt x="1" y="417"/>
                    </a:lnTo>
                    <a:lnTo>
                      <a:pt x="1" y="417"/>
                    </a:lnTo>
                    <a:lnTo>
                      <a:pt x="1" y="405"/>
                    </a:lnTo>
                    <a:lnTo>
                      <a:pt x="1" y="476"/>
                    </a:lnTo>
                    <a:lnTo>
                      <a:pt x="1" y="500"/>
                    </a:lnTo>
                    <a:lnTo>
                      <a:pt x="1" y="345"/>
                    </a:lnTo>
                    <a:lnTo>
                      <a:pt x="1" y="310"/>
                    </a:lnTo>
                    <a:lnTo>
                      <a:pt x="1" y="345"/>
                    </a:lnTo>
                    <a:lnTo>
                      <a:pt x="1" y="322"/>
                    </a:lnTo>
                    <a:lnTo>
                      <a:pt x="1" y="405"/>
                    </a:lnTo>
                    <a:lnTo>
                      <a:pt x="1" y="441"/>
                    </a:lnTo>
                    <a:lnTo>
                      <a:pt x="1" y="405"/>
                    </a:lnTo>
                    <a:lnTo>
                      <a:pt x="1" y="381"/>
                    </a:lnTo>
                    <a:lnTo>
                      <a:pt x="1" y="357"/>
                    </a:lnTo>
                    <a:lnTo>
                      <a:pt x="1" y="131"/>
                    </a:lnTo>
                    <a:lnTo>
                      <a:pt x="1" y="214"/>
                    </a:lnTo>
                    <a:lnTo>
                      <a:pt x="1" y="60"/>
                    </a:lnTo>
                    <a:lnTo>
                      <a:pt x="1" y="155"/>
                    </a:lnTo>
                    <a:lnTo>
                      <a:pt x="1" y="131"/>
                    </a:lnTo>
                    <a:lnTo>
                      <a:pt x="1" y="131"/>
                    </a:lnTo>
                    <a:lnTo>
                      <a:pt x="1" y="107"/>
                    </a:lnTo>
                    <a:lnTo>
                      <a:pt x="1" y="155"/>
                    </a:lnTo>
                    <a:lnTo>
                      <a:pt x="1" y="119"/>
                    </a:lnTo>
                    <a:lnTo>
                      <a:pt x="1" y="214"/>
                    </a:lnTo>
                    <a:lnTo>
                      <a:pt x="1" y="155"/>
                    </a:lnTo>
                    <a:lnTo>
                      <a:pt x="1" y="7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1" y="107"/>
                    </a:lnTo>
                    <a:lnTo>
                      <a:pt x="1" y="143"/>
                    </a:lnTo>
                    <a:lnTo>
                      <a:pt x="1" y="167"/>
                    </a:lnTo>
                    <a:lnTo>
                      <a:pt x="1" y="60"/>
                    </a:lnTo>
                    <a:lnTo>
                      <a:pt x="1" y="203"/>
                    </a:lnTo>
                    <a:lnTo>
                      <a:pt x="1" y="72"/>
                    </a:lnTo>
                    <a:lnTo>
                      <a:pt x="1" y="107"/>
                    </a:lnTo>
                    <a:lnTo>
                      <a:pt x="1" y="131"/>
                    </a:lnTo>
                    <a:lnTo>
                      <a:pt x="1" y="179"/>
                    </a:lnTo>
                    <a:lnTo>
                      <a:pt x="1" y="24"/>
                    </a:lnTo>
                    <a:lnTo>
                      <a:pt x="1" y="72"/>
                    </a:lnTo>
                    <a:lnTo>
                      <a:pt x="1" y="36"/>
                    </a:lnTo>
                    <a:lnTo>
                      <a:pt x="1" y="167"/>
                    </a:lnTo>
                    <a:lnTo>
                      <a:pt x="1" y="72"/>
                    </a:lnTo>
                    <a:lnTo>
                      <a:pt x="1" y="24"/>
                    </a:lnTo>
                    <a:lnTo>
                      <a:pt x="1" y="131"/>
                    </a:lnTo>
                    <a:lnTo>
                      <a:pt x="1" y="48"/>
                    </a:lnTo>
                    <a:lnTo>
                      <a:pt x="1" y="95"/>
                    </a:lnTo>
                    <a:lnTo>
                      <a:pt x="1" y="131"/>
                    </a:lnTo>
                    <a:lnTo>
                      <a:pt x="1" y="262"/>
                    </a:lnTo>
                    <a:lnTo>
                      <a:pt x="1" y="131"/>
                    </a:lnTo>
                    <a:lnTo>
                      <a:pt x="1" y="84"/>
                    </a:lnTo>
                    <a:lnTo>
                      <a:pt x="1" y="155"/>
                    </a:lnTo>
                    <a:lnTo>
                      <a:pt x="1" y="107"/>
                    </a:lnTo>
                    <a:lnTo>
                      <a:pt x="1" y="203"/>
                    </a:lnTo>
                    <a:lnTo>
                      <a:pt x="1" y="84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179"/>
                    </a:lnTo>
                    <a:lnTo>
                      <a:pt x="1" y="107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3"/>
              <p:cNvSpPr/>
              <p:nvPr/>
            </p:nvSpPr>
            <p:spPr>
              <a:xfrm>
                <a:off x="5128540" y="1871465"/>
                <a:ext cx="19616" cy="2001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45" extrusionOk="0">
                    <a:moveTo>
                      <a:pt x="343" y="0"/>
                    </a:moveTo>
                    <a:cubicBezTo>
                      <a:pt x="332" y="0"/>
                      <a:pt x="321" y="1"/>
                      <a:pt x="310" y="2"/>
                    </a:cubicBezTo>
                    <a:cubicBezTo>
                      <a:pt x="191" y="14"/>
                      <a:pt x="96" y="97"/>
                      <a:pt x="48" y="216"/>
                    </a:cubicBezTo>
                    <a:cubicBezTo>
                      <a:pt x="1" y="300"/>
                      <a:pt x="1" y="407"/>
                      <a:pt x="48" y="502"/>
                    </a:cubicBezTo>
                    <a:cubicBezTo>
                      <a:pt x="84" y="573"/>
                      <a:pt x="156" y="633"/>
                      <a:pt x="239" y="645"/>
                    </a:cubicBezTo>
                    <a:lnTo>
                      <a:pt x="394" y="621"/>
                    </a:lnTo>
                    <a:lnTo>
                      <a:pt x="477" y="562"/>
                    </a:lnTo>
                    <a:lnTo>
                      <a:pt x="548" y="478"/>
                    </a:lnTo>
                    <a:lnTo>
                      <a:pt x="548" y="478"/>
                    </a:lnTo>
                    <a:cubicBezTo>
                      <a:pt x="548" y="502"/>
                      <a:pt x="525" y="526"/>
                      <a:pt x="513" y="538"/>
                    </a:cubicBezTo>
                    <a:cubicBezTo>
                      <a:pt x="560" y="502"/>
                      <a:pt x="596" y="454"/>
                      <a:pt x="608" y="395"/>
                    </a:cubicBezTo>
                    <a:lnTo>
                      <a:pt x="632" y="300"/>
                    </a:lnTo>
                    <a:lnTo>
                      <a:pt x="632" y="228"/>
                    </a:lnTo>
                    <a:lnTo>
                      <a:pt x="584" y="121"/>
                    </a:lnTo>
                    <a:cubicBezTo>
                      <a:pt x="531" y="46"/>
                      <a:pt x="439" y="0"/>
                      <a:pt x="34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3"/>
              <p:cNvSpPr/>
              <p:nvPr/>
            </p:nvSpPr>
            <p:spPr>
              <a:xfrm>
                <a:off x="4981828" y="1942913"/>
                <a:ext cx="27748" cy="15457"/>
              </a:xfrm>
              <a:custGeom>
                <a:avLst/>
                <a:gdLst/>
                <a:ahLst/>
                <a:cxnLst/>
                <a:rect l="l" t="t" r="r" b="b"/>
                <a:pathLst>
                  <a:path w="894" h="498" extrusionOk="0">
                    <a:moveTo>
                      <a:pt x="579" y="0"/>
                    </a:moveTo>
                    <a:cubicBezTo>
                      <a:pt x="525" y="0"/>
                      <a:pt x="471" y="13"/>
                      <a:pt x="430" y="34"/>
                    </a:cubicBezTo>
                    <a:lnTo>
                      <a:pt x="358" y="93"/>
                    </a:lnTo>
                    <a:lnTo>
                      <a:pt x="322" y="129"/>
                    </a:lnTo>
                    <a:lnTo>
                      <a:pt x="287" y="212"/>
                    </a:lnTo>
                    <a:cubicBezTo>
                      <a:pt x="275" y="236"/>
                      <a:pt x="275" y="272"/>
                      <a:pt x="275" y="307"/>
                    </a:cubicBezTo>
                    <a:cubicBezTo>
                      <a:pt x="168" y="319"/>
                      <a:pt x="61" y="379"/>
                      <a:pt x="1" y="462"/>
                    </a:cubicBezTo>
                    <a:lnTo>
                      <a:pt x="1" y="498"/>
                    </a:lnTo>
                    <a:cubicBezTo>
                      <a:pt x="287" y="498"/>
                      <a:pt x="572" y="486"/>
                      <a:pt x="846" y="474"/>
                    </a:cubicBezTo>
                    <a:cubicBezTo>
                      <a:pt x="882" y="403"/>
                      <a:pt x="894" y="307"/>
                      <a:pt x="870" y="236"/>
                    </a:cubicBezTo>
                    <a:cubicBezTo>
                      <a:pt x="846" y="141"/>
                      <a:pt x="775" y="57"/>
                      <a:pt x="692" y="22"/>
                    </a:cubicBezTo>
                    <a:cubicBezTo>
                      <a:pt x="657" y="7"/>
                      <a:pt x="618" y="0"/>
                      <a:pt x="57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3"/>
              <p:cNvSpPr/>
              <p:nvPr/>
            </p:nvSpPr>
            <p:spPr>
              <a:xfrm>
                <a:off x="4995888" y="1912466"/>
                <a:ext cx="27003" cy="2743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84" extrusionOk="0">
                    <a:moveTo>
                      <a:pt x="741" y="450"/>
                    </a:moveTo>
                    <a:lnTo>
                      <a:pt x="727" y="455"/>
                    </a:lnTo>
                    <a:cubicBezTo>
                      <a:pt x="732" y="455"/>
                      <a:pt x="737" y="453"/>
                      <a:pt x="741" y="450"/>
                    </a:cubicBezTo>
                    <a:close/>
                    <a:moveTo>
                      <a:pt x="351" y="1"/>
                    </a:moveTo>
                    <a:cubicBezTo>
                      <a:pt x="293" y="1"/>
                      <a:pt x="234" y="16"/>
                      <a:pt x="179" y="50"/>
                    </a:cubicBezTo>
                    <a:lnTo>
                      <a:pt x="96" y="169"/>
                    </a:lnTo>
                    <a:lnTo>
                      <a:pt x="72" y="265"/>
                    </a:lnTo>
                    <a:lnTo>
                      <a:pt x="84" y="384"/>
                    </a:lnTo>
                    <a:cubicBezTo>
                      <a:pt x="72" y="372"/>
                      <a:pt x="72" y="348"/>
                      <a:pt x="72" y="324"/>
                    </a:cubicBezTo>
                    <a:cubicBezTo>
                      <a:pt x="72" y="348"/>
                      <a:pt x="72" y="372"/>
                      <a:pt x="72" y="395"/>
                    </a:cubicBezTo>
                    <a:cubicBezTo>
                      <a:pt x="36" y="431"/>
                      <a:pt x="12" y="467"/>
                      <a:pt x="0" y="515"/>
                    </a:cubicBezTo>
                    <a:lnTo>
                      <a:pt x="0" y="669"/>
                    </a:lnTo>
                    <a:lnTo>
                      <a:pt x="48" y="753"/>
                    </a:lnTo>
                    <a:lnTo>
                      <a:pt x="84" y="800"/>
                    </a:lnTo>
                    <a:cubicBezTo>
                      <a:pt x="119" y="836"/>
                      <a:pt x="155" y="872"/>
                      <a:pt x="203" y="884"/>
                    </a:cubicBezTo>
                    <a:lnTo>
                      <a:pt x="370" y="872"/>
                    </a:lnTo>
                    <a:lnTo>
                      <a:pt x="465" y="824"/>
                    </a:lnTo>
                    <a:lnTo>
                      <a:pt x="500" y="800"/>
                    </a:lnTo>
                    <a:cubicBezTo>
                      <a:pt x="548" y="765"/>
                      <a:pt x="572" y="717"/>
                      <a:pt x="596" y="669"/>
                    </a:cubicBezTo>
                    <a:lnTo>
                      <a:pt x="596" y="598"/>
                    </a:lnTo>
                    <a:cubicBezTo>
                      <a:pt x="596" y="598"/>
                      <a:pt x="608" y="586"/>
                      <a:pt x="620" y="574"/>
                    </a:cubicBezTo>
                    <a:cubicBezTo>
                      <a:pt x="655" y="538"/>
                      <a:pt x="679" y="491"/>
                      <a:pt x="691" y="443"/>
                    </a:cubicBezTo>
                    <a:lnTo>
                      <a:pt x="751" y="443"/>
                    </a:lnTo>
                    <a:cubicBezTo>
                      <a:pt x="751" y="443"/>
                      <a:pt x="747" y="447"/>
                      <a:pt x="741" y="450"/>
                    </a:cubicBezTo>
                    <a:lnTo>
                      <a:pt x="741" y="450"/>
                    </a:lnTo>
                    <a:lnTo>
                      <a:pt x="834" y="419"/>
                    </a:lnTo>
                    <a:cubicBezTo>
                      <a:pt x="870" y="360"/>
                      <a:pt x="858" y="276"/>
                      <a:pt x="798" y="229"/>
                    </a:cubicBezTo>
                    <a:lnTo>
                      <a:pt x="691" y="276"/>
                    </a:lnTo>
                    <a:cubicBezTo>
                      <a:pt x="679" y="229"/>
                      <a:pt x="655" y="181"/>
                      <a:pt x="620" y="145"/>
                    </a:cubicBezTo>
                    <a:cubicBezTo>
                      <a:pt x="558" y="53"/>
                      <a:pt x="457" y="1"/>
                      <a:pt x="35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3"/>
              <p:cNvSpPr/>
              <p:nvPr/>
            </p:nvSpPr>
            <p:spPr>
              <a:xfrm>
                <a:off x="4938966" y="1919045"/>
                <a:ext cx="43639" cy="3768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14" extrusionOk="0">
                    <a:moveTo>
                      <a:pt x="1108" y="0"/>
                    </a:moveTo>
                    <a:cubicBezTo>
                      <a:pt x="952" y="0"/>
                      <a:pt x="806" y="100"/>
                      <a:pt x="751" y="255"/>
                    </a:cubicBezTo>
                    <a:cubicBezTo>
                      <a:pt x="751" y="267"/>
                      <a:pt x="739" y="279"/>
                      <a:pt x="739" y="291"/>
                    </a:cubicBezTo>
                    <a:lnTo>
                      <a:pt x="739" y="410"/>
                    </a:lnTo>
                    <a:cubicBezTo>
                      <a:pt x="715" y="422"/>
                      <a:pt x="691" y="434"/>
                      <a:pt x="680" y="445"/>
                    </a:cubicBezTo>
                    <a:lnTo>
                      <a:pt x="608" y="505"/>
                    </a:lnTo>
                    <a:lnTo>
                      <a:pt x="596" y="517"/>
                    </a:lnTo>
                    <a:cubicBezTo>
                      <a:pt x="572" y="481"/>
                      <a:pt x="537" y="445"/>
                      <a:pt x="501" y="410"/>
                    </a:cubicBezTo>
                    <a:lnTo>
                      <a:pt x="465" y="410"/>
                    </a:lnTo>
                    <a:cubicBezTo>
                      <a:pt x="441" y="398"/>
                      <a:pt x="429" y="386"/>
                      <a:pt x="406" y="374"/>
                    </a:cubicBezTo>
                    <a:lnTo>
                      <a:pt x="215" y="386"/>
                    </a:lnTo>
                    <a:lnTo>
                      <a:pt x="132" y="445"/>
                    </a:lnTo>
                    <a:lnTo>
                      <a:pt x="108" y="469"/>
                    </a:lnTo>
                    <a:lnTo>
                      <a:pt x="60" y="517"/>
                    </a:lnTo>
                    <a:lnTo>
                      <a:pt x="1" y="672"/>
                    </a:lnTo>
                    <a:lnTo>
                      <a:pt x="1" y="731"/>
                    </a:lnTo>
                    <a:lnTo>
                      <a:pt x="48" y="826"/>
                    </a:lnTo>
                    <a:lnTo>
                      <a:pt x="84" y="874"/>
                    </a:lnTo>
                    <a:lnTo>
                      <a:pt x="144" y="945"/>
                    </a:lnTo>
                    <a:cubicBezTo>
                      <a:pt x="203" y="975"/>
                      <a:pt x="261" y="996"/>
                      <a:pt x="327" y="996"/>
                    </a:cubicBezTo>
                    <a:cubicBezTo>
                      <a:pt x="341" y="996"/>
                      <a:pt x="355" y="995"/>
                      <a:pt x="370" y="993"/>
                    </a:cubicBezTo>
                    <a:cubicBezTo>
                      <a:pt x="453" y="981"/>
                      <a:pt x="525" y="945"/>
                      <a:pt x="584" y="886"/>
                    </a:cubicBezTo>
                    <a:lnTo>
                      <a:pt x="596" y="874"/>
                    </a:lnTo>
                    <a:lnTo>
                      <a:pt x="596" y="981"/>
                    </a:lnTo>
                    <a:lnTo>
                      <a:pt x="644" y="1088"/>
                    </a:lnTo>
                    <a:lnTo>
                      <a:pt x="799" y="1196"/>
                    </a:lnTo>
                    <a:lnTo>
                      <a:pt x="846" y="1196"/>
                    </a:lnTo>
                    <a:cubicBezTo>
                      <a:pt x="882" y="1207"/>
                      <a:pt x="918" y="1213"/>
                      <a:pt x="952" y="1213"/>
                    </a:cubicBezTo>
                    <a:cubicBezTo>
                      <a:pt x="986" y="1213"/>
                      <a:pt x="1019" y="1207"/>
                      <a:pt x="1049" y="1196"/>
                    </a:cubicBezTo>
                    <a:cubicBezTo>
                      <a:pt x="1108" y="1184"/>
                      <a:pt x="1168" y="1160"/>
                      <a:pt x="1215" y="1124"/>
                    </a:cubicBezTo>
                    <a:lnTo>
                      <a:pt x="1287" y="1041"/>
                    </a:lnTo>
                    <a:lnTo>
                      <a:pt x="1322" y="969"/>
                    </a:lnTo>
                    <a:lnTo>
                      <a:pt x="1334" y="862"/>
                    </a:lnTo>
                    <a:cubicBezTo>
                      <a:pt x="1334" y="869"/>
                      <a:pt x="1334" y="876"/>
                      <a:pt x="1334" y="886"/>
                    </a:cubicBezTo>
                    <a:cubicBezTo>
                      <a:pt x="1370" y="815"/>
                      <a:pt x="1382" y="743"/>
                      <a:pt x="1370" y="672"/>
                    </a:cubicBezTo>
                    <a:lnTo>
                      <a:pt x="1299" y="541"/>
                    </a:lnTo>
                    <a:cubicBezTo>
                      <a:pt x="1322" y="505"/>
                      <a:pt x="1346" y="481"/>
                      <a:pt x="1370" y="445"/>
                    </a:cubicBezTo>
                    <a:lnTo>
                      <a:pt x="1382" y="434"/>
                    </a:lnTo>
                    <a:lnTo>
                      <a:pt x="1406" y="255"/>
                    </a:lnTo>
                    <a:lnTo>
                      <a:pt x="1370" y="148"/>
                    </a:lnTo>
                    <a:lnTo>
                      <a:pt x="1251" y="29"/>
                    </a:lnTo>
                    <a:cubicBezTo>
                      <a:pt x="1204" y="9"/>
                      <a:pt x="1156" y="0"/>
                      <a:pt x="110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3"/>
              <p:cNvSpPr/>
              <p:nvPr/>
            </p:nvSpPr>
            <p:spPr>
              <a:xfrm>
                <a:off x="4917922" y="1916407"/>
                <a:ext cx="23682" cy="2138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689" extrusionOk="0">
                    <a:moveTo>
                      <a:pt x="383" y="0"/>
                    </a:moveTo>
                    <a:cubicBezTo>
                      <a:pt x="343" y="0"/>
                      <a:pt x="302" y="6"/>
                      <a:pt x="262" y="18"/>
                    </a:cubicBezTo>
                    <a:cubicBezTo>
                      <a:pt x="119" y="54"/>
                      <a:pt x="24" y="173"/>
                      <a:pt x="0" y="316"/>
                    </a:cubicBezTo>
                    <a:lnTo>
                      <a:pt x="0" y="376"/>
                    </a:lnTo>
                    <a:lnTo>
                      <a:pt x="12" y="411"/>
                    </a:lnTo>
                    <a:cubicBezTo>
                      <a:pt x="67" y="575"/>
                      <a:pt x="211" y="688"/>
                      <a:pt x="381" y="688"/>
                    </a:cubicBezTo>
                    <a:cubicBezTo>
                      <a:pt x="396" y="688"/>
                      <a:pt x="413" y="687"/>
                      <a:pt x="429" y="685"/>
                    </a:cubicBezTo>
                    <a:cubicBezTo>
                      <a:pt x="596" y="685"/>
                      <a:pt x="738" y="554"/>
                      <a:pt x="750" y="388"/>
                    </a:cubicBezTo>
                    <a:cubicBezTo>
                      <a:pt x="762" y="340"/>
                      <a:pt x="762" y="304"/>
                      <a:pt x="750" y="268"/>
                    </a:cubicBezTo>
                    <a:lnTo>
                      <a:pt x="738" y="221"/>
                    </a:lnTo>
                    <a:lnTo>
                      <a:pt x="726" y="185"/>
                    </a:lnTo>
                    <a:lnTo>
                      <a:pt x="691" y="138"/>
                    </a:lnTo>
                    <a:cubicBezTo>
                      <a:pt x="611" y="49"/>
                      <a:pt x="499" y="0"/>
                      <a:pt x="38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43"/>
              <p:cNvSpPr/>
              <p:nvPr/>
            </p:nvSpPr>
            <p:spPr>
              <a:xfrm>
                <a:off x="5166623" y="1858585"/>
                <a:ext cx="55464" cy="47332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525" extrusionOk="0">
                    <a:moveTo>
                      <a:pt x="1369" y="0"/>
                    </a:moveTo>
                    <a:lnTo>
                      <a:pt x="1310" y="12"/>
                    </a:lnTo>
                    <a:cubicBezTo>
                      <a:pt x="1215" y="36"/>
                      <a:pt x="1119" y="107"/>
                      <a:pt x="1072" y="191"/>
                    </a:cubicBezTo>
                    <a:cubicBezTo>
                      <a:pt x="1036" y="286"/>
                      <a:pt x="1036" y="393"/>
                      <a:pt x="1072" y="488"/>
                    </a:cubicBezTo>
                    <a:lnTo>
                      <a:pt x="1143" y="572"/>
                    </a:lnTo>
                    <a:cubicBezTo>
                      <a:pt x="1036" y="607"/>
                      <a:pt x="953" y="703"/>
                      <a:pt x="941" y="834"/>
                    </a:cubicBezTo>
                    <a:cubicBezTo>
                      <a:pt x="905" y="798"/>
                      <a:pt x="869" y="774"/>
                      <a:pt x="834" y="762"/>
                    </a:cubicBezTo>
                    <a:cubicBezTo>
                      <a:pt x="804" y="756"/>
                      <a:pt x="774" y="753"/>
                      <a:pt x="744" y="753"/>
                    </a:cubicBezTo>
                    <a:cubicBezTo>
                      <a:pt x="714" y="753"/>
                      <a:pt x="685" y="756"/>
                      <a:pt x="655" y="762"/>
                    </a:cubicBezTo>
                    <a:cubicBezTo>
                      <a:pt x="631" y="727"/>
                      <a:pt x="607" y="679"/>
                      <a:pt x="584" y="643"/>
                    </a:cubicBezTo>
                    <a:lnTo>
                      <a:pt x="572" y="631"/>
                    </a:lnTo>
                    <a:lnTo>
                      <a:pt x="393" y="536"/>
                    </a:lnTo>
                    <a:lnTo>
                      <a:pt x="262" y="548"/>
                    </a:lnTo>
                    <a:lnTo>
                      <a:pt x="274" y="691"/>
                    </a:lnTo>
                    <a:lnTo>
                      <a:pt x="179" y="572"/>
                    </a:lnTo>
                    <a:lnTo>
                      <a:pt x="95" y="631"/>
                    </a:lnTo>
                    <a:lnTo>
                      <a:pt x="12" y="774"/>
                    </a:lnTo>
                    <a:cubicBezTo>
                      <a:pt x="0" y="917"/>
                      <a:pt x="36" y="1060"/>
                      <a:pt x="131" y="1167"/>
                    </a:cubicBezTo>
                    <a:lnTo>
                      <a:pt x="310" y="1227"/>
                    </a:lnTo>
                    <a:lnTo>
                      <a:pt x="405" y="1203"/>
                    </a:lnTo>
                    <a:lnTo>
                      <a:pt x="429" y="1215"/>
                    </a:lnTo>
                    <a:cubicBezTo>
                      <a:pt x="453" y="1215"/>
                      <a:pt x="464" y="1203"/>
                      <a:pt x="488" y="1203"/>
                    </a:cubicBezTo>
                    <a:lnTo>
                      <a:pt x="548" y="1274"/>
                    </a:lnTo>
                    <a:lnTo>
                      <a:pt x="631" y="1322"/>
                    </a:lnTo>
                    <a:lnTo>
                      <a:pt x="643" y="1322"/>
                    </a:lnTo>
                    <a:lnTo>
                      <a:pt x="619" y="1346"/>
                    </a:lnTo>
                    <a:lnTo>
                      <a:pt x="584" y="1441"/>
                    </a:lnTo>
                    <a:lnTo>
                      <a:pt x="572" y="1524"/>
                    </a:lnTo>
                    <a:cubicBezTo>
                      <a:pt x="726" y="1441"/>
                      <a:pt x="881" y="1358"/>
                      <a:pt x="1036" y="1274"/>
                    </a:cubicBezTo>
                    <a:lnTo>
                      <a:pt x="1000" y="1274"/>
                    </a:lnTo>
                    <a:lnTo>
                      <a:pt x="976" y="1262"/>
                    </a:lnTo>
                    <a:lnTo>
                      <a:pt x="1024" y="1155"/>
                    </a:lnTo>
                    <a:lnTo>
                      <a:pt x="1024" y="1131"/>
                    </a:lnTo>
                    <a:lnTo>
                      <a:pt x="1060" y="1167"/>
                    </a:lnTo>
                    <a:lnTo>
                      <a:pt x="1155" y="1215"/>
                    </a:lnTo>
                    <a:cubicBezTo>
                      <a:pt x="1369" y="1108"/>
                      <a:pt x="1584" y="988"/>
                      <a:pt x="1786" y="858"/>
                    </a:cubicBezTo>
                    <a:lnTo>
                      <a:pt x="1762" y="858"/>
                    </a:lnTo>
                    <a:lnTo>
                      <a:pt x="1619" y="905"/>
                    </a:lnTo>
                    <a:lnTo>
                      <a:pt x="1548" y="965"/>
                    </a:lnTo>
                    <a:cubicBezTo>
                      <a:pt x="1560" y="917"/>
                      <a:pt x="1548" y="858"/>
                      <a:pt x="1536" y="810"/>
                    </a:cubicBezTo>
                    <a:cubicBezTo>
                      <a:pt x="1536" y="786"/>
                      <a:pt x="1524" y="774"/>
                      <a:pt x="1524" y="762"/>
                    </a:cubicBezTo>
                    <a:lnTo>
                      <a:pt x="1500" y="727"/>
                    </a:lnTo>
                    <a:lnTo>
                      <a:pt x="1429" y="631"/>
                    </a:lnTo>
                    <a:cubicBezTo>
                      <a:pt x="1560" y="584"/>
                      <a:pt x="1643" y="465"/>
                      <a:pt x="1667" y="334"/>
                    </a:cubicBezTo>
                    <a:lnTo>
                      <a:pt x="1619" y="155"/>
                    </a:lnTo>
                    <a:lnTo>
                      <a:pt x="1548" y="60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3"/>
              <p:cNvSpPr/>
              <p:nvPr/>
            </p:nvSpPr>
            <p:spPr>
              <a:xfrm>
                <a:off x="5127454" y="1814171"/>
                <a:ext cx="20702" cy="3054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84" extrusionOk="0">
                    <a:moveTo>
                      <a:pt x="327" y="1"/>
                    </a:moveTo>
                    <a:cubicBezTo>
                      <a:pt x="317" y="1"/>
                      <a:pt x="307" y="1"/>
                      <a:pt x="298" y="3"/>
                    </a:cubicBezTo>
                    <a:lnTo>
                      <a:pt x="167" y="62"/>
                    </a:lnTo>
                    <a:lnTo>
                      <a:pt x="95" y="133"/>
                    </a:lnTo>
                    <a:lnTo>
                      <a:pt x="48" y="229"/>
                    </a:lnTo>
                    <a:cubicBezTo>
                      <a:pt x="36" y="300"/>
                      <a:pt x="36" y="372"/>
                      <a:pt x="48" y="443"/>
                    </a:cubicBezTo>
                    <a:cubicBezTo>
                      <a:pt x="48" y="455"/>
                      <a:pt x="48" y="467"/>
                      <a:pt x="60" y="467"/>
                    </a:cubicBezTo>
                    <a:lnTo>
                      <a:pt x="12" y="514"/>
                    </a:lnTo>
                    <a:lnTo>
                      <a:pt x="0" y="598"/>
                    </a:lnTo>
                    <a:lnTo>
                      <a:pt x="0" y="729"/>
                    </a:lnTo>
                    <a:lnTo>
                      <a:pt x="12" y="788"/>
                    </a:lnTo>
                    <a:lnTo>
                      <a:pt x="95" y="895"/>
                    </a:lnTo>
                    <a:lnTo>
                      <a:pt x="179" y="943"/>
                    </a:lnTo>
                    <a:lnTo>
                      <a:pt x="202" y="955"/>
                    </a:lnTo>
                    <a:cubicBezTo>
                      <a:pt x="237" y="972"/>
                      <a:pt x="272" y="983"/>
                      <a:pt x="312" y="983"/>
                    </a:cubicBezTo>
                    <a:cubicBezTo>
                      <a:pt x="326" y="983"/>
                      <a:pt x="341" y="982"/>
                      <a:pt x="357" y="979"/>
                    </a:cubicBezTo>
                    <a:lnTo>
                      <a:pt x="512" y="872"/>
                    </a:lnTo>
                    <a:lnTo>
                      <a:pt x="572" y="765"/>
                    </a:lnTo>
                    <a:lnTo>
                      <a:pt x="572" y="610"/>
                    </a:lnTo>
                    <a:cubicBezTo>
                      <a:pt x="572" y="586"/>
                      <a:pt x="560" y="562"/>
                      <a:pt x="548" y="538"/>
                    </a:cubicBezTo>
                    <a:cubicBezTo>
                      <a:pt x="631" y="479"/>
                      <a:pt x="667" y="384"/>
                      <a:pt x="655" y="288"/>
                    </a:cubicBezTo>
                    <a:lnTo>
                      <a:pt x="572" y="133"/>
                    </a:lnTo>
                    <a:lnTo>
                      <a:pt x="548" y="122"/>
                    </a:lnTo>
                    <a:cubicBezTo>
                      <a:pt x="494" y="47"/>
                      <a:pt x="412" y="1"/>
                      <a:pt x="32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3"/>
              <p:cNvSpPr/>
              <p:nvPr/>
            </p:nvSpPr>
            <p:spPr>
              <a:xfrm>
                <a:off x="5072394" y="1912776"/>
                <a:ext cx="53229" cy="33427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077" extrusionOk="0">
                    <a:moveTo>
                      <a:pt x="383" y="1"/>
                    </a:moveTo>
                    <a:cubicBezTo>
                      <a:pt x="345" y="1"/>
                      <a:pt x="308" y="7"/>
                      <a:pt x="274" y="16"/>
                    </a:cubicBezTo>
                    <a:lnTo>
                      <a:pt x="262" y="16"/>
                    </a:lnTo>
                    <a:cubicBezTo>
                      <a:pt x="143" y="64"/>
                      <a:pt x="71" y="171"/>
                      <a:pt x="71" y="290"/>
                    </a:cubicBezTo>
                    <a:cubicBezTo>
                      <a:pt x="71" y="374"/>
                      <a:pt x="95" y="445"/>
                      <a:pt x="143" y="505"/>
                    </a:cubicBezTo>
                    <a:lnTo>
                      <a:pt x="12" y="647"/>
                    </a:lnTo>
                    <a:lnTo>
                      <a:pt x="12" y="671"/>
                    </a:lnTo>
                    <a:cubicBezTo>
                      <a:pt x="0" y="778"/>
                      <a:pt x="12" y="886"/>
                      <a:pt x="71" y="969"/>
                    </a:cubicBezTo>
                    <a:lnTo>
                      <a:pt x="131" y="1028"/>
                    </a:lnTo>
                    <a:lnTo>
                      <a:pt x="167" y="1052"/>
                    </a:lnTo>
                    <a:lnTo>
                      <a:pt x="214" y="1076"/>
                    </a:lnTo>
                    <a:cubicBezTo>
                      <a:pt x="595" y="981"/>
                      <a:pt x="964" y="862"/>
                      <a:pt x="1334" y="743"/>
                    </a:cubicBezTo>
                    <a:cubicBezTo>
                      <a:pt x="1334" y="731"/>
                      <a:pt x="1322" y="719"/>
                      <a:pt x="1310" y="707"/>
                    </a:cubicBezTo>
                    <a:lnTo>
                      <a:pt x="1310" y="707"/>
                    </a:lnTo>
                    <a:cubicBezTo>
                      <a:pt x="1332" y="712"/>
                      <a:pt x="1354" y="714"/>
                      <a:pt x="1376" y="714"/>
                    </a:cubicBezTo>
                    <a:cubicBezTo>
                      <a:pt x="1510" y="714"/>
                      <a:pt x="1640" y="627"/>
                      <a:pt x="1691" y="505"/>
                    </a:cubicBezTo>
                    <a:cubicBezTo>
                      <a:pt x="1703" y="469"/>
                      <a:pt x="1715" y="433"/>
                      <a:pt x="1715" y="385"/>
                    </a:cubicBezTo>
                    <a:lnTo>
                      <a:pt x="1715" y="338"/>
                    </a:lnTo>
                    <a:lnTo>
                      <a:pt x="1715" y="302"/>
                    </a:lnTo>
                    <a:lnTo>
                      <a:pt x="1703" y="255"/>
                    </a:lnTo>
                    <a:cubicBezTo>
                      <a:pt x="1619" y="112"/>
                      <a:pt x="1476" y="16"/>
                      <a:pt x="1310" y="16"/>
                    </a:cubicBezTo>
                    <a:cubicBezTo>
                      <a:pt x="1274" y="16"/>
                      <a:pt x="1226" y="28"/>
                      <a:pt x="1191" y="40"/>
                    </a:cubicBezTo>
                    <a:lnTo>
                      <a:pt x="1095" y="40"/>
                    </a:lnTo>
                    <a:cubicBezTo>
                      <a:pt x="1012" y="64"/>
                      <a:pt x="953" y="112"/>
                      <a:pt x="917" y="195"/>
                    </a:cubicBezTo>
                    <a:lnTo>
                      <a:pt x="857" y="159"/>
                    </a:lnTo>
                    <a:cubicBezTo>
                      <a:pt x="833" y="154"/>
                      <a:pt x="808" y="151"/>
                      <a:pt x="784" y="151"/>
                    </a:cubicBezTo>
                    <a:cubicBezTo>
                      <a:pt x="750" y="151"/>
                      <a:pt x="718" y="157"/>
                      <a:pt x="691" y="171"/>
                    </a:cubicBezTo>
                    <a:cubicBezTo>
                      <a:pt x="655" y="112"/>
                      <a:pt x="607" y="64"/>
                      <a:pt x="548" y="40"/>
                    </a:cubicBezTo>
                    <a:cubicBezTo>
                      <a:pt x="492" y="12"/>
                      <a:pt x="436" y="1"/>
                      <a:pt x="38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3"/>
              <p:cNvSpPr/>
              <p:nvPr/>
            </p:nvSpPr>
            <p:spPr>
              <a:xfrm>
                <a:off x="5012524" y="1832793"/>
                <a:ext cx="19616" cy="2014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49" extrusionOk="0">
                    <a:moveTo>
                      <a:pt x="343" y="0"/>
                    </a:moveTo>
                    <a:cubicBezTo>
                      <a:pt x="221" y="0"/>
                      <a:pt x="101" y="67"/>
                      <a:pt x="36" y="188"/>
                    </a:cubicBezTo>
                    <a:lnTo>
                      <a:pt x="24" y="212"/>
                    </a:lnTo>
                    <a:lnTo>
                      <a:pt x="0" y="343"/>
                    </a:lnTo>
                    <a:lnTo>
                      <a:pt x="12" y="438"/>
                    </a:lnTo>
                    <a:lnTo>
                      <a:pt x="84" y="557"/>
                    </a:lnTo>
                    <a:cubicBezTo>
                      <a:pt x="149" y="614"/>
                      <a:pt x="230" y="648"/>
                      <a:pt x="314" y="648"/>
                    </a:cubicBezTo>
                    <a:cubicBezTo>
                      <a:pt x="336" y="648"/>
                      <a:pt x="359" y="646"/>
                      <a:pt x="381" y="641"/>
                    </a:cubicBezTo>
                    <a:cubicBezTo>
                      <a:pt x="488" y="605"/>
                      <a:pt x="572" y="534"/>
                      <a:pt x="607" y="426"/>
                    </a:cubicBezTo>
                    <a:cubicBezTo>
                      <a:pt x="607" y="403"/>
                      <a:pt x="619" y="379"/>
                      <a:pt x="631" y="355"/>
                    </a:cubicBezTo>
                    <a:lnTo>
                      <a:pt x="631" y="224"/>
                    </a:lnTo>
                    <a:lnTo>
                      <a:pt x="596" y="141"/>
                    </a:lnTo>
                    <a:lnTo>
                      <a:pt x="512" y="45"/>
                    </a:lnTo>
                    <a:cubicBezTo>
                      <a:pt x="459" y="15"/>
                      <a:pt x="401" y="0"/>
                      <a:pt x="34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3"/>
              <p:cNvSpPr/>
              <p:nvPr/>
            </p:nvSpPr>
            <p:spPr>
              <a:xfrm>
                <a:off x="5010661" y="1924725"/>
                <a:ext cx="36624" cy="3255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049" extrusionOk="0">
                    <a:moveTo>
                      <a:pt x="560" y="965"/>
                    </a:moveTo>
                    <a:lnTo>
                      <a:pt x="572" y="989"/>
                    </a:lnTo>
                    <a:lnTo>
                      <a:pt x="560" y="977"/>
                    </a:lnTo>
                    <a:lnTo>
                      <a:pt x="560" y="965"/>
                    </a:lnTo>
                    <a:close/>
                    <a:moveTo>
                      <a:pt x="608" y="0"/>
                    </a:moveTo>
                    <a:lnTo>
                      <a:pt x="453" y="12"/>
                    </a:lnTo>
                    <a:lnTo>
                      <a:pt x="298" y="120"/>
                    </a:lnTo>
                    <a:lnTo>
                      <a:pt x="275" y="167"/>
                    </a:lnTo>
                    <a:lnTo>
                      <a:pt x="275" y="167"/>
                    </a:lnTo>
                    <a:cubicBezTo>
                      <a:pt x="191" y="239"/>
                      <a:pt x="155" y="346"/>
                      <a:pt x="167" y="441"/>
                    </a:cubicBezTo>
                    <a:lnTo>
                      <a:pt x="144" y="477"/>
                    </a:lnTo>
                    <a:lnTo>
                      <a:pt x="96" y="596"/>
                    </a:lnTo>
                    <a:lnTo>
                      <a:pt x="96" y="739"/>
                    </a:lnTo>
                    <a:lnTo>
                      <a:pt x="120" y="822"/>
                    </a:lnTo>
                    <a:cubicBezTo>
                      <a:pt x="108" y="834"/>
                      <a:pt x="96" y="846"/>
                      <a:pt x="72" y="858"/>
                    </a:cubicBezTo>
                    <a:cubicBezTo>
                      <a:pt x="24" y="917"/>
                      <a:pt x="1" y="977"/>
                      <a:pt x="1" y="1048"/>
                    </a:cubicBezTo>
                    <a:cubicBezTo>
                      <a:pt x="382" y="1024"/>
                      <a:pt x="751" y="989"/>
                      <a:pt x="1084" y="929"/>
                    </a:cubicBezTo>
                    <a:cubicBezTo>
                      <a:pt x="1084" y="917"/>
                      <a:pt x="1108" y="905"/>
                      <a:pt x="1108" y="893"/>
                    </a:cubicBezTo>
                    <a:cubicBezTo>
                      <a:pt x="1179" y="739"/>
                      <a:pt x="1132" y="572"/>
                      <a:pt x="965" y="417"/>
                    </a:cubicBezTo>
                    <a:lnTo>
                      <a:pt x="870" y="381"/>
                    </a:lnTo>
                    <a:cubicBezTo>
                      <a:pt x="882" y="370"/>
                      <a:pt x="882" y="346"/>
                      <a:pt x="894" y="334"/>
                    </a:cubicBezTo>
                    <a:lnTo>
                      <a:pt x="858" y="155"/>
                    </a:lnTo>
                    <a:lnTo>
                      <a:pt x="775" y="6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3"/>
              <p:cNvSpPr/>
              <p:nvPr/>
            </p:nvSpPr>
            <p:spPr>
              <a:xfrm>
                <a:off x="4929747" y="1768205"/>
                <a:ext cx="35507" cy="21633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97" extrusionOk="0">
                    <a:moveTo>
                      <a:pt x="306" y="1"/>
                    </a:moveTo>
                    <a:cubicBezTo>
                      <a:pt x="192" y="1"/>
                      <a:pt x="84" y="63"/>
                      <a:pt x="24" y="174"/>
                    </a:cubicBezTo>
                    <a:lnTo>
                      <a:pt x="0" y="317"/>
                    </a:lnTo>
                    <a:lnTo>
                      <a:pt x="36" y="412"/>
                    </a:lnTo>
                    <a:lnTo>
                      <a:pt x="119" y="543"/>
                    </a:lnTo>
                    <a:cubicBezTo>
                      <a:pt x="183" y="575"/>
                      <a:pt x="252" y="596"/>
                      <a:pt x="319" y="596"/>
                    </a:cubicBezTo>
                    <a:cubicBezTo>
                      <a:pt x="352" y="596"/>
                      <a:pt x="385" y="591"/>
                      <a:pt x="417" y="579"/>
                    </a:cubicBezTo>
                    <a:lnTo>
                      <a:pt x="488" y="543"/>
                    </a:lnTo>
                    <a:lnTo>
                      <a:pt x="500" y="567"/>
                    </a:lnTo>
                    <a:cubicBezTo>
                      <a:pt x="536" y="614"/>
                      <a:pt x="584" y="650"/>
                      <a:pt x="631" y="674"/>
                    </a:cubicBezTo>
                    <a:cubicBezTo>
                      <a:pt x="671" y="689"/>
                      <a:pt x="713" y="697"/>
                      <a:pt x="755" y="697"/>
                    </a:cubicBezTo>
                    <a:cubicBezTo>
                      <a:pt x="876" y="697"/>
                      <a:pt x="995" y="634"/>
                      <a:pt x="1048" y="519"/>
                    </a:cubicBezTo>
                    <a:cubicBezTo>
                      <a:pt x="1143" y="376"/>
                      <a:pt x="1119" y="186"/>
                      <a:pt x="988" y="79"/>
                    </a:cubicBezTo>
                    <a:lnTo>
                      <a:pt x="846" y="43"/>
                    </a:lnTo>
                    <a:lnTo>
                      <a:pt x="738" y="55"/>
                    </a:lnTo>
                    <a:lnTo>
                      <a:pt x="643" y="102"/>
                    </a:lnTo>
                    <a:cubicBezTo>
                      <a:pt x="643" y="90"/>
                      <a:pt x="655" y="90"/>
                      <a:pt x="667" y="79"/>
                    </a:cubicBezTo>
                    <a:lnTo>
                      <a:pt x="667" y="79"/>
                    </a:lnTo>
                    <a:cubicBezTo>
                      <a:pt x="631" y="90"/>
                      <a:pt x="596" y="114"/>
                      <a:pt x="560" y="138"/>
                    </a:cubicBezTo>
                    <a:cubicBezTo>
                      <a:pt x="536" y="90"/>
                      <a:pt x="488" y="55"/>
                      <a:pt x="441" y="31"/>
                    </a:cubicBezTo>
                    <a:cubicBezTo>
                      <a:pt x="397" y="11"/>
                      <a:pt x="351" y="1"/>
                      <a:pt x="30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3"/>
              <p:cNvSpPr/>
              <p:nvPr/>
            </p:nvSpPr>
            <p:spPr>
              <a:xfrm>
                <a:off x="4951163" y="1769881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3"/>
              <p:cNvSpPr/>
              <p:nvPr/>
            </p:nvSpPr>
            <p:spPr>
              <a:xfrm>
                <a:off x="5202098" y="1786889"/>
                <a:ext cx="44353" cy="5841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882" extrusionOk="0">
                    <a:moveTo>
                      <a:pt x="1136" y="530"/>
                    </a:moveTo>
                    <a:lnTo>
                      <a:pt x="1136" y="530"/>
                    </a:lnTo>
                    <a:cubicBezTo>
                      <a:pt x="1135" y="532"/>
                      <a:pt x="1133" y="534"/>
                      <a:pt x="1131" y="536"/>
                    </a:cubicBezTo>
                    <a:cubicBezTo>
                      <a:pt x="1133" y="534"/>
                      <a:pt x="1135" y="532"/>
                      <a:pt x="1136" y="530"/>
                    </a:cubicBezTo>
                    <a:close/>
                    <a:moveTo>
                      <a:pt x="881" y="1"/>
                    </a:moveTo>
                    <a:cubicBezTo>
                      <a:pt x="733" y="1"/>
                      <a:pt x="591" y="82"/>
                      <a:pt x="524" y="215"/>
                    </a:cubicBezTo>
                    <a:lnTo>
                      <a:pt x="500" y="274"/>
                    </a:lnTo>
                    <a:lnTo>
                      <a:pt x="500" y="286"/>
                    </a:lnTo>
                    <a:lnTo>
                      <a:pt x="488" y="286"/>
                    </a:lnTo>
                    <a:cubicBezTo>
                      <a:pt x="450" y="263"/>
                      <a:pt x="401" y="250"/>
                      <a:pt x="353" y="250"/>
                    </a:cubicBezTo>
                    <a:cubicBezTo>
                      <a:pt x="326" y="250"/>
                      <a:pt x="299" y="254"/>
                      <a:pt x="274" y="262"/>
                    </a:cubicBezTo>
                    <a:cubicBezTo>
                      <a:pt x="191" y="286"/>
                      <a:pt x="107" y="346"/>
                      <a:pt x="60" y="429"/>
                    </a:cubicBezTo>
                    <a:cubicBezTo>
                      <a:pt x="0" y="536"/>
                      <a:pt x="0" y="655"/>
                      <a:pt x="72" y="762"/>
                    </a:cubicBezTo>
                    <a:cubicBezTo>
                      <a:pt x="129" y="839"/>
                      <a:pt x="216" y="877"/>
                      <a:pt x="310" y="877"/>
                    </a:cubicBezTo>
                    <a:cubicBezTo>
                      <a:pt x="333" y="877"/>
                      <a:pt x="357" y="874"/>
                      <a:pt x="381" y="870"/>
                    </a:cubicBezTo>
                    <a:lnTo>
                      <a:pt x="453" y="834"/>
                    </a:lnTo>
                    <a:lnTo>
                      <a:pt x="500" y="798"/>
                    </a:lnTo>
                    <a:lnTo>
                      <a:pt x="548" y="751"/>
                    </a:lnTo>
                    <a:lnTo>
                      <a:pt x="607" y="846"/>
                    </a:lnTo>
                    <a:cubicBezTo>
                      <a:pt x="643" y="882"/>
                      <a:pt x="691" y="917"/>
                      <a:pt x="738" y="929"/>
                    </a:cubicBezTo>
                    <a:lnTo>
                      <a:pt x="619" y="989"/>
                    </a:lnTo>
                    <a:cubicBezTo>
                      <a:pt x="512" y="1096"/>
                      <a:pt x="488" y="1263"/>
                      <a:pt x="548" y="1393"/>
                    </a:cubicBezTo>
                    <a:lnTo>
                      <a:pt x="584" y="1453"/>
                    </a:lnTo>
                    <a:lnTo>
                      <a:pt x="560" y="1489"/>
                    </a:lnTo>
                    <a:lnTo>
                      <a:pt x="560" y="1632"/>
                    </a:lnTo>
                    <a:lnTo>
                      <a:pt x="595" y="1715"/>
                    </a:lnTo>
                    <a:lnTo>
                      <a:pt x="607" y="1739"/>
                    </a:lnTo>
                    <a:cubicBezTo>
                      <a:pt x="631" y="1786"/>
                      <a:pt x="667" y="1834"/>
                      <a:pt x="703" y="1870"/>
                    </a:cubicBezTo>
                    <a:lnTo>
                      <a:pt x="893" y="1882"/>
                    </a:lnTo>
                    <a:lnTo>
                      <a:pt x="1012" y="1834"/>
                    </a:lnTo>
                    <a:lnTo>
                      <a:pt x="1119" y="1727"/>
                    </a:lnTo>
                    <a:cubicBezTo>
                      <a:pt x="1119" y="1703"/>
                      <a:pt x="1131" y="1679"/>
                      <a:pt x="1143" y="1655"/>
                    </a:cubicBezTo>
                    <a:cubicBezTo>
                      <a:pt x="1238" y="1655"/>
                      <a:pt x="1334" y="1608"/>
                      <a:pt x="1393" y="1524"/>
                    </a:cubicBezTo>
                    <a:lnTo>
                      <a:pt x="1417" y="1358"/>
                    </a:lnTo>
                    <a:lnTo>
                      <a:pt x="1417" y="1334"/>
                    </a:lnTo>
                    <a:cubicBezTo>
                      <a:pt x="1429" y="1227"/>
                      <a:pt x="1381" y="1132"/>
                      <a:pt x="1298" y="1084"/>
                    </a:cubicBezTo>
                    <a:lnTo>
                      <a:pt x="1167" y="1036"/>
                    </a:lnTo>
                    <a:lnTo>
                      <a:pt x="1072" y="1048"/>
                    </a:lnTo>
                    <a:lnTo>
                      <a:pt x="1000" y="989"/>
                    </a:lnTo>
                    <a:lnTo>
                      <a:pt x="905" y="953"/>
                    </a:lnTo>
                    <a:cubicBezTo>
                      <a:pt x="941" y="941"/>
                      <a:pt x="988" y="917"/>
                      <a:pt x="1024" y="893"/>
                    </a:cubicBezTo>
                    <a:lnTo>
                      <a:pt x="1095" y="751"/>
                    </a:lnTo>
                    <a:lnTo>
                      <a:pt x="1095" y="703"/>
                    </a:lnTo>
                    <a:lnTo>
                      <a:pt x="1095" y="596"/>
                    </a:lnTo>
                    <a:lnTo>
                      <a:pt x="1084" y="572"/>
                    </a:lnTo>
                    <a:lnTo>
                      <a:pt x="1143" y="501"/>
                    </a:lnTo>
                    <a:lnTo>
                      <a:pt x="1143" y="501"/>
                    </a:lnTo>
                    <a:cubicBezTo>
                      <a:pt x="1143" y="510"/>
                      <a:pt x="1143" y="520"/>
                      <a:pt x="1136" y="530"/>
                    </a:cubicBezTo>
                    <a:lnTo>
                      <a:pt x="1136" y="530"/>
                    </a:lnTo>
                    <a:cubicBezTo>
                      <a:pt x="1204" y="446"/>
                      <a:pt x="1237" y="319"/>
                      <a:pt x="1203" y="215"/>
                    </a:cubicBezTo>
                    <a:cubicBezTo>
                      <a:pt x="1191" y="191"/>
                      <a:pt x="1179" y="179"/>
                      <a:pt x="1179" y="155"/>
                    </a:cubicBezTo>
                    <a:lnTo>
                      <a:pt x="1143" y="108"/>
                    </a:lnTo>
                    <a:lnTo>
                      <a:pt x="1119" y="84"/>
                    </a:lnTo>
                    <a:lnTo>
                      <a:pt x="1072" y="48"/>
                    </a:lnTo>
                    <a:cubicBezTo>
                      <a:pt x="1011" y="16"/>
                      <a:pt x="945" y="1"/>
                      <a:pt x="88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3"/>
              <p:cNvSpPr/>
              <p:nvPr/>
            </p:nvSpPr>
            <p:spPr>
              <a:xfrm>
                <a:off x="4950791" y="1769881"/>
                <a:ext cx="776" cy="403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1"/>
                    </a:moveTo>
                    <a:lnTo>
                      <a:pt x="1" y="13"/>
                    </a:lnTo>
                    <a:cubicBezTo>
                      <a:pt x="13" y="13"/>
                      <a:pt x="13" y="13"/>
                      <a:pt x="2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43"/>
              <p:cNvSpPr/>
              <p:nvPr/>
            </p:nvSpPr>
            <p:spPr>
              <a:xfrm>
                <a:off x="4833657" y="1852657"/>
                <a:ext cx="35134" cy="33303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73" extrusionOk="0">
                    <a:moveTo>
                      <a:pt x="274" y="1"/>
                    </a:moveTo>
                    <a:lnTo>
                      <a:pt x="203" y="25"/>
                    </a:lnTo>
                    <a:lnTo>
                      <a:pt x="143" y="48"/>
                    </a:lnTo>
                    <a:lnTo>
                      <a:pt x="84" y="108"/>
                    </a:lnTo>
                    <a:cubicBezTo>
                      <a:pt x="36" y="156"/>
                      <a:pt x="1" y="227"/>
                      <a:pt x="1" y="298"/>
                    </a:cubicBezTo>
                    <a:lnTo>
                      <a:pt x="12" y="417"/>
                    </a:lnTo>
                    <a:lnTo>
                      <a:pt x="60" y="501"/>
                    </a:lnTo>
                    <a:lnTo>
                      <a:pt x="155" y="584"/>
                    </a:lnTo>
                    <a:cubicBezTo>
                      <a:pt x="203" y="596"/>
                      <a:pt x="251" y="620"/>
                      <a:pt x="298" y="632"/>
                    </a:cubicBezTo>
                    <a:cubicBezTo>
                      <a:pt x="393" y="632"/>
                      <a:pt x="489" y="596"/>
                      <a:pt x="536" y="513"/>
                    </a:cubicBezTo>
                    <a:cubicBezTo>
                      <a:pt x="548" y="525"/>
                      <a:pt x="560" y="537"/>
                      <a:pt x="572" y="548"/>
                    </a:cubicBezTo>
                    <a:cubicBezTo>
                      <a:pt x="536" y="596"/>
                      <a:pt x="513" y="656"/>
                      <a:pt x="501" y="727"/>
                    </a:cubicBezTo>
                    <a:cubicBezTo>
                      <a:pt x="489" y="822"/>
                      <a:pt x="513" y="906"/>
                      <a:pt x="584" y="977"/>
                    </a:cubicBezTo>
                    <a:cubicBezTo>
                      <a:pt x="644" y="1037"/>
                      <a:pt x="727" y="1072"/>
                      <a:pt x="810" y="1072"/>
                    </a:cubicBezTo>
                    <a:lnTo>
                      <a:pt x="929" y="1013"/>
                    </a:lnTo>
                    <a:lnTo>
                      <a:pt x="965" y="977"/>
                    </a:lnTo>
                    <a:lnTo>
                      <a:pt x="965" y="965"/>
                    </a:lnTo>
                    <a:lnTo>
                      <a:pt x="1001" y="953"/>
                    </a:lnTo>
                    <a:lnTo>
                      <a:pt x="1096" y="798"/>
                    </a:lnTo>
                    <a:lnTo>
                      <a:pt x="1108" y="739"/>
                    </a:lnTo>
                    <a:lnTo>
                      <a:pt x="1096" y="656"/>
                    </a:lnTo>
                    <a:lnTo>
                      <a:pt x="1072" y="596"/>
                    </a:lnTo>
                    <a:lnTo>
                      <a:pt x="1025" y="537"/>
                    </a:lnTo>
                    <a:lnTo>
                      <a:pt x="1096" y="465"/>
                    </a:lnTo>
                    <a:lnTo>
                      <a:pt x="1132" y="370"/>
                    </a:lnTo>
                    <a:lnTo>
                      <a:pt x="1132" y="227"/>
                    </a:lnTo>
                    <a:cubicBezTo>
                      <a:pt x="1108" y="144"/>
                      <a:pt x="1036" y="72"/>
                      <a:pt x="953" y="36"/>
                    </a:cubicBezTo>
                    <a:cubicBezTo>
                      <a:pt x="917" y="13"/>
                      <a:pt x="870" y="1"/>
                      <a:pt x="822" y="1"/>
                    </a:cubicBezTo>
                    <a:lnTo>
                      <a:pt x="703" y="1"/>
                    </a:lnTo>
                    <a:lnTo>
                      <a:pt x="608" y="36"/>
                    </a:lnTo>
                    <a:lnTo>
                      <a:pt x="536" y="108"/>
                    </a:lnTo>
                    <a:lnTo>
                      <a:pt x="524" y="96"/>
                    </a:lnTo>
                    <a:cubicBezTo>
                      <a:pt x="465" y="36"/>
                      <a:pt x="370" y="1"/>
                      <a:pt x="27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43"/>
              <p:cNvSpPr/>
              <p:nvPr/>
            </p:nvSpPr>
            <p:spPr>
              <a:xfrm>
                <a:off x="4917177" y="1894805"/>
                <a:ext cx="19243" cy="18871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8" extrusionOk="0">
                    <a:moveTo>
                      <a:pt x="274" y="0"/>
                    </a:moveTo>
                    <a:lnTo>
                      <a:pt x="131" y="72"/>
                    </a:lnTo>
                    <a:lnTo>
                      <a:pt x="72" y="143"/>
                    </a:lnTo>
                    <a:lnTo>
                      <a:pt x="36" y="191"/>
                    </a:lnTo>
                    <a:cubicBezTo>
                      <a:pt x="12" y="238"/>
                      <a:pt x="0" y="286"/>
                      <a:pt x="0" y="333"/>
                    </a:cubicBezTo>
                    <a:lnTo>
                      <a:pt x="72" y="488"/>
                    </a:lnTo>
                    <a:lnTo>
                      <a:pt x="155" y="548"/>
                    </a:lnTo>
                    <a:lnTo>
                      <a:pt x="203" y="583"/>
                    </a:lnTo>
                    <a:cubicBezTo>
                      <a:pt x="239" y="607"/>
                      <a:pt x="298" y="607"/>
                      <a:pt x="346" y="607"/>
                    </a:cubicBezTo>
                    <a:lnTo>
                      <a:pt x="489" y="548"/>
                    </a:lnTo>
                    <a:lnTo>
                      <a:pt x="560" y="464"/>
                    </a:lnTo>
                    <a:lnTo>
                      <a:pt x="584" y="417"/>
                    </a:lnTo>
                    <a:cubicBezTo>
                      <a:pt x="608" y="369"/>
                      <a:pt x="620" y="322"/>
                      <a:pt x="608" y="274"/>
                    </a:cubicBezTo>
                    <a:lnTo>
                      <a:pt x="548" y="131"/>
                    </a:lnTo>
                    <a:lnTo>
                      <a:pt x="465" y="60"/>
                    </a:lnTo>
                    <a:lnTo>
                      <a:pt x="417" y="36"/>
                    </a:lnTo>
                    <a:cubicBezTo>
                      <a:pt x="369" y="12"/>
                      <a:pt x="322" y="0"/>
                      <a:pt x="27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3"/>
              <p:cNvSpPr/>
              <p:nvPr/>
            </p:nvSpPr>
            <p:spPr>
              <a:xfrm>
                <a:off x="4856934" y="1823047"/>
                <a:ext cx="23682" cy="21881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05" extrusionOk="0">
                    <a:moveTo>
                      <a:pt x="422" y="0"/>
                    </a:moveTo>
                    <a:cubicBezTo>
                      <a:pt x="409" y="0"/>
                      <a:pt x="395" y="1"/>
                      <a:pt x="382" y="2"/>
                    </a:cubicBezTo>
                    <a:cubicBezTo>
                      <a:pt x="251" y="14"/>
                      <a:pt x="144" y="86"/>
                      <a:pt x="72" y="193"/>
                    </a:cubicBezTo>
                    <a:cubicBezTo>
                      <a:pt x="1" y="300"/>
                      <a:pt x="1" y="431"/>
                      <a:pt x="48" y="550"/>
                    </a:cubicBezTo>
                    <a:lnTo>
                      <a:pt x="144" y="645"/>
                    </a:lnTo>
                    <a:lnTo>
                      <a:pt x="215" y="681"/>
                    </a:lnTo>
                    <a:lnTo>
                      <a:pt x="346" y="705"/>
                    </a:lnTo>
                    <a:cubicBezTo>
                      <a:pt x="453" y="681"/>
                      <a:pt x="739" y="621"/>
                      <a:pt x="763" y="312"/>
                    </a:cubicBezTo>
                    <a:lnTo>
                      <a:pt x="751" y="228"/>
                    </a:lnTo>
                    <a:lnTo>
                      <a:pt x="727" y="169"/>
                    </a:lnTo>
                    <a:lnTo>
                      <a:pt x="679" y="98"/>
                    </a:lnTo>
                    <a:cubicBezTo>
                      <a:pt x="607" y="35"/>
                      <a:pt x="516" y="0"/>
                      <a:pt x="42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3"/>
              <p:cNvSpPr/>
              <p:nvPr/>
            </p:nvSpPr>
            <p:spPr>
              <a:xfrm>
                <a:off x="4956346" y="1840521"/>
                <a:ext cx="30324" cy="4764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535" extrusionOk="0">
                    <a:moveTo>
                      <a:pt x="503" y="0"/>
                    </a:moveTo>
                    <a:cubicBezTo>
                      <a:pt x="453" y="0"/>
                      <a:pt x="403" y="12"/>
                      <a:pt x="358" y="35"/>
                    </a:cubicBezTo>
                    <a:cubicBezTo>
                      <a:pt x="250" y="82"/>
                      <a:pt x="179" y="189"/>
                      <a:pt x="167" y="297"/>
                    </a:cubicBezTo>
                    <a:cubicBezTo>
                      <a:pt x="155" y="368"/>
                      <a:pt x="179" y="451"/>
                      <a:pt x="227" y="511"/>
                    </a:cubicBezTo>
                    <a:cubicBezTo>
                      <a:pt x="155" y="558"/>
                      <a:pt x="108" y="630"/>
                      <a:pt x="84" y="713"/>
                    </a:cubicBezTo>
                    <a:cubicBezTo>
                      <a:pt x="72" y="737"/>
                      <a:pt x="60" y="761"/>
                      <a:pt x="48" y="785"/>
                    </a:cubicBezTo>
                    <a:lnTo>
                      <a:pt x="48" y="916"/>
                    </a:lnTo>
                    <a:lnTo>
                      <a:pt x="84" y="987"/>
                    </a:lnTo>
                    <a:cubicBezTo>
                      <a:pt x="36" y="1047"/>
                      <a:pt x="0" y="1118"/>
                      <a:pt x="0" y="1189"/>
                    </a:cubicBezTo>
                    <a:lnTo>
                      <a:pt x="24" y="1309"/>
                    </a:lnTo>
                    <a:lnTo>
                      <a:pt x="84" y="1392"/>
                    </a:lnTo>
                    <a:lnTo>
                      <a:pt x="179" y="1463"/>
                    </a:lnTo>
                    <a:cubicBezTo>
                      <a:pt x="250" y="1495"/>
                      <a:pt x="327" y="1506"/>
                      <a:pt x="402" y="1506"/>
                    </a:cubicBezTo>
                    <a:cubicBezTo>
                      <a:pt x="440" y="1506"/>
                      <a:pt x="477" y="1503"/>
                      <a:pt x="512" y="1499"/>
                    </a:cubicBezTo>
                    <a:lnTo>
                      <a:pt x="631" y="1535"/>
                    </a:lnTo>
                    <a:lnTo>
                      <a:pt x="655" y="1535"/>
                    </a:lnTo>
                    <a:cubicBezTo>
                      <a:pt x="810" y="1523"/>
                      <a:pt x="929" y="1416"/>
                      <a:pt x="977" y="1273"/>
                    </a:cubicBezTo>
                    <a:lnTo>
                      <a:pt x="965" y="1094"/>
                    </a:lnTo>
                    <a:lnTo>
                      <a:pt x="905" y="987"/>
                    </a:lnTo>
                    <a:lnTo>
                      <a:pt x="751" y="904"/>
                    </a:lnTo>
                    <a:lnTo>
                      <a:pt x="679" y="904"/>
                    </a:lnTo>
                    <a:lnTo>
                      <a:pt x="679" y="820"/>
                    </a:lnTo>
                    <a:lnTo>
                      <a:pt x="679" y="808"/>
                    </a:lnTo>
                    <a:cubicBezTo>
                      <a:pt x="703" y="725"/>
                      <a:pt x="679" y="630"/>
                      <a:pt x="620" y="558"/>
                    </a:cubicBezTo>
                    <a:cubicBezTo>
                      <a:pt x="715" y="511"/>
                      <a:pt x="786" y="427"/>
                      <a:pt x="798" y="320"/>
                    </a:cubicBezTo>
                    <a:cubicBezTo>
                      <a:pt x="798" y="297"/>
                      <a:pt x="798" y="261"/>
                      <a:pt x="798" y="237"/>
                    </a:cubicBezTo>
                    <a:lnTo>
                      <a:pt x="762" y="154"/>
                    </a:lnTo>
                    <a:lnTo>
                      <a:pt x="727" y="106"/>
                    </a:lnTo>
                    <a:lnTo>
                      <a:pt x="667" y="46"/>
                    </a:lnTo>
                    <a:cubicBezTo>
                      <a:pt x="617" y="15"/>
                      <a:pt x="560" y="0"/>
                      <a:pt x="50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3"/>
              <p:cNvSpPr/>
              <p:nvPr/>
            </p:nvSpPr>
            <p:spPr>
              <a:xfrm>
                <a:off x="4931951" y="1869138"/>
                <a:ext cx="19243" cy="205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63" extrusionOk="0">
                    <a:moveTo>
                      <a:pt x="334" y="1"/>
                    </a:moveTo>
                    <a:cubicBezTo>
                      <a:pt x="291" y="1"/>
                      <a:pt x="246" y="10"/>
                      <a:pt x="203" y="29"/>
                    </a:cubicBezTo>
                    <a:cubicBezTo>
                      <a:pt x="96" y="77"/>
                      <a:pt x="24" y="184"/>
                      <a:pt x="13" y="303"/>
                    </a:cubicBezTo>
                    <a:cubicBezTo>
                      <a:pt x="1" y="398"/>
                      <a:pt x="24" y="494"/>
                      <a:pt x="96" y="577"/>
                    </a:cubicBezTo>
                    <a:cubicBezTo>
                      <a:pt x="148" y="629"/>
                      <a:pt x="218" y="663"/>
                      <a:pt x="290" y="663"/>
                    </a:cubicBezTo>
                    <a:cubicBezTo>
                      <a:pt x="301" y="663"/>
                      <a:pt x="311" y="662"/>
                      <a:pt x="322" y="660"/>
                    </a:cubicBezTo>
                    <a:lnTo>
                      <a:pt x="453" y="601"/>
                    </a:lnTo>
                    <a:lnTo>
                      <a:pt x="525" y="529"/>
                    </a:lnTo>
                    <a:lnTo>
                      <a:pt x="572" y="422"/>
                    </a:lnTo>
                    <a:lnTo>
                      <a:pt x="572" y="422"/>
                    </a:lnTo>
                    <a:cubicBezTo>
                      <a:pt x="572" y="446"/>
                      <a:pt x="560" y="470"/>
                      <a:pt x="548" y="494"/>
                    </a:cubicBezTo>
                    <a:cubicBezTo>
                      <a:pt x="584" y="434"/>
                      <a:pt x="608" y="375"/>
                      <a:pt x="620" y="315"/>
                    </a:cubicBezTo>
                    <a:lnTo>
                      <a:pt x="608" y="232"/>
                    </a:lnTo>
                    <a:lnTo>
                      <a:pt x="572" y="148"/>
                    </a:lnTo>
                    <a:lnTo>
                      <a:pt x="513" y="65"/>
                    </a:lnTo>
                    <a:cubicBezTo>
                      <a:pt x="463" y="22"/>
                      <a:pt x="400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3"/>
              <p:cNvSpPr/>
              <p:nvPr/>
            </p:nvSpPr>
            <p:spPr>
              <a:xfrm>
                <a:off x="4931579" y="1845270"/>
                <a:ext cx="7418" cy="816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63" extrusionOk="0">
                    <a:moveTo>
                      <a:pt x="179" y="216"/>
                    </a:moveTo>
                    <a:lnTo>
                      <a:pt x="167" y="227"/>
                    </a:lnTo>
                    <a:cubicBezTo>
                      <a:pt x="175" y="227"/>
                      <a:pt x="178" y="222"/>
                      <a:pt x="179" y="216"/>
                    </a:cubicBezTo>
                    <a:close/>
                    <a:moveTo>
                      <a:pt x="120" y="1"/>
                    </a:moveTo>
                    <a:lnTo>
                      <a:pt x="36" y="108"/>
                    </a:lnTo>
                    <a:cubicBezTo>
                      <a:pt x="36" y="96"/>
                      <a:pt x="36" y="96"/>
                      <a:pt x="36" y="84"/>
                    </a:cubicBezTo>
                    <a:cubicBezTo>
                      <a:pt x="36" y="96"/>
                      <a:pt x="25" y="96"/>
                      <a:pt x="25" y="108"/>
                    </a:cubicBezTo>
                    <a:cubicBezTo>
                      <a:pt x="1" y="132"/>
                      <a:pt x="1" y="179"/>
                      <a:pt x="13" y="215"/>
                    </a:cubicBezTo>
                    <a:cubicBezTo>
                      <a:pt x="25" y="239"/>
                      <a:pt x="60" y="263"/>
                      <a:pt x="108" y="263"/>
                    </a:cubicBezTo>
                    <a:lnTo>
                      <a:pt x="179" y="203"/>
                    </a:lnTo>
                    <a:lnTo>
                      <a:pt x="179" y="203"/>
                    </a:lnTo>
                    <a:cubicBezTo>
                      <a:pt x="179" y="207"/>
                      <a:pt x="179" y="212"/>
                      <a:pt x="179" y="216"/>
                    </a:cubicBezTo>
                    <a:lnTo>
                      <a:pt x="179" y="216"/>
                    </a:lnTo>
                    <a:lnTo>
                      <a:pt x="239" y="155"/>
                    </a:lnTo>
                    <a:cubicBezTo>
                      <a:pt x="239" y="72"/>
                      <a:pt x="179" y="13"/>
                      <a:pt x="12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3"/>
              <p:cNvSpPr/>
              <p:nvPr/>
            </p:nvSpPr>
            <p:spPr>
              <a:xfrm>
                <a:off x="4981486" y="1806380"/>
                <a:ext cx="20330" cy="1974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36" extrusionOk="0">
                    <a:moveTo>
                      <a:pt x="394" y="0"/>
                    </a:moveTo>
                    <a:cubicBezTo>
                      <a:pt x="382" y="0"/>
                      <a:pt x="370" y="1"/>
                      <a:pt x="357" y="3"/>
                    </a:cubicBezTo>
                    <a:cubicBezTo>
                      <a:pt x="262" y="15"/>
                      <a:pt x="179" y="51"/>
                      <a:pt x="107" y="123"/>
                    </a:cubicBezTo>
                    <a:lnTo>
                      <a:pt x="95" y="134"/>
                    </a:lnTo>
                    <a:cubicBezTo>
                      <a:pt x="12" y="230"/>
                      <a:pt x="0" y="361"/>
                      <a:pt x="60" y="468"/>
                    </a:cubicBezTo>
                    <a:cubicBezTo>
                      <a:pt x="104" y="567"/>
                      <a:pt x="209" y="636"/>
                      <a:pt x="329" y="636"/>
                    </a:cubicBezTo>
                    <a:cubicBezTo>
                      <a:pt x="338" y="636"/>
                      <a:pt x="348" y="635"/>
                      <a:pt x="357" y="635"/>
                    </a:cubicBezTo>
                    <a:lnTo>
                      <a:pt x="429" y="611"/>
                    </a:lnTo>
                    <a:lnTo>
                      <a:pt x="476" y="587"/>
                    </a:lnTo>
                    <a:lnTo>
                      <a:pt x="536" y="539"/>
                    </a:lnTo>
                    <a:cubicBezTo>
                      <a:pt x="560" y="515"/>
                      <a:pt x="572" y="492"/>
                      <a:pt x="583" y="468"/>
                    </a:cubicBezTo>
                    <a:cubicBezTo>
                      <a:pt x="619" y="432"/>
                      <a:pt x="643" y="396"/>
                      <a:pt x="655" y="349"/>
                    </a:cubicBezTo>
                    <a:lnTo>
                      <a:pt x="655" y="230"/>
                    </a:lnTo>
                    <a:lnTo>
                      <a:pt x="619" y="146"/>
                    </a:lnTo>
                    <a:lnTo>
                      <a:pt x="560" y="63"/>
                    </a:lnTo>
                    <a:cubicBezTo>
                      <a:pt x="510" y="24"/>
                      <a:pt x="453" y="0"/>
                      <a:pt x="39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3"/>
              <p:cNvSpPr/>
              <p:nvPr/>
            </p:nvSpPr>
            <p:spPr>
              <a:xfrm>
                <a:off x="5049458" y="1845611"/>
                <a:ext cx="19616" cy="1964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33" extrusionOk="0">
                    <a:moveTo>
                      <a:pt x="329" y="0"/>
                    </a:moveTo>
                    <a:cubicBezTo>
                      <a:pt x="319" y="0"/>
                      <a:pt x="309" y="1"/>
                      <a:pt x="298" y="2"/>
                    </a:cubicBezTo>
                    <a:cubicBezTo>
                      <a:pt x="191" y="25"/>
                      <a:pt x="84" y="97"/>
                      <a:pt x="48" y="216"/>
                    </a:cubicBezTo>
                    <a:cubicBezTo>
                      <a:pt x="1" y="299"/>
                      <a:pt x="13" y="394"/>
                      <a:pt x="48" y="478"/>
                    </a:cubicBezTo>
                    <a:cubicBezTo>
                      <a:pt x="96" y="561"/>
                      <a:pt x="168" y="609"/>
                      <a:pt x="251" y="633"/>
                    </a:cubicBezTo>
                    <a:lnTo>
                      <a:pt x="382" y="609"/>
                    </a:lnTo>
                    <a:lnTo>
                      <a:pt x="418" y="585"/>
                    </a:lnTo>
                    <a:lnTo>
                      <a:pt x="418" y="573"/>
                    </a:lnTo>
                    <a:lnTo>
                      <a:pt x="465" y="561"/>
                    </a:lnTo>
                    <a:lnTo>
                      <a:pt x="596" y="454"/>
                    </a:lnTo>
                    <a:lnTo>
                      <a:pt x="620" y="394"/>
                    </a:lnTo>
                    <a:lnTo>
                      <a:pt x="632" y="299"/>
                    </a:lnTo>
                    <a:lnTo>
                      <a:pt x="632" y="228"/>
                    </a:lnTo>
                    <a:lnTo>
                      <a:pt x="584" y="144"/>
                    </a:lnTo>
                    <a:cubicBezTo>
                      <a:pt x="530" y="57"/>
                      <a:pt x="435" y="0"/>
                      <a:pt x="32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3"/>
              <p:cNvSpPr/>
              <p:nvPr/>
            </p:nvSpPr>
            <p:spPr>
              <a:xfrm>
                <a:off x="5012151" y="1772488"/>
                <a:ext cx="403" cy="745"/>
              </a:xfrm>
              <a:custGeom>
                <a:avLst/>
                <a:gdLst/>
                <a:ahLst/>
                <a:cxnLst/>
                <a:rect l="l" t="t" r="r" b="b"/>
                <a:pathLst>
                  <a:path w="13" h="24" extrusionOk="0">
                    <a:moveTo>
                      <a:pt x="12" y="0"/>
                    </a:moveTo>
                    <a:cubicBezTo>
                      <a:pt x="0" y="0"/>
                      <a:pt x="0" y="12"/>
                      <a:pt x="0" y="24"/>
                    </a:cubicBezTo>
                    <a:cubicBezTo>
                      <a:pt x="0" y="24"/>
                      <a:pt x="0" y="12"/>
                      <a:pt x="1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3"/>
              <p:cNvSpPr/>
              <p:nvPr/>
            </p:nvSpPr>
            <p:spPr>
              <a:xfrm>
                <a:off x="5012524" y="1771743"/>
                <a:ext cx="31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1" h="25" extrusionOk="0">
                    <a:moveTo>
                      <a:pt x="0" y="0"/>
                    </a:move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43"/>
              <p:cNvSpPr/>
              <p:nvPr/>
            </p:nvSpPr>
            <p:spPr>
              <a:xfrm>
                <a:off x="5010661" y="1765815"/>
                <a:ext cx="20733" cy="2175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01" extrusionOk="0">
                    <a:moveTo>
                      <a:pt x="298" y="1"/>
                    </a:moveTo>
                    <a:lnTo>
                      <a:pt x="167" y="72"/>
                    </a:lnTo>
                    <a:lnTo>
                      <a:pt x="96" y="144"/>
                    </a:lnTo>
                    <a:lnTo>
                      <a:pt x="48" y="239"/>
                    </a:lnTo>
                    <a:cubicBezTo>
                      <a:pt x="1" y="346"/>
                      <a:pt x="1" y="465"/>
                      <a:pt x="60" y="572"/>
                    </a:cubicBezTo>
                    <a:lnTo>
                      <a:pt x="120" y="632"/>
                    </a:lnTo>
                    <a:lnTo>
                      <a:pt x="167" y="668"/>
                    </a:lnTo>
                    <a:lnTo>
                      <a:pt x="239" y="691"/>
                    </a:lnTo>
                    <a:cubicBezTo>
                      <a:pt x="263" y="697"/>
                      <a:pt x="289" y="700"/>
                      <a:pt x="318" y="700"/>
                    </a:cubicBezTo>
                    <a:cubicBezTo>
                      <a:pt x="346" y="700"/>
                      <a:pt x="376" y="697"/>
                      <a:pt x="405" y="691"/>
                    </a:cubicBezTo>
                    <a:cubicBezTo>
                      <a:pt x="572" y="644"/>
                      <a:pt x="667" y="477"/>
                      <a:pt x="632" y="310"/>
                    </a:cubicBezTo>
                    <a:cubicBezTo>
                      <a:pt x="620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43"/>
              <p:cNvSpPr/>
              <p:nvPr/>
            </p:nvSpPr>
            <p:spPr>
              <a:xfrm>
                <a:off x="5032480" y="1874383"/>
                <a:ext cx="35134" cy="2172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700" extrusionOk="0">
                    <a:moveTo>
                      <a:pt x="285" y="0"/>
                    </a:moveTo>
                    <a:cubicBezTo>
                      <a:pt x="269" y="0"/>
                      <a:pt x="254" y="1"/>
                      <a:pt x="238" y="3"/>
                    </a:cubicBezTo>
                    <a:lnTo>
                      <a:pt x="119" y="63"/>
                    </a:lnTo>
                    <a:lnTo>
                      <a:pt x="60" y="122"/>
                    </a:lnTo>
                    <a:lnTo>
                      <a:pt x="0" y="229"/>
                    </a:lnTo>
                    <a:lnTo>
                      <a:pt x="0" y="301"/>
                    </a:lnTo>
                    <a:lnTo>
                      <a:pt x="36" y="432"/>
                    </a:lnTo>
                    <a:lnTo>
                      <a:pt x="83" y="503"/>
                    </a:lnTo>
                    <a:lnTo>
                      <a:pt x="107" y="527"/>
                    </a:lnTo>
                    <a:cubicBezTo>
                      <a:pt x="143" y="575"/>
                      <a:pt x="191" y="599"/>
                      <a:pt x="238" y="622"/>
                    </a:cubicBezTo>
                    <a:lnTo>
                      <a:pt x="429" y="587"/>
                    </a:lnTo>
                    <a:lnTo>
                      <a:pt x="524" y="503"/>
                    </a:lnTo>
                    <a:lnTo>
                      <a:pt x="536" y="479"/>
                    </a:lnTo>
                    <a:lnTo>
                      <a:pt x="548" y="539"/>
                    </a:lnTo>
                    <a:lnTo>
                      <a:pt x="655" y="658"/>
                    </a:lnTo>
                    <a:cubicBezTo>
                      <a:pt x="703" y="686"/>
                      <a:pt x="754" y="699"/>
                      <a:pt x="805" y="699"/>
                    </a:cubicBezTo>
                    <a:cubicBezTo>
                      <a:pt x="967" y="699"/>
                      <a:pt x="1122" y="566"/>
                      <a:pt x="1131" y="384"/>
                    </a:cubicBezTo>
                    <a:lnTo>
                      <a:pt x="1131" y="337"/>
                    </a:lnTo>
                    <a:lnTo>
                      <a:pt x="1131" y="301"/>
                    </a:lnTo>
                    <a:lnTo>
                      <a:pt x="1096" y="170"/>
                    </a:lnTo>
                    <a:lnTo>
                      <a:pt x="1048" y="98"/>
                    </a:lnTo>
                    <a:lnTo>
                      <a:pt x="929" y="15"/>
                    </a:lnTo>
                    <a:cubicBezTo>
                      <a:pt x="904" y="9"/>
                      <a:pt x="879" y="6"/>
                      <a:pt x="853" y="6"/>
                    </a:cubicBezTo>
                    <a:cubicBezTo>
                      <a:pt x="731" y="6"/>
                      <a:pt x="609" y="74"/>
                      <a:pt x="560" y="182"/>
                    </a:cubicBezTo>
                    <a:cubicBezTo>
                      <a:pt x="548" y="146"/>
                      <a:pt x="524" y="110"/>
                      <a:pt x="500" y="87"/>
                    </a:cubicBezTo>
                    <a:cubicBezTo>
                      <a:pt x="440" y="27"/>
                      <a:pt x="364" y="0"/>
                      <a:pt x="28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43"/>
              <p:cNvSpPr/>
              <p:nvPr/>
            </p:nvSpPr>
            <p:spPr>
              <a:xfrm>
                <a:off x="5298531" y="1803897"/>
                <a:ext cx="20733" cy="199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4" extrusionOk="0">
                    <a:moveTo>
                      <a:pt x="334" y="0"/>
                    </a:moveTo>
                    <a:cubicBezTo>
                      <a:pt x="227" y="0"/>
                      <a:pt x="144" y="36"/>
                      <a:pt x="72" y="95"/>
                    </a:cubicBezTo>
                    <a:lnTo>
                      <a:pt x="13" y="214"/>
                    </a:lnTo>
                    <a:lnTo>
                      <a:pt x="1" y="310"/>
                    </a:lnTo>
                    <a:lnTo>
                      <a:pt x="36" y="441"/>
                    </a:lnTo>
                    <a:lnTo>
                      <a:pt x="72" y="500"/>
                    </a:lnTo>
                    <a:cubicBezTo>
                      <a:pt x="144" y="584"/>
                      <a:pt x="251" y="643"/>
                      <a:pt x="370" y="643"/>
                    </a:cubicBezTo>
                    <a:cubicBezTo>
                      <a:pt x="465" y="572"/>
                      <a:pt x="560" y="488"/>
                      <a:pt x="667" y="405"/>
                    </a:cubicBezTo>
                    <a:cubicBezTo>
                      <a:pt x="667" y="310"/>
                      <a:pt x="644" y="214"/>
                      <a:pt x="584" y="143"/>
                    </a:cubicBezTo>
                    <a:cubicBezTo>
                      <a:pt x="525" y="60"/>
                      <a:pt x="429" y="12"/>
                      <a:pt x="33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43"/>
              <p:cNvSpPr/>
              <p:nvPr/>
            </p:nvSpPr>
            <p:spPr>
              <a:xfrm>
                <a:off x="5006595" y="1792786"/>
                <a:ext cx="53260" cy="557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95" extrusionOk="0">
                    <a:moveTo>
                      <a:pt x="441" y="1"/>
                    </a:moveTo>
                    <a:lnTo>
                      <a:pt x="346" y="37"/>
                    </a:lnTo>
                    <a:lnTo>
                      <a:pt x="263" y="96"/>
                    </a:lnTo>
                    <a:cubicBezTo>
                      <a:pt x="215" y="156"/>
                      <a:pt x="191" y="227"/>
                      <a:pt x="179" y="299"/>
                    </a:cubicBezTo>
                    <a:lnTo>
                      <a:pt x="179" y="334"/>
                    </a:lnTo>
                    <a:lnTo>
                      <a:pt x="120" y="358"/>
                    </a:lnTo>
                    <a:lnTo>
                      <a:pt x="60" y="418"/>
                    </a:lnTo>
                    <a:lnTo>
                      <a:pt x="1" y="537"/>
                    </a:lnTo>
                    <a:lnTo>
                      <a:pt x="1" y="596"/>
                    </a:lnTo>
                    <a:lnTo>
                      <a:pt x="36" y="727"/>
                    </a:lnTo>
                    <a:lnTo>
                      <a:pt x="84" y="787"/>
                    </a:lnTo>
                    <a:lnTo>
                      <a:pt x="96" y="811"/>
                    </a:lnTo>
                    <a:cubicBezTo>
                      <a:pt x="132" y="846"/>
                      <a:pt x="179" y="882"/>
                      <a:pt x="227" y="894"/>
                    </a:cubicBezTo>
                    <a:lnTo>
                      <a:pt x="417" y="870"/>
                    </a:lnTo>
                    <a:lnTo>
                      <a:pt x="465" y="834"/>
                    </a:lnTo>
                    <a:lnTo>
                      <a:pt x="525" y="906"/>
                    </a:lnTo>
                    <a:lnTo>
                      <a:pt x="608" y="942"/>
                    </a:lnTo>
                    <a:lnTo>
                      <a:pt x="739" y="965"/>
                    </a:lnTo>
                    <a:lnTo>
                      <a:pt x="751" y="965"/>
                    </a:lnTo>
                    <a:cubicBezTo>
                      <a:pt x="739" y="977"/>
                      <a:pt x="739" y="1001"/>
                      <a:pt x="727" y="1013"/>
                    </a:cubicBezTo>
                    <a:lnTo>
                      <a:pt x="715" y="1144"/>
                    </a:lnTo>
                    <a:lnTo>
                      <a:pt x="739" y="1239"/>
                    </a:lnTo>
                    <a:lnTo>
                      <a:pt x="822" y="1346"/>
                    </a:lnTo>
                    <a:cubicBezTo>
                      <a:pt x="872" y="1386"/>
                      <a:pt x="929" y="1409"/>
                      <a:pt x="995" y="1409"/>
                    </a:cubicBezTo>
                    <a:cubicBezTo>
                      <a:pt x="1008" y="1409"/>
                      <a:pt x="1022" y="1408"/>
                      <a:pt x="1037" y="1406"/>
                    </a:cubicBezTo>
                    <a:lnTo>
                      <a:pt x="1048" y="1406"/>
                    </a:lnTo>
                    <a:lnTo>
                      <a:pt x="1048" y="1489"/>
                    </a:lnTo>
                    <a:lnTo>
                      <a:pt x="1072" y="1584"/>
                    </a:lnTo>
                    <a:lnTo>
                      <a:pt x="1132" y="1692"/>
                    </a:lnTo>
                    <a:cubicBezTo>
                      <a:pt x="1156" y="1704"/>
                      <a:pt x="1168" y="1715"/>
                      <a:pt x="1191" y="1727"/>
                    </a:cubicBezTo>
                    <a:cubicBezTo>
                      <a:pt x="1245" y="1773"/>
                      <a:pt x="1308" y="1794"/>
                      <a:pt x="1369" y="1794"/>
                    </a:cubicBezTo>
                    <a:cubicBezTo>
                      <a:pt x="1484" y="1794"/>
                      <a:pt x="1593" y="1720"/>
                      <a:pt x="1632" y="1596"/>
                    </a:cubicBezTo>
                    <a:cubicBezTo>
                      <a:pt x="1679" y="1513"/>
                      <a:pt x="1679" y="1406"/>
                      <a:pt x="1632" y="1323"/>
                    </a:cubicBezTo>
                    <a:cubicBezTo>
                      <a:pt x="1596" y="1239"/>
                      <a:pt x="1513" y="1180"/>
                      <a:pt x="1429" y="1168"/>
                    </a:cubicBezTo>
                    <a:lnTo>
                      <a:pt x="1334" y="1168"/>
                    </a:lnTo>
                    <a:lnTo>
                      <a:pt x="1346" y="1096"/>
                    </a:lnTo>
                    <a:lnTo>
                      <a:pt x="1346" y="1001"/>
                    </a:lnTo>
                    <a:lnTo>
                      <a:pt x="1287" y="906"/>
                    </a:lnTo>
                    <a:lnTo>
                      <a:pt x="1287" y="906"/>
                    </a:lnTo>
                    <a:cubicBezTo>
                      <a:pt x="1322" y="930"/>
                      <a:pt x="1370" y="942"/>
                      <a:pt x="1418" y="942"/>
                    </a:cubicBezTo>
                    <a:lnTo>
                      <a:pt x="1560" y="882"/>
                    </a:lnTo>
                    <a:lnTo>
                      <a:pt x="1596" y="846"/>
                    </a:lnTo>
                    <a:lnTo>
                      <a:pt x="1668" y="775"/>
                    </a:lnTo>
                    <a:lnTo>
                      <a:pt x="1715" y="608"/>
                    </a:lnTo>
                    <a:cubicBezTo>
                      <a:pt x="1715" y="449"/>
                      <a:pt x="1573" y="322"/>
                      <a:pt x="1415" y="322"/>
                    </a:cubicBezTo>
                    <a:cubicBezTo>
                      <a:pt x="1408" y="322"/>
                      <a:pt x="1401" y="322"/>
                      <a:pt x="1394" y="322"/>
                    </a:cubicBezTo>
                    <a:cubicBezTo>
                      <a:pt x="1358" y="322"/>
                      <a:pt x="1334" y="334"/>
                      <a:pt x="1310" y="346"/>
                    </a:cubicBezTo>
                    <a:lnTo>
                      <a:pt x="1203" y="430"/>
                    </a:lnTo>
                    <a:lnTo>
                      <a:pt x="1156" y="513"/>
                    </a:lnTo>
                    <a:lnTo>
                      <a:pt x="1132" y="656"/>
                    </a:lnTo>
                    <a:cubicBezTo>
                      <a:pt x="1132" y="703"/>
                      <a:pt x="1156" y="751"/>
                      <a:pt x="1179" y="799"/>
                    </a:cubicBezTo>
                    <a:lnTo>
                      <a:pt x="1048" y="763"/>
                    </a:lnTo>
                    <a:cubicBezTo>
                      <a:pt x="1025" y="763"/>
                      <a:pt x="1001" y="775"/>
                      <a:pt x="989" y="775"/>
                    </a:cubicBezTo>
                    <a:cubicBezTo>
                      <a:pt x="1025" y="703"/>
                      <a:pt x="1025" y="608"/>
                      <a:pt x="1001" y="537"/>
                    </a:cubicBezTo>
                    <a:lnTo>
                      <a:pt x="989" y="501"/>
                    </a:lnTo>
                    <a:lnTo>
                      <a:pt x="894" y="406"/>
                    </a:lnTo>
                    <a:lnTo>
                      <a:pt x="810" y="358"/>
                    </a:lnTo>
                    <a:lnTo>
                      <a:pt x="798" y="358"/>
                    </a:lnTo>
                    <a:lnTo>
                      <a:pt x="787" y="239"/>
                    </a:lnTo>
                    <a:lnTo>
                      <a:pt x="763" y="203"/>
                    </a:lnTo>
                    <a:cubicBezTo>
                      <a:pt x="739" y="108"/>
                      <a:pt x="679" y="37"/>
                      <a:pt x="58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43"/>
              <p:cNvSpPr/>
              <p:nvPr/>
            </p:nvSpPr>
            <p:spPr>
              <a:xfrm>
                <a:off x="4853986" y="1905824"/>
                <a:ext cx="28120" cy="3445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110" extrusionOk="0">
                    <a:moveTo>
                      <a:pt x="488" y="0"/>
                    </a:moveTo>
                    <a:cubicBezTo>
                      <a:pt x="477" y="0"/>
                      <a:pt x="465" y="1"/>
                      <a:pt x="453" y="2"/>
                    </a:cubicBezTo>
                    <a:cubicBezTo>
                      <a:pt x="358" y="14"/>
                      <a:pt x="262" y="74"/>
                      <a:pt x="215" y="169"/>
                    </a:cubicBezTo>
                    <a:lnTo>
                      <a:pt x="215" y="252"/>
                    </a:lnTo>
                    <a:cubicBezTo>
                      <a:pt x="191" y="264"/>
                      <a:pt x="167" y="276"/>
                      <a:pt x="155" y="288"/>
                    </a:cubicBezTo>
                    <a:cubicBezTo>
                      <a:pt x="48" y="371"/>
                      <a:pt x="0" y="526"/>
                      <a:pt x="48" y="657"/>
                    </a:cubicBezTo>
                    <a:cubicBezTo>
                      <a:pt x="48" y="669"/>
                      <a:pt x="60" y="693"/>
                      <a:pt x="72" y="705"/>
                    </a:cubicBezTo>
                    <a:lnTo>
                      <a:pt x="84" y="729"/>
                    </a:lnTo>
                    <a:cubicBezTo>
                      <a:pt x="143" y="764"/>
                      <a:pt x="215" y="800"/>
                      <a:pt x="274" y="848"/>
                    </a:cubicBezTo>
                    <a:lnTo>
                      <a:pt x="358" y="860"/>
                    </a:lnTo>
                    <a:cubicBezTo>
                      <a:pt x="378" y="850"/>
                      <a:pt x="398" y="848"/>
                      <a:pt x="418" y="841"/>
                    </a:cubicBezTo>
                    <a:lnTo>
                      <a:pt x="418" y="841"/>
                    </a:lnTo>
                    <a:lnTo>
                      <a:pt x="346" y="871"/>
                    </a:lnTo>
                    <a:cubicBezTo>
                      <a:pt x="500" y="955"/>
                      <a:pt x="655" y="1038"/>
                      <a:pt x="822" y="1110"/>
                    </a:cubicBezTo>
                    <a:lnTo>
                      <a:pt x="822" y="1074"/>
                    </a:lnTo>
                    <a:cubicBezTo>
                      <a:pt x="798" y="919"/>
                      <a:pt x="667" y="812"/>
                      <a:pt x="500" y="800"/>
                    </a:cubicBezTo>
                    <a:lnTo>
                      <a:pt x="465" y="812"/>
                    </a:lnTo>
                    <a:cubicBezTo>
                      <a:pt x="548" y="776"/>
                      <a:pt x="596" y="729"/>
                      <a:pt x="643" y="657"/>
                    </a:cubicBezTo>
                    <a:cubicBezTo>
                      <a:pt x="786" y="633"/>
                      <a:pt x="905" y="514"/>
                      <a:pt x="905" y="359"/>
                    </a:cubicBezTo>
                    <a:lnTo>
                      <a:pt x="810" y="181"/>
                    </a:lnTo>
                    <a:lnTo>
                      <a:pt x="727" y="133"/>
                    </a:lnTo>
                    <a:cubicBezTo>
                      <a:pt x="673" y="48"/>
                      <a:pt x="591" y="0"/>
                      <a:pt x="48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43"/>
              <p:cNvSpPr/>
              <p:nvPr/>
            </p:nvSpPr>
            <p:spPr>
              <a:xfrm>
                <a:off x="4919381" y="1938599"/>
                <a:ext cx="19616" cy="16822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42" extrusionOk="0">
                    <a:moveTo>
                      <a:pt x="290" y="0"/>
                    </a:moveTo>
                    <a:cubicBezTo>
                      <a:pt x="229" y="0"/>
                      <a:pt x="168" y="19"/>
                      <a:pt x="120" y="54"/>
                    </a:cubicBezTo>
                    <a:lnTo>
                      <a:pt x="37" y="220"/>
                    </a:lnTo>
                    <a:lnTo>
                      <a:pt x="13" y="256"/>
                    </a:lnTo>
                    <a:lnTo>
                      <a:pt x="1" y="375"/>
                    </a:lnTo>
                    <a:lnTo>
                      <a:pt x="25" y="446"/>
                    </a:lnTo>
                    <a:cubicBezTo>
                      <a:pt x="227" y="482"/>
                      <a:pt x="429" y="518"/>
                      <a:pt x="632" y="542"/>
                    </a:cubicBezTo>
                    <a:lnTo>
                      <a:pt x="632" y="351"/>
                    </a:lnTo>
                    <a:lnTo>
                      <a:pt x="584" y="280"/>
                    </a:lnTo>
                    <a:cubicBezTo>
                      <a:pt x="584" y="161"/>
                      <a:pt x="513" y="65"/>
                      <a:pt x="418" y="30"/>
                    </a:cubicBezTo>
                    <a:cubicBezTo>
                      <a:pt x="378" y="10"/>
                      <a:pt x="334" y="0"/>
                      <a:pt x="29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43"/>
              <p:cNvSpPr/>
              <p:nvPr/>
            </p:nvSpPr>
            <p:spPr>
              <a:xfrm>
                <a:off x="4989618" y="1886953"/>
                <a:ext cx="33272" cy="25451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20" extrusionOk="0">
                    <a:moveTo>
                      <a:pt x="154" y="233"/>
                    </a:moveTo>
                    <a:lnTo>
                      <a:pt x="154" y="233"/>
                    </a:lnTo>
                    <a:cubicBezTo>
                      <a:pt x="150" y="235"/>
                      <a:pt x="147" y="238"/>
                      <a:pt x="143" y="241"/>
                    </a:cubicBezTo>
                    <a:cubicBezTo>
                      <a:pt x="147" y="238"/>
                      <a:pt x="150" y="236"/>
                      <a:pt x="154" y="233"/>
                    </a:cubicBezTo>
                    <a:close/>
                    <a:moveTo>
                      <a:pt x="727" y="1"/>
                    </a:moveTo>
                    <a:cubicBezTo>
                      <a:pt x="715" y="1"/>
                      <a:pt x="703" y="2"/>
                      <a:pt x="691" y="3"/>
                    </a:cubicBezTo>
                    <a:lnTo>
                      <a:pt x="572" y="63"/>
                    </a:lnTo>
                    <a:lnTo>
                      <a:pt x="500" y="134"/>
                    </a:lnTo>
                    <a:lnTo>
                      <a:pt x="476" y="182"/>
                    </a:lnTo>
                    <a:cubicBezTo>
                      <a:pt x="441" y="170"/>
                      <a:pt x="408" y="164"/>
                      <a:pt x="375" y="164"/>
                    </a:cubicBezTo>
                    <a:cubicBezTo>
                      <a:pt x="342" y="164"/>
                      <a:pt x="310" y="170"/>
                      <a:pt x="274" y="182"/>
                    </a:cubicBezTo>
                    <a:cubicBezTo>
                      <a:pt x="230" y="193"/>
                      <a:pt x="196" y="204"/>
                      <a:pt x="154" y="233"/>
                    </a:cubicBezTo>
                    <a:lnTo>
                      <a:pt x="154" y="233"/>
                    </a:lnTo>
                    <a:cubicBezTo>
                      <a:pt x="162" y="229"/>
                      <a:pt x="170" y="229"/>
                      <a:pt x="179" y="229"/>
                    </a:cubicBezTo>
                    <a:lnTo>
                      <a:pt x="60" y="325"/>
                    </a:lnTo>
                    <a:lnTo>
                      <a:pt x="12" y="408"/>
                    </a:lnTo>
                    <a:lnTo>
                      <a:pt x="0" y="551"/>
                    </a:lnTo>
                    <a:cubicBezTo>
                      <a:pt x="21" y="717"/>
                      <a:pt x="159" y="819"/>
                      <a:pt x="313" y="819"/>
                    </a:cubicBezTo>
                    <a:cubicBezTo>
                      <a:pt x="335" y="819"/>
                      <a:pt x="358" y="817"/>
                      <a:pt x="381" y="813"/>
                    </a:cubicBezTo>
                    <a:cubicBezTo>
                      <a:pt x="476" y="777"/>
                      <a:pt x="560" y="717"/>
                      <a:pt x="607" y="634"/>
                    </a:cubicBezTo>
                    <a:lnTo>
                      <a:pt x="631" y="646"/>
                    </a:lnTo>
                    <a:lnTo>
                      <a:pt x="786" y="646"/>
                    </a:lnTo>
                    <a:lnTo>
                      <a:pt x="869" y="598"/>
                    </a:lnTo>
                    <a:lnTo>
                      <a:pt x="869" y="586"/>
                    </a:lnTo>
                    <a:lnTo>
                      <a:pt x="893" y="598"/>
                    </a:lnTo>
                    <a:lnTo>
                      <a:pt x="988" y="539"/>
                    </a:lnTo>
                    <a:lnTo>
                      <a:pt x="1072" y="408"/>
                    </a:lnTo>
                    <a:lnTo>
                      <a:pt x="1072" y="336"/>
                    </a:lnTo>
                    <a:lnTo>
                      <a:pt x="1036" y="205"/>
                    </a:lnTo>
                    <a:lnTo>
                      <a:pt x="976" y="122"/>
                    </a:lnTo>
                    <a:lnTo>
                      <a:pt x="941" y="98"/>
                    </a:lnTo>
                    <a:cubicBezTo>
                      <a:pt x="889" y="36"/>
                      <a:pt x="809" y="1"/>
                      <a:pt x="72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43"/>
              <p:cNvSpPr/>
              <p:nvPr/>
            </p:nvSpPr>
            <p:spPr>
              <a:xfrm>
                <a:off x="5256413" y="1836393"/>
                <a:ext cx="23309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80" extrusionOk="0">
                    <a:moveTo>
                      <a:pt x="428" y="0"/>
                    </a:moveTo>
                    <a:cubicBezTo>
                      <a:pt x="212" y="0"/>
                      <a:pt x="23" y="152"/>
                      <a:pt x="0" y="370"/>
                    </a:cubicBezTo>
                    <a:lnTo>
                      <a:pt x="0" y="418"/>
                    </a:lnTo>
                    <a:lnTo>
                      <a:pt x="12" y="453"/>
                    </a:lnTo>
                    <a:lnTo>
                      <a:pt x="24" y="501"/>
                    </a:lnTo>
                    <a:cubicBezTo>
                      <a:pt x="36" y="525"/>
                      <a:pt x="60" y="549"/>
                      <a:pt x="72" y="572"/>
                    </a:cubicBezTo>
                    <a:cubicBezTo>
                      <a:pt x="119" y="632"/>
                      <a:pt x="179" y="668"/>
                      <a:pt x="238" y="680"/>
                    </a:cubicBezTo>
                    <a:cubicBezTo>
                      <a:pt x="405" y="560"/>
                      <a:pt x="584" y="453"/>
                      <a:pt x="750" y="334"/>
                    </a:cubicBezTo>
                    <a:cubicBezTo>
                      <a:pt x="727" y="310"/>
                      <a:pt x="727" y="287"/>
                      <a:pt x="703" y="287"/>
                    </a:cubicBezTo>
                    <a:cubicBezTo>
                      <a:pt x="691" y="227"/>
                      <a:pt x="667" y="168"/>
                      <a:pt x="631" y="108"/>
                    </a:cubicBezTo>
                    <a:cubicBezTo>
                      <a:pt x="619" y="96"/>
                      <a:pt x="608" y="84"/>
                      <a:pt x="584" y="72"/>
                    </a:cubicBezTo>
                    <a:lnTo>
                      <a:pt x="548" y="37"/>
                    </a:lnTo>
                    <a:lnTo>
                      <a:pt x="500" y="13"/>
                    </a:lnTo>
                    <a:lnTo>
                      <a:pt x="453" y="1"/>
                    </a:lnTo>
                    <a:cubicBezTo>
                      <a:pt x="445" y="0"/>
                      <a:pt x="436" y="0"/>
                      <a:pt x="42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43"/>
              <p:cNvSpPr/>
              <p:nvPr/>
            </p:nvSpPr>
            <p:spPr>
              <a:xfrm>
                <a:off x="5157374" y="1809795"/>
                <a:ext cx="20733" cy="2147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92" extrusionOk="0">
                    <a:moveTo>
                      <a:pt x="334" y="1"/>
                    </a:moveTo>
                    <a:lnTo>
                      <a:pt x="203" y="48"/>
                    </a:lnTo>
                    <a:lnTo>
                      <a:pt x="131" y="96"/>
                    </a:lnTo>
                    <a:lnTo>
                      <a:pt x="60" y="215"/>
                    </a:lnTo>
                    <a:cubicBezTo>
                      <a:pt x="60" y="239"/>
                      <a:pt x="48" y="263"/>
                      <a:pt x="48" y="286"/>
                    </a:cubicBezTo>
                    <a:cubicBezTo>
                      <a:pt x="0" y="477"/>
                      <a:pt x="131" y="655"/>
                      <a:pt x="310" y="691"/>
                    </a:cubicBezTo>
                    <a:lnTo>
                      <a:pt x="393" y="691"/>
                    </a:lnTo>
                    <a:lnTo>
                      <a:pt x="441" y="679"/>
                    </a:lnTo>
                    <a:lnTo>
                      <a:pt x="512" y="644"/>
                    </a:lnTo>
                    <a:cubicBezTo>
                      <a:pt x="596" y="584"/>
                      <a:pt x="643" y="501"/>
                      <a:pt x="655" y="394"/>
                    </a:cubicBezTo>
                    <a:cubicBezTo>
                      <a:pt x="667" y="298"/>
                      <a:pt x="643" y="203"/>
                      <a:pt x="584" y="120"/>
                    </a:cubicBezTo>
                    <a:cubicBezTo>
                      <a:pt x="512" y="48"/>
                      <a:pt x="429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43"/>
              <p:cNvSpPr/>
              <p:nvPr/>
            </p:nvSpPr>
            <p:spPr>
              <a:xfrm>
                <a:off x="5158864" y="1842694"/>
                <a:ext cx="7046" cy="853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75" extrusionOk="0">
                    <a:moveTo>
                      <a:pt x="72" y="0"/>
                    </a:moveTo>
                    <a:lnTo>
                      <a:pt x="12" y="119"/>
                    </a:lnTo>
                    <a:cubicBezTo>
                      <a:pt x="0" y="155"/>
                      <a:pt x="0" y="191"/>
                      <a:pt x="12" y="227"/>
                    </a:cubicBezTo>
                    <a:cubicBezTo>
                      <a:pt x="36" y="262"/>
                      <a:pt x="72" y="274"/>
                      <a:pt x="119" y="274"/>
                    </a:cubicBezTo>
                    <a:lnTo>
                      <a:pt x="179" y="203"/>
                    </a:lnTo>
                    <a:cubicBezTo>
                      <a:pt x="179" y="203"/>
                      <a:pt x="179" y="215"/>
                      <a:pt x="179" y="227"/>
                    </a:cubicBezTo>
                    <a:lnTo>
                      <a:pt x="226" y="131"/>
                    </a:lnTo>
                    <a:cubicBezTo>
                      <a:pt x="214" y="60"/>
                      <a:pt x="143" y="12"/>
                      <a:pt x="7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43"/>
              <p:cNvSpPr/>
              <p:nvPr/>
            </p:nvSpPr>
            <p:spPr>
              <a:xfrm>
                <a:off x="5164016" y="1838628"/>
                <a:ext cx="30696" cy="3144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13" extrusionOk="0">
                    <a:moveTo>
                      <a:pt x="691" y="0"/>
                    </a:moveTo>
                    <a:cubicBezTo>
                      <a:pt x="620" y="0"/>
                      <a:pt x="548" y="24"/>
                      <a:pt x="501" y="84"/>
                    </a:cubicBezTo>
                    <a:cubicBezTo>
                      <a:pt x="429" y="155"/>
                      <a:pt x="394" y="238"/>
                      <a:pt x="394" y="334"/>
                    </a:cubicBezTo>
                    <a:lnTo>
                      <a:pt x="394" y="346"/>
                    </a:lnTo>
                    <a:cubicBezTo>
                      <a:pt x="394" y="369"/>
                      <a:pt x="394" y="405"/>
                      <a:pt x="406" y="429"/>
                    </a:cubicBezTo>
                    <a:cubicBezTo>
                      <a:pt x="388" y="423"/>
                      <a:pt x="370" y="420"/>
                      <a:pt x="352" y="420"/>
                    </a:cubicBezTo>
                    <a:cubicBezTo>
                      <a:pt x="334" y="420"/>
                      <a:pt x="316" y="423"/>
                      <a:pt x="298" y="429"/>
                    </a:cubicBezTo>
                    <a:cubicBezTo>
                      <a:pt x="191" y="453"/>
                      <a:pt x="96" y="524"/>
                      <a:pt x="48" y="631"/>
                    </a:cubicBezTo>
                    <a:cubicBezTo>
                      <a:pt x="1" y="762"/>
                      <a:pt x="48" y="917"/>
                      <a:pt x="167" y="989"/>
                    </a:cubicBezTo>
                    <a:lnTo>
                      <a:pt x="334" y="1012"/>
                    </a:lnTo>
                    <a:lnTo>
                      <a:pt x="358" y="1000"/>
                    </a:lnTo>
                    <a:cubicBezTo>
                      <a:pt x="489" y="1000"/>
                      <a:pt x="596" y="929"/>
                      <a:pt x="644" y="822"/>
                    </a:cubicBezTo>
                    <a:cubicBezTo>
                      <a:pt x="656" y="786"/>
                      <a:pt x="656" y="762"/>
                      <a:pt x="668" y="739"/>
                    </a:cubicBezTo>
                    <a:lnTo>
                      <a:pt x="668" y="643"/>
                    </a:lnTo>
                    <a:lnTo>
                      <a:pt x="668" y="631"/>
                    </a:lnTo>
                    <a:cubicBezTo>
                      <a:pt x="680" y="633"/>
                      <a:pt x="692" y="634"/>
                      <a:pt x="703" y="634"/>
                    </a:cubicBezTo>
                    <a:cubicBezTo>
                      <a:pt x="784" y="634"/>
                      <a:pt x="855" y="598"/>
                      <a:pt x="918" y="536"/>
                    </a:cubicBezTo>
                    <a:lnTo>
                      <a:pt x="953" y="477"/>
                    </a:lnTo>
                    <a:lnTo>
                      <a:pt x="977" y="417"/>
                    </a:lnTo>
                    <a:lnTo>
                      <a:pt x="989" y="346"/>
                    </a:lnTo>
                    <a:cubicBezTo>
                      <a:pt x="989" y="322"/>
                      <a:pt x="989" y="298"/>
                      <a:pt x="977" y="262"/>
                    </a:cubicBezTo>
                    <a:cubicBezTo>
                      <a:pt x="977" y="227"/>
                      <a:pt x="965" y="179"/>
                      <a:pt x="953" y="143"/>
                    </a:cubicBezTo>
                    <a:lnTo>
                      <a:pt x="870" y="72"/>
                    </a:lnTo>
                    <a:lnTo>
                      <a:pt x="798" y="24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3"/>
              <p:cNvSpPr/>
              <p:nvPr/>
            </p:nvSpPr>
            <p:spPr>
              <a:xfrm>
                <a:off x="5050948" y="1932112"/>
                <a:ext cx="19243" cy="18871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8" extrusionOk="0">
                    <a:moveTo>
                      <a:pt x="393" y="1"/>
                    </a:moveTo>
                    <a:lnTo>
                      <a:pt x="227" y="24"/>
                    </a:lnTo>
                    <a:lnTo>
                      <a:pt x="131" y="72"/>
                    </a:lnTo>
                    <a:lnTo>
                      <a:pt x="84" y="108"/>
                    </a:lnTo>
                    <a:cubicBezTo>
                      <a:pt x="36" y="167"/>
                      <a:pt x="0" y="227"/>
                      <a:pt x="0" y="298"/>
                    </a:cubicBezTo>
                    <a:lnTo>
                      <a:pt x="0" y="346"/>
                    </a:lnTo>
                    <a:lnTo>
                      <a:pt x="48" y="489"/>
                    </a:lnTo>
                    <a:lnTo>
                      <a:pt x="108" y="548"/>
                    </a:lnTo>
                    <a:lnTo>
                      <a:pt x="227" y="608"/>
                    </a:lnTo>
                    <a:lnTo>
                      <a:pt x="250" y="608"/>
                    </a:lnTo>
                    <a:cubicBezTo>
                      <a:pt x="334" y="596"/>
                      <a:pt x="417" y="572"/>
                      <a:pt x="501" y="548"/>
                    </a:cubicBezTo>
                    <a:lnTo>
                      <a:pt x="548" y="513"/>
                    </a:lnTo>
                    <a:lnTo>
                      <a:pt x="620" y="394"/>
                    </a:lnTo>
                    <a:lnTo>
                      <a:pt x="620" y="322"/>
                    </a:lnTo>
                    <a:lnTo>
                      <a:pt x="596" y="191"/>
                    </a:lnTo>
                    <a:lnTo>
                      <a:pt x="536" y="108"/>
                    </a:lnTo>
                    <a:lnTo>
                      <a:pt x="524" y="96"/>
                    </a:lnTo>
                    <a:cubicBezTo>
                      <a:pt x="489" y="48"/>
                      <a:pt x="441" y="24"/>
                      <a:pt x="39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43"/>
              <p:cNvSpPr/>
              <p:nvPr/>
            </p:nvSpPr>
            <p:spPr>
              <a:xfrm>
                <a:off x="5250113" y="1771308"/>
                <a:ext cx="39573" cy="4481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444" extrusionOk="0">
                    <a:moveTo>
                      <a:pt x="501" y="1348"/>
                    </a:moveTo>
                    <a:lnTo>
                      <a:pt x="501" y="1348"/>
                    </a:lnTo>
                    <a:cubicBezTo>
                      <a:pt x="490" y="1358"/>
                      <a:pt x="479" y="1369"/>
                      <a:pt x="466" y="1379"/>
                    </a:cubicBezTo>
                    <a:lnTo>
                      <a:pt x="466" y="1379"/>
                    </a:lnTo>
                    <a:cubicBezTo>
                      <a:pt x="481" y="1374"/>
                      <a:pt x="493" y="1363"/>
                      <a:pt x="501" y="1348"/>
                    </a:cubicBezTo>
                    <a:close/>
                    <a:moveTo>
                      <a:pt x="909" y="1"/>
                    </a:moveTo>
                    <a:cubicBezTo>
                      <a:pt x="867" y="1"/>
                      <a:pt x="825" y="10"/>
                      <a:pt x="787" y="26"/>
                    </a:cubicBezTo>
                    <a:lnTo>
                      <a:pt x="680" y="121"/>
                    </a:lnTo>
                    <a:lnTo>
                      <a:pt x="644" y="205"/>
                    </a:lnTo>
                    <a:lnTo>
                      <a:pt x="632" y="288"/>
                    </a:lnTo>
                    <a:cubicBezTo>
                      <a:pt x="621" y="285"/>
                      <a:pt x="611" y="283"/>
                      <a:pt x="601" y="283"/>
                    </a:cubicBezTo>
                    <a:cubicBezTo>
                      <a:pt x="575" y="283"/>
                      <a:pt x="550" y="292"/>
                      <a:pt x="525" y="300"/>
                    </a:cubicBezTo>
                    <a:cubicBezTo>
                      <a:pt x="501" y="300"/>
                      <a:pt x="477" y="312"/>
                      <a:pt x="453" y="324"/>
                    </a:cubicBezTo>
                    <a:lnTo>
                      <a:pt x="358" y="431"/>
                    </a:lnTo>
                    <a:lnTo>
                      <a:pt x="334" y="526"/>
                    </a:lnTo>
                    <a:lnTo>
                      <a:pt x="334" y="669"/>
                    </a:lnTo>
                    <a:cubicBezTo>
                      <a:pt x="346" y="729"/>
                      <a:pt x="370" y="776"/>
                      <a:pt x="406" y="824"/>
                    </a:cubicBezTo>
                    <a:lnTo>
                      <a:pt x="263" y="788"/>
                    </a:lnTo>
                    <a:cubicBezTo>
                      <a:pt x="120" y="824"/>
                      <a:pt x="13" y="955"/>
                      <a:pt x="1" y="1098"/>
                    </a:cubicBezTo>
                    <a:lnTo>
                      <a:pt x="1" y="1229"/>
                    </a:lnTo>
                    <a:lnTo>
                      <a:pt x="49" y="1312"/>
                    </a:lnTo>
                    <a:lnTo>
                      <a:pt x="144" y="1407"/>
                    </a:lnTo>
                    <a:cubicBezTo>
                      <a:pt x="182" y="1430"/>
                      <a:pt x="231" y="1444"/>
                      <a:pt x="282" y="1444"/>
                    </a:cubicBezTo>
                    <a:cubicBezTo>
                      <a:pt x="311" y="1444"/>
                      <a:pt x="340" y="1440"/>
                      <a:pt x="370" y="1431"/>
                    </a:cubicBezTo>
                    <a:cubicBezTo>
                      <a:pt x="403" y="1423"/>
                      <a:pt x="437" y="1403"/>
                      <a:pt x="466" y="1379"/>
                    </a:cubicBezTo>
                    <a:lnTo>
                      <a:pt x="466" y="1379"/>
                    </a:lnTo>
                    <a:cubicBezTo>
                      <a:pt x="458" y="1382"/>
                      <a:pt x="450" y="1384"/>
                      <a:pt x="441" y="1384"/>
                    </a:cubicBezTo>
                    <a:lnTo>
                      <a:pt x="561" y="1300"/>
                    </a:lnTo>
                    <a:lnTo>
                      <a:pt x="608" y="1217"/>
                    </a:lnTo>
                    <a:lnTo>
                      <a:pt x="632" y="1062"/>
                    </a:lnTo>
                    <a:lnTo>
                      <a:pt x="608" y="979"/>
                    </a:lnTo>
                    <a:lnTo>
                      <a:pt x="537" y="895"/>
                    </a:lnTo>
                    <a:lnTo>
                      <a:pt x="537" y="895"/>
                    </a:lnTo>
                    <a:cubicBezTo>
                      <a:pt x="584" y="907"/>
                      <a:pt x="620" y="907"/>
                      <a:pt x="668" y="907"/>
                    </a:cubicBezTo>
                    <a:lnTo>
                      <a:pt x="799" y="812"/>
                    </a:lnTo>
                    <a:lnTo>
                      <a:pt x="822" y="776"/>
                    </a:lnTo>
                    <a:lnTo>
                      <a:pt x="882" y="693"/>
                    </a:lnTo>
                    <a:lnTo>
                      <a:pt x="882" y="669"/>
                    </a:lnTo>
                    <a:cubicBezTo>
                      <a:pt x="912" y="675"/>
                      <a:pt x="942" y="678"/>
                      <a:pt x="970" y="678"/>
                    </a:cubicBezTo>
                    <a:cubicBezTo>
                      <a:pt x="998" y="678"/>
                      <a:pt x="1025" y="675"/>
                      <a:pt x="1049" y="669"/>
                    </a:cubicBezTo>
                    <a:lnTo>
                      <a:pt x="1120" y="633"/>
                    </a:lnTo>
                    <a:lnTo>
                      <a:pt x="1168" y="598"/>
                    </a:lnTo>
                    <a:lnTo>
                      <a:pt x="1215" y="538"/>
                    </a:lnTo>
                    <a:cubicBezTo>
                      <a:pt x="1263" y="455"/>
                      <a:pt x="1275" y="348"/>
                      <a:pt x="1239" y="252"/>
                    </a:cubicBezTo>
                    <a:cubicBezTo>
                      <a:pt x="1215" y="157"/>
                      <a:pt x="1144" y="74"/>
                      <a:pt x="1061" y="38"/>
                    </a:cubicBezTo>
                    <a:cubicBezTo>
                      <a:pt x="1010" y="13"/>
                      <a:pt x="958" y="1"/>
                      <a:pt x="90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43"/>
              <p:cNvSpPr/>
              <p:nvPr/>
            </p:nvSpPr>
            <p:spPr>
              <a:xfrm>
                <a:off x="5101569" y="1878852"/>
                <a:ext cx="20361" cy="2014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49" extrusionOk="0">
                    <a:moveTo>
                      <a:pt x="349" y="0"/>
                    </a:moveTo>
                    <a:cubicBezTo>
                      <a:pt x="253" y="0"/>
                      <a:pt x="160" y="46"/>
                      <a:pt x="96" y="121"/>
                    </a:cubicBezTo>
                    <a:cubicBezTo>
                      <a:pt x="24" y="216"/>
                      <a:pt x="1" y="335"/>
                      <a:pt x="36" y="443"/>
                    </a:cubicBezTo>
                    <a:cubicBezTo>
                      <a:pt x="79" y="560"/>
                      <a:pt x="189" y="649"/>
                      <a:pt x="314" y="649"/>
                    </a:cubicBezTo>
                    <a:cubicBezTo>
                      <a:pt x="328" y="649"/>
                      <a:pt x="343" y="648"/>
                      <a:pt x="358" y="645"/>
                    </a:cubicBezTo>
                    <a:lnTo>
                      <a:pt x="501" y="550"/>
                    </a:lnTo>
                    <a:lnTo>
                      <a:pt x="513" y="526"/>
                    </a:lnTo>
                    <a:lnTo>
                      <a:pt x="524" y="526"/>
                    </a:lnTo>
                    <a:cubicBezTo>
                      <a:pt x="620" y="443"/>
                      <a:pt x="655" y="324"/>
                      <a:pt x="620" y="205"/>
                    </a:cubicBezTo>
                    <a:cubicBezTo>
                      <a:pt x="608" y="181"/>
                      <a:pt x="596" y="157"/>
                      <a:pt x="584" y="133"/>
                    </a:cubicBezTo>
                    <a:lnTo>
                      <a:pt x="524" y="74"/>
                    </a:lnTo>
                    <a:lnTo>
                      <a:pt x="465" y="38"/>
                    </a:lnTo>
                    <a:lnTo>
                      <a:pt x="382" y="2"/>
                    </a:lnTo>
                    <a:cubicBezTo>
                      <a:pt x="371" y="1"/>
                      <a:pt x="360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43"/>
              <p:cNvSpPr/>
              <p:nvPr/>
            </p:nvSpPr>
            <p:spPr>
              <a:xfrm>
                <a:off x="5159205" y="1904830"/>
                <a:ext cx="17040" cy="12539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04" extrusionOk="0">
                    <a:moveTo>
                      <a:pt x="273" y="1"/>
                    </a:moveTo>
                    <a:cubicBezTo>
                      <a:pt x="221" y="1"/>
                      <a:pt x="168" y="14"/>
                      <a:pt x="120" y="34"/>
                    </a:cubicBezTo>
                    <a:lnTo>
                      <a:pt x="25" y="141"/>
                    </a:lnTo>
                    <a:lnTo>
                      <a:pt x="1" y="237"/>
                    </a:lnTo>
                    <a:lnTo>
                      <a:pt x="1" y="380"/>
                    </a:lnTo>
                    <a:lnTo>
                      <a:pt x="13" y="380"/>
                    </a:lnTo>
                    <a:lnTo>
                      <a:pt x="13" y="391"/>
                    </a:lnTo>
                    <a:lnTo>
                      <a:pt x="13" y="403"/>
                    </a:lnTo>
                    <a:cubicBezTo>
                      <a:pt x="191" y="320"/>
                      <a:pt x="370" y="237"/>
                      <a:pt x="549" y="141"/>
                    </a:cubicBezTo>
                    <a:lnTo>
                      <a:pt x="513" y="82"/>
                    </a:lnTo>
                    <a:lnTo>
                      <a:pt x="418" y="34"/>
                    </a:lnTo>
                    <a:lnTo>
                      <a:pt x="382" y="22"/>
                    </a:lnTo>
                    <a:cubicBezTo>
                      <a:pt x="347" y="7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43"/>
              <p:cNvSpPr/>
              <p:nvPr/>
            </p:nvSpPr>
            <p:spPr>
              <a:xfrm>
                <a:off x="5081985" y="1832452"/>
                <a:ext cx="24427" cy="2209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12" extrusionOk="0">
                    <a:moveTo>
                      <a:pt x="445" y="1"/>
                    </a:moveTo>
                    <a:cubicBezTo>
                      <a:pt x="404" y="1"/>
                      <a:pt x="362" y="7"/>
                      <a:pt x="322" y="21"/>
                    </a:cubicBezTo>
                    <a:cubicBezTo>
                      <a:pt x="203" y="45"/>
                      <a:pt x="96" y="140"/>
                      <a:pt x="48" y="259"/>
                    </a:cubicBezTo>
                    <a:cubicBezTo>
                      <a:pt x="1" y="378"/>
                      <a:pt x="24" y="509"/>
                      <a:pt x="96" y="604"/>
                    </a:cubicBezTo>
                    <a:lnTo>
                      <a:pt x="191" y="687"/>
                    </a:lnTo>
                    <a:lnTo>
                      <a:pt x="286" y="711"/>
                    </a:lnTo>
                    <a:lnTo>
                      <a:pt x="417" y="711"/>
                    </a:lnTo>
                    <a:cubicBezTo>
                      <a:pt x="513" y="664"/>
                      <a:pt x="786" y="557"/>
                      <a:pt x="751" y="259"/>
                    </a:cubicBezTo>
                    <a:lnTo>
                      <a:pt x="727" y="187"/>
                    </a:lnTo>
                    <a:lnTo>
                      <a:pt x="691" y="128"/>
                    </a:lnTo>
                    <a:lnTo>
                      <a:pt x="632" y="56"/>
                    </a:lnTo>
                    <a:cubicBezTo>
                      <a:pt x="580" y="19"/>
                      <a:pt x="513" y="1"/>
                      <a:pt x="44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43"/>
              <p:cNvSpPr/>
              <p:nvPr/>
            </p:nvSpPr>
            <p:spPr>
              <a:xfrm>
                <a:off x="5104145" y="1803742"/>
                <a:ext cx="22595" cy="2085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72" extrusionOk="0">
                    <a:moveTo>
                      <a:pt x="363" y="0"/>
                    </a:moveTo>
                    <a:cubicBezTo>
                      <a:pt x="276" y="0"/>
                      <a:pt x="190" y="29"/>
                      <a:pt x="120" y="88"/>
                    </a:cubicBezTo>
                    <a:lnTo>
                      <a:pt x="84" y="124"/>
                    </a:lnTo>
                    <a:lnTo>
                      <a:pt x="60" y="160"/>
                    </a:lnTo>
                    <a:lnTo>
                      <a:pt x="37" y="196"/>
                    </a:lnTo>
                    <a:cubicBezTo>
                      <a:pt x="25" y="231"/>
                      <a:pt x="25" y="255"/>
                      <a:pt x="13" y="279"/>
                    </a:cubicBezTo>
                    <a:cubicBezTo>
                      <a:pt x="1" y="410"/>
                      <a:pt x="49" y="529"/>
                      <a:pt x="144" y="600"/>
                    </a:cubicBezTo>
                    <a:cubicBezTo>
                      <a:pt x="132" y="589"/>
                      <a:pt x="120" y="565"/>
                      <a:pt x="108" y="541"/>
                    </a:cubicBezTo>
                    <a:lnTo>
                      <a:pt x="108" y="541"/>
                    </a:lnTo>
                    <a:lnTo>
                      <a:pt x="299" y="672"/>
                    </a:lnTo>
                    <a:lnTo>
                      <a:pt x="430" y="660"/>
                    </a:lnTo>
                    <a:lnTo>
                      <a:pt x="561" y="600"/>
                    </a:lnTo>
                    <a:lnTo>
                      <a:pt x="561" y="600"/>
                    </a:lnTo>
                    <a:cubicBezTo>
                      <a:pt x="561" y="612"/>
                      <a:pt x="549" y="612"/>
                      <a:pt x="537" y="624"/>
                    </a:cubicBezTo>
                    <a:cubicBezTo>
                      <a:pt x="644" y="577"/>
                      <a:pt x="715" y="469"/>
                      <a:pt x="727" y="350"/>
                    </a:cubicBezTo>
                    <a:cubicBezTo>
                      <a:pt x="727" y="339"/>
                      <a:pt x="727" y="315"/>
                      <a:pt x="727" y="291"/>
                    </a:cubicBezTo>
                    <a:lnTo>
                      <a:pt x="715" y="243"/>
                    </a:lnTo>
                    <a:lnTo>
                      <a:pt x="715" y="208"/>
                    </a:lnTo>
                    <a:lnTo>
                      <a:pt x="692" y="160"/>
                    </a:lnTo>
                    <a:cubicBezTo>
                      <a:pt x="608" y="56"/>
                      <a:pt x="485" y="0"/>
                      <a:pt x="36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0" name="Google Shape;2870;p43"/>
            <p:cNvSpPr/>
            <p:nvPr/>
          </p:nvSpPr>
          <p:spPr>
            <a:xfrm>
              <a:off x="4869504" y="2536313"/>
              <a:ext cx="31" cy="23682"/>
            </a:xfrm>
            <a:custGeom>
              <a:avLst/>
              <a:gdLst/>
              <a:ahLst/>
              <a:cxnLst/>
              <a:rect l="l" t="t" r="r" b="b"/>
              <a:pathLst>
                <a:path w="1" h="763" extrusionOk="0">
                  <a:moveTo>
                    <a:pt x="0" y="655"/>
                  </a:moveTo>
                  <a:close/>
                  <a:moveTo>
                    <a:pt x="0" y="679"/>
                  </a:moveTo>
                  <a:close/>
                  <a:moveTo>
                    <a:pt x="0" y="560"/>
                  </a:moveTo>
                  <a:lnTo>
                    <a:pt x="0" y="607"/>
                  </a:lnTo>
                  <a:cubicBezTo>
                    <a:pt x="0" y="607"/>
                    <a:pt x="0" y="607"/>
                    <a:pt x="0" y="548"/>
                  </a:cubicBezTo>
                  <a:close/>
                  <a:moveTo>
                    <a:pt x="0" y="12"/>
                  </a:moveTo>
                  <a:lnTo>
                    <a:pt x="0" y="24"/>
                  </a:lnTo>
                  <a:cubicBezTo>
                    <a:pt x="0" y="24"/>
                    <a:pt x="0" y="24"/>
                    <a:pt x="0" y="0"/>
                  </a:cubicBezTo>
                  <a:close/>
                  <a:moveTo>
                    <a:pt x="0" y="512"/>
                  </a:moveTo>
                  <a:close/>
                  <a:moveTo>
                    <a:pt x="0" y="560"/>
                  </a:moveTo>
                  <a:close/>
                  <a:moveTo>
                    <a:pt x="0" y="477"/>
                  </a:moveTo>
                  <a:close/>
                  <a:moveTo>
                    <a:pt x="0" y="357"/>
                  </a:moveTo>
                  <a:lnTo>
                    <a:pt x="0" y="381"/>
                  </a:lnTo>
                  <a:lnTo>
                    <a:pt x="0" y="286"/>
                  </a:lnTo>
                  <a:close/>
                  <a:moveTo>
                    <a:pt x="0" y="429"/>
                  </a:moveTo>
                  <a:lnTo>
                    <a:pt x="0" y="477"/>
                  </a:lnTo>
                  <a:lnTo>
                    <a:pt x="0" y="381"/>
                  </a:lnTo>
                  <a:close/>
                  <a:moveTo>
                    <a:pt x="0" y="381"/>
                  </a:moveTo>
                  <a:lnTo>
                    <a:pt x="0" y="286"/>
                  </a:lnTo>
                  <a:lnTo>
                    <a:pt x="0" y="286"/>
                  </a:lnTo>
                  <a:close/>
                  <a:moveTo>
                    <a:pt x="0" y="524"/>
                  </a:moveTo>
                  <a:close/>
                  <a:moveTo>
                    <a:pt x="0" y="405"/>
                  </a:moveTo>
                  <a:close/>
                  <a:moveTo>
                    <a:pt x="0" y="381"/>
                  </a:moveTo>
                  <a:lnTo>
                    <a:pt x="0" y="381"/>
                  </a:lnTo>
                  <a:lnTo>
                    <a:pt x="0" y="334"/>
                  </a:lnTo>
                  <a:cubicBezTo>
                    <a:pt x="0" y="334"/>
                    <a:pt x="0" y="334"/>
                    <a:pt x="0" y="381"/>
                  </a:cubicBezTo>
                  <a:close/>
                  <a:moveTo>
                    <a:pt x="0" y="262"/>
                  </a:moveTo>
                  <a:lnTo>
                    <a:pt x="0" y="310"/>
                  </a:lnTo>
                  <a:lnTo>
                    <a:pt x="0" y="310"/>
                  </a:lnTo>
                  <a:close/>
                  <a:moveTo>
                    <a:pt x="0" y="298"/>
                  </a:moveTo>
                  <a:lnTo>
                    <a:pt x="0" y="357"/>
                  </a:lnTo>
                  <a:lnTo>
                    <a:pt x="0" y="405"/>
                  </a:lnTo>
                  <a:lnTo>
                    <a:pt x="0" y="250"/>
                  </a:lnTo>
                  <a:lnTo>
                    <a:pt x="0" y="334"/>
                  </a:lnTo>
                  <a:lnTo>
                    <a:pt x="0" y="262"/>
                  </a:lnTo>
                  <a:lnTo>
                    <a:pt x="0" y="215"/>
                  </a:lnTo>
                  <a:lnTo>
                    <a:pt x="0" y="298"/>
                  </a:lnTo>
                  <a:lnTo>
                    <a:pt x="0" y="417"/>
                  </a:lnTo>
                  <a:lnTo>
                    <a:pt x="0" y="238"/>
                  </a:lnTo>
                  <a:lnTo>
                    <a:pt x="0" y="381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405"/>
                  </a:lnTo>
                  <a:lnTo>
                    <a:pt x="0" y="322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0" y="286"/>
                  </a:lnTo>
                  <a:lnTo>
                    <a:pt x="0" y="441"/>
                  </a:lnTo>
                  <a:lnTo>
                    <a:pt x="0" y="334"/>
                  </a:lnTo>
                  <a:lnTo>
                    <a:pt x="0" y="298"/>
                  </a:lnTo>
                  <a:lnTo>
                    <a:pt x="0" y="441"/>
                  </a:lnTo>
                  <a:lnTo>
                    <a:pt x="0" y="238"/>
                  </a:lnTo>
                  <a:lnTo>
                    <a:pt x="0" y="512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381"/>
                  </a:lnTo>
                  <a:lnTo>
                    <a:pt x="0" y="262"/>
                  </a:lnTo>
                  <a:lnTo>
                    <a:pt x="0" y="405"/>
                  </a:lnTo>
                  <a:lnTo>
                    <a:pt x="0" y="274"/>
                  </a:lnTo>
                  <a:lnTo>
                    <a:pt x="0" y="226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0" y="524"/>
                  </a:lnTo>
                  <a:lnTo>
                    <a:pt x="0" y="381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334"/>
                  </a:lnTo>
                  <a:lnTo>
                    <a:pt x="0" y="286"/>
                  </a:lnTo>
                  <a:lnTo>
                    <a:pt x="0" y="405"/>
                  </a:lnTo>
                  <a:lnTo>
                    <a:pt x="0" y="262"/>
                  </a:lnTo>
                  <a:lnTo>
                    <a:pt x="0" y="274"/>
                  </a:lnTo>
                  <a:lnTo>
                    <a:pt x="0" y="346"/>
                  </a:lnTo>
                  <a:lnTo>
                    <a:pt x="0" y="179"/>
                  </a:lnTo>
                  <a:lnTo>
                    <a:pt x="0" y="3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74"/>
                  </a:lnTo>
                  <a:lnTo>
                    <a:pt x="0" y="286"/>
                  </a:lnTo>
                  <a:lnTo>
                    <a:pt x="0" y="310"/>
                  </a:lnTo>
                  <a:lnTo>
                    <a:pt x="0" y="405"/>
                  </a:lnTo>
                  <a:lnTo>
                    <a:pt x="0" y="322"/>
                  </a:lnTo>
                  <a:lnTo>
                    <a:pt x="0" y="274"/>
                  </a:lnTo>
                  <a:lnTo>
                    <a:pt x="0" y="393"/>
                  </a:lnTo>
                  <a:lnTo>
                    <a:pt x="0" y="322"/>
                  </a:lnTo>
                  <a:lnTo>
                    <a:pt x="0" y="477"/>
                  </a:lnTo>
                  <a:lnTo>
                    <a:pt x="0" y="226"/>
                  </a:lnTo>
                  <a:lnTo>
                    <a:pt x="0" y="346"/>
                  </a:lnTo>
                  <a:lnTo>
                    <a:pt x="0" y="441"/>
                  </a:lnTo>
                  <a:lnTo>
                    <a:pt x="0" y="346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0" y="274"/>
                  </a:lnTo>
                  <a:lnTo>
                    <a:pt x="0" y="310"/>
                  </a:lnTo>
                  <a:lnTo>
                    <a:pt x="0" y="191"/>
                  </a:lnTo>
                  <a:lnTo>
                    <a:pt x="0" y="441"/>
                  </a:lnTo>
                  <a:lnTo>
                    <a:pt x="0" y="346"/>
                  </a:lnTo>
                  <a:lnTo>
                    <a:pt x="0" y="226"/>
                  </a:lnTo>
                  <a:lnTo>
                    <a:pt x="0" y="310"/>
                  </a:lnTo>
                  <a:lnTo>
                    <a:pt x="0" y="357"/>
                  </a:lnTo>
                  <a:lnTo>
                    <a:pt x="0" y="179"/>
                  </a:lnTo>
                  <a:lnTo>
                    <a:pt x="0" y="369"/>
                  </a:lnTo>
                  <a:lnTo>
                    <a:pt x="0" y="274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238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50"/>
                  </a:lnTo>
                  <a:lnTo>
                    <a:pt x="0" y="274"/>
                  </a:lnTo>
                  <a:lnTo>
                    <a:pt x="0" y="298"/>
                  </a:lnTo>
                  <a:lnTo>
                    <a:pt x="0" y="286"/>
                  </a:lnTo>
                  <a:lnTo>
                    <a:pt x="0" y="334"/>
                  </a:lnTo>
                  <a:lnTo>
                    <a:pt x="0" y="357"/>
                  </a:lnTo>
                  <a:lnTo>
                    <a:pt x="0" y="381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298"/>
                  </a:lnTo>
                  <a:lnTo>
                    <a:pt x="0" y="215"/>
                  </a:lnTo>
                  <a:lnTo>
                    <a:pt x="0" y="357"/>
                  </a:lnTo>
                  <a:lnTo>
                    <a:pt x="0" y="322"/>
                  </a:lnTo>
                  <a:lnTo>
                    <a:pt x="0" y="298"/>
                  </a:lnTo>
                  <a:lnTo>
                    <a:pt x="0" y="441"/>
                  </a:lnTo>
                  <a:lnTo>
                    <a:pt x="0" y="286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0" y="357"/>
                  </a:lnTo>
                  <a:lnTo>
                    <a:pt x="0" y="250"/>
                  </a:lnTo>
                  <a:lnTo>
                    <a:pt x="0" y="28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69"/>
                  </a:lnTo>
                  <a:lnTo>
                    <a:pt x="0" y="417"/>
                  </a:lnTo>
                  <a:lnTo>
                    <a:pt x="0" y="274"/>
                  </a:lnTo>
                  <a:lnTo>
                    <a:pt x="0" y="226"/>
                  </a:lnTo>
                  <a:lnTo>
                    <a:pt x="0" y="322"/>
                  </a:lnTo>
                  <a:lnTo>
                    <a:pt x="0" y="488"/>
                  </a:lnTo>
                  <a:lnTo>
                    <a:pt x="0" y="33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15"/>
                  </a:lnTo>
                  <a:lnTo>
                    <a:pt x="0" y="250"/>
                  </a:lnTo>
                  <a:lnTo>
                    <a:pt x="0" y="286"/>
                  </a:lnTo>
                  <a:lnTo>
                    <a:pt x="0" y="560"/>
                  </a:lnTo>
                  <a:lnTo>
                    <a:pt x="0" y="286"/>
                  </a:lnTo>
                  <a:lnTo>
                    <a:pt x="0" y="310"/>
                  </a:lnTo>
                  <a:lnTo>
                    <a:pt x="0" y="155"/>
                  </a:lnTo>
                  <a:lnTo>
                    <a:pt x="0" y="226"/>
                  </a:lnTo>
                  <a:lnTo>
                    <a:pt x="0" y="262"/>
                  </a:lnTo>
                  <a:lnTo>
                    <a:pt x="0" y="346"/>
                  </a:lnTo>
                  <a:lnTo>
                    <a:pt x="0" y="405"/>
                  </a:lnTo>
                  <a:lnTo>
                    <a:pt x="0" y="262"/>
                  </a:lnTo>
                  <a:lnTo>
                    <a:pt x="0" y="250"/>
                  </a:lnTo>
                  <a:lnTo>
                    <a:pt x="0" y="286"/>
                  </a:lnTo>
                  <a:lnTo>
                    <a:pt x="0" y="334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0" y="298"/>
                  </a:lnTo>
                  <a:lnTo>
                    <a:pt x="0" y="429"/>
                  </a:lnTo>
                  <a:lnTo>
                    <a:pt x="0" y="548"/>
                  </a:lnTo>
                  <a:lnTo>
                    <a:pt x="0" y="536"/>
                  </a:lnTo>
                  <a:lnTo>
                    <a:pt x="0" y="524"/>
                  </a:lnTo>
                  <a:lnTo>
                    <a:pt x="0" y="512"/>
                  </a:lnTo>
                  <a:lnTo>
                    <a:pt x="0" y="417"/>
                  </a:lnTo>
                  <a:lnTo>
                    <a:pt x="0" y="715"/>
                  </a:lnTo>
                  <a:lnTo>
                    <a:pt x="0" y="584"/>
                  </a:lnTo>
                  <a:lnTo>
                    <a:pt x="0" y="631"/>
                  </a:lnTo>
                  <a:lnTo>
                    <a:pt x="0" y="596"/>
                  </a:lnTo>
                  <a:lnTo>
                    <a:pt x="0" y="548"/>
                  </a:lnTo>
                  <a:lnTo>
                    <a:pt x="0" y="631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512"/>
                  </a:lnTo>
                  <a:lnTo>
                    <a:pt x="0" y="607"/>
                  </a:lnTo>
                  <a:lnTo>
                    <a:pt x="0" y="548"/>
                  </a:lnTo>
                  <a:lnTo>
                    <a:pt x="0" y="572"/>
                  </a:lnTo>
                  <a:lnTo>
                    <a:pt x="0" y="619"/>
                  </a:lnTo>
                  <a:lnTo>
                    <a:pt x="0" y="596"/>
                  </a:lnTo>
                  <a:lnTo>
                    <a:pt x="0" y="596"/>
                  </a:lnTo>
                  <a:lnTo>
                    <a:pt x="0" y="560"/>
                  </a:lnTo>
                  <a:lnTo>
                    <a:pt x="0" y="655"/>
                  </a:lnTo>
                  <a:lnTo>
                    <a:pt x="0" y="596"/>
                  </a:lnTo>
                  <a:lnTo>
                    <a:pt x="0" y="691"/>
                  </a:lnTo>
                  <a:lnTo>
                    <a:pt x="0" y="453"/>
                  </a:lnTo>
                  <a:lnTo>
                    <a:pt x="0" y="584"/>
                  </a:lnTo>
                  <a:lnTo>
                    <a:pt x="0" y="607"/>
                  </a:lnTo>
                  <a:lnTo>
                    <a:pt x="0" y="619"/>
                  </a:lnTo>
                  <a:lnTo>
                    <a:pt x="0" y="703"/>
                  </a:lnTo>
                  <a:lnTo>
                    <a:pt x="0" y="643"/>
                  </a:lnTo>
                  <a:lnTo>
                    <a:pt x="0" y="524"/>
                  </a:lnTo>
                  <a:lnTo>
                    <a:pt x="0" y="643"/>
                  </a:lnTo>
                  <a:lnTo>
                    <a:pt x="0" y="584"/>
                  </a:lnTo>
                  <a:lnTo>
                    <a:pt x="0" y="691"/>
                  </a:lnTo>
                  <a:lnTo>
                    <a:pt x="0" y="572"/>
                  </a:lnTo>
                  <a:lnTo>
                    <a:pt x="0" y="715"/>
                  </a:lnTo>
                  <a:lnTo>
                    <a:pt x="0" y="572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0" y="584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512"/>
                  </a:lnTo>
                  <a:lnTo>
                    <a:pt x="0" y="524"/>
                  </a:lnTo>
                  <a:lnTo>
                    <a:pt x="0" y="643"/>
                  </a:lnTo>
                  <a:lnTo>
                    <a:pt x="0" y="548"/>
                  </a:lnTo>
                  <a:lnTo>
                    <a:pt x="0" y="667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643"/>
                  </a:lnTo>
                  <a:lnTo>
                    <a:pt x="0" y="738"/>
                  </a:lnTo>
                  <a:lnTo>
                    <a:pt x="0" y="596"/>
                  </a:lnTo>
                  <a:lnTo>
                    <a:pt x="0" y="643"/>
                  </a:lnTo>
                  <a:lnTo>
                    <a:pt x="0" y="715"/>
                  </a:lnTo>
                  <a:lnTo>
                    <a:pt x="0" y="607"/>
                  </a:lnTo>
                  <a:lnTo>
                    <a:pt x="0" y="655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0" y="691"/>
                  </a:lnTo>
                  <a:lnTo>
                    <a:pt x="0" y="596"/>
                  </a:lnTo>
                  <a:lnTo>
                    <a:pt x="0" y="393"/>
                  </a:lnTo>
                  <a:lnTo>
                    <a:pt x="0" y="500"/>
                  </a:lnTo>
                  <a:lnTo>
                    <a:pt x="0" y="691"/>
                  </a:lnTo>
                  <a:lnTo>
                    <a:pt x="0" y="560"/>
                  </a:lnTo>
                  <a:lnTo>
                    <a:pt x="0" y="643"/>
                  </a:lnTo>
                  <a:lnTo>
                    <a:pt x="0" y="596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607"/>
                  </a:lnTo>
                  <a:lnTo>
                    <a:pt x="0" y="596"/>
                  </a:lnTo>
                  <a:lnTo>
                    <a:pt x="0" y="607"/>
                  </a:lnTo>
                  <a:lnTo>
                    <a:pt x="0" y="631"/>
                  </a:lnTo>
                  <a:lnTo>
                    <a:pt x="0" y="584"/>
                  </a:lnTo>
                  <a:lnTo>
                    <a:pt x="0" y="703"/>
                  </a:lnTo>
                  <a:lnTo>
                    <a:pt x="0" y="631"/>
                  </a:lnTo>
                  <a:lnTo>
                    <a:pt x="0" y="631"/>
                  </a:lnTo>
                  <a:lnTo>
                    <a:pt x="0" y="584"/>
                  </a:lnTo>
                  <a:lnTo>
                    <a:pt x="0" y="536"/>
                  </a:lnTo>
                  <a:lnTo>
                    <a:pt x="0" y="762"/>
                  </a:lnTo>
                  <a:lnTo>
                    <a:pt x="0" y="393"/>
                  </a:lnTo>
                  <a:lnTo>
                    <a:pt x="0" y="548"/>
                  </a:lnTo>
                  <a:lnTo>
                    <a:pt x="0" y="536"/>
                  </a:lnTo>
                  <a:lnTo>
                    <a:pt x="0" y="417"/>
                  </a:lnTo>
                  <a:lnTo>
                    <a:pt x="0" y="524"/>
                  </a:lnTo>
                  <a:lnTo>
                    <a:pt x="0" y="631"/>
                  </a:lnTo>
                  <a:lnTo>
                    <a:pt x="0" y="453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0" y="131"/>
                  </a:lnTo>
                  <a:lnTo>
                    <a:pt x="0" y="72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79"/>
                  </a:lnTo>
                  <a:lnTo>
                    <a:pt x="0" y="84"/>
                  </a:lnTo>
                  <a:lnTo>
                    <a:pt x="0" y="131"/>
                  </a:lnTo>
                  <a:lnTo>
                    <a:pt x="0" y="84"/>
                  </a:lnTo>
                  <a:lnTo>
                    <a:pt x="0" y="238"/>
                  </a:lnTo>
                  <a:lnTo>
                    <a:pt x="0" y="143"/>
                  </a:lnTo>
                  <a:lnTo>
                    <a:pt x="0" y="167"/>
                  </a:lnTo>
                  <a:lnTo>
                    <a:pt x="0" y="9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55"/>
                  </a:lnTo>
                  <a:lnTo>
                    <a:pt x="0" y="107"/>
                  </a:lnTo>
                  <a:lnTo>
                    <a:pt x="0" y="167"/>
                  </a:lnTo>
                  <a:lnTo>
                    <a:pt x="0" y="72"/>
                  </a:lnTo>
                  <a:lnTo>
                    <a:pt x="0" y="262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60"/>
                  </a:lnTo>
                  <a:cubicBezTo>
                    <a:pt x="0" y="60"/>
                    <a:pt x="0" y="274"/>
                    <a:pt x="0" y="286"/>
                  </a:cubicBezTo>
                  <a:close/>
                  <a:moveTo>
                    <a:pt x="0" y="72"/>
                  </a:moveTo>
                  <a:lnTo>
                    <a:pt x="0" y="24"/>
                  </a:lnTo>
                  <a:lnTo>
                    <a:pt x="0" y="24"/>
                  </a:lnTo>
                  <a:close/>
                  <a:moveTo>
                    <a:pt x="0" y="405"/>
                  </a:moveTo>
                  <a:lnTo>
                    <a:pt x="0" y="322"/>
                  </a:lnTo>
                  <a:lnTo>
                    <a:pt x="0" y="226"/>
                  </a:lnTo>
                  <a:lnTo>
                    <a:pt x="0" y="346"/>
                  </a:lnTo>
                  <a:lnTo>
                    <a:pt x="0" y="369"/>
                  </a:lnTo>
                  <a:lnTo>
                    <a:pt x="0" y="346"/>
                  </a:lnTo>
                  <a:lnTo>
                    <a:pt x="0" y="500"/>
                  </a:lnTo>
                  <a:lnTo>
                    <a:pt x="0" y="191"/>
                  </a:lnTo>
                  <a:lnTo>
                    <a:pt x="0" y="107"/>
                  </a:lnTo>
                  <a:lnTo>
                    <a:pt x="0" y="84"/>
                  </a:lnTo>
                  <a:lnTo>
                    <a:pt x="0" y="131"/>
                  </a:lnTo>
                  <a:lnTo>
                    <a:pt x="0" y="238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9"/>
                  </a:lnTo>
                  <a:lnTo>
                    <a:pt x="0" y="143"/>
                  </a:lnTo>
                  <a:lnTo>
                    <a:pt x="0" y="107"/>
                  </a:lnTo>
                  <a:lnTo>
                    <a:pt x="0" y="60"/>
                  </a:lnTo>
                  <a:lnTo>
                    <a:pt x="0" y="107"/>
                  </a:lnTo>
                  <a:lnTo>
                    <a:pt x="0" y="215"/>
                  </a:lnTo>
                  <a:lnTo>
                    <a:pt x="0" y="96"/>
                  </a:lnTo>
                  <a:lnTo>
                    <a:pt x="0" y="203"/>
                  </a:lnTo>
                  <a:lnTo>
                    <a:pt x="0" y="155"/>
                  </a:lnTo>
                  <a:lnTo>
                    <a:pt x="0" y="60"/>
                  </a:lnTo>
                  <a:lnTo>
                    <a:pt x="0" y="298"/>
                  </a:lnTo>
                  <a:lnTo>
                    <a:pt x="0" y="298"/>
                  </a:lnTo>
                  <a:cubicBezTo>
                    <a:pt x="0" y="298"/>
                    <a:pt x="0" y="381"/>
                    <a:pt x="0" y="405"/>
                  </a:cubicBezTo>
                  <a:close/>
                  <a:moveTo>
                    <a:pt x="0" y="477"/>
                  </a:moveTo>
                  <a:lnTo>
                    <a:pt x="0" y="429"/>
                  </a:lnTo>
                  <a:lnTo>
                    <a:pt x="0" y="429"/>
                  </a:lnTo>
                  <a:close/>
                  <a:moveTo>
                    <a:pt x="0" y="393"/>
                  </a:moveTo>
                  <a:close/>
                  <a:moveTo>
                    <a:pt x="0" y="238"/>
                  </a:moveTo>
                  <a:close/>
                  <a:moveTo>
                    <a:pt x="0" y="357"/>
                  </a:moveTo>
                  <a:close/>
                  <a:moveTo>
                    <a:pt x="0" y="310"/>
                  </a:moveTo>
                  <a:close/>
                  <a:moveTo>
                    <a:pt x="0" y="298"/>
                  </a:moveTo>
                  <a:close/>
                  <a:moveTo>
                    <a:pt x="0" y="238"/>
                  </a:moveTo>
                  <a:close/>
                  <a:moveTo>
                    <a:pt x="0" y="107"/>
                  </a:moveTo>
                  <a:lnTo>
                    <a:pt x="0" y="429"/>
                  </a:lnTo>
                  <a:lnTo>
                    <a:pt x="0" y="334"/>
                  </a:lnTo>
                  <a:lnTo>
                    <a:pt x="0" y="512"/>
                  </a:lnTo>
                  <a:lnTo>
                    <a:pt x="0" y="405"/>
                  </a:lnTo>
                  <a:lnTo>
                    <a:pt x="0" y="488"/>
                  </a:lnTo>
                  <a:lnTo>
                    <a:pt x="0" y="322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310"/>
                  </a:lnTo>
                  <a:lnTo>
                    <a:pt x="0" y="465"/>
                  </a:lnTo>
                  <a:lnTo>
                    <a:pt x="0" y="405"/>
                  </a:lnTo>
                  <a:lnTo>
                    <a:pt x="0" y="536"/>
                  </a:lnTo>
                  <a:lnTo>
                    <a:pt x="0" y="369"/>
                  </a:lnTo>
                  <a:lnTo>
                    <a:pt x="0" y="417"/>
                  </a:lnTo>
                  <a:lnTo>
                    <a:pt x="0" y="453"/>
                  </a:lnTo>
                  <a:lnTo>
                    <a:pt x="0" y="405"/>
                  </a:lnTo>
                  <a:lnTo>
                    <a:pt x="0" y="405"/>
                  </a:lnTo>
                  <a:lnTo>
                    <a:pt x="0" y="405"/>
                  </a:lnTo>
                  <a:lnTo>
                    <a:pt x="0" y="334"/>
                  </a:lnTo>
                  <a:lnTo>
                    <a:pt x="0" y="369"/>
                  </a:lnTo>
                  <a:lnTo>
                    <a:pt x="0" y="465"/>
                  </a:lnTo>
                  <a:lnTo>
                    <a:pt x="0" y="477"/>
                  </a:lnTo>
                  <a:lnTo>
                    <a:pt x="0" y="346"/>
                  </a:lnTo>
                  <a:lnTo>
                    <a:pt x="0" y="381"/>
                  </a:lnTo>
                  <a:lnTo>
                    <a:pt x="0" y="536"/>
                  </a:lnTo>
                  <a:lnTo>
                    <a:pt x="0" y="286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0" y="262"/>
                  </a:lnTo>
                  <a:lnTo>
                    <a:pt x="0" y="250"/>
                  </a:lnTo>
                  <a:lnTo>
                    <a:pt x="0" y="322"/>
                  </a:lnTo>
                  <a:lnTo>
                    <a:pt x="0" y="369"/>
                  </a:lnTo>
                  <a:lnTo>
                    <a:pt x="0" y="453"/>
                  </a:lnTo>
                  <a:lnTo>
                    <a:pt x="0" y="262"/>
                  </a:lnTo>
                  <a:lnTo>
                    <a:pt x="0" y="286"/>
                  </a:lnTo>
                  <a:lnTo>
                    <a:pt x="0" y="357"/>
                  </a:lnTo>
                  <a:lnTo>
                    <a:pt x="0" y="310"/>
                  </a:lnTo>
                  <a:lnTo>
                    <a:pt x="0" y="262"/>
                  </a:lnTo>
                  <a:lnTo>
                    <a:pt x="0" y="369"/>
                  </a:lnTo>
                  <a:lnTo>
                    <a:pt x="0" y="32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405"/>
                  </a:lnTo>
                  <a:lnTo>
                    <a:pt x="0" y="572"/>
                  </a:lnTo>
                  <a:lnTo>
                    <a:pt x="0" y="346"/>
                  </a:lnTo>
                  <a:lnTo>
                    <a:pt x="0" y="322"/>
                  </a:lnTo>
                  <a:lnTo>
                    <a:pt x="0" y="274"/>
                  </a:lnTo>
                  <a:lnTo>
                    <a:pt x="0" y="477"/>
                  </a:lnTo>
                  <a:lnTo>
                    <a:pt x="0" y="369"/>
                  </a:lnTo>
                  <a:lnTo>
                    <a:pt x="0" y="488"/>
                  </a:lnTo>
                  <a:lnTo>
                    <a:pt x="0" y="405"/>
                  </a:lnTo>
                  <a:lnTo>
                    <a:pt x="0" y="357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405"/>
                  </a:lnTo>
                  <a:lnTo>
                    <a:pt x="0" y="262"/>
                  </a:lnTo>
                  <a:lnTo>
                    <a:pt x="0" y="346"/>
                  </a:lnTo>
                  <a:lnTo>
                    <a:pt x="0" y="215"/>
                  </a:lnTo>
                  <a:lnTo>
                    <a:pt x="0" y="405"/>
                  </a:lnTo>
                  <a:lnTo>
                    <a:pt x="0" y="298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369"/>
                  </a:lnTo>
                  <a:lnTo>
                    <a:pt x="0" y="417"/>
                  </a:lnTo>
                  <a:lnTo>
                    <a:pt x="0" y="488"/>
                  </a:lnTo>
                  <a:lnTo>
                    <a:pt x="0" y="369"/>
                  </a:lnTo>
                  <a:lnTo>
                    <a:pt x="0" y="488"/>
                  </a:lnTo>
                  <a:lnTo>
                    <a:pt x="0" y="465"/>
                  </a:lnTo>
                  <a:lnTo>
                    <a:pt x="0" y="346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0" y="512"/>
                  </a:lnTo>
                  <a:lnTo>
                    <a:pt x="0" y="381"/>
                  </a:lnTo>
                  <a:lnTo>
                    <a:pt x="0" y="429"/>
                  </a:lnTo>
                  <a:lnTo>
                    <a:pt x="0" y="405"/>
                  </a:lnTo>
                  <a:lnTo>
                    <a:pt x="0" y="357"/>
                  </a:lnTo>
                  <a:lnTo>
                    <a:pt x="0" y="357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05"/>
                  </a:lnTo>
                  <a:lnTo>
                    <a:pt x="0" y="488"/>
                  </a:lnTo>
                  <a:lnTo>
                    <a:pt x="0" y="500"/>
                  </a:lnTo>
                  <a:lnTo>
                    <a:pt x="0" y="357"/>
                  </a:lnTo>
                  <a:lnTo>
                    <a:pt x="0" y="322"/>
                  </a:lnTo>
                  <a:lnTo>
                    <a:pt x="0" y="357"/>
                  </a:lnTo>
                  <a:lnTo>
                    <a:pt x="0" y="334"/>
                  </a:lnTo>
                  <a:lnTo>
                    <a:pt x="0" y="393"/>
                  </a:lnTo>
                  <a:lnTo>
                    <a:pt x="0" y="429"/>
                  </a:lnTo>
                  <a:lnTo>
                    <a:pt x="0" y="405"/>
                  </a:lnTo>
                  <a:lnTo>
                    <a:pt x="0" y="381"/>
                  </a:lnTo>
                  <a:lnTo>
                    <a:pt x="0" y="357"/>
                  </a:lnTo>
                  <a:lnTo>
                    <a:pt x="0" y="131"/>
                  </a:lnTo>
                  <a:lnTo>
                    <a:pt x="0" y="215"/>
                  </a:lnTo>
                  <a:lnTo>
                    <a:pt x="0" y="60"/>
                  </a:lnTo>
                  <a:lnTo>
                    <a:pt x="0" y="155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07"/>
                  </a:lnTo>
                  <a:lnTo>
                    <a:pt x="0" y="155"/>
                  </a:lnTo>
                  <a:lnTo>
                    <a:pt x="0" y="119"/>
                  </a:lnTo>
                  <a:lnTo>
                    <a:pt x="0" y="215"/>
                  </a:lnTo>
                  <a:lnTo>
                    <a:pt x="0" y="155"/>
                  </a:lnTo>
                  <a:lnTo>
                    <a:pt x="0" y="72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0" y="107"/>
                  </a:lnTo>
                  <a:lnTo>
                    <a:pt x="0" y="143"/>
                  </a:lnTo>
                  <a:lnTo>
                    <a:pt x="0" y="155"/>
                  </a:lnTo>
                  <a:lnTo>
                    <a:pt x="0" y="60"/>
                  </a:lnTo>
                  <a:lnTo>
                    <a:pt x="0" y="191"/>
                  </a:lnTo>
                  <a:lnTo>
                    <a:pt x="0" y="60"/>
                  </a:lnTo>
                  <a:lnTo>
                    <a:pt x="0" y="96"/>
                  </a:lnTo>
                  <a:lnTo>
                    <a:pt x="0" y="119"/>
                  </a:lnTo>
                  <a:lnTo>
                    <a:pt x="0" y="179"/>
                  </a:lnTo>
                  <a:lnTo>
                    <a:pt x="0" y="24"/>
                  </a:lnTo>
                  <a:lnTo>
                    <a:pt x="0" y="72"/>
                  </a:lnTo>
                  <a:lnTo>
                    <a:pt x="0" y="36"/>
                  </a:lnTo>
                  <a:lnTo>
                    <a:pt x="0" y="167"/>
                  </a:lnTo>
                  <a:lnTo>
                    <a:pt x="0" y="72"/>
                  </a:lnTo>
                  <a:lnTo>
                    <a:pt x="0" y="12"/>
                  </a:lnTo>
                  <a:lnTo>
                    <a:pt x="0" y="131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31"/>
                  </a:lnTo>
                  <a:lnTo>
                    <a:pt x="0" y="250"/>
                  </a:lnTo>
                  <a:lnTo>
                    <a:pt x="0" y="131"/>
                  </a:lnTo>
                  <a:lnTo>
                    <a:pt x="0" y="72"/>
                  </a:lnTo>
                  <a:lnTo>
                    <a:pt x="0" y="143"/>
                  </a:lnTo>
                  <a:lnTo>
                    <a:pt x="0" y="119"/>
                  </a:lnTo>
                  <a:lnTo>
                    <a:pt x="0" y="215"/>
                  </a:lnTo>
                  <a:lnTo>
                    <a:pt x="0" y="84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179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8D6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43"/>
            <p:cNvGrpSpPr/>
            <p:nvPr/>
          </p:nvGrpSpPr>
          <p:grpSpPr>
            <a:xfrm>
              <a:off x="4668477" y="2349655"/>
              <a:ext cx="785310" cy="554081"/>
              <a:chOff x="4668477" y="2349655"/>
              <a:chExt cx="785310" cy="554081"/>
            </a:xfrm>
          </p:grpSpPr>
          <p:sp>
            <p:nvSpPr>
              <p:cNvPr id="2872" name="Google Shape;2872;p43"/>
              <p:cNvSpPr/>
              <p:nvPr/>
            </p:nvSpPr>
            <p:spPr>
              <a:xfrm>
                <a:off x="4668477" y="2368526"/>
                <a:ext cx="765354" cy="517519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16674" extrusionOk="0">
                    <a:moveTo>
                      <a:pt x="24658" y="1"/>
                    </a:moveTo>
                    <a:cubicBezTo>
                      <a:pt x="22063" y="1882"/>
                      <a:pt x="18777" y="2489"/>
                      <a:pt x="15621" y="3013"/>
                    </a:cubicBezTo>
                    <a:cubicBezTo>
                      <a:pt x="12454" y="3525"/>
                      <a:pt x="9168" y="4037"/>
                      <a:pt x="6477" y="5775"/>
                    </a:cubicBezTo>
                    <a:cubicBezTo>
                      <a:pt x="3894" y="7430"/>
                      <a:pt x="0" y="13372"/>
                      <a:pt x="3870" y="15658"/>
                    </a:cubicBezTo>
                    <a:cubicBezTo>
                      <a:pt x="5088" y="16371"/>
                      <a:pt x="6503" y="16673"/>
                      <a:pt x="7972" y="16673"/>
                    </a:cubicBezTo>
                    <a:cubicBezTo>
                      <a:pt x="11186" y="16673"/>
                      <a:pt x="14654" y="15227"/>
                      <a:pt x="16860" y="13479"/>
                    </a:cubicBezTo>
                    <a:cubicBezTo>
                      <a:pt x="21003" y="10193"/>
                      <a:pt x="23325" y="5109"/>
                      <a:pt x="24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43"/>
              <p:cNvSpPr/>
              <p:nvPr/>
            </p:nvSpPr>
            <p:spPr>
              <a:xfrm>
                <a:off x="4726889" y="2350431"/>
                <a:ext cx="722087" cy="545143"/>
              </a:xfrm>
              <a:custGeom>
                <a:avLst/>
                <a:gdLst/>
                <a:ahLst/>
                <a:cxnLst/>
                <a:rect l="l" t="t" r="r" b="b"/>
                <a:pathLst>
                  <a:path w="23265" h="17564" extrusionOk="0">
                    <a:moveTo>
                      <a:pt x="23098" y="512"/>
                    </a:moveTo>
                    <a:cubicBezTo>
                      <a:pt x="23102" y="512"/>
                      <a:pt x="23106" y="513"/>
                      <a:pt x="23109" y="513"/>
                    </a:cubicBezTo>
                    <a:lnTo>
                      <a:pt x="23109" y="513"/>
                    </a:lnTo>
                    <a:cubicBezTo>
                      <a:pt x="23109" y="513"/>
                      <a:pt x="23109" y="513"/>
                      <a:pt x="23110" y="512"/>
                    </a:cubicBezTo>
                    <a:close/>
                    <a:moveTo>
                      <a:pt x="23109" y="513"/>
                    </a:moveTo>
                    <a:cubicBezTo>
                      <a:pt x="23034" y="633"/>
                      <a:pt x="23007" y="691"/>
                      <a:pt x="23029" y="691"/>
                    </a:cubicBezTo>
                    <a:cubicBezTo>
                      <a:pt x="23043" y="691"/>
                      <a:pt x="23073" y="671"/>
                      <a:pt x="23122" y="631"/>
                    </a:cubicBezTo>
                    <a:lnTo>
                      <a:pt x="23145" y="536"/>
                    </a:lnTo>
                    <a:cubicBezTo>
                      <a:pt x="23136" y="526"/>
                      <a:pt x="23126" y="517"/>
                      <a:pt x="23109" y="513"/>
                    </a:cubicBezTo>
                    <a:close/>
                    <a:moveTo>
                      <a:pt x="21476" y="1254"/>
                    </a:moveTo>
                    <a:cubicBezTo>
                      <a:pt x="21523" y="1254"/>
                      <a:pt x="21538" y="1316"/>
                      <a:pt x="21479" y="1346"/>
                    </a:cubicBezTo>
                    <a:cubicBezTo>
                      <a:pt x="21443" y="1334"/>
                      <a:pt x="21371" y="1310"/>
                      <a:pt x="21443" y="1263"/>
                    </a:cubicBezTo>
                    <a:cubicBezTo>
                      <a:pt x="21455" y="1256"/>
                      <a:pt x="21466" y="1254"/>
                      <a:pt x="21476" y="1254"/>
                    </a:cubicBezTo>
                    <a:close/>
                    <a:moveTo>
                      <a:pt x="19773" y="2079"/>
                    </a:moveTo>
                    <a:cubicBezTo>
                      <a:pt x="19781" y="2079"/>
                      <a:pt x="19790" y="2080"/>
                      <a:pt x="19800" y="2084"/>
                    </a:cubicBezTo>
                    <a:cubicBezTo>
                      <a:pt x="19879" y="2118"/>
                      <a:pt x="19937" y="2240"/>
                      <a:pt x="19817" y="2240"/>
                    </a:cubicBezTo>
                    <a:cubicBezTo>
                      <a:pt x="19812" y="2240"/>
                      <a:pt x="19806" y="2239"/>
                      <a:pt x="19800" y="2239"/>
                    </a:cubicBezTo>
                    <a:cubicBezTo>
                      <a:pt x="19764" y="2227"/>
                      <a:pt x="19728" y="2203"/>
                      <a:pt x="19716" y="2167"/>
                    </a:cubicBezTo>
                    <a:cubicBezTo>
                      <a:pt x="19696" y="2127"/>
                      <a:pt x="19727" y="2079"/>
                      <a:pt x="19773" y="2079"/>
                    </a:cubicBezTo>
                    <a:close/>
                    <a:moveTo>
                      <a:pt x="18562" y="2691"/>
                    </a:moveTo>
                    <a:cubicBezTo>
                      <a:pt x="18561" y="2691"/>
                      <a:pt x="18561" y="2692"/>
                      <a:pt x="18561" y="2692"/>
                    </a:cubicBezTo>
                    <a:lnTo>
                      <a:pt x="18561" y="2692"/>
                    </a:lnTo>
                    <a:cubicBezTo>
                      <a:pt x="18561" y="2692"/>
                      <a:pt x="18561" y="2691"/>
                      <a:pt x="18562" y="2691"/>
                    </a:cubicBezTo>
                    <a:close/>
                    <a:moveTo>
                      <a:pt x="18276" y="2715"/>
                    </a:moveTo>
                    <a:lnTo>
                      <a:pt x="18228" y="2727"/>
                    </a:lnTo>
                    <a:lnTo>
                      <a:pt x="18192" y="2787"/>
                    </a:lnTo>
                    <a:cubicBezTo>
                      <a:pt x="18220" y="2798"/>
                      <a:pt x="18243" y="2805"/>
                      <a:pt x="18259" y="2805"/>
                    </a:cubicBezTo>
                    <a:cubicBezTo>
                      <a:pt x="18292" y="2805"/>
                      <a:pt x="18300" y="2779"/>
                      <a:pt x="18276" y="2715"/>
                    </a:cubicBezTo>
                    <a:close/>
                    <a:moveTo>
                      <a:pt x="16716" y="2989"/>
                    </a:moveTo>
                    <a:lnTo>
                      <a:pt x="16740" y="3132"/>
                    </a:lnTo>
                    <a:cubicBezTo>
                      <a:pt x="16692" y="3096"/>
                      <a:pt x="16621" y="3013"/>
                      <a:pt x="16716" y="2989"/>
                    </a:cubicBezTo>
                    <a:close/>
                    <a:moveTo>
                      <a:pt x="15111" y="3286"/>
                    </a:moveTo>
                    <a:cubicBezTo>
                      <a:pt x="15180" y="3286"/>
                      <a:pt x="15177" y="3371"/>
                      <a:pt x="15121" y="3382"/>
                    </a:cubicBezTo>
                    <a:cubicBezTo>
                      <a:pt x="15073" y="3358"/>
                      <a:pt x="15013" y="3310"/>
                      <a:pt x="15109" y="3287"/>
                    </a:cubicBezTo>
                    <a:lnTo>
                      <a:pt x="15097" y="3287"/>
                    </a:lnTo>
                    <a:cubicBezTo>
                      <a:pt x="15102" y="3286"/>
                      <a:pt x="15106" y="3286"/>
                      <a:pt x="15111" y="3286"/>
                    </a:cubicBezTo>
                    <a:close/>
                    <a:moveTo>
                      <a:pt x="14430" y="3345"/>
                    </a:moveTo>
                    <a:cubicBezTo>
                      <a:pt x="14489" y="3345"/>
                      <a:pt x="14486" y="3430"/>
                      <a:pt x="14430" y="3441"/>
                    </a:cubicBezTo>
                    <a:cubicBezTo>
                      <a:pt x="14417" y="3444"/>
                      <a:pt x="14405" y="3445"/>
                      <a:pt x="14394" y="3445"/>
                    </a:cubicBezTo>
                    <a:cubicBezTo>
                      <a:pt x="14308" y="3445"/>
                      <a:pt x="14302" y="3367"/>
                      <a:pt x="14418" y="3346"/>
                    </a:cubicBezTo>
                    <a:cubicBezTo>
                      <a:pt x="14422" y="3345"/>
                      <a:pt x="14426" y="3345"/>
                      <a:pt x="14430" y="3345"/>
                    </a:cubicBezTo>
                    <a:close/>
                    <a:moveTo>
                      <a:pt x="12442" y="3893"/>
                    </a:moveTo>
                    <a:cubicBezTo>
                      <a:pt x="12442" y="3894"/>
                      <a:pt x="12442" y="3894"/>
                      <a:pt x="12442" y="3894"/>
                    </a:cubicBezTo>
                    <a:cubicBezTo>
                      <a:pt x="12442" y="3894"/>
                      <a:pt x="12442" y="3894"/>
                      <a:pt x="12442" y="3893"/>
                    </a:cubicBezTo>
                    <a:close/>
                    <a:moveTo>
                      <a:pt x="11879" y="3881"/>
                    </a:moveTo>
                    <a:cubicBezTo>
                      <a:pt x="11876" y="3881"/>
                      <a:pt x="11873" y="3881"/>
                      <a:pt x="11870" y="3882"/>
                    </a:cubicBezTo>
                    <a:lnTo>
                      <a:pt x="11834" y="3941"/>
                    </a:lnTo>
                    <a:cubicBezTo>
                      <a:pt x="11862" y="3959"/>
                      <a:pt x="11884" y="3966"/>
                      <a:pt x="11900" y="3966"/>
                    </a:cubicBezTo>
                    <a:cubicBezTo>
                      <a:pt x="11954" y="3966"/>
                      <a:pt x="11938" y="3881"/>
                      <a:pt x="11879" y="3881"/>
                    </a:cubicBezTo>
                    <a:close/>
                    <a:moveTo>
                      <a:pt x="23205" y="0"/>
                    </a:moveTo>
                    <a:cubicBezTo>
                      <a:pt x="23157" y="36"/>
                      <a:pt x="23110" y="72"/>
                      <a:pt x="23062" y="96"/>
                    </a:cubicBezTo>
                    <a:cubicBezTo>
                      <a:pt x="23003" y="131"/>
                      <a:pt x="22872" y="334"/>
                      <a:pt x="22788" y="393"/>
                    </a:cubicBezTo>
                    <a:cubicBezTo>
                      <a:pt x="22807" y="345"/>
                      <a:pt x="22950" y="167"/>
                      <a:pt x="22924" y="167"/>
                    </a:cubicBezTo>
                    <a:cubicBezTo>
                      <a:pt x="22918" y="167"/>
                      <a:pt x="22902" y="177"/>
                      <a:pt x="22872" y="203"/>
                    </a:cubicBezTo>
                    <a:cubicBezTo>
                      <a:pt x="22798" y="276"/>
                      <a:pt x="22725" y="357"/>
                      <a:pt x="22662" y="439"/>
                    </a:cubicBezTo>
                    <a:lnTo>
                      <a:pt x="22662" y="439"/>
                    </a:lnTo>
                    <a:cubicBezTo>
                      <a:pt x="22672" y="421"/>
                      <a:pt x="22671" y="413"/>
                      <a:pt x="22663" y="413"/>
                    </a:cubicBezTo>
                    <a:cubicBezTo>
                      <a:pt x="22628" y="413"/>
                      <a:pt x="22464" y="544"/>
                      <a:pt x="22431" y="560"/>
                    </a:cubicBezTo>
                    <a:cubicBezTo>
                      <a:pt x="22423" y="563"/>
                      <a:pt x="22417" y="565"/>
                      <a:pt x="22413" y="565"/>
                    </a:cubicBezTo>
                    <a:cubicBezTo>
                      <a:pt x="22380" y="565"/>
                      <a:pt x="22428" y="484"/>
                      <a:pt x="22401" y="484"/>
                    </a:cubicBezTo>
                    <a:cubicBezTo>
                      <a:pt x="22392" y="484"/>
                      <a:pt x="22376" y="492"/>
                      <a:pt x="22348" y="512"/>
                    </a:cubicBezTo>
                    <a:cubicBezTo>
                      <a:pt x="22218" y="588"/>
                      <a:pt x="22186" y="842"/>
                      <a:pt x="22262" y="842"/>
                    </a:cubicBezTo>
                    <a:cubicBezTo>
                      <a:pt x="22270" y="842"/>
                      <a:pt x="22279" y="839"/>
                      <a:pt x="22288" y="834"/>
                    </a:cubicBezTo>
                    <a:lnTo>
                      <a:pt x="22288" y="834"/>
                    </a:lnTo>
                    <a:lnTo>
                      <a:pt x="22205" y="882"/>
                    </a:lnTo>
                    <a:cubicBezTo>
                      <a:pt x="22128" y="937"/>
                      <a:pt x="22061" y="1063"/>
                      <a:pt x="22117" y="1063"/>
                    </a:cubicBezTo>
                    <a:cubicBezTo>
                      <a:pt x="22122" y="1063"/>
                      <a:pt x="22127" y="1062"/>
                      <a:pt x="22133" y="1060"/>
                    </a:cubicBezTo>
                    <a:lnTo>
                      <a:pt x="22145" y="1048"/>
                    </a:lnTo>
                    <a:cubicBezTo>
                      <a:pt x="22205" y="1024"/>
                      <a:pt x="22264" y="977"/>
                      <a:pt x="22324" y="929"/>
                    </a:cubicBezTo>
                    <a:cubicBezTo>
                      <a:pt x="22395" y="858"/>
                      <a:pt x="22455" y="786"/>
                      <a:pt x="22514" y="703"/>
                    </a:cubicBezTo>
                    <a:cubicBezTo>
                      <a:pt x="22616" y="568"/>
                      <a:pt x="22621" y="646"/>
                      <a:pt x="22743" y="452"/>
                    </a:cubicBezTo>
                    <a:lnTo>
                      <a:pt x="22743" y="452"/>
                    </a:lnTo>
                    <a:cubicBezTo>
                      <a:pt x="22699" y="532"/>
                      <a:pt x="22720" y="560"/>
                      <a:pt x="22741" y="560"/>
                    </a:cubicBezTo>
                    <a:cubicBezTo>
                      <a:pt x="22764" y="560"/>
                      <a:pt x="22788" y="548"/>
                      <a:pt x="22800" y="548"/>
                    </a:cubicBezTo>
                    <a:cubicBezTo>
                      <a:pt x="22812" y="548"/>
                      <a:pt x="22776" y="620"/>
                      <a:pt x="22776" y="631"/>
                    </a:cubicBezTo>
                    <a:cubicBezTo>
                      <a:pt x="22753" y="703"/>
                      <a:pt x="22717" y="762"/>
                      <a:pt x="22681" y="822"/>
                    </a:cubicBezTo>
                    <a:cubicBezTo>
                      <a:pt x="22610" y="893"/>
                      <a:pt x="22562" y="977"/>
                      <a:pt x="22514" y="1072"/>
                    </a:cubicBezTo>
                    <a:lnTo>
                      <a:pt x="22657" y="917"/>
                    </a:lnTo>
                    <a:lnTo>
                      <a:pt x="22657" y="917"/>
                    </a:lnTo>
                    <a:cubicBezTo>
                      <a:pt x="22633" y="1001"/>
                      <a:pt x="22526" y="1096"/>
                      <a:pt x="22538" y="1132"/>
                    </a:cubicBezTo>
                    <a:cubicBezTo>
                      <a:pt x="22550" y="1167"/>
                      <a:pt x="22586" y="1203"/>
                      <a:pt x="22633" y="1203"/>
                    </a:cubicBezTo>
                    <a:cubicBezTo>
                      <a:pt x="22648" y="1203"/>
                      <a:pt x="22662" y="1190"/>
                      <a:pt x="22669" y="1190"/>
                    </a:cubicBezTo>
                    <a:cubicBezTo>
                      <a:pt x="22673" y="1190"/>
                      <a:pt x="22674" y="1196"/>
                      <a:pt x="22669" y="1215"/>
                    </a:cubicBezTo>
                    <a:cubicBezTo>
                      <a:pt x="22645" y="1263"/>
                      <a:pt x="22622" y="1298"/>
                      <a:pt x="22598" y="1346"/>
                    </a:cubicBezTo>
                    <a:cubicBezTo>
                      <a:pt x="22538" y="1429"/>
                      <a:pt x="22467" y="1489"/>
                      <a:pt x="22491" y="1548"/>
                    </a:cubicBezTo>
                    <a:cubicBezTo>
                      <a:pt x="22514" y="1632"/>
                      <a:pt x="22502" y="1727"/>
                      <a:pt x="22467" y="1810"/>
                    </a:cubicBezTo>
                    <a:cubicBezTo>
                      <a:pt x="22443" y="1846"/>
                      <a:pt x="22336" y="1846"/>
                      <a:pt x="22348" y="1894"/>
                    </a:cubicBezTo>
                    <a:cubicBezTo>
                      <a:pt x="22361" y="1934"/>
                      <a:pt x="22389" y="1941"/>
                      <a:pt x="22416" y="1941"/>
                    </a:cubicBezTo>
                    <a:cubicBezTo>
                      <a:pt x="22427" y="1941"/>
                      <a:pt x="22439" y="1939"/>
                      <a:pt x="22449" y="1939"/>
                    </a:cubicBezTo>
                    <a:cubicBezTo>
                      <a:pt x="22477" y="1939"/>
                      <a:pt x="22495" y="1948"/>
                      <a:pt x="22479" y="2013"/>
                    </a:cubicBezTo>
                    <a:cubicBezTo>
                      <a:pt x="22467" y="2048"/>
                      <a:pt x="22450" y="2060"/>
                      <a:pt x="22432" y="2060"/>
                    </a:cubicBezTo>
                    <a:cubicBezTo>
                      <a:pt x="22395" y="2060"/>
                      <a:pt x="22348" y="2013"/>
                      <a:pt x="22311" y="2013"/>
                    </a:cubicBezTo>
                    <a:cubicBezTo>
                      <a:pt x="22293" y="2013"/>
                      <a:pt x="22276" y="2025"/>
                      <a:pt x="22264" y="2060"/>
                    </a:cubicBezTo>
                    <a:cubicBezTo>
                      <a:pt x="22241" y="2132"/>
                      <a:pt x="22324" y="2096"/>
                      <a:pt x="22324" y="2155"/>
                    </a:cubicBezTo>
                    <a:cubicBezTo>
                      <a:pt x="22312" y="2251"/>
                      <a:pt x="22288" y="2346"/>
                      <a:pt x="22229" y="2429"/>
                    </a:cubicBezTo>
                    <a:cubicBezTo>
                      <a:pt x="22157" y="2608"/>
                      <a:pt x="22002" y="2810"/>
                      <a:pt x="21967" y="3001"/>
                    </a:cubicBezTo>
                    <a:cubicBezTo>
                      <a:pt x="21955" y="3060"/>
                      <a:pt x="21991" y="3084"/>
                      <a:pt x="22014" y="3132"/>
                    </a:cubicBezTo>
                    <a:cubicBezTo>
                      <a:pt x="22029" y="3187"/>
                      <a:pt x="22025" y="3202"/>
                      <a:pt x="22013" y="3202"/>
                    </a:cubicBezTo>
                    <a:cubicBezTo>
                      <a:pt x="21998" y="3202"/>
                      <a:pt x="21970" y="3178"/>
                      <a:pt x="21950" y="3178"/>
                    </a:cubicBezTo>
                    <a:cubicBezTo>
                      <a:pt x="21947" y="3178"/>
                      <a:pt x="21945" y="3179"/>
                      <a:pt x="21943" y="3179"/>
                    </a:cubicBezTo>
                    <a:cubicBezTo>
                      <a:pt x="21907" y="3203"/>
                      <a:pt x="21895" y="3346"/>
                      <a:pt x="21919" y="3394"/>
                    </a:cubicBezTo>
                    <a:cubicBezTo>
                      <a:pt x="22002" y="3477"/>
                      <a:pt x="21955" y="3465"/>
                      <a:pt x="21860" y="3489"/>
                    </a:cubicBezTo>
                    <a:cubicBezTo>
                      <a:pt x="21848" y="3489"/>
                      <a:pt x="21989" y="3609"/>
                      <a:pt x="22012" y="3609"/>
                    </a:cubicBezTo>
                    <a:cubicBezTo>
                      <a:pt x="22013" y="3609"/>
                      <a:pt x="22014" y="3609"/>
                      <a:pt x="22014" y="3608"/>
                    </a:cubicBezTo>
                    <a:lnTo>
                      <a:pt x="22014" y="3608"/>
                    </a:lnTo>
                    <a:cubicBezTo>
                      <a:pt x="22010" y="3620"/>
                      <a:pt x="21997" y="3624"/>
                      <a:pt x="21980" y="3624"/>
                    </a:cubicBezTo>
                    <a:cubicBezTo>
                      <a:pt x="21947" y="3624"/>
                      <a:pt x="21899" y="3608"/>
                      <a:pt x="21883" y="3608"/>
                    </a:cubicBezTo>
                    <a:cubicBezTo>
                      <a:pt x="21824" y="3620"/>
                      <a:pt x="21836" y="3715"/>
                      <a:pt x="21836" y="3763"/>
                    </a:cubicBezTo>
                    <a:cubicBezTo>
                      <a:pt x="21836" y="3804"/>
                      <a:pt x="21818" y="3979"/>
                      <a:pt x="21759" y="3979"/>
                    </a:cubicBezTo>
                    <a:cubicBezTo>
                      <a:pt x="21750" y="3979"/>
                      <a:pt x="21740" y="3975"/>
                      <a:pt x="21729" y="3965"/>
                    </a:cubicBezTo>
                    <a:cubicBezTo>
                      <a:pt x="21716" y="3953"/>
                      <a:pt x="21707" y="3948"/>
                      <a:pt x="21700" y="3948"/>
                    </a:cubicBezTo>
                    <a:cubicBezTo>
                      <a:pt x="21658" y="3948"/>
                      <a:pt x="21691" y="4127"/>
                      <a:pt x="21681" y="4168"/>
                    </a:cubicBezTo>
                    <a:cubicBezTo>
                      <a:pt x="21657" y="4287"/>
                      <a:pt x="21431" y="4168"/>
                      <a:pt x="21479" y="4299"/>
                    </a:cubicBezTo>
                    <a:cubicBezTo>
                      <a:pt x="21495" y="4307"/>
                      <a:pt x="21515" y="4311"/>
                      <a:pt x="21536" y="4311"/>
                    </a:cubicBezTo>
                    <a:cubicBezTo>
                      <a:pt x="21637" y="4311"/>
                      <a:pt x="21779" y="4231"/>
                      <a:pt x="21848" y="4191"/>
                    </a:cubicBezTo>
                    <a:cubicBezTo>
                      <a:pt x="21860" y="4191"/>
                      <a:pt x="21991" y="4108"/>
                      <a:pt x="21967" y="4096"/>
                    </a:cubicBezTo>
                    <a:cubicBezTo>
                      <a:pt x="21943" y="4060"/>
                      <a:pt x="21955" y="4001"/>
                      <a:pt x="21991" y="3977"/>
                    </a:cubicBezTo>
                    <a:cubicBezTo>
                      <a:pt x="22038" y="3929"/>
                      <a:pt x="22121" y="3858"/>
                      <a:pt x="22098" y="3775"/>
                    </a:cubicBezTo>
                    <a:cubicBezTo>
                      <a:pt x="22086" y="3691"/>
                      <a:pt x="22050" y="3691"/>
                      <a:pt x="22133" y="3644"/>
                    </a:cubicBezTo>
                    <a:cubicBezTo>
                      <a:pt x="22165" y="3560"/>
                      <a:pt x="22105" y="3395"/>
                      <a:pt x="22193" y="3395"/>
                    </a:cubicBezTo>
                    <a:cubicBezTo>
                      <a:pt x="22206" y="3395"/>
                      <a:pt x="22221" y="3398"/>
                      <a:pt x="22241" y="3406"/>
                    </a:cubicBezTo>
                    <a:cubicBezTo>
                      <a:pt x="22121" y="3358"/>
                      <a:pt x="22276" y="3191"/>
                      <a:pt x="22276" y="3120"/>
                    </a:cubicBezTo>
                    <a:cubicBezTo>
                      <a:pt x="22288" y="3048"/>
                      <a:pt x="22229" y="3084"/>
                      <a:pt x="22205" y="3025"/>
                    </a:cubicBezTo>
                    <a:cubicBezTo>
                      <a:pt x="22188" y="2983"/>
                      <a:pt x="22234" y="2971"/>
                      <a:pt x="22272" y="2971"/>
                    </a:cubicBezTo>
                    <a:cubicBezTo>
                      <a:pt x="22289" y="2971"/>
                      <a:pt x="22305" y="2973"/>
                      <a:pt x="22312" y="2977"/>
                    </a:cubicBezTo>
                    <a:cubicBezTo>
                      <a:pt x="22330" y="2983"/>
                      <a:pt x="22345" y="2986"/>
                      <a:pt x="22357" y="2986"/>
                    </a:cubicBezTo>
                    <a:cubicBezTo>
                      <a:pt x="22435" y="2986"/>
                      <a:pt x="22375" y="2859"/>
                      <a:pt x="22395" y="2787"/>
                    </a:cubicBezTo>
                    <a:cubicBezTo>
                      <a:pt x="22395" y="2752"/>
                      <a:pt x="22515" y="2523"/>
                      <a:pt x="22536" y="2523"/>
                    </a:cubicBezTo>
                    <a:cubicBezTo>
                      <a:pt x="22537" y="2523"/>
                      <a:pt x="22538" y="2523"/>
                      <a:pt x="22538" y="2525"/>
                    </a:cubicBezTo>
                    <a:cubicBezTo>
                      <a:pt x="22536" y="2518"/>
                      <a:pt x="22534" y="2515"/>
                      <a:pt x="22531" y="2515"/>
                    </a:cubicBezTo>
                    <a:cubicBezTo>
                      <a:pt x="22524" y="2515"/>
                      <a:pt x="22516" y="2540"/>
                      <a:pt x="22505" y="2540"/>
                    </a:cubicBezTo>
                    <a:cubicBezTo>
                      <a:pt x="22501" y="2540"/>
                      <a:pt x="22496" y="2536"/>
                      <a:pt x="22491" y="2525"/>
                    </a:cubicBezTo>
                    <a:cubicBezTo>
                      <a:pt x="22479" y="2501"/>
                      <a:pt x="22491" y="2453"/>
                      <a:pt x="22502" y="2417"/>
                    </a:cubicBezTo>
                    <a:cubicBezTo>
                      <a:pt x="22514" y="2394"/>
                      <a:pt x="22526" y="2310"/>
                      <a:pt x="22574" y="2286"/>
                    </a:cubicBezTo>
                    <a:cubicBezTo>
                      <a:pt x="22610" y="2263"/>
                      <a:pt x="22645" y="2286"/>
                      <a:pt x="22633" y="2203"/>
                    </a:cubicBezTo>
                    <a:cubicBezTo>
                      <a:pt x="22633" y="2132"/>
                      <a:pt x="22574" y="2132"/>
                      <a:pt x="22574" y="2096"/>
                    </a:cubicBezTo>
                    <a:cubicBezTo>
                      <a:pt x="22562" y="2025"/>
                      <a:pt x="22669" y="1941"/>
                      <a:pt x="22705" y="1905"/>
                    </a:cubicBezTo>
                    <a:cubicBezTo>
                      <a:pt x="22741" y="1846"/>
                      <a:pt x="22776" y="1774"/>
                      <a:pt x="22800" y="1715"/>
                    </a:cubicBezTo>
                    <a:cubicBezTo>
                      <a:pt x="22824" y="1608"/>
                      <a:pt x="22836" y="1489"/>
                      <a:pt x="22836" y="1382"/>
                    </a:cubicBezTo>
                    <a:cubicBezTo>
                      <a:pt x="22836" y="1334"/>
                      <a:pt x="22776" y="1263"/>
                      <a:pt x="22788" y="1227"/>
                    </a:cubicBezTo>
                    <a:lnTo>
                      <a:pt x="22788" y="1227"/>
                    </a:lnTo>
                    <a:cubicBezTo>
                      <a:pt x="22806" y="1233"/>
                      <a:pt x="22824" y="1236"/>
                      <a:pt x="22842" y="1236"/>
                    </a:cubicBezTo>
                    <a:cubicBezTo>
                      <a:pt x="22860" y="1236"/>
                      <a:pt x="22878" y="1233"/>
                      <a:pt x="22895" y="1227"/>
                    </a:cubicBezTo>
                    <a:cubicBezTo>
                      <a:pt x="22943" y="1132"/>
                      <a:pt x="22979" y="1036"/>
                      <a:pt x="22991" y="929"/>
                    </a:cubicBezTo>
                    <a:cubicBezTo>
                      <a:pt x="22991" y="902"/>
                      <a:pt x="22980" y="897"/>
                      <a:pt x="22968" y="897"/>
                    </a:cubicBezTo>
                    <a:cubicBezTo>
                      <a:pt x="22962" y="897"/>
                      <a:pt x="22955" y="898"/>
                      <a:pt x="22949" y="898"/>
                    </a:cubicBezTo>
                    <a:cubicBezTo>
                      <a:pt x="22936" y="898"/>
                      <a:pt x="22926" y="893"/>
                      <a:pt x="22931" y="858"/>
                    </a:cubicBezTo>
                    <a:cubicBezTo>
                      <a:pt x="22955" y="774"/>
                      <a:pt x="22979" y="691"/>
                      <a:pt x="23014" y="620"/>
                    </a:cubicBezTo>
                    <a:cubicBezTo>
                      <a:pt x="23134" y="358"/>
                      <a:pt x="23264" y="179"/>
                      <a:pt x="23241" y="60"/>
                    </a:cubicBezTo>
                    <a:cubicBezTo>
                      <a:pt x="23217" y="60"/>
                      <a:pt x="23205" y="36"/>
                      <a:pt x="23205" y="0"/>
                    </a:cubicBezTo>
                    <a:close/>
                    <a:moveTo>
                      <a:pt x="22062" y="786"/>
                    </a:moveTo>
                    <a:cubicBezTo>
                      <a:pt x="22026" y="810"/>
                      <a:pt x="21991" y="846"/>
                      <a:pt x="21955" y="870"/>
                    </a:cubicBezTo>
                    <a:cubicBezTo>
                      <a:pt x="21895" y="893"/>
                      <a:pt x="21836" y="905"/>
                      <a:pt x="21788" y="917"/>
                    </a:cubicBezTo>
                    <a:cubicBezTo>
                      <a:pt x="21681" y="929"/>
                      <a:pt x="21598" y="965"/>
                      <a:pt x="21514" y="1012"/>
                    </a:cubicBezTo>
                    <a:cubicBezTo>
                      <a:pt x="21455" y="1060"/>
                      <a:pt x="21562" y="1120"/>
                      <a:pt x="21490" y="1179"/>
                    </a:cubicBezTo>
                    <a:cubicBezTo>
                      <a:pt x="21464" y="1206"/>
                      <a:pt x="21423" y="1219"/>
                      <a:pt x="21385" y="1219"/>
                    </a:cubicBezTo>
                    <a:cubicBezTo>
                      <a:pt x="21372" y="1219"/>
                      <a:pt x="21359" y="1218"/>
                      <a:pt x="21348" y="1215"/>
                    </a:cubicBezTo>
                    <a:cubicBezTo>
                      <a:pt x="21334" y="1187"/>
                      <a:pt x="21328" y="1175"/>
                      <a:pt x="21316" y="1175"/>
                    </a:cubicBezTo>
                    <a:cubicBezTo>
                      <a:pt x="21307" y="1175"/>
                      <a:pt x="21296" y="1181"/>
                      <a:pt x="21276" y="1191"/>
                    </a:cubicBezTo>
                    <a:cubicBezTo>
                      <a:pt x="21205" y="1227"/>
                      <a:pt x="21252" y="1215"/>
                      <a:pt x="21252" y="1274"/>
                    </a:cubicBezTo>
                    <a:cubicBezTo>
                      <a:pt x="21252" y="1310"/>
                      <a:pt x="21217" y="1346"/>
                      <a:pt x="21181" y="1346"/>
                    </a:cubicBezTo>
                    <a:cubicBezTo>
                      <a:pt x="21131" y="1326"/>
                      <a:pt x="21156" y="1239"/>
                      <a:pt x="21103" y="1239"/>
                    </a:cubicBezTo>
                    <a:cubicBezTo>
                      <a:pt x="21093" y="1239"/>
                      <a:pt x="21079" y="1243"/>
                      <a:pt x="21062" y="1251"/>
                    </a:cubicBezTo>
                    <a:cubicBezTo>
                      <a:pt x="21014" y="1274"/>
                      <a:pt x="20955" y="1358"/>
                      <a:pt x="20978" y="1405"/>
                    </a:cubicBezTo>
                    <a:cubicBezTo>
                      <a:pt x="20955" y="1417"/>
                      <a:pt x="20919" y="1429"/>
                      <a:pt x="20907" y="1441"/>
                    </a:cubicBezTo>
                    <a:cubicBezTo>
                      <a:pt x="20836" y="1501"/>
                      <a:pt x="20764" y="1560"/>
                      <a:pt x="20693" y="1620"/>
                    </a:cubicBezTo>
                    <a:cubicBezTo>
                      <a:pt x="20645" y="1596"/>
                      <a:pt x="20740" y="1453"/>
                      <a:pt x="20728" y="1429"/>
                    </a:cubicBezTo>
                    <a:lnTo>
                      <a:pt x="20728" y="1429"/>
                    </a:lnTo>
                    <a:cubicBezTo>
                      <a:pt x="20740" y="1465"/>
                      <a:pt x="20514" y="1608"/>
                      <a:pt x="20490" y="1644"/>
                    </a:cubicBezTo>
                    <a:cubicBezTo>
                      <a:pt x="20473" y="1669"/>
                      <a:pt x="20444" y="1689"/>
                      <a:pt x="20406" y="1689"/>
                    </a:cubicBezTo>
                    <a:cubicBezTo>
                      <a:pt x="20392" y="1689"/>
                      <a:pt x="20376" y="1686"/>
                      <a:pt x="20359" y="1679"/>
                    </a:cubicBezTo>
                    <a:cubicBezTo>
                      <a:pt x="20338" y="1671"/>
                      <a:pt x="20323" y="1668"/>
                      <a:pt x="20312" y="1668"/>
                    </a:cubicBezTo>
                    <a:cubicBezTo>
                      <a:pt x="20272" y="1668"/>
                      <a:pt x="20280" y="1708"/>
                      <a:pt x="20252" y="1727"/>
                    </a:cubicBezTo>
                    <a:cubicBezTo>
                      <a:pt x="20219" y="1735"/>
                      <a:pt x="20197" y="1744"/>
                      <a:pt x="20170" y="1744"/>
                    </a:cubicBezTo>
                    <a:cubicBezTo>
                      <a:pt x="20159" y="1744"/>
                      <a:pt x="20147" y="1742"/>
                      <a:pt x="20133" y="1739"/>
                    </a:cubicBezTo>
                    <a:cubicBezTo>
                      <a:pt x="20127" y="1733"/>
                      <a:pt x="20118" y="1730"/>
                      <a:pt x="20109" y="1730"/>
                    </a:cubicBezTo>
                    <a:cubicBezTo>
                      <a:pt x="20100" y="1730"/>
                      <a:pt x="20091" y="1733"/>
                      <a:pt x="20086" y="1739"/>
                    </a:cubicBezTo>
                    <a:cubicBezTo>
                      <a:pt x="20050" y="1763"/>
                      <a:pt x="20050" y="1822"/>
                      <a:pt x="20086" y="1834"/>
                    </a:cubicBezTo>
                    <a:cubicBezTo>
                      <a:pt x="20133" y="1846"/>
                      <a:pt x="20145" y="1905"/>
                      <a:pt x="20074" y="1905"/>
                    </a:cubicBezTo>
                    <a:cubicBezTo>
                      <a:pt x="20014" y="1905"/>
                      <a:pt x="19990" y="1858"/>
                      <a:pt x="19931" y="1858"/>
                    </a:cubicBezTo>
                    <a:cubicBezTo>
                      <a:pt x="19871" y="1870"/>
                      <a:pt x="19812" y="1894"/>
                      <a:pt x="19776" y="1941"/>
                    </a:cubicBezTo>
                    <a:cubicBezTo>
                      <a:pt x="19740" y="1965"/>
                      <a:pt x="19705" y="1965"/>
                      <a:pt x="19657" y="1965"/>
                    </a:cubicBezTo>
                    <a:cubicBezTo>
                      <a:pt x="19645" y="1953"/>
                      <a:pt x="19633" y="1953"/>
                      <a:pt x="19609" y="1953"/>
                    </a:cubicBezTo>
                    <a:cubicBezTo>
                      <a:pt x="19550" y="1977"/>
                      <a:pt x="19585" y="2013"/>
                      <a:pt x="19526" y="2036"/>
                    </a:cubicBezTo>
                    <a:cubicBezTo>
                      <a:pt x="19478" y="2048"/>
                      <a:pt x="19443" y="2048"/>
                      <a:pt x="19395" y="2048"/>
                    </a:cubicBezTo>
                    <a:cubicBezTo>
                      <a:pt x="19288" y="2060"/>
                      <a:pt x="19193" y="2120"/>
                      <a:pt x="19121" y="2203"/>
                    </a:cubicBezTo>
                    <a:cubicBezTo>
                      <a:pt x="19096" y="2228"/>
                      <a:pt x="19081" y="2243"/>
                      <a:pt x="19069" y="2243"/>
                    </a:cubicBezTo>
                    <a:cubicBezTo>
                      <a:pt x="19058" y="2243"/>
                      <a:pt x="19049" y="2231"/>
                      <a:pt x="19038" y="2203"/>
                    </a:cubicBezTo>
                    <a:cubicBezTo>
                      <a:pt x="19059" y="2168"/>
                      <a:pt x="19043" y="2158"/>
                      <a:pt x="19018" y="2158"/>
                    </a:cubicBezTo>
                    <a:cubicBezTo>
                      <a:pt x="19001" y="2158"/>
                      <a:pt x="18981" y="2163"/>
                      <a:pt x="18966" y="2167"/>
                    </a:cubicBezTo>
                    <a:cubicBezTo>
                      <a:pt x="18907" y="2179"/>
                      <a:pt x="18859" y="2203"/>
                      <a:pt x="18800" y="2239"/>
                    </a:cubicBezTo>
                    <a:cubicBezTo>
                      <a:pt x="18776" y="2263"/>
                      <a:pt x="18752" y="2310"/>
                      <a:pt x="18681" y="2310"/>
                    </a:cubicBezTo>
                    <a:cubicBezTo>
                      <a:pt x="18676" y="2281"/>
                      <a:pt x="18658" y="2271"/>
                      <a:pt x="18633" y="2271"/>
                    </a:cubicBezTo>
                    <a:cubicBezTo>
                      <a:pt x="18587" y="2271"/>
                      <a:pt x="18521" y="2307"/>
                      <a:pt x="18490" y="2322"/>
                    </a:cubicBezTo>
                    <a:cubicBezTo>
                      <a:pt x="18446" y="2344"/>
                      <a:pt x="18413" y="2456"/>
                      <a:pt x="18389" y="2456"/>
                    </a:cubicBezTo>
                    <a:cubicBezTo>
                      <a:pt x="18387" y="2456"/>
                      <a:pt x="18385" y="2455"/>
                      <a:pt x="18383" y="2453"/>
                    </a:cubicBezTo>
                    <a:cubicBezTo>
                      <a:pt x="18331" y="2418"/>
                      <a:pt x="18304" y="2396"/>
                      <a:pt x="18256" y="2396"/>
                    </a:cubicBezTo>
                    <a:cubicBezTo>
                      <a:pt x="18238" y="2396"/>
                      <a:pt x="18218" y="2399"/>
                      <a:pt x="18192" y="2406"/>
                    </a:cubicBezTo>
                    <a:cubicBezTo>
                      <a:pt x="18061" y="2429"/>
                      <a:pt x="17919" y="2465"/>
                      <a:pt x="17788" y="2513"/>
                    </a:cubicBezTo>
                    <a:cubicBezTo>
                      <a:pt x="17740" y="2536"/>
                      <a:pt x="17692" y="2560"/>
                      <a:pt x="17645" y="2584"/>
                    </a:cubicBezTo>
                    <a:cubicBezTo>
                      <a:pt x="17621" y="2596"/>
                      <a:pt x="17609" y="2632"/>
                      <a:pt x="17585" y="2644"/>
                    </a:cubicBezTo>
                    <a:cubicBezTo>
                      <a:pt x="17549" y="2644"/>
                      <a:pt x="17490" y="2596"/>
                      <a:pt x="17454" y="2584"/>
                    </a:cubicBezTo>
                    <a:cubicBezTo>
                      <a:pt x="17426" y="2570"/>
                      <a:pt x="17398" y="2564"/>
                      <a:pt x="17371" y="2564"/>
                    </a:cubicBezTo>
                    <a:cubicBezTo>
                      <a:pt x="17351" y="2564"/>
                      <a:pt x="17331" y="2567"/>
                      <a:pt x="17311" y="2572"/>
                    </a:cubicBezTo>
                    <a:cubicBezTo>
                      <a:pt x="17240" y="2572"/>
                      <a:pt x="17192" y="2596"/>
                      <a:pt x="17204" y="2667"/>
                    </a:cubicBezTo>
                    <a:cubicBezTo>
                      <a:pt x="17202" y="2659"/>
                      <a:pt x="17197" y="2655"/>
                      <a:pt x="17189" y="2655"/>
                    </a:cubicBezTo>
                    <a:cubicBezTo>
                      <a:pt x="17152" y="2655"/>
                      <a:pt x="17067" y="2731"/>
                      <a:pt x="17038" y="2751"/>
                    </a:cubicBezTo>
                    <a:cubicBezTo>
                      <a:pt x="17036" y="2752"/>
                      <a:pt x="17033" y="2752"/>
                      <a:pt x="17031" y="2752"/>
                    </a:cubicBezTo>
                    <a:cubicBezTo>
                      <a:pt x="17001" y="2752"/>
                      <a:pt x="16928" y="2691"/>
                      <a:pt x="16895" y="2691"/>
                    </a:cubicBezTo>
                    <a:cubicBezTo>
                      <a:pt x="16835" y="2691"/>
                      <a:pt x="16764" y="2703"/>
                      <a:pt x="16716" y="2727"/>
                    </a:cubicBezTo>
                    <a:cubicBezTo>
                      <a:pt x="16668" y="2751"/>
                      <a:pt x="16704" y="2810"/>
                      <a:pt x="16716" y="2846"/>
                    </a:cubicBezTo>
                    <a:cubicBezTo>
                      <a:pt x="16680" y="2858"/>
                      <a:pt x="16645" y="2870"/>
                      <a:pt x="16609" y="2870"/>
                    </a:cubicBezTo>
                    <a:cubicBezTo>
                      <a:pt x="16609" y="2858"/>
                      <a:pt x="16609" y="2846"/>
                      <a:pt x="16597" y="2834"/>
                    </a:cubicBezTo>
                    <a:cubicBezTo>
                      <a:pt x="16590" y="2831"/>
                      <a:pt x="16582" y="2829"/>
                      <a:pt x="16574" y="2829"/>
                    </a:cubicBezTo>
                    <a:cubicBezTo>
                      <a:pt x="16553" y="2829"/>
                      <a:pt x="16530" y="2838"/>
                      <a:pt x="16514" y="2846"/>
                    </a:cubicBezTo>
                    <a:cubicBezTo>
                      <a:pt x="16511" y="2847"/>
                      <a:pt x="16508" y="2848"/>
                      <a:pt x="16506" y="2848"/>
                    </a:cubicBezTo>
                    <a:cubicBezTo>
                      <a:pt x="16487" y="2848"/>
                      <a:pt x="16474" y="2810"/>
                      <a:pt x="16442" y="2810"/>
                    </a:cubicBezTo>
                    <a:cubicBezTo>
                      <a:pt x="16406" y="2810"/>
                      <a:pt x="16371" y="2810"/>
                      <a:pt x="16335" y="2822"/>
                    </a:cubicBezTo>
                    <a:cubicBezTo>
                      <a:pt x="16252" y="2858"/>
                      <a:pt x="16180" y="2906"/>
                      <a:pt x="16121" y="2977"/>
                    </a:cubicBezTo>
                    <a:cubicBezTo>
                      <a:pt x="16090" y="3000"/>
                      <a:pt x="16072" y="3009"/>
                      <a:pt x="16061" y="3009"/>
                    </a:cubicBezTo>
                    <a:cubicBezTo>
                      <a:pt x="16036" y="3009"/>
                      <a:pt x="16042" y="2966"/>
                      <a:pt x="16025" y="2918"/>
                    </a:cubicBezTo>
                    <a:lnTo>
                      <a:pt x="16025" y="2918"/>
                    </a:lnTo>
                    <a:cubicBezTo>
                      <a:pt x="16037" y="2953"/>
                      <a:pt x="15966" y="2929"/>
                      <a:pt x="15942" y="2965"/>
                    </a:cubicBezTo>
                    <a:lnTo>
                      <a:pt x="15942" y="3037"/>
                    </a:lnTo>
                    <a:cubicBezTo>
                      <a:pt x="15939" y="3037"/>
                      <a:pt x="15936" y="3038"/>
                      <a:pt x="15933" y="3038"/>
                    </a:cubicBezTo>
                    <a:cubicBezTo>
                      <a:pt x="15897" y="3038"/>
                      <a:pt x="15892" y="2976"/>
                      <a:pt x="15856" y="2976"/>
                    </a:cubicBezTo>
                    <a:cubicBezTo>
                      <a:pt x="15853" y="2976"/>
                      <a:pt x="15850" y="2976"/>
                      <a:pt x="15847" y="2977"/>
                    </a:cubicBezTo>
                    <a:cubicBezTo>
                      <a:pt x="15811" y="2989"/>
                      <a:pt x="15775" y="3060"/>
                      <a:pt x="15728" y="3084"/>
                    </a:cubicBezTo>
                    <a:cubicBezTo>
                      <a:pt x="15710" y="3092"/>
                      <a:pt x="15697" y="3095"/>
                      <a:pt x="15689" y="3095"/>
                    </a:cubicBezTo>
                    <a:cubicBezTo>
                      <a:pt x="15660" y="3095"/>
                      <a:pt x="15688" y="3053"/>
                      <a:pt x="15716" y="3025"/>
                    </a:cubicBezTo>
                    <a:cubicBezTo>
                      <a:pt x="15736" y="3005"/>
                      <a:pt x="15731" y="2933"/>
                      <a:pt x="15685" y="2933"/>
                    </a:cubicBezTo>
                    <a:cubicBezTo>
                      <a:pt x="15677" y="2933"/>
                      <a:pt x="15667" y="2936"/>
                      <a:pt x="15656" y="2941"/>
                    </a:cubicBezTo>
                    <a:cubicBezTo>
                      <a:pt x="15585" y="2965"/>
                      <a:pt x="15525" y="3037"/>
                      <a:pt x="15537" y="3096"/>
                    </a:cubicBezTo>
                    <a:cubicBezTo>
                      <a:pt x="15528" y="3051"/>
                      <a:pt x="15489" y="3037"/>
                      <a:pt x="15438" y="3037"/>
                    </a:cubicBezTo>
                    <a:cubicBezTo>
                      <a:pt x="15336" y="3037"/>
                      <a:pt x="15185" y="3094"/>
                      <a:pt x="15104" y="3094"/>
                    </a:cubicBezTo>
                    <a:cubicBezTo>
                      <a:pt x="15072" y="3094"/>
                      <a:pt x="15052" y="3085"/>
                      <a:pt x="15049" y="3060"/>
                    </a:cubicBezTo>
                    <a:cubicBezTo>
                      <a:pt x="15025" y="3044"/>
                      <a:pt x="15004" y="3038"/>
                      <a:pt x="14984" y="3038"/>
                    </a:cubicBezTo>
                    <a:cubicBezTo>
                      <a:pt x="14914" y="3038"/>
                      <a:pt x="14861" y="3116"/>
                      <a:pt x="14787" y="3144"/>
                    </a:cubicBezTo>
                    <a:cubicBezTo>
                      <a:pt x="14704" y="3156"/>
                      <a:pt x="14632" y="3168"/>
                      <a:pt x="14561" y="3179"/>
                    </a:cubicBezTo>
                    <a:cubicBezTo>
                      <a:pt x="14466" y="3203"/>
                      <a:pt x="14371" y="3263"/>
                      <a:pt x="14287" y="3275"/>
                    </a:cubicBezTo>
                    <a:cubicBezTo>
                      <a:pt x="14276" y="3276"/>
                      <a:pt x="14267" y="3277"/>
                      <a:pt x="14258" y="3277"/>
                    </a:cubicBezTo>
                    <a:cubicBezTo>
                      <a:pt x="14197" y="3277"/>
                      <a:pt x="14175" y="3249"/>
                      <a:pt x="14114" y="3249"/>
                    </a:cubicBezTo>
                    <a:cubicBezTo>
                      <a:pt x="14105" y="3249"/>
                      <a:pt x="14095" y="3250"/>
                      <a:pt x="14085" y="3251"/>
                    </a:cubicBezTo>
                    <a:cubicBezTo>
                      <a:pt x="14049" y="3251"/>
                      <a:pt x="13990" y="3275"/>
                      <a:pt x="13978" y="3298"/>
                    </a:cubicBezTo>
                    <a:cubicBezTo>
                      <a:pt x="13954" y="3334"/>
                      <a:pt x="13978" y="3358"/>
                      <a:pt x="13942" y="3358"/>
                    </a:cubicBezTo>
                    <a:cubicBezTo>
                      <a:pt x="13870" y="3358"/>
                      <a:pt x="13859" y="3275"/>
                      <a:pt x="13847" y="3227"/>
                    </a:cubicBezTo>
                    <a:lnTo>
                      <a:pt x="13847" y="3227"/>
                    </a:lnTo>
                    <a:cubicBezTo>
                      <a:pt x="13859" y="3322"/>
                      <a:pt x="13239" y="3370"/>
                      <a:pt x="13156" y="3370"/>
                    </a:cubicBezTo>
                    <a:lnTo>
                      <a:pt x="12882" y="3370"/>
                    </a:lnTo>
                    <a:cubicBezTo>
                      <a:pt x="12811" y="3394"/>
                      <a:pt x="12727" y="3418"/>
                      <a:pt x="12668" y="3465"/>
                    </a:cubicBezTo>
                    <a:cubicBezTo>
                      <a:pt x="12646" y="3476"/>
                      <a:pt x="12581" y="3592"/>
                      <a:pt x="12603" y="3597"/>
                    </a:cubicBezTo>
                    <a:lnTo>
                      <a:pt x="12603" y="3597"/>
                    </a:lnTo>
                    <a:cubicBezTo>
                      <a:pt x="12603" y="3597"/>
                      <a:pt x="12602" y="3597"/>
                      <a:pt x="12602" y="3597"/>
                    </a:cubicBezTo>
                    <a:cubicBezTo>
                      <a:pt x="12559" y="3597"/>
                      <a:pt x="12565" y="3499"/>
                      <a:pt x="12522" y="3499"/>
                    </a:cubicBezTo>
                    <a:cubicBezTo>
                      <a:pt x="12514" y="3499"/>
                      <a:pt x="12503" y="3503"/>
                      <a:pt x="12489" y="3513"/>
                    </a:cubicBezTo>
                    <a:cubicBezTo>
                      <a:pt x="12478" y="3524"/>
                      <a:pt x="12405" y="3597"/>
                      <a:pt x="12376" y="3597"/>
                    </a:cubicBezTo>
                    <a:cubicBezTo>
                      <a:pt x="12374" y="3597"/>
                      <a:pt x="12372" y="3597"/>
                      <a:pt x="12370" y="3596"/>
                    </a:cubicBezTo>
                    <a:cubicBezTo>
                      <a:pt x="12348" y="3585"/>
                      <a:pt x="12411" y="3476"/>
                      <a:pt x="12376" y="3476"/>
                    </a:cubicBezTo>
                    <a:cubicBezTo>
                      <a:pt x="12375" y="3476"/>
                      <a:pt x="12373" y="3476"/>
                      <a:pt x="12370" y="3477"/>
                    </a:cubicBezTo>
                    <a:cubicBezTo>
                      <a:pt x="12323" y="3501"/>
                      <a:pt x="12192" y="3560"/>
                      <a:pt x="12204" y="3644"/>
                    </a:cubicBezTo>
                    <a:cubicBezTo>
                      <a:pt x="12200" y="3645"/>
                      <a:pt x="12196" y="3645"/>
                      <a:pt x="12193" y="3645"/>
                    </a:cubicBezTo>
                    <a:cubicBezTo>
                      <a:pt x="12147" y="3645"/>
                      <a:pt x="12096" y="3582"/>
                      <a:pt x="12085" y="3560"/>
                    </a:cubicBezTo>
                    <a:cubicBezTo>
                      <a:pt x="12067" y="3543"/>
                      <a:pt x="11992" y="3532"/>
                      <a:pt x="11949" y="3532"/>
                    </a:cubicBezTo>
                    <a:cubicBezTo>
                      <a:pt x="11933" y="3532"/>
                      <a:pt x="11921" y="3533"/>
                      <a:pt x="11918" y="3537"/>
                    </a:cubicBezTo>
                    <a:cubicBezTo>
                      <a:pt x="11906" y="3572"/>
                      <a:pt x="11918" y="3644"/>
                      <a:pt x="11858" y="3668"/>
                    </a:cubicBezTo>
                    <a:cubicBezTo>
                      <a:pt x="11842" y="3670"/>
                      <a:pt x="11828" y="3671"/>
                      <a:pt x="11815" y="3671"/>
                    </a:cubicBezTo>
                    <a:cubicBezTo>
                      <a:pt x="11791" y="3671"/>
                      <a:pt x="11771" y="3668"/>
                      <a:pt x="11751" y="3668"/>
                    </a:cubicBezTo>
                    <a:cubicBezTo>
                      <a:pt x="11732" y="3668"/>
                      <a:pt x="11714" y="3671"/>
                      <a:pt x="11692" y="3679"/>
                    </a:cubicBezTo>
                    <a:cubicBezTo>
                      <a:pt x="11644" y="3703"/>
                      <a:pt x="11632" y="3727"/>
                      <a:pt x="11573" y="3739"/>
                    </a:cubicBezTo>
                    <a:cubicBezTo>
                      <a:pt x="11566" y="3740"/>
                      <a:pt x="11559" y="3741"/>
                      <a:pt x="11553" y="3741"/>
                    </a:cubicBezTo>
                    <a:cubicBezTo>
                      <a:pt x="11502" y="3741"/>
                      <a:pt x="11457" y="3703"/>
                      <a:pt x="11394" y="3703"/>
                    </a:cubicBezTo>
                    <a:cubicBezTo>
                      <a:pt x="11334" y="3703"/>
                      <a:pt x="11251" y="3727"/>
                      <a:pt x="11263" y="3799"/>
                    </a:cubicBezTo>
                    <a:cubicBezTo>
                      <a:pt x="11241" y="3788"/>
                      <a:pt x="11131" y="3737"/>
                      <a:pt x="11120" y="3737"/>
                    </a:cubicBezTo>
                    <a:cubicBezTo>
                      <a:pt x="11119" y="3737"/>
                      <a:pt x="11119" y="3738"/>
                      <a:pt x="11120" y="3739"/>
                    </a:cubicBezTo>
                    <a:cubicBezTo>
                      <a:pt x="11132" y="3763"/>
                      <a:pt x="11215" y="3834"/>
                      <a:pt x="11120" y="3846"/>
                    </a:cubicBezTo>
                    <a:cubicBezTo>
                      <a:pt x="11072" y="3846"/>
                      <a:pt x="11049" y="3822"/>
                      <a:pt x="11001" y="3822"/>
                    </a:cubicBezTo>
                    <a:cubicBezTo>
                      <a:pt x="10984" y="3820"/>
                      <a:pt x="10963" y="3818"/>
                      <a:pt x="10942" y="3818"/>
                    </a:cubicBezTo>
                    <a:cubicBezTo>
                      <a:pt x="10859" y="3818"/>
                      <a:pt x="10758" y="3840"/>
                      <a:pt x="10739" y="3906"/>
                    </a:cubicBezTo>
                    <a:cubicBezTo>
                      <a:pt x="10751" y="3858"/>
                      <a:pt x="10596" y="3822"/>
                      <a:pt x="10561" y="3822"/>
                    </a:cubicBezTo>
                    <a:cubicBezTo>
                      <a:pt x="10572" y="3882"/>
                      <a:pt x="10525" y="3882"/>
                      <a:pt x="10465" y="3894"/>
                    </a:cubicBezTo>
                    <a:cubicBezTo>
                      <a:pt x="10406" y="3906"/>
                      <a:pt x="10430" y="3894"/>
                      <a:pt x="10418" y="3941"/>
                    </a:cubicBezTo>
                    <a:cubicBezTo>
                      <a:pt x="10409" y="3954"/>
                      <a:pt x="10381" y="3958"/>
                      <a:pt x="10347" y="3958"/>
                    </a:cubicBezTo>
                    <a:cubicBezTo>
                      <a:pt x="10299" y="3958"/>
                      <a:pt x="10238" y="3951"/>
                      <a:pt x="10198" y="3951"/>
                    </a:cubicBezTo>
                    <a:cubicBezTo>
                      <a:pt x="10186" y="3951"/>
                      <a:pt x="10175" y="3951"/>
                      <a:pt x="10168" y="3953"/>
                    </a:cubicBezTo>
                    <a:cubicBezTo>
                      <a:pt x="10120" y="3953"/>
                      <a:pt x="10132" y="3989"/>
                      <a:pt x="10096" y="4013"/>
                    </a:cubicBezTo>
                    <a:cubicBezTo>
                      <a:pt x="10025" y="4025"/>
                      <a:pt x="9965" y="4049"/>
                      <a:pt x="9894" y="4060"/>
                    </a:cubicBezTo>
                    <a:cubicBezTo>
                      <a:pt x="9785" y="4082"/>
                      <a:pt x="9726" y="4104"/>
                      <a:pt x="9689" y="4198"/>
                    </a:cubicBezTo>
                    <a:lnTo>
                      <a:pt x="9689" y="4198"/>
                    </a:lnTo>
                    <a:cubicBezTo>
                      <a:pt x="9701" y="4164"/>
                      <a:pt x="9712" y="4123"/>
                      <a:pt x="9703" y="4096"/>
                    </a:cubicBezTo>
                    <a:cubicBezTo>
                      <a:pt x="9698" y="4088"/>
                      <a:pt x="9691" y="4085"/>
                      <a:pt x="9683" y="4085"/>
                    </a:cubicBezTo>
                    <a:cubicBezTo>
                      <a:pt x="9655" y="4085"/>
                      <a:pt x="9617" y="4123"/>
                      <a:pt x="9608" y="4132"/>
                    </a:cubicBezTo>
                    <a:cubicBezTo>
                      <a:pt x="9580" y="4182"/>
                      <a:pt x="9552" y="4204"/>
                      <a:pt x="9523" y="4204"/>
                    </a:cubicBezTo>
                    <a:cubicBezTo>
                      <a:pt x="9490" y="4204"/>
                      <a:pt x="9455" y="4176"/>
                      <a:pt x="9418" y="4132"/>
                    </a:cubicBezTo>
                    <a:cubicBezTo>
                      <a:pt x="9413" y="4126"/>
                      <a:pt x="9408" y="4123"/>
                      <a:pt x="9403" y="4123"/>
                    </a:cubicBezTo>
                    <a:cubicBezTo>
                      <a:pt x="9367" y="4123"/>
                      <a:pt x="9326" y="4264"/>
                      <a:pt x="9301" y="4264"/>
                    </a:cubicBezTo>
                    <a:cubicBezTo>
                      <a:pt x="9295" y="4264"/>
                      <a:pt x="9291" y="4257"/>
                      <a:pt x="9287" y="4239"/>
                    </a:cubicBezTo>
                    <a:cubicBezTo>
                      <a:pt x="9279" y="4211"/>
                      <a:pt x="9251" y="4199"/>
                      <a:pt x="9218" y="4199"/>
                    </a:cubicBezTo>
                    <a:cubicBezTo>
                      <a:pt x="9153" y="4199"/>
                      <a:pt x="9068" y="4247"/>
                      <a:pt x="9084" y="4310"/>
                    </a:cubicBezTo>
                    <a:cubicBezTo>
                      <a:pt x="9072" y="4275"/>
                      <a:pt x="9037" y="4263"/>
                      <a:pt x="8989" y="4239"/>
                    </a:cubicBezTo>
                    <a:cubicBezTo>
                      <a:pt x="8965" y="4239"/>
                      <a:pt x="8953" y="4263"/>
                      <a:pt x="8917" y="4275"/>
                    </a:cubicBezTo>
                    <a:cubicBezTo>
                      <a:pt x="8898" y="4279"/>
                      <a:pt x="8880" y="4280"/>
                      <a:pt x="8864" y="4280"/>
                    </a:cubicBezTo>
                    <a:cubicBezTo>
                      <a:pt x="8831" y="4280"/>
                      <a:pt x="8802" y="4275"/>
                      <a:pt x="8763" y="4275"/>
                    </a:cubicBezTo>
                    <a:cubicBezTo>
                      <a:pt x="8703" y="4275"/>
                      <a:pt x="8679" y="4334"/>
                      <a:pt x="8632" y="4346"/>
                    </a:cubicBezTo>
                    <a:cubicBezTo>
                      <a:pt x="8572" y="4358"/>
                      <a:pt x="8513" y="4370"/>
                      <a:pt x="8453" y="4382"/>
                    </a:cubicBezTo>
                    <a:cubicBezTo>
                      <a:pt x="8432" y="4379"/>
                      <a:pt x="8411" y="4377"/>
                      <a:pt x="8391" y="4377"/>
                    </a:cubicBezTo>
                    <a:cubicBezTo>
                      <a:pt x="8328" y="4377"/>
                      <a:pt x="8266" y="4391"/>
                      <a:pt x="8203" y="4418"/>
                    </a:cubicBezTo>
                    <a:cubicBezTo>
                      <a:pt x="8167" y="4441"/>
                      <a:pt x="8144" y="4513"/>
                      <a:pt x="8120" y="4525"/>
                    </a:cubicBezTo>
                    <a:cubicBezTo>
                      <a:pt x="8096" y="4525"/>
                      <a:pt x="8048" y="4465"/>
                      <a:pt x="8013" y="4453"/>
                    </a:cubicBezTo>
                    <a:cubicBezTo>
                      <a:pt x="7977" y="4453"/>
                      <a:pt x="7953" y="4513"/>
                      <a:pt x="7953" y="4549"/>
                    </a:cubicBezTo>
                    <a:cubicBezTo>
                      <a:pt x="7942" y="4570"/>
                      <a:pt x="7971" y="4671"/>
                      <a:pt x="7922" y="4671"/>
                    </a:cubicBezTo>
                    <a:cubicBezTo>
                      <a:pt x="7917" y="4671"/>
                      <a:pt x="7912" y="4670"/>
                      <a:pt x="7905" y="4668"/>
                    </a:cubicBezTo>
                    <a:cubicBezTo>
                      <a:pt x="7834" y="4632"/>
                      <a:pt x="7798" y="4584"/>
                      <a:pt x="7727" y="4584"/>
                    </a:cubicBezTo>
                    <a:cubicBezTo>
                      <a:pt x="7634" y="4584"/>
                      <a:pt x="7631" y="4727"/>
                      <a:pt x="7562" y="4727"/>
                    </a:cubicBezTo>
                    <a:cubicBezTo>
                      <a:pt x="7551" y="4727"/>
                      <a:pt x="7539" y="4723"/>
                      <a:pt x="7524" y="4715"/>
                    </a:cubicBezTo>
                    <a:cubicBezTo>
                      <a:pt x="7513" y="4706"/>
                      <a:pt x="7497" y="4702"/>
                      <a:pt x="7478" y="4702"/>
                    </a:cubicBezTo>
                    <a:cubicBezTo>
                      <a:pt x="7400" y="4702"/>
                      <a:pt x="7275" y="4770"/>
                      <a:pt x="7227" y="4799"/>
                    </a:cubicBezTo>
                    <a:cubicBezTo>
                      <a:pt x="7179" y="4834"/>
                      <a:pt x="7120" y="4858"/>
                      <a:pt x="7060" y="4882"/>
                    </a:cubicBezTo>
                    <a:cubicBezTo>
                      <a:pt x="7041" y="4882"/>
                      <a:pt x="6938" y="4867"/>
                      <a:pt x="6898" y="4867"/>
                    </a:cubicBezTo>
                    <a:cubicBezTo>
                      <a:pt x="6888" y="4867"/>
                      <a:pt x="6881" y="4868"/>
                      <a:pt x="6881" y="4870"/>
                    </a:cubicBezTo>
                    <a:cubicBezTo>
                      <a:pt x="6893" y="4882"/>
                      <a:pt x="6953" y="4894"/>
                      <a:pt x="6917" y="4942"/>
                    </a:cubicBezTo>
                    <a:cubicBezTo>
                      <a:pt x="6893" y="4965"/>
                      <a:pt x="6870" y="4977"/>
                      <a:pt x="6834" y="4989"/>
                    </a:cubicBezTo>
                    <a:cubicBezTo>
                      <a:pt x="6814" y="4994"/>
                      <a:pt x="6785" y="4999"/>
                      <a:pt x="6755" y="4999"/>
                    </a:cubicBezTo>
                    <a:cubicBezTo>
                      <a:pt x="6713" y="4999"/>
                      <a:pt x="6669" y="4989"/>
                      <a:pt x="6655" y="4953"/>
                    </a:cubicBezTo>
                    <a:lnTo>
                      <a:pt x="6655" y="4953"/>
                    </a:lnTo>
                    <a:cubicBezTo>
                      <a:pt x="6682" y="5024"/>
                      <a:pt x="6674" y="5044"/>
                      <a:pt x="6650" y="5044"/>
                    </a:cubicBezTo>
                    <a:cubicBezTo>
                      <a:pt x="6619" y="5044"/>
                      <a:pt x="6562" y="5012"/>
                      <a:pt x="6517" y="5012"/>
                    </a:cubicBezTo>
                    <a:cubicBezTo>
                      <a:pt x="6502" y="5012"/>
                      <a:pt x="6488" y="5016"/>
                      <a:pt x="6477" y="5025"/>
                    </a:cubicBezTo>
                    <a:cubicBezTo>
                      <a:pt x="6405" y="5072"/>
                      <a:pt x="6441" y="5156"/>
                      <a:pt x="6358" y="5203"/>
                    </a:cubicBezTo>
                    <a:cubicBezTo>
                      <a:pt x="6350" y="5207"/>
                      <a:pt x="6335" y="5209"/>
                      <a:pt x="6318" y="5209"/>
                    </a:cubicBezTo>
                    <a:cubicBezTo>
                      <a:pt x="6284" y="5209"/>
                      <a:pt x="6239" y="5203"/>
                      <a:pt x="6215" y="5203"/>
                    </a:cubicBezTo>
                    <a:cubicBezTo>
                      <a:pt x="6084" y="5227"/>
                      <a:pt x="6167" y="5287"/>
                      <a:pt x="6036" y="5323"/>
                    </a:cubicBezTo>
                    <a:cubicBezTo>
                      <a:pt x="5953" y="5334"/>
                      <a:pt x="5869" y="5358"/>
                      <a:pt x="5798" y="5406"/>
                    </a:cubicBezTo>
                    <a:cubicBezTo>
                      <a:pt x="5762" y="5430"/>
                      <a:pt x="5738" y="5453"/>
                      <a:pt x="5715" y="5489"/>
                    </a:cubicBezTo>
                    <a:cubicBezTo>
                      <a:pt x="5584" y="5537"/>
                      <a:pt x="5369" y="5465"/>
                      <a:pt x="5262" y="5596"/>
                    </a:cubicBezTo>
                    <a:cubicBezTo>
                      <a:pt x="5215" y="5656"/>
                      <a:pt x="5286" y="5644"/>
                      <a:pt x="5203" y="5692"/>
                    </a:cubicBezTo>
                    <a:cubicBezTo>
                      <a:pt x="5185" y="5686"/>
                      <a:pt x="5167" y="5683"/>
                      <a:pt x="5149" y="5683"/>
                    </a:cubicBezTo>
                    <a:cubicBezTo>
                      <a:pt x="5131" y="5683"/>
                      <a:pt x="5113" y="5686"/>
                      <a:pt x="5096" y="5692"/>
                    </a:cubicBezTo>
                    <a:cubicBezTo>
                      <a:pt x="5084" y="5692"/>
                      <a:pt x="5096" y="5727"/>
                      <a:pt x="5084" y="5739"/>
                    </a:cubicBezTo>
                    <a:cubicBezTo>
                      <a:pt x="4953" y="5870"/>
                      <a:pt x="4572" y="5894"/>
                      <a:pt x="4500" y="6085"/>
                    </a:cubicBezTo>
                    <a:cubicBezTo>
                      <a:pt x="4493" y="6095"/>
                      <a:pt x="4490" y="6098"/>
                      <a:pt x="4490" y="6098"/>
                    </a:cubicBezTo>
                    <a:cubicBezTo>
                      <a:pt x="4491" y="6098"/>
                      <a:pt x="4509" y="6076"/>
                      <a:pt x="4515" y="6076"/>
                    </a:cubicBezTo>
                    <a:cubicBezTo>
                      <a:pt x="4518" y="6076"/>
                      <a:pt x="4518" y="6081"/>
                      <a:pt x="4512" y="6096"/>
                    </a:cubicBezTo>
                    <a:cubicBezTo>
                      <a:pt x="4456" y="6141"/>
                      <a:pt x="4591" y="6421"/>
                      <a:pt x="4697" y="6421"/>
                    </a:cubicBezTo>
                    <a:cubicBezTo>
                      <a:pt x="4703" y="6421"/>
                      <a:pt x="4709" y="6420"/>
                      <a:pt x="4715" y="6418"/>
                    </a:cubicBezTo>
                    <a:cubicBezTo>
                      <a:pt x="4750" y="6406"/>
                      <a:pt x="4881" y="6346"/>
                      <a:pt x="4881" y="6311"/>
                    </a:cubicBezTo>
                    <a:cubicBezTo>
                      <a:pt x="4881" y="6227"/>
                      <a:pt x="4846" y="6168"/>
                      <a:pt x="4976" y="6156"/>
                    </a:cubicBezTo>
                    <a:cubicBezTo>
                      <a:pt x="5084" y="6132"/>
                      <a:pt x="5191" y="6085"/>
                      <a:pt x="5286" y="6025"/>
                    </a:cubicBezTo>
                    <a:cubicBezTo>
                      <a:pt x="5346" y="5989"/>
                      <a:pt x="5346" y="5870"/>
                      <a:pt x="5393" y="5858"/>
                    </a:cubicBezTo>
                    <a:cubicBezTo>
                      <a:pt x="5402" y="5856"/>
                      <a:pt x="5411" y="5855"/>
                      <a:pt x="5419" y="5855"/>
                    </a:cubicBezTo>
                    <a:cubicBezTo>
                      <a:pt x="5490" y="5855"/>
                      <a:pt x="5550" y="5925"/>
                      <a:pt x="5626" y="5925"/>
                    </a:cubicBezTo>
                    <a:cubicBezTo>
                      <a:pt x="5639" y="5925"/>
                      <a:pt x="5653" y="5923"/>
                      <a:pt x="5667" y="5918"/>
                    </a:cubicBezTo>
                    <a:cubicBezTo>
                      <a:pt x="5715" y="5906"/>
                      <a:pt x="5631" y="5834"/>
                      <a:pt x="5631" y="5811"/>
                    </a:cubicBezTo>
                    <a:cubicBezTo>
                      <a:pt x="5636" y="5808"/>
                      <a:pt x="5642" y="5807"/>
                      <a:pt x="5647" y="5807"/>
                    </a:cubicBezTo>
                    <a:cubicBezTo>
                      <a:pt x="5683" y="5807"/>
                      <a:pt x="5732" y="5853"/>
                      <a:pt x="5762" y="5853"/>
                    </a:cubicBezTo>
                    <a:cubicBezTo>
                      <a:pt x="5773" y="5853"/>
                      <a:pt x="5781" y="5848"/>
                      <a:pt x="5786" y="5834"/>
                    </a:cubicBezTo>
                    <a:cubicBezTo>
                      <a:pt x="5797" y="5812"/>
                      <a:pt x="5726" y="5616"/>
                      <a:pt x="5801" y="5616"/>
                    </a:cubicBezTo>
                    <a:cubicBezTo>
                      <a:pt x="5807" y="5616"/>
                      <a:pt x="5814" y="5618"/>
                      <a:pt x="5822" y="5620"/>
                    </a:cubicBezTo>
                    <a:cubicBezTo>
                      <a:pt x="5881" y="5632"/>
                      <a:pt x="5858" y="5704"/>
                      <a:pt x="5941" y="5704"/>
                    </a:cubicBezTo>
                    <a:cubicBezTo>
                      <a:pt x="5989" y="5704"/>
                      <a:pt x="6024" y="5680"/>
                      <a:pt x="6048" y="5656"/>
                    </a:cubicBezTo>
                    <a:cubicBezTo>
                      <a:pt x="6119" y="5596"/>
                      <a:pt x="5977" y="5537"/>
                      <a:pt x="6119" y="5477"/>
                    </a:cubicBezTo>
                    <a:cubicBezTo>
                      <a:pt x="6131" y="5525"/>
                      <a:pt x="6167" y="5573"/>
                      <a:pt x="6227" y="5584"/>
                    </a:cubicBezTo>
                    <a:cubicBezTo>
                      <a:pt x="6286" y="5584"/>
                      <a:pt x="6393" y="5584"/>
                      <a:pt x="6358" y="5489"/>
                    </a:cubicBezTo>
                    <a:lnTo>
                      <a:pt x="6358" y="5489"/>
                    </a:lnTo>
                    <a:cubicBezTo>
                      <a:pt x="6377" y="5537"/>
                      <a:pt x="6398" y="5556"/>
                      <a:pt x="6420" y="5556"/>
                    </a:cubicBezTo>
                    <a:cubicBezTo>
                      <a:pt x="6451" y="5556"/>
                      <a:pt x="6484" y="5515"/>
                      <a:pt x="6512" y="5465"/>
                    </a:cubicBezTo>
                    <a:cubicBezTo>
                      <a:pt x="6518" y="5479"/>
                      <a:pt x="6530" y="5485"/>
                      <a:pt x="6547" y="5485"/>
                    </a:cubicBezTo>
                    <a:cubicBezTo>
                      <a:pt x="6634" y="5485"/>
                      <a:pt x="6840" y="5331"/>
                      <a:pt x="6870" y="5311"/>
                    </a:cubicBezTo>
                    <a:lnTo>
                      <a:pt x="6870" y="5311"/>
                    </a:lnTo>
                    <a:cubicBezTo>
                      <a:pt x="6842" y="5322"/>
                      <a:pt x="6818" y="5327"/>
                      <a:pt x="6799" y="5327"/>
                    </a:cubicBezTo>
                    <a:cubicBezTo>
                      <a:pt x="6720" y="5327"/>
                      <a:pt x="6724" y="5246"/>
                      <a:pt x="6858" y="5227"/>
                    </a:cubicBezTo>
                    <a:cubicBezTo>
                      <a:pt x="6977" y="5215"/>
                      <a:pt x="7084" y="5192"/>
                      <a:pt x="7179" y="5144"/>
                    </a:cubicBezTo>
                    <a:cubicBezTo>
                      <a:pt x="7171" y="5110"/>
                      <a:pt x="7131" y="5099"/>
                      <a:pt x="7079" y="5099"/>
                    </a:cubicBezTo>
                    <a:cubicBezTo>
                      <a:pt x="6983" y="5099"/>
                      <a:pt x="6848" y="5136"/>
                      <a:pt x="6786" y="5144"/>
                    </a:cubicBezTo>
                    <a:cubicBezTo>
                      <a:pt x="6870" y="5120"/>
                      <a:pt x="6953" y="5084"/>
                      <a:pt x="7036" y="5061"/>
                    </a:cubicBezTo>
                    <a:cubicBezTo>
                      <a:pt x="7062" y="5048"/>
                      <a:pt x="7103" y="5038"/>
                      <a:pt x="7140" y="5038"/>
                    </a:cubicBezTo>
                    <a:cubicBezTo>
                      <a:pt x="7170" y="5038"/>
                      <a:pt x="7199" y="5044"/>
                      <a:pt x="7215" y="5061"/>
                    </a:cubicBezTo>
                    <a:cubicBezTo>
                      <a:pt x="7251" y="5096"/>
                      <a:pt x="7215" y="5144"/>
                      <a:pt x="7286" y="5156"/>
                    </a:cubicBezTo>
                    <a:cubicBezTo>
                      <a:pt x="7300" y="5158"/>
                      <a:pt x="7312" y="5159"/>
                      <a:pt x="7324" y="5159"/>
                    </a:cubicBezTo>
                    <a:cubicBezTo>
                      <a:pt x="7452" y="5159"/>
                      <a:pt x="7452" y="5044"/>
                      <a:pt x="7572" y="4989"/>
                    </a:cubicBezTo>
                    <a:cubicBezTo>
                      <a:pt x="7608" y="4976"/>
                      <a:pt x="7645" y="4969"/>
                      <a:pt x="7683" y="4969"/>
                    </a:cubicBezTo>
                    <a:cubicBezTo>
                      <a:pt x="7746" y="4969"/>
                      <a:pt x="7810" y="4988"/>
                      <a:pt x="7870" y="5025"/>
                    </a:cubicBezTo>
                    <a:cubicBezTo>
                      <a:pt x="7846" y="4965"/>
                      <a:pt x="7905" y="4858"/>
                      <a:pt x="7953" y="4822"/>
                    </a:cubicBezTo>
                    <a:cubicBezTo>
                      <a:pt x="7970" y="4806"/>
                      <a:pt x="7982" y="4799"/>
                      <a:pt x="7991" y="4799"/>
                    </a:cubicBezTo>
                    <a:cubicBezTo>
                      <a:pt x="8019" y="4799"/>
                      <a:pt x="8018" y="4859"/>
                      <a:pt x="8033" y="4859"/>
                    </a:cubicBezTo>
                    <a:cubicBezTo>
                      <a:pt x="8034" y="4859"/>
                      <a:pt x="8035" y="4859"/>
                      <a:pt x="8036" y="4858"/>
                    </a:cubicBezTo>
                    <a:cubicBezTo>
                      <a:pt x="8048" y="4854"/>
                      <a:pt x="8056" y="4848"/>
                      <a:pt x="8061" y="4841"/>
                    </a:cubicBezTo>
                    <a:lnTo>
                      <a:pt x="8061" y="4841"/>
                    </a:lnTo>
                    <a:cubicBezTo>
                      <a:pt x="8066" y="4867"/>
                      <a:pt x="8076" y="4889"/>
                      <a:pt x="8096" y="4894"/>
                    </a:cubicBezTo>
                    <a:cubicBezTo>
                      <a:pt x="8167" y="4894"/>
                      <a:pt x="8239" y="4870"/>
                      <a:pt x="8298" y="4834"/>
                    </a:cubicBezTo>
                    <a:cubicBezTo>
                      <a:pt x="8358" y="4811"/>
                      <a:pt x="8453" y="4763"/>
                      <a:pt x="8477" y="4703"/>
                    </a:cubicBezTo>
                    <a:cubicBezTo>
                      <a:pt x="8501" y="4644"/>
                      <a:pt x="8489" y="4644"/>
                      <a:pt x="8548" y="4644"/>
                    </a:cubicBezTo>
                    <a:cubicBezTo>
                      <a:pt x="8558" y="4641"/>
                      <a:pt x="8567" y="4639"/>
                      <a:pt x="8575" y="4639"/>
                    </a:cubicBezTo>
                    <a:cubicBezTo>
                      <a:pt x="8597" y="4639"/>
                      <a:pt x="8614" y="4650"/>
                      <a:pt x="8632" y="4668"/>
                    </a:cubicBezTo>
                    <a:cubicBezTo>
                      <a:pt x="8642" y="4684"/>
                      <a:pt x="8651" y="4690"/>
                      <a:pt x="8661" y="4690"/>
                    </a:cubicBezTo>
                    <a:cubicBezTo>
                      <a:pt x="8674" y="4690"/>
                      <a:pt x="8689" y="4681"/>
                      <a:pt x="8715" y="4668"/>
                    </a:cubicBezTo>
                    <a:cubicBezTo>
                      <a:pt x="8751" y="4656"/>
                      <a:pt x="8810" y="4596"/>
                      <a:pt x="8870" y="4561"/>
                    </a:cubicBezTo>
                    <a:cubicBezTo>
                      <a:pt x="8929" y="4537"/>
                      <a:pt x="8989" y="4513"/>
                      <a:pt x="9060" y="4501"/>
                    </a:cubicBezTo>
                    <a:cubicBezTo>
                      <a:pt x="9108" y="4501"/>
                      <a:pt x="9167" y="4537"/>
                      <a:pt x="9203" y="4537"/>
                    </a:cubicBezTo>
                    <a:cubicBezTo>
                      <a:pt x="9227" y="4525"/>
                      <a:pt x="9179" y="4501"/>
                      <a:pt x="9203" y="4501"/>
                    </a:cubicBezTo>
                    <a:lnTo>
                      <a:pt x="9251" y="4489"/>
                    </a:lnTo>
                    <a:lnTo>
                      <a:pt x="9501" y="4430"/>
                    </a:lnTo>
                    <a:cubicBezTo>
                      <a:pt x="9584" y="4406"/>
                      <a:pt x="9763" y="4394"/>
                      <a:pt x="9739" y="4287"/>
                    </a:cubicBezTo>
                    <a:lnTo>
                      <a:pt x="9739" y="4287"/>
                    </a:lnTo>
                    <a:cubicBezTo>
                      <a:pt x="9751" y="4328"/>
                      <a:pt x="9801" y="4340"/>
                      <a:pt x="9857" y="4340"/>
                    </a:cubicBezTo>
                    <a:cubicBezTo>
                      <a:pt x="9912" y="4340"/>
                      <a:pt x="9971" y="4328"/>
                      <a:pt x="10001" y="4322"/>
                    </a:cubicBezTo>
                    <a:cubicBezTo>
                      <a:pt x="10108" y="4310"/>
                      <a:pt x="10096" y="4239"/>
                      <a:pt x="10191" y="4227"/>
                    </a:cubicBezTo>
                    <a:cubicBezTo>
                      <a:pt x="10239" y="4227"/>
                      <a:pt x="10215" y="4299"/>
                      <a:pt x="10263" y="4310"/>
                    </a:cubicBezTo>
                    <a:cubicBezTo>
                      <a:pt x="10299" y="4310"/>
                      <a:pt x="10346" y="4310"/>
                      <a:pt x="10382" y="4299"/>
                    </a:cubicBezTo>
                    <a:cubicBezTo>
                      <a:pt x="10441" y="4275"/>
                      <a:pt x="10489" y="4251"/>
                      <a:pt x="10525" y="4227"/>
                    </a:cubicBezTo>
                    <a:cubicBezTo>
                      <a:pt x="10549" y="4203"/>
                      <a:pt x="10525" y="4156"/>
                      <a:pt x="10525" y="4132"/>
                    </a:cubicBezTo>
                    <a:lnTo>
                      <a:pt x="10525" y="4132"/>
                    </a:lnTo>
                    <a:cubicBezTo>
                      <a:pt x="10533" y="4172"/>
                      <a:pt x="10550" y="4185"/>
                      <a:pt x="10572" y="4185"/>
                    </a:cubicBezTo>
                    <a:cubicBezTo>
                      <a:pt x="10615" y="4185"/>
                      <a:pt x="10676" y="4132"/>
                      <a:pt x="10715" y="4132"/>
                    </a:cubicBezTo>
                    <a:cubicBezTo>
                      <a:pt x="10759" y="4132"/>
                      <a:pt x="10733" y="4291"/>
                      <a:pt x="10801" y="4291"/>
                    </a:cubicBezTo>
                    <a:cubicBezTo>
                      <a:pt x="10807" y="4291"/>
                      <a:pt x="10814" y="4290"/>
                      <a:pt x="10822" y="4287"/>
                    </a:cubicBezTo>
                    <a:cubicBezTo>
                      <a:pt x="10918" y="4239"/>
                      <a:pt x="10870" y="4096"/>
                      <a:pt x="10894" y="4013"/>
                    </a:cubicBezTo>
                    <a:cubicBezTo>
                      <a:pt x="10901" y="3995"/>
                      <a:pt x="10913" y="3988"/>
                      <a:pt x="10927" y="3988"/>
                    </a:cubicBezTo>
                    <a:cubicBezTo>
                      <a:pt x="10979" y="3988"/>
                      <a:pt x="11061" y="4087"/>
                      <a:pt x="11061" y="4096"/>
                    </a:cubicBezTo>
                    <a:cubicBezTo>
                      <a:pt x="11072" y="4060"/>
                      <a:pt x="11049" y="4037"/>
                      <a:pt x="11108" y="4025"/>
                    </a:cubicBezTo>
                    <a:cubicBezTo>
                      <a:pt x="11132" y="4025"/>
                      <a:pt x="11180" y="4025"/>
                      <a:pt x="11192" y="4001"/>
                    </a:cubicBezTo>
                    <a:cubicBezTo>
                      <a:pt x="11203" y="3977"/>
                      <a:pt x="11180" y="3953"/>
                      <a:pt x="11192" y="3929"/>
                    </a:cubicBezTo>
                    <a:cubicBezTo>
                      <a:pt x="11203" y="3906"/>
                      <a:pt x="11263" y="3894"/>
                      <a:pt x="11287" y="3894"/>
                    </a:cubicBezTo>
                    <a:cubicBezTo>
                      <a:pt x="11287" y="3937"/>
                      <a:pt x="11299" y="3968"/>
                      <a:pt x="11333" y="3968"/>
                    </a:cubicBezTo>
                    <a:cubicBezTo>
                      <a:pt x="11346" y="3968"/>
                      <a:pt x="11362" y="3963"/>
                      <a:pt x="11382" y="3953"/>
                    </a:cubicBezTo>
                    <a:cubicBezTo>
                      <a:pt x="11430" y="3929"/>
                      <a:pt x="11456" y="3912"/>
                      <a:pt x="11474" y="3912"/>
                    </a:cubicBezTo>
                    <a:cubicBezTo>
                      <a:pt x="11492" y="3912"/>
                      <a:pt x="11501" y="3929"/>
                      <a:pt x="11513" y="3977"/>
                    </a:cubicBezTo>
                    <a:cubicBezTo>
                      <a:pt x="11517" y="3990"/>
                      <a:pt x="11537" y="3995"/>
                      <a:pt x="11562" y="3995"/>
                    </a:cubicBezTo>
                    <a:cubicBezTo>
                      <a:pt x="11607" y="3995"/>
                      <a:pt x="11668" y="3977"/>
                      <a:pt x="11668" y="3953"/>
                    </a:cubicBezTo>
                    <a:cubicBezTo>
                      <a:pt x="11668" y="3929"/>
                      <a:pt x="11632" y="3906"/>
                      <a:pt x="11692" y="3894"/>
                    </a:cubicBezTo>
                    <a:cubicBezTo>
                      <a:pt x="11763" y="3870"/>
                      <a:pt x="11823" y="3858"/>
                      <a:pt x="11894" y="3858"/>
                    </a:cubicBezTo>
                    <a:cubicBezTo>
                      <a:pt x="11977" y="3858"/>
                      <a:pt x="11989" y="3906"/>
                      <a:pt x="12049" y="3918"/>
                    </a:cubicBezTo>
                    <a:cubicBezTo>
                      <a:pt x="12065" y="3924"/>
                      <a:pt x="12083" y="3927"/>
                      <a:pt x="12101" y="3927"/>
                    </a:cubicBezTo>
                    <a:cubicBezTo>
                      <a:pt x="12147" y="3927"/>
                      <a:pt x="12196" y="3908"/>
                      <a:pt x="12239" y="3882"/>
                    </a:cubicBezTo>
                    <a:cubicBezTo>
                      <a:pt x="12255" y="3859"/>
                      <a:pt x="12283" y="3851"/>
                      <a:pt x="12313" y="3851"/>
                    </a:cubicBezTo>
                    <a:cubicBezTo>
                      <a:pt x="12376" y="3851"/>
                      <a:pt x="12448" y="3885"/>
                      <a:pt x="12442" y="3893"/>
                    </a:cubicBezTo>
                    <a:lnTo>
                      <a:pt x="12442" y="3893"/>
                    </a:lnTo>
                    <a:cubicBezTo>
                      <a:pt x="12513" y="3810"/>
                      <a:pt x="12335" y="3763"/>
                      <a:pt x="12335" y="3727"/>
                    </a:cubicBezTo>
                    <a:cubicBezTo>
                      <a:pt x="12335" y="3720"/>
                      <a:pt x="12365" y="3708"/>
                      <a:pt x="12392" y="3708"/>
                    </a:cubicBezTo>
                    <a:cubicBezTo>
                      <a:pt x="12409" y="3708"/>
                      <a:pt x="12425" y="3713"/>
                      <a:pt x="12430" y="3727"/>
                    </a:cubicBezTo>
                    <a:cubicBezTo>
                      <a:pt x="12434" y="3744"/>
                      <a:pt x="12448" y="3751"/>
                      <a:pt x="12465" y="3751"/>
                    </a:cubicBezTo>
                    <a:cubicBezTo>
                      <a:pt x="12497" y="3751"/>
                      <a:pt x="12542" y="3730"/>
                      <a:pt x="12573" y="3715"/>
                    </a:cubicBezTo>
                    <a:cubicBezTo>
                      <a:pt x="12594" y="3702"/>
                      <a:pt x="12609" y="3696"/>
                      <a:pt x="12620" y="3696"/>
                    </a:cubicBezTo>
                    <a:cubicBezTo>
                      <a:pt x="12657" y="3696"/>
                      <a:pt x="12648" y="3762"/>
                      <a:pt x="12704" y="3799"/>
                    </a:cubicBezTo>
                    <a:cubicBezTo>
                      <a:pt x="12717" y="3809"/>
                      <a:pt x="12726" y="3813"/>
                      <a:pt x="12732" y="3813"/>
                    </a:cubicBezTo>
                    <a:cubicBezTo>
                      <a:pt x="12754" y="3813"/>
                      <a:pt x="12742" y="3760"/>
                      <a:pt x="12751" y="3751"/>
                    </a:cubicBezTo>
                    <a:cubicBezTo>
                      <a:pt x="12751" y="3703"/>
                      <a:pt x="12823" y="3691"/>
                      <a:pt x="12858" y="3679"/>
                    </a:cubicBezTo>
                    <a:cubicBezTo>
                      <a:pt x="12954" y="3668"/>
                      <a:pt x="12977" y="3691"/>
                      <a:pt x="13049" y="3608"/>
                    </a:cubicBezTo>
                    <a:cubicBezTo>
                      <a:pt x="13049" y="3608"/>
                      <a:pt x="13108" y="3559"/>
                      <a:pt x="13128" y="3559"/>
                    </a:cubicBezTo>
                    <a:cubicBezTo>
                      <a:pt x="13130" y="3559"/>
                      <a:pt x="13131" y="3559"/>
                      <a:pt x="13132" y="3560"/>
                    </a:cubicBezTo>
                    <a:cubicBezTo>
                      <a:pt x="13144" y="3572"/>
                      <a:pt x="13061" y="3715"/>
                      <a:pt x="13168" y="3727"/>
                    </a:cubicBezTo>
                    <a:cubicBezTo>
                      <a:pt x="13275" y="3727"/>
                      <a:pt x="13382" y="3715"/>
                      <a:pt x="13489" y="3679"/>
                    </a:cubicBezTo>
                    <a:lnTo>
                      <a:pt x="13489" y="3679"/>
                    </a:lnTo>
                    <a:cubicBezTo>
                      <a:pt x="13483" y="3679"/>
                      <a:pt x="13463" y="3685"/>
                      <a:pt x="13443" y="3685"/>
                    </a:cubicBezTo>
                    <a:cubicBezTo>
                      <a:pt x="13424" y="3685"/>
                      <a:pt x="13406" y="3679"/>
                      <a:pt x="13406" y="3656"/>
                    </a:cubicBezTo>
                    <a:cubicBezTo>
                      <a:pt x="13406" y="3620"/>
                      <a:pt x="13561" y="3632"/>
                      <a:pt x="13561" y="3584"/>
                    </a:cubicBezTo>
                    <a:lnTo>
                      <a:pt x="13561" y="3584"/>
                    </a:lnTo>
                    <a:cubicBezTo>
                      <a:pt x="13561" y="3589"/>
                      <a:pt x="13555" y="3591"/>
                      <a:pt x="13547" y="3591"/>
                    </a:cubicBezTo>
                    <a:cubicBezTo>
                      <a:pt x="13512" y="3591"/>
                      <a:pt x="13425" y="3558"/>
                      <a:pt x="13454" y="3549"/>
                    </a:cubicBezTo>
                    <a:cubicBezTo>
                      <a:pt x="13501" y="3525"/>
                      <a:pt x="13554" y="3465"/>
                      <a:pt x="13591" y="3465"/>
                    </a:cubicBezTo>
                    <a:cubicBezTo>
                      <a:pt x="13609" y="3465"/>
                      <a:pt x="13624" y="3480"/>
                      <a:pt x="13632" y="3525"/>
                    </a:cubicBezTo>
                    <a:cubicBezTo>
                      <a:pt x="13620" y="3549"/>
                      <a:pt x="13585" y="3608"/>
                      <a:pt x="13656" y="3608"/>
                    </a:cubicBezTo>
                    <a:cubicBezTo>
                      <a:pt x="13751" y="3608"/>
                      <a:pt x="13847" y="3596"/>
                      <a:pt x="13954" y="3560"/>
                    </a:cubicBezTo>
                    <a:cubicBezTo>
                      <a:pt x="14013" y="3537"/>
                      <a:pt x="13942" y="3465"/>
                      <a:pt x="13942" y="3429"/>
                    </a:cubicBezTo>
                    <a:cubicBezTo>
                      <a:pt x="13957" y="3427"/>
                      <a:pt x="13971" y="3426"/>
                      <a:pt x="13986" y="3426"/>
                    </a:cubicBezTo>
                    <a:cubicBezTo>
                      <a:pt x="14055" y="3426"/>
                      <a:pt x="14123" y="3448"/>
                      <a:pt x="14192" y="3477"/>
                    </a:cubicBezTo>
                    <a:cubicBezTo>
                      <a:pt x="14216" y="3513"/>
                      <a:pt x="14073" y="3549"/>
                      <a:pt x="14061" y="3549"/>
                    </a:cubicBezTo>
                    <a:cubicBezTo>
                      <a:pt x="14104" y="3549"/>
                      <a:pt x="14185" y="3523"/>
                      <a:pt x="14249" y="3523"/>
                    </a:cubicBezTo>
                    <a:cubicBezTo>
                      <a:pt x="14273" y="3523"/>
                      <a:pt x="14295" y="3527"/>
                      <a:pt x="14311" y="3537"/>
                    </a:cubicBezTo>
                    <a:cubicBezTo>
                      <a:pt x="14371" y="3572"/>
                      <a:pt x="14347" y="3656"/>
                      <a:pt x="14359" y="3703"/>
                    </a:cubicBezTo>
                    <a:cubicBezTo>
                      <a:pt x="14382" y="3608"/>
                      <a:pt x="14418" y="3537"/>
                      <a:pt x="14466" y="3453"/>
                    </a:cubicBezTo>
                    <a:cubicBezTo>
                      <a:pt x="14490" y="3418"/>
                      <a:pt x="14561" y="3429"/>
                      <a:pt x="14609" y="3406"/>
                    </a:cubicBezTo>
                    <a:cubicBezTo>
                      <a:pt x="14637" y="3386"/>
                      <a:pt x="14643" y="3336"/>
                      <a:pt x="14669" y="3336"/>
                    </a:cubicBezTo>
                    <a:cubicBezTo>
                      <a:pt x="14675" y="3336"/>
                      <a:pt x="14683" y="3339"/>
                      <a:pt x="14692" y="3346"/>
                    </a:cubicBezTo>
                    <a:cubicBezTo>
                      <a:pt x="14728" y="3394"/>
                      <a:pt x="14656" y="3489"/>
                      <a:pt x="14704" y="3549"/>
                    </a:cubicBezTo>
                    <a:cubicBezTo>
                      <a:pt x="14713" y="3564"/>
                      <a:pt x="14724" y="3570"/>
                      <a:pt x="14737" y="3570"/>
                    </a:cubicBezTo>
                    <a:cubicBezTo>
                      <a:pt x="14773" y="3570"/>
                      <a:pt x="14817" y="3519"/>
                      <a:pt x="14835" y="3501"/>
                    </a:cubicBezTo>
                    <a:cubicBezTo>
                      <a:pt x="14859" y="3477"/>
                      <a:pt x="14859" y="3441"/>
                      <a:pt x="14906" y="3429"/>
                    </a:cubicBezTo>
                    <a:cubicBezTo>
                      <a:pt x="14954" y="3418"/>
                      <a:pt x="15013" y="3406"/>
                      <a:pt x="15073" y="3394"/>
                    </a:cubicBezTo>
                    <a:cubicBezTo>
                      <a:pt x="15216" y="3382"/>
                      <a:pt x="15359" y="3358"/>
                      <a:pt x="15490" y="3298"/>
                    </a:cubicBezTo>
                    <a:cubicBezTo>
                      <a:pt x="15522" y="3277"/>
                      <a:pt x="15516" y="3237"/>
                      <a:pt x="15548" y="3237"/>
                    </a:cubicBezTo>
                    <a:cubicBezTo>
                      <a:pt x="15552" y="3237"/>
                      <a:pt x="15556" y="3238"/>
                      <a:pt x="15561" y="3239"/>
                    </a:cubicBezTo>
                    <a:cubicBezTo>
                      <a:pt x="15597" y="3251"/>
                      <a:pt x="15633" y="3298"/>
                      <a:pt x="15680" y="3322"/>
                    </a:cubicBezTo>
                    <a:cubicBezTo>
                      <a:pt x="15720" y="3329"/>
                      <a:pt x="15760" y="3333"/>
                      <a:pt x="15799" y="3333"/>
                    </a:cubicBezTo>
                    <a:cubicBezTo>
                      <a:pt x="15889" y="3333"/>
                      <a:pt x="15978" y="3313"/>
                      <a:pt x="16061" y="3263"/>
                    </a:cubicBezTo>
                    <a:cubicBezTo>
                      <a:pt x="16085" y="3251"/>
                      <a:pt x="16109" y="3179"/>
                      <a:pt x="16121" y="3179"/>
                    </a:cubicBezTo>
                    <a:cubicBezTo>
                      <a:pt x="16166" y="3191"/>
                      <a:pt x="16147" y="3276"/>
                      <a:pt x="16204" y="3276"/>
                    </a:cubicBezTo>
                    <a:cubicBezTo>
                      <a:pt x="16208" y="3276"/>
                      <a:pt x="16212" y="3275"/>
                      <a:pt x="16216" y="3275"/>
                    </a:cubicBezTo>
                    <a:cubicBezTo>
                      <a:pt x="16216" y="3275"/>
                      <a:pt x="16216" y="3191"/>
                      <a:pt x="16276" y="3179"/>
                    </a:cubicBezTo>
                    <a:cubicBezTo>
                      <a:pt x="16335" y="3168"/>
                      <a:pt x="16359" y="3168"/>
                      <a:pt x="16359" y="3120"/>
                    </a:cubicBezTo>
                    <a:cubicBezTo>
                      <a:pt x="16359" y="3025"/>
                      <a:pt x="16371" y="3037"/>
                      <a:pt x="16430" y="2953"/>
                    </a:cubicBezTo>
                    <a:cubicBezTo>
                      <a:pt x="16454" y="2965"/>
                      <a:pt x="16549" y="3108"/>
                      <a:pt x="16526" y="3108"/>
                    </a:cubicBezTo>
                    <a:cubicBezTo>
                      <a:pt x="16505" y="3108"/>
                      <a:pt x="16481" y="3100"/>
                      <a:pt x="16459" y="3100"/>
                    </a:cubicBezTo>
                    <a:cubicBezTo>
                      <a:pt x="16443" y="3100"/>
                      <a:pt x="16429" y="3105"/>
                      <a:pt x="16418" y="3120"/>
                    </a:cubicBezTo>
                    <a:cubicBezTo>
                      <a:pt x="16395" y="3168"/>
                      <a:pt x="16418" y="3168"/>
                      <a:pt x="16454" y="3168"/>
                    </a:cubicBezTo>
                    <a:cubicBezTo>
                      <a:pt x="16490" y="3168"/>
                      <a:pt x="16568" y="3112"/>
                      <a:pt x="16629" y="3112"/>
                    </a:cubicBezTo>
                    <a:cubicBezTo>
                      <a:pt x="16649" y="3112"/>
                      <a:pt x="16666" y="3118"/>
                      <a:pt x="16680" y="3132"/>
                    </a:cubicBezTo>
                    <a:cubicBezTo>
                      <a:pt x="16688" y="3142"/>
                      <a:pt x="16702" y="3146"/>
                      <a:pt x="16719" y="3146"/>
                    </a:cubicBezTo>
                    <a:cubicBezTo>
                      <a:pt x="16801" y="3146"/>
                      <a:pt x="16968" y="3044"/>
                      <a:pt x="17038" y="3025"/>
                    </a:cubicBezTo>
                    <a:cubicBezTo>
                      <a:pt x="17026" y="2953"/>
                      <a:pt x="16966" y="2965"/>
                      <a:pt x="16954" y="2894"/>
                    </a:cubicBezTo>
                    <a:cubicBezTo>
                      <a:pt x="16959" y="2893"/>
                      <a:pt x="16963" y="2892"/>
                      <a:pt x="16968" y="2892"/>
                    </a:cubicBezTo>
                    <a:cubicBezTo>
                      <a:pt x="17020" y="2892"/>
                      <a:pt x="17077" y="2943"/>
                      <a:pt x="17103" y="2943"/>
                    </a:cubicBezTo>
                    <a:cubicBezTo>
                      <a:pt x="17105" y="2943"/>
                      <a:pt x="17107" y="2942"/>
                      <a:pt x="17109" y="2941"/>
                    </a:cubicBezTo>
                    <a:cubicBezTo>
                      <a:pt x="17133" y="2929"/>
                      <a:pt x="17168" y="2834"/>
                      <a:pt x="17204" y="2798"/>
                    </a:cubicBezTo>
                    <a:cubicBezTo>
                      <a:pt x="17222" y="2834"/>
                      <a:pt x="17423" y="2961"/>
                      <a:pt x="17511" y="2961"/>
                    </a:cubicBezTo>
                    <a:cubicBezTo>
                      <a:pt x="17542" y="2961"/>
                      <a:pt x="17559" y="2945"/>
                      <a:pt x="17549" y="2906"/>
                    </a:cubicBezTo>
                    <a:cubicBezTo>
                      <a:pt x="17514" y="2906"/>
                      <a:pt x="17514" y="2929"/>
                      <a:pt x="17502" y="2941"/>
                    </a:cubicBezTo>
                    <a:cubicBezTo>
                      <a:pt x="17501" y="2942"/>
                      <a:pt x="17499" y="2942"/>
                      <a:pt x="17498" y="2942"/>
                    </a:cubicBezTo>
                    <a:cubicBezTo>
                      <a:pt x="17479" y="2942"/>
                      <a:pt x="17491" y="2845"/>
                      <a:pt x="17502" y="2834"/>
                    </a:cubicBezTo>
                    <a:cubicBezTo>
                      <a:pt x="17514" y="2798"/>
                      <a:pt x="17549" y="2775"/>
                      <a:pt x="17597" y="2775"/>
                    </a:cubicBezTo>
                    <a:cubicBezTo>
                      <a:pt x="17689" y="2775"/>
                      <a:pt x="17626" y="2906"/>
                      <a:pt x="17716" y="2906"/>
                    </a:cubicBezTo>
                    <a:cubicBezTo>
                      <a:pt x="17720" y="2906"/>
                      <a:pt x="17724" y="2906"/>
                      <a:pt x="17728" y="2906"/>
                    </a:cubicBezTo>
                    <a:cubicBezTo>
                      <a:pt x="17788" y="2906"/>
                      <a:pt x="17835" y="2894"/>
                      <a:pt x="17895" y="2870"/>
                    </a:cubicBezTo>
                    <a:cubicBezTo>
                      <a:pt x="17942" y="2834"/>
                      <a:pt x="17895" y="2787"/>
                      <a:pt x="17966" y="2763"/>
                    </a:cubicBezTo>
                    <a:cubicBezTo>
                      <a:pt x="17994" y="2752"/>
                      <a:pt x="18014" y="2743"/>
                      <a:pt x="18029" y="2743"/>
                    </a:cubicBezTo>
                    <a:cubicBezTo>
                      <a:pt x="18048" y="2743"/>
                      <a:pt x="18061" y="2755"/>
                      <a:pt x="18073" y="2787"/>
                    </a:cubicBezTo>
                    <a:cubicBezTo>
                      <a:pt x="18073" y="2798"/>
                      <a:pt x="18050" y="2834"/>
                      <a:pt x="18050" y="2858"/>
                    </a:cubicBezTo>
                    <a:cubicBezTo>
                      <a:pt x="18050" y="2858"/>
                      <a:pt x="18050" y="2858"/>
                      <a:pt x="18051" y="2858"/>
                    </a:cubicBezTo>
                    <a:cubicBezTo>
                      <a:pt x="18067" y="2858"/>
                      <a:pt x="18207" y="2659"/>
                      <a:pt x="18278" y="2659"/>
                    </a:cubicBezTo>
                    <a:cubicBezTo>
                      <a:pt x="18286" y="2659"/>
                      <a:pt x="18293" y="2661"/>
                      <a:pt x="18300" y="2667"/>
                    </a:cubicBezTo>
                    <a:cubicBezTo>
                      <a:pt x="18348" y="2716"/>
                      <a:pt x="18341" y="2757"/>
                      <a:pt x="18389" y="2757"/>
                    </a:cubicBezTo>
                    <a:cubicBezTo>
                      <a:pt x="18400" y="2757"/>
                      <a:pt x="18413" y="2755"/>
                      <a:pt x="18431" y="2751"/>
                    </a:cubicBezTo>
                    <a:cubicBezTo>
                      <a:pt x="18478" y="2739"/>
                      <a:pt x="18525" y="2715"/>
                      <a:pt x="18561" y="2692"/>
                    </a:cubicBezTo>
                    <a:lnTo>
                      <a:pt x="18561" y="2692"/>
                    </a:lnTo>
                    <a:cubicBezTo>
                      <a:pt x="18560" y="2692"/>
                      <a:pt x="18558" y="2692"/>
                      <a:pt x="18557" y="2692"/>
                    </a:cubicBezTo>
                    <a:cubicBezTo>
                      <a:pt x="18522" y="2692"/>
                      <a:pt x="18341" y="2619"/>
                      <a:pt x="18419" y="2608"/>
                    </a:cubicBezTo>
                    <a:cubicBezTo>
                      <a:pt x="18490" y="2608"/>
                      <a:pt x="18562" y="2596"/>
                      <a:pt x="18633" y="2584"/>
                    </a:cubicBezTo>
                    <a:lnTo>
                      <a:pt x="18740" y="2548"/>
                    </a:lnTo>
                    <a:cubicBezTo>
                      <a:pt x="18764" y="2548"/>
                      <a:pt x="18776" y="2536"/>
                      <a:pt x="18764" y="2513"/>
                    </a:cubicBezTo>
                    <a:cubicBezTo>
                      <a:pt x="18765" y="2512"/>
                      <a:pt x="18767" y="2512"/>
                      <a:pt x="18768" y="2512"/>
                    </a:cubicBezTo>
                    <a:cubicBezTo>
                      <a:pt x="18797" y="2512"/>
                      <a:pt x="18765" y="2632"/>
                      <a:pt x="18788" y="2632"/>
                    </a:cubicBezTo>
                    <a:cubicBezTo>
                      <a:pt x="18793" y="2643"/>
                      <a:pt x="18801" y="2648"/>
                      <a:pt x="18808" y="2648"/>
                    </a:cubicBezTo>
                    <a:cubicBezTo>
                      <a:pt x="18832" y="2648"/>
                      <a:pt x="18862" y="2602"/>
                      <a:pt x="18871" y="2584"/>
                    </a:cubicBezTo>
                    <a:cubicBezTo>
                      <a:pt x="18882" y="2573"/>
                      <a:pt x="18904" y="2500"/>
                      <a:pt x="18945" y="2500"/>
                    </a:cubicBezTo>
                    <a:cubicBezTo>
                      <a:pt x="18948" y="2500"/>
                      <a:pt x="18951" y="2500"/>
                      <a:pt x="18954" y="2501"/>
                    </a:cubicBezTo>
                    <a:cubicBezTo>
                      <a:pt x="19002" y="2525"/>
                      <a:pt x="18978" y="2572"/>
                      <a:pt x="19014" y="2596"/>
                    </a:cubicBezTo>
                    <a:cubicBezTo>
                      <a:pt x="18966" y="2560"/>
                      <a:pt x="19097" y="2441"/>
                      <a:pt x="19133" y="2417"/>
                    </a:cubicBezTo>
                    <a:cubicBezTo>
                      <a:pt x="19157" y="2394"/>
                      <a:pt x="19204" y="2382"/>
                      <a:pt x="19252" y="2370"/>
                    </a:cubicBezTo>
                    <a:cubicBezTo>
                      <a:pt x="19288" y="2370"/>
                      <a:pt x="19276" y="2406"/>
                      <a:pt x="19312" y="2406"/>
                    </a:cubicBezTo>
                    <a:cubicBezTo>
                      <a:pt x="19359" y="2406"/>
                      <a:pt x="19490" y="2382"/>
                      <a:pt x="19478" y="2334"/>
                    </a:cubicBezTo>
                    <a:cubicBezTo>
                      <a:pt x="19466" y="2286"/>
                      <a:pt x="19478" y="2275"/>
                      <a:pt x="19526" y="2251"/>
                    </a:cubicBezTo>
                    <a:cubicBezTo>
                      <a:pt x="19526" y="2251"/>
                      <a:pt x="19578" y="2224"/>
                      <a:pt x="19593" y="2224"/>
                    </a:cubicBezTo>
                    <a:cubicBezTo>
                      <a:pt x="19596" y="2224"/>
                      <a:pt x="19597" y="2225"/>
                      <a:pt x="19597" y="2227"/>
                    </a:cubicBezTo>
                    <a:cubicBezTo>
                      <a:pt x="19597" y="2238"/>
                      <a:pt x="19509" y="2382"/>
                      <a:pt x="19588" y="2382"/>
                    </a:cubicBezTo>
                    <a:cubicBezTo>
                      <a:pt x="19591" y="2382"/>
                      <a:pt x="19594" y="2382"/>
                      <a:pt x="19597" y="2382"/>
                    </a:cubicBezTo>
                    <a:cubicBezTo>
                      <a:pt x="19687" y="2359"/>
                      <a:pt x="19682" y="2274"/>
                      <a:pt x="19750" y="2274"/>
                    </a:cubicBezTo>
                    <a:cubicBezTo>
                      <a:pt x="19755" y="2274"/>
                      <a:pt x="19759" y="2274"/>
                      <a:pt x="19764" y="2275"/>
                    </a:cubicBezTo>
                    <a:cubicBezTo>
                      <a:pt x="19771" y="2275"/>
                      <a:pt x="19778" y="2276"/>
                      <a:pt x="19785" y="2276"/>
                    </a:cubicBezTo>
                    <a:cubicBezTo>
                      <a:pt x="19866" y="2276"/>
                      <a:pt x="19911" y="2211"/>
                      <a:pt x="19966" y="2155"/>
                    </a:cubicBezTo>
                    <a:cubicBezTo>
                      <a:pt x="19990" y="2120"/>
                      <a:pt x="19999" y="2111"/>
                      <a:pt x="20007" y="2111"/>
                    </a:cubicBezTo>
                    <a:cubicBezTo>
                      <a:pt x="20014" y="2111"/>
                      <a:pt x="20020" y="2120"/>
                      <a:pt x="20038" y="2120"/>
                    </a:cubicBezTo>
                    <a:cubicBezTo>
                      <a:pt x="20074" y="2120"/>
                      <a:pt x="20097" y="2084"/>
                      <a:pt x="20121" y="2072"/>
                    </a:cubicBezTo>
                    <a:cubicBezTo>
                      <a:pt x="20121" y="2035"/>
                      <a:pt x="20164" y="1970"/>
                      <a:pt x="20211" y="1970"/>
                    </a:cubicBezTo>
                    <a:cubicBezTo>
                      <a:pt x="20225" y="1970"/>
                      <a:pt x="20239" y="1975"/>
                      <a:pt x="20252" y="1989"/>
                    </a:cubicBezTo>
                    <a:cubicBezTo>
                      <a:pt x="20261" y="1997"/>
                      <a:pt x="20320" y="2076"/>
                      <a:pt x="20356" y="2076"/>
                    </a:cubicBezTo>
                    <a:cubicBezTo>
                      <a:pt x="20370" y="2076"/>
                      <a:pt x="20380" y="2065"/>
                      <a:pt x="20383" y="2036"/>
                    </a:cubicBezTo>
                    <a:cubicBezTo>
                      <a:pt x="20383" y="1989"/>
                      <a:pt x="20371" y="1965"/>
                      <a:pt x="20443" y="1941"/>
                    </a:cubicBezTo>
                    <a:cubicBezTo>
                      <a:pt x="20446" y="1940"/>
                      <a:pt x="20449" y="1940"/>
                      <a:pt x="20452" y="1940"/>
                    </a:cubicBezTo>
                    <a:cubicBezTo>
                      <a:pt x="20479" y="1940"/>
                      <a:pt x="20481" y="1990"/>
                      <a:pt x="20502" y="2001"/>
                    </a:cubicBezTo>
                    <a:cubicBezTo>
                      <a:pt x="20507" y="2003"/>
                      <a:pt x="20512" y="2004"/>
                      <a:pt x="20518" y="2004"/>
                    </a:cubicBezTo>
                    <a:cubicBezTo>
                      <a:pt x="20543" y="2004"/>
                      <a:pt x="20578" y="1987"/>
                      <a:pt x="20597" y="1977"/>
                    </a:cubicBezTo>
                    <a:lnTo>
                      <a:pt x="20562" y="1894"/>
                    </a:lnTo>
                    <a:cubicBezTo>
                      <a:pt x="20526" y="1894"/>
                      <a:pt x="20490" y="1882"/>
                      <a:pt x="20467" y="1870"/>
                    </a:cubicBezTo>
                    <a:cubicBezTo>
                      <a:pt x="20431" y="1834"/>
                      <a:pt x="20550" y="1786"/>
                      <a:pt x="20574" y="1786"/>
                    </a:cubicBezTo>
                    <a:cubicBezTo>
                      <a:pt x="20590" y="1779"/>
                      <a:pt x="20603" y="1776"/>
                      <a:pt x="20613" y="1776"/>
                    </a:cubicBezTo>
                    <a:cubicBezTo>
                      <a:pt x="20652" y="1776"/>
                      <a:pt x="20650" y="1822"/>
                      <a:pt x="20717" y="1822"/>
                    </a:cubicBezTo>
                    <a:cubicBezTo>
                      <a:pt x="20728" y="1822"/>
                      <a:pt x="20859" y="1822"/>
                      <a:pt x="20871" y="1798"/>
                    </a:cubicBezTo>
                    <a:cubicBezTo>
                      <a:pt x="20883" y="1751"/>
                      <a:pt x="20836" y="1727"/>
                      <a:pt x="20895" y="1691"/>
                    </a:cubicBezTo>
                    <a:cubicBezTo>
                      <a:pt x="20931" y="1679"/>
                      <a:pt x="20978" y="1667"/>
                      <a:pt x="20978" y="1644"/>
                    </a:cubicBezTo>
                    <a:cubicBezTo>
                      <a:pt x="20990" y="1560"/>
                      <a:pt x="21229" y="1489"/>
                      <a:pt x="21276" y="1465"/>
                    </a:cubicBezTo>
                    <a:cubicBezTo>
                      <a:pt x="21294" y="1454"/>
                      <a:pt x="21307" y="1450"/>
                      <a:pt x="21317" y="1450"/>
                    </a:cubicBezTo>
                    <a:cubicBezTo>
                      <a:pt x="21339" y="1450"/>
                      <a:pt x="21347" y="1472"/>
                      <a:pt x="21371" y="1489"/>
                    </a:cubicBezTo>
                    <a:cubicBezTo>
                      <a:pt x="21377" y="1493"/>
                      <a:pt x="21384" y="1494"/>
                      <a:pt x="21392" y="1494"/>
                    </a:cubicBezTo>
                    <a:cubicBezTo>
                      <a:pt x="21433" y="1494"/>
                      <a:pt x="21496" y="1451"/>
                      <a:pt x="21526" y="1441"/>
                    </a:cubicBezTo>
                    <a:cubicBezTo>
                      <a:pt x="21550" y="1417"/>
                      <a:pt x="21657" y="1405"/>
                      <a:pt x="21645" y="1346"/>
                    </a:cubicBezTo>
                    <a:cubicBezTo>
                      <a:pt x="21645" y="1310"/>
                      <a:pt x="21681" y="1298"/>
                      <a:pt x="21717" y="1274"/>
                    </a:cubicBezTo>
                    <a:cubicBezTo>
                      <a:pt x="21764" y="1263"/>
                      <a:pt x="21740" y="1239"/>
                      <a:pt x="21764" y="1203"/>
                    </a:cubicBezTo>
                    <a:cubicBezTo>
                      <a:pt x="21812" y="1179"/>
                      <a:pt x="21860" y="1155"/>
                      <a:pt x="21919" y="1132"/>
                    </a:cubicBezTo>
                    <a:cubicBezTo>
                      <a:pt x="21967" y="1084"/>
                      <a:pt x="22002" y="1024"/>
                      <a:pt x="22026" y="953"/>
                    </a:cubicBezTo>
                    <a:cubicBezTo>
                      <a:pt x="22062" y="870"/>
                      <a:pt x="22098" y="786"/>
                      <a:pt x="22062" y="786"/>
                    </a:cubicBezTo>
                    <a:close/>
                    <a:moveTo>
                      <a:pt x="3191" y="7370"/>
                    </a:moveTo>
                    <a:cubicBezTo>
                      <a:pt x="3214" y="7394"/>
                      <a:pt x="3262" y="7442"/>
                      <a:pt x="3226" y="7478"/>
                    </a:cubicBezTo>
                    <a:cubicBezTo>
                      <a:pt x="3200" y="7498"/>
                      <a:pt x="3173" y="7514"/>
                      <a:pt x="3153" y="7514"/>
                    </a:cubicBezTo>
                    <a:cubicBezTo>
                      <a:pt x="3137" y="7514"/>
                      <a:pt x="3124" y="7504"/>
                      <a:pt x="3119" y="7478"/>
                    </a:cubicBezTo>
                    <a:cubicBezTo>
                      <a:pt x="3107" y="7430"/>
                      <a:pt x="3155" y="7406"/>
                      <a:pt x="3191" y="7370"/>
                    </a:cubicBezTo>
                    <a:close/>
                    <a:moveTo>
                      <a:pt x="2464" y="7811"/>
                    </a:moveTo>
                    <a:cubicBezTo>
                      <a:pt x="2466" y="7812"/>
                      <a:pt x="2467" y="7814"/>
                      <a:pt x="2469" y="7815"/>
                    </a:cubicBezTo>
                    <a:lnTo>
                      <a:pt x="2469" y="7815"/>
                    </a:lnTo>
                    <a:cubicBezTo>
                      <a:pt x="2467" y="7814"/>
                      <a:pt x="2466" y="7812"/>
                      <a:pt x="2464" y="7811"/>
                    </a:cubicBezTo>
                    <a:close/>
                    <a:moveTo>
                      <a:pt x="20062" y="8013"/>
                    </a:moveTo>
                    <a:cubicBezTo>
                      <a:pt x="20034" y="8051"/>
                      <a:pt x="20020" y="8096"/>
                      <a:pt x="19993" y="8096"/>
                    </a:cubicBezTo>
                    <a:cubicBezTo>
                      <a:pt x="19985" y="8096"/>
                      <a:pt x="19977" y="8092"/>
                      <a:pt x="19966" y="8085"/>
                    </a:cubicBezTo>
                    <a:lnTo>
                      <a:pt x="19990" y="8037"/>
                    </a:lnTo>
                    <a:lnTo>
                      <a:pt x="20062" y="8013"/>
                    </a:lnTo>
                    <a:close/>
                    <a:moveTo>
                      <a:pt x="2405" y="8036"/>
                    </a:moveTo>
                    <a:cubicBezTo>
                      <a:pt x="2395" y="8036"/>
                      <a:pt x="2383" y="8043"/>
                      <a:pt x="2369" y="8061"/>
                    </a:cubicBezTo>
                    <a:cubicBezTo>
                      <a:pt x="2345" y="8073"/>
                      <a:pt x="2333" y="8085"/>
                      <a:pt x="2333" y="8109"/>
                    </a:cubicBezTo>
                    <a:cubicBezTo>
                      <a:pt x="2361" y="8134"/>
                      <a:pt x="2382" y="8144"/>
                      <a:pt x="2398" y="8144"/>
                    </a:cubicBezTo>
                    <a:cubicBezTo>
                      <a:pt x="2451" y="8144"/>
                      <a:pt x="2444" y="8036"/>
                      <a:pt x="2405" y="8036"/>
                    </a:cubicBezTo>
                    <a:close/>
                    <a:moveTo>
                      <a:pt x="19557" y="8363"/>
                    </a:moveTo>
                    <a:cubicBezTo>
                      <a:pt x="19546" y="8363"/>
                      <a:pt x="19531" y="8366"/>
                      <a:pt x="19514" y="8371"/>
                    </a:cubicBezTo>
                    <a:cubicBezTo>
                      <a:pt x="19514" y="8418"/>
                      <a:pt x="19514" y="8454"/>
                      <a:pt x="19562" y="8466"/>
                    </a:cubicBezTo>
                    <a:cubicBezTo>
                      <a:pt x="19609" y="8399"/>
                      <a:pt x="19604" y="8363"/>
                      <a:pt x="19557" y="8363"/>
                    </a:cubicBezTo>
                    <a:close/>
                    <a:moveTo>
                      <a:pt x="19429" y="8654"/>
                    </a:moveTo>
                    <a:cubicBezTo>
                      <a:pt x="19417" y="8654"/>
                      <a:pt x="19405" y="8658"/>
                      <a:pt x="19395" y="8668"/>
                    </a:cubicBezTo>
                    <a:cubicBezTo>
                      <a:pt x="19371" y="8708"/>
                      <a:pt x="19395" y="8748"/>
                      <a:pt x="19425" y="8748"/>
                    </a:cubicBezTo>
                    <a:cubicBezTo>
                      <a:pt x="19439" y="8748"/>
                      <a:pt x="19455" y="8739"/>
                      <a:pt x="19466" y="8716"/>
                    </a:cubicBezTo>
                    <a:cubicBezTo>
                      <a:pt x="19483" y="8682"/>
                      <a:pt x="19458" y="8654"/>
                      <a:pt x="19429" y="8654"/>
                    </a:cubicBezTo>
                    <a:close/>
                    <a:moveTo>
                      <a:pt x="2286" y="8621"/>
                    </a:moveTo>
                    <a:cubicBezTo>
                      <a:pt x="2309" y="8644"/>
                      <a:pt x="2357" y="8680"/>
                      <a:pt x="2333" y="8728"/>
                    </a:cubicBezTo>
                    <a:cubicBezTo>
                      <a:pt x="2313" y="8748"/>
                      <a:pt x="2284" y="8769"/>
                      <a:pt x="2261" y="8769"/>
                    </a:cubicBezTo>
                    <a:cubicBezTo>
                      <a:pt x="2245" y="8769"/>
                      <a:pt x="2231" y="8758"/>
                      <a:pt x="2226" y="8728"/>
                    </a:cubicBezTo>
                    <a:lnTo>
                      <a:pt x="2226" y="8740"/>
                    </a:lnTo>
                    <a:cubicBezTo>
                      <a:pt x="2214" y="8692"/>
                      <a:pt x="2262" y="8656"/>
                      <a:pt x="2286" y="8621"/>
                    </a:cubicBezTo>
                    <a:close/>
                    <a:moveTo>
                      <a:pt x="2320" y="8938"/>
                    </a:moveTo>
                    <a:cubicBezTo>
                      <a:pt x="2320" y="8939"/>
                      <a:pt x="2321" y="8941"/>
                      <a:pt x="2321" y="8942"/>
                    </a:cubicBezTo>
                    <a:cubicBezTo>
                      <a:pt x="2321" y="8941"/>
                      <a:pt x="2320" y="8939"/>
                      <a:pt x="2320" y="8938"/>
                    </a:cubicBezTo>
                    <a:close/>
                    <a:moveTo>
                      <a:pt x="16293" y="12369"/>
                    </a:moveTo>
                    <a:cubicBezTo>
                      <a:pt x="16246" y="12369"/>
                      <a:pt x="16224" y="12411"/>
                      <a:pt x="16192" y="12442"/>
                    </a:cubicBezTo>
                    <a:cubicBezTo>
                      <a:pt x="16210" y="12460"/>
                      <a:pt x="16219" y="12469"/>
                      <a:pt x="16228" y="12469"/>
                    </a:cubicBezTo>
                    <a:cubicBezTo>
                      <a:pt x="16237" y="12469"/>
                      <a:pt x="16246" y="12460"/>
                      <a:pt x="16264" y="12442"/>
                    </a:cubicBezTo>
                    <a:cubicBezTo>
                      <a:pt x="16264" y="12442"/>
                      <a:pt x="16335" y="12371"/>
                      <a:pt x="16311" y="12371"/>
                    </a:cubicBezTo>
                    <a:cubicBezTo>
                      <a:pt x="16305" y="12370"/>
                      <a:pt x="16299" y="12369"/>
                      <a:pt x="16293" y="12369"/>
                    </a:cubicBezTo>
                    <a:close/>
                    <a:moveTo>
                      <a:pt x="15720" y="13416"/>
                    </a:moveTo>
                    <a:cubicBezTo>
                      <a:pt x="15731" y="13416"/>
                      <a:pt x="15741" y="13420"/>
                      <a:pt x="15752" y="13431"/>
                    </a:cubicBezTo>
                    <a:lnTo>
                      <a:pt x="15764" y="13431"/>
                    </a:lnTo>
                    <a:lnTo>
                      <a:pt x="15633" y="13538"/>
                    </a:lnTo>
                    <a:cubicBezTo>
                      <a:pt x="15609" y="13502"/>
                      <a:pt x="15609" y="13490"/>
                      <a:pt x="15644" y="13466"/>
                    </a:cubicBezTo>
                    <a:cubicBezTo>
                      <a:pt x="15670" y="13441"/>
                      <a:pt x="15695" y="13416"/>
                      <a:pt x="15720" y="13416"/>
                    </a:cubicBezTo>
                    <a:close/>
                    <a:moveTo>
                      <a:pt x="14128" y="14705"/>
                    </a:moveTo>
                    <a:cubicBezTo>
                      <a:pt x="14138" y="14705"/>
                      <a:pt x="14144" y="14717"/>
                      <a:pt x="14132" y="14740"/>
                    </a:cubicBezTo>
                    <a:cubicBezTo>
                      <a:pt x="14120" y="14776"/>
                      <a:pt x="14109" y="14812"/>
                      <a:pt x="14097" y="14848"/>
                    </a:cubicBezTo>
                    <a:cubicBezTo>
                      <a:pt x="14085" y="14824"/>
                      <a:pt x="14049" y="14776"/>
                      <a:pt x="14097" y="14740"/>
                    </a:cubicBezTo>
                    <a:cubicBezTo>
                      <a:pt x="14103" y="14717"/>
                      <a:pt x="14118" y="14705"/>
                      <a:pt x="14128" y="14705"/>
                    </a:cubicBezTo>
                    <a:close/>
                    <a:moveTo>
                      <a:pt x="1286" y="15550"/>
                    </a:moveTo>
                    <a:lnTo>
                      <a:pt x="1282" y="15553"/>
                    </a:lnTo>
                    <a:lnTo>
                      <a:pt x="1282" y="15553"/>
                    </a:lnTo>
                    <a:cubicBezTo>
                      <a:pt x="1284" y="15552"/>
                      <a:pt x="1285" y="15551"/>
                      <a:pt x="1286" y="15550"/>
                    </a:cubicBezTo>
                    <a:close/>
                    <a:moveTo>
                      <a:pt x="12823" y="15526"/>
                    </a:moveTo>
                    <a:lnTo>
                      <a:pt x="12823" y="15526"/>
                    </a:lnTo>
                    <a:cubicBezTo>
                      <a:pt x="12870" y="15538"/>
                      <a:pt x="12942" y="15562"/>
                      <a:pt x="12870" y="15610"/>
                    </a:cubicBezTo>
                    <a:cubicBezTo>
                      <a:pt x="12861" y="15615"/>
                      <a:pt x="12852" y="15617"/>
                      <a:pt x="12844" y="15617"/>
                    </a:cubicBezTo>
                    <a:cubicBezTo>
                      <a:pt x="12799" y="15617"/>
                      <a:pt x="12772" y="15546"/>
                      <a:pt x="12823" y="15526"/>
                    </a:cubicBezTo>
                    <a:close/>
                    <a:moveTo>
                      <a:pt x="1468" y="15878"/>
                    </a:moveTo>
                    <a:lnTo>
                      <a:pt x="1464" y="15883"/>
                    </a:lnTo>
                    <a:cubicBezTo>
                      <a:pt x="1469" y="15886"/>
                      <a:pt x="1473" y="15888"/>
                      <a:pt x="1477" y="15890"/>
                    </a:cubicBezTo>
                    <a:lnTo>
                      <a:pt x="1477" y="15890"/>
                    </a:lnTo>
                    <a:lnTo>
                      <a:pt x="1476" y="15883"/>
                    </a:lnTo>
                    <a:cubicBezTo>
                      <a:pt x="1473" y="15881"/>
                      <a:pt x="1471" y="15880"/>
                      <a:pt x="1468" y="15878"/>
                    </a:cubicBezTo>
                    <a:close/>
                    <a:moveTo>
                      <a:pt x="12369" y="16106"/>
                    </a:moveTo>
                    <a:lnTo>
                      <a:pt x="12370" y="16110"/>
                    </a:lnTo>
                    <a:cubicBezTo>
                      <a:pt x="12370" y="16108"/>
                      <a:pt x="12369" y="16107"/>
                      <a:pt x="12369" y="16106"/>
                    </a:cubicBezTo>
                    <a:close/>
                    <a:moveTo>
                      <a:pt x="4703" y="17062"/>
                    </a:moveTo>
                    <a:lnTo>
                      <a:pt x="4750" y="17074"/>
                    </a:lnTo>
                    <a:cubicBezTo>
                      <a:pt x="4774" y="17098"/>
                      <a:pt x="4786" y="17134"/>
                      <a:pt x="4786" y="17169"/>
                    </a:cubicBezTo>
                    <a:cubicBezTo>
                      <a:pt x="4703" y="17169"/>
                      <a:pt x="4691" y="17134"/>
                      <a:pt x="4703" y="17062"/>
                    </a:cubicBezTo>
                    <a:close/>
                    <a:moveTo>
                      <a:pt x="21884" y="4304"/>
                    </a:moveTo>
                    <a:cubicBezTo>
                      <a:pt x="21829" y="4304"/>
                      <a:pt x="21675" y="4374"/>
                      <a:pt x="21657" y="4418"/>
                    </a:cubicBezTo>
                    <a:cubicBezTo>
                      <a:pt x="21614" y="4461"/>
                      <a:pt x="21610" y="4552"/>
                      <a:pt x="21548" y="4552"/>
                    </a:cubicBezTo>
                    <a:cubicBezTo>
                      <a:pt x="21542" y="4552"/>
                      <a:pt x="21534" y="4551"/>
                      <a:pt x="21526" y="4549"/>
                    </a:cubicBezTo>
                    <a:cubicBezTo>
                      <a:pt x="21504" y="4581"/>
                      <a:pt x="21503" y="4683"/>
                      <a:pt x="21448" y="4683"/>
                    </a:cubicBezTo>
                    <a:cubicBezTo>
                      <a:pt x="21443" y="4683"/>
                      <a:pt x="21437" y="4682"/>
                      <a:pt x="21431" y="4680"/>
                    </a:cubicBezTo>
                    <a:lnTo>
                      <a:pt x="21431" y="4680"/>
                    </a:lnTo>
                    <a:cubicBezTo>
                      <a:pt x="21455" y="4691"/>
                      <a:pt x="21598" y="4680"/>
                      <a:pt x="21574" y="4751"/>
                    </a:cubicBezTo>
                    <a:cubicBezTo>
                      <a:pt x="21562" y="4822"/>
                      <a:pt x="21407" y="4846"/>
                      <a:pt x="21419" y="4918"/>
                    </a:cubicBezTo>
                    <a:cubicBezTo>
                      <a:pt x="21419" y="4930"/>
                      <a:pt x="21431" y="4933"/>
                      <a:pt x="21444" y="4933"/>
                    </a:cubicBezTo>
                    <a:cubicBezTo>
                      <a:pt x="21458" y="4933"/>
                      <a:pt x="21473" y="4930"/>
                      <a:pt x="21479" y="4930"/>
                    </a:cubicBezTo>
                    <a:cubicBezTo>
                      <a:pt x="21526" y="4942"/>
                      <a:pt x="21502" y="5013"/>
                      <a:pt x="21479" y="5049"/>
                    </a:cubicBezTo>
                    <a:cubicBezTo>
                      <a:pt x="21469" y="5076"/>
                      <a:pt x="21432" y="5139"/>
                      <a:pt x="21393" y="5139"/>
                    </a:cubicBezTo>
                    <a:cubicBezTo>
                      <a:pt x="21382" y="5139"/>
                      <a:pt x="21370" y="5134"/>
                      <a:pt x="21359" y="5120"/>
                    </a:cubicBezTo>
                    <a:cubicBezTo>
                      <a:pt x="21314" y="5052"/>
                      <a:pt x="21367" y="4917"/>
                      <a:pt x="21297" y="4917"/>
                    </a:cubicBezTo>
                    <a:cubicBezTo>
                      <a:pt x="21294" y="4917"/>
                      <a:pt x="21291" y="4917"/>
                      <a:pt x="21288" y="4918"/>
                    </a:cubicBezTo>
                    <a:cubicBezTo>
                      <a:pt x="21205" y="4930"/>
                      <a:pt x="21181" y="5013"/>
                      <a:pt x="21240" y="5061"/>
                    </a:cubicBezTo>
                    <a:cubicBezTo>
                      <a:pt x="21284" y="5115"/>
                      <a:pt x="21198" y="5340"/>
                      <a:pt x="21109" y="5340"/>
                    </a:cubicBezTo>
                    <a:cubicBezTo>
                      <a:pt x="21101" y="5340"/>
                      <a:pt x="21094" y="5338"/>
                      <a:pt x="21086" y="5334"/>
                    </a:cubicBezTo>
                    <a:lnTo>
                      <a:pt x="21086" y="5334"/>
                    </a:lnTo>
                    <a:cubicBezTo>
                      <a:pt x="21110" y="5346"/>
                      <a:pt x="21193" y="5370"/>
                      <a:pt x="21181" y="5406"/>
                    </a:cubicBezTo>
                    <a:cubicBezTo>
                      <a:pt x="21169" y="5441"/>
                      <a:pt x="21146" y="5532"/>
                      <a:pt x="21178" y="5548"/>
                    </a:cubicBezTo>
                    <a:lnTo>
                      <a:pt x="21178" y="5548"/>
                    </a:lnTo>
                    <a:cubicBezTo>
                      <a:pt x="21173" y="5546"/>
                      <a:pt x="21167" y="5545"/>
                      <a:pt x="21161" y="5545"/>
                    </a:cubicBezTo>
                    <a:cubicBezTo>
                      <a:pt x="21056" y="5545"/>
                      <a:pt x="20917" y="5875"/>
                      <a:pt x="20883" y="5954"/>
                    </a:cubicBezTo>
                    <a:cubicBezTo>
                      <a:pt x="20840" y="6085"/>
                      <a:pt x="20836" y="6226"/>
                      <a:pt x="20872" y="6368"/>
                    </a:cubicBezTo>
                    <a:lnTo>
                      <a:pt x="20872" y="6368"/>
                    </a:lnTo>
                    <a:cubicBezTo>
                      <a:pt x="20856" y="6324"/>
                      <a:pt x="20822" y="6260"/>
                      <a:pt x="20797" y="6260"/>
                    </a:cubicBezTo>
                    <a:cubicBezTo>
                      <a:pt x="20794" y="6260"/>
                      <a:pt x="20791" y="6261"/>
                      <a:pt x="20788" y="6263"/>
                    </a:cubicBezTo>
                    <a:lnTo>
                      <a:pt x="20764" y="6323"/>
                    </a:lnTo>
                    <a:cubicBezTo>
                      <a:pt x="20759" y="6337"/>
                      <a:pt x="20758" y="6342"/>
                      <a:pt x="20757" y="6342"/>
                    </a:cubicBezTo>
                    <a:cubicBezTo>
                      <a:pt x="20754" y="6342"/>
                      <a:pt x="20750" y="6330"/>
                      <a:pt x="20728" y="6323"/>
                    </a:cubicBezTo>
                    <a:cubicBezTo>
                      <a:pt x="20657" y="6323"/>
                      <a:pt x="20609" y="6370"/>
                      <a:pt x="20681" y="6406"/>
                    </a:cubicBezTo>
                    <a:cubicBezTo>
                      <a:pt x="20728" y="6442"/>
                      <a:pt x="20752" y="6442"/>
                      <a:pt x="20728" y="6501"/>
                    </a:cubicBezTo>
                    <a:cubicBezTo>
                      <a:pt x="20717" y="6537"/>
                      <a:pt x="20693" y="6573"/>
                      <a:pt x="20669" y="6608"/>
                    </a:cubicBezTo>
                    <a:cubicBezTo>
                      <a:pt x="20660" y="6617"/>
                      <a:pt x="20651" y="6619"/>
                      <a:pt x="20643" y="6619"/>
                    </a:cubicBezTo>
                    <a:cubicBezTo>
                      <a:pt x="20634" y="6619"/>
                      <a:pt x="20626" y="6617"/>
                      <a:pt x="20619" y="6617"/>
                    </a:cubicBezTo>
                    <a:cubicBezTo>
                      <a:pt x="20615" y="6617"/>
                      <a:pt x="20612" y="6618"/>
                      <a:pt x="20609" y="6620"/>
                    </a:cubicBezTo>
                    <a:lnTo>
                      <a:pt x="20538" y="6787"/>
                    </a:lnTo>
                    <a:cubicBezTo>
                      <a:pt x="20502" y="6867"/>
                      <a:pt x="20580" y="6908"/>
                      <a:pt x="20632" y="6908"/>
                    </a:cubicBezTo>
                    <a:cubicBezTo>
                      <a:pt x="20649" y="6908"/>
                      <a:pt x="20663" y="6903"/>
                      <a:pt x="20669" y="6894"/>
                    </a:cubicBezTo>
                    <a:lnTo>
                      <a:pt x="20669" y="6894"/>
                    </a:lnTo>
                    <a:cubicBezTo>
                      <a:pt x="20645" y="6954"/>
                      <a:pt x="20455" y="6989"/>
                      <a:pt x="20407" y="7025"/>
                    </a:cubicBezTo>
                    <a:cubicBezTo>
                      <a:pt x="20359" y="7054"/>
                      <a:pt x="20334" y="7091"/>
                      <a:pt x="20371" y="7091"/>
                    </a:cubicBezTo>
                    <a:cubicBezTo>
                      <a:pt x="20380" y="7091"/>
                      <a:pt x="20391" y="7089"/>
                      <a:pt x="20407" y="7085"/>
                    </a:cubicBezTo>
                    <a:cubicBezTo>
                      <a:pt x="20425" y="7080"/>
                      <a:pt x="20451" y="7076"/>
                      <a:pt x="20473" y="7076"/>
                    </a:cubicBezTo>
                    <a:cubicBezTo>
                      <a:pt x="20508" y="7076"/>
                      <a:pt x="20530" y="7088"/>
                      <a:pt x="20478" y="7132"/>
                    </a:cubicBezTo>
                    <a:cubicBezTo>
                      <a:pt x="20431" y="7168"/>
                      <a:pt x="20383" y="7204"/>
                      <a:pt x="20324" y="7228"/>
                    </a:cubicBezTo>
                    <a:cubicBezTo>
                      <a:pt x="20324" y="7228"/>
                      <a:pt x="20276" y="7239"/>
                      <a:pt x="20264" y="7251"/>
                    </a:cubicBezTo>
                    <a:cubicBezTo>
                      <a:pt x="20266" y="7250"/>
                      <a:pt x="20270" y="7249"/>
                      <a:pt x="20275" y="7249"/>
                    </a:cubicBezTo>
                    <a:cubicBezTo>
                      <a:pt x="20307" y="7249"/>
                      <a:pt x="20397" y="7277"/>
                      <a:pt x="20407" y="7287"/>
                    </a:cubicBezTo>
                    <a:cubicBezTo>
                      <a:pt x="20419" y="7311"/>
                      <a:pt x="20240" y="7358"/>
                      <a:pt x="20216" y="7370"/>
                    </a:cubicBezTo>
                    <a:cubicBezTo>
                      <a:pt x="20113" y="7403"/>
                      <a:pt x="20134" y="7411"/>
                      <a:pt x="20187" y="7411"/>
                    </a:cubicBezTo>
                    <a:cubicBezTo>
                      <a:pt x="20236" y="7411"/>
                      <a:pt x="20312" y="7404"/>
                      <a:pt x="20345" y="7404"/>
                    </a:cubicBezTo>
                    <a:cubicBezTo>
                      <a:pt x="20354" y="7404"/>
                      <a:pt x="20359" y="7405"/>
                      <a:pt x="20359" y="7406"/>
                    </a:cubicBezTo>
                    <a:cubicBezTo>
                      <a:pt x="20371" y="7442"/>
                      <a:pt x="20133" y="7501"/>
                      <a:pt x="20216" y="7549"/>
                    </a:cubicBezTo>
                    <a:cubicBezTo>
                      <a:pt x="20212" y="7547"/>
                      <a:pt x="20208" y="7546"/>
                      <a:pt x="20204" y="7546"/>
                    </a:cubicBezTo>
                    <a:cubicBezTo>
                      <a:pt x="20119" y="7546"/>
                      <a:pt x="19989" y="7861"/>
                      <a:pt x="19955" y="7918"/>
                    </a:cubicBezTo>
                    <a:cubicBezTo>
                      <a:pt x="19931" y="7978"/>
                      <a:pt x="19919" y="8073"/>
                      <a:pt x="19895" y="8144"/>
                    </a:cubicBezTo>
                    <a:cubicBezTo>
                      <a:pt x="19871" y="8216"/>
                      <a:pt x="19776" y="8192"/>
                      <a:pt x="19776" y="8240"/>
                    </a:cubicBezTo>
                    <a:cubicBezTo>
                      <a:pt x="19776" y="8275"/>
                      <a:pt x="19824" y="8359"/>
                      <a:pt x="19812" y="8394"/>
                    </a:cubicBezTo>
                    <a:cubicBezTo>
                      <a:pt x="19812" y="8394"/>
                      <a:pt x="19727" y="8253"/>
                      <a:pt x="19699" y="8253"/>
                    </a:cubicBezTo>
                    <a:cubicBezTo>
                      <a:pt x="19690" y="8253"/>
                      <a:pt x="19687" y="8266"/>
                      <a:pt x="19693" y="8299"/>
                    </a:cubicBezTo>
                    <a:cubicBezTo>
                      <a:pt x="19693" y="8371"/>
                      <a:pt x="19645" y="8430"/>
                      <a:pt x="19705" y="8478"/>
                    </a:cubicBezTo>
                    <a:cubicBezTo>
                      <a:pt x="19758" y="8510"/>
                      <a:pt x="19659" y="8551"/>
                      <a:pt x="19671" y="8576"/>
                    </a:cubicBezTo>
                    <a:lnTo>
                      <a:pt x="19671" y="8576"/>
                    </a:lnTo>
                    <a:cubicBezTo>
                      <a:pt x="19653" y="8562"/>
                      <a:pt x="19631" y="8555"/>
                      <a:pt x="19608" y="8555"/>
                    </a:cubicBezTo>
                    <a:cubicBezTo>
                      <a:pt x="19572" y="8555"/>
                      <a:pt x="19535" y="8574"/>
                      <a:pt x="19514" y="8609"/>
                    </a:cubicBezTo>
                    <a:cubicBezTo>
                      <a:pt x="19466" y="8644"/>
                      <a:pt x="19621" y="8763"/>
                      <a:pt x="19609" y="8835"/>
                    </a:cubicBezTo>
                    <a:cubicBezTo>
                      <a:pt x="19609" y="8907"/>
                      <a:pt x="19574" y="8931"/>
                      <a:pt x="19526" y="8931"/>
                    </a:cubicBezTo>
                    <a:cubicBezTo>
                      <a:pt x="19446" y="8931"/>
                      <a:pt x="19332" y="8865"/>
                      <a:pt x="19288" y="8835"/>
                    </a:cubicBezTo>
                    <a:lnTo>
                      <a:pt x="19288" y="8835"/>
                    </a:lnTo>
                    <a:cubicBezTo>
                      <a:pt x="19324" y="8930"/>
                      <a:pt x="19359" y="9025"/>
                      <a:pt x="19371" y="9133"/>
                    </a:cubicBezTo>
                    <a:cubicBezTo>
                      <a:pt x="19354" y="9129"/>
                      <a:pt x="19336" y="9128"/>
                      <a:pt x="19319" y="9128"/>
                    </a:cubicBezTo>
                    <a:cubicBezTo>
                      <a:pt x="19277" y="9128"/>
                      <a:pt x="19235" y="9136"/>
                      <a:pt x="19193" y="9144"/>
                    </a:cubicBezTo>
                    <a:cubicBezTo>
                      <a:pt x="19252" y="9180"/>
                      <a:pt x="19181" y="9252"/>
                      <a:pt x="19169" y="9299"/>
                    </a:cubicBezTo>
                    <a:cubicBezTo>
                      <a:pt x="19157" y="9347"/>
                      <a:pt x="19169" y="9454"/>
                      <a:pt x="19193" y="9454"/>
                    </a:cubicBezTo>
                    <a:cubicBezTo>
                      <a:pt x="19142" y="9454"/>
                      <a:pt x="19100" y="9405"/>
                      <a:pt x="19066" y="9405"/>
                    </a:cubicBezTo>
                    <a:cubicBezTo>
                      <a:pt x="19045" y="9405"/>
                      <a:pt x="19028" y="9425"/>
                      <a:pt x="19014" y="9490"/>
                    </a:cubicBezTo>
                    <a:cubicBezTo>
                      <a:pt x="18999" y="9563"/>
                      <a:pt x="18975" y="9596"/>
                      <a:pt x="18942" y="9596"/>
                    </a:cubicBezTo>
                    <a:cubicBezTo>
                      <a:pt x="18922" y="9596"/>
                      <a:pt x="18898" y="9584"/>
                      <a:pt x="18871" y="9561"/>
                    </a:cubicBezTo>
                    <a:lnTo>
                      <a:pt x="18871" y="9561"/>
                    </a:lnTo>
                    <a:cubicBezTo>
                      <a:pt x="18835" y="9621"/>
                      <a:pt x="18883" y="9621"/>
                      <a:pt x="18895" y="9656"/>
                    </a:cubicBezTo>
                    <a:cubicBezTo>
                      <a:pt x="18907" y="9692"/>
                      <a:pt x="18823" y="9764"/>
                      <a:pt x="18823" y="9823"/>
                    </a:cubicBezTo>
                    <a:cubicBezTo>
                      <a:pt x="18812" y="9871"/>
                      <a:pt x="18883" y="9871"/>
                      <a:pt x="18883" y="9918"/>
                    </a:cubicBezTo>
                    <a:cubicBezTo>
                      <a:pt x="18894" y="9953"/>
                      <a:pt x="18829" y="9987"/>
                      <a:pt x="18856" y="10011"/>
                    </a:cubicBezTo>
                    <a:lnTo>
                      <a:pt x="18856" y="10011"/>
                    </a:lnTo>
                    <a:cubicBezTo>
                      <a:pt x="18834" y="9995"/>
                      <a:pt x="18826" y="9984"/>
                      <a:pt x="18817" y="9984"/>
                    </a:cubicBezTo>
                    <a:cubicBezTo>
                      <a:pt x="18809" y="9984"/>
                      <a:pt x="18800" y="9996"/>
                      <a:pt x="18776" y="10025"/>
                    </a:cubicBezTo>
                    <a:lnTo>
                      <a:pt x="18681" y="10156"/>
                    </a:lnTo>
                    <a:cubicBezTo>
                      <a:pt x="18657" y="10133"/>
                      <a:pt x="18609" y="10097"/>
                      <a:pt x="18645" y="10049"/>
                    </a:cubicBezTo>
                    <a:cubicBezTo>
                      <a:pt x="18645" y="10025"/>
                      <a:pt x="18669" y="10014"/>
                      <a:pt x="18633" y="9978"/>
                    </a:cubicBezTo>
                    <a:cubicBezTo>
                      <a:pt x="18550" y="10097"/>
                      <a:pt x="18621" y="10180"/>
                      <a:pt x="18597" y="10299"/>
                    </a:cubicBezTo>
                    <a:cubicBezTo>
                      <a:pt x="18591" y="10331"/>
                      <a:pt x="18582" y="10342"/>
                      <a:pt x="18573" y="10342"/>
                    </a:cubicBezTo>
                    <a:cubicBezTo>
                      <a:pt x="18546" y="10342"/>
                      <a:pt x="18514" y="10252"/>
                      <a:pt x="18514" y="10252"/>
                    </a:cubicBezTo>
                    <a:cubicBezTo>
                      <a:pt x="18502" y="10276"/>
                      <a:pt x="18502" y="10311"/>
                      <a:pt x="18490" y="10335"/>
                    </a:cubicBezTo>
                    <a:cubicBezTo>
                      <a:pt x="18490" y="10406"/>
                      <a:pt x="18490" y="10418"/>
                      <a:pt x="18431" y="10430"/>
                    </a:cubicBezTo>
                    <a:cubicBezTo>
                      <a:pt x="18371" y="10442"/>
                      <a:pt x="18240" y="10561"/>
                      <a:pt x="18383" y="10585"/>
                    </a:cubicBezTo>
                    <a:cubicBezTo>
                      <a:pt x="18347" y="10609"/>
                      <a:pt x="18359" y="10633"/>
                      <a:pt x="18359" y="10645"/>
                    </a:cubicBezTo>
                    <a:cubicBezTo>
                      <a:pt x="18358" y="10645"/>
                      <a:pt x="18357" y="10646"/>
                      <a:pt x="18356" y="10646"/>
                    </a:cubicBezTo>
                    <a:cubicBezTo>
                      <a:pt x="18338" y="10646"/>
                      <a:pt x="18275" y="10572"/>
                      <a:pt x="18264" y="10561"/>
                    </a:cubicBezTo>
                    <a:cubicBezTo>
                      <a:pt x="18252" y="10561"/>
                      <a:pt x="18216" y="10585"/>
                      <a:pt x="18216" y="10609"/>
                    </a:cubicBezTo>
                    <a:cubicBezTo>
                      <a:pt x="18181" y="10752"/>
                      <a:pt x="18311" y="10823"/>
                      <a:pt x="18228" y="10930"/>
                    </a:cubicBezTo>
                    <a:cubicBezTo>
                      <a:pt x="18181" y="10895"/>
                      <a:pt x="18133" y="10871"/>
                      <a:pt x="18085" y="10859"/>
                    </a:cubicBezTo>
                    <a:cubicBezTo>
                      <a:pt x="18080" y="10858"/>
                      <a:pt x="18076" y="10858"/>
                      <a:pt x="18071" y="10858"/>
                    </a:cubicBezTo>
                    <a:cubicBezTo>
                      <a:pt x="18004" y="10858"/>
                      <a:pt x="17984" y="10935"/>
                      <a:pt x="18029" y="10982"/>
                    </a:cubicBezTo>
                    <a:lnTo>
                      <a:pt x="18029" y="10982"/>
                    </a:lnTo>
                    <a:cubicBezTo>
                      <a:pt x="18006" y="10963"/>
                      <a:pt x="17980" y="10954"/>
                      <a:pt x="17954" y="10954"/>
                    </a:cubicBezTo>
                    <a:cubicBezTo>
                      <a:pt x="17925" y="10954"/>
                      <a:pt x="17895" y="10966"/>
                      <a:pt x="17871" y="10990"/>
                    </a:cubicBezTo>
                    <a:cubicBezTo>
                      <a:pt x="17895" y="11014"/>
                      <a:pt x="18073" y="11097"/>
                      <a:pt x="17954" y="11121"/>
                    </a:cubicBezTo>
                    <a:cubicBezTo>
                      <a:pt x="17913" y="11121"/>
                      <a:pt x="17877" y="11105"/>
                      <a:pt x="17841" y="11105"/>
                    </a:cubicBezTo>
                    <a:cubicBezTo>
                      <a:pt x="17815" y="11105"/>
                      <a:pt x="17789" y="11114"/>
                      <a:pt x="17764" y="11145"/>
                    </a:cubicBezTo>
                    <a:cubicBezTo>
                      <a:pt x="17740" y="11180"/>
                      <a:pt x="17764" y="11228"/>
                      <a:pt x="17716" y="11264"/>
                    </a:cubicBezTo>
                    <a:cubicBezTo>
                      <a:pt x="17711" y="11261"/>
                      <a:pt x="17705" y="11259"/>
                      <a:pt x="17699" y="11259"/>
                    </a:cubicBezTo>
                    <a:cubicBezTo>
                      <a:pt x="17633" y="11259"/>
                      <a:pt x="17512" y="11422"/>
                      <a:pt x="17490" y="11454"/>
                    </a:cubicBezTo>
                    <a:cubicBezTo>
                      <a:pt x="17454" y="11526"/>
                      <a:pt x="17585" y="11502"/>
                      <a:pt x="17585" y="11538"/>
                    </a:cubicBezTo>
                    <a:cubicBezTo>
                      <a:pt x="17585" y="11567"/>
                      <a:pt x="17562" y="11577"/>
                      <a:pt x="17532" y="11577"/>
                    </a:cubicBezTo>
                    <a:cubicBezTo>
                      <a:pt x="17477" y="11577"/>
                      <a:pt x="17398" y="11545"/>
                      <a:pt x="17383" y="11538"/>
                    </a:cubicBezTo>
                    <a:cubicBezTo>
                      <a:pt x="17359" y="11538"/>
                      <a:pt x="17276" y="11621"/>
                      <a:pt x="17252" y="11645"/>
                    </a:cubicBezTo>
                    <a:cubicBezTo>
                      <a:pt x="17192" y="11728"/>
                      <a:pt x="17145" y="11811"/>
                      <a:pt x="17109" y="11895"/>
                    </a:cubicBezTo>
                    <a:cubicBezTo>
                      <a:pt x="17097" y="11919"/>
                      <a:pt x="17038" y="12109"/>
                      <a:pt x="17026" y="12109"/>
                    </a:cubicBezTo>
                    <a:cubicBezTo>
                      <a:pt x="17004" y="12109"/>
                      <a:pt x="16993" y="11921"/>
                      <a:pt x="16965" y="11921"/>
                    </a:cubicBezTo>
                    <a:cubicBezTo>
                      <a:pt x="16962" y="11921"/>
                      <a:pt x="16958" y="11924"/>
                      <a:pt x="16954" y="11930"/>
                    </a:cubicBezTo>
                    <a:cubicBezTo>
                      <a:pt x="16918" y="11990"/>
                      <a:pt x="16823" y="12228"/>
                      <a:pt x="16859" y="12264"/>
                    </a:cubicBezTo>
                    <a:cubicBezTo>
                      <a:pt x="16841" y="12246"/>
                      <a:pt x="16821" y="12238"/>
                      <a:pt x="16800" y="12238"/>
                    </a:cubicBezTo>
                    <a:cubicBezTo>
                      <a:pt x="16768" y="12238"/>
                      <a:pt x="16734" y="12258"/>
                      <a:pt x="16704" y="12288"/>
                    </a:cubicBezTo>
                    <a:cubicBezTo>
                      <a:pt x="16657" y="12323"/>
                      <a:pt x="16621" y="12359"/>
                      <a:pt x="16597" y="12419"/>
                    </a:cubicBezTo>
                    <a:cubicBezTo>
                      <a:pt x="16585" y="12454"/>
                      <a:pt x="16597" y="12490"/>
                      <a:pt x="16585" y="12538"/>
                    </a:cubicBezTo>
                    <a:cubicBezTo>
                      <a:pt x="16526" y="12669"/>
                      <a:pt x="16395" y="12657"/>
                      <a:pt x="16287" y="12692"/>
                    </a:cubicBezTo>
                    <a:cubicBezTo>
                      <a:pt x="16264" y="12716"/>
                      <a:pt x="16276" y="12728"/>
                      <a:pt x="16287" y="12740"/>
                    </a:cubicBezTo>
                    <a:cubicBezTo>
                      <a:pt x="16264" y="12776"/>
                      <a:pt x="16240" y="12800"/>
                      <a:pt x="16204" y="12823"/>
                    </a:cubicBezTo>
                    <a:cubicBezTo>
                      <a:pt x="16156" y="12871"/>
                      <a:pt x="16145" y="12943"/>
                      <a:pt x="16085" y="13002"/>
                    </a:cubicBezTo>
                    <a:cubicBezTo>
                      <a:pt x="16037" y="13038"/>
                      <a:pt x="15990" y="13073"/>
                      <a:pt x="15930" y="13097"/>
                    </a:cubicBezTo>
                    <a:cubicBezTo>
                      <a:pt x="15906" y="13121"/>
                      <a:pt x="15847" y="13145"/>
                      <a:pt x="15859" y="13193"/>
                    </a:cubicBezTo>
                    <a:cubicBezTo>
                      <a:pt x="15859" y="13252"/>
                      <a:pt x="15680" y="13371"/>
                      <a:pt x="15633" y="13419"/>
                    </a:cubicBezTo>
                    <a:cubicBezTo>
                      <a:pt x="15609" y="13431"/>
                      <a:pt x="15502" y="13633"/>
                      <a:pt x="15478" y="13633"/>
                    </a:cubicBezTo>
                    <a:cubicBezTo>
                      <a:pt x="15466" y="13633"/>
                      <a:pt x="15454" y="13562"/>
                      <a:pt x="15454" y="13550"/>
                    </a:cubicBezTo>
                    <a:lnTo>
                      <a:pt x="15406" y="13657"/>
                    </a:lnTo>
                    <a:cubicBezTo>
                      <a:pt x="15406" y="13669"/>
                      <a:pt x="15406" y="13776"/>
                      <a:pt x="15394" y="13788"/>
                    </a:cubicBezTo>
                    <a:cubicBezTo>
                      <a:pt x="15392" y="13789"/>
                      <a:pt x="15390" y="13789"/>
                      <a:pt x="15388" y="13789"/>
                    </a:cubicBezTo>
                    <a:cubicBezTo>
                      <a:pt x="15366" y="13789"/>
                      <a:pt x="15345" y="13740"/>
                      <a:pt x="15323" y="13740"/>
                    </a:cubicBezTo>
                    <a:cubicBezTo>
                      <a:pt x="15299" y="13740"/>
                      <a:pt x="15228" y="13788"/>
                      <a:pt x="15204" y="13824"/>
                    </a:cubicBezTo>
                    <a:cubicBezTo>
                      <a:pt x="15177" y="13869"/>
                      <a:pt x="15143" y="13927"/>
                      <a:pt x="15102" y="13927"/>
                    </a:cubicBezTo>
                    <a:cubicBezTo>
                      <a:pt x="15089" y="13927"/>
                      <a:pt x="15076" y="13921"/>
                      <a:pt x="15061" y="13907"/>
                    </a:cubicBezTo>
                    <a:lnTo>
                      <a:pt x="15061" y="13907"/>
                    </a:lnTo>
                    <a:cubicBezTo>
                      <a:pt x="15083" y="13929"/>
                      <a:pt x="15065" y="13989"/>
                      <a:pt x="15079" y="14000"/>
                    </a:cubicBezTo>
                    <a:lnTo>
                      <a:pt x="15079" y="14000"/>
                    </a:lnTo>
                    <a:cubicBezTo>
                      <a:pt x="15063" y="13995"/>
                      <a:pt x="15049" y="13993"/>
                      <a:pt x="15036" y="13993"/>
                    </a:cubicBezTo>
                    <a:cubicBezTo>
                      <a:pt x="14997" y="13993"/>
                      <a:pt x="14970" y="14015"/>
                      <a:pt x="14918" y="14050"/>
                    </a:cubicBezTo>
                    <a:cubicBezTo>
                      <a:pt x="14882" y="14074"/>
                      <a:pt x="14823" y="14109"/>
                      <a:pt x="14811" y="14145"/>
                    </a:cubicBezTo>
                    <a:cubicBezTo>
                      <a:pt x="14787" y="14181"/>
                      <a:pt x="14823" y="14169"/>
                      <a:pt x="14811" y="14193"/>
                    </a:cubicBezTo>
                    <a:cubicBezTo>
                      <a:pt x="14728" y="14240"/>
                      <a:pt x="14680" y="14228"/>
                      <a:pt x="14597" y="14276"/>
                    </a:cubicBezTo>
                    <a:cubicBezTo>
                      <a:pt x="14577" y="14296"/>
                      <a:pt x="14467" y="14398"/>
                      <a:pt x="14410" y="14398"/>
                    </a:cubicBezTo>
                    <a:cubicBezTo>
                      <a:pt x="14398" y="14398"/>
                      <a:pt x="14388" y="14393"/>
                      <a:pt x="14382" y="14383"/>
                    </a:cubicBezTo>
                    <a:lnTo>
                      <a:pt x="14382" y="14383"/>
                    </a:lnTo>
                    <a:cubicBezTo>
                      <a:pt x="14299" y="14443"/>
                      <a:pt x="14430" y="14455"/>
                      <a:pt x="14382" y="14526"/>
                    </a:cubicBezTo>
                    <a:cubicBezTo>
                      <a:pt x="14375" y="14537"/>
                      <a:pt x="14363" y="14542"/>
                      <a:pt x="14349" y="14542"/>
                    </a:cubicBezTo>
                    <a:cubicBezTo>
                      <a:pt x="14319" y="14542"/>
                      <a:pt x="14283" y="14522"/>
                      <a:pt x="14275" y="14514"/>
                    </a:cubicBezTo>
                    <a:cubicBezTo>
                      <a:pt x="14240" y="14514"/>
                      <a:pt x="14216" y="14526"/>
                      <a:pt x="14192" y="14526"/>
                    </a:cubicBezTo>
                    <a:cubicBezTo>
                      <a:pt x="14129" y="14547"/>
                      <a:pt x="14001" y="14753"/>
                      <a:pt x="13939" y="14753"/>
                    </a:cubicBezTo>
                    <a:cubicBezTo>
                      <a:pt x="13931" y="14753"/>
                      <a:pt x="13924" y="14749"/>
                      <a:pt x="13918" y="14740"/>
                    </a:cubicBezTo>
                    <a:lnTo>
                      <a:pt x="13918" y="14740"/>
                    </a:lnTo>
                    <a:cubicBezTo>
                      <a:pt x="13930" y="14764"/>
                      <a:pt x="13990" y="14895"/>
                      <a:pt x="13954" y="14907"/>
                    </a:cubicBezTo>
                    <a:cubicBezTo>
                      <a:pt x="13947" y="14912"/>
                      <a:pt x="13940" y="14914"/>
                      <a:pt x="13934" y="14914"/>
                    </a:cubicBezTo>
                    <a:cubicBezTo>
                      <a:pt x="13909" y="14914"/>
                      <a:pt x="13892" y="14883"/>
                      <a:pt x="13882" y="14883"/>
                    </a:cubicBezTo>
                    <a:cubicBezTo>
                      <a:pt x="13859" y="14883"/>
                      <a:pt x="13835" y="14883"/>
                      <a:pt x="13811" y="14895"/>
                    </a:cubicBezTo>
                    <a:cubicBezTo>
                      <a:pt x="13763" y="14895"/>
                      <a:pt x="13728" y="14919"/>
                      <a:pt x="13692" y="14955"/>
                    </a:cubicBezTo>
                    <a:cubicBezTo>
                      <a:pt x="13683" y="14972"/>
                      <a:pt x="13668" y="14983"/>
                      <a:pt x="13651" y="14983"/>
                    </a:cubicBezTo>
                    <a:cubicBezTo>
                      <a:pt x="13645" y="14983"/>
                      <a:pt x="13639" y="14982"/>
                      <a:pt x="13632" y="14978"/>
                    </a:cubicBezTo>
                    <a:cubicBezTo>
                      <a:pt x="13620" y="14967"/>
                      <a:pt x="13620" y="14859"/>
                      <a:pt x="13597" y="14859"/>
                    </a:cubicBezTo>
                    <a:cubicBezTo>
                      <a:pt x="13595" y="14859"/>
                      <a:pt x="13594" y="14859"/>
                      <a:pt x="13593" y="14859"/>
                    </a:cubicBezTo>
                    <a:cubicBezTo>
                      <a:pt x="13567" y="14859"/>
                      <a:pt x="13512" y="14968"/>
                      <a:pt x="13478" y="14990"/>
                    </a:cubicBezTo>
                    <a:cubicBezTo>
                      <a:pt x="13394" y="15038"/>
                      <a:pt x="13287" y="15062"/>
                      <a:pt x="13192" y="15086"/>
                    </a:cubicBezTo>
                    <a:cubicBezTo>
                      <a:pt x="13102" y="15108"/>
                      <a:pt x="13264" y="15266"/>
                      <a:pt x="13147" y="15266"/>
                    </a:cubicBezTo>
                    <a:cubicBezTo>
                      <a:pt x="13140" y="15266"/>
                      <a:pt x="13131" y="15266"/>
                      <a:pt x="13120" y="15264"/>
                    </a:cubicBezTo>
                    <a:cubicBezTo>
                      <a:pt x="13073" y="15264"/>
                      <a:pt x="13037" y="15255"/>
                      <a:pt x="13003" y="15255"/>
                    </a:cubicBezTo>
                    <a:cubicBezTo>
                      <a:pt x="12969" y="15255"/>
                      <a:pt x="12936" y="15264"/>
                      <a:pt x="12894" y="15300"/>
                    </a:cubicBezTo>
                    <a:cubicBezTo>
                      <a:pt x="12866" y="15319"/>
                      <a:pt x="12852" y="15435"/>
                      <a:pt x="12813" y="15435"/>
                    </a:cubicBezTo>
                    <a:cubicBezTo>
                      <a:pt x="12802" y="15435"/>
                      <a:pt x="12790" y="15427"/>
                      <a:pt x="12775" y="15407"/>
                    </a:cubicBezTo>
                    <a:cubicBezTo>
                      <a:pt x="12757" y="15383"/>
                      <a:pt x="12740" y="15374"/>
                      <a:pt x="12724" y="15374"/>
                    </a:cubicBezTo>
                    <a:cubicBezTo>
                      <a:pt x="12675" y="15374"/>
                      <a:pt x="12635" y="15461"/>
                      <a:pt x="12608" y="15514"/>
                    </a:cubicBezTo>
                    <a:cubicBezTo>
                      <a:pt x="12584" y="15559"/>
                      <a:pt x="12555" y="15571"/>
                      <a:pt x="12522" y="15571"/>
                    </a:cubicBezTo>
                    <a:cubicBezTo>
                      <a:pt x="12488" y="15571"/>
                      <a:pt x="12450" y="15557"/>
                      <a:pt x="12409" y="15557"/>
                    </a:cubicBezTo>
                    <a:cubicBezTo>
                      <a:pt x="12396" y="15557"/>
                      <a:pt x="12383" y="15559"/>
                      <a:pt x="12370" y="15562"/>
                    </a:cubicBezTo>
                    <a:cubicBezTo>
                      <a:pt x="12287" y="15598"/>
                      <a:pt x="12406" y="15693"/>
                      <a:pt x="12406" y="15740"/>
                    </a:cubicBezTo>
                    <a:cubicBezTo>
                      <a:pt x="12406" y="15749"/>
                      <a:pt x="12400" y="15752"/>
                      <a:pt x="12391" y="15752"/>
                    </a:cubicBezTo>
                    <a:cubicBezTo>
                      <a:pt x="12361" y="15752"/>
                      <a:pt x="12291" y="15717"/>
                      <a:pt x="12249" y="15717"/>
                    </a:cubicBezTo>
                    <a:cubicBezTo>
                      <a:pt x="12231" y="15717"/>
                      <a:pt x="12218" y="15723"/>
                      <a:pt x="12215" y="15740"/>
                    </a:cubicBezTo>
                    <a:cubicBezTo>
                      <a:pt x="12215" y="15764"/>
                      <a:pt x="12263" y="15764"/>
                      <a:pt x="12251" y="15800"/>
                    </a:cubicBezTo>
                    <a:cubicBezTo>
                      <a:pt x="12227" y="15824"/>
                      <a:pt x="12204" y="15836"/>
                      <a:pt x="12168" y="15836"/>
                    </a:cubicBezTo>
                    <a:cubicBezTo>
                      <a:pt x="12104" y="15815"/>
                      <a:pt x="12144" y="15737"/>
                      <a:pt x="12070" y="15737"/>
                    </a:cubicBezTo>
                    <a:cubicBezTo>
                      <a:pt x="12061" y="15737"/>
                      <a:pt x="12050" y="15738"/>
                      <a:pt x="12037" y="15740"/>
                    </a:cubicBezTo>
                    <a:cubicBezTo>
                      <a:pt x="11870" y="15776"/>
                      <a:pt x="11715" y="15860"/>
                      <a:pt x="11584" y="15955"/>
                    </a:cubicBezTo>
                    <a:cubicBezTo>
                      <a:pt x="11549" y="15991"/>
                      <a:pt x="11549" y="16002"/>
                      <a:pt x="11501" y="16026"/>
                    </a:cubicBezTo>
                    <a:cubicBezTo>
                      <a:pt x="11491" y="16052"/>
                      <a:pt x="11482" y="16062"/>
                      <a:pt x="11473" y="16062"/>
                    </a:cubicBezTo>
                    <a:cubicBezTo>
                      <a:pt x="11444" y="16062"/>
                      <a:pt x="11427" y="15931"/>
                      <a:pt x="11418" y="15931"/>
                    </a:cubicBezTo>
                    <a:cubicBezTo>
                      <a:pt x="11348" y="15961"/>
                      <a:pt x="11412" y="16075"/>
                      <a:pt x="11342" y="16075"/>
                    </a:cubicBezTo>
                    <a:cubicBezTo>
                      <a:pt x="11329" y="16075"/>
                      <a:pt x="11311" y="16071"/>
                      <a:pt x="11287" y="16062"/>
                    </a:cubicBezTo>
                    <a:cubicBezTo>
                      <a:pt x="11263" y="16074"/>
                      <a:pt x="11239" y="16086"/>
                      <a:pt x="11227" y="16098"/>
                    </a:cubicBezTo>
                    <a:cubicBezTo>
                      <a:pt x="11187" y="16128"/>
                      <a:pt x="10938" y="16306"/>
                      <a:pt x="10844" y="16306"/>
                    </a:cubicBezTo>
                    <a:cubicBezTo>
                      <a:pt x="10828" y="16306"/>
                      <a:pt x="10816" y="16300"/>
                      <a:pt x="10811" y="16288"/>
                    </a:cubicBezTo>
                    <a:lnTo>
                      <a:pt x="10703" y="16479"/>
                    </a:lnTo>
                    <a:cubicBezTo>
                      <a:pt x="10690" y="16438"/>
                      <a:pt x="10661" y="16425"/>
                      <a:pt x="10626" y="16425"/>
                    </a:cubicBezTo>
                    <a:cubicBezTo>
                      <a:pt x="10599" y="16425"/>
                      <a:pt x="10568" y="16433"/>
                      <a:pt x="10537" y="16443"/>
                    </a:cubicBezTo>
                    <a:cubicBezTo>
                      <a:pt x="10530" y="16444"/>
                      <a:pt x="10524" y="16445"/>
                      <a:pt x="10519" y="16445"/>
                    </a:cubicBezTo>
                    <a:cubicBezTo>
                      <a:pt x="10472" y="16445"/>
                      <a:pt x="10448" y="16403"/>
                      <a:pt x="10406" y="16372"/>
                    </a:cubicBezTo>
                    <a:cubicBezTo>
                      <a:pt x="10402" y="16369"/>
                      <a:pt x="10399" y="16367"/>
                      <a:pt x="10396" y="16367"/>
                    </a:cubicBezTo>
                    <a:cubicBezTo>
                      <a:pt x="10358" y="16367"/>
                      <a:pt x="10353" y="16551"/>
                      <a:pt x="10287" y="16562"/>
                    </a:cubicBezTo>
                    <a:cubicBezTo>
                      <a:pt x="10275" y="16538"/>
                      <a:pt x="10275" y="16395"/>
                      <a:pt x="10239" y="16395"/>
                    </a:cubicBezTo>
                    <a:cubicBezTo>
                      <a:pt x="10180" y="16395"/>
                      <a:pt x="10096" y="16479"/>
                      <a:pt x="10108" y="16538"/>
                    </a:cubicBezTo>
                    <a:cubicBezTo>
                      <a:pt x="10132" y="16586"/>
                      <a:pt x="10180" y="16598"/>
                      <a:pt x="10120" y="16610"/>
                    </a:cubicBezTo>
                    <a:cubicBezTo>
                      <a:pt x="10111" y="16619"/>
                      <a:pt x="10100" y="16623"/>
                      <a:pt x="10089" y="16623"/>
                    </a:cubicBezTo>
                    <a:cubicBezTo>
                      <a:pt x="10071" y="16623"/>
                      <a:pt x="10051" y="16612"/>
                      <a:pt x="10037" y="16598"/>
                    </a:cubicBezTo>
                    <a:cubicBezTo>
                      <a:pt x="9989" y="16562"/>
                      <a:pt x="10013" y="16479"/>
                      <a:pt x="9965" y="16443"/>
                    </a:cubicBezTo>
                    <a:cubicBezTo>
                      <a:pt x="9965" y="16443"/>
                      <a:pt x="9941" y="16514"/>
                      <a:pt x="9941" y="16514"/>
                    </a:cubicBezTo>
                    <a:cubicBezTo>
                      <a:pt x="9918" y="16562"/>
                      <a:pt x="9882" y="16586"/>
                      <a:pt x="9846" y="16598"/>
                    </a:cubicBezTo>
                    <a:cubicBezTo>
                      <a:pt x="9835" y="16600"/>
                      <a:pt x="9826" y="16601"/>
                      <a:pt x="9819" y="16601"/>
                    </a:cubicBezTo>
                    <a:cubicBezTo>
                      <a:pt x="9805" y="16601"/>
                      <a:pt x="9796" y="16599"/>
                      <a:pt x="9790" y="16599"/>
                    </a:cubicBezTo>
                    <a:cubicBezTo>
                      <a:pt x="9783" y="16599"/>
                      <a:pt x="9779" y="16601"/>
                      <a:pt x="9775" y="16610"/>
                    </a:cubicBezTo>
                    <a:cubicBezTo>
                      <a:pt x="9739" y="16645"/>
                      <a:pt x="9727" y="16681"/>
                      <a:pt x="9715" y="16717"/>
                    </a:cubicBezTo>
                    <a:cubicBezTo>
                      <a:pt x="9711" y="16725"/>
                      <a:pt x="9706" y="16728"/>
                      <a:pt x="9700" y="16728"/>
                    </a:cubicBezTo>
                    <a:cubicBezTo>
                      <a:pt x="9677" y="16728"/>
                      <a:pt x="9643" y="16681"/>
                      <a:pt x="9610" y="16681"/>
                    </a:cubicBezTo>
                    <a:cubicBezTo>
                      <a:pt x="9601" y="16681"/>
                      <a:pt x="9592" y="16685"/>
                      <a:pt x="9584" y="16693"/>
                    </a:cubicBezTo>
                    <a:cubicBezTo>
                      <a:pt x="9560" y="16717"/>
                      <a:pt x="9572" y="16764"/>
                      <a:pt x="9537" y="16776"/>
                    </a:cubicBezTo>
                    <a:cubicBezTo>
                      <a:pt x="9506" y="16786"/>
                      <a:pt x="9484" y="16797"/>
                      <a:pt x="9456" y="16807"/>
                    </a:cubicBezTo>
                    <a:lnTo>
                      <a:pt x="9456" y="16807"/>
                    </a:lnTo>
                    <a:cubicBezTo>
                      <a:pt x="9528" y="16778"/>
                      <a:pt x="9597" y="16690"/>
                      <a:pt x="9510" y="16690"/>
                    </a:cubicBezTo>
                    <a:cubicBezTo>
                      <a:pt x="9501" y="16690"/>
                      <a:pt x="9490" y="16691"/>
                      <a:pt x="9477" y="16693"/>
                    </a:cubicBezTo>
                    <a:cubicBezTo>
                      <a:pt x="9418" y="16705"/>
                      <a:pt x="9298" y="16753"/>
                      <a:pt x="9310" y="16824"/>
                    </a:cubicBezTo>
                    <a:cubicBezTo>
                      <a:pt x="9303" y="16784"/>
                      <a:pt x="9261" y="16769"/>
                      <a:pt x="9203" y="16769"/>
                    </a:cubicBezTo>
                    <a:cubicBezTo>
                      <a:pt x="9073" y="16769"/>
                      <a:pt x="8861" y="16843"/>
                      <a:pt x="8786" y="16860"/>
                    </a:cubicBezTo>
                    <a:cubicBezTo>
                      <a:pt x="8679" y="16883"/>
                      <a:pt x="8739" y="16931"/>
                      <a:pt x="8763" y="17014"/>
                    </a:cubicBezTo>
                    <a:cubicBezTo>
                      <a:pt x="8744" y="17058"/>
                      <a:pt x="8732" y="17079"/>
                      <a:pt x="8716" y="17079"/>
                    </a:cubicBezTo>
                    <a:cubicBezTo>
                      <a:pt x="8702" y="17079"/>
                      <a:pt x="8684" y="17061"/>
                      <a:pt x="8656" y="17026"/>
                    </a:cubicBezTo>
                    <a:cubicBezTo>
                      <a:pt x="8639" y="16925"/>
                      <a:pt x="8508" y="16895"/>
                      <a:pt x="8390" y="16895"/>
                    </a:cubicBezTo>
                    <a:cubicBezTo>
                      <a:pt x="8343" y="16895"/>
                      <a:pt x="8297" y="16900"/>
                      <a:pt x="8263" y="16907"/>
                    </a:cubicBezTo>
                    <a:cubicBezTo>
                      <a:pt x="8203" y="16907"/>
                      <a:pt x="8132" y="16931"/>
                      <a:pt x="8084" y="16979"/>
                    </a:cubicBezTo>
                    <a:cubicBezTo>
                      <a:pt x="8048" y="17050"/>
                      <a:pt x="7977" y="17098"/>
                      <a:pt x="7894" y="17110"/>
                    </a:cubicBezTo>
                    <a:cubicBezTo>
                      <a:pt x="7989" y="17088"/>
                      <a:pt x="8028" y="17011"/>
                      <a:pt x="7934" y="17011"/>
                    </a:cubicBezTo>
                    <a:cubicBezTo>
                      <a:pt x="7923" y="17011"/>
                      <a:pt x="7909" y="17012"/>
                      <a:pt x="7894" y="17014"/>
                    </a:cubicBezTo>
                    <a:cubicBezTo>
                      <a:pt x="7786" y="17026"/>
                      <a:pt x="7679" y="17038"/>
                      <a:pt x="7572" y="17050"/>
                    </a:cubicBezTo>
                    <a:cubicBezTo>
                      <a:pt x="7487" y="17061"/>
                      <a:pt x="7412" y="17071"/>
                      <a:pt x="7363" y="17157"/>
                    </a:cubicBezTo>
                    <a:lnTo>
                      <a:pt x="7363" y="17157"/>
                    </a:lnTo>
                    <a:cubicBezTo>
                      <a:pt x="7379" y="17121"/>
                      <a:pt x="7387" y="17086"/>
                      <a:pt x="7370" y="17050"/>
                    </a:cubicBezTo>
                    <a:cubicBezTo>
                      <a:pt x="7363" y="17037"/>
                      <a:pt x="7335" y="17028"/>
                      <a:pt x="7311" y="17028"/>
                    </a:cubicBezTo>
                    <a:cubicBezTo>
                      <a:pt x="7291" y="17028"/>
                      <a:pt x="7274" y="17034"/>
                      <a:pt x="7274" y="17050"/>
                    </a:cubicBezTo>
                    <a:cubicBezTo>
                      <a:pt x="7262" y="17086"/>
                      <a:pt x="7191" y="17086"/>
                      <a:pt x="7132" y="17098"/>
                    </a:cubicBezTo>
                    <a:cubicBezTo>
                      <a:pt x="7108" y="17098"/>
                      <a:pt x="7108" y="17145"/>
                      <a:pt x="7084" y="17169"/>
                    </a:cubicBezTo>
                    <a:cubicBezTo>
                      <a:pt x="7079" y="17174"/>
                      <a:pt x="7074" y="17176"/>
                      <a:pt x="7067" y="17176"/>
                    </a:cubicBezTo>
                    <a:cubicBezTo>
                      <a:pt x="7042" y="17176"/>
                      <a:pt x="7005" y="17143"/>
                      <a:pt x="6977" y="17134"/>
                    </a:cubicBezTo>
                    <a:lnTo>
                      <a:pt x="6858" y="17134"/>
                    </a:lnTo>
                    <a:cubicBezTo>
                      <a:pt x="6822" y="17134"/>
                      <a:pt x="6774" y="17157"/>
                      <a:pt x="6751" y="17193"/>
                    </a:cubicBezTo>
                    <a:cubicBezTo>
                      <a:pt x="6743" y="17214"/>
                      <a:pt x="6723" y="17219"/>
                      <a:pt x="6698" y="17219"/>
                    </a:cubicBezTo>
                    <a:cubicBezTo>
                      <a:pt x="6681" y="17219"/>
                      <a:pt x="6662" y="17217"/>
                      <a:pt x="6643" y="17217"/>
                    </a:cubicBezTo>
                    <a:cubicBezTo>
                      <a:pt x="6643" y="17176"/>
                      <a:pt x="6654" y="17152"/>
                      <a:pt x="6635" y="17152"/>
                    </a:cubicBezTo>
                    <a:cubicBezTo>
                      <a:pt x="6626" y="17152"/>
                      <a:pt x="6611" y="17158"/>
                      <a:pt x="6584" y="17169"/>
                    </a:cubicBezTo>
                    <a:cubicBezTo>
                      <a:pt x="6536" y="17181"/>
                      <a:pt x="6477" y="17205"/>
                      <a:pt x="6429" y="17217"/>
                    </a:cubicBezTo>
                    <a:cubicBezTo>
                      <a:pt x="6429" y="17217"/>
                      <a:pt x="6385" y="17242"/>
                      <a:pt x="6365" y="17242"/>
                    </a:cubicBezTo>
                    <a:cubicBezTo>
                      <a:pt x="6358" y="17242"/>
                      <a:pt x="6354" y="17238"/>
                      <a:pt x="6358" y="17229"/>
                    </a:cubicBezTo>
                    <a:cubicBezTo>
                      <a:pt x="6358" y="17217"/>
                      <a:pt x="6393" y="17205"/>
                      <a:pt x="6381" y="17181"/>
                    </a:cubicBezTo>
                    <a:cubicBezTo>
                      <a:pt x="6298" y="17181"/>
                      <a:pt x="6310" y="17193"/>
                      <a:pt x="6262" y="17229"/>
                    </a:cubicBezTo>
                    <a:cubicBezTo>
                      <a:pt x="6233" y="17258"/>
                      <a:pt x="6199" y="17279"/>
                      <a:pt x="6169" y="17279"/>
                    </a:cubicBezTo>
                    <a:cubicBezTo>
                      <a:pt x="6150" y="17279"/>
                      <a:pt x="6133" y="17271"/>
                      <a:pt x="6119" y="17253"/>
                    </a:cubicBezTo>
                    <a:cubicBezTo>
                      <a:pt x="6084" y="17205"/>
                      <a:pt x="6131" y="17169"/>
                      <a:pt x="6036" y="17145"/>
                    </a:cubicBezTo>
                    <a:cubicBezTo>
                      <a:pt x="5965" y="17122"/>
                      <a:pt x="5905" y="17098"/>
                      <a:pt x="5846" y="17086"/>
                    </a:cubicBezTo>
                    <a:cubicBezTo>
                      <a:pt x="5774" y="17086"/>
                      <a:pt x="5822" y="17134"/>
                      <a:pt x="5810" y="17157"/>
                    </a:cubicBezTo>
                    <a:cubicBezTo>
                      <a:pt x="5802" y="17189"/>
                      <a:pt x="5778" y="17205"/>
                      <a:pt x="5753" y="17205"/>
                    </a:cubicBezTo>
                    <a:cubicBezTo>
                      <a:pt x="5740" y="17205"/>
                      <a:pt x="5727" y="17201"/>
                      <a:pt x="5715" y="17193"/>
                    </a:cubicBezTo>
                    <a:cubicBezTo>
                      <a:pt x="5698" y="17177"/>
                      <a:pt x="5642" y="17149"/>
                      <a:pt x="5609" y="17149"/>
                    </a:cubicBezTo>
                    <a:cubicBezTo>
                      <a:pt x="5595" y="17149"/>
                      <a:pt x="5586" y="17153"/>
                      <a:pt x="5584" y="17165"/>
                    </a:cubicBezTo>
                    <a:lnTo>
                      <a:pt x="5584" y="17165"/>
                    </a:lnTo>
                    <a:cubicBezTo>
                      <a:pt x="5586" y="17115"/>
                      <a:pt x="5547" y="17100"/>
                      <a:pt x="5494" y="17100"/>
                    </a:cubicBezTo>
                    <a:cubicBezTo>
                      <a:pt x="5416" y="17100"/>
                      <a:pt x="5309" y="17134"/>
                      <a:pt x="5274" y="17134"/>
                    </a:cubicBezTo>
                    <a:cubicBezTo>
                      <a:pt x="5215" y="17134"/>
                      <a:pt x="5227" y="17110"/>
                      <a:pt x="5179" y="17098"/>
                    </a:cubicBezTo>
                    <a:cubicBezTo>
                      <a:pt x="5119" y="17074"/>
                      <a:pt x="5060" y="17062"/>
                      <a:pt x="5000" y="17050"/>
                    </a:cubicBezTo>
                    <a:cubicBezTo>
                      <a:pt x="4965" y="17050"/>
                      <a:pt x="4655" y="17026"/>
                      <a:pt x="4667" y="16955"/>
                    </a:cubicBezTo>
                    <a:cubicBezTo>
                      <a:pt x="4649" y="16952"/>
                      <a:pt x="4634" y="16951"/>
                      <a:pt x="4621" y="16951"/>
                    </a:cubicBezTo>
                    <a:cubicBezTo>
                      <a:pt x="4574" y="16951"/>
                      <a:pt x="4557" y="16970"/>
                      <a:pt x="4548" y="17026"/>
                    </a:cubicBezTo>
                    <a:cubicBezTo>
                      <a:pt x="4524" y="17062"/>
                      <a:pt x="4476" y="17098"/>
                      <a:pt x="4429" y="17098"/>
                    </a:cubicBezTo>
                    <a:cubicBezTo>
                      <a:pt x="4429" y="17062"/>
                      <a:pt x="4429" y="17014"/>
                      <a:pt x="4405" y="16979"/>
                    </a:cubicBezTo>
                    <a:cubicBezTo>
                      <a:pt x="4378" y="16942"/>
                      <a:pt x="4337" y="16927"/>
                      <a:pt x="4292" y="16927"/>
                    </a:cubicBezTo>
                    <a:cubicBezTo>
                      <a:pt x="4278" y="16927"/>
                      <a:pt x="4264" y="16928"/>
                      <a:pt x="4250" y="16931"/>
                    </a:cubicBezTo>
                    <a:cubicBezTo>
                      <a:pt x="4220" y="16937"/>
                      <a:pt x="4194" y="16940"/>
                      <a:pt x="4168" y="16940"/>
                    </a:cubicBezTo>
                    <a:cubicBezTo>
                      <a:pt x="4143" y="16940"/>
                      <a:pt x="4119" y="16937"/>
                      <a:pt x="4095" y="16931"/>
                    </a:cubicBezTo>
                    <a:cubicBezTo>
                      <a:pt x="4084" y="16931"/>
                      <a:pt x="4060" y="16872"/>
                      <a:pt x="4048" y="16860"/>
                    </a:cubicBezTo>
                    <a:cubicBezTo>
                      <a:pt x="4038" y="16852"/>
                      <a:pt x="4029" y="16848"/>
                      <a:pt x="4020" y="16848"/>
                    </a:cubicBezTo>
                    <a:cubicBezTo>
                      <a:pt x="3965" y="16848"/>
                      <a:pt x="3922" y="16979"/>
                      <a:pt x="3864" y="16979"/>
                    </a:cubicBezTo>
                    <a:cubicBezTo>
                      <a:pt x="3862" y="16979"/>
                      <a:pt x="3859" y="16979"/>
                      <a:pt x="3857" y="16979"/>
                    </a:cubicBezTo>
                    <a:cubicBezTo>
                      <a:pt x="3750" y="16955"/>
                      <a:pt x="3893" y="16848"/>
                      <a:pt x="3833" y="16812"/>
                    </a:cubicBezTo>
                    <a:cubicBezTo>
                      <a:pt x="3806" y="16794"/>
                      <a:pt x="3775" y="16787"/>
                      <a:pt x="3743" y="16787"/>
                    </a:cubicBezTo>
                    <a:cubicBezTo>
                      <a:pt x="3653" y="16787"/>
                      <a:pt x="3551" y="16837"/>
                      <a:pt x="3480" y="16837"/>
                    </a:cubicBezTo>
                    <a:cubicBezTo>
                      <a:pt x="3475" y="16837"/>
                      <a:pt x="3469" y="16836"/>
                      <a:pt x="3464" y="16836"/>
                    </a:cubicBezTo>
                    <a:cubicBezTo>
                      <a:pt x="3441" y="16836"/>
                      <a:pt x="3202" y="16788"/>
                      <a:pt x="3310" y="16764"/>
                    </a:cubicBezTo>
                    <a:lnTo>
                      <a:pt x="3310" y="16764"/>
                    </a:lnTo>
                    <a:cubicBezTo>
                      <a:pt x="3338" y="16774"/>
                      <a:pt x="3363" y="16778"/>
                      <a:pt x="3381" y="16778"/>
                    </a:cubicBezTo>
                    <a:cubicBezTo>
                      <a:pt x="3431" y="16778"/>
                      <a:pt x="3436" y="16745"/>
                      <a:pt x="3357" y="16693"/>
                    </a:cubicBezTo>
                    <a:cubicBezTo>
                      <a:pt x="3343" y="16679"/>
                      <a:pt x="3295" y="16660"/>
                      <a:pt x="3256" y="16660"/>
                    </a:cubicBezTo>
                    <a:cubicBezTo>
                      <a:pt x="3230" y="16660"/>
                      <a:pt x="3207" y="16669"/>
                      <a:pt x="3202" y="16693"/>
                    </a:cubicBezTo>
                    <a:cubicBezTo>
                      <a:pt x="3202" y="16705"/>
                      <a:pt x="3238" y="16788"/>
                      <a:pt x="3202" y="16800"/>
                    </a:cubicBezTo>
                    <a:cubicBezTo>
                      <a:pt x="3192" y="16800"/>
                      <a:pt x="3101" y="16592"/>
                      <a:pt x="3049" y="16592"/>
                    </a:cubicBezTo>
                    <a:cubicBezTo>
                      <a:pt x="3044" y="16592"/>
                      <a:pt x="3040" y="16594"/>
                      <a:pt x="3036" y="16598"/>
                    </a:cubicBezTo>
                    <a:cubicBezTo>
                      <a:pt x="3000" y="16645"/>
                      <a:pt x="3012" y="16669"/>
                      <a:pt x="2976" y="16705"/>
                    </a:cubicBezTo>
                    <a:cubicBezTo>
                      <a:pt x="2941" y="16729"/>
                      <a:pt x="2905" y="16729"/>
                      <a:pt x="2857" y="16741"/>
                    </a:cubicBezTo>
                    <a:cubicBezTo>
                      <a:pt x="2893" y="16657"/>
                      <a:pt x="2929" y="16622"/>
                      <a:pt x="2810" y="16574"/>
                    </a:cubicBezTo>
                    <a:cubicBezTo>
                      <a:pt x="2796" y="16574"/>
                      <a:pt x="2732" y="16558"/>
                      <a:pt x="2684" y="16558"/>
                    </a:cubicBezTo>
                    <a:cubicBezTo>
                      <a:pt x="2648" y="16558"/>
                      <a:pt x="2621" y="16567"/>
                      <a:pt x="2631" y="16598"/>
                    </a:cubicBezTo>
                    <a:lnTo>
                      <a:pt x="2536" y="16550"/>
                    </a:lnTo>
                    <a:cubicBezTo>
                      <a:pt x="2548" y="16514"/>
                      <a:pt x="2595" y="16491"/>
                      <a:pt x="2583" y="16455"/>
                    </a:cubicBezTo>
                    <a:cubicBezTo>
                      <a:pt x="2571" y="16395"/>
                      <a:pt x="2524" y="16360"/>
                      <a:pt x="2476" y="16360"/>
                    </a:cubicBezTo>
                    <a:cubicBezTo>
                      <a:pt x="2467" y="16357"/>
                      <a:pt x="2457" y="16357"/>
                      <a:pt x="2448" y="16357"/>
                    </a:cubicBezTo>
                    <a:cubicBezTo>
                      <a:pt x="2396" y="16357"/>
                      <a:pt x="2346" y="16384"/>
                      <a:pt x="2311" y="16384"/>
                    </a:cubicBezTo>
                    <a:cubicBezTo>
                      <a:pt x="2281" y="16384"/>
                      <a:pt x="2262" y="16364"/>
                      <a:pt x="2262" y="16288"/>
                    </a:cubicBezTo>
                    <a:cubicBezTo>
                      <a:pt x="2287" y="16238"/>
                      <a:pt x="2283" y="16223"/>
                      <a:pt x="2264" y="16223"/>
                    </a:cubicBezTo>
                    <a:cubicBezTo>
                      <a:pt x="2235" y="16223"/>
                      <a:pt x="2172" y="16258"/>
                      <a:pt x="2124" y="16258"/>
                    </a:cubicBezTo>
                    <a:cubicBezTo>
                      <a:pt x="2113" y="16258"/>
                      <a:pt x="2104" y="16257"/>
                      <a:pt x="2095" y="16252"/>
                    </a:cubicBezTo>
                    <a:cubicBezTo>
                      <a:pt x="2024" y="16205"/>
                      <a:pt x="2024" y="16110"/>
                      <a:pt x="1976" y="16110"/>
                    </a:cubicBezTo>
                    <a:cubicBezTo>
                      <a:pt x="1940" y="16121"/>
                      <a:pt x="1893" y="16133"/>
                      <a:pt x="1857" y="16145"/>
                    </a:cubicBezTo>
                    <a:cubicBezTo>
                      <a:pt x="1857" y="16086"/>
                      <a:pt x="1917" y="16086"/>
                      <a:pt x="1857" y="16014"/>
                    </a:cubicBezTo>
                    <a:cubicBezTo>
                      <a:pt x="1838" y="15986"/>
                      <a:pt x="1805" y="15944"/>
                      <a:pt x="1769" y="15944"/>
                    </a:cubicBezTo>
                    <a:cubicBezTo>
                      <a:pt x="1759" y="15944"/>
                      <a:pt x="1748" y="15947"/>
                      <a:pt x="1738" y="15955"/>
                    </a:cubicBezTo>
                    <a:cubicBezTo>
                      <a:pt x="1732" y="15959"/>
                      <a:pt x="1726" y="15960"/>
                      <a:pt x="1720" y="15960"/>
                    </a:cubicBezTo>
                    <a:cubicBezTo>
                      <a:pt x="1687" y="15960"/>
                      <a:pt x="1649" y="15913"/>
                      <a:pt x="1619" y="15883"/>
                    </a:cubicBezTo>
                    <a:cubicBezTo>
                      <a:pt x="1609" y="15876"/>
                      <a:pt x="1599" y="15873"/>
                      <a:pt x="1589" y="15873"/>
                    </a:cubicBezTo>
                    <a:cubicBezTo>
                      <a:pt x="1561" y="15873"/>
                      <a:pt x="1532" y="15894"/>
                      <a:pt x="1500" y="15894"/>
                    </a:cubicBezTo>
                    <a:cubicBezTo>
                      <a:pt x="1493" y="15894"/>
                      <a:pt x="1485" y="15892"/>
                      <a:pt x="1477" y="15890"/>
                    </a:cubicBezTo>
                    <a:lnTo>
                      <a:pt x="1477" y="15890"/>
                    </a:lnTo>
                    <a:lnTo>
                      <a:pt x="1488" y="15955"/>
                    </a:lnTo>
                    <a:cubicBezTo>
                      <a:pt x="1472" y="15955"/>
                      <a:pt x="1458" y="15956"/>
                      <a:pt x="1444" y="15956"/>
                    </a:cubicBezTo>
                    <a:cubicBezTo>
                      <a:pt x="1417" y="15956"/>
                      <a:pt x="1393" y="15951"/>
                      <a:pt x="1369" y="15919"/>
                    </a:cubicBezTo>
                    <a:cubicBezTo>
                      <a:pt x="1387" y="15901"/>
                      <a:pt x="1411" y="15871"/>
                      <a:pt x="1442" y="15871"/>
                    </a:cubicBezTo>
                    <a:cubicBezTo>
                      <a:pt x="1450" y="15871"/>
                      <a:pt x="1459" y="15873"/>
                      <a:pt x="1468" y="15878"/>
                    </a:cubicBezTo>
                    <a:lnTo>
                      <a:pt x="1468" y="15878"/>
                    </a:lnTo>
                    <a:lnTo>
                      <a:pt x="1524" y="15812"/>
                    </a:lnTo>
                    <a:cubicBezTo>
                      <a:pt x="1506" y="15794"/>
                      <a:pt x="1475" y="15763"/>
                      <a:pt x="1446" y="15763"/>
                    </a:cubicBezTo>
                    <a:cubicBezTo>
                      <a:pt x="1436" y="15763"/>
                      <a:pt x="1426" y="15767"/>
                      <a:pt x="1417" y="15776"/>
                    </a:cubicBezTo>
                    <a:cubicBezTo>
                      <a:pt x="1357" y="15776"/>
                      <a:pt x="1345" y="15776"/>
                      <a:pt x="1345" y="15705"/>
                    </a:cubicBezTo>
                    <a:cubicBezTo>
                      <a:pt x="1327" y="15687"/>
                      <a:pt x="1315" y="15678"/>
                      <a:pt x="1305" y="15678"/>
                    </a:cubicBezTo>
                    <a:cubicBezTo>
                      <a:pt x="1294" y="15678"/>
                      <a:pt x="1286" y="15687"/>
                      <a:pt x="1274" y="15705"/>
                    </a:cubicBezTo>
                    <a:cubicBezTo>
                      <a:pt x="1265" y="15714"/>
                      <a:pt x="1255" y="15717"/>
                      <a:pt x="1245" y="15717"/>
                    </a:cubicBezTo>
                    <a:cubicBezTo>
                      <a:pt x="1216" y="15717"/>
                      <a:pt x="1184" y="15684"/>
                      <a:pt x="1166" y="15657"/>
                    </a:cubicBezTo>
                    <a:lnTo>
                      <a:pt x="1282" y="15553"/>
                    </a:lnTo>
                    <a:lnTo>
                      <a:pt x="1282" y="15553"/>
                    </a:lnTo>
                    <a:cubicBezTo>
                      <a:pt x="1275" y="15559"/>
                      <a:pt x="1265" y="15562"/>
                      <a:pt x="1254" y="15562"/>
                    </a:cubicBezTo>
                    <a:cubicBezTo>
                      <a:pt x="1195" y="15562"/>
                      <a:pt x="1103" y="15482"/>
                      <a:pt x="1083" y="15443"/>
                    </a:cubicBezTo>
                    <a:cubicBezTo>
                      <a:pt x="1059" y="15395"/>
                      <a:pt x="1083" y="15348"/>
                      <a:pt x="1059" y="15300"/>
                    </a:cubicBezTo>
                    <a:cubicBezTo>
                      <a:pt x="976" y="15098"/>
                      <a:pt x="845" y="14907"/>
                      <a:pt x="762" y="14693"/>
                    </a:cubicBezTo>
                    <a:cubicBezTo>
                      <a:pt x="762" y="14693"/>
                      <a:pt x="797" y="14669"/>
                      <a:pt x="785" y="14633"/>
                    </a:cubicBezTo>
                    <a:cubicBezTo>
                      <a:pt x="774" y="14597"/>
                      <a:pt x="750" y="14562"/>
                      <a:pt x="738" y="14526"/>
                    </a:cubicBezTo>
                    <a:cubicBezTo>
                      <a:pt x="702" y="14419"/>
                      <a:pt x="643" y="14312"/>
                      <a:pt x="607" y="14205"/>
                    </a:cubicBezTo>
                    <a:cubicBezTo>
                      <a:pt x="547" y="14050"/>
                      <a:pt x="524" y="13883"/>
                      <a:pt x="476" y="13716"/>
                    </a:cubicBezTo>
                    <a:cubicBezTo>
                      <a:pt x="464" y="13669"/>
                      <a:pt x="440" y="13609"/>
                      <a:pt x="404" y="13562"/>
                    </a:cubicBezTo>
                    <a:cubicBezTo>
                      <a:pt x="381" y="13538"/>
                      <a:pt x="381" y="13478"/>
                      <a:pt x="381" y="13443"/>
                    </a:cubicBezTo>
                    <a:lnTo>
                      <a:pt x="381" y="13443"/>
                    </a:lnTo>
                    <a:cubicBezTo>
                      <a:pt x="381" y="13464"/>
                      <a:pt x="394" y="13481"/>
                      <a:pt x="406" y="13481"/>
                    </a:cubicBezTo>
                    <a:cubicBezTo>
                      <a:pt x="415" y="13481"/>
                      <a:pt x="424" y="13474"/>
                      <a:pt x="428" y="13454"/>
                    </a:cubicBezTo>
                    <a:cubicBezTo>
                      <a:pt x="440" y="13359"/>
                      <a:pt x="428" y="13252"/>
                      <a:pt x="440" y="13157"/>
                    </a:cubicBezTo>
                    <a:cubicBezTo>
                      <a:pt x="440" y="13121"/>
                      <a:pt x="464" y="13014"/>
                      <a:pt x="428" y="12978"/>
                    </a:cubicBezTo>
                    <a:cubicBezTo>
                      <a:pt x="416" y="12966"/>
                      <a:pt x="398" y="12962"/>
                      <a:pt x="377" y="12962"/>
                    </a:cubicBezTo>
                    <a:cubicBezTo>
                      <a:pt x="336" y="12962"/>
                      <a:pt x="285" y="12978"/>
                      <a:pt x="262" y="12978"/>
                    </a:cubicBezTo>
                    <a:cubicBezTo>
                      <a:pt x="262" y="12895"/>
                      <a:pt x="369" y="12883"/>
                      <a:pt x="416" y="12883"/>
                    </a:cubicBezTo>
                    <a:cubicBezTo>
                      <a:pt x="452" y="12883"/>
                      <a:pt x="464" y="12800"/>
                      <a:pt x="476" y="12728"/>
                    </a:cubicBezTo>
                    <a:cubicBezTo>
                      <a:pt x="488" y="12621"/>
                      <a:pt x="512" y="12526"/>
                      <a:pt x="547" y="12431"/>
                    </a:cubicBezTo>
                    <a:cubicBezTo>
                      <a:pt x="559" y="12419"/>
                      <a:pt x="595" y="12395"/>
                      <a:pt x="595" y="12383"/>
                    </a:cubicBezTo>
                    <a:cubicBezTo>
                      <a:pt x="583" y="12335"/>
                      <a:pt x="571" y="12288"/>
                      <a:pt x="559" y="12252"/>
                    </a:cubicBezTo>
                    <a:cubicBezTo>
                      <a:pt x="524" y="12157"/>
                      <a:pt x="643" y="12061"/>
                      <a:pt x="678" y="11978"/>
                    </a:cubicBezTo>
                    <a:cubicBezTo>
                      <a:pt x="714" y="11895"/>
                      <a:pt x="666" y="11847"/>
                      <a:pt x="619" y="11788"/>
                    </a:cubicBezTo>
                    <a:cubicBezTo>
                      <a:pt x="581" y="11733"/>
                      <a:pt x="595" y="11719"/>
                      <a:pt x="623" y="11719"/>
                    </a:cubicBezTo>
                    <a:cubicBezTo>
                      <a:pt x="657" y="11719"/>
                      <a:pt x="713" y="11740"/>
                      <a:pt x="726" y="11740"/>
                    </a:cubicBezTo>
                    <a:cubicBezTo>
                      <a:pt x="797" y="11740"/>
                      <a:pt x="714" y="11597"/>
                      <a:pt x="702" y="11597"/>
                    </a:cubicBezTo>
                    <a:cubicBezTo>
                      <a:pt x="678" y="11502"/>
                      <a:pt x="797" y="11514"/>
                      <a:pt x="845" y="11466"/>
                    </a:cubicBezTo>
                    <a:cubicBezTo>
                      <a:pt x="893" y="11407"/>
                      <a:pt x="916" y="11323"/>
                      <a:pt x="928" y="11252"/>
                    </a:cubicBezTo>
                    <a:cubicBezTo>
                      <a:pt x="928" y="11206"/>
                      <a:pt x="983" y="10976"/>
                      <a:pt x="1060" y="10976"/>
                    </a:cubicBezTo>
                    <a:cubicBezTo>
                      <a:pt x="1064" y="10976"/>
                      <a:pt x="1067" y="10977"/>
                      <a:pt x="1071" y="10978"/>
                    </a:cubicBezTo>
                    <a:cubicBezTo>
                      <a:pt x="1107" y="10930"/>
                      <a:pt x="1131" y="10871"/>
                      <a:pt x="1131" y="10799"/>
                    </a:cubicBezTo>
                    <a:cubicBezTo>
                      <a:pt x="1190" y="10597"/>
                      <a:pt x="1297" y="10395"/>
                      <a:pt x="1357" y="10192"/>
                    </a:cubicBezTo>
                    <a:cubicBezTo>
                      <a:pt x="1379" y="10127"/>
                      <a:pt x="1400" y="10042"/>
                      <a:pt x="1350" y="10001"/>
                    </a:cubicBezTo>
                    <a:lnTo>
                      <a:pt x="1350" y="10001"/>
                    </a:lnTo>
                    <a:cubicBezTo>
                      <a:pt x="1376" y="10017"/>
                      <a:pt x="1409" y="10033"/>
                      <a:pt x="1441" y="10033"/>
                    </a:cubicBezTo>
                    <a:cubicBezTo>
                      <a:pt x="1453" y="10033"/>
                      <a:pt x="1465" y="10031"/>
                      <a:pt x="1476" y="10025"/>
                    </a:cubicBezTo>
                    <a:cubicBezTo>
                      <a:pt x="1524" y="10002"/>
                      <a:pt x="1488" y="9966"/>
                      <a:pt x="1512" y="9930"/>
                    </a:cubicBezTo>
                    <a:lnTo>
                      <a:pt x="1571" y="9883"/>
                    </a:lnTo>
                    <a:cubicBezTo>
                      <a:pt x="1643" y="9811"/>
                      <a:pt x="1702" y="9716"/>
                      <a:pt x="1762" y="9621"/>
                    </a:cubicBezTo>
                    <a:cubicBezTo>
                      <a:pt x="1750" y="9561"/>
                      <a:pt x="1869" y="9394"/>
                      <a:pt x="1857" y="9394"/>
                    </a:cubicBezTo>
                    <a:cubicBezTo>
                      <a:pt x="1809" y="9311"/>
                      <a:pt x="1714" y="9287"/>
                      <a:pt x="1667" y="9192"/>
                    </a:cubicBezTo>
                    <a:cubicBezTo>
                      <a:pt x="1659" y="9178"/>
                      <a:pt x="1716" y="9147"/>
                      <a:pt x="1765" y="9147"/>
                    </a:cubicBezTo>
                    <a:cubicBezTo>
                      <a:pt x="1799" y="9147"/>
                      <a:pt x="1828" y="9161"/>
                      <a:pt x="1833" y="9204"/>
                    </a:cubicBezTo>
                    <a:cubicBezTo>
                      <a:pt x="1844" y="9260"/>
                      <a:pt x="1864" y="9285"/>
                      <a:pt x="1887" y="9285"/>
                    </a:cubicBezTo>
                    <a:cubicBezTo>
                      <a:pt x="1913" y="9285"/>
                      <a:pt x="1945" y="9254"/>
                      <a:pt x="1976" y="9204"/>
                    </a:cubicBezTo>
                    <a:cubicBezTo>
                      <a:pt x="2000" y="9168"/>
                      <a:pt x="2048" y="9121"/>
                      <a:pt x="2048" y="9073"/>
                    </a:cubicBezTo>
                    <a:cubicBezTo>
                      <a:pt x="2036" y="9025"/>
                      <a:pt x="2012" y="9037"/>
                      <a:pt x="2059" y="9002"/>
                    </a:cubicBezTo>
                    <a:cubicBezTo>
                      <a:pt x="2086" y="8967"/>
                      <a:pt x="2200" y="8919"/>
                      <a:pt x="2270" y="8919"/>
                    </a:cubicBezTo>
                    <a:cubicBezTo>
                      <a:pt x="2293" y="8919"/>
                      <a:pt x="2312" y="8925"/>
                      <a:pt x="2320" y="8938"/>
                    </a:cubicBezTo>
                    <a:lnTo>
                      <a:pt x="2320" y="8938"/>
                    </a:lnTo>
                    <a:cubicBezTo>
                      <a:pt x="2287" y="8870"/>
                      <a:pt x="2310" y="8845"/>
                      <a:pt x="2357" y="8775"/>
                    </a:cubicBezTo>
                    <a:cubicBezTo>
                      <a:pt x="2405" y="8716"/>
                      <a:pt x="2440" y="8644"/>
                      <a:pt x="2464" y="8573"/>
                    </a:cubicBezTo>
                    <a:cubicBezTo>
                      <a:pt x="2464" y="8549"/>
                      <a:pt x="2464" y="8466"/>
                      <a:pt x="2488" y="8466"/>
                    </a:cubicBezTo>
                    <a:cubicBezTo>
                      <a:pt x="2500" y="8466"/>
                      <a:pt x="2521" y="8469"/>
                      <a:pt x="2542" y="8469"/>
                    </a:cubicBezTo>
                    <a:cubicBezTo>
                      <a:pt x="2562" y="8469"/>
                      <a:pt x="2583" y="8466"/>
                      <a:pt x="2595" y="8454"/>
                    </a:cubicBezTo>
                    <a:cubicBezTo>
                      <a:pt x="2607" y="8430"/>
                      <a:pt x="2631" y="8347"/>
                      <a:pt x="2667" y="8299"/>
                    </a:cubicBezTo>
                    <a:lnTo>
                      <a:pt x="2786" y="8168"/>
                    </a:lnTo>
                    <a:cubicBezTo>
                      <a:pt x="2893" y="8156"/>
                      <a:pt x="2810" y="8061"/>
                      <a:pt x="2786" y="8025"/>
                    </a:cubicBezTo>
                    <a:cubicBezTo>
                      <a:pt x="2750" y="7990"/>
                      <a:pt x="2786" y="7942"/>
                      <a:pt x="2810" y="7906"/>
                    </a:cubicBezTo>
                    <a:cubicBezTo>
                      <a:pt x="2852" y="7948"/>
                      <a:pt x="2873" y="7978"/>
                      <a:pt x="2901" y="7978"/>
                    </a:cubicBezTo>
                    <a:cubicBezTo>
                      <a:pt x="2920" y="7978"/>
                      <a:pt x="2942" y="7964"/>
                      <a:pt x="2976" y="7930"/>
                    </a:cubicBezTo>
                    <a:lnTo>
                      <a:pt x="3405" y="7501"/>
                    </a:lnTo>
                    <a:cubicBezTo>
                      <a:pt x="3405" y="7489"/>
                      <a:pt x="3572" y="7347"/>
                      <a:pt x="3524" y="7335"/>
                    </a:cubicBezTo>
                    <a:cubicBezTo>
                      <a:pt x="3429" y="7323"/>
                      <a:pt x="3524" y="7239"/>
                      <a:pt x="3560" y="7216"/>
                    </a:cubicBezTo>
                    <a:cubicBezTo>
                      <a:pt x="3569" y="7211"/>
                      <a:pt x="3577" y="7209"/>
                      <a:pt x="3584" y="7209"/>
                    </a:cubicBezTo>
                    <a:cubicBezTo>
                      <a:pt x="3613" y="7209"/>
                      <a:pt x="3626" y="7239"/>
                      <a:pt x="3655" y="7239"/>
                    </a:cubicBezTo>
                    <a:cubicBezTo>
                      <a:pt x="3679" y="7228"/>
                      <a:pt x="3703" y="7216"/>
                      <a:pt x="3726" y="7192"/>
                    </a:cubicBezTo>
                    <a:cubicBezTo>
                      <a:pt x="3774" y="7156"/>
                      <a:pt x="3905" y="7073"/>
                      <a:pt x="3905" y="7001"/>
                    </a:cubicBezTo>
                    <a:cubicBezTo>
                      <a:pt x="3905" y="6942"/>
                      <a:pt x="3964" y="6942"/>
                      <a:pt x="4000" y="6894"/>
                    </a:cubicBezTo>
                    <a:cubicBezTo>
                      <a:pt x="4036" y="6835"/>
                      <a:pt x="4012" y="6775"/>
                      <a:pt x="4024" y="6763"/>
                    </a:cubicBezTo>
                    <a:cubicBezTo>
                      <a:pt x="4026" y="6761"/>
                      <a:pt x="4030" y="6760"/>
                      <a:pt x="4035" y="6760"/>
                    </a:cubicBezTo>
                    <a:cubicBezTo>
                      <a:pt x="4054" y="6760"/>
                      <a:pt x="4088" y="6775"/>
                      <a:pt x="4107" y="6775"/>
                    </a:cubicBezTo>
                    <a:cubicBezTo>
                      <a:pt x="4167" y="6763"/>
                      <a:pt x="4238" y="6739"/>
                      <a:pt x="4286" y="6692"/>
                    </a:cubicBezTo>
                    <a:cubicBezTo>
                      <a:pt x="4369" y="6632"/>
                      <a:pt x="4465" y="6561"/>
                      <a:pt x="4536" y="6489"/>
                    </a:cubicBezTo>
                    <a:cubicBezTo>
                      <a:pt x="4572" y="6466"/>
                      <a:pt x="4584" y="6406"/>
                      <a:pt x="4560" y="6370"/>
                    </a:cubicBezTo>
                    <a:cubicBezTo>
                      <a:pt x="4579" y="6313"/>
                      <a:pt x="4522" y="6286"/>
                      <a:pt x="4458" y="6286"/>
                    </a:cubicBezTo>
                    <a:cubicBezTo>
                      <a:pt x="4363" y="6286"/>
                      <a:pt x="4253" y="6345"/>
                      <a:pt x="4353" y="6449"/>
                    </a:cubicBezTo>
                    <a:lnTo>
                      <a:pt x="4353" y="6449"/>
                    </a:lnTo>
                    <a:cubicBezTo>
                      <a:pt x="4346" y="6443"/>
                      <a:pt x="4337" y="6441"/>
                      <a:pt x="4326" y="6441"/>
                    </a:cubicBezTo>
                    <a:cubicBezTo>
                      <a:pt x="4256" y="6441"/>
                      <a:pt x="4119" y="6539"/>
                      <a:pt x="4042" y="6539"/>
                    </a:cubicBezTo>
                    <a:cubicBezTo>
                      <a:pt x="4036" y="6539"/>
                      <a:pt x="4030" y="6539"/>
                      <a:pt x="4024" y="6537"/>
                    </a:cubicBezTo>
                    <a:cubicBezTo>
                      <a:pt x="4016" y="6535"/>
                      <a:pt x="4010" y="6535"/>
                      <a:pt x="4005" y="6535"/>
                    </a:cubicBezTo>
                    <a:cubicBezTo>
                      <a:pt x="3970" y="6535"/>
                      <a:pt x="3985" y="6567"/>
                      <a:pt x="3964" y="6608"/>
                    </a:cubicBezTo>
                    <a:cubicBezTo>
                      <a:pt x="3929" y="6644"/>
                      <a:pt x="3881" y="6680"/>
                      <a:pt x="3845" y="6716"/>
                    </a:cubicBezTo>
                    <a:cubicBezTo>
                      <a:pt x="3679" y="6906"/>
                      <a:pt x="3488" y="7073"/>
                      <a:pt x="3298" y="7239"/>
                    </a:cubicBezTo>
                    <a:cubicBezTo>
                      <a:pt x="3179" y="7335"/>
                      <a:pt x="2857" y="7513"/>
                      <a:pt x="3012" y="7656"/>
                    </a:cubicBezTo>
                    <a:cubicBezTo>
                      <a:pt x="3012" y="7667"/>
                      <a:pt x="3088" y="7776"/>
                      <a:pt x="3054" y="7776"/>
                    </a:cubicBezTo>
                    <a:cubicBezTo>
                      <a:pt x="3052" y="7776"/>
                      <a:pt x="3050" y="7776"/>
                      <a:pt x="3048" y="7775"/>
                    </a:cubicBezTo>
                    <a:cubicBezTo>
                      <a:pt x="3000" y="7763"/>
                      <a:pt x="2952" y="7751"/>
                      <a:pt x="2917" y="7716"/>
                    </a:cubicBezTo>
                    <a:cubicBezTo>
                      <a:pt x="2845" y="7668"/>
                      <a:pt x="2774" y="7620"/>
                      <a:pt x="2690" y="7573"/>
                    </a:cubicBezTo>
                    <a:lnTo>
                      <a:pt x="2690" y="7573"/>
                    </a:lnTo>
                    <a:cubicBezTo>
                      <a:pt x="2690" y="7597"/>
                      <a:pt x="2714" y="7597"/>
                      <a:pt x="2690" y="7632"/>
                    </a:cubicBezTo>
                    <a:cubicBezTo>
                      <a:pt x="2667" y="7668"/>
                      <a:pt x="2643" y="7704"/>
                      <a:pt x="2619" y="7739"/>
                    </a:cubicBezTo>
                    <a:cubicBezTo>
                      <a:pt x="2582" y="7768"/>
                      <a:pt x="2537" y="7825"/>
                      <a:pt x="2496" y="7825"/>
                    </a:cubicBezTo>
                    <a:cubicBezTo>
                      <a:pt x="2487" y="7825"/>
                      <a:pt x="2478" y="7822"/>
                      <a:pt x="2469" y="7815"/>
                    </a:cubicBezTo>
                    <a:lnTo>
                      <a:pt x="2469" y="7815"/>
                    </a:lnTo>
                    <a:cubicBezTo>
                      <a:pt x="2554" y="7895"/>
                      <a:pt x="2406" y="7932"/>
                      <a:pt x="2464" y="8025"/>
                    </a:cubicBezTo>
                    <a:cubicBezTo>
                      <a:pt x="2498" y="8059"/>
                      <a:pt x="2543" y="8169"/>
                      <a:pt x="2444" y="8169"/>
                    </a:cubicBezTo>
                    <a:cubicBezTo>
                      <a:pt x="2439" y="8169"/>
                      <a:pt x="2434" y="8169"/>
                      <a:pt x="2429" y="8168"/>
                    </a:cubicBezTo>
                    <a:cubicBezTo>
                      <a:pt x="2381" y="8168"/>
                      <a:pt x="2356" y="8138"/>
                      <a:pt x="2312" y="8138"/>
                    </a:cubicBezTo>
                    <a:cubicBezTo>
                      <a:pt x="2300" y="8138"/>
                      <a:pt x="2288" y="8140"/>
                      <a:pt x="2274" y="8144"/>
                    </a:cubicBezTo>
                    <a:cubicBezTo>
                      <a:pt x="2214" y="8156"/>
                      <a:pt x="2202" y="8204"/>
                      <a:pt x="2226" y="8240"/>
                    </a:cubicBezTo>
                    <a:cubicBezTo>
                      <a:pt x="2250" y="8287"/>
                      <a:pt x="2226" y="8287"/>
                      <a:pt x="2190" y="8335"/>
                    </a:cubicBezTo>
                    <a:cubicBezTo>
                      <a:pt x="2184" y="8341"/>
                      <a:pt x="2179" y="8343"/>
                      <a:pt x="2174" y="8343"/>
                    </a:cubicBezTo>
                    <a:cubicBezTo>
                      <a:pt x="2160" y="8343"/>
                      <a:pt x="2149" y="8323"/>
                      <a:pt x="2131" y="8323"/>
                    </a:cubicBezTo>
                    <a:cubicBezTo>
                      <a:pt x="2127" y="8322"/>
                      <a:pt x="2123" y="8321"/>
                      <a:pt x="2119" y="8321"/>
                    </a:cubicBezTo>
                    <a:cubicBezTo>
                      <a:pt x="2039" y="8321"/>
                      <a:pt x="2066" y="8550"/>
                      <a:pt x="1952" y="8573"/>
                    </a:cubicBezTo>
                    <a:cubicBezTo>
                      <a:pt x="1905" y="8632"/>
                      <a:pt x="1952" y="8787"/>
                      <a:pt x="1928" y="8787"/>
                    </a:cubicBezTo>
                    <a:cubicBezTo>
                      <a:pt x="1905" y="8787"/>
                      <a:pt x="1865" y="8771"/>
                      <a:pt x="1841" y="8771"/>
                    </a:cubicBezTo>
                    <a:cubicBezTo>
                      <a:pt x="1829" y="8771"/>
                      <a:pt x="1821" y="8775"/>
                      <a:pt x="1821" y="8787"/>
                    </a:cubicBezTo>
                    <a:cubicBezTo>
                      <a:pt x="1809" y="8811"/>
                      <a:pt x="1869" y="8847"/>
                      <a:pt x="1869" y="8894"/>
                    </a:cubicBezTo>
                    <a:lnTo>
                      <a:pt x="1702" y="8859"/>
                    </a:lnTo>
                    <a:lnTo>
                      <a:pt x="1702" y="8859"/>
                    </a:lnTo>
                    <a:cubicBezTo>
                      <a:pt x="1750" y="8942"/>
                      <a:pt x="1726" y="9049"/>
                      <a:pt x="1643" y="9085"/>
                    </a:cubicBezTo>
                    <a:cubicBezTo>
                      <a:pt x="1583" y="9121"/>
                      <a:pt x="1547" y="9156"/>
                      <a:pt x="1524" y="9204"/>
                    </a:cubicBezTo>
                    <a:cubicBezTo>
                      <a:pt x="1515" y="9222"/>
                      <a:pt x="1506" y="9268"/>
                      <a:pt x="1517" y="9268"/>
                    </a:cubicBezTo>
                    <a:cubicBezTo>
                      <a:pt x="1521" y="9268"/>
                      <a:pt x="1527" y="9263"/>
                      <a:pt x="1536" y="9252"/>
                    </a:cubicBezTo>
                    <a:lnTo>
                      <a:pt x="1536" y="9252"/>
                    </a:lnTo>
                    <a:lnTo>
                      <a:pt x="1464" y="9359"/>
                    </a:lnTo>
                    <a:cubicBezTo>
                      <a:pt x="1417" y="9430"/>
                      <a:pt x="1452" y="9371"/>
                      <a:pt x="1464" y="9430"/>
                    </a:cubicBezTo>
                    <a:cubicBezTo>
                      <a:pt x="1464" y="9490"/>
                      <a:pt x="1345" y="9561"/>
                      <a:pt x="1309" y="9597"/>
                    </a:cubicBezTo>
                    <a:cubicBezTo>
                      <a:pt x="1286" y="9621"/>
                      <a:pt x="1202" y="9716"/>
                      <a:pt x="1214" y="9775"/>
                    </a:cubicBezTo>
                    <a:cubicBezTo>
                      <a:pt x="1214" y="9835"/>
                      <a:pt x="1321" y="9847"/>
                      <a:pt x="1190" y="9883"/>
                    </a:cubicBezTo>
                    <a:cubicBezTo>
                      <a:pt x="1119" y="9883"/>
                      <a:pt x="1012" y="9978"/>
                      <a:pt x="1131" y="9978"/>
                    </a:cubicBezTo>
                    <a:cubicBezTo>
                      <a:pt x="1214" y="10025"/>
                      <a:pt x="1202" y="10097"/>
                      <a:pt x="1107" y="10145"/>
                    </a:cubicBezTo>
                    <a:cubicBezTo>
                      <a:pt x="1047" y="10168"/>
                      <a:pt x="988" y="10133"/>
                      <a:pt x="976" y="10240"/>
                    </a:cubicBezTo>
                    <a:cubicBezTo>
                      <a:pt x="976" y="10264"/>
                      <a:pt x="1012" y="10430"/>
                      <a:pt x="988" y="10430"/>
                    </a:cubicBezTo>
                    <a:cubicBezTo>
                      <a:pt x="977" y="10430"/>
                      <a:pt x="966" y="10332"/>
                      <a:pt x="929" y="10332"/>
                    </a:cubicBezTo>
                    <a:cubicBezTo>
                      <a:pt x="925" y="10332"/>
                      <a:pt x="921" y="10333"/>
                      <a:pt x="916" y="10335"/>
                    </a:cubicBezTo>
                    <a:cubicBezTo>
                      <a:pt x="881" y="10371"/>
                      <a:pt x="905" y="10490"/>
                      <a:pt x="905" y="10526"/>
                    </a:cubicBezTo>
                    <a:cubicBezTo>
                      <a:pt x="881" y="10585"/>
                      <a:pt x="845" y="10645"/>
                      <a:pt x="797" y="10692"/>
                    </a:cubicBezTo>
                    <a:cubicBezTo>
                      <a:pt x="738" y="10716"/>
                      <a:pt x="702" y="10764"/>
                      <a:pt x="678" y="10811"/>
                    </a:cubicBezTo>
                    <a:cubicBezTo>
                      <a:pt x="643" y="10871"/>
                      <a:pt x="619" y="10942"/>
                      <a:pt x="619" y="11014"/>
                    </a:cubicBezTo>
                    <a:cubicBezTo>
                      <a:pt x="619" y="11097"/>
                      <a:pt x="655" y="11145"/>
                      <a:pt x="583" y="11168"/>
                    </a:cubicBezTo>
                    <a:cubicBezTo>
                      <a:pt x="512" y="11204"/>
                      <a:pt x="452" y="11276"/>
                      <a:pt x="452" y="11347"/>
                    </a:cubicBezTo>
                    <a:cubicBezTo>
                      <a:pt x="452" y="11403"/>
                      <a:pt x="494" y="11417"/>
                      <a:pt x="528" y="11428"/>
                    </a:cubicBezTo>
                    <a:lnTo>
                      <a:pt x="528" y="11428"/>
                    </a:lnTo>
                    <a:cubicBezTo>
                      <a:pt x="519" y="11425"/>
                      <a:pt x="510" y="11424"/>
                      <a:pt x="501" y="11424"/>
                    </a:cubicBezTo>
                    <a:cubicBezTo>
                      <a:pt x="398" y="11424"/>
                      <a:pt x="372" y="11617"/>
                      <a:pt x="404" y="11692"/>
                    </a:cubicBezTo>
                    <a:cubicBezTo>
                      <a:pt x="428" y="11740"/>
                      <a:pt x="404" y="11800"/>
                      <a:pt x="357" y="11823"/>
                    </a:cubicBezTo>
                    <a:cubicBezTo>
                      <a:pt x="327" y="11823"/>
                      <a:pt x="322" y="11782"/>
                      <a:pt x="301" y="11782"/>
                    </a:cubicBezTo>
                    <a:cubicBezTo>
                      <a:pt x="296" y="11782"/>
                      <a:pt x="291" y="11784"/>
                      <a:pt x="285" y="11788"/>
                    </a:cubicBezTo>
                    <a:cubicBezTo>
                      <a:pt x="250" y="11811"/>
                      <a:pt x="285" y="11859"/>
                      <a:pt x="285" y="11895"/>
                    </a:cubicBezTo>
                    <a:cubicBezTo>
                      <a:pt x="297" y="11954"/>
                      <a:pt x="274" y="12026"/>
                      <a:pt x="214" y="12073"/>
                    </a:cubicBezTo>
                    <a:cubicBezTo>
                      <a:pt x="207" y="12071"/>
                      <a:pt x="201" y="12070"/>
                      <a:pt x="197" y="12070"/>
                    </a:cubicBezTo>
                    <a:cubicBezTo>
                      <a:pt x="146" y="12070"/>
                      <a:pt x="226" y="12183"/>
                      <a:pt x="226" y="12216"/>
                    </a:cubicBezTo>
                    <a:cubicBezTo>
                      <a:pt x="226" y="12311"/>
                      <a:pt x="166" y="12407"/>
                      <a:pt x="190" y="12490"/>
                    </a:cubicBezTo>
                    <a:cubicBezTo>
                      <a:pt x="214" y="12573"/>
                      <a:pt x="202" y="12669"/>
                      <a:pt x="166" y="12740"/>
                    </a:cubicBezTo>
                    <a:cubicBezTo>
                      <a:pt x="143" y="12823"/>
                      <a:pt x="83" y="12978"/>
                      <a:pt x="131" y="13062"/>
                    </a:cubicBezTo>
                    <a:cubicBezTo>
                      <a:pt x="154" y="13085"/>
                      <a:pt x="83" y="13133"/>
                      <a:pt x="59" y="13169"/>
                    </a:cubicBezTo>
                    <a:cubicBezTo>
                      <a:pt x="47" y="13193"/>
                      <a:pt x="83" y="13240"/>
                      <a:pt x="83" y="13300"/>
                    </a:cubicBezTo>
                    <a:cubicBezTo>
                      <a:pt x="71" y="13371"/>
                      <a:pt x="71" y="13443"/>
                      <a:pt x="83" y="13514"/>
                    </a:cubicBezTo>
                    <a:cubicBezTo>
                      <a:pt x="95" y="13585"/>
                      <a:pt x="143" y="13562"/>
                      <a:pt x="107" y="13645"/>
                    </a:cubicBezTo>
                    <a:cubicBezTo>
                      <a:pt x="61" y="13726"/>
                      <a:pt x="26" y="13907"/>
                      <a:pt x="154" y="13907"/>
                    </a:cubicBezTo>
                    <a:cubicBezTo>
                      <a:pt x="157" y="13907"/>
                      <a:pt x="161" y="13907"/>
                      <a:pt x="165" y="13907"/>
                    </a:cubicBezTo>
                    <a:lnTo>
                      <a:pt x="165" y="13907"/>
                    </a:lnTo>
                    <a:cubicBezTo>
                      <a:pt x="0" y="13921"/>
                      <a:pt x="143" y="14371"/>
                      <a:pt x="226" y="14443"/>
                    </a:cubicBezTo>
                    <a:cubicBezTo>
                      <a:pt x="321" y="14514"/>
                      <a:pt x="107" y="14669"/>
                      <a:pt x="262" y="14717"/>
                    </a:cubicBezTo>
                    <a:cubicBezTo>
                      <a:pt x="333" y="14740"/>
                      <a:pt x="416" y="14717"/>
                      <a:pt x="381" y="14836"/>
                    </a:cubicBezTo>
                    <a:cubicBezTo>
                      <a:pt x="404" y="14895"/>
                      <a:pt x="440" y="14955"/>
                      <a:pt x="476" y="15002"/>
                    </a:cubicBezTo>
                    <a:cubicBezTo>
                      <a:pt x="476" y="15004"/>
                      <a:pt x="474" y="15005"/>
                      <a:pt x="472" y="15005"/>
                    </a:cubicBezTo>
                    <a:cubicBezTo>
                      <a:pt x="465" y="15005"/>
                      <a:pt x="452" y="15000"/>
                      <a:pt x="440" y="15000"/>
                    </a:cubicBezTo>
                    <a:cubicBezTo>
                      <a:pt x="428" y="15000"/>
                      <a:pt x="416" y="15005"/>
                      <a:pt x="416" y="15026"/>
                    </a:cubicBezTo>
                    <a:cubicBezTo>
                      <a:pt x="428" y="15074"/>
                      <a:pt x="452" y="15109"/>
                      <a:pt x="476" y="15145"/>
                    </a:cubicBezTo>
                    <a:cubicBezTo>
                      <a:pt x="524" y="15229"/>
                      <a:pt x="535" y="15359"/>
                      <a:pt x="595" y="15443"/>
                    </a:cubicBezTo>
                    <a:cubicBezTo>
                      <a:pt x="585" y="15350"/>
                      <a:pt x="655" y="15257"/>
                      <a:pt x="736" y="15257"/>
                    </a:cubicBezTo>
                    <a:cubicBezTo>
                      <a:pt x="748" y="15257"/>
                      <a:pt x="761" y="15259"/>
                      <a:pt x="774" y="15264"/>
                    </a:cubicBezTo>
                    <a:cubicBezTo>
                      <a:pt x="821" y="15336"/>
                      <a:pt x="714" y="15348"/>
                      <a:pt x="678" y="15359"/>
                    </a:cubicBezTo>
                    <a:cubicBezTo>
                      <a:pt x="643" y="15371"/>
                      <a:pt x="738" y="15467"/>
                      <a:pt x="762" y="15502"/>
                    </a:cubicBezTo>
                    <a:cubicBezTo>
                      <a:pt x="774" y="15550"/>
                      <a:pt x="762" y="15657"/>
                      <a:pt x="785" y="15657"/>
                    </a:cubicBezTo>
                    <a:cubicBezTo>
                      <a:pt x="793" y="15657"/>
                      <a:pt x="805" y="15656"/>
                      <a:pt x="819" y="15656"/>
                    </a:cubicBezTo>
                    <a:cubicBezTo>
                      <a:pt x="845" y="15656"/>
                      <a:pt x="877" y="15661"/>
                      <a:pt x="893" y="15693"/>
                    </a:cubicBezTo>
                    <a:cubicBezTo>
                      <a:pt x="916" y="15788"/>
                      <a:pt x="964" y="15860"/>
                      <a:pt x="1012" y="15931"/>
                    </a:cubicBezTo>
                    <a:cubicBezTo>
                      <a:pt x="1010" y="15923"/>
                      <a:pt x="1013" y="15920"/>
                      <a:pt x="1018" y="15920"/>
                    </a:cubicBezTo>
                    <a:cubicBezTo>
                      <a:pt x="1063" y="15920"/>
                      <a:pt x="1314" y="16158"/>
                      <a:pt x="1357" y="16169"/>
                    </a:cubicBezTo>
                    <a:cubicBezTo>
                      <a:pt x="1359" y="16170"/>
                      <a:pt x="1362" y="16170"/>
                      <a:pt x="1364" y="16170"/>
                    </a:cubicBezTo>
                    <a:cubicBezTo>
                      <a:pt x="1401" y="16170"/>
                      <a:pt x="1397" y="16085"/>
                      <a:pt x="1443" y="16085"/>
                    </a:cubicBezTo>
                    <a:cubicBezTo>
                      <a:pt x="1446" y="16085"/>
                      <a:pt x="1449" y="16085"/>
                      <a:pt x="1452" y="16086"/>
                    </a:cubicBezTo>
                    <a:cubicBezTo>
                      <a:pt x="1500" y="16086"/>
                      <a:pt x="1464" y="16205"/>
                      <a:pt x="1452" y="16229"/>
                    </a:cubicBezTo>
                    <a:cubicBezTo>
                      <a:pt x="1459" y="16215"/>
                      <a:pt x="1482" y="16201"/>
                      <a:pt x="1504" y="16201"/>
                    </a:cubicBezTo>
                    <a:cubicBezTo>
                      <a:pt x="1521" y="16201"/>
                      <a:pt x="1537" y="16209"/>
                      <a:pt x="1547" y="16229"/>
                    </a:cubicBezTo>
                    <a:cubicBezTo>
                      <a:pt x="1571" y="16276"/>
                      <a:pt x="1512" y="16312"/>
                      <a:pt x="1536" y="16348"/>
                    </a:cubicBezTo>
                    <a:cubicBezTo>
                      <a:pt x="1540" y="16357"/>
                      <a:pt x="1547" y="16360"/>
                      <a:pt x="1556" y="16360"/>
                    </a:cubicBezTo>
                    <a:cubicBezTo>
                      <a:pt x="1584" y="16360"/>
                      <a:pt x="1628" y="16329"/>
                      <a:pt x="1669" y="16329"/>
                    </a:cubicBezTo>
                    <a:cubicBezTo>
                      <a:pt x="1685" y="16329"/>
                      <a:pt x="1701" y="16334"/>
                      <a:pt x="1714" y="16348"/>
                    </a:cubicBezTo>
                    <a:cubicBezTo>
                      <a:pt x="1725" y="16358"/>
                      <a:pt x="1755" y="16484"/>
                      <a:pt x="1778" y="16484"/>
                    </a:cubicBezTo>
                    <a:cubicBezTo>
                      <a:pt x="1781" y="16484"/>
                      <a:pt x="1783" y="16482"/>
                      <a:pt x="1786" y="16479"/>
                    </a:cubicBezTo>
                    <a:cubicBezTo>
                      <a:pt x="1817" y="16437"/>
                      <a:pt x="1785" y="16405"/>
                      <a:pt x="1815" y="16405"/>
                    </a:cubicBezTo>
                    <a:cubicBezTo>
                      <a:pt x="1819" y="16405"/>
                      <a:pt x="1825" y="16406"/>
                      <a:pt x="1833" y="16407"/>
                    </a:cubicBezTo>
                    <a:cubicBezTo>
                      <a:pt x="1857" y="16419"/>
                      <a:pt x="1869" y="16431"/>
                      <a:pt x="1881" y="16443"/>
                    </a:cubicBezTo>
                    <a:cubicBezTo>
                      <a:pt x="1917" y="16491"/>
                      <a:pt x="1809" y="16550"/>
                      <a:pt x="1869" y="16586"/>
                    </a:cubicBezTo>
                    <a:cubicBezTo>
                      <a:pt x="1905" y="16610"/>
                      <a:pt x="1952" y="16633"/>
                      <a:pt x="2012" y="16657"/>
                    </a:cubicBezTo>
                    <a:cubicBezTo>
                      <a:pt x="2024" y="16657"/>
                      <a:pt x="2059" y="16633"/>
                      <a:pt x="2059" y="16633"/>
                    </a:cubicBezTo>
                    <a:cubicBezTo>
                      <a:pt x="2143" y="16681"/>
                      <a:pt x="2214" y="16717"/>
                      <a:pt x="2298" y="16753"/>
                    </a:cubicBezTo>
                    <a:cubicBezTo>
                      <a:pt x="2322" y="16762"/>
                      <a:pt x="2343" y="16766"/>
                      <a:pt x="2359" y="16766"/>
                    </a:cubicBezTo>
                    <a:cubicBezTo>
                      <a:pt x="2403" y="16766"/>
                      <a:pt x="2407" y="16731"/>
                      <a:pt x="2345" y="16669"/>
                    </a:cubicBezTo>
                    <a:lnTo>
                      <a:pt x="2345" y="16669"/>
                    </a:lnTo>
                    <a:cubicBezTo>
                      <a:pt x="2417" y="16705"/>
                      <a:pt x="2488" y="16753"/>
                      <a:pt x="2524" y="16824"/>
                    </a:cubicBezTo>
                    <a:cubicBezTo>
                      <a:pt x="2546" y="16880"/>
                      <a:pt x="2590" y="16968"/>
                      <a:pt x="2655" y="16968"/>
                    </a:cubicBezTo>
                    <a:cubicBezTo>
                      <a:pt x="2658" y="16968"/>
                      <a:pt x="2663" y="16968"/>
                      <a:pt x="2667" y="16967"/>
                    </a:cubicBezTo>
                    <a:cubicBezTo>
                      <a:pt x="2716" y="16959"/>
                      <a:pt x="2731" y="16945"/>
                      <a:pt x="2763" y="16945"/>
                    </a:cubicBezTo>
                    <a:cubicBezTo>
                      <a:pt x="2778" y="16945"/>
                      <a:pt x="2796" y="16948"/>
                      <a:pt x="2821" y="16955"/>
                    </a:cubicBezTo>
                    <a:cubicBezTo>
                      <a:pt x="2857" y="16967"/>
                      <a:pt x="2881" y="16979"/>
                      <a:pt x="2917" y="16991"/>
                    </a:cubicBezTo>
                    <a:cubicBezTo>
                      <a:pt x="2917" y="16979"/>
                      <a:pt x="2929" y="16955"/>
                      <a:pt x="2952" y="16955"/>
                    </a:cubicBezTo>
                    <a:cubicBezTo>
                      <a:pt x="3024" y="16955"/>
                      <a:pt x="3107" y="17014"/>
                      <a:pt x="3191" y="17026"/>
                    </a:cubicBezTo>
                    <a:cubicBezTo>
                      <a:pt x="3217" y="17026"/>
                      <a:pt x="3242" y="17023"/>
                      <a:pt x="3267" y="17023"/>
                    </a:cubicBezTo>
                    <a:cubicBezTo>
                      <a:pt x="3309" y="17023"/>
                      <a:pt x="3346" y="17033"/>
                      <a:pt x="3369" y="17086"/>
                    </a:cubicBezTo>
                    <a:cubicBezTo>
                      <a:pt x="3378" y="17123"/>
                      <a:pt x="3475" y="17153"/>
                      <a:pt x="3539" y="17153"/>
                    </a:cubicBezTo>
                    <a:cubicBezTo>
                      <a:pt x="3557" y="17153"/>
                      <a:pt x="3573" y="17151"/>
                      <a:pt x="3583" y="17145"/>
                    </a:cubicBezTo>
                    <a:cubicBezTo>
                      <a:pt x="3614" y="17115"/>
                      <a:pt x="3550" y="17068"/>
                      <a:pt x="3515" y="17054"/>
                    </a:cubicBezTo>
                    <a:lnTo>
                      <a:pt x="3515" y="17054"/>
                    </a:lnTo>
                    <a:cubicBezTo>
                      <a:pt x="3558" y="17065"/>
                      <a:pt x="3600" y="17078"/>
                      <a:pt x="3643" y="17110"/>
                    </a:cubicBezTo>
                    <a:cubicBezTo>
                      <a:pt x="3679" y="17134"/>
                      <a:pt x="3703" y="17181"/>
                      <a:pt x="3750" y="17205"/>
                    </a:cubicBezTo>
                    <a:cubicBezTo>
                      <a:pt x="3769" y="17215"/>
                      <a:pt x="3787" y="17217"/>
                      <a:pt x="3803" y="17217"/>
                    </a:cubicBezTo>
                    <a:cubicBezTo>
                      <a:pt x="3825" y="17217"/>
                      <a:pt x="3846" y="17213"/>
                      <a:pt x="3867" y="17213"/>
                    </a:cubicBezTo>
                    <a:cubicBezTo>
                      <a:pt x="3890" y="17213"/>
                      <a:pt x="3913" y="17218"/>
                      <a:pt x="3941" y="17241"/>
                    </a:cubicBezTo>
                    <a:cubicBezTo>
                      <a:pt x="3969" y="17259"/>
                      <a:pt x="4012" y="17360"/>
                      <a:pt x="4047" y="17360"/>
                    </a:cubicBezTo>
                    <a:cubicBezTo>
                      <a:pt x="4056" y="17360"/>
                      <a:pt x="4064" y="17353"/>
                      <a:pt x="4072" y="17336"/>
                    </a:cubicBezTo>
                    <a:cubicBezTo>
                      <a:pt x="4088" y="17294"/>
                      <a:pt x="4111" y="17241"/>
                      <a:pt x="4151" y="17241"/>
                    </a:cubicBezTo>
                    <a:cubicBezTo>
                      <a:pt x="4168" y="17241"/>
                      <a:pt x="4189" y="17251"/>
                      <a:pt x="4214" y="17276"/>
                    </a:cubicBezTo>
                    <a:cubicBezTo>
                      <a:pt x="4262" y="17324"/>
                      <a:pt x="4250" y="17360"/>
                      <a:pt x="4322" y="17395"/>
                    </a:cubicBezTo>
                    <a:cubicBezTo>
                      <a:pt x="4340" y="17395"/>
                      <a:pt x="4450" y="17431"/>
                      <a:pt x="4505" y="17431"/>
                    </a:cubicBezTo>
                    <a:cubicBezTo>
                      <a:pt x="4522" y="17431"/>
                      <a:pt x="4533" y="17427"/>
                      <a:pt x="4536" y="17419"/>
                    </a:cubicBezTo>
                    <a:cubicBezTo>
                      <a:pt x="4546" y="17388"/>
                      <a:pt x="4511" y="17294"/>
                      <a:pt x="4566" y="17294"/>
                    </a:cubicBezTo>
                    <a:cubicBezTo>
                      <a:pt x="4573" y="17294"/>
                      <a:pt x="4583" y="17296"/>
                      <a:pt x="4595" y="17300"/>
                    </a:cubicBezTo>
                    <a:cubicBezTo>
                      <a:pt x="4667" y="17324"/>
                      <a:pt x="4607" y="17384"/>
                      <a:pt x="4619" y="17419"/>
                    </a:cubicBezTo>
                    <a:cubicBezTo>
                      <a:pt x="4655" y="17395"/>
                      <a:pt x="4691" y="17360"/>
                      <a:pt x="4715" y="17336"/>
                    </a:cubicBezTo>
                    <a:cubicBezTo>
                      <a:pt x="4732" y="17325"/>
                      <a:pt x="4745" y="17321"/>
                      <a:pt x="4756" y="17321"/>
                    </a:cubicBezTo>
                    <a:cubicBezTo>
                      <a:pt x="4782" y="17321"/>
                      <a:pt x="4793" y="17346"/>
                      <a:pt x="4810" y="17372"/>
                    </a:cubicBezTo>
                    <a:cubicBezTo>
                      <a:pt x="4869" y="17443"/>
                      <a:pt x="4965" y="17479"/>
                      <a:pt x="5072" y="17479"/>
                    </a:cubicBezTo>
                    <a:cubicBezTo>
                      <a:pt x="5143" y="17467"/>
                      <a:pt x="5084" y="17300"/>
                      <a:pt x="5119" y="17300"/>
                    </a:cubicBezTo>
                    <a:cubicBezTo>
                      <a:pt x="5155" y="17300"/>
                      <a:pt x="5167" y="17360"/>
                      <a:pt x="5191" y="17384"/>
                    </a:cubicBezTo>
                    <a:cubicBezTo>
                      <a:pt x="5238" y="17407"/>
                      <a:pt x="5286" y="17431"/>
                      <a:pt x="5334" y="17443"/>
                    </a:cubicBezTo>
                    <a:cubicBezTo>
                      <a:pt x="5401" y="17454"/>
                      <a:pt x="5522" y="17551"/>
                      <a:pt x="5586" y="17551"/>
                    </a:cubicBezTo>
                    <a:cubicBezTo>
                      <a:pt x="5589" y="17551"/>
                      <a:pt x="5592" y="17551"/>
                      <a:pt x="5596" y="17550"/>
                    </a:cubicBezTo>
                    <a:cubicBezTo>
                      <a:pt x="5616" y="17540"/>
                      <a:pt x="5656" y="17475"/>
                      <a:pt x="5681" y="17475"/>
                    </a:cubicBezTo>
                    <a:cubicBezTo>
                      <a:pt x="5685" y="17475"/>
                      <a:pt x="5688" y="17476"/>
                      <a:pt x="5691" y="17479"/>
                    </a:cubicBezTo>
                    <a:cubicBezTo>
                      <a:pt x="5715" y="17515"/>
                      <a:pt x="5715" y="17538"/>
                      <a:pt x="5762" y="17538"/>
                    </a:cubicBezTo>
                    <a:cubicBezTo>
                      <a:pt x="5771" y="17540"/>
                      <a:pt x="5780" y="17541"/>
                      <a:pt x="5789" y="17541"/>
                    </a:cubicBezTo>
                    <a:cubicBezTo>
                      <a:pt x="5889" y="17541"/>
                      <a:pt x="5937" y="17419"/>
                      <a:pt x="6036" y="17419"/>
                    </a:cubicBezTo>
                    <a:cubicBezTo>
                      <a:pt x="6040" y="17419"/>
                      <a:pt x="6044" y="17419"/>
                      <a:pt x="6048" y="17419"/>
                    </a:cubicBezTo>
                    <a:cubicBezTo>
                      <a:pt x="6090" y="17419"/>
                      <a:pt x="6125" y="17444"/>
                      <a:pt x="6157" y="17474"/>
                    </a:cubicBezTo>
                    <a:lnTo>
                      <a:pt x="6157" y="17474"/>
                    </a:lnTo>
                    <a:cubicBezTo>
                      <a:pt x="6110" y="17485"/>
                      <a:pt x="6067" y="17562"/>
                      <a:pt x="6155" y="17562"/>
                    </a:cubicBezTo>
                    <a:lnTo>
                      <a:pt x="6215" y="17562"/>
                    </a:lnTo>
                    <a:cubicBezTo>
                      <a:pt x="6215" y="17548"/>
                      <a:pt x="6214" y="17536"/>
                      <a:pt x="6212" y="17526"/>
                    </a:cubicBezTo>
                    <a:lnTo>
                      <a:pt x="6212" y="17526"/>
                    </a:lnTo>
                    <a:cubicBezTo>
                      <a:pt x="6236" y="17547"/>
                      <a:pt x="6260" y="17562"/>
                      <a:pt x="6286" y="17562"/>
                    </a:cubicBezTo>
                    <a:cubicBezTo>
                      <a:pt x="6322" y="17562"/>
                      <a:pt x="6274" y="17491"/>
                      <a:pt x="6262" y="17491"/>
                    </a:cubicBezTo>
                    <a:cubicBezTo>
                      <a:pt x="6329" y="17491"/>
                      <a:pt x="6344" y="17563"/>
                      <a:pt x="6404" y="17563"/>
                    </a:cubicBezTo>
                    <a:cubicBezTo>
                      <a:pt x="6408" y="17563"/>
                      <a:pt x="6412" y="17563"/>
                      <a:pt x="6417" y="17562"/>
                    </a:cubicBezTo>
                    <a:cubicBezTo>
                      <a:pt x="6489" y="17550"/>
                      <a:pt x="6560" y="17526"/>
                      <a:pt x="6631" y="17526"/>
                    </a:cubicBezTo>
                    <a:cubicBezTo>
                      <a:pt x="6596" y="17526"/>
                      <a:pt x="6691" y="17526"/>
                      <a:pt x="6715" y="17491"/>
                    </a:cubicBezTo>
                    <a:cubicBezTo>
                      <a:pt x="6727" y="17479"/>
                      <a:pt x="6745" y="17473"/>
                      <a:pt x="6764" y="17473"/>
                    </a:cubicBezTo>
                    <a:cubicBezTo>
                      <a:pt x="6783" y="17473"/>
                      <a:pt x="6804" y="17479"/>
                      <a:pt x="6822" y="17491"/>
                    </a:cubicBezTo>
                    <a:cubicBezTo>
                      <a:pt x="6856" y="17499"/>
                      <a:pt x="6888" y="17503"/>
                      <a:pt x="6919" y="17503"/>
                    </a:cubicBezTo>
                    <a:cubicBezTo>
                      <a:pt x="6976" y="17503"/>
                      <a:pt x="7030" y="17490"/>
                      <a:pt x="7084" y="17467"/>
                    </a:cubicBezTo>
                    <a:cubicBezTo>
                      <a:pt x="7115" y="17457"/>
                      <a:pt x="7180" y="17376"/>
                      <a:pt x="7206" y="17376"/>
                    </a:cubicBezTo>
                    <a:cubicBezTo>
                      <a:pt x="7210" y="17376"/>
                      <a:pt x="7213" y="17378"/>
                      <a:pt x="7215" y="17384"/>
                    </a:cubicBezTo>
                    <a:cubicBezTo>
                      <a:pt x="7223" y="17442"/>
                      <a:pt x="7232" y="17507"/>
                      <a:pt x="7273" y="17507"/>
                    </a:cubicBezTo>
                    <a:cubicBezTo>
                      <a:pt x="7291" y="17507"/>
                      <a:pt x="7314" y="17495"/>
                      <a:pt x="7346" y="17467"/>
                    </a:cubicBezTo>
                    <a:cubicBezTo>
                      <a:pt x="7380" y="17433"/>
                      <a:pt x="7413" y="17386"/>
                      <a:pt x="7451" y="17352"/>
                    </a:cubicBezTo>
                    <a:lnTo>
                      <a:pt x="7451" y="17352"/>
                    </a:lnTo>
                    <a:cubicBezTo>
                      <a:pt x="7447" y="17372"/>
                      <a:pt x="7448" y="17390"/>
                      <a:pt x="7453" y="17395"/>
                    </a:cubicBezTo>
                    <a:cubicBezTo>
                      <a:pt x="7489" y="17395"/>
                      <a:pt x="7560" y="17395"/>
                      <a:pt x="7548" y="17348"/>
                    </a:cubicBezTo>
                    <a:cubicBezTo>
                      <a:pt x="7541" y="17332"/>
                      <a:pt x="7528" y="17322"/>
                      <a:pt x="7513" y="17313"/>
                    </a:cubicBezTo>
                    <a:lnTo>
                      <a:pt x="7513" y="17313"/>
                    </a:lnTo>
                    <a:cubicBezTo>
                      <a:pt x="7523" y="17310"/>
                      <a:pt x="7532" y="17309"/>
                      <a:pt x="7542" y="17309"/>
                    </a:cubicBezTo>
                    <a:cubicBezTo>
                      <a:pt x="7559" y="17309"/>
                      <a:pt x="7577" y="17313"/>
                      <a:pt x="7596" y="17324"/>
                    </a:cubicBezTo>
                    <a:cubicBezTo>
                      <a:pt x="7655" y="17360"/>
                      <a:pt x="7715" y="17419"/>
                      <a:pt x="7786" y="17431"/>
                    </a:cubicBezTo>
                    <a:cubicBezTo>
                      <a:pt x="7795" y="17432"/>
                      <a:pt x="7804" y="17433"/>
                      <a:pt x="7811" y="17433"/>
                    </a:cubicBezTo>
                    <a:cubicBezTo>
                      <a:pt x="7870" y="17433"/>
                      <a:pt x="7875" y="17394"/>
                      <a:pt x="7917" y="17384"/>
                    </a:cubicBezTo>
                    <a:cubicBezTo>
                      <a:pt x="7922" y="17383"/>
                      <a:pt x="7926" y="17382"/>
                      <a:pt x="7931" y="17382"/>
                    </a:cubicBezTo>
                    <a:cubicBezTo>
                      <a:pt x="7978" y="17382"/>
                      <a:pt x="8011" y="17433"/>
                      <a:pt x="8059" y="17433"/>
                    </a:cubicBezTo>
                    <a:cubicBezTo>
                      <a:pt x="8063" y="17433"/>
                      <a:pt x="8067" y="17432"/>
                      <a:pt x="8072" y="17431"/>
                    </a:cubicBezTo>
                    <a:cubicBezTo>
                      <a:pt x="8084" y="17431"/>
                      <a:pt x="8096" y="17384"/>
                      <a:pt x="8108" y="17372"/>
                    </a:cubicBezTo>
                    <a:cubicBezTo>
                      <a:pt x="8124" y="17353"/>
                      <a:pt x="8142" y="17345"/>
                      <a:pt x="8160" y="17345"/>
                    </a:cubicBezTo>
                    <a:cubicBezTo>
                      <a:pt x="8218" y="17345"/>
                      <a:pt x="8284" y="17420"/>
                      <a:pt x="8337" y="17420"/>
                    </a:cubicBezTo>
                    <a:cubicBezTo>
                      <a:pt x="8340" y="17420"/>
                      <a:pt x="8343" y="17420"/>
                      <a:pt x="8346" y="17419"/>
                    </a:cubicBezTo>
                    <a:cubicBezTo>
                      <a:pt x="8316" y="17419"/>
                      <a:pt x="8268" y="17273"/>
                      <a:pt x="8349" y="17273"/>
                    </a:cubicBezTo>
                    <a:cubicBezTo>
                      <a:pt x="8364" y="17273"/>
                      <a:pt x="8382" y="17278"/>
                      <a:pt x="8405" y="17288"/>
                    </a:cubicBezTo>
                    <a:cubicBezTo>
                      <a:pt x="8451" y="17311"/>
                      <a:pt x="8458" y="17319"/>
                      <a:pt x="8484" y="17319"/>
                    </a:cubicBezTo>
                    <a:cubicBezTo>
                      <a:pt x="8499" y="17319"/>
                      <a:pt x="8521" y="17316"/>
                      <a:pt x="8560" y="17312"/>
                    </a:cubicBezTo>
                    <a:cubicBezTo>
                      <a:pt x="8620" y="17324"/>
                      <a:pt x="8620" y="17336"/>
                      <a:pt x="8632" y="17384"/>
                    </a:cubicBezTo>
                    <a:cubicBezTo>
                      <a:pt x="8608" y="17253"/>
                      <a:pt x="8891" y="17300"/>
                      <a:pt x="8870" y="17183"/>
                    </a:cubicBezTo>
                    <a:lnTo>
                      <a:pt x="8870" y="17183"/>
                    </a:lnTo>
                    <a:cubicBezTo>
                      <a:pt x="8875" y="17207"/>
                      <a:pt x="8903" y="17216"/>
                      <a:pt x="8938" y="17216"/>
                    </a:cubicBezTo>
                    <a:cubicBezTo>
                      <a:pt x="9001" y="17216"/>
                      <a:pt x="9089" y="17189"/>
                      <a:pt x="9120" y="17181"/>
                    </a:cubicBezTo>
                    <a:cubicBezTo>
                      <a:pt x="9156" y="17169"/>
                      <a:pt x="9203" y="17145"/>
                      <a:pt x="9239" y="17122"/>
                    </a:cubicBezTo>
                    <a:cubicBezTo>
                      <a:pt x="9239" y="17122"/>
                      <a:pt x="9260" y="17049"/>
                      <a:pt x="9272" y="17049"/>
                    </a:cubicBezTo>
                    <a:cubicBezTo>
                      <a:pt x="9273" y="17049"/>
                      <a:pt x="9274" y="17049"/>
                      <a:pt x="9275" y="17050"/>
                    </a:cubicBezTo>
                    <a:cubicBezTo>
                      <a:pt x="9310" y="17074"/>
                      <a:pt x="9310" y="17169"/>
                      <a:pt x="9310" y="17205"/>
                    </a:cubicBezTo>
                    <a:cubicBezTo>
                      <a:pt x="9346" y="17157"/>
                      <a:pt x="9394" y="17134"/>
                      <a:pt x="9394" y="17074"/>
                    </a:cubicBezTo>
                    <a:cubicBezTo>
                      <a:pt x="9394" y="17026"/>
                      <a:pt x="9382" y="16943"/>
                      <a:pt x="9465" y="16931"/>
                    </a:cubicBezTo>
                    <a:cubicBezTo>
                      <a:pt x="9465" y="16955"/>
                      <a:pt x="9465" y="17074"/>
                      <a:pt x="9501" y="17086"/>
                    </a:cubicBezTo>
                    <a:cubicBezTo>
                      <a:pt x="9504" y="17087"/>
                      <a:pt x="9506" y="17087"/>
                      <a:pt x="9509" y="17087"/>
                    </a:cubicBezTo>
                    <a:cubicBezTo>
                      <a:pt x="9544" y="17087"/>
                      <a:pt x="9585" y="17024"/>
                      <a:pt x="9596" y="16991"/>
                    </a:cubicBezTo>
                    <a:cubicBezTo>
                      <a:pt x="9632" y="16979"/>
                      <a:pt x="9679" y="16979"/>
                      <a:pt x="9715" y="16979"/>
                    </a:cubicBezTo>
                    <a:cubicBezTo>
                      <a:pt x="9736" y="16979"/>
                      <a:pt x="9786" y="17016"/>
                      <a:pt x="9813" y="17016"/>
                    </a:cubicBezTo>
                    <a:cubicBezTo>
                      <a:pt x="9817" y="17016"/>
                      <a:pt x="9820" y="17016"/>
                      <a:pt x="9822" y="17014"/>
                    </a:cubicBezTo>
                    <a:cubicBezTo>
                      <a:pt x="9882" y="17003"/>
                      <a:pt x="9858" y="16895"/>
                      <a:pt x="9894" y="16895"/>
                    </a:cubicBezTo>
                    <a:cubicBezTo>
                      <a:pt x="9894" y="16895"/>
                      <a:pt x="9941" y="16919"/>
                      <a:pt x="9953" y="16919"/>
                    </a:cubicBezTo>
                    <a:cubicBezTo>
                      <a:pt x="9989" y="16919"/>
                      <a:pt x="10013" y="16919"/>
                      <a:pt x="10049" y="16907"/>
                    </a:cubicBezTo>
                    <a:cubicBezTo>
                      <a:pt x="10108" y="16883"/>
                      <a:pt x="10180" y="16860"/>
                      <a:pt x="10239" y="16824"/>
                    </a:cubicBezTo>
                    <a:cubicBezTo>
                      <a:pt x="10252" y="16819"/>
                      <a:pt x="10264" y="16817"/>
                      <a:pt x="10275" y="16817"/>
                    </a:cubicBezTo>
                    <a:cubicBezTo>
                      <a:pt x="10300" y="16817"/>
                      <a:pt x="10321" y="16826"/>
                      <a:pt x="10342" y="16826"/>
                    </a:cubicBezTo>
                    <a:cubicBezTo>
                      <a:pt x="10355" y="16826"/>
                      <a:pt x="10368" y="16823"/>
                      <a:pt x="10382" y="16812"/>
                    </a:cubicBezTo>
                    <a:cubicBezTo>
                      <a:pt x="10411" y="16793"/>
                      <a:pt x="10424" y="16765"/>
                      <a:pt x="10422" y="16743"/>
                    </a:cubicBezTo>
                    <a:lnTo>
                      <a:pt x="10422" y="16743"/>
                    </a:lnTo>
                    <a:cubicBezTo>
                      <a:pt x="10437" y="16796"/>
                      <a:pt x="10450" y="16826"/>
                      <a:pt x="10494" y="16826"/>
                    </a:cubicBezTo>
                    <a:cubicBezTo>
                      <a:pt x="10511" y="16826"/>
                      <a:pt x="10532" y="16821"/>
                      <a:pt x="10561" y="16812"/>
                    </a:cubicBezTo>
                    <a:cubicBezTo>
                      <a:pt x="10549" y="16800"/>
                      <a:pt x="10549" y="16788"/>
                      <a:pt x="10549" y="16764"/>
                    </a:cubicBezTo>
                    <a:cubicBezTo>
                      <a:pt x="10608" y="16753"/>
                      <a:pt x="10846" y="16705"/>
                      <a:pt x="10858" y="16645"/>
                    </a:cubicBezTo>
                    <a:cubicBezTo>
                      <a:pt x="10858" y="16645"/>
                      <a:pt x="10775" y="16550"/>
                      <a:pt x="10834" y="16538"/>
                    </a:cubicBezTo>
                    <a:cubicBezTo>
                      <a:pt x="10875" y="16538"/>
                      <a:pt x="10933" y="16564"/>
                      <a:pt x="10979" y="16564"/>
                    </a:cubicBezTo>
                    <a:cubicBezTo>
                      <a:pt x="10987" y="16564"/>
                      <a:pt x="10994" y="16564"/>
                      <a:pt x="11001" y="16562"/>
                    </a:cubicBezTo>
                    <a:cubicBezTo>
                      <a:pt x="11144" y="16562"/>
                      <a:pt x="11275" y="16538"/>
                      <a:pt x="11394" y="16479"/>
                    </a:cubicBezTo>
                    <a:cubicBezTo>
                      <a:pt x="11465" y="16443"/>
                      <a:pt x="11477" y="16383"/>
                      <a:pt x="11549" y="16348"/>
                    </a:cubicBezTo>
                    <a:cubicBezTo>
                      <a:pt x="11656" y="16300"/>
                      <a:pt x="11632" y="16264"/>
                      <a:pt x="11644" y="16181"/>
                    </a:cubicBezTo>
                    <a:lnTo>
                      <a:pt x="11644" y="16181"/>
                    </a:lnTo>
                    <a:cubicBezTo>
                      <a:pt x="11644" y="16205"/>
                      <a:pt x="11737" y="16249"/>
                      <a:pt x="11797" y="16249"/>
                    </a:cubicBezTo>
                    <a:cubicBezTo>
                      <a:pt x="11828" y="16249"/>
                      <a:pt x="11850" y="16237"/>
                      <a:pt x="11846" y="16205"/>
                    </a:cubicBezTo>
                    <a:cubicBezTo>
                      <a:pt x="11846" y="16157"/>
                      <a:pt x="11632" y="16145"/>
                      <a:pt x="11632" y="16086"/>
                    </a:cubicBezTo>
                    <a:lnTo>
                      <a:pt x="11632" y="16086"/>
                    </a:lnTo>
                    <a:lnTo>
                      <a:pt x="11811" y="16121"/>
                    </a:lnTo>
                    <a:cubicBezTo>
                      <a:pt x="11882" y="16145"/>
                      <a:pt x="11977" y="16169"/>
                      <a:pt x="12013" y="16241"/>
                    </a:cubicBezTo>
                    <a:cubicBezTo>
                      <a:pt x="11965" y="16121"/>
                      <a:pt x="12120" y="16121"/>
                      <a:pt x="12156" y="16038"/>
                    </a:cubicBezTo>
                    <a:cubicBezTo>
                      <a:pt x="12192" y="16025"/>
                      <a:pt x="12214" y="16018"/>
                      <a:pt x="12229" y="16018"/>
                    </a:cubicBezTo>
                    <a:cubicBezTo>
                      <a:pt x="12255" y="16018"/>
                      <a:pt x="12260" y="16037"/>
                      <a:pt x="12275" y="16074"/>
                    </a:cubicBezTo>
                    <a:cubicBezTo>
                      <a:pt x="12279" y="16100"/>
                      <a:pt x="12292" y="16107"/>
                      <a:pt x="12307" y="16107"/>
                    </a:cubicBezTo>
                    <a:cubicBezTo>
                      <a:pt x="12323" y="16107"/>
                      <a:pt x="12341" y="16099"/>
                      <a:pt x="12354" y="16099"/>
                    </a:cubicBezTo>
                    <a:cubicBezTo>
                      <a:pt x="12361" y="16099"/>
                      <a:pt x="12366" y="16101"/>
                      <a:pt x="12369" y="16106"/>
                    </a:cubicBezTo>
                    <a:lnTo>
                      <a:pt x="12369" y="16106"/>
                    </a:lnTo>
                    <a:lnTo>
                      <a:pt x="12287" y="15919"/>
                    </a:lnTo>
                    <a:cubicBezTo>
                      <a:pt x="12296" y="15915"/>
                      <a:pt x="12306" y="15913"/>
                      <a:pt x="12315" y="15913"/>
                    </a:cubicBezTo>
                    <a:cubicBezTo>
                      <a:pt x="12387" y="15913"/>
                      <a:pt x="12460" y="16015"/>
                      <a:pt x="12476" y="16015"/>
                    </a:cubicBezTo>
                    <a:cubicBezTo>
                      <a:pt x="12476" y="16015"/>
                      <a:pt x="12477" y="16015"/>
                      <a:pt x="12477" y="16014"/>
                    </a:cubicBezTo>
                    <a:cubicBezTo>
                      <a:pt x="12510" y="15959"/>
                      <a:pt x="12533" y="15833"/>
                      <a:pt x="12612" y="15833"/>
                    </a:cubicBezTo>
                    <a:cubicBezTo>
                      <a:pt x="12618" y="15833"/>
                      <a:pt x="12625" y="15834"/>
                      <a:pt x="12632" y="15836"/>
                    </a:cubicBezTo>
                    <a:cubicBezTo>
                      <a:pt x="12648" y="15841"/>
                      <a:pt x="12674" y="15844"/>
                      <a:pt x="12704" y="15844"/>
                    </a:cubicBezTo>
                    <a:cubicBezTo>
                      <a:pt x="12808" y="15844"/>
                      <a:pt x="12963" y="15809"/>
                      <a:pt x="12954" y="15717"/>
                    </a:cubicBezTo>
                    <a:cubicBezTo>
                      <a:pt x="12954" y="15669"/>
                      <a:pt x="13108" y="15657"/>
                      <a:pt x="13120" y="15586"/>
                    </a:cubicBezTo>
                    <a:cubicBezTo>
                      <a:pt x="13132" y="15544"/>
                      <a:pt x="13148" y="15530"/>
                      <a:pt x="13167" y="15530"/>
                    </a:cubicBezTo>
                    <a:cubicBezTo>
                      <a:pt x="13204" y="15530"/>
                      <a:pt x="13252" y="15586"/>
                      <a:pt x="13292" y="15586"/>
                    </a:cubicBezTo>
                    <a:cubicBezTo>
                      <a:pt x="13294" y="15586"/>
                      <a:pt x="13297" y="15586"/>
                      <a:pt x="13299" y="15586"/>
                    </a:cubicBezTo>
                    <a:cubicBezTo>
                      <a:pt x="13358" y="15574"/>
                      <a:pt x="13358" y="15490"/>
                      <a:pt x="13418" y="15455"/>
                    </a:cubicBezTo>
                    <a:cubicBezTo>
                      <a:pt x="13431" y="15448"/>
                      <a:pt x="13441" y="15445"/>
                      <a:pt x="13449" y="15445"/>
                    </a:cubicBezTo>
                    <a:cubicBezTo>
                      <a:pt x="13472" y="15445"/>
                      <a:pt x="13481" y="15467"/>
                      <a:pt x="13489" y="15502"/>
                    </a:cubicBezTo>
                    <a:cubicBezTo>
                      <a:pt x="13492" y="15509"/>
                      <a:pt x="13495" y="15511"/>
                      <a:pt x="13500" y="15511"/>
                    </a:cubicBezTo>
                    <a:cubicBezTo>
                      <a:pt x="13524" y="15511"/>
                      <a:pt x="13575" y="15453"/>
                      <a:pt x="13585" y="15443"/>
                    </a:cubicBezTo>
                    <a:cubicBezTo>
                      <a:pt x="13597" y="15395"/>
                      <a:pt x="13620" y="15407"/>
                      <a:pt x="13656" y="15395"/>
                    </a:cubicBezTo>
                    <a:cubicBezTo>
                      <a:pt x="13725" y="15385"/>
                      <a:pt x="13589" y="15244"/>
                      <a:pt x="13643" y="15244"/>
                    </a:cubicBezTo>
                    <a:cubicBezTo>
                      <a:pt x="13654" y="15244"/>
                      <a:pt x="13673" y="15250"/>
                      <a:pt x="13704" y="15264"/>
                    </a:cubicBezTo>
                    <a:cubicBezTo>
                      <a:pt x="13724" y="15275"/>
                      <a:pt x="13746" y="15279"/>
                      <a:pt x="13767" y="15279"/>
                    </a:cubicBezTo>
                    <a:cubicBezTo>
                      <a:pt x="13845" y="15279"/>
                      <a:pt x="13918" y="15217"/>
                      <a:pt x="13918" y="15133"/>
                    </a:cubicBezTo>
                    <a:cubicBezTo>
                      <a:pt x="13934" y="15061"/>
                      <a:pt x="13956" y="15016"/>
                      <a:pt x="14001" y="15016"/>
                    </a:cubicBezTo>
                    <a:cubicBezTo>
                      <a:pt x="14022" y="15016"/>
                      <a:pt x="14050" y="15027"/>
                      <a:pt x="14085" y="15050"/>
                    </a:cubicBezTo>
                    <a:cubicBezTo>
                      <a:pt x="14090" y="15054"/>
                      <a:pt x="14096" y="15057"/>
                      <a:pt x="14102" y="15057"/>
                    </a:cubicBezTo>
                    <a:cubicBezTo>
                      <a:pt x="14157" y="15057"/>
                      <a:pt x="14227" y="14893"/>
                      <a:pt x="14298" y="14893"/>
                    </a:cubicBezTo>
                    <a:cubicBezTo>
                      <a:pt x="14303" y="14893"/>
                      <a:pt x="14307" y="14894"/>
                      <a:pt x="14311" y="14895"/>
                    </a:cubicBezTo>
                    <a:cubicBezTo>
                      <a:pt x="14265" y="14877"/>
                      <a:pt x="14341" y="14700"/>
                      <a:pt x="14382" y="14700"/>
                    </a:cubicBezTo>
                    <a:cubicBezTo>
                      <a:pt x="14394" y="14700"/>
                      <a:pt x="14404" y="14715"/>
                      <a:pt x="14406" y="14752"/>
                    </a:cubicBezTo>
                    <a:cubicBezTo>
                      <a:pt x="14427" y="14782"/>
                      <a:pt x="14445" y="14794"/>
                      <a:pt x="14461" y="14794"/>
                    </a:cubicBezTo>
                    <a:cubicBezTo>
                      <a:pt x="14509" y="14794"/>
                      <a:pt x="14540" y="14690"/>
                      <a:pt x="14585" y="14645"/>
                    </a:cubicBezTo>
                    <a:cubicBezTo>
                      <a:pt x="14621" y="14609"/>
                      <a:pt x="14668" y="14586"/>
                      <a:pt x="14716" y="14562"/>
                    </a:cubicBezTo>
                    <a:cubicBezTo>
                      <a:pt x="14740" y="14562"/>
                      <a:pt x="14748" y="14572"/>
                      <a:pt x="14761" y="14572"/>
                    </a:cubicBezTo>
                    <a:cubicBezTo>
                      <a:pt x="14767" y="14572"/>
                      <a:pt x="14775" y="14570"/>
                      <a:pt x="14787" y="14562"/>
                    </a:cubicBezTo>
                    <a:cubicBezTo>
                      <a:pt x="14821" y="14550"/>
                      <a:pt x="14951" y="14422"/>
                      <a:pt x="14934" y="14368"/>
                    </a:cubicBezTo>
                    <a:lnTo>
                      <a:pt x="14934" y="14368"/>
                    </a:lnTo>
                    <a:cubicBezTo>
                      <a:pt x="14950" y="14398"/>
                      <a:pt x="14967" y="14427"/>
                      <a:pt x="14997" y="14427"/>
                    </a:cubicBezTo>
                    <a:cubicBezTo>
                      <a:pt x="15011" y="14427"/>
                      <a:pt x="15028" y="14421"/>
                      <a:pt x="15049" y="14407"/>
                    </a:cubicBezTo>
                    <a:cubicBezTo>
                      <a:pt x="15080" y="14386"/>
                      <a:pt x="15093" y="14293"/>
                      <a:pt x="15136" y="14293"/>
                    </a:cubicBezTo>
                    <a:cubicBezTo>
                      <a:pt x="15142" y="14293"/>
                      <a:pt x="15149" y="14295"/>
                      <a:pt x="15156" y="14300"/>
                    </a:cubicBezTo>
                    <a:cubicBezTo>
                      <a:pt x="15156" y="14300"/>
                      <a:pt x="15180" y="14252"/>
                      <a:pt x="15168" y="14240"/>
                    </a:cubicBezTo>
                    <a:cubicBezTo>
                      <a:pt x="15156" y="14216"/>
                      <a:pt x="15204" y="14205"/>
                      <a:pt x="15216" y="14205"/>
                    </a:cubicBezTo>
                    <a:cubicBezTo>
                      <a:pt x="15311" y="14169"/>
                      <a:pt x="15430" y="14133"/>
                      <a:pt x="15347" y="14026"/>
                    </a:cubicBezTo>
                    <a:lnTo>
                      <a:pt x="15347" y="14026"/>
                    </a:lnTo>
                    <a:cubicBezTo>
                      <a:pt x="15355" y="14034"/>
                      <a:pt x="15393" y="14084"/>
                      <a:pt x="15419" y="14084"/>
                    </a:cubicBezTo>
                    <a:cubicBezTo>
                      <a:pt x="15430" y="14084"/>
                      <a:pt x="15439" y="14075"/>
                      <a:pt x="15442" y="14050"/>
                    </a:cubicBezTo>
                    <a:cubicBezTo>
                      <a:pt x="15466" y="13966"/>
                      <a:pt x="15442" y="13978"/>
                      <a:pt x="15502" y="13931"/>
                    </a:cubicBezTo>
                    <a:lnTo>
                      <a:pt x="15502" y="13931"/>
                    </a:lnTo>
                    <a:cubicBezTo>
                      <a:pt x="15474" y="13959"/>
                      <a:pt x="15511" y="14001"/>
                      <a:pt x="15558" y="14001"/>
                    </a:cubicBezTo>
                    <a:cubicBezTo>
                      <a:pt x="15570" y="14001"/>
                      <a:pt x="15584" y="13998"/>
                      <a:pt x="15597" y="13990"/>
                    </a:cubicBezTo>
                    <a:cubicBezTo>
                      <a:pt x="15633" y="13966"/>
                      <a:pt x="15668" y="13919"/>
                      <a:pt x="15704" y="13883"/>
                    </a:cubicBezTo>
                    <a:cubicBezTo>
                      <a:pt x="15764" y="13788"/>
                      <a:pt x="15752" y="13764"/>
                      <a:pt x="15704" y="13705"/>
                    </a:cubicBezTo>
                    <a:cubicBezTo>
                      <a:pt x="15737" y="13677"/>
                      <a:pt x="15755" y="13667"/>
                      <a:pt x="15771" y="13667"/>
                    </a:cubicBezTo>
                    <a:cubicBezTo>
                      <a:pt x="15788" y="13667"/>
                      <a:pt x="15803" y="13680"/>
                      <a:pt x="15835" y="13693"/>
                    </a:cubicBezTo>
                    <a:cubicBezTo>
                      <a:pt x="15823" y="13657"/>
                      <a:pt x="15823" y="13609"/>
                      <a:pt x="15799" y="13574"/>
                    </a:cubicBezTo>
                    <a:lnTo>
                      <a:pt x="15799" y="13574"/>
                    </a:lnTo>
                    <a:cubicBezTo>
                      <a:pt x="15859" y="13633"/>
                      <a:pt x="15918" y="13681"/>
                      <a:pt x="15990" y="13705"/>
                    </a:cubicBezTo>
                    <a:cubicBezTo>
                      <a:pt x="16002" y="13645"/>
                      <a:pt x="16002" y="13585"/>
                      <a:pt x="16002" y="13514"/>
                    </a:cubicBezTo>
                    <a:cubicBezTo>
                      <a:pt x="16002" y="13407"/>
                      <a:pt x="16097" y="13371"/>
                      <a:pt x="16180" y="13312"/>
                    </a:cubicBezTo>
                    <a:cubicBezTo>
                      <a:pt x="16228" y="13288"/>
                      <a:pt x="16383" y="13204"/>
                      <a:pt x="16335" y="13133"/>
                    </a:cubicBezTo>
                    <a:cubicBezTo>
                      <a:pt x="16299" y="13085"/>
                      <a:pt x="16252" y="13038"/>
                      <a:pt x="16204" y="12990"/>
                    </a:cubicBezTo>
                    <a:cubicBezTo>
                      <a:pt x="16217" y="12978"/>
                      <a:pt x="16229" y="12972"/>
                      <a:pt x="16241" y="12972"/>
                    </a:cubicBezTo>
                    <a:cubicBezTo>
                      <a:pt x="16288" y="12972"/>
                      <a:pt x="16331" y="13045"/>
                      <a:pt x="16359" y="13073"/>
                    </a:cubicBezTo>
                    <a:cubicBezTo>
                      <a:pt x="16337" y="13045"/>
                      <a:pt x="16377" y="13029"/>
                      <a:pt x="16419" y="13029"/>
                    </a:cubicBezTo>
                    <a:cubicBezTo>
                      <a:pt x="16447" y="13029"/>
                      <a:pt x="16476" y="13036"/>
                      <a:pt x="16490" y="13050"/>
                    </a:cubicBezTo>
                    <a:cubicBezTo>
                      <a:pt x="16507" y="13075"/>
                      <a:pt x="16529" y="13100"/>
                      <a:pt x="16558" y="13100"/>
                    </a:cubicBezTo>
                    <a:cubicBezTo>
                      <a:pt x="16570" y="13100"/>
                      <a:pt x="16583" y="13096"/>
                      <a:pt x="16597" y="13085"/>
                    </a:cubicBezTo>
                    <a:lnTo>
                      <a:pt x="16442" y="12931"/>
                    </a:lnTo>
                    <a:lnTo>
                      <a:pt x="16442" y="12931"/>
                    </a:lnTo>
                    <a:cubicBezTo>
                      <a:pt x="16456" y="12945"/>
                      <a:pt x="16474" y="12950"/>
                      <a:pt x="16493" y="12950"/>
                    </a:cubicBezTo>
                    <a:cubicBezTo>
                      <a:pt x="16592" y="12950"/>
                      <a:pt x="16748" y="12802"/>
                      <a:pt x="16787" y="12752"/>
                    </a:cubicBezTo>
                    <a:lnTo>
                      <a:pt x="16787" y="12752"/>
                    </a:lnTo>
                    <a:cubicBezTo>
                      <a:pt x="16777" y="12763"/>
                      <a:pt x="16765" y="12767"/>
                      <a:pt x="16753" y="12767"/>
                    </a:cubicBezTo>
                    <a:cubicBezTo>
                      <a:pt x="16725" y="12767"/>
                      <a:pt x="16697" y="12745"/>
                      <a:pt x="16680" y="12728"/>
                    </a:cubicBezTo>
                    <a:cubicBezTo>
                      <a:pt x="16764" y="12657"/>
                      <a:pt x="16930" y="12740"/>
                      <a:pt x="16942" y="12597"/>
                    </a:cubicBezTo>
                    <a:cubicBezTo>
                      <a:pt x="16942" y="12576"/>
                      <a:pt x="16932" y="12475"/>
                      <a:pt x="16967" y="12475"/>
                    </a:cubicBezTo>
                    <a:cubicBezTo>
                      <a:pt x="16970" y="12475"/>
                      <a:pt x="16974" y="12476"/>
                      <a:pt x="16978" y="12478"/>
                    </a:cubicBezTo>
                    <a:cubicBezTo>
                      <a:pt x="17007" y="12488"/>
                      <a:pt x="17020" y="12577"/>
                      <a:pt x="17050" y="12577"/>
                    </a:cubicBezTo>
                    <a:cubicBezTo>
                      <a:pt x="17057" y="12577"/>
                      <a:pt x="17064" y="12572"/>
                      <a:pt x="17073" y="12562"/>
                    </a:cubicBezTo>
                    <a:cubicBezTo>
                      <a:pt x="17121" y="12490"/>
                      <a:pt x="17097" y="12431"/>
                      <a:pt x="17192" y="12371"/>
                    </a:cubicBezTo>
                    <a:cubicBezTo>
                      <a:pt x="17252" y="12335"/>
                      <a:pt x="17323" y="12288"/>
                      <a:pt x="17383" y="12240"/>
                    </a:cubicBezTo>
                    <a:cubicBezTo>
                      <a:pt x="17428" y="12177"/>
                      <a:pt x="17418" y="12093"/>
                      <a:pt x="17374" y="12093"/>
                    </a:cubicBezTo>
                    <a:cubicBezTo>
                      <a:pt x="17360" y="12093"/>
                      <a:pt x="17343" y="12101"/>
                      <a:pt x="17323" y="12121"/>
                    </a:cubicBezTo>
                    <a:cubicBezTo>
                      <a:pt x="17359" y="12085"/>
                      <a:pt x="17395" y="12038"/>
                      <a:pt x="17442" y="12002"/>
                    </a:cubicBezTo>
                    <a:cubicBezTo>
                      <a:pt x="17478" y="11966"/>
                      <a:pt x="17526" y="11978"/>
                      <a:pt x="17573" y="11966"/>
                    </a:cubicBezTo>
                    <a:cubicBezTo>
                      <a:pt x="17609" y="11942"/>
                      <a:pt x="17609" y="11919"/>
                      <a:pt x="17621" y="11895"/>
                    </a:cubicBezTo>
                    <a:cubicBezTo>
                      <a:pt x="17633" y="11823"/>
                      <a:pt x="17597" y="11823"/>
                      <a:pt x="17561" y="11788"/>
                    </a:cubicBezTo>
                    <a:cubicBezTo>
                      <a:pt x="17561" y="11819"/>
                      <a:pt x="17551" y="11834"/>
                      <a:pt x="17540" y="11834"/>
                    </a:cubicBezTo>
                    <a:cubicBezTo>
                      <a:pt x="17530" y="11834"/>
                      <a:pt x="17519" y="11822"/>
                      <a:pt x="17514" y="11800"/>
                    </a:cubicBezTo>
                    <a:cubicBezTo>
                      <a:pt x="17514" y="11752"/>
                      <a:pt x="17526" y="11704"/>
                      <a:pt x="17561" y="11669"/>
                    </a:cubicBezTo>
                    <a:cubicBezTo>
                      <a:pt x="17569" y="11663"/>
                      <a:pt x="17576" y="11661"/>
                      <a:pt x="17582" y="11661"/>
                    </a:cubicBezTo>
                    <a:cubicBezTo>
                      <a:pt x="17624" y="11661"/>
                      <a:pt x="17636" y="11760"/>
                      <a:pt x="17673" y="11760"/>
                    </a:cubicBezTo>
                    <a:cubicBezTo>
                      <a:pt x="17682" y="11760"/>
                      <a:pt x="17692" y="11755"/>
                      <a:pt x="17704" y="11740"/>
                    </a:cubicBezTo>
                    <a:cubicBezTo>
                      <a:pt x="17727" y="11705"/>
                      <a:pt x="17840" y="11513"/>
                      <a:pt x="17770" y="11513"/>
                    </a:cubicBezTo>
                    <a:cubicBezTo>
                      <a:pt x="17768" y="11513"/>
                      <a:pt x="17766" y="11513"/>
                      <a:pt x="17764" y="11514"/>
                    </a:cubicBezTo>
                    <a:cubicBezTo>
                      <a:pt x="17740" y="11514"/>
                      <a:pt x="17721" y="11515"/>
                      <a:pt x="17707" y="11515"/>
                    </a:cubicBezTo>
                    <a:cubicBezTo>
                      <a:pt x="17663" y="11515"/>
                      <a:pt x="17657" y="11508"/>
                      <a:pt x="17657" y="11454"/>
                    </a:cubicBezTo>
                    <a:cubicBezTo>
                      <a:pt x="17657" y="11395"/>
                      <a:pt x="17692" y="11347"/>
                      <a:pt x="17740" y="11335"/>
                    </a:cubicBezTo>
                    <a:cubicBezTo>
                      <a:pt x="17743" y="11335"/>
                      <a:pt x="17745" y="11335"/>
                      <a:pt x="17748" y="11335"/>
                    </a:cubicBezTo>
                    <a:cubicBezTo>
                      <a:pt x="17826" y="11335"/>
                      <a:pt x="17902" y="11502"/>
                      <a:pt x="17928" y="11502"/>
                    </a:cubicBezTo>
                    <a:cubicBezTo>
                      <a:pt x="17929" y="11502"/>
                      <a:pt x="17930" y="11502"/>
                      <a:pt x="17930" y="11502"/>
                    </a:cubicBezTo>
                    <a:cubicBezTo>
                      <a:pt x="17966" y="11466"/>
                      <a:pt x="18002" y="11419"/>
                      <a:pt x="18014" y="11371"/>
                    </a:cubicBezTo>
                    <a:cubicBezTo>
                      <a:pt x="18014" y="11311"/>
                      <a:pt x="17954" y="11311"/>
                      <a:pt x="17954" y="11252"/>
                    </a:cubicBezTo>
                    <a:cubicBezTo>
                      <a:pt x="17954" y="11226"/>
                      <a:pt x="17966" y="11217"/>
                      <a:pt x="17984" y="11217"/>
                    </a:cubicBezTo>
                    <a:cubicBezTo>
                      <a:pt x="18012" y="11217"/>
                      <a:pt x="18056" y="11239"/>
                      <a:pt x="18089" y="11239"/>
                    </a:cubicBezTo>
                    <a:cubicBezTo>
                      <a:pt x="18110" y="11239"/>
                      <a:pt x="18126" y="11231"/>
                      <a:pt x="18133" y="11204"/>
                    </a:cubicBezTo>
                    <a:cubicBezTo>
                      <a:pt x="18145" y="11133"/>
                      <a:pt x="18109" y="11061"/>
                      <a:pt x="18050" y="11014"/>
                    </a:cubicBezTo>
                    <a:lnTo>
                      <a:pt x="18050" y="11014"/>
                    </a:lnTo>
                    <a:cubicBezTo>
                      <a:pt x="18097" y="11049"/>
                      <a:pt x="18133" y="11097"/>
                      <a:pt x="18192" y="11109"/>
                    </a:cubicBezTo>
                    <a:cubicBezTo>
                      <a:pt x="18240" y="11109"/>
                      <a:pt x="18371" y="11073"/>
                      <a:pt x="18383" y="10990"/>
                    </a:cubicBezTo>
                    <a:cubicBezTo>
                      <a:pt x="18383" y="10966"/>
                      <a:pt x="18300" y="10990"/>
                      <a:pt x="18311" y="10930"/>
                    </a:cubicBezTo>
                    <a:cubicBezTo>
                      <a:pt x="18323" y="10883"/>
                      <a:pt x="18359" y="10847"/>
                      <a:pt x="18395" y="10811"/>
                    </a:cubicBezTo>
                    <a:cubicBezTo>
                      <a:pt x="18442" y="10776"/>
                      <a:pt x="18502" y="10776"/>
                      <a:pt x="18538" y="10740"/>
                    </a:cubicBezTo>
                    <a:cubicBezTo>
                      <a:pt x="18562" y="10704"/>
                      <a:pt x="18490" y="10621"/>
                      <a:pt x="18562" y="10585"/>
                    </a:cubicBezTo>
                    <a:cubicBezTo>
                      <a:pt x="18567" y="10581"/>
                      <a:pt x="18574" y="10580"/>
                      <a:pt x="18582" y="10580"/>
                    </a:cubicBezTo>
                    <a:cubicBezTo>
                      <a:pt x="18605" y="10580"/>
                      <a:pt x="18634" y="10591"/>
                      <a:pt x="18657" y="10591"/>
                    </a:cubicBezTo>
                    <a:cubicBezTo>
                      <a:pt x="18678" y="10591"/>
                      <a:pt x="18692" y="10582"/>
                      <a:pt x="18692" y="10549"/>
                    </a:cubicBezTo>
                    <a:cubicBezTo>
                      <a:pt x="18681" y="10478"/>
                      <a:pt x="18597" y="10418"/>
                      <a:pt x="18645" y="10335"/>
                    </a:cubicBezTo>
                    <a:lnTo>
                      <a:pt x="18645" y="10335"/>
                    </a:lnTo>
                    <a:lnTo>
                      <a:pt x="18692" y="10371"/>
                    </a:lnTo>
                    <a:cubicBezTo>
                      <a:pt x="18728" y="10383"/>
                      <a:pt x="18728" y="10395"/>
                      <a:pt x="18716" y="10418"/>
                    </a:cubicBezTo>
                    <a:cubicBezTo>
                      <a:pt x="18717" y="10419"/>
                      <a:pt x="18717" y="10419"/>
                      <a:pt x="18718" y="10419"/>
                    </a:cubicBezTo>
                    <a:cubicBezTo>
                      <a:pt x="18732" y="10419"/>
                      <a:pt x="18788" y="10251"/>
                      <a:pt x="18800" y="10240"/>
                    </a:cubicBezTo>
                    <a:cubicBezTo>
                      <a:pt x="18823" y="10192"/>
                      <a:pt x="18883" y="10192"/>
                      <a:pt x="18895" y="10145"/>
                    </a:cubicBezTo>
                    <a:cubicBezTo>
                      <a:pt x="18919" y="10097"/>
                      <a:pt x="18895" y="10073"/>
                      <a:pt x="18943" y="10014"/>
                    </a:cubicBezTo>
                    <a:cubicBezTo>
                      <a:pt x="18966" y="9978"/>
                      <a:pt x="19002" y="9942"/>
                      <a:pt x="19050" y="9906"/>
                    </a:cubicBezTo>
                    <a:cubicBezTo>
                      <a:pt x="19133" y="9859"/>
                      <a:pt x="19062" y="9775"/>
                      <a:pt x="19109" y="9716"/>
                    </a:cubicBezTo>
                    <a:cubicBezTo>
                      <a:pt x="19145" y="9644"/>
                      <a:pt x="19252" y="9680"/>
                      <a:pt x="19300" y="9609"/>
                    </a:cubicBezTo>
                    <a:cubicBezTo>
                      <a:pt x="19335" y="9549"/>
                      <a:pt x="19288" y="9490"/>
                      <a:pt x="19300" y="9430"/>
                    </a:cubicBezTo>
                    <a:cubicBezTo>
                      <a:pt x="19306" y="9407"/>
                      <a:pt x="19320" y="9399"/>
                      <a:pt x="19337" y="9399"/>
                    </a:cubicBezTo>
                    <a:cubicBezTo>
                      <a:pt x="19383" y="9399"/>
                      <a:pt x="19452" y="9457"/>
                      <a:pt x="19478" y="9466"/>
                    </a:cubicBezTo>
                    <a:cubicBezTo>
                      <a:pt x="19466" y="9406"/>
                      <a:pt x="19454" y="9347"/>
                      <a:pt x="19431" y="9287"/>
                    </a:cubicBezTo>
                    <a:cubicBezTo>
                      <a:pt x="19403" y="9226"/>
                      <a:pt x="19409" y="9207"/>
                      <a:pt x="19430" y="9207"/>
                    </a:cubicBezTo>
                    <a:cubicBezTo>
                      <a:pt x="19455" y="9207"/>
                      <a:pt x="19500" y="9233"/>
                      <a:pt x="19538" y="9252"/>
                    </a:cubicBezTo>
                    <a:cubicBezTo>
                      <a:pt x="19443" y="9192"/>
                      <a:pt x="19621" y="9061"/>
                      <a:pt x="19550" y="9013"/>
                    </a:cubicBezTo>
                    <a:cubicBezTo>
                      <a:pt x="19609" y="9002"/>
                      <a:pt x="19669" y="8978"/>
                      <a:pt x="19716" y="8918"/>
                    </a:cubicBezTo>
                    <a:cubicBezTo>
                      <a:pt x="19657" y="8894"/>
                      <a:pt x="19693" y="8871"/>
                      <a:pt x="19716" y="8823"/>
                    </a:cubicBezTo>
                    <a:cubicBezTo>
                      <a:pt x="19728" y="8763"/>
                      <a:pt x="19705" y="8668"/>
                      <a:pt x="19740" y="8609"/>
                    </a:cubicBezTo>
                    <a:cubicBezTo>
                      <a:pt x="19752" y="8597"/>
                      <a:pt x="20002" y="8585"/>
                      <a:pt x="19955" y="8501"/>
                    </a:cubicBezTo>
                    <a:cubicBezTo>
                      <a:pt x="19931" y="8466"/>
                      <a:pt x="19728" y="8454"/>
                      <a:pt x="19824" y="8406"/>
                    </a:cubicBezTo>
                    <a:cubicBezTo>
                      <a:pt x="19895" y="8371"/>
                      <a:pt x="19919" y="8382"/>
                      <a:pt x="19907" y="8299"/>
                    </a:cubicBezTo>
                    <a:cubicBezTo>
                      <a:pt x="19907" y="8299"/>
                      <a:pt x="19859" y="8228"/>
                      <a:pt x="19871" y="8216"/>
                    </a:cubicBezTo>
                    <a:cubicBezTo>
                      <a:pt x="19928" y="8216"/>
                      <a:pt x="19974" y="8336"/>
                      <a:pt x="20020" y="8336"/>
                    </a:cubicBezTo>
                    <a:cubicBezTo>
                      <a:pt x="20022" y="8336"/>
                      <a:pt x="20024" y="8335"/>
                      <a:pt x="20026" y="8335"/>
                    </a:cubicBezTo>
                    <a:cubicBezTo>
                      <a:pt x="20038" y="8335"/>
                      <a:pt x="20026" y="8275"/>
                      <a:pt x="20026" y="8263"/>
                    </a:cubicBezTo>
                    <a:cubicBezTo>
                      <a:pt x="20014" y="8216"/>
                      <a:pt x="20026" y="8204"/>
                      <a:pt x="20050" y="8168"/>
                    </a:cubicBezTo>
                    <a:lnTo>
                      <a:pt x="20050" y="8168"/>
                    </a:lnTo>
                    <a:cubicBezTo>
                      <a:pt x="20026" y="8204"/>
                      <a:pt x="20074" y="8204"/>
                      <a:pt x="20097" y="8216"/>
                    </a:cubicBezTo>
                    <a:cubicBezTo>
                      <a:pt x="20062" y="8192"/>
                      <a:pt x="20121" y="8156"/>
                      <a:pt x="20133" y="8120"/>
                    </a:cubicBezTo>
                    <a:cubicBezTo>
                      <a:pt x="20121" y="8120"/>
                      <a:pt x="20109" y="8097"/>
                      <a:pt x="20109" y="8085"/>
                    </a:cubicBezTo>
                    <a:cubicBezTo>
                      <a:pt x="20109" y="8032"/>
                      <a:pt x="20137" y="7962"/>
                      <a:pt x="20184" y="7962"/>
                    </a:cubicBezTo>
                    <a:cubicBezTo>
                      <a:pt x="20191" y="7962"/>
                      <a:pt x="20197" y="7963"/>
                      <a:pt x="20205" y="7966"/>
                    </a:cubicBezTo>
                    <a:cubicBezTo>
                      <a:pt x="20209" y="7968"/>
                      <a:pt x="20213" y="7969"/>
                      <a:pt x="20218" y="7969"/>
                    </a:cubicBezTo>
                    <a:cubicBezTo>
                      <a:pt x="20268" y="7969"/>
                      <a:pt x="20342" y="7867"/>
                      <a:pt x="20288" y="7835"/>
                    </a:cubicBezTo>
                    <a:cubicBezTo>
                      <a:pt x="20300" y="7787"/>
                      <a:pt x="20383" y="7704"/>
                      <a:pt x="20324" y="7668"/>
                    </a:cubicBezTo>
                    <a:cubicBezTo>
                      <a:pt x="20419" y="7597"/>
                      <a:pt x="20693" y="7430"/>
                      <a:pt x="20586" y="7263"/>
                    </a:cubicBezTo>
                    <a:lnTo>
                      <a:pt x="20586" y="7263"/>
                    </a:lnTo>
                    <a:cubicBezTo>
                      <a:pt x="20634" y="7291"/>
                      <a:pt x="20665" y="7302"/>
                      <a:pt x="20683" y="7302"/>
                    </a:cubicBezTo>
                    <a:cubicBezTo>
                      <a:pt x="20769" y="7302"/>
                      <a:pt x="20586" y="7057"/>
                      <a:pt x="20645" y="7037"/>
                    </a:cubicBezTo>
                    <a:cubicBezTo>
                      <a:pt x="20717" y="7013"/>
                      <a:pt x="20812" y="7037"/>
                      <a:pt x="20788" y="6918"/>
                    </a:cubicBezTo>
                    <a:cubicBezTo>
                      <a:pt x="20764" y="6847"/>
                      <a:pt x="20728" y="6787"/>
                      <a:pt x="20681" y="6716"/>
                    </a:cubicBezTo>
                    <a:cubicBezTo>
                      <a:pt x="20685" y="6715"/>
                      <a:pt x="20689" y="6714"/>
                      <a:pt x="20694" y="6714"/>
                    </a:cubicBezTo>
                    <a:cubicBezTo>
                      <a:pt x="20729" y="6714"/>
                      <a:pt x="20755" y="6738"/>
                      <a:pt x="20779" y="6738"/>
                    </a:cubicBezTo>
                    <a:cubicBezTo>
                      <a:pt x="20798" y="6738"/>
                      <a:pt x="20816" y="6723"/>
                      <a:pt x="20836" y="6668"/>
                    </a:cubicBezTo>
                    <a:cubicBezTo>
                      <a:pt x="20859" y="6585"/>
                      <a:pt x="20752" y="6620"/>
                      <a:pt x="20788" y="6537"/>
                    </a:cubicBezTo>
                    <a:lnTo>
                      <a:pt x="20788" y="6537"/>
                    </a:lnTo>
                    <a:cubicBezTo>
                      <a:pt x="20829" y="6547"/>
                      <a:pt x="20896" y="6601"/>
                      <a:pt x="20944" y="6601"/>
                    </a:cubicBezTo>
                    <a:cubicBezTo>
                      <a:pt x="20952" y="6601"/>
                      <a:pt x="20960" y="6600"/>
                      <a:pt x="20967" y="6596"/>
                    </a:cubicBezTo>
                    <a:cubicBezTo>
                      <a:pt x="21014" y="6561"/>
                      <a:pt x="21038" y="6477"/>
                      <a:pt x="20990" y="6454"/>
                    </a:cubicBezTo>
                    <a:cubicBezTo>
                      <a:pt x="20943" y="6430"/>
                      <a:pt x="21026" y="6275"/>
                      <a:pt x="21026" y="6251"/>
                    </a:cubicBezTo>
                    <a:cubicBezTo>
                      <a:pt x="21038" y="6227"/>
                      <a:pt x="21098" y="6061"/>
                      <a:pt x="21157" y="6061"/>
                    </a:cubicBezTo>
                    <a:cubicBezTo>
                      <a:pt x="21163" y="6062"/>
                      <a:pt x="21169" y="6062"/>
                      <a:pt x="21175" y="6062"/>
                    </a:cubicBezTo>
                    <a:cubicBezTo>
                      <a:pt x="21252" y="6062"/>
                      <a:pt x="21323" y="5995"/>
                      <a:pt x="21312" y="5918"/>
                    </a:cubicBezTo>
                    <a:cubicBezTo>
                      <a:pt x="21312" y="5858"/>
                      <a:pt x="21252" y="5834"/>
                      <a:pt x="21276" y="5775"/>
                    </a:cubicBezTo>
                    <a:cubicBezTo>
                      <a:pt x="21288" y="5715"/>
                      <a:pt x="21324" y="5668"/>
                      <a:pt x="21371" y="5620"/>
                    </a:cubicBezTo>
                    <a:cubicBezTo>
                      <a:pt x="21371" y="5608"/>
                      <a:pt x="21514" y="5418"/>
                      <a:pt x="21479" y="5418"/>
                    </a:cubicBezTo>
                    <a:lnTo>
                      <a:pt x="21479" y="5418"/>
                    </a:lnTo>
                    <a:cubicBezTo>
                      <a:pt x="21474" y="5418"/>
                      <a:pt x="21470" y="5418"/>
                      <a:pt x="21466" y="5418"/>
                    </a:cubicBezTo>
                    <a:cubicBezTo>
                      <a:pt x="21358" y="5418"/>
                      <a:pt x="21504" y="5261"/>
                      <a:pt x="21538" y="5192"/>
                    </a:cubicBezTo>
                    <a:cubicBezTo>
                      <a:pt x="21562" y="5144"/>
                      <a:pt x="21586" y="5084"/>
                      <a:pt x="21598" y="5025"/>
                    </a:cubicBezTo>
                    <a:cubicBezTo>
                      <a:pt x="21606" y="4982"/>
                      <a:pt x="21602" y="4976"/>
                      <a:pt x="21595" y="4976"/>
                    </a:cubicBezTo>
                    <a:cubicBezTo>
                      <a:pt x="21592" y="4976"/>
                      <a:pt x="21589" y="4977"/>
                      <a:pt x="21586" y="4977"/>
                    </a:cubicBezTo>
                    <a:cubicBezTo>
                      <a:pt x="21562" y="4977"/>
                      <a:pt x="21621" y="4894"/>
                      <a:pt x="21633" y="4882"/>
                    </a:cubicBezTo>
                    <a:cubicBezTo>
                      <a:pt x="21645" y="4846"/>
                      <a:pt x="21657" y="4811"/>
                      <a:pt x="21657" y="4775"/>
                    </a:cubicBezTo>
                    <a:cubicBezTo>
                      <a:pt x="21657" y="4742"/>
                      <a:pt x="21657" y="4606"/>
                      <a:pt x="21705" y="4606"/>
                    </a:cubicBezTo>
                    <a:cubicBezTo>
                      <a:pt x="21709" y="4606"/>
                      <a:pt x="21712" y="4606"/>
                      <a:pt x="21717" y="4608"/>
                    </a:cubicBezTo>
                    <a:cubicBezTo>
                      <a:pt x="21723" y="4611"/>
                      <a:pt x="21729" y="4612"/>
                      <a:pt x="21736" y="4612"/>
                    </a:cubicBezTo>
                    <a:cubicBezTo>
                      <a:pt x="21788" y="4612"/>
                      <a:pt x="21837" y="4529"/>
                      <a:pt x="21848" y="4465"/>
                    </a:cubicBezTo>
                    <a:cubicBezTo>
                      <a:pt x="21848" y="4382"/>
                      <a:pt x="21764" y="4430"/>
                      <a:pt x="21788" y="4346"/>
                    </a:cubicBezTo>
                    <a:lnTo>
                      <a:pt x="21788" y="4346"/>
                    </a:lnTo>
                    <a:cubicBezTo>
                      <a:pt x="21814" y="4359"/>
                      <a:pt x="21836" y="4372"/>
                      <a:pt x="21854" y="4372"/>
                    </a:cubicBezTo>
                    <a:cubicBezTo>
                      <a:pt x="21871" y="4372"/>
                      <a:pt x="21884" y="4362"/>
                      <a:pt x="21895" y="4334"/>
                    </a:cubicBezTo>
                    <a:cubicBezTo>
                      <a:pt x="21911" y="4313"/>
                      <a:pt x="21904" y="4304"/>
                      <a:pt x="21884" y="43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43"/>
              <p:cNvSpPr/>
              <p:nvPr/>
            </p:nvSpPr>
            <p:spPr>
              <a:xfrm>
                <a:off x="4727230" y="2359618"/>
                <a:ext cx="716842" cy="535180"/>
              </a:xfrm>
              <a:custGeom>
                <a:avLst/>
                <a:gdLst/>
                <a:ahLst/>
                <a:cxnLst/>
                <a:rect l="l" t="t" r="r" b="b"/>
                <a:pathLst>
                  <a:path w="23096" h="17243" extrusionOk="0">
                    <a:moveTo>
                      <a:pt x="22289" y="955"/>
                    </a:moveTo>
                    <a:lnTo>
                      <a:pt x="22289" y="955"/>
                    </a:lnTo>
                    <a:cubicBezTo>
                      <a:pt x="20706" y="6622"/>
                      <a:pt x="18181" y="10849"/>
                      <a:pt x="14788" y="13539"/>
                    </a:cubicBezTo>
                    <a:cubicBezTo>
                      <a:pt x="12768" y="15135"/>
                      <a:pt x="9315" y="16685"/>
                      <a:pt x="6073" y="16685"/>
                    </a:cubicBezTo>
                    <a:cubicBezTo>
                      <a:pt x="4672" y="16685"/>
                      <a:pt x="3309" y="16395"/>
                      <a:pt x="2120" y="15695"/>
                    </a:cubicBezTo>
                    <a:cubicBezTo>
                      <a:pt x="1191" y="15194"/>
                      <a:pt x="620" y="14218"/>
                      <a:pt x="632" y="13158"/>
                    </a:cubicBezTo>
                    <a:cubicBezTo>
                      <a:pt x="584" y="10611"/>
                      <a:pt x="3025" y="7396"/>
                      <a:pt x="4739" y="6300"/>
                    </a:cubicBezTo>
                    <a:cubicBezTo>
                      <a:pt x="7335" y="4634"/>
                      <a:pt x="10514" y="4110"/>
                      <a:pt x="13598" y="3610"/>
                    </a:cubicBezTo>
                    <a:lnTo>
                      <a:pt x="13764" y="3586"/>
                    </a:lnTo>
                    <a:cubicBezTo>
                      <a:pt x="16860" y="3074"/>
                      <a:pt x="19836" y="2491"/>
                      <a:pt x="22289" y="955"/>
                    </a:cubicBezTo>
                    <a:close/>
                    <a:moveTo>
                      <a:pt x="22770" y="1"/>
                    </a:moveTo>
                    <a:cubicBezTo>
                      <a:pt x="22712" y="1"/>
                      <a:pt x="22653" y="20"/>
                      <a:pt x="22599" y="62"/>
                    </a:cubicBezTo>
                    <a:cubicBezTo>
                      <a:pt x="20122" y="1848"/>
                      <a:pt x="17110" y="2455"/>
                      <a:pt x="13681" y="3014"/>
                    </a:cubicBezTo>
                    <a:lnTo>
                      <a:pt x="13502" y="3038"/>
                    </a:lnTo>
                    <a:cubicBezTo>
                      <a:pt x="10371" y="3550"/>
                      <a:pt x="7132" y="4086"/>
                      <a:pt x="4430" y="5824"/>
                    </a:cubicBezTo>
                    <a:cubicBezTo>
                      <a:pt x="2572" y="7015"/>
                      <a:pt x="1" y="10384"/>
                      <a:pt x="60" y="13170"/>
                    </a:cubicBezTo>
                    <a:cubicBezTo>
                      <a:pt x="60" y="14421"/>
                      <a:pt x="739" y="15587"/>
                      <a:pt x="1834" y="16195"/>
                    </a:cubicBezTo>
                    <a:cubicBezTo>
                      <a:pt x="3108" y="16945"/>
                      <a:pt x="4573" y="17242"/>
                      <a:pt x="6061" y="17242"/>
                    </a:cubicBezTo>
                    <a:cubicBezTo>
                      <a:pt x="9454" y="17242"/>
                      <a:pt x="13050" y="15647"/>
                      <a:pt x="15157" y="13980"/>
                    </a:cubicBezTo>
                    <a:cubicBezTo>
                      <a:pt x="18789" y="11099"/>
                      <a:pt x="21444" y="6515"/>
                      <a:pt x="23051" y="359"/>
                    </a:cubicBezTo>
                    <a:cubicBezTo>
                      <a:pt x="23096" y="164"/>
                      <a:pt x="22941" y="1"/>
                      <a:pt x="22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43"/>
              <p:cNvSpPr/>
              <p:nvPr/>
            </p:nvSpPr>
            <p:spPr>
              <a:xfrm>
                <a:off x="4740918" y="2386962"/>
                <a:ext cx="681428" cy="493403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15897" extrusionOk="0">
                    <a:moveTo>
                      <a:pt x="21241" y="1598"/>
                    </a:moveTo>
                    <a:cubicBezTo>
                      <a:pt x="21277" y="1610"/>
                      <a:pt x="21336" y="1633"/>
                      <a:pt x="21312" y="1681"/>
                    </a:cubicBezTo>
                    <a:cubicBezTo>
                      <a:pt x="21304" y="1715"/>
                      <a:pt x="21289" y="1748"/>
                      <a:pt x="21265" y="1748"/>
                    </a:cubicBezTo>
                    <a:cubicBezTo>
                      <a:pt x="21255" y="1748"/>
                      <a:pt x="21243" y="1743"/>
                      <a:pt x="21229" y="1729"/>
                    </a:cubicBezTo>
                    <a:cubicBezTo>
                      <a:pt x="21193" y="1681"/>
                      <a:pt x="21229" y="1645"/>
                      <a:pt x="21241" y="1598"/>
                    </a:cubicBezTo>
                    <a:close/>
                    <a:moveTo>
                      <a:pt x="20777" y="2217"/>
                    </a:moveTo>
                    <a:lnTo>
                      <a:pt x="20777" y="2217"/>
                    </a:lnTo>
                    <a:cubicBezTo>
                      <a:pt x="20779" y="2218"/>
                      <a:pt x="20781" y="2218"/>
                      <a:pt x="20784" y="2219"/>
                    </a:cubicBezTo>
                    <a:lnTo>
                      <a:pt x="20784" y="2219"/>
                    </a:lnTo>
                    <a:cubicBezTo>
                      <a:pt x="20781" y="2218"/>
                      <a:pt x="20779" y="2217"/>
                      <a:pt x="20777" y="2217"/>
                    </a:cubicBezTo>
                    <a:close/>
                    <a:moveTo>
                      <a:pt x="15681" y="2252"/>
                    </a:moveTo>
                    <a:cubicBezTo>
                      <a:pt x="15680" y="2252"/>
                      <a:pt x="15680" y="2253"/>
                      <a:pt x="15680" y="2254"/>
                    </a:cubicBezTo>
                    <a:lnTo>
                      <a:pt x="15680" y="2254"/>
                    </a:lnTo>
                    <a:cubicBezTo>
                      <a:pt x="15680" y="2254"/>
                      <a:pt x="15680" y="2253"/>
                      <a:pt x="15681" y="2252"/>
                    </a:cubicBezTo>
                    <a:close/>
                    <a:moveTo>
                      <a:pt x="14335" y="2443"/>
                    </a:moveTo>
                    <a:cubicBezTo>
                      <a:pt x="14335" y="2443"/>
                      <a:pt x="14335" y="2443"/>
                      <a:pt x="14335" y="2444"/>
                    </a:cubicBezTo>
                    <a:lnTo>
                      <a:pt x="14335" y="2444"/>
                    </a:lnTo>
                    <a:cubicBezTo>
                      <a:pt x="14335" y="2443"/>
                      <a:pt x="14335" y="2443"/>
                      <a:pt x="14335" y="2443"/>
                    </a:cubicBezTo>
                    <a:close/>
                    <a:moveTo>
                      <a:pt x="14853" y="2371"/>
                    </a:moveTo>
                    <a:cubicBezTo>
                      <a:pt x="14798" y="2371"/>
                      <a:pt x="14813" y="2456"/>
                      <a:pt x="14863" y="2456"/>
                    </a:cubicBezTo>
                    <a:cubicBezTo>
                      <a:pt x="14866" y="2456"/>
                      <a:pt x="14868" y="2455"/>
                      <a:pt x="14871" y="2455"/>
                    </a:cubicBezTo>
                    <a:lnTo>
                      <a:pt x="14919" y="2395"/>
                    </a:lnTo>
                    <a:cubicBezTo>
                      <a:pt x="14891" y="2377"/>
                      <a:pt x="14869" y="2371"/>
                      <a:pt x="14853" y="2371"/>
                    </a:cubicBezTo>
                    <a:close/>
                    <a:moveTo>
                      <a:pt x="12469" y="2880"/>
                    </a:moveTo>
                    <a:cubicBezTo>
                      <a:pt x="12562" y="2880"/>
                      <a:pt x="12560" y="2958"/>
                      <a:pt x="12454" y="2979"/>
                    </a:cubicBezTo>
                    <a:lnTo>
                      <a:pt x="12442" y="2979"/>
                    </a:lnTo>
                    <a:cubicBezTo>
                      <a:pt x="12439" y="2979"/>
                      <a:pt x="12436" y="2980"/>
                      <a:pt x="12433" y="2980"/>
                    </a:cubicBezTo>
                    <a:cubicBezTo>
                      <a:pt x="12380" y="2980"/>
                      <a:pt x="12363" y="2883"/>
                      <a:pt x="12430" y="2883"/>
                    </a:cubicBezTo>
                    <a:cubicBezTo>
                      <a:pt x="12445" y="2881"/>
                      <a:pt x="12458" y="2880"/>
                      <a:pt x="12469" y="2880"/>
                    </a:cubicBezTo>
                    <a:close/>
                    <a:moveTo>
                      <a:pt x="12990" y="3129"/>
                    </a:moveTo>
                    <a:cubicBezTo>
                      <a:pt x="12990" y="3130"/>
                      <a:pt x="12990" y="3132"/>
                      <a:pt x="12990" y="3133"/>
                    </a:cubicBezTo>
                    <a:cubicBezTo>
                      <a:pt x="12990" y="3132"/>
                      <a:pt x="12990" y="3130"/>
                      <a:pt x="12990" y="3129"/>
                    </a:cubicBezTo>
                    <a:close/>
                    <a:moveTo>
                      <a:pt x="20872" y="3026"/>
                    </a:moveTo>
                    <a:cubicBezTo>
                      <a:pt x="20907" y="3038"/>
                      <a:pt x="20967" y="3062"/>
                      <a:pt x="20943" y="3110"/>
                    </a:cubicBezTo>
                    <a:cubicBezTo>
                      <a:pt x="20935" y="3141"/>
                      <a:pt x="20922" y="3173"/>
                      <a:pt x="20900" y="3173"/>
                    </a:cubicBezTo>
                    <a:cubicBezTo>
                      <a:pt x="20889" y="3173"/>
                      <a:pt x="20876" y="3165"/>
                      <a:pt x="20860" y="3145"/>
                    </a:cubicBezTo>
                    <a:cubicBezTo>
                      <a:pt x="20824" y="3110"/>
                      <a:pt x="20860" y="3074"/>
                      <a:pt x="20872" y="3026"/>
                    </a:cubicBezTo>
                    <a:close/>
                    <a:moveTo>
                      <a:pt x="8764" y="3431"/>
                    </a:moveTo>
                    <a:cubicBezTo>
                      <a:pt x="8734" y="3431"/>
                      <a:pt x="8723" y="3463"/>
                      <a:pt x="8739" y="3526"/>
                    </a:cubicBezTo>
                    <a:lnTo>
                      <a:pt x="8787" y="3514"/>
                    </a:lnTo>
                    <a:lnTo>
                      <a:pt x="8823" y="3455"/>
                    </a:lnTo>
                    <a:cubicBezTo>
                      <a:pt x="8799" y="3439"/>
                      <a:pt x="8779" y="3431"/>
                      <a:pt x="8764" y="3431"/>
                    </a:cubicBezTo>
                    <a:close/>
                    <a:moveTo>
                      <a:pt x="8479" y="3549"/>
                    </a:moveTo>
                    <a:cubicBezTo>
                      <a:pt x="8478" y="3550"/>
                      <a:pt x="8478" y="3550"/>
                      <a:pt x="8477" y="3550"/>
                    </a:cubicBezTo>
                    <a:cubicBezTo>
                      <a:pt x="8478" y="3550"/>
                      <a:pt x="8478" y="3550"/>
                      <a:pt x="8479" y="3549"/>
                    </a:cubicBezTo>
                    <a:close/>
                    <a:moveTo>
                      <a:pt x="7239" y="3931"/>
                    </a:moveTo>
                    <a:cubicBezTo>
                      <a:pt x="7204" y="3933"/>
                      <a:pt x="7188" y="3949"/>
                      <a:pt x="7186" y="3970"/>
                    </a:cubicBezTo>
                    <a:lnTo>
                      <a:pt x="7186" y="3970"/>
                    </a:lnTo>
                    <a:cubicBezTo>
                      <a:pt x="7203" y="3954"/>
                      <a:pt x="7220" y="3940"/>
                      <a:pt x="7239" y="3931"/>
                    </a:cubicBezTo>
                    <a:close/>
                    <a:moveTo>
                      <a:pt x="5620" y="4717"/>
                    </a:moveTo>
                    <a:lnTo>
                      <a:pt x="5620" y="4717"/>
                    </a:lnTo>
                    <a:cubicBezTo>
                      <a:pt x="5679" y="4741"/>
                      <a:pt x="5739" y="4765"/>
                      <a:pt x="5667" y="4812"/>
                    </a:cubicBezTo>
                    <a:cubicBezTo>
                      <a:pt x="5660" y="4815"/>
                      <a:pt x="5653" y="4816"/>
                      <a:pt x="5646" y="4816"/>
                    </a:cubicBezTo>
                    <a:cubicBezTo>
                      <a:pt x="5598" y="4816"/>
                      <a:pt x="5568" y="4748"/>
                      <a:pt x="5620" y="4717"/>
                    </a:cubicBezTo>
                    <a:close/>
                    <a:moveTo>
                      <a:pt x="4210" y="5810"/>
                    </a:moveTo>
                    <a:cubicBezTo>
                      <a:pt x="4151" y="5810"/>
                      <a:pt x="4139" y="5845"/>
                      <a:pt x="4191" y="5908"/>
                    </a:cubicBezTo>
                    <a:lnTo>
                      <a:pt x="4227" y="5884"/>
                    </a:lnTo>
                    <a:lnTo>
                      <a:pt x="4239" y="5812"/>
                    </a:lnTo>
                    <a:cubicBezTo>
                      <a:pt x="4228" y="5811"/>
                      <a:pt x="4219" y="5810"/>
                      <a:pt x="4210" y="5810"/>
                    </a:cubicBezTo>
                    <a:close/>
                    <a:moveTo>
                      <a:pt x="5006" y="4973"/>
                    </a:moveTo>
                    <a:cubicBezTo>
                      <a:pt x="4998" y="4973"/>
                      <a:pt x="4988" y="4975"/>
                      <a:pt x="4977" y="4979"/>
                    </a:cubicBezTo>
                    <a:lnTo>
                      <a:pt x="4965" y="4979"/>
                    </a:lnTo>
                    <a:cubicBezTo>
                      <a:pt x="4894" y="5003"/>
                      <a:pt x="4834" y="5038"/>
                      <a:pt x="4775" y="5086"/>
                    </a:cubicBezTo>
                    <a:cubicBezTo>
                      <a:pt x="4715" y="5146"/>
                      <a:pt x="4691" y="5169"/>
                      <a:pt x="4691" y="5241"/>
                    </a:cubicBezTo>
                    <a:cubicBezTo>
                      <a:pt x="4679" y="5312"/>
                      <a:pt x="4551" y="5289"/>
                      <a:pt x="4618" y="5392"/>
                    </a:cubicBezTo>
                    <a:lnTo>
                      <a:pt x="4618" y="5392"/>
                    </a:lnTo>
                    <a:cubicBezTo>
                      <a:pt x="4598" y="5364"/>
                      <a:pt x="4568" y="5354"/>
                      <a:pt x="4533" y="5354"/>
                    </a:cubicBezTo>
                    <a:cubicBezTo>
                      <a:pt x="4455" y="5354"/>
                      <a:pt x="4355" y="5403"/>
                      <a:pt x="4298" y="5419"/>
                    </a:cubicBezTo>
                    <a:cubicBezTo>
                      <a:pt x="4263" y="5443"/>
                      <a:pt x="4227" y="5455"/>
                      <a:pt x="4179" y="5455"/>
                    </a:cubicBezTo>
                    <a:cubicBezTo>
                      <a:pt x="4158" y="5434"/>
                      <a:pt x="4130" y="5422"/>
                      <a:pt x="4102" y="5422"/>
                    </a:cubicBezTo>
                    <a:cubicBezTo>
                      <a:pt x="4082" y="5422"/>
                      <a:pt x="4063" y="5428"/>
                      <a:pt x="4048" y="5443"/>
                    </a:cubicBezTo>
                    <a:lnTo>
                      <a:pt x="4096" y="5515"/>
                    </a:lnTo>
                    <a:cubicBezTo>
                      <a:pt x="4072" y="5534"/>
                      <a:pt x="4048" y="5536"/>
                      <a:pt x="4025" y="5536"/>
                    </a:cubicBezTo>
                    <a:cubicBezTo>
                      <a:pt x="4019" y="5536"/>
                      <a:pt x="4014" y="5536"/>
                      <a:pt x="4008" y="5536"/>
                    </a:cubicBezTo>
                    <a:cubicBezTo>
                      <a:pt x="3980" y="5536"/>
                      <a:pt x="3953" y="5539"/>
                      <a:pt x="3929" y="5574"/>
                    </a:cubicBezTo>
                    <a:cubicBezTo>
                      <a:pt x="3882" y="5622"/>
                      <a:pt x="3858" y="5693"/>
                      <a:pt x="3858" y="5765"/>
                    </a:cubicBezTo>
                    <a:cubicBezTo>
                      <a:pt x="3858" y="5789"/>
                      <a:pt x="3882" y="5800"/>
                      <a:pt x="3858" y="5812"/>
                    </a:cubicBezTo>
                    <a:cubicBezTo>
                      <a:pt x="3822" y="5836"/>
                      <a:pt x="3786" y="5848"/>
                      <a:pt x="3751" y="5860"/>
                    </a:cubicBezTo>
                    <a:cubicBezTo>
                      <a:pt x="3679" y="5872"/>
                      <a:pt x="3584" y="5872"/>
                      <a:pt x="3572" y="5955"/>
                    </a:cubicBezTo>
                    <a:cubicBezTo>
                      <a:pt x="3548" y="6039"/>
                      <a:pt x="3489" y="6110"/>
                      <a:pt x="3417" y="6158"/>
                    </a:cubicBezTo>
                    <a:cubicBezTo>
                      <a:pt x="3414" y="6159"/>
                      <a:pt x="3410" y="6159"/>
                      <a:pt x="3406" y="6159"/>
                    </a:cubicBezTo>
                    <a:cubicBezTo>
                      <a:pt x="3378" y="6159"/>
                      <a:pt x="3333" y="6139"/>
                      <a:pt x="3303" y="6139"/>
                    </a:cubicBezTo>
                    <a:cubicBezTo>
                      <a:pt x="3289" y="6139"/>
                      <a:pt x="3278" y="6144"/>
                      <a:pt x="3274" y="6158"/>
                    </a:cubicBezTo>
                    <a:cubicBezTo>
                      <a:pt x="3251" y="6253"/>
                      <a:pt x="3429" y="6229"/>
                      <a:pt x="3334" y="6324"/>
                    </a:cubicBezTo>
                    <a:cubicBezTo>
                      <a:pt x="3317" y="6339"/>
                      <a:pt x="3304" y="6345"/>
                      <a:pt x="3292" y="6345"/>
                    </a:cubicBezTo>
                    <a:cubicBezTo>
                      <a:pt x="3238" y="6345"/>
                      <a:pt x="3219" y="6228"/>
                      <a:pt x="3172" y="6228"/>
                    </a:cubicBezTo>
                    <a:cubicBezTo>
                      <a:pt x="3161" y="6228"/>
                      <a:pt x="3148" y="6235"/>
                      <a:pt x="3131" y="6253"/>
                    </a:cubicBezTo>
                    <a:cubicBezTo>
                      <a:pt x="3072" y="6312"/>
                      <a:pt x="3167" y="6324"/>
                      <a:pt x="3143" y="6372"/>
                    </a:cubicBezTo>
                    <a:cubicBezTo>
                      <a:pt x="3084" y="6443"/>
                      <a:pt x="3024" y="6515"/>
                      <a:pt x="2941" y="6562"/>
                    </a:cubicBezTo>
                    <a:cubicBezTo>
                      <a:pt x="2786" y="6670"/>
                      <a:pt x="2584" y="6789"/>
                      <a:pt x="2477" y="6955"/>
                    </a:cubicBezTo>
                    <a:cubicBezTo>
                      <a:pt x="2441" y="7003"/>
                      <a:pt x="2477" y="7039"/>
                      <a:pt x="2477" y="7098"/>
                    </a:cubicBezTo>
                    <a:cubicBezTo>
                      <a:pt x="2477" y="7141"/>
                      <a:pt x="2471" y="7154"/>
                      <a:pt x="2461" y="7154"/>
                    </a:cubicBezTo>
                    <a:cubicBezTo>
                      <a:pt x="2444" y="7154"/>
                      <a:pt x="2416" y="7110"/>
                      <a:pt x="2393" y="7110"/>
                    </a:cubicBezTo>
                    <a:cubicBezTo>
                      <a:pt x="2358" y="7110"/>
                      <a:pt x="2298" y="7241"/>
                      <a:pt x="2298" y="7289"/>
                    </a:cubicBezTo>
                    <a:cubicBezTo>
                      <a:pt x="2325" y="7350"/>
                      <a:pt x="2321" y="7369"/>
                      <a:pt x="2299" y="7369"/>
                    </a:cubicBezTo>
                    <a:cubicBezTo>
                      <a:pt x="2283" y="7369"/>
                      <a:pt x="2257" y="7358"/>
                      <a:pt x="2227" y="7348"/>
                    </a:cubicBezTo>
                    <a:lnTo>
                      <a:pt x="2227" y="7348"/>
                    </a:lnTo>
                    <a:cubicBezTo>
                      <a:pt x="2215" y="7348"/>
                      <a:pt x="2304" y="7516"/>
                      <a:pt x="2320" y="7516"/>
                    </a:cubicBezTo>
                    <a:cubicBezTo>
                      <a:pt x="2321" y="7516"/>
                      <a:pt x="2321" y="7515"/>
                      <a:pt x="2322" y="7515"/>
                    </a:cubicBezTo>
                    <a:lnTo>
                      <a:pt x="2322" y="7515"/>
                    </a:lnTo>
                    <a:cubicBezTo>
                      <a:pt x="2318" y="7519"/>
                      <a:pt x="2313" y="7521"/>
                      <a:pt x="2306" y="7521"/>
                    </a:cubicBezTo>
                    <a:cubicBezTo>
                      <a:pt x="2276" y="7521"/>
                      <a:pt x="2223" y="7479"/>
                      <a:pt x="2203" y="7479"/>
                    </a:cubicBezTo>
                    <a:cubicBezTo>
                      <a:pt x="2199" y="7479"/>
                      <a:pt x="2196" y="7478"/>
                      <a:pt x="2193" y="7478"/>
                    </a:cubicBezTo>
                    <a:cubicBezTo>
                      <a:pt x="2142" y="7478"/>
                      <a:pt x="2131" y="7565"/>
                      <a:pt x="2119" y="7598"/>
                    </a:cubicBezTo>
                    <a:cubicBezTo>
                      <a:pt x="2110" y="7627"/>
                      <a:pt x="2054" y="7771"/>
                      <a:pt x="2002" y="7771"/>
                    </a:cubicBezTo>
                    <a:cubicBezTo>
                      <a:pt x="1989" y="7771"/>
                      <a:pt x="1976" y="7762"/>
                      <a:pt x="1965" y="7741"/>
                    </a:cubicBezTo>
                    <a:cubicBezTo>
                      <a:pt x="1956" y="7722"/>
                      <a:pt x="1948" y="7714"/>
                      <a:pt x="1941" y="7714"/>
                    </a:cubicBezTo>
                    <a:cubicBezTo>
                      <a:pt x="1908" y="7714"/>
                      <a:pt x="1889" y="7881"/>
                      <a:pt x="1869" y="7920"/>
                    </a:cubicBezTo>
                    <a:cubicBezTo>
                      <a:pt x="1856" y="7949"/>
                      <a:pt x="1832" y="7958"/>
                      <a:pt x="1803" y="7958"/>
                    </a:cubicBezTo>
                    <a:cubicBezTo>
                      <a:pt x="1761" y="7958"/>
                      <a:pt x="1710" y="7938"/>
                      <a:pt x="1676" y="7938"/>
                    </a:cubicBezTo>
                    <a:cubicBezTo>
                      <a:pt x="1651" y="7938"/>
                      <a:pt x="1636" y="7950"/>
                      <a:pt x="1643" y="7991"/>
                    </a:cubicBezTo>
                    <a:cubicBezTo>
                      <a:pt x="1674" y="8013"/>
                      <a:pt x="1722" y="8021"/>
                      <a:pt x="1775" y="8021"/>
                    </a:cubicBezTo>
                    <a:cubicBezTo>
                      <a:pt x="1867" y="8021"/>
                      <a:pt x="1972" y="7999"/>
                      <a:pt x="2024" y="7991"/>
                    </a:cubicBezTo>
                    <a:cubicBezTo>
                      <a:pt x="2024" y="7991"/>
                      <a:pt x="2191" y="7967"/>
                      <a:pt x="2155" y="7944"/>
                    </a:cubicBezTo>
                    <a:cubicBezTo>
                      <a:pt x="2143" y="7896"/>
                      <a:pt x="2167" y="7860"/>
                      <a:pt x="2203" y="7836"/>
                    </a:cubicBezTo>
                    <a:cubicBezTo>
                      <a:pt x="2262" y="7813"/>
                      <a:pt x="2358" y="7777"/>
                      <a:pt x="2369" y="7694"/>
                    </a:cubicBezTo>
                    <a:cubicBezTo>
                      <a:pt x="2381" y="7610"/>
                      <a:pt x="2346" y="7598"/>
                      <a:pt x="2429" y="7586"/>
                    </a:cubicBezTo>
                    <a:cubicBezTo>
                      <a:pt x="2477" y="7529"/>
                      <a:pt x="2479" y="7378"/>
                      <a:pt x="2540" y="7378"/>
                    </a:cubicBezTo>
                    <a:cubicBezTo>
                      <a:pt x="2554" y="7378"/>
                      <a:pt x="2573" y="7387"/>
                      <a:pt x="2596" y="7408"/>
                    </a:cubicBezTo>
                    <a:cubicBezTo>
                      <a:pt x="2512" y="7324"/>
                      <a:pt x="2691" y="7241"/>
                      <a:pt x="2727" y="7182"/>
                    </a:cubicBezTo>
                    <a:cubicBezTo>
                      <a:pt x="2750" y="7122"/>
                      <a:pt x="2691" y="7122"/>
                      <a:pt x="2691" y="7063"/>
                    </a:cubicBezTo>
                    <a:cubicBezTo>
                      <a:pt x="2696" y="7038"/>
                      <a:pt x="2712" y="7030"/>
                      <a:pt x="2732" y="7030"/>
                    </a:cubicBezTo>
                    <a:cubicBezTo>
                      <a:pt x="2761" y="7030"/>
                      <a:pt x="2796" y="7048"/>
                      <a:pt x="2810" y="7063"/>
                    </a:cubicBezTo>
                    <a:cubicBezTo>
                      <a:pt x="2834" y="7084"/>
                      <a:pt x="2852" y="7093"/>
                      <a:pt x="2866" y="7093"/>
                    </a:cubicBezTo>
                    <a:cubicBezTo>
                      <a:pt x="2915" y="7093"/>
                      <a:pt x="2916" y="6987"/>
                      <a:pt x="2953" y="6932"/>
                    </a:cubicBezTo>
                    <a:cubicBezTo>
                      <a:pt x="2964" y="6909"/>
                      <a:pt x="3141" y="6763"/>
                      <a:pt x="3165" y="6763"/>
                    </a:cubicBezTo>
                    <a:cubicBezTo>
                      <a:pt x="3166" y="6763"/>
                      <a:pt x="3167" y="6763"/>
                      <a:pt x="3167" y="6765"/>
                    </a:cubicBezTo>
                    <a:cubicBezTo>
                      <a:pt x="3167" y="6761"/>
                      <a:pt x="3166" y="6759"/>
                      <a:pt x="3165" y="6759"/>
                    </a:cubicBezTo>
                    <a:cubicBezTo>
                      <a:pt x="3162" y="6759"/>
                      <a:pt x="3155" y="6769"/>
                      <a:pt x="3147" y="6769"/>
                    </a:cubicBezTo>
                    <a:cubicBezTo>
                      <a:pt x="3142" y="6769"/>
                      <a:pt x="3136" y="6763"/>
                      <a:pt x="3131" y="6741"/>
                    </a:cubicBezTo>
                    <a:cubicBezTo>
                      <a:pt x="3131" y="6717"/>
                      <a:pt x="3167" y="6682"/>
                      <a:pt x="3179" y="6670"/>
                    </a:cubicBezTo>
                    <a:cubicBezTo>
                      <a:pt x="3203" y="6646"/>
                      <a:pt x="3262" y="6586"/>
                      <a:pt x="3298" y="6586"/>
                    </a:cubicBezTo>
                    <a:cubicBezTo>
                      <a:pt x="3322" y="6586"/>
                      <a:pt x="3340" y="6595"/>
                      <a:pt x="3355" y="6595"/>
                    </a:cubicBezTo>
                    <a:cubicBezTo>
                      <a:pt x="3370" y="6595"/>
                      <a:pt x="3381" y="6586"/>
                      <a:pt x="3393" y="6551"/>
                    </a:cubicBezTo>
                    <a:cubicBezTo>
                      <a:pt x="3417" y="6491"/>
                      <a:pt x="3370" y="6455"/>
                      <a:pt x="3381" y="6420"/>
                    </a:cubicBezTo>
                    <a:cubicBezTo>
                      <a:pt x="3405" y="6360"/>
                      <a:pt x="3536" y="6360"/>
                      <a:pt x="3584" y="6336"/>
                    </a:cubicBezTo>
                    <a:cubicBezTo>
                      <a:pt x="3643" y="6312"/>
                      <a:pt x="3703" y="6277"/>
                      <a:pt x="3751" y="6229"/>
                    </a:cubicBezTo>
                    <a:cubicBezTo>
                      <a:pt x="3798" y="6181"/>
                      <a:pt x="3834" y="6134"/>
                      <a:pt x="3858" y="6074"/>
                    </a:cubicBezTo>
                    <a:cubicBezTo>
                      <a:pt x="3870" y="6039"/>
                      <a:pt x="3870" y="5943"/>
                      <a:pt x="3893" y="5920"/>
                    </a:cubicBezTo>
                    <a:cubicBezTo>
                      <a:pt x="3905" y="5955"/>
                      <a:pt x="3917" y="5991"/>
                      <a:pt x="3941" y="6015"/>
                    </a:cubicBezTo>
                    <a:cubicBezTo>
                      <a:pt x="3944" y="6018"/>
                      <a:pt x="3948" y="6019"/>
                      <a:pt x="3952" y="6019"/>
                    </a:cubicBezTo>
                    <a:cubicBezTo>
                      <a:pt x="3984" y="6019"/>
                      <a:pt x="4051" y="5952"/>
                      <a:pt x="4072" y="5931"/>
                    </a:cubicBezTo>
                    <a:cubicBezTo>
                      <a:pt x="4084" y="5908"/>
                      <a:pt x="4048" y="5860"/>
                      <a:pt x="4084" y="5824"/>
                    </a:cubicBezTo>
                    <a:cubicBezTo>
                      <a:pt x="4120" y="5789"/>
                      <a:pt x="4167" y="5765"/>
                      <a:pt x="4203" y="5753"/>
                    </a:cubicBezTo>
                    <a:cubicBezTo>
                      <a:pt x="4237" y="5744"/>
                      <a:pt x="4266" y="5742"/>
                      <a:pt x="4291" y="5742"/>
                    </a:cubicBezTo>
                    <a:cubicBezTo>
                      <a:pt x="4309" y="5742"/>
                      <a:pt x="4326" y="5743"/>
                      <a:pt x="4341" y="5743"/>
                    </a:cubicBezTo>
                    <a:cubicBezTo>
                      <a:pt x="4383" y="5743"/>
                      <a:pt x="4414" y="5734"/>
                      <a:pt x="4453" y="5670"/>
                    </a:cubicBezTo>
                    <a:cubicBezTo>
                      <a:pt x="4465" y="5598"/>
                      <a:pt x="4524" y="5574"/>
                      <a:pt x="4584" y="5539"/>
                    </a:cubicBezTo>
                    <a:cubicBezTo>
                      <a:pt x="4608" y="5515"/>
                      <a:pt x="4572" y="5431"/>
                      <a:pt x="4632" y="5396"/>
                    </a:cubicBezTo>
                    <a:cubicBezTo>
                      <a:pt x="4651" y="5415"/>
                      <a:pt x="4662" y="5496"/>
                      <a:pt x="4691" y="5496"/>
                    </a:cubicBezTo>
                    <a:cubicBezTo>
                      <a:pt x="4698" y="5496"/>
                      <a:pt x="4706" y="5491"/>
                      <a:pt x="4715" y="5479"/>
                    </a:cubicBezTo>
                    <a:cubicBezTo>
                      <a:pt x="4745" y="5439"/>
                      <a:pt x="4750" y="5390"/>
                      <a:pt x="4758" y="5347"/>
                    </a:cubicBezTo>
                    <a:lnTo>
                      <a:pt x="4758" y="5347"/>
                    </a:lnTo>
                    <a:cubicBezTo>
                      <a:pt x="4756" y="5363"/>
                      <a:pt x="4762" y="5369"/>
                      <a:pt x="4773" y="5369"/>
                    </a:cubicBezTo>
                    <a:cubicBezTo>
                      <a:pt x="4809" y="5369"/>
                      <a:pt x="4903" y="5289"/>
                      <a:pt x="4929" y="5289"/>
                    </a:cubicBezTo>
                    <a:cubicBezTo>
                      <a:pt x="4937" y="5286"/>
                      <a:pt x="4944" y="5285"/>
                      <a:pt x="4950" y="5285"/>
                    </a:cubicBezTo>
                    <a:cubicBezTo>
                      <a:pt x="4988" y="5285"/>
                      <a:pt x="4987" y="5332"/>
                      <a:pt x="5020" y="5332"/>
                    </a:cubicBezTo>
                    <a:cubicBezTo>
                      <a:pt x="5028" y="5332"/>
                      <a:pt x="5037" y="5330"/>
                      <a:pt x="5048" y="5324"/>
                    </a:cubicBezTo>
                    <a:cubicBezTo>
                      <a:pt x="5113" y="5292"/>
                      <a:pt x="5032" y="5115"/>
                      <a:pt x="4946" y="5115"/>
                    </a:cubicBezTo>
                    <a:cubicBezTo>
                      <a:pt x="4936" y="5115"/>
                      <a:pt x="4927" y="5117"/>
                      <a:pt x="4917" y="5122"/>
                    </a:cubicBezTo>
                    <a:lnTo>
                      <a:pt x="4977" y="5086"/>
                    </a:lnTo>
                    <a:cubicBezTo>
                      <a:pt x="5029" y="5076"/>
                      <a:pt x="5063" y="4973"/>
                      <a:pt x="5006" y="4973"/>
                    </a:cubicBezTo>
                    <a:close/>
                    <a:moveTo>
                      <a:pt x="1072" y="8920"/>
                    </a:moveTo>
                    <a:cubicBezTo>
                      <a:pt x="1076" y="8923"/>
                      <a:pt x="1080" y="8925"/>
                      <a:pt x="1084" y="8926"/>
                    </a:cubicBezTo>
                    <a:lnTo>
                      <a:pt x="1084" y="8926"/>
                    </a:lnTo>
                    <a:cubicBezTo>
                      <a:pt x="1079" y="8924"/>
                      <a:pt x="1075" y="8922"/>
                      <a:pt x="1072" y="8920"/>
                    </a:cubicBezTo>
                    <a:close/>
                    <a:moveTo>
                      <a:pt x="17513" y="9526"/>
                    </a:moveTo>
                    <a:cubicBezTo>
                      <a:pt x="17514" y="9527"/>
                      <a:pt x="17514" y="9527"/>
                      <a:pt x="17514" y="9527"/>
                    </a:cubicBezTo>
                    <a:lnTo>
                      <a:pt x="17513" y="9526"/>
                    </a:lnTo>
                    <a:close/>
                    <a:moveTo>
                      <a:pt x="347" y="10797"/>
                    </a:moveTo>
                    <a:cubicBezTo>
                      <a:pt x="346" y="10798"/>
                      <a:pt x="345" y="10800"/>
                      <a:pt x="345" y="10801"/>
                    </a:cubicBezTo>
                    <a:cubicBezTo>
                      <a:pt x="345" y="10800"/>
                      <a:pt x="346" y="10799"/>
                      <a:pt x="347" y="10797"/>
                    </a:cubicBezTo>
                    <a:close/>
                    <a:moveTo>
                      <a:pt x="345" y="11551"/>
                    </a:moveTo>
                    <a:cubicBezTo>
                      <a:pt x="335" y="11594"/>
                      <a:pt x="343" y="11636"/>
                      <a:pt x="302" y="11636"/>
                    </a:cubicBezTo>
                    <a:cubicBezTo>
                      <a:pt x="298" y="11636"/>
                      <a:pt x="292" y="11636"/>
                      <a:pt x="286" y="11635"/>
                    </a:cubicBezTo>
                    <a:lnTo>
                      <a:pt x="286" y="11587"/>
                    </a:lnTo>
                    <a:lnTo>
                      <a:pt x="345" y="11551"/>
                    </a:lnTo>
                    <a:close/>
                    <a:moveTo>
                      <a:pt x="449" y="11690"/>
                    </a:moveTo>
                    <a:cubicBezTo>
                      <a:pt x="452" y="11693"/>
                      <a:pt x="457" y="11694"/>
                      <a:pt x="464" y="11694"/>
                    </a:cubicBezTo>
                    <a:cubicBezTo>
                      <a:pt x="460" y="11692"/>
                      <a:pt x="454" y="11691"/>
                      <a:pt x="449" y="11690"/>
                    </a:cubicBezTo>
                    <a:close/>
                    <a:moveTo>
                      <a:pt x="75" y="12039"/>
                    </a:moveTo>
                    <a:cubicBezTo>
                      <a:pt x="61" y="12039"/>
                      <a:pt x="40" y="12052"/>
                      <a:pt x="12" y="12075"/>
                    </a:cubicBezTo>
                    <a:lnTo>
                      <a:pt x="0" y="12075"/>
                    </a:lnTo>
                    <a:cubicBezTo>
                      <a:pt x="31" y="12106"/>
                      <a:pt x="44" y="12137"/>
                      <a:pt x="78" y="12137"/>
                    </a:cubicBezTo>
                    <a:cubicBezTo>
                      <a:pt x="83" y="12137"/>
                      <a:pt x="89" y="12136"/>
                      <a:pt x="95" y="12135"/>
                    </a:cubicBezTo>
                    <a:cubicBezTo>
                      <a:pt x="103" y="12069"/>
                      <a:pt x="97" y="12039"/>
                      <a:pt x="75" y="12039"/>
                    </a:cubicBezTo>
                    <a:close/>
                    <a:moveTo>
                      <a:pt x="14907" y="12201"/>
                    </a:moveTo>
                    <a:cubicBezTo>
                      <a:pt x="14931" y="12201"/>
                      <a:pt x="14953" y="12217"/>
                      <a:pt x="14978" y="12242"/>
                    </a:cubicBezTo>
                    <a:lnTo>
                      <a:pt x="14931" y="12277"/>
                    </a:lnTo>
                    <a:cubicBezTo>
                      <a:pt x="14895" y="12277"/>
                      <a:pt x="14871" y="12266"/>
                      <a:pt x="14835" y="12242"/>
                    </a:cubicBezTo>
                    <a:cubicBezTo>
                      <a:pt x="14863" y="12214"/>
                      <a:pt x="14886" y="12201"/>
                      <a:pt x="14907" y="12201"/>
                    </a:cubicBezTo>
                    <a:close/>
                    <a:moveTo>
                      <a:pt x="101" y="12361"/>
                    </a:moveTo>
                    <a:cubicBezTo>
                      <a:pt x="83" y="12361"/>
                      <a:pt x="66" y="12373"/>
                      <a:pt x="60" y="12397"/>
                    </a:cubicBezTo>
                    <a:lnTo>
                      <a:pt x="48" y="12397"/>
                    </a:lnTo>
                    <a:cubicBezTo>
                      <a:pt x="48" y="12426"/>
                      <a:pt x="72" y="12441"/>
                      <a:pt x="95" y="12441"/>
                    </a:cubicBezTo>
                    <a:cubicBezTo>
                      <a:pt x="119" y="12441"/>
                      <a:pt x="143" y="12426"/>
                      <a:pt x="143" y="12397"/>
                    </a:cubicBezTo>
                    <a:cubicBezTo>
                      <a:pt x="137" y="12373"/>
                      <a:pt x="119" y="12361"/>
                      <a:pt x="101" y="12361"/>
                    </a:cubicBezTo>
                    <a:close/>
                    <a:moveTo>
                      <a:pt x="524" y="12718"/>
                    </a:moveTo>
                    <a:lnTo>
                      <a:pt x="524" y="12718"/>
                    </a:lnTo>
                    <a:cubicBezTo>
                      <a:pt x="520" y="12719"/>
                      <a:pt x="517" y="12719"/>
                      <a:pt x="513" y="12720"/>
                    </a:cubicBezTo>
                    <a:lnTo>
                      <a:pt x="513" y="12720"/>
                    </a:lnTo>
                    <a:cubicBezTo>
                      <a:pt x="517" y="12719"/>
                      <a:pt x="520" y="12719"/>
                      <a:pt x="524" y="12718"/>
                    </a:cubicBezTo>
                    <a:close/>
                    <a:moveTo>
                      <a:pt x="11873" y="13764"/>
                    </a:moveTo>
                    <a:lnTo>
                      <a:pt x="11873" y="13764"/>
                    </a:lnTo>
                    <a:cubicBezTo>
                      <a:pt x="11872" y="13765"/>
                      <a:pt x="11871" y="13765"/>
                      <a:pt x="11871" y="13766"/>
                    </a:cubicBezTo>
                    <a:cubicBezTo>
                      <a:pt x="11871" y="13765"/>
                      <a:pt x="11872" y="13765"/>
                      <a:pt x="11873" y="13764"/>
                    </a:cubicBezTo>
                    <a:close/>
                    <a:moveTo>
                      <a:pt x="11633" y="13873"/>
                    </a:moveTo>
                    <a:cubicBezTo>
                      <a:pt x="11634" y="13876"/>
                      <a:pt x="11635" y="13880"/>
                      <a:pt x="11636" y="13883"/>
                    </a:cubicBezTo>
                    <a:lnTo>
                      <a:pt x="11636" y="13883"/>
                    </a:lnTo>
                    <a:cubicBezTo>
                      <a:pt x="11635" y="13879"/>
                      <a:pt x="11634" y="13876"/>
                      <a:pt x="11633" y="13873"/>
                    </a:cubicBezTo>
                    <a:close/>
                    <a:moveTo>
                      <a:pt x="8585" y="15064"/>
                    </a:moveTo>
                    <a:lnTo>
                      <a:pt x="8585" y="15064"/>
                    </a:lnTo>
                    <a:cubicBezTo>
                      <a:pt x="8585" y="15065"/>
                      <a:pt x="8585" y="15066"/>
                      <a:pt x="8585" y="15067"/>
                    </a:cubicBezTo>
                    <a:lnTo>
                      <a:pt x="8585" y="15067"/>
                    </a:lnTo>
                    <a:cubicBezTo>
                      <a:pt x="8585" y="15066"/>
                      <a:pt x="8585" y="15065"/>
                      <a:pt x="8585" y="15064"/>
                    </a:cubicBezTo>
                    <a:close/>
                    <a:moveTo>
                      <a:pt x="3239" y="15183"/>
                    </a:moveTo>
                    <a:lnTo>
                      <a:pt x="3239" y="15183"/>
                    </a:lnTo>
                    <a:cubicBezTo>
                      <a:pt x="3240" y="15184"/>
                      <a:pt x="3242" y="15185"/>
                      <a:pt x="3244" y="15186"/>
                    </a:cubicBezTo>
                    <a:lnTo>
                      <a:pt x="3244" y="15186"/>
                    </a:lnTo>
                    <a:cubicBezTo>
                      <a:pt x="3242" y="15185"/>
                      <a:pt x="3240" y="15184"/>
                      <a:pt x="3239" y="15183"/>
                    </a:cubicBezTo>
                    <a:close/>
                    <a:moveTo>
                      <a:pt x="3691" y="15385"/>
                    </a:moveTo>
                    <a:cubicBezTo>
                      <a:pt x="3691" y="15386"/>
                      <a:pt x="3690" y="15388"/>
                      <a:pt x="3689" y="15390"/>
                    </a:cubicBezTo>
                    <a:lnTo>
                      <a:pt x="3689" y="15390"/>
                    </a:lnTo>
                    <a:cubicBezTo>
                      <a:pt x="3690" y="15388"/>
                      <a:pt x="3691" y="15387"/>
                      <a:pt x="3691" y="15385"/>
                    </a:cubicBezTo>
                    <a:close/>
                    <a:moveTo>
                      <a:pt x="7714" y="15432"/>
                    </a:moveTo>
                    <a:cubicBezTo>
                      <a:pt x="7776" y="15432"/>
                      <a:pt x="7783" y="15528"/>
                      <a:pt x="7715" y="15528"/>
                    </a:cubicBezTo>
                    <a:cubicBezTo>
                      <a:pt x="7692" y="15504"/>
                      <a:pt x="7632" y="15468"/>
                      <a:pt x="7715" y="15445"/>
                    </a:cubicBezTo>
                    <a:lnTo>
                      <a:pt x="7703" y="15433"/>
                    </a:lnTo>
                    <a:cubicBezTo>
                      <a:pt x="7707" y="15432"/>
                      <a:pt x="7711" y="15432"/>
                      <a:pt x="7714" y="15432"/>
                    </a:cubicBezTo>
                    <a:close/>
                    <a:moveTo>
                      <a:pt x="4322" y="15685"/>
                    </a:moveTo>
                    <a:lnTo>
                      <a:pt x="4453" y="15706"/>
                    </a:lnTo>
                    <a:cubicBezTo>
                      <a:pt x="4453" y="15738"/>
                      <a:pt x="4448" y="15749"/>
                      <a:pt x="4434" y="15749"/>
                    </a:cubicBezTo>
                    <a:cubicBezTo>
                      <a:pt x="4427" y="15749"/>
                      <a:pt x="4417" y="15746"/>
                      <a:pt x="4405" y="15742"/>
                    </a:cubicBezTo>
                    <a:cubicBezTo>
                      <a:pt x="4358" y="15742"/>
                      <a:pt x="4311" y="15742"/>
                      <a:pt x="4322" y="15685"/>
                    </a:cubicBezTo>
                    <a:close/>
                    <a:moveTo>
                      <a:pt x="6370" y="15635"/>
                    </a:moveTo>
                    <a:cubicBezTo>
                      <a:pt x="6370" y="15671"/>
                      <a:pt x="6382" y="15730"/>
                      <a:pt x="6322" y="15730"/>
                    </a:cubicBezTo>
                    <a:cubicBezTo>
                      <a:pt x="6309" y="15748"/>
                      <a:pt x="6293" y="15756"/>
                      <a:pt x="6282" y="15756"/>
                    </a:cubicBezTo>
                    <a:cubicBezTo>
                      <a:pt x="6264" y="15756"/>
                      <a:pt x="6257" y="15736"/>
                      <a:pt x="6287" y="15706"/>
                    </a:cubicBezTo>
                    <a:cubicBezTo>
                      <a:pt x="6322" y="15695"/>
                      <a:pt x="6346" y="15671"/>
                      <a:pt x="6370" y="15635"/>
                    </a:cubicBezTo>
                    <a:close/>
                    <a:moveTo>
                      <a:pt x="5097" y="15820"/>
                    </a:moveTo>
                    <a:cubicBezTo>
                      <a:pt x="5096" y="15822"/>
                      <a:pt x="5096" y="15824"/>
                      <a:pt x="5096" y="15826"/>
                    </a:cubicBezTo>
                    <a:cubicBezTo>
                      <a:pt x="5096" y="15824"/>
                      <a:pt x="5096" y="15822"/>
                      <a:pt x="5097" y="15820"/>
                    </a:cubicBezTo>
                    <a:close/>
                    <a:moveTo>
                      <a:pt x="21740" y="1"/>
                    </a:moveTo>
                    <a:cubicBezTo>
                      <a:pt x="21736" y="1"/>
                      <a:pt x="21733" y="1"/>
                      <a:pt x="21729" y="2"/>
                    </a:cubicBezTo>
                    <a:cubicBezTo>
                      <a:pt x="21693" y="14"/>
                      <a:pt x="21562" y="74"/>
                      <a:pt x="21562" y="109"/>
                    </a:cubicBezTo>
                    <a:cubicBezTo>
                      <a:pt x="21562" y="193"/>
                      <a:pt x="21598" y="252"/>
                      <a:pt x="21467" y="264"/>
                    </a:cubicBezTo>
                    <a:cubicBezTo>
                      <a:pt x="21360" y="288"/>
                      <a:pt x="21265" y="324"/>
                      <a:pt x="21169" y="383"/>
                    </a:cubicBezTo>
                    <a:cubicBezTo>
                      <a:pt x="21122" y="419"/>
                      <a:pt x="21122" y="538"/>
                      <a:pt x="21062" y="550"/>
                    </a:cubicBezTo>
                    <a:cubicBezTo>
                      <a:pt x="21055" y="552"/>
                      <a:pt x="21047" y="553"/>
                      <a:pt x="21040" y="553"/>
                    </a:cubicBezTo>
                    <a:cubicBezTo>
                      <a:pt x="20973" y="553"/>
                      <a:pt x="20912" y="475"/>
                      <a:pt x="20838" y="475"/>
                    </a:cubicBezTo>
                    <a:cubicBezTo>
                      <a:pt x="20830" y="475"/>
                      <a:pt x="20821" y="476"/>
                      <a:pt x="20812" y="478"/>
                    </a:cubicBezTo>
                    <a:cubicBezTo>
                      <a:pt x="20753" y="490"/>
                      <a:pt x="20836" y="562"/>
                      <a:pt x="20848" y="586"/>
                    </a:cubicBezTo>
                    <a:cubicBezTo>
                      <a:pt x="20843" y="588"/>
                      <a:pt x="20838" y="589"/>
                      <a:pt x="20832" y="589"/>
                    </a:cubicBezTo>
                    <a:cubicBezTo>
                      <a:pt x="20796" y="589"/>
                      <a:pt x="20748" y="543"/>
                      <a:pt x="20717" y="543"/>
                    </a:cubicBezTo>
                    <a:cubicBezTo>
                      <a:pt x="20707" y="543"/>
                      <a:pt x="20698" y="548"/>
                      <a:pt x="20693" y="562"/>
                    </a:cubicBezTo>
                    <a:cubicBezTo>
                      <a:pt x="20682" y="584"/>
                      <a:pt x="20763" y="780"/>
                      <a:pt x="20690" y="780"/>
                    </a:cubicBezTo>
                    <a:cubicBezTo>
                      <a:pt x="20684" y="780"/>
                      <a:pt x="20677" y="779"/>
                      <a:pt x="20669" y="776"/>
                    </a:cubicBezTo>
                    <a:cubicBezTo>
                      <a:pt x="20610" y="752"/>
                      <a:pt x="20622" y="681"/>
                      <a:pt x="20550" y="681"/>
                    </a:cubicBezTo>
                    <a:cubicBezTo>
                      <a:pt x="20515" y="693"/>
                      <a:pt x="20467" y="705"/>
                      <a:pt x="20443" y="728"/>
                    </a:cubicBezTo>
                    <a:cubicBezTo>
                      <a:pt x="20384" y="788"/>
                      <a:pt x="20526" y="848"/>
                      <a:pt x="20384" y="907"/>
                    </a:cubicBezTo>
                    <a:cubicBezTo>
                      <a:pt x="20372" y="859"/>
                      <a:pt x="20336" y="812"/>
                      <a:pt x="20276" y="800"/>
                    </a:cubicBezTo>
                    <a:cubicBezTo>
                      <a:pt x="20218" y="800"/>
                      <a:pt x="20125" y="800"/>
                      <a:pt x="20156" y="879"/>
                    </a:cubicBezTo>
                    <a:lnTo>
                      <a:pt x="20156" y="879"/>
                    </a:lnTo>
                    <a:cubicBezTo>
                      <a:pt x="20137" y="835"/>
                      <a:pt x="20115" y="817"/>
                      <a:pt x="20093" y="817"/>
                    </a:cubicBezTo>
                    <a:cubicBezTo>
                      <a:pt x="20059" y="817"/>
                      <a:pt x="20024" y="861"/>
                      <a:pt x="20003" y="919"/>
                    </a:cubicBezTo>
                    <a:cubicBezTo>
                      <a:pt x="19997" y="905"/>
                      <a:pt x="19984" y="899"/>
                      <a:pt x="19966" y="899"/>
                    </a:cubicBezTo>
                    <a:cubicBezTo>
                      <a:pt x="19881" y="899"/>
                      <a:pt x="19687" y="1040"/>
                      <a:pt x="19657" y="1050"/>
                    </a:cubicBezTo>
                    <a:cubicBezTo>
                      <a:pt x="19683" y="1042"/>
                      <a:pt x="19705" y="1039"/>
                      <a:pt x="19722" y="1039"/>
                    </a:cubicBezTo>
                    <a:cubicBezTo>
                      <a:pt x="19811" y="1039"/>
                      <a:pt x="19798" y="1123"/>
                      <a:pt x="19669" y="1133"/>
                    </a:cubicBezTo>
                    <a:cubicBezTo>
                      <a:pt x="19562" y="1157"/>
                      <a:pt x="19467" y="1181"/>
                      <a:pt x="19360" y="1217"/>
                    </a:cubicBezTo>
                    <a:cubicBezTo>
                      <a:pt x="19372" y="1250"/>
                      <a:pt x="19413" y="1262"/>
                      <a:pt x="19465" y="1262"/>
                    </a:cubicBezTo>
                    <a:cubicBezTo>
                      <a:pt x="19559" y="1262"/>
                      <a:pt x="19687" y="1224"/>
                      <a:pt x="19741" y="1217"/>
                    </a:cubicBezTo>
                    <a:lnTo>
                      <a:pt x="19741" y="1217"/>
                    </a:lnTo>
                    <a:cubicBezTo>
                      <a:pt x="19669" y="1252"/>
                      <a:pt x="19598" y="1288"/>
                      <a:pt x="19514" y="1312"/>
                    </a:cubicBezTo>
                    <a:cubicBezTo>
                      <a:pt x="19488" y="1318"/>
                      <a:pt x="19448" y="1328"/>
                      <a:pt x="19411" y="1328"/>
                    </a:cubicBezTo>
                    <a:cubicBezTo>
                      <a:pt x="19380" y="1328"/>
                      <a:pt x="19352" y="1322"/>
                      <a:pt x="19336" y="1300"/>
                    </a:cubicBezTo>
                    <a:cubicBezTo>
                      <a:pt x="19288" y="1252"/>
                      <a:pt x="19336" y="1217"/>
                      <a:pt x="19264" y="1205"/>
                    </a:cubicBezTo>
                    <a:cubicBezTo>
                      <a:pt x="19252" y="1203"/>
                      <a:pt x="19240" y="1202"/>
                      <a:pt x="19229" y="1202"/>
                    </a:cubicBezTo>
                    <a:cubicBezTo>
                      <a:pt x="19109" y="1202"/>
                      <a:pt x="19101" y="1316"/>
                      <a:pt x="19002" y="1359"/>
                    </a:cubicBezTo>
                    <a:cubicBezTo>
                      <a:pt x="18965" y="1374"/>
                      <a:pt x="18925" y="1380"/>
                      <a:pt x="18886" y="1380"/>
                    </a:cubicBezTo>
                    <a:cubicBezTo>
                      <a:pt x="18826" y="1380"/>
                      <a:pt x="18767" y="1364"/>
                      <a:pt x="18717" y="1336"/>
                    </a:cubicBezTo>
                    <a:cubicBezTo>
                      <a:pt x="18717" y="1407"/>
                      <a:pt x="18693" y="1479"/>
                      <a:pt x="18633" y="1538"/>
                    </a:cubicBezTo>
                    <a:cubicBezTo>
                      <a:pt x="18618" y="1551"/>
                      <a:pt x="18606" y="1556"/>
                      <a:pt x="18597" y="1556"/>
                    </a:cubicBezTo>
                    <a:cubicBezTo>
                      <a:pt x="18565" y="1556"/>
                      <a:pt x="18569" y="1490"/>
                      <a:pt x="18550" y="1490"/>
                    </a:cubicBezTo>
                    <a:cubicBezTo>
                      <a:pt x="18540" y="1495"/>
                      <a:pt x="18532" y="1500"/>
                      <a:pt x="18527" y="1507"/>
                    </a:cubicBezTo>
                    <a:lnTo>
                      <a:pt x="18527" y="1507"/>
                    </a:lnTo>
                    <a:cubicBezTo>
                      <a:pt x="18523" y="1484"/>
                      <a:pt x="18517" y="1467"/>
                      <a:pt x="18502" y="1467"/>
                    </a:cubicBezTo>
                    <a:cubicBezTo>
                      <a:pt x="18496" y="1465"/>
                      <a:pt x="18488" y="1464"/>
                      <a:pt x="18480" y="1464"/>
                    </a:cubicBezTo>
                    <a:cubicBezTo>
                      <a:pt x="18427" y="1464"/>
                      <a:pt x="18341" y="1494"/>
                      <a:pt x="18300" y="1514"/>
                    </a:cubicBezTo>
                    <a:cubicBezTo>
                      <a:pt x="18252" y="1538"/>
                      <a:pt x="18145" y="1586"/>
                      <a:pt x="18133" y="1645"/>
                    </a:cubicBezTo>
                    <a:cubicBezTo>
                      <a:pt x="18110" y="1705"/>
                      <a:pt x="18121" y="1705"/>
                      <a:pt x="18062" y="1705"/>
                    </a:cubicBezTo>
                    <a:cubicBezTo>
                      <a:pt x="18056" y="1708"/>
                      <a:pt x="18048" y="1709"/>
                      <a:pt x="18041" y="1709"/>
                    </a:cubicBezTo>
                    <a:cubicBezTo>
                      <a:pt x="18020" y="1709"/>
                      <a:pt x="17996" y="1698"/>
                      <a:pt x="17979" y="1681"/>
                    </a:cubicBezTo>
                    <a:cubicBezTo>
                      <a:pt x="17968" y="1665"/>
                      <a:pt x="17962" y="1658"/>
                      <a:pt x="17954" y="1658"/>
                    </a:cubicBezTo>
                    <a:cubicBezTo>
                      <a:pt x="17945" y="1658"/>
                      <a:pt x="17933" y="1668"/>
                      <a:pt x="17907" y="1681"/>
                    </a:cubicBezTo>
                    <a:cubicBezTo>
                      <a:pt x="17871" y="1693"/>
                      <a:pt x="17812" y="1752"/>
                      <a:pt x="17764" y="1788"/>
                    </a:cubicBezTo>
                    <a:cubicBezTo>
                      <a:pt x="17705" y="1812"/>
                      <a:pt x="17645" y="1836"/>
                      <a:pt x="17574" y="1836"/>
                    </a:cubicBezTo>
                    <a:cubicBezTo>
                      <a:pt x="17543" y="1836"/>
                      <a:pt x="17486" y="1809"/>
                      <a:pt x="17456" y="1809"/>
                    </a:cubicBezTo>
                    <a:cubicBezTo>
                      <a:pt x="17451" y="1809"/>
                      <a:pt x="17446" y="1810"/>
                      <a:pt x="17443" y="1812"/>
                    </a:cubicBezTo>
                    <a:cubicBezTo>
                      <a:pt x="17419" y="1812"/>
                      <a:pt x="17467" y="1836"/>
                      <a:pt x="17443" y="1848"/>
                    </a:cubicBezTo>
                    <a:lnTo>
                      <a:pt x="17395" y="1860"/>
                    </a:lnTo>
                    <a:lnTo>
                      <a:pt x="17157" y="1919"/>
                    </a:lnTo>
                    <a:cubicBezTo>
                      <a:pt x="17074" y="1931"/>
                      <a:pt x="16907" y="1943"/>
                      <a:pt x="16931" y="2050"/>
                    </a:cubicBezTo>
                    <a:cubicBezTo>
                      <a:pt x="16919" y="2008"/>
                      <a:pt x="16871" y="1996"/>
                      <a:pt x="16819" y="1996"/>
                    </a:cubicBezTo>
                    <a:cubicBezTo>
                      <a:pt x="16767" y="1996"/>
                      <a:pt x="16711" y="2008"/>
                      <a:pt x="16681" y="2014"/>
                    </a:cubicBezTo>
                    <a:cubicBezTo>
                      <a:pt x="16586" y="2038"/>
                      <a:pt x="16586" y="2098"/>
                      <a:pt x="16490" y="2110"/>
                    </a:cubicBezTo>
                    <a:cubicBezTo>
                      <a:pt x="16455" y="2110"/>
                      <a:pt x="16466" y="2050"/>
                      <a:pt x="16431" y="2038"/>
                    </a:cubicBezTo>
                    <a:cubicBezTo>
                      <a:pt x="16420" y="2035"/>
                      <a:pt x="16409" y="2033"/>
                      <a:pt x="16397" y="2033"/>
                    </a:cubicBezTo>
                    <a:cubicBezTo>
                      <a:pt x="16368" y="2033"/>
                      <a:pt x="16337" y="2042"/>
                      <a:pt x="16312" y="2050"/>
                    </a:cubicBezTo>
                    <a:cubicBezTo>
                      <a:pt x="16264" y="2062"/>
                      <a:pt x="16216" y="2086"/>
                      <a:pt x="16181" y="2121"/>
                    </a:cubicBezTo>
                    <a:cubicBezTo>
                      <a:pt x="16157" y="2145"/>
                      <a:pt x="16181" y="2181"/>
                      <a:pt x="16181" y="2205"/>
                    </a:cubicBezTo>
                    <a:cubicBezTo>
                      <a:pt x="16173" y="2169"/>
                      <a:pt x="16157" y="2157"/>
                      <a:pt x="16137" y="2157"/>
                    </a:cubicBezTo>
                    <a:cubicBezTo>
                      <a:pt x="16097" y="2157"/>
                      <a:pt x="16042" y="2205"/>
                      <a:pt x="16002" y="2205"/>
                    </a:cubicBezTo>
                    <a:cubicBezTo>
                      <a:pt x="15949" y="2205"/>
                      <a:pt x="15972" y="2054"/>
                      <a:pt x="15910" y="2054"/>
                    </a:cubicBezTo>
                    <a:cubicBezTo>
                      <a:pt x="15903" y="2054"/>
                      <a:pt x="15894" y="2057"/>
                      <a:pt x="15883" y="2062"/>
                    </a:cubicBezTo>
                    <a:cubicBezTo>
                      <a:pt x="15800" y="2098"/>
                      <a:pt x="15859" y="2252"/>
                      <a:pt x="15824" y="2336"/>
                    </a:cubicBezTo>
                    <a:cubicBezTo>
                      <a:pt x="15819" y="2352"/>
                      <a:pt x="15810" y="2359"/>
                      <a:pt x="15798" y="2359"/>
                    </a:cubicBezTo>
                    <a:cubicBezTo>
                      <a:pt x="15757" y="2359"/>
                      <a:pt x="15684" y="2269"/>
                      <a:pt x="15680" y="2254"/>
                    </a:cubicBezTo>
                    <a:lnTo>
                      <a:pt x="15680" y="2254"/>
                    </a:lnTo>
                    <a:cubicBezTo>
                      <a:pt x="15670" y="2289"/>
                      <a:pt x="15691" y="2312"/>
                      <a:pt x="15621" y="2324"/>
                    </a:cubicBezTo>
                    <a:cubicBezTo>
                      <a:pt x="15609" y="2324"/>
                      <a:pt x="15562" y="2324"/>
                      <a:pt x="15550" y="2348"/>
                    </a:cubicBezTo>
                    <a:cubicBezTo>
                      <a:pt x="15538" y="2372"/>
                      <a:pt x="15562" y="2395"/>
                      <a:pt x="15550" y="2419"/>
                    </a:cubicBezTo>
                    <a:cubicBezTo>
                      <a:pt x="15538" y="2443"/>
                      <a:pt x="15490" y="2443"/>
                      <a:pt x="15454" y="2455"/>
                    </a:cubicBezTo>
                    <a:cubicBezTo>
                      <a:pt x="15454" y="2412"/>
                      <a:pt x="15442" y="2381"/>
                      <a:pt x="15412" y="2381"/>
                    </a:cubicBezTo>
                    <a:cubicBezTo>
                      <a:pt x="15401" y="2381"/>
                      <a:pt x="15387" y="2385"/>
                      <a:pt x="15371" y="2395"/>
                    </a:cubicBezTo>
                    <a:cubicBezTo>
                      <a:pt x="15321" y="2414"/>
                      <a:pt x="15294" y="2433"/>
                      <a:pt x="15276" y="2433"/>
                    </a:cubicBezTo>
                    <a:cubicBezTo>
                      <a:pt x="15260" y="2433"/>
                      <a:pt x="15251" y="2417"/>
                      <a:pt x="15240" y="2372"/>
                    </a:cubicBezTo>
                    <a:cubicBezTo>
                      <a:pt x="15236" y="2358"/>
                      <a:pt x="15215" y="2353"/>
                      <a:pt x="15191" y="2353"/>
                    </a:cubicBezTo>
                    <a:cubicBezTo>
                      <a:pt x="15148" y="2353"/>
                      <a:pt x="15093" y="2368"/>
                      <a:pt x="15085" y="2383"/>
                    </a:cubicBezTo>
                    <a:cubicBezTo>
                      <a:pt x="15073" y="2419"/>
                      <a:pt x="15121" y="2431"/>
                      <a:pt x="15062" y="2455"/>
                    </a:cubicBezTo>
                    <a:cubicBezTo>
                      <a:pt x="15002" y="2479"/>
                      <a:pt x="14931" y="2491"/>
                      <a:pt x="14871" y="2491"/>
                    </a:cubicBezTo>
                    <a:cubicBezTo>
                      <a:pt x="14800" y="2491"/>
                      <a:pt x="14776" y="2443"/>
                      <a:pt x="14716" y="2419"/>
                    </a:cubicBezTo>
                    <a:cubicBezTo>
                      <a:pt x="14702" y="2416"/>
                      <a:pt x="14687" y="2415"/>
                      <a:pt x="14673" y="2415"/>
                    </a:cubicBezTo>
                    <a:cubicBezTo>
                      <a:pt x="14624" y="2415"/>
                      <a:pt x="14574" y="2430"/>
                      <a:pt x="14538" y="2467"/>
                    </a:cubicBezTo>
                    <a:cubicBezTo>
                      <a:pt x="14524" y="2488"/>
                      <a:pt x="14499" y="2495"/>
                      <a:pt x="14472" y="2495"/>
                    </a:cubicBezTo>
                    <a:cubicBezTo>
                      <a:pt x="14409" y="2495"/>
                      <a:pt x="14330" y="2453"/>
                      <a:pt x="14335" y="2444"/>
                    </a:cubicBezTo>
                    <a:lnTo>
                      <a:pt x="14335" y="2444"/>
                    </a:lnTo>
                    <a:cubicBezTo>
                      <a:pt x="14276" y="2527"/>
                      <a:pt x="14442" y="2586"/>
                      <a:pt x="14442" y="2622"/>
                    </a:cubicBezTo>
                    <a:cubicBezTo>
                      <a:pt x="14442" y="2629"/>
                      <a:pt x="14416" y="2640"/>
                      <a:pt x="14393" y="2640"/>
                    </a:cubicBezTo>
                    <a:cubicBezTo>
                      <a:pt x="14378" y="2640"/>
                      <a:pt x="14364" y="2636"/>
                      <a:pt x="14359" y="2622"/>
                    </a:cubicBezTo>
                    <a:cubicBezTo>
                      <a:pt x="14355" y="2604"/>
                      <a:pt x="14341" y="2598"/>
                      <a:pt x="14323" y="2598"/>
                    </a:cubicBezTo>
                    <a:cubicBezTo>
                      <a:pt x="14292" y="2598"/>
                      <a:pt x="14247" y="2618"/>
                      <a:pt x="14216" y="2633"/>
                    </a:cubicBezTo>
                    <a:cubicBezTo>
                      <a:pt x="14197" y="2647"/>
                      <a:pt x="14184" y="2652"/>
                      <a:pt x="14174" y="2652"/>
                    </a:cubicBezTo>
                    <a:cubicBezTo>
                      <a:pt x="14139" y="2652"/>
                      <a:pt x="14143" y="2587"/>
                      <a:pt x="14097" y="2550"/>
                    </a:cubicBezTo>
                    <a:cubicBezTo>
                      <a:pt x="14084" y="2540"/>
                      <a:pt x="14074" y="2536"/>
                      <a:pt x="14067" y="2536"/>
                    </a:cubicBezTo>
                    <a:cubicBezTo>
                      <a:pt x="14042" y="2536"/>
                      <a:pt x="14049" y="2588"/>
                      <a:pt x="14049" y="2598"/>
                    </a:cubicBezTo>
                    <a:cubicBezTo>
                      <a:pt x="14049" y="2645"/>
                      <a:pt x="13978" y="2657"/>
                      <a:pt x="13942" y="2657"/>
                    </a:cubicBezTo>
                    <a:cubicBezTo>
                      <a:pt x="13847" y="2669"/>
                      <a:pt x="13823" y="2645"/>
                      <a:pt x="13764" y="2741"/>
                    </a:cubicBezTo>
                    <a:cubicBezTo>
                      <a:pt x="13764" y="2741"/>
                      <a:pt x="13707" y="2778"/>
                      <a:pt x="13686" y="2778"/>
                    </a:cubicBezTo>
                    <a:cubicBezTo>
                      <a:pt x="13684" y="2778"/>
                      <a:pt x="13682" y="2778"/>
                      <a:pt x="13680" y="2776"/>
                    </a:cubicBezTo>
                    <a:cubicBezTo>
                      <a:pt x="13668" y="2764"/>
                      <a:pt x="13752" y="2633"/>
                      <a:pt x="13645" y="2610"/>
                    </a:cubicBezTo>
                    <a:cubicBezTo>
                      <a:pt x="13549" y="2622"/>
                      <a:pt x="13442" y="2633"/>
                      <a:pt x="13335" y="2657"/>
                    </a:cubicBezTo>
                    <a:cubicBezTo>
                      <a:pt x="13341" y="2657"/>
                      <a:pt x="13362" y="2651"/>
                      <a:pt x="13383" y="2651"/>
                    </a:cubicBezTo>
                    <a:cubicBezTo>
                      <a:pt x="13404" y="2651"/>
                      <a:pt x="13424" y="2657"/>
                      <a:pt x="13430" y="2681"/>
                    </a:cubicBezTo>
                    <a:cubicBezTo>
                      <a:pt x="13430" y="2717"/>
                      <a:pt x="13264" y="2705"/>
                      <a:pt x="13276" y="2752"/>
                    </a:cubicBezTo>
                    <a:cubicBezTo>
                      <a:pt x="13276" y="2748"/>
                      <a:pt x="13281" y="2746"/>
                      <a:pt x="13288" y="2746"/>
                    </a:cubicBezTo>
                    <a:cubicBezTo>
                      <a:pt x="13321" y="2746"/>
                      <a:pt x="13402" y="2779"/>
                      <a:pt x="13383" y="2788"/>
                    </a:cubicBezTo>
                    <a:cubicBezTo>
                      <a:pt x="13334" y="2813"/>
                      <a:pt x="13280" y="2876"/>
                      <a:pt x="13243" y="2876"/>
                    </a:cubicBezTo>
                    <a:cubicBezTo>
                      <a:pt x="13225" y="2876"/>
                      <a:pt x="13212" y="2862"/>
                      <a:pt x="13204" y="2824"/>
                    </a:cubicBezTo>
                    <a:cubicBezTo>
                      <a:pt x="13216" y="2788"/>
                      <a:pt x="13252" y="2729"/>
                      <a:pt x="13192" y="2729"/>
                    </a:cubicBezTo>
                    <a:cubicBezTo>
                      <a:pt x="13097" y="2729"/>
                      <a:pt x="13002" y="2741"/>
                      <a:pt x="12906" y="2776"/>
                    </a:cubicBezTo>
                    <a:cubicBezTo>
                      <a:pt x="12847" y="2800"/>
                      <a:pt x="12918" y="2872"/>
                      <a:pt x="12918" y="2907"/>
                    </a:cubicBezTo>
                    <a:cubicBezTo>
                      <a:pt x="12904" y="2909"/>
                      <a:pt x="12889" y="2910"/>
                      <a:pt x="12874" y="2910"/>
                    </a:cubicBezTo>
                    <a:cubicBezTo>
                      <a:pt x="12806" y="2910"/>
                      <a:pt x="12739" y="2889"/>
                      <a:pt x="12680" y="2860"/>
                    </a:cubicBezTo>
                    <a:cubicBezTo>
                      <a:pt x="12656" y="2824"/>
                      <a:pt x="12776" y="2788"/>
                      <a:pt x="12799" y="2788"/>
                    </a:cubicBezTo>
                    <a:cubicBezTo>
                      <a:pt x="12756" y="2788"/>
                      <a:pt x="12675" y="2813"/>
                      <a:pt x="12616" y="2813"/>
                    </a:cubicBezTo>
                    <a:cubicBezTo>
                      <a:pt x="12593" y="2813"/>
                      <a:pt x="12574" y="2810"/>
                      <a:pt x="12561" y="2800"/>
                    </a:cubicBezTo>
                    <a:cubicBezTo>
                      <a:pt x="12502" y="2752"/>
                      <a:pt x="12525" y="2681"/>
                      <a:pt x="12514" y="2633"/>
                    </a:cubicBezTo>
                    <a:lnTo>
                      <a:pt x="12514" y="2633"/>
                    </a:lnTo>
                    <a:cubicBezTo>
                      <a:pt x="12490" y="2717"/>
                      <a:pt x="12454" y="2800"/>
                      <a:pt x="12418" y="2872"/>
                    </a:cubicBezTo>
                    <a:cubicBezTo>
                      <a:pt x="12383" y="2907"/>
                      <a:pt x="12323" y="2895"/>
                      <a:pt x="12275" y="2931"/>
                    </a:cubicBezTo>
                    <a:cubicBezTo>
                      <a:pt x="12248" y="2950"/>
                      <a:pt x="12241" y="2990"/>
                      <a:pt x="12218" y="2990"/>
                    </a:cubicBezTo>
                    <a:cubicBezTo>
                      <a:pt x="12211" y="2990"/>
                      <a:pt x="12203" y="2987"/>
                      <a:pt x="12192" y="2979"/>
                    </a:cubicBezTo>
                    <a:cubicBezTo>
                      <a:pt x="12156" y="2931"/>
                      <a:pt x="12228" y="2848"/>
                      <a:pt x="12192" y="2788"/>
                    </a:cubicBezTo>
                    <a:cubicBezTo>
                      <a:pt x="12179" y="2771"/>
                      <a:pt x="12164" y="2765"/>
                      <a:pt x="12150" y="2765"/>
                    </a:cubicBezTo>
                    <a:cubicBezTo>
                      <a:pt x="12114" y="2765"/>
                      <a:pt x="12078" y="2807"/>
                      <a:pt x="12061" y="2824"/>
                    </a:cubicBezTo>
                    <a:cubicBezTo>
                      <a:pt x="12037" y="2848"/>
                      <a:pt x="12037" y="2883"/>
                      <a:pt x="11990" y="2895"/>
                    </a:cubicBezTo>
                    <a:cubicBezTo>
                      <a:pt x="11942" y="2919"/>
                      <a:pt x="11894" y="2931"/>
                      <a:pt x="11835" y="2931"/>
                    </a:cubicBezTo>
                    <a:cubicBezTo>
                      <a:pt x="11818" y="2933"/>
                      <a:pt x="11802" y="2934"/>
                      <a:pt x="11785" y="2936"/>
                    </a:cubicBezTo>
                    <a:lnTo>
                      <a:pt x="11785" y="2936"/>
                    </a:lnTo>
                    <a:cubicBezTo>
                      <a:pt x="11782" y="2934"/>
                      <a:pt x="11779" y="2933"/>
                      <a:pt x="11775" y="2931"/>
                    </a:cubicBezTo>
                    <a:lnTo>
                      <a:pt x="11775" y="2931"/>
                    </a:lnTo>
                    <a:cubicBezTo>
                      <a:pt x="11765" y="2933"/>
                      <a:pt x="11757" y="2936"/>
                      <a:pt x="11751" y="2940"/>
                    </a:cubicBezTo>
                    <a:lnTo>
                      <a:pt x="11751" y="2940"/>
                    </a:lnTo>
                    <a:cubicBezTo>
                      <a:pt x="11762" y="2939"/>
                      <a:pt x="11774" y="2937"/>
                      <a:pt x="11785" y="2936"/>
                    </a:cubicBezTo>
                    <a:lnTo>
                      <a:pt x="11785" y="2936"/>
                    </a:lnTo>
                    <a:cubicBezTo>
                      <a:pt x="11829" y="2961"/>
                      <a:pt x="11866" y="3004"/>
                      <a:pt x="11799" y="3026"/>
                    </a:cubicBezTo>
                    <a:lnTo>
                      <a:pt x="11787" y="3026"/>
                    </a:lnTo>
                    <a:cubicBezTo>
                      <a:pt x="11784" y="3027"/>
                      <a:pt x="11780" y="3027"/>
                      <a:pt x="11777" y="3027"/>
                    </a:cubicBezTo>
                    <a:cubicBezTo>
                      <a:pt x="11733" y="3027"/>
                      <a:pt x="11714" y="2966"/>
                      <a:pt x="11751" y="2940"/>
                    </a:cubicBezTo>
                    <a:lnTo>
                      <a:pt x="11751" y="2940"/>
                    </a:lnTo>
                    <a:cubicBezTo>
                      <a:pt x="11644" y="2955"/>
                      <a:pt x="11534" y="2979"/>
                      <a:pt x="11430" y="3026"/>
                    </a:cubicBezTo>
                    <a:cubicBezTo>
                      <a:pt x="11409" y="3048"/>
                      <a:pt x="11407" y="3088"/>
                      <a:pt x="11381" y="3088"/>
                    </a:cubicBezTo>
                    <a:cubicBezTo>
                      <a:pt x="11378" y="3088"/>
                      <a:pt x="11374" y="3087"/>
                      <a:pt x="11371" y="3086"/>
                    </a:cubicBezTo>
                    <a:cubicBezTo>
                      <a:pt x="11335" y="3074"/>
                      <a:pt x="11299" y="3014"/>
                      <a:pt x="11252" y="3003"/>
                    </a:cubicBezTo>
                    <a:cubicBezTo>
                      <a:pt x="11209" y="2990"/>
                      <a:pt x="11165" y="2983"/>
                      <a:pt x="11120" y="2983"/>
                    </a:cubicBezTo>
                    <a:cubicBezTo>
                      <a:pt x="11042" y="2983"/>
                      <a:pt x="10963" y="3004"/>
                      <a:pt x="10894" y="3050"/>
                    </a:cubicBezTo>
                    <a:cubicBezTo>
                      <a:pt x="10871" y="3062"/>
                      <a:pt x="10847" y="3133"/>
                      <a:pt x="10835" y="3133"/>
                    </a:cubicBezTo>
                    <a:cubicBezTo>
                      <a:pt x="10790" y="3122"/>
                      <a:pt x="10809" y="3025"/>
                      <a:pt x="10750" y="3025"/>
                    </a:cubicBezTo>
                    <a:cubicBezTo>
                      <a:pt x="10747" y="3025"/>
                      <a:pt x="10743" y="3026"/>
                      <a:pt x="10740" y="3026"/>
                    </a:cubicBezTo>
                    <a:cubicBezTo>
                      <a:pt x="10740" y="3026"/>
                      <a:pt x="10740" y="3110"/>
                      <a:pt x="10692" y="3122"/>
                    </a:cubicBezTo>
                    <a:cubicBezTo>
                      <a:pt x="10632" y="3133"/>
                      <a:pt x="10609" y="3133"/>
                      <a:pt x="10609" y="3181"/>
                    </a:cubicBezTo>
                    <a:cubicBezTo>
                      <a:pt x="10609" y="3276"/>
                      <a:pt x="10585" y="3276"/>
                      <a:pt x="10537" y="3348"/>
                    </a:cubicBezTo>
                    <a:cubicBezTo>
                      <a:pt x="10513" y="3336"/>
                      <a:pt x="10418" y="3193"/>
                      <a:pt x="10454" y="3193"/>
                    </a:cubicBezTo>
                    <a:cubicBezTo>
                      <a:pt x="10468" y="3193"/>
                      <a:pt x="10491" y="3206"/>
                      <a:pt x="10512" y="3206"/>
                    </a:cubicBezTo>
                    <a:cubicBezTo>
                      <a:pt x="10526" y="3206"/>
                      <a:pt x="10540" y="3200"/>
                      <a:pt x="10549" y="3181"/>
                    </a:cubicBezTo>
                    <a:cubicBezTo>
                      <a:pt x="10573" y="3133"/>
                      <a:pt x="10549" y="3145"/>
                      <a:pt x="10513" y="3133"/>
                    </a:cubicBezTo>
                    <a:cubicBezTo>
                      <a:pt x="10477" y="3133"/>
                      <a:pt x="10399" y="3189"/>
                      <a:pt x="10343" y="3189"/>
                    </a:cubicBezTo>
                    <a:cubicBezTo>
                      <a:pt x="10326" y="3189"/>
                      <a:pt x="10310" y="3183"/>
                      <a:pt x="10299" y="3169"/>
                    </a:cubicBezTo>
                    <a:cubicBezTo>
                      <a:pt x="10291" y="3159"/>
                      <a:pt x="10278" y="3155"/>
                      <a:pt x="10261" y="3155"/>
                    </a:cubicBezTo>
                    <a:cubicBezTo>
                      <a:pt x="10250" y="3155"/>
                      <a:pt x="10237" y="3157"/>
                      <a:pt x="10223" y="3160"/>
                    </a:cubicBezTo>
                    <a:lnTo>
                      <a:pt x="10223" y="3160"/>
                    </a:lnTo>
                    <a:cubicBezTo>
                      <a:pt x="10220" y="3159"/>
                      <a:pt x="10218" y="3158"/>
                      <a:pt x="10216" y="3157"/>
                    </a:cubicBezTo>
                    <a:lnTo>
                      <a:pt x="10216" y="3157"/>
                    </a:lnTo>
                    <a:lnTo>
                      <a:pt x="10217" y="3162"/>
                    </a:lnTo>
                    <a:lnTo>
                      <a:pt x="10217" y="3162"/>
                    </a:lnTo>
                    <a:cubicBezTo>
                      <a:pt x="10219" y="3161"/>
                      <a:pt x="10221" y="3161"/>
                      <a:pt x="10223" y="3160"/>
                    </a:cubicBezTo>
                    <a:lnTo>
                      <a:pt x="10223" y="3160"/>
                    </a:lnTo>
                    <a:cubicBezTo>
                      <a:pt x="10280" y="3188"/>
                      <a:pt x="10343" y="3277"/>
                      <a:pt x="10251" y="3288"/>
                    </a:cubicBezTo>
                    <a:lnTo>
                      <a:pt x="10239" y="3288"/>
                    </a:lnTo>
                    <a:lnTo>
                      <a:pt x="10217" y="3162"/>
                    </a:lnTo>
                    <a:lnTo>
                      <a:pt x="10217" y="3162"/>
                    </a:lnTo>
                    <a:cubicBezTo>
                      <a:pt x="10132" y="3185"/>
                      <a:pt x="10011" y="3256"/>
                      <a:pt x="9954" y="3264"/>
                    </a:cubicBezTo>
                    <a:cubicBezTo>
                      <a:pt x="9966" y="3348"/>
                      <a:pt x="10013" y="3324"/>
                      <a:pt x="10025" y="3395"/>
                    </a:cubicBezTo>
                    <a:cubicBezTo>
                      <a:pt x="10021" y="3396"/>
                      <a:pt x="10018" y="3397"/>
                      <a:pt x="10014" y="3397"/>
                    </a:cubicBezTo>
                    <a:cubicBezTo>
                      <a:pt x="9971" y="3397"/>
                      <a:pt x="9915" y="3346"/>
                      <a:pt x="9889" y="3346"/>
                    </a:cubicBezTo>
                    <a:cubicBezTo>
                      <a:pt x="9886" y="3346"/>
                      <a:pt x="9884" y="3347"/>
                      <a:pt x="9882" y="3348"/>
                    </a:cubicBezTo>
                    <a:cubicBezTo>
                      <a:pt x="9858" y="3360"/>
                      <a:pt x="9823" y="3455"/>
                      <a:pt x="9787" y="3491"/>
                    </a:cubicBezTo>
                    <a:cubicBezTo>
                      <a:pt x="9760" y="3455"/>
                      <a:pt x="9565" y="3318"/>
                      <a:pt x="9485" y="3318"/>
                    </a:cubicBezTo>
                    <a:cubicBezTo>
                      <a:pt x="9459" y="3318"/>
                      <a:pt x="9445" y="3333"/>
                      <a:pt x="9454" y="3372"/>
                    </a:cubicBezTo>
                    <a:cubicBezTo>
                      <a:pt x="9489" y="3372"/>
                      <a:pt x="9489" y="3348"/>
                      <a:pt x="9501" y="3336"/>
                    </a:cubicBezTo>
                    <a:cubicBezTo>
                      <a:pt x="9513" y="3336"/>
                      <a:pt x="9513" y="3431"/>
                      <a:pt x="9501" y="3455"/>
                    </a:cubicBezTo>
                    <a:cubicBezTo>
                      <a:pt x="9489" y="3479"/>
                      <a:pt x="9454" y="3503"/>
                      <a:pt x="9418" y="3503"/>
                    </a:cubicBezTo>
                    <a:cubicBezTo>
                      <a:pt x="9323" y="3503"/>
                      <a:pt x="9394" y="3360"/>
                      <a:pt x="9287" y="3360"/>
                    </a:cubicBezTo>
                    <a:cubicBezTo>
                      <a:pt x="9227" y="3372"/>
                      <a:pt x="9180" y="3384"/>
                      <a:pt x="9132" y="3395"/>
                    </a:cubicBezTo>
                    <a:cubicBezTo>
                      <a:pt x="9073" y="3431"/>
                      <a:pt x="9132" y="3491"/>
                      <a:pt x="9049" y="3503"/>
                    </a:cubicBezTo>
                    <a:cubicBezTo>
                      <a:pt x="9027" y="3514"/>
                      <a:pt x="9007" y="3522"/>
                      <a:pt x="8992" y="3522"/>
                    </a:cubicBezTo>
                    <a:cubicBezTo>
                      <a:pt x="8973" y="3522"/>
                      <a:pt x="8960" y="3511"/>
                      <a:pt x="8954" y="3479"/>
                    </a:cubicBezTo>
                    <a:cubicBezTo>
                      <a:pt x="8954" y="3467"/>
                      <a:pt x="8977" y="3419"/>
                      <a:pt x="8966" y="3407"/>
                    </a:cubicBezTo>
                    <a:cubicBezTo>
                      <a:pt x="8966" y="3407"/>
                      <a:pt x="8965" y="3407"/>
                      <a:pt x="8965" y="3407"/>
                    </a:cubicBezTo>
                    <a:cubicBezTo>
                      <a:pt x="8958" y="3407"/>
                      <a:pt x="8820" y="3607"/>
                      <a:pt x="8749" y="3607"/>
                    </a:cubicBezTo>
                    <a:cubicBezTo>
                      <a:pt x="8741" y="3607"/>
                      <a:pt x="8733" y="3604"/>
                      <a:pt x="8727" y="3598"/>
                    </a:cubicBezTo>
                    <a:cubicBezTo>
                      <a:pt x="8687" y="3548"/>
                      <a:pt x="8698" y="3497"/>
                      <a:pt x="8645" y="3497"/>
                    </a:cubicBezTo>
                    <a:cubicBezTo>
                      <a:pt x="8635" y="3497"/>
                      <a:pt x="8623" y="3499"/>
                      <a:pt x="8608" y="3503"/>
                    </a:cubicBezTo>
                    <a:cubicBezTo>
                      <a:pt x="8561" y="3514"/>
                      <a:pt x="8526" y="3526"/>
                      <a:pt x="8479" y="3549"/>
                    </a:cubicBezTo>
                    <a:lnTo>
                      <a:pt x="8479" y="3549"/>
                    </a:lnTo>
                    <a:cubicBezTo>
                      <a:pt x="8480" y="3549"/>
                      <a:pt x="8480" y="3549"/>
                      <a:pt x="8481" y="3549"/>
                    </a:cubicBezTo>
                    <a:cubicBezTo>
                      <a:pt x="8513" y="3549"/>
                      <a:pt x="8699" y="3634"/>
                      <a:pt x="8620" y="3645"/>
                    </a:cubicBezTo>
                    <a:cubicBezTo>
                      <a:pt x="8549" y="3645"/>
                      <a:pt x="8477" y="3657"/>
                      <a:pt x="8418" y="3669"/>
                    </a:cubicBezTo>
                    <a:lnTo>
                      <a:pt x="8311" y="3693"/>
                    </a:lnTo>
                    <a:cubicBezTo>
                      <a:pt x="8287" y="3693"/>
                      <a:pt x="8275" y="3705"/>
                      <a:pt x="8275" y="3717"/>
                    </a:cubicBezTo>
                    <a:cubicBezTo>
                      <a:pt x="8273" y="3719"/>
                      <a:pt x="8271" y="3720"/>
                      <a:pt x="8270" y="3720"/>
                    </a:cubicBezTo>
                    <a:cubicBezTo>
                      <a:pt x="8255" y="3720"/>
                      <a:pt x="8274" y="3609"/>
                      <a:pt x="8263" y="3598"/>
                    </a:cubicBezTo>
                    <a:cubicBezTo>
                      <a:pt x="8258" y="3591"/>
                      <a:pt x="8253" y="3588"/>
                      <a:pt x="8247" y="3588"/>
                    </a:cubicBezTo>
                    <a:cubicBezTo>
                      <a:pt x="8222" y="3588"/>
                      <a:pt x="8189" y="3636"/>
                      <a:pt x="8180" y="3645"/>
                    </a:cubicBezTo>
                    <a:cubicBezTo>
                      <a:pt x="8180" y="3667"/>
                      <a:pt x="8159" y="3730"/>
                      <a:pt x="8119" y="3730"/>
                    </a:cubicBezTo>
                    <a:cubicBezTo>
                      <a:pt x="8115" y="3730"/>
                      <a:pt x="8112" y="3730"/>
                      <a:pt x="8108" y="3729"/>
                    </a:cubicBezTo>
                    <a:cubicBezTo>
                      <a:pt x="8061" y="3717"/>
                      <a:pt x="8073" y="3657"/>
                      <a:pt x="8049" y="3634"/>
                    </a:cubicBezTo>
                    <a:lnTo>
                      <a:pt x="8049" y="3634"/>
                    </a:lnTo>
                    <a:cubicBezTo>
                      <a:pt x="8084" y="3669"/>
                      <a:pt x="7965" y="3788"/>
                      <a:pt x="7930" y="3800"/>
                    </a:cubicBezTo>
                    <a:cubicBezTo>
                      <a:pt x="7894" y="3836"/>
                      <a:pt x="7858" y="3848"/>
                      <a:pt x="7823" y="3848"/>
                    </a:cubicBezTo>
                    <a:cubicBezTo>
                      <a:pt x="7775" y="3848"/>
                      <a:pt x="7787" y="3812"/>
                      <a:pt x="7751" y="3812"/>
                    </a:cubicBezTo>
                    <a:cubicBezTo>
                      <a:pt x="7715" y="3812"/>
                      <a:pt x="7584" y="3836"/>
                      <a:pt x="7596" y="3884"/>
                    </a:cubicBezTo>
                    <a:cubicBezTo>
                      <a:pt x="7608" y="3931"/>
                      <a:pt x="7596" y="3943"/>
                      <a:pt x="7549" y="3955"/>
                    </a:cubicBezTo>
                    <a:cubicBezTo>
                      <a:pt x="7549" y="3955"/>
                      <a:pt x="7496" y="3981"/>
                      <a:pt x="7481" y="3981"/>
                    </a:cubicBezTo>
                    <a:cubicBezTo>
                      <a:pt x="7479" y="3981"/>
                      <a:pt x="7477" y="3981"/>
                      <a:pt x="7477" y="3979"/>
                    </a:cubicBezTo>
                    <a:cubicBezTo>
                      <a:pt x="7477" y="3967"/>
                      <a:pt x="7566" y="3823"/>
                      <a:pt x="7487" y="3823"/>
                    </a:cubicBezTo>
                    <a:cubicBezTo>
                      <a:pt x="7484" y="3823"/>
                      <a:pt x="7481" y="3824"/>
                      <a:pt x="7477" y="3824"/>
                    </a:cubicBezTo>
                    <a:cubicBezTo>
                      <a:pt x="7391" y="3835"/>
                      <a:pt x="7402" y="3923"/>
                      <a:pt x="7336" y="3923"/>
                    </a:cubicBezTo>
                    <a:cubicBezTo>
                      <a:pt x="7328" y="3923"/>
                      <a:pt x="7320" y="3922"/>
                      <a:pt x="7311" y="3919"/>
                    </a:cubicBezTo>
                    <a:cubicBezTo>
                      <a:pt x="7304" y="3918"/>
                      <a:pt x="7298" y="3918"/>
                      <a:pt x="7292" y="3918"/>
                    </a:cubicBezTo>
                    <a:cubicBezTo>
                      <a:pt x="7273" y="3918"/>
                      <a:pt x="7256" y="3923"/>
                      <a:pt x="7239" y="3931"/>
                    </a:cubicBezTo>
                    <a:lnTo>
                      <a:pt x="7239" y="3931"/>
                    </a:lnTo>
                    <a:cubicBezTo>
                      <a:pt x="7242" y="3931"/>
                      <a:pt x="7244" y="3930"/>
                      <a:pt x="7247" y="3930"/>
                    </a:cubicBezTo>
                    <a:cubicBezTo>
                      <a:pt x="7252" y="3930"/>
                      <a:pt x="7257" y="3931"/>
                      <a:pt x="7263" y="3931"/>
                    </a:cubicBezTo>
                    <a:cubicBezTo>
                      <a:pt x="7311" y="3943"/>
                      <a:pt x="7334" y="3967"/>
                      <a:pt x="7358" y="4003"/>
                    </a:cubicBezTo>
                    <a:lnTo>
                      <a:pt x="7346" y="4003"/>
                    </a:lnTo>
                    <a:cubicBezTo>
                      <a:pt x="7366" y="4051"/>
                      <a:pt x="7337" y="4092"/>
                      <a:pt x="7294" y="4092"/>
                    </a:cubicBezTo>
                    <a:cubicBezTo>
                      <a:pt x="7284" y="4092"/>
                      <a:pt x="7274" y="4090"/>
                      <a:pt x="7263" y="4086"/>
                    </a:cubicBezTo>
                    <a:cubicBezTo>
                      <a:pt x="7220" y="4065"/>
                      <a:pt x="7181" y="4009"/>
                      <a:pt x="7186" y="3970"/>
                    </a:cubicBezTo>
                    <a:lnTo>
                      <a:pt x="7186" y="3970"/>
                    </a:lnTo>
                    <a:cubicBezTo>
                      <a:pt x="7164" y="3991"/>
                      <a:pt x="7143" y="4016"/>
                      <a:pt x="7120" y="4038"/>
                    </a:cubicBezTo>
                    <a:cubicBezTo>
                      <a:pt x="7100" y="4064"/>
                      <a:pt x="7090" y="4072"/>
                      <a:pt x="7083" y="4072"/>
                    </a:cubicBezTo>
                    <a:cubicBezTo>
                      <a:pt x="7074" y="4072"/>
                      <a:pt x="7069" y="4057"/>
                      <a:pt x="7049" y="4050"/>
                    </a:cubicBezTo>
                    <a:cubicBezTo>
                      <a:pt x="7025" y="4050"/>
                      <a:pt x="7001" y="4098"/>
                      <a:pt x="6977" y="4098"/>
                    </a:cubicBezTo>
                    <a:cubicBezTo>
                      <a:pt x="6968" y="4142"/>
                      <a:pt x="6926" y="4207"/>
                      <a:pt x="6886" y="4207"/>
                    </a:cubicBezTo>
                    <a:cubicBezTo>
                      <a:pt x="6872" y="4207"/>
                      <a:pt x="6858" y="4199"/>
                      <a:pt x="6846" y="4181"/>
                    </a:cubicBezTo>
                    <a:cubicBezTo>
                      <a:pt x="6837" y="4172"/>
                      <a:pt x="6776" y="4084"/>
                      <a:pt x="6740" y="4084"/>
                    </a:cubicBezTo>
                    <a:cubicBezTo>
                      <a:pt x="6727" y="4084"/>
                      <a:pt x="6718" y="4094"/>
                      <a:pt x="6715" y="4122"/>
                    </a:cubicBezTo>
                    <a:cubicBezTo>
                      <a:pt x="6715" y="4169"/>
                      <a:pt x="6727" y="4193"/>
                      <a:pt x="6656" y="4217"/>
                    </a:cubicBezTo>
                    <a:cubicBezTo>
                      <a:pt x="6652" y="4218"/>
                      <a:pt x="6650" y="4219"/>
                      <a:pt x="6647" y="4219"/>
                    </a:cubicBezTo>
                    <a:cubicBezTo>
                      <a:pt x="6622" y="4219"/>
                      <a:pt x="6630" y="4168"/>
                      <a:pt x="6608" y="4157"/>
                    </a:cubicBezTo>
                    <a:cubicBezTo>
                      <a:pt x="6601" y="4154"/>
                      <a:pt x="6592" y="4153"/>
                      <a:pt x="6582" y="4153"/>
                    </a:cubicBezTo>
                    <a:cubicBezTo>
                      <a:pt x="6558" y="4153"/>
                      <a:pt x="6530" y="4161"/>
                      <a:pt x="6513" y="4169"/>
                    </a:cubicBezTo>
                    <a:lnTo>
                      <a:pt x="6549" y="4265"/>
                    </a:lnTo>
                    <a:cubicBezTo>
                      <a:pt x="6572" y="4265"/>
                      <a:pt x="6608" y="4265"/>
                      <a:pt x="6632" y="4288"/>
                    </a:cubicBezTo>
                    <a:cubicBezTo>
                      <a:pt x="6668" y="4324"/>
                      <a:pt x="6549" y="4360"/>
                      <a:pt x="6525" y="4360"/>
                    </a:cubicBezTo>
                    <a:cubicBezTo>
                      <a:pt x="6510" y="4367"/>
                      <a:pt x="6500" y="4370"/>
                      <a:pt x="6492" y="4370"/>
                    </a:cubicBezTo>
                    <a:cubicBezTo>
                      <a:pt x="6459" y="4370"/>
                      <a:pt x="6460" y="4324"/>
                      <a:pt x="6394" y="4324"/>
                    </a:cubicBezTo>
                    <a:cubicBezTo>
                      <a:pt x="6370" y="4324"/>
                      <a:pt x="6251" y="4324"/>
                      <a:pt x="6251" y="4336"/>
                    </a:cubicBezTo>
                    <a:cubicBezTo>
                      <a:pt x="6239" y="4384"/>
                      <a:pt x="6287" y="4407"/>
                      <a:pt x="6215" y="4431"/>
                    </a:cubicBezTo>
                    <a:cubicBezTo>
                      <a:pt x="6179" y="4455"/>
                      <a:pt x="6144" y="4455"/>
                      <a:pt x="6132" y="4491"/>
                    </a:cubicBezTo>
                    <a:cubicBezTo>
                      <a:pt x="6132" y="4562"/>
                      <a:pt x="5894" y="4622"/>
                      <a:pt x="5834" y="4646"/>
                    </a:cubicBezTo>
                    <a:cubicBezTo>
                      <a:pt x="5819" y="4649"/>
                      <a:pt x="5809" y="4650"/>
                      <a:pt x="5801" y="4650"/>
                    </a:cubicBezTo>
                    <a:cubicBezTo>
                      <a:pt x="5778" y="4650"/>
                      <a:pt x="5778" y="4637"/>
                      <a:pt x="5751" y="4610"/>
                    </a:cubicBezTo>
                    <a:cubicBezTo>
                      <a:pt x="5744" y="4605"/>
                      <a:pt x="5735" y="4603"/>
                      <a:pt x="5725" y="4603"/>
                    </a:cubicBezTo>
                    <a:cubicBezTo>
                      <a:pt x="5684" y="4603"/>
                      <a:pt x="5625" y="4636"/>
                      <a:pt x="5596" y="4646"/>
                    </a:cubicBezTo>
                    <a:cubicBezTo>
                      <a:pt x="5560" y="4669"/>
                      <a:pt x="5465" y="4669"/>
                      <a:pt x="5477" y="4741"/>
                    </a:cubicBezTo>
                    <a:cubicBezTo>
                      <a:pt x="5477" y="4777"/>
                      <a:pt x="5441" y="4777"/>
                      <a:pt x="5406" y="4800"/>
                    </a:cubicBezTo>
                    <a:cubicBezTo>
                      <a:pt x="5370" y="4812"/>
                      <a:pt x="5394" y="4836"/>
                      <a:pt x="5358" y="4860"/>
                    </a:cubicBezTo>
                    <a:cubicBezTo>
                      <a:pt x="5310" y="4896"/>
                      <a:pt x="5263" y="4908"/>
                      <a:pt x="5203" y="4931"/>
                    </a:cubicBezTo>
                    <a:cubicBezTo>
                      <a:pt x="5144" y="4955"/>
                      <a:pt x="5096" y="5205"/>
                      <a:pt x="5167" y="5205"/>
                    </a:cubicBezTo>
                    <a:cubicBezTo>
                      <a:pt x="5179" y="5181"/>
                      <a:pt x="5203" y="5169"/>
                      <a:pt x="5227" y="5158"/>
                    </a:cubicBezTo>
                    <a:cubicBezTo>
                      <a:pt x="5252" y="5149"/>
                      <a:pt x="5277" y="5141"/>
                      <a:pt x="5303" y="5141"/>
                    </a:cubicBezTo>
                    <a:cubicBezTo>
                      <a:pt x="5313" y="5141"/>
                      <a:pt x="5324" y="5142"/>
                      <a:pt x="5334" y="5146"/>
                    </a:cubicBezTo>
                    <a:cubicBezTo>
                      <a:pt x="5429" y="5146"/>
                      <a:pt x="5513" y="5122"/>
                      <a:pt x="5596" y="5074"/>
                    </a:cubicBezTo>
                    <a:cubicBezTo>
                      <a:pt x="5656" y="5038"/>
                      <a:pt x="5548" y="4967"/>
                      <a:pt x="5620" y="4908"/>
                    </a:cubicBezTo>
                    <a:cubicBezTo>
                      <a:pt x="5646" y="4890"/>
                      <a:pt x="5685" y="4879"/>
                      <a:pt x="5723" y="4879"/>
                    </a:cubicBezTo>
                    <a:cubicBezTo>
                      <a:pt x="5736" y="4879"/>
                      <a:pt x="5750" y="4881"/>
                      <a:pt x="5763" y="4884"/>
                    </a:cubicBezTo>
                    <a:cubicBezTo>
                      <a:pt x="5777" y="4912"/>
                      <a:pt x="5787" y="4923"/>
                      <a:pt x="5799" y="4923"/>
                    </a:cubicBezTo>
                    <a:cubicBezTo>
                      <a:pt x="5809" y="4923"/>
                      <a:pt x="5819" y="4917"/>
                      <a:pt x="5834" y="4908"/>
                    </a:cubicBezTo>
                    <a:cubicBezTo>
                      <a:pt x="5894" y="4884"/>
                      <a:pt x="5858" y="4896"/>
                      <a:pt x="5858" y="4824"/>
                    </a:cubicBezTo>
                    <a:cubicBezTo>
                      <a:pt x="5858" y="4803"/>
                      <a:pt x="5886" y="4763"/>
                      <a:pt x="5918" y="4763"/>
                    </a:cubicBezTo>
                    <a:cubicBezTo>
                      <a:pt x="5922" y="4763"/>
                      <a:pt x="5926" y="4763"/>
                      <a:pt x="5929" y="4765"/>
                    </a:cubicBezTo>
                    <a:cubicBezTo>
                      <a:pt x="5981" y="4795"/>
                      <a:pt x="5953" y="4879"/>
                      <a:pt x="6012" y="4879"/>
                    </a:cubicBezTo>
                    <a:cubicBezTo>
                      <a:pt x="6022" y="4879"/>
                      <a:pt x="6034" y="4877"/>
                      <a:pt x="6048" y="4872"/>
                    </a:cubicBezTo>
                    <a:cubicBezTo>
                      <a:pt x="6084" y="4848"/>
                      <a:pt x="6156" y="4777"/>
                      <a:pt x="6132" y="4729"/>
                    </a:cubicBezTo>
                    <a:cubicBezTo>
                      <a:pt x="6144" y="4717"/>
                      <a:pt x="6179" y="4705"/>
                      <a:pt x="6203" y="4693"/>
                    </a:cubicBezTo>
                    <a:cubicBezTo>
                      <a:pt x="6263" y="4634"/>
                      <a:pt x="6334" y="4586"/>
                      <a:pt x="6406" y="4527"/>
                    </a:cubicBezTo>
                    <a:lnTo>
                      <a:pt x="6406" y="4527"/>
                    </a:lnTo>
                    <a:cubicBezTo>
                      <a:pt x="6453" y="4550"/>
                      <a:pt x="6358" y="4693"/>
                      <a:pt x="6370" y="4717"/>
                    </a:cubicBezTo>
                    <a:cubicBezTo>
                      <a:pt x="6358" y="4681"/>
                      <a:pt x="6584" y="4550"/>
                      <a:pt x="6608" y="4515"/>
                    </a:cubicBezTo>
                    <a:cubicBezTo>
                      <a:pt x="6623" y="4492"/>
                      <a:pt x="6649" y="4478"/>
                      <a:pt x="6681" y="4478"/>
                    </a:cubicBezTo>
                    <a:cubicBezTo>
                      <a:pt x="6698" y="4478"/>
                      <a:pt x="6718" y="4482"/>
                      <a:pt x="6739" y="4491"/>
                    </a:cubicBezTo>
                    <a:cubicBezTo>
                      <a:pt x="6761" y="4499"/>
                      <a:pt x="6775" y="4502"/>
                      <a:pt x="6786" y="4502"/>
                    </a:cubicBezTo>
                    <a:cubicBezTo>
                      <a:pt x="6822" y="4502"/>
                      <a:pt x="6809" y="4464"/>
                      <a:pt x="6846" y="4455"/>
                    </a:cubicBezTo>
                    <a:cubicBezTo>
                      <a:pt x="6868" y="4440"/>
                      <a:pt x="6886" y="4430"/>
                      <a:pt x="6907" y="4430"/>
                    </a:cubicBezTo>
                    <a:cubicBezTo>
                      <a:pt x="6920" y="4430"/>
                      <a:pt x="6935" y="4434"/>
                      <a:pt x="6953" y="4443"/>
                    </a:cubicBezTo>
                    <a:lnTo>
                      <a:pt x="7001" y="4443"/>
                    </a:lnTo>
                    <a:cubicBezTo>
                      <a:pt x="7037" y="4419"/>
                      <a:pt x="7037" y="4360"/>
                      <a:pt x="7001" y="4348"/>
                    </a:cubicBezTo>
                    <a:cubicBezTo>
                      <a:pt x="6958" y="4326"/>
                      <a:pt x="6954" y="4275"/>
                      <a:pt x="6998" y="4275"/>
                    </a:cubicBezTo>
                    <a:cubicBezTo>
                      <a:pt x="7003" y="4275"/>
                      <a:pt x="7008" y="4275"/>
                      <a:pt x="7013" y="4276"/>
                    </a:cubicBezTo>
                    <a:cubicBezTo>
                      <a:pt x="7072" y="4276"/>
                      <a:pt x="7096" y="4324"/>
                      <a:pt x="7144" y="4324"/>
                    </a:cubicBezTo>
                    <a:cubicBezTo>
                      <a:pt x="7203" y="4324"/>
                      <a:pt x="7251" y="4300"/>
                      <a:pt x="7287" y="4253"/>
                    </a:cubicBezTo>
                    <a:cubicBezTo>
                      <a:pt x="7312" y="4244"/>
                      <a:pt x="7337" y="4236"/>
                      <a:pt x="7362" y="4236"/>
                    </a:cubicBezTo>
                    <a:cubicBezTo>
                      <a:pt x="7373" y="4236"/>
                      <a:pt x="7383" y="4237"/>
                      <a:pt x="7394" y="4241"/>
                    </a:cubicBezTo>
                    <a:cubicBezTo>
                      <a:pt x="7406" y="4253"/>
                      <a:pt x="7430" y="4253"/>
                      <a:pt x="7442" y="4253"/>
                    </a:cubicBezTo>
                    <a:cubicBezTo>
                      <a:pt x="7501" y="4229"/>
                      <a:pt x="7477" y="4193"/>
                      <a:pt x="7537" y="4169"/>
                    </a:cubicBezTo>
                    <a:cubicBezTo>
                      <a:pt x="7557" y="4161"/>
                      <a:pt x="7571" y="4159"/>
                      <a:pt x="7584" y="4159"/>
                    </a:cubicBezTo>
                    <a:cubicBezTo>
                      <a:pt x="7608" y="4159"/>
                      <a:pt x="7624" y="4169"/>
                      <a:pt x="7656" y="4169"/>
                    </a:cubicBezTo>
                    <a:cubicBezTo>
                      <a:pt x="7751" y="4157"/>
                      <a:pt x="7858" y="4110"/>
                      <a:pt x="7930" y="4026"/>
                    </a:cubicBezTo>
                    <a:cubicBezTo>
                      <a:pt x="7948" y="4003"/>
                      <a:pt x="7959" y="3988"/>
                      <a:pt x="7970" y="3988"/>
                    </a:cubicBezTo>
                    <a:cubicBezTo>
                      <a:pt x="7980" y="3988"/>
                      <a:pt x="7989" y="4003"/>
                      <a:pt x="8001" y="4038"/>
                    </a:cubicBezTo>
                    <a:cubicBezTo>
                      <a:pt x="7983" y="4068"/>
                      <a:pt x="7992" y="4077"/>
                      <a:pt x="8010" y="4077"/>
                    </a:cubicBezTo>
                    <a:cubicBezTo>
                      <a:pt x="8028" y="4077"/>
                      <a:pt x="8055" y="4068"/>
                      <a:pt x="8073" y="4062"/>
                    </a:cubicBezTo>
                    <a:cubicBezTo>
                      <a:pt x="8120" y="4062"/>
                      <a:pt x="8180" y="4038"/>
                      <a:pt x="8227" y="4015"/>
                    </a:cubicBezTo>
                    <a:cubicBezTo>
                      <a:pt x="8260" y="3993"/>
                      <a:pt x="8273" y="3942"/>
                      <a:pt x="8329" y="3942"/>
                    </a:cubicBezTo>
                    <a:cubicBezTo>
                      <a:pt x="8334" y="3942"/>
                      <a:pt x="8340" y="3942"/>
                      <a:pt x="8346" y="3943"/>
                    </a:cubicBezTo>
                    <a:cubicBezTo>
                      <a:pt x="8351" y="3971"/>
                      <a:pt x="8374" y="3981"/>
                      <a:pt x="8403" y="3981"/>
                    </a:cubicBezTo>
                    <a:cubicBezTo>
                      <a:pt x="8448" y="3981"/>
                      <a:pt x="8508" y="3958"/>
                      <a:pt x="8537" y="3943"/>
                    </a:cubicBezTo>
                    <a:cubicBezTo>
                      <a:pt x="8571" y="3932"/>
                      <a:pt x="8605" y="3811"/>
                      <a:pt x="8629" y="3811"/>
                    </a:cubicBezTo>
                    <a:cubicBezTo>
                      <a:pt x="8630" y="3811"/>
                      <a:pt x="8631" y="3812"/>
                      <a:pt x="8632" y="3812"/>
                    </a:cubicBezTo>
                    <a:cubicBezTo>
                      <a:pt x="8685" y="3856"/>
                      <a:pt x="8712" y="3881"/>
                      <a:pt x="8756" y="3881"/>
                    </a:cubicBezTo>
                    <a:cubicBezTo>
                      <a:pt x="8772" y="3881"/>
                      <a:pt x="8789" y="3878"/>
                      <a:pt x="8811" y="3872"/>
                    </a:cubicBezTo>
                    <a:cubicBezTo>
                      <a:pt x="8954" y="3860"/>
                      <a:pt x="9085" y="3824"/>
                      <a:pt x="9204" y="3776"/>
                    </a:cubicBezTo>
                    <a:cubicBezTo>
                      <a:pt x="9251" y="3753"/>
                      <a:pt x="9299" y="3741"/>
                      <a:pt x="9347" y="3717"/>
                    </a:cubicBezTo>
                    <a:cubicBezTo>
                      <a:pt x="9370" y="3705"/>
                      <a:pt x="9382" y="3669"/>
                      <a:pt x="9406" y="3657"/>
                    </a:cubicBezTo>
                    <a:cubicBezTo>
                      <a:pt x="9430" y="3657"/>
                      <a:pt x="9489" y="3705"/>
                      <a:pt x="9525" y="3717"/>
                    </a:cubicBezTo>
                    <a:cubicBezTo>
                      <a:pt x="9573" y="3741"/>
                      <a:pt x="9620" y="3741"/>
                      <a:pt x="9668" y="3741"/>
                    </a:cubicBezTo>
                    <a:cubicBezTo>
                      <a:pt x="9728" y="3741"/>
                      <a:pt x="9775" y="3705"/>
                      <a:pt x="9763" y="3645"/>
                    </a:cubicBezTo>
                    <a:lnTo>
                      <a:pt x="9763" y="3645"/>
                    </a:lnTo>
                    <a:cubicBezTo>
                      <a:pt x="9765" y="3654"/>
                      <a:pt x="9771" y="3658"/>
                      <a:pt x="9779" y="3658"/>
                    </a:cubicBezTo>
                    <a:cubicBezTo>
                      <a:pt x="9815" y="3658"/>
                      <a:pt x="9898" y="3584"/>
                      <a:pt x="9918" y="3574"/>
                    </a:cubicBezTo>
                    <a:cubicBezTo>
                      <a:pt x="9923" y="3571"/>
                      <a:pt x="9929" y="3569"/>
                      <a:pt x="9935" y="3569"/>
                    </a:cubicBezTo>
                    <a:cubicBezTo>
                      <a:pt x="9974" y="3569"/>
                      <a:pt x="10032" y="3622"/>
                      <a:pt x="10073" y="3622"/>
                    </a:cubicBezTo>
                    <a:cubicBezTo>
                      <a:pt x="10089" y="3625"/>
                      <a:pt x="10105" y="3626"/>
                      <a:pt x="10120" y="3626"/>
                    </a:cubicBezTo>
                    <a:cubicBezTo>
                      <a:pt x="10163" y="3626"/>
                      <a:pt x="10205" y="3615"/>
                      <a:pt x="10239" y="3598"/>
                    </a:cubicBezTo>
                    <a:cubicBezTo>
                      <a:pt x="10287" y="3574"/>
                      <a:pt x="10251" y="3514"/>
                      <a:pt x="10239" y="3479"/>
                    </a:cubicBezTo>
                    <a:cubicBezTo>
                      <a:pt x="10275" y="3467"/>
                      <a:pt x="10311" y="3455"/>
                      <a:pt x="10347" y="3455"/>
                    </a:cubicBezTo>
                    <a:cubicBezTo>
                      <a:pt x="10335" y="3467"/>
                      <a:pt x="10347" y="3479"/>
                      <a:pt x="10359" y="3491"/>
                    </a:cubicBezTo>
                    <a:cubicBezTo>
                      <a:pt x="10363" y="3495"/>
                      <a:pt x="10370" y="3496"/>
                      <a:pt x="10380" y="3496"/>
                    </a:cubicBezTo>
                    <a:cubicBezTo>
                      <a:pt x="10400" y="3496"/>
                      <a:pt x="10426" y="3491"/>
                      <a:pt x="10442" y="3491"/>
                    </a:cubicBezTo>
                    <a:cubicBezTo>
                      <a:pt x="10444" y="3489"/>
                      <a:pt x="10445" y="3488"/>
                      <a:pt x="10448" y="3488"/>
                    </a:cubicBezTo>
                    <a:cubicBezTo>
                      <a:pt x="10460" y="3488"/>
                      <a:pt x="10481" y="3516"/>
                      <a:pt x="10501" y="3526"/>
                    </a:cubicBezTo>
                    <a:cubicBezTo>
                      <a:pt x="10537" y="3526"/>
                      <a:pt x="10573" y="3514"/>
                      <a:pt x="10597" y="3503"/>
                    </a:cubicBezTo>
                    <a:cubicBezTo>
                      <a:pt x="10704" y="3479"/>
                      <a:pt x="10728" y="3419"/>
                      <a:pt x="10811" y="3360"/>
                    </a:cubicBezTo>
                    <a:cubicBezTo>
                      <a:pt x="10834" y="3337"/>
                      <a:pt x="10849" y="3327"/>
                      <a:pt x="10860" y="3327"/>
                    </a:cubicBezTo>
                    <a:cubicBezTo>
                      <a:pt x="10884" y="3327"/>
                      <a:pt x="10886" y="3371"/>
                      <a:pt x="10894" y="3419"/>
                    </a:cubicBezTo>
                    <a:cubicBezTo>
                      <a:pt x="10894" y="3372"/>
                      <a:pt x="10966" y="3395"/>
                      <a:pt x="10978" y="3360"/>
                    </a:cubicBezTo>
                    <a:lnTo>
                      <a:pt x="10978" y="3300"/>
                    </a:lnTo>
                    <a:cubicBezTo>
                      <a:pt x="10981" y="3299"/>
                      <a:pt x="10985" y="3299"/>
                      <a:pt x="10988" y="3299"/>
                    </a:cubicBezTo>
                    <a:cubicBezTo>
                      <a:pt x="11026" y="3299"/>
                      <a:pt x="11029" y="3360"/>
                      <a:pt x="11073" y="3360"/>
                    </a:cubicBezTo>
                    <a:cubicBezTo>
                      <a:pt x="11109" y="3348"/>
                      <a:pt x="11144" y="3276"/>
                      <a:pt x="11192" y="3253"/>
                    </a:cubicBezTo>
                    <a:cubicBezTo>
                      <a:pt x="11207" y="3245"/>
                      <a:pt x="11218" y="3242"/>
                      <a:pt x="11225" y="3242"/>
                    </a:cubicBezTo>
                    <a:cubicBezTo>
                      <a:pt x="11248" y="3242"/>
                      <a:pt x="11223" y="3284"/>
                      <a:pt x="11204" y="3312"/>
                    </a:cubicBezTo>
                    <a:cubicBezTo>
                      <a:pt x="11184" y="3332"/>
                      <a:pt x="11189" y="3403"/>
                      <a:pt x="11227" y="3403"/>
                    </a:cubicBezTo>
                    <a:cubicBezTo>
                      <a:pt x="11234" y="3403"/>
                      <a:pt x="11242" y="3401"/>
                      <a:pt x="11252" y="3395"/>
                    </a:cubicBezTo>
                    <a:cubicBezTo>
                      <a:pt x="11323" y="3372"/>
                      <a:pt x="11382" y="3312"/>
                      <a:pt x="11371" y="3241"/>
                    </a:cubicBezTo>
                    <a:lnTo>
                      <a:pt x="11371" y="3241"/>
                    </a:lnTo>
                    <a:cubicBezTo>
                      <a:pt x="11381" y="3287"/>
                      <a:pt x="11420" y="3302"/>
                      <a:pt x="11473" y="3302"/>
                    </a:cubicBezTo>
                    <a:cubicBezTo>
                      <a:pt x="11568" y="3302"/>
                      <a:pt x="11704" y="3253"/>
                      <a:pt x="11784" y="3253"/>
                    </a:cubicBezTo>
                    <a:cubicBezTo>
                      <a:pt x="11818" y="3253"/>
                      <a:pt x="11842" y="3262"/>
                      <a:pt x="11847" y="3288"/>
                    </a:cubicBezTo>
                    <a:cubicBezTo>
                      <a:pt x="11868" y="3304"/>
                      <a:pt x="11888" y="3311"/>
                      <a:pt x="11906" y="3311"/>
                    </a:cubicBezTo>
                    <a:cubicBezTo>
                      <a:pt x="11970" y="3311"/>
                      <a:pt x="12023" y="3233"/>
                      <a:pt x="12097" y="3205"/>
                    </a:cubicBezTo>
                    <a:cubicBezTo>
                      <a:pt x="12168" y="3193"/>
                      <a:pt x="12240" y="3181"/>
                      <a:pt x="12311" y="3169"/>
                    </a:cubicBezTo>
                    <a:cubicBezTo>
                      <a:pt x="12406" y="3145"/>
                      <a:pt x="12490" y="3098"/>
                      <a:pt x="12573" y="3074"/>
                    </a:cubicBezTo>
                    <a:cubicBezTo>
                      <a:pt x="12584" y="3073"/>
                      <a:pt x="12593" y="3072"/>
                      <a:pt x="12602" y="3072"/>
                    </a:cubicBezTo>
                    <a:cubicBezTo>
                      <a:pt x="12661" y="3072"/>
                      <a:pt x="12676" y="3100"/>
                      <a:pt x="12735" y="3100"/>
                    </a:cubicBezTo>
                    <a:cubicBezTo>
                      <a:pt x="12743" y="3100"/>
                      <a:pt x="12753" y="3099"/>
                      <a:pt x="12764" y="3098"/>
                    </a:cubicBezTo>
                    <a:cubicBezTo>
                      <a:pt x="12799" y="3098"/>
                      <a:pt x="12847" y="3086"/>
                      <a:pt x="12871" y="3050"/>
                    </a:cubicBezTo>
                    <a:cubicBezTo>
                      <a:pt x="12895" y="3026"/>
                      <a:pt x="12871" y="3003"/>
                      <a:pt x="12895" y="3003"/>
                    </a:cubicBezTo>
                    <a:cubicBezTo>
                      <a:pt x="12964" y="3003"/>
                      <a:pt x="12988" y="3080"/>
                      <a:pt x="12990" y="3129"/>
                    </a:cubicBezTo>
                    <a:lnTo>
                      <a:pt x="12990" y="3129"/>
                    </a:lnTo>
                    <a:cubicBezTo>
                      <a:pt x="12998" y="3037"/>
                      <a:pt x="13575" y="2990"/>
                      <a:pt x="13657" y="2979"/>
                    </a:cubicBezTo>
                    <a:cubicBezTo>
                      <a:pt x="13698" y="2985"/>
                      <a:pt x="13740" y="2988"/>
                      <a:pt x="13783" y="2988"/>
                    </a:cubicBezTo>
                    <a:cubicBezTo>
                      <a:pt x="13826" y="2988"/>
                      <a:pt x="13871" y="2985"/>
                      <a:pt x="13919" y="2979"/>
                    </a:cubicBezTo>
                    <a:cubicBezTo>
                      <a:pt x="13990" y="2967"/>
                      <a:pt x="14061" y="2931"/>
                      <a:pt x="14121" y="2895"/>
                    </a:cubicBezTo>
                    <a:cubicBezTo>
                      <a:pt x="14143" y="2873"/>
                      <a:pt x="14207" y="2768"/>
                      <a:pt x="14186" y="2764"/>
                    </a:cubicBezTo>
                    <a:lnTo>
                      <a:pt x="14186" y="2764"/>
                    </a:lnTo>
                    <a:cubicBezTo>
                      <a:pt x="14220" y="2764"/>
                      <a:pt x="14221" y="2850"/>
                      <a:pt x="14264" y="2850"/>
                    </a:cubicBezTo>
                    <a:cubicBezTo>
                      <a:pt x="14273" y="2850"/>
                      <a:pt x="14285" y="2846"/>
                      <a:pt x="14300" y="2836"/>
                    </a:cubicBezTo>
                    <a:cubicBezTo>
                      <a:pt x="14311" y="2836"/>
                      <a:pt x="14374" y="2763"/>
                      <a:pt x="14401" y="2763"/>
                    </a:cubicBezTo>
                    <a:cubicBezTo>
                      <a:pt x="14403" y="2763"/>
                      <a:pt x="14405" y="2764"/>
                      <a:pt x="14407" y="2764"/>
                    </a:cubicBezTo>
                    <a:cubicBezTo>
                      <a:pt x="14429" y="2776"/>
                      <a:pt x="14366" y="2884"/>
                      <a:pt x="14401" y="2884"/>
                    </a:cubicBezTo>
                    <a:cubicBezTo>
                      <a:pt x="14402" y="2884"/>
                      <a:pt x="14404" y="2884"/>
                      <a:pt x="14407" y="2883"/>
                    </a:cubicBezTo>
                    <a:cubicBezTo>
                      <a:pt x="14454" y="2860"/>
                      <a:pt x="14585" y="2800"/>
                      <a:pt x="14573" y="2717"/>
                    </a:cubicBezTo>
                    <a:cubicBezTo>
                      <a:pt x="14576" y="2716"/>
                      <a:pt x="14579" y="2715"/>
                      <a:pt x="14582" y="2715"/>
                    </a:cubicBezTo>
                    <a:cubicBezTo>
                      <a:pt x="14618" y="2715"/>
                      <a:pt x="14670" y="2778"/>
                      <a:pt x="14681" y="2800"/>
                    </a:cubicBezTo>
                    <a:cubicBezTo>
                      <a:pt x="14698" y="2818"/>
                      <a:pt x="14773" y="2829"/>
                      <a:pt x="14812" y="2829"/>
                    </a:cubicBezTo>
                    <a:cubicBezTo>
                      <a:pt x="14826" y="2829"/>
                      <a:pt x="14835" y="2827"/>
                      <a:pt x="14835" y="2824"/>
                    </a:cubicBezTo>
                    <a:cubicBezTo>
                      <a:pt x="14847" y="2788"/>
                      <a:pt x="14835" y="2717"/>
                      <a:pt x="14895" y="2693"/>
                    </a:cubicBezTo>
                    <a:cubicBezTo>
                      <a:pt x="14911" y="2686"/>
                      <a:pt x="14926" y="2684"/>
                      <a:pt x="14940" y="2684"/>
                    </a:cubicBezTo>
                    <a:cubicBezTo>
                      <a:pt x="14962" y="2684"/>
                      <a:pt x="14982" y="2690"/>
                      <a:pt x="15005" y="2690"/>
                    </a:cubicBezTo>
                    <a:cubicBezTo>
                      <a:pt x="15019" y="2690"/>
                      <a:pt x="15033" y="2688"/>
                      <a:pt x="15050" y="2681"/>
                    </a:cubicBezTo>
                    <a:cubicBezTo>
                      <a:pt x="15097" y="2657"/>
                      <a:pt x="15097" y="2633"/>
                      <a:pt x="15157" y="2622"/>
                    </a:cubicBezTo>
                    <a:cubicBezTo>
                      <a:pt x="15163" y="2620"/>
                      <a:pt x="15170" y="2620"/>
                      <a:pt x="15176" y="2620"/>
                    </a:cubicBezTo>
                    <a:cubicBezTo>
                      <a:pt x="15227" y="2620"/>
                      <a:pt x="15273" y="2657"/>
                      <a:pt x="15347" y="2657"/>
                    </a:cubicBezTo>
                    <a:cubicBezTo>
                      <a:pt x="15395" y="2657"/>
                      <a:pt x="15478" y="2633"/>
                      <a:pt x="15466" y="2562"/>
                    </a:cubicBezTo>
                    <a:lnTo>
                      <a:pt x="15466" y="2562"/>
                    </a:lnTo>
                    <a:cubicBezTo>
                      <a:pt x="15477" y="2573"/>
                      <a:pt x="15587" y="2623"/>
                      <a:pt x="15597" y="2623"/>
                    </a:cubicBezTo>
                    <a:cubicBezTo>
                      <a:pt x="15598" y="2623"/>
                      <a:pt x="15598" y="2623"/>
                      <a:pt x="15597" y="2622"/>
                    </a:cubicBezTo>
                    <a:cubicBezTo>
                      <a:pt x="15585" y="2598"/>
                      <a:pt x="15502" y="2514"/>
                      <a:pt x="15597" y="2514"/>
                    </a:cubicBezTo>
                    <a:cubicBezTo>
                      <a:pt x="15645" y="2514"/>
                      <a:pt x="15669" y="2538"/>
                      <a:pt x="15716" y="2538"/>
                    </a:cubicBezTo>
                    <a:cubicBezTo>
                      <a:pt x="15730" y="2540"/>
                      <a:pt x="15745" y="2541"/>
                      <a:pt x="15761" y="2541"/>
                    </a:cubicBezTo>
                    <a:cubicBezTo>
                      <a:pt x="15843" y="2541"/>
                      <a:pt x="15946" y="2515"/>
                      <a:pt x="15966" y="2455"/>
                    </a:cubicBezTo>
                    <a:lnTo>
                      <a:pt x="15966" y="2455"/>
                    </a:lnTo>
                    <a:cubicBezTo>
                      <a:pt x="15954" y="2502"/>
                      <a:pt x="16109" y="2538"/>
                      <a:pt x="16145" y="2538"/>
                    </a:cubicBezTo>
                    <a:cubicBezTo>
                      <a:pt x="16133" y="2479"/>
                      <a:pt x="16169" y="2479"/>
                      <a:pt x="16228" y="2467"/>
                    </a:cubicBezTo>
                    <a:cubicBezTo>
                      <a:pt x="16288" y="2455"/>
                      <a:pt x="16264" y="2467"/>
                      <a:pt x="16276" y="2431"/>
                    </a:cubicBezTo>
                    <a:cubicBezTo>
                      <a:pt x="16281" y="2410"/>
                      <a:pt x="16318" y="2405"/>
                      <a:pt x="16361" y="2405"/>
                    </a:cubicBezTo>
                    <a:cubicBezTo>
                      <a:pt x="16402" y="2405"/>
                      <a:pt x="16449" y="2410"/>
                      <a:pt x="16482" y="2410"/>
                    </a:cubicBezTo>
                    <a:cubicBezTo>
                      <a:pt x="16495" y="2410"/>
                      <a:pt x="16506" y="2409"/>
                      <a:pt x="16514" y="2407"/>
                    </a:cubicBezTo>
                    <a:cubicBezTo>
                      <a:pt x="16562" y="2407"/>
                      <a:pt x="16538" y="2372"/>
                      <a:pt x="16586" y="2348"/>
                    </a:cubicBezTo>
                    <a:cubicBezTo>
                      <a:pt x="16645" y="2336"/>
                      <a:pt x="16705" y="2324"/>
                      <a:pt x="16776" y="2312"/>
                    </a:cubicBezTo>
                    <a:cubicBezTo>
                      <a:pt x="16877" y="2282"/>
                      <a:pt x="16935" y="2260"/>
                      <a:pt x="16965" y="2182"/>
                    </a:cubicBezTo>
                    <a:lnTo>
                      <a:pt x="16965" y="2182"/>
                    </a:lnTo>
                    <a:cubicBezTo>
                      <a:pt x="16955" y="2217"/>
                      <a:pt x="16947" y="2252"/>
                      <a:pt x="16955" y="2276"/>
                    </a:cubicBezTo>
                    <a:cubicBezTo>
                      <a:pt x="16960" y="2284"/>
                      <a:pt x="16967" y="2287"/>
                      <a:pt x="16975" y="2287"/>
                    </a:cubicBezTo>
                    <a:cubicBezTo>
                      <a:pt x="17002" y="2287"/>
                      <a:pt x="17041" y="2247"/>
                      <a:pt x="17050" y="2229"/>
                    </a:cubicBezTo>
                    <a:cubicBezTo>
                      <a:pt x="17072" y="2178"/>
                      <a:pt x="17097" y="2157"/>
                      <a:pt x="17125" y="2157"/>
                    </a:cubicBezTo>
                    <a:cubicBezTo>
                      <a:pt x="17156" y="2157"/>
                      <a:pt x="17191" y="2184"/>
                      <a:pt x="17228" y="2229"/>
                    </a:cubicBezTo>
                    <a:cubicBezTo>
                      <a:pt x="17233" y="2235"/>
                      <a:pt x="17238" y="2237"/>
                      <a:pt x="17243" y="2237"/>
                    </a:cubicBezTo>
                    <a:cubicBezTo>
                      <a:pt x="17277" y="2237"/>
                      <a:pt x="17310" y="2103"/>
                      <a:pt x="17339" y="2103"/>
                    </a:cubicBezTo>
                    <a:cubicBezTo>
                      <a:pt x="17346" y="2103"/>
                      <a:pt x="17353" y="2112"/>
                      <a:pt x="17359" y="2133"/>
                    </a:cubicBezTo>
                    <a:cubicBezTo>
                      <a:pt x="17363" y="2155"/>
                      <a:pt x="17385" y="2165"/>
                      <a:pt x="17412" y="2165"/>
                    </a:cubicBezTo>
                    <a:cubicBezTo>
                      <a:pt x="17474" y="2165"/>
                      <a:pt x="17566" y="2116"/>
                      <a:pt x="17550" y="2050"/>
                    </a:cubicBezTo>
                    <a:lnTo>
                      <a:pt x="17550" y="2050"/>
                    </a:lnTo>
                    <a:cubicBezTo>
                      <a:pt x="17562" y="2086"/>
                      <a:pt x="17598" y="2110"/>
                      <a:pt x="17633" y="2121"/>
                    </a:cubicBezTo>
                    <a:cubicBezTo>
                      <a:pt x="17640" y="2123"/>
                      <a:pt x="17646" y="2124"/>
                      <a:pt x="17651" y="2124"/>
                    </a:cubicBezTo>
                    <a:cubicBezTo>
                      <a:pt x="17682" y="2124"/>
                      <a:pt x="17686" y="2096"/>
                      <a:pt x="17717" y="2086"/>
                    </a:cubicBezTo>
                    <a:cubicBezTo>
                      <a:pt x="17727" y="2083"/>
                      <a:pt x="17736" y="2082"/>
                      <a:pt x="17746" y="2082"/>
                    </a:cubicBezTo>
                    <a:cubicBezTo>
                      <a:pt x="17771" y="2082"/>
                      <a:pt x="17795" y="2089"/>
                      <a:pt x="17825" y="2089"/>
                    </a:cubicBezTo>
                    <a:cubicBezTo>
                      <a:pt x="17835" y="2089"/>
                      <a:pt x="17847" y="2088"/>
                      <a:pt x="17859" y="2086"/>
                    </a:cubicBezTo>
                    <a:cubicBezTo>
                      <a:pt x="17919" y="2074"/>
                      <a:pt x="17943" y="2026"/>
                      <a:pt x="17990" y="2014"/>
                    </a:cubicBezTo>
                    <a:cubicBezTo>
                      <a:pt x="18038" y="2002"/>
                      <a:pt x="18098" y="1991"/>
                      <a:pt x="18157" y="1991"/>
                    </a:cubicBezTo>
                    <a:cubicBezTo>
                      <a:pt x="18240" y="1991"/>
                      <a:pt x="18312" y="1979"/>
                      <a:pt x="18395" y="1943"/>
                    </a:cubicBezTo>
                    <a:cubicBezTo>
                      <a:pt x="18431" y="1931"/>
                      <a:pt x="18455" y="1848"/>
                      <a:pt x="18479" y="1848"/>
                    </a:cubicBezTo>
                    <a:cubicBezTo>
                      <a:pt x="18480" y="1847"/>
                      <a:pt x="18481" y="1846"/>
                      <a:pt x="18482" y="1846"/>
                    </a:cubicBezTo>
                    <a:cubicBezTo>
                      <a:pt x="18498" y="1846"/>
                      <a:pt x="18541" y="1908"/>
                      <a:pt x="18574" y="1919"/>
                    </a:cubicBezTo>
                    <a:cubicBezTo>
                      <a:pt x="18610" y="1919"/>
                      <a:pt x="18633" y="1848"/>
                      <a:pt x="18645" y="1824"/>
                    </a:cubicBezTo>
                    <a:cubicBezTo>
                      <a:pt x="18645" y="1802"/>
                      <a:pt x="18616" y="1702"/>
                      <a:pt x="18664" y="1702"/>
                    </a:cubicBezTo>
                    <a:cubicBezTo>
                      <a:pt x="18669" y="1702"/>
                      <a:pt x="18675" y="1703"/>
                      <a:pt x="18681" y="1705"/>
                    </a:cubicBezTo>
                    <a:cubicBezTo>
                      <a:pt x="18752" y="1740"/>
                      <a:pt x="18776" y="1776"/>
                      <a:pt x="18860" y="1788"/>
                    </a:cubicBezTo>
                    <a:cubicBezTo>
                      <a:pt x="18942" y="1788"/>
                      <a:pt x="18944" y="1646"/>
                      <a:pt x="19005" y="1646"/>
                    </a:cubicBezTo>
                    <a:cubicBezTo>
                      <a:pt x="19014" y="1646"/>
                      <a:pt x="19025" y="1649"/>
                      <a:pt x="19038" y="1657"/>
                    </a:cubicBezTo>
                    <a:cubicBezTo>
                      <a:pt x="19052" y="1666"/>
                      <a:pt x="19070" y="1670"/>
                      <a:pt x="19089" y="1670"/>
                    </a:cubicBezTo>
                    <a:cubicBezTo>
                      <a:pt x="19170" y="1670"/>
                      <a:pt x="19286" y="1605"/>
                      <a:pt x="19324" y="1586"/>
                    </a:cubicBezTo>
                    <a:cubicBezTo>
                      <a:pt x="19383" y="1550"/>
                      <a:pt x="19431" y="1514"/>
                      <a:pt x="19503" y="1502"/>
                    </a:cubicBezTo>
                    <a:cubicBezTo>
                      <a:pt x="19512" y="1502"/>
                      <a:pt x="19613" y="1518"/>
                      <a:pt x="19647" y="1518"/>
                    </a:cubicBezTo>
                    <a:cubicBezTo>
                      <a:pt x="19655" y="1518"/>
                      <a:pt x="19660" y="1517"/>
                      <a:pt x="19657" y="1514"/>
                    </a:cubicBezTo>
                    <a:cubicBezTo>
                      <a:pt x="19657" y="1502"/>
                      <a:pt x="19598" y="1479"/>
                      <a:pt x="19634" y="1443"/>
                    </a:cubicBezTo>
                    <a:cubicBezTo>
                      <a:pt x="19645" y="1419"/>
                      <a:pt x="19681" y="1407"/>
                      <a:pt x="19705" y="1395"/>
                    </a:cubicBezTo>
                    <a:cubicBezTo>
                      <a:pt x="19733" y="1384"/>
                      <a:pt x="19768" y="1376"/>
                      <a:pt x="19800" y="1376"/>
                    </a:cubicBezTo>
                    <a:cubicBezTo>
                      <a:pt x="19837" y="1376"/>
                      <a:pt x="19871" y="1387"/>
                      <a:pt x="19884" y="1419"/>
                    </a:cubicBezTo>
                    <a:cubicBezTo>
                      <a:pt x="19859" y="1356"/>
                      <a:pt x="19863" y="1338"/>
                      <a:pt x="19882" y="1338"/>
                    </a:cubicBezTo>
                    <a:cubicBezTo>
                      <a:pt x="19910" y="1338"/>
                      <a:pt x="19972" y="1380"/>
                      <a:pt x="20019" y="1380"/>
                    </a:cubicBezTo>
                    <a:cubicBezTo>
                      <a:pt x="20031" y="1380"/>
                      <a:pt x="20041" y="1377"/>
                      <a:pt x="20050" y="1371"/>
                    </a:cubicBezTo>
                    <a:cubicBezTo>
                      <a:pt x="20122" y="1312"/>
                      <a:pt x="20086" y="1229"/>
                      <a:pt x="20169" y="1193"/>
                    </a:cubicBezTo>
                    <a:cubicBezTo>
                      <a:pt x="20177" y="1185"/>
                      <a:pt x="20190" y="1182"/>
                      <a:pt x="20206" y="1182"/>
                    </a:cubicBezTo>
                    <a:cubicBezTo>
                      <a:pt x="20237" y="1182"/>
                      <a:pt x="20276" y="1193"/>
                      <a:pt x="20300" y="1193"/>
                    </a:cubicBezTo>
                    <a:cubicBezTo>
                      <a:pt x="20431" y="1169"/>
                      <a:pt x="20348" y="1098"/>
                      <a:pt x="20479" y="1074"/>
                    </a:cubicBezTo>
                    <a:cubicBezTo>
                      <a:pt x="20562" y="1062"/>
                      <a:pt x="20634" y="1038"/>
                      <a:pt x="20705" y="1002"/>
                    </a:cubicBezTo>
                    <a:cubicBezTo>
                      <a:pt x="20729" y="967"/>
                      <a:pt x="20765" y="943"/>
                      <a:pt x="20788" y="907"/>
                    </a:cubicBezTo>
                    <a:cubicBezTo>
                      <a:pt x="20820" y="898"/>
                      <a:pt x="20857" y="896"/>
                      <a:pt x="20898" y="896"/>
                    </a:cubicBezTo>
                    <a:cubicBezTo>
                      <a:pt x="20928" y="896"/>
                      <a:pt x="20960" y="897"/>
                      <a:pt x="20991" y="897"/>
                    </a:cubicBezTo>
                    <a:cubicBezTo>
                      <a:pt x="21079" y="897"/>
                      <a:pt x="21165" y="888"/>
                      <a:pt x="21217" y="824"/>
                    </a:cubicBezTo>
                    <a:cubicBezTo>
                      <a:pt x="21253" y="764"/>
                      <a:pt x="21193" y="764"/>
                      <a:pt x="21265" y="728"/>
                    </a:cubicBezTo>
                    <a:cubicBezTo>
                      <a:pt x="21283" y="734"/>
                      <a:pt x="21300" y="737"/>
                      <a:pt x="21318" y="737"/>
                    </a:cubicBezTo>
                    <a:cubicBezTo>
                      <a:pt x="21336" y="737"/>
                      <a:pt x="21354" y="734"/>
                      <a:pt x="21372" y="728"/>
                    </a:cubicBezTo>
                    <a:cubicBezTo>
                      <a:pt x="21384" y="728"/>
                      <a:pt x="21372" y="693"/>
                      <a:pt x="21384" y="669"/>
                    </a:cubicBezTo>
                    <a:cubicBezTo>
                      <a:pt x="21412" y="646"/>
                      <a:pt x="21451" y="627"/>
                      <a:pt x="21496" y="609"/>
                    </a:cubicBezTo>
                    <a:lnTo>
                      <a:pt x="21496" y="609"/>
                    </a:lnTo>
                    <a:cubicBezTo>
                      <a:pt x="21489" y="645"/>
                      <a:pt x="21485" y="681"/>
                      <a:pt x="21467" y="717"/>
                    </a:cubicBezTo>
                    <a:cubicBezTo>
                      <a:pt x="21443" y="955"/>
                      <a:pt x="21372" y="1193"/>
                      <a:pt x="21277" y="1407"/>
                    </a:cubicBezTo>
                    <a:cubicBezTo>
                      <a:pt x="21217" y="1538"/>
                      <a:pt x="21015" y="1812"/>
                      <a:pt x="21205" y="1883"/>
                    </a:cubicBezTo>
                    <a:cubicBezTo>
                      <a:pt x="21217" y="1883"/>
                      <a:pt x="21348" y="1967"/>
                      <a:pt x="21288" y="1979"/>
                    </a:cubicBezTo>
                    <a:cubicBezTo>
                      <a:pt x="21265" y="1985"/>
                      <a:pt x="21241" y="1988"/>
                      <a:pt x="21217" y="1988"/>
                    </a:cubicBezTo>
                    <a:cubicBezTo>
                      <a:pt x="21193" y="1988"/>
                      <a:pt x="21169" y="1985"/>
                      <a:pt x="21146" y="1979"/>
                    </a:cubicBezTo>
                    <a:cubicBezTo>
                      <a:pt x="21062" y="1955"/>
                      <a:pt x="20967" y="1943"/>
                      <a:pt x="20884" y="1931"/>
                    </a:cubicBezTo>
                    <a:lnTo>
                      <a:pt x="20884" y="1931"/>
                    </a:lnTo>
                    <a:cubicBezTo>
                      <a:pt x="20884" y="1955"/>
                      <a:pt x="20907" y="1943"/>
                      <a:pt x="20907" y="1979"/>
                    </a:cubicBezTo>
                    <a:cubicBezTo>
                      <a:pt x="20907" y="2026"/>
                      <a:pt x="20907" y="2062"/>
                      <a:pt x="20884" y="2098"/>
                    </a:cubicBezTo>
                    <a:cubicBezTo>
                      <a:pt x="20873" y="2140"/>
                      <a:pt x="20843" y="2220"/>
                      <a:pt x="20795" y="2220"/>
                    </a:cubicBezTo>
                    <a:cubicBezTo>
                      <a:pt x="20791" y="2220"/>
                      <a:pt x="20788" y="2220"/>
                      <a:pt x="20784" y="2219"/>
                    </a:cubicBezTo>
                    <a:lnTo>
                      <a:pt x="20784" y="2219"/>
                    </a:lnTo>
                    <a:cubicBezTo>
                      <a:pt x="20890" y="2256"/>
                      <a:pt x="20766" y="2349"/>
                      <a:pt x="20848" y="2395"/>
                    </a:cubicBezTo>
                    <a:cubicBezTo>
                      <a:pt x="20896" y="2431"/>
                      <a:pt x="20991" y="2514"/>
                      <a:pt x="20872" y="2550"/>
                    </a:cubicBezTo>
                    <a:cubicBezTo>
                      <a:pt x="20863" y="2552"/>
                      <a:pt x="20854" y="2553"/>
                      <a:pt x="20846" y="2553"/>
                    </a:cubicBezTo>
                    <a:cubicBezTo>
                      <a:pt x="20846" y="2553"/>
                      <a:pt x="20845" y="2553"/>
                      <a:pt x="20845" y="2553"/>
                    </a:cubicBezTo>
                    <a:lnTo>
                      <a:pt x="20845" y="2553"/>
                    </a:lnTo>
                    <a:cubicBezTo>
                      <a:pt x="20868" y="2528"/>
                      <a:pt x="20835" y="2469"/>
                      <a:pt x="20801" y="2469"/>
                    </a:cubicBezTo>
                    <a:cubicBezTo>
                      <a:pt x="20788" y="2469"/>
                      <a:pt x="20774" y="2478"/>
                      <a:pt x="20765" y="2502"/>
                    </a:cubicBezTo>
                    <a:cubicBezTo>
                      <a:pt x="20765" y="2514"/>
                      <a:pt x="20754" y="2525"/>
                      <a:pt x="20753" y="2548"/>
                    </a:cubicBezTo>
                    <a:lnTo>
                      <a:pt x="20753" y="2548"/>
                    </a:lnTo>
                    <a:cubicBezTo>
                      <a:pt x="20742" y="2550"/>
                      <a:pt x="20730" y="2554"/>
                      <a:pt x="20717" y="2562"/>
                    </a:cubicBezTo>
                    <a:cubicBezTo>
                      <a:pt x="20681" y="2586"/>
                      <a:pt x="20669" y="2633"/>
                      <a:pt x="20705" y="2669"/>
                    </a:cubicBezTo>
                    <a:cubicBezTo>
                      <a:pt x="20741" y="2693"/>
                      <a:pt x="20729" y="2705"/>
                      <a:pt x="20705" y="2764"/>
                    </a:cubicBezTo>
                    <a:cubicBezTo>
                      <a:pt x="20701" y="2772"/>
                      <a:pt x="20696" y="2775"/>
                      <a:pt x="20690" y="2775"/>
                    </a:cubicBezTo>
                    <a:cubicBezTo>
                      <a:pt x="20677" y="2775"/>
                      <a:pt x="20661" y="2764"/>
                      <a:pt x="20646" y="2764"/>
                    </a:cubicBezTo>
                    <a:cubicBezTo>
                      <a:pt x="20550" y="2764"/>
                      <a:pt x="20657" y="2991"/>
                      <a:pt x="20550" y="3038"/>
                    </a:cubicBezTo>
                    <a:cubicBezTo>
                      <a:pt x="20526" y="3098"/>
                      <a:pt x="20610" y="3217"/>
                      <a:pt x="20586" y="3229"/>
                    </a:cubicBezTo>
                    <a:cubicBezTo>
                      <a:pt x="20550" y="3241"/>
                      <a:pt x="20479" y="3229"/>
                      <a:pt x="20479" y="3253"/>
                    </a:cubicBezTo>
                    <a:cubicBezTo>
                      <a:pt x="20479" y="3276"/>
                      <a:pt x="20550" y="3300"/>
                      <a:pt x="20550" y="3348"/>
                    </a:cubicBezTo>
                    <a:lnTo>
                      <a:pt x="20384" y="3348"/>
                    </a:lnTo>
                    <a:cubicBezTo>
                      <a:pt x="20455" y="3407"/>
                      <a:pt x="20455" y="3503"/>
                      <a:pt x="20384" y="3562"/>
                    </a:cubicBezTo>
                    <a:cubicBezTo>
                      <a:pt x="20348" y="3598"/>
                      <a:pt x="20312" y="3645"/>
                      <a:pt x="20300" y="3693"/>
                    </a:cubicBezTo>
                    <a:cubicBezTo>
                      <a:pt x="20300" y="3702"/>
                      <a:pt x="20300" y="3745"/>
                      <a:pt x="20311" y="3745"/>
                    </a:cubicBezTo>
                    <a:cubicBezTo>
                      <a:pt x="20314" y="3745"/>
                      <a:pt x="20318" y="3740"/>
                      <a:pt x="20324" y="3729"/>
                    </a:cubicBezTo>
                    <a:lnTo>
                      <a:pt x="20324" y="3729"/>
                    </a:lnTo>
                    <a:lnTo>
                      <a:pt x="20276" y="3836"/>
                    </a:lnTo>
                    <a:cubicBezTo>
                      <a:pt x="20241" y="3919"/>
                      <a:pt x="20276" y="3860"/>
                      <a:pt x="20288" y="3907"/>
                    </a:cubicBezTo>
                    <a:cubicBezTo>
                      <a:pt x="20312" y="3955"/>
                      <a:pt x="20193" y="4050"/>
                      <a:pt x="20181" y="4074"/>
                    </a:cubicBezTo>
                    <a:cubicBezTo>
                      <a:pt x="20157" y="4110"/>
                      <a:pt x="20086" y="4205"/>
                      <a:pt x="20098" y="4253"/>
                    </a:cubicBezTo>
                    <a:cubicBezTo>
                      <a:pt x="20122" y="4312"/>
                      <a:pt x="20217" y="4312"/>
                      <a:pt x="20098" y="4360"/>
                    </a:cubicBezTo>
                    <a:cubicBezTo>
                      <a:pt x="20030" y="4360"/>
                      <a:pt x="19952" y="4456"/>
                      <a:pt x="20035" y="4456"/>
                    </a:cubicBezTo>
                    <a:cubicBezTo>
                      <a:pt x="20039" y="4456"/>
                      <a:pt x="20045" y="4456"/>
                      <a:pt x="20050" y="4455"/>
                    </a:cubicBezTo>
                    <a:cubicBezTo>
                      <a:pt x="20134" y="4491"/>
                      <a:pt x="20122" y="4562"/>
                      <a:pt x="20050" y="4610"/>
                    </a:cubicBezTo>
                    <a:cubicBezTo>
                      <a:pt x="19991" y="4634"/>
                      <a:pt x="19931" y="4610"/>
                      <a:pt x="19919" y="4705"/>
                    </a:cubicBezTo>
                    <a:cubicBezTo>
                      <a:pt x="19919" y="4717"/>
                      <a:pt x="19967" y="4884"/>
                      <a:pt x="19943" y="4884"/>
                    </a:cubicBezTo>
                    <a:cubicBezTo>
                      <a:pt x="19933" y="4884"/>
                      <a:pt x="19922" y="4794"/>
                      <a:pt x="19889" y="4794"/>
                    </a:cubicBezTo>
                    <a:cubicBezTo>
                      <a:pt x="19883" y="4794"/>
                      <a:pt x="19878" y="4796"/>
                      <a:pt x="19872" y="4800"/>
                    </a:cubicBezTo>
                    <a:cubicBezTo>
                      <a:pt x="19836" y="4824"/>
                      <a:pt x="19860" y="4943"/>
                      <a:pt x="19860" y="4979"/>
                    </a:cubicBezTo>
                    <a:cubicBezTo>
                      <a:pt x="19848" y="5038"/>
                      <a:pt x="19812" y="5086"/>
                      <a:pt x="19764" y="5122"/>
                    </a:cubicBezTo>
                    <a:cubicBezTo>
                      <a:pt x="19717" y="5146"/>
                      <a:pt x="19669" y="5181"/>
                      <a:pt x="19645" y="5229"/>
                    </a:cubicBezTo>
                    <a:cubicBezTo>
                      <a:pt x="19610" y="5289"/>
                      <a:pt x="19586" y="5348"/>
                      <a:pt x="19586" y="5419"/>
                    </a:cubicBezTo>
                    <a:cubicBezTo>
                      <a:pt x="19574" y="5491"/>
                      <a:pt x="19622" y="5539"/>
                      <a:pt x="19550" y="5550"/>
                    </a:cubicBezTo>
                    <a:cubicBezTo>
                      <a:pt x="19479" y="5574"/>
                      <a:pt x="19419" y="5634"/>
                      <a:pt x="19395" y="5705"/>
                    </a:cubicBezTo>
                    <a:cubicBezTo>
                      <a:pt x="19383" y="5753"/>
                      <a:pt x="19443" y="5765"/>
                      <a:pt x="19479" y="5789"/>
                    </a:cubicBezTo>
                    <a:cubicBezTo>
                      <a:pt x="19464" y="5781"/>
                      <a:pt x="19450" y="5778"/>
                      <a:pt x="19436" y="5778"/>
                    </a:cubicBezTo>
                    <a:cubicBezTo>
                      <a:pt x="19343" y="5778"/>
                      <a:pt x="19291" y="5942"/>
                      <a:pt x="19312" y="6015"/>
                    </a:cubicBezTo>
                    <a:cubicBezTo>
                      <a:pt x="19336" y="6062"/>
                      <a:pt x="19300" y="6110"/>
                      <a:pt x="19241" y="6110"/>
                    </a:cubicBezTo>
                    <a:cubicBezTo>
                      <a:pt x="19219" y="6110"/>
                      <a:pt x="19217" y="6072"/>
                      <a:pt x="19192" y="6072"/>
                    </a:cubicBezTo>
                    <a:cubicBezTo>
                      <a:pt x="19189" y="6072"/>
                      <a:pt x="19185" y="6073"/>
                      <a:pt x="19181" y="6074"/>
                    </a:cubicBezTo>
                    <a:cubicBezTo>
                      <a:pt x="19145" y="6086"/>
                      <a:pt x="19169" y="6134"/>
                      <a:pt x="19169" y="6158"/>
                    </a:cubicBezTo>
                    <a:cubicBezTo>
                      <a:pt x="19169" y="6229"/>
                      <a:pt x="19133" y="6289"/>
                      <a:pt x="19074" y="6312"/>
                    </a:cubicBezTo>
                    <a:cubicBezTo>
                      <a:pt x="19064" y="6306"/>
                      <a:pt x="19056" y="6303"/>
                      <a:pt x="19050" y="6303"/>
                    </a:cubicBezTo>
                    <a:cubicBezTo>
                      <a:pt x="19015" y="6303"/>
                      <a:pt x="19050" y="6413"/>
                      <a:pt x="19050" y="6443"/>
                    </a:cubicBezTo>
                    <a:cubicBezTo>
                      <a:pt x="19026" y="6527"/>
                      <a:pt x="18943" y="6586"/>
                      <a:pt x="18943" y="6670"/>
                    </a:cubicBezTo>
                    <a:cubicBezTo>
                      <a:pt x="18931" y="6753"/>
                      <a:pt x="18907" y="6824"/>
                      <a:pt x="18848" y="6872"/>
                    </a:cubicBezTo>
                    <a:cubicBezTo>
                      <a:pt x="18788" y="6943"/>
                      <a:pt x="18693" y="7039"/>
                      <a:pt x="18693" y="7122"/>
                    </a:cubicBezTo>
                    <a:cubicBezTo>
                      <a:pt x="18693" y="7158"/>
                      <a:pt x="18621" y="7158"/>
                      <a:pt x="18598" y="7182"/>
                    </a:cubicBezTo>
                    <a:cubicBezTo>
                      <a:pt x="18574" y="7194"/>
                      <a:pt x="18586" y="7241"/>
                      <a:pt x="18562" y="7289"/>
                    </a:cubicBezTo>
                    <a:cubicBezTo>
                      <a:pt x="18514" y="7348"/>
                      <a:pt x="18491" y="7396"/>
                      <a:pt x="18467" y="7455"/>
                    </a:cubicBezTo>
                    <a:cubicBezTo>
                      <a:pt x="18431" y="7515"/>
                      <a:pt x="18491" y="7527"/>
                      <a:pt x="18419" y="7563"/>
                    </a:cubicBezTo>
                    <a:cubicBezTo>
                      <a:pt x="18336" y="7610"/>
                      <a:pt x="18193" y="7705"/>
                      <a:pt x="18324" y="7789"/>
                    </a:cubicBezTo>
                    <a:cubicBezTo>
                      <a:pt x="18311" y="7780"/>
                      <a:pt x="18297" y="7777"/>
                      <a:pt x="18284" y="7777"/>
                    </a:cubicBezTo>
                    <a:cubicBezTo>
                      <a:pt x="18161" y="7777"/>
                      <a:pt x="18026" y="8084"/>
                      <a:pt x="18026" y="8170"/>
                    </a:cubicBezTo>
                    <a:cubicBezTo>
                      <a:pt x="18026" y="8265"/>
                      <a:pt x="17776" y="8194"/>
                      <a:pt x="17848" y="8337"/>
                    </a:cubicBezTo>
                    <a:cubicBezTo>
                      <a:pt x="17871" y="8408"/>
                      <a:pt x="17931" y="8467"/>
                      <a:pt x="17824" y="8491"/>
                    </a:cubicBezTo>
                    <a:cubicBezTo>
                      <a:pt x="17813" y="8502"/>
                      <a:pt x="17749" y="8603"/>
                      <a:pt x="17740" y="8628"/>
                    </a:cubicBezTo>
                    <a:lnTo>
                      <a:pt x="17740" y="8628"/>
                    </a:lnTo>
                    <a:cubicBezTo>
                      <a:pt x="17739" y="8617"/>
                      <a:pt x="17736" y="8593"/>
                      <a:pt x="17720" y="8593"/>
                    </a:cubicBezTo>
                    <a:cubicBezTo>
                      <a:pt x="17716" y="8593"/>
                      <a:pt x="17711" y="8594"/>
                      <a:pt x="17705" y="8598"/>
                    </a:cubicBezTo>
                    <a:cubicBezTo>
                      <a:pt x="17657" y="8622"/>
                      <a:pt x="17645" y="8658"/>
                      <a:pt x="17633" y="8682"/>
                    </a:cubicBezTo>
                    <a:cubicBezTo>
                      <a:pt x="17574" y="8753"/>
                      <a:pt x="17467" y="8801"/>
                      <a:pt x="17431" y="8872"/>
                    </a:cubicBezTo>
                    <a:cubicBezTo>
                      <a:pt x="17450" y="8864"/>
                      <a:pt x="17470" y="8860"/>
                      <a:pt x="17490" y="8860"/>
                    </a:cubicBezTo>
                    <a:cubicBezTo>
                      <a:pt x="17558" y="8860"/>
                      <a:pt x="17627" y="8906"/>
                      <a:pt x="17645" y="8979"/>
                    </a:cubicBezTo>
                    <a:cubicBezTo>
                      <a:pt x="17634" y="8993"/>
                      <a:pt x="17623" y="8999"/>
                      <a:pt x="17612" y="8999"/>
                    </a:cubicBezTo>
                    <a:cubicBezTo>
                      <a:pt x="17577" y="8999"/>
                      <a:pt x="17544" y="8938"/>
                      <a:pt x="17526" y="8920"/>
                    </a:cubicBezTo>
                    <a:cubicBezTo>
                      <a:pt x="17524" y="8918"/>
                      <a:pt x="17521" y="8916"/>
                      <a:pt x="17518" y="8916"/>
                    </a:cubicBezTo>
                    <a:cubicBezTo>
                      <a:pt x="17493" y="8916"/>
                      <a:pt x="17451" y="9006"/>
                      <a:pt x="17419" y="9027"/>
                    </a:cubicBezTo>
                    <a:cubicBezTo>
                      <a:pt x="17395" y="9051"/>
                      <a:pt x="17288" y="9051"/>
                      <a:pt x="17300" y="9087"/>
                    </a:cubicBezTo>
                    <a:cubicBezTo>
                      <a:pt x="17312" y="9110"/>
                      <a:pt x="17336" y="9158"/>
                      <a:pt x="17300" y="9182"/>
                    </a:cubicBezTo>
                    <a:cubicBezTo>
                      <a:pt x="17228" y="9229"/>
                      <a:pt x="17145" y="9241"/>
                      <a:pt x="17097" y="9313"/>
                    </a:cubicBezTo>
                    <a:cubicBezTo>
                      <a:pt x="17099" y="9313"/>
                      <a:pt x="17101" y="9312"/>
                      <a:pt x="17102" y="9312"/>
                    </a:cubicBezTo>
                    <a:cubicBezTo>
                      <a:pt x="17171" y="9312"/>
                      <a:pt x="16942" y="9587"/>
                      <a:pt x="16919" y="9622"/>
                    </a:cubicBezTo>
                    <a:cubicBezTo>
                      <a:pt x="16907" y="9658"/>
                      <a:pt x="17014" y="9658"/>
                      <a:pt x="17014" y="9718"/>
                    </a:cubicBezTo>
                    <a:cubicBezTo>
                      <a:pt x="17010" y="9732"/>
                      <a:pt x="16998" y="9738"/>
                      <a:pt x="16981" y="9738"/>
                    </a:cubicBezTo>
                    <a:cubicBezTo>
                      <a:pt x="16943" y="9738"/>
                      <a:pt x="16884" y="9710"/>
                      <a:pt x="16859" y="9694"/>
                    </a:cubicBezTo>
                    <a:lnTo>
                      <a:pt x="16859" y="9694"/>
                    </a:lnTo>
                    <a:cubicBezTo>
                      <a:pt x="16883" y="9718"/>
                      <a:pt x="16907" y="9777"/>
                      <a:pt x="16859" y="9789"/>
                    </a:cubicBezTo>
                    <a:cubicBezTo>
                      <a:pt x="16854" y="9790"/>
                      <a:pt x="16849" y="9791"/>
                      <a:pt x="16844" y="9791"/>
                    </a:cubicBezTo>
                    <a:cubicBezTo>
                      <a:pt x="16811" y="9791"/>
                      <a:pt x="16790" y="9763"/>
                      <a:pt x="16764" y="9763"/>
                    </a:cubicBezTo>
                    <a:cubicBezTo>
                      <a:pt x="16760" y="9763"/>
                      <a:pt x="16756" y="9764"/>
                      <a:pt x="16752" y="9765"/>
                    </a:cubicBezTo>
                    <a:cubicBezTo>
                      <a:pt x="16705" y="9777"/>
                      <a:pt x="16800" y="9884"/>
                      <a:pt x="16752" y="9932"/>
                    </a:cubicBezTo>
                    <a:cubicBezTo>
                      <a:pt x="16728" y="9944"/>
                      <a:pt x="16574" y="9944"/>
                      <a:pt x="16621" y="9980"/>
                    </a:cubicBezTo>
                    <a:cubicBezTo>
                      <a:pt x="16657" y="10015"/>
                      <a:pt x="16693" y="9980"/>
                      <a:pt x="16681" y="10039"/>
                    </a:cubicBezTo>
                    <a:cubicBezTo>
                      <a:pt x="16669" y="10051"/>
                      <a:pt x="16657" y="10063"/>
                      <a:pt x="16645" y="10075"/>
                    </a:cubicBezTo>
                    <a:cubicBezTo>
                      <a:pt x="16642" y="10075"/>
                      <a:pt x="16639" y="10076"/>
                      <a:pt x="16636" y="10076"/>
                    </a:cubicBezTo>
                    <a:cubicBezTo>
                      <a:pt x="16592" y="10076"/>
                      <a:pt x="16561" y="10015"/>
                      <a:pt x="16527" y="10015"/>
                    </a:cubicBezTo>
                    <a:cubicBezTo>
                      <a:pt x="16519" y="10015"/>
                      <a:pt x="16511" y="10018"/>
                      <a:pt x="16502" y="10027"/>
                    </a:cubicBezTo>
                    <a:cubicBezTo>
                      <a:pt x="16466" y="10063"/>
                      <a:pt x="16443" y="10099"/>
                      <a:pt x="16419" y="10134"/>
                    </a:cubicBezTo>
                    <a:lnTo>
                      <a:pt x="16419" y="10182"/>
                    </a:lnTo>
                    <a:cubicBezTo>
                      <a:pt x="16359" y="10242"/>
                      <a:pt x="16312" y="10301"/>
                      <a:pt x="16276" y="10361"/>
                    </a:cubicBezTo>
                    <a:cubicBezTo>
                      <a:pt x="16235" y="10418"/>
                      <a:pt x="16233" y="10453"/>
                      <a:pt x="16264" y="10453"/>
                    </a:cubicBezTo>
                    <a:cubicBezTo>
                      <a:pt x="16278" y="10453"/>
                      <a:pt x="16298" y="10447"/>
                      <a:pt x="16324" y="10432"/>
                    </a:cubicBezTo>
                    <a:lnTo>
                      <a:pt x="16324" y="10432"/>
                    </a:lnTo>
                    <a:cubicBezTo>
                      <a:pt x="16288" y="10492"/>
                      <a:pt x="16228" y="10527"/>
                      <a:pt x="16157" y="10551"/>
                    </a:cubicBezTo>
                    <a:cubicBezTo>
                      <a:pt x="16097" y="10551"/>
                      <a:pt x="16002" y="10551"/>
                      <a:pt x="15990" y="10634"/>
                    </a:cubicBezTo>
                    <a:cubicBezTo>
                      <a:pt x="15978" y="10718"/>
                      <a:pt x="15990" y="10706"/>
                      <a:pt x="15954" y="10765"/>
                    </a:cubicBezTo>
                    <a:cubicBezTo>
                      <a:pt x="15931" y="10789"/>
                      <a:pt x="15907" y="10813"/>
                      <a:pt x="15883" y="10837"/>
                    </a:cubicBezTo>
                    <a:cubicBezTo>
                      <a:pt x="15895" y="10849"/>
                      <a:pt x="15907" y="10861"/>
                      <a:pt x="15907" y="10873"/>
                    </a:cubicBezTo>
                    <a:cubicBezTo>
                      <a:pt x="15883" y="10932"/>
                      <a:pt x="15800" y="10980"/>
                      <a:pt x="15752" y="11039"/>
                    </a:cubicBezTo>
                    <a:cubicBezTo>
                      <a:pt x="15719" y="11105"/>
                      <a:pt x="15717" y="11172"/>
                      <a:pt x="15660" y="11172"/>
                    </a:cubicBezTo>
                    <a:cubicBezTo>
                      <a:pt x="15655" y="11172"/>
                      <a:pt x="15650" y="11171"/>
                      <a:pt x="15645" y="11170"/>
                    </a:cubicBezTo>
                    <a:cubicBezTo>
                      <a:pt x="15597" y="11170"/>
                      <a:pt x="15490" y="11265"/>
                      <a:pt x="15490" y="11313"/>
                    </a:cubicBezTo>
                    <a:cubicBezTo>
                      <a:pt x="15490" y="11328"/>
                      <a:pt x="15501" y="11334"/>
                      <a:pt x="15517" y="11334"/>
                    </a:cubicBezTo>
                    <a:cubicBezTo>
                      <a:pt x="15549" y="11334"/>
                      <a:pt x="15601" y="11309"/>
                      <a:pt x="15609" y="11301"/>
                    </a:cubicBezTo>
                    <a:lnTo>
                      <a:pt x="15609" y="11301"/>
                    </a:lnTo>
                    <a:cubicBezTo>
                      <a:pt x="15573" y="11337"/>
                      <a:pt x="15538" y="11373"/>
                      <a:pt x="15490" y="11385"/>
                    </a:cubicBezTo>
                    <a:cubicBezTo>
                      <a:pt x="15443" y="11396"/>
                      <a:pt x="15407" y="11396"/>
                      <a:pt x="15359" y="11420"/>
                    </a:cubicBezTo>
                    <a:cubicBezTo>
                      <a:pt x="15288" y="11456"/>
                      <a:pt x="15312" y="11515"/>
                      <a:pt x="15240" y="11551"/>
                    </a:cubicBezTo>
                    <a:cubicBezTo>
                      <a:pt x="15236" y="11553"/>
                      <a:pt x="15229" y="11553"/>
                      <a:pt x="15222" y="11553"/>
                    </a:cubicBezTo>
                    <a:cubicBezTo>
                      <a:pt x="15199" y="11553"/>
                      <a:pt x="15165" y="11548"/>
                      <a:pt x="15137" y="11548"/>
                    </a:cubicBezTo>
                    <a:cubicBezTo>
                      <a:pt x="15100" y="11548"/>
                      <a:pt x="15073" y="11557"/>
                      <a:pt x="15097" y="11599"/>
                    </a:cubicBezTo>
                    <a:cubicBezTo>
                      <a:pt x="15121" y="11646"/>
                      <a:pt x="15181" y="11730"/>
                      <a:pt x="15073" y="11742"/>
                    </a:cubicBezTo>
                    <a:cubicBezTo>
                      <a:pt x="15039" y="11742"/>
                      <a:pt x="15017" y="11734"/>
                      <a:pt x="14993" y="11734"/>
                    </a:cubicBezTo>
                    <a:cubicBezTo>
                      <a:pt x="14975" y="11734"/>
                      <a:pt x="14956" y="11738"/>
                      <a:pt x="14931" y="11754"/>
                    </a:cubicBezTo>
                    <a:cubicBezTo>
                      <a:pt x="14907" y="11766"/>
                      <a:pt x="14764" y="11849"/>
                      <a:pt x="14788" y="11885"/>
                    </a:cubicBezTo>
                    <a:cubicBezTo>
                      <a:pt x="14811" y="11920"/>
                      <a:pt x="14919" y="11956"/>
                      <a:pt x="14835" y="12004"/>
                    </a:cubicBezTo>
                    <a:cubicBezTo>
                      <a:pt x="14819" y="12013"/>
                      <a:pt x="14806" y="12017"/>
                      <a:pt x="14796" y="12017"/>
                    </a:cubicBezTo>
                    <a:cubicBezTo>
                      <a:pt x="14755" y="12017"/>
                      <a:pt x="14757" y="11954"/>
                      <a:pt x="14728" y="11944"/>
                    </a:cubicBezTo>
                    <a:cubicBezTo>
                      <a:pt x="14728" y="11980"/>
                      <a:pt x="14728" y="12027"/>
                      <a:pt x="14728" y="12063"/>
                    </a:cubicBezTo>
                    <a:cubicBezTo>
                      <a:pt x="14721" y="12098"/>
                      <a:pt x="14710" y="12109"/>
                      <a:pt x="14692" y="12109"/>
                    </a:cubicBezTo>
                    <a:cubicBezTo>
                      <a:pt x="14680" y="12109"/>
                      <a:pt x="14664" y="12104"/>
                      <a:pt x="14645" y="12099"/>
                    </a:cubicBezTo>
                    <a:cubicBezTo>
                      <a:pt x="14550" y="12099"/>
                      <a:pt x="14466" y="12135"/>
                      <a:pt x="14407" y="12206"/>
                    </a:cubicBezTo>
                    <a:cubicBezTo>
                      <a:pt x="14371" y="12277"/>
                      <a:pt x="14526" y="12349"/>
                      <a:pt x="14502" y="12373"/>
                    </a:cubicBezTo>
                    <a:cubicBezTo>
                      <a:pt x="14494" y="12381"/>
                      <a:pt x="14483" y="12383"/>
                      <a:pt x="14471" y="12383"/>
                    </a:cubicBezTo>
                    <a:cubicBezTo>
                      <a:pt x="14448" y="12383"/>
                      <a:pt x="14419" y="12373"/>
                      <a:pt x="14395" y="12373"/>
                    </a:cubicBezTo>
                    <a:cubicBezTo>
                      <a:pt x="14347" y="12373"/>
                      <a:pt x="14300" y="12397"/>
                      <a:pt x="14264" y="12420"/>
                    </a:cubicBezTo>
                    <a:cubicBezTo>
                      <a:pt x="14204" y="12456"/>
                      <a:pt x="14038" y="12444"/>
                      <a:pt x="14014" y="12492"/>
                    </a:cubicBezTo>
                    <a:cubicBezTo>
                      <a:pt x="14003" y="12514"/>
                      <a:pt x="14012" y="12600"/>
                      <a:pt x="13984" y="12600"/>
                    </a:cubicBezTo>
                    <a:cubicBezTo>
                      <a:pt x="13982" y="12600"/>
                      <a:pt x="13980" y="12600"/>
                      <a:pt x="13978" y="12599"/>
                    </a:cubicBezTo>
                    <a:cubicBezTo>
                      <a:pt x="13953" y="12591"/>
                      <a:pt x="13940" y="12577"/>
                      <a:pt x="13922" y="12577"/>
                    </a:cubicBezTo>
                    <a:cubicBezTo>
                      <a:pt x="13915" y="12577"/>
                      <a:pt x="13906" y="12580"/>
                      <a:pt x="13895" y="12587"/>
                    </a:cubicBezTo>
                    <a:cubicBezTo>
                      <a:pt x="13799" y="12647"/>
                      <a:pt x="13847" y="12789"/>
                      <a:pt x="13776" y="12849"/>
                    </a:cubicBezTo>
                    <a:cubicBezTo>
                      <a:pt x="13752" y="12870"/>
                      <a:pt x="13724" y="12876"/>
                      <a:pt x="13694" y="12876"/>
                    </a:cubicBezTo>
                    <a:cubicBezTo>
                      <a:pt x="13690" y="12876"/>
                      <a:pt x="13686" y="12876"/>
                      <a:pt x="13682" y="12876"/>
                    </a:cubicBezTo>
                    <a:lnTo>
                      <a:pt x="13682" y="12876"/>
                    </a:lnTo>
                    <a:cubicBezTo>
                      <a:pt x="13705" y="12851"/>
                      <a:pt x="13702" y="12789"/>
                      <a:pt x="13665" y="12789"/>
                    </a:cubicBezTo>
                    <a:cubicBezTo>
                      <a:pt x="13656" y="12789"/>
                      <a:pt x="13646" y="12793"/>
                      <a:pt x="13633" y="12801"/>
                    </a:cubicBezTo>
                    <a:cubicBezTo>
                      <a:pt x="13621" y="12813"/>
                      <a:pt x="13609" y="12813"/>
                      <a:pt x="13597" y="12825"/>
                    </a:cubicBezTo>
                    <a:lnTo>
                      <a:pt x="13585" y="12825"/>
                    </a:lnTo>
                    <a:cubicBezTo>
                      <a:pt x="13597" y="12843"/>
                      <a:pt x="13608" y="12856"/>
                      <a:pt x="13618" y="12866"/>
                    </a:cubicBezTo>
                    <a:lnTo>
                      <a:pt x="13618" y="12866"/>
                    </a:lnTo>
                    <a:cubicBezTo>
                      <a:pt x="13589" y="12859"/>
                      <a:pt x="13561" y="12853"/>
                      <a:pt x="13537" y="12853"/>
                    </a:cubicBezTo>
                    <a:cubicBezTo>
                      <a:pt x="13524" y="12853"/>
                      <a:pt x="13512" y="12855"/>
                      <a:pt x="13502" y="12861"/>
                    </a:cubicBezTo>
                    <a:cubicBezTo>
                      <a:pt x="13478" y="12873"/>
                      <a:pt x="13549" y="12909"/>
                      <a:pt x="13561" y="12909"/>
                    </a:cubicBezTo>
                    <a:cubicBezTo>
                      <a:pt x="13546" y="12917"/>
                      <a:pt x="13532" y="12920"/>
                      <a:pt x="13519" y="12920"/>
                    </a:cubicBezTo>
                    <a:cubicBezTo>
                      <a:pt x="13492" y="12920"/>
                      <a:pt x="13467" y="12909"/>
                      <a:pt x="13442" y="12909"/>
                    </a:cubicBezTo>
                    <a:cubicBezTo>
                      <a:pt x="13430" y="12909"/>
                      <a:pt x="13418" y="12911"/>
                      <a:pt x="13407" y="12920"/>
                    </a:cubicBezTo>
                    <a:cubicBezTo>
                      <a:pt x="13359" y="12968"/>
                      <a:pt x="13311" y="13016"/>
                      <a:pt x="13264" y="13051"/>
                    </a:cubicBezTo>
                    <a:cubicBezTo>
                      <a:pt x="13266" y="13050"/>
                      <a:pt x="13268" y="13050"/>
                      <a:pt x="13268" y="13050"/>
                    </a:cubicBezTo>
                    <a:lnTo>
                      <a:pt x="13268" y="13050"/>
                    </a:lnTo>
                    <a:cubicBezTo>
                      <a:pt x="13273" y="13050"/>
                      <a:pt x="13215" y="13091"/>
                      <a:pt x="13204" y="13123"/>
                    </a:cubicBezTo>
                    <a:cubicBezTo>
                      <a:pt x="13192" y="13159"/>
                      <a:pt x="13168" y="13170"/>
                      <a:pt x="13121" y="13182"/>
                    </a:cubicBezTo>
                    <a:cubicBezTo>
                      <a:pt x="13049" y="13206"/>
                      <a:pt x="12978" y="13254"/>
                      <a:pt x="12918" y="13313"/>
                    </a:cubicBezTo>
                    <a:cubicBezTo>
                      <a:pt x="12908" y="13335"/>
                      <a:pt x="12877" y="13436"/>
                      <a:pt x="12854" y="13436"/>
                    </a:cubicBezTo>
                    <a:cubicBezTo>
                      <a:pt x="12851" y="13436"/>
                      <a:pt x="12849" y="13435"/>
                      <a:pt x="12847" y="13432"/>
                    </a:cubicBezTo>
                    <a:cubicBezTo>
                      <a:pt x="12818" y="13388"/>
                      <a:pt x="12788" y="13340"/>
                      <a:pt x="12759" y="13340"/>
                    </a:cubicBezTo>
                    <a:cubicBezTo>
                      <a:pt x="12741" y="13340"/>
                      <a:pt x="12722" y="13358"/>
                      <a:pt x="12704" y="13409"/>
                    </a:cubicBezTo>
                    <a:cubicBezTo>
                      <a:pt x="12692" y="13437"/>
                      <a:pt x="12682" y="13474"/>
                      <a:pt x="12671" y="13509"/>
                    </a:cubicBezTo>
                    <a:lnTo>
                      <a:pt x="12671" y="13509"/>
                    </a:lnTo>
                    <a:cubicBezTo>
                      <a:pt x="12670" y="13507"/>
                      <a:pt x="12669" y="13505"/>
                      <a:pt x="12668" y="13504"/>
                    </a:cubicBezTo>
                    <a:cubicBezTo>
                      <a:pt x="12645" y="13528"/>
                      <a:pt x="12585" y="13551"/>
                      <a:pt x="12609" y="13599"/>
                    </a:cubicBezTo>
                    <a:lnTo>
                      <a:pt x="12597" y="13599"/>
                    </a:lnTo>
                    <a:cubicBezTo>
                      <a:pt x="12603" y="13602"/>
                      <a:pt x="12609" y="13604"/>
                      <a:pt x="12615" y="13606"/>
                    </a:cubicBezTo>
                    <a:lnTo>
                      <a:pt x="12615" y="13606"/>
                    </a:lnTo>
                    <a:cubicBezTo>
                      <a:pt x="12601" y="13618"/>
                      <a:pt x="12583" y="13625"/>
                      <a:pt x="12561" y="13625"/>
                    </a:cubicBezTo>
                    <a:cubicBezTo>
                      <a:pt x="12554" y="13625"/>
                      <a:pt x="12546" y="13625"/>
                      <a:pt x="12537" y="13623"/>
                    </a:cubicBezTo>
                    <a:cubicBezTo>
                      <a:pt x="12486" y="13623"/>
                      <a:pt x="12427" y="13597"/>
                      <a:pt x="12366" y="13597"/>
                    </a:cubicBezTo>
                    <a:cubicBezTo>
                      <a:pt x="12355" y="13597"/>
                      <a:pt x="12345" y="13597"/>
                      <a:pt x="12335" y="13599"/>
                    </a:cubicBezTo>
                    <a:cubicBezTo>
                      <a:pt x="12275" y="13623"/>
                      <a:pt x="12287" y="13659"/>
                      <a:pt x="12240" y="13682"/>
                    </a:cubicBezTo>
                    <a:cubicBezTo>
                      <a:pt x="12232" y="13687"/>
                      <a:pt x="12223" y="13689"/>
                      <a:pt x="12213" y="13689"/>
                    </a:cubicBezTo>
                    <a:cubicBezTo>
                      <a:pt x="12185" y="13689"/>
                      <a:pt x="12151" y="13676"/>
                      <a:pt x="12124" y="13676"/>
                    </a:cubicBezTo>
                    <a:cubicBezTo>
                      <a:pt x="12114" y="13676"/>
                      <a:pt x="12104" y="13677"/>
                      <a:pt x="12097" y="13682"/>
                    </a:cubicBezTo>
                    <a:cubicBezTo>
                      <a:pt x="12085" y="13682"/>
                      <a:pt x="12097" y="13742"/>
                      <a:pt x="12097" y="13754"/>
                    </a:cubicBezTo>
                    <a:cubicBezTo>
                      <a:pt x="12083" y="13782"/>
                      <a:pt x="12061" y="13792"/>
                      <a:pt x="12036" y="13792"/>
                    </a:cubicBezTo>
                    <a:cubicBezTo>
                      <a:pt x="11990" y="13792"/>
                      <a:pt x="11933" y="13759"/>
                      <a:pt x="11895" y="13759"/>
                    </a:cubicBezTo>
                    <a:cubicBezTo>
                      <a:pt x="11886" y="13759"/>
                      <a:pt x="11879" y="13760"/>
                      <a:pt x="11873" y="13764"/>
                    </a:cubicBezTo>
                    <a:lnTo>
                      <a:pt x="11873" y="13764"/>
                    </a:lnTo>
                    <a:cubicBezTo>
                      <a:pt x="11874" y="13764"/>
                      <a:pt x="11875" y="13764"/>
                      <a:pt x="11876" y="13764"/>
                    </a:cubicBezTo>
                    <a:cubicBezTo>
                      <a:pt x="11904" y="13764"/>
                      <a:pt x="11982" y="13911"/>
                      <a:pt x="11881" y="13911"/>
                    </a:cubicBezTo>
                    <a:cubicBezTo>
                      <a:pt x="11875" y="13911"/>
                      <a:pt x="11867" y="13910"/>
                      <a:pt x="11859" y="13909"/>
                    </a:cubicBezTo>
                    <a:cubicBezTo>
                      <a:pt x="11821" y="13903"/>
                      <a:pt x="11806" y="13898"/>
                      <a:pt x="11791" y="13898"/>
                    </a:cubicBezTo>
                    <a:cubicBezTo>
                      <a:pt x="11773" y="13898"/>
                      <a:pt x="11757" y="13906"/>
                      <a:pt x="11704" y="13932"/>
                    </a:cubicBezTo>
                    <a:cubicBezTo>
                      <a:pt x="11659" y="13932"/>
                      <a:pt x="11656" y="13932"/>
                      <a:pt x="11636" y="13883"/>
                    </a:cubicBezTo>
                    <a:lnTo>
                      <a:pt x="11636" y="13883"/>
                    </a:lnTo>
                    <a:cubicBezTo>
                      <a:pt x="11678" y="14003"/>
                      <a:pt x="11422" y="14007"/>
                      <a:pt x="11465" y="14109"/>
                    </a:cubicBezTo>
                    <a:lnTo>
                      <a:pt x="11465" y="14109"/>
                    </a:lnTo>
                    <a:cubicBezTo>
                      <a:pt x="11459" y="14095"/>
                      <a:pt x="11445" y="14090"/>
                      <a:pt x="11426" y="14090"/>
                    </a:cubicBezTo>
                    <a:cubicBezTo>
                      <a:pt x="11370" y="14090"/>
                      <a:pt x="11275" y="14141"/>
                      <a:pt x="11240" y="14159"/>
                    </a:cubicBezTo>
                    <a:cubicBezTo>
                      <a:pt x="11204" y="14182"/>
                      <a:pt x="11168" y="14206"/>
                      <a:pt x="11132" y="14242"/>
                    </a:cubicBezTo>
                    <a:cubicBezTo>
                      <a:pt x="11132" y="14242"/>
                      <a:pt x="11132" y="14315"/>
                      <a:pt x="11123" y="14315"/>
                    </a:cubicBezTo>
                    <a:cubicBezTo>
                      <a:pt x="11122" y="14315"/>
                      <a:pt x="11121" y="14314"/>
                      <a:pt x="11121" y="14313"/>
                    </a:cubicBezTo>
                    <a:cubicBezTo>
                      <a:pt x="11085" y="14302"/>
                      <a:pt x="11073" y="14206"/>
                      <a:pt x="11049" y="14171"/>
                    </a:cubicBezTo>
                    <a:cubicBezTo>
                      <a:pt x="11037" y="14218"/>
                      <a:pt x="11001" y="14254"/>
                      <a:pt x="11013" y="14302"/>
                    </a:cubicBezTo>
                    <a:cubicBezTo>
                      <a:pt x="11025" y="14361"/>
                      <a:pt x="11037" y="14433"/>
                      <a:pt x="10966" y="14468"/>
                    </a:cubicBezTo>
                    <a:cubicBezTo>
                      <a:pt x="10954" y="14444"/>
                      <a:pt x="10930" y="14313"/>
                      <a:pt x="10906" y="14313"/>
                    </a:cubicBezTo>
                    <a:cubicBezTo>
                      <a:pt x="10882" y="14313"/>
                      <a:pt x="10835" y="14397"/>
                      <a:pt x="10835" y="14421"/>
                    </a:cubicBezTo>
                    <a:cubicBezTo>
                      <a:pt x="10799" y="14444"/>
                      <a:pt x="10763" y="14444"/>
                      <a:pt x="10728" y="14444"/>
                    </a:cubicBezTo>
                    <a:cubicBezTo>
                      <a:pt x="10692" y="14444"/>
                      <a:pt x="10644" y="14409"/>
                      <a:pt x="10620" y="14409"/>
                    </a:cubicBezTo>
                    <a:cubicBezTo>
                      <a:pt x="10597" y="14421"/>
                      <a:pt x="10609" y="14540"/>
                      <a:pt x="10573" y="14540"/>
                    </a:cubicBezTo>
                    <a:cubicBezTo>
                      <a:pt x="10561" y="14540"/>
                      <a:pt x="10525" y="14516"/>
                      <a:pt x="10501" y="14516"/>
                    </a:cubicBezTo>
                    <a:cubicBezTo>
                      <a:pt x="10478" y="14516"/>
                      <a:pt x="10442" y="14516"/>
                      <a:pt x="10418" y="14528"/>
                    </a:cubicBezTo>
                    <a:cubicBezTo>
                      <a:pt x="10359" y="14552"/>
                      <a:pt x="10299" y="14587"/>
                      <a:pt x="10251" y="14623"/>
                    </a:cubicBezTo>
                    <a:cubicBezTo>
                      <a:pt x="10238" y="14628"/>
                      <a:pt x="10226" y="14630"/>
                      <a:pt x="10214" y="14630"/>
                    </a:cubicBezTo>
                    <a:cubicBezTo>
                      <a:pt x="10194" y="14630"/>
                      <a:pt x="10177" y="14625"/>
                      <a:pt x="10161" y="14625"/>
                    </a:cubicBezTo>
                    <a:cubicBezTo>
                      <a:pt x="10147" y="14625"/>
                      <a:pt x="10134" y="14629"/>
                      <a:pt x="10120" y="14647"/>
                    </a:cubicBezTo>
                    <a:cubicBezTo>
                      <a:pt x="10099" y="14669"/>
                      <a:pt x="10087" y="14691"/>
                      <a:pt x="10094" y="14722"/>
                    </a:cubicBezTo>
                    <a:lnTo>
                      <a:pt x="10094" y="14722"/>
                    </a:lnTo>
                    <a:cubicBezTo>
                      <a:pt x="10078" y="14665"/>
                      <a:pt x="10066" y="14633"/>
                      <a:pt x="10025" y="14633"/>
                    </a:cubicBezTo>
                    <a:cubicBezTo>
                      <a:pt x="10010" y="14633"/>
                      <a:pt x="9991" y="14637"/>
                      <a:pt x="9966" y="14647"/>
                    </a:cubicBezTo>
                    <a:lnTo>
                      <a:pt x="9978" y="14694"/>
                    </a:lnTo>
                    <a:cubicBezTo>
                      <a:pt x="9918" y="14706"/>
                      <a:pt x="9704" y="14742"/>
                      <a:pt x="9680" y="14802"/>
                    </a:cubicBezTo>
                    <a:cubicBezTo>
                      <a:pt x="9680" y="14802"/>
                      <a:pt x="9751" y="14885"/>
                      <a:pt x="9704" y="14897"/>
                    </a:cubicBezTo>
                    <a:cubicBezTo>
                      <a:pt x="9656" y="14897"/>
                      <a:pt x="9597" y="14861"/>
                      <a:pt x="9549" y="14861"/>
                    </a:cubicBezTo>
                    <a:cubicBezTo>
                      <a:pt x="9526" y="14859"/>
                      <a:pt x="9504" y="14858"/>
                      <a:pt x="9482" y="14858"/>
                    </a:cubicBezTo>
                    <a:cubicBezTo>
                      <a:pt x="9374" y="14858"/>
                      <a:pt x="9269" y="14881"/>
                      <a:pt x="9180" y="14921"/>
                    </a:cubicBezTo>
                    <a:cubicBezTo>
                      <a:pt x="9108" y="14956"/>
                      <a:pt x="9085" y="15004"/>
                      <a:pt x="9025" y="15028"/>
                    </a:cubicBezTo>
                    <a:cubicBezTo>
                      <a:pt x="8918" y="15064"/>
                      <a:pt x="8942" y="15087"/>
                      <a:pt x="8918" y="15171"/>
                    </a:cubicBezTo>
                    <a:cubicBezTo>
                      <a:pt x="8918" y="15153"/>
                      <a:pt x="8818" y="15082"/>
                      <a:pt x="8763" y="15082"/>
                    </a:cubicBezTo>
                    <a:cubicBezTo>
                      <a:pt x="8744" y="15082"/>
                      <a:pt x="8730" y="15090"/>
                      <a:pt x="8727" y="15111"/>
                    </a:cubicBezTo>
                    <a:cubicBezTo>
                      <a:pt x="8727" y="15171"/>
                      <a:pt x="8918" y="15218"/>
                      <a:pt x="8918" y="15278"/>
                    </a:cubicBezTo>
                    <a:lnTo>
                      <a:pt x="8751" y="15206"/>
                    </a:lnTo>
                    <a:cubicBezTo>
                      <a:pt x="8693" y="15183"/>
                      <a:pt x="8600" y="15137"/>
                      <a:pt x="8585" y="15067"/>
                    </a:cubicBezTo>
                    <a:lnTo>
                      <a:pt x="8585" y="15067"/>
                    </a:lnTo>
                    <a:cubicBezTo>
                      <a:pt x="8605" y="15182"/>
                      <a:pt x="8465" y="15160"/>
                      <a:pt x="8418" y="15230"/>
                    </a:cubicBezTo>
                    <a:cubicBezTo>
                      <a:pt x="8393" y="15237"/>
                      <a:pt x="8375" y="15241"/>
                      <a:pt x="8362" y="15241"/>
                    </a:cubicBezTo>
                    <a:cubicBezTo>
                      <a:pt x="8333" y="15241"/>
                      <a:pt x="8331" y="15221"/>
                      <a:pt x="8323" y="15171"/>
                    </a:cubicBezTo>
                    <a:cubicBezTo>
                      <a:pt x="8323" y="15099"/>
                      <a:pt x="8251" y="15147"/>
                      <a:pt x="8239" y="15111"/>
                    </a:cubicBezTo>
                    <a:lnTo>
                      <a:pt x="8239" y="15111"/>
                    </a:lnTo>
                    <a:lnTo>
                      <a:pt x="8287" y="15314"/>
                    </a:lnTo>
                    <a:cubicBezTo>
                      <a:pt x="8284" y="15314"/>
                      <a:pt x="8281" y="15314"/>
                      <a:pt x="8278" y="15314"/>
                    </a:cubicBezTo>
                    <a:cubicBezTo>
                      <a:pt x="8204" y="15314"/>
                      <a:pt x="8141" y="15180"/>
                      <a:pt x="8133" y="15180"/>
                    </a:cubicBezTo>
                    <a:cubicBezTo>
                      <a:pt x="8132" y="15180"/>
                      <a:pt x="8132" y="15181"/>
                      <a:pt x="8132" y="15183"/>
                    </a:cubicBezTo>
                    <a:cubicBezTo>
                      <a:pt x="8102" y="15213"/>
                      <a:pt x="8054" y="15312"/>
                      <a:pt x="7990" y="15312"/>
                    </a:cubicBezTo>
                    <a:cubicBezTo>
                      <a:pt x="7978" y="15312"/>
                      <a:pt x="7966" y="15309"/>
                      <a:pt x="7953" y="15302"/>
                    </a:cubicBezTo>
                    <a:cubicBezTo>
                      <a:pt x="7909" y="15276"/>
                      <a:pt x="7830" y="15251"/>
                      <a:pt x="7761" y="15251"/>
                    </a:cubicBezTo>
                    <a:cubicBezTo>
                      <a:pt x="7701" y="15251"/>
                      <a:pt x="7649" y="15270"/>
                      <a:pt x="7632" y="15325"/>
                    </a:cubicBezTo>
                    <a:cubicBezTo>
                      <a:pt x="7620" y="15373"/>
                      <a:pt x="7489" y="15349"/>
                      <a:pt x="7453" y="15397"/>
                    </a:cubicBezTo>
                    <a:cubicBezTo>
                      <a:pt x="7436" y="15423"/>
                      <a:pt x="7421" y="15433"/>
                      <a:pt x="7407" y="15433"/>
                    </a:cubicBezTo>
                    <a:cubicBezTo>
                      <a:pt x="7364" y="15433"/>
                      <a:pt x="7335" y="15337"/>
                      <a:pt x="7299" y="15337"/>
                    </a:cubicBezTo>
                    <a:cubicBezTo>
                      <a:pt x="7295" y="15336"/>
                      <a:pt x="7291" y="15336"/>
                      <a:pt x="7288" y="15336"/>
                    </a:cubicBezTo>
                    <a:cubicBezTo>
                      <a:pt x="7247" y="15336"/>
                      <a:pt x="7223" y="15398"/>
                      <a:pt x="7168" y="15409"/>
                    </a:cubicBezTo>
                    <a:cubicBezTo>
                      <a:pt x="7108" y="15409"/>
                      <a:pt x="7108" y="15385"/>
                      <a:pt x="7108" y="15337"/>
                    </a:cubicBezTo>
                    <a:cubicBezTo>
                      <a:pt x="7111" y="15324"/>
                      <a:pt x="7106" y="15319"/>
                      <a:pt x="7097" y="15319"/>
                    </a:cubicBezTo>
                    <a:cubicBezTo>
                      <a:pt x="7074" y="15319"/>
                      <a:pt x="7021" y="15353"/>
                      <a:pt x="7013" y="15361"/>
                    </a:cubicBezTo>
                    <a:cubicBezTo>
                      <a:pt x="6999" y="15375"/>
                      <a:pt x="6989" y="15380"/>
                      <a:pt x="6980" y="15380"/>
                    </a:cubicBezTo>
                    <a:cubicBezTo>
                      <a:pt x="6966" y="15380"/>
                      <a:pt x="6956" y="15368"/>
                      <a:pt x="6941" y="15361"/>
                    </a:cubicBezTo>
                    <a:cubicBezTo>
                      <a:pt x="6940" y="15361"/>
                      <a:pt x="6938" y="15361"/>
                      <a:pt x="6936" y="15361"/>
                    </a:cubicBezTo>
                    <a:cubicBezTo>
                      <a:pt x="6879" y="15361"/>
                      <a:pt x="6926" y="15516"/>
                      <a:pt x="6897" y="15516"/>
                    </a:cubicBezTo>
                    <a:cubicBezTo>
                      <a:pt x="6888" y="15516"/>
                      <a:pt x="6873" y="15503"/>
                      <a:pt x="6846" y="15468"/>
                    </a:cubicBezTo>
                    <a:cubicBezTo>
                      <a:pt x="6818" y="15434"/>
                      <a:pt x="6778" y="15416"/>
                      <a:pt x="6739" y="15416"/>
                    </a:cubicBezTo>
                    <a:cubicBezTo>
                      <a:pt x="6697" y="15416"/>
                      <a:pt x="6657" y="15437"/>
                      <a:pt x="6632" y="15480"/>
                    </a:cubicBezTo>
                    <a:cubicBezTo>
                      <a:pt x="6596" y="15516"/>
                      <a:pt x="6566" y="15540"/>
                      <a:pt x="6538" y="15540"/>
                    </a:cubicBezTo>
                    <a:cubicBezTo>
                      <a:pt x="6510" y="15540"/>
                      <a:pt x="6483" y="15516"/>
                      <a:pt x="6453" y="15456"/>
                    </a:cubicBezTo>
                    <a:cubicBezTo>
                      <a:pt x="6446" y="15442"/>
                      <a:pt x="6435" y="15437"/>
                      <a:pt x="6420" y="15437"/>
                    </a:cubicBezTo>
                    <a:cubicBezTo>
                      <a:pt x="6375" y="15437"/>
                      <a:pt x="6303" y="15488"/>
                      <a:pt x="6254" y="15488"/>
                    </a:cubicBezTo>
                    <a:cubicBezTo>
                      <a:pt x="6238" y="15488"/>
                      <a:pt x="6225" y="15482"/>
                      <a:pt x="6215" y="15468"/>
                    </a:cubicBezTo>
                    <a:lnTo>
                      <a:pt x="6215" y="15468"/>
                    </a:lnTo>
                    <a:cubicBezTo>
                      <a:pt x="6240" y="15510"/>
                      <a:pt x="6120" y="15604"/>
                      <a:pt x="6069" y="15604"/>
                    </a:cubicBezTo>
                    <a:cubicBezTo>
                      <a:pt x="6048" y="15604"/>
                      <a:pt x="6039" y="15586"/>
                      <a:pt x="6060" y="15540"/>
                    </a:cubicBezTo>
                    <a:cubicBezTo>
                      <a:pt x="6060" y="15487"/>
                      <a:pt x="6046" y="15470"/>
                      <a:pt x="6024" y="15470"/>
                    </a:cubicBezTo>
                    <a:cubicBezTo>
                      <a:pt x="5986" y="15470"/>
                      <a:pt x="5927" y="15520"/>
                      <a:pt x="5882" y="15528"/>
                    </a:cubicBezTo>
                    <a:cubicBezTo>
                      <a:pt x="5862" y="15538"/>
                      <a:pt x="5839" y="15542"/>
                      <a:pt x="5817" y="15542"/>
                    </a:cubicBezTo>
                    <a:cubicBezTo>
                      <a:pt x="5786" y="15542"/>
                      <a:pt x="5755" y="15535"/>
                      <a:pt x="5727" y="15528"/>
                    </a:cubicBezTo>
                    <a:cubicBezTo>
                      <a:pt x="5703" y="15504"/>
                      <a:pt x="5715" y="15492"/>
                      <a:pt x="5679" y="15480"/>
                    </a:cubicBezTo>
                    <a:cubicBezTo>
                      <a:pt x="5644" y="15480"/>
                      <a:pt x="5465" y="15492"/>
                      <a:pt x="5465" y="15564"/>
                    </a:cubicBezTo>
                    <a:cubicBezTo>
                      <a:pt x="5465" y="15504"/>
                      <a:pt x="5477" y="15445"/>
                      <a:pt x="5406" y="15445"/>
                    </a:cubicBezTo>
                    <a:cubicBezTo>
                      <a:pt x="5379" y="15445"/>
                      <a:pt x="5325" y="15485"/>
                      <a:pt x="5295" y="15485"/>
                    </a:cubicBezTo>
                    <a:cubicBezTo>
                      <a:pt x="5285" y="15485"/>
                      <a:pt x="5278" y="15480"/>
                      <a:pt x="5275" y="15468"/>
                    </a:cubicBezTo>
                    <a:cubicBezTo>
                      <a:pt x="5275" y="15468"/>
                      <a:pt x="5227" y="15480"/>
                      <a:pt x="5227" y="15504"/>
                    </a:cubicBezTo>
                    <a:cubicBezTo>
                      <a:pt x="5223" y="15508"/>
                      <a:pt x="5216" y="15509"/>
                      <a:pt x="5209" y="15509"/>
                    </a:cubicBezTo>
                    <a:cubicBezTo>
                      <a:pt x="5194" y="15509"/>
                      <a:pt x="5175" y="15504"/>
                      <a:pt x="5167" y="15504"/>
                    </a:cubicBezTo>
                    <a:cubicBezTo>
                      <a:pt x="5132" y="15480"/>
                      <a:pt x="5087" y="15456"/>
                      <a:pt x="5050" y="15456"/>
                    </a:cubicBezTo>
                    <a:cubicBezTo>
                      <a:pt x="5013" y="15456"/>
                      <a:pt x="4983" y="15480"/>
                      <a:pt x="4977" y="15552"/>
                    </a:cubicBezTo>
                    <a:cubicBezTo>
                      <a:pt x="4977" y="15532"/>
                      <a:pt x="4985" y="15445"/>
                      <a:pt x="4953" y="15445"/>
                    </a:cubicBezTo>
                    <a:cubicBezTo>
                      <a:pt x="4947" y="15445"/>
                      <a:pt x="4939" y="15449"/>
                      <a:pt x="4929" y="15456"/>
                    </a:cubicBezTo>
                    <a:cubicBezTo>
                      <a:pt x="4875" y="15493"/>
                      <a:pt x="4876" y="15508"/>
                      <a:pt x="4847" y="15508"/>
                    </a:cubicBezTo>
                    <a:cubicBezTo>
                      <a:pt x="4839" y="15508"/>
                      <a:pt x="4827" y="15507"/>
                      <a:pt x="4810" y="15504"/>
                    </a:cubicBezTo>
                    <a:cubicBezTo>
                      <a:pt x="4858" y="15504"/>
                      <a:pt x="4858" y="15409"/>
                      <a:pt x="4798" y="15397"/>
                    </a:cubicBezTo>
                    <a:cubicBezTo>
                      <a:pt x="4775" y="15391"/>
                      <a:pt x="4748" y="15388"/>
                      <a:pt x="4721" y="15388"/>
                    </a:cubicBezTo>
                    <a:cubicBezTo>
                      <a:pt x="4694" y="15388"/>
                      <a:pt x="4667" y="15391"/>
                      <a:pt x="4644" y="15397"/>
                    </a:cubicBezTo>
                    <a:cubicBezTo>
                      <a:pt x="4548" y="15409"/>
                      <a:pt x="4536" y="15433"/>
                      <a:pt x="4524" y="15516"/>
                    </a:cubicBezTo>
                    <a:cubicBezTo>
                      <a:pt x="4429" y="15504"/>
                      <a:pt x="4453" y="15480"/>
                      <a:pt x="4441" y="15421"/>
                    </a:cubicBezTo>
                    <a:lnTo>
                      <a:pt x="4441" y="15421"/>
                    </a:lnTo>
                    <a:cubicBezTo>
                      <a:pt x="4405" y="15456"/>
                      <a:pt x="4394" y="15480"/>
                      <a:pt x="4370" y="15516"/>
                    </a:cubicBezTo>
                    <a:cubicBezTo>
                      <a:pt x="4382" y="15445"/>
                      <a:pt x="4382" y="15373"/>
                      <a:pt x="4358" y="15302"/>
                    </a:cubicBezTo>
                    <a:cubicBezTo>
                      <a:pt x="4310" y="15337"/>
                      <a:pt x="4251" y="15373"/>
                      <a:pt x="4215" y="15409"/>
                    </a:cubicBezTo>
                    <a:cubicBezTo>
                      <a:pt x="4184" y="15440"/>
                      <a:pt x="4151" y="15451"/>
                      <a:pt x="4119" y="15451"/>
                    </a:cubicBezTo>
                    <a:cubicBezTo>
                      <a:pt x="4064" y="15451"/>
                      <a:pt x="4010" y="15419"/>
                      <a:pt x="3965" y="15397"/>
                    </a:cubicBezTo>
                    <a:cubicBezTo>
                      <a:pt x="3931" y="15380"/>
                      <a:pt x="3849" y="15333"/>
                      <a:pt x="3796" y="15333"/>
                    </a:cubicBezTo>
                    <a:cubicBezTo>
                      <a:pt x="3774" y="15333"/>
                      <a:pt x="3757" y="15341"/>
                      <a:pt x="3751" y="15361"/>
                    </a:cubicBezTo>
                    <a:cubicBezTo>
                      <a:pt x="3727" y="15421"/>
                      <a:pt x="3715" y="15492"/>
                      <a:pt x="3703" y="15552"/>
                    </a:cubicBezTo>
                    <a:cubicBezTo>
                      <a:pt x="3634" y="15529"/>
                      <a:pt x="3675" y="15429"/>
                      <a:pt x="3689" y="15390"/>
                    </a:cubicBezTo>
                    <a:lnTo>
                      <a:pt x="3689" y="15390"/>
                    </a:lnTo>
                    <a:cubicBezTo>
                      <a:pt x="3687" y="15395"/>
                      <a:pt x="3683" y="15397"/>
                      <a:pt x="3679" y="15397"/>
                    </a:cubicBezTo>
                    <a:cubicBezTo>
                      <a:pt x="3653" y="15397"/>
                      <a:pt x="3598" y="15319"/>
                      <a:pt x="3608" y="15290"/>
                    </a:cubicBezTo>
                    <a:cubicBezTo>
                      <a:pt x="3620" y="15242"/>
                      <a:pt x="3643" y="15195"/>
                      <a:pt x="3584" y="15183"/>
                    </a:cubicBezTo>
                    <a:lnTo>
                      <a:pt x="3536" y="15385"/>
                    </a:lnTo>
                    <a:cubicBezTo>
                      <a:pt x="3559" y="15281"/>
                      <a:pt x="3312" y="15222"/>
                      <a:pt x="3244" y="15186"/>
                    </a:cubicBezTo>
                    <a:lnTo>
                      <a:pt x="3244" y="15186"/>
                    </a:lnTo>
                    <a:cubicBezTo>
                      <a:pt x="3284" y="15211"/>
                      <a:pt x="3262" y="15267"/>
                      <a:pt x="3251" y="15290"/>
                    </a:cubicBezTo>
                    <a:cubicBezTo>
                      <a:pt x="3178" y="15259"/>
                      <a:pt x="3178" y="15112"/>
                      <a:pt x="3093" y="15112"/>
                    </a:cubicBezTo>
                    <a:cubicBezTo>
                      <a:pt x="3081" y="15112"/>
                      <a:pt x="3066" y="15115"/>
                      <a:pt x="3048" y="15123"/>
                    </a:cubicBezTo>
                    <a:cubicBezTo>
                      <a:pt x="3040" y="15131"/>
                      <a:pt x="2988" y="15161"/>
                      <a:pt x="2956" y="15161"/>
                    </a:cubicBezTo>
                    <a:cubicBezTo>
                      <a:pt x="2940" y="15161"/>
                      <a:pt x="2929" y="15154"/>
                      <a:pt x="2929" y="15135"/>
                    </a:cubicBezTo>
                    <a:cubicBezTo>
                      <a:pt x="2929" y="15099"/>
                      <a:pt x="3048" y="15028"/>
                      <a:pt x="2977" y="15016"/>
                    </a:cubicBezTo>
                    <a:cubicBezTo>
                      <a:pt x="2968" y="15014"/>
                      <a:pt x="2960" y="15014"/>
                      <a:pt x="2952" y="15014"/>
                    </a:cubicBezTo>
                    <a:cubicBezTo>
                      <a:pt x="2920" y="15014"/>
                      <a:pt x="2892" y="15023"/>
                      <a:pt x="2862" y="15023"/>
                    </a:cubicBezTo>
                    <a:cubicBezTo>
                      <a:pt x="2836" y="15023"/>
                      <a:pt x="2808" y="15016"/>
                      <a:pt x="2774" y="14992"/>
                    </a:cubicBezTo>
                    <a:cubicBezTo>
                      <a:pt x="2715" y="14944"/>
                      <a:pt x="2667" y="14909"/>
                      <a:pt x="2596" y="14885"/>
                    </a:cubicBezTo>
                    <a:cubicBezTo>
                      <a:pt x="2580" y="14878"/>
                      <a:pt x="2564" y="14875"/>
                      <a:pt x="2549" y="14875"/>
                    </a:cubicBezTo>
                    <a:cubicBezTo>
                      <a:pt x="2483" y="14875"/>
                      <a:pt x="2435" y="14930"/>
                      <a:pt x="2512" y="14968"/>
                    </a:cubicBezTo>
                    <a:cubicBezTo>
                      <a:pt x="2465" y="14956"/>
                      <a:pt x="2429" y="14933"/>
                      <a:pt x="2381" y="14897"/>
                    </a:cubicBezTo>
                    <a:cubicBezTo>
                      <a:pt x="2346" y="14861"/>
                      <a:pt x="2346" y="14825"/>
                      <a:pt x="2322" y="14778"/>
                    </a:cubicBezTo>
                    <a:cubicBezTo>
                      <a:pt x="2308" y="14756"/>
                      <a:pt x="2293" y="14752"/>
                      <a:pt x="2279" y="14752"/>
                    </a:cubicBezTo>
                    <a:cubicBezTo>
                      <a:pt x="2269" y="14752"/>
                      <a:pt x="2260" y="14754"/>
                      <a:pt x="2250" y="14754"/>
                    </a:cubicBezTo>
                    <a:cubicBezTo>
                      <a:pt x="2191" y="14754"/>
                      <a:pt x="2191" y="14790"/>
                      <a:pt x="2167" y="14837"/>
                    </a:cubicBezTo>
                    <a:cubicBezTo>
                      <a:pt x="2174" y="14836"/>
                      <a:pt x="2180" y="14835"/>
                      <a:pt x="2185" y="14835"/>
                    </a:cubicBezTo>
                    <a:cubicBezTo>
                      <a:pt x="2217" y="14835"/>
                      <a:pt x="2220" y="14863"/>
                      <a:pt x="2179" y="14873"/>
                    </a:cubicBezTo>
                    <a:cubicBezTo>
                      <a:pt x="2165" y="14882"/>
                      <a:pt x="2150" y="14886"/>
                      <a:pt x="2134" y="14886"/>
                    </a:cubicBezTo>
                    <a:cubicBezTo>
                      <a:pt x="2109" y="14886"/>
                      <a:pt x="2082" y="14876"/>
                      <a:pt x="2060" y="14861"/>
                    </a:cubicBezTo>
                    <a:cubicBezTo>
                      <a:pt x="2000" y="14802"/>
                      <a:pt x="2179" y="14754"/>
                      <a:pt x="2096" y="14718"/>
                    </a:cubicBezTo>
                    <a:cubicBezTo>
                      <a:pt x="2074" y="14704"/>
                      <a:pt x="1988" y="14675"/>
                      <a:pt x="1929" y="14675"/>
                    </a:cubicBezTo>
                    <a:cubicBezTo>
                      <a:pt x="1892" y="14675"/>
                      <a:pt x="1865" y="14686"/>
                      <a:pt x="1869" y="14718"/>
                    </a:cubicBezTo>
                    <a:cubicBezTo>
                      <a:pt x="1893" y="14790"/>
                      <a:pt x="1905" y="14802"/>
                      <a:pt x="1834" y="14825"/>
                    </a:cubicBezTo>
                    <a:cubicBezTo>
                      <a:pt x="1822" y="14828"/>
                      <a:pt x="1811" y="14830"/>
                      <a:pt x="1799" y="14830"/>
                    </a:cubicBezTo>
                    <a:cubicBezTo>
                      <a:pt x="1760" y="14830"/>
                      <a:pt x="1721" y="14814"/>
                      <a:pt x="1703" y="14778"/>
                    </a:cubicBezTo>
                    <a:cubicBezTo>
                      <a:pt x="1679" y="14694"/>
                      <a:pt x="1857" y="14575"/>
                      <a:pt x="1834" y="14563"/>
                    </a:cubicBezTo>
                    <a:cubicBezTo>
                      <a:pt x="1810" y="14528"/>
                      <a:pt x="1762" y="14504"/>
                      <a:pt x="1715" y="14504"/>
                    </a:cubicBezTo>
                    <a:cubicBezTo>
                      <a:pt x="1655" y="14504"/>
                      <a:pt x="1667" y="14563"/>
                      <a:pt x="1607" y="14575"/>
                    </a:cubicBezTo>
                    <a:cubicBezTo>
                      <a:pt x="1512" y="14575"/>
                      <a:pt x="1643" y="14421"/>
                      <a:pt x="1572" y="14409"/>
                    </a:cubicBezTo>
                    <a:cubicBezTo>
                      <a:pt x="1510" y="14409"/>
                      <a:pt x="1462" y="14428"/>
                      <a:pt x="1421" y="14462"/>
                    </a:cubicBezTo>
                    <a:lnTo>
                      <a:pt x="1421" y="14462"/>
                    </a:lnTo>
                    <a:cubicBezTo>
                      <a:pt x="1446" y="14435"/>
                      <a:pt x="1469" y="14404"/>
                      <a:pt x="1476" y="14373"/>
                    </a:cubicBezTo>
                    <a:cubicBezTo>
                      <a:pt x="1476" y="14313"/>
                      <a:pt x="1453" y="14194"/>
                      <a:pt x="1393" y="14182"/>
                    </a:cubicBezTo>
                    <a:cubicBezTo>
                      <a:pt x="1371" y="14182"/>
                      <a:pt x="1369" y="14255"/>
                      <a:pt x="1331" y="14255"/>
                    </a:cubicBezTo>
                    <a:cubicBezTo>
                      <a:pt x="1328" y="14255"/>
                      <a:pt x="1325" y="14255"/>
                      <a:pt x="1322" y="14254"/>
                    </a:cubicBezTo>
                    <a:cubicBezTo>
                      <a:pt x="1274" y="14242"/>
                      <a:pt x="1250" y="14218"/>
                      <a:pt x="1226" y="14171"/>
                    </a:cubicBezTo>
                    <a:cubicBezTo>
                      <a:pt x="1203" y="14135"/>
                      <a:pt x="1215" y="14075"/>
                      <a:pt x="1191" y="14052"/>
                    </a:cubicBezTo>
                    <a:cubicBezTo>
                      <a:pt x="1181" y="14041"/>
                      <a:pt x="1166" y="14039"/>
                      <a:pt x="1150" y="14039"/>
                    </a:cubicBezTo>
                    <a:cubicBezTo>
                      <a:pt x="1133" y="14039"/>
                      <a:pt x="1116" y="14041"/>
                      <a:pt x="1100" y="14041"/>
                    </a:cubicBezTo>
                    <a:cubicBezTo>
                      <a:pt x="1074" y="14041"/>
                      <a:pt x="1053" y="14035"/>
                      <a:pt x="1048" y="14004"/>
                    </a:cubicBezTo>
                    <a:cubicBezTo>
                      <a:pt x="1036" y="13968"/>
                      <a:pt x="1119" y="13897"/>
                      <a:pt x="1060" y="13885"/>
                    </a:cubicBezTo>
                    <a:cubicBezTo>
                      <a:pt x="1054" y="13884"/>
                      <a:pt x="1048" y="13883"/>
                      <a:pt x="1042" y="13883"/>
                    </a:cubicBezTo>
                    <a:cubicBezTo>
                      <a:pt x="1000" y="13883"/>
                      <a:pt x="955" y="13905"/>
                      <a:pt x="917" y="13905"/>
                    </a:cubicBezTo>
                    <a:cubicBezTo>
                      <a:pt x="894" y="13905"/>
                      <a:pt x="874" y="13897"/>
                      <a:pt x="857" y="13873"/>
                    </a:cubicBezTo>
                    <a:lnTo>
                      <a:pt x="905" y="13837"/>
                    </a:lnTo>
                    <a:cubicBezTo>
                      <a:pt x="912" y="13823"/>
                      <a:pt x="923" y="13817"/>
                      <a:pt x="933" y="13817"/>
                    </a:cubicBezTo>
                    <a:cubicBezTo>
                      <a:pt x="941" y="13817"/>
                      <a:pt x="948" y="13820"/>
                      <a:pt x="953" y="13825"/>
                    </a:cubicBezTo>
                    <a:cubicBezTo>
                      <a:pt x="976" y="13825"/>
                      <a:pt x="834" y="13742"/>
                      <a:pt x="822" y="13718"/>
                    </a:cubicBezTo>
                    <a:cubicBezTo>
                      <a:pt x="822" y="13706"/>
                      <a:pt x="822" y="13635"/>
                      <a:pt x="786" y="13611"/>
                    </a:cubicBezTo>
                    <a:cubicBezTo>
                      <a:pt x="750" y="13575"/>
                      <a:pt x="726" y="13575"/>
                      <a:pt x="703" y="13528"/>
                    </a:cubicBezTo>
                    <a:cubicBezTo>
                      <a:pt x="679" y="13492"/>
                      <a:pt x="667" y="13444"/>
                      <a:pt x="667" y="13397"/>
                    </a:cubicBezTo>
                    <a:cubicBezTo>
                      <a:pt x="667" y="13313"/>
                      <a:pt x="572" y="13325"/>
                      <a:pt x="548" y="13266"/>
                    </a:cubicBezTo>
                    <a:cubicBezTo>
                      <a:pt x="524" y="13194"/>
                      <a:pt x="607" y="13135"/>
                      <a:pt x="595" y="13075"/>
                    </a:cubicBezTo>
                    <a:cubicBezTo>
                      <a:pt x="584" y="13016"/>
                      <a:pt x="500" y="13016"/>
                      <a:pt x="464" y="12980"/>
                    </a:cubicBezTo>
                    <a:cubicBezTo>
                      <a:pt x="417" y="12909"/>
                      <a:pt x="584" y="12897"/>
                      <a:pt x="619" y="12885"/>
                    </a:cubicBezTo>
                    <a:cubicBezTo>
                      <a:pt x="572" y="12849"/>
                      <a:pt x="512" y="12825"/>
                      <a:pt x="464" y="12801"/>
                    </a:cubicBezTo>
                    <a:cubicBezTo>
                      <a:pt x="339" y="12756"/>
                      <a:pt x="432" y="12732"/>
                      <a:pt x="513" y="12720"/>
                    </a:cubicBezTo>
                    <a:lnTo>
                      <a:pt x="513" y="12720"/>
                    </a:lnTo>
                    <a:cubicBezTo>
                      <a:pt x="511" y="12720"/>
                      <a:pt x="508" y="12720"/>
                      <a:pt x="506" y="12720"/>
                    </a:cubicBezTo>
                    <a:cubicBezTo>
                      <a:pt x="414" y="12720"/>
                      <a:pt x="456" y="12551"/>
                      <a:pt x="377" y="12551"/>
                    </a:cubicBezTo>
                    <a:cubicBezTo>
                      <a:pt x="375" y="12551"/>
                      <a:pt x="372" y="12551"/>
                      <a:pt x="369" y="12551"/>
                    </a:cubicBezTo>
                    <a:cubicBezTo>
                      <a:pt x="417" y="12516"/>
                      <a:pt x="441" y="12456"/>
                      <a:pt x="453" y="12408"/>
                    </a:cubicBezTo>
                    <a:cubicBezTo>
                      <a:pt x="393" y="12408"/>
                      <a:pt x="405" y="12373"/>
                      <a:pt x="405" y="12325"/>
                    </a:cubicBezTo>
                    <a:cubicBezTo>
                      <a:pt x="405" y="12277"/>
                      <a:pt x="322" y="12218"/>
                      <a:pt x="322" y="12147"/>
                    </a:cubicBezTo>
                    <a:cubicBezTo>
                      <a:pt x="322" y="12135"/>
                      <a:pt x="548" y="12016"/>
                      <a:pt x="464" y="11968"/>
                    </a:cubicBezTo>
                    <a:cubicBezTo>
                      <a:pt x="462" y="11967"/>
                      <a:pt x="458" y="11967"/>
                      <a:pt x="453" y="11967"/>
                    </a:cubicBezTo>
                    <a:cubicBezTo>
                      <a:pt x="422" y="11967"/>
                      <a:pt x="355" y="11985"/>
                      <a:pt x="319" y="11985"/>
                    </a:cubicBezTo>
                    <a:cubicBezTo>
                      <a:pt x="293" y="11985"/>
                      <a:pt x="282" y="11976"/>
                      <a:pt x="310" y="11944"/>
                    </a:cubicBezTo>
                    <a:cubicBezTo>
                      <a:pt x="357" y="11885"/>
                      <a:pt x="393" y="11885"/>
                      <a:pt x="333" y="11825"/>
                    </a:cubicBezTo>
                    <a:cubicBezTo>
                      <a:pt x="333" y="11825"/>
                      <a:pt x="262" y="11777"/>
                      <a:pt x="274" y="11777"/>
                    </a:cubicBezTo>
                    <a:cubicBezTo>
                      <a:pt x="281" y="11772"/>
                      <a:pt x="289" y="11770"/>
                      <a:pt x="298" y="11770"/>
                    </a:cubicBezTo>
                    <a:cubicBezTo>
                      <a:pt x="340" y="11770"/>
                      <a:pt x="397" y="11821"/>
                      <a:pt x="433" y="11821"/>
                    </a:cubicBezTo>
                    <a:cubicBezTo>
                      <a:pt x="441" y="11821"/>
                      <a:pt x="447" y="11818"/>
                      <a:pt x="453" y="11813"/>
                    </a:cubicBezTo>
                    <a:lnTo>
                      <a:pt x="417" y="11766"/>
                    </a:lnTo>
                    <a:cubicBezTo>
                      <a:pt x="393" y="11730"/>
                      <a:pt x="393" y="11706"/>
                      <a:pt x="405" y="11670"/>
                    </a:cubicBezTo>
                    <a:lnTo>
                      <a:pt x="405" y="11670"/>
                    </a:lnTo>
                    <a:cubicBezTo>
                      <a:pt x="405" y="11688"/>
                      <a:pt x="414" y="11691"/>
                      <a:pt x="426" y="11691"/>
                    </a:cubicBezTo>
                    <a:cubicBezTo>
                      <a:pt x="432" y="11691"/>
                      <a:pt x="438" y="11690"/>
                      <a:pt x="445" y="11690"/>
                    </a:cubicBezTo>
                    <a:cubicBezTo>
                      <a:pt x="446" y="11690"/>
                      <a:pt x="448" y="11690"/>
                      <a:pt x="449" y="11690"/>
                    </a:cubicBezTo>
                    <a:lnTo>
                      <a:pt x="449" y="11690"/>
                    </a:lnTo>
                    <a:cubicBezTo>
                      <a:pt x="430" y="11677"/>
                      <a:pt x="464" y="11629"/>
                      <a:pt x="464" y="11599"/>
                    </a:cubicBezTo>
                    <a:cubicBezTo>
                      <a:pt x="453" y="11599"/>
                      <a:pt x="429" y="11599"/>
                      <a:pt x="429" y="11575"/>
                    </a:cubicBezTo>
                    <a:cubicBezTo>
                      <a:pt x="417" y="11527"/>
                      <a:pt x="429" y="11444"/>
                      <a:pt x="476" y="11444"/>
                    </a:cubicBezTo>
                    <a:cubicBezTo>
                      <a:pt x="480" y="11445"/>
                      <a:pt x="483" y="11445"/>
                      <a:pt x="487" y="11445"/>
                    </a:cubicBezTo>
                    <a:cubicBezTo>
                      <a:pt x="562" y="11445"/>
                      <a:pt x="580" y="11324"/>
                      <a:pt x="512" y="11313"/>
                    </a:cubicBezTo>
                    <a:cubicBezTo>
                      <a:pt x="512" y="11265"/>
                      <a:pt x="584" y="11170"/>
                      <a:pt x="500" y="11158"/>
                    </a:cubicBezTo>
                    <a:cubicBezTo>
                      <a:pt x="584" y="11063"/>
                      <a:pt x="786" y="10884"/>
                      <a:pt x="667" y="10753"/>
                    </a:cubicBezTo>
                    <a:lnTo>
                      <a:pt x="667" y="10753"/>
                    </a:lnTo>
                    <a:cubicBezTo>
                      <a:pt x="710" y="10770"/>
                      <a:pt x="739" y="10777"/>
                      <a:pt x="757" y="10777"/>
                    </a:cubicBezTo>
                    <a:cubicBezTo>
                      <a:pt x="858" y="10777"/>
                      <a:pt x="618" y="10558"/>
                      <a:pt x="679" y="10527"/>
                    </a:cubicBezTo>
                    <a:cubicBezTo>
                      <a:pt x="750" y="10492"/>
                      <a:pt x="845" y="10515"/>
                      <a:pt x="810" y="10420"/>
                    </a:cubicBezTo>
                    <a:cubicBezTo>
                      <a:pt x="774" y="10349"/>
                      <a:pt x="726" y="10289"/>
                      <a:pt x="679" y="10230"/>
                    </a:cubicBezTo>
                    <a:cubicBezTo>
                      <a:pt x="684" y="10229"/>
                      <a:pt x="689" y="10228"/>
                      <a:pt x="694" y="10228"/>
                    </a:cubicBezTo>
                    <a:cubicBezTo>
                      <a:pt x="726" y="10228"/>
                      <a:pt x="753" y="10245"/>
                      <a:pt x="774" y="10245"/>
                    </a:cubicBezTo>
                    <a:cubicBezTo>
                      <a:pt x="795" y="10245"/>
                      <a:pt x="811" y="10230"/>
                      <a:pt x="822" y="10170"/>
                    </a:cubicBezTo>
                    <a:cubicBezTo>
                      <a:pt x="845" y="10099"/>
                      <a:pt x="738" y="10134"/>
                      <a:pt x="774" y="10051"/>
                    </a:cubicBezTo>
                    <a:lnTo>
                      <a:pt x="774" y="10051"/>
                    </a:lnTo>
                    <a:cubicBezTo>
                      <a:pt x="804" y="10071"/>
                      <a:pt x="876" y="10116"/>
                      <a:pt x="926" y="10116"/>
                    </a:cubicBezTo>
                    <a:cubicBezTo>
                      <a:pt x="936" y="10116"/>
                      <a:pt x="945" y="10114"/>
                      <a:pt x="953" y="10111"/>
                    </a:cubicBezTo>
                    <a:cubicBezTo>
                      <a:pt x="988" y="10075"/>
                      <a:pt x="1012" y="9991"/>
                      <a:pt x="965" y="9968"/>
                    </a:cubicBezTo>
                    <a:cubicBezTo>
                      <a:pt x="917" y="9956"/>
                      <a:pt x="976" y="9801"/>
                      <a:pt x="988" y="9789"/>
                    </a:cubicBezTo>
                    <a:cubicBezTo>
                      <a:pt x="1000" y="9765"/>
                      <a:pt x="1060" y="9610"/>
                      <a:pt x="1119" y="9610"/>
                    </a:cubicBezTo>
                    <a:cubicBezTo>
                      <a:pt x="1127" y="9612"/>
                      <a:pt x="1134" y="9613"/>
                      <a:pt x="1142" y="9613"/>
                    </a:cubicBezTo>
                    <a:cubicBezTo>
                      <a:pt x="1198" y="9613"/>
                      <a:pt x="1262" y="9575"/>
                      <a:pt x="1262" y="9491"/>
                    </a:cubicBezTo>
                    <a:cubicBezTo>
                      <a:pt x="1262" y="9432"/>
                      <a:pt x="1215" y="9408"/>
                      <a:pt x="1238" y="9349"/>
                    </a:cubicBezTo>
                    <a:cubicBezTo>
                      <a:pt x="1262" y="9301"/>
                      <a:pt x="1298" y="9265"/>
                      <a:pt x="1346" y="9229"/>
                    </a:cubicBezTo>
                    <a:cubicBezTo>
                      <a:pt x="1346" y="9218"/>
                      <a:pt x="1500" y="9051"/>
                      <a:pt x="1465" y="9051"/>
                    </a:cubicBezTo>
                    <a:cubicBezTo>
                      <a:pt x="1334" y="9039"/>
                      <a:pt x="1500" y="8908"/>
                      <a:pt x="1536" y="8848"/>
                    </a:cubicBezTo>
                    <a:cubicBezTo>
                      <a:pt x="1572" y="8801"/>
                      <a:pt x="1607" y="8765"/>
                      <a:pt x="1619" y="8706"/>
                    </a:cubicBezTo>
                    <a:cubicBezTo>
                      <a:pt x="1635" y="8674"/>
                      <a:pt x="1635" y="8669"/>
                      <a:pt x="1626" y="8669"/>
                    </a:cubicBezTo>
                    <a:cubicBezTo>
                      <a:pt x="1622" y="8669"/>
                      <a:pt x="1615" y="8670"/>
                      <a:pt x="1607" y="8670"/>
                    </a:cubicBezTo>
                    <a:cubicBezTo>
                      <a:pt x="1584" y="8658"/>
                      <a:pt x="1667" y="8587"/>
                      <a:pt x="1667" y="8587"/>
                    </a:cubicBezTo>
                    <a:cubicBezTo>
                      <a:pt x="1691" y="8551"/>
                      <a:pt x="1703" y="8527"/>
                      <a:pt x="1715" y="8491"/>
                    </a:cubicBezTo>
                    <a:cubicBezTo>
                      <a:pt x="1725" y="8449"/>
                      <a:pt x="1736" y="8342"/>
                      <a:pt x="1779" y="8342"/>
                    </a:cubicBezTo>
                    <a:cubicBezTo>
                      <a:pt x="1785" y="8342"/>
                      <a:pt x="1791" y="8344"/>
                      <a:pt x="1798" y="8348"/>
                    </a:cubicBezTo>
                    <a:cubicBezTo>
                      <a:pt x="1809" y="8355"/>
                      <a:pt x="1820" y="8358"/>
                      <a:pt x="1832" y="8358"/>
                    </a:cubicBezTo>
                    <a:cubicBezTo>
                      <a:pt x="1882" y="8358"/>
                      <a:pt x="1931" y="8302"/>
                      <a:pt x="1941" y="8253"/>
                    </a:cubicBezTo>
                    <a:cubicBezTo>
                      <a:pt x="1965" y="8182"/>
                      <a:pt x="1869" y="8206"/>
                      <a:pt x="1917" y="8134"/>
                    </a:cubicBezTo>
                    <a:lnTo>
                      <a:pt x="1917" y="8134"/>
                    </a:lnTo>
                    <a:cubicBezTo>
                      <a:pt x="1948" y="8149"/>
                      <a:pt x="1968" y="8169"/>
                      <a:pt x="1989" y="8169"/>
                    </a:cubicBezTo>
                    <a:cubicBezTo>
                      <a:pt x="2000" y="8169"/>
                      <a:pt x="2011" y="8163"/>
                      <a:pt x="2024" y="8146"/>
                    </a:cubicBezTo>
                    <a:cubicBezTo>
                      <a:pt x="2059" y="8116"/>
                      <a:pt x="2031" y="8105"/>
                      <a:pt x="1982" y="8105"/>
                    </a:cubicBezTo>
                    <a:cubicBezTo>
                      <a:pt x="1916" y="8105"/>
                      <a:pt x="1814" y="8125"/>
                      <a:pt x="1786" y="8146"/>
                    </a:cubicBezTo>
                    <a:lnTo>
                      <a:pt x="1774" y="8146"/>
                    </a:lnTo>
                    <a:cubicBezTo>
                      <a:pt x="1735" y="8185"/>
                      <a:pt x="1704" y="8265"/>
                      <a:pt x="1654" y="8265"/>
                    </a:cubicBezTo>
                    <a:cubicBezTo>
                      <a:pt x="1643" y="8265"/>
                      <a:pt x="1632" y="8262"/>
                      <a:pt x="1619" y="8253"/>
                    </a:cubicBezTo>
                    <a:cubicBezTo>
                      <a:pt x="1589" y="8273"/>
                      <a:pt x="1568" y="8360"/>
                      <a:pt x="1527" y="8360"/>
                    </a:cubicBezTo>
                    <a:cubicBezTo>
                      <a:pt x="1519" y="8360"/>
                      <a:pt x="1510" y="8356"/>
                      <a:pt x="1500" y="8348"/>
                    </a:cubicBezTo>
                    <a:lnTo>
                      <a:pt x="1500" y="8348"/>
                    </a:lnTo>
                    <a:cubicBezTo>
                      <a:pt x="1524" y="8372"/>
                      <a:pt x="1655" y="8384"/>
                      <a:pt x="1631" y="8444"/>
                    </a:cubicBezTo>
                    <a:cubicBezTo>
                      <a:pt x="1596" y="8503"/>
                      <a:pt x="1453" y="8503"/>
                      <a:pt x="1453" y="8575"/>
                    </a:cubicBezTo>
                    <a:cubicBezTo>
                      <a:pt x="1453" y="8598"/>
                      <a:pt x="1500" y="8598"/>
                      <a:pt x="1512" y="8598"/>
                    </a:cubicBezTo>
                    <a:cubicBezTo>
                      <a:pt x="1560" y="8622"/>
                      <a:pt x="1512" y="8682"/>
                      <a:pt x="1500" y="8706"/>
                    </a:cubicBezTo>
                    <a:cubicBezTo>
                      <a:pt x="1492" y="8731"/>
                      <a:pt x="1447" y="8781"/>
                      <a:pt x="1404" y="8781"/>
                    </a:cubicBezTo>
                    <a:cubicBezTo>
                      <a:pt x="1387" y="8781"/>
                      <a:pt x="1371" y="8773"/>
                      <a:pt x="1357" y="8753"/>
                    </a:cubicBezTo>
                    <a:cubicBezTo>
                      <a:pt x="1322" y="8694"/>
                      <a:pt x="1417" y="8563"/>
                      <a:pt x="1334" y="8551"/>
                    </a:cubicBezTo>
                    <a:cubicBezTo>
                      <a:pt x="1250" y="8551"/>
                      <a:pt x="1215" y="8622"/>
                      <a:pt x="1262" y="8682"/>
                    </a:cubicBezTo>
                    <a:cubicBezTo>
                      <a:pt x="1294" y="8735"/>
                      <a:pt x="1194" y="8929"/>
                      <a:pt x="1104" y="8929"/>
                    </a:cubicBezTo>
                    <a:cubicBezTo>
                      <a:pt x="1097" y="8929"/>
                      <a:pt x="1091" y="8928"/>
                      <a:pt x="1084" y="8926"/>
                    </a:cubicBezTo>
                    <a:lnTo>
                      <a:pt x="1084" y="8926"/>
                    </a:lnTo>
                    <a:cubicBezTo>
                      <a:pt x="1116" y="8942"/>
                      <a:pt x="1176" y="8972"/>
                      <a:pt x="1155" y="9003"/>
                    </a:cubicBezTo>
                    <a:cubicBezTo>
                      <a:pt x="1143" y="9038"/>
                      <a:pt x="1108" y="9120"/>
                      <a:pt x="1153" y="9145"/>
                    </a:cubicBezTo>
                    <a:lnTo>
                      <a:pt x="1153" y="9145"/>
                    </a:lnTo>
                    <a:cubicBezTo>
                      <a:pt x="1145" y="9141"/>
                      <a:pt x="1137" y="9139"/>
                      <a:pt x="1129" y="9139"/>
                    </a:cubicBezTo>
                    <a:cubicBezTo>
                      <a:pt x="1021" y="9139"/>
                      <a:pt x="867" y="9438"/>
                      <a:pt x="845" y="9515"/>
                    </a:cubicBezTo>
                    <a:cubicBezTo>
                      <a:pt x="786" y="9646"/>
                      <a:pt x="786" y="9801"/>
                      <a:pt x="845" y="9944"/>
                    </a:cubicBezTo>
                    <a:cubicBezTo>
                      <a:pt x="835" y="9923"/>
                      <a:pt x="787" y="9807"/>
                      <a:pt x="751" y="9807"/>
                    </a:cubicBezTo>
                    <a:cubicBezTo>
                      <a:pt x="746" y="9807"/>
                      <a:pt x="742" y="9809"/>
                      <a:pt x="738" y="9813"/>
                    </a:cubicBezTo>
                    <a:lnTo>
                      <a:pt x="714" y="9872"/>
                    </a:lnTo>
                    <a:cubicBezTo>
                      <a:pt x="711" y="9880"/>
                      <a:pt x="709" y="9883"/>
                      <a:pt x="708" y="9883"/>
                    </a:cubicBezTo>
                    <a:cubicBezTo>
                      <a:pt x="705" y="9883"/>
                      <a:pt x="703" y="9872"/>
                      <a:pt x="679" y="9872"/>
                    </a:cubicBezTo>
                    <a:cubicBezTo>
                      <a:pt x="676" y="9871"/>
                      <a:pt x="672" y="9871"/>
                      <a:pt x="669" y="9871"/>
                    </a:cubicBezTo>
                    <a:cubicBezTo>
                      <a:pt x="632" y="9871"/>
                      <a:pt x="578" y="9923"/>
                      <a:pt x="643" y="9956"/>
                    </a:cubicBezTo>
                    <a:cubicBezTo>
                      <a:pt x="691" y="9980"/>
                      <a:pt x="714" y="9980"/>
                      <a:pt x="691" y="10039"/>
                    </a:cubicBezTo>
                    <a:cubicBezTo>
                      <a:pt x="679" y="10075"/>
                      <a:pt x="667" y="10111"/>
                      <a:pt x="643" y="10146"/>
                    </a:cubicBezTo>
                    <a:cubicBezTo>
                      <a:pt x="637" y="10158"/>
                      <a:pt x="625" y="10158"/>
                      <a:pt x="615" y="10158"/>
                    </a:cubicBezTo>
                    <a:cubicBezTo>
                      <a:pt x="604" y="10158"/>
                      <a:pt x="595" y="10158"/>
                      <a:pt x="595" y="10170"/>
                    </a:cubicBezTo>
                    <a:cubicBezTo>
                      <a:pt x="572" y="10218"/>
                      <a:pt x="548" y="10277"/>
                      <a:pt x="524" y="10325"/>
                    </a:cubicBezTo>
                    <a:cubicBezTo>
                      <a:pt x="507" y="10403"/>
                      <a:pt x="584" y="10430"/>
                      <a:pt x="637" y="10430"/>
                    </a:cubicBezTo>
                    <a:cubicBezTo>
                      <a:pt x="656" y="10430"/>
                      <a:pt x="672" y="10427"/>
                      <a:pt x="679" y="10420"/>
                    </a:cubicBezTo>
                    <a:lnTo>
                      <a:pt x="679" y="10420"/>
                    </a:lnTo>
                    <a:cubicBezTo>
                      <a:pt x="655" y="10468"/>
                      <a:pt x="476" y="10527"/>
                      <a:pt x="441" y="10575"/>
                    </a:cubicBezTo>
                    <a:cubicBezTo>
                      <a:pt x="405" y="10602"/>
                      <a:pt x="383" y="10635"/>
                      <a:pt x="409" y="10635"/>
                    </a:cubicBezTo>
                    <a:cubicBezTo>
                      <a:pt x="418" y="10635"/>
                      <a:pt x="432" y="10631"/>
                      <a:pt x="453" y="10623"/>
                    </a:cubicBezTo>
                    <a:cubicBezTo>
                      <a:pt x="469" y="10611"/>
                      <a:pt x="502" y="10600"/>
                      <a:pt x="526" y="10600"/>
                    </a:cubicBezTo>
                    <a:cubicBezTo>
                      <a:pt x="552" y="10600"/>
                      <a:pt x="567" y="10614"/>
                      <a:pt x="536" y="10658"/>
                    </a:cubicBezTo>
                    <a:cubicBezTo>
                      <a:pt x="488" y="10706"/>
                      <a:pt x="453" y="10742"/>
                      <a:pt x="393" y="10765"/>
                    </a:cubicBezTo>
                    <a:cubicBezTo>
                      <a:pt x="393" y="10765"/>
                      <a:pt x="355" y="10785"/>
                      <a:pt x="347" y="10797"/>
                    </a:cubicBezTo>
                    <a:lnTo>
                      <a:pt x="347" y="10797"/>
                    </a:lnTo>
                    <a:cubicBezTo>
                      <a:pt x="350" y="10793"/>
                      <a:pt x="360" y="10791"/>
                      <a:pt x="373" y="10791"/>
                    </a:cubicBezTo>
                    <a:cubicBezTo>
                      <a:pt x="410" y="10791"/>
                      <a:pt x="472" y="10805"/>
                      <a:pt x="488" y="10813"/>
                    </a:cubicBezTo>
                    <a:cubicBezTo>
                      <a:pt x="500" y="10837"/>
                      <a:pt x="333" y="10908"/>
                      <a:pt x="333" y="10920"/>
                    </a:cubicBezTo>
                    <a:cubicBezTo>
                      <a:pt x="266" y="10960"/>
                      <a:pt x="258" y="10973"/>
                      <a:pt x="277" y="10973"/>
                    </a:cubicBezTo>
                    <a:cubicBezTo>
                      <a:pt x="316" y="10973"/>
                      <a:pt x="464" y="10920"/>
                      <a:pt x="464" y="10920"/>
                    </a:cubicBezTo>
                    <a:lnTo>
                      <a:pt x="464" y="10920"/>
                    </a:lnTo>
                    <a:cubicBezTo>
                      <a:pt x="464" y="10920"/>
                      <a:pt x="274" y="11063"/>
                      <a:pt x="369" y="11087"/>
                    </a:cubicBezTo>
                    <a:cubicBezTo>
                      <a:pt x="366" y="11086"/>
                      <a:pt x="363" y="11086"/>
                      <a:pt x="360" y="11086"/>
                    </a:cubicBezTo>
                    <a:cubicBezTo>
                      <a:pt x="271" y="11086"/>
                      <a:pt x="226" y="11423"/>
                      <a:pt x="226" y="11492"/>
                    </a:cubicBezTo>
                    <a:cubicBezTo>
                      <a:pt x="226" y="11563"/>
                      <a:pt x="238" y="11635"/>
                      <a:pt x="250" y="11706"/>
                    </a:cubicBezTo>
                    <a:cubicBezTo>
                      <a:pt x="250" y="11766"/>
                      <a:pt x="155" y="11789"/>
                      <a:pt x="179" y="11837"/>
                    </a:cubicBezTo>
                    <a:cubicBezTo>
                      <a:pt x="214" y="11885"/>
                      <a:pt x="274" y="11932"/>
                      <a:pt x="274" y="11956"/>
                    </a:cubicBezTo>
                    <a:cubicBezTo>
                      <a:pt x="274" y="11956"/>
                      <a:pt x="161" y="11885"/>
                      <a:pt x="124" y="11885"/>
                    </a:cubicBezTo>
                    <a:cubicBezTo>
                      <a:pt x="109" y="11885"/>
                      <a:pt x="107" y="11897"/>
                      <a:pt x="131" y="11932"/>
                    </a:cubicBezTo>
                    <a:cubicBezTo>
                      <a:pt x="167" y="11992"/>
                      <a:pt x="143" y="12063"/>
                      <a:pt x="226" y="12075"/>
                    </a:cubicBezTo>
                    <a:cubicBezTo>
                      <a:pt x="298" y="12087"/>
                      <a:pt x="203" y="12170"/>
                      <a:pt x="262" y="12170"/>
                    </a:cubicBezTo>
                    <a:cubicBezTo>
                      <a:pt x="191" y="12170"/>
                      <a:pt x="131" y="12194"/>
                      <a:pt x="107" y="12277"/>
                    </a:cubicBezTo>
                    <a:cubicBezTo>
                      <a:pt x="95" y="12325"/>
                      <a:pt x="286" y="12349"/>
                      <a:pt x="322" y="12408"/>
                    </a:cubicBezTo>
                    <a:cubicBezTo>
                      <a:pt x="417" y="12551"/>
                      <a:pt x="143" y="12587"/>
                      <a:pt x="60" y="12587"/>
                    </a:cubicBezTo>
                    <a:cubicBezTo>
                      <a:pt x="155" y="12647"/>
                      <a:pt x="238" y="12694"/>
                      <a:pt x="322" y="12766"/>
                    </a:cubicBezTo>
                    <a:cubicBezTo>
                      <a:pt x="274" y="12801"/>
                      <a:pt x="238" y="12837"/>
                      <a:pt x="203" y="12885"/>
                    </a:cubicBezTo>
                    <a:cubicBezTo>
                      <a:pt x="206" y="12884"/>
                      <a:pt x="209" y="12884"/>
                      <a:pt x="212" y="12884"/>
                    </a:cubicBezTo>
                    <a:cubicBezTo>
                      <a:pt x="262" y="12884"/>
                      <a:pt x="263" y="12970"/>
                      <a:pt x="286" y="13004"/>
                    </a:cubicBezTo>
                    <a:cubicBezTo>
                      <a:pt x="296" y="13044"/>
                      <a:pt x="374" y="13093"/>
                      <a:pt x="405" y="13093"/>
                    </a:cubicBezTo>
                    <a:cubicBezTo>
                      <a:pt x="409" y="13093"/>
                      <a:pt x="412" y="13092"/>
                      <a:pt x="414" y="13090"/>
                    </a:cubicBezTo>
                    <a:lnTo>
                      <a:pt x="414" y="13090"/>
                    </a:lnTo>
                    <a:cubicBezTo>
                      <a:pt x="364" y="13145"/>
                      <a:pt x="228" y="13113"/>
                      <a:pt x="322" y="13242"/>
                    </a:cubicBezTo>
                    <a:cubicBezTo>
                      <a:pt x="405" y="13325"/>
                      <a:pt x="381" y="13373"/>
                      <a:pt x="298" y="13397"/>
                    </a:cubicBezTo>
                    <a:cubicBezTo>
                      <a:pt x="310" y="13426"/>
                      <a:pt x="325" y="13432"/>
                      <a:pt x="341" y="13432"/>
                    </a:cubicBezTo>
                    <a:cubicBezTo>
                      <a:pt x="352" y="13432"/>
                      <a:pt x="363" y="13430"/>
                      <a:pt x="375" y="13430"/>
                    </a:cubicBezTo>
                    <a:cubicBezTo>
                      <a:pt x="381" y="13430"/>
                      <a:pt x="387" y="13430"/>
                      <a:pt x="393" y="13432"/>
                    </a:cubicBezTo>
                    <a:cubicBezTo>
                      <a:pt x="429" y="13444"/>
                      <a:pt x="441" y="13540"/>
                      <a:pt x="488" y="13563"/>
                    </a:cubicBezTo>
                    <a:cubicBezTo>
                      <a:pt x="497" y="13572"/>
                      <a:pt x="505" y="13575"/>
                      <a:pt x="514" y="13575"/>
                    </a:cubicBezTo>
                    <a:cubicBezTo>
                      <a:pt x="538" y="13575"/>
                      <a:pt x="561" y="13550"/>
                      <a:pt x="585" y="13550"/>
                    </a:cubicBezTo>
                    <a:cubicBezTo>
                      <a:pt x="589" y="13550"/>
                      <a:pt x="592" y="13550"/>
                      <a:pt x="595" y="13551"/>
                    </a:cubicBezTo>
                    <a:cubicBezTo>
                      <a:pt x="636" y="13562"/>
                      <a:pt x="642" y="13616"/>
                      <a:pt x="666" y="13616"/>
                    </a:cubicBezTo>
                    <a:cubicBezTo>
                      <a:pt x="668" y="13616"/>
                      <a:pt x="672" y="13615"/>
                      <a:pt x="675" y="13613"/>
                    </a:cubicBezTo>
                    <a:lnTo>
                      <a:pt x="675" y="13613"/>
                    </a:lnTo>
                    <a:cubicBezTo>
                      <a:pt x="619" y="13646"/>
                      <a:pt x="608" y="13636"/>
                      <a:pt x="643" y="13694"/>
                    </a:cubicBezTo>
                    <a:lnTo>
                      <a:pt x="714" y="13813"/>
                    </a:lnTo>
                    <a:cubicBezTo>
                      <a:pt x="699" y="13828"/>
                      <a:pt x="675" y="13844"/>
                      <a:pt x="650" y="13844"/>
                    </a:cubicBezTo>
                    <a:cubicBezTo>
                      <a:pt x="635" y="13844"/>
                      <a:pt x="620" y="13838"/>
                      <a:pt x="607" y="13825"/>
                    </a:cubicBezTo>
                    <a:cubicBezTo>
                      <a:pt x="588" y="13825"/>
                      <a:pt x="584" y="13795"/>
                      <a:pt x="565" y="13795"/>
                    </a:cubicBezTo>
                    <a:cubicBezTo>
                      <a:pt x="561" y="13795"/>
                      <a:pt x="555" y="13797"/>
                      <a:pt x="548" y="13801"/>
                    </a:cubicBezTo>
                    <a:cubicBezTo>
                      <a:pt x="619" y="13921"/>
                      <a:pt x="714" y="13885"/>
                      <a:pt x="810" y="13932"/>
                    </a:cubicBezTo>
                    <a:cubicBezTo>
                      <a:pt x="917" y="13992"/>
                      <a:pt x="738" y="13992"/>
                      <a:pt x="738" y="13992"/>
                    </a:cubicBezTo>
                    <a:cubicBezTo>
                      <a:pt x="774" y="14016"/>
                      <a:pt x="798" y="14028"/>
                      <a:pt x="822" y="14040"/>
                    </a:cubicBezTo>
                    <a:cubicBezTo>
                      <a:pt x="881" y="14052"/>
                      <a:pt x="893" y="14063"/>
                      <a:pt x="881" y="14123"/>
                    </a:cubicBezTo>
                    <a:cubicBezTo>
                      <a:pt x="881" y="14180"/>
                      <a:pt x="925" y="14253"/>
                      <a:pt x="968" y="14253"/>
                    </a:cubicBezTo>
                    <a:cubicBezTo>
                      <a:pt x="989" y="14253"/>
                      <a:pt x="1009" y="14236"/>
                      <a:pt x="1024" y="14194"/>
                    </a:cubicBezTo>
                    <a:cubicBezTo>
                      <a:pt x="1036" y="14230"/>
                      <a:pt x="1060" y="14218"/>
                      <a:pt x="1072" y="14230"/>
                    </a:cubicBezTo>
                    <a:cubicBezTo>
                      <a:pt x="1084" y="14230"/>
                      <a:pt x="988" y="14290"/>
                      <a:pt x="976" y="14313"/>
                    </a:cubicBezTo>
                    <a:cubicBezTo>
                      <a:pt x="965" y="14325"/>
                      <a:pt x="1000" y="14349"/>
                      <a:pt x="1024" y="14361"/>
                    </a:cubicBezTo>
                    <a:cubicBezTo>
                      <a:pt x="1045" y="14369"/>
                      <a:pt x="1065" y="14372"/>
                      <a:pt x="1084" y="14372"/>
                    </a:cubicBezTo>
                    <a:cubicBezTo>
                      <a:pt x="1150" y="14372"/>
                      <a:pt x="1202" y="14333"/>
                      <a:pt x="1258" y="14333"/>
                    </a:cubicBezTo>
                    <a:cubicBezTo>
                      <a:pt x="1282" y="14333"/>
                      <a:pt x="1306" y="14340"/>
                      <a:pt x="1334" y="14361"/>
                    </a:cubicBezTo>
                    <a:cubicBezTo>
                      <a:pt x="1298" y="14397"/>
                      <a:pt x="1262" y="14444"/>
                      <a:pt x="1250" y="14492"/>
                    </a:cubicBezTo>
                    <a:cubicBezTo>
                      <a:pt x="1243" y="14549"/>
                      <a:pt x="1274" y="14576"/>
                      <a:pt x="1311" y="14576"/>
                    </a:cubicBezTo>
                    <a:cubicBezTo>
                      <a:pt x="1328" y="14576"/>
                      <a:pt x="1346" y="14570"/>
                      <a:pt x="1362" y="14558"/>
                    </a:cubicBezTo>
                    <a:lnTo>
                      <a:pt x="1362" y="14558"/>
                    </a:lnTo>
                    <a:cubicBezTo>
                      <a:pt x="1323" y="14605"/>
                      <a:pt x="1329" y="14665"/>
                      <a:pt x="1381" y="14706"/>
                    </a:cubicBezTo>
                    <a:cubicBezTo>
                      <a:pt x="1390" y="14679"/>
                      <a:pt x="1440" y="14571"/>
                      <a:pt x="1474" y="14571"/>
                    </a:cubicBezTo>
                    <a:cubicBezTo>
                      <a:pt x="1485" y="14571"/>
                      <a:pt x="1494" y="14582"/>
                      <a:pt x="1500" y="14611"/>
                    </a:cubicBezTo>
                    <a:cubicBezTo>
                      <a:pt x="1500" y="14683"/>
                      <a:pt x="1465" y="14742"/>
                      <a:pt x="1536" y="14790"/>
                    </a:cubicBezTo>
                    <a:cubicBezTo>
                      <a:pt x="1572" y="14825"/>
                      <a:pt x="1619" y="14790"/>
                      <a:pt x="1655" y="14837"/>
                    </a:cubicBezTo>
                    <a:cubicBezTo>
                      <a:pt x="1619" y="14897"/>
                      <a:pt x="1846" y="14980"/>
                      <a:pt x="1881" y="15004"/>
                    </a:cubicBezTo>
                    <a:cubicBezTo>
                      <a:pt x="1885" y="15005"/>
                      <a:pt x="1888" y="15005"/>
                      <a:pt x="1891" y="15005"/>
                    </a:cubicBezTo>
                    <a:cubicBezTo>
                      <a:pt x="1948" y="15005"/>
                      <a:pt x="1907" y="14896"/>
                      <a:pt x="1941" y="14885"/>
                    </a:cubicBezTo>
                    <a:cubicBezTo>
                      <a:pt x="1944" y="14885"/>
                      <a:pt x="1946" y="14884"/>
                      <a:pt x="1949" y="14884"/>
                    </a:cubicBezTo>
                    <a:cubicBezTo>
                      <a:pt x="2022" y="14884"/>
                      <a:pt x="1988" y="15052"/>
                      <a:pt x="1988" y="15075"/>
                    </a:cubicBezTo>
                    <a:cubicBezTo>
                      <a:pt x="1988" y="15099"/>
                      <a:pt x="2084" y="15171"/>
                      <a:pt x="2119" y="15183"/>
                    </a:cubicBezTo>
                    <a:cubicBezTo>
                      <a:pt x="2203" y="15218"/>
                      <a:pt x="2298" y="15254"/>
                      <a:pt x="2393" y="15266"/>
                    </a:cubicBezTo>
                    <a:lnTo>
                      <a:pt x="2608" y="15266"/>
                    </a:lnTo>
                    <a:cubicBezTo>
                      <a:pt x="2631" y="15302"/>
                      <a:pt x="2405" y="15397"/>
                      <a:pt x="2477" y="15397"/>
                    </a:cubicBezTo>
                    <a:cubicBezTo>
                      <a:pt x="2491" y="15400"/>
                      <a:pt x="2516" y="15401"/>
                      <a:pt x="2547" y="15401"/>
                    </a:cubicBezTo>
                    <a:cubicBezTo>
                      <a:pt x="2647" y="15401"/>
                      <a:pt x="2804" y="15386"/>
                      <a:pt x="2822" y="15349"/>
                    </a:cubicBezTo>
                    <a:lnTo>
                      <a:pt x="2822" y="15349"/>
                    </a:lnTo>
                    <a:cubicBezTo>
                      <a:pt x="2798" y="15421"/>
                      <a:pt x="2834" y="15456"/>
                      <a:pt x="2893" y="15480"/>
                    </a:cubicBezTo>
                    <a:cubicBezTo>
                      <a:pt x="2941" y="15516"/>
                      <a:pt x="3000" y="15528"/>
                      <a:pt x="3048" y="15528"/>
                    </a:cubicBezTo>
                    <a:cubicBezTo>
                      <a:pt x="3096" y="15528"/>
                      <a:pt x="3120" y="15492"/>
                      <a:pt x="3167" y="15492"/>
                    </a:cubicBezTo>
                    <a:cubicBezTo>
                      <a:pt x="3298" y="15492"/>
                      <a:pt x="3346" y="15599"/>
                      <a:pt x="3441" y="15659"/>
                    </a:cubicBezTo>
                    <a:cubicBezTo>
                      <a:pt x="3448" y="15666"/>
                      <a:pt x="3454" y="15669"/>
                      <a:pt x="3459" y="15669"/>
                    </a:cubicBezTo>
                    <a:cubicBezTo>
                      <a:pt x="3471" y="15669"/>
                      <a:pt x="3477" y="15652"/>
                      <a:pt x="3477" y="15635"/>
                    </a:cubicBezTo>
                    <a:cubicBezTo>
                      <a:pt x="3512" y="15647"/>
                      <a:pt x="3560" y="15659"/>
                      <a:pt x="3596" y="15659"/>
                    </a:cubicBezTo>
                    <a:cubicBezTo>
                      <a:pt x="3611" y="15665"/>
                      <a:pt x="3628" y="15667"/>
                      <a:pt x="3645" y="15667"/>
                    </a:cubicBezTo>
                    <a:cubicBezTo>
                      <a:pt x="3683" y="15667"/>
                      <a:pt x="3724" y="15656"/>
                      <a:pt x="3766" y="15656"/>
                    </a:cubicBezTo>
                    <a:cubicBezTo>
                      <a:pt x="3777" y="15656"/>
                      <a:pt x="3787" y="15657"/>
                      <a:pt x="3798" y="15659"/>
                    </a:cubicBezTo>
                    <a:cubicBezTo>
                      <a:pt x="3858" y="15683"/>
                      <a:pt x="3917" y="15706"/>
                      <a:pt x="3965" y="15730"/>
                    </a:cubicBezTo>
                    <a:cubicBezTo>
                      <a:pt x="3981" y="15738"/>
                      <a:pt x="4015" y="15752"/>
                      <a:pt x="4042" y="15752"/>
                    </a:cubicBezTo>
                    <a:cubicBezTo>
                      <a:pt x="4054" y="15752"/>
                      <a:pt x="4065" y="15750"/>
                      <a:pt x="4072" y="15742"/>
                    </a:cubicBezTo>
                    <a:cubicBezTo>
                      <a:pt x="4079" y="15737"/>
                      <a:pt x="4093" y="15736"/>
                      <a:pt x="4112" y="15736"/>
                    </a:cubicBezTo>
                    <a:cubicBezTo>
                      <a:pt x="4188" y="15736"/>
                      <a:pt x="4336" y="15766"/>
                      <a:pt x="4394" y="15766"/>
                    </a:cubicBezTo>
                    <a:cubicBezTo>
                      <a:pt x="4415" y="15766"/>
                      <a:pt x="4586" y="15728"/>
                      <a:pt x="4624" y="15728"/>
                    </a:cubicBezTo>
                    <a:cubicBezTo>
                      <a:pt x="4629" y="15728"/>
                      <a:pt x="4632" y="15729"/>
                      <a:pt x="4632" y="15730"/>
                    </a:cubicBezTo>
                    <a:cubicBezTo>
                      <a:pt x="4644" y="15730"/>
                      <a:pt x="4596" y="15790"/>
                      <a:pt x="4596" y="15802"/>
                    </a:cubicBezTo>
                    <a:lnTo>
                      <a:pt x="4703" y="15766"/>
                    </a:lnTo>
                    <a:cubicBezTo>
                      <a:pt x="4714" y="15755"/>
                      <a:pt x="4777" y="15681"/>
                      <a:pt x="4805" y="15681"/>
                    </a:cubicBezTo>
                    <a:cubicBezTo>
                      <a:pt x="4807" y="15681"/>
                      <a:pt x="4809" y="15682"/>
                      <a:pt x="4810" y="15683"/>
                    </a:cubicBezTo>
                    <a:cubicBezTo>
                      <a:pt x="4822" y="15683"/>
                      <a:pt x="4810" y="15754"/>
                      <a:pt x="4822" y="15766"/>
                    </a:cubicBezTo>
                    <a:cubicBezTo>
                      <a:pt x="4848" y="15783"/>
                      <a:pt x="4881" y="15794"/>
                      <a:pt x="4915" y="15794"/>
                    </a:cubicBezTo>
                    <a:cubicBezTo>
                      <a:pt x="4928" y="15794"/>
                      <a:pt x="4940" y="15793"/>
                      <a:pt x="4953" y="15790"/>
                    </a:cubicBezTo>
                    <a:cubicBezTo>
                      <a:pt x="4983" y="15778"/>
                      <a:pt x="5022" y="15763"/>
                      <a:pt x="5051" y="15763"/>
                    </a:cubicBezTo>
                    <a:cubicBezTo>
                      <a:pt x="5080" y="15763"/>
                      <a:pt x="5100" y="15777"/>
                      <a:pt x="5097" y="15820"/>
                    </a:cubicBezTo>
                    <a:lnTo>
                      <a:pt x="5097" y="15820"/>
                    </a:lnTo>
                    <a:cubicBezTo>
                      <a:pt x="5103" y="15788"/>
                      <a:pt x="5160" y="15757"/>
                      <a:pt x="5157" y="15744"/>
                    </a:cubicBezTo>
                    <a:lnTo>
                      <a:pt x="5157" y="15744"/>
                    </a:lnTo>
                    <a:cubicBezTo>
                      <a:pt x="5192" y="15802"/>
                      <a:pt x="5216" y="15802"/>
                      <a:pt x="5310" y="15814"/>
                    </a:cubicBezTo>
                    <a:cubicBezTo>
                      <a:pt x="5346" y="15814"/>
                      <a:pt x="5394" y="15814"/>
                      <a:pt x="5441" y="15802"/>
                    </a:cubicBezTo>
                    <a:cubicBezTo>
                      <a:pt x="5465" y="15790"/>
                      <a:pt x="5441" y="15766"/>
                      <a:pt x="5477" y="15766"/>
                    </a:cubicBezTo>
                    <a:cubicBezTo>
                      <a:pt x="5560" y="15766"/>
                      <a:pt x="5584" y="15814"/>
                      <a:pt x="5679" y="15826"/>
                    </a:cubicBezTo>
                    <a:cubicBezTo>
                      <a:pt x="5698" y="15826"/>
                      <a:pt x="5740" y="15822"/>
                      <a:pt x="5784" y="15822"/>
                    </a:cubicBezTo>
                    <a:cubicBezTo>
                      <a:pt x="5849" y="15822"/>
                      <a:pt x="5918" y="15830"/>
                      <a:pt x="5918" y="15873"/>
                    </a:cubicBezTo>
                    <a:cubicBezTo>
                      <a:pt x="6013" y="15873"/>
                      <a:pt x="5918" y="15778"/>
                      <a:pt x="5989" y="15754"/>
                    </a:cubicBezTo>
                    <a:cubicBezTo>
                      <a:pt x="5994" y="15751"/>
                      <a:pt x="5999" y="15749"/>
                      <a:pt x="6004" y="15749"/>
                    </a:cubicBezTo>
                    <a:cubicBezTo>
                      <a:pt x="6034" y="15749"/>
                      <a:pt x="6060" y="15803"/>
                      <a:pt x="6060" y="15814"/>
                    </a:cubicBezTo>
                    <a:cubicBezTo>
                      <a:pt x="6096" y="15826"/>
                      <a:pt x="6120" y="15837"/>
                      <a:pt x="6144" y="15849"/>
                    </a:cubicBezTo>
                    <a:cubicBezTo>
                      <a:pt x="6147" y="15850"/>
                      <a:pt x="6150" y="15850"/>
                      <a:pt x="6153" y="15850"/>
                    </a:cubicBezTo>
                    <a:cubicBezTo>
                      <a:pt x="6216" y="15850"/>
                      <a:pt x="6364" y="15775"/>
                      <a:pt x="6437" y="15775"/>
                    </a:cubicBezTo>
                    <a:cubicBezTo>
                      <a:pt x="6459" y="15775"/>
                      <a:pt x="6474" y="15783"/>
                      <a:pt x="6477" y="15802"/>
                    </a:cubicBezTo>
                    <a:cubicBezTo>
                      <a:pt x="6477" y="15778"/>
                      <a:pt x="6477" y="15635"/>
                      <a:pt x="6513" y="15635"/>
                    </a:cubicBezTo>
                    <a:cubicBezTo>
                      <a:pt x="6560" y="15635"/>
                      <a:pt x="6560" y="15695"/>
                      <a:pt x="6572" y="15706"/>
                    </a:cubicBezTo>
                    <a:cubicBezTo>
                      <a:pt x="6584" y="15706"/>
                      <a:pt x="6608" y="15718"/>
                      <a:pt x="6632" y="15718"/>
                    </a:cubicBezTo>
                    <a:cubicBezTo>
                      <a:pt x="6650" y="15730"/>
                      <a:pt x="6671" y="15736"/>
                      <a:pt x="6693" y="15736"/>
                    </a:cubicBezTo>
                    <a:cubicBezTo>
                      <a:pt x="6715" y="15736"/>
                      <a:pt x="6739" y="15730"/>
                      <a:pt x="6763" y="15718"/>
                    </a:cubicBezTo>
                    <a:cubicBezTo>
                      <a:pt x="6771" y="15718"/>
                      <a:pt x="6784" y="15713"/>
                      <a:pt x="6795" y="15713"/>
                    </a:cubicBezTo>
                    <a:cubicBezTo>
                      <a:pt x="6801" y="15713"/>
                      <a:pt x="6807" y="15714"/>
                      <a:pt x="6810" y="15718"/>
                    </a:cubicBezTo>
                    <a:cubicBezTo>
                      <a:pt x="6834" y="15742"/>
                      <a:pt x="6787" y="15837"/>
                      <a:pt x="6799" y="15849"/>
                    </a:cubicBezTo>
                    <a:cubicBezTo>
                      <a:pt x="6801" y="15852"/>
                      <a:pt x="6805" y="15853"/>
                      <a:pt x="6809" y="15853"/>
                    </a:cubicBezTo>
                    <a:cubicBezTo>
                      <a:pt x="6845" y="15853"/>
                      <a:pt x="6932" y="15777"/>
                      <a:pt x="6953" y="15766"/>
                    </a:cubicBezTo>
                    <a:cubicBezTo>
                      <a:pt x="7049" y="15766"/>
                      <a:pt x="7156" y="15778"/>
                      <a:pt x="7251" y="15802"/>
                    </a:cubicBezTo>
                    <a:cubicBezTo>
                      <a:pt x="7333" y="15802"/>
                      <a:pt x="7256" y="15633"/>
                      <a:pt x="7333" y="15633"/>
                    </a:cubicBezTo>
                    <a:cubicBezTo>
                      <a:pt x="7345" y="15633"/>
                      <a:pt x="7361" y="15637"/>
                      <a:pt x="7382" y="15647"/>
                    </a:cubicBezTo>
                    <a:cubicBezTo>
                      <a:pt x="7444" y="15682"/>
                      <a:pt x="7479" y="15724"/>
                      <a:pt x="7532" y="15724"/>
                    </a:cubicBezTo>
                    <a:cubicBezTo>
                      <a:pt x="7551" y="15724"/>
                      <a:pt x="7572" y="15719"/>
                      <a:pt x="7596" y="15706"/>
                    </a:cubicBezTo>
                    <a:cubicBezTo>
                      <a:pt x="7623" y="15697"/>
                      <a:pt x="7671" y="15599"/>
                      <a:pt x="7708" y="15599"/>
                    </a:cubicBezTo>
                    <a:cubicBezTo>
                      <a:pt x="7720" y="15599"/>
                      <a:pt x="7731" y="15609"/>
                      <a:pt x="7739" y="15635"/>
                    </a:cubicBezTo>
                    <a:cubicBezTo>
                      <a:pt x="7750" y="15668"/>
                      <a:pt x="7767" y="15681"/>
                      <a:pt x="7786" y="15681"/>
                    </a:cubicBezTo>
                    <a:cubicBezTo>
                      <a:pt x="7829" y="15681"/>
                      <a:pt x="7885" y="15617"/>
                      <a:pt x="7918" y="15576"/>
                    </a:cubicBezTo>
                    <a:cubicBezTo>
                      <a:pt x="7943" y="15546"/>
                      <a:pt x="7966" y="15536"/>
                      <a:pt x="7987" y="15536"/>
                    </a:cubicBezTo>
                    <a:cubicBezTo>
                      <a:pt x="8035" y="15536"/>
                      <a:pt x="8078" y="15587"/>
                      <a:pt x="8144" y="15587"/>
                    </a:cubicBezTo>
                    <a:cubicBezTo>
                      <a:pt x="8239" y="15587"/>
                      <a:pt x="8144" y="15456"/>
                      <a:pt x="8156" y="15409"/>
                    </a:cubicBezTo>
                    <a:cubicBezTo>
                      <a:pt x="8157" y="15405"/>
                      <a:pt x="8160" y="15403"/>
                      <a:pt x="8164" y="15403"/>
                    </a:cubicBezTo>
                    <a:cubicBezTo>
                      <a:pt x="8191" y="15403"/>
                      <a:pt x="8273" y="15482"/>
                      <a:pt x="8314" y="15482"/>
                    </a:cubicBezTo>
                    <a:cubicBezTo>
                      <a:pt x="8323" y="15482"/>
                      <a:pt x="8331" y="15478"/>
                      <a:pt x="8334" y="15468"/>
                    </a:cubicBezTo>
                    <a:cubicBezTo>
                      <a:pt x="8334" y="15445"/>
                      <a:pt x="8299" y="15433"/>
                      <a:pt x="8311" y="15397"/>
                    </a:cubicBezTo>
                    <a:cubicBezTo>
                      <a:pt x="8334" y="15385"/>
                      <a:pt x="8370" y="15385"/>
                      <a:pt x="8394" y="15385"/>
                    </a:cubicBezTo>
                    <a:cubicBezTo>
                      <a:pt x="8465" y="15421"/>
                      <a:pt x="8394" y="15504"/>
                      <a:pt x="8501" y="15504"/>
                    </a:cubicBezTo>
                    <a:cubicBezTo>
                      <a:pt x="8668" y="15492"/>
                      <a:pt x="8823" y="15445"/>
                      <a:pt x="8966" y="15361"/>
                    </a:cubicBezTo>
                    <a:cubicBezTo>
                      <a:pt x="9013" y="15337"/>
                      <a:pt x="9013" y="15325"/>
                      <a:pt x="9061" y="15302"/>
                    </a:cubicBezTo>
                    <a:cubicBezTo>
                      <a:pt x="9074" y="15284"/>
                      <a:pt x="9085" y="15276"/>
                      <a:pt x="9093" y="15276"/>
                    </a:cubicBezTo>
                    <a:cubicBezTo>
                      <a:pt x="9129" y="15276"/>
                      <a:pt x="9123" y="15409"/>
                      <a:pt x="9132" y="15409"/>
                    </a:cubicBezTo>
                    <a:cubicBezTo>
                      <a:pt x="9200" y="15389"/>
                      <a:pt x="9157" y="15283"/>
                      <a:pt x="9223" y="15283"/>
                    </a:cubicBezTo>
                    <a:cubicBezTo>
                      <a:pt x="9238" y="15283"/>
                      <a:pt x="9258" y="15288"/>
                      <a:pt x="9287" y="15302"/>
                    </a:cubicBezTo>
                    <a:cubicBezTo>
                      <a:pt x="9311" y="15302"/>
                      <a:pt x="9335" y="15290"/>
                      <a:pt x="9347" y="15278"/>
                    </a:cubicBezTo>
                    <a:cubicBezTo>
                      <a:pt x="9386" y="15258"/>
                      <a:pt x="9625" y="15089"/>
                      <a:pt x="9717" y="15089"/>
                    </a:cubicBezTo>
                    <a:cubicBezTo>
                      <a:pt x="9735" y="15089"/>
                      <a:pt x="9747" y="15095"/>
                      <a:pt x="9751" y="15111"/>
                    </a:cubicBezTo>
                    <a:lnTo>
                      <a:pt x="9858" y="14921"/>
                    </a:lnTo>
                    <a:cubicBezTo>
                      <a:pt x="9875" y="14971"/>
                      <a:pt x="9916" y="14986"/>
                      <a:pt x="9960" y="14986"/>
                    </a:cubicBezTo>
                    <a:cubicBezTo>
                      <a:pt x="9978" y="14986"/>
                      <a:pt x="9996" y="14984"/>
                      <a:pt x="10013" y="14980"/>
                    </a:cubicBezTo>
                    <a:cubicBezTo>
                      <a:pt x="10023" y="14976"/>
                      <a:pt x="10032" y="14975"/>
                      <a:pt x="10040" y="14975"/>
                    </a:cubicBezTo>
                    <a:cubicBezTo>
                      <a:pt x="10081" y="14975"/>
                      <a:pt x="10104" y="15020"/>
                      <a:pt x="10144" y="15040"/>
                    </a:cubicBezTo>
                    <a:cubicBezTo>
                      <a:pt x="10148" y="15042"/>
                      <a:pt x="10151" y="15044"/>
                      <a:pt x="10154" y="15044"/>
                    </a:cubicBezTo>
                    <a:cubicBezTo>
                      <a:pt x="10192" y="15044"/>
                      <a:pt x="10196" y="14859"/>
                      <a:pt x="10251" y="14837"/>
                    </a:cubicBezTo>
                    <a:cubicBezTo>
                      <a:pt x="10263" y="14861"/>
                      <a:pt x="10275" y="15004"/>
                      <a:pt x="10299" y="15004"/>
                    </a:cubicBezTo>
                    <a:cubicBezTo>
                      <a:pt x="10359" y="15004"/>
                      <a:pt x="10442" y="14921"/>
                      <a:pt x="10418" y="14861"/>
                    </a:cubicBezTo>
                    <a:cubicBezTo>
                      <a:pt x="10406" y="14814"/>
                      <a:pt x="10347" y="14814"/>
                      <a:pt x="10406" y="14778"/>
                    </a:cubicBezTo>
                    <a:cubicBezTo>
                      <a:pt x="10416" y="14773"/>
                      <a:pt x="10428" y="14770"/>
                      <a:pt x="10440" y="14770"/>
                    </a:cubicBezTo>
                    <a:cubicBezTo>
                      <a:pt x="10458" y="14770"/>
                      <a:pt x="10476" y="14776"/>
                      <a:pt x="10490" y="14790"/>
                    </a:cubicBezTo>
                    <a:cubicBezTo>
                      <a:pt x="10537" y="14825"/>
                      <a:pt x="10525" y="14921"/>
                      <a:pt x="10573" y="14944"/>
                    </a:cubicBezTo>
                    <a:cubicBezTo>
                      <a:pt x="10573" y="14944"/>
                      <a:pt x="10585" y="14873"/>
                      <a:pt x="10585" y="14873"/>
                    </a:cubicBezTo>
                    <a:cubicBezTo>
                      <a:pt x="10609" y="14825"/>
                      <a:pt x="10644" y="14802"/>
                      <a:pt x="10680" y="14790"/>
                    </a:cubicBezTo>
                    <a:cubicBezTo>
                      <a:pt x="10698" y="14778"/>
                      <a:pt x="10710" y="14778"/>
                      <a:pt x="10720" y="14778"/>
                    </a:cubicBezTo>
                    <a:cubicBezTo>
                      <a:pt x="10731" y="14778"/>
                      <a:pt x="10740" y="14778"/>
                      <a:pt x="10751" y="14766"/>
                    </a:cubicBezTo>
                    <a:cubicBezTo>
                      <a:pt x="10763" y="14742"/>
                      <a:pt x="10787" y="14706"/>
                      <a:pt x="10787" y="14659"/>
                    </a:cubicBezTo>
                    <a:cubicBezTo>
                      <a:pt x="10791" y="14650"/>
                      <a:pt x="10797" y="14647"/>
                      <a:pt x="10804" y="14647"/>
                    </a:cubicBezTo>
                    <a:cubicBezTo>
                      <a:pt x="10827" y="14647"/>
                      <a:pt x="10863" y="14688"/>
                      <a:pt x="10892" y="14688"/>
                    </a:cubicBezTo>
                    <a:cubicBezTo>
                      <a:pt x="10902" y="14688"/>
                      <a:pt x="10911" y="14683"/>
                      <a:pt x="10918" y="14671"/>
                    </a:cubicBezTo>
                    <a:cubicBezTo>
                      <a:pt x="10930" y="14647"/>
                      <a:pt x="10918" y="14611"/>
                      <a:pt x="10942" y="14587"/>
                    </a:cubicBezTo>
                    <a:cubicBezTo>
                      <a:pt x="10978" y="14563"/>
                      <a:pt x="11001" y="14552"/>
                      <a:pt x="11037" y="14540"/>
                    </a:cubicBezTo>
                    <a:lnTo>
                      <a:pt x="11037" y="14540"/>
                    </a:lnTo>
                    <a:cubicBezTo>
                      <a:pt x="10977" y="14570"/>
                      <a:pt x="10916" y="14669"/>
                      <a:pt x="10972" y="14669"/>
                    </a:cubicBezTo>
                    <a:cubicBezTo>
                      <a:pt x="10982" y="14669"/>
                      <a:pt x="10995" y="14666"/>
                      <a:pt x="11013" y="14659"/>
                    </a:cubicBezTo>
                    <a:cubicBezTo>
                      <a:pt x="11073" y="14635"/>
                      <a:pt x="11180" y="14575"/>
                      <a:pt x="11156" y="14516"/>
                    </a:cubicBezTo>
                    <a:lnTo>
                      <a:pt x="11156" y="14516"/>
                    </a:lnTo>
                    <a:cubicBezTo>
                      <a:pt x="11166" y="14541"/>
                      <a:pt x="11190" y="14552"/>
                      <a:pt x="11222" y="14552"/>
                    </a:cubicBezTo>
                    <a:cubicBezTo>
                      <a:pt x="11340" y="14552"/>
                      <a:pt x="11570" y="14413"/>
                      <a:pt x="11644" y="14385"/>
                    </a:cubicBezTo>
                    <a:cubicBezTo>
                      <a:pt x="11740" y="14337"/>
                      <a:pt x="11668" y="14302"/>
                      <a:pt x="11633" y="14230"/>
                    </a:cubicBezTo>
                    <a:cubicBezTo>
                      <a:pt x="11633" y="14181"/>
                      <a:pt x="11641" y="14157"/>
                      <a:pt x="11662" y="14157"/>
                    </a:cubicBezTo>
                    <a:cubicBezTo>
                      <a:pt x="11676" y="14157"/>
                      <a:pt x="11698" y="14170"/>
                      <a:pt x="11728" y="14194"/>
                    </a:cubicBezTo>
                    <a:cubicBezTo>
                      <a:pt x="11753" y="14250"/>
                      <a:pt x="11810" y="14269"/>
                      <a:pt x="11875" y="14269"/>
                    </a:cubicBezTo>
                    <a:cubicBezTo>
                      <a:pt x="11964" y="14269"/>
                      <a:pt x="12066" y="14234"/>
                      <a:pt x="12121" y="14206"/>
                    </a:cubicBezTo>
                    <a:cubicBezTo>
                      <a:pt x="12180" y="14182"/>
                      <a:pt x="12240" y="14147"/>
                      <a:pt x="12264" y="14087"/>
                    </a:cubicBezTo>
                    <a:cubicBezTo>
                      <a:pt x="12275" y="14004"/>
                      <a:pt x="12323" y="13944"/>
                      <a:pt x="12406" y="13909"/>
                    </a:cubicBezTo>
                    <a:lnTo>
                      <a:pt x="12406" y="13909"/>
                    </a:lnTo>
                    <a:cubicBezTo>
                      <a:pt x="12322" y="13946"/>
                      <a:pt x="12311" y="14021"/>
                      <a:pt x="12370" y="14021"/>
                    </a:cubicBezTo>
                    <a:cubicBezTo>
                      <a:pt x="12385" y="14021"/>
                      <a:pt x="12405" y="14016"/>
                      <a:pt x="12430" y="14004"/>
                    </a:cubicBezTo>
                    <a:cubicBezTo>
                      <a:pt x="12525" y="13956"/>
                      <a:pt x="12609" y="13897"/>
                      <a:pt x="12704" y="13849"/>
                    </a:cubicBezTo>
                    <a:cubicBezTo>
                      <a:pt x="12787" y="13801"/>
                      <a:pt x="12847" y="13754"/>
                      <a:pt x="12847" y="13635"/>
                    </a:cubicBezTo>
                    <a:cubicBezTo>
                      <a:pt x="12847" y="13694"/>
                      <a:pt x="12847" y="13730"/>
                      <a:pt x="12895" y="13766"/>
                    </a:cubicBezTo>
                    <a:cubicBezTo>
                      <a:pt x="12905" y="13780"/>
                      <a:pt x="12918" y="13786"/>
                      <a:pt x="12931" y="13786"/>
                    </a:cubicBezTo>
                    <a:cubicBezTo>
                      <a:pt x="12960" y="13786"/>
                      <a:pt x="12986" y="13755"/>
                      <a:pt x="12978" y="13730"/>
                    </a:cubicBezTo>
                    <a:cubicBezTo>
                      <a:pt x="12966" y="13694"/>
                      <a:pt x="13037" y="13671"/>
                      <a:pt x="13073" y="13647"/>
                    </a:cubicBezTo>
                    <a:cubicBezTo>
                      <a:pt x="13121" y="13611"/>
                      <a:pt x="13073" y="13587"/>
                      <a:pt x="13085" y="13551"/>
                    </a:cubicBezTo>
                    <a:cubicBezTo>
                      <a:pt x="13089" y="13543"/>
                      <a:pt x="13102" y="13540"/>
                      <a:pt x="13118" y="13540"/>
                    </a:cubicBezTo>
                    <a:cubicBezTo>
                      <a:pt x="13135" y="13540"/>
                      <a:pt x="13156" y="13543"/>
                      <a:pt x="13175" y="13543"/>
                    </a:cubicBezTo>
                    <a:cubicBezTo>
                      <a:pt x="13186" y="13543"/>
                      <a:pt x="13196" y="13542"/>
                      <a:pt x="13204" y="13540"/>
                    </a:cubicBezTo>
                    <a:cubicBezTo>
                      <a:pt x="13240" y="13528"/>
                      <a:pt x="13276" y="13516"/>
                      <a:pt x="13299" y="13492"/>
                    </a:cubicBezTo>
                    <a:cubicBezTo>
                      <a:pt x="13335" y="13468"/>
                      <a:pt x="13371" y="13420"/>
                      <a:pt x="13359" y="13385"/>
                    </a:cubicBezTo>
                    <a:cubicBezTo>
                      <a:pt x="13347" y="13349"/>
                      <a:pt x="13395" y="13337"/>
                      <a:pt x="13430" y="13313"/>
                    </a:cubicBezTo>
                    <a:cubicBezTo>
                      <a:pt x="13452" y="13342"/>
                      <a:pt x="13456" y="13366"/>
                      <a:pt x="13468" y="13366"/>
                    </a:cubicBezTo>
                    <a:cubicBezTo>
                      <a:pt x="13477" y="13366"/>
                      <a:pt x="13489" y="13354"/>
                      <a:pt x="13514" y="13325"/>
                    </a:cubicBezTo>
                    <a:cubicBezTo>
                      <a:pt x="13549" y="13290"/>
                      <a:pt x="13585" y="13242"/>
                      <a:pt x="13609" y="13206"/>
                    </a:cubicBezTo>
                    <a:cubicBezTo>
                      <a:pt x="13609" y="13206"/>
                      <a:pt x="13641" y="13150"/>
                      <a:pt x="13659" y="13150"/>
                    </a:cubicBezTo>
                    <a:cubicBezTo>
                      <a:pt x="13663" y="13150"/>
                      <a:pt x="13666" y="13152"/>
                      <a:pt x="13668" y="13159"/>
                    </a:cubicBezTo>
                    <a:cubicBezTo>
                      <a:pt x="13668" y="13170"/>
                      <a:pt x="13645" y="13194"/>
                      <a:pt x="13680" y="13218"/>
                    </a:cubicBezTo>
                    <a:cubicBezTo>
                      <a:pt x="13740" y="13170"/>
                      <a:pt x="13716" y="13159"/>
                      <a:pt x="13740" y="13111"/>
                    </a:cubicBezTo>
                    <a:cubicBezTo>
                      <a:pt x="13750" y="13061"/>
                      <a:pt x="13777" y="13010"/>
                      <a:pt x="13814" y="13010"/>
                    </a:cubicBezTo>
                    <a:cubicBezTo>
                      <a:pt x="13821" y="13010"/>
                      <a:pt x="13828" y="13012"/>
                      <a:pt x="13835" y="13016"/>
                    </a:cubicBezTo>
                    <a:cubicBezTo>
                      <a:pt x="13880" y="13042"/>
                      <a:pt x="13878" y="13076"/>
                      <a:pt x="13914" y="13076"/>
                    </a:cubicBezTo>
                    <a:cubicBezTo>
                      <a:pt x="13926" y="13076"/>
                      <a:pt x="13942" y="13072"/>
                      <a:pt x="13966" y="13063"/>
                    </a:cubicBezTo>
                    <a:cubicBezTo>
                      <a:pt x="14038" y="13039"/>
                      <a:pt x="14097" y="13016"/>
                      <a:pt x="14157" y="12980"/>
                    </a:cubicBezTo>
                    <a:cubicBezTo>
                      <a:pt x="14204" y="12944"/>
                      <a:pt x="14133" y="12932"/>
                      <a:pt x="14133" y="12909"/>
                    </a:cubicBezTo>
                    <a:cubicBezTo>
                      <a:pt x="14109" y="12873"/>
                      <a:pt x="14145" y="12825"/>
                      <a:pt x="14180" y="12825"/>
                    </a:cubicBezTo>
                    <a:cubicBezTo>
                      <a:pt x="14214" y="12825"/>
                      <a:pt x="14313" y="12804"/>
                      <a:pt x="14292" y="12771"/>
                    </a:cubicBezTo>
                    <a:lnTo>
                      <a:pt x="14292" y="12771"/>
                    </a:lnTo>
                    <a:cubicBezTo>
                      <a:pt x="14306" y="12786"/>
                      <a:pt x="14321" y="12793"/>
                      <a:pt x="14337" y="12793"/>
                    </a:cubicBezTo>
                    <a:cubicBezTo>
                      <a:pt x="14415" y="12793"/>
                      <a:pt x="14508" y="12626"/>
                      <a:pt x="14538" y="12587"/>
                    </a:cubicBezTo>
                    <a:cubicBezTo>
                      <a:pt x="14585" y="12551"/>
                      <a:pt x="14585" y="12575"/>
                      <a:pt x="14633" y="12551"/>
                    </a:cubicBezTo>
                    <a:cubicBezTo>
                      <a:pt x="14692" y="12528"/>
                      <a:pt x="14740" y="12492"/>
                      <a:pt x="14788" y="12456"/>
                    </a:cubicBezTo>
                    <a:cubicBezTo>
                      <a:pt x="14819" y="12435"/>
                      <a:pt x="14988" y="12267"/>
                      <a:pt x="15061" y="12267"/>
                    </a:cubicBezTo>
                    <a:cubicBezTo>
                      <a:pt x="15071" y="12267"/>
                      <a:pt x="15080" y="12270"/>
                      <a:pt x="15085" y="12277"/>
                    </a:cubicBezTo>
                    <a:cubicBezTo>
                      <a:pt x="15145" y="12230"/>
                      <a:pt x="15145" y="12206"/>
                      <a:pt x="15109" y="12147"/>
                    </a:cubicBezTo>
                    <a:cubicBezTo>
                      <a:pt x="15085" y="12099"/>
                      <a:pt x="15085" y="12051"/>
                      <a:pt x="15109" y="12016"/>
                    </a:cubicBezTo>
                    <a:cubicBezTo>
                      <a:pt x="15145" y="12039"/>
                      <a:pt x="15181" y="12063"/>
                      <a:pt x="15228" y="12075"/>
                    </a:cubicBezTo>
                    <a:cubicBezTo>
                      <a:pt x="15288" y="12063"/>
                      <a:pt x="15335" y="12027"/>
                      <a:pt x="15359" y="11968"/>
                    </a:cubicBezTo>
                    <a:cubicBezTo>
                      <a:pt x="15371" y="11920"/>
                      <a:pt x="15407" y="11873"/>
                      <a:pt x="15431" y="11837"/>
                    </a:cubicBezTo>
                    <a:cubicBezTo>
                      <a:pt x="15431" y="11837"/>
                      <a:pt x="15502" y="11849"/>
                      <a:pt x="15514" y="11849"/>
                    </a:cubicBezTo>
                    <a:cubicBezTo>
                      <a:pt x="15609" y="11825"/>
                      <a:pt x="15466" y="11682"/>
                      <a:pt x="15526" y="11623"/>
                    </a:cubicBezTo>
                    <a:cubicBezTo>
                      <a:pt x="15537" y="11613"/>
                      <a:pt x="15547" y="11610"/>
                      <a:pt x="15556" y="11610"/>
                    </a:cubicBezTo>
                    <a:cubicBezTo>
                      <a:pt x="15600" y="11610"/>
                      <a:pt x="15624" y="11699"/>
                      <a:pt x="15664" y="11699"/>
                    </a:cubicBezTo>
                    <a:cubicBezTo>
                      <a:pt x="15669" y="11699"/>
                      <a:pt x="15675" y="11698"/>
                      <a:pt x="15681" y="11694"/>
                    </a:cubicBezTo>
                    <a:cubicBezTo>
                      <a:pt x="15788" y="11635"/>
                      <a:pt x="15788" y="11456"/>
                      <a:pt x="15835" y="11361"/>
                    </a:cubicBezTo>
                    <a:cubicBezTo>
                      <a:pt x="15835" y="11352"/>
                      <a:pt x="15912" y="11238"/>
                      <a:pt x="15943" y="11238"/>
                    </a:cubicBezTo>
                    <a:cubicBezTo>
                      <a:pt x="15952" y="11238"/>
                      <a:pt x="15957" y="11249"/>
                      <a:pt x="15954" y="11277"/>
                    </a:cubicBezTo>
                    <a:cubicBezTo>
                      <a:pt x="15904" y="11328"/>
                      <a:pt x="15895" y="11373"/>
                      <a:pt x="15929" y="11373"/>
                    </a:cubicBezTo>
                    <a:cubicBezTo>
                      <a:pt x="15942" y="11373"/>
                      <a:pt x="15963" y="11366"/>
                      <a:pt x="15990" y="11349"/>
                    </a:cubicBezTo>
                    <a:cubicBezTo>
                      <a:pt x="16026" y="11337"/>
                      <a:pt x="16109" y="11242"/>
                      <a:pt x="16062" y="11206"/>
                    </a:cubicBezTo>
                    <a:cubicBezTo>
                      <a:pt x="16050" y="11194"/>
                      <a:pt x="15954" y="11194"/>
                      <a:pt x="15966" y="11158"/>
                    </a:cubicBezTo>
                    <a:cubicBezTo>
                      <a:pt x="15966" y="11158"/>
                      <a:pt x="16240" y="11158"/>
                      <a:pt x="16205" y="11099"/>
                    </a:cubicBezTo>
                    <a:cubicBezTo>
                      <a:pt x="16193" y="11063"/>
                      <a:pt x="16145" y="11039"/>
                      <a:pt x="16133" y="11004"/>
                    </a:cubicBezTo>
                    <a:cubicBezTo>
                      <a:pt x="16121" y="10968"/>
                      <a:pt x="16133" y="10920"/>
                      <a:pt x="16133" y="10884"/>
                    </a:cubicBezTo>
                    <a:cubicBezTo>
                      <a:pt x="16177" y="10921"/>
                      <a:pt x="16203" y="10953"/>
                      <a:pt x="16236" y="10953"/>
                    </a:cubicBezTo>
                    <a:cubicBezTo>
                      <a:pt x="16256" y="10953"/>
                      <a:pt x="16280" y="10940"/>
                      <a:pt x="16312" y="10908"/>
                    </a:cubicBezTo>
                    <a:cubicBezTo>
                      <a:pt x="16324" y="10884"/>
                      <a:pt x="16407" y="10730"/>
                      <a:pt x="16335" y="10730"/>
                    </a:cubicBezTo>
                    <a:lnTo>
                      <a:pt x="16407" y="10658"/>
                    </a:lnTo>
                    <a:cubicBezTo>
                      <a:pt x="16431" y="10670"/>
                      <a:pt x="16455" y="10718"/>
                      <a:pt x="16490" y="10730"/>
                    </a:cubicBezTo>
                    <a:cubicBezTo>
                      <a:pt x="16538" y="10730"/>
                      <a:pt x="16586" y="10694"/>
                      <a:pt x="16609" y="10646"/>
                    </a:cubicBezTo>
                    <a:cubicBezTo>
                      <a:pt x="16651" y="10562"/>
                      <a:pt x="16572" y="10450"/>
                      <a:pt x="16669" y="10450"/>
                    </a:cubicBezTo>
                    <a:cubicBezTo>
                      <a:pt x="16682" y="10450"/>
                      <a:pt x="16697" y="10452"/>
                      <a:pt x="16716" y="10456"/>
                    </a:cubicBezTo>
                    <a:cubicBezTo>
                      <a:pt x="16742" y="10479"/>
                      <a:pt x="16758" y="10488"/>
                      <a:pt x="16768" y="10488"/>
                    </a:cubicBezTo>
                    <a:cubicBezTo>
                      <a:pt x="16806" y="10488"/>
                      <a:pt x="16762" y="10360"/>
                      <a:pt x="16800" y="10313"/>
                    </a:cubicBezTo>
                    <a:cubicBezTo>
                      <a:pt x="16847" y="10242"/>
                      <a:pt x="16943" y="10277"/>
                      <a:pt x="16943" y="10218"/>
                    </a:cubicBezTo>
                    <a:cubicBezTo>
                      <a:pt x="16943" y="10182"/>
                      <a:pt x="16931" y="10146"/>
                      <a:pt x="16919" y="10099"/>
                    </a:cubicBezTo>
                    <a:cubicBezTo>
                      <a:pt x="16965" y="10099"/>
                      <a:pt x="16975" y="10134"/>
                      <a:pt x="17010" y="10134"/>
                    </a:cubicBezTo>
                    <a:cubicBezTo>
                      <a:pt x="17021" y="10134"/>
                      <a:pt x="17033" y="10131"/>
                      <a:pt x="17050" y="10122"/>
                    </a:cubicBezTo>
                    <a:cubicBezTo>
                      <a:pt x="17086" y="10099"/>
                      <a:pt x="17145" y="10051"/>
                      <a:pt x="17121" y="10003"/>
                    </a:cubicBezTo>
                    <a:cubicBezTo>
                      <a:pt x="17097" y="9956"/>
                      <a:pt x="17157" y="9920"/>
                      <a:pt x="17193" y="9884"/>
                    </a:cubicBezTo>
                    <a:cubicBezTo>
                      <a:pt x="17223" y="9854"/>
                      <a:pt x="17176" y="9807"/>
                      <a:pt x="17183" y="9757"/>
                    </a:cubicBezTo>
                    <a:lnTo>
                      <a:pt x="17183" y="9757"/>
                    </a:lnTo>
                    <a:lnTo>
                      <a:pt x="17133" y="9765"/>
                    </a:lnTo>
                    <a:cubicBezTo>
                      <a:pt x="17133" y="9718"/>
                      <a:pt x="17121" y="9682"/>
                      <a:pt x="17157" y="9658"/>
                    </a:cubicBezTo>
                    <a:cubicBezTo>
                      <a:pt x="17190" y="9669"/>
                      <a:pt x="17234" y="9701"/>
                      <a:pt x="17210" y="9744"/>
                    </a:cubicBezTo>
                    <a:lnTo>
                      <a:pt x="17210" y="9744"/>
                    </a:lnTo>
                    <a:lnTo>
                      <a:pt x="17193" y="9730"/>
                    </a:lnTo>
                    <a:lnTo>
                      <a:pt x="17193" y="9730"/>
                    </a:lnTo>
                    <a:cubicBezTo>
                      <a:pt x="17187" y="9739"/>
                      <a:pt x="17184" y="9748"/>
                      <a:pt x="17183" y="9757"/>
                    </a:cubicBezTo>
                    <a:lnTo>
                      <a:pt x="17183" y="9757"/>
                    </a:lnTo>
                    <a:lnTo>
                      <a:pt x="17205" y="9753"/>
                    </a:lnTo>
                    <a:cubicBezTo>
                      <a:pt x="17207" y="9750"/>
                      <a:pt x="17209" y="9747"/>
                      <a:pt x="17210" y="9744"/>
                    </a:cubicBezTo>
                    <a:lnTo>
                      <a:pt x="17210" y="9744"/>
                    </a:lnTo>
                    <a:lnTo>
                      <a:pt x="17264" y="9789"/>
                    </a:lnTo>
                    <a:cubicBezTo>
                      <a:pt x="17288" y="9765"/>
                      <a:pt x="17336" y="9718"/>
                      <a:pt x="17300" y="9682"/>
                    </a:cubicBezTo>
                    <a:cubicBezTo>
                      <a:pt x="17300" y="9622"/>
                      <a:pt x="17300" y="9610"/>
                      <a:pt x="17359" y="9599"/>
                    </a:cubicBezTo>
                    <a:cubicBezTo>
                      <a:pt x="17383" y="9563"/>
                      <a:pt x="17383" y="9563"/>
                      <a:pt x="17359" y="9539"/>
                    </a:cubicBezTo>
                    <a:cubicBezTo>
                      <a:pt x="17336" y="9503"/>
                      <a:pt x="17359" y="9456"/>
                      <a:pt x="17383" y="9420"/>
                    </a:cubicBezTo>
                    <a:lnTo>
                      <a:pt x="17513" y="9526"/>
                    </a:lnTo>
                    <a:lnTo>
                      <a:pt x="17513" y="9526"/>
                    </a:lnTo>
                    <a:cubicBezTo>
                      <a:pt x="17456" y="9478"/>
                      <a:pt x="17550" y="9348"/>
                      <a:pt x="17574" y="9313"/>
                    </a:cubicBezTo>
                    <a:cubicBezTo>
                      <a:pt x="17609" y="9265"/>
                      <a:pt x="17657" y="9289"/>
                      <a:pt x="17705" y="9253"/>
                    </a:cubicBezTo>
                    <a:cubicBezTo>
                      <a:pt x="17871" y="9099"/>
                      <a:pt x="18014" y="8920"/>
                      <a:pt x="18133" y="8718"/>
                    </a:cubicBezTo>
                    <a:cubicBezTo>
                      <a:pt x="18143" y="8722"/>
                      <a:pt x="18155" y="8725"/>
                      <a:pt x="18167" y="8725"/>
                    </a:cubicBezTo>
                    <a:cubicBezTo>
                      <a:pt x="18183" y="8725"/>
                      <a:pt x="18198" y="8720"/>
                      <a:pt x="18205" y="8706"/>
                    </a:cubicBezTo>
                    <a:lnTo>
                      <a:pt x="18264" y="8610"/>
                    </a:lnTo>
                    <a:cubicBezTo>
                      <a:pt x="18324" y="8503"/>
                      <a:pt x="18383" y="8396"/>
                      <a:pt x="18443" y="8289"/>
                    </a:cubicBezTo>
                    <a:cubicBezTo>
                      <a:pt x="18514" y="8146"/>
                      <a:pt x="18598" y="7991"/>
                      <a:pt x="18657" y="7848"/>
                    </a:cubicBezTo>
                    <a:cubicBezTo>
                      <a:pt x="18681" y="7789"/>
                      <a:pt x="18693" y="7729"/>
                      <a:pt x="18693" y="7670"/>
                    </a:cubicBezTo>
                    <a:cubicBezTo>
                      <a:pt x="18682" y="7636"/>
                      <a:pt x="18712" y="7603"/>
                      <a:pt x="18726" y="7570"/>
                    </a:cubicBezTo>
                    <a:lnTo>
                      <a:pt x="18726" y="7570"/>
                    </a:lnTo>
                    <a:cubicBezTo>
                      <a:pt x="18721" y="7588"/>
                      <a:pt x="18726" y="7611"/>
                      <a:pt x="18742" y="7611"/>
                    </a:cubicBezTo>
                    <a:cubicBezTo>
                      <a:pt x="18748" y="7611"/>
                      <a:pt x="18755" y="7607"/>
                      <a:pt x="18764" y="7598"/>
                    </a:cubicBezTo>
                    <a:cubicBezTo>
                      <a:pt x="18824" y="7527"/>
                      <a:pt x="18872" y="7444"/>
                      <a:pt x="18907" y="7360"/>
                    </a:cubicBezTo>
                    <a:cubicBezTo>
                      <a:pt x="18931" y="7324"/>
                      <a:pt x="18991" y="7229"/>
                      <a:pt x="18979" y="7194"/>
                    </a:cubicBezTo>
                    <a:cubicBezTo>
                      <a:pt x="18955" y="7146"/>
                      <a:pt x="18860" y="7134"/>
                      <a:pt x="18824" y="7122"/>
                    </a:cubicBezTo>
                    <a:cubicBezTo>
                      <a:pt x="18840" y="7091"/>
                      <a:pt x="18867" y="7080"/>
                      <a:pt x="18897" y="7080"/>
                    </a:cubicBezTo>
                    <a:cubicBezTo>
                      <a:pt x="18934" y="7080"/>
                      <a:pt x="18976" y="7097"/>
                      <a:pt x="19002" y="7110"/>
                    </a:cubicBezTo>
                    <a:cubicBezTo>
                      <a:pt x="19008" y="7113"/>
                      <a:pt x="19014" y="7114"/>
                      <a:pt x="19019" y="7114"/>
                    </a:cubicBezTo>
                    <a:cubicBezTo>
                      <a:pt x="19059" y="7114"/>
                      <a:pt x="19090" y="7044"/>
                      <a:pt x="19122" y="6991"/>
                    </a:cubicBezTo>
                    <a:cubicBezTo>
                      <a:pt x="19169" y="6896"/>
                      <a:pt x="19217" y="6813"/>
                      <a:pt x="19288" y="6729"/>
                    </a:cubicBezTo>
                    <a:cubicBezTo>
                      <a:pt x="19300" y="6717"/>
                      <a:pt x="19336" y="6717"/>
                      <a:pt x="19336" y="6705"/>
                    </a:cubicBezTo>
                    <a:cubicBezTo>
                      <a:pt x="19348" y="6658"/>
                      <a:pt x="19348" y="6610"/>
                      <a:pt x="19336" y="6562"/>
                    </a:cubicBezTo>
                    <a:cubicBezTo>
                      <a:pt x="19336" y="6467"/>
                      <a:pt x="19467" y="6408"/>
                      <a:pt x="19526" y="6336"/>
                    </a:cubicBezTo>
                    <a:cubicBezTo>
                      <a:pt x="19574" y="6265"/>
                      <a:pt x="19538" y="6205"/>
                      <a:pt x="19503" y="6134"/>
                    </a:cubicBezTo>
                    <a:cubicBezTo>
                      <a:pt x="19480" y="6089"/>
                      <a:pt x="19486" y="6075"/>
                      <a:pt x="19504" y="6075"/>
                    </a:cubicBezTo>
                    <a:cubicBezTo>
                      <a:pt x="19534" y="6075"/>
                      <a:pt x="19595" y="6115"/>
                      <a:pt x="19610" y="6122"/>
                    </a:cubicBezTo>
                    <a:cubicBezTo>
                      <a:pt x="19612" y="6122"/>
                      <a:pt x="19615" y="6123"/>
                      <a:pt x="19617" y="6123"/>
                    </a:cubicBezTo>
                    <a:cubicBezTo>
                      <a:pt x="19676" y="6123"/>
                      <a:pt x="19610" y="5979"/>
                      <a:pt x="19610" y="5967"/>
                    </a:cubicBezTo>
                    <a:cubicBezTo>
                      <a:pt x="19598" y="5872"/>
                      <a:pt x="19717" y="5908"/>
                      <a:pt x="19764" y="5872"/>
                    </a:cubicBezTo>
                    <a:cubicBezTo>
                      <a:pt x="19812" y="5812"/>
                      <a:pt x="19848" y="5741"/>
                      <a:pt x="19860" y="5658"/>
                    </a:cubicBezTo>
                    <a:cubicBezTo>
                      <a:pt x="19871" y="5625"/>
                      <a:pt x="19932" y="5402"/>
                      <a:pt x="19997" y="5402"/>
                    </a:cubicBezTo>
                    <a:cubicBezTo>
                      <a:pt x="20003" y="5402"/>
                      <a:pt x="20009" y="5404"/>
                      <a:pt x="20015" y="5408"/>
                    </a:cubicBezTo>
                    <a:cubicBezTo>
                      <a:pt x="20050" y="5360"/>
                      <a:pt x="20062" y="5300"/>
                      <a:pt x="20074" y="5241"/>
                    </a:cubicBezTo>
                    <a:cubicBezTo>
                      <a:pt x="20122" y="5038"/>
                      <a:pt x="20217" y="4836"/>
                      <a:pt x="20265" y="4634"/>
                    </a:cubicBezTo>
                    <a:cubicBezTo>
                      <a:pt x="20288" y="4562"/>
                      <a:pt x="20288" y="4467"/>
                      <a:pt x="20217" y="4443"/>
                    </a:cubicBezTo>
                    <a:lnTo>
                      <a:pt x="20217" y="4443"/>
                    </a:lnTo>
                    <a:cubicBezTo>
                      <a:pt x="20253" y="4452"/>
                      <a:pt x="20289" y="4475"/>
                      <a:pt x="20325" y="4475"/>
                    </a:cubicBezTo>
                    <a:cubicBezTo>
                      <a:pt x="20337" y="4475"/>
                      <a:pt x="20348" y="4473"/>
                      <a:pt x="20360" y="4467"/>
                    </a:cubicBezTo>
                    <a:cubicBezTo>
                      <a:pt x="20407" y="4431"/>
                      <a:pt x="20372" y="4407"/>
                      <a:pt x="20396" y="4372"/>
                    </a:cubicBezTo>
                    <a:lnTo>
                      <a:pt x="20443" y="4312"/>
                    </a:lnTo>
                    <a:cubicBezTo>
                      <a:pt x="20503" y="4229"/>
                      <a:pt x="20550" y="4146"/>
                      <a:pt x="20586" y="4050"/>
                    </a:cubicBezTo>
                    <a:cubicBezTo>
                      <a:pt x="20562" y="3991"/>
                      <a:pt x="20646" y="3812"/>
                      <a:pt x="20646" y="3800"/>
                    </a:cubicBezTo>
                    <a:cubicBezTo>
                      <a:pt x="20574" y="3729"/>
                      <a:pt x="20479" y="3729"/>
                      <a:pt x="20407" y="3645"/>
                    </a:cubicBezTo>
                    <a:cubicBezTo>
                      <a:pt x="20400" y="3630"/>
                      <a:pt x="20458" y="3589"/>
                      <a:pt x="20512" y="3589"/>
                    </a:cubicBezTo>
                    <a:cubicBezTo>
                      <a:pt x="20542" y="3589"/>
                      <a:pt x="20569" y="3601"/>
                      <a:pt x="20586" y="3634"/>
                    </a:cubicBezTo>
                    <a:cubicBezTo>
                      <a:pt x="20606" y="3673"/>
                      <a:pt x="20625" y="3690"/>
                      <a:pt x="20644" y="3690"/>
                    </a:cubicBezTo>
                    <a:cubicBezTo>
                      <a:pt x="20671" y="3690"/>
                      <a:pt x="20696" y="3654"/>
                      <a:pt x="20717" y="3598"/>
                    </a:cubicBezTo>
                    <a:cubicBezTo>
                      <a:pt x="20741" y="3562"/>
                      <a:pt x="20765" y="3503"/>
                      <a:pt x="20753" y="3455"/>
                    </a:cubicBezTo>
                    <a:cubicBezTo>
                      <a:pt x="20729" y="3407"/>
                      <a:pt x="20705" y="3431"/>
                      <a:pt x="20753" y="3384"/>
                    </a:cubicBezTo>
                    <a:cubicBezTo>
                      <a:pt x="20783" y="3343"/>
                      <a:pt x="20911" y="3257"/>
                      <a:pt x="20969" y="3257"/>
                    </a:cubicBezTo>
                    <a:cubicBezTo>
                      <a:pt x="20978" y="3257"/>
                      <a:pt x="20986" y="3260"/>
                      <a:pt x="20991" y="3264"/>
                    </a:cubicBezTo>
                    <a:cubicBezTo>
                      <a:pt x="20943" y="3205"/>
                      <a:pt x="20955" y="3181"/>
                      <a:pt x="20991" y="3098"/>
                    </a:cubicBezTo>
                    <a:cubicBezTo>
                      <a:pt x="21015" y="3026"/>
                      <a:pt x="21027" y="2955"/>
                      <a:pt x="21027" y="2883"/>
                    </a:cubicBezTo>
                    <a:cubicBezTo>
                      <a:pt x="21027" y="2860"/>
                      <a:pt x="21003" y="2776"/>
                      <a:pt x="21015" y="2776"/>
                    </a:cubicBezTo>
                    <a:cubicBezTo>
                      <a:pt x="21027" y="2764"/>
                      <a:pt x="21098" y="2764"/>
                      <a:pt x="21110" y="2741"/>
                    </a:cubicBezTo>
                    <a:cubicBezTo>
                      <a:pt x="21134" y="2693"/>
                      <a:pt x="21110" y="2633"/>
                      <a:pt x="21134" y="2586"/>
                    </a:cubicBezTo>
                    <a:lnTo>
                      <a:pt x="21193" y="2419"/>
                    </a:lnTo>
                    <a:cubicBezTo>
                      <a:pt x="21288" y="2372"/>
                      <a:pt x="21181" y="2312"/>
                      <a:pt x="21146" y="2288"/>
                    </a:cubicBezTo>
                    <a:cubicBezTo>
                      <a:pt x="21110" y="2264"/>
                      <a:pt x="21110" y="2229"/>
                      <a:pt x="21134" y="2181"/>
                    </a:cubicBezTo>
                    <a:lnTo>
                      <a:pt x="21134" y="2181"/>
                    </a:lnTo>
                    <a:cubicBezTo>
                      <a:pt x="21172" y="2197"/>
                      <a:pt x="21197" y="2211"/>
                      <a:pt x="21219" y="2211"/>
                    </a:cubicBezTo>
                    <a:cubicBezTo>
                      <a:pt x="21244" y="2211"/>
                      <a:pt x="21263" y="2192"/>
                      <a:pt x="21288" y="2133"/>
                    </a:cubicBezTo>
                    <a:cubicBezTo>
                      <a:pt x="21360" y="1955"/>
                      <a:pt x="21419" y="1764"/>
                      <a:pt x="21479" y="1586"/>
                    </a:cubicBezTo>
                    <a:cubicBezTo>
                      <a:pt x="21479" y="1574"/>
                      <a:pt x="21553" y="1393"/>
                      <a:pt x="21521" y="1393"/>
                    </a:cubicBezTo>
                    <a:cubicBezTo>
                      <a:pt x="21520" y="1393"/>
                      <a:pt x="21517" y="1394"/>
                      <a:pt x="21515" y="1395"/>
                    </a:cubicBezTo>
                    <a:cubicBezTo>
                      <a:pt x="21506" y="1398"/>
                      <a:pt x="21499" y="1399"/>
                      <a:pt x="21493" y="1399"/>
                    </a:cubicBezTo>
                    <a:cubicBezTo>
                      <a:pt x="21438" y="1399"/>
                      <a:pt x="21471" y="1308"/>
                      <a:pt x="21503" y="1276"/>
                    </a:cubicBezTo>
                    <a:cubicBezTo>
                      <a:pt x="21512" y="1259"/>
                      <a:pt x="21520" y="1254"/>
                      <a:pt x="21530" y="1254"/>
                    </a:cubicBezTo>
                    <a:cubicBezTo>
                      <a:pt x="21540" y="1254"/>
                      <a:pt x="21551" y="1259"/>
                      <a:pt x="21564" y="1259"/>
                    </a:cubicBezTo>
                    <a:cubicBezTo>
                      <a:pt x="21571" y="1259"/>
                      <a:pt x="21578" y="1258"/>
                      <a:pt x="21586" y="1252"/>
                    </a:cubicBezTo>
                    <a:cubicBezTo>
                      <a:pt x="21598" y="1229"/>
                      <a:pt x="21622" y="1205"/>
                      <a:pt x="21622" y="1169"/>
                    </a:cubicBezTo>
                    <a:cubicBezTo>
                      <a:pt x="21646" y="1121"/>
                      <a:pt x="21705" y="978"/>
                      <a:pt x="21681" y="931"/>
                    </a:cubicBezTo>
                    <a:cubicBezTo>
                      <a:pt x="21646" y="883"/>
                      <a:pt x="21693" y="848"/>
                      <a:pt x="21693" y="788"/>
                    </a:cubicBezTo>
                    <a:cubicBezTo>
                      <a:pt x="21693" y="740"/>
                      <a:pt x="21634" y="693"/>
                      <a:pt x="21646" y="669"/>
                    </a:cubicBezTo>
                    <a:cubicBezTo>
                      <a:pt x="21646" y="645"/>
                      <a:pt x="21693" y="645"/>
                      <a:pt x="21717" y="633"/>
                    </a:cubicBezTo>
                    <a:cubicBezTo>
                      <a:pt x="21758" y="593"/>
                      <a:pt x="21790" y="543"/>
                      <a:pt x="21806" y="493"/>
                    </a:cubicBezTo>
                    <a:lnTo>
                      <a:pt x="21806" y="493"/>
                    </a:lnTo>
                    <a:cubicBezTo>
                      <a:pt x="21872" y="459"/>
                      <a:pt x="21924" y="418"/>
                      <a:pt x="21943" y="359"/>
                    </a:cubicBezTo>
                    <a:cubicBezTo>
                      <a:pt x="21953" y="344"/>
                      <a:pt x="21955" y="339"/>
                      <a:pt x="21953" y="339"/>
                    </a:cubicBezTo>
                    <a:lnTo>
                      <a:pt x="21953" y="339"/>
                    </a:lnTo>
                    <a:cubicBezTo>
                      <a:pt x="21950" y="339"/>
                      <a:pt x="21937" y="352"/>
                      <a:pt x="21930" y="352"/>
                    </a:cubicBezTo>
                    <a:cubicBezTo>
                      <a:pt x="21926" y="352"/>
                      <a:pt x="21924" y="345"/>
                      <a:pt x="21931" y="324"/>
                    </a:cubicBezTo>
                    <a:lnTo>
                      <a:pt x="21920" y="324"/>
                    </a:lnTo>
                    <a:cubicBezTo>
                      <a:pt x="21948" y="306"/>
                      <a:pt x="21927" y="224"/>
                      <a:pt x="21886" y="147"/>
                    </a:cubicBezTo>
                    <a:lnTo>
                      <a:pt x="21886" y="147"/>
                    </a:lnTo>
                    <a:cubicBezTo>
                      <a:pt x="21890" y="105"/>
                      <a:pt x="21861" y="66"/>
                      <a:pt x="21830" y="62"/>
                    </a:cubicBezTo>
                    <a:lnTo>
                      <a:pt x="21830" y="62"/>
                    </a:lnTo>
                    <a:cubicBezTo>
                      <a:pt x="21800" y="26"/>
                      <a:pt x="21768" y="1"/>
                      <a:pt x="21740" y="1"/>
                    </a:cubicBezTo>
                    <a:close/>
                    <a:moveTo>
                      <a:pt x="3144" y="15817"/>
                    </a:moveTo>
                    <a:cubicBezTo>
                      <a:pt x="3137" y="15817"/>
                      <a:pt x="3131" y="15820"/>
                      <a:pt x="3131" y="15826"/>
                    </a:cubicBezTo>
                    <a:cubicBezTo>
                      <a:pt x="3143" y="15885"/>
                      <a:pt x="3203" y="15873"/>
                      <a:pt x="3251" y="15897"/>
                    </a:cubicBezTo>
                    <a:cubicBezTo>
                      <a:pt x="3262" y="15849"/>
                      <a:pt x="3251" y="15837"/>
                      <a:pt x="3215" y="15837"/>
                    </a:cubicBezTo>
                    <a:cubicBezTo>
                      <a:pt x="3215" y="15837"/>
                      <a:pt x="3168" y="15817"/>
                      <a:pt x="3144" y="158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43"/>
              <p:cNvSpPr/>
              <p:nvPr/>
            </p:nvSpPr>
            <p:spPr>
              <a:xfrm>
                <a:off x="4717981" y="2349655"/>
                <a:ext cx="735806" cy="554081"/>
              </a:xfrm>
              <a:custGeom>
                <a:avLst/>
                <a:gdLst/>
                <a:ahLst/>
                <a:cxnLst/>
                <a:rect l="l" t="t" r="r" b="b"/>
                <a:pathLst>
                  <a:path w="23707" h="17852" extrusionOk="0">
                    <a:moveTo>
                      <a:pt x="22147" y="859"/>
                    </a:moveTo>
                    <a:lnTo>
                      <a:pt x="22147" y="859"/>
                    </a:lnTo>
                    <a:cubicBezTo>
                      <a:pt x="22170" y="895"/>
                      <a:pt x="22170" y="895"/>
                      <a:pt x="22123" y="918"/>
                    </a:cubicBezTo>
                    <a:cubicBezTo>
                      <a:pt x="22100" y="934"/>
                      <a:pt x="22072" y="954"/>
                      <a:pt x="22049" y="954"/>
                    </a:cubicBezTo>
                    <a:cubicBezTo>
                      <a:pt x="22038" y="954"/>
                      <a:pt x="22029" y="950"/>
                      <a:pt x="22021" y="939"/>
                    </a:cubicBezTo>
                    <a:lnTo>
                      <a:pt x="22021" y="939"/>
                    </a:lnTo>
                    <a:lnTo>
                      <a:pt x="22147" y="859"/>
                    </a:lnTo>
                    <a:close/>
                    <a:moveTo>
                      <a:pt x="23551" y="1085"/>
                    </a:moveTo>
                    <a:cubicBezTo>
                      <a:pt x="23551" y="1085"/>
                      <a:pt x="23550" y="1086"/>
                      <a:pt x="23549" y="1086"/>
                    </a:cubicBezTo>
                    <a:lnTo>
                      <a:pt x="23549" y="1086"/>
                    </a:lnTo>
                    <a:cubicBezTo>
                      <a:pt x="23550" y="1086"/>
                      <a:pt x="23551" y="1085"/>
                      <a:pt x="23551" y="1085"/>
                    </a:cubicBezTo>
                    <a:close/>
                    <a:moveTo>
                      <a:pt x="21337" y="1133"/>
                    </a:moveTo>
                    <a:lnTo>
                      <a:pt x="21337" y="1133"/>
                    </a:lnTo>
                    <a:cubicBezTo>
                      <a:pt x="21338" y="1135"/>
                      <a:pt x="21339" y="1138"/>
                      <a:pt x="21339" y="1140"/>
                    </a:cubicBezTo>
                    <a:lnTo>
                      <a:pt x="21339" y="1140"/>
                    </a:lnTo>
                    <a:cubicBezTo>
                      <a:pt x="21339" y="1138"/>
                      <a:pt x="21338" y="1136"/>
                      <a:pt x="21337" y="1133"/>
                    </a:cubicBezTo>
                    <a:close/>
                    <a:moveTo>
                      <a:pt x="23274" y="1055"/>
                    </a:moveTo>
                    <a:cubicBezTo>
                      <a:pt x="23283" y="1055"/>
                      <a:pt x="23293" y="1064"/>
                      <a:pt x="23301" y="1085"/>
                    </a:cubicBezTo>
                    <a:cubicBezTo>
                      <a:pt x="23313" y="1121"/>
                      <a:pt x="23325" y="1157"/>
                      <a:pt x="23337" y="1192"/>
                    </a:cubicBezTo>
                    <a:cubicBezTo>
                      <a:pt x="23301" y="1192"/>
                      <a:pt x="23242" y="1168"/>
                      <a:pt x="23266" y="1121"/>
                    </a:cubicBezTo>
                    <a:cubicBezTo>
                      <a:pt x="23265" y="1119"/>
                      <a:pt x="23264" y="1117"/>
                      <a:pt x="23263" y="1115"/>
                    </a:cubicBezTo>
                    <a:lnTo>
                      <a:pt x="23263" y="1115"/>
                    </a:lnTo>
                    <a:cubicBezTo>
                      <a:pt x="23263" y="1115"/>
                      <a:pt x="23263" y="1115"/>
                      <a:pt x="23263" y="1114"/>
                    </a:cubicBezTo>
                    <a:lnTo>
                      <a:pt x="23263" y="1114"/>
                    </a:lnTo>
                    <a:cubicBezTo>
                      <a:pt x="23264" y="1116"/>
                      <a:pt x="23265" y="1119"/>
                      <a:pt x="23266" y="1121"/>
                    </a:cubicBezTo>
                    <a:lnTo>
                      <a:pt x="23266" y="1109"/>
                    </a:lnTo>
                    <a:cubicBezTo>
                      <a:pt x="23265" y="1111"/>
                      <a:pt x="23264" y="1113"/>
                      <a:pt x="23263" y="1114"/>
                    </a:cubicBezTo>
                    <a:lnTo>
                      <a:pt x="23263" y="1114"/>
                    </a:lnTo>
                    <a:cubicBezTo>
                      <a:pt x="23252" y="1080"/>
                      <a:pt x="23260" y="1055"/>
                      <a:pt x="23274" y="1055"/>
                    </a:cubicBezTo>
                    <a:close/>
                    <a:moveTo>
                      <a:pt x="23099" y="1264"/>
                    </a:moveTo>
                    <a:cubicBezTo>
                      <a:pt x="23102" y="1265"/>
                      <a:pt x="23105" y="1265"/>
                      <a:pt x="23107" y="1265"/>
                    </a:cubicBezTo>
                    <a:lnTo>
                      <a:pt x="23107" y="1265"/>
                    </a:lnTo>
                    <a:cubicBezTo>
                      <a:pt x="23104" y="1264"/>
                      <a:pt x="23101" y="1264"/>
                      <a:pt x="23099" y="1264"/>
                    </a:cubicBezTo>
                    <a:close/>
                    <a:moveTo>
                      <a:pt x="21248" y="1759"/>
                    </a:moveTo>
                    <a:cubicBezTo>
                      <a:pt x="21239" y="1759"/>
                      <a:pt x="21227" y="1765"/>
                      <a:pt x="21206" y="1776"/>
                    </a:cubicBezTo>
                    <a:cubicBezTo>
                      <a:pt x="21194" y="1776"/>
                      <a:pt x="21099" y="1811"/>
                      <a:pt x="21135" y="1823"/>
                    </a:cubicBezTo>
                    <a:lnTo>
                      <a:pt x="21123" y="1823"/>
                    </a:lnTo>
                    <a:cubicBezTo>
                      <a:pt x="21140" y="1834"/>
                      <a:pt x="21155" y="1838"/>
                      <a:pt x="21170" y="1838"/>
                    </a:cubicBezTo>
                    <a:cubicBezTo>
                      <a:pt x="21205" y="1838"/>
                      <a:pt x="21235" y="1813"/>
                      <a:pt x="21277" y="1788"/>
                    </a:cubicBezTo>
                    <a:cubicBezTo>
                      <a:pt x="21264" y="1768"/>
                      <a:pt x="21258" y="1759"/>
                      <a:pt x="21248" y="1759"/>
                    </a:cubicBezTo>
                    <a:close/>
                    <a:moveTo>
                      <a:pt x="16563" y="2550"/>
                    </a:moveTo>
                    <a:cubicBezTo>
                      <a:pt x="16563" y="2553"/>
                      <a:pt x="16563" y="2556"/>
                      <a:pt x="16564" y="2559"/>
                    </a:cubicBezTo>
                    <a:lnTo>
                      <a:pt x="16564" y="2559"/>
                    </a:lnTo>
                    <a:cubicBezTo>
                      <a:pt x="16564" y="2556"/>
                      <a:pt x="16563" y="2553"/>
                      <a:pt x="16563" y="2550"/>
                    </a:cubicBezTo>
                    <a:close/>
                    <a:moveTo>
                      <a:pt x="22936" y="2558"/>
                    </a:moveTo>
                    <a:cubicBezTo>
                      <a:pt x="22952" y="2558"/>
                      <a:pt x="22962" y="2571"/>
                      <a:pt x="22956" y="2609"/>
                    </a:cubicBezTo>
                    <a:lnTo>
                      <a:pt x="22956" y="2621"/>
                    </a:lnTo>
                    <a:cubicBezTo>
                      <a:pt x="22942" y="2649"/>
                      <a:pt x="22921" y="2661"/>
                      <a:pt x="22901" y="2661"/>
                    </a:cubicBezTo>
                    <a:cubicBezTo>
                      <a:pt x="22871" y="2661"/>
                      <a:pt x="22846" y="2633"/>
                      <a:pt x="22861" y="2597"/>
                    </a:cubicBezTo>
                    <a:cubicBezTo>
                      <a:pt x="22887" y="2578"/>
                      <a:pt x="22917" y="2558"/>
                      <a:pt x="22936" y="2558"/>
                    </a:cubicBezTo>
                    <a:close/>
                    <a:moveTo>
                      <a:pt x="15318" y="3011"/>
                    </a:moveTo>
                    <a:cubicBezTo>
                      <a:pt x="15339" y="3011"/>
                      <a:pt x="15354" y="3020"/>
                      <a:pt x="15360" y="3050"/>
                    </a:cubicBezTo>
                    <a:lnTo>
                      <a:pt x="15300" y="3062"/>
                    </a:lnTo>
                    <a:lnTo>
                      <a:pt x="15241" y="3026"/>
                    </a:lnTo>
                    <a:cubicBezTo>
                      <a:pt x="15271" y="3020"/>
                      <a:pt x="15297" y="3011"/>
                      <a:pt x="15318" y="3011"/>
                    </a:cubicBezTo>
                    <a:close/>
                    <a:moveTo>
                      <a:pt x="16193" y="2989"/>
                    </a:moveTo>
                    <a:cubicBezTo>
                      <a:pt x="16190" y="2989"/>
                      <a:pt x="16186" y="2989"/>
                      <a:pt x="16182" y="2990"/>
                    </a:cubicBezTo>
                    <a:cubicBezTo>
                      <a:pt x="16125" y="3001"/>
                      <a:pt x="16133" y="3086"/>
                      <a:pt x="16183" y="3086"/>
                    </a:cubicBezTo>
                    <a:cubicBezTo>
                      <a:pt x="16187" y="3086"/>
                      <a:pt x="16190" y="3086"/>
                      <a:pt x="16193" y="3085"/>
                    </a:cubicBezTo>
                    <a:cubicBezTo>
                      <a:pt x="16261" y="3074"/>
                      <a:pt x="16254" y="2989"/>
                      <a:pt x="16193" y="2989"/>
                    </a:cubicBezTo>
                    <a:close/>
                    <a:moveTo>
                      <a:pt x="15920" y="3085"/>
                    </a:moveTo>
                    <a:cubicBezTo>
                      <a:pt x="15812" y="3109"/>
                      <a:pt x="15801" y="3145"/>
                      <a:pt x="15884" y="3193"/>
                    </a:cubicBezTo>
                    <a:cubicBezTo>
                      <a:pt x="15908" y="3157"/>
                      <a:pt x="15943" y="3133"/>
                      <a:pt x="15920" y="3085"/>
                    </a:cubicBezTo>
                    <a:close/>
                    <a:moveTo>
                      <a:pt x="10062" y="3788"/>
                    </a:moveTo>
                    <a:cubicBezTo>
                      <a:pt x="10062" y="3790"/>
                      <a:pt x="10062" y="3792"/>
                      <a:pt x="10063" y="3794"/>
                    </a:cubicBezTo>
                    <a:lnTo>
                      <a:pt x="10063" y="3794"/>
                    </a:lnTo>
                    <a:cubicBezTo>
                      <a:pt x="10062" y="3792"/>
                      <a:pt x="10062" y="3790"/>
                      <a:pt x="10062" y="3788"/>
                    </a:cubicBezTo>
                    <a:close/>
                    <a:moveTo>
                      <a:pt x="7657" y="4383"/>
                    </a:moveTo>
                    <a:lnTo>
                      <a:pt x="7597" y="4407"/>
                    </a:lnTo>
                    <a:lnTo>
                      <a:pt x="7561" y="4466"/>
                    </a:lnTo>
                    <a:cubicBezTo>
                      <a:pt x="7586" y="4477"/>
                      <a:pt x="7606" y="4482"/>
                      <a:pt x="7622" y="4482"/>
                    </a:cubicBezTo>
                    <a:cubicBezTo>
                      <a:pt x="7660" y="4482"/>
                      <a:pt x="7674" y="4451"/>
                      <a:pt x="7657" y="4383"/>
                    </a:cubicBezTo>
                    <a:close/>
                    <a:moveTo>
                      <a:pt x="10822" y="3644"/>
                    </a:moveTo>
                    <a:cubicBezTo>
                      <a:pt x="10814" y="3644"/>
                      <a:pt x="10809" y="3647"/>
                      <a:pt x="10812" y="3657"/>
                    </a:cubicBezTo>
                    <a:cubicBezTo>
                      <a:pt x="10795" y="3683"/>
                      <a:pt x="10765" y="3702"/>
                      <a:pt x="10737" y="3702"/>
                    </a:cubicBezTo>
                    <a:cubicBezTo>
                      <a:pt x="10726" y="3702"/>
                      <a:pt x="10715" y="3699"/>
                      <a:pt x="10705" y="3693"/>
                    </a:cubicBezTo>
                    <a:cubicBezTo>
                      <a:pt x="10664" y="3686"/>
                      <a:pt x="10611" y="3671"/>
                      <a:pt x="10562" y="3671"/>
                    </a:cubicBezTo>
                    <a:cubicBezTo>
                      <a:pt x="10526" y="3671"/>
                      <a:pt x="10492" y="3679"/>
                      <a:pt x="10467" y="3704"/>
                    </a:cubicBezTo>
                    <a:cubicBezTo>
                      <a:pt x="10418" y="3745"/>
                      <a:pt x="10408" y="3774"/>
                      <a:pt x="10384" y="3774"/>
                    </a:cubicBezTo>
                    <a:cubicBezTo>
                      <a:pt x="10373" y="3774"/>
                      <a:pt x="10359" y="3767"/>
                      <a:pt x="10336" y="3752"/>
                    </a:cubicBezTo>
                    <a:cubicBezTo>
                      <a:pt x="10260" y="3760"/>
                      <a:pt x="10168" y="3851"/>
                      <a:pt x="10111" y="3851"/>
                    </a:cubicBezTo>
                    <a:cubicBezTo>
                      <a:pt x="10088" y="3851"/>
                      <a:pt x="10070" y="3836"/>
                      <a:pt x="10063" y="3794"/>
                    </a:cubicBezTo>
                    <a:lnTo>
                      <a:pt x="10063" y="3794"/>
                    </a:lnTo>
                    <a:cubicBezTo>
                      <a:pt x="10078" y="3906"/>
                      <a:pt x="9858" y="3872"/>
                      <a:pt x="9788" y="3895"/>
                    </a:cubicBezTo>
                    <a:cubicBezTo>
                      <a:pt x="9728" y="3931"/>
                      <a:pt x="9788" y="3966"/>
                      <a:pt x="9752" y="4014"/>
                    </a:cubicBezTo>
                    <a:cubicBezTo>
                      <a:pt x="9742" y="4024"/>
                      <a:pt x="9731" y="4028"/>
                      <a:pt x="9721" y="4028"/>
                    </a:cubicBezTo>
                    <a:cubicBezTo>
                      <a:pt x="9682" y="4028"/>
                      <a:pt x="9645" y="3971"/>
                      <a:pt x="9645" y="3943"/>
                    </a:cubicBezTo>
                    <a:cubicBezTo>
                      <a:pt x="9634" y="3897"/>
                      <a:pt x="9616" y="3880"/>
                      <a:pt x="9595" y="3880"/>
                    </a:cubicBezTo>
                    <a:cubicBezTo>
                      <a:pt x="9549" y="3880"/>
                      <a:pt x="9487" y="3954"/>
                      <a:pt x="9431" y="3978"/>
                    </a:cubicBezTo>
                    <a:cubicBezTo>
                      <a:pt x="9361" y="3996"/>
                      <a:pt x="9285" y="4007"/>
                      <a:pt x="9207" y="4007"/>
                    </a:cubicBezTo>
                    <a:cubicBezTo>
                      <a:pt x="9179" y="4007"/>
                      <a:pt x="9150" y="4005"/>
                      <a:pt x="9121" y="4002"/>
                    </a:cubicBezTo>
                    <a:lnTo>
                      <a:pt x="9121" y="4002"/>
                    </a:lnTo>
                    <a:cubicBezTo>
                      <a:pt x="9117" y="4016"/>
                      <a:pt x="9124" y="4017"/>
                      <a:pt x="9133" y="4017"/>
                    </a:cubicBezTo>
                    <a:cubicBezTo>
                      <a:pt x="9136" y="4017"/>
                      <a:pt x="9139" y="4017"/>
                      <a:pt x="9142" y="4017"/>
                    </a:cubicBezTo>
                    <a:cubicBezTo>
                      <a:pt x="9154" y="4017"/>
                      <a:pt x="9163" y="4020"/>
                      <a:pt x="9145" y="4050"/>
                    </a:cubicBezTo>
                    <a:cubicBezTo>
                      <a:pt x="9133" y="4074"/>
                      <a:pt x="9085" y="4085"/>
                      <a:pt x="9062" y="4085"/>
                    </a:cubicBezTo>
                    <a:cubicBezTo>
                      <a:pt x="9034" y="4095"/>
                      <a:pt x="8980" y="4117"/>
                      <a:pt x="8934" y="4117"/>
                    </a:cubicBezTo>
                    <a:cubicBezTo>
                      <a:pt x="8920" y="4117"/>
                      <a:pt x="8906" y="4115"/>
                      <a:pt x="8895" y="4109"/>
                    </a:cubicBezTo>
                    <a:cubicBezTo>
                      <a:pt x="8871" y="4086"/>
                      <a:pt x="8863" y="4063"/>
                      <a:pt x="8844" y="4063"/>
                    </a:cubicBezTo>
                    <a:cubicBezTo>
                      <a:pt x="8834" y="4063"/>
                      <a:pt x="8820" y="4069"/>
                      <a:pt x="8800" y="4085"/>
                    </a:cubicBezTo>
                    <a:cubicBezTo>
                      <a:pt x="8740" y="4133"/>
                      <a:pt x="8764" y="4181"/>
                      <a:pt x="8728" y="4216"/>
                    </a:cubicBezTo>
                    <a:cubicBezTo>
                      <a:pt x="8708" y="4228"/>
                      <a:pt x="8682" y="4232"/>
                      <a:pt x="8653" y="4232"/>
                    </a:cubicBezTo>
                    <a:cubicBezTo>
                      <a:pt x="8596" y="4232"/>
                      <a:pt x="8530" y="4216"/>
                      <a:pt x="8490" y="4216"/>
                    </a:cubicBezTo>
                    <a:cubicBezTo>
                      <a:pt x="8471" y="4213"/>
                      <a:pt x="8452" y="4212"/>
                      <a:pt x="8433" y="4212"/>
                    </a:cubicBezTo>
                    <a:cubicBezTo>
                      <a:pt x="8380" y="4212"/>
                      <a:pt x="8328" y="4223"/>
                      <a:pt x="8276" y="4240"/>
                    </a:cubicBezTo>
                    <a:cubicBezTo>
                      <a:pt x="8204" y="4264"/>
                      <a:pt x="8133" y="4300"/>
                      <a:pt x="8085" y="4347"/>
                    </a:cubicBezTo>
                    <a:cubicBezTo>
                      <a:pt x="8061" y="4371"/>
                      <a:pt x="8014" y="4466"/>
                      <a:pt x="7990" y="4478"/>
                    </a:cubicBezTo>
                    <a:cubicBezTo>
                      <a:pt x="8002" y="4443"/>
                      <a:pt x="8002" y="4407"/>
                      <a:pt x="7990" y="4371"/>
                    </a:cubicBezTo>
                    <a:cubicBezTo>
                      <a:pt x="7983" y="4367"/>
                      <a:pt x="7973" y="4365"/>
                      <a:pt x="7962" y="4365"/>
                    </a:cubicBezTo>
                    <a:cubicBezTo>
                      <a:pt x="7912" y="4365"/>
                      <a:pt x="7831" y="4400"/>
                      <a:pt x="7811" y="4419"/>
                    </a:cubicBezTo>
                    <a:cubicBezTo>
                      <a:pt x="7776" y="4431"/>
                      <a:pt x="7811" y="4478"/>
                      <a:pt x="7752" y="4514"/>
                    </a:cubicBezTo>
                    <a:cubicBezTo>
                      <a:pt x="7704" y="4526"/>
                      <a:pt x="7645" y="4538"/>
                      <a:pt x="7597" y="4550"/>
                    </a:cubicBezTo>
                    <a:cubicBezTo>
                      <a:pt x="7510" y="4550"/>
                      <a:pt x="7463" y="4519"/>
                      <a:pt x="7412" y="4519"/>
                    </a:cubicBezTo>
                    <a:cubicBezTo>
                      <a:pt x="7380" y="4519"/>
                      <a:pt x="7346" y="4532"/>
                      <a:pt x="7299" y="4574"/>
                    </a:cubicBezTo>
                    <a:cubicBezTo>
                      <a:pt x="7264" y="4645"/>
                      <a:pt x="7192" y="4681"/>
                      <a:pt x="7121" y="4693"/>
                    </a:cubicBezTo>
                    <a:cubicBezTo>
                      <a:pt x="7097" y="4705"/>
                      <a:pt x="7109" y="4800"/>
                      <a:pt x="7038" y="4824"/>
                    </a:cubicBezTo>
                    <a:cubicBezTo>
                      <a:pt x="7028" y="4805"/>
                      <a:pt x="7034" y="4724"/>
                      <a:pt x="6999" y="4724"/>
                    </a:cubicBezTo>
                    <a:cubicBezTo>
                      <a:pt x="6991" y="4724"/>
                      <a:pt x="6980" y="4729"/>
                      <a:pt x="6966" y="4740"/>
                    </a:cubicBezTo>
                    <a:cubicBezTo>
                      <a:pt x="6928" y="4769"/>
                      <a:pt x="6913" y="4812"/>
                      <a:pt x="6897" y="4852"/>
                    </a:cubicBezTo>
                    <a:lnTo>
                      <a:pt x="6897" y="4852"/>
                    </a:lnTo>
                    <a:cubicBezTo>
                      <a:pt x="6900" y="4837"/>
                      <a:pt x="6891" y="4831"/>
                      <a:pt x="6877" y="4831"/>
                    </a:cubicBezTo>
                    <a:cubicBezTo>
                      <a:pt x="6832" y="4831"/>
                      <a:pt x="6724" y="4887"/>
                      <a:pt x="6692" y="4895"/>
                    </a:cubicBezTo>
                    <a:cubicBezTo>
                      <a:pt x="6684" y="4898"/>
                      <a:pt x="6677" y="4899"/>
                      <a:pt x="6672" y="4899"/>
                    </a:cubicBezTo>
                    <a:cubicBezTo>
                      <a:pt x="6635" y="4899"/>
                      <a:pt x="6642" y="4851"/>
                      <a:pt x="6605" y="4851"/>
                    </a:cubicBezTo>
                    <a:cubicBezTo>
                      <a:pt x="6597" y="4851"/>
                      <a:pt x="6587" y="4854"/>
                      <a:pt x="6573" y="4859"/>
                    </a:cubicBezTo>
                    <a:cubicBezTo>
                      <a:pt x="6498" y="4892"/>
                      <a:pt x="6558" y="5069"/>
                      <a:pt x="6658" y="5069"/>
                    </a:cubicBezTo>
                    <a:cubicBezTo>
                      <a:pt x="6669" y="5069"/>
                      <a:pt x="6680" y="5067"/>
                      <a:pt x="6692" y="5062"/>
                    </a:cubicBezTo>
                    <a:lnTo>
                      <a:pt x="6692" y="5062"/>
                    </a:lnTo>
                    <a:lnTo>
                      <a:pt x="6621" y="5097"/>
                    </a:lnTo>
                    <a:cubicBezTo>
                      <a:pt x="6545" y="5097"/>
                      <a:pt x="6499" y="5196"/>
                      <a:pt x="6572" y="5196"/>
                    </a:cubicBezTo>
                    <a:cubicBezTo>
                      <a:pt x="6579" y="5196"/>
                      <a:pt x="6587" y="5195"/>
                      <a:pt x="6597" y="5193"/>
                    </a:cubicBezTo>
                    <a:lnTo>
                      <a:pt x="6597" y="5205"/>
                    </a:lnTo>
                    <a:cubicBezTo>
                      <a:pt x="6668" y="5181"/>
                      <a:pt x="6752" y="5145"/>
                      <a:pt x="6811" y="5097"/>
                    </a:cubicBezTo>
                    <a:cubicBezTo>
                      <a:pt x="6883" y="5050"/>
                      <a:pt x="6907" y="5038"/>
                      <a:pt x="6930" y="4967"/>
                    </a:cubicBezTo>
                    <a:cubicBezTo>
                      <a:pt x="6954" y="4895"/>
                      <a:pt x="7085" y="4931"/>
                      <a:pt x="7038" y="4824"/>
                    </a:cubicBezTo>
                    <a:lnTo>
                      <a:pt x="7038" y="4824"/>
                    </a:lnTo>
                    <a:cubicBezTo>
                      <a:pt x="7057" y="4867"/>
                      <a:pt x="7101" y="4881"/>
                      <a:pt x="7153" y="4881"/>
                    </a:cubicBezTo>
                    <a:cubicBezTo>
                      <a:pt x="7231" y="4881"/>
                      <a:pt x="7326" y="4850"/>
                      <a:pt x="7383" y="4836"/>
                    </a:cubicBezTo>
                    <a:lnTo>
                      <a:pt x="7514" y="4836"/>
                    </a:lnTo>
                    <a:cubicBezTo>
                      <a:pt x="7532" y="4882"/>
                      <a:pt x="7572" y="4899"/>
                      <a:pt x="7611" y="4899"/>
                    </a:cubicBezTo>
                    <a:cubicBezTo>
                      <a:pt x="7623" y="4899"/>
                      <a:pt x="7634" y="4898"/>
                      <a:pt x="7645" y="4895"/>
                    </a:cubicBezTo>
                    <a:lnTo>
                      <a:pt x="7609" y="4800"/>
                    </a:lnTo>
                    <a:cubicBezTo>
                      <a:pt x="7622" y="4796"/>
                      <a:pt x="7633" y="4795"/>
                      <a:pt x="7644" y="4795"/>
                    </a:cubicBezTo>
                    <a:cubicBezTo>
                      <a:pt x="7685" y="4795"/>
                      <a:pt x="7715" y="4817"/>
                      <a:pt x="7749" y="4817"/>
                    </a:cubicBezTo>
                    <a:cubicBezTo>
                      <a:pt x="7765" y="4817"/>
                      <a:pt x="7781" y="4812"/>
                      <a:pt x="7800" y="4800"/>
                    </a:cubicBezTo>
                    <a:cubicBezTo>
                      <a:pt x="7871" y="4764"/>
                      <a:pt x="7919" y="4705"/>
                      <a:pt x="7954" y="4645"/>
                    </a:cubicBezTo>
                    <a:cubicBezTo>
                      <a:pt x="7954" y="4609"/>
                      <a:pt x="7942" y="4597"/>
                      <a:pt x="7978" y="4597"/>
                    </a:cubicBezTo>
                    <a:cubicBezTo>
                      <a:pt x="7996" y="4591"/>
                      <a:pt x="8014" y="4589"/>
                      <a:pt x="8032" y="4589"/>
                    </a:cubicBezTo>
                    <a:cubicBezTo>
                      <a:pt x="8050" y="4589"/>
                      <a:pt x="8067" y="4591"/>
                      <a:pt x="8085" y="4597"/>
                    </a:cubicBezTo>
                    <a:cubicBezTo>
                      <a:pt x="8127" y="4603"/>
                      <a:pt x="8172" y="4612"/>
                      <a:pt x="8212" y="4612"/>
                    </a:cubicBezTo>
                    <a:cubicBezTo>
                      <a:pt x="8252" y="4612"/>
                      <a:pt x="8288" y="4603"/>
                      <a:pt x="8311" y="4574"/>
                    </a:cubicBezTo>
                    <a:cubicBezTo>
                      <a:pt x="8371" y="4502"/>
                      <a:pt x="8454" y="4455"/>
                      <a:pt x="8550" y="4455"/>
                    </a:cubicBezTo>
                    <a:cubicBezTo>
                      <a:pt x="8579" y="4455"/>
                      <a:pt x="8633" y="4511"/>
                      <a:pt x="8664" y="4511"/>
                    </a:cubicBezTo>
                    <a:cubicBezTo>
                      <a:pt x="8671" y="4511"/>
                      <a:pt x="8676" y="4508"/>
                      <a:pt x="8681" y="4502"/>
                    </a:cubicBezTo>
                    <a:cubicBezTo>
                      <a:pt x="8764" y="4419"/>
                      <a:pt x="8573" y="4371"/>
                      <a:pt x="8728" y="4335"/>
                    </a:cubicBezTo>
                    <a:cubicBezTo>
                      <a:pt x="8741" y="4331"/>
                      <a:pt x="8752" y="4329"/>
                      <a:pt x="8761" y="4329"/>
                    </a:cubicBezTo>
                    <a:cubicBezTo>
                      <a:pt x="8839" y="4329"/>
                      <a:pt x="8761" y="4485"/>
                      <a:pt x="8839" y="4485"/>
                    </a:cubicBezTo>
                    <a:cubicBezTo>
                      <a:pt x="8847" y="4485"/>
                      <a:pt x="8858" y="4483"/>
                      <a:pt x="8871" y="4478"/>
                    </a:cubicBezTo>
                    <a:cubicBezTo>
                      <a:pt x="8954" y="4455"/>
                      <a:pt x="8871" y="4407"/>
                      <a:pt x="8919" y="4371"/>
                    </a:cubicBezTo>
                    <a:cubicBezTo>
                      <a:pt x="9014" y="4324"/>
                      <a:pt x="9121" y="4300"/>
                      <a:pt x="9216" y="4300"/>
                    </a:cubicBezTo>
                    <a:cubicBezTo>
                      <a:pt x="9431" y="4300"/>
                      <a:pt x="9645" y="4276"/>
                      <a:pt x="9859" y="4228"/>
                    </a:cubicBezTo>
                    <a:cubicBezTo>
                      <a:pt x="9919" y="4205"/>
                      <a:pt x="9919" y="4157"/>
                      <a:pt x="9955" y="4109"/>
                    </a:cubicBezTo>
                    <a:cubicBezTo>
                      <a:pt x="9978" y="4082"/>
                      <a:pt x="9992" y="4073"/>
                      <a:pt x="10001" y="4073"/>
                    </a:cubicBezTo>
                    <a:cubicBezTo>
                      <a:pt x="10022" y="4073"/>
                      <a:pt x="10009" y="4136"/>
                      <a:pt x="10026" y="4145"/>
                    </a:cubicBezTo>
                    <a:cubicBezTo>
                      <a:pt x="10031" y="4148"/>
                      <a:pt x="10038" y="4150"/>
                      <a:pt x="10046" y="4150"/>
                    </a:cubicBezTo>
                    <a:cubicBezTo>
                      <a:pt x="10099" y="4150"/>
                      <a:pt x="10208" y="4092"/>
                      <a:pt x="10228" y="4062"/>
                    </a:cubicBezTo>
                    <a:cubicBezTo>
                      <a:pt x="10244" y="4009"/>
                      <a:pt x="10255" y="3989"/>
                      <a:pt x="10268" y="3989"/>
                    </a:cubicBezTo>
                    <a:cubicBezTo>
                      <a:pt x="10284" y="3989"/>
                      <a:pt x="10302" y="4022"/>
                      <a:pt x="10336" y="4062"/>
                    </a:cubicBezTo>
                    <a:cubicBezTo>
                      <a:pt x="10336" y="4062"/>
                      <a:pt x="10336" y="4062"/>
                      <a:pt x="10337" y="4062"/>
                    </a:cubicBezTo>
                    <a:cubicBezTo>
                      <a:pt x="10350" y="4062"/>
                      <a:pt x="10394" y="3871"/>
                      <a:pt x="10371" y="3871"/>
                    </a:cubicBezTo>
                    <a:lnTo>
                      <a:pt x="10371" y="3871"/>
                    </a:lnTo>
                    <a:cubicBezTo>
                      <a:pt x="10407" y="3871"/>
                      <a:pt x="10431" y="3966"/>
                      <a:pt x="10443" y="3978"/>
                    </a:cubicBezTo>
                    <a:cubicBezTo>
                      <a:pt x="10452" y="3991"/>
                      <a:pt x="10466" y="3996"/>
                      <a:pt x="10480" y="3996"/>
                    </a:cubicBezTo>
                    <a:cubicBezTo>
                      <a:pt x="10520" y="3996"/>
                      <a:pt x="10571" y="3960"/>
                      <a:pt x="10597" y="3943"/>
                    </a:cubicBezTo>
                    <a:cubicBezTo>
                      <a:pt x="10622" y="3926"/>
                      <a:pt x="10728" y="3872"/>
                      <a:pt x="10787" y="3872"/>
                    </a:cubicBezTo>
                    <a:cubicBezTo>
                      <a:pt x="10814" y="3872"/>
                      <a:pt x="10831" y="3884"/>
                      <a:pt x="10824" y="3919"/>
                    </a:cubicBezTo>
                    <a:cubicBezTo>
                      <a:pt x="10817" y="3950"/>
                      <a:pt x="10826" y="3961"/>
                      <a:pt x="10842" y="3961"/>
                    </a:cubicBezTo>
                    <a:cubicBezTo>
                      <a:pt x="10889" y="3961"/>
                      <a:pt x="11000" y="3868"/>
                      <a:pt x="11026" y="3859"/>
                    </a:cubicBezTo>
                    <a:cubicBezTo>
                      <a:pt x="11036" y="3855"/>
                      <a:pt x="11046" y="3853"/>
                      <a:pt x="11054" y="3853"/>
                    </a:cubicBezTo>
                    <a:cubicBezTo>
                      <a:pt x="11130" y="3853"/>
                      <a:pt x="11163" y="3986"/>
                      <a:pt x="11217" y="3986"/>
                    </a:cubicBezTo>
                    <a:cubicBezTo>
                      <a:pt x="11231" y="3986"/>
                      <a:pt x="11246" y="3977"/>
                      <a:pt x="11264" y="3954"/>
                    </a:cubicBezTo>
                    <a:cubicBezTo>
                      <a:pt x="11240" y="3859"/>
                      <a:pt x="11050" y="3752"/>
                      <a:pt x="10967" y="3704"/>
                    </a:cubicBezTo>
                    <a:cubicBezTo>
                      <a:pt x="10957" y="3704"/>
                      <a:pt x="10856" y="3644"/>
                      <a:pt x="10822" y="3644"/>
                    </a:cubicBezTo>
                    <a:close/>
                    <a:moveTo>
                      <a:pt x="5835" y="5359"/>
                    </a:moveTo>
                    <a:lnTo>
                      <a:pt x="5835" y="5371"/>
                    </a:lnTo>
                    <a:cubicBezTo>
                      <a:pt x="5848" y="5366"/>
                      <a:pt x="5859" y="5363"/>
                      <a:pt x="5869" y="5363"/>
                    </a:cubicBezTo>
                    <a:cubicBezTo>
                      <a:pt x="5924" y="5363"/>
                      <a:pt x="5933" y="5435"/>
                      <a:pt x="5883" y="5455"/>
                    </a:cubicBezTo>
                    <a:cubicBezTo>
                      <a:pt x="5835" y="5431"/>
                      <a:pt x="5764" y="5407"/>
                      <a:pt x="5835" y="5359"/>
                    </a:cubicBezTo>
                    <a:close/>
                    <a:moveTo>
                      <a:pt x="4227" y="6418"/>
                    </a:moveTo>
                    <a:cubicBezTo>
                      <a:pt x="4231" y="6418"/>
                      <a:pt x="4235" y="6418"/>
                      <a:pt x="4240" y="6419"/>
                    </a:cubicBezTo>
                    <a:cubicBezTo>
                      <a:pt x="4323" y="6419"/>
                      <a:pt x="4418" y="6526"/>
                      <a:pt x="4275" y="6562"/>
                    </a:cubicBezTo>
                    <a:cubicBezTo>
                      <a:pt x="4240" y="6562"/>
                      <a:pt x="4204" y="6550"/>
                      <a:pt x="4180" y="6526"/>
                    </a:cubicBezTo>
                    <a:cubicBezTo>
                      <a:pt x="4147" y="6482"/>
                      <a:pt x="4175" y="6418"/>
                      <a:pt x="4227" y="6418"/>
                    </a:cubicBezTo>
                    <a:close/>
                    <a:moveTo>
                      <a:pt x="3698" y="7179"/>
                    </a:moveTo>
                    <a:cubicBezTo>
                      <a:pt x="3700" y="7180"/>
                      <a:pt x="3702" y="7181"/>
                      <a:pt x="3704" y="7181"/>
                    </a:cubicBezTo>
                    <a:cubicBezTo>
                      <a:pt x="3702" y="7180"/>
                      <a:pt x="3700" y="7180"/>
                      <a:pt x="3698" y="7179"/>
                    </a:cubicBezTo>
                    <a:close/>
                    <a:moveTo>
                      <a:pt x="3347" y="7479"/>
                    </a:moveTo>
                    <a:lnTo>
                      <a:pt x="3347" y="7479"/>
                    </a:lnTo>
                    <a:cubicBezTo>
                      <a:pt x="3346" y="7479"/>
                      <a:pt x="3346" y="7480"/>
                      <a:pt x="3346" y="7481"/>
                    </a:cubicBezTo>
                    <a:lnTo>
                      <a:pt x="3346" y="7481"/>
                    </a:lnTo>
                    <a:cubicBezTo>
                      <a:pt x="3346" y="7480"/>
                      <a:pt x="3347" y="7479"/>
                      <a:pt x="3347" y="7479"/>
                    </a:cubicBezTo>
                    <a:close/>
                    <a:moveTo>
                      <a:pt x="3097" y="7681"/>
                    </a:moveTo>
                    <a:lnTo>
                      <a:pt x="3049" y="7717"/>
                    </a:lnTo>
                    <a:lnTo>
                      <a:pt x="3049" y="7788"/>
                    </a:lnTo>
                    <a:cubicBezTo>
                      <a:pt x="3144" y="7776"/>
                      <a:pt x="3156" y="7741"/>
                      <a:pt x="3097" y="7681"/>
                    </a:cubicBezTo>
                    <a:close/>
                    <a:moveTo>
                      <a:pt x="2001" y="8884"/>
                    </a:moveTo>
                    <a:lnTo>
                      <a:pt x="2108" y="8955"/>
                    </a:lnTo>
                    <a:cubicBezTo>
                      <a:pt x="2093" y="8961"/>
                      <a:pt x="2076" y="8964"/>
                      <a:pt x="2058" y="8964"/>
                    </a:cubicBezTo>
                    <a:cubicBezTo>
                      <a:pt x="2006" y="8964"/>
                      <a:pt x="1957" y="8937"/>
                      <a:pt x="2001" y="8884"/>
                    </a:cubicBezTo>
                    <a:close/>
                    <a:moveTo>
                      <a:pt x="1453" y="9288"/>
                    </a:moveTo>
                    <a:lnTo>
                      <a:pt x="1453" y="9288"/>
                    </a:lnTo>
                    <a:cubicBezTo>
                      <a:pt x="1455" y="9290"/>
                      <a:pt x="1456" y="9291"/>
                      <a:pt x="1458" y="9292"/>
                    </a:cubicBezTo>
                    <a:lnTo>
                      <a:pt x="1458" y="9292"/>
                    </a:lnTo>
                    <a:cubicBezTo>
                      <a:pt x="1457" y="9291"/>
                      <a:pt x="1455" y="9290"/>
                      <a:pt x="1453" y="9288"/>
                    </a:cubicBezTo>
                    <a:close/>
                    <a:moveTo>
                      <a:pt x="19128" y="10268"/>
                    </a:moveTo>
                    <a:cubicBezTo>
                      <a:pt x="19146" y="10268"/>
                      <a:pt x="19164" y="10271"/>
                      <a:pt x="19182" y="10277"/>
                    </a:cubicBezTo>
                    <a:lnTo>
                      <a:pt x="19182" y="10289"/>
                    </a:lnTo>
                    <a:cubicBezTo>
                      <a:pt x="19161" y="10330"/>
                      <a:pt x="19136" y="10348"/>
                      <a:pt x="19107" y="10348"/>
                    </a:cubicBezTo>
                    <a:cubicBezTo>
                      <a:pt x="19086" y="10348"/>
                      <a:pt x="19064" y="10339"/>
                      <a:pt x="19039" y="10324"/>
                    </a:cubicBezTo>
                    <a:lnTo>
                      <a:pt x="19075" y="10277"/>
                    </a:lnTo>
                    <a:cubicBezTo>
                      <a:pt x="19093" y="10271"/>
                      <a:pt x="19110" y="10268"/>
                      <a:pt x="19128" y="10268"/>
                    </a:cubicBezTo>
                    <a:close/>
                    <a:moveTo>
                      <a:pt x="1162" y="10292"/>
                    </a:moveTo>
                    <a:cubicBezTo>
                      <a:pt x="1192" y="10292"/>
                      <a:pt x="1219" y="10332"/>
                      <a:pt x="1203" y="10372"/>
                    </a:cubicBezTo>
                    <a:cubicBezTo>
                      <a:pt x="1184" y="10382"/>
                      <a:pt x="1160" y="10389"/>
                      <a:pt x="1141" y="10389"/>
                    </a:cubicBezTo>
                    <a:cubicBezTo>
                      <a:pt x="1113" y="10389"/>
                      <a:pt x="1094" y="10373"/>
                      <a:pt x="1108" y="10324"/>
                    </a:cubicBezTo>
                    <a:lnTo>
                      <a:pt x="1120" y="10324"/>
                    </a:lnTo>
                    <a:cubicBezTo>
                      <a:pt x="1132" y="10301"/>
                      <a:pt x="1147" y="10292"/>
                      <a:pt x="1162" y="10292"/>
                    </a:cubicBezTo>
                    <a:close/>
                    <a:moveTo>
                      <a:pt x="816" y="10919"/>
                    </a:moveTo>
                    <a:cubicBezTo>
                      <a:pt x="845" y="10919"/>
                      <a:pt x="873" y="10953"/>
                      <a:pt x="858" y="10991"/>
                    </a:cubicBezTo>
                    <a:cubicBezTo>
                      <a:pt x="838" y="11042"/>
                      <a:pt x="809" y="11064"/>
                      <a:pt x="787" y="11064"/>
                    </a:cubicBezTo>
                    <a:cubicBezTo>
                      <a:pt x="757" y="11064"/>
                      <a:pt x="741" y="11024"/>
                      <a:pt x="775" y="10955"/>
                    </a:cubicBezTo>
                    <a:cubicBezTo>
                      <a:pt x="783" y="10930"/>
                      <a:pt x="799" y="10919"/>
                      <a:pt x="816" y="10919"/>
                    </a:cubicBezTo>
                    <a:close/>
                    <a:moveTo>
                      <a:pt x="382" y="11372"/>
                    </a:moveTo>
                    <a:cubicBezTo>
                      <a:pt x="383" y="11373"/>
                      <a:pt x="384" y="11373"/>
                      <a:pt x="385" y="11374"/>
                    </a:cubicBezTo>
                    <a:lnTo>
                      <a:pt x="385" y="11374"/>
                    </a:lnTo>
                    <a:cubicBezTo>
                      <a:pt x="384" y="11373"/>
                      <a:pt x="383" y="11373"/>
                      <a:pt x="382" y="11372"/>
                    </a:cubicBezTo>
                    <a:close/>
                    <a:moveTo>
                      <a:pt x="572" y="11848"/>
                    </a:moveTo>
                    <a:lnTo>
                      <a:pt x="572" y="11848"/>
                    </a:lnTo>
                    <a:cubicBezTo>
                      <a:pt x="573" y="11849"/>
                      <a:pt x="574" y="11849"/>
                      <a:pt x="575" y="11849"/>
                    </a:cubicBezTo>
                    <a:lnTo>
                      <a:pt x="575" y="11849"/>
                    </a:lnTo>
                    <a:cubicBezTo>
                      <a:pt x="575" y="11849"/>
                      <a:pt x="574" y="11848"/>
                      <a:pt x="572" y="11848"/>
                    </a:cubicBezTo>
                    <a:close/>
                    <a:moveTo>
                      <a:pt x="632" y="11955"/>
                    </a:moveTo>
                    <a:lnTo>
                      <a:pt x="632" y="11955"/>
                    </a:lnTo>
                    <a:cubicBezTo>
                      <a:pt x="630" y="11962"/>
                      <a:pt x="629" y="11970"/>
                      <a:pt x="627" y="11977"/>
                    </a:cubicBezTo>
                    <a:lnTo>
                      <a:pt x="627" y="11977"/>
                    </a:lnTo>
                    <a:cubicBezTo>
                      <a:pt x="630" y="11967"/>
                      <a:pt x="632" y="11959"/>
                      <a:pt x="632" y="11955"/>
                    </a:cubicBezTo>
                    <a:close/>
                    <a:moveTo>
                      <a:pt x="16822" y="13121"/>
                    </a:moveTo>
                    <a:lnTo>
                      <a:pt x="16813" y="13122"/>
                    </a:lnTo>
                    <a:cubicBezTo>
                      <a:pt x="16810" y="13124"/>
                      <a:pt x="16808" y="13126"/>
                      <a:pt x="16806" y="13128"/>
                    </a:cubicBezTo>
                    <a:lnTo>
                      <a:pt x="16806" y="13128"/>
                    </a:lnTo>
                    <a:lnTo>
                      <a:pt x="16813" y="13134"/>
                    </a:lnTo>
                    <a:cubicBezTo>
                      <a:pt x="16816" y="13130"/>
                      <a:pt x="16819" y="13125"/>
                      <a:pt x="16822" y="13121"/>
                    </a:cubicBezTo>
                    <a:close/>
                    <a:moveTo>
                      <a:pt x="388" y="13558"/>
                    </a:moveTo>
                    <a:cubicBezTo>
                      <a:pt x="365" y="13558"/>
                      <a:pt x="341" y="13576"/>
                      <a:pt x="346" y="13610"/>
                    </a:cubicBezTo>
                    <a:lnTo>
                      <a:pt x="394" y="13670"/>
                    </a:lnTo>
                    <a:cubicBezTo>
                      <a:pt x="449" y="13593"/>
                      <a:pt x="420" y="13558"/>
                      <a:pt x="388" y="13558"/>
                    </a:cubicBezTo>
                    <a:close/>
                    <a:moveTo>
                      <a:pt x="9824" y="16873"/>
                    </a:moveTo>
                    <a:cubicBezTo>
                      <a:pt x="9823" y="16873"/>
                      <a:pt x="9823" y="16874"/>
                      <a:pt x="9823" y="16874"/>
                    </a:cubicBezTo>
                    <a:lnTo>
                      <a:pt x="9823" y="16874"/>
                    </a:lnTo>
                    <a:cubicBezTo>
                      <a:pt x="9823" y="16874"/>
                      <a:pt x="9823" y="16873"/>
                      <a:pt x="9824" y="16873"/>
                    </a:cubicBezTo>
                    <a:close/>
                    <a:moveTo>
                      <a:pt x="9747" y="17004"/>
                    </a:moveTo>
                    <a:cubicBezTo>
                      <a:pt x="9781" y="17004"/>
                      <a:pt x="9804" y="17023"/>
                      <a:pt x="9788" y="17063"/>
                    </a:cubicBezTo>
                    <a:cubicBezTo>
                      <a:pt x="9764" y="17111"/>
                      <a:pt x="9705" y="17099"/>
                      <a:pt x="9657" y="17111"/>
                    </a:cubicBezTo>
                    <a:cubicBezTo>
                      <a:pt x="9657" y="17087"/>
                      <a:pt x="9633" y="17028"/>
                      <a:pt x="9693" y="17016"/>
                    </a:cubicBezTo>
                    <a:cubicBezTo>
                      <a:pt x="9711" y="17008"/>
                      <a:pt x="9730" y="17004"/>
                      <a:pt x="9747" y="17004"/>
                    </a:cubicBezTo>
                    <a:close/>
                    <a:moveTo>
                      <a:pt x="3823" y="17123"/>
                    </a:moveTo>
                    <a:lnTo>
                      <a:pt x="3823" y="17123"/>
                    </a:lnTo>
                    <a:cubicBezTo>
                      <a:pt x="3823" y="17123"/>
                      <a:pt x="3823" y="17123"/>
                      <a:pt x="3824" y="17123"/>
                    </a:cubicBezTo>
                    <a:lnTo>
                      <a:pt x="3824" y="17123"/>
                    </a:lnTo>
                    <a:cubicBezTo>
                      <a:pt x="3823" y="17123"/>
                      <a:pt x="3823" y="17123"/>
                      <a:pt x="3823" y="17123"/>
                    </a:cubicBezTo>
                    <a:close/>
                    <a:moveTo>
                      <a:pt x="3801" y="17497"/>
                    </a:moveTo>
                    <a:cubicBezTo>
                      <a:pt x="3801" y="17499"/>
                      <a:pt x="3800" y="17501"/>
                      <a:pt x="3799" y="17504"/>
                    </a:cubicBezTo>
                    <a:cubicBezTo>
                      <a:pt x="3800" y="17501"/>
                      <a:pt x="3801" y="17499"/>
                      <a:pt x="3801" y="17497"/>
                    </a:cubicBezTo>
                    <a:close/>
                    <a:moveTo>
                      <a:pt x="9242" y="17412"/>
                    </a:moveTo>
                    <a:cubicBezTo>
                      <a:pt x="9197" y="17412"/>
                      <a:pt x="9156" y="17507"/>
                      <a:pt x="9217" y="17507"/>
                    </a:cubicBezTo>
                    <a:cubicBezTo>
                      <a:pt x="9223" y="17507"/>
                      <a:pt x="9231" y="17506"/>
                      <a:pt x="9240" y="17504"/>
                    </a:cubicBezTo>
                    <a:cubicBezTo>
                      <a:pt x="9264" y="17504"/>
                      <a:pt x="9276" y="17504"/>
                      <a:pt x="9300" y="17492"/>
                    </a:cubicBezTo>
                    <a:cubicBezTo>
                      <a:pt x="9286" y="17432"/>
                      <a:pt x="9263" y="17412"/>
                      <a:pt x="9242" y="17412"/>
                    </a:cubicBezTo>
                    <a:close/>
                    <a:moveTo>
                      <a:pt x="8208" y="17452"/>
                    </a:moveTo>
                    <a:cubicBezTo>
                      <a:pt x="8251" y="17452"/>
                      <a:pt x="8282" y="17470"/>
                      <a:pt x="8264" y="17516"/>
                    </a:cubicBezTo>
                    <a:cubicBezTo>
                      <a:pt x="8248" y="17547"/>
                      <a:pt x="8216" y="17553"/>
                      <a:pt x="8183" y="17553"/>
                    </a:cubicBezTo>
                    <a:cubicBezTo>
                      <a:pt x="8166" y="17553"/>
                      <a:pt x="8149" y="17551"/>
                      <a:pt x="8133" y="17551"/>
                    </a:cubicBezTo>
                    <a:cubicBezTo>
                      <a:pt x="8133" y="17516"/>
                      <a:pt x="8121" y="17456"/>
                      <a:pt x="8169" y="17456"/>
                    </a:cubicBezTo>
                    <a:cubicBezTo>
                      <a:pt x="8182" y="17453"/>
                      <a:pt x="8195" y="17452"/>
                      <a:pt x="8208" y="17452"/>
                    </a:cubicBezTo>
                    <a:close/>
                    <a:moveTo>
                      <a:pt x="23121" y="1"/>
                    </a:moveTo>
                    <a:cubicBezTo>
                      <a:pt x="23055" y="1"/>
                      <a:pt x="22972" y="62"/>
                      <a:pt x="22930" y="62"/>
                    </a:cubicBezTo>
                    <a:cubicBezTo>
                      <a:pt x="22921" y="62"/>
                      <a:pt x="22913" y="58"/>
                      <a:pt x="22909" y="49"/>
                    </a:cubicBezTo>
                    <a:cubicBezTo>
                      <a:pt x="22909" y="49"/>
                      <a:pt x="22837" y="97"/>
                      <a:pt x="22837" y="121"/>
                    </a:cubicBezTo>
                    <a:cubicBezTo>
                      <a:pt x="22837" y="145"/>
                      <a:pt x="22778" y="156"/>
                      <a:pt x="22742" y="168"/>
                    </a:cubicBezTo>
                    <a:lnTo>
                      <a:pt x="22706" y="180"/>
                    </a:lnTo>
                    <a:cubicBezTo>
                      <a:pt x="22635" y="204"/>
                      <a:pt x="22575" y="228"/>
                      <a:pt x="22516" y="275"/>
                    </a:cubicBezTo>
                    <a:cubicBezTo>
                      <a:pt x="22456" y="311"/>
                      <a:pt x="22480" y="335"/>
                      <a:pt x="22504" y="395"/>
                    </a:cubicBezTo>
                    <a:cubicBezTo>
                      <a:pt x="22495" y="378"/>
                      <a:pt x="22463" y="325"/>
                      <a:pt x="22437" y="325"/>
                    </a:cubicBezTo>
                    <a:cubicBezTo>
                      <a:pt x="22426" y="325"/>
                      <a:pt x="22415" y="334"/>
                      <a:pt x="22408" y="359"/>
                    </a:cubicBezTo>
                    <a:cubicBezTo>
                      <a:pt x="22385" y="430"/>
                      <a:pt x="22408" y="430"/>
                      <a:pt x="22337" y="466"/>
                    </a:cubicBezTo>
                    <a:cubicBezTo>
                      <a:pt x="22376" y="446"/>
                      <a:pt x="22334" y="386"/>
                      <a:pt x="22292" y="386"/>
                    </a:cubicBezTo>
                    <a:cubicBezTo>
                      <a:pt x="22283" y="386"/>
                      <a:pt x="22274" y="388"/>
                      <a:pt x="22266" y="395"/>
                    </a:cubicBezTo>
                    <a:cubicBezTo>
                      <a:pt x="22218" y="418"/>
                      <a:pt x="22170" y="454"/>
                      <a:pt x="22135" y="490"/>
                    </a:cubicBezTo>
                    <a:cubicBezTo>
                      <a:pt x="22063" y="573"/>
                      <a:pt x="22075" y="585"/>
                      <a:pt x="22111" y="668"/>
                    </a:cubicBezTo>
                    <a:cubicBezTo>
                      <a:pt x="22077" y="687"/>
                      <a:pt x="22059" y="695"/>
                      <a:pt x="22046" y="695"/>
                    </a:cubicBezTo>
                    <a:cubicBezTo>
                      <a:pt x="22026" y="695"/>
                      <a:pt x="22016" y="678"/>
                      <a:pt x="21980" y="656"/>
                    </a:cubicBezTo>
                    <a:lnTo>
                      <a:pt x="21980" y="656"/>
                    </a:lnTo>
                    <a:cubicBezTo>
                      <a:pt x="21980" y="692"/>
                      <a:pt x="21980" y="728"/>
                      <a:pt x="21992" y="776"/>
                    </a:cubicBezTo>
                    <a:cubicBezTo>
                      <a:pt x="21944" y="704"/>
                      <a:pt x="21897" y="656"/>
                      <a:pt x="21837" y="609"/>
                    </a:cubicBezTo>
                    <a:cubicBezTo>
                      <a:pt x="21825" y="668"/>
                      <a:pt x="21801" y="728"/>
                      <a:pt x="21789" y="787"/>
                    </a:cubicBezTo>
                    <a:cubicBezTo>
                      <a:pt x="21766" y="895"/>
                      <a:pt x="21658" y="918"/>
                      <a:pt x="21563" y="942"/>
                    </a:cubicBezTo>
                    <a:cubicBezTo>
                      <a:pt x="21516" y="954"/>
                      <a:pt x="21337" y="1002"/>
                      <a:pt x="21361" y="1073"/>
                    </a:cubicBezTo>
                    <a:cubicBezTo>
                      <a:pt x="21396" y="1133"/>
                      <a:pt x="21420" y="1192"/>
                      <a:pt x="21456" y="1252"/>
                    </a:cubicBezTo>
                    <a:cubicBezTo>
                      <a:pt x="21447" y="1256"/>
                      <a:pt x="21438" y="1258"/>
                      <a:pt x="21430" y="1258"/>
                    </a:cubicBezTo>
                    <a:cubicBezTo>
                      <a:pt x="21380" y="1258"/>
                      <a:pt x="21352" y="1177"/>
                      <a:pt x="21339" y="1140"/>
                    </a:cubicBezTo>
                    <a:lnTo>
                      <a:pt x="21339" y="1140"/>
                    </a:lnTo>
                    <a:cubicBezTo>
                      <a:pt x="21341" y="1151"/>
                      <a:pt x="21330" y="1156"/>
                      <a:pt x="21314" y="1156"/>
                    </a:cubicBezTo>
                    <a:cubicBezTo>
                      <a:pt x="21278" y="1156"/>
                      <a:pt x="21214" y="1132"/>
                      <a:pt x="21206" y="1109"/>
                    </a:cubicBezTo>
                    <a:cubicBezTo>
                      <a:pt x="21187" y="1080"/>
                      <a:pt x="21175" y="1043"/>
                      <a:pt x="21139" y="1043"/>
                    </a:cubicBezTo>
                    <a:cubicBezTo>
                      <a:pt x="21131" y="1043"/>
                      <a:pt x="21122" y="1045"/>
                      <a:pt x="21111" y="1049"/>
                    </a:cubicBezTo>
                    <a:lnTo>
                      <a:pt x="21204" y="1225"/>
                    </a:lnTo>
                    <a:lnTo>
                      <a:pt x="21204" y="1225"/>
                    </a:lnTo>
                    <a:cubicBezTo>
                      <a:pt x="21191" y="1201"/>
                      <a:pt x="21162" y="1192"/>
                      <a:pt x="21126" y="1192"/>
                    </a:cubicBezTo>
                    <a:cubicBezTo>
                      <a:pt x="21028" y="1192"/>
                      <a:pt x="20873" y="1262"/>
                      <a:pt x="20813" y="1288"/>
                    </a:cubicBezTo>
                    <a:cubicBezTo>
                      <a:pt x="20823" y="1284"/>
                      <a:pt x="20831" y="1282"/>
                      <a:pt x="20839" y="1282"/>
                    </a:cubicBezTo>
                    <a:cubicBezTo>
                      <a:pt x="20880" y="1282"/>
                      <a:pt x="20898" y="1329"/>
                      <a:pt x="20908" y="1359"/>
                    </a:cubicBezTo>
                    <a:cubicBezTo>
                      <a:pt x="20897" y="1363"/>
                      <a:pt x="20885" y="1364"/>
                      <a:pt x="20873" y="1364"/>
                    </a:cubicBezTo>
                    <a:cubicBezTo>
                      <a:pt x="20810" y="1364"/>
                      <a:pt x="20745" y="1317"/>
                      <a:pt x="20693" y="1317"/>
                    </a:cubicBezTo>
                    <a:cubicBezTo>
                      <a:pt x="20665" y="1317"/>
                      <a:pt x="20641" y="1330"/>
                      <a:pt x="20623" y="1371"/>
                    </a:cubicBezTo>
                    <a:cubicBezTo>
                      <a:pt x="20623" y="1390"/>
                      <a:pt x="20591" y="1481"/>
                      <a:pt x="20553" y="1481"/>
                    </a:cubicBezTo>
                    <a:cubicBezTo>
                      <a:pt x="20545" y="1481"/>
                      <a:pt x="20536" y="1477"/>
                      <a:pt x="20527" y="1466"/>
                    </a:cubicBezTo>
                    <a:cubicBezTo>
                      <a:pt x="20517" y="1445"/>
                      <a:pt x="20543" y="1352"/>
                      <a:pt x="20502" y="1352"/>
                    </a:cubicBezTo>
                    <a:cubicBezTo>
                      <a:pt x="20496" y="1352"/>
                      <a:pt x="20489" y="1354"/>
                      <a:pt x="20480" y="1359"/>
                    </a:cubicBezTo>
                    <a:cubicBezTo>
                      <a:pt x="20420" y="1395"/>
                      <a:pt x="20408" y="1466"/>
                      <a:pt x="20301" y="1490"/>
                    </a:cubicBezTo>
                    <a:cubicBezTo>
                      <a:pt x="20230" y="1490"/>
                      <a:pt x="20146" y="1502"/>
                      <a:pt x="20075" y="1526"/>
                    </a:cubicBezTo>
                    <a:cubicBezTo>
                      <a:pt x="20004" y="1556"/>
                      <a:pt x="19968" y="1655"/>
                      <a:pt x="20031" y="1655"/>
                    </a:cubicBezTo>
                    <a:cubicBezTo>
                      <a:pt x="20042" y="1655"/>
                      <a:pt x="20057" y="1652"/>
                      <a:pt x="20075" y="1645"/>
                    </a:cubicBezTo>
                    <a:lnTo>
                      <a:pt x="20075" y="1645"/>
                    </a:lnTo>
                    <a:cubicBezTo>
                      <a:pt x="20027" y="1669"/>
                      <a:pt x="19968" y="1680"/>
                      <a:pt x="19920" y="1692"/>
                    </a:cubicBezTo>
                    <a:cubicBezTo>
                      <a:pt x="19872" y="1692"/>
                      <a:pt x="19825" y="1692"/>
                      <a:pt x="19777" y="1669"/>
                    </a:cubicBezTo>
                    <a:cubicBezTo>
                      <a:pt x="19753" y="1669"/>
                      <a:pt x="19730" y="1692"/>
                      <a:pt x="19706" y="1704"/>
                    </a:cubicBezTo>
                    <a:cubicBezTo>
                      <a:pt x="19658" y="1752"/>
                      <a:pt x="19694" y="1776"/>
                      <a:pt x="19706" y="1823"/>
                    </a:cubicBezTo>
                    <a:cubicBezTo>
                      <a:pt x="19715" y="1805"/>
                      <a:pt x="19726" y="1797"/>
                      <a:pt x="19735" y="1797"/>
                    </a:cubicBezTo>
                    <a:cubicBezTo>
                      <a:pt x="19750" y="1797"/>
                      <a:pt x="19761" y="1818"/>
                      <a:pt x="19753" y="1847"/>
                    </a:cubicBezTo>
                    <a:cubicBezTo>
                      <a:pt x="19730" y="1883"/>
                      <a:pt x="19694" y="1919"/>
                      <a:pt x="19646" y="1919"/>
                    </a:cubicBezTo>
                    <a:cubicBezTo>
                      <a:pt x="19561" y="1919"/>
                      <a:pt x="19638" y="1794"/>
                      <a:pt x="19586" y="1794"/>
                    </a:cubicBezTo>
                    <a:cubicBezTo>
                      <a:pt x="19580" y="1794"/>
                      <a:pt x="19573" y="1796"/>
                      <a:pt x="19563" y="1799"/>
                    </a:cubicBezTo>
                    <a:cubicBezTo>
                      <a:pt x="19515" y="1811"/>
                      <a:pt x="19313" y="1930"/>
                      <a:pt x="19396" y="1966"/>
                    </a:cubicBezTo>
                    <a:cubicBezTo>
                      <a:pt x="19468" y="2002"/>
                      <a:pt x="19491" y="2002"/>
                      <a:pt x="19444" y="2073"/>
                    </a:cubicBezTo>
                    <a:cubicBezTo>
                      <a:pt x="19424" y="2102"/>
                      <a:pt x="19389" y="2139"/>
                      <a:pt x="19345" y="2139"/>
                    </a:cubicBezTo>
                    <a:cubicBezTo>
                      <a:pt x="19335" y="2139"/>
                      <a:pt x="19324" y="2137"/>
                      <a:pt x="19313" y="2133"/>
                    </a:cubicBezTo>
                    <a:cubicBezTo>
                      <a:pt x="19241" y="2097"/>
                      <a:pt x="19277" y="1895"/>
                      <a:pt x="19241" y="1895"/>
                    </a:cubicBezTo>
                    <a:cubicBezTo>
                      <a:pt x="19194" y="1895"/>
                      <a:pt x="19146" y="1907"/>
                      <a:pt x="19110" y="1954"/>
                    </a:cubicBezTo>
                    <a:cubicBezTo>
                      <a:pt x="19063" y="1990"/>
                      <a:pt x="19122" y="2026"/>
                      <a:pt x="19087" y="2073"/>
                    </a:cubicBezTo>
                    <a:cubicBezTo>
                      <a:pt x="19074" y="2088"/>
                      <a:pt x="19063" y="2094"/>
                      <a:pt x="19052" y="2094"/>
                    </a:cubicBezTo>
                    <a:cubicBezTo>
                      <a:pt x="19010" y="2094"/>
                      <a:pt x="18978" y="2003"/>
                      <a:pt x="18935" y="2003"/>
                    </a:cubicBezTo>
                    <a:cubicBezTo>
                      <a:pt x="18926" y="2003"/>
                      <a:pt x="18917" y="2006"/>
                      <a:pt x="18908" y="2014"/>
                    </a:cubicBezTo>
                    <a:cubicBezTo>
                      <a:pt x="18871" y="2051"/>
                      <a:pt x="18848" y="2111"/>
                      <a:pt x="18851" y="2169"/>
                    </a:cubicBezTo>
                    <a:lnTo>
                      <a:pt x="18851" y="2169"/>
                    </a:lnTo>
                    <a:cubicBezTo>
                      <a:pt x="18844" y="2129"/>
                      <a:pt x="18834" y="2087"/>
                      <a:pt x="18801" y="2061"/>
                    </a:cubicBezTo>
                    <a:cubicBezTo>
                      <a:pt x="18776" y="2045"/>
                      <a:pt x="18706" y="2017"/>
                      <a:pt x="18646" y="2017"/>
                    </a:cubicBezTo>
                    <a:cubicBezTo>
                      <a:pt x="18618" y="2017"/>
                      <a:pt x="18593" y="2023"/>
                      <a:pt x="18575" y="2038"/>
                    </a:cubicBezTo>
                    <a:cubicBezTo>
                      <a:pt x="18563" y="2050"/>
                      <a:pt x="18646" y="2097"/>
                      <a:pt x="18598" y="2133"/>
                    </a:cubicBezTo>
                    <a:cubicBezTo>
                      <a:pt x="18563" y="2157"/>
                      <a:pt x="18515" y="2180"/>
                      <a:pt x="18456" y="2180"/>
                    </a:cubicBezTo>
                    <a:cubicBezTo>
                      <a:pt x="18418" y="2180"/>
                      <a:pt x="18379" y="2150"/>
                      <a:pt x="18341" y="2150"/>
                    </a:cubicBezTo>
                    <a:cubicBezTo>
                      <a:pt x="18332" y="2150"/>
                      <a:pt x="18322" y="2152"/>
                      <a:pt x="18313" y="2157"/>
                    </a:cubicBezTo>
                    <a:cubicBezTo>
                      <a:pt x="18245" y="2179"/>
                      <a:pt x="18273" y="2265"/>
                      <a:pt x="18207" y="2265"/>
                    </a:cubicBezTo>
                    <a:cubicBezTo>
                      <a:pt x="18203" y="2265"/>
                      <a:pt x="18199" y="2265"/>
                      <a:pt x="18194" y="2264"/>
                    </a:cubicBezTo>
                    <a:cubicBezTo>
                      <a:pt x="18156" y="2254"/>
                      <a:pt x="18126" y="2186"/>
                      <a:pt x="18098" y="2186"/>
                    </a:cubicBezTo>
                    <a:cubicBezTo>
                      <a:pt x="18090" y="2186"/>
                      <a:pt x="18082" y="2191"/>
                      <a:pt x="18075" y="2204"/>
                    </a:cubicBezTo>
                    <a:cubicBezTo>
                      <a:pt x="18027" y="2264"/>
                      <a:pt x="18063" y="2359"/>
                      <a:pt x="17956" y="2383"/>
                    </a:cubicBezTo>
                    <a:lnTo>
                      <a:pt x="17944" y="2335"/>
                    </a:lnTo>
                    <a:cubicBezTo>
                      <a:pt x="17932" y="2311"/>
                      <a:pt x="17932" y="2288"/>
                      <a:pt x="17956" y="2288"/>
                    </a:cubicBezTo>
                    <a:cubicBezTo>
                      <a:pt x="17956" y="2285"/>
                      <a:pt x="17954" y="2284"/>
                      <a:pt x="17951" y="2284"/>
                    </a:cubicBezTo>
                    <a:cubicBezTo>
                      <a:pt x="17925" y="2284"/>
                      <a:pt x="17810" y="2360"/>
                      <a:pt x="17789" y="2371"/>
                    </a:cubicBezTo>
                    <a:cubicBezTo>
                      <a:pt x="17780" y="2373"/>
                      <a:pt x="17771" y="2373"/>
                      <a:pt x="17763" y="2373"/>
                    </a:cubicBezTo>
                    <a:cubicBezTo>
                      <a:pt x="17732" y="2373"/>
                      <a:pt x="17707" y="2363"/>
                      <a:pt x="17682" y="2363"/>
                    </a:cubicBezTo>
                    <a:cubicBezTo>
                      <a:pt x="17670" y="2363"/>
                      <a:pt x="17658" y="2365"/>
                      <a:pt x="17646" y="2371"/>
                    </a:cubicBezTo>
                    <a:cubicBezTo>
                      <a:pt x="17598" y="2395"/>
                      <a:pt x="17598" y="2419"/>
                      <a:pt x="17527" y="2442"/>
                    </a:cubicBezTo>
                    <a:cubicBezTo>
                      <a:pt x="17503" y="2448"/>
                      <a:pt x="17479" y="2451"/>
                      <a:pt x="17455" y="2451"/>
                    </a:cubicBezTo>
                    <a:cubicBezTo>
                      <a:pt x="17432" y="2451"/>
                      <a:pt x="17408" y="2448"/>
                      <a:pt x="17384" y="2442"/>
                    </a:cubicBezTo>
                    <a:cubicBezTo>
                      <a:pt x="17375" y="2440"/>
                      <a:pt x="17366" y="2439"/>
                      <a:pt x="17358" y="2439"/>
                    </a:cubicBezTo>
                    <a:cubicBezTo>
                      <a:pt x="17286" y="2439"/>
                      <a:pt x="17269" y="2527"/>
                      <a:pt x="17194" y="2538"/>
                    </a:cubicBezTo>
                    <a:cubicBezTo>
                      <a:pt x="17186" y="2540"/>
                      <a:pt x="17178" y="2541"/>
                      <a:pt x="17170" y="2541"/>
                    </a:cubicBezTo>
                    <a:cubicBezTo>
                      <a:pt x="17113" y="2541"/>
                      <a:pt x="17062" y="2477"/>
                      <a:pt x="17004" y="2477"/>
                    </a:cubicBezTo>
                    <a:cubicBezTo>
                      <a:pt x="17000" y="2477"/>
                      <a:pt x="16995" y="2477"/>
                      <a:pt x="16991" y="2478"/>
                    </a:cubicBezTo>
                    <a:cubicBezTo>
                      <a:pt x="16908" y="2490"/>
                      <a:pt x="16908" y="2573"/>
                      <a:pt x="16860" y="2609"/>
                    </a:cubicBezTo>
                    <a:cubicBezTo>
                      <a:pt x="16852" y="2613"/>
                      <a:pt x="16844" y="2614"/>
                      <a:pt x="16837" y="2614"/>
                    </a:cubicBezTo>
                    <a:cubicBezTo>
                      <a:pt x="16775" y="2614"/>
                      <a:pt x="16765" y="2486"/>
                      <a:pt x="16765" y="2454"/>
                    </a:cubicBezTo>
                    <a:cubicBezTo>
                      <a:pt x="16717" y="2502"/>
                      <a:pt x="16693" y="2550"/>
                      <a:pt x="16658" y="2609"/>
                    </a:cubicBezTo>
                    <a:cubicBezTo>
                      <a:pt x="16638" y="2653"/>
                      <a:pt x="16622" y="2670"/>
                      <a:pt x="16609" y="2670"/>
                    </a:cubicBezTo>
                    <a:cubicBezTo>
                      <a:pt x="16585" y="2670"/>
                      <a:pt x="16572" y="2612"/>
                      <a:pt x="16564" y="2559"/>
                    </a:cubicBezTo>
                    <a:lnTo>
                      <a:pt x="16564" y="2559"/>
                    </a:lnTo>
                    <a:cubicBezTo>
                      <a:pt x="16574" y="2667"/>
                      <a:pt x="16360" y="2635"/>
                      <a:pt x="16372" y="2716"/>
                    </a:cubicBezTo>
                    <a:cubicBezTo>
                      <a:pt x="16324" y="2681"/>
                      <a:pt x="16265" y="2657"/>
                      <a:pt x="16193" y="2657"/>
                    </a:cubicBezTo>
                    <a:cubicBezTo>
                      <a:pt x="16205" y="2716"/>
                      <a:pt x="16170" y="2704"/>
                      <a:pt x="16110" y="2716"/>
                    </a:cubicBezTo>
                    <a:cubicBezTo>
                      <a:pt x="16051" y="2728"/>
                      <a:pt x="16003" y="2823"/>
                      <a:pt x="15931" y="2835"/>
                    </a:cubicBezTo>
                    <a:cubicBezTo>
                      <a:pt x="15922" y="2835"/>
                      <a:pt x="15809" y="2724"/>
                      <a:pt x="15744" y="2724"/>
                    </a:cubicBezTo>
                    <a:cubicBezTo>
                      <a:pt x="15727" y="2724"/>
                      <a:pt x="15713" y="2732"/>
                      <a:pt x="15705" y="2752"/>
                    </a:cubicBezTo>
                    <a:cubicBezTo>
                      <a:pt x="15705" y="2773"/>
                      <a:pt x="15797" y="2903"/>
                      <a:pt x="15739" y="2903"/>
                    </a:cubicBezTo>
                    <a:cubicBezTo>
                      <a:pt x="15731" y="2903"/>
                      <a:pt x="15720" y="2901"/>
                      <a:pt x="15705" y="2895"/>
                    </a:cubicBezTo>
                    <a:cubicBezTo>
                      <a:pt x="15670" y="2881"/>
                      <a:pt x="15651" y="2862"/>
                      <a:pt x="15629" y="2862"/>
                    </a:cubicBezTo>
                    <a:cubicBezTo>
                      <a:pt x="15615" y="2862"/>
                      <a:pt x="15598" y="2871"/>
                      <a:pt x="15574" y="2895"/>
                    </a:cubicBezTo>
                    <a:cubicBezTo>
                      <a:pt x="15574" y="2895"/>
                      <a:pt x="15550" y="2978"/>
                      <a:pt x="15539" y="2978"/>
                    </a:cubicBezTo>
                    <a:cubicBezTo>
                      <a:pt x="15503" y="2931"/>
                      <a:pt x="15574" y="2812"/>
                      <a:pt x="15539" y="2788"/>
                    </a:cubicBezTo>
                    <a:lnTo>
                      <a:pt x="15539" y="2788"/>
                    </a:lnTo>
                    <a:cubicBezTo>
                      <a:pt x="15527" y="2788"/>
                      <a:pt x="15491" y="2835"/>
                      <a:pt x="15491" y="2835"/>
                    </a:cubicBezTo>
                    <a:cubicBezTo>
                      <a:pt x="15459" y="2867"/>
                      <a:pt x="15446" y="2871"/>
                      <a:pt x="15402" y="2879"/>
                    </a:cubicBezTo>
                    <a:lnTo>
                      <a:pt x="15402" y="2879"/>
                    </a:lnTo>
                    <a:cubicBezTo>
                      <a:pt x="15424" y="2868"/>
                      <a:pt x="15406" y="2831"/>
                      <a:pt x="15396" y="2812"/>
                    </a:cubicBezTo>
                    <a:lnTo>
                      <a:pt x="15396" y="2812"/>
                    </a:lnTo>
                    <a:cubicBezTo>
                      <a:pt x="15404" y="2843"/>
                      <a:pt x="15369" y="2843"/>
                      <a:pt x="15338" y="2843"/>
                    </a:cubicBezTo>
                    <a:lnTo>
                      <a:pt x="15338" y="2843"/>
                    </a:lnTo>
                    <a:cubicBezTo>
                      <a:pt x="15323" y="2843"/>
                      <a:pt x="15308" y="2843"/>
                      <a:pt x="15300" y="2847"/>
                    </a:cubicBezTo>
                    <a:cubicBezTo>
                      <a:pt x="15300" y="2859"/>
                      <a:pt x="15300" y="2883"/>
                      <a:pt x="15300" y="2895"/>
                    </a:cubicBezTo>
                    <a:cubicBezTo>
                      <a:pt x="15269" y="2914"/>
                      <a:pt x="15230" y="2926"/>
                      <a:pt x="15199" y="2926"/>
                    </a:cubicBezTo>
                    <a:cubicBezTo>
                      <a:pt x="15172" y="2926"/>
                      <a:pt x="15151" y="2917"/>
                      <a:pt x="15146" y="2895"/>
                    </a:cubicBezTo>
                    <a:cubicBezTo>
                      <a:pt x="15140" y="2858"/>
                      <a:pt x="15107" y="2842"/>
                      <a:pt x="15071" y="2842"/>
                    </a:cubicBezTo>
                    <a:cubicBezTo>
                      <a:pt x="15027" y="2842"/>
                      <a:pt x="14979" y="2867"/>
                      <a:pt x="14979" y="2907"/>
                    </a:cubicBezTo>
                    <a:cubicBezTo>
                      <a:pt x="14943" y="2919"/>
                      <a:pt x="14824" y="2907"/>
                      <a:pt x="14836" y="2978"/>
                    </a:cubicBezTo>
                    <a:cubicBezTo>
                      <a:pt x="14758" y="2957"/>
                      <a:pt x="14625" y="2906"/>
                      <a:pt x="14516" y="2906"/>
                    </a:cubicBezTo>
                    <a:cubicBezTo>
                      <a:pt x="14441" y="2906"/>
                      <a:pt x="14377" y="2930"/>
                      <a:pt x="14348" y="3002"/>
                    </a:cubicBezTo>
                    <a:cubicBezTo>
                      <a:pt x="14339" y="2926"/>
                      <a:pt x="14324" y="2898"/>
                      <a:pt x="14306" y="2898"/>
                    </a:cubicBezTo>
                    <a:cubicBezTo>
                      <a:pt x="14258" y="2898"/>
                      <a:pt x="14186" y="3101"/>
                      <a:pt x="14133" y="3101"/>
                    </a:cubicBezTo>
                    <a:cubicBezTo>
                      <a:pt x="14129" y="3101"/>
                      <a:pt x="14125" y="3100"/>
                      <a:pt x="14122" y="3097"/>
                    </a:cubicBezTo>
                    <a:cubicBezTo>
                      <a:pt x="14078" y="3071"/>
                      <a:pt x="14047" y="3007"/>
                      <a:pt x="14001" y="3007"/>
                    </a:cubicBezTo>
                    <a:cubicBezTo>
                      <a:pt x="13984" y="3007"/>
                      <a:pt x="13965" y="3015"/>
                      <a:pt x="13943" y="3038"/>
                    </a:cubicBezTo>
                    <a:cubicBezTo>
                      <a:pt x="13896" y="3109"/>
                      <a:pt x="13860" y="3181"/>
                      <a:pt x="13836" y="3252"/>
                    </a:cubicBezTo>
                    <a:cubicBezTo>
                      <a:pt x="13798" y="3205"/>
                      <a:pt x="13820" y="3143"/>
                      <a:pt x="13766" y="3143"/>
                    </a:cubicBezTo>
                    <a:cubicBezTo>
                      <a:pt x="13752" y="3143"/>
                      <a:pt x="13732" y="3147"/>
                      <a:pt x="13705" y="3157"/>
                    </a:cubicBezTo>
                    <a:cubicBezTo>
                      <a:pt x="13622" y="3181"/>
                      <a:pt x="13705" y="3252"/>
                      <a:pt x="13610" y="3264"/>
                    </a:cubicBezTo>
                    <a:cubicBezTo>
                      <a:pt x="13610" y="3216"/>
                      <a:pt x="13610" y="3109"/>
                      <a:pt x="13562" y="3085"/>
                    </a:cubicBezTo>
                    <a:cubicBezTo>
                      <a:pt x="13552" y="3080"/>
                      <a:pt x="13539" y="3078"/>
                      <a:pt x="13526" y="3078"/>
                    </a:cubicBezTo>
                    <a:cubicBezTo>
                      <a:pt x="13478" y="3078"/>
                      <a:pt x="13422" y="3108"/>
                      <a:pt x="13431" y="3145"/>
                    </a:cubicBezTo>
                    <a:cubicBezTo>
                      <a:pt x="13431" y="3193"/>
                      <a:pt x="13264" y="3216"/>
                      <a:pt x="13241" y="3228"/>
                    </a:cubicBezTo>
                    <a:cubicBezTo>
                      <a:pt x="13204" y="3236"/>
                      <a:pt x="13134" y="3252"/>
                      <a:pt x="13078" y="3252"/>
                    </a:cubicBezTo>
                    <a:cubicBezTo>
                      <a:pt x="13045" y="3252"/>
                      <a:pt x="13016" y="3246"/>
                      <a:pt x="13003" y="3228"/>
                    </a:cubicBezTo>
                    <a:cubicBezTo>
                      <a:pt x="12981" y="3179"/>
                      <a:pt x="12935" y="3150"/>
                      <a:pt x="12886" y="3150"/>
                    </a:cubicBezTo>
                    <a:cubicBezTo>
                      <a:pt x="12852" y="3150"/>
                      <a:pt x="12817" y="3164"/>
                      <a:pt x="12788" y="3193"/>
                    </a:cubicBezTo>
                    <a:cubicBezTo>
                      <a:pt x="12753" y="3216"/>
                      <a:pt x="12753" y="3276"/>
                      <a:pt x="12693" y="3288"/>
                    </a:cubicBezTo>
                    <a:cubicBezTo>
                      <a:pt x="12663" y="3294"/>
                      <a:pt x="12633" y="3297"/>
                      <a:pt x="12604" y="3297"/>
                    </a:cubicBezTo>
                    <a:cubicBezTo>
                      <a:pt x="12574" y="3297"/>
                      <a:pt x="12544" y="3294"/>
                      <a:pt x="12514" y="3288"/>
                    </a:cubicBezTo>
                    <a:cubicBezTo>
                      <a:pt x="12502" y="3288"/>
                      <a:pt x="12252" y="3288"/>
                      <a:pt x="12276" y="3312"/>
                    </a:cubicBezTo>
                    <a:cubicBezTo>
                      <a:pt x="12324" y="3373"/>
                      <a:pt x="12270" y="3384"/>
                      <a:pt x="12199" y="3384"/>
                    </a:cubicBezTo>
                    <a:cubicBezTo>
                      <a:pt x="12163" y="3384"/>
                      <a:pt x="12122" y="3381"/>
                      <a:pt x="12089" y="3381"/>
                    </a:cubicBezTo>
                    <a:cubicBezTo>
                      <a:pt x="12074" y="3381"/>
                      <a:pt x="12061" y="3381"/>
                      <a:pt x="12050" y="3383"/>
                    </a:cubicBezTo>
                    <a:cubicBezTo>
                      <a:pt x="11991" y="3383"/>
                      <a:pt x="11931" y="3395"/>
                      <a:pt x="11871" y="3419"/>
                    </a:cubicBezTo>
                    <a:cubicBezTo>
                      <a:pt x="11812" y="3431"/>
                      <a:pt x="11836" y="3443"/>
                      <a:pt x="11848" y="3454"/>
                    </a:cubicBezTo>
                    <a:cubicBezTo>
                      <a:pt x="11854" y="3466"/>
                      <a:pt x="11827" y="3469"/>
                      <a:pt x="11799" y="3469"/>
                    </a:cubicBezTo>
                    <a:cubicBezTo>
                      <a:pt x="11770" y="3469"/>
                      <a:pt x="11740" y="3466"/>
                      <a:pt x="11740" y="3466"/>
                    </a:cubicBezTo>
                    <a:cubicBezTo>
                      <a:pt x="11693" y="3478"/>
                      <a:pt x="11657" y="3490"/>
                      <a:pt x="11621" y="3502"/>
                    </a:cubicBezTo>
                    <a:cubicBezTo>
                      <a:pt x="11596" y="3519"/>
                      <a:pt x="11528" y="3566"/>
                      <a:pt x="11483" y="3566"/>
                    </a:cubicBezTo>
                    <a:cubicBezTo>
                      <a:pt x="11464" y="3566"/>
                      <a:pt x="11450" y="3558"/>
                      <a:pt x="11443" y="3538"/>
                    </a:cubicBezTo>
                    <a:cubicBezTo>
                      <a:pt x="11436" y="3504"/>
                      <a:pt x="11399" y="3490"/>
                      <a:pt x="11355" y="3490"/>
                    </a:cubicBezTo>
                    <a:cubicBezTo>
                      <a:pt x="11321" y="3490"/>
                      <a:pt x="11284" y="3498"/>
                      <a:pt x="11252" y="3514"/>
                    </a:cubicBezTo>
                    <a:cubicBezTo>
                      <a:pt x="11193" y="3550"/>
                      <a:pt x="11276" y="3597"/>
                      <a:pt x="11181" y="3621"/>
                    </a:cubicBezTo>
                    <a:cubicBezTo>
                      <a:pt x="11181" y="3572"/>
                      <a:pt x="11181" y="3532"/>
                      <a:pt x="11142" y="3532"/>
                    </a:cubicBezTo>
                    <a:cubicBezTo>
                      <a:pt x="11133" y="3532"/>
                      <a:pt x="11122" y="3533"/>
                      <a:pt x="11109" y="3538"/>
                    </a:cubicBezTo>
                    <a:cubicBezTo>
                      <a:pt x="10967" y="3562"/>
                      <a:pt x="11193" y="3728"/>
                      <a:pt x="11264" y="3728"/>
                    </a:cubicBezTo>
                    <a:lnTo>
                      <a:pt x="11264" y="3740"/>
                    </a:lnTo>
                    <a:cubicBezTo>
                      <a:pt x="11305" y="3740"/>
                      <a:pt x="11354" y="3725"/>
                      <a:pt x="11390" y="3725"/>
                    </a:cubicBezTo>
                    <a:cubicBezTo>
                      <a:pt x="11417" y="3725"/>
                      <a:pt x="11438" y="3733"/>
                      <a:pt x="11443" y="3764"/>
                    </a:cubicBezTo>
                    <a:cubicBezTo>
                      <a:pt x="11470" y="3764"/>
                      <a:pt x="11521" y="3748"/>
                      <a:pt x="11561" y="3748"/>
                    </a:cubicBezTo>
                    <a:cubicBezTo>
                      <a:pt x="11592" y="3748"/>
                      <a:pt x="11616" y="3757"/>
                      <a:pt x="11621" y="3788"/>
                    </a:cubicBezTo>
                    <a:cubicBezTo>
                      <a:pt x="11621" y="3752"/>
                      <a:pt x="11538" y="3633"/>
                      <a:pt x="11598" y="3621"/>
                    </a:cubicBezTo>
                    <a:cubicBezTo>
                      <a:pt x="11601" y="3620"/>
                      <a:pt x="11605" y="3620"/>
                      <a:pt x="11609" y="3620"/>
                    </a:cubicBezTo>
                    <a:cubicBezTo>
                      <a:pt x="11669" y="3620"/>
                      <a:pt x="11750" y="3688"/>
                      <a:pt x="11807" y="3688"/>
                    </a:cubicBezTo>
                    <a:cubicBezTo>
                      <a:pt x="11818" y="3688"/>
                      <a:pt x="11827" y="3686"/>
                      <a:pt x="11836" y="3681"/>
                    </a:cubicBezTo>
                    <a:cubicBezTo>
                      <a:pt x="11860" y="3657"/>
                      <a:pt x="11824" y="3621"/>
                      <a:pt x="11812" y="3609"/>
                    </a:cubicBezTo>
                    <a:cubicBezTo>
                      <a:pt x="11800" y="3562"/>
                      <a:pt x="11871" y="3550"/>
                      <a:pt x="11907" y="3550"/>
                    </a:cubicBezTo>
                    <a:cubicBezTo>
                      <a:pt x="11915" y="3547"/>
                      <a:pt x="11928" y="3546"/>
                      <a:pt x="11943" y="3546"/>
                    </a:cubicBezTo>
                    <a:cubicBezTo>
                      <a:pt x="11994" y="3546"/>
                      <a:pt x="12068" y="3563"/>
                      <a:pt x="12050" y="3609"/>
                    </a:cubicBezTo>
                    <a:cubicBezTo>
                      <a:pt x="12014" y="3681"/>
                      <a:pt x="11848" y="3704"/>
                      <a:pt x="11895" y="3776"/>
                    </a:cubicBezTo>
                    <a:cubicBezTo>
                      <a:pt x="11914" y="3799"/>
                      <a:pt x="11940" y="3810"/>
                      <a:pt x="11965" y="3810"/>
                    </a:cubicBezTo>
                    <a:cubicBezTo>
                      <a:pt x="12004" y="3810"/>
                      <a:pt x="12043" y="3784"/>
                      <a:pt x="12050" y="3740"/>
                    </a:cubicBezTo>
                    <a:cubicBezTo>
                      <a:pt x="12063" y="3688"/>
                      <a:pt x="12150" y="3658"/>
                      <a:pt x="12230" y="3658"/>
                    </a:cubicBezTo>
                    <a:cubicBezTo>
                      <a:pt x="12298" y="3658"/>
                      <a:pt x="12361" y="3679"/>
                      <a:pt x="12372" y="3728"/>
                    </a:cubicBezTo>
                    <a:cubicBezTo>
                      <a:pt x="12372" y="3704"/>
                      <a:pt x="12336" y="3621"/>
                      <a:pt x="12372" y="3609"/>
                    </a:cubicBezTo>
                    <a:cubicBezTo>
                      <a:pt x="12407" y="3597"/>
                      <a:pt x="12502" y="3574"/>
                      <a:pt x="12502" y="3526"/>
                    </a:cubicBezTo>
                    <a:cubicBezTo>
                      <a:pt x="12508" y="3577"/>
                      <a:pt x="12584" y="3593"/>
                      <a:pt x="12677" y="3593"/>
                    </a:cubicBezTo>
                    <a:cubicBezTo>
                      <a:pt x="12803" y="3593"/>
                      <a:pt x="12960" y="3563"/>
                      <a:pt x="13014" y="3550"/>
                    </a:cubicBezTo>
                    <a:cubicBezTo>
                      <a:pt x="13169" y="3526"/>
                      <a:pt x="13312" y="3431"/>
                      <a:pt x="13395" y="3300"/>
                    </a:cubicBezTo>
                    <a:lnTo>
                      <a:pt x="13395" y="3300"/>
                    </a:lnTo>
                    <a:cubicBezTo>
                      <a:pt x="13384" y="3323"/>
                      <a:pt x="13288" y="3454"/>
                      <a:pt x="13336" y="3466"/>
                    </a:cubicBezTo>
                    <a:lnTo>
                      <a:pt x="13407" y="3443"/>
                    </a:lnTo>
                    <a:cubicBezTo>
                      <a:pt x="13431" y="3443"/>
                      <a:pt x="13407" y="3443"/>
                      <a:pt x="13431" y="3478"/>
                    </a:cubicBezTo>
                    <a:cubicBezTo>
                      <a:pt x="13451" y="3498"/>
                      <a:pt x="13481" y="3517"/>
                      <a:pt x="13504" y="3517"/>
                    </a:cubicBezTo>
                    <a:cubicBezTo>
                      <a:pt x="13524" y="3517"/>
                      <a:pt x="13538" y="3504"/>
                      <a:pt x="13538" y="3466"/>
                    </a:cubicBezTo>
                    <a:cubicBezTo>
                      <a:pt x="13538" y="3407"/>
                      <a:pt x="13515" y="3383"/>
                      <a:pt x="13586" y="3371"/>
                    </a:cubicBezTo>
                    <a:cubicBezTo>
                      <a:pt x="13622" y="3359"/>
                      <a:pt x="13657" y="3359"/>
                      <a:pt x="13705" y="3359"/>
                    </a:cubicBezTo>
                    <a:cubicBezTo>
                      <a:pt x="13729" y="3359"/>
                      <a:pt x="13729" y="3395"/>
                      <a:pt x="13753" y="3395"/>
                    </a:cubicBezTo>
                    <a:lnTo>
                      <a:pt x="13943" y="3371"/>
                    </a:lnTo>
                    <a:cubicBezTo>
                      <a:pt x="14050" y="3347"/>
                      <a:pt x="13991" y="3193"/>
                      <a:pt x="13955" y="3193"/>
                    </a:cubicBezTo>
                    <a:lnTo>
                      <a:pt x="13955" y="3193"/>
                    </a:lnTo>
                    <a:cubicBezTo>
                      <a:pt x="14015" y="3193"/>
                      <a:pt x="14157" y="3312"/>
                      <a:pt x="14217" y="3335"/>
                    </a:cubicBezTo>
                    <a:cubicBezTo>
                      <a:pt x="14240" y="3345"/>
                      <a:pt x="14261" y="3350"/>
                      <a:pt x="14275" y="3350"/>
                    </a:cubicBezTo>
                    <a:cubicBezTo>
                      <a:pt x="14297" y="3350"/>
                      <a:pt x="14301" y="3336"/>
                      <a:pt x="14265" y="3300"/>
                    </a:cubicBezTo>
                    <a:cubicBezTo>
                      <a:pt x="14224" y="3280"/>
                      <a:pt x="14167" y="3208"/>
                      <a:pt x="14222" y="3208"/>
                    </a:cubicBezTo>
                    <a:cubicBezTo>
                      <a:pt x="14232" y="3208"/>
                      <a:pt x="14246" y="3211"/>
                      <a:pt x="14265" y="3216"/>
                    </a:cubicBezTo>
                    <a:cubicBezTo>
                      <a:pt x="14324" y="3228"/>
                      <a:pt x="14372" y="3252"/>
                      <a:pt x="14419" y="3276"/>
                    </a:cubicBezTo>
                    <a:cubicBezTo>
                      <a:pt x="14419" y="3276"/>
                      <a:pt x="14467" y="3312"/>
                      <a:pt x="14479" y="3312"/>
                    </a:cubicBezTo>
                    <a:cubicBezTo>
                      <a:pt x="14467" y="3312"/>
                      <a:pt x="14419" y="3204"/>
                      <a:pt x="14431" y="3181"/>
                    </a:cubicBezTo>
                    <a:cubicBezTo>
                      <a:pt x="14432" y="3178"/>
                      <a:pt x="14435" y="3177"/>
                      <a:pt x="14439" y="3177"/>
                    </a:cubicBezTo>
                    <a:cubicBezTo>
                      <a:pt x="14473" y="3177"/>
                      <a:pt x="14599" y="3265"/>
                      <a:pt x="14610" y="3276"/>
                    </a:cubicBezTo>
                    <a:cubicBezTo>
                      <a:pt x="14649" y="3303"/>
                      <a:pt x="14670" y="3314"/>
                      <a:pt x="14678" y="3314"/>
                    </a:cubicBezTo>
                    <a:cubicBezTo>
                      <a:pt x="14708" y="3314"/>
                      <a:pt x="14550" y="3154"/>
                      <a:pt x="14550" y="3145"/>
                    </a:cubicBezTo>
                    <a:lnTo>
                      <a:pt x="14550" y="3145"/>
                    </a:lnTo>
                    <a:cubicBezTo>
                      <a:pt x="14559" y="3145"/>
                      <a:pt x="14671" y="3206"/>
                      <a:pt x="14725" y="3206"/>
                    </a:cubicBezTo>
                    <a:cubicBezTo>
                      <a:pt x="14747" y="3206"/>
                      <a:pt x="14760" y="3196"/>
                      <a:pt x="14753" y="3169"/>
                    </a:cubicBezTo>
                    <a:lnTo>
                      <a:pt x="14753" y="3169"/>
                    </a:lnTo>
                    <a:cubicBezTo>
                      <a:pt x="14761" y="3200"/>
                      <a:pt x="14806" y="3211"/>
                      <a:pt x="14867" y="3211"/>
                    </a:cubicBezTo>
                    <a:cubicBezTo>
                      <a:pt x="14991" y="3211"/>
                      <a:pt x="15177" y="3165"/>
                      <a:pt x="15217" y="3157"/>
                    </a:cubicBezTo>
                    <a:cubicBezTo>
                      <a:pt x="15300" y="3133"/>
                      <a:pt x="15372" y="3097"/>
                      <a:pt x="15443" y="3062"/>
                    </a:cubicBezTo>
                    <a:cubicBezTo>
                      <a:pt x="15451" y="3058"/>
                      <a:pt x="15458" y="3057"/>
                      <a:pt x="15466" y="3057"/>
                    </a:cubicBezTo>
                    <a:cubicBezTo>
                      <a:pt x="15505" y="3057"/>
                      <a:pt x="15538" y="3094"/>
                      <a:pt x="15566" y="3094"/>
                    </a:cubicBezTo>
                    <a:cubicBezTo>
                      <a:pt x="15573" y="3094"/>
                      <a:pt x="15580" y="3092"/>
                      <a:pt x="15586" y="3085"/>
                    </a:cubicBezTo>
                    <a:cubicBezTo>
                      <a:pt x="15634" y="3050"/>
                      <a:pt x="15658" y="2978"/>
                      <a:pt x="15693" y="2966"/>
                    </a:cubicBezTo>
                    <a:lnTo>
                      <a:pt x="15693" y="2966"/>
                    </a:lnTo>
                    <a:cubicBezTo>
                      <a:pt x="15693" y="2966"/>
                      <a:pt x="15628" y="3147"/>
                      <a:pt x="15667" y="3147"/>
                    </a:cubicBezTo>
                    <a:cubicBezTo>
                      <a:pt x="15675" y="3147"/>
                      <a:pt x="15687" y="3139"/>
                      <a:pt x="15705" y="3121"/>
                    </a:cubicBezTo>
                    <a:cubicBezTo>
                      <a:pt x="15753" y="3073"/>
                      <a:pt x="15836" y="3062"/>
                      <a:pt x="15824" y="2990"/>
                    </a:cubicBezTo>
                    <a:cubicBezTo>
                      <a:pt x="15824" y="2960"/>
                      <a:pt x="15845" y="2955"/>
                      <a:pt x="15868" y="2955"/>
                    </a:cubicBezTo>
                    <a:cubicBezTo>
                      <a:pt x="15880" y="2955"/>
                      <a:pt x="15892" y="2957"/>
                      <a:pt x="15903" y="2957"/>
                    </a:cubicBezTo>
                    <a:cubicBezTo>
                      <a:pt x="15921" y="2957"/>
                      <a:pt x="15935" y="2953"/>
                      <a:pt x="15932" y="2933"/>
                    </a:cubicBezTo>
                    <a:lnTo>
                      <a:pt x="15932" y="2933"/>
                    </a:lnTo>
                    <a:cubicBezTo>
                      <a:pt x="15944" y="3003"/>
                      <a:pt x="15968" y="3050"/>
                      <a:pt x="16062" y="3050"/>
                    </a:cubicBezTo>
                    <a:cubicBezTo>
                      <a:pt x="16122" y="3050"/>
                      <a:pt x="16110" y="2871"/>
                      <a:pt x="16170" y="2823"/>
                    </a:cubicBezTo>
                    <a:cubicBezTo>
                      <a:pt x="16194" y="2803"/>
                      <a:pt x="16217" y="2794"/>
                      <a:pt x="16238" y="2794"/>
                    </a:cubicBezTo>
                    <a:cubicBezTo>
                      <a:pt x="16336" y="2794"/>
                      <a:pt x="16386" y="2993"/>
                      <a:pt x="16396" y="3062"/>
                    </a:cubicBezTo>
                    <a:cubicBezTo>
                      <a:pt x="16443" y="2966"/>
                      <a:pt x="16503" y="2871"/>
                      <a:pt x="16563" y="2788"/>
                    </a:cubicBezTo>
                    <a:cubicBezTo>
                      <a:pt x="16598" y="2835"/>
                      <a:pt x="16646" y="2871"/>
                      <a:pt x="16693" y="2907"/>
                    </a:cubicBezTo>
                    <a:cubicBezTo>
                      <a:pt x="16682" y="2835"/>
                      <a:pt x="16789" y="2847"/>
                      <a:pt x="16824" y="2823"/>
                    </a:cubicBezTo>
                    <a:cubicBezTo>
                      <a:pt x="16872" y="2800"/>
                      <a:pt x="16944" y="2704"/>
                      <a:pt x="16932" y="2692"/>
                    </a:cubicBezTo>
                    <a:lnTo>
                      <a:pt x="16932" y="2692"/>
                    </a:lnTo>
                    <a:cubicBezTo>
                      <a:pt x="16977" y="2729"/>
                      <a:pt x="16953" y="2820"/>
                      <a:pt x="17002" y="2820"/>
                    </a:cubicBezTo>
                    <a:cubicBezTo>
                      <a:pt x="17017" y="2820"/>
                      <a:pt x="17040" y="2811"/>
                      <a:pt x="17074" y="2788"/>
                    </a:cubicBezTo>
                    <a:cubicBezTo>
                      <a:pt x="17115" y="2765"/>
                      <a:pt x="17147" y="2755"/>
                      <a:pt x="17172" y="2755"/>
                    </a:cubicBezTo>
                    <a:cubicBezTo>
                      <a:pt x="17212" y="2755"/>
                      <a:pt x="17234" y="2783"/>
                      <a:pt x="17241" y="2835"/>
                    </a:cubicBezTo>
                    <a:cubicBezTo>
                      <a:pt x="17301" y="2823"/>
                      <a:pt x="17265" y="2788"/>
                      <a:pt x="17289" y="2752"/>
                    </a:cubicBezTo>
                    <a:cubicBezTo>
                      <a:pt x="17301" y="2716"/>
                      <a:pt x="17408" y="2716"/>
                      <a:pt x="17455" y="2681"/>
                    </a:cubicBezTo>
                    <a:cubicBezTo>
                      <a:pt x="17491" y="2645"/>
                      <a:pt x="17455" y="2609"/>
                      <a:pt x="17467" y="2561"/>
                    </a:cubicBezTo>
                    <a:cubicBezTo>
                      <a:pt x="17491" y="2526"/>
                      <a:pt x="17563" y="2550"/>
                      <a:pt x="17551" y="2514"/>
                    </a:cubicBezTo>
                    <a:lnTo>
                      <a:pt x="17551" y="2514"/>
                    </a:lnTo>
                    <a:cubicBezTo>
                      <a:pt x="17567" y="2555"/>
                      <a:pt x="17561" y="2568"/>
                      <a:pt x="17583" y="2568"/>
                    </a:cubicBezTo>
                    <a:cubicBezTo>
                      <a:pt x="17593" y="2568"/>
                      <a:pt x="17608" y="2565"/>
                      <a:pt x="17634" y="2561"/>
                    </a:cubicBezTo>
                    <a:lnTo>
                      <a:pt x="17777" y="2526"/>
                    </a:lnTo>
                    <a:lnTo>
                      <a:pt x="17777" y="2526"/>
                    </a:lnTo>
                    <a:cubicBezTo>
                      <a:pt x="17789" y="2561"/>
                      <a:pt x="17801" y="2609"/>
                      <a:pt x="17753" y="2633"/>
                    </a:cubicBezTo>
                    <a:cubicBezTo>
                      <a:pt x="17729" y="2657"/>
                      <a:pt x="17694" y="2645"/>
                      <a:pt x="17706" y="2692"/>
                    </a:cubicBezTo>
                    <a:cubicBezTo>
                      <a:pt x="17860" y="2645"/>
                      <a:pt x="17848" y="2550"/>
                      <a:pt x="17944" y="2466"/>
                    </a:cubicBezTo>
                    <a:cubicBezTo>
                      <a:pt x="17963" y="2454"/>
                      <a:pt x="17976" y="2448"/>
                      <a:pt x="17985" y="2448"/>
                    </a:cubicBezTo>
                    <a:cubicBezTo>
                      <a:pt x="18028" y="2448"/>
                      <a:pt x="17979" y="2561"/>
                      <a:pt x="17979" y="2561"/>
                    </a:cubicBezTo>
                    <a:cubicBezTo>
                      <a:pt x="18003" y="2550"/>
                      <a:pt x="18027" y="2526"/>
                      <a:pt x="18051" y="2502"/>
                    </a:cubicBezTo>
                    <a:cubicBezTo>
                      <a:pt x="18079" y="2474"/>
                      <a:pt x="18094" y="2462"/>
                      <a:pt x="18112" y="2462"/>
                    </a:cubicBezTo>
                    <a:cubicBezTo>
                      <a:pt x="18125" y="2462"/>
                      <a:pt x="18138" y="2468"/>
                      <a:pt x="18158" y="2478"/>
                    </a:cubicBezTo>
                    <a:cubicBezTo>
                      <a:pt x="18175" y="2489"/>
                      <a:pt x="18204" y="2494"/>
                      <a:pt x="18233" y="2494"/>
                    </a:cubicBezTo>
                    <a:cubicBezTo>
                      <a:pt x="18304" y="2494"/>
                      <a:pt x="18380" y="2462"/>
                      <a:pt x="18313" y="2395"/>
                    </a:cubicBezTo>
                    <a:cubicBezTo>
                      <a:pt x="18348" y="2395"/>
                      <a:pt x="18348" y="2371"/>
                      <a:pt x="18360" y="2359"/>
                    </a:cubicBezTo>
                    <a:cubicBezTo>
                      <a:pt x="18362" y="2358"/>
                      <a:pt x="18363" y="2358"/>
                      <a:pt x="18364" y="2358"/>
                    </a:cubicBezTo>
                    <a:cubicBezTo>
                      <a:pt x="18384" y="2358"/>
                      <a:pt x="18385" y="2456"/>
                      <a:pt x="18396" y="2478"/>
                    </a:cubicBezTo>
                    <a:cubicBezTo>
                      <a:pt x="18396" y="2482"/>
                      <a:pt x="18400" y="2483"/>
                      <a:pt x="18407" y="2483"/>
                    </a:cubicBezTo>
                    <a:cubicBezTo>
                      <a:pt x="18422" y="2483"/>
                      <a:pt x="18451" y="2475"/>
                      <a:pt x="18468" y="2466"/>
                    </a:cubicBezTo>
                    <a:cubicBezTo>
                      <a:pt x="18575" y="2383"/>
                      <a:pt x="18515" y="2240"/>
                      <a:pt x="18658" y="2204"/>
                    </a:cubicBezTo>
                    <a:cubicBezTo>
                      <a:pt x="18658" y="2252"/>
                      <a:pt x="18682" y="2311"/>
                      <a:pt x="18718" y="2347"/>
                    </a:cubicBezTo>
                    <a:cubicBezTo>
                      <a:pt x="18735" y="2364"/>
                      <a:pt x="18755" y="2372"/>
                      <a:pt x="18774" y="2372"/>
                    </a:cubicBezTo>
                    <a:cubicBezTo>
                      <a:pt x="18814" y="2372"/>
                      <a:pt x="18850" y="2339"/>
                      <a:pt x="18844" y="2297"/>
                    </a:cubicBezTo>
                    <a:lnTo>
                      <a:pt x="18844" y="2297"/>
                    </a:lnTo>
                    <a:cubicBezTo>
                      <a:pt x="18861" y="2336"/>
                      <a:pt x="18904" y="2365"/>
                      <a:pt x="18947" y="2365"/>
                    </a:cubicBezTo>
                    <a:cubicBezTo>
                      <a:pt x="18958" y="2365"/>
                      <a:pt x="18969" y="2363"/>
                      <a:pt x="18979" y="2359"/>
                    </a:cubicBezTo>
                    <a:cubicBezTo>
                      <a:pt x="18969" y="2329"/>
                      <a:pt x="18899" y="2203"/>
                      <a:pt x="18951" y="2203"/>
                    </a:cubicBezTo>
                    <a:cubicBezTo>
                      <a:pt x="18961" y="2203"/>
                      <a:pt x="18974" y="2207"/>
                      <a:pt x="18991" y="2216"/>
                    </a:cubicBezTo>
                    <a:cubicBezTo>
                      <a:pt x="19041" y="2236"/>
                      <a:pt x="19065" y="2296"/>
                      <a:pt x="19120" y="2296"/>
                    </a:cubicBezTo>
                    <a:cubicBezTo>
                      <a:pt x="19131" y="2296"/>
                      <a:pt x="19144" y="2294"/>
                      <a:pt x="19158" y="2288"/>
                    </a:cubicBezTo>
                    <a:cubicBezTo>
                      <a:pt x="19218" y="2276"/>
                      <a:pt x="19218" y="2228"/>
                      <a:pt x="19277" y="2216"/>
                    </a:cubicBezTo>
                    <a:cubicBezTo>
                      <a:pt x="19283" y="2235"/>
                      <a:pt x="19305" y="2242"/>
                      <a:pt x="19333" y="2242"/>
                    </a:cubicBezTo>
                    <a:cubicBezTo>
                      <a:pt x="19413" y="2242"/>
                      <a:pt x="19549" y="2186"/>
                      <a:pt x="19575" y="2169"/>
                    </a:cubicBezTo>
                    <a:cubicBezTo>
                      <a:pt x="19646" y="2121"/>
                      <a:pt x="19515" y="2085"/>
                      <a:pt x="19539" y="2050"/>
                    </a:cubicBezTo>
                    <a:cubicBezTo>
                      <a:pt x="19546" y="2035"/>
                      <a:pt x="19556" y="2030"/>
                      <a:pt x="19568" y="2030"/>
                    </a:cubicBezTo>
                    <a:cubicBezTo>
                      <a:pt x="19618" y="2030"/>
                      <a:pt x="19699" y="2126"/>
                      <a:pt x="19718" y="2145"/>
                    </a:cubicBezTo>
                    <a:cubicBezTo>
                      <a:pt x="19721" y="2150"/>
                      <a:pt x="19730" y="2153"/>
                      <a:pt x="19744" y="2153"/>
                    </a:cubicBezTo>
                    <a:cubicBezTo>
                      <a:pt x="19786" y="2153"/>
                      <a:pt x="19866" y="2130"/>
                      <a:pt x="19884" y="2121"/>
                    </a:cubicBezTo>
                    <a:cubicBezTo>
                      <a:pt x="19980" y="2085"/>
                      <a:pt x="20075" y="2026"/>
                      <a:pt x="20158" y="1966"/>
                    </a:cubicBezTo>
                    <a:cubicBezTo>
                      <a:pt x="20181" y="1955"/>
                      <a:pt x="20303" y="1823"/>
                      <a:pt x="20333" y="1823"/>
                    </a:cubicBezTo>
                    <a:cubicBezTo>
                      <a:pt x="20335" y="1823"/>
                      <a:pt x="20336" y="1823"/>
                      <a:pt x="20337" y="1823"/>
                    </a:cubicBezTo>
                    <a:cubicBezTo>
                      <a:pt x="20348" y="1834"/>
                      <a:pt x="20271" y="2020"/>
                      <a:pt x="20300" y="2020"/>
                    </a:cubicBezTo>
                    <a:cubicBezTo>
                      <a:pt x="20303" y="2020"/>
                      <a:pt x="20307" y="2018"/>
                      <a:pt x="20313" y="2014"/>
                    </a:cubicBezTo>
                    <a:cubicBezTo>
                      <a:pt x="20373" y="1966"/>
                      <a:pt x="20575" y="1788"/>
                      <a:pt x="20563" y="1740"/>
                    </a:cubicBezTo>
                    <a:lnTo>
                      <a:pt x="20563" y="1740"/>
                    </a:lnTo>
                    <a:cubicBezTo>
                      <a:pt x="20578" y="1776"/>
                      <a:pt x="20601" y="1791"/>
                      <a:pt x="20634" y="1791"/>
                    </a:cubicBezTo>
                    <a:cubicBezTo>
                      <a:pt x="20654" y="1791"/>
                      <a:pt x="20678" y="1785"/>
                      <a:pt x="20706" y="1776"/>
                    </a:cubicBezTo>
                    <a:cubicBezTo>
                      <a:pt x="20765" y="1764"/>
                      <a:pt x="20813" y="1728"/>
                      <a:pt x="20861" y="1692"/>
                    </a:cubicBezTo>
                    <a:cubicBezTo>
                      <a:pt x="20896" y="1669"/>
                      <a:pt x="20884" y="1621"/>
                      <a:pt x="20920" y="1585"/>
                    </a:cubicBezTo>
                    <a:cubicBezTo>
                      <a:pt x="20974" y="1538"/>
                      <a:pt x="21030" y="1529"/>
                      <a:pt x="21088" y="1529"/>
                    </a:cubicBezTo>
                    <a:cubicBezTo>
                      <a:pt x="21123" y="1529"/>
                      <a:pt x="21159" y="1532"/>
                      <a:pt x="21194" y="1532"/>
                    </a:cubicBezTo>
                    <a:cubicBezTo>
                      <a:pt x="21218" y="1532"/>
                      <a:pt x="21242" y="1530"/>
                      <a:pt x="21265" y="1526"/>
                    </a:cubicBezTo>
                    <a:cubicBezTo>
                      <a:pt x="21289" y="1526"/>
                      <a:pt x="21289" y="1514"/>
                      <a:pt x="21277" y="1490"/>
                    </a:cubicBezTo>
                    <a:cubicBezTo>
                      <a:pt x="21313" y="1466"/>
                      <a:pt x="21349" y="1454"/>
                      <a:pt x="21385" y="1430"/>
                    </a:cubicBezTo>
                    <a:cubicBezTo>
                      <a:pt x="21456" y="1407"/>
                      <a:pt x="21492" y="1335"/>
                      <a:pt x="21563" y="1288"/>
                    </a:cubicBezTo>
                    <a:cubicBezTo>
                      <a:pt x="21623" y="1252"/>
                      <a:pt x="21682" y="1240"/>
                      <a:pt x="21742" y="1216"/>
                    </a:cubicBezTo>
                    <a:cubicBezTo>
                      <a:pt x="21777" y="1216"/>
                      <a:pt x="21837" y="1192"/>
                      <a:pt x="21837" y="1157"/>
                    </a:cubicBezTo>
                    <a:cubicBezTo>
                      <a:pt x="21861" y="1097"/>
                      <a:pt x="22063" y="1014"/>
                      <a:pt x="22123" y="978"/>
                    </a:cubicBezTo>
                    <a:cubicBezTo>
                      <a:pt x="22147" y="954"/>
                      <a:pt x="22289" y="776"/>
                      <a:pt x="22301" y="776"/>
                    </a:cubicBezTo>
                    <a:cubicBezTo>
                      <a:pt x="22313" y="776"/>
                      <a:pt x="22313" y="859"/>
                      <a:pt x="22313" y="859"/>
                    </a:cubicBezTo>
                    <a:lnTo>
                      <a:pt x="22385" y="764"/>
                    </a:lnTo>
                    <a:cubicBezTo>
                      <a:pt x="22385" y="752"/>
                      <a:pt x="22397" y="633"/>
                      <a:pt x="22420" y="621"/>
                    </a:cubicBezTo>
                    <a:cubicBezTo>
                      <a:pt x="22432" y="621"/>
                      <a:pt x="22456" y="680"/>
                      <a:pt x="22480" y="680"/>
                    </a:cubicBezTo>
                    <a:cubicBezTo>
                      <a:pt x="22528" y="668"/>
                      <a:pt x="22575" y="645"/>
                      <a:pt x="22611" y="609"/>
                    </a:cubicBezTo>
                    <a:cubicBezTo>
                      <a:pt x="22636" y="575"/>
                      <a:pt x="22680" y="516"/>
                      <a:pt x="22712" y="516"/>
                    </a:cubicBezTo>
                    <a:cubicBezTo>
                      <a:pt x="22724" y="516"/>
                      <a:pt x="22735" y="526"/>
                      <a:pt x="22742" y="549"/>
                    </a:cubicBezTo>
                    <a:cubicBezTo>
                      <a:pt x="22742" y="537"/>
                      <a:pt x="22742" y="526"/>
                      <a:pt x="22742" y="502"/>
                    </a:cubicBezTo>
                    <a:cubicBezTo>
                      <a:pt x="22754" y="478"/>
                      <a:pt x="22766" y="442"/>
                      <a:pt x="22766" y="430"/>
                    </a:cubicBezTo>
                    <a:cubicBezTo>
                      <a:pt x="22782" y="452"/>
                      <a:pt x="22796" y="462"/>
                      <a:pt x="22814" y="462"/>
                    </a:cubicBezTo>
                    <a:cubicBezTo>
                      <a:pt x="22834" y="462"/>
                      <a:pt x="22858" y="449"/>
                      <a:pt x="22897" y="430"/>
                    </a:cubicBezTo>
                    <a:cubicBezTo>
                      <a:pt x="22932" y="418"/>
                      <a:pt x="22980" y="418"/>
                      <a:pt x="23028" y="383"/>
                    </a:cubicBezTo>
                    <a:cubicBezTo>
                      <a:pt x="23066" y="363"/>
                      <a:pt x="23058" y="344"/>
                      <a:pt x="23066" y="344"/>
                    </a:cubicBezTo>
                    <a:cubicBezTo>
                      <a:pt x="23068" y="344"/>
                      <a:pt x="23071" y="345"/>
                      <a:pt x="23075" y="347"/>
                    </a:cubicBezTo>
                    <a:cubicBezTo>
                      <a:pt x="23170" y="371"/>
                      <a:pt x="23159" y="442"/>
                      <a:pt x="23218" y="514"/>
                    </a:cubicBezTo>
                    <a:cubicBezTo>
                      <a:pt x="23254" y="537"/>
                      <a:pt x="23290" y="716"/>
                      <a:pt x="23194" y="740"/>
                    </a:cubicBezTo>
                    <a:cubicBezTo>
                      <a:pt x="23187" y="765"/>
                      <a:pt x="23194" y="773"/>
                      <a:pt x="23208" y="773"/>
                    </a:cubicBezTo>
                    <a:cubicBezTo>
                      <a:pt x="23229" y="773"/>
                      <a:pt x="23264" y="757"/>
                      <a:pt x="23288" y="757"/>
                    </a:cubicBezTo>
                    <a:cubicBezTo>
                      <a:pt x="23301" y="757"/>
                      <a:pt x="23310" y="761"/>
                      <a:pt x="23313" y="776"/>
                    </a:cubicBezTo>
                    <a:cubicBezTo>
                      <a:pt x="23313" y="811"/>
                      <a:pt x="23230" y="847"/>
                      <a:pt x="23206" y="859"/>
                    </a:cubicBezTo>
                    <a:cubicBezTo>
                      <a:pt x="23194" y="883"/>
                      <a:pt x="23170" y="907"/>
                      <a:pt x="23159" y="930"/>
                    </a:cubicBezTo>
                    <a:cubicBezTo>
                      <a:pt x="23136" y="965"/>
                      <a:pt x="23179" y="1265"/>
                      <a:pt x="23107" y="1265"/>
                    </a:cubicBezTo>
                    <a:cubicBezTo>
                      <a:pt x="23107" y="1265"/>
                      <a:pt x="23107" y="1265"/>
                      <a:pt x="23107" y="1265"/>
                    </a:cubicBezTo>
                    <a:lnTo>
                      <a:pt x="23107" y="1265"/>
                    </a:lnTo>
                    <a:cubicBezTo>
                      <a:pt x="23142" y="1274"/>
                      <a:pt x="23241" y="1326"/>
                      <a:pt x="23230" y="1359"/>
                    </a:cubicBezTo>
                    <a:cubicBezTo>
                      <a:pt x="23222" y="1391"/>
                      <a:pt x="23198" y="1396"/>
                      <a:pt x="23180" y="1396"/>
                    </a:cubicBezTo>
                    <a:cubicBezTo>
                      <a:pt x="23170" y="1396"/>
                      <a:pt x="23163" y="1395"/>
                      <a:pt x="23159" y="1395"/>
                    </a:cubicBezTo>
                    <a:cubicBezTo>
                      <a:pt x="23135" y="1407"/>
                      <a:pt x="23123" y="1430"/>
                      <a:pt x="23111" y="1442"/>
                    </a:cubicBezTo>
                    <a:cubicBezTo>
                      <a:pt x="23087" y="1478"/>
                      <a:pt x="23063" y="1526"/>
                      <a:pt x="23063" y="1573"/>
                    </a:cubicBezTo>
                    <a:cubicBezTo>
                      <a:pt x="23063" y="1597"/>
                      <a:pt x="23063" y="1633"/>
                      <a:pt x="23040" y="1633"/>
                    </a:cubicBezTo>
                    <a:cubicBezTo>
                      <a:pt x="23037" y="1634"/>
                      <a:pt x="23035" y="1634"/>
                      <a:pt x="23032" y="1634"/>
                    </a:cubicBezTo>
                    <a:cubicBezTo>
                      <a:pt x="22999" y="1634"/>
                      <a:pt x="22950" y="1572"/>
                      <a:pt x="22926" y="1572"/>
                    </a:cubicBezTo>
                    <a:cubicBezTo>
                      <a:pt x="22924" y="1572"/>
                      <a:pt x="22922" y="1572"/>
                      <a:pt x="22920" y="1573"/>
                    </a:cubicBezTo>
                    <a:cubicBezTo>
                      <a:pt x="22909" y="1585"/>
                      <a:pt x="22944" y="1716"/>
                      <a:pt x="22944" y="1752"/>
                    </a:cubicBezTo>
                    <a:cubicBezTo>
                      <a:pt x="22909" y="1859"/>
                      <a:pt x="22849" y="1942"/>
                      <a:pt x="22789" y="2026"/>
                    </a:cubicBezTo>
                    <a:cubicBezTo>
                      <a:pt x="22742" y="2121"/>
                      <a:pt x="23004" y="2109"/>
                      <a:pt x="22861" y="2216"/>
                    </a:cubicBezTo>
                    <a:cubicBezTo>
                      <a:pt x="22789" y="2276"/>
                      <a:pt x="22730" y="2288"/>
                      <a:pt x="22718" y="2407"/>
                    </a:cubicBezTo>
                    <a:cubicBezTo>
                      <a:pt x="22718" y="2440"/>
                      <a:pt x="22809" y="2564"/>
                      <a:pt x="22739" y="2564"/>
                    </a:cubicBezTo>
                    <a:cubicBezTo>
                      <a:pt x="22733" y="2564"/>
                      <a:pt x="22726" y="2563"/>
                      <a:pt x="22718" y="2561"/>
                    </a:cubicBezTo>
                    <a:cubicBezTo>
                      <a:pt x="22714" y="2561"/>
                      <a:pt x="22710" y="2561"/>
                      <a:pt x="22706" y="2561"/>
                    </a:cubicBezTo>
                    <a:cubicBezTo>
                      <a:pt x="22614" y="2561"/>
                      <a:pt x="22648" y="2695"/>
                      <a:pt x="22670" y="2764"/>
                    </a:cubicBezTo>
                    <a:cubicBezTo>
                      <a:pt x="22718" y="2895"/>
                      <a:pt x="22599" y="2883"/>
                      <a:pt x="22551" y="2978"/>
                    </a:cubicBezTo>
                    <a:cubicBezTo>
                      <a:pt x="22504" y="3062"/>
                      <a:pt x="22659" y="3050"/>
                      <a:pt x="22694" y="3085"/>
                    </a:cubicBezTo>
                    <a:cubicBezTo>
                      <a:pt x="22730" y="3109"/>
                      <a:pt x="22516" y="3157"/>
                      <a:pt x="22563" y="3216"/>
                    </a:cubicBezTo>
                    <a:cubicBezTo>
                      <a:pt x="22563" y="3218"/>
                      <a:pt x="22564" y="3219"/>
                      <a:pt x="22566" y="3219"/>
                    </a:cubicBezTo>
                    <a:cubicBezTo>
                      <a:pt x="22573" y="3219"/>
                      <a:pt x="22587" y="3212"/>
                      <a:pt x="22600" y="3212"/>
                    </a:cubicBezTo>
                    <a:cubicBezTo>
                      <a:pt x="22610" y="3212"/>
                      <a:pt x="22619" y="3216"/>
                      <a:pt x="22623" y="3228"/>
                    </a:cubicBezTo>
                    <a:cubicBezTo>
                      <a:pt x="22623" y="3264"/>
                      <a:pt x="22611" y="3300"/>
                      <a:pt x="22587" y="3323"/>
                    </a:cubicBezTo>
                    <a:cubicBezTo>
                      <a:pt x="22579" y="3328"/>
                      <a:pt x="22571" y="3330"/>
                      <a:pt x="22563" y="3330"/>
                    </a:cubicBezTo>
                    <a:cubicBezTo>
                      <a:pt x="22535" y="3330"/>
                      <a:pt x="22511" y="3301"/>
                      <a:pt x="22485" y="3301"/>
                    </a:cubicBezTo>
                    <a:cubicBezTo>
                      <a:pt x="22469" y="3301"/>
                      <a:pt x="22452" y="3312"/>
                      <a:pt x="22432" y="3347"/>
                    </a:cubicBezTo>
                    <a:cubicBezTo>
                      <a:pt x="22349" y="3502"/>
                      <a:pt x="22289" y="3669"/>
                      <a:pt x="22278" y="3847"/>
                    </a:cubicBezTo>
                    <a:cubicBezTo>
                      <a:pt x="22278" y="3883"/>
                      <a:pt x="22278" y="3919"/>
                      <a:pt x="22278" y="3966"/>
                    </a:cubicBezTo>
                    <a:cubicBezTo>
                      <a:pt x="22289" y="4000"/>
                      <a:pt x="22280" y="4011"/>
                      <a:pt x="22262" y="4011"/>
                    </a:cubicBezTo>
                    <a:cubicBezTo>
                      <a:pt x="22227" y="4011"/>
                      <a:pt x="22157" y="3966"/>
                      <a:pt x="22148" y="3966"/>
                    </a:cubicBezTo>
                    <a:cubicBezTo>
                      <a:pt x="22147" y="3966"/>
                      <a:pt x="22147" y="3966"/>
                      <a:pt x="22147" y="3966"/>
                    </a:cubicBezTo>
                    <a:cubicBezTo>
                      <a:pt x="22111" y="4050"/>
                      <a:pt x="22301" y="4074"/>
                      <a:pt x="22147" y="4157"/>
                    </a:cubicBezTo>
                    <a:cubicBezTo>
                      <a:pt x="22135" y="4181"/>
                      <a:pt x="22135" y="4205"/>
                      <a:pt x="22123" y="4228"/>
                    </a:cubicBezTo>
                    <a:cubicBezTo>
                      <a:pt x="22111" y="4285"/>
                      <a:pt x="22078" y="4671"/>
                      <a:pt x="22002" y="4671"/>
                    </a:cubicBezTo>
                    <a:cubicBezTo>
                      <a:pt x="21999" y="4671"/>
                      <a:pt x="21995" y="4670"/>
                      <a:pt x="21992" y="4669"/>
                    </a:cubicBezTo>
                    <a:lnTo>
                      <a:pt x="21992" y="4669"/>
                    </a:lnTo>
                    <a:lnTo>
                      <a:pt x="22063" y="4883"/>
                    </a:lnTo>
                    <a:cubicBezTo>
                      <a:pt x="22050" y="4877"/>
                      <a:pt x="22038" y="4874"/>
                      <a:pt x="22027" y="4874"/>
                    </a:cubicBezTo>
                    <a:cubicBezTo>
                      <a:pt x="21978" y="4874"/>
                      <a:pt x="21949" y="4930"/>
                      <a:pt x="21920" y="4978"/>
                    </a:cubicBezTo>
                    <a:cubicBezTo>
                      <a:pt x="21885" y="5038"/>
                      <a:pt x="21837" y="5014"/>
                      <a:pt x="21777" y="5038"/>
                    </a:cubicBezTo>
                    <a:cubicBezTo>
                      <a:pt x="21730" y="5050"/>
                      <a:pt x="21885" y="5193"/>
                      <a:pt x="21849" y="5264"/>
                    </a:cubicBezTo>
                    <a:cubicBezTo>
                      <a:pt x="21828" y="5254"/>
                      <a:pt x="21734" y="5188"/>
                      <a:pt x="21711" y="5188"/>
                    </a:cubicBezTo>
                    <a:cubicBezTo>
                      <a:pt x="21708" y="5188"/>
                      <a:pt x="21706" y="5190"/>
                      <a:pt x="21706" y="5193"/>
                    </a:cubicBezTo>
                    <a:cubicBezTo>
                      <a:pt x="21658" y="5240"/>
                      <a:pt x="21670" y="5359"/>
                      <a:pt x="21718" y="5383"/>
                    </a:cubicBezTo>
                    <a:cubicBezTo>
                      <a:pt x="21730" y="5389"/>
                      <a:pt x="21741" y="5391"/>
                      <a:pt x="21751" y="5391"/>
                    </a:cubicBezTo>
                    <a:cubicBezTo>
                      <a:pt x="21761" y="5391"/>
                      <a:pt x="21769" y="5389"/>
                      <a:pt x="21776" y="5389"/>
                    </a:cubicBezTo>
                    <a:cubicBezTo>
                      <a:pt x="21789" y="5389"/>
                      <a:pt x="21795" y="5395"/>
                      <a:pt x="21789" y="5431"/>
                    </a:cubicBezTo>
                    <a:cubicBezTo>
                      <a:pt x="21777" y="5455"/>
                      <a:pt x="21754" y="5478"/>
                      <a:pt x="21718" y="5490"/>
                    </a:cubicBezTo>
                    <a:cubicBezTo>
                      <a:pt x="21714" y="5491"/>
                      <a:pt x="21710" y="5492"/>
                      <a:pt x="21706" y="5492"/>
                    </a:cubicBezTo>
                    <a:cubicBezTo>
                      <a:pt x="21656" y="5492"/>
                      <a:pt x="21613" y="5430"/>
                      <a:pt x="21563" y="5430"/>
                    </a:cubicBezTo>
                    <a:cubicBezTo>
                      <a:pt x="21559" y="5430"/>
                      <a:pt x="21555" y="5430"/>
                      <a:pt x="21551" y="5431"/>
                    </a:cubicBezTo>
                    <a:cubicBezTo>
                      <a:pt x="21539" y="5431"/>
                      <a:pt x="21599" y="5502"/>
                      <a:pt x="21599" y="5502"/>
                    </a:cubicBezTo>
                    <a:cubicBezTo>
                      <a:pt x="21611" y="5550"/>
                      <a:pt x="21611" y="5598"/>
                      <a:pt x="21599" y="5633"/>
                    </a:cubicBezTo>
                    <a:cubicBezTo>
                      <a:pt x="21587" y="5681"/>
                      <a:pt x="21551" y="5669"/>
                      <a:pt x="21551" y="5705"/>
                    </a:cubicBezTo>
                    <a:cubicBezTo>
                      <a:pt x="21563" y="5740"/>
                      <a:pt x="21575" y="5776"/>
                      <a:pt x="21599" y="5812"/>
                    </a:cubicBezTo>
                    <a:cubicBezTo>
                      <a:pt x="21623" y="5859"/>
                      <a:pt x="21492" y="5836"/>
                      <a:pt x="21504" y="5907"/>
                    </a:cubicBezTo>
                    <a:cubicBezTo>
                      <a:pt x="21504" y="5943"/>
                      <a:pt x="21551" y="5955"/>
                      <a:pt x="21539" y="5990"/>
                    </a:cubicBezTo>
                    <a:cubicBezTo>
                      <a:pt x="21539" y="6022"/>
                      <a:pt x="21521" y="6053"/>
                      <a:pt x="21509" y="6084"/>
                    </a:cubicBezTo>
                    <a:lnTo>
                      <a:pt x="21509" y="6084"/>
                    </a:lnTo>
                    <a:cubicBezTo>
                      <a:pt x="21528" y="6024"/>
                      <a:pt x="21515" y="5940"/>
                      <a:pt x="21483" y="5940"/>
                    </a:cubicBezTo>
                    <a:cubicBezTo>
                      <a:pt x="21469" y="5940"/>
                      <a:pt x="21452" y="5954"/>
                      <a:pt x="21432" y="5990"/>
                    </a:cubicBezTo>
                    <a:cubicBezTo>
                      <a:pt x="21408" y="6050"/>
                      <a:pt x="21373" y="6181"/>
                      <a:pt x="21432" y="6205"/>
                    </a:cubicBezTo>
                    <a:cubicBezTo>
                      <a:pt x="21426" y="6202"/>
                      <a:pt x="21419" y="6201"/>
                      <a:pt x="21412" y="6201"/>
                    </a:cubicBezTo>
                    <a:cubicBezTo>
                      <a:pt x="21299" y="6201"/>
                      <a:pt x="21180" y="6567"/>
                      <a:pt x="21135" y="6657"/>
                    </a:cubicBezTo>
                    <a:cubicBezTo>
                      <a:pt x="21099" y="6752"/>
                      <a:pt x="21170" y="6741"/>
                      <a:pt x="21242" y="6764"/>
                    </a:cubicBezTo>
                    <a:cubicBezTo>
                      <a:pt x="21301" y="6848"/>
                      <a:pt x="21289" y="6860"/>
                      <a:pt x="21194" y="6872"/>
                    </a:cubicBezTo>
                    <a:cubicBezTo>
                      <a:pt x="21176" y="6862"/>
                      <a:pt x="21158" y="6857"/>
                      <a:pt x="21139" y="6857"/>
                    </a:cubicBezTo>
                    <a:cubicBezTo>
                      <a:pt x="21025" y="6857"/>
                      <a:pt x="20912" y="7028"/>
                      <a:pt x="20861" y="7110"/>
                    </a:cubicBezTo>
                    <a:cubicBezTo>
                      <a:pt x="20825" y="7169"/>
                      <a:pt x="20801" y="7241"/>
                      <a:pt x="20813" y="7312"/>
                    </a:cubicBezTo>
                    <a:cubicBezTo>
                      <a:pt x="20849" y="7383"/>
                      <a:pt x="20849" y="7479"/>
                      <a:pt x="20801" y="7550"/>
                    </a:cubicBezTo>
                    <a:cubicBezTo>
                      <a:pt x="20831" y="7482"/>
                      <a:pt x="20818" y="7424"/>
                      <a:pt x="20787" y="7424"/>
                    </a:cubicBezTo>
                    <a:cubicBezTo>
                      <a:pt x="20768" y="7424"/>
                      <a:pt x="20744" y="7443"/>
                      <a:pt x="20718" y="7491"/>
                    </a:cubicBezTo>
                    <a:lnTo>
                      <a:pt x="20575" y="7788"/>
                    </a:lnTo>
                    <a:cubicBezTo>
                      <a:pt x="20520" y="7887"/>
                      <a:pt x="20496" y="7945"/>
                      <a:pt x="20539" y="8038"/>
                    </a:cubicBezTo>
                    <a:lnTo>
                      <a:pt x="20539" y="8038"/>
                    </a:lnTo>
                    <a:cubicBezTo>
                      <a:pt x="20518" y="8000"/>
                      <a:pt x="20493" y="7967"/>
                      <a:pt x="20444" y="7967"/>
                    </a:cubicBezTo>
                    <a:cubicBezTo>
                      <a:pt x="20420" y="7967"/>
                      <a:pt x="20361" y="8015"/>
                      <a:pt x="20396" y="8050"/>
                    </a:cubicBezTo>
                    <a:cubicBezTo>
                      <a:pt x="20420" y="8074"/>
                      <a:pt x="20373" y="8134"/>
                      <a:pt x="20349" y="8181"/>
                    </a:cubicBezTo>
                    <a:cubicBezTo>
                      <a:pt x="20337" y="8205"/>
                      <a:pt x="20384" y="8229"/>
                      <a:pt x="20384" y="8265"/>
                    </a:cubicBezTo>
                    <a:cubicBezTo>
                      <a:pt x="20384" y="8300"/>
                      <a:pt x="20313" y="8312"/>
                      <a:pt x="20289" y="8348"/>
                    </a:cubicBezTo>
                    <a:cubicBezTo>
                      <a:pt x="20253" y="8372"/>
                      <a:pt x="20230" y="8407"/>
                      <a:pt x="20218" y="8443"/>
                    </a:cubicBezTo>
                    <a:cubicBezTo>
                      <a:pt x="20194" y="8479"/>
                      <a:pt x="20194" y="8526"/>
                      <a:pt x="20218" y="8562"/>
                    </a:cubicBezTo>
                    <a:cubicBezTo>
                      <a:pt x="20242" y="8598"/>
                      <a:pt x="20206" y="8634"/>
                      <a:pt x="20182" y="8669"/>
                    </a:cubicBezTo>
                    <a:cubicBezTo>
                      <a:pt x="20152" y="8657"/>
                      <a:pt x="20137" y="8643"/>
                      <a:pt x="20127" y="8643"/>
                    </a:cubicBezTo>
                    <a:cubicBezTo>
                      <a:pt x="20117" y="8643"/>
                      <a:pt x="20111" y="8657"/>
                      <a:pt x="20099" y="8705"/>
                    </a:cubicBezTo>
                    <a:cubicBezTo>
                      <a:pt x="20087" y="8753"/>
                      <a:pt x="20075" y="8812"/>
                      <a:pt x="20063" y="8860"/>
                    </a:cubicBezTo>
                    <a:cubicBezTo>
                      <a:pt x="20063" y="8859"/>
                      <a:pt x="20063" y="8859"/>
                      <a:pt x="20063" y="8859"/>
                    </a:cubicBezTo>
                    <a:cubicBezTo>
                      <a:pt x="20062" y="8859"/>
                      <a:pt x="20053" y="8938"/>
                      <a:pt x="20044" y="8938"/>
                    </a:cubicBezTo>
                    <a:cubicBezTo>
                      <a:pt x="20042" y="8938"/>
                      <a:pt x="20041" y="8936"/>
                      <a:pt x="20039" y="8931"/>
                    </a:cubicBezTo>
                    <a:cubicBezTo>
                      <a:pt x="20015" y="8896"/>
                      <a:pt x="20039" y="8884"/>
                      <a:pt x="20003" y="8884"/>
                    </a:cubicBezTo>
                    <a:cubicBezTo>
                      <a:pt x="19956" y="8955"/>
                      <a:pt x="19980" y="8955"/>
                      <a:pt x="19980" y="9015"/>
                    </a:cubicBezTo>
                    <a:cubicBezTo>
                      <a:pt x="19992" y="9074"/>
                      <a:pt x="19980" y="9146"/>
                      <a:pt x="19920" y="9146"/>
                    </a:cubicBezTo>
                    <a:cubicBezTo>
                      <a:pt x="19883" y="9146"/>
                      <a:pt x="19869" y="9122"/>
                      <a:pt x="19843" y="9122"/>
                    </a:cubicBezTo>
                    <a:cubicBezTo>
                      <a:pt x="19828" y="9122"/>
                      <a:pt x="19808" y="9131"/>
                      <a:pt x="19777" y="9158"/>
                    </a:cubicBezTo>
                    <a:cubicBezTo>
                      <a:pt x="19730" y="9205"/>
                      <a:pt x="19670" y="9253"/>
                      <a:pt x="19634" y="9312"/>
                    </a:cubicBezTo>
                    <a:cubicBezTo>
                      <a:pt x="19599" y="9372"/>
                      <a:pt x="19658" y="9360"/>
                      <a:pt x="19682" y="9372"/>
                    </a:cubicBezTo>
                    <a:cubicBezTo>
                      <a:pt x="19706" y="9408"/>
                      <a:pt x="19694" y="9467"/>
                      <a:pt x="19658" y="9479"/>
                    </a:cubicBezTo>
                    <a:cubicBezTo>
                      <a:pt x="19622" y="9491"/>
                      <a:pt x="19539" y="9562"/>
                      <a:pt x="19575" y="9586"/>
                    </a:cubicBezTo>
                    <a:cubicBezTo>
                      <a:pt x="19563" y="9578"/>
                      <a:pt x="19551" y="9574"/>
                      <a:pt x="19540" y="9574"/>
                    </a:cubicBezTo>
                    <a:cubicBezTo>
                      <a:pt x="19454" y="9574"/>
                      <a:pt x="19404" y="9794"/>
                      <a:pt x="19372" y="9836"/>
                    </a:cubicBezTo>
                    <a:cubicBezTo>
                      <a:pt x="19349" y="9896"/>
                      <a:pt x="19337" y="9872"/>
                      <a:pt x="19289" y="9908"/>
                    </a:cubicBezTo>
                    <a:cubicBezTo>
                      <a:pt x="19253" y="9955"/>
                      <a:pt x="19206" y="10003"/>
                      <a:pt x="19182" y="10062"/>
                    </a:cubicBezTo>
                    <a:cubicBezTo>
                      <a:pt x="19149" y="10095"/>
                      <a:pt x="19015" y="10330"/>
                      <a:pt x="18948" y="10330"/>
                    </a:cubicBezTo>
                    <a:cubicBezTo>
                      <a:pt x="18942" y="10330"/>
                      <a:pt x="18937" y="10328"/>
                      <a:pt x="18932" y="10324"/>
                    </a:cubicBezTo>
                    <a:cubicBezTo>
                      <a:pt x="18884" y="10396"/>
                      <a:pt x="18872" y="10420"/>
                      <a:pt x="18932" y="10455"/>
                    </a:cubicBezTo>
                    <a:cubicBezTo>
                      <a:pt x="18956" y="10503"/>
                      <a:pt x="18968" y="10551"/>
                      <a:pt x="18944" y="10598"/>
                    </a:cubicBezTo>
                    <a:cubicBezTo>
                      <a:pt x="18908" y="10574"/>
                      <a:pt x="18872" y="10562"/>
                      <a:pt x="18825" y="10562"/>
                    </a:cubicBezTo>
                    <a:cubicBezTo>
                      <a:pt x="18765" y="10586"/>
                      <a:pt x="18718" y="10634"/>
                      <a:pt x="18706" y="10693"/>
                    </a:cubicBezTo>
                    <a:cubicBezTo>
                      <a:pt x="18694" y="10753"/>
                      <a:pt x="18682" y="10801"/>
                      <a:pt x="18646" y="10848"/>
                    </a:cubicBezTo>
                    <a:cubicBezTo>
                      <a:pt x="18646" y="10848"/>
                      <a:pt x="18587" y="10848"/>
                      <a:pt x="18563" y="10860"/>
                    </a:cubicBezTo>
                    <a:cubicBezTo>
                      <a:pt x="18479" y="10896"/>
                      <a:pt x="18634" y="11015"/>
                      <a:pt x="18598" y="11086"/>
                    </a:cubicBezTo>
                    <a:cubicBezTo>
                      <a:pt x="18585" y="11103"/>
                      <a:pt x="18572" y="11109"/>
                      <a:pt x="18560" y="11109"/>
                    </a:cubicBezTo>
                    <a:cubicBezTo>
                      <a:pt x="18519" y="11109"/>
                      <a:pt x="18488" y="11030"/>
                      <a:pt x="18444" y="11030"/>
                    </a:cubicBezTo>
                    <a:cubicBezTo>
                      <a:pt x="18437" y="11030"/>
                      <a:pt x="18429" y="11033"/>
                      <a:pt x="18420" y="11039"/>
                    </a:cubicBezTo>
                    <a:cubicBezTo>
                      <a:pt x="18325" y="11122"/>
                      <a:pt x="18337" y="11301"/>
                      <a:pt x="18301" y="11396"/>
                    </a:cubicBezTo>
                    <a:cubicBezTo>
                      <a:pt x="18291" y="11415"/>
                      <a:pt x="18216" y="11551"/>
                      <a:pt x="18190" y="11551"/>
                    </a:cubicBezTo>
                    <a:cubicBezTo>
                      <a:pt x="18183" y="11551"/>
                      <a:pt x="18179" y="11541"/>
                      <a:pt x="18182" y="11515"/>
                    </a:cubicBezTo>
                    <a:cubicBezTo>
                      <a:pt x="18231" y="11458"/>
                      <a:pt x="18229" y="11406"/>
                      <a:pt x="18197" y="11406"/>
                    </a:cubicBezTo>
                    <a:cubicBezTo>
                      <a:pt x="18182" y="11406"/>
                      <a:pt x="18160" y="11417"/>
                      <a:pt x="18134" y="11444"/>
                    </a:cubicBezTo>
                    <a:cubicBezTo>
                      <a:pt x="18098" y="11467"/>
                      <a:pt x="18015" y="11574"/>
                      <a:pt x="18075" y="11598"/>
                    </a:cubicBezTo>
                    <a:cubicBezTo>
                      <a:pt x="18087" y="11610"/>
                      <a:pt x="18182" y="11598"/>
                      <a:pt x="18170" y="11634"/>
                    </a:cubicBezTo>
                    <a:cubicBezTo>
                      <a:pt x="18170" y="11634"/>
                      <a:pt x="17896" y="11670"/>
                      <a:pt x="17932" y="11717"/>
                    </a:cubicBezTo>
                    <a:cubicBezTo>
                      <a:pt x="17956" y="11777"/>
                      <a:pt x="17991" y="11777"/>
                      <a:pt x="18003" y="11813"/>
                    </a:cubicBezTo>
                    <a:cubicBezTo>
                      <a:pt x="18027" y="11860"/>
                      <a:pt x="18003" y="11896"/>
                      <a:pt x="18003" y="11944"/>
                    </a:cubicBezTo>
                    <a:cubicBezTo>
                      <a:pt x="17963" y="11903"/>
                      <a:pt x="17937" y="11874"/>
                      <a:pt x="17908" y="11874"/>
                    </a:cubicBezTo>
                    <a:cubicBezTo>
                      <a:pt x="17885" y="11874"/>
                      <a:pt x="17861" y="11891"/>
                      <a:pt x="17825" y="11932"/>
                    </a:cubicBezTo>
                    <a:cubicBezTo>
                      <a:pt x="17802" y="11955"/>
                      <a:pt x="17723" y="12111"/>
                      <a:pt x="17782" y="12111"/>
                    </a:cubicBezTo>
                    <a:cubicBezTo>
                      <a:pt x="17784" y="12111"/>
                      <a:pt x="17786" y="12111"/>
                      <a:pt x="17789" y="12110"/>
                    </a:cubicBezTo>
                    <a:lnTo>
                      <a:pt x="17789" y="12110"/>
                    </a:lnTo>
                    <a:lnTo>
                      <a:pt x="17717" y="12194"/>
                    </a:lnTo>
                    <a:cubicBezTo>
                      <a:pt x="17682" y="12170"/>
                      <a:pt x="17670" y="12122"/>
                      <a:pt x="17634" y="12122"/>
                    </a:cubicBezTo>
                    <a:cubicBezTo>
                      <a:pt x="17586" y="12122"/>
                      <a:pt x="17539" y="12158"/>
                      <a:pt x="17515" y="12206"/>
                    </a:cubicBezTo>
                    <a:cubicBezTo>
                      <a:pt x="17462" y="12300"/>
                      <a:pt x="17540" y="12414"/>
                      <a:pt x="17443" y="12414"/>
                    </a:cubicBezTo>
                    <a:cubicBezTo>
                      <a:pt x="17431" y="12414"/>
                      <a:pt x="17415" y="12412"/>
                      <a:pt x="17396" y="12408"/>
                    </a:cubicBezTo>
                    <a:cubicBezTo>
                      <a:pt x="17372" y="12386"/>
                      <a:pt x="17356" y="12377"/>
                      <a:pt x="17346" y="12377"/>
                    </a:cubicBezTo>
                    <a:cubicBezTo>
                      <a:pt x="17305" y="12377"/>
                      <a:pt x="17348" y="12515"/>
                      <a:pt x="17301" y="12563"/>
                    </a:cubicBezTo>
                    <a:cubicBezTo>
                      <a:pt x="17241" y="12622"/>
                      <a:pt x="17146" y="12587"/>
                      <a:pt x="17134" y="12634"/>
                    </a:cubicBezTo>
                    <a:cubicBezTo>
                      <a:pt x="17134" y="12682"/>
                      <a:pt x="17134" y="12729"/>
                      <a:pt x="17146" y="12765"/>
                    </a:cubicBezTo>
                    <a:cubicBezTo>
                      <a:pt x="17093" y="12756"/>
                      <a:pt x="17092" y="12728"/>
                      <a:pt x="17062" y="12728"/>
                    </a:cubicBezTo>
                    <a:cubicBezTo>
                      <a:pt x="17051" y="12728"/>
                      <a:pt x="17037" y="12732"/>
                      <a:pt x="17015" y="12741"/>
                    </a:cubicBezTo>
                    <a:cubicBezTo>
                      <a:pt x="16979" y="12765"/>
                      <a:pt x="16908" y="12801"/>
                      <a:pt x="16920" y="12848"/>
                    </a:cubicBezTo>
                    <a:cubicBezTo>
                      <a:pt x="16944" y="12896"/>
                      <a:pt x="16872" y="12932"/>
                      <a:pt x="16836" y="12979"/>
                    </a:cubicBezTo>
                    <a:cubicBezTo>
                      <a:pt x="16803" y="13012"/>
                      <a:pt x="16852" y="13066"/>
                      <a:pt x="16822" y="13121"/>
                    </a:cubicBezTo>
                    <a:lnTo>
                      <a:pt x="16822" y="13121"/>
                    </a:lnTo>
                    <a:lnTo>
                      <a:pt x="16884" y="13110"/>
                    </a:lnTo>
                    <a:lnTo>
                      <a:pt x="16884" y="13110"/>
                    </a:lnTo>
                    <a:cubicBezTo>
                      <a:pt x="16884" y="13158"/>
                      <a:pt x="16884" y="13194"/>
                      <a:pt x="16836" y="13229"/>
                    </a:cubicBezTo>
                    <a:cubicBezTo>
                      <a:pt x="16814" y="13207"/>
                      <a:pt x="16770" y="13163"/>
                      <a:pt x="16806" y="13128"/>
                    </a:cubicBezTo>
                    <a:lnTo>
                      <a:pt x="16806" y="13128"/>
                    </a:lnTo>
                    <a:lnTo>
                      <a:pt x="16741" y="13063"/>
                    </a:lnTo>
                    <a:cubicBezTo>
                      <a:pt x="16717" y="13087"/>
                      <a:pt x="16670" y="13134"/>
                      <a:pt x="16705" y="13170"/>
                    </a:cubicBezTo>
                    <a:cubicBezTo>
                      <a:pt x="16705" y="13229"/>
                      <a:pt x="16682" y="13241"/>
                      <a:pt x="16622" y="13241"/>
                    </a:cubicBezTo>
                    <a:cubicBezTo>
                      <a:pt x="16586" y="13277"/>
                      <a:pt x="16586" y="13289"/>
                      <a:pt x="16610" y="13313"/>
                    </a:cubicBezTo>
                    <a:cubicBezTo>
                      <a:pt x="16634" y="13349"/>
                      <a:pt x="16586" y="13396"/>
                      <a:pt x="16563" y="13420"/>
                    </a:cubicBezTo>
                    <a:lnTo>
                      <a:pt x="16455" y="13301"/>
                    </a:lnTo>
                    <a:lnTo>
                      <a:pt x="16455" y="13301"/>
                    </a:lnTo>
                    <a:cubicBezTo>
                      <a:pt x="16491" y="13349"/>
                      <a:pt x="16372" y="13479"/>
                      <a:pt x="16336" y="13515"/>
                    </a:cubicBezTo>
                    <a:cubicBezTo>
                      <a:pt x="16289" y="13551"/>
                      <a:pt x="16241" y="13527"/>
                      <a:pt x="16193" y="13551"/>
                    </a:cubicBezTo>
                    <a:cubicBezTo>
                      <a:pt x="15991" y="13682"/>
                      <a:pt x="15801" y="13825"/>
                      <a:pt x="15622" y="13991"/>
                    </a:cubicBezTo>
                    <a:cubicBezTo>
                      <a:pt x="15610" y="13980"/>
                      <a:pt x="15595" y="13974"/>
                      <a:pt x="15580" y="13974"/>
                    </a:cubicBezTo>
                    <a:cubicBezTo>
                      <a:pt x="15565" y="13974"/>
                      <a:pt x="15550" y="13980"/>
                      <a:pt x="15539" y="13991"/>
                    </a:cubicBezTo>
                    <a:lnTo>
                      <a:pt x="15455" y="14063"/>
                    </a:lnTo>
                    <a:cubicBezTo>
                      <a:pt x="15360" y="14158"/>
                      <a:pt x="15277" y="14241"/>
                      <a:pt x="15181" y="14325"/>
                    </a:cubicBezTo>
                    <a:cubicBezTo>
                      <a:pt x="15050" y="14444"/>
                      <a:pt x="14908" y="14563"/>
                      <a:pt x="14788" y="14682"/>
                    </a:cubicBezTo>
                    <a:cubicBezTo>
                      <a:pt x="14741" y="14730"/>
                      <a:pt x="14693" y="14777"/>
                      <a:pt x="14681" y="14825"/>
                    </a:cubicBezTo>
                    <a:cubicBezTo>
                      <a:pt x="14669" y="14884"/>
                      <a:pt x="14622" y="14896"/>
                      <a:pt x="14586" y="14920"/>
                    </a:cubicBezTo>
                    <a:cubicBezTo>
                      <a:pt x="14615" y="14901"/>
                      <a:pt x="14620" y="14866"/>
                      <a:pt x="14596" y="14866"/>
                    </a:cubicBezTo>
                    <a:cubicBezTo>
                      <a:pt x="14591" y="14866"/>
                      <a:pt x="14583" y="14868"/>
                      <a:pt x="14574" y="14873"/>
                    </a:cubicBezTo>
                    <a:cubicBezTo>
                      <a:pt x="14491" y="14920"/>
                      <a:pt x="14396" y="14968"/>
                      <a:pt x="14312" y="15027"/>
                    </a:cubicBezTo>
                    <a:cubicBezTo>
                      <a:pt x="14277" y="15051"/>
                      <a:pt x="14169" y="15099"/>
                      <a:pt x="14169" y="15146"/>
                    </a:cubicBezTo>
                    <a:cubicBezTo>
                      <a:pt x="14169" y="15194"/>
                      <a:pt x="14241" y="15254"/>
                      <a:pt x="14265" y="15277"/>
                    </a:cubicBezTo>
                    <a:cubicBezTo>
                      <a:pt x="14248" y="15289"/>
                      <a:pt x="14232" y="15293"/>
                      <a:pt x="14216" y="15293"/>
                    </a:cubicBezTo>
                    <a:cubicBezTo>
                      <a:pt x="14166" y="15293"/>
                      <a:pt x="14125" y="15245"/>
                      <a:pt x="14098" y="15218"/>
                    </a:cubicBezTo>
                    <a:cubicBezTo>
                      <a:pt x="14087" y="15204"/>
                      <a:pt x="14074" y="15198"/>
                      <a:pt x="14058" y="15198"/>
                    </a:cubicBezTo>
                    <a:cubicBezTo>
                      <a:pt x="14020" y="15198"/>
                      <a:pt x="13970" y="15232"/>
                      <a:pt x="13919" y="15265"/>
                    </a:cubicBezTo>
                    <a:cubicBezTo>
                      <a:pt x="13836" y="15325"/>
                      <a:pt x="13741" y="15373"/>
                      <a:pt x="13634" y="15408"/>
                    </a:cubicBezTo>
                    <a:lnTo>
                      <a:pt x="13574" y="15408"/>
                    </a:lnTo>
                    <a:cubicBezTo>
                      <a:pt x="13526" y="15444"/>
                      <a:pt x="13515" y="15480"/>
                      <a:pt x="13491" y="15527"/>
                    </a:cubicBezTo>
                    <a:cubicBezTo>
                      <a:pt x="13431" y="15611"/>
                      <a:pt x="13288" y="15599"/>
                      <a:pt x="13193" y="15623"/>
                    </a:cubicBezTo>
                    <a:cubicBezTo>
                      <a:pt x="13110" y="15658"/>
                      <a:pt x="13110" y="15730"/>
                      <a:pt x="13086" y="15801"/>
                    </a:cubicBezTo>
                    <a:cubicBezTo>
                      <a:pt x="13079" y="15847"/>
                      <a:pt x="13069" y="15864"/>
                      <a:pt x="13057" y="15864"/>
                    </a:cubicBezTo>
                    <a:cubicBezTo>
                      <a:pt x="13030" y="15864"/>
                      <a:pt x="12995" y="15770"/>
                      <a:pt x="12979" y="15754"/>
                    </a:cubicBezTo>
                    <a:cubicBezTo>
                      <a:pt x="12973" y="15748"/>
                      <a:pt x="12967" y="15745"/>
                      <a:pt x="12962" y="15745"/>
                    </a:cubicBezTo>
                    <a:cubicBezTo>
                      <a:pt x="12923" y="15745"/>
                      <a:pt x="12894" y="15874"/>
                      <a:pt x="12883" y="15885"/>
                    </a:cubicBezTo>
                    <a:cubicBezTo>
                      <a:pt x="12864" y="15912"/>
                      <a:pt x="12842" y="15922"/>
                      <a:pt x="12821" y="15922"/>
                    </a:cubicBezTo>
                    <a:cubicBezTo>
                      <a:pt x="12778" y="15922"/>
                      <a:pt x="12733" y="15885"/>
                      <a:pt x="12693" y="15885"/>
                    </a:cubicBezTo>
                    <a:cubicBezTo>
                      <a:pt x="12610" y="15896"/>
                      <a:pt x="12526" y="15932"/>
                      <a:pt x="12467" y="15992"/>
                    </a:cubicBezTo>
                    <a:cubicBezTo>
                      <a:pt x="12438" y="16011"/>
                      <a:pt x="12291" y="16111"/>
                      <a:pt x="12213" y="16111"/>
                    </a:cubicBezTo>
                    <a:cubicBezTo>
                      <a:pt x="12192" y="16111"/>
                      <a:pt x="12177" y="16104"/>
                      <a:pt x="12169" y="16087"/>
                    </a:cubicBezTo>
                    <a:cubicBezTo>
                      <a:pt x="12110" y="16111"/>
                      <a:pt x="12050" y="16146"/>
                      <a:pt x="12002" y="16182"/>
                    </a:cubicBezTo>
                    <a:cubicBezTo>
                      <a:pt x="11824" y="16313"/>
                      <a:pt x="11598" y="16385"/>
                      <a:pt x="11407" y="16504"/>
                    </a:cubicBezTo>
                    <a:cubicBezTo>
                      <a:pt x="11348" y="16551"/>
                      <a:pt x="11264" y="16599"/>
                      <a:pt x="11288" y="16670"/>
                    </a:cubicBezTo>
                    <a:cubicBezTo>
                      <a:pt x="11276" y="16635"/>
                      <a:pt x="11264" y="16563"/>
                      <a:pt x="11217" y="16563"/>
                    </a:cubicBezTo>
                    <a:cubicBezTo>
                      <a:pt x="11210" y="16562"/>
                      <a:pt x="11204" y="16561"/>
                      <a:pt x="11199" y="16561"/>
                    </a:cubicBezTo>
                    <a:cubicBezTo>
                      <a:pt x="11157" y="16561"/>
                      <a:pt x="11153" y="16599"/>
                      <a:pt x="11121" y="16599"/>
                    </a:cubicBezTo>
                    <a:lnTo>
                      <a:pt x="11038" y="16599"/>
                    </a:lnTo>
                    <a:cubicBezTo>
                      <a:pt x="10931" y="16611"/>
                      <a:pt x="10824" y="16647"/>
                      <a:pt x="10728" y="16682"/>
                    </a:cubicBezTo>
                    <a:cubicBezTo>
                      <a:pt x="10693" y="16742"/>
                      <a:pt x="10490" y="16789"/>
                      <a:pt x="10490" y="16801"/>
                    </a:cubicBezTo>
                    <a:cubicBezTo>
                      <a:pt x="10478" y="16897"/>
                      <a:pt x="10538" y="16980"/>
                      <a:pt x="10514" y="17087"/>
                    </a:cubicBezTo>
                    <a:cubicBezTo>
                      <a:pt x="10514" y="17091"/>
                      <a:pt x="10510" y="17092"/>
                      <a:pt x="10504" y="17092"/>
                    </a:cubicBezTo>
                    <a:cubicBezTo>
                      <a:pt x="10466" y="17092"/>
                      <a:pt x="10343" y="17037"/>
                      <a:pt x="10383" y="16956"/>
                    </a:cubicBezTo>
                    <a:cubicBezTo>
                      <a:pt x="10425" y="16889"/>
                      <a:pt x="10402" y="16857"/>
                      <a:pt x="10351" y="16857"/>
                    </a:cubicBezTo>
                    <a:cubicBezTo>
                      <a:pt x="10330" y="16857"/>
                      <a:pt x="10304" y="16862"/>
                      <a:pt x="10276" y="16873"/>
                    </a:cubicBezTo>
                    <a:cubicBezTo>
                      <a:pt x="10228" y="16885"/>
                      <a:pt x="10157" y="16908"/>
                      <a:pt x="10133" y="16944"/>
                    </a:cubicBezTo>
                    <a:cubicBezTo>
                      <a:pt x="10109" y="16980"/>
                      <a:pt x="10133" y="16992"/>
                      <a:pt x="10074" y="16992"/>
                    </a:cubicBezTo>
                    <a:cubicBezTo>
                      <a:pt x="10015" y="16992"/>
                      <a:pt x="9815" y="16933"/>
                      <a:pt x="9823" y="16874"/>
                    </a:cubicBezTo>
                    <a:lnTo>
                      <a:pt x="9823" y="16874"/>
                    </a:lnTo>
                    <a:cubicBezTo>
                      <a:pt x="9811" y="16944"/>
                      <a:pt x="9775" y="16956"/>
                      <a:pt x="9693" y="16980"/>
                    </a:cubicBezTo>
                    <a:cubicBezTo>
                      <a:pt x="9609" y="17004"/>
                      <a:pt x="9538" y="17028"/>
                      <a:pt x="9478" y="17075"/>
                    </a:cubicBezTo>
                    <a:cubicBezTo>
                      <a:pt x="9454" y="17087"/>
                      <a:pt x="9395" y="17147"/>
                      <a:pt x="9383" y="17147"/>
                    </a:cubicBezTo>
                    <a:cubicBezTo>
                      <a:pt x="9371" y="17135"/>
                      <a:pt x="9324" y="17087"/>
                      <a:pt x="9300" y="17087"/>
                    </a:cubicBezTo>
                    <a:cubicBezTo>
                      <a:pt x="9240" y="17087"/>
                      <a:pt x="9204" y="17147"/>
                      <a:pt x="9145" y="17159"/>
                    </a:cubicBezTo>
                    <a:lnTo>
                      <a:pt x="8966" y="17194"/>
                    </a:lnTo>
                    <a:cubicBezTo>
                      <a:pt x="8950" y="17186"/>
                      <a:pt x="8936" y="17182"/>
                      <a:pt x="8925" y="17182"/>
                    </a:cubicBezTo>
                    <a:cubicBezTo>
                      <a:pt x="8871" y="17182"/>
                      <a:pt x="8871" y="17262"/>
                      <a:pt x="8871" y="17301"/>
                    </a:cubicBezTo>
                    <a:cubicBezTo>
                      <a:pt x="8859" y="17349"/>
                      <a:pt x="8823" y="17361"/>
                      <a:pt x="8776" y="17373"/>
                    </a:cubicBezTo>
                    <a:cubicBezTo>
                      <a:pt x="8755" y="17289"/>
                      <a:pt x="8771" y="17252"/>
                      <a:pt x="8687" y="17252"/>
                    </a:cubicBezTo>
                    <a:cubicBezTo>
                      <a:pt x="8675" y="17252"/>
                      <a:pt x="8661" y="17252"/>
                      <a:pt x="8645" y="17254"/>
                    </a:cubicBezTo>
                    <a:cubicBezTo>
                      <a:pt x="8442" y="17278"/>
                      <a:pt x="8240" y="17325"/>
                      <a:pt x="8038" y="17349"/>
                    </a:cubicBezTo>
                    <a:cubicBezTo>
                      <a:pt x="8014" y="17349"/>
                      <a:pt x="7800" y="17373"/>
                      <a:pt x="7835" y="17409"/>
                    </a:cubicBezTo>
                    <a:cubicBezTo>
                      <a:pt x="7881" y="17455"/>
                      <a:pt x="7820" y="17472"/>
                      <a:pt x="7768" y="17472"/>
                    </a:cubicBezTo>
                    <a:cubicBezTo>
                      <a:pt x="7753" y="17472"/>
                      <a:pt x="7739" y="17471"/>
                      <a:pt x="7728" y="17468"/>
                    </a:cubicBezTo>
                    <a:cubicBezTo>
                      <a:pt x="7680" y="17468"/>
                      <a:pt x="7704" y="17420"/>
                      <a:pt x="7669" y="17409"/>
                    </a:cubicBezTo>
                    <a:cubicBezTo>
                      <a:pt x="7651" y="17403"/>
                      <a:pt x="7633" y="17400"/>
                      <a:pt x="7616" y="17400"/>
                    </a:cubicBezTo>
                    <a:cubicBezTo>
                      <a:pt x="7600" y="17400"/>
                      <a:pt x="7585" y="17403"/>
                      <a:pt x="7573" y="17409"/>
                    </a:cubicBezTo>
                    <a:cubicBezTo>
                      <a:pt x="7553" y="17409"/>
                      <a:pt x="7522" y="17407"/>
                      <a:pt x="7487" y="17407"/>
                    </a:cubicBezTo>
                    <a:cubicBezTo>
                      <a:pt x="7417" y="17407"/>
                      <a:pt x="7335" y="17413"/>
                      <a:pt x="7311" y="17444"/>
                    </a:cubicBezTo>
                    <a:cubicBezTo>
                      <a:pt x="7293" y="17468"/>
                      <a:pt x="7273" y="17471"/>
                      <a:pt x="7249" y="17471"/>
                    </a:cubicBezTo>
                    <a:cubicBezTo>
                      <a:pt x="7241" y="17471"/>
                      <a:pt x="7233" y="17471"/>
                      <a:pt x="7224" y="17471"/>
                    </a:cubicBezTo>
                    <a:cubicBezTo>
                      <a:pt x="7207" y="17471"/>
                      <a:pt x="7188" y="17472"/>
                      <a:pt x="7168" y="17480"/>
                    </a:cubicBezTo>
                    <a:cubicBezTo>
                      <a:pt x="7133" y="17504"/>
                      <a:pt x="7085" y="17563"/>
                      <a:pt x="7061" y="17575"/>
                    </a:cubicBezTo>
                    <a:cubicBezTo>
                      <a:pt x="7049" y="17575"/>
                      <a:pt x="7026" y="17528"/>
                      <a:pt x="7002" y="17516"/>
                    </a:cubicBezTo>
                    <a:cubicBezTo>
                      <a:pt x="6957" y="17489"/>
                      <a:pt x="6906" y="17476"/>
                      <a:pt x="6853" y="17476"/>
                    </a:cubicBezTo>
                    <a:cubicBezTo>
                      <a:pt x="6835" y="17476"/>
                      <a:pt x="6817" y="17477"/>
                      <a:pt x="6799" y="17480"/>
                    </a:cubicBezTo>
                    <a:cubicBezTo>
                      <a:pt x="6692" y="17480"/>
                      <a:pt x="6573" y="17492"/>
                      <a:pt x="6466" y="17504"/>
                    </a:cubicBezTo>
                    <a:cubicBezTo>
                      <a:pt x="6418" y="17504"/>
                      <a:pt x="6383" y="17551"/>
                      <a:pt x="6383" y="17599"/>
                    </a:cubicBezTo>
                    <a:cubicBezTo>
                      <a:pt x="6308" y="17666"/>
                      <a:pt x="6434" y="17756"/>
                      <a:pt x="6527" y="17756"/>
                    </a:cubicBezTo>
                    <a:cubicBezTo>
                      <a:pt x="6581" y="17756"/>
                      <a:pt x="6624" y="17726"/>
                      <a:pt x="6610" y="17641"/>
                    </a:cubicBezTo>
                    <a:lnTo>
                      <a:pt x="6610" y="17641"/>
                    </a:lnTo>
                    <a:cubicBezTo>
                      <a:pt x="6630" y="17693"/>
                      <a:pt x="6885" y="17685"/>
                      <a:pt x="6930" y="17754"/>
                    </a:cubicBezTo>
                    <a:cubicBezTo>
                      <a:pt x="6946" y="17777"/>
                      <a:pt x="6956" y="17785"/>
                      <a:pt x="6965" y="17785"/>
                    </a:cubicBezTo>
                    <a:cubicBezTo>
                      <a:pt x="6983" y="17785"/>
                      <a:pt x="6993" y="17750"/>
                      <a:pt x="7026" y="17742"/>
                    </a:cubicBezTo>
                    <a:cubicBezTo>
                      <a:pt x="7073" y="17730"/>
                      <a:pt x="7121" y="17718"/>
                      <a:pt x="7180" y="17706"/>
                    </a:cubicBezTo>
                    <a:cubicBezTo>
                      <a:pt x="7430" y="17659"/>
                      <a:pt x="7692" y="17623"/>
                      <a:pt x="7954" y="17611"/>
                    </a:cubicBezTo>
                    <a:cubicBezTo>
                      <a:pt x="8004" y="17611"/>
                      <a:pt x="8075" y="17616"/>
                      <a:pt x="8149" y="17616"/>
                    </a:cubicBezTo>
                    <a:cubicBezTo>
                      <a:pt x="8305" y="17616"/>
                      <a:pt x="8471" y="17594"/>
                      <a:pt x="8454" y="17456"/>
                    </a:cubicBezTo>
                    <a:cubicBezTo>
                      <a:pt x="8454" y="17446"/>
                      <a:pt x="8464" y="17331"/>
                      <a:pt x="8483" y="17331"/>
                    </a:cubicBezTo>
                    <a:cubicBezTo>
                      <a:pt x="8485" y="17331"/>
                      <a:pt x="8487" y="17333"/>
                      <a:pt x="8490" y="17337"/>
                    </a:cubicBezTo>
                    <a:cubicBezTo>
                      <a:pt x="8526" y="17373"/>
                      <a:pt x="8550" y="17420"/>
                      <a:pt x="8562" y="17456"/>
                    </a:cubicBezTo>
                    <a:cubicBezTo>
                      <a:pt x="8585" y="17551"/>
                      <a:pt x="8621" y="17635"/>
                      <a:pt x="8657" y="17706"/>
                    </a:cubicBezTo>
                    <a:cubicBezTo>
                      <a:pt x="8669" y="17694"/>
                      <a:pt x="8657" y="17682"/>
                      <a:pt x="8692" y="17659"/>
                    </a:cubicBezTo>
                    <a:cubicBezTo>
                      <a:pt x="8728" y="17647"/>
                      <a:pt x="8776" y="17635"/>
                      <a:pt x="8812" y="17623"/>
                    </a:cubicBezTo>
                    <a:cubicBezTo>
                      <a:pt x="8841" y="17618"/>
                      <a:pt x="8874" y="17613"/>
                      <a:pt x="8904" y="17613"/>
                    </a:cubicBezTo>
                    <a:cubicBezTo>
                      <a:pt x="8947" y="17613"/>
                      <a:pt x="8983" y="17623"/>
                      <a:pt x="8990" y="17659"/>
                    </a:cubicBezTo>
                    <a:cubicBezTo>
                      <a:pt x="8966" y="17540"/>
                      <a:pt x="9121" y="17599"/>
                      <a:pt x="9121" y="17492"/>
                    </a:cubicBezTo>
                    <a:cubicBezTo>
                      <a:pt x="9121" y="17447"/>
                      <a:pt x="9141" y="17368"/>
                      <a:pt x="9193" y="17368"/>
                    </a:cubicBezTo>
                    <a:cubicBezTo>
                      <a:pt x="9209" y="17368"/>
                      <a:pt x="9229" y="17376"/>
                      <a:pt x="9252" y="17397"/>
                    </a:cubicBezTo>
                    <a:cubicBezTo>
                      <a:pt x="9300" y="17432"/>
                      <a:pt x="9288" y="17480"/>
                      <a:pt x="9347" y="17504"/>
                    </a:cubicBezTo>
                    <a:cubicBezTo>
                      <a:pt x="9366" y="17510"/>
                      <a:pt x="9383" y="17513"/>
                      <a:pt x="9397" y="17513"/>
                    </a:cubicBezTo>
                    <a:cubicBezTo>
                      <a:pt x="9435" y="17513"/>
                      <a:pt x="9454" y="17491"/>
                      <a:pt x="9454" y="17456"/>
                    </a:cubicBezTo>
                    <a:cubicBezTo>
                      <a:pt x="9466" y="17409"/>
                      <a:pt x="9478" y="17420"/>
                      <a:pt x="9550" y="17409"/>
                    </a:cubicBezTo>
                    <a:cubicBezTo>
                      <a:pt x="9585" y="17409"/>
                      <a:pt x="9574" y="17432"/>
                      <a:pt x="9585" y="17456"/>
                    </a:cubicBezTo>
                    <a:cubicBezTo>
                      <a:pt x="9595" y="17466"/>
                      <a:pt x="9607" y="17470"/>
                      <a:pt x="9619" y="17470"/>
                    </a:cubicBezTo>
                    <a:cubicBezTo>
                      <a:pt x="9681" y="17470"/>
                      <a:pt x="9768" y="17359"/>
                      <a:pt x="9849" y="17359"/>
                    </a:cubicBezTo>
                    <a:cubicBezTo>
                      <a:pt x="9865" y="17359"/>
                      <a:pt x="9880" y="17363"/>
                      <a:pt x="9895" y="17373"/>
                    </a:cubicBezTo>
                    <a:cubicBezTo>
                      <a:pt x="9964" y="17350"/>
                      <a:pt x="10021" y="17217"/>
                      <a:pt x="10047" y="17217"/>
                    </a:cubicBezTo>
                    <a:cubicBezTo>
                      <a:pt x="10048" y="17217"/>
                      <a:pt x="10049" y="17218"/>
                      <a:pt x="10050" y="17218"/>
                    </a:cubicBezTo>
                    <a:cubicBezTo>
                      <a:pt x="10071" y="17240"/>
                      <a:pt x="10103" y="17291"/>
                      <a:pt x="10126" y="17291"/>
                    </a:cubicBezTo>
                    <a:cubicBezTo>
                      <a:pt x="10129" y="17291"/>
                      <a:pt x="10131" y="17291"/>
                      <a:pt x="10133" y="17289"/>
                    </a:cubicBezTo>
                    <a:cubicBezTo>
                      <a:pt x="10145" y="17278"/>
                      <a:pt x="10133" y="17206"/>
                      <a:pt x="10157" y="17170"/>
                    </a:cubicBezTo>
                    <a:cubicBezTo>
                      <a:pt x="10157" y="17170"/>
                      <a:pt x="10276" y="17301"/>
                      <a:pt x="10276" y="17301"/>
                    </a:cubicBezTo>
                    <a:cubicBezTo>
                      <a:pt x="10287" y="17214"/>
                      <a:pt x="10358" y="17157"/>
                      <a:pt x="10442" y="17157"/>
                    </a:cubicBezTo>
                    <a:cubicBezTo>
                      <a:pt x="10450" y="17157"/>
                      <a:pt x="10458" y="17157"/>
                      <a:pt x="10467" y="17159"/>
                    </a:cubicBezTo>
                    <a:cubicBezTo>
                      <a:pt x="10484" y="17162"/>
                      <a:pt x="10501" y="17163"/>
                      <a:pt x="10519" y="17163"/>
                    </a:cubicBezTo>
                    <a:cubicBezTo>
                      <a:pt x="10560" y="17163"/>
                      <a:pt x="10600" y="17155"/>
                      <a:pt x="10633" y="17147"/>
                    </a:cubicBezTo>
                    <a:cubicBezTo>
                      <a:pt x="10654" y="17136"/>
                      <a:pt x="10704" y="17097"/>
                      <a:pt x="10672" y="17097"/>
                    </a:cubicBezTo>
                    <a:cubicBezTo>
                      <a:pt x="10669" y="17097"/>
                      <a:pt x="10664" y="17098"/>
                      <a:pt x="10657" y="17099"/>
                    </a:cubicBezTo>
                    <a:lnTo>
                      <a:pt x="10776" y="17063"/>
                    </a:lnTo>
                    <a:cubicBezTo>
                      <a:pt x="10871" y="17039"/>
                      <a:pt x="10800" y="17051"/>
                      <a:pt x="10824" y="17004"/>
                    </a:cubicBezTo>
                    <a:cubicBezTo>
                      <a:pt x="10848" y="16972"/>
                      <a:pt x="10924" y="16972"/>
                      <a:pt x="10983" y="16972"/>
                    </a:cubicBezTo>
                    <a:cubicBezTo>
                      <a:pt x="11013" y="16972"/>
                      <a:pt x="11038" y="16972"/>
                      <a:pt x="11050" y="16968"/>
                    </a:cubicBezTo>
                    <a:cubicBezTo>
                      <a:pt x="11086" y="16956"/>
                      <a:pt x="11217" y="16944"/>
                      <a:pt x="11240" y="16897"/>
                    </a:cubicBezTo>
                    <a:cubicBezTo>
                      <a:pt x="11267" y="16861"/>
                      <a:pt x="11240" y="16804"/>
                      <a:pt x="11276" y="16804"/>
                    </a:cubicBezTo>
                    <a:cubicBezTo>
                      <a:pt x="11288" y="16804"/>
                      <a:pt x="11306" y="16810"/>
                      <a:pt x="11336" y="16825"/>
                    </a:cubicBezTo>
                    <a:cubicBezTo>
                      <a:pt x="11359" y="16844"/>
                      <a:pt x="11397" y="16854"/>
                      <a:pt x="11427" y="16854"/>
                    </a:cubicBezTo>
                    <a:cubicBezTo>
                      <a:pt x="11471" y="16854"/>
                      <a:pt x="11500" y="16832"/>
                      <a:pt x="11443" y="16789"/>
                    </a:cubicBezTo>
                    <a:cubicBezTo>
                      <a:pt x="11423" y="16721"/>
                      <a:pt x="11460" y="16676"/>
                      <a:pt x="11528" y="16676"/>
                    </a:cubicBezTo>
                    <a:cubicBezTo>
                      <a:pt x="11542" y="16676"/>
                      <a:pt x="11557" y="16678"/>
                      <a:pt x="11574" y="16682"/>
                    </a:cubicBezTo>
                    <a:cubicBezTo>
                      <a:pt x="11612" y="16690"/>
                      <a:pt x="11636" y="16722"/>
                      <a:pt x="11669" y="16722"/>
                    </a:cubicBezTo>
                    <a:cubicBezTo>
                      <a:pt x="11688" y="16722"/>
                      <a:pt x="11711" y="16712"/>
                      <a:pt x="11740" y="16682"/>
                    </a:cubicBezTo>
                    <a:cubicBezTo>
                      <a:pt x="11752" y="16671"/>
                      <a:pt x="11841" y="16527"/>
                      <a:pt x="11858" y="16527"/>
                    </a:cubicBezTo>
                    <a:cubicBezTo>
                      <a:pt x="11859" y="16527"/>
                      <a:pt x="11859" y="16527"/>
                      <a:pt x="11860" y="16527"/>
                    </a:cubicBezTo>
                    <a:cubicBezTo>
                      <a:pt x="11871" y="16539"/>
                      <a:pt x="11800" y="16635"/>
                      <a:pt x="11848" y="16647"/>
                    </a:cubicBezTo>
                    <a:cubicBezTo>
                      <a:pt x="11850" y="16647"/>
                      <a:pt x="11853" y="16647"/>
                      <a:pt x="11856" y="16647"/>
                    </a:cubicBezTo>
                    <a:cubicBezTo>
                      <a:pt x="11913" y="16647"/>
                      <a:pt x="11968" y="16538"/>
                      <a:pt x="11991" y="16516"/>
                    </a:cubicBezTo>
                    <a:cubicBezTo>
                      <a:pt x="12050" y="16480"/>
                      <a:pt x="12121" y="16468"/>
                      <a:pt x="12181" y="16468"/>
                    </a:cubicBezTo>
                    <a:cubicBezTo>
                      <a:pt x="12198" y="16471"/>
                      <a:pt x="12216" y="16473"/>
                      <a:pt x="12233" y="16473"/>
                    </a:cubicBezTo>
                    <a:cubicBezTo>
                      <a:pt x="12274" y="16473"/>
                      <a:pt x="12314" y="16464"/>
                      <a:pt x="12348" y="16456"/>
                    </a:cubicBezTo>
                    <a:cubicBezTo>
                      <a:pt x="12419" y="16432"/>
                      <a:pt x="12491" y="16397"/>
                      <a:pt x="12550" y="16337"/>
                    </a:cubicBezTo>
                    <a:cubicBezTo>
                      <a:pt x="12589" y="16298"/>
                      <a:pt x="12604" y="16244"/>
                      <a:pt x="12640" y="16244"/>
                    </a:cubicBezTo>
                    <a:cubicBezTo>
                      <a:pt x="12648" y="16244"/>
                      <a:pt x="12658" y="16247"/>
                      <a:pt x="12669" y="16254"/>
                    </a:cubicBezTo>
                    <a:cubicBezTo>
                      <a:pt x="12697" y="16266"/>
                      <a:pt x="12725" y="16271"/>
                      <a:pt x="12752" y="16271"/>
                    </a:cubicBezTo>
                    <a:cubicBezTo>
                      <a:pt x="12805" y="16271"/>
                      <a:pt x="12856" y="16250"/>
                      <a:pt x="12895" y="16218"/>
                    </a:cubicBezTo>
                    <a:cubicBezTo>
                      <a:pt x="12943" y="16182"/>
                      <a:pt x="12907" y="16135"/>
                      <a:pt x="12895" y="16099"/>
                    </a:cubicBezTo>
                    <a:lnTo>
                      <a:pt x="12895" y="16099"/>
                    </a:lnTo>
                    <a:cubicBezTo>
                      <a:pt x="12909" y="16133"/>
                      <a:pt x="12936" y="16147"/>
                      <a:pt x="12967" y="16147"/>
                    </a:cubicBezTo>
                    <a:cubicBezTo>
                      <a:pt x="13046" y="16147"/>
                      <a:pt x="13156" y="16063"/>
                      <a:pt x="13181" y="16004"/>
                    </a:cubicBezTo>
                    <a:cubicBezTo>
                      <a:pt x="13190" y="15969"/>
                      <a:pt x="13224" y="15947"/>
                      <a:pt x="13260" y="15947"/>
                    </a:cubicBezTo>
                    <a:cubicBezTo>
                      <a:pt x="13274" y="15947"/>
                      <a:pt x="13287" y="15950"/>
                      <a:pt x="13300" y="15956"/>
                    </a:cubicBezTo>
                    <a:cubicBezTo>
                      <a:pt x="13336" y="15968"/>
                      <a:pt x="13288" y="16016"/>
                      <a:pt x="13336" y="16027"/>
                    </a:cubicBezTo>
                    <a:cubicBezTo>
                      <a:pt x="13339" y="16028"/>
                      <a:pt x="13342" y="16029"/>
                      <a:pt x="13345" y="16029"/>
                    </a:cubicBezTo>
                    <a:cubicBezTo>
                      <a:pt x="13374" y="16029"/>
                      <a:pt x="13386" y="15978"/>
                      <a:pt x="13407" y="15956"/>
                    </a:cubicBezTo>
                    <a:cubicBezTo>
                      <a:pt x="13437" y="15906"/>
                      <a:pt x="13492" y="15882"/>
                      <a:pt x="13550" y="15882"/>
                    </a:cubicBezTo>
                    <a:cubicBezTo>
                      <a:pt x="13562" y="15882"/>
                      <a:pt x="13574" y="15883"/>
                      <a:pt x="13586" y="15885"/>
                    </a:cubicBezTo>
                    <a:cubicBezTo>
                      <a:pt x="13593" y="15898"/>
                      <a:pt x="13599" y="15903"/>
                      <a:pt x="13606" y="15903"/>
                    </a:cubicBezTo>
                    <a:cubicBezTo>
                      <a:pt x="13634" y="15903"/>
                      <a:pt x="13662" y="15797"/>
                      <a:pt x="13681" y="15777"/>
                    </a:cubicBezTo>
                    <a:cubicBezTo>
                      <a:pt x="13753" y="15718"/>
                      <a:pt x="13872" y="15694"/>
                      <a:pt x="13919" y="15623"/>
                    </a:cubicBezTo>
                    <a:cubicBezTo>
                      <a:pt x="13967" y="15551"/>
                      <a:pt x="14038" y="15504"/>
                      <a:pt x="14122" y="15480"/>
                    </a:cubicBezTo>
                    <a:cubicBezTo>
                      <a:pt x="14205" y="15456"/>
                      <a:pt x="14360" y="15408"/>
                      <a:pt x="14396" y="15313"/>
                    </a:cubicBezTo>
                    <a:cubicBezTo>
                      <a:pt x="14400" y="15305"/>
                      <a:pt x="14411" y="15302"/>
                      <a:pt x="14427" y="15302"/>
                    </a:cubicBezTo>
                    <a:cubicBezTo>
                      <a:pt x="14458" y="15302"/>
                      <a:pt x="14503" y="15313"/>
                      <a:pt x="14527" y="15313"/>
                    </a:cubicBezTo>
                    <a:cubicBezTo>
                      <a:pt x="14550" y="15313"/>
                      <a:pt x="14574" y="15254"/>
                      <a:pt x="14622" y="15230"/>
                    </a:cubicBezTo>
                    <a:cubicBezTo>
                      <a:pt x="14681" y="15194"/>
                      <a:pt x="14741" y="15158"/>
                      <a:pt x="14788" y="15111"/>
                    </a:cubicBezTo>
                    <a:cubicBezTo>
                      <a:pt x="14848" y="15051"/>
                      <a:pt x="14788" y="15027"/>
                      <a:pt x="14896" y="15015"/>
                    </a:cubicBezTo>
                    <a:cubicBezTo>
                      <a:pt x="14990" y="15004"/>
                      <a:pt x="15165" y="14957"/>
                      <a:pt x="15089" y="14841"/>
                    </a:cubicBezTo>
                    <a:lnTo>
                      <a:pt x="15089" y="14841"/>
                    </a:lnTo>
                    <a:cubicBezTo>
                      <a:pt x="15103" y="14860"/>
                      <a:pt x="15123" y="14869"/>
                      <a:pt x="15147" y="14869"/>
                    </a:cubicBezTo>
                    <a:cubicBezTo>
                      <a:pt x="15274" y="14869"/>
                      <a:pt x="15509" y="14640"/>
                      <a:pt x="15539" y="14551"/>
                    </a:cubicBezTo>
                    <a:cubicBezTo>
                      <a:pt x="15550" y="14521"/>
                      <a:pt x="15578" y="14515"/>
                      <a:pt x="15612" y="14515"/>
                    </a:cubicBezTo>
                    <a:cubicBezTo>
                      <a:pt x="15638" y="14515"/>
                      <a:pt x="15668" y="14519"/>
                      <a:pt x="15695" y="14519"/>
                    </a:cubicBezTo>
                    <a:cubicBezTo>
                      <a:pt x="15743" y="14519"/>
                      <a:pt x="15782" y="14506"/>
                      <a:pt x="15777" y="14432"/>
                    </a:cubicBezTo>
                    <a:cubicBezTo>
                      <a:pt x="15777" y="14349"/>
                      <a:pt x="15741" y="14277"/>
                      <a:pt x="15848" y="14277"/>
                    </a:cubicBezTo>
                    <a:cubicBezTo>
                      <a:pt x="15872" y="14265"/>
                      <a:pt x="15991" y="14146"/>
                      <a:pt x="15979" y="14146"/>
                    </a:cubicBezTo>
                    <a:lnTo>
                      <a:pt x="15979" y="14146"/>
                    </a:lnTo>
                    <a:cubicBezTo>
                      <a:pt x="15990" y="14146"/>
                      <a:pt x="15971" y="14195"/>
                      <a:pt x="16004" y="14195"/>
                    </a:cubicBezTo>
                    <a:cubicBezTo>
                      <a:pt x="16007" y="14195"/>
                      <a:pt x="16010" y="14195"/>
                      <a:pt x="16015" y="14194"/>
                    </a:cubicBezTo>
                    <a:cubicBezTo>
                      <a:pt x="16051" y="14182"/>
                      <a:pt x="16086" y="14158"/>
                      <a:pt x="16110" y="14122"/>
                    </a:cubicBezTo>
                    <a:cubicBezTo>
                      <a:pt x="16193" y="14063"/>
                      <a:pt x="16324" y="14039"/>
                      <a:pt x="16384" y="13968"/>
                    </a:cubicBezTo>
                    <a:lnTo>
                      <a:pt x="16384" y="13968"/>
                    </a:lnTo>
                    <a:cubicBezTo>
                      <a:pt x="16369" y="13973"/>
                      <a:pt x="16353" y="13976"/>
                      <a:pt x="16337" y="13976"/>
                    </a:cubicBezTo>
                    <a:cubicBezTo>
                      <a:pt x="16254" y="13976"/>
                      <a:pt x="16172" y="13903"/>
                      <a:pt x="16182" y="13813"/>
                    </a:cubicBezTo>
                    <a:cubicBezTo>
                      <a:pt x="16197" y="13800"/>
                      <a:pt x="16209" y="13795"/>
                      <a:pt x="16221" y="13795"/>
                    </a:cubicBezTo>
                    <a:cubicBezTo>
                      <a:pt x="16262" y="13795"/>
                      <a:pt x="16279" y="13868"/>
                      <a:pt x="16289" y="13896"/>
                    </a:cubicBezTo>
                    <a:cubicBezTo>
                      <a:pt x="16291" y="13899"/>
                      <a:pt x="16295" y="13900"/>
                      <a:pt x="16298" y="13900"/>
                    </a:cubicBezTo>
                    <a:cubicBezTo>
                      <a:pt x="16330" y="13900"/>
                      <a:pt x="16398" y="13822"/>
                      <a:pt x="16420" y="13801"/>
                    </a:cubicBezTo>
                    <a:cubicBezTo>
                      <a:pt x="16455" y="13777"/>
                      <a:pt x="16563" y="13801"/>
                      <a:pt x="16563" y="13765"/>
                    </a:cubicBezTo>
                    <a:cubicBezTo>
                      <a:pt x="16563" y="13730"/>
                      <a:pt x="16539" y="13682"/>
                      <a:pt x="16598" y="13658"/>
                    </a:cubicBezTo>
                    <a:cubicBezTo>
                      <a:pt x="16682" y="13634"/>
                      <a:pt x="16765" y="13599"/>
                      <a:pt x="16836" y="13551"/>
                    </a:cubicBezTo>
                    <a:cubicBezTo>
                      <a:pt x="16753" y="13551"/>
                      <a:pt x="17063" y="13289"/>
                      <a:pt x="17086" y="13241"/>
                    </a:cubicBezTo>
                    <a:cubicBezTo>
                      <a:pt x="17098" y="13194"/>
                      <a:pt x="16991" y="13194"/>
                      <a:pt x="17003" y="13134"/>
                    </a:cubicBezTo>
                    <a:cubicBezTo>
                      <a:pt x="17007" y="13115"/>
                      <a:pt x="17021" y="13109"/>
                      <a:pt x="17040" y="13109"/>
                    </a:cubicBezTo>
                    <a:cubicBezTo>
                      <a:pt x="17080" y="13109"/>
                      <a:pt x="17141" y="13142"/>
                      <a:pt x="17158" y="13158"/>
                    </a:cubicBezTo>
                    <a:cubicBezTo>
                      <a:pt x="17134" y="13134"/>
                      <a:pt x="17122" y="13075"/>
                      <a:pt x="17170" y="13063"/>
                    </a:cubicBezTo>
                    <a:cubicBezTo>
                      <a:pt x="17175" y="13062"/>
                      <a:pt x="17180" y="13061"/>
                      <a:pt x="17185" y="13061"/>
                    </a:cubicBezTo>
                    <a:cubicBezTo>
                      <a:pt x="17227" y="13061"/>
                      <a:pt x="17242" y="13100"/>
                      <a:pt x="17277" y="13100"/>
                    </a:cubicBezTo>
                    <a:cubicBezTo>
                      <a:pt x="17280" y="13100"/>
                      <a:pt x="17284" y="13100"/>
                      <a:pt x="17289" y="13098"/>
                    </a:cubicBezTo>
                    <a:cubicBezTo>
                      <a:pt x="17325" y="13075"/>
                      <a:pt x="17241" y="12968"/>
                      <a:pt x="17313" y="12920"/>
                    </a:cubicBezTo>
                    <a:cubicBezTo>
                      <a:pt x="17325" y="12908"/>
                      <a:pt x="17491" y="12908"/>
                      <a:pt x="17455" y="12872"/>
                    </a:cubicBezTo>
                    <a:cubicBezTo>
                      <a:pt x="17432" y="12837"/>
                      <a:pt x="17384" y="12872"/>
                      <a:pt x="17408" y="12813"/>
                    </a:cubicBezTo>
                    <a:cubicBezTo>
                      <a:pt x="17408" y="12801"/>
                      <a:pt x="17432" y="12777"/>
                      <a:pt x="17444" y="12777"/>
                    </a:cubicBezTo>
                    <a:cubicBezTo>
                      <a:pt x="17447" y="12776"/>
                      <a:pt x="17450" y="12776"/>
                      <a:pt x="17453" y="12776"/>
                    </a:cubicBezTo>
                    <a:cubicBezTo>
                      <a:pt x="17495" y="12776"/>
                      <a:pt x="17520" y="12837"/>
                      <a:pt x="17557" y="12837"/>
                    </a:cubicBezTo>
                    <a:cubicBezTo>
                      <a:pt x="17566" y="12837"/>
                      <a:pt x="17576" y="12833"/>
                      <a:pt x="17586" y="12825"/>
                    </a:cubicBezTo>
                    <a:cubicBezTo>
                      <a:pt x="17622" y="12801"/>
                      <a:pt x="17658" y="12765"/>
                      <a:pt x="17682" y="12717"/>
                    </a:cubicBezTo>
                    <a:cubicBezTo>
                      <a:pt x="17694" y="12694"/>
                      <a:pt x="17694" y="12682"/>
                      <a:pt x="17682" y="12658"/>
                    </a:cubicBezTo>
                    <a:cubicBezTo>
                      <a:pt x="17753" y="12598"/>
                      <a:pt x="17801" y="12527"/>
                      <a:pt x="17860" y="12456"/>
                    </a:cubicBezTo>
                    <a:cubicBezTo>
                      <a:pt x="17899" y="12401"/>
                      <a:pt x="17903" y="12366"/>
                      <a:pt x="17873" y="12366"/>
                    </a:cubicBezTo>
                    <a:cubicBezTo>
                      <a:pt x="17858" y="12366"/>
                      <a:pt x="17833" y="12376"/>
                      <a:pt x="17801" y="12396"/>
                    </a:cubicBezTo>
                    <a:cubicBezTo>
                      <a:pt x="17836" y="12325"/>
                      <a:pt x="17908" y="12277"/>
                      <a:pt x="17979" y="12265"/>
                    </a:cubicBezTo>
                    <a:cubicBezTo>
                      <a:pt x="18051" y="12253"/>
                      <a:pt x="18146" y="12241"/>
                      <a:pt x="18170" y="12158"/>
                    </a:cubicBezTo>
                    <a:cubicBezTo>
                      <a:pt x="18182" y="12075"/>
                      <a:pt x="18170" y="12075"/>
                      <a:pt x="18206" y="12015"/>
                    </a:cubicBezTo>
                    <a:cubicBezTo>
                      <a:pt x="18229" y="11991"/>
                      <a:pt x="18253" y="11955"/>
                      <a:pt x="18277" y="11932"/>
                    </a:cubicBezTo>
                    <a:cubicBezTo>
                      <a:pt x="18265" y="11920"/>
                      <a:pt x="18253" y="11908"/>
                      <a:pt x="18253" y="11896"/>
                    </a:cubicBezTo>
                    <a:cubicBezTo>
                      <a:pt x="18277" y="11825"/>
                      <a:pt x="18360" y="11753"/>
                      <a:pt x="18408" y="11694"/>
                    </a:cubicBezTo>
                    <a:cubicBezTo>
                      <a:pt x="18444" y="11622"/>
                      <a:pt x="18444" y="11539"/>
                      <a:pt x="18515" y="11539"/>
                    </a:cubicBezTo>
                    <a:cubicBezTo>
                      <a:pt x="18598" y="11503"/>
                      <a:pt x="18646" y="11444"/>
                      <a:pt x="18670" y="11360"/>
                    </a:cubicBezTo>
                    <a:cubicBezTo>
                      <a:pt x="18667" y="11349"/>
                      <a:pt x="18659" y="11344"/>
                      <a:pt x="18648" y="11344"/>
                    </a:cubicBezTo>
                    <a:cubicBezTo>
                      <a:pt x="18616" y="11344"/>
                      <a:pt x="18557" y="11387"/>
                      <a:pt x="18539" y="11396"/>
                    </a:cubicBezTo>
                    <a:cubicBezTo>
                      <a:pt x="18575" y="11360"/>
                      <a:pt x="18610" y="11313"/>
                      <a:pt x="18658" y="11289"/>
                    </a:cubicBezTo>
                    <a:cubicBezTo>
                      <a:pt x="18706" y="11265"/>
                      <a:pt x="18753" y="11265"/>
                      <a:pt x="18789" y="11229"/>
                    </a:cubicBezTo>
                    <a:cubicBezTo>
                      <a:pt x="18860" y="11170"/>
                      <a:pt x="18825" y="11110"/>
                      <a:pt x="18908" y="11063"/>
                    </a:cubicBezTo>
                    <a:cubicBezTo>
                      <a:pt x="18932" y="11051"/>
                      <a:pt x="19099" y="11051"/>
                      <a:pt x="19039" y="10979"/>
                    </a:cubicBezTo>
                    <a:cubicBezTo>
                      <a:pt x="19003" y="10932"/>
                      <a:pt x="18932" y="10860"/>
                      <a:pt x="19039" y="10824"/>
                    </a:cubicBezTo>
                    <a:cubicBezTo>
                      <a:pt x="19099" y="10801"/>
                      <a:pt x="19134" y="10824"/>
                      <a:pt x="19182" y="10777"/>
                    </a:cubicBezTo>
                    <a:cubicBezTo>
                      <a:pt x="19206" y="10753"/>
                      <a:pt x="19337" y="10622"/>
                      <a:pt x="19313" y="10598"/>
                    </a:cubicBezTo>
                    <a:cubicBezTo>
                      <a:pt x="19277" y="10574"/>
                      <a:pt x="19158" y="10562"/>
                      <a:pt x="19230" y="10491"/>
                    </a:cubicBezTo>
                    <a:cubicBezTo>
                      <a:pt x="19252" y="10472"/>
                      <a:pt x="19269" y="10464"/>
                      <a:pt x="19282" y="10464"/>
                    </a:cubicBezTo>
                    <a:cubicBezTo>
                      <a:pt x="19316" y="10464"/>
                      <a:pt x="19326" y="10515"/>
                      <a:pt x="19360" y="10515"/>
                    </a:cubicBezTo>
                    <a:cubicBezTo>
                      <a:pt x="19349" y="10479"/>
                      <a:pt x="19337" y="10443"/>
                      <a:pt x="19325" y="10396"/>
                    </a:cubicBezTo>
                    <a:cubicBezTo>
                      <a:pt x="19325" y="10342"/>
                      <a:pt x="19338" y="10335"/>
                      <a:pt x="19365" y="10335"/>
                    </a:cubicBezTo>
                    <a:cubicBezTo>
                      <a:pt x="19374" y="10335"/>
                      <a:pt x="19384" y="10336"/>
                      <a:pt x="19396" y="10336"/>
                    </a:cubicBezTo>
                    <a:cubicBezTo>
                      <a:pt x="19491" y="10301"/>
                      <a:pt x="19563" y="10229"/>
                      <a:pt x="19611" y="10134"/>
                    </a:cubicBezTo>
                    <a:cubicBezTo>
                      <a:pt x="19634" y="10062"/>
                      <a:pt x="19456" y="10039"/>
                      <a:pt x="19468" y="10003"/>
                    </a:cubicBezTo>
                    <a:cubicBezTo>
                      <a:pt x="19491" y="9979"/>
                      <a:pt x="19551" y="9991"/>
                      <a:pt x="19575" y="9979"/>
                    </a:cubicBezTo>
                    <a:cubicBezTo>
                      <a:pt x="19634" y="9955"/>
                      <a:pt x="19670" y="9931"/>
                      <a:pt x="19706" y="9884"/>
                    </a:cubicBezTo>
                    <a:cubicBezTo>
                      <a:pt x="19753" y="9824"/>
                      <a:pt x="19920" y="9777"/>
                      <a:pt x="19932" y="9717"/>
                    </a:cubicBezTo>
                    <a:cubicBezTo>
                      <a:pt x="19932" y="9681"/>
                      <a:pt x="19896" y="9598"/>
                      <a:pt x="19932" y="9586"/>
                    </a:cubicBezTo>
                    <a:cubicBezTo>
                      <a:pt x="19951" y="9586"/>
                      <a:pt x="19964" y="9588"/>
                      <a:pt x="19976" y="9588"/>
                    </a:cubicBezTo>
                    <a:cubicBezTo>
                      <a:pt x="19993" y="9588"/>
                      <a:pt x="20006" y="9584"/>
                      <a:pt x="20027" y="9562"/>
                    </a:cubicBezTo>
                    <a:cubicBezTo>
                      <a:pt x="20087" y="9467"/>
                      <a:pt x="19992" y="9348"/>
                      <a:pt x="20051" y="9253"/>
                    </a:cubicBezTo>
                    <a:cubicBezTo>
                      <a:pt x="20069" y="9212"/>
                      <a:pt x="20105" y="9192"/>
                      <a:pt x="20145" y="9178"/>
                    </a:cubicBezTo>
                    <a:lnTo>
                      <a:pt x="20145" y="9178"/>
                    </a:lnTo>
                    <a:cubicBezTo>
                      <a:pt x="20107" y="9195"/>
                      <a:pt x="20124" y="9276"/>
                      <a:pt x="20161" y="9276"/>
                    </a:cubicBezTo>
                    <a:cubicBezTo>
                      <a:pt x="20174" y="9276"/>
                      <a:pt x="20190" y="9266"/>
                      <a:pt x="20206" y="9241"/>
                    </a:cubicBezTo>
                    <a:cubicBezTo>
                      <a:pt x="20218" y="9229"/>
                      <a:pt x="20218" y="9217"/>
                      <a:pt x="20230" y="9205"/>
                    </a:cubicBezTo>
                    <a:cubicBezTo>
                      <a:pt x="20200" y="9184"/>
                      <a:pt x="20177" y="9175"/>
                      <a:pt x="20160" y="9175"/>
                    </a:cubicBezTo>
                    <a:cubicBezTo>
                      <a:pt x="20157" y="9175"/>
                      <a:pt x="20154" y="9176"/>
                      <a:pt x="20152" y="9176"/>
                    </a:cubicBezTo>
                    <a:lnTo>
                      <a:pt x="20152" y="9176"/>
                    </a:lnTo>
                    <a:cubicBezTo>
                      <a:pt x="20214" y="9157"/>
                      <a:pt x="20285" y="9152"/>
                      <a:pt x="20313" y="9110"/>
                    </a:cubicBezTo>
                    <a:cubicBezTo>
                      <a:pt x="20320" y="9096"/>
                      <a:pt x="20294" y="9090"/>
                      <a:pt x="20269" y="9090"/>
                    </a:cubicBezTo>
                    <a:cubicBezTo>
                      <a:pt x="20252" y="9090"/>
                      <a:pt x="20235" y="9093"/>
                      <a:pt x="20230" y="9098"/>
                    </a:cubicBezTo>
                    <a:cubicBezTo>
                      <a:pt x="20277" y="9038"/>
                      <a:pt x="20349" y="9062"/>
                      <a:pt x="20373" y="9015"/>
                    </a:cubicBezTo>
                    <a:cubicBezTo>
                      <a:pt x="20396" y="8955"/>
                      <a:pt x="20420" y="8872"/>
                      <a:pt x="20456" y="8800"/>
                    </a:cubicBezTo>
                    <a:lnTo>
                      <a:pt x="20456" y="8800"/>
                    </a:lnTo>
                    <a:cubicBezTo>
                      <a:pt x="20452" y="8806"/>
                      <a:pt x="20450" y="8809"/>
                      <a:pt x="20449" y="8809"/>
                    </a:cubicBezTo>
                    <a:cubicBezTo>
                      <a:pt x="20447" y="8809"/>
                      <a:pt x="20480" y="8747"/>
                      <a:pt x="20480" y="8717"/>
                    </a:cubicBezTo>
                    <a:cubicBezTo>
                      <a:pt x="20468" y="8669"/>
                      <a:pt x="20492" y="8646"/>
                      <a:pt x="20527" y="8610"/>
                    </a:cubicBezTo>
                    <a:cubicBezTo>
                      <a:pt x="20587" y="8550"/>
                      <a:pt x="20634" y="8467"/>
                      <a:pt x="20646" y="8372"/>
                    </a:cubicBezTo>
                    <a:cubicBezTo>
                      <a:pt x="20646" y="8350"/>
                      <a:pt x="20626" y="8226"/>
                      <a:pt x="20651" y="8226"/>
                    </a:cubicBezTo>
                    <a:cubicBezTo>
                      <a:pt x="20653" y="8226"/>
                      <a:pt x="20656" y="8227"/>
                      <a:pt x="20658" y="8229"/>
                    </a:cubicBezTo>
                    <a:cubicBezTo>
                      <a:pt x="20697" y="8246"/>
                      <a:pt x="20734" y="8265"/>
                      <a:pt x="20761" y="8265"/>
                    </a:cubicBezTo>
                    <a:cubicBezTo>
                      <a:pt x="20793" y="8265"/>
                      <a:pt x="20813" y="8240"/>
                      <a:pt x="20813" y="8157"/>
                    </a:cubicBezTo>
                    <a:cubicBezTo>
                      <a:pt x="20809" y="8130"/>
                      <a:pt x="20799" y="8096"/>
                      <a:pt x="20790" y="8060"/>
                    </a:cubicBezTo>
                    <a:lnTo>
                      <a:pt x="20790" y="8060"/>
                    </a:lnTo>
                    <a:cubicBezTo>
                      <a:pt x="20814" y="8025"/>
                      <a:pt x="20848" y="7967"/>
                      <a:pt x="20801" y="7943"/>
                    </a:cubicBezTo>
                    <a:cubicBezTo>
                      <a:pt x="20795" y="7943"/>
                      <a:pt x="20788" y="7944"/>
                      <a:pt x="20782" y="7945"/>
                    </a:cubicBezTo>
                    <a:lnTo>
                      <a:pt x="20782" y="7945"/>
                    </a:lnTo>
                    <a:cubicBezTo>
                      <a:pt x="20788" y="7916"/>
                      <a:pt x="20804" y="7890"/>
                      <a:pt x="20837" y="7872"/>
                    </a:cubicBezTo>
                    <a:cubicBezTo>
                      <a:pt x="20908" y="7836"/>
                      <a:pt x="20980" y="7824"/>
                      <a:pt x="21027" y="7764"/>
                    </a:cubicBezTo>
                    <a:cubicBezTo>
                      <a:pt x="21087" y="7705"/>
                      <a:pt x="21039" y="7681"/>
                      <a:pt x="21075" y="7634"/>
                    </a:cubicBezTo>
                    <a:cubicBezTo>
                      <a:pt x="21099" y="7586"/>
                      <a:pt x="21170" y="7586"/>
                      <a:pt x="21206" y="7526"/>
                    </a:cubicBezTo>
                    <a:cubicBezTo>
                      <a:pt x="21206" y="7526"/>
                      <a:pt x="21170" y="7491"/>
                      <a:pt x="21170" y="7467"/>
                    </a:cubicBezTo>
                    <a:cubicBezTo>
                      <a:pt x="21146" y="7360"/>
                      <a:pt x="21325" y="7372"/>
                      <a:pt x="21361" y="7312"/>
                    </a:cubicBezTo>
                    <a:lnTo>
                      <a:pt x="21361" y="7312"/>
                    </a:lnTo>
                    <a:cubicBezTo>
                      <a:pt x="21358" y="7315"/>
                      <a:pt x="21351" y="7317"/>
                      <a:pt x="21344" y="7317"/>
                    </a:cubicBezTo>
                    <a:cubicBezTo>
                      <a:pt x="21292" y="7317"/>
                      <a:pt x="21165" y="7253"/>
                      <a:pt x="21289" y="7181"/>
                    </a:cubicBezTo>
                    <a:cubicBezTo>
                      <a:pt x="21361" y="7133"/>
                      <a:pt x="21361" y="7157"/>
                      <a:pt x="21408" y="7062"/>
                    </a:cubicBezTo>
                    <a:cubicBezTo>
                      <a:pt x="21428" y="7042"/>
                      <a:pt x="21440" y="7034"/>
                      <a:pt x="21456" y="7034"/>
                    </a:cubicBezTo>
                    <a:cubicBezTo>
                      <a:pt x="21468" y="7034"/>
                      <a:pt x="21482" y="7039"/>
                      <a:pt x="21504" y="7050"/>
                    </a:cubicBezTo>
                    <a:cubicBezTo>
                      <a:pt x="21385" y="6991"/>
                      <a:pt x="21597" y="6790"/>
                      <a:pt x="21493" y="6729"/>
                    </a:cubicBezTo>
                    <a:lnTo>
                      <a:pt x="21493" y="6729"/>
                    </a:lnTo>
                    <a:cubicBezTo>
                      <a:pt x="21498" y="6732"/>
                      <a:pt x="21503" y="6733"/>
                      <a:pt x="21508" y="6733"/>
                    </a:cubicBezTo>
                    <a:cubicBezTo>
                      <a:pt x="21564" y="6733"/>
                      <a:pt x="21624" y="6580"/>
                      <a:pt x="21635" y="6526"/>
                    </a:cubicBezTo>
                    <a:cubicBezTo>
                      <a:pt x="21646" y="6491"/>
                      <a:pt x="21658" y="6443"/>
                      <a:pt x="21670" y="6395"/>
                    </a:cubicBezTo>
                    <a:cubicBezTo>
                      <a:pt x="21670" y="6395"/>
                      <a:pt x="21611" y="6324"/>
                      <a:pt x="21623" y="6312"/>
                    </a:cubicBezTo>
                    <a:cubicBezTo>
                      <a:pt x="21670" y="6312"/>
                      <a:pt x="21742" y="6371"/>
                      <a:pt x="21777" y="6383"/>
                    </a:cubicBezTo>
                    <a:cubicBezTo>
                      <a:pt x="21754" y="6336"/>
                      <a:pt x="21777" y="6276"/>
                      <a:pt x="21718" y="6229"/>
                    </a:cubicBezTo>
                    <a:cubicBezTo>
                      <a:pt x="21670" y="6193"/>
                      <a:pt x="21611" y="6157"/>
                      <a:pt x="21646" y="6074"/>
                    </a:cubicBezTo>
                    <a:lnTo>
                      <a:pt x="21646" y="6074"/>
                    </a:lnTo>
                    <a:cubicBezTo>
                      <a:pt x="21678" y="6084"/>
                      <a:pt x="21746" y="6150"/>
                      <a:pt x="21786" y="6150"/>
                    </a:cubicBezTo>
                    <a:cubicBezTo>
                      <a:pt x="21792" y="6150"/>
                      <a:pt x="21797" y="6148"/>
                      <a:pt x="21801" y="6145"/>
                    </a:cubicBezTo>
                    <a:cubicBezTo>
                      <a:pt x="21825" y="6133"/>
                      <a:pt x="21801" y="6038"/>
                      <a:pt x="21789" y="6014"/>
                    </a:cubicBezTo>
                    <a:cubicBezTo>
                      <a:pt x="21801" y="5979"/>
                      <a:pt x="21825" y="5943"/>
                      <a:pt x="21849" y="5907"/>
                    </a:cubicBezTo>
                    <a:cubicBezTo>
                      <a:pt x="21873" y="5895"/>
                      <a:pt x="21932" y="5883"/>
                      <a:pt x="21944" y="5848"/>
                    </a:cubicBezTo>
                    <a:cubicBezTo>
                      <a:pt x="21968" y="5800"/>
                      <a:pt x="21873" y="5752"/>
                      <a:pt x="21897" y="5717"/>
                    </a:cubicBezTo>
                    <a:cubicBezTo>
                      <a:pt x="21897" y="5717"/>
                      <a:pt x="21944" y="5693"/>
                      <a:pt x="21968" y="5681"/>
                    </a:cubicBezTo>
                    <a:cubicBezTo>
                      <a:pt x="21980" y="5657"/>
                      <a:pt x="22004" y="5633"/>
                      <a:pt x="22016" y="5609"/>
                    </a:cubicBezTo>
                    <a:cubicBezTo>
                      <a:pt x="22039" y="5538"/>
                      <a:pt x="22051" y="5467"/>
                      <a:pt x="22063" y="5395"/>
                    </a:cubicBezTo>
                    <a:cubicBezTo>
                      <a:pt x="22087" y="5336"/>
                      <a:pt x="22147" y="5336"/>
                      <a:pt x="22147" y="5276"/>
                    </a:cubicBezTo>
                    <a:cubicBezTo>
                      <a:pt x="22158" y="5252"/>
                      <a:pt x="22135" y="5217"/>
                      <a:pt x="22111" y="5205"/>
                    </a:cubicBezTo>
                    <a:lnTo>
                      <a:pt x="22111" y="5205"/>
                    </a:lnTo>
                    <a:cubicBezTo>
                      <a:pt x="22141" y="5215"/>
                      <a:pt x="22165" y="5225"/>
                      <a:pt x="22186" y="5225"/>
                    </a:cubicBezTo>
                    <a:cubicBezTo>
                      <a:pt x="22215" y="5225"/>
                      <a:pt x="22238" y="5207"/>
                      <a:pt x="22266" y="5145"/>
                    </a:cubicBezTo>
                    <a:cubicBezTo>
                      <a:pt x="22254" y="5145"/>
                      <a:pt x="22230" y="5133"/>
                      <a:pt x="22218" y="5133"/>
                    </a:cubicBezTo>
                    <a:cubicBezTo>
                      <a:pt x="22254" y="5074"/>
                      <a:pt x="22373" y="4859"/>
                      <a:pt x="22337" y="4800"/>
                    </a:cubicBezTo>
                    <a:cubicBezTo>
                      <a:pt x="22337" y="4800"/>
                      <a:pt x="22218" y="4800"/>
                      <a:pt x="22242" y="4764"/>
                    </a:cubicBezTo>
                    <a:cubicBezTo>
                      <a:pt x="22278" y="4716"/>
                      <a:pt x="22349" y="4681"/>
                      <a:pt x="22373" y="4645"/>
                    </a:cubicBezTo>
                    <a:cubicBezTo>
                      <a:pt x="22456" y="4538"/>
                      <a:pt x="22504" y="4419"/>
                      <a:pt x="22539" y="4288"/>
                    </a:cubicBezTo>
                    <a:cubicBezTo>
                      <a:pt x="22551" y="4216"/>
                      <a:pt x="22528" y="4157"/>
                      <a:pt x="22551" y="4085"/>
                    </a:cubicBezTo>
                    <a:cubicBezTo>
                      <a:pt x="22575" y="3979"/>
                      <a:pt x="22552" y="3978"/>
                      <a:pt x="22493" y="3908"/>
                    </a:cubicBezTo>
                    <a:lnTo>
                      <a:pt x="22493" y="3908"/>
                    </a:lnTo>
                    <a:cubicBezTo>
                      <a:pt x="22495" y="3910"/>
                      <a:pt x="22497" y="3910"/>
                      <a:pt x="22501" y="3910"/>
                    </a:cubicBezTo>
                    <a:cubicBezTo>
                      <a:pt x="22543" y="3910"/>
                      <a:pt x="22711" y="3818"/>
                      <a:pt x="22647" y="3764"/>
                    </a:cubicBezTo>
                    <a:cubicBezTo>
                      <a:pt x="22644" y="3762"/>
                      <a:pt x="22640" y="3761"/>
                      <a:pt x="22636" y="3761"/>
                    </a:cubicBezTo>
                    <a:cubicBezTo>
                      <a:pt x="22593" y="3761"/>
                      <a:pt x="22484" y="3853"/>
                      <a:pt x="22428" y="3853"/>
                    </a:cubicBezTo>
                    <a:cubicBezTo>
                      <a:pt x="22421" y="3853"/>
                      <a:pt x="22414" y="3851"/>
                      <a:pt x="22408" y="3847"/>
                    </a:cubicBezTo>
                    <a:lnTo>
                      <a:pt x="22563" y="3728"/>
                    </a:lnTo>
                    <a:cubicBezTo>
                      <a:pt x="22612" y="3699"/>
                      <a:pt x="22676" y="3662"/>
                      <a:pt x="22736" y="3662"/>
                    </a:cubicBezTo>
                    <a:cubicBezTo>
                      <a:pt x="22750" y="3662"/>
                      <a:pt x="22764" y="3664"/>
                      <a:pt x="22778" y="3669"/>
                    </a:cubicBezTo>
                    <a:cubicBezTo>
                      <a:pt x="22670" y="3621"/>
                      <a:pt x="22766" y="3502"/>
                      <a:pt x="22730" y="3419"/>
                    </a:cubicBezTo>
                    <a:cubicBezTo>
                      <a:pt x="22752" y="3360"/>
                      <a:pt x="22765" y="3337"/>
                      <a:pt x="22786" y="3337"/>
                    </a:cubicBezTo>
                    <a:cubicBezTo>
                      <a:pt x="22799" y="3337"/>
                      <a:pt x="22814" y="3346"/>
                      <a:pt x="22837" y="3359"/>
                    </a:cubicBezTo>
                    <a:cubicBezTo>
                      <a:pt x="22847" y="3365"/>
                      <a:pt x="22855" y="3367"/>
                      <a:pt x="22861" y="3367"/>
                    </a:cubicBezTo>
                    <a:cubicBezTo>
                      <a:pt x="22895" y="3367"/>
                      <a:pt x="22903" y="3311"/>
                      <a:pt x="22936" y="3311"/>
                    </a:cubicBezTo>
                    <a:cubicBezTo>
                      <a:pt x="22939" y="3311"/>
                      <a:pt x="22941" y="3311"/>
                      <a:pt x="22944" y="3312"/>
                    </a:cubicBezTo>
                    <a:lnTo>
                      <a:pt x="22742" y="3240"/>
                    </a:lnTo>
                    <a:cubicBezTo>
                      <a:pt x="22778" y="3157"/>
                      <a:pt x="22944" y="3181"/>
                      <a:pt x="22944" y="3169"/>
                    </a:cubicBezTo>
                    <a:cubicBezTo>
                      <a:pt x="22932" y="3109"/>
                      <a:pt x="22861" y="2978"/>
                      <a:pt x="22944" y="2931"/>
                    </a:cubicBezTo>
                    <a:cubicBezTo>
                      <a:pt x="23028" y="2871"/>
                      <a:pt x="23170" y="2692"/>
                      <a:pt x="23075" y="2609"/>
                    </a:cubicBezTo>
                    <a:cubicBezTo>
                      <a:pt x="23040" y="2573"/>
                      <a:pt x="23135" y="2454"/>
                      <a:pt x="23111" y="2395"/>
                    </a:cubicBezTo>
                    <a:cubicBezTo>
                      <a:pt x="23040" y="2276"/>
                      <a:pt x="23206" y="2311"/>
                      <a:pt x="23230" y="2264"/>
                    </a:cubicBezTo>
                    <a:cubicBezTo>
                      <a:pt x="23254" y="2216"/>
                      <a:pt x="23206" y="2157"/>
                      <a:pt x="23230" y="2097"/>
                    </a:cubicBezTo>
                    <a:cubicBezTo>
                      <a:pt x="23243" y="2065"/>
                      <a:pt x="23256" y="2054"/>
                      <a:pt x="23270" y="2054"/>
                    </a:cubicBezTo>
                    <a:cubicBezTo>
                      <a:pt x="23283" y="2054"/>
                      <a:pt x="23297" y="2062"/>
                      <a:pt x="23313" y="2073"/>
                    </a:cubicBezTo>
                    <a:cubicBezTo>
                      <a:pt x="23316" y="2075"/>
                      <a:pt x="23319" y="2076"/>
                      <a:pt x="23322" y="2076"/>
                    </a:cubicBezTo>
                    <a:cubicBezTo>
                      <a:pt x="23349" y="2076"/>
                      <a:pt x="23348" y="1966"/>
                      <a:pt x="23337" y="1966"/>
                    </a:cubicBezTo>
                    <a:cubicBezTo>
                      <a:pt x="23325" y="1907"/>
                      <a:pt x="23349" y="1907"/>
                      <a:pt x="23361" y="1883"/>
                    </a:cubicBezTo>
                    <a:cubicBezTo>
                      <a:pt x="23421" y="1799"/>
                      <a:pt x="23123" y="1811"/>
                      <a:pt x="23313" y="1752"/>
                    </a:cubicBezTo>
                    <a:cubicBezTo>
                      <a:pt x="23409" y="1716"/>
                      <a:pt x="23444" y="1609"/>
                      <a:pt x="23397" y="1526"/>
                    </a:cubicBezTo>
                    <a:cubicBezTo>
                      <a:pt x="23337" y="1418"/>
                      <a:pt x="23337" y="1371"/>
                      <a:pt x="23468" y="1347"/>
                    </a:cubicBezTo>
                    <a:cubicBezTo>
                      <a:pt x="23551" y="1335"/>
                      <a:pt x="23458" y="1113"/>
                      <a:pt x="23549" y="1086"/>
                    </a:cubicBezTo>
                    <a:lnTo>
                      <a:pt x="23549" y="1086"/>
                    </a:lnTo>
                    <a:cubicBezTo>
                      <a:pt x="23548" y="1086"/>
                      <a:pt x="23546" y="1086"/>
                      <a:pt x="23545" y="1086"/>
                    </a:cubicBezTo>
                    <a:cubicBezTo>
                      <a:pt x="23511" y="1086"/>
                      <a:pt x="23480" y="1008"/>
                      <a:pt x="23480" y="918"/>
                    </a:cubicBezTo>
                    <a:cubicBezTo>
                      <a:pt x="23471" y="859"/>
                      <a:pt x="23475" y="811"/>
                      <a:pt x="23504" y="811"/>
                    </a:cubicBezTo>
                    <a:cubicBezTo>
                      <a:pt x="23516" y="811"/>
                      <a:pt x="23531" y="818"/>
                      <a:pt x="23551" y="835"/>
                    </a:cubicBezTo>
                    <a:cubicBezTo>
                      <a:pt x="23706" y="823"/>
                      <a:pt x="23623" y="621"/>
                      <a:pt x="23599" y="537"/>
                    </a:cubicBezTo>
                    <a:cubicBezTo>
                      <a:pt x="23563" y="442"/>
                      <a:pt x="23551" y="383"/>
                      <a:pt x="23528" y="323"/>
                    </a:cubicBezTo>
                    <a:cubicBezTo>
                      <a:pt x="23516" y="275"/>
                      <a:pt x="23551" y="275"/>
                      <a:pt x="23516" y="228"/>
                    </a:cubicBezTo>
                    <a:cubicBezTo>
                      <a:pt x="23489" y="165"/>
                      <a:pt x="23334" y="96"/>
                      <a:pt x="23243" y="96"/>
                    </a:cubicBezTo>
                    <a:cubicBezTo>
                      <a:pt x="23214" y="96"/>
                      <a:pt x="23191" y="103"/>
                      <a:pt x="23182" y="121"/>
                    </a:cubicBezTo>
                    <a:cubicBezTo>
                      <a:pt x="23206" y="73"/>
                      <a:pt x="23254" y="25"/>
                      <a:pt x="23135" y="2"/>
                    </a:cubicBezTo>
                    <a:cubicBezTo>
                      <a:pt x="23130" y="1"/>
                      <a:pt x="23126" y="1"/>
                      <a:pt x="23121" y="1"/>
                    </a:cubicBezTo>
                    <a:close/>
                    <a:moveTo>
                      <a:pt x="6454" y="4978"/>
                    </a:moveTo>
                    <a:cubicBezTo>
                      <a:pt x="6430" y="4990"/>
                      <a:pt x="6406" y="5002"/>
                      <a:pt x="6371" y="5026"/>
                    </a:cubicBezTo>
                    <a:lnTo>
                      <a:pt x="6252" y="5026"/>
                    </a:lnTo>
                    <a:cubicBezTo>
                      <a:pt x="6145" y="5026"/>
                      <a:pt x="6037" y="5050"/>
                      <a:pt x="5954" y="5109"/>
                    </a:cubicBezTo>
                    <a:cubicBezTo>
                      <a:pt x="5895" y="5145"/>
                      <a:pt x="6002" y="5217"/>
                      <a:pt x="5918" y="5276"/>
                    </a:cubicBezTo>
                    <a:cubicBezTo>
                      <a:pt x="5883" y="5294"/>
                      <a:pt x="5842" y="5305"/>
                      <a:pt x="5804" y="5305"/>
                    </a:cubicBezTo>
                    <a:cubicBezTo>
                      <a:pt x="5790" y="5305"/>
                      <a:pt x="5776" y="5303"/>
                      <a:pt x="5764" y="5300"/>
                    </a:cubicBezTo>
                    <a:cubicBezTo>
                      <a:pt x="5748" y="5277"/>
                      <a:pt x="5743" y="5269"/>
                      <a:pt x="5729" y="5269"/>
                    </a:cubicBezTo>
                    <a:cubicBezTo>
                      <a:pt x="5721" y="5269"/>
                      <a:pt x="5710" y="5272"/>
                      <a:pt x="5692" y="5276"/>
                    </a:cubicBezTo>
                    <a:cubicBezTo>
                      <a:pt x="5609" y="5312"/>
                      <a:pt x="5656" y="5300"/>
                      <a:pt x="5668" y="5371"/>
                    </a:cubicBezTo>
                    <a:cubicBezTo>
                      <a:pt x="5668" y="5393"/>
                      <a:pt x="5630" y="5433"/>
                      <a:pt x="5597" y="5433"/>
                    </a:cubicBezTo>
                    <a:cubicBezTo>
                      <a:pt x="5593" y="5433"/>
                      <a:pt x="5589" y="5432"/>
                      <a:pt x="5585" y="5431"/>
                    </a:cubicBezTo>
                    <a:cubicBezTo>
                      <a:pt x="5527" y="5421"/>
                      <a:pt x="5556" y="5332"/>
                      <a:pt x="5503" y="5332"/>
                    </a:cubicBezTo>
                    <a:cubicBezTo>
                      <a:pt x="5492" y="5332"/>
                      <a:pt x="5476" y="5337"/>
                      <a:pt x="5454" y="5348"/>
                    </a:cubicBezTo>
                    <a:cubicBezTo>
                      <a:pt x="5418" y="5371"/>
                      <a:pt x="5347" y="5455"/>
                      <a:pt x="5371" y="5502"/>
                    </a:cubicBezTo>
                    <a:cubicBezTo>
                      <a:pt x="5347" y="5514"/>
                      <a:pt x="5311" y="5526"/>
                      <a:pt x="5287" y="5538"/>
                    </a:cubicBezTo>
                    <a:cubicBezTo>
                      <a:pt x="5275" y="5562"/>
                      <a:pt x="5097" y="5740"/>
                      <a:pt x="5085" y="5740"/>
                    </a:cubicBezTo>
                    <a:cubicBezTo>
                      <a:pt x="5025" y="5729"/>
                      <a:pt x="5121" y="5574"/>
                      <a:pt x="5109" y="5550"/>
                    </a:cubicBezTo>
                    <a:lnTo>
                      <a:pt x="5109" y="5550"/>
                    </a:lnTo>
                    <a:cubicBezTo>
                      <a:pt x="5121" y="5574"/>
                      <a:pt x="4894" y="5752"/>
                      <a:pt x="4871" y="5800"/>
                    </a:cubicBezTo>
                    <a:cubicBezTo>
                      <a:pt x="4860" y="5831"/>
                      <a:pt x="4823" y="5862"/>
                      <a:pt x="4767" y="5862"/>
                    </a:cubicBezTo>
                    <a:cubicBezTo>
                      <a:pt x="4758" y="5862"/>
                      <a:pt x="4749" y="5861"/>
                      <a:pt x="4740" y="5859"/>
                    </a:cubicBezTo>
                    <a:cubicBezTo>
                      <a:pt x="4722" y="5856"/>
                      <a:pt x="4709" y="5854"/>
                      <a:pt x="4699" y="5854"/>
                    </a:cubicBezTo>
                    <a:cubicBezTo>
                      <a:pt x="4645" y="5854"/>
                      <a:pt x="4672" y="5899"/>
                      <a:pt x="4632" y="5919"/>
                    </a:cubicBezTo>
                    <a:cubicBezTo>
                      <a:pt x="4585" y="5943"/>
                      <a:pt x="4573" y="5967"/>
                      <a:pt x="4513" y="5967"/>
                    </a:cubicBezTo>
                    <a:cubicBezTo>
                      <a:pt x="4490" y="5967"/>
                      <a:pt x="4478" y="5967"/>
                      <a:pt x="4466" y="5979"/>
                    </a:cubicBezTo>
                    <a:cubicBezTo>
                      <a:pt x="4430" y="6014"/>
                      <a:pt x="4430" y="6074"/>
                      <a:pt x="4478" y="6074"/>
                    </a:cubicBezTo>
                    <a:cubicBezTo>
                      <a:pt x="4525" y="6086"/>
                      <a:pt x="4549" y="6133"/>
                      <a:pt x="4478" y="6157"/>
                    </a:cubicBezTo>
                    <a:cubicBezTo>
                      <a:pt x="4467" y="6159"/>
                      <a:pt x="4458" y="6160"/>
                      <a:pt x="4449" y="6160"/>
                    </a:cubicBezTo>
                    <a:cubicBezTo>
                      <a:pt x="4407" y="6160"/>
                      <a:pt x="4383" y="6143"/>
                      <a:pt x="4347" y="6143"/>
                    </a:cubicBezTo>
                    <a:cubicBezTo>
                      <a:pt x="4340" y="6143"/>
                      <a:pt x="4332" y="6144"/>
                      <a:pt x="4323" y="6145"/>
                    </a:cubicBezTo>
                    <a:cubicBezTo>
                      <a:pt x="4263" y="6169"/>
                      <a:pt x="4216" y="6217"/>
                      <a:pt x="4204" y="6276"/>
                    </a:cubicBezTo>
                    <a:cubicBezTo>
                      <a:pt x="4168" y="6300"/>
                      <a:pt x="4132" y="6324"/>
                      <a:pt x="4085" y="6336"/>
                    </a:cubicBezTo>
                    <a:cubicBezTo>
                      <a:pt x="4079" y="6330"/>
                      <a:pt x="4070" y="6327"/>
                      <a:pt x="4061" y="6327"/>
                    </a:cubicBezTo>
                    <a:cubicBezTo>
                      <a:pt x="4052" y="6327"/>
                      <a:pt x="4043" y="6330"/>
                      <a:pt x="4037" y="6336"/>
                    </a:cubicBezTo>
                    <a:cubicBezTo>
                      <a:pt x="3978" y="6371"/>
                      <a:pt x="4025" y="6395"/>
                      <a:pt x="3966" y="6443"/>
                    </a:cubicBezTo>
                    <a:cubicBezTo>
                      <a:pt x="3906" y="6491"/>
                      <a:pt x="3894" y="6479"/>
                      <a:pt x="3847" y="6502"/>
                    </a:cubicBezTo>
                    <a:cubicBezTo>
                      <a:pt x="3751" y="6562"/>
                      <a:pt x="3680" y="6657"/>
                      <a:pt x="3632" y="6764"/>
                    </a:cubicBezTo>
                    <a:cubicBezTo>
                      <a:pt x="3618" y="6808"/>
                      <a:pt x="3612" y="6834"/>
                      <a:pt x="3596" y="6834"/>
                    </a:cubicBezTo>
                    <a:cubicBezTo>
                      <a:pt x="3586" y="6834"/>
                      <a:pt x="3572" y="6823"/>
                      <a:pt x="3549" y="6800"/>
                    </a:cubicBezTo>
                    <a:cubicBezTo>
                      <a:pt x="3554" y="6772"/>
                      <a:pt x="3547" y="6762"/>
                      <a:pt x="3536" y="6762"/>
                    </a:cubicBezTo>
                    <a:cubicBezTo>
                      <a:pt x="3520" y="6762"/>
                      <a:pt x="3492" y="6786"/>
                      <a:pt x="3478" y="6800"/>
                    </a:cubicBezTo>
                    <a:cubicBezTo>
                      <a:pt x="3430" y="6836"/>
                      <a:pt x="3382" y="6883"/>
                      <a:pt x="3347" y="6943"/>
                    </a:cubicBezTo>
                    <a:cubicBezTo>
                      <a:pt x="3335" y="6979"/>
                      <a:pt x="3335" y="7038"/>
                      <a:pt x="3275" y="7062"/>
                    </a:cubicBezTo>
                    <a:cubicBezTo>
                      <a:pt x="3266" y="7054"/>
                      <a:pt x="3255" y="7051"/>
                      <a:pt x="3244" y="7051"/>
                    </a:cubicBezTo>
                    <a:cubicBezTo>
                      <a:pt x="3187" y="7051"/>
                      <a:pt x="3117" y="7141"/>
                      <a:pt x="3097" y="7181"/>
                    </a:cubicBezTo>
                    <a:cubicBezTo>
                      <a:pt x="3061" y="7229"/>
                      <a:pt x="3097" y="7360"/>
                      <a:pt x="3061" y="7360"/>
                    </a:cubicBezTo>
                    <a:cubicBezTo>
                      <a:pt x="3042" y="7353"/>
                      <a:pt x="3023" y="7350"/>
                      <a:pt x="3004" y="7350"/>
                    </a:cubicBezTo>
                    <a:cubicBezTo>
                      <a:pt x="2953" y="7350"/>
                      <a:pt x="2905" y="7372"/>
                      <a:pt x="2870" y="7407"/>
                    </a:cubicBezTo>
                    <a:cubicBezTo>
                      <a:pt x="2763" y="7514"/>
                      <a:pt x="2656" y="7622"/>
                      <a:pt x="2573" y="7753"/>
                    </a:cubicBezTo>
                    <a:cubicBezTo>
                      <a:pt x="2549" y="7800"/>
                      <a:pt x="2513" y="7848"/>
                      <a:pt x="2489" y="7895"/>
                    </a:cubicBezTo>
                    <a:cubicBezTo>
                      <a:pt x="2477" y="7919"/>
                      <a:pt x="2489" y="7967"/>
                      <a:pt x="2466" y="7991"/>
                    </a:cubicBezTo>
                    <a:cubicBezTo>
                      <a:pt x="2454" y="8003"/>
                      <a:pt x="2370" y="8003"/>
                      <a:pt x="2335" y="8015"/>
                    </a:cubicBezTo>
                    <a:cubicBezTo>
                      <a:pt x="2287" y="8026"/>
                      <a:pt x="2239" y="8062"/>
                      <a:pt x="2204" y="8098"/>
                    </a:cubicBezTo>
                    <a:cubicBezTo>
                      <a:pt x="2156" y="8145"/>
                      <a:pt x="2132" y="8205"/>
                      <a:pt x="2180" y="8253"/>
                    </a:cubicBezTo>
                    <a:cubicBezTo>
                      <a:pt x="2177" y="8249"/>
                      <a:pt x="2173" y="8248"/>
                      <a:pt x="2170" y="8248"/>
                    </a:cubicBezTo>
                    <a:cubicBezTo>
                      <a:pt x="2138" y="8248"/>
                      <a:pt x="2107" y="8398"/>
                      <a:pt x="2096" y="8419"/>
                    </a:cubicBezTo>
                    <a:cubicBezTo>
                      <a:pt x="2085" y="8455"/>
                      <a:pt x="1977" y="8467"/>
                      <a:pt x="1954" y="8491"/>
                    </a:cubicBezTo>
                    <a:cubicBezTo>
                      <a:pt x="1894" y="8526"/>
                      <a:pt x="1858" y="8574"/>
                      <a:pt x="1834" y="8634"/>
                    </a:cubicBezTo>
                    <a:cubicBezTo>
                      <a:pt x="1811" y="8693"/>
                      <a:pt x="1882" y="8705"/>
                      <a:pt x="1918" y="8729"/>
                    </a:cubicBezTo>
                    <a:cubicBezTo>
                      <a:pt x="1894" y="8765"/>
                      <a:pt x="1870" y="8788"/>
                      <a:pt x="1846" y="8824"/>
                    </a:cubicBezTo>
                    <a:cubicBezTo>
                      <a:pt x="1834" y="8812"/>
                      <a:pt x="1823" y="8800"/>
                      <a:pt x="1811" y="8800"/>
                    </a:cubicBezTo>
                    <a:cubicBezTo>
                      <a:pt x="1787" y="8800"/>
                      <a:pt x="1763" y="8860"/>
                      <a:pt x="1751" y="8872"/>
                    </a:cubicBezTo>
                    <a:cubicBezTo>
                      <a:pt x="1745" y="8884"/>
                      <a:pt x="1733" y="8884"/>
                      <a:pt x="1720" y="8884"/>
                    </a:cubicBezTo>
                    <a:cubicBezTo>
                      <a:pt x="1706" y="8884"/>
                      <a:pt x="1692" y="8884"/>
                      <a:pt x="1680" y="8896"/>
                    </a:cubicBezTo>
                    <a:cubicBezTo>
                      <a:pt x="1656" y="8919"/>
                      <a:pt x="1632" y="8955"/>
                      <a:pt x="1608" y="8991"/>
                    </a:cubicBezTo>
                    <a:cubicBezTo>
                      <a:pt x="1573" y="9074"/>
                      <a:pt x="1561" y="9169"/>
                      <a:pt x="1561" y="9265"/>
                    </a:cubicBezTo>
                    <a:cubicBezTo>
                      <a:pt x="1555" y="9324"/>
                      <a:pt x="1545" y="9344"/>
                      <a:pt x="1530" y="9344"/>
                    </a:cubicBezTo>
                    <a:cubicBezTo>
                      <a:pt x="1512" y="9344"/>
                      <a:pt x="1488" y="9317"/>
                      <a:pt x="1458" y="9292"/>
                    </a:cubicBezTo>
                    <a:lnTo>
                      <a:pt x="1458" y="9292"/>
                    </a:lnTo>
                    <a:cubicBezTo>
                      <a:pt x="1482" y="9317"/>
                      <a:pt x="1418" y="9362"/>
                      <a:pt x="1430" y="9396"/>
                    </a:cubicBezTo>
                    <a:cubicBezTo>
                      <a:pt x="1430" y="9408"/>
                      <a:pt x="1489" y="9443"/>
                      <a:pt x="1477" y="9443"/>
                    </a:cubicBezTo>
                    <a:cubicBezTo>
                      <a:pt x="1468" y="9462"/>
                      <a:pt x="1453" y="9466"/>
                      <a:pt x="1436" y="9466"/>
                    </a:cubicBezTo>
                    <a:cubicBezTo>
                      <a:pt x="1425" y="9466"/>
                      <a:pt x="1414" y="9464"/>
                      <a:pt x="1403" y="9464"/>
                    </a:cubicBezTo>
                    <a:cubicBezTo>
                      <a:pt x="1390" y="9464"/>
                      <a:pt x="1378" y="9467"/>
                      <a:pt x="1370" y="9479"/>
                    </a:cubicBezTo>
                    <a:cubicBezTo>
                      <a:pt x="1358" y="9515"/>
                      <a:pt x="1370" y="9598"/>
                      <a:pt x="1358" y="9646"/>
                    </a:cubicBezTo>
                    <a:cubicBezTo>
                      <a:pt x="1350" y="9680"/>
                      <a:pt x="1343" y="9693"/>
                      <a:pt x="1337" y="9693"/>
                    </a:cubicBezTo>
                    <a:cubicBezTo>
                      <a:pt x="1327" y="9693"/>
                      <a:pt x="1323" y="9652"/>
                      <a:pt x="1323" y="9622"/>
                    </a:cubicBezTo>
                    <a:cubicBezTo>
                      <a:pt x="1315" y="9599"/>
                      <a:pt x="1284" y="9568"/>
                      <a:pt x="1256" y="9568"/>
                    </a:cubicBezTo>
                    <a:cubicBezTo>
                      <a:pt x="1240" y="9568"/>
                      <a:pt x="1224" y="9579"/>
                      <a:pt x="1215" y="9610"/>
                    </a:cubicBezTo>
                    <a:cubicBezTo>
                      <a:pt x="1192" y="9680"/>
                      <a:pt x="1192" y="9784"/>
                      <a:pt x="1248" y="9822"/>
                    </a:cubicBezTo>
                    <a:lnTo>
                      <a:pt x="1248" y="9822"/>
                    </a:lnTo>
                    <a:cubicBezTo>
                      <a:pt x="1237" y="9816"/>
                      <a:pt x="1226" y="9813"/>
                      <a:pt x="1216" y="9813"/>
                    </a:cubicBezTo>
                    <a:cubicBezTo>
                      <a:pt x="1099" y="9813"/>
                      <a:pt x="1014" y="10198"/>
                      <a:pt x="923" y="10198"/>
                    </a:cubicBezTo>
                    <a:cubicBezTo>
                      <a:pt x="917" y="10198"/>
                      <a:pt x="912" y="10197"/>
                      <a:pt x="906" y="10193"/>
                    </a:cubicBezTo>
                    <a:cubicBezTo>
                      <a:pt x="787" y="10253"/>
                      <a:pt x="846" y="10372"/>
                      <a:pt x="811" y="10479"/>
                    </a:cubicBezTo>
                    <a:cubicBezTo>
                      <a:pt x="787" y="10551"/>
                      <a:pt x="751" y="10622"/>
                      <a:pt x="715" y="10693"/>
                    </a:cubicBezTo>
                    <a:cubicBezTo>
                      <a:pt x="680" y="10801"/>
                      <a:pt x="680" y="10908"/>
                      <a:pt x="644" y="10991"/>
                    </a:cubicBezTo>
                    <a:cubicBezTo>
                      <a:pt x="608" y="11074"/>
                      <a:pt x="561" y="11074"/>
                      <a:pt x="525" y="11170"/>
                    </a:cubicBezTo>
                    <a:cubicBezTo>
                      <a:pt x="501" y="11205"/>
                      <a:pt x="489" y="11253"/>
                      <a:pt x="501" y="11289"/>
                    </a:cubicBezTo>
                    <a:cubicBezTo>
                      <a:pt x="513" y="11313"/>
                      <a:pt x="549" y="11313"/>
                      <a:pt x="537" y="11348"/>
                    </a:cubicBezTo>
                    <a:cubicBezTo>
                      <a:pt x="525" y="11384"/>
                      <a:pt x="495" y="11396"/>
                      <a:pt x="464" y="11396"/>
                    </a:cubicBezTo>
                    <a:cubicBezTo>
                      <a:pt x="434" y="11396"/>
                      <a:pt x="403" y="11385"/>
                      <a:pt x="385" y="11374"/>
                    </a:cubicBezTo>
                    <a:lnTo>
                      <a:pt x="385" y="11374"/>
                    </a:lnTo>
                    <a:cubicBezTo>
                      <a:pt x="447" y="11424"/>
                      <a:pt x="227" y="12028"/>
                      <a:pt x="215" y="12122"/>
                    </a:cubicBezTo>
                    <a:cubicBezTo>
                      <a:pt x="168" y="12206"/>
                      <a:pt x="132" y="12301"/>
                      <a:pt x="108" y="12396"/>
                    </a:cubicBezTo>
                    <a:cubicBezTo>
                      <a:pt x="96" y="12479"/>
                      <a:pt x="108" y="12563"/>
                      <a:pt x="120" y="12646"/>
                    </a:cubicBezTo>
                    <a:cubicBezTo>
                      <a:pt x="120" y="12677"/>
                      <a:pt x="199" y="12760"/>
                      <a:pt x="221" y="12760"/>
                    </a:cubicBezTo>
                    <a:cubicBezTo>
                      <a:pt x="225" y="12760"/>
                      <a:pt x="227" y="12758"/>
                      <a:pt x="227" y="12753"/>
                    </a:cubicBezTo>
                    <a:lnTo>
                      <a:pt x="227" y="12753"/>
                    </a:lnTo>
                    <a:cubicBezTo>
                      <a:pt x="227" y="12813"/>
                      <a:pt x="84" y="12753"/>
                      <a:pt x="120" y="12860"/>
                    </a:cubicBezTo>
                    <a:cubicBezTo>
                      <a:pt x="120" y="12872"/>
                      <a:pt x="180" y="12979"/>
                      <a:pt x="156" y="12991"/>
                    </a:cubicBezTo>
                    <a:cubicBezTo>
                      <a:pt x="154" y="12994"/>
                      <a:pt x="152" y="12995"/>
                      <a:pt x="149" y="12995"/>
                    </a:cubicBezTo>
                    <a:cubicBezTo>
                      <a:pt x="130" y="12995"/>
                      <a:pt x="77" y="12949"/>
                      <a:pt x="56" y="12949"/>
                    </a:cubicBezTo>
                    <a:cubicBezTo>
                      <a:pt x="49" y="12949"/>
                      <a:pt x="46" y="12954"/>
                      <a:pt x="49" y="12968"/>
                    </a:cubicBezTo>
                    <a:cubicBezTo>
                      <a:pt x="60" y="13027"/>
                      <a:pt x="96" y="13182"/>
                      <a:pt x="168" y="13194"/>
                    </a:cubicBezTo>
                    <a:cubicBezTo>
                      <a:pt x="180" y="13229"/>
                      <a:pt x="96" y="13289"/>
                      <a:pt x="72" y="13301"/>
                    </a:cubicBezTo>
                    <a:cubicBezTo>
                      <a:pt x="49" y="13313"/>
                      <a:pt x="1" y="13456"/>
                      <a:pt x="13" y="13468"/>
                    </a:cubicBezTo>
                    <a:cubicBezTo>
                      <a:pt x="49" y="13491"/>
                      <a:pt x="120" y="13479"/>
                      <a:pt x="132" y="13563"/>
                    </a:cubicBezTo>
                    <a:cubicBezTo>
                      <a:pt x="144" y="13646"/>
                      <a:pt x="108" y="13670"/>
                      <a:pt x="132" y="13730"/>
                    </a:cubicBezTo>
                    <a:cubicBezTo>
                      <a:pt x="156" y="13801"/>
                      <a:pt x="180" y="13801"/>
                      <a:pt x="191" y="13872"/>
                    </a:cubicBezTo>
                    <a:cubicBezTo>
                      <a:pt x="191" y="13944"/>
                      <a:pt x="144" y="13980"/>
                      <a:pt x="144" y="14075"/>
                    </a:cubicBezTo>
                    <a:cubicBezTo>
                      <a:pt x="144" y="14134"/>
                      <a:pt x="168" y="14218"/>
                      <a:pt x="239" y="14218"/>
                    </a:cubicBezTo>
                    <a:cubicBezTo>
                      <a:pt x="228" y="14241"/>
                      <a:pt x="172" y="14373"/>
                      <a:pt x="189" y="14373"/>
                    </a:cubicBezTo>
                    <a:cubicBezTo>
                      <a:pt x="190" y="14373"/>
                      <a:pt x="190" y="14373"/>
                      <a:pt x="191" y="14372"/>
                    </a:cubicBezTo>
                    <a:cubicBezTo>
                      <a:pt x="207" y="14357"/>
                      <a:pt x="243" y="14316"/>
                      <a:pt x="269" y="14316"/>
                    </a:cubicBezTo>
                    <a:cubicBezTo>
                      <a:pt x="283" y="14316"/>
                      <a:pt x="294" y="14327"/>
                      <a:pt x="299" y="14361"/>
                    </a:cubicBezTo>
                    <a:cubicBezTo>
                      <a:pt x="310" y="14408"/>
                      <a:pt x="275" y="14444"/>
                      <a:pt x="275" y="14492"/>
                    </a:cubicBezTo>
                    <a:cubicBezTo>
                      <a:pt x="275" y="14586"/>
                      <a:pt x="321" y="14749"/>
                      <a:pt x="403" y="14765"/>
                    </a:cubicBezTo>
                    <a:lnTo>
                      <a:pt x="403" y="14765"/>
                    </a:lnTo>
                    <a:cubicBezTo>
                      <a:pt x="402" y="14765"/>
                      <a:pt x="402" y="14765"/>
                      <a:pt x="401" y="14765"/>
                    </a:cubicBezTo>
                    <a:cubicBezTo>
                      <a:pt x="357" y="14765"/>
                      <a:pt x="347" y="14933"/>
                      <a:pt x="358" y="14968"/>
                    </a:cubicBezTo>
                    <a:cubicBezTo>
                      <a:pt x="367" y="14964"/>
                      <a:pt x="375" y="14962"/>
                      <a:pt x="383" y="14962"/>
                    </a:cubicBezTo>
                    <a:cubicBezTo>
                      <a:pt x="422" y="14962"/>
                      <a:pt x="433" y="15013"/>
                      <a:pt x="453" y="15063"/>
                    </a:cubicBezTo>
                    <a:cubicBezTo>
                      <a:pt x="477" y="15123"/>
                      <a:pt x="465" y="15099"/>
                      <a:pt x="513" y="15111"/>
                    </a:cubicBezTo>
                    <a:cubicBezTo>
                      <a:pt x="549" y="15111"/>
                      <a:pt x="584" y="15301"/>
                      <a:pt x="608" y="15361"/>
                    </a:cubicBezTo>
                    <a:cubicBezTo>
                      <a:pt x="620" y="15408"/>
                      <a:pt x="656" y="15384"/>
                      <a:pt x="691" y="15420"/>
                    </a:cubicBezTo>
                    <a:cubicBezTo>
                      <a:pt x="727" y="15456"/>
                      <a:pt x="775" y="15539"/>
                      <a:pt x="811" y="15599"/>
                    </a:cubicBezTo>
                    <a:cubicBezTo>
                      <a:pt x="881" y="15700"/>
                      <a:pt x="935" y="15749"/>
                      <a:pt x="1022" y="15755"/>
                    </a:cubicBezTo>
                    <a:lnTo>
                      <a:pt x="1022" y="15755"/>
                    </a:lnTo>
                    <a:cubicBezTo>
                      <a:pt x="990" y="15757"/>
                      <a:pt x="956" y="15762"/>
                      <a:pt x="942" y="15777"/>
                    </a:cubicBezTo>
                    <a:cubicBezTo>
                      <a:pt x="918" y="15813"/>
                      <a:pt x="1001" y="15849"/>
                      <a:pt x="1025" y="15849"/>
                    </a:cubicBezTo>
                    <a:cubicBezTo>
                      <a:pt x="1156" y="15861"/>
                      <a:pt x="1168" y="15920"/>
                      <a:pt x="1132" y="16027"/>
                    </a:cubicBezTo>
                    <a:cubicBezTo>
                      <a:pt x="1123" y="16058"/>
                      <a:pt x="1155" y="16065"/>
                      <a:pt x="1195" y="16065"/>
                    </a:cubicBezTo>
                    <a:cubicBezTo>
                      <a:pt x="1223" y="16065"/>
                      <a:pt x="1254" y="16062"/>
                      <a:pt x="1277" y="16062"/>
                    </a:cubicBezTo>
                    <a:cubicBezTo>
                      <a:pt x="1311" y="16062"/>
                      <a:pt x="1330" y="16068"/>
                      <a:pt x="1299" y="16099"/>
                    </a:cubicBezTo>
                    <a:cubicBezTo>
                      <a:pt x="1251" y="16146"/>
                      <a:pt x="1355" y="16254"/>
                      <a:pt x="1435" y="16254"/>
                    </a:cubicBezTo>
                    <a:cubicBezTo>
                      <a:pt x="1456" y="16254"/>
                      <a:pt x="1475" y="16247"/>
                      <a:pt x="1489" y="16230"/>
                    </a:cubicBezTo>
                    <a:lnTo>
                      <a:pt x="1489" y="16230"/>
                    </a:lnTo>
                    <a:cubicBezTo>
                      <a:pt x="1465" y="16266"/>
                      <a:pt x="1477" y="16301"/>
                      <a:pt x="1489" y="16349"/>
                    </a:cubicBezTo>
                    <a:cubicBezTo>
                      <a:pt x="1501" y="16373"/>
                      <a:pt x="1537" y="16373"/>
                      <a:pt x="1573" y="16397"/>
                    </a:cubicBezTo>
                    <a:cubicBezTo>
                      <a:pt x="1596" y="16420"/>
                      <a:pt x="1620" y="16480"/>
                      <a:pt x="1680" y="16527"/>
                    </a:cubicBezTo>
                    <a:cubicBezTo>
                      <a:pt x="1727" y="16563"/>
                      <a:pt x="1775" y="16551"/>
                      <a:pt x="1823" y="16587"/>
                    </a:cubicBezTo>
                    <a:cubicBezTo>
                      <a:pt x="1882" y="16623"/>
                      <a:pt x="1930" y="16658"/>
                      <a:pt x="1977" y="16706"/>
                    </a:cubicBezTo>
                    <a:cubicBezTo>
                      <a:pt x="2037" y="16766"/>
                      <a:pt x="2108" y="16813"/>
                      <a:pt x="2192" y="16849"/>
                    </a:cubicBezTo>
                    <a:cubicBezTo>
                      <a:pt x="2204" y="16855"/>
                      <a:pt x="2218" y="16857"/>
                      <a:pt x="2233" y="16857"/>
                    </a:cubicBezTo>
                    <a:cubicBezTo>
                      <a:pt x="2265" y="16857"/>
                      <a:pt x="2299" y="16846"/>
                      <a:pt x="2321" y="16846"/>
                    </a:cubicBezTo>
                    <a:cubicBezTo>
                      <a:pt x="2326" y="16846"/>
                      <a:pt x="2331" y="16847"/>
                      <a:pt x="2335" y="16849"/>
                    </a:cubicBezTo>
                    <a:cubicBezTo>
                      <a:pt x="2370" y="16849"/>
                      <a:pt x="2335" y="16932"/>
                      <a:pt x="2370" y="16968"/>
                    </a:cubicBezTo>
                    <a:cubicBezTo>
                      <a:pt x="2378" y="16979"/>
                      <a:pt x="2389" y="16983"/>
                      <a:pt x="2401" y="16983"/>
                    </a:cubicBezTo>
                    <a:cubicBezTo>
                      <a:pt x="2428" y="16983"/>
                      <a:pt x="2461" y="16964"/>
                      <a:pt x="2477" y="16956"/>
                    </a:cubicBezTo>
                    <a:cubicBezTo>
                      <a:pt x="2496" y="16947"/>
                      <a:pt x="2543" y="16874"/>
                      <a:pt x="2579" y="16874"/>
                    </a:cubicBezTo>
                    <a:cubicBezTo>
                      <a:pt x="2590" y="16874"/>
                      <a:pt x="2600" y="16880"/>
                      <a:pt x="2608" y="16897"/>
                    </a:cubicBezTo>
                    <a:cubicBezTo>
                      <a:pt x="2644" y="16980"/>
                      <a:pt x="2620" y="17028"/>
                      <a:pt x="2692" y="17075"/>
                    </a:cubicBezTo>
                    <a:cubicBezTo>
                      <a:pt x="2704" y="17087"/>
                      <a:pt x="2719" y="17092"/>
                      <a:pt x="2736" y="17092"/>
                    </a:cubicBezTo>
                    <a:cubicBezTo>
                      <a:pt x="2773" y="17092"/>
                      <a:pt x="2819" y="17071"/>
                      <a:pt x="2858" y="17071"/>
                    </a:cubicBezTo>
                    <a:cubicBezTo>
                      <a:pt x="2888" y="17071"/>
                      <a:pt x="2914" y="17082"/>
                      <a:pt x="2930" y="17123"/>
                    </a:cubicBezTo>
                    <a:cubicBezTo>
                      <a:pt x="2954" y="17194"/>
                      <a:pt x="3156" y="17242"/>
                      <a:pt x="3228" y="17266"/>
                    </a:cubicBezTo>
                    <a:cubicBezTo>
                      <a:pt x="3287" y="17266"/>
                      <a:pt x="3358" y="17289"/>
                      <a:pt x="3418" y="17313"/>
                    </a:cubicBezTo>
                    <a:cubicBezTo>
                      <a:pt x="3441" y="17325"/>
                      <a:pt x="3539" y="17433"/>
                      <a:pt x="3548" y="17433"/>
                    </a:cubicBezTo>
                    <a:cubicBezTo>
                      <a:pt x="3549" y="17433"/>
                      <a:pt x="3549" y="17433"/>
                      <a:pt x="3549" y="17432"/>
                    </a:cubicBezTo>
                    <a:cubicBezTo>
                      <a:pt x="3561" y="17420"/>
                      <a:pt x="3513" y="17361"/>
                      <a:pt x="3573" y="17349"/>
                    </a:cubicBezTo>
                    <a:cubicBezTo>
                      <a:pt x="3609" y="17349"/>
                      <a:pt x="3644" y="17349"/>
                      <a:pt x="3668" y="17361"/>
                    </a:cubicBezTo>
                    <a:cubicBezTo>
                      <a:pt x="3725" y="17384"/>
                      <a:pt x="3815" y="17439"/>
                      <a:pt x="3801" y="17497"/>
                    </a:cubicBezTo>
                    <a:lnTo>
                      <a:pt x="3801" y="17497"/>
                    </a:lnTo>
                    <a:cubicBezTo>
                      <a:pt x="3817" y="17449"/>
                      <a:pt x="3831" y="17432"/>
                      <a:pt x="3845" y="17432"/>
                    </a:cubicBezTo>
                    <a:cubicBezTo>
                      <a:pt x="3883" y="17432"/>
                      <a:pt x="3921" y="17563"/>
                      <a:pt x="3990" y="17563"/>
                    </a:cubicBezTo>
                    <a:cubicBezTo>
                      <a:pt x="3995" y="17564"/>
                      <a:pt x="4001" y="17564"/>
                      <a:pt x="4006" y="17564"/>
                    </a:cubicBezTo>
                    <a:cubicBezTo>
                      <a:pt x="4083" y="17564"/>
                      <a:pt x="4111" y="17491"/>
                      <a:pt x="4188" y="17491"/>
                    </a:cubicBezTo>
                    <a:cubicBezTo>
                      <a:pt x="4193" y="17491"/>
                      <a:pt x="4198" y="17491"/>
                      <a:pt x="4204" y="17492"/>
                    </a:cubicBezTo>
                    <a:cubicBezTo>
                      <a:pt x="4228" y="17492"/>
                      <a:pt x="4299" y="17563"/>
                      <a:pt x="4323" y="17575"/>
                    </a:cubicBezTo>
                    <a:cubicBezTo>
                      <a:pt x="4355" y="17593"/>
                      <a:pt x="4377" y="17599"/>
                      <a:pt x="4394" y="17599"/>
                    </a:cubicBezTo>
                    <a:cubicBezTo>
                      <a:pt x="4432" y="17599"/>
                      <a:pt x="4444" y="17570"/>
                      <a:pt x="4485" y="17570"/>
                    </a:cubicBezTo>
                    <a:cubicBezTo>
                      <a:pt x="4501" y="17570"/>
                      <a:pt x="4521" y="17574"/>
                      <a:pt x="4549" y="17587"/>
                    </a:cubicBezTo>
                    <a:cubicBezTo>
                      <a:pt x="4632" y="17623"/>
                      <a:pt x="4716" y="17647"/>
                      <a:pt x="4799" y="17659"/>
                    </a:cubicBezTo>
                    <a:cubicBezTo>
                      <a:pt x="4847" y="17659"/>
                      <a:pt x="4882" y="17647"/>
                      <a:pt x="4930" y="17635"/>
                    </a:cubicBezTo>
                    <a:cubicBezTo>
                      <a:pt x="5056" y="17666"/>
                      <a:pt x="5173" y="17809"/>
                      <a:pt x="5314" y="17809"/>
                    </a:cubicBezTo>
                    <a:cubicBezTo>
                      <a:pt x="5332" y="17809"/>
                      <a:pt x="5351" y="17807"/>
                      <a:pt x="5371" y="17801"/>
                    </a:cubicBezTo>
                    <a:cubicBezTo>
                      <a:pt x="5443" y="17781"/>
                      <a:pt x="5399" y="17751"/>
                      <a:pt x="5447" y="17751"/>
                    </a:cubicBezTo>
                    <a:cubicBezTo>
                      <a:pt x="5455" y="17751"/>
                      <a:pt x="5465" y="17752"/>
                      <a:pt x="5478" y="17754"/>
                    </a:cubicBezTo>
                    <a:cubicBezTo>
                      <a:pt x="5502" y="17778"/>
                      <a:pt x="5537" y="17801"/>
                      <a:pt x="5573" y="17813"/>
                    </a:cubicBezTo>
                    <a:cubicBezTo>
                      <a:pt x="5597" y="17813"/>
                      <a:pt x="5597" y="17778"/>
                      <a:pt x="5621" y="17778"/>
                    </a:cubicBezTo>
                    <a:cubicBezTo>
                      <a:pt x="5636" y="17774"/>
                      <a:pt x="5654" y="17773"/>
                      <a:pt x="5672" y="17773"/>
                    </a:cubicBezTo>
                    <a:cubicBezTo>
                      <a:pt x="5805" y="17773"/>
                      <a:pt x="5996" y="17848"/>
                      <a:pt x="6149" y="17848"/>
                    </a:cubicBezTo>
                    <a:cubicBezTo>
                      <a:pt x="6211" y="17848"/>
                      <a:pt x="6268" y="17836"/>
                      <a:pt x="6311" y="17801"/>
                    </a:cubicBezTo>
                    <a:lnTo>
                      <a:pt x="6311" y="17801"/>
                    </a:lnTo>
                    <a:cubicBezTo>
                      <a:pt x="6316" y="17808"/>
                      <a:pt x="6316" y="17815"/>
                      <a:pt x="6313" y="17821"/>
                    </a:cubicBezTo>
                    <a:lnTo>
                      <a:pt x="6313" y="17821"/>
                    </a:lnTo>
                    <a:cubicBezTo>
                      <a:pt x="6366" y="17752"/>
                      <a:pt x="6381" y="17477"/>
                      <a:pt x="6287" y="17456"/>
                    </a:cubicBezTo>
                    <a:cubicBezTo>
                      <a:pt x="6260" y="17449"/>
                      <a:pt x="6201" y="17442"/>
                      <a:pt x="6151" y="17442"/>
                    </a:cubicBezTo>
                    <a:cubicBezTo>
                      <a:pt x="6114" y="17442"/>
                      <a:pt x="6083" y="17446"/>
                      <a:pt x="6073" y="17456"/>
                    </a:cubicBezTo>
                    <a:cubicBezTo>
                      <a:pt x="6048" y="17507"/>
                      <a:pt x="6040" y="17552"/>
                      <a:pt x="5991" y="17552"/>
                    </a:cubicBezTo>
                    <a:cubicBezTo>
                      <a:pt x="5971" y="17552"/>
                      <a:pt x="5944" y="17545"/>
                      <a:pt x="5906" y="17528"/>
                    </a:cubicBezTo>
                    <a:cubicBezTo>
                      <a:pt x="5799" y="17492"/>
                      <a:pt x="5680" y="17468"/>
                      <a:pt x="5561" y="17468"/>
                    </a:cubicBezTo>
                    <a:cubicBezTo>
                      <a:pt x="5497" y="17468"/>
                      <a:pt x="5442" y="17555"/>
                      <a:pt x="5389" y="17555"/>
                    </a:cubicBezTo>
                    <a:cubicBezTo>
                      <a:pt x="5383" y="17555"/>
                      <a:pt x="5377" y="17554"/>
                      <a:pt x="5371" y="17551"/>
                    </a:cubicBezTo>
                    <a:cubicBezTo>
                      <a:pt x="5287" y="17516"/>
                      <a:pt x="5287" y="17385"/>
                      <a:pt x="5180" y="17349"/>
                    </a:cubicBezTo>
                    <a:cubicBezTo>
                      <a:pt x="5174" y="17347"/>
                      <a:pt x="5169" y="17346"/>
                      <a:pt x="5165" y="17346"/>
                    </a:cubicBezTo>
                    <a:cubicBezTo>
                      <a:pt x="5127" y="17346"/>
                      <a:pt x="5155" y="17435"/>
                      <a:pt x="5144" y="17456"/>
                    </a:cubicBezTo>
                    <a:cubicBezTo>
                      <a:pt x="5101" y="17445"/>
                      <a:pt x="5087" y="17346"/>
                      <a:pt x="5040" y="17346"/>
                    </a:cubicBezTo>
                    <a:cubicBezTo>
                      <a:pt x="5036" y="17346"/>
                      <a:pt x="5031" y="17347"/>
                      <a:pt x="5025" y="17349"/>
                    </a:cubicBezTo>
                    <a:cubicBezTo>
                      <a:pt x="5015" y="17359"/>
                      <a:pt x="4972" y="17526"/>
                      <a:pt x="4910" y="17526"/>
                    </a:cubicBezTo>
                    <a:cubicBezTo>
                      <a:pt x="4898" y="17526"/>
                      <a:pt x="4884" y="17520"/>
                      <a:pt x="4871" y="17504"/>
                    </a:cubicBezTo>
                    <a:cubicBezTo>
                      <a:pt x="4835" y="17456"/>
                      <a:pt x="4894" y="17409"/>
                      <a:pt x="4823" y="17361"/>
                    </a:cubicBezTo>
                    <a:cubicBezTo>
                      <a:pt x="4787" y="17349"/>
                      <a:pt x="4740" y="17337"/>
                      <a:pt x="4704" y="17337"/>
                    </a:cubicBezTo>
                    <a:cubicBezTo>
                      <a:pt x="4620" y="17348"/>
                      <a:pt x="4684" y="17450"/>
                      <a:pt x="4595" y="17450"/>
                    </a:cubicBezTo>
                    <a:cubicBezTo>
                      <a:pt x="4582" y="17450"/>
                      <a:pt x="4568" y="17449"/>
                      <a:pt x="4549" y="17444"/>
                    </a:cubicBezTo>
                    <a:cubicBezTo>
                      <a:pt x="4561" y="17397"/>
                      <a:pt x="4561" y="17337"/>
                      <a:pt x="4525" y="17301"/>
                    </a:cubicBezTo>
                    <a:cubicBezTo>
                      <a:pt x="4489" y="17280"/>
                      <a:pt x="4440" y="17245"/>
                      <a:pt x="4404" y="17245"/>
                    </a:cubicBezTo>
                    <a:cubicBezTo>
                      <a:pt x="4384" y="17245"/>
                      <a:pt x="4367" y="17256"/>
                      <a:pt x="4361" y="17288"/>
                    </a:cubicBezTo>
                    <a:lnTo>
                      <a:pt x="4361" y="17288"/>
                    </a:lnTo>
                    <a:cubicBezTo>
                      <a:pt x="4370" y="17221"/>
                      <a:pt x="4347" y="17197"/>
                      <a:pt x="4309" y="17197"/>
                    </a:cubicBezTo>
                    <a:cubicBezTo>
                      <a:pt x="4280" y="17197"/>
                      <a:pt x="4243" y="17210"/>
                      <a:pt x="4204" y="17230"/>
                    </a:cubicBezTo>
                    <a:cubicBezTo>
                      <a:pt x="4227" y="17147"/>
                      <a:pt x="3865" y="17135"/>
                      <a:pt x="3824" y="17123"/>
                    </a:cubicBezTo>
                    <a:lnTo>
                      <a:pt x="3824" y="17123"/>
                    </a:lnTo>
                    <a:cubicBezTo>
                      <a:pt x="3937" y="17158"/>
                      <a:pt x="3941" y="17225"/>
                      <a:pt x="3874" y="17225"/>
                    </a:cubicBezTo>
                    <a:cubicBezTo>
                      <a:pt x="3850" y="17225"/>
                      <a:pt x="3816" y="17216"/>
                      <a:pt x="3775" y="17194"/>
                    </a:cubicBezTo>
                    <a:cubicBezTo>
                      <a:pt x="3680" y="17135"/>
                      <a:pt x="3573" y="17087"/>
                      <a:pt x="3466" y="17051"/>
                    </a:cubicBezTo>
                    <a:lnTo>
                      <a:pt x="3466" y="17051"/>
                    </a:lnTo>
                    <a:cubicBezTo>
                      <a:pt x="3430" y="17159"/>
                      <a:pt x="3704" y="17266"/>
                      <a:pt x="3787" y="17313"/>
                    </a:cubicBezTo>
                    <a:cubicBezTo>
                      <a:pt x="3704" y="17289"/>
                      <a:pt x="3620" y="17254"/>
                      <a:pt x="3537" y="17230"/>
                    </a:cubicBezTo>
                    <a:cubicBezTo>
                      <a:pt x="3478" y="17206"/>
                      <a:pt x="3394" y="17159"/>
                      <a:pt x="3382" y="17099"/>
                    </a:cubicBezTo>
                    <a:cubicBezTo>
                      <a:pt x="3382" y="17039"/>
                      <a:pt x="3454" y="17039"/>
                      <a:pt x="3382" y="16980"/>
                    </a:cubicBezTo>
                    <a:cubicBezTo>
                      <a:pt x="3340" y="16933"/>
                      <a:pt x="3302" y="16921"/>
                      <a:pt x="3262" y="16921"/>
                    </a:cubicBezTo>
                    <a:cubicBezTo>
                      <a:pt x="3223" y="16921"/>
                      <a:pt x="3182" y="16933"/>
                      <a:pt x="3136" y="16933"/>
                    </a:cubicBezTo>
                    <a:cubicBezTo>
                      <a:pt x="3113" y="16933"/>
                      <a:pt x="3088" y="16930"/>
                      <a:pt x="3061" y="16920"/>
                    </a:cubicBezTo>
                    <a:cubicBezTo>
                      <a:pt x="2966" y="16885"/>
                      <a:pt x="2882" y="16801"/>
                      <a:pt x="2858" y="16706"/>
                    </a:cubicBezTo>
                    <a:cubicBezTo>
                      <a:pt x="2823" y="16754"/>
                      <a:pt x="2704" y="16789"/>
                      <a:pt x="2644" y="16789"/>
                    </a:cubicBezTo>
                    <a:cubicBezTo>
                      <a:pt x="2549" y="16789"/>
                      <a:pt x="2632" y="16706"/>
                      <a:pt x="2608" y="16694"/>
                    </a:cubicBezTo>
                    <a:cubicBezTo>
                      <a:pt x="2602" y="16691"/>
                      <a:pt x="2596" y="16689"/>
                      <a:pt x="2590" y="16689"/>
                    </a:cubicBezTo>
                    <a:cubicBezTo>
                      <a:pt x="2588" y="16689"/>
                      <a:pt x="2586" y="16690"/>
                      <a:pt x="2584" y="16690"/>
                    </a:cubicBezTo>
                    <a:lnTo>
                      <a:pt x="2584" y="16690"/>
                    </a:lnTo>
                    <a:cubicBezTo>
                      <a:pt x="2598" y="16669"/>
                      <a:pt x="2606" y="16649"/>
                      <a:pt x="2596" y="16635"/>
                    </a:cubicBezTo>
                    <a:cubicBezTo>
                      <a:pt x="2573" y="16611"/>
                      <a:pt x="2454" y="16551"/>
                      <a:pt x="2406" y="16527"/>
                    </a:cubicBezTo>
                    <a:cubicBezTo>
                      <a:pt x="2369" y="16518"/>
                      <a:pt x="2297" y="16480"/>
                      <a:pt x="2238" y="16480"/>
                    </a:cubicBezTo>
                    <a:cubicBezTo>
                      <a:pt x="2221" y="16480"/>
                      <a:pt x="2205" y="16484"/>
                      <a:pt x="2192" y="16492"/>
                    </a:cubicBezTo>
                    <a:cubicBezTo>
                      <a:pt x="2162" y="16504"/>
                      <a:pt x="2147" y="16510"/>
                      <a:pt x="2134" y="16510"/>
                    </a:cubicBezTo>
                    <a:cubicBezTo>
                      <a:pt x="2120" y="16510"/>
                      <a:pt x="2108" y="16504"/>
                      <a:pt x="2085" y="16492"/>
                    </a:cubicBezTo>
                    <a:cubicBezTo>
                      <a:pt x="2061" y="16468"/>
                      <a:pt x="2049" y="16432"/>
                      <a:pt x="2049" y="16408"/>
                    </a:cubicBezTo>
                    <a:cubicBezTo>
                      <a:pt x="2061" y="16361"/>
                      <a:pt x="2049" y="16373"/>
                      <a:pt x="2001" y="16337"/>
                    </a:cubicBezTo>
                    <a:cubicBezTo>
                      <a:pt x="1942" y="16325"/>
                      <a:pt x="1882" y="16301"/>
                      <a:pt x="1811" y="16289"/>
                    </a:cubicBezTo>
                    <a:cubicBezTo>
                      <a:pt x="1751" y="16254"/>
                      <a:pt x="1692" y="16218"/>
                      <a:pt x="1644" y="16170"/>
                    </a:cubicBezTo>
                    <a:cubicBezTo>
                      <a:pt x="1620" y="16135"/>
                      <a:pt x="1608" y="16051"/>
                      <a:pt x="1596" y="16039"/>
                    </a:cubicBezTo>
                    <a:cubicBezTo>
                      <a:pt x="1594" y="16038"/>
                      <a:pt x="1591" y="16037"/>
                      <a:pt x="1589" y="16037"/>
                    </a:cubicBezTo>
                    <a:cubicBezTo>
                      <a:pt x="1575" y="16037"/>
                      <a:pt x="1572" y="16065"/>
                      <a:pt x="1564" y="16065"/>
                    </a:cubicBezTo>
                    <a:cubicBezTo>
                      <a:pt x="1563" y="16065"/>
                      <a:pt x="1562" y="16064"/>
                      <a:pt x="1561" y="16063"/>
                    </a:cubicBezTo>
                    <a:lnTo>
                      <a:pt x="1525" y="16027"/>
                    </a:lnTo>
                    <a:cubicBezTo>
                      <a:pt x="1453" y="15968"/>
                      <a:pt x="1394" y="15908"/>
                      <a:pt x="1334" y="15837"/>
                    </a:cubicBezTo>
                    <a:cubicBezTo>
                      <a:pt x="1286" y="15788"/>
                      <a:pt x="1213" y="15676"/>
                      <a:pt x="1142" y="15676"/>
                    </a:cubicBezTo>
                    <a:cubicBezTo>
                      <a:pt x="1127" y="15676"/>
                      <a:pt x="1113" y="15681"/>
                      <a:pt x="1098" y="15693"/>
                    </a:cubicBezTo>
                    <a:lnTo>
                      <a:pt x="1098" y="15693"/>
                    </a:lnTo>
                    <a:cubicBezTo>
                      <a:pt x="1154" y="15644"/>
                      <a:pt x="1048" y="15491"/>
                      <a:pt x="1013" y="15432"/>
                    </a:cubicBezTo>
                    <a:cubicBezTo>
                      <a:pt x="953" y="15349"/>
                      <a:pt x="894" y="15373"/>
                      <a:pt x="858" y="15289"/>
                    </a:cubicBezTo>
                    <a:cubicBezTo>
                      <a:pt x="834" y="15254"/>
                      <a:pt x="906" y="15242"/>
                      <a:pt x="906" y="15194"/>
                    </a:cubicBezTo>
                    <a:cubicBezTo>
                      <a:pt x="894" y="15158"/>
                      <a:pt x="882" y="15111"/>
                      <a:pt x="858" y="15087"/>
                    </a:cubicBezTo>
                    <a:cubicBezTo>
                      <a:pt x="822" y="15039"/>
                      <a:pt x="787" y="14992"/>
                      <a:pt x="751" y="14968"/>
                    </a:cubicBezTo>
                    <a:cubicBezTo>
                      <a:pt x="745" y="14962"/>
                      <a:pt x="739" y="14960"/>
                      <a:pt x="732" y="14960"/>
                    </a:cubicBezTo>
                    <a:cubicBezTo>
                      <a:pt x="711" y="14960"/>
                      <a:pt x="686" y="14983"/>
                      <a:pt x="668" y="14992"/>
                    </a:cubicBezTo>
                    <a:cubicBezTo>
                      <a:pt x="775" y="14932"/>
                      <a:pt x="632" y="14861"/>
                      <a:pt x="620" y="14801"/>
                    </a:cubicBezTo>
                    <a:cubicBezTo>
                      <a:pt x="608" y="14742"/>
                      <a:pt x="799" y="14753"/>
                      <a:pt x="739" y="14658"/>
                    </a:cubicBezTo>
                    <a:cubicBezTo>
                      <a:pt x="718" y="14629"/>
                      <a:pt x="688" y="14620"/>
                      <a:pt x="655" y="14620"/>
                    </a:cubicBezTo>
                    <a:cubicBezTo>
                      <a:pt x="605" y="14620"/>
                      <a:pt x="546" y="14639"/>
                      <a:pt x="493" y="14639"/>
                    </a:cubicBezTo>
                    <a:cubicBezTo>
                      <a:pt x="480" y="14639"/>
                      <a:pt x="466" y="14638"/>
                      <a:pt x="453" y="14634"/>
                    </a:cubicBezTo>
                    <a:cubicBezTo>
                      <a:pt x="370" y="14611"/>
                      <a:pt x="513" y="14456"/>
                      <a:pt x="525" y="14456"/>
                    </a:cubicBezTo>
                    <a:cubicBezTo>
                      <a:pt x="519" y="14454"/>
                      <a:pt x="513" y="14453"/>
                      <a:pt x="507" y="14453"/>
                    </a:cubicBezTo>
                    <a:cubicBezTo>
                      <a:pt x="499" y="14453"/>
                      <a:pt x="491" y="14455"/>
                      <a:pt x="483" y="14455"/>
                    </a:cubicBezTo>
                    <a:cubicBezTo>
                      <a:pt x="468" y="14455"/>
                      <a:pt x="455" y="14448"/>
                      <a:pt x="441" y="14408"/>
                    </a:cubicBezTo>
                    <a:cubicBezTo>
                      <a:pt x="441" y="14396"/>
                      <a:pt x="441" y="14337"/>
                      <a:pt x="418" y="14325"/>
                    </a:cubicBezTo>
                    <a:cubicBezTo>
                      <a:pt x="415" y="14322"/>
                      <a:pt x="412" y="14321"/>
                      <a:pt x="407" y="14321"/>
                    </a:cubicBezTo>
                    <a:cubicBezTo>
                      <a:pt x="395" y="14321"/>
                      <a:pt x="378" y="14328"/>
                      <a:pt x="363" y="14328"/>
                    </a:cubicBezTo>
                    <a:cubicBezTo>
                      <a:pt x="357" y="14328"/>
                      <a:pt x="351" y="14327"/>
                      <a:pt x="346" y="14325"/>
                    </a:cubicBezTo>
                    <a:cubicBezTo>
                      <a:pt x="322" y="14313"/>
                      <a:pt x="310" y="14253"/>
                      <a:pt x="310" y="14230"/>
                    </a:cubicBezTo>
                    <a:cubicBezTo>
                      <a:pt x="370" y="14230"/>
                      <a:pt x="406" y="14206"/>
                      <a:pt x="370" y="14134"/>
                    </a:cubicBezTo>
                    <a:cubicBezTo>
                      <a:pt x="322" y="14027"/>
                      <a:pt x="299" y="14015"/>
                      <a:pt x="394" y="13991"/>
                    </a:cubicBezTo>
                    <a:cubicBezTo>
                      <a:pt x="430" y="13980"/>
                      <a:pt x="406" y="13837"/>
                      <a:pt x="382" y="13837"/>
                    </a:cubicBezTo>
                    <a:cubicBezTo>
                      <a:pt x="378" y="13835"/>
                      <a:pt x="374" y="13834"/>
                      <a:pt x="370" y="13834"/>
                    </a:cubicBezTo>
                    <a:cubicBezTo>
                      <a:pt x="362" y="13834"/>
                      <a:pt x="354" y="13837"/>
                      <a:pt x="346" y="13837"/>
                    </a:cubicBezTo>
                    <a:cubicBezTo>
                      <a:pt x="334" y="13837"/>
                      <a:pt x="322" y="13831"/>
                      <a:pt x="310" y="13801"/>
                    </a:cubicBezTo>
                    <a:cubicBezTo>
                      <a:pt x="299" y="13730"/>
                      <a:pt x="299" y="13646"/>
                      <a:pt x="310" y="13575"/>
                    </a:cubicBezTo>
                    <a:cubicBezTo>
                      <a:pt x="322" y="13503"/>
                      <a:pt x="370" y="13491"/>
                      <a:pt x="406" y="13432"/>
                    </a:cubicBezTo>
                    <a:cubicBezTo>
                      <a:pt x="441" y="13372"/>
                      <a:pt x="441" y="13289"/>
                      <a:pt x="406" y="13229"/>
                    </a:cubicBezTo>
                    <a:cubicBezTo>
                      <a:pt x="349" y="13161"/>
                      <a:pt x="445" y="13026"/>
                      <a:pt x="463" y="13026"/>
                    </a:cubicBezTo>
                    <a:cubicBezTo>
                      <a:pt x="464" y="13026"/>
                      <a:pt x="465" y="13027"/>
                      <a:pt x="465" y="13027"/>
                    </a:cubicBezTo>
                    <a:cubicBezTo>
                      <a:pt x="453" y="13009"/>
                      <a:pt x="438" y="13002"/>
                      <a:pt x="423" y="13002"/>
                    </a:cubicBezTo>
                    <a:cubicBezTo>
                      <a:pt x="368" y="13002"/>
                      <a:pt x="303" y="13098"/>
                      <a:pt x="275" y="13098"/>
                    </a:cubicBezTo>
                    <a:cubicBezTo>
                      <a:pt x="263" y="13098"/>
                      <a:pt x="263" y="13003"/>
                      <a:pt x="299" y="13003"/>
                    </a:cubicBezTo>
                    <a:cubicBezTo>
                      <a:pt x="322" y="13003"/>
                      <a:pt x="334" y="12908"/>
                      <a:pt x="322" y="12860"/>
                    </a:cubicBezTo>
                    <a:cubicBezTo>
                      <a:pt x="299" y="12753"/>
                      <a:pt x="382" y="12801"/>
                      <a:pt x="441" y="12753"/>
                    </a:cubicBezTo>
                    <a:cubicBezTo>
                      <a:pt x="513" y="12706"/>
                      <a:pt x="418" y="12706"/>
                      <a:pt x="418" y="12682"/>
                    </a:cubicBezTo>
                    <a:cubicBezTo>
                      <a:pt x="358" y="12682"/>
                      <a:pt x="382" y="12610"/>
                      <a:pt x="382" y="12563"/>
                    </a:cubicBezTo>
                    <a:cubicBezTo>
                      <a:pt x="394" y="12456"/>
                      <a:pt x="430" y="12444"/>
                      <a:pt x="382" y="12348"/>
                    </a:cubicBezTo>
                    <a:cubicBezTo>
                      <a:pt x="382" y="12336"/>
                      <a:pt x="358" y="12265"/>
                      <a:pt x="382" y="12253"/>
                    </a:cubicBezTo>
                    <a:cubicBezTo>
                      <a:pt x="383" y="12253"/>
                      <a:pt x="384" y="12252"/>
                      <a:pt x="385" y="12252"/>
                    </a:cubicBezTo>
                    <a:cubicBezTo>
                      <a:pt x="405" y="12252"/>
                      <a:pt x="456" y="12317"/>
                      <a:pt x="501" y="12317"/>
                    </a:cubicBezTo>
                    <a:cubicBezTo>
                      <a:pt x="519" y="12317"/>
                      <a:pt x="535" y="12307"/>
                      <a:pt x="549" y="12277"/>
                    </a:cubicBezTo>
                    <a:cubicBezTo>
                      <a:pt x="582" y="12177"/>
                      <a:pt x="605" y="12077"/>
                      <a:pt x="627" y="11977"/>
                    </a:cubicBezTo>
                    <a:lnTo>
                      <a:pt x="627" y="11977"/>
                    </a:lnTo>
                    <a:cubicBezTo>
                      <a:pt x="619" y="12002"/>
                      <a:pt x="602" y="12040"/>
                      <a:pt x="579" y="12040"/>
                    </a:cubicBezTo>
                    <a:cubicBezTo>
                      <a:pt x="577" y="12040"/>
                      <a:pt x="575" y="12040"/>
                      <a:pt x="572" y="12039"/>
                    </a:cubicBezTo>
                    <a:cubicBezTo>
                      <a:pt x="537" y="12015"/>
                      <a:pt x="617" y="11866"/>
                      <a:pt x="575" y="11849"/>
                    </a:cubicBezTo>
                    <a:lnTo>
                      <a:pt x="575" y="11849"/>
                    </a:lnTo>
                    <a:cubicBezTo>
                      <a:pt x="586" y="11859"/>
                      <a:pt x="517" y="11947"/>
                      <a:pt x="503" y="11947"/>
                    </a:cubicBezTo>
                    <a:cubicBezTo>
                      <a:pt x="502" y="11947"/>
                      <a:pt x="501" y="11946"/>
                      <a:pt x="501" y="11944"/>
                    </a:cubicBezTo>
                    <a:cubicBezTo>
                      <a:pt x="501" y="11867"/>
                      <a:pt x="441" y="11750"/>
                      <a:pt x="523" y="11750"/>
                    </a:cubicBezTo>
                    <a:cubicBezTo>
                      <a:pt x="531" y="11750"/>
                      <a:pt x="539" y="11751"/>
                      <a:pt x="549" y="11753"/>
                    </a:cubicBezTo>
                    <a:cubicBezTo>
                      <a:pt x="564" y="11777"/>
                      <a:pt x="585" y="11805"/>
                      <a:pt x="604" y="11805"/>
                    </a:cubicBezTo>
                    <a:cubicBezTo>
                      <a:pt x="614" y="11805"/>
                      <a:pt x="624" y="11797"/>
                      <a:pt x="632" y="11777"/>
                    </a:cubicBezTo>
                    <a:cubicBezTo>
                      <a:pt x="691" y="11682"/>
                      <a:pt x="715" y="11586"/>
                      <a:pt x="739" y="11479"/>
                    </a:cubicBezTo>
                    <a:cubicBezTo>
                      <a:pt x="739" y="11408"/>
                      <a:pt x="644" y="11444"/>
                      <a:pt x="608" y="11420"/>
                    </a:cubicBezTo>
                    <a:cubicBezTo>
                      <a:pt x="620" y="11372"/>
                      <a:pt x="727" y="11229"/>
                      <a:pt x="775" y="11217"/>
                    </a:cubicBezTo>
                    <a:cubicBezTo>
                      <a:pt x="834" y="11217"/>
                      <a:pt x="775" y="11348"/>
                      <a:pt x="775" y="11372"/>
                    </a:cubicBezTo>
                    <a:cubicBezTo>
                      <a:pt x="799" y="11313"/>
                      <a:pt x="834" y="11170"/>
                      <a:pt x="894" y="11146"/>
                    </a:cubicBezTo>
                    <a:cubicBezTo>
                      <a:pt x="906" y="11141"/>
                      <a:pt x="917" y="11139"/>
                      <a:pt x="929" y="11139"/>
                    </a:cubicBezTo>
                    <a:cubicBezTo>
                      <a:pt x="976" y="11139"/>
                      <a:pt x="1022" y="11172"/>
                      <a:pt x="1061" y="11182"/>
                    </a:cubicBezTo>
                    <a:cubicBezTo>
                      <a:pt x="1001" y="11122"/>
                      <a:pt x="942" y="11051"/>
                      <a:pt x="906" y="10967"/>
                    </a:cubicBezTo>
                    <a:cubicBezTo>
                      <a:pt x="894" y="10920"/>
                      <a:pt x="942" y="10872"/>
                      <a:pt x="942" y="10812"/>
                    </a:cubicBezTo>
                    <a:cubicBezTo>
                      <a:pt x="942" y="10789"/>
                      <a:pt x="882" y="10729"/>
                      <a:pt x="942" y="10717"/>
                    </a:cubicBezTo>
                    <a:cubicBezTo>
                      <a:pt x="944" y="10717"/>
                      <a:pt x="947" y="10716"/>
                      <a:pt x="949" y="10716"/>
                    </a:cubicBezTo>
                    <a:cubicBezTo>
                      <a:pt x="994" y="10716"/>
                      <a:pt x="1041" y="10812"/>
                      <a:pt x="1108" y="10812"/>
                    </a:cubicBezTo>
                    <a:cubicBezTo>
                      <a:pt x="1168" y="10812"/>
                      <a:pt x="1156" y="10717"/>
                      <a:pt x="1144" y="10682"/>
                    </a:cubicBezTo>
                    <a:cubicBezTo>
                      <a:pt x="1144" y="10646"/>
                      <a:pt x="1120" y="10622"/>
                      <a:pt x="1132" y="10574"/>
                    </a:cubicBezTo>
                    <a:cubicBezTo>
                      <a:pt x="1144" y="10515"/>
                      <a:pt x="1168" y="10467"/>
                      <a:pt x="1192" y="10420"/>
                    </a:cubicBezTo>
                    <a:cubicBezTo>
                      <a:pt x="1275" y="10289"/>
                      <a:pt x="1334" y="10158"/>
                      <a:pt x="1382" y="10003"/>
                    </a:cubicBezTo>
                    <a:cubicBezTo>
                      <a:pt x="1382" y="9979"/>
                      <a:pt x="1346" y="9943"/>
                      <a:pt x="1382" y="9920"/>
                    </a:cubicBezTo>
                    <a:cubicBezTo>
                      <a:pt x="1418" y="9896"/>
                      <a:pt x="1477" y="9908"/>
                      <a:pt x="1525" y="9872"/>
                    </a:cubicBezTo>
                    <a:cubicBezTo>
                      <a:pt x="1632" y="9800"/>
                      <a:pt x="1715" y="9681"/>
                      <a:pt x="1739" y="9550"/>
                    </a:cubicBezTo>
                    <a:cubicBezTo>
                      <a:pt x="1739" y="9527"/>
                      <a:pt x="1715" y="9455"/>
                      <a:pt x="1727" y="9443"/>
                    </a:cubicBezTo>
                    <a:cubicBezTo>
                      <a:pt x="1732" y="9440"/>
                      <a:pt x="1737" y="9439"/>
                      <a:pt x="1743" y="9439"/>
                    </a:cubicBezTo>
                    <a:cubicBezTo>
                      <a:pt x="1767" y="9439"/>
                      <a:pt x="1798" y="9465"/>
                      <a:pt x="1825" y="9465"/>
                    </a:cubicBezTo>
                    <a:cubicBezTo>
                      <a:pt x="1837" y="9465"/>
                      <a:pt x="1849" y="9460"/>
                      <a:pt x="1858" y="9443"/>
                    </a:cubicBezTo>
                    <a:cubicBezTo>
                      <a:pt x="1858" y="9443"/>
                      <a:pt x="1799" y="9384"/>
                      <a:pt x="1834" y="9336"/>
                    </a:cubicBezTo>
                    <a:cubicBezTo>
                      <a:pt x="1858" y="9288"/>
                      <a:pt x="1882" y="9265"/>
                      <a:pt x="1846" y="9229"/>
                    </a:cubicBezTo>
                    <a:cubicBezTo>
                      <a:pt x="1787" y="9169"/>
                      <a:pt x="1799" y="9158"/>
                      <a:pt x="1787" y="9062"/>
                    </a:cubicBezTo>
                    <a:cubicBezTo>
                      <a:pt x="1811" y="9062"/>
                      <a:pt x="1977" y="9086"/>
                      <a:pt x="1954" y="9098"/>
                    </a:cubicBezTo>
                    <a:cubicBezTo>
                      <a:pt x="1930" y="9122"/>
                      <a:pt x="1882" y="9134"/>
                      <a:pt x="1894" y="9181"/>
                    </a:cubicBezTo>
                    <a:cubicBezTo>
                      <a:pt x="1899" y="9205"/>
                      <a:pt x="1906" y="9214"/>
                      <a:pt x="1913" y="9214"/>
                    </a:cubicBezTo>
                    <a:cubicBezTo>
                      <a:pt x="1923" y="9214"/>
                      <a:pt x="1935" y="9196"/>
                      <a:pt x="1942" y="9181"/>
                    </a:cubicBezTo>
                    <a:cubicBezTo>
                      <a:pt x="1965" y="9170"/>
                      <a:pt x="1999" y="9002"/>
                      <a:pt x="2077" y="9002"/>
                    </a:cubicBezTo>
                    <a:cubicBezTo>
                      <a:pt x="2079" y="9002"/>
                      <a:pt x="2082" y="9002"/>
                      <a:pt x="2085" y="9003"/>
                    </a:cubicBezTo>
                    <a:cubicBezTo>
                      <a:pt x="2086" y="9003"/>
                      <a:pt x="2088" y="9003"/>
                      <a:pt x="2090" y="9003"/>
                    </a:cubicBezTo>
                    <a:cubicBezTo>
                      <a:pt x="2171" y="9003"/>
                      <a:pt x="2240" y="8739"/>
                      <a:pt x="2287" y="8669"/>
                    </a:cubicBezTo>
                    <a:cubicBezTo>
                      <a:pt x="2263" y="8650"/>
                      <a:pt x="2245" y="8647"/>
                      <a:pt x="2228" y="8647"/>
                    </a:cubicBezTo>
                    <a:cubicBezTo>
                      <a:pt x="2217" y="8647"/>
                      <a:pt x="2206" y="8648"/>
                      <a:pt x="2194" y="8648"/>
                    </a:cubicBezTo>
                    <a:cubicBezTo>
                      <a:pt x="2180" y="8648"/>
                      <a:pt x="2164" y="8646"/>
                      <a:pt x="2144" y="8634"/>
                    </a:cubicBezTo>
                    <a:cubicBezTo>
                      <a:pt x="2180" y="8586"/>
                      <a:pt x="2275" y="8598"/>
                      <a:pt x="2287" y="8562"/>
                    </a:cubicBezTo>
                    <a:cubicBezTo>
                      <a:pt x="2311" y="8515"/>
                      <a:pt x="2275" y="8443"/>
                      <a:pt x="2275" y="8384"/>
                    </a:cubicBezTo>
                    <a:lnTo>
                      <a:pt x="2275" y="8384"/>
                    </a:lnTo>
                    <a:cubicBezTo>
                      <a:pt x="2284" y="8387"/>
                      <a:pt x="2300" y="8389"/>
                      <a:pt x="2322" y="8389"/>
                    </a:cubicBezTo>
                    <a:cubicBezTo>
                      <a:pt x="2444" y="8389"/>
                      <a:pt x="2722" y="8334"/>
                      <a:pt x="2620" y="8253"/>
                    </a:cubicBezTo>
                    <a:lnTo>
                      <a:pt x="2620" y="8253"/>
                    </a:lnTo>
                    <a:cubicBezTo>
                      <a:pt x="2585" y="8265"/>
                      <a:pt x="2596" y="8288"/>
                      <a:pt x="2596" y="8312"/>
                    </a:cubicBezTo>
                    <a:cubicBezTo>
                      <a:pt x="2596" y="8313"/>
                      <a:pt x="2595" y="8313"/>
                      <a:pt x="2594" y="8313"/>
                    </a:cubicBezTo>
                    <a:cubicBezTo>
                      <a:pt x="2577" y="8313"/>
                      <a:pt x="2525" y="8239"/>
                      <a:pt x="2525" y="8217"/>
                    </a:cubicBezTo>
                    <a:cubicBezTo>
                      <a:pt x="2525" y="8181"/>
                      <a:pt x="2549" y="8145"/>
                      <a:pt x="2573" y="8122"/>
                    </a:cubicBezTo>
                    <a:cubicBezTo>
                      <a:pt x="2587" y="8112"/>
                      <a:pt x="2599" y="8108"/>
                      <a:pt x="2610" y="8108"/>
                    </a:cubicBezTo>
                    <a:cubicBezTo>
                      <a:pt x="2653" y="8108"/>
                      <a:pt x="2679" y="8165"/>
                      <a:pt x="2720" y="8165"/>
                    </a:cubicBezTo>
                    <a:cubicBezTo>
                      <a:pt x="2733" y="8165"/>
                      <a:pt x="2747" y="8159"/>
                      <a:pt x="2763" y="8145"/>
                    </a:cubicBezTo>
                    <a:cubicBezTo>
                      <a:pt x="2811" y="8110"/>
                      <a:pt x="2847" y="8062"/>
                      <a:pt x="2870" y="8015"/>
                    </a:cubicBezTo>
                    <a:cubicBezTo>
                      <a:pt x="2906" y="7955"/>
                      <a:pt x="2823" y="7943"/>
                      <a:pt x="2870" y="7872"/>
                    </a:cubicBezTo>
                    <a:cubicBezTo>
                      <a:pt x="2905" y="7830"/>
                      <a:pt x="2920" y="7812"/>
                      <a:pt x="2935" y="7812"/>
                    </a:cubicBezTo>
                    <a:cubicBezTo>
                      <a:pt x="2946" y="7812"/>
                      <a:pt x="2958" y="7821"/>
                      <a:pt x="2977" y="7836"/>
                    </a:cubicBezTo>
                    <a:cubicBezTo>
                      <a:pt x="2977" y="7848"/>
                      <a:pt x="2989" y="7895"/>
                      <a:pt x="3001" y="7907"/>
                    </a:cubicBezTo>
                    <a:cubicBezTo>
                      <a:pt x="3024" y="7907"/>
                      <a:pt x="3036" y="7608"/>
                      <a:pt x="3101" y="7608"/>
                    </a:cubicBezTo>
                    <a:cubicBezTo>
                      <a:pt x="3103" y="7608"/>
                      <a:pt x="3106" y="7609"/>
                      <a:pt x="3108" y="7610"/>
                    </a:cubicBezTo>
                    <a:cubicBezTo>
                      <a:pt x="3162" y="7617"/>
                      <a:pt x="3186" y="7644"/>
                      <a:pt x="3215" y="7644"/>
                    </a:cubicBezTo>
                    <a:cubicBezTo>
                      <a:pt x="3231" y="7644"/>
                      <a:pt x="3249" y="7636"/>
                      <a:pt x="3275" y="7610"/>
                    </a:cubicBezTo>
                    <a:cubicBezTo>
                      <a:pt x="3299" y="7574"/>
                      <a:pt x="3334" y="7528"/>
                      <a:pt x="3346" y="7481"/>
                    </a:cubicBezTo>
                    <a:lnTo>
                      <a:pt x="3346" y="7481"/>
                    </a:lnTo>
                    <a:cubicBezTo>
                      <a:pt x="3339" y="7495"/>
                      <a:pt x="3256" y="7516"/>
                      <a:pt x="3206" y="7516"/>
                    </a:cubicBezTo>
                    <a:cubicBezTo>
                      <a:pt x="3171" y="7516"/>
                      <a:pt x="3152" y="7507"/>
                      <a:pt x="3180" y="7479"/>
                    </a:cubicBezTo>
                    <a:cubicBezTo>
                      <a:pt x="3251" y="7419"/>
                      <a:pt x="3299" y="7395"/>
                      <a:pt x="3358" y="7348"/>
                    </a:cubicBezTo>
                    <a:lnTo>
                      <a:pt x="3442" y="7264"/>
                    </a:lnTo>
                    <a:cubicBezTo>
                      <a:pt x="3466" y="7253"/>
                      <a:pt x="3466" y="7241"/>
                      <a:pt x="3454" y="7229"/>
                    </a:cubicBezTo>
                    <a:cubicBezTo>
                      <a:pt x="3455" y="7224"/>
                      <a:pt x="3457" y="7222"/>
                      <a:pt x="3460" y="7222"/>
                    </a:cubicBezTo>
                    <a:cubicBezTo>
                      <a:pt x="3477" y="7222"/>
                      <a:pt x="3515" y="7314"/>
                      <a:pt x="3525" y="7324"/>
                    </a:cubicBezTo>
                    <a:cubicBezTo>
                      <a:pt x="3531" y="7327"/>
                      <a:pt x="3536" y="7328"/>
                      <a:pt x="3541" y="7328"/>
                    </a:cubicBezTo>
                    <a:cubicBezTo>
                      <a:pt x="3576" y="7328"/>
                      <a:pt x="3585" y="7262"/>
                      <a:pt x="3585" y="7241"/>
                    </a:cubicBezTo>
                    <a:cubicBezTo>
                      <a:pt x="3573" y="7217"/>
                      <a:pt x="3561" y="7133"/>
                      <a:pt x="3620" y="7122"/>
                    </a:cubicBezTo>
                    <a:cubicBezTo>
                      <a:pt x="3625" y="7120"/>
                      <a:pt x="3629" y="7120"/>
                      <a:pt x="3632" y="7120"/>
                    </a:cubicBezTo>
                    <a:cubicBezTo>
                      <a:pt x="3666" y="7120"/>
                      <a:pt x="3671" y="7164"/>
                      <a:pt x="3698" y="7179"/>
                    </a:cubicBezTo>
                    <a:lnTo>
                      <a:pt x="3698" y="7179"/>
                    </a:lnTo>
                    <a:cubicBezTo>
                      <a:pt x="3661" y="7155"/>
                      <a:pt x="3717" y="7001"/>
                      <a:pt x="3739" y="6967"/>
                    </a:cubicBezTo>
                    <a:cubicBezTo>
                      <a:pt x="3763" y="6931"/>
                      <a:pt x="3799" y="6895"/>
                      <a:pt x="3835" y="6883"/>
                    </a:cubicBezTo>
                    <a:cubicBezTo>
                      <a:pt x="3844" y="6877"/>
                      <a:pt x="3851" y="6875"/>
                      <a:pt x="3857" y="6875"/>
                    </a:cubicBezTo>
                    <a:cubicBezTo>
                      <a:pt x="3870" y="6875"/>
                      <a:pt x="3879" y="6886"/>
                      <a:pt x="3900" y="6886"/>
                    </a:cubicBezTo>
                    <a:cubicBezTo>
                      <a:pt x="3905" y="6886"/>
                      <a:pt x="3911" y="6885"/>
                      <a:pt x="3918" y="6883"/>
                    </a:cubicBezTo>
                    <a:cubicBezTo>
                      <a:pt x="3954" y="6860"/>
                      <a:pt x="4061" y="6788"/>
                      <a:pt x="4037" y="6741"/>
                    </a:cubicBezTo>
                    <a:cubicBezTo>
                      <a:pt x="4013" y="6705"/>
                      <a:pt x="4001" y="6681"/>
                      <a:pt x="4049" y="6645"/>
                    </a:cubicBezTo>
                    <a:cubicBezTo>
                      <a:pt x="4049" y="6645"/>
                      <a:pt x="4109" y="6598"/>
                      <a:pt x="4109" y="6598"/>
                    </a:cubicBezTo>
                    <a:lnTo>
                      <a:pt x="4109" y="6598"/>
                    </a:lnTo>
                    <a:cubicBezTo>
                      <a:pt x="4119" y="6609"/>
                      <a:pt x="4081" y="6757"/>
                      <a:pt x="4146" y="6757"/>
                    </a:cubicBezTo>
                    <a:cubicBezTo>
                      <a:pt x="4152" y="6757"/>
                      <a:pt x="4159" y="6756"/>
                      <a:pt x="4168" y="6752"/>
                    </a:cubicBezTo>
                    <a:cubicBezTo>
                      <a:pt x="4251" y="6705"/>
                      <a:pt x="4204" y="6621"/>
                      <a:pt x="4299" y="6598"/>
                    </a:cubicBezTo>
                    <a:cubicBezTo>
                      <a:pt x="4382" y="6586"/>
                      <a:pt x="4406" y="6502"/>
                      <a:pt x="4442" y="6431"/>
                    </a:cubicBezTo>
                    <a:cubicBezTo>
                      <a:pt x="4460" y="6389"/>
                      <a:pt x="4469" y="6380"/>
                      <a:pt x="4476" y="6380"/>
                    </a:cubicBezTo>
                    <a:cubicBezTo>
                      <a:pt x="4482" y="6380"/>
                      <a:pt x="4487" y="6385"/>
                      <a:pt x="4494" y="6385"/>
                    </a:cubicBezTo>
                    <a:cubicBezTo>
                      <a:pt x="4496" y="6385"/>
                      <a:pt x="4499" y="6385"/>
                      <a:pt x="4501" y="6383"/>
                    </a:cubicBezTo>
                    <a:cubicBezTo>
                      <a:pt x="4537" y="6371"/>
                      <a:pt x="4549" y="6324"/>
                      <a:pt x="4573" y="6312"/>
                    </a:cubicBezTo>
                    <a:cubicBezTo>
                      <a:pt x="4573" y="6272"/>
                      <a:pt x="4606" y="6182"/>
                      <a:pt x="4659" y="6182"/>
                    </a:cubicBezTo>
                    <a:cubicBezTo>
                      <a:pt x="4670" y="6182"/>
                      <a:pt x="4680" y="6185"/>
                      <a:pt x="4692" y="6193"/>
                    </a:cubicBezTo>
                    <a:cubicBezTo>
                      <a:pt x="4700" y="6201"/>
                      <a:pt x="4770" y="6270"/>
                      <a:pt x="4808" y="6270"/>
                    </a:cubicBezTo>
                    <a:cubicBezTo>
                      <a:pt x="4824" y="6270"/>
                      <a:pt x="4835" y="6259"/>
                      <a:pt x="4835" y="6229"/>
                    </a:cubicBezTo>
                    <a:cubicBezTo>
                      <a:pt x="4835" y="6169"/>
                      <a:pt x="4811" y="6145"/>
                      <a:pt x="4882" y="6121"/>
                    </a:cubicBezTo>
                    <a:cubicBezTo>
                      <a:pt x="4888" y="6118"/>
                      <a:pt x="4893" y="6116"/>
                      <a:pt x="4897" y="6116"/>
                    </a:cubicBezTo>
                    <a:cubicBezTo>
                      <a:pt x="4919" y="6116"/>
                      <a:pt x="4922" y="6159"/>
                      <a:pt x="4942" y="6169"/>
                    </a:cubicBezTo>
                    <a:cubicBezTo>
                      <a:pt x="4978" y="6169"/>
                      <a:pt x="5013" y="6145"/>
                      <a:pt x="5037" y="6133"/>
                    </a:cubicBezTo>
                    <a:lnTo>
                      <a:pt x="4990" y="6050"/>
                    </a:lnTo>
                    <a:cubicBezTo>
                      <a:pt x="4980" y="6055"/>
                      <a:pt x="4968" y="6058"/>
                      <a:pt x="4955" y="6058"/>
                    </a:cubicBezTo>
                    <a:cubicBezTo>
                      <a:pt x="4936" y="6058"/>
                      <a:pt x="4915" y="6052"/>
                      <a:pt x="4894" y="6038"/>
                    </a:cubicBezTo>
                    <a:cubicBezTo>
                      <a:pt x="4859" y="6014"/>
                      <a:pt x="4978" y="5955"/>
                      <a:pt x="4990" y="5943"/>
                    </a:cubicBezTo>
                    <a:cubicBezTo>
                      <a:pt x="5011" y="5931"/>
                      <a:pt x="5026" y="5926"/>
                      <a:pt x="5038" y="5926"/>
                    </a:cubicBezTo>
                    <a:cubicBezTo>
                      <a:pt x="5069" y="5926"/>
                      <a:pt x="5080" y="5956"/>
                      <a:pt x="5126" y="5956"/>
                    </a:cubicBezTo>
                    <a:cubicBezTo>
                      <a:pt x="5132" y="5956"/>
                      <a:pt x="5138" y="5956"/>
                      <a:pt x="5144" y="5955"/>
                    </a:cubicBezTo>
                    <a:cubicBezTo>
                      <a:pt x="5156" y="5955"/>
                      <a:pt x="5287" y="5931"/>
                      <a:pt x="5287" y="5919"/>
                    </a:cubicBezTo>
                    <a:cubicBezTo>
                      <a:pt x="5287" y="5871"/>
                      <a:pt x="5252" y="5859"/>
                      <a:pt x="5311" y="5812"/>
                    </a:cubicBezTo>
                    <a:cubicBezTo>
                      <a:pt x="5347" y="5788"/>
                      <a:pt x="5394" y="5788"/>
                      <a:pt x="5394" y="5752"/>
                    </a:cubicBezTo>
                    <a:cubicBezTo>
                      <a:pt x="5394" y="5681"/>
                      <a:pt x="5644" y="5586"/>
                      <a:pt x="5692" y="5562"/>
                    </a:cubicBezTo>
                    <a:cubicBezTo>
                      <a:pt x="5711" y="5551"/>
                      <a:pt x="5724" y="5546"/>
                      <a:pt x="5734" y="5546"/>
                    </a:cubicBezTo>
                    <a:cubicBezTo>
                      <a:pt x="5755" y="5546"/>
                      <a:pt x="5763" y="5566"/>
                      <a:pt x="5787" y="5574"/>
                    </a:cubicBezTo>
                    <a:cubicBezTo>
                      <a:pt x="5797" y="5578"/>
                      <a:pt x="5807" y="5580"/>
                      <a:pt x="5819" y="5580"/>
                    </a:cubicBezTo>
                    <a:cubicBezTo>
                      <a:pt x="5865" y="5580"/>
                      <a:pt x="5923" y="5548"/>
                      <a:pt x="5942" y="5538"/>
                    </a:cubicBezTo>
                    <a:cubicBezTo>
                      <a:pt x="5966" y="5526"/>
                      <a:pt x="6073" y="5514"/>
                      <a:pt x="6073" y="5443"/>
                    </a:cubicBezTo>
                    <a:cubicBezTo>
                      <a:pt x="6073" y="5407"/>
                      <a:pt x="6109" y="5407"/>
                      <a:pt x="6156" y="5383"/>
                    </a:cubicBezTo>
                    <a:cubicBezTo>
                      <a:pt x="6192" y="5371"/>
                      <a:pt x="6168" y="5336"/>
                      <a:pt x="6204" y="5312"/>
                    </a:cubicBezTo>
                    <a:cubicBezTo>
                      <a:pt x="6252" y="5288"/>
                      <a:pt x="6311" y="5264"/>
                      <a:pt x="6371" y="5252"/>
                    </a:cubicBezTo>
                    <a:cubicBezTo>
                      <a:pt x="6430" y="5228"/>
                      <a:pt x="6514" y="4978"/>
                      <a:pt x="6454" y="4978"/>
                    </a:cubicBezTo>
                    <a:close/>
                    <a:moveTo>
                      <a:pt x="6313" y="17821"/>
                    </a:moveTo>
                    <a:lnTo>
                      <a:pt x="6313" y="17821"/>
                    </a:lnTo>
                    <a:cubicBezTo>
                      <a:pt x="6305" y="17831"/>
                      <a:pt x="6296" y="17837"/>
                      <a:pt x="6287" y="17837"/>
                    </a:cubicBezTo>
                    <a:cubicBezTo>
                      <a:pt x="6270" y="17848"/>
                      <a:pt x="6267" y="17852"/>
                      <a:pt x="6271" y="17852"/>
                    </a:cubicBezTo>
                    <a:cubicBezTo>
                      <a:pt x="6277" y="17852"/>
                      <a:pt x="6305" y="17838"/>
                      <a:pt x="6313" y="178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7" name="Google Shape;2877;p43"/>
            <p:cNvGrpSpPr/>
            <p:nvPr/>
          </p:nvGrpSpPr>
          <p:grpSpPr>
            <a:xfrm>
              <a:off x="4834774" y="2626848"/>
              <a:ext cx="485607" cy="257577"/>
              <a:chOff x="4834774" y="2626848"/>
              <a:chExt cx="485607" cy="257577"/>
            </a:xfrm>
          </p:grpSpPr>
          <p:sp>
            <p:nvSpPr>
              <p:cNvPr id="2878" name="Google Shape;2878;p43"/>
              <p:cNvSpPr/>
              <p:nvPr/>
            </p:nvSpPr>
            <p:spPr>
              <a:xfrm>
                <a:off x="5061283" y="2805684"/>
                <a:ext cx="25916" cy="2607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40" extrusionOk="0">
                    <a:moveTo>
                      <a:pt x="606" y="97"/>
                    </a:moveTo>
                    <a:cubicBezTo>
                      <a:pt x="611" y="100"/>
                      <a:pt x="615" y="104"/>
                      <a:pt x="620" y="108"/>
                    </a:cubicBezTo>
                    <a:cubicBezTo>
                      <a:pt x="615" y="104"/>
                      <a:pt x="611" y="100"/>
                      <a:pt x="606" y="97"/>
                    </a:cubicBezTo>
                    <a:close/>
                    <a:moveTo>
                      <a:pt x="310" y="1"/>
                    </a:moveTo>
                    <a:cubicBezTo>
                      <a:pt x="275" y="13"/>
                      <a:pt x="227" y="25"/>
                      <a:pt x="191" y="37"/>
                    </a:cubicBezTo>
                    <a:lnTo>
                      <a:pt x="120" y="84"/>
                    </a:lnTo>
                    <a:lnTo>
                      <a:pt x="72" y="120"/>
                    </a:lnTo>
                    <a:lnTo>
                      <a:pt x="37" y="191"/>
                    </a:lnTo>
                    <a:cubicBezTo>
                      <a:pt x="1" y="275"/>
                      <a:pt x="1" y="370"/>
                      <a:pt x="13" y="453"/>
                    </a:cubicBezTo>
                    <a:lnTo>
                      <a:pt x="13" y="465"/>
                    </a:lnTo>
                    <a:cubicBezTo>
                      <a:pt x="13" y="418"/>
                      <a:pt x="25" y="382"/>
                      <a:pt x="48" y="346"/>
                    </a:cubicBezTo>
                    <a:lnTo>
                      <a:pt x="48" y="346"/>
                    </a:lnTo>
                    <a:lnTo>
                      <a:pt x="1" y="537"/>
                    </a:lnTo>
                    <a:lnTo>
                      <a:pt x="37" y="656"/>
                    </a:lnTo>
                    <a:lnTo>
                      <a:pt x="168" y="799"/>
                    </a:lnTo>
                    <a:lnTo>
                      <a:pt x="215" y="811"/>
                    </a:lnTo>
                    <a:cubicBezTo>
                      <a:pt x="267" y="828"/>
                      <a:pt x="313" y="839"/>
                      <a:pt x="362" y="839"/>
                    </a:cubicBezTo>
                    <a:cubicBezTo>
                      <a:pt x="380" y="839"/>
                      <a:pt x="398" y="838"/>
                      <a:pt x="418" y="834"/>
                    </a:cubicBezTo>
                    <a:cubicBezTo>
                      <a:pt x="477" y="834"/>
                      <a:pt x="537" y="822"/>
                      <a:pt x="584" y="799"/>
                    </a:cubicBezTo>
                    <a:lnTo>
                      <a:pt x="679" y="727"/>
                    </a:lnTo>
                    <a:lnTo>
                      <a:pt x="727" y="668"/>
                    </a:lnTo>
                    <a:lnTo>
                      <a:pt x="751" y="596"/>
                    </a:lnTo>
                    <a:lnTo>
                      <a:pt x="763" y="572"/>
                    </a:lnTo>
                    <a:cubicBezTo>
                      <a:pt x="799" y="513"/>
                      <a:pt x="822" y="453"/>
                      <a:pt x="834" y="370"/>
                    </a:cubicBezTo>
                    <a:lnTo>
                      <a:pt x="775" y="215"/>
                    </a:lnTo>
                    <a:lnTo>
                      <a:pt x="691" y="132"/>
                    </a:lnTo>
                    <a:lnTo>
                      <a:pt x="537" y="84"/>
                    </a:lnTo>
                    <a:cubicBezTo>
                      <a:pt x="565" y="84"/>
                      <a:pt x="587" y="84"/>
                      <a:pt x="606" y="97"/>
                    </a:cubicBezTo>
                    <a:lnTo>
                      <a:pt x="606" y="97"/>
                    </a:lnTo>
                    <a:cubicBezTo>
                      <a:pt x="524" y="33"/>
                      <a:pt x="412" y="1"/>
                      <a:pt x="31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3"/>
              <p:cNvSpPr/>
              <p:nvPr/>
            </p:nvSpPr>
            <p:spPr>
              <a:xfrm>
                <a:off x="5057962" y="2733057"/>
                <a:ext cx="19243" cy="1834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1" extrusionOk="0">
                    <a:moveTo>
                      <a:pt x="294" y="0"/>
                    </a:moveTo>
                    <a:cubicBezTo>
                      <a:pt x="153" y="0"/>
                      <a:pt x="32" y="100"/>
                      <a:pt x="1" y="245"/>
                    </a:cubicBezTo>
                    <a:lnTo>
                      <a:pt x="24" y="400"/>
                    </a:lnTo>
                    <a:lnTo>
                      <a:pt x="72" y="484"/>
                    </a:lnTo>
                    <a:lnTo>
                      <a:pt x="191" y="579"/>
                    </a:lnTo>
                    <a:cubicBezTo>
                      <a:pt x="225" y="586"/>
                      <a:pt x="259" y="590"/>
                      <a:pt x="292" y="590"/>
                    </a:cubicBezTo>
                    <a:cubicBezTo>
                      <a:pt x="364" y="590"/>
                      <a:pt x="432" y="572"/>
                      <a:pt x="489" y="531"/>
                    </a:cubicBezTo>
                    <a:lnTo>
                      <a:pt x="548" y="484"/>
                    </a:lnTo>
                    <a:lnTo>
                      <a:pt x="584" y="412"/>
                    </a:lnTo>
                    <a:lnTo>
                      <a:pt x="608" y="341"/>
                    </a:lnTo>
                    <a:cubicBezTo>
                      <a:pt x="620" y="174"/>
                      <a:pt x="513" y="31"/>
                      <a:pt x="358" y="7"/>
                    </a:cubicBezTo>
                    <a:cubicBezTo>
                      <a:pt x="336" y="3"/>
                      <a:pt x="315" y="0"/>
                      <a:pt x="29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43"/>
              <p:cNvSpPr/>
              <p:nvPr/>
            </p:nvSpPr>
            <p:spPr>
              <a:xfrm>
                <a:off x="5015472" y="2677842"/>
                <a:ext cx="28120" cy="2874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926" extrusionOk="0">
                    <a:moveTo>
                      <a:pt x="274" y="0"/>
                    </a:moveTo>
                    <a:lnTo>
                      <a:pt x="60" y="84"/>
                    </a:lnTo>
                    <a:cubicBezTo>
                      <a:pt x="24" y="155"/>
                      <a:pt x="0" y="238"/>
                      <a:pt x="12" y="322"/>
                    </a:cubicBezTo>
                    <a:cubicBezTo>
                      <a:pt x="12" y="286"/>
                      <a:pt x="12" y="250"/>
                      <a:pt x="36" y="227"/>
                    </a:cubicBezTo>
                    <a:lnTo>
                      <a:pt x="36" y="227"/>
                    </a:lnTo>
                    <a:lnTo>
                      <a:pt x="12" y="346"/>
                    </a:lnTo>
                    <a:lnTo>
                      <a:pt x="12" y="417"/>
                    </a:lnTo>
                    <a:lnTo>
                      <a:pt x="72" y="524"/>
                    </a:lnTo>
                    <a:lnTo>
                      <a:pt x="80" y="532"/>
                    </a:lnTo>
                    <a:lnTo>
                      <a:pt x="80" y="532"/>
                    </a:lnTo>
                    <a:lnTo>
                      <a:pt x="120" y="596"/>
                    </a:lnTo>
                    <a:lnTo>
                      <a:pt x="179" y="655"/>
                    </a:lnTo>
                    <a:lnTo>
                      <a:pt x="274" y="703"/>
                    </a:lnTo>
                    <a:lnTo>
                      <a:pt x="262" y="703"/>
                    </a:lnTo>
                    <a:cubicBezTo>
                      <a:pt x="274" y="715"/>
                      <a:pt x="286" y="739"/>
                      <a:pt x="310" y="750"/>
                    </a:cubicBezTo>
                    <a:cubicBezTo>
                      <a:pt x="358" y="810"/>
                      <a:pt x="405" y="858"/>
                      <a:pt x="477" y="893"/>
                    </a:cubicBezTo>
                    <a:cubicBezTo>
                      <a:pt x="520" y="915"/>
                      <a:pt x="567" y="926"/>
                      <a:pt x="614" y="926"/>
                    </a:cubicBezTo>
                    <a:cubicBezTo>
                      <a:pt x="694" y="926"/>
                      <a:pt x="774" y="894"/>
                      <a:pt x="834" y="834"/>
                    </a:cubicBezTo>
                    <a:lnTo>
                      <a:pt x="905" y="703"/>
                    </a:lnTo>
                    <a:lnTo>
                      <a:pt x="905" y="608"/>
                    </a:lnTo>
                    <a:lnTo>
                      <a:pt x="870" y="477"/>
                    </a:lnTo>
                    <a:cubicBezTo>
                      <a:pt x="810" y="405"/>
                      <a:pt x="739" y="334"/>
                      <a:pt x="667" y="286"/>
                    </a:cubicBezTo>
                    <a:cubicBezTo>
                      <a:pt x="620" y="250"/>
                      <a:pt x="584" y="215"/>
                      <a:pt x="548" y="179"/>
                    </a:cubicBezTo>
                    <a:cubicBezTo>
                      <a:pt x="548" y="191"/>
                      <a:pt x="548" y="191"/>
                      <a:pt x="548" y="203"/>
                    </a:cubicBezTo>
                    <a:lnTo>
                      <a:pt x="405" y="3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43"/>
              <p:cNvSpPr/>
              <p:nvPr/>
            </p:nvSpPr>
            <p:spPr>
              <a:xfrm>
                <a:off x="5070904" y="2707762"/>
                <a:ext cx="19243" cy="1852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7" extrusionOk="0">
                    <a:moveTo>
                      <a:pt x="310" y="1"/>
                    </a:moveTo>
                    <a:lnTo>
                      <a:pt x="191" y="25"/>
                    </a:lnTo>
                    <a:lnTo>
                      <a:pt x="72" y="120"/>
                    </a:lnTo>
                    <a:lnTo>
                      <a:pt x="0" y="275"/>
                    </a:lnTo>
                    <a:lnTo>
                      <a:pt x="0" y="394"/>
                    </a:lnTo>
                    <a:lnTo>
                      <a:pt x="119" y="560"/>
                    </a:lnTo>
                    <a:lnTo>
                      <a:pt x="203" y="596"/>
                    </a:lnTo>
                    <a:lnTo>
                      <a:pt x="358" y="596"/>
                    </a:lnTo>
                    <a:lnTo>
                      <a:pt x="453" y="560"/>
                    </a:lnTo>
                    <a:lnTo>
                      <a:pt x="560" y="465"/>
                    </a:lnTo>
                    <a:cubicBezTo>
                      <a:pt x="620" y="322"/>
                      <a:pt x="596" y="156"/>
                      <a:pt x="477" y="48"/>
                    </a:cubicBezTo>
                    <a:lnTo>
                      <a:pt x="310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3"/>
              <p:cNvSpPr/>
              <p:nvPr/>
            </p:nvSpPr>
            <p:spPr>
              <a:xfrm>
                <a:off x="5202812" y="2731350"/>
                <a:ext cx="23682" cy="2191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06" extrusionOk="0">
                    <a:moveTo>
                      <a:pt x="422" y="1"/>
                    </a:moveTo>
                    <a:cubicBezTo>
                      <a:pt x="409" y="1"/>
                      <a:pt x="395" y="1"/>
                      <a:pt x="382" y="3"/>
                    </a:cubicBezTo>
                    <a:cubicBezTo>
                      <a:pt x="251" y="15"/>
                      <a:pt x="132" y="86"/>
                      <a:pt x="72" y="193"/>
                    </a:cubicBezTo>
                    <a:cubicBezTo>
                      <a:pt x="1" y="300"/>
                      <a:pt x="1" y="431"/>
                      <a:pt x="49" y="550"/>
                    </a:cubicBezTo>
                    <a:lnTo>
                      <a:pt x="144" y="646"/>
                    </a:lnTo>
                    <a:lnTo>
                      <a:pt x="215" y="681"/>
                    </a:lnTo>
                    <a:lnTo>
                      <a:pt x="346" y="705"/>
                    </a:lnTo>
                    <a:cubicBezTo>
                      <a:pt x="453" y="681"/>
                      <a:pt x="739" y="622"/>
                      <a:pt x="763" y="312"/>
                    </a:cubicBezTo>
                    <a:lnTo>
                      <a:pt x="751" y="229"/>
                    </a:lnTo>
                    <a:lnTo>
                      <a:pt x="727" y="181"/>
                    </a:lnTo>
                    <a:lnTo>
                      <a:pt x="680" y="110"/>
                    </a:lnTo>
                    <a:cubicBezTo>
                      <a:pt x="607" y="37"/>
                      <a:pt x="515" y="1"/>
                      <a:pt x="42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3"/>
              <p:cNvSpPr/>
              <p:nvPr/>
            </p:nvSpPr>
            <p:spPr>
              <a:xfrm>
                <a:off x="5085678" y="2825610"/>
                <a:ext cx="19988" cy="20019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5" extrusionOk="0">
                    <a:moveTo>
                      <a:pt x="301" y="0"/>
                    </a:moveTo>
                    <a:cubicBezTo>
                      <a:pt x="257" y="0"/>
                      <a:pt x="212" y="12"/>
                      <a:pt x="167" y="38"/>
                    </a:cubicBezTo>
                    <a:cubicBezTo>
                      <a:pt x="96" y="73"/>
                      <a:pt x="36" y="145"/>
                      <a:pt x="24" y="228"/>
                    </a:cubicBezTo>
                    <a:lnTo>
                      <a:pt x="36" y="300"/>
                    </a:lnTo>
                    <a:cubicBezTo>
                      <a:pt x="1" y="419"/>
                      <a:pt x="48" y="550"/>
                      <a:pt x="155" y="621"/>
                    </a:cubicBezTo>
                    <a:lnTo>
                      <a:pt x="239" y="645"/>
                    </a:lnTo>
                    <a:cubicBezTo>
                      <a:pt x="346" y="585"/>
                      <a:pt x="465" y="538"/>
                      <a:pt x="572" y="490"/>
                    </a:cubicBezTo>
                    <a:cubicBezTo>
                      <a:pt x="608" y="454"/>
                      <a:pt x="632" y="407"/>
                      <a:pt x="644" y="359"/>
                    </a:cubicBezTo>
                    <a:lnTo>
                      <a:pt x="632" y="228"/>
                    </a:lnTo>
                    <a:lnTo>
                      <a:pt x="596" y="145"/>
                    </a:lnTo>
                    <a:lnTo>
                      <a:pt x="501" y="49"/>
                    </a:lnTo>
                    <a:lnTo>
                      <a:pt x="429" y="26"/>
                    </a:lnTo>
                    <a:lnTo>
                      <a:pt x="417" y="26"/>
                    </a:lnTo>
                    <a:cubicBezTo>
                      <a:pt x="379" y="9"/>
                      <a:pt x="340" y="0"/>
                      <a:pt x="30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43"/>
              <p:cNvSpPr/>
              <p:nvPr/>
            </p:nvSpPr>
            <p:spPr>
              <a:xfrm>
                <a:off x="5262683" y="2645253"/>
                <a:ext cx="19616" cy="1930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22" extrusionOk="0">
                    <a:moveTo>
                      <a:pt x="324" y="1"/>
                    </a:moveTo>
                    <a:cubicBezTo>
                      <a:pt x="157" y="1"/>
                      <a:pt x="11" y="131"/>
                      <a:pt x="1" y="312"/>
                    </a:cubicBezTo>
                    <a:lnTo>
                      <a:pt x="1" y="336"/>
                    </a:lnTo>
                    <a:lnTo>
                      <a:pt x="36" y="467"/>
                    </a:lnTo>
                    <a:lnTo>
                      <a:pt x="96" y="538"/>
                    </a:lnTo>
                    <a:lnTo>
                      <a:pt x="215" y="610"/>
                    </a:lnTo>
                    <a:cubicBezTo>
                      <a:pt x="245" y="617"/>
                      <a:pt x="275" y="621"/>
                      <a:pt x="305" y="621"/>
                    </a:cubicBezTo>
                    <a:cubicBezTo>
                      <a:pt x="369" y="621"/>
                      <a:pt x="432" y="603"/>
                      <a:pt x="489" y="562"/>
                    </a:cubicBezTo>
                    <a:cubicBezTo>
                      <a:pt x="572" y="503"/>
                      <a:pt x="620" y="419"/>
                      <a:pt x="632" y="324"/>
                    </a:cubicBezTo>
                    <a:lnTo>
                      <a:pt x="632" y="288"/>
                    </a:lnTo>
                    <a:lnTo>
                      <a:pt x="584" y="157"/>
                    </a:lnTo>
                    <a:lnTo>
                      <a:pt x="537" y="86"/>
                    </a:lnTo>
                    <a:lnTo>
                      <a:pt x="417" y="15"/>
                    </a:lnTo>
                    <a:cubicBezTo>
                      <a:pt x="386" y="5"/>
                      <a:pt x="355" y="1"/>
                      <a:pt x="32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43"/>
              <p:cNvSpPr/>
              <p:nvPr/>
            </p:nvSpPr>
            <p:spPr>
              <a:xfrm>
                <a:off x="5101197" y="2773095"/>
                <a:ext cx="20733" cy="2008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7" extrusionOk="0">
                    <a:moveTo>
                      <a:pt x="226" y="39"/>
                    </a:moveTo>
                    <a:cubicBezTo>
                      <a:pt x="223" y="39"/>
                      <a:pt x="213" y="41"/>
                      <a:pt x="203" y="51"/>
                    </a:cubicBezTo>
                    <a:cubicBezTo>
                      <a:pt x="211" y="47"/>
                      <a:pt x="219" y="43"/>
                      <a:pt x="226" y="39"/>
                    </a:cubicBezTo>
                    <a:close/>
                    <a:moveTo>
                      <a:pt x="371" y="1"/>
                    </a:moveTo>
                    <a:cubicBezTo>
                      <a:pt x="359" y="1"/>
                      <a:pt x="346" y="2"/>
                      <a:pt x="334" y="3"/>
                    </a:cubicBezTo>
                    <a:cubicBezTo>
                      <a:pt x="294" y="3"/>
                      <a:pt x="263" y="20"/>
                      <a:pt x="226" y="39"/>
                    </a:cubicBezTo>
                    <a:lnTo>
                      <a:pt x="226" y="39"/>
                    </a:lnTo>
                    <a:cubicBezTo>
                      <a:pt x="227" y="39"/>
                      <a:pt x="227" y="39"/>
                      <a:pt x="227" y="39"/>
                    </a:cubicBezTo>
                    <a:lnTo>
                      <a:pt x="227" y="39"/>
                    </a:lnTo>
                    <a:lnTo>
                      <a:pt x="108" y="110"/>
                    </a:lnTo>
                    <a:lnTo>
                      <a:pt x="36" y="182"/>
                    </a:lnTo>
                    <a:lnTo>
                      <a:pt x="1" y="325"/>
                    </a:lnTo>
                    <a:cubicBezTo>
                      <a:pt x="1" y="497"/>
                      <a:pt x="133" y="647"/>
                      <a:pt x="314" y="647"/>
                    </a:cubicBezTo>
                    <a:cubicBezTo>
                      <a:pt x="320" y="647"/>
                      <a:pt x="327" y="647"/>
                      <a:pt x="334" y="646"/>
                    </a:cubicBezTo>
                    <a:cubicBezTo>
                      <a:pt x="453" y="622"/>
                      <a:pt x="560" y="551"/>
                      <a:pt x="632" y="456"/>
                    </a:cubicBezTo>
                    <a:lnTo>
                      <a:pt x="667" y="313"/>
                    </a:lnTo>
                    <a:lnTo>
                      <a:pt x="656" y="217"/>
                    </a:lnTo>
                    <a:lnTo>
                      <a:pt x="596" y="87"/>
                    </a:lnTo>
                    <a:cubicBezTo>
                      <a:pt x="534" y="35"/>
                      <a:pt x="454" y="1"/>
                      <a:pt x="37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3"/>
              <p:cNvSpPr/>
              <p:nvPr/>
            </p:nvSpPr>
            <p:spPr>
              <a:xfrm>
                <a:off x="5067956" y="2678245"/>
                <a:ext cx="20330" cy="1933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23" extrusionOk="0">
                    <a:moveTo>
                      <a:pt x="334" y="1"/>
                    </a:moveTo>
                    <a:cubicBezTo>
                      <a:pt x="307" y="1"/>
                      <a:pt x="278" y="4"/>
                      <a:pt x="250" y="11"/>
                    </a:cubicBezTo>
                    <a:cubicBezTo>
                      <a:pt x="119" y="47"/>
                      <a:pt x="24" y="154"/>
                      <a:pt x="12" y="297"/>
                    </a:cubicBezTo>
                    <a:cubicBezTo>
                      <a:pt x="0" y="321"/>
                      <a:pt x="0" y="333"/>
                      <a:pt x="12" y="356"/>
                    </a:cubicBezTo>
                    <a:lnTo>
                      <a:pt x="48" y="476"/>
                    </a:lnTo>
                    <a:lnTo>
                      <a:pt x="107" y="535"/>
                    </a:lnTo>
                    <a:lnTo>
                      <a:pt x="203" y="606"/>
                    </a:lnTo>
                    <a:cubicBezTo>
                      <a:pt x="238" y="618"/>
                      <a:pt x="275" y="623"/>
                      <a:pt x="311" y="623"/>
                    </a:cubicBezTo>
                    <a:cubicBezTo>
                      <a:pt x="467" y="623"/>
                      <a:pt x="616" y="523"/>
                      <a:pt x="655" y="368"/>
                    </a:cubicBezTo>
                    <a:lnTo>
                      <a:pt x="655" y="285"/>
                    </a:lnTo>
                    <a:lnTo>
                      <a:pt x="643" y="225"/>
                    </a:lnTo>
                    <a:lnTo>
                      <a:pt x="619" y="142"/>
                    </a:lnTo>
                    <a:cubicBezTo>
                      <a:pt x="552" y="56"/>
                      <a:pt x="447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3"/>
              <p:cNvSpPr/>
              <p:nvPr/>
            </p:nvSpPr>
            <p:spPr>
              <a:xfrm>
                <a:off x="4842533" y="2860403"/>
                <a:ext cx="26258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846" h="703" extrusionOk="0">
                    <a:moveTo>
                      <a:pt x="346" y="0"/>
                    </a:moveTo>
                    <a:lnTo>
                      <a:pt x="203" y="12"/>
                    </a:lnTo>
                    <a:lnTo>
                      <a:pt x="119" y="60"/>
                    </a:lnTo>
                    <a:lnTo>
                      <a:pt x="24" y="155"/>
                    </a:lnTo>
                    <a:lnTo>
                      <a:pt x="0" y="202"/>
                    </a:lnTo>
                    <a:lnTo>
                      <a:pt x="0" y="357"/>
                    </a:lnTo>
                    <a:lnTo>
                      <a:pt x="36" y="452"/>
                    </a:lnTo>
                    <a:lnTo>
                      <a:pt x="131" y="548"/>
                    </a:lnTo>
                    <a:cubicBezTo>
                      <a:pt x="358" y="607"/>
                      <a:pt x="584" y="655"/>
                      <a:pt x="810" y="703"/>
                    </a:cubicBezTo>
                    <a:cubicBezTo>
                      <a:pt x="846" y="572"/>
                      <a:pt x="810" y="429"/>
                      <a:pt x="715" y="333"/>
                    </a:cubicBezTo>
                    <a:lnTo>
                      <a:pt x="619" y="262"/>
                    </a:lnTo>
                    <a:lnTo>
                      <a:pt x="596" y="262"/>
                    </a:lnTo>
                    <a:cubicBezTo>
                      <a:pt x="596" y="250"/>
                      <a:pt x="596" y="238"/>
                      <a:pt x="596" y="214"/>
                    </a:cubicBezTo>
                    <a:cubicBezTo>
                      <a:pt x="560" y="131"/>
                      <a:pt x="488" y="60"/>
                      <a:pt x="405" y="24"/>
                    </a:cubicBezTo>
                    <a:cubicBezTo>
                      <a:pt x="381" y="12"/>
                      <a:pt x="369" y="12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43"/>
              <p:cNvSpPr/>
              <p:nvPr/>
            </p:nvSpPr>
            <p:spPr>
              <a:xfrm>
                <a:off x="4834774" y="2674180"/>
                <a:ext cx="22564" cy="2213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13" extrusionOk="0">
                    <a:moveTo>
                      <a:pt x="679" y="452"/>
                    </a:moveTo>
                    <a:cubicBezTo>
                      <a:pt x="667" y="476"/>
                      <a:pt x="667" y="487"/>
                      <a:pt x="655" y="499"/>
                    </a:cubicBezTo>
                    <a:lnTo>
                      <a:pt x="643" y="511"/>
                    </a:lnTo>
                    <a:lnTo>
                      <a:pt x="679" y="452"/>
                    </a:lnTo>
                    <a:close/>
                    <a:moveTo>
                      <a:pt x="393" y="0"/>
                    </a:moveTo>
                    <a:cubicBezTo>
                      <a:pt x="302" y="0"/>
                      <a:pt x="211" y="24"/>
                      <a:pt x="131" y="71"/>
                    </a:cubicBezTo>
                    <a:lnTo>
                      <a:pt x="24" y="237"/>
                    </a:lnTo>
                    <a:lnTo>
                      <a:pt x="24" y="321"/>
                    </a:lnTo>
                    <a:lnTo>
                      <a:pt x="12" y="333"/>
                    </a:lnTo>
                    <a:lnTo>
                      <a:pt x="12" y="345"/>
                    </a:lnTo>
                    <a:cubicBezTo>
                      <a:pt x="0" y="404"/>
                      <a:pt x="12" y="464"/>
                      <a:pt x="36" y="523"/>
                    </a:cubicBezTo>
                    <a:lnTo>
                      <a:pt x="60" y="571"/>
                    </a:lnTo>
                    <a:lnTo>
                      <a:pt x="96" y="607"/>
                    </a:lnTo>
                    <a:lnTo>
                      <a:pt x="155" y="654"/>
                    </a:lnTo>
                    <a:lnTo>
                      <a:pt x="179" y="666"/>
                    </a:lnTo>
                    <a:cubicBezTo>
                      <a:pt x="237" y="698"/>
                      <a:pt x="302" y="713"/>
                      <a:pt x="367" y="713"/>
                    </a:cubicBezTo>
                    <a:cubicBezTo>
                      <a:pt x="448" y="713"/>
                      <a:pt x="529" y="689"/>
                      <a:pt x="596" y="642"/>
                    </a:cubicBezTo>
                    <a:lnTo>
                      <a:pt x="679" y="476"/>
                    </a:lnTo>
                    <a:lnTo>
                      <a:pt x="679" y="452"/>
                    </a:lnTo>
                    <a:lnTo>
                      <a:pt x="727" y="356"/>
                    </a:lnTo>
                    <a:lnTo>
                      <a:pt x="727" y="226"/>
                    </a:lnTo>
                    <a:lnTo>
                      <a:pt x="608" y="47"/>
                    </a:lnTo>
                    <a:cubicBezTo>
                      <a:pt x="539" y="15"/>
                      <a:pt x="466" y="0"/>
                      <a:pt x="39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43"/>
              <p:cNvSpPr/>
              <p:nvPr/>
            </p:nvSpPr>
            <p:spPr>
              <a:xfrm>
                <a:off x="4889834" y="2768750"/>
                <a:ext cx="21447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703" extrusionOk="0">
                    <a:moveTo>
                      <a:pt x="369" y="0"/>
                    </a:moveTo>
                    <a:lnTo>
                      <a:pt x="262" y="24"/>
                    </a:lnTo>
                    <a:lnTo>
                      <a:pt x="191" y="48"/>
                    </a:lnTo>
                    <a:lnTo>
                      <a:pt x="107" y="119"/>
                    </a:lnTo>
                    <a:cubicBezTo>
                      <a:pt x="0" y="274"/>
                      <a:pt x="12" y="477"/>
                      <a:pt x="143" y="619"/>
                    </a:cubicBezTo>
                    <a:lnTo>
                      <a:pt x="238" y="679"/>
                    </a:lnTo>
                    <a:lnTo>
                      <a:pt x="322" y="703"/>
                    </a:lnTo>
                    <a:lnTo>
                      <a:pt x="441" y="703"/>
                    </a:lnTo>
                    <a:cubicBezTo>
                      <a:pt x="584" y="655"/>
                      <a:pt x="679" y="524"/>
                      <a:pt x="679" y="369"/>
                    </a:cubicBezTo>
                    <a:cubicBezTo>
                      <a:pt x="691" y="227"/>
                      <a:pt x="608" y="96"/>
                      <a:pt x="477" y="36"/>
                    </a:cubicBezTo>
                    <a:cubicBezTo>
                      <a:pt x="441" y="24"/>
                      <a:pt x="405" y="12"/>
                      <a:pt x="36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3"/>
              <p:cNvSpPr/>
              <p:nvPr/>
            </p:nvSpPr>
            <p:spPr>
              <a:xfrm>
                <a:off x="4945266" y="2810247"/>
                <a:ext cx="44353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212" extrusionOk="0">
                    <a:moveTo>
                      <a:pt x="787" y="1"/>
                    </a:moveTo>
                    <a:cubicBezTo>
                      <a:pt x="704" y="1"/>
                      <a:pt x="625" y="35"/>
                      <a:pt x="572" y="104"/>
                    </a:cubicBezTo>
                    <a:cubicBezTo>
                      <a:pt x="536" y="152"/>
                      <a:pt x="512" y="199"/>
                      <a:pt x="500" y="247"/>
                    </a:cubicBezTo>
                    <a:cubicBezTo>
                      <a:pt x="477" y="211"/>
                      <a:pt x="429" y="163"/>
                      <a:pt x="381" y="140"/>
                    </a:cubicBezTo>
                    <a:lnTo>
                      <a:pt x="250" y="187"/>
                    </a:lnTo>
                    <a:cubicBezTo>
                      <a:pt x="203" y="199"/>
                      <a:pt x="155" y="211"/>
                      <a:pt x="119" y="235"/>
                    </a:cubicBezTo>
                    <a:cubicBezTo>
                      <a:pt x="107" y="247"/>
                      <a:pt x="96" y="271"/>
                      <a:pt x="84" y="283"/>
                    </a:cubicBezTo>
                    <a:lnTo>
                      <a:pt x="84" y="318"/>
                    </a:lnTo>
                    <a:lnTo>
                      <a:pt x="96" y="306"/>
                    </a:lnTo>
                    <a:lnTo>
                      <a:pt x="96" y="306"/>
                    </a:lnTo>
                    <a:lnTo>
                      <a:pt x="84" y="366"/>
                    </a:lnTo>
                    <a:lnTo>
                      <a:pt x="84" y="414"/>
                    </a:lnTo>
                    <a:lnTo>
                      <a:pt x="72" y="414"/>
                    </a:lnTo>
                    <a:lnTo>
                      <a:pt x="60" y="521"/>
                    </a:lnTo>
                    <a:cubicBezTo>
                      <a:pt x="48" y="497"/>
                      <a:pt x="36" y="461"/>
                      <a:pt x="36" y="425"/>
                    </a:cubicBezTo>
                    <a:lnTo>
                      <a:pt x="36" y="414"/>
                    </a:lnTo>
                    <a:lnTo>
                      <a:pt x="0" y="473"/>
                    </a:lnTo>
                    <a:lnTo>
                      <a:pt x="48" y="592"/>
                    </a:lnTo>
                    <a:lnTo>
                      <a:pt x="48" y="616"/>
                    </a:lnTo>
                    <a:lnTo>
                      <a:pt x="60" y="616"/>
                    </a:lnTo>
                    <a:lnTo>
                      <a:pt x="107" y="735"/>
                    </a:lnTo>
                    <a:cubicBezTo>
                      <a:pt x="147" y="755"/>
                      <a:pt x="190" y="763"/>
                      <a:pt x="232" y="763"/>
                    </a:cubicBezTo>
                    <a:cubicBezTo>
                      <a:pt x="267" y="763"/>
                      <a:pt x="302" y="758"/>
                      <a:pt x="334" y="747"/>
                    </a:cubicBezTo>
                    <a:cubicBezTo>
                      <a:pt x="417" y="711"/>
                      <a:pt x="477" y="652"/>
                      <a:pt x="500" y="580"/>
                    </a:cubicBezTo>
                    <a:cubicBezTo>
                      <a:pt x="524" y="544"/>
                      <a:pt x="536" y="509"/>
                      <a:pt x="536" y="473"/>
                    </a:cubicBezTo>
                    <a:cubicBezTo>
                      <a:pt x="572" y="521"/>
                      <a:pt x="619" y="568"/>
                      <a:pt x="667" y="592"/>
                    </a:cubicBezTo>
                    <a:cubicBezTo>
                      <a:pt x="655" y="628"/>
                      <a:pt x="643" y="652"/>
                      <a:pt x="643" y="687"/>
                    </a:cubicBezTo>
                    <a:lnTo>
                      <a:pt x="655" y="771"/>
                    </a:lnTo>
                    <a:cubicBezTo>
                      <a:pt x="619" y="830"/>
                      <a:pt x="619" y="914"/>
                      <a:pt x="643" y="985"/>
                    </a:cubicBezTo>
                    <a:cubicBezTo>
                      <a:pt x="679" y="1068"/>
                      <a:pt x="738" y="1140"/>
                      <a:pt x="822" y="1187"/>
                    </a:cubicBezTo>
                    <a:lnTo>
                      <a:pt x="834" y="1187"/>
                    </a:lnTo>
                    <a:cubicBezTo>
                      <a:pt x="822" y="1176"/>
                      <a:pt x="810" y="1164"/>
                      <a:pt x="810" y="1164"/>
                    </a:cubicBezTo>
                    <a:lnTo>
                      <a:pt x="881" y="1080"/>
                    </a:lnTo>
                    <a:lnTo>
                      <a:pt x="905" y="1080"/>
                    </a:lnTo>
                    <a:lnTo>
                      <a:pt x="929" y="1092"/>
                    </a:lnTo>
                    <a:lnTo>
                      <a:pt x="917" y="1199"/>
                    </a:lnTo>
                    <a:lnTo>
                      <a:pt x="1060" y="1211"/>
                    </a:lnTo>
                    <a:lnTo>
                      <a:pt x="1084" y="1187"/>
                    </a:lnTo>
                    <a:lnTo>
                      <a:pt x="1084" y="1211"/>
                    </a:lnTo>
                    <a:lnTo>
                      <a:pt x="1155" y="1140"/>
                    </a:lnTo>
                    <a:lnTo>
                      <a:pt x="1262" y="1056"/>
                    </a:lnTo>
                    <a:lnTo>
                      <a:pt x="1262" y="1056"/>
                    </a:lnTo>
                    <a:cubicBezTo>
                      <a:pt x="1262" y="1068"/>
                      <a:pt x="1250" y="1080"/>
                      <a:pt x="1239" y="1092"/>
                    </a:cubicBezTo>
                    <a:lnTo>
                      <a:pt x="1250" y="1080"/>
                    </a:lnTo>
                    <a:cubicBezTo>
                      <a:pt x="1310" y="1045"/>
                      <a:pt x="1358" y="997"/>
                      <a:pt x="1393" y="949"/>
                    </a:cubicBezTo>
                    <a:lnTo>
                      <a:pt x="1417" y="747"/>
                    </a:lnTo>
                    <a:lnTo>
                      <a:pt x="1417" y="723"/>
                    </a:lnTo>
                    <a:cubicBezTo>
                      <a:pt x="1429" y="604"/>
                      <a:pt x="1358" y="485"/>
                      <a:pt x="1250" y="437"/>
                    </a:cubicBezTo>
                    <a:cubicBezTo>
                      <a:pt x="1203" y="425"/>
                      <a:pt x="1167" y="414"/>
                      <a:pt x="1119" y="414"/>
                    </a:cubicBezTo>
                    <a:lnTo>
                      <a:pt x="1108" y="414"/>
                    </a:lnTo>
                    <a:cubicBezTo>
                      <a:pt x="1108" y="378"/>
                      <a:pt x="1119" y="342"/>
                      <a:pt x="1119" y="318"/>
                    </a:cubicBezTo>
                    <a:cubicBezTo>
                      <a:pt x="1119" y="187"/>
                      <a:pt x="1048" y="80"/>
                      <a:pt x="929" y="33"/>
                    </a:cubicBezTo>
                    <a:cubicBezTo>
                      <a:pt x="882" y="11"/>
                      <a:pt x="834" y="1"/>
                      <a:pt x="78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3"/>
              <p:cNvSpPr/>
              <p:nvPr/>
            </p:nvSpPr>
            <p:spPr>
              <a:xfrm>
                <a:off x="4964106" y="2704068"/>
                <a:ext cx="20733" cy="1905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14" extrusionOk="0">
                    <a:moveTo>
                      <a:pt x="262" y="1"/>
                    </a:moveTo>
                    <a:lnTo>
                      <a:pt x="167" y="48"/>
                    </a:lnTo>
                    <a:lnTo>
                      <a:pt x="84" y="132"/>
                    </a:lnTo>
                    <a:lnTo>
                      <a:pt x="0" y="275"/>
                    </a:lnTo>
                    <a:lnTo>
                      <a:pt x="24" y="406"/>
                    </a:lnTo>
                    <a:lnTo>
                      <a:pt x="143" y="560"/>
                    </a:lnTo>
                    <a:cubicBezTo>
                      <a:pt x="206" y="595"/>
                      <a:pt x="272" y="613"/>
                      <a:pt x="338" y="613"/>
                    </a:cubicBezTo>
                    <a:cubicBezTo>
                      <a:pt x="385" y="613"/>
                      <a:pt x="432" y="604"/>
                      <a:pt x="477" y="584"/>
                    </a:cubicBezTo>
                    <a:cubicBezTo>
                      <a:pt x="572" y="548"/>
                      <a:pt x="632" y="477"/>
                      <a:pt x="667" y="394"/>
                    </a:cubicBezTo>
                    <a:lnTo>
                      <a:pt x="667" y="239"/>
                    </a:lnTo>
                    <a:lnTo>
                      <a:pt x="620" y="167"/>
                    </a:lnTo>
                    <a:lnTo>
                      <a:pt x="524" y="60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3"/>
              <p:cNvSpPr/>
              <p:nvPr/>
            </p:nvSpPr>
            <p:spPr>
              <a:xfrm>
                <a:off x="4910535" y="2840446"/>
                <a:ext cx="22564" cy="3144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013" extrusionOk="0">
                    <a:moveTo>
                      <a:pt x="381" y="0"/>
                    </a:moveTo>
                    <a:lnTo>
                      <a:pt x="286" y="24"/>
                    </a:lnTo>
                    <a:lnTo>
                      <a:pt x="262" y="36"/>
                    </a:lnTo>
                    <a:cubicBezTo>
                      <a:pt x="214" y="48"/>
                      <a:pt x="179" y="83"/>
                      <a:pt x="143" y="131"/>
                    </a:cubicBezTo>
                    <a:lnTo>
                      <a:pt x="119" y="322"/>
                    </a:lnTo>
                    <a:lnTo>
                      <a:pt x="167" y="429"/>
                    </a:lnTo>
                    <a:lnTo>
                      <a:pt x="179" y="453"/>
                    </a:lnTo>
                    <a:lnTo>
                      <a:pt x="119" y="488"/>
                    </a:lnTo>
                    <a:cubicBezTo>
                      <a:pt x="0" y="631"/>
                      <a:pt x="24" y="845"/>
                      <a:pt x="179" y="953"/>
                    </a:cubicBezTo>
                    <a:lnTo>
                      <a:pt x="286" y="857"/>
                    </a:lnTo>
                    <a:lnTo>
                      <a:pt x="238" y="965"/>
                    </a:lnTo>
                    <a:lnTo>
                      <a:pt x="333" y="1012"/>
                    </a:lnTo>
                    <a:lnTo>
                      <a:pt x="488" y="1012"/>
                    </a:lnTo>
                    <a:cubicBezTo>
                      <a:pt x="595" y="976"/>
                      <a:pt x="667" y="869"/>
                      <a:pt x="691" y="762"/>
                    </a:cubicBezTo>
                    <a:lnTo>
                      <a:pt x="679" y="762"/>
                    </a:lnTo>
                    <a:lnTo>
                      <a:pt x="679" y="738"/>
                    </a:lnTo>
                    <a:lnTo>
                      <a:pt x="679" y="631"/>
                    </a:lnTo>
                    <a:lnTo>
                      <a:pt x="619" y="512"/>
                    </a:lnTo>
                    <a:cubicBezTo>
                      <a:pt x="667" y="464"/>
                      <a:pt x="714" y="393"/>
                      <a:pt x="726" y="322"/>
                    </a:cubicBezTo>
                    <a:lnTo>
                      <a:pt x="714" y="203"/>
                    </a:lnTo>
                    <a:lnTo>
                      <a:pt x="667" y="119"/>
                    </a:lnTo>
                    <a:lnTo>
                      <a:pt x="572" y="2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3"/>
              <p:cNvSpPr/>
              <p:nvPr/>
            </p:nvSpPr>
            <p:spPr>
              <a:xfrm>
                <a:off x="4968544" y="2788334"/>
                <a:ext cx="18126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20" extrusionOk="0">
                    <a:moveTo>
                      <a:pt x="310" y="0"/>
                    </a:moveTo>
                    <a:lnTo>
                      <a:pt x="143" y="36"/>
                    </a:lnTo>
                    <a:lnTo>
                      <a:pt x="60" y="107"/>
                    </a:lnTo>
                    <a:lnTo>
                      <a:pt x="0" y="262"/>
                    </a:lnTo>
                    <a:lnTo>
                      <a:pt x="0" y="429"/>
                    </a:lnTo>
                    <a:lnTo>
                      <a:pt x="72" y="524"/>
                    </a:lnTo>
                    <a:lnTo>
                      <a:pt x="250" y="619"/>
                    </a:lnTo>
                    <a:lnTo>
                      <a:pt x="346" y="608"/>
                    </a:lnTo>
                    <a:lnTo>
                      <a:pt x="465" y="536"/>
                    </a:lnTo>
                    <a:lnTo>
                      <a:pt x="536" y="465"/>
                    </a:lnTo>
                    <a:lnTo>
                      <a:pt x="584" y="322"/>
                    </a:lnTo>
                    <a:cubicBezTo>
                      <a:pt x="572" y="167"/>
                      <a:pt x="465" y="36"/>
                      <a:pt x="31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3"/>
              <p:cNvSpPr/>
              <p:nvPr/>
            </p:nvSpPr>
            <p:spPr>
              <a:xfrm>
                <a:off x="4904607" y="2789793"/>
                <a:ext cx="32186" cy="22223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716" extrusionOk="0">
                    <a:moveTo>
                      <a:pt x="274" y="1"/>
                    </a:moveTo>
                    <a:lnTo>
                      <a:pt x="143" y="37"/>
                    </a:lnTo>
                    <a:lnTo>
                      <a:pt x="12" y="215"/>
                    </a:lnTo>
                    <a:cubicBezTo>
                      <a:pt x="1" y="299"/>
                      <a:pt x="24" y="382"/>
                      <a:pt x="72" y="441"/>
                    </a:cubicBezTo>
                    <a:cubicBezTo>
                      <a:pt x="60" y="418"/>
                      <a:pt x="48" y="382"/>
                      <a:pt x="48" y="346"/>
                    </a:cubicBezTo>
                    <a:lnTo>
                      <a:pt x="48" y="346"/>
                    </a:lnTo>
                    <a:lnTo>
                      <a:pt x="84" y="465"/>
                    </a:lnTo>
                    <a:lnTo>
                      <a:pt x="132" y="537"/>
                    </a:lnTo>
                    <a:lnTo>
                      <a:pt x="239" y="596"/>
                    </a:lnTo>
                    <a:lnTo>
                      <a:pt x="251" y="596"/>
                    </a:lnTo>
                    <a:cubicBezTo>
                      <a:pt x="239" y="596"/>
                      <a:pt x="227" y="584"/>
                      <a:pt x="215" y="572"/>
                    </a:cubicBezTo>
                    <a:lnTo>
                      <a:pt x="215" y="572"/>
                    </a:lnTo>
                    <a:lnTo>
                      <a:pt x="310" y="632"/>
                    </a:lnTo>
                    <a:lnTo>
                      <a:pt x="382" y="656"/>
                    </a:lnTo>
                    <a:lnTo>
                      <a:pt x="477" y="656"/>
                    </a:lnTo>
                    <a:cubicBezTo>
                      <a:pt x="501" y="668"/>
                      <a:pt x="513" y="668"/>
                      <a:pt x="536" y="680"/>
                    </a:cubicBezTo>
                    <a:cubicBezTo>
                      <a:pt x="608" y="703"/>
                      <a:pt x="679" y="715"/>
                      <a:pt x="751" y="715"/>
                    </a:cubicBezTo>
                    <a:cubicBezTo>
                      <a:pt x="894" y="703"/>
                      <a:pt x="1001" y="608"/>
                      <a:pt x="1036" y="489"/>
                    </a:cubicBezTo>
                    <a:lnTo>
                      <a:pt x="1036" y="346"/>
                    </a:lnTo>
                    <a:lnTo>
                      <a:pt x="1001" y="251"/>
                    </a:lnTo>
                    <a:lnTo>
                      <a:pt x="905" y="156"/>
                    </a:lnTo>
                    <a:cubicBezTo>
                      <a:pt x="810" y="120"/>
                      <a:pt x="715" y="96"/>
                      <a:pt x="620" y="84"/>
                    </a:cubicBezTo>
                    <a:cubicBezTo>
                      <a:pt x="572" y="84"/>
                      <a:pt x="524" y="72"/>
                      <a:pt x="477" y="60"/>
                    </a:cubicBezTo>
                    <a:lnTo>
                      <a:pt x="477" y="60"/>
                    </a:lnTo>
                    <a:cubicBezTo>
                      <a:pt x="477" y="60"/>
                      <a:pt x="489" y="72"/>
                      <a:pt x="489" y="7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3"/>
              <p:cNvSpPr/>
              <p:nvPr/>
            </p:nvSpPr>
            <p:spPr>
              <a:xfrm>
                <a:off x="5028787" y="2856957"/>
                <a:ext cx="18871" cy="1194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85" extrusionOk="0">
                    <a:moveTo>
                      <a:pt x="322" y="1"/>
                    </a:moveTo>
                    <a:cubicBezTo>
                      <a:pt x="277" y="1"/>
                      <a:pt x="232" y="10"/>
                      <a:pt x="191" y="28"/>
                    </a:cubicBezTo>
                    <a:lnTo>
                      <a:pt x="131" y="63"/>
                    </a:lnTo>
                    <a:lnTo>
                      <a:pt x="95" y="99"/>
                    </a:lnTo>
                    <a:lnTo>
                      <a:pt x="60" y="135"/>
                    </a:lnTo>
                    <a:cubicBezTo>
                      <a:pt x="12" y="206"/>
                      <a:pt x="0" y="302"/>
                      <a:pt x="12" y="385"/>
                    </a:cubicBezTo>
                    <a:cubicBezTo>
                      <a:pt x="214" y="325"/>
                      <a:pt x="405" y="266"/>
                      <a:pt x="607" y="194"/>
                    </a:cubicBezTo>
                    <a:cubicBezTo>
                      <a:pt x="572" y="123"/>
                      <a:pt x="524" y="63"/>
                      <a:pt x="453" y="28"/>
                    </a:cubicBezTo>
                    <a:cubicBezTo>
                      <a:pt x="411" y="10"/>
                      <a:pt x="366" y="1"/>
                      <a:pt x="32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3"/>
              <p:cNvSpPr/>
              <p:nvPr/>
            </p:nvSpPr>
            <p:spPr>
              <a:xfrm>
                <a:off x="4947842" y="2883308"/>
                <a:ext cx="595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6" extrusionOk="0">
                    <a:moveTo>
                      <a:pt x="167" y="0"/>
                    </a:moveTo>
                    <a:cubicBezTo>
                      <a:pt x="108" y="0"/>
                      <a:pt x="48" y="12"/>
                      <a:pt x="1" y="36"/>
                    </a:cubicBezTo>
                    <a:cubicBezTo>
                      <a:pt x="60" y="36"/>
                      <a:pt x="132" y="24"/>
                      <a:pt x="191" y="12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3"/>
              <p:cNvSpPr/>
              <p:nvPr/>
            </p:nvSpPr>
            <p:spPr>
              <a:xfrm>
                <a:off x="4957091" y="2866672"/>
                <a:ext cx="19988" cy="1629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25" extrusionOk="0">
                    <a:moveTo>
                      <a:pt x="561" y="129"/>
                    </a:moveTo>
                    <a:cubicBezTo>
                      <a:pt x="565" y="134"/>
                      <a:pt x="568" y="139"/>
                      <a:pt x="572" y="143"/>
                    </a:cubicBezTo>
                    <a:cubicBezTo>
                      <a:pt x="572" y="136"/>
                      <a:pt x="567" y="133"/>
                      <a:pt x="561" y="129"/>
                    </a:cubicBezTo>
                    <a:close/>
                    <a:moveTo>
                      <a:pt x="346" y="0"/>
                    </a:moveTo>
                    <a:lnTo>
                      <a:pt x="215" y="12"/>
                    </a:lnTo>
                    <a:lnTo>
                      <a:pt x="143" y="48"/>
                    </a:lnTo>
                    <a:lnTo>
                      <a:pt x="48" y="143"/>
                    </a:lnTo>
                    <a:lnTo>
                      <a:pt x="12" y="227"/>
                    </a:lnTo>
                    <a:lnTo>
                      <a:pt x="0" y="370"/>
                    </a:lnTo>
                    <a:lnTo>
                      <a:pt x="24" y="453"/>
                    </a:lnTo>
                    <a:lnTo>
                      <a:pt x="84" y="524"/>
                    </a:lnTo>
                    <a:cubicBezTo>
                      <a:pt x="262" y="501"/>
                      <a:pt x="441" y="477"/>
                      <a:pt x="619" y="453"/>
                    </a:cubicBezTo>
                    <a:lnTo>
                      <a:pt x="643" y="334"/>
                    </a:lnTo>
                    <a:lnTo>
                      <a:pt x="619" y="250"/>
                    </a:lnTo>
                    <a:lnTo>
                      <a:pt x="548" y="120"/>
                    </a:lnTo>
                    <a:lnTo>
                      <a:pt x="548" y="120"/>
                    </a:lnTo>
                    <a:cubicBezTo>
                      <a:pt x="552" y="124"/>
                      <a:pt x="557" y="127"/>
                      <a:pt x="561" y="129"/>
                    </a:cubicBezTo>
                    <a:lnTo>
                      <a:pt x="561" y="129"/>
                    </a:lnTo>
                    <a:cubicBezTo>
                      <a:pt x="526" y="86"/>
                      <a:pt x="483" y="46"/>
                      <a:pt x="429" y="24"/>
                    </a:cubicBezTo>
                    <a:cubicBezTo>
                      <a:pt x="405" y="12"/>
                      <a:pt x="369" y="0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3"/>
              <p:cNvSpPr/>
              <p:nvPr/>
            </p:nvSpPr>
            <p:spPr>
              <a:xfrm>
                <a:off x="5300021" y="2626848"/>
                <a:ext cx="20361" cy="1942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26" extrusionOk="0">
                    <a:moveTo>
                      <a:pt x="334" y="0"/>
                    </a:moveTo>
                    <a:cubicBezTo>
                      <a:pt x="203" y="0"/>
                      <a:pt x="72" y="84"/>
                      <a:pt x="24" y="203"/>
                    </a:cubicBezTo>
                    <a:cubicBezTo>
                      <a:pt x="12" y="227"/>
                      <a:pt x="12" y="238"/>
                      <a:pt x="0" y="262"/>
                    </a:cubicBezTo>
                    <a:lnTo>
                      <a:pt x="12" y="393"/>
                    </a:lnTo>
                    <a:lnTo>
                      <a:pt x="48" y="465"/>
                    </a:lnTo>
                    <a:lnTo>
                      <a:pt x="131" y="560"/>
                    </a:lnTo>
                    <a:cubicBezTo>
                      <a:pt x="193" y="604"/>
                      <a:pt x="263" y="625"/>
                      <a:pt x="333" y="625"/>
                    </a:cubicBezTo>
                    <a:cubicBezTo>
                      <a:pt x="450" y="625"/>
                      <a:pt x="564" y="565"/>
                      <a:pt x="631" y="453"/>
                    </a:cubicBezTo>
                    <a:lnTo>
                      <a:pt x="655" y="369"/>
                    </a:lnTo>
                    <a:lnTo>
                      <a:pt x="655" y="310"/>
                    </a:lnTo>
                    <a:lnTo>
                      <a:pt x="643" y="227"/>
                    </a:lnTo>
                    <a:cubicBezTo>
                      <a:pt x="596" y="96"/>
                      <a:pt x="477" y="0"/>
                      <a:pt x="33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3"/>
              <p:cNvSpPr/>
              <p:nvPr/>
            </p:nvSpPr>
            <p:spPr>
              <a:xfrm>
                <a:off x="5275625" y="2676538"/>
                <a:ext cx="18126" cy="1797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79" extrusionOk="0">
                    <a:moveTo>
                      <a:pt x="304" y="0"/>
                    </a:moveTo>
                    <a:cubicBezTo>
                      <a:pt x="191" y="0"/>
                      <a:pt x="84" y="60"/>
                      <a:pt x="24" y="161"/>
                    </a:cubicBezTo>
                    <a:lnTo>
                      <a:pt x="0" y="316"/>
                    </a:lnTo>
                    <a:lnTo>
                      <a:pt x="24" y="411"/>
                    </a:lnTo>
                    <a:lnTo>
                      <a:pt x="120" y="531"/>
                    </a:lnTo>
                    <a:cubicBezTo>
                      <a:pt x="155" y="554"/>
                      <a:pt x="191" y="578"/>
                      <a:pt x="227" y="578"/>
                    </a:cubicBezTo>
                    <a:cubicBezTo>
                      <a:pt x="346" y="435"/>
                      <a:pt x="465" y="280"/>
                      <a:pt x="584" y="126"/>
                    </a:cubicBezTo>
                    <a:lnTo>
                      <a:pt x="584" y="126"/>
                    </a:lnTo>
                    <a:cubicBezTo>
                      <a:pt x="584" y="126"/>
                      <a:pt x="560" y="126"/>
                      <a:pt x="560" y="138"/>
                    </a:cubicBezTo>
                    <a:cubicBezTo>
                      <a:pt x="536" y="90"/>
                      <a:pt x="489" y="54"/>
                      <a:pt x="441" y="30"/>
                    </a:cubicBezTo>
                    <a:cubicBezTo>
                      <a:pt x="396" y="10"/>
                      <a:pt x="350" y="0"/>
                      <a:pt x="30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3"/>
              <p:cNvSpPr/>
              <p:nvPr/>
            </p:nvSpPr>
            <p:spPr>
              <a:xfrm>
                <a:off x="4874315" y="2837094"/>
                <a:ext cx="20361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32" extrusionOk="0">
                    <a:moveTo>
                      <a:pt x="357" y="1"/>
                    </a:moveTo>
                    <a:lnTo>
                      <a:pt x="226" y="13"/>
                    </a:lnTo>
                    <a:lnTo>
                      <a:pt x="96" y="84"/>
                    </a:lnTo>
                    <a:lnTo>
                      <a:pt x="24" y="156"/>
                    </a:lnTo>
                    <a:lnTo>
                      <a:pt x="0" y="275"/>
                    </a:lnTo>
                    <a:lnTo>
                      <a:pt x="12" y="453"/>
                    </a:lnTo>
                    <a:lnTo>
                      <a:pt x="84" y="549"/>
                    </a:lnTo>
                    <a:lnTo>
                      <a:pt x="262" y="632"/>
                    </a:lnTo>
                    <a:cubicBezTo>
                      <a:pt x="381" y="620"/>
                      <a:pt x="500" y="572"/>
                      <a:pt x="572" y="477"/>
                    </a:cubicBezTo>
                    <a:cubicBezTo>
                      <a:pt x="631" y="406"/>
                      <a:pt x="655" y="311"/>
                      <a:pt x="643" y="227"/>
                    </a:cubicBezTo>
                    <a:lnTo>
                      <a:pt x="572" y="96"/>
                    </a:lnTo>
                    <a:lnTo>
                      <a:pt x="488" y="3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3"/>
              <p:cNvSpPr/>
              <p:nvPr/>
            </p:nvSpPr>
            <p:spPr>
              <a:xfrm>
                <a:off x="5143686" y="2652702"/>
                <a:ext cx="21106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04" extrusionOk="0">
                    <a:moveTo>
                      <a:pt x="394" y="1"/>
                    </a:moveTo>
                    <a:lnTo>
                      <a:pt x="239" y="36"/>
                    </a:lnTo>
                    <a:lnTo>
                      <a:pt x="156" y="96"/>
                    </a:lnTo>
                    <a:lnTo>
                      <a:pt x="96" y="191"/>
                    </a:lnTo>
                    <a:cubicBezTo>
                      <a:pt x="96" y="179"/>
                      <a:pt x="108" y="167"/>
                      <a:pt x="120" y="144"/>
                    </a:cubicBezTo>
                    <a:lnTo>
                      <a:pt x="120" y="144"/>
                    </a:lnTo>
                    <a:cubicBezTo>
                      <a:pt x="25" y="251"/>
                      <a:pt x="1" y="394"/>
                      <a:pt x="49" y="513"/>
                    </a:cubicBezTo>
                    <a:lnTo>
                      <a:pt x="96" y="584"/>
                    </a:lnTo>
                    <a:lnTo>
                      <a:pt x="132" y="632"/>
                    </a:lnTo>
                    <a:lnTo>
                      <a:pt x="203" y="667"/>
                    </a:lnTo>
                    <a:cubicBezTo>
                      <a:pt x="251" y="691"/>
                      <a:pt x="310" y="703"/>
                      <a:pt x="370" y="703"/>
                    </a:cubicBezTo>
                    <a:cubicBezTo>
                      <a:pt x="537" y="679"/>
                      <a:pt x="668" y="537"/>
                      <a:pt x="668" y="370"/>
                    </a:cubicBezTo>
                    <a:cubicBezTo>
                      <a:pt x="680" y="191"/>
                      <a:pt x="561" y="36"/>
                      <a:pt x="39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3"/>
              <p:cNvSpPr/>
              <p:nvPr/>
            </p:nvSpPr>
            <p:spPr>
              <a:xfrm>
                <a:off x="5147380" y="2657140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3"/>
              <p:cNvSpPr/>
              <p:nvPr/>
            </p:nvSpPr>
            <p:spPr>
              <a:xfrm>
                <a:off x="5137417" y="2716266"/>
                <a:ext cx="18498" cy="1849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322" y="1"/>
                    </a:moveTo>
                    <a:lnTo>
                      <a:pt x="215" y="24"/>
                    </a:lnTo>
                    <a:lnTo>
                      <a:pt x="155" y="36"/>
                    </a:lnTo>
                    <a:cubicBezTo>
                      <a:pt x="120" y="60"/>
                      <a:pt x="72" y="96"/>
                      <a:pt x="48" y="132"/>
                    </a:cubicBezTo>
                    <a:lnTo>
                      <a:pt x="1" y="286"/>
                    </a:lnTo>
                    <a:lnTo>
                      <a:pt x="24" y="394"/>
                    </a:lnTo>
                    <a:lnTo>
                      <a:pt x="36" y="441"/>
                    </a:lnTo>
                    <a:cubicBezTo>
                      <a:pt x="60" y="489"/>
                      <a:pt x="96" y="524"/>
                      <a:pt x="131" y="560"/>
                    </a:cubicBezTo>
                    <a:lnTo>
                      <a:pt x="286" y="596"/>
                    </a:lnTo>
                    <a:lnTo>
                      <a:pt x="382" y="584"/>
                    </a:lnTo>
                    <a:lnTo>
                      <a:pt x="429" y="560"/>
                    </a:lnTo>
                    <a:cubicBezTo>
                      <a:pt x="477" y="536"/>
                      <a:pt x="524" y="513"/>
                      <a:pt x="560" y="465"/>
                    </a:cubicBezTo>
                    <a:lnTo>
                      <a:pt x="596" y="322"/>
                    </a:lnTo>
                    <a:lnTo>
                      <a:pt x="572" y="215"/>
                    </a:lnTo>
                    <a:lnTo>
                      <a:pt x="560" y="167"/>
                    </a:lnTo>
                    <a:cubicBezTo>
                      <a:pt x="536" y="120"/>
                      <a:pt x="501" y="72"/>
                      <a:pt x="465" y="4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3"/>
              <p:cNvSpPr/>
              <p:nvPr/>
            </p:nvSpPr>
            <p:spPr>
              <a:xfrm>
                <a:off x="5140366" y="2769122"/>
                <a:ext cx="34421" cy="2663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858" extrusionOk="0">
                    <a:moveTo>
                      <a:pt x="358" y="0"/>
                    </a:moveTo>
                    <a:lnTo>
                      <a:pt x="298" y="12"/>
                    </a:lnTo>
                    <a:lnTo>
                      <a:pt x="227" y="48"/>
                    </a:lnTo>
                    <a:cubicBezTo>
                      <a:pt x="156" y="107"/>
                      <a:pt x="108" y="191"/>
                      <a:pt x="84" y="262"/>
                    </a:cubicBezTo>
                    <a:lnTo>
                      <a:pt x="84" y="286"/>
                    </a:lnTo>
                    <a:cubicBezTo>
                      <a:pt x="96" y="238"/>
                      <a:pt x="132" y="215"/>
                      <a:pt x="167" y="203"/>
                    </a:cubicBezTo>
                    <a:lnTo>
                      <a:pt x="167" y="203"/>
                    </a:lnTo>
                    <a:lnTo>
                      <a:pt x="36" y="345"/>
                    </a:lnTo>
                    <a:lnTo>
                      <a:pt x="1" y="465"/>
                    </a:lnTo>
                    <a:lnTo>
                      <a:pt x="48" y="643"/>
                    </a:lnTo>
                    <a:lnTo>
                      <a:pt x="84" y="679"/>
                    </a:lnTo>
                    <a:cubicBezTo>
                      <a:pt x="132" y="738"/>
                      <a:pt x="191" y="774"/>
                      <a:pt x="251" y="810"/>
                    </a:cubicBezTo>
                    <a:cubicBezTo>
                      <a:pt x="298" y="834"/>
                      <a:pt x="358" y="846"/>
                      <a:pt x="417" y="857"/>
                    </a:cubicBezTo>
                    <a:lnTo>
                      <a:pt x="525" y="834"/>
                    </a:lnTo>
                    <a:lnTo>
                      <a:pt x="596" y="798"/>
                    </a:lnTo>
                    <a:lnTo>
                      <a:pt x="679" y="726"/>
                    </a:lnTo>
                    <a:lnTo>
                      <a:pt x="679" y="726"/>
                    </a:lnTo>
                    <a:cubicBezTo>
                      <a:pt x="668" y="738"/>
                      <a:pt x="668" y="750"/>
                      <a:pt x="656" y="762"/>
                    </a:cubicBezTo>
                    <a:lnTo>
                      <a:pt x="668" y="750"/>
                    </a:lnTo>
                    <a:lnTo>
                      <a:pt x="691" y="738"/>
                    </a:lnTo>
                    <a:cubicBezTo>
                      <a:pt x="723" y="748"/>
                      <a:pt x="754" y="752"/>
                      <a:pt x="785" y="752"/>
                    </a:cubicBezTo>
                    <a:cubicBezTo>
                      <a:pt x="955" y="752"/>
                      <a:pt x="1108" y="622"/>
                      <a:pt x="1108" y="441"/>
                    </a:cubicBezTo>
                    <a:cubicBezTo>
                      <a:pt x="1108" y="417"/>
                      <a:pt x="1108" y="381"/>
                      <a:pt x="1108" y="357"/>
                    </a:cubicBezTo>
                    <a:lnTo>
                      <a:pt x="1072" y="238"/>
                    </a:lnTo>
                    <a:lnTo>
                      <a:pt x="1013" y="179"/>
                    </a:lnTo>
                    <a:lnTo>
                      <a:pt x="906" y="107"/>
                    </a:lnTo>
                    <a:cubicBezTo>
                      <a:pt x="878" y="98"/>
                      <a:pt x="851" y="94"/>
                      <a:pt x="824" y="94"/>
                    </a:cubicBezTo>
                    <a:cubicBezTo>
                      <a:pt x="780" y="94"/>
                      <a:pt x="735" y="105"/>
                      <a:pt x="691" y="119"/>
                    </a:cubicBezTo>
                    <a:cubicBezTo>
                      <a:pt x="656" y="84"/>
                      <a:pt x="608" y="60"/>
                      <a:pt x="560" y="36"/>
                    </a:cubicBezTo>
                    <a:cubicBezTo>
                      <a:pt x="525" y="12"/>
                      <a:pt x="489" y="0"/>
                      <a:pt x="44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3"/>
              <p:cNvSpPr/>
              <p:nvPr/>
            </p:nvSpPr>
            <p:spPr>
              <a:xfrm>
                <a:off x="5123388" y="2789328"/>
                <a:ext cx="25885" cy="34886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124" extrusionOk="0">
                    <a:moveTo>
                      <a:pt x="292" y="0"/>
                    </a:moveTo>
                    <a:cubicBezTo>
                      <a:pt x="176" y="0"/>
                      <a:pt x="68" y="69"/>
                      <a:pt x="24" y="183"/>
                    </a:cubicBezTo>
                    <a:cubicBezTo>
                      <a:pt x="12" y="206"/>
                      <a:pt x="0" y="242"/>
                      <a:pt x="0" y="266"/>
                    </a:cubicBezTo>
                    <a:lnTo>
                      <a:pt x="24" y="397"/>
                    </a:lnTo>
                    <a:lnTo>
                      <a:pt x="72" y="480"/>
                    </a:lnTo>
                    <a:lnTo>
                      <a:pt x="191" y="564"/>
                    </a:lnTo>
                    <a:cubicBezTo>
                      <a:pt x="238" y="587"/>
                      <a:pt x="298" y="599"/>
                      <a:pt x="345" y="599"/>
                    </a:cubicBezTo>
                    <a:lnTo>
                      <a:pt x="250" y="695"/>
                    </a:lnTo>
                    <a:cubicBezTo>
                      <a:pt x="202" y="837"/>
                      <a:pt x="226" y="992"/>
                      <a:pt x="333" y="1099"/>
                    </a:cubicBezTo>
                    <a:lnTo>
                      <a:pt x="369" y="1123"/>
                    </a:lnTo>
                    <a:cubicBezTo>
                      <a:pt x="524" y="1040"/>
                      <a:pt x="691" y="957"/>
                      <a:pt x="834" y="861"/>
                    </a:cubicBezTo>
                    <a:lnTo>
                      <a:pt x="834" y="790"/>
                    </a:lnTo>
                    <a:lnTo>
                      <a:pt x="798" y="695"/>
                    </a:lnTo>
                    <a:lnTo>
                      <a:pt x="691" y="576"/>
                    </a:lnTo>
                    <a:lnTo>
                      <a:pt x="607" y="540"/>
                    </a:lnTo>
                    <a:lnTo>
                      <a:pt x="500" y="540"/>
                    </a:lnTo>
                    <a:cubicBezTo>
                      <a:pt x="536" y="516"/>
                      <a:pt x="572" y="492"/>
                      <a:pt x="583" y="445"/>
                    </a:cubicBezTo>
                    <a:lnTo>
                      <a:pt x="607" y="290"/>
                    </a:lnTo>
                    <a:lnTo>
                      <a:pt x="583" y="242"/>
                    </a:lnTo>
                    <a:lnTo>
                      <a:pt x="548" y="147"/>
                    </a:lnTo>
                    <a:lnTo>
                      <a:pt x="417" y="28"/>
                    </a:lnTo>
                    <a:cubicBezTo>
                      <a:pt x="376" y="9"/>
                      <a:pt x="333" y="0"/>
                      <a:pt x="29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3"/>
              <p:cNvSpPr/>
              <p:nvPr/>
            </p:nvSpPr>
            <p:spPr>
              <a:xfrm>
                <a:off x="5179162" y="2760711"/>
                <a:ext cx="35134" cy="2321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748" extrusionOk="0">
                    <a:moveTo>
                      <a:pt x="834" y="0"/>
                    </a:moveTo>
                    <a:cubicBezTo>
                      <a:pt x="831" y="0"/>
                      <a:pt x="828" y="3"/>
                      <a:pt x="822" y="9"/>
                    </a:cubicBezTo>
                    <a:lnTo>
                      <a:pt x="846" y="9"/>
                    </a:lnTo>
                    <a:cubicBezTo>
                      <a:pt x="840" y="3"/>
                      <a:pt x="837" y="0"/>
                      <a:pt x="834" y="0"/>
                    </a:cubicBezTo>
                    <a:close/>
                    <a:moveTo>
                      <a:pt x="287" y="9"/>
                    </a:moveTo>
                    <a:lnTo>
                      <a:pt x="203" y="33"/>
                    </a:lnTo>
                    <a:lnTo>
                      <a:pt x="156" y="57"/>
                    </a:lnTo>
                    <a:lnTo>
                      <a:pt x="96" y="116"/>
                    </a:lnTo>
                    <a:cubicBezTo>
                      <a:pt x="49" y="164"/>
                      <a:pt x="13" y="235"/>
                      <a:pt x="1" y="307"/>
                    </a:cubicBezTo>
                    <a:lnTo>
                      <a:pt x="25" y="414"/>
                    </a:lnTo>
                    <a:lnTo>
                      <a:pt x="72" y="509"/>
                    </a:lnTo>
                    <a:lnTo>
                      <a:pt x="168" y="593"/>
                    </a:lnTo>
                    <a:cubicBezTo>
                      <a:pt x="215" y="605"/>
                      <a:pt x="263" y="616"/>
                      <a:pt x="310" y="628"/>
                    </a:cubicBezTo>
                    <a:cubicBezTo>
                      <a:pt x="322" y="630"/>
                      <a:pt x="334" y="631"/>
                      <a:pt x="346" y="631"/>
                    </a:cubicBezTo>
                    <a:cubicBezTo>
                      <a:pt x="429" y="631"/>
                      <a:pt x="507" y="594"/>
                      <a:pt x="549" y="521"/>
                    </a:cubicBezTo>
                    <a:cubicBezTo>
                      <a:pt x="561" y="533"/>
                      <a:pt x="572" y="545"/>
                      <a:pt x="584" y="557"/>
                    </a:cubicBezTo>
                    <a:cubicBezTo>
                      <a:pt x="549" y="605"/>
                      <a:pt x="525" y="664"/>
                      <a:pt x="513" y="736"/>
                    </a:cubicBezTo>
                    <a:lnTo>
                      <a:pt x="513" y="747"/>
                    </a:lnTo>
                    <a:cubicBezTo>
                      <a:pt x="727" y="581"/>
                      <a:pt x="930" y="402"/>
                      <a:pt x="1132" y="224"/>
                    </a:cubicBezTo>
                    <a:cubicBezTo>
                      <a:pt x="1108" y="140"/>
                      <a:pt x="1037" y="69"/>
                      <a:pt x="965" y="33"/>
                    </a:cubicBezTo>
                    <a:cubicBezTo>
                      <a:pt x="918" y="9"/>
                      <a:pt x="870" y="9"/>
                      <a:pt x="822" y="9"/>
                    </a:cubicBezTo>
                    <a:lnTo>
                      <a:pt x="703" y="9"/>
                    </a:lnTo>
                    <a:lnTo>
                      <a:pt x="620" y="45"/>
                    </a:lnTo>
                    <a:lnTo>
                      <a:pt x="549" y="116"/>
                    </a:lnTo>
                    <a:lnTo>
                      <a:pt x="537" y="105"/>
                    </a:lnTo>
                    <a:cubicBezTo>
                      <a:pt x="465" y="33"/>
                      <a:pt x="382" y="9"/>
                      <a:pt x="287" y="9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3"/>
              <p:cNvSpPr/>
              <p:nvPr/>
            </p:nvSpPr>
            <p:spPr>
              <a:xfrm>
                <a:off x="5149615" y="2816051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3"/>
              <p:cNvSpPr/>
              <p:nvPr/>
            </p:nvSpPr>
            <p:spPr>
              <a:xfrm>
                <a:off x="5029873" y="2762822"/>
                <a:ext cx="19243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0" extrusionOk="0">
                    <a:moveTo>
                      <a:pt x="334" y="1"/>
                    </a:moveTo>
                    <a:lnTo>
                      <a:pt x="179" y="37"/>
                    </a:lnTo>
                    <a:lnTo>
                      <a:pt x="96" y="108"/>
                    </a:lnTo>
                    <a:lnTo>
                      <a:pt x="60" y="156"/>
                    </a:lnTo>
                    <a:cubicBezTo>
                      <a:pt x="37" y="191"/>
                      <a:pt x="13" y="239"/>
                      <a:pt x="1" y="287"/>
                    </a:cubicBezTo>
                    <a:lnTo>
                      <a:pt x="48" y="441"/>
                    </a:lnTo>
                    <a:lnTo>
                      <a:pt x="120" y="525"/>
                    </a:lnTo>
                    <a:lnTo>
                      <a:pt x="156" y="560"/>
                    </a:lnTo>
                    <a:cubicBezTo>
                      <a:pt x="191" y="584"/>
                      <a:pt x="251" y="608"/>
                      <a:pt x="298" y="620"/>
                    </a:cubicBezTo>
                    <a:lnTo>
                      <a:pt x="453" y="572"/>
                    </a:lnTo>
                    <a:lnTo>
                      <a:pt x="525" y="501"/>
                    </a:lnTo>
                    <a:lnTo>
                      <a:pt x="560" y="465"/>
                    </a:lnTo>
                    <a:cubicBezTo>
                      <a:pt x="596" y="418"/>
                      <a:pt x="620" y="370"/>
                      <a:pt x="620" y="322"/>
                    </a:cubicBezTo>
                    <a:lnTo>
                      <a:pt x="584" y="167"/>
                    </a:lnTo>
                    <a:lnTo>
                      <a:pt x="501" y="96"/>
                    </a:lnTo>
                    <a:lnTo>
                      <a:pt x="465" y="60"/>
                    </a:lnTo>
                    <a:cubicBezTo>
                      <a:pt x="429" y="25"/>
                      <a:pt x="382" y="13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3"/>
              <p:cNvSpPr/>
              <p:nvPr/>
            </p:nvSpPr>
            <p:spPr>
              <a:xfrm>
                <a:off x="4995515" y="2843022"/>
                <a:ext cx="22937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32" extrusionOk="0">
                    <a:moveTo>
                      <a:pt x="334" y="0"/>
                    </a:moveTo>
                    <a:lnTo>
                      <a:pt x="227" y="24"/>
                    </a:lnTo>
                    <a:lnTo>
                      <a:pt x="108" y="120"/>
                    </a:lnTo>
                    <a:cubicBezTo>
                      <a:pt x="1" y="274"/>
                      <a:pt x="60" y="501"/>
                      <a:pt x="227" y="584"/>
                    </a:cubicBezTo>
                    <a:lnTo>
                      <a:pt x="251" y="608"/>
                    </a:lnTo>
                    <a:lnTo>
                      <a:pt x="393" y="631"/>
                    </a:lnTo>
                    <a:lnTo>
                      <a:pt x="501" y="620"/>
                    </a:lnTo>
                    <a:lnTo>
                      <a:pt x="632" y="524"/>
                    </a:lnTo>
                    <a:cubicBezTo>
                      <a:pt x="739" y="358"/>
                      <a:pt x="679" y="143"/>
                      <a:pt x="501" y="48"/>
                    </a:cubicBezTo>
                    <a:lnTo>
                      <a:pt x="477" y="3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3"/>
              <p:cNvSpPr/>
              <p:nvPr/>
            </p:nvSpPr>
            <p:spPr>
              <a:xfrm>
                <a:off x="5025094" y="2815833"/>
                <a:ext cx="30324" cy="3091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6" extrusionOk="0">
                    <a:moveTo>
                      <a:pt x="665" y="0"/>
                    </a:moveTo>
                    <a:cubicBezTo>
                      <a:pt x="637" y="0"/>
                      <a:pt x="610" y="3"/>
                      <a:pt x="583" y="7"/>
                    </a:cubicBezTo>
                    <a:lnTo>
                      <a:pt x="464" y="31"/>
                    </a:lnTo>
                    <a:lnTo>
                      <a:pt x="321" y="138"/>
                    </a:lnTo>
                    <a:cubicBezTo>
                      <a:pt x="286" y="210"/>
                      <a:pt x="286" y="293"/>
                      <a:pt x="298" y="376"/>
                    </a:cubicBezTo>
                    <a:lnTo>
                      <a:pt x="226" y="376"/>
                    </a:lnTo>
                    <a:cubicBezTo>
                      <a:pt x="107" y="424"/>
                      <a:pt x="12" y="531"/>
                      <a:pt x="0" y="674"/>
                    </a:cubicBezTo>
                    <a:cubicBezTo>
                      <a:pt x="0" y="805"/>
                      <a:pt x="71" y="924"/>
                      <a:pt x="191" y="972"/>
                    </a:cubicBezTo>
                    <a:cubicBezTo>
                      <a:pt x="226" y="984"/>
                      <a:pt x="262" y="996"/>
                      <a:pt x="298" y="996"/>
                    </a:cubicBezTo>
                    <a:lnTo>
                      <a:pt x="417" y="984"/>
                    </a:lnTo>
                    <a:lnTo>
                      <a:pt x="500" y="948"/>
                    </a:lnTo>
                    <a:lnTo>
                      <a:pt x="583" y="853"/>
                    </a:lnTo>
                    <a:cubicBezTo>
                      <a:pt x="619" y="781"/>
                      <a:pt x="631" y="710"/>
                      <a:pt x="619" y="638"/>
                    </a:cubicBezTo>
                    <a:cubicBezTo>
                      <a:pt x="679" y="638"/>
                      <a:pt x="738" y="626"/>
                      <a:pt x="786" y="603"/>
                    </a:cubicBezTo>
                    <a:cubicBezTo>
                      <a:pt x="893" y="543"/>
                      <a:pt x="953" y="448"/>
                      <a:pt x="976" y="341"/>
                    </a:cubicBezTo>
                    <a:lnTo>
                      <a:pt x="976" y="245"/>
                    </a:lnTo>
                    <a:lnTo>
                      <a:pt x="953" y="174"/>
                    </a:lnTo>
                    <a:lnTo>
                      <a:pt x="893" y="91"/>
                    </a:lnTo>
                    <a:cubicBezTo>
                      <a:pt x="869" y="67"/>
                      <a:pt x="833" y="43"/>
                      <a:pt x="810" y="31"/>
                    </a:cubicBezTo>
                    <a:cubicBezTo>
                      <a:pt x="764" y="8"/>
                      <a:pt x="714" y="0"/>
                      <a:pt x="66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3"/>
              <p:cNvSpPr/>
              <p:nvPr/>
            </p:nvSpPr>
            <p:spPr>
              <a:xfrm>
                <a:off x="5109328" y="2807919"/>
                <a:ext cx="19988" cy="2234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20" extrusionOk="0">
                    <a:moveTo>
                      <a:pt x="298" y="0"/>
                    </a:moveTo>
                    <a:lnTo>
                      <a:pt x="227" y="12"/>
                    </a:lnTo>
                    <a:lnTo>
                      <a:pt x="155" y="60"/>
                    </a:lnTo>
                    <a:cubicBezTo>
                      <a:pt x="60" y="131"/>
                      <a:pt x="13" y="238"/>
                      <a:pt x="1" y="358"/>
                    </a:cubicBezTo>
                    <a:lnTo>
                      <a:pt x="1" y="429"/>
                    </a:lnTo>
                    <a:lnTo>
                      <a:pt x="36" y="548"/>
                    </a:lnTo>
                    <a:lnTo>
                      <a:pt x="96" y="631"/>
                    </a:lnTo>
                    <a:lnTo>
                      <a:pt x="203" y="703"/>
                    </a:lnTo>
                    <a:cubicBezTo>
                      <a:pt x="239" y="714"/>
                      <a:pt x="275" y="719"/>
                      <a:pt x="310" y="719"/>
                    </a:cubicBezTo>
                    <a:cubicBezTo>
                      <a:pt x="464" y="719"/>
                      <a:pt x="605" y="620"/>
                      <a:pt x="644" y="465"/>
                    </a:cubicBezTo>
                    <a:lnTo>
                      <a:pt x="608" y="298"/>
                    </a:lnTo>
                    <a:cubicBezTo>
                      <a:pt x="608" y="155"/>
                      <a:pt x="513" y="36"/>
                      <a:pt x="382" y="12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2" name="Google Shape;2912;p43"/>
            <p:cNvGrpSpPr/>
            <p:nvPr/>
          </p:nvGrpSpPr>
          <p:grpSpPr>
            <a:xfrm>
              <a:off x="3437916" y="2300927"/>
              <a:ext cx="761660" cy="586112"/>
              <a:chOff x="3437916" y="2300927"/>
              <a:chExt cx="761660" cy="586112"/>
            </a:xfrm>
          </p:grpSpPr>
          <p:sp>
            <p:nvSpPr>
              <p:cNvPr id="2913" name="Google Shape;2913;p43"/>
              <p:cNvSpPr/>
              <p:nvPr/>
            </p:nvSpPr>
            <p:spPr>
              <a:xfrm>
                <a:off x="3454180" y="2318276"/>
                <a:ext cx="745397" cy="550543"/>
              </a:xfrm>
              <a:custGeom>
                <a:avLst/>
                <a:gdLst/>
                <a:ahLst/>
                <a:cxnLst/>
                <a:rect l="l" t="t" r="r" b="b"/>
                <a:pathLst>
                  <a:path w="24016" h="1773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72" y="3799"/>
                      <a:pt x="2167" y="7656"/>
                      <a:pt x="4287" y="10990"/>
                    </a:cubicBezTo>
                    <a:cubicBezTo>
                      <a:pt x="6394" y="14324"/>
                      <a:pt x="9704" y="17110"/>
                      <a:pt x="13609" y="17658"/>
                    </a:cubicBezTo>
                    <a:cubicBezTo>
                      <a:pt x="13993" y="17711"/>
                      <a:pt x="14384" y="17737"/>
                      <a:pt x="14778" y="17737"/>
                    </a:cubicBezTo>
                    <a:cubicBezTo>
                      <a:pt x="17641" y="17737"/>
                      <a:pt x="20671" y="16352"/>
                      <a:pt x="22146" y="13871"/>
                    </a:cubicBezTo>
                    <a:cubicBezTo>
                      <a:pt x="24015" y="10752"/>
                      <a:pt x="20396" y="6942"/>
                      <a:pt x="17681" y="5632"/>
                    </a:cubicBezTo>
                    <a:cubicBezTo>
                      <a:pt x="14871" y="4263"/>
                      <a:pt x="11657" y="4001"/>
                      <a:pt x="8561" y="3513"/>
                    </a:cubicBezTo>
                    <a:cubicBezTo>
                      <a:pt x="5454" y="3025"/>
                      <a:pt x="2239" y="2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3"/>
              <p:cNvSpPr/>
              <p:nvPr/>
            </p:nvSpPr>
            <p:spPr>
              <a:xfrm>
                <a:off x="3454180" y="2319394"/>
                <a:ext cx="705855" cy="55358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17836" extrusionOk="0">
                    <a:moveTo>
                      <a:pt x="430" y="398"/>
                    </a:moveTo>
                    <a:cubicBezTo>
                      <a:pt x="433" y="398"/>
                      <a:pt x="436" y="400"/>
                      <a:pt x="441" y="405"/>
                    </a:cubicBezTo>
                    <a:cubicBezTo>
                      <a:pt x="480" y="482"/>
                      <a:pt x="526" y="575"/>
                      <a:pt x="523" y="595"/>
                    </a:cubicBezTo>
                    <a:lnTo>
                      <a:pt x="523" y="595"/>
                    </a:lnTo>
                    <a:cubicBezTo>
                      <a:pt x="481" y="561"/>
                      <a:pt x="411" y="398"/>
                      <a:pt x="430" y="398"/>
                    </a:cubicBezTo>
                    <a:close/>
                    <a:moveTo>
                      <a:pt x="523" y="596"/>
                    </a:moveTo>
                    <a:cubicBezTo>
                      <a:pt x="523" y="598"/>
                      <a:pt x="522" y="599"/>
                      <a:pt x="520" y="599"/>
                    </a:cubicBezTo>
                    <a:cubicBezTo>
                      <a:pt x="518" y="599"/>
                      <a:pt x="516" y="598"/>
                      <a:pt x="513" y="596"/>
                    </a:cubicBezTo>
                    <a:close/>
                    <a:moveTo>
                      <a:pt x="679" y="1262"/>
                    </a:moveTo>
                    <a:cubicBezTo>
                      <a:pt x="636" y="1288"/>
                      <a:pt x="637" y="1308"/>
                      <a:pt x="676" y="1308"/>
                    </a:cubicBezTo>
                    <a:cubicBezTo>
                      <a:pt x="691" y="1308"/>
                      <a:pt x="712" y="1305"/>
                      <a:pt x="739" y="1298"/>
                    </a:cubicBezTo>
                    <a:lnTo>
                      <a:pt x="739" y="1274"/>
                    </a:lnTo>
                    <a:lnTo>
                      <a:pt x="679" y="1262"/>
                    </a:lnTo>
                    <a:close/>
                    <a:moveTo>
                      <a:pt x="1984" y="1346"/>
                    </a:moveTo>
                    <a:cubicBezTo>
                      <a:pt x="2003" y="1346"/>
                      <a:pt x="2024" y="1359"/>
                      <a:pt x="2048" y="1393"/>
                    </a:cubicBezTo>
                    <a:cubicBezTo>
                      <a:pt x="2060" y="1429"/>
                      <a:pt x="2060" y="1477"/>
                      <a:pt x="2037" y="1501"/>
                    </a:cubicBezTo>
                    <a:lnTo>
                      <a:pt x="2048" y="1501"/>
                    </a:lnTo>
                    <a:cubicBezTo>
                      <a:pt x="2037" y="1523"/>
                      <a:pt x="2013" y="1535"/>
                      <a:pt x="1989" y="1535"/>
                    </a:cubicBezTo>
                    <a:cubicBezTo>
                      <a:pt x="1962" y="1535"/>
                      <a:pt x="1936" y="1520"/>
                      <a:pt x="1929" y="1489"/>
                    </a:cubicBezTo>
                    <a:cubicBezTo>
                      <a:pt x="1912" y="1429"/>
                      <a:pt x="1938" y="1346"/>
                      <a:pt x="1984" y="1346"/>
                    </a:cubicBezTo>
                    <a:close/>
                    <a:moveTo>
                      <a:pt x="3251" y="1953"/>
                    </a:moveTo>
                    <a:lnTo>
                      <a:pt x="3251" y="1953"/>
                    </a:lnTo>
                    <a:cubicBezTo>
                      <a:pt x="3252" y="1953"/>
                      <a:pt x="3252" y="1953"/>
                      <a:pt x="3253" y="1953"/>
                    </a:cubicBezTo>
                    <a:lnTo>
                      <a:pt x="3253" y="1953"/>
                    </a:lnTo>
                    <a:cubicBezTo>
                      <a:pt x="3252" y="1953"/>
                      <a:pt x="3252" y="1953"/>
                      <a:pt x="3251" y="1953"/>
                    </a:cubicBezTo>
                    <a:close/>
                    <a:moveTo>
                      <a:pt x="3556" y="2057"/>
                    </a:moveTo>
                    <a:cubicBezTo>
                      <a:pt x="3537" y="2057"/>
                      <a:pt x="3519" y="2078"/>
                      <a:pt x="3501" y="2120"/>
                    </a:cubicBezTo>
                    <a:lnTo>
                      <a:pt x="3549" y="2143"/>
                    </a:lnTo>
                    <a:lnTo>
                      <a:pt x="3620" y="2120"/>
                    </a:lnTo>
                    <a:cubicBezTo>
                      <a:pt x="3596" y="2078"/>
                      <a:pt x="3575" y="2057"/>
                      <a:pt x="3556" y="2057"/>
                    </a:cubicBezTo>
                    <a:close/>
                    <a:moveTo>
                      <a:pt x="5049" y="2632"/>
                    </a:moveTo>
                    <a:lnTo>
                      <a:pt x="5049" y="2632"/>
                    </a:lnTo>
                    <a:cubicBezTo>
                      <a:pt x="5070" y="2685"/>
                      <a:pt x="5092" y="2778"/>
                      <a:pt x="5026" y="2778"/>
                    </a:cubicBezTo>
                    <a:cubicBezTo>
                      <a:pt x="5019" y="2778"/>
                      <a:pt x="5010" y="2777"/>
                      <a:pt x="5001" y="2774"/>
                    </a:cubicBezTo>
                    <a:lnTo>
                      <a:pt x="5049" y="2632"/>
                    </a:lnTo>
                    <a:close/>
                    <a:moveTo>
                      <a:pt x="5599" y="3137"/>
                    </a:moveTo>
                    <a:lnTo>
                      <a:pt x="5599" y="3137"/>
                    </a:lnTo>
                    <a:cubicBezTo>
                      <a:pt x="5598" y="3139"/>
                      <a:pt x="5597" y="3141"/>
                      <a:pt x="5596" y="3144"/>
                    </a:cubicBezTo>
                    <a:cubicBezTo>
                      <a:pt x="5597" y="3141"/>
                      <a:pt x="5598" y="3139"/>
                      <a:pt x="5599" y="3137"/>
                    </a:cubicBezTo>
                    <a:close/>
                    <a:moveTo>
                      <a:pt x="6656" y="3107"/>
                    </a:moveTo>
                    <a:cubicBezTo>
                      <a:pt x="6660" y="3107"/>
                      <a:pt x="6664" y="3107"/>
                      <a:pt x="6668" y="3108"/>
                    </a:cubicBezTo>
                    <a:cubicBezTo>
                      <a:pt x="6679" y="3151"/>
                      <a:pt x="6719" y="3205"/>
                      <a:pt x="6654" y="3205"/>
                    </a:cubicBezTo>
                    <a:cubicBezTo>
                      <a:pt x="6648" y="3205"/>
                      <a:pt x="6641" y="3204"/>
                      <a:pt x="6632" y="3203"/>
                    </a:cubicBezTo>
                    <a:lnTo>
                      <a:pt x="6644" y="3203"/>
                    </a:lnTo>
                    <a:cubicBezTo>
                      <a:pt x="6566" y="3192"/>
                      <a:pt x="6593" y="3107"/>
                      <a:pt x="6656" y="3107"/>
                    </a:cubicBezTo>
                    <a:close/>
                    <a:moveTo>
                      <a:pt x="8347" y="3394"/>
                    </a:moveTo>
                    <a:cubicBezTo>
                      <a:pt x="8351" y="3394"/>
                      <a:pt x="8355" y="3394"/>
                      <a:pt x="8358" y="3395"/>
                    </a:cubicBezTo>
                    <a:lnTo>
                      <a:pt x="8358" y="3395"/>
                    </a:lnTo>
                    <a:cubicBezTo>
                      <a:pt x="8353" y="3394"/>
                      <a:pt x="8349" y="3394"/>
                      <a:pt x="8347" y="3394"/>
                    </a:cubicBezTo>
                    <a:close/>
                    <a:moveTo>
                      <a:pt x="7333" y="3309"/>
                    </a:moveTo>
                    <a:cubicBezTo>
                      <a:pt x="7337" y="3309"/>
                      <a:pt x="7342" y="3309"/>
                      <a:pt x="7347" y="3310"/>
                    </a:cubicBezTo>
                    <a:cubicBezTo>
                      <a:pt x="7453" y="3331"/>
                      <a:pt x="7445" y="3409"/>
                      <a:pt x="7359" y="3409"/>
                    </a:cubicBezTo>
                    <a:cubicBezTo>
                      <a:pt x="7348" y="3409"/>
                      <a:pt x="7336" y="3408"/>
                      <a:pt x="7323" y="3406"/>
                    </a:cubicBezTo>
                    <a:cubicBezTo>
                      <a:pt x="7256" y="3383"/>
                      <a:pt x="7273" y="3309"/>
                      <a:pt x="7333" y="3309"/>
                    </a:cubicBezTo>
                    <a:close/>
                    <a:moveTo>
                      <a:pt x="8240" y="3462"/>
                    </a:moveTo>
                    <a:cubicBezTo>
                      <a:pt x="8240" y="3463"/>
                      <a:pt x="8240" y="3464"/>
                      <a:pt x="8240" y="3465"/>
                    </a:cubicBezTo>
                    <a:cubicBezTo>
                      <a:pt x="8240" y="3464"/>
                      <a:pt x="8240" y="3463"/>
                      <a:pt x="8240" y="3462"/>
                    </a:cubicBezTo>
                    <a:close/>
                    <a:moveTo>
                      <a:pt x="9430" y="3525"/>
                    </a:moveTo>
                    <a:cubicBezTo>
                      <a:pt x="9430" y="3525"/>
                      <a:pt x="9430" y="3525"/>
                      <a:pt x="9430" y="3525"/>
                    </a:cubicBezTo>
                    <a:lnTo>
                      <a:pt x="9430" y="3525"/>
                    </a:lnTo>
                    <a:cubicBezTo>
                      <a:pt x="9430" y="3525"/>
                      <a:pt x="9430" y="3525"/>
                      <a:pt x="9430" y="3525"/>
                    </a:cubicBezTo>
                    <a:close/>
                    <a:moveTo>
                      <a:pt x="9972" y="3627"/>
                    </a:moveTo>
                    <a:cubicBezTo>
                      <a:pt x="9926" y="3627"/>
                      <a:pt x="9919" y="3707"/>
                      <a:pt x="9978" y="3715"/>
                    </a:cubicBezTo>
                    <a:lnTo>
                      <a:pt x="10049" y="3679"/>
                    </a:lnTo>
                    <a:cubicBezTo>
                      <a:pt x="10018" y="3641"/>
                      <a:pt x="9992" y="3627"/>
                      <a:pt x="9972" y="3627"/>
                    </a:cubicBezTo>
                    <a:close/>
                    <a:moveTo>
                      <a:pt x="15300" y="4572"/>
                    </a:moveTo>
                    <a:cubicBezTo>
                      <a:pt x="15300" y="4572"/>
                      <a:pt x="15301" y="4573"/>
                      <a:pt x="15301" y="4573"/>
                    </a:cubicBezTo>
                    <a:lnTo>
                      <a:pt x="15301" y="4573"/>
                    </a:lnTo>
                    <a:cubicBezTo>
                      <a:pt x="15301" y="4573"/>
                      <a:pt x="15300" y="4572"/>
                      <a:pt x="15300" y="4572"/>
                    </a:cubicBezTo>
                    <a:close/>
                    <a:moveTo>
                      <a:pt x="1548" y="4834"/>
                    </a:moveTo>
                    <a:lnTo>
                      <a:pt x="1548" y="4846"/>
                    </a:lnTo>
                    <a:cubicBezTo>
                      <a:pt x="1548" y="4845"/>
                      <a:pt x="1548" y="4843"/>
                      <a:pt x="1549" y="4841"/>
                    </a:cubicBezTo>
                    <a:lnTo>
                      <a:pt x="1549" y="4841"/>
                    </a:lnTo>
                    <a:cubicBezTo>
                      <a:pt x="1548" y="4839"/>
                      <a:pt x="1548" y="4836"/>
                      <a:pt x="1548" y="4834"/>
                    </a:cubicBezTo>
                    <a:close/>
                    <a:moveTo>
                      <a:pt x="5" y="74"/>
                    </a:moveTo>
                    <a:cubicBezTo>
                      <a:pt x="2" y="74"/>
                      <a:pt x="1" y="77"/>
                      <a:pt x="1" y="84"/>
                    </a:cubicBezTo>
                    <a:cubicBezTo>
                      <a:pt x="12" y="179"/>
                      <a:pt x="48" y="262"/>
                      <a:pt x="84" y="358"/>
                    </a:cubicBezTo>
                    <a:cubicBezTo>
                      <a:pt x="120" y="453"/>
                      <a:pt x="167" y="548"/>
                      <a:pt x="239" y="631"/>
                    </a:cubicBezTo>
                    <a:cubicBezTo>
                      <a:pt x="343" y="747"/>
                      <a:pt x="244" y="728"/>
                      <a:pt x="392" y="847"/>
                    </a:cubicBezTo>
                    <a:lnTo>
                      <a:pt x="392" y="847"/>
                    </a:lnTo>
                    <a:cubicBezTo>
                      <a:pt x="366" y="828"/>
                      <a:pt x="347" y="819"/>
                      <a:pt x="333" y="819"/>
                    </a:cubicBezTo>
                    <a:cubicBezTo>
                      <a:pt x="277" y="819"/>
                      <a:pt x="301" y="948"/>
                      <a:pt x="310" y="1012"/>
                    </a:cubicBezTo>
                    <a:cubicBezTo>
                      <a:pt x="310" y="1036"/>
                      <a:pt x="310" y="1096"/>
                      <a:pt x="298" y="1120"/>
                    </a:cubicBezTo>
                    <a:cubicBezTo>
                      <a:pt x="292" y="1118"/>
                      <a:pt x="286" y="1118"/>
                      <a:pt x="281" y="1118"/>
                    </a:cubicBezTo>
                    <a:cubicBezTo>
                      <a:pt x="232" y="1118"/>
                      <a:pt x="205" y="1163"/>
                      <a:pt x="227" y="1227"/>
                    </a:cubicBezTo>
                    <a:lnTo>
                      <a:pt x="322" y="1227"/>
                    </a:lnTo>
                    <a:cubicBezTo>
                      <a:pt x="346" y="1310"/>
                      <a:pt x="274" y="1334"/>
                      <a:pt x="322" y="1429"/>
                    </a:cubicBezTo>
                    <a:cubicBezTo>
                      <a:pt x="358" y="1489"/>
                      <a:pt x="417" y="1536"/>
                      <a:pt x="477" y="1572"/>
                    </a:cubicBezTo>
                    <a:cubicBezTo>
                      <a:pt x="486" y="1575"/>
                      <a:pt x="493" y="1576"/>
                      <a:pt x="499" y="1576"/>
                    </a:cubicBezTo>
                    <a:cubicBezTo>
                      <a:pt x="505" y="1576"/>
                      <a:pt x="510" y="1575"/>
                      <a:pt x="514" y="1575"/>
                    </a:cubicBezTo>
                    <a:cubicBezTo>
                      <a:pt x="521" y="1575"/>
                      <a:pt x="524" y="1578"/>
                      <a:pt x="524" y="1596"/>
                    </a:cubicBezTo>
                    <a:cubicBezTo>
                      <a:pt x="536" y="1643"/>
                      <a:pt x="536" y="1679"/>
                      <a:pt x="524" y="1715"/>
                    </a:cubicBezTo>
                    <a:cubicBezTo>
                      <a:pt x="513" y="1786"/>
                      <a:pt x="477" y="1882"/>
                      <a:pt x="548" y="1941"/>
                    </a:cubicBezTo>
                    <a:cubicBezTo>
                      <a:pt x="608" y="2001"/>
                      <a:pt x="655" y="2084"/>
                      <a:pt x="667" y="2179"/>
                    </a:cubicBezTo>
                    <a:cubicBezTo>
                      <a:pt x="667" y="2215"/>
                      <a:pt x="572" y="2286"/>
                      <a:pt x="608" y="2310"/>
                    </a:cubicBezTo>
                    <a:cubicBezTo>
                      <a:pt x="626" y="2326"/>
                      <a:pt x="643" y="2332"/>
                      <a:pt x="657" y="2332"/>
                    </a:cubicBezTo>
                    <a:cubicBezTo>
                      <a:pt x="694" y="2332"/>
                      <a:pt x="720" y="2295"/>
                      <a:pt x="743" y="2295"/>
                    </a:cubicBezTo>
                    <a:cubicBezTo>
                      <a:pt x="758" y="2295"/>
                      <a:pt x="772" y="2310"/>
                      <a:pt x="786" y="2358"/>
                    </a:cubicBezTo>
                    <a:cubicBezTo>
                      <a:pt x="804" y="2429"/>
                      <a:pt x="754" y="2429"/>
                      <a:pt x="704" y="2429"/>
                    </a:cubicBezTo>
                    <a:cubicBezTo>
                      <a:pt x="655" y="2429"/>
                      <a:pt x="608" y="2429"/>
                      <a:pt x="632" y="2501"/>
                    </a:cubicBezTo>
                    <a:cubicBezTo>
                      <a:pt x="641" y="2532"/>
                      <a:pt x="655" y="2540"/>
                      <a:pt x="671" y="2540"/>
                    </a:cubicBezTo>
                    <a:cubicBezTo>
                      <a:pt x="686" y="2540"/>
                      <a:pt x="703" y="2532"/>
                      <a:pt x="719" y="2532"/>
                    </a:cubicBezTo>
                    <a:cubicBezTo>
                      <a:pt x="731" y="2532"/>
                      <a:pt x="741" y="2536"/>
                      <a:pt x="751" y="2548"/>
                    </a:cubicBezTo>
                    <a:cubicBezTo>
                      <a:pt x="798" y="2644"/>
                      <a:pt x="822" y="2739"/>
                      <a:pt x="822" y="2846"/>
                    </a:cubicBezTo>
                    <a:cubicBezTo>
                      <a:pt x="858" y="3036"/>
                      <a:pt x="846" y="3298"/>
                      <a:pt x="941" y="3489"/>
                    </a:cubicBezTo>
                    <a:cubicBezTo>
                      <a:pt x="965" y="3536"/>
                      <a:pt x="1013" y="3536"/>
                      <a:pt x="1048" y="3572"/>
                    </a:cubicBezTo>
                    <a:cubicBezTo>
                      <a:pt x="1155" y="3644"/>
                      <a:pt x="1048" y="3620"/>
                      <a:pt x="1024" y="3656"/>
                    </a:cubicBezTo>
                    <a:cubicBezTo>
                      <a:pt x="1013" y="3679"/>
                      <a:pt x="1084" y="3822"/>
                      <a:pt x="1132" y="3846"/>
                    </a:cubicBezTo>
                    <a:cubicBezTo>
                      <a:pt x="1251" y="3870"/>
                      <a:pt x="1203" y="3882"/>
                      <a:pt x="1144" y="3953"/>
                    </a:cubicBezTo>
                    <a:cubicBezTo>
                      <a:pt x="1137" y="3960"/>
                      <a:pt x="1201" y="3967"/>
                      <a:pt x="1257" y="3967"/>
                    </a:cubicBezTo>
                    <a:cubicBezTo>
                      <a:pt x="1298" y="3967"/>
                      <a:pt x="1334" y="3963"/>
                      <a:pt x="1334" y="3953"/>
                    </a:cubicBezTo>
                    <a:lnTo>
                      <a:pt x="1334" y="3953"/>
                    </a:lnTo>
                    <a:cubicBezTo>
                      <a:pt x="1346" y="4001"/>
                      <a:pt x="1251" y="4025"/>
                      <a:pt x="1239" y="4048"/>
                    </a:cubicBezTo>
                    <a:cubicBezTo>
                      <a:pt x="1191" y="4084"/>
                      <a:pt x="1263" y="4156"/>
                      <a:pt x="1286" y="4191"/>
                    </a:cubicBezTo>
                    <a:cubicBezTo>
                      <a:pt x="1310" y="4226"/>
                      <a:pt x="1434" y="4418"/>
                      <a:pt x="1343" y="4418"/>
                    </a:cubicBezTo>
                    <a:cubicBezTo>
                      <a:pt x="1340" y="4418"/>
                      <a:pt x="1337" y="4418"/>
                      <a:pt x="1334" y="4418"/>
                    </a:cubicBezTo>
                    <a:cubicBezTo>
                      <a:pt x="1329" y="4417"/>
                      <a:pt x="1325" y="4417"/>
                      <a:pt x="1321" y="4417"/>
                    </a:cubicBezTo>
                    <a:cubicBezTo>
                      <a:pt x="1205" y="4417"/>
                      <a:pt x="1394" y="4574"/>
                      <a:pt x="1417" y="4620"/>
                    </a:cubicBezTo>
                    <a:cubicBezTo>
                      <a:pt x="1477" y="4727"/>
                      <a:pt x="1227" y="4787"/>
                      <a:pt x="1346" y="4858"/>
                    </a:cubicBezTo>
                    <a:cubicBezTo>
                      <a:pt x="1441" y="4834"/>
                      <a:pt x="1525" y="4620"/>
                      <a:pt x="1560" y="4537"/>
                    </a:cubicBezTo>
                    <a:cubicBezTo>
                      <a:pt x="1560" y="4525"/>
                      <a:pt x="1627" y="4381"/>
                      <a:pt x="1600" y="4381"/>
                    </a:cubicBezTo>
                    <a:cubicBezTo>
                      <a:pt x="1598" y="4381"/>
                      <a:pt x="1597" y="4381"/>
                      <a:pt x="1596" y="4382"/>
                    </a:cubicBezTo>
                    <a:cubicBezTo>
                      <a:pt x="1548" y="4370"/>
                      <a:pt x="1525" y="4322"/>
                      <a:pt x="1536" y="4287"/>
                    </a:cubicBezTo>
                    <a:cubicBezTo>
                      <a:pt x="1536" y="4203"/>
                      <a:pt x="1572" y="4108"/>
                      <a:pt x="1501" y="4048"/>
                    </a:cubicBezTo>
                    <a:cubicBezTo>
                      <a:pt x="1441" y="3989"/>
                      <a:pt x="1405" y="4001"/>
                      <a:pt x="1441" y="3917"/>
                    </a:cubicBezTo>
                    <a:cubicBezTo>
                      <a:pt x="1417" y="3834"/>
                      <a:pt x="1239" y="3703"/>
                      <a:pt x="1382" y="3656"/>
                    </a:cubicBezTo>
                    <a:lnTo>
                      <a:pt x="1382" y="3656"/>
                    </a:lnTo>
                    <a:cubicBezTo>
                      <a:pt x="1374" y="3658"/>
                      <a:pt x="1367" y="3659"/>
                      <a:pt x="1360" y="3659"/>
                    </a:cubicBezTo>
                    <a:cubicBezTo>
                      <a:pt x="1276" y="3659"/>
                      <a:pt x="1284" y="3461"/>
                      <a:pt x="1251" y="3406"/>
                    </a:cubicBezTo>
                    <a:cubicBezTo>
                      <a:pt x="1237" y="3383"/>
                      <a:pt x="1225" y="3377"/>
                      <a:pt x="1213" y="3377"/>
                    </a:cubicBezTo>
                    <a:cubicBezTo>
                      <a:pt x="1201" y="3377"/>
                      <a:pt x="1188" y="3382"/>
                      <a:pt x="1173" y="3382"/>
                    </a:cubicBezTo>
                    <a:cubicBezTo>
                      <a:pt x="1161" y="3382"/>
                      <a:pt x="1148" y="3379"/>
                      <a:pt x="1132" y="3370"/>
                    </a:cubicBezTo>
                    <a:cubicBezTo>
                      <a:pt x="1084" y="3334"/>
                      <a:pt x="1167" y="3275"/>
                      <a:pt x="1191" y="3263"/>
                    </a:cubicBezTo>
                    <a:cubicBezTo>
                      <a:pt x="1334" y="3215"/>
                      <a:pt x="1191" y="3132"/>
                      <a:pt x="1155" y="3060"/>
                    </a:cubicBezTo>
                    <a:cubicBezTo>
                      <a:pt x="1132" y="2965"/>
                      <a:pt x="1108" y="2858"/>
                      <a:pt x="1120" y="2763"/>
                    </a:cubicBezTo>
                    <a:cubicBezTo>
                      <a:pt x="1116" y="2759"/>
                      <a:pt x="1114" y="2758"/>
                      <a:pt x="1113" y="2758"/>
                    </a:cubicBezTo>
                    <a:cubicBezTo>
                      <a:pt x="1106" y="2758"/>
                      <a:pt x="1117" y="2791"/>
                      <a:pt x="1093" y="2791"/>
                    </a:cubicBezTo>
                    <a:cubicBezTo>
                      <a:pt x="1087" y="2791"/>
                      <a:pt x="1081" y="2790"/>
                      <a:pt x="1072" y="2786"/>
                    </a:cubicBezTo>
                    <a:cubicBezTo>
                      <a:pt x="1048" y="2763"/>
                      <a:pt x="1036" y="2715"/>
                      <a:pt x="1036" y="2691"/>
                    </a:cubicBezTo>
                    <a:cubicBezTo>
                      <a:pt x="1024" y="2667"/>
                      <a:pt x="989" y="2572"/>
                      <a:pt x="1013" y="2536"/>
                    </a:cubicBezTo>
                    <a:cubicBezTo>
                      <a:pt x="1036" y="2489"/>
                      <a:pt x="1072" y="2489"/>
                      <a:pt x="1024" y="2429"/>
                    </a:cubicBezTo>
                    <a:cubicBezTo>
                      <a:pt x="977" y="2370"/>
                      <a:pt x="929" y="2405"/>
                      <a:pt x="905" y="2370"/>
                    </a:cubicBezTo>
                    <a:cubicBezTo>
                      <a:pt x="858" y="2310"/>
                      <a:pt x="905" y="2191"/>
                      <a:pt x="905" y="2132"/>
                    </a:cubicBezTo>
                    <a:cubicBezTo>
                      <a:pt x="905" y="2060"/>
                      <a:pt x="905" y="1989"/>
                      <a:pt x="882" y="1917"/>
                    </a:cubicBezTo>
                    <a:cubicBezTo>
                      <a:pt x="858" y="1846"/>
                      <a:pt x="822" y="1786"/>
                      <a:pt x="774" y="1727"/>
                    </a:cubicBezTo>
                    <a:cubicBezTo>
                      <a:pt x="751" y="1703"/>
                      <a:pt x="667" y="1667"/>
                      <a:pt x="655" y="1631"/>
                    </a:cubicBezTo>
                    <a:lnTo>
                      <a:pt x="655" y="1631"/>
                    </a:lnTo>
                    <a:cubicBezTo>
                      <a:pt x="673" y="1637"/>
                      <a:pt x="691" y="1640"/>
                      <a:pt x="709" y="1640"/>
                    </a:cubicBezTo>
                    <a:cubicBezTo>
                      <a:pt x="727" y="1640"/>
                      <a:pt x="745" y="1637"/>
                      <a:pt x="763" y="1631"/>
                    </a:cubicBezTo>
                    <a:cubicBezTo>
                      <a:pt x="786" y="1608"/>
                      <a:pt x="739" y="1477"/>
                      <a:pt x="715" y="1453"/>
                    </a:cubicBezTo>
                    <a:cubicBezTo>
                      <a:pt x="703" y="1429"/>
                      <a:pt x="655" y="1453"/>
                      <a:pt x="632" y="1393"/>
                    </a:cubicBezTo>
                    <a:cubicBezTo>
                      <a:pt x="608" y="1358"/>
                      <a:pt x="608" y="1322"/>
                      <a:pt x="620" y="1286"/>
                    </a:cubicBezTo>
                    <a:cubicBezTo>
                      <a:pt x="632" y="1203"/>
                      <a:pt x="739" y="1239"/>
                      <a:pt x="655" y="1167"/>
                    </a:cubicBezTo>
                    <a:cubicBezTo>
                      <a:pt x="608" y="1143"/>
                      <a:pt x="584" y="1096"/>
                      <a:pt x="572" y="1048"/>
                    </a:cubicBezTo>
                    <a:cubicBezTo>
                      <a:pt x="572" y="1024"/>
                      <a:pt x="441" y="941"/>
                      <a:pt x="417" y="881"/>
                    </a:cubicBezTo>
                    <a:lnTo>
                      <a:pt x="417" y="881"/>
                    </a:lnTo>
                    <a:cubicBezTo>
                      <a:pt x="456" y="910"/>
                      <a:pt x="563" y="1008"/>
                      <a:pt x="579" y="1008"/>
                    </a:cubicBezTo>
                    <a:cubicBezTo>
                      <a:pt x="583" y="1008"/>
                      <a:pt x="581" y="1002"/>
                      <a:pt x="572" y="989"/>
                    </a:cubicBezTo>
                    <a:cubicBezTo>
                      <a:pt x="536" y="953"/>
                      <a:pt x="453" y="869"/>
                      <a:pt x="393" y="786"/>
                    </a:cubicBezTo>
                    <a:lnTo>
                      <a:pt x="393" y="786"/>
                    </a:lnTo>
                    <a:cubicBezTo>
                      <a:pt x="441" y="846"/>
                      <a:pt x="462" y="866"/>
                      <a:pt x="470" y="866"/>
                    </a:cubicBezTo>
                    <a:cubicBezTo>
                      <a:pt x="485" y="866"/>
                      <a:pt x="445" y="786"/>
                      <a:pt x="453" y="786"/>
                    </a:cubicBezTo>
                    <a:cubicBezTo>
                      <a:pt x="464" y="786"/>
                      <a:pt x="587" y="942"/>
                      <a:pt x="595" y="942"/>
                    </a:cubicBezTo>
                    <a:cubicBezTo>
                      <a:pt x="596" y="942"/>
                      <a:pt x="596" y="941"/>
                      <a:pt x="596" y="941"/>
                    </a:cubicBezTo>
                    <a:cubicBezTo>
                      <a:pt x="585" y="919"/>
                      <a:pt x="247" y="451"/>
                      <a:pt x="206" y="451"/>
                    </a:cubicBezTo>
                    <a:cubicBezTo>
                      <a:pt x="202" y="451"/>
                      <a:pt x="201" y="455"/>
                      <a:pt x="202" y="462"/>
                    </a:cubicBezTo>
                    <a:lnTo>
                      <a:pt x="202" y="462"/>
                    </a:lnTo>
                    <a:lnTo>
                      <a:pt x="191" y="405"/>
                    </a:lnTo>
                    <a:cubicBezTo>
                      <a:pt x="191" y="362"/>
                      <a:pt x="34" y="74"/>
                      <a:pt x="5" y="74"/>
                    </a:cubicBezTo>
                    <a:close/>
                    <a:moveTo>
                      <a:pt x="15267" y="4958"/>
                    </a:moveTo>
                    <a:cubicBezTo>
                      <a:pt x="15266" y="4960"/>
                      <a:pt x="15265" y="4963"/>
                      <a:pt x="15264" y="4965"/>
                    </a:cubicBezTo>
                    <a:cubicBezTo>
                      <a:pt x="15265" y="4963"/>
                      <a:pt x="15266" y="4960"/>
                      <a:pt x="15267" y="4958"/>
                    </a:cubicBezTo>
                    <a:close/>
                    <a:moveTo>
                      <a:pt x="17515" y="5799"/>
                    </a:moveTo>
                    <a:cubicBezTo>
                      <a:pt x="17485" y="5809"/>
                      <a:pt x="17488" y="5814"/>
                      <a:pt x="17499" y="5814"/>
                    </a:cubicBezTo>
                    <a:cubicBezTo>
                      <a:pt x="17509" y="5814"/>
                      <a:pt x="17526" y="5810"/>
                      <a:pt x="17532" y="5799"/>
                    </a:cubicBezTo>
                    <a:lnTo>
                      <a:pt x="17532" y="5799"/>
                    </a:lnTo>
                    <a:cubicBezTo>
                      <a:pt x="17529" y="5800"/>
                      <a:pt x="17526" y="5800"/>
                      <a:pt x="17523" y="5800"/>
                    </a:cubicBezTo>
                    <a:cubicBezTo>
                      <a:pt x="17520" y="5800"/>
                      <a:pt x="17517" y="5800"/>
                      <a:pt x="17515" y="5799"/>
                    </a:cubicBezTo>
                    <a:close/>
                    <a:moveTo>
                      <a:pt x="1751" y="5935"/>
                    </a:moveTo>
                    <a:cubicBezTo>
                      <a:pt x="1746" y="5938"/>
                      <a:pt x="1742" y="5940"/>
                      <a:pt x="1739" y="5942"/>
                    </a:cubicBezTo>
                    <a:cubicBezTo>
                      <a:pt x="1743" y="5940"/>
                      <a:pt x="1748" y="5938"/>
                      <a:pt x="1751" y="5935"/>
                    </a:cubicBezTo>
                    <a:close/>
                    <a:moveTo>
                      <a:pt x="19184" y="6572"/>
                    </a:moveTo>
                    <a:cubicBezTo>
                      <a:pt x="19194" y="6572"/>
                      <a:pt x="19205" y="6576"/>
                      <a:pt x="19217" y="6584"/>
                    </a:cubicBezTo>
                    <a:cubicBezTo>
                      <a:pt x="19253" y="6620"/>
                      <a:pt x="19289" y="6668"/>
                      <a:pt x="19229" y="6680"/>
                    </a:cubicBezTo>
                    <a:lnTo>
                      <a:pt x="19229" y="6692"/>
                    </a:lnTo>
                    <a:cubicBezTo>
                      <a:pt x="19224" y="6693"/>
                      <a:pt x="19219" y="6694"/>
                      <a:pt x="19214" y="6694"/>
                    </a:cubicBezTo>
                    <a:cubicBezTo>
                      <a:pt x="19174" y="6694"/>
                      <a:pt x="19142" y="6653"/>
                      <a:pt x="19110" y="6632"/>
                    </a:cubicBezTo>
                    <a:cubicBezTo>
                      <a:pt x="19128" y="6605"/>
                      <a:pt x="19152" y="6572"/>
                      <a:pt x="19184" y="6572"/>
                    </a:cubicBezTo>
                    <a:close/>
                    <a:moveTo>
                      <a:pt x="19591" y="7294"/>
                    </a:moveTo>
                    <a:cubicBezTo>
                      <a:pt x="19589" y="7296"/>
                      <a:pt x="19588" y="7297"/>
                      <a:pt x="19586" y="7299"/>
                    </a:cubicBezTo>
                    <a:cubicBezTo>
                      <a:pt x="19588" y="7297"/>
                      <a:pt x="19589" y="7296"/>
                      <a:pt x="19591" y="7294"/>
                    </a:cubicBezTo>
                    <a:close/>
                    <a:moveTo>
                      <a:pt x="19865" y="7354"/>
                    </a:moveTo>
                    <a:cubicBezTo>
                      <a:pt x="19825" y="7354"/>
                      <a:pt x="19784" y="7383"/>
                      <a:pt x="19836" y="7430"/>
                    </a:cubicBezTo>
                    <a:cubicBezTo>
                      <a:pt x="19848" y="7442"/>
                      <a:pt x="19860" y="7454"/>
                      <a:pt x="19872" y="7466"/>
                    </a:cubicBezTo>
                    <a:cubicBezTo>
                      <a:pt x="19945" y="7386"/>
                      <a:pt x="19906" y="7354"/>
                      <a:pt x="19865" y="7354"/>
                    </a:cubicBezTo>
                    <a:close/>
                    <a:moveTo>
                      <a:pt x="20450" y="7517"/>
                    </a:moveTo>
                    <a:cubicBezTo>
                      <a:pt x="20463" y="7517"/>
                      <a:pt x="20476" y="7522"/>
                      <a:pt x="20491" y="7537"/>
                    </a:cubicBezTo>
                    <a:cubicBezTo>
                      <a:pt x="20527" y="7585"/>
                      <a:pt x="20551" y="7632"/>
                      <a:pt x="20491" y="7632"/>
                    </a:cubicBezTo>
                    <a:lnTo>
                      <a:pt x="20491" y="7644"/>
                    </a:lnTo>
                    <a:cubicBezTo>
                      <a:pt x="20444" y="7644"/>
                      <a:pt x="20420" y="7596"/>
                      <a:pt x="20384" y="7561"/>
                    </a:cubicBezTo>
                    <a:cubicBezTo>
                      <a:pt x="20400" y="7544"/>
                      <a:pt x="20423" y="7517"/>
                      <a:pt x="20450" y="7517"/>
                    </a:cubicBezTo>
                    <a:close/>
                    <a:moveTo>
                      <a:pt x="3310" y="8656"/>
                    </a:moveTo>
                    <a:cubicBezTo>
                      <a:pt x="3308" y="8656"/>
                      <a:pt x="3306" y="8657"/>
                      <a:pt x="3303" y="8657"/>
                    </a:cubicBezTo>
                    <a:lnTo>
                      <a:pt x="3303" y="8657"/>
                    </a:lnTo>
                    <a:cubicBezTo>
                      <a:pt x="3305" y="8657"/>
                      <a:pt x="3308" y="8657"/>
                      <a:pt x="3310" y="8656"/>
                    </a:cubicBezTo>
                    <a:close/>
                    <a:moveTo>
                      <a:pt x="3096" y="8561"/>
                    </a:moveTo>
                    <a:cubicBezTo>
                      <a:pt x="3120" y="8609"/>
                      <a:pt x="3156" y="8644"/>
                      <a:pt x="3096" y="8668"/>
                    </a:cubicBezTo>
                    <a:lnTo>
                      <a:pt x="3072" y="8620"/>
                    </a:lnTo>
                    <a:lnTo>
                      <a:pt x="3096" y="8561"/>
                    </a:lnTo>
                    <a:close/>
                    <a:moveTo>
                      <a:pt x="3139" y="9167"/>
                    </a:moveTo>
                    <a:cubicBezTo>
                      <a:pt x="3122" y="9167"/>
                      <a:pt x="3108" y="9187"/>
                      <a:pt x="3096" y="9228"/>
                    </a:cubicBezTo>
                    <a:lnTo>
                      <a:pt x="3096" y="9240"/>
                    </a:lnTo>
                    <a:cubicBezTo>
                      <a:pt x="3118" y="9247"/>
                      <a:pt x="3140" y="9258"/>
                      <a:pt x="3161" y="9258"/>
                    </a:cubicBezTo>
                    <a:cubicBezTo>
                      <a:pt x="3175" y="9258"/>
                      <a:pt x="3189" y="9254"/>
                      <a:pt x="3203" y="9240"/>
                    </a:cubicBezTo>
                    <a:cubicBezTo>
                      <a:pt x="3179" y="9190"/>
                      <a:pt x="3157" y="9167"/>
                      <a:pt x="3139" y="9167"/>
                    </a:cubicBezTo>
                    <a:close/>
                    <a:moveTo>
                      <a:pt x="3335" y="9443"/>
                    </a:moveTo>
                    <a:cubicBezTo>
                      <a:pt x="3303" y="9443"/>
                      <a:pt x="3263" y="9470"/>
                      <a:pt x="3287" y="9501"/>
                    </a:cubicBezTo>
                    <a:lnTo>
                      <a:pt x="3287" y="9513"/>
                    </a:lnTo>
                    <a:cubicBezTo>
                      <a:pt x="3299" y="9534"/>
                      <a:pt x="3318" y="9543"/>
                      <a:pt x="3335" y="9543"/>
                    </a:cubicBezTo>
                    <a:cubicBezTo>
                      <a:pt x="3366" y="9543"/>
                      <a:pt x="3393" y="9512"/>
                      <a:pt x="3370" y="9466"/>
                    </a:cubicBezTo>
                    <a:cubicBezTo>
                      <a:pt x="3366" y="9450"/>
                      <a:pt x="3351" y="9443"/>
                      <a:pt x="3335" y="9443"/>
                    </a:cubicBezTo>
                    <a:close/>
                    <a:moveTo>
                      <a:pt x="6775" y="13776"/>
                    </a:moveTo>
                    <a:cubicBezTo>
                      <a:pt x="6774" y="13777"/>
                      <a:pt x="6773" y="13778"/>
                      <a:pt x="6771" y="13778"/>
                    </a:cubicBezTo>
                    <a:lnTo>
                      <a:pt x="6771" y="13778"/>
                    </a:lnTo>
                    <a:cubicBezTo>
                      <a:pt x="6772" y="13778"/>
                      <a:pt x="6774" y="13777"/>
                      <a:pt x="6775" y="13776"/>
                    </a:cubicBezTo>
                    <a:close/>
                    <a:moveTo>
                      <a:pt x="6035" y="13791"/>
                    </a:moveTo>
                    <a:cubicBezTo>
                      <a:pt x="6031" y="13791"/>
                      <a:pt x="6027" y="13793"/>
                      <a:pt x="6025" y="13800"/>
                    </a:cubicBezTo>
                    <a:cubicBezTo>
                      <a:pt x="6013" y="13859"/>
                      <a:pt x="6061" y="13883"/>
                      <a:pt x="6108" y="13931"/>
                    </a:cubicBezTo>
                    <a:cubicBezTo>
                      <a:pt x="6132" y="13907"/>
                      <a:pt x="6132" y="13895"/>
                      <a:pt x="6108" y="13859"/>
                    </a:cubicBezTo>
                    <a:cubicBezTo>
                      <a:pt x="6099" y="13849"/>
                      <a:pt x="6056" y="13791"/>
                      <a:pt x="6035" y="13791"/>
                    </a:cubicBezTo>
                    <a:close/>
                    <a:moveTo>
                      <a:pt x="7144" y="14359"/>
                    </a:moveTo>
                    <a:lnTo>
                      <a:pt x="7263" y="14466"/>
                    </a:lnTo>
                    <a:cubicBezTo>
                      <a:pt x="7251" y="14484"/>
                      <a:pt x="7243" y="14493"/>
                      <a:pt x="7232" y="14493"/>
                    </a:cubicBezTo>
                    <a:cubicBezTo>
                      <a:pt x="7222" y="14493"/>
                      <a:pt x="7210" y="14484"/>
                      <a:pt x="7192" y="14466"/>
                    </a:cubicBezTo>
                    <a:cubicBezTo>
                      <a:pt x="7156" y="14443"/>
                      <a:pt x="7109" y="14407"/>
                      <a:pt x="7144" y="14371"/>
                    </a:cubicBezTo>
                    <a:lnTo>
                      <a:pt x="7144" y="14359"/>
                    </a:lnTo>
                    <a:close/>
                    <a:moveTo>
                      <a:pt x="21372" y="14728"/>
                    </a:moveTo>
                    <a:cubicBezTo>
                      <a:pt x="21396" y="14752"/>
                      <a:pt x="21456" y="14788"/>
                      <a:pt x="21408" y="14835"/>
                    </a:cubicBezTo>
                    <a:lnTo>
                      <a:pt x="21337" y="14835"/>
                    </a:lnTo>
                    <a:cubicBezTo>
                      <a:pt x="21337" y="14800"/>
                      <a:pt x="21337" y="14764"/>
                      <a:pt x="21372" y="14728"/>
                    </a:cubicBezTo>
                    <a:close/>
                    <a:moveTo>
                      <a:pt x="7755" y="15009"/>
                    </a:moveTo>
                    <a:cubicBezTo>
                      <a:pt x="7754" y="15011"/>
                      <a:pt x="7752" y="15012"/>
                      <a:pt x="7752" y="15014"/>
                    </a:cubicBezTo>
                    <a:cubicBezTo>
                      <a:pt x="7753" y="15012"/>
                      <a:pt x="7754" y="15011"/>
                      <a:pt x="7755" y="15009"/>
                    </a:cubicBezTo>
                    <a:close/>
                    <a:moveTo>
                      <a:pt x="8942" y="15431"/>
                    </a:moveTo>
                    <a:lnTo>
                      <a:pt x="8942" y="15431"/>
                    </a:lnTo>
                    <a:cubicBezTo>
                      <a:pt x="8942" y="15432"/>
                      <a:pt x="8942" y="15434"/>
                      <a:pt x="8942" y="15435"/>
                    </a:cubicBezTo>
                    <a:lnTo>
                      <a:pt x="8942" y="15435"/>
                    </a:lnTo>
                    <a:cubicBezTo>
                      <a:pt x="8942" y="15434"/>
                      <a:pt x="8942" y="15432"/>
                      <a:pt x="8942" y="15431"/>
                    </a:cubicBezTo>
                    <a:close/>
                    <a:moveTo>
                      <a:pt x="8954" y="15657"/>
                    </a:moveTo>
                    <a:cubicBezTo>
                      <a:pt x="8945" y="15676"/>
                      <a:pt x="8921" y="15716"/>
                      <a:pt x="8889" y="15716"/>
                    </a:cubicBezTo>
                    <a:cubicBezTo>
                      <a:pt x="8882" y="15716"/>
                      <a:pt x="8876" y="15714"/>
                      <a:pt x="8869" y="15711"/>
                    </a:cubicBezTo>
                    <a:lnTo>
                      <a:pt x="8869" y="15711"/>
                    </a:lnTo>
                    <a:cubicBezTo>
                      <a:pt x="8867" y="15709"/>
                      <a:pt x="8864" y="15707"/>
                      <a:pt x="8859" y="15705"/>
                    </a:cubicBezTo>
                    <a:lnTo>
                      <a:pt x="8859" y="15705"/>
                    </a:lnTo>
                    <a:cubicBezTo>
                      <a:pt x="8859" y="15705"/>
                      <a:pt x="8859" y="15705"/>
                      <a:pt x="8859" y="15705"/>
                    </a:cubicBezTo>
                    <a:cubicBezTo>
                      <a:pt x="8811" y="15705"/>
                      <a:pt x="8787" y="15657"/>
                      <a:pt x="8847" y="15657"/>
                    </a:cubicBezTo>
                    <a:close/>
                    <a:moveTo>
                      <a:pt x="8945" y="15879"/>
                    </a:moveTo>
                    <a:cubicBezTo>
                      <a:pt x="8944" y="15881"/>
                      <a:pt x="8943" y="15882"/>
                      <a:pt x="8942" y="15883"/>
                    </a:cubicBezTo>
                    <a:cubicBezTo>
                      <a:pt x="8943" y="15882"/>
                      <a:pt x="8944" y="15880"/>
                      <a:pt x="8945" y="15879"/>
                    </a:cubicBezTo>
                    <a:close/>
                    <a:moveTo>
                      <a:pt x="10192" y="16362"/>
                    </a:moveTo>
                    <a:cubicBezTo>
                      <a:pt x="10200" y="16362"/>
                      <a:pt x="10212" y="16365"/>
                      <a:pt x="10228" y="16371"/>
                    </a:cubicBezTo>
                    <a:cubicBezTo>
                      <a:pt x="10291" y="16392"/>
                      <a:pt x="10262" y="16459"/>
                      <a:pt x="10205" y="16459"/>
                    </a:cubicBezTo>
                    <a:cubicBezTo>
                      <a:pt x="10198" y="16459"/>
                      <a:pt x="10189" y="16458"/>
                      <a:pt x="10180" y="16455"/>
                    </a:cubicBezTo>
                    <a:cubicBezTo>
                      <a:pt x="10171" y="16416"/>
                      <a:pt x="10153" y="16362"/>
                      <a:pt x="10192" y="16362"/>
                    </a:cubicBezTo>
                    <a:close/>
                    <a:moveTo>
                      <a:pt x="10919" y="16479"/>
                    </a:moveTo>
                    <a:cubicBezTo>
                      <a:pt x="10917" y="16481"/>
                      <a:pt x="10916" y="16483"/>
                      <a:pt x="10916" y="16485"/>
                    </a:cubicBezTo>
                    <a:lnTo>
                      <a:pt x="10916" y="16485"/>
                    </a:lnTo>
                    <a:lnTo>
                      <a:pt x="10919" y="16479"/>
                    </a:lnTo>
                    <a:close/>
                    <a:moveTo>
                      <a:pt x="18484" y="16923"/>
                    </a:moveTo>
                    <a:cubicBezTo>
                      <a:pt x="18515" y="16923"/>
                      <a:pt x="18535" y="16945"/>
                      <a:pt x="18550" y="16991"/>
                    </a:cubicBezTo>
                    <a:lnTo>
                      <a:pt x="18503" y="17014"/>
                    </a:lnTo>
                    <a:cubicBezTo>
                      <a:pt x="18467" y="17002"/>
                      <a:pt x="18431" y="16979"/>
                      <a:pt x="18420" y="16943"/>
                    </a:cubicBezTo>
                    <a:cubicBezTo>
                      <a:pt x="18445" y="16930"/>
                      <a:pt x="18466" y="16923"/>
                      <a:pt x="18484" y="16923"/>
                    </a:cubicBezTo>
                    <a:close/>
                    <a:moveTo>
                      <a:pt x="48" y="0"/>
                    </a:moveTo>
                    <a:lnTo>
                      <a:pt x="96" y="84"/>
                    </a:lnTo>
                    <a:lnTo>
                      <a:pt x="239" y="334"/>
                    </a:lnTo>
                    <a:cubicBezTo>
                      <a:pt x="334" y="500"/>
                      <a:pt x="441" y="655"/>
                      <a:pt x="465" y="679"/>
                    </a:cubicBezTo>
                    <a:lnTo>
                      <a:pt x="429" y="619"/>
                    </a:lnTo>
                    <a:lnTo>
                      <a:pt x="429" y="619"/>
                    </a:lnTo>
                    <a:cubicBezTo>
                      <a:pt x="429" y="619"/>
                      <a:pt x="465" y="631"/>
                      <a:pt x="524" y="727"/>
                    </a:cubicBezTo>
                    <a:lnTo>
                      <a:pt x="536" y="739"/>
                    </a:lnTo>
                    <a:cubicBezTo>
                      <a:pt x="560" y="798"/>
                      <a:pt x="608" y="858"/>
                      <a:pt x="655" y="905"/>
                    </a:cubicBezTo>
                    <a:cubicBezTo>
                      <a:pt x="608" y="822"/>
                      <a:pt x="560" y="727"/>
                      <a:pt x="524" y="631"/>
                    </a:cubicBezTo>
                    <a:lnTo>
                      <a:pt x="524" y="631"/>
                    </a:lnTo>
                    <a:cubicBezTo>
                      <a:pt x="536" y="631"/>
                      <a:pt x="584" y="691"/>
                      <a:pt x="620" y="774"/>
                    </a:cubicBezTo>
                    <a:cubicBezTo>
                      <a:pt x="667" y="858"/>
                      <a:pt x="655" y="869"/>
                      <a:pt x="667" y="881"/>
                    </a:cubicBezTo>
                    <a:cubicBezTo>
                      <a:pt x="670" y="884"/>
                      <a:pt x="671" y="885"/>
                      <a:pt x="672" y="885"/>
                    </a:cubicBezTo>
                    <a:cubicBezTo>
                      <a:pt x="674" y="885"/>
                      <a:pt x="665" y="862"/>
                      <a:pt x="655" y="786"/>
                    </a:cubicBezTo>
                    <a:cubicBezTo>
                      <a:pt x="649" y="761"/>
                      <a:pt x="649" y="746"/>
                      <a:pt x="655" y="746"/>
                    </a:cubicBezTo>
                    <a:cubicBezTo>
                      <a:pt x="659" y="746"/>
                      <a:pt x="668" y="758"/>
                      <a:pt x="679" y="786"/>
                    </a:cubicBezTo>
                    <a:cubicBezTo>
                      <a:pt x="715" y="869"/>
                      <a:pt x="715" y="977"/>
                      <a:pt x="739" y="1000"/>
                    </a:cubicBezTo>
                    <a:cubicBezTo>
                      <a:pt x="751" y="977"/>
                      <a:pt x="763" y="941"/>
                      <a:pt x="763" y="905"/>
                    </a:cubicBezTo>
                    <a:cubicBezTo>
                      <a:pt x="774" y="905"/>
                      <a:pt x="786" y="929"/>
                      <a:pt x="798" y="929"/>
                    </a:cubicBezTo>
                    <a:lnTo>
                      <a:pt x="870" y="929"/>
                    </a:lnTo>
                    <a:cubicBezTo>
                      <a:pt x="905" y="941"/>
                      <a:pt x="941" y="953"/>
                      <a:pt x="977" y="977"/>
                    </a:cubicBezTo>
                    <a:cubicBezTo>
                      <a:pt x="1001" y="1036"/>
                      <a:pt x="810" y="1000"/>
                      <a:pt x="798" y="1036"/>
                    </a:cubicBezTo>
                    <a:lnTo>
                      <a:pt x="798" y="1036"/>
                    </a:lnTo>
                    <a:cubicBezTo>
                      <a:pt x="800" y="1032"/>
                      <a:pt x="803" y="1031"/>
                      <a:pt x="810" y="1031"/>
                    </a:cubicBezTo>
                    <a:cubicBezTo>
                      <a:pt x="860" y="1031"/>
                      <a:pt x="1059" y="1144"/>
                      <a:pt x="1114" y="1144"/>
                    </a:cubicBezTo>
                    <a:cubicBezTo>
                      <a:pt x="1116" y="1144"/>
                      <a:pt x="1118" y="1144"/>
                      <a:pt x="1120" y="1143"/>
                    </a:cubicBezTo>
                    <a:cubicBezTo>
                      <a:pt x="1179" y="1143"/>
                      <a:pt x="1203" y="1179"/>
                      <a:pt x="1227" y="1250"/>
                    </a:cubicBezTo>
                    <a:cubicBezTo>
                      <a:pt x="1240" y="1305"/>
                      <a:pt x="1258" y="1309"/>
                      <a:pt x="1279" y="1309"/>
                    </a:cubicBezTo>
                    <a:cubicBezTo>
                      <a:pt x="1283" y="1309"/>
                      <a:pt x="1287" y="1309"/>
                      <a:pt x="1290" y="1309"/>
                    </a:cubicBezTo>
                    <a:cubicBezTo>
                      <a:pt x="1304" y="1309"/>
                      <a:pt x="1318" y="1310"/>
                      <a:pt x="1334" y="1322"/>
                    </a:cubicBezTo>
                    <a:cubicBezTo>
                      <a:pt x="1370" y="1346"/>
                      <a:pt x="1394" y="1358"/>
                      <a:pt x="1417" y="1405"/>
                    </a:cubicBezTo>
                    <a:cubicBezTo>
                      <a:pt x="1417" y="1417"/>
                      <a:pt x="1429" y="1441"/>
                      <a:pt x="1453" y="1441"/>
                    </a:cubicBezTo>
                    <a:cubicBezTo>
                      <a:pt x="1459" y="1443"/>
                      <a:pt x="1466" y="1444"/>
                      <a:pt x="1473" y="1444"/>
                    </a:cubicBezTo>
                    <a:cubicBezTo>
                      <a:pt x="1504" y="1444"/>
                      <a:pt x="1534" y="1423"/>
                      <a:pt x="1525" y="1393"/>
                    </a:cubicBezTo>
                    <a:cubicBezTo>
                      <a:pt x="1517" y="1362"/>
                      <a:pt x="1535" y="1330"/>
                      <a:pt x="1559" y="1330"/>
                    </a:cubicBezTo>
                    <a:cubicBezTo>
                      <a:pt x="1571" y="1330"/>
                      <a:pt x="1584" y="1338"/>
                      <a:pt x="1596" y="1358"/>
                    </a:cubicBezTo>
                    <a:cubicBezTo>
                      <a:pt x="1632" y="1405"/>
                      <a:pt x="1608" y="1453"/>
                      <a:pt x="1644" y="1501"/>
                    </a:cubicBezTo>
                    <a:cubicBezTo>
                      <a:pt x="1691" y="1548"/>
                      <a:pt x="1751" y="1572"/>
                      <a:pt x="1810" y="1572"/>
                    </a:cubicBezTo>
                    <a:cubicBezTo>
                      <a:pt x="1846" y="1584"/>
                      <a:pt x="1882" y="1620"/>
                      <a:pt x="1906" y="1655"/>
                    </a:cubicBezTo>
                    <a:cubicBezTo>
                      <a:pt x="1906" y="1667"/>
                      <a:pt x="1917" y="1691"/>
                      <a:pt x="1929" y="1691"/>
                    </a:cubicBezTo>
                    <a:cubicBezTo>
                      <a:pt x="1957" y="1705"/>
                      <a:pt x="1974" y="1708"/>
                      <a:pt x="1988" y="1708"/>
                    </a:cubicBezTo>
                    <a:cubicBezTo>
                      <a:pt x="1999" y="1708"/>
                      <a:pt x="2008" y="1706"/>
                      <a:pt x="2020" y="1706"/>
                    </a:cubicBezTo>
                    <a:cubicBezTo>
                      <a:pt x="2030" y="1706"/>
                      <a:pt x="2043" y="1708"/>
                      <a:pt x="2060" y="1715"/>
                    </a:cubicBezTo>
                    <a:cubicBezTo>
                      <a:pt x="2132" y="1751"/>
                      <a:pt x="2120" y="1774"/>
                      <a:pt x="2156" y="1798"/>
                    </a:cubicBezTo>
                    <a:cubicBezTo>
                      <a:pt x="2241" y="1862"/>
                      <a:pt x="2346" y="1907"/>
                      <a:pt x="2444" y="1907"/>
                    </a:cubicBezTo>
                    <a:cubicBezTo>
                      <a:pt x="2455" y="1907"/>
                      <a:pt x="2466" y="1907"/>
                      <a:pt x="2477" y="1905"/>
                    </a:cubicBezTo>
                    <a:cubicBezTo>
                      <a:pt x="2560" y="1905"/>
                      <a:pt x="2572" y="1905"/>
                      <a:pt x="2537" y="1977"/>
                    </a:cubicBezTo>
                    <a:cubicBezTo>
                      <a:pt x="2465" y="1989"/>
                      <a:pt x="2537" y="2024"/>
                      <a:pt x="2572" y="2036"/>
                    </a:cubicBezTo>
                    <a:cubicBezTo>
                      <a:pt x="2620" y="2072"/>
                      <a:pt x="2679" y="2096"/>
                      <a:pt x="2739" y="2120"/>
                    </a:cubicBezTo>
                    <a:cubicBezTo>
                      <a:pt x="2763" y="2120"/>
                      <a:pt x="2787" y="2114"/>
                      <a:pt x="2812" y="2114"/>
                    </a:cubicBezTo>
                    <a:cubicBezTo>
                      <a:pt x="2837" y="2114"/>
                      <a:pt x="2864" y="2120"/>
                      <a:pt x="2894" y="2143"/>
                    </a:cubicBezTo>
                    <a:cubicBezTo>
                      <a:pt x="2858" y="2215"/>
                      <a:pt x="3013" y="2263"/>
                      <a:pt x="3060" y="2263"/>
                    </a:cubicBezTo>
                    <a:cubicBezTo>
                      <a:pt x="3065" y="2263"/>
                      <a:pt x="3070" y="2264"/>
                      <a:pt x="3075" y="2264"/>
                    </a:cubicBezTo>
                    <a:cubicBezTo>
                      <a:pt x="3123" y="2264"/>
                      <a:pt x="3189" y="2229"/>
                      <a:pt x="3221" y="2229"/>
                    </a:cubicBezTo>
                    <a:cubicBezTo>
                      <a:pt x="3230" y="2229"/>
                      <a:pt x="3237" y="2231"/>
                      <a:pt x="3239" y="2239"/>
                    </a:cubicBezTo>
                    <a:cubicBezTo>
                      <a:pt x="3263" y="2322"/>
                      <a:pt x="3263" y="2358"/>
                      <a:pt x="3358" y="2405"/>
                    </a:cubicBezTo>
                    <a:cubicBezTo>
                      <a:pt x="3489" y="2465"/>
                      <a:pt x="3632" y="2524"/>
                      <a:pt x="3775" y="2560"/>
                    </a:cubicBezTo>
                    <a:cubicBezTo>
                      <a:pt x="3822" y="2572"/>
                      <a:pt x="3882" y="2584"/>
                      <a:pt x="3930" y="2596"/>
                    </a:cubicBezTo>
                    <a:cubicBezTo>
                      <a:pt x="3958" y="2596"/>
                      <a:pt x="3987" y="2581"/>
                      <a:pt x="4009" y="2581"/>
                    </a:cubicBezTo>
                    <a:cubicBezTo>
                      <a:pt x="4015" y="2581"/>
                      <a:pt x="4020" y="2582"/>
                      <a:pt x="4025" y="2584"/>
                    </a:cubicBezTo>
                    <a:cubicBezTo>
                      <a:pt x="4061" y="2596"/>
                      <a:pt x="4072" y="2667"/>
                      <a:pt x="4096" y="2703"/>
                    </a:cubicBezTo>
                    <a:cubicBezTo>
                      <a:pt x="4132" y="2739"/>
                      <a:pt x="4180" y="2774"/>
                      <a:pt x="4227" y="2798"/>
                    </a:cubicBezTo>
                    <a:cubicBezTo>
                      <a:pt x="4255" y="2809"/>
                      <a:pt x="4282" y="2818"/>
                      <a:pt x="4306" y="2818"/>
                    </a:cubicBezTo>
                    <a:cubicBezTo>
                      <a:pt x="4334" y="2818"/>
                      <a:pt x="4357" y="2806"/>
                      <a:pt x="4370" y="2774"/>
                    </a:cubicBezTo>
                    <a:lnTo>
                      <a:pt x="4370" y="2774"/>
                    </a:lnTo>
                    <a:cubicBezTo>
                      <a:pt x="4365" y="2794"/>
                      <a:pt x="4389" y="2799"/>
                      <a:pt x="4422" y="2799"/>
                    </a:cubicBezTo>
                    <a:cubicBezTo>
                      <a:pt x="4471" y="2799"/>
                      <a:pt x="4539" y="2786"/>
                      <a:pt x="4561" y="2786"/>
                    </a:cubicBezTo>
                    <a:cubicBezTo>
                      <a:pt x="4608" y="2786"/>
                      <a:pt x="4644" y="2894"/>
                      <a:pt x="4680" y="2917"/>
                    </a:cubicBezTo>
                    <a:cubicBezTo>
                      <a:pt x="4727" y="2953"/>
                      <a:pt x="4799" y="2977"/>
                      <a:pt x="4858" y="2977"/>
                    </a:cubicBezTo>
                    <a:cubicBezTo>
                      <a:pt x="4918" y="2977"/>
                      <a:pt x="4906" y="2905"/>
                      <a:pt x="4918" y="2870"/>
                    </a:cubicBezTo>
                    <a:cubicBezTo>
                      <a:pt x="4954" y="2882"/>
                      <a:pt x="4989" y="2894"/>
                      <a:pt x="5025" y="2905"/>
                    </a:cubicBezTo>
                    <a:cubicBezTo>
                      <a:pt x="5025" y="2917"/>
                      <a:pt x="5025" y="2941"/>
                      <a:pt x="5025" y="2953"/>
                    </a:cubicBezTo>
                    <a:cubicBezTo>
                      <a:pt x="5037" y="2965"/>
                      <a:pt x="5085" y="2977"/>
                      <a:pt x="5108" y="2977"/>
                    </a:cubicBezTo>
                    <a:cubicBezTo>
                      <a:pt x="5132" y="2989"/>
                      <a:pt x="5132" y="3025"/>
                      <a:pt x="5156" y="3048"/>
                    </a:cubicBezTo>
                    <a:cubicBezTo>
                      <a:pt x="5192" y="3060"/>
                      <a:pt x="5227" y="3072"/>
                      <a:pt x="5263" y="3084"/>
                    </a:cubicBezTo>
                    <a:cubicBezTo>
                      <a:pt x="5358" y="3084"/>
                      <a:pt x="5442" y="3072"/>
                      <a:pt x="5537" y="3048"/>
                    </a:cubicBezTo>
                    <a:cubicBezTo>
                      <a:pt x="5560" y="3044"/>
                      <a:pt x="5578" y="3042"/>
                      <a:pt x="5591" y="3042"/>
                    </a:cubicBezTo>
                    <a:cubicBezTo>
                      <a:pt x="5649" y="3042"/>
                      <a:pt x="5619" y="3081"/>
                      <a:pt x="5599" y="3137"/>
                    </a:cubicBezTo>
                    <a:lnTo>
                      <a:pt x="5599" y="3137"/>
                    </a:lnTo>
                    <a:cubicBezTo>
                      <a:pt x="5603" y="3128"/>
                      <a:pt x="5610" y="3124"/>
                      <a:pt x="5619" y="3124"/>
                    </a:cubicBezTo>
                    <a:cubicBezTo>
                      <a:pt x="5636" y="3124"/>
                      <a:pt x="5661" y="3138"/>
                      <a:pt x="5682" y="3138"/>
                    </a:cubicBezTo>
                    <a:cubicBezTo>
                      <a:pt x="5690" y="3138"/>
                      <a:pt x="5697" y="3136"/>
                      <a:pt x="5704" y="3132"/>
                    </a:cubicBezTo>
                    <a:cubicBezTo>
                      <a:pt x="5716" y="3132"/>
                      <a:pt x="5727" y="3072"/>
                      <a:pt x="5739" y="3072"/>
                    </a:cubicBezTo>
                    <a:cubicBezTo>
                      <a:pt x="5787" y="3084"/>
                      <a:pt x="5751" y="3155"/>
                      <a:pt x="5799" y="3167"/>
                    </a:cubicBezTo>
                    <a:cubicBezTo>
                      <a:pt x="5835" y="3167"/>
                      <a:pt x="5906" y="3132"/>
                      <a:pt x="5966" y="3120"/>
                    </a:cubicBezTo>
                    <a:cubicBezTo>
                      <a:pt x="6061" y="3120"/>
                      <a:pt x="5989" y="3155"/>
                      <a:pt x="5954" y="3179"/>
                    </a:cubicBezTo>
                    <a:cubicBezTo>
                      <a:pt x="5918" y="3191"/>
                      <a:pt x="5882" y="3275"/>
                      <a:pt x="5966" y="3286"/>
                    </a:cubicBezTo>
                    <a:cubicBezTo>
                      <a:pt x="6049" y="3286"/>
                      <a:pt x="6132" y="3251"/>
                      <a:pt x="6156" y="3179"/>
                    </a:cubicBezTo>
                    <a:lnTo>
                      <a:pt x="6156" y="3179"/>
                    </a:lnTo>
                    <a:cubicBezTo>
                      <a:pt x="6108" y="3358"/>
                      <a:pt x="6632" y="3298"/>
                      <a:pt x="6597" y="3417"/>
                    </a:cubicBezTo>
                    <a:cubicBezTo>
                      <a:pt x="6629" y="3459"/>
                      <a:pt x="6665" y="3472"/>
                      <a:pt x="6703" y="3472"/>
                    </a:cubicBezTo>
                    <a:cubicBezTo>
                      <a:pt x="6762" y="3472"/>
                      <a:pt x="6824" y="3441"/>
                      <a:pt x="6882" y="3441"/>
                    </a:cubicBezTo>
                    <a:cubicBezTo>
                      <a:pt x="6966" y="3453"/>
                      <a:pt x="7037" y="3465"/>
                      <a:pt x="7120" y="3489"/>
                    </a:cubicBezTo>
                    <a:cubicBezTo>
                      <a:pt x="7174" y="3495"/>
                      <a:pt x="7228" y="3495"/>
                      <a:pt x="7280" y="3495"/>
                    </a:cubicBezTo>
                    <a:cubicBezTo>
                      <a:pt x="7332" y="3495"/>
                      <a:pt x="7382" y="3495"/>
                      <a:pt x="7430" y="3501"/>
                    </a:cubicBezTo>
                    <a:cubicBezTo>
                      <a:pt x="7525" y="3513"/>
                      <a:pt x="7513" y="3572"/>
                      <a:pt x="7609" y="3584"/>
                    </a:cubicBezTo>
                    <a:cubicBezTo>
                      <a:pt x="7632" y="3584"/>
                      <a:pt x="7667" y="3595"/>
                      <a:pt x="7698" y="3595"/>
                    </a:cubicBezTo>
                    <a:cubicBezTo>
                      <a:pt x="7713" y="3595"/>
                      <a:pt x="7728" y="3592"/>
                      <a:pt x="7740" y="3584"/>
                    </a:cubicBezTo>
                    <a:cubicBezTo>
                      <a:pt x="7763" y="3560"/>
                      <a:pt x="7752" y="3536"/>
                      <a:pt x="7775" y="3536"/>
                    </a:cubicBezTo>
                    <a:cubicBezTo>
                      <a:pt x="7859" y="3560"/>
                      <a:pt x="7847" y="3656"/>
                      <a:pt x="7835" y="3703"/>
                    </a:cubicBezTo>
                    <a:cubicBezTo>
                      <a:pt x="7840" y="3681"/>
                      <a:pt x="7878" y="3672"/>
                      <a:pt x="7934" y="3672"/>
                    </a:cubicBezTo>
                    <a:cubicBezTo>
                      <a:pt x="8118" y="3672"/>
                      <a:pt x="8497" y="3765"/>
                      <a:pt x="8561" y="3775"/>
                    </a:cubicBezTo>
                    <a:cubicBezTo>
                      <a:pt x="8644" y="3798"/>
                      <a:pt x="8752" y="3858"/>
                      <a:pt x="8835" y="3858"/>
                    </a:cubicBezTo>
                    <a:cubicBezTo>
                      <a:pt x="8859" y="3861"/>
                      <a:pt x="8884" y="3863"/>
                      <a:pt x="8908" y="3863"/>
                    </a:cubicBezTo>
                    <a:cubicBezTo>
                      <a:pt x="8966" y="3863"/>
                      <a:pt x="9023" y="3854"/>
                      <a:pt x="9073" y="3846"/>
                    </a:cubicBezTo>
                    <a:cubicBezTo>
                      <a:pt x="9094" y="3846"/>
                      <a:pt x="9191" y="3761"/>
                      <a:pt x="9178" y="3743"/>
                    </a:cubicBezTo>
                    <a:lnTo>
                      <a:pt x="9178" y="3743"/>
                    </a:lnTo>
                    <a:cubicBezTo>
                      <a:pt x="9215" y="3764"/>
                      <a:pt x="9185" y="3852"/>
                      <a:pt x="9244" y="3852"/>
                    </a:cubicBezTo>
                    <a:cubicBezTo>
                      <a:pt x="9252" y="3852"/>
                      <a:pt x="9263" y="3850"/>
                      <a:pt x="9276" y="3846"/>
                    </a:cubicBezTo>
                    <a:cubicBezTo>
                      <a:pt x="9286" y="3846"/>
                      <a:pt x="9363" y="3808"/>
                      <a:pt x="9396" y="3808"/>
                    </a:cubicBezTo>
                    <a:cubicBezTo>
                      <a:pt x="9400" y="3808"/>
                      <a:pt x="9404" y="3809"/>
                      <a:pt x="9406" y="3810"/>
                    </a:cubicBezTo>
                    <a:cubicBezTo>
                      <a:pt x="9430" y="3834"/>
                      <a:pt x="9311" y="3929"/>
                      <a:pt x="9371" y="3929"/>
                    </a:cubicBezTo>
                    <a:cubicBezTo>
                      <a:pt x="9430" y="3917"/>
                      <a:pt x="9585" y="3906"/>
                      <a:pt x="9597" y="3822"/>
                    </a:cubicBezTo>
                    <a:cubicBezTo>
                      <a:pt x="9633" y="3822"/>
                      <a:pt x="9680" y="3917"/>
                      <a:pt x="9680" y="3941"/>
                    </a:cubicBezTo>
                    <a:cubicBezTo>
                      <a:pt x="9691" y="3963"/>
                      <a:pt x="9801" y="4014"/>
                      <a:pt x="9829" y="4014"/>
                    </a:cubicBezTo>
                    <a:cubicBezTo>
                      <a:pt x="9832" y="4014"/>
                      <a:pt x="9834" y="4014"/>
                      <a:pt x="9835" y="4013"/>
                    </a:cubicBezTo>
                    <a:cubicBezTo>
                      <a:pt x="9847" y="4001"/>
                      <a:pt x="9859" y="3906"/>
                      <a:pt x="9942" y="3906"/>
                    </a:cubicBezTo>
                    <a:cubicBezTo>
                      <a:pt x="10004" y="3916"/>
                      <a:pt x="10030" y="3944"/>
                      <a:pt x="10074" y="3944"/>
                    </a:cubicBezTo>
                    <a:cubicBezTo>
                      <a:pt x="10081" y="3944"/>
                      <a:pt x="10089" y="3943"/>
                      <a:pt x="10097" y="3941"/>
                    </a:cubicBezTo>
                    <a:cubicBezTo>
                      <a:pt x="10145" y="3941"/>
                      <a:pt x="10162" y="3926"/>
                      <a:pt x="10203" y="3926"/>
                    </a:cubicBezTo>
                    <a:cubicBezTo>
                      <a:pt x="10214" y="3926"/>
                      <a:pt x="10226" y="3927"/>
                      <a:pt x="10240" y="3929"/>
                    </a:cubicBezTo>
                    <a:cubicBezTo>
                      <a:pt x="10299" y="3929"/>
                      <a:pt x="10323" y="4001"/>
                      <a:pt x="10407" y="4025"/>
                    </a:cubicBezTo>
                    <a:cubicBezTo>
                      <a:pt x="10421" y="4028"/>
                      <a:pt x="10441" y="4031"/>
                      <a:pt x="10460" y="4031"/>
                    </a:cubicBezTo>
                    <a:cubicBezTo>
                      <a:pt x="10504" y="4031"/>
                      <a:pt x="10549" y="4018"/>
                      <a:pt x="10549" y="3977"/>
                    </a:cubicBezTo>
                    <a:cubicBezTo>
                      <a:pt x="10560" y="3988"/>
                      <a:pt x="10658" y="4076"/>
                      <a:pt x="10668" y="4076"/>
                    </a:cubicBezTo>
                    <a:cubicBezTo>
                      <a:pt x="10670" y="4076"/>
                      <a:pt x="10670" y="4075"/>
                      <a:pt x="10669" y="4072"/>
                    </a:cubicBezTo>
                    <a:cubicBezTo>
                      <a:pt x="10669" y="4051"/>
                      <a:pt x="10620" y="3962"/>
                      <a:pt x="10680" y="3962"/>
                    </a:cubicBezTo>
                    <a:cubicBezTo>
                      <a:pt x="10687" y="3962"/>
                      <a:pt x="10695" y="3963"/>
                      <a:pt x="10704" y="3965"/>
                    </a:cubicBezTo>
                    <a:cubicBezTo>
                      <a:pt x="10752" y="3977"/>
                      <a:pt x="10764" y="4013"/>
                      <a:pt x="10800" y="4037"/>
                    </a:cubicBezTo>
                    <a:cubicBezTo>
                      <a:pt x="10848" y="4057"/>
                      <a:pt x="10920" y="4078"/>
                      <a:pt x="10983" y="4078"/>
                    </a:cubicBezTo>
                    <a:cubicBezTo>
                      <a:pt x="11030" y="4078"/>
                      <a:pt x="11072" y="4067"/>
                      <a:pt x="11097" y="4037"/>
                    </a:cubicBezTo>
                    <a:lnTo>
                      <a:pt x="11097" y="4037"/>
                    </a:lnTo>
                    <a:cubicBezTo>
                      <a:pt x="11073" y="4072"/>
                      <a:pt x="11204" y="4168"/>
                      <a:pt x="11252" y="4179"/>
                    </a:cubicBezTo>
                    <a:cubicBezTo>
                      <a:pt x="11258" y="4141"/>
                      <a:pt x="11272" y="4130"/>
                      <a:pt x="11292" y="4130"/>
                    </a:cubicBezTo>
                    <a:cubicBezTo>
                      <a:pt x="11309" y="4130"/>
                      <a:pt x="11332" y="4138"/>
                      <a:pt x="11359" y="4144"/>
                    </a:cubicBezTo>
                    <a:cubicBezTo>
                      <a:pt x="11385" y="4148"/>
                      <a:pt x="11397" y="4151"/>
                      <a:pt x="11403" y="4151"/>
                    </a:cubicBezTo>
                    <a:cubicBezTo>
                      <a:pt x="11414" y="4151"/>
                      <a:pt x="11408" y="4143"/>
                      <a:pt x="11431" y="4120"/>
                    </a:cubicBezTo>
                    <a:cubicBezTo>
                      <a:pt x="11434" y="4114"/>
                      <a:pt x="11441" y="4112"/>
                      <a:pt x="11451" y="4112"/>
                    </a:cubicBezTo>
                    <a:cubicBezTo>
                      <a:pt x="11504" y="4112"/>
                      <a:pt x="11628" y="4181"/>
                      <a:pt x="11669" y="4191"/>
                    </a:cubicBezTo>
                    <a:cubicBezTo>
                      <a:pt x="11675" y="4193"/>
                      <a:pt x="11681" y="4194"/>
                      <a:pt x="11686" y="4194"/>
                    </a:cubicBezTo>
                    <a:cubicBezTo>
                      <a:pt x="11717" y="4194"/>
                      <a:pt x="11723" y="4168"/>
                      <a:pt x="11764" y="4168"/>
                    </a:cubicBezTo>
                    <a:cubicBezTo>
                      <a:pt x="11835" y="4168"/>
                      <a:pt x="11895" y="4179"/>
                      <a:pt x="11966" y="4191"/>
                    </a:cubicBezTo>
                    <a:cubicBezTo>
                      <a:pt x="12010" y="4199"/>
                      <a:pt x="12046" y="4205"/>
                      <a:pt x="12077" y="4205"/>
                    </a:cubicBezTo>
                    <a:cubicBezTo>
                      <a:pt x="12140" y="4205"/>
                      <a:pt x="12185" y="4183"/>
                      <a:pt x="12240" y="4120"/>
                    </a:cubicBezTo>
                    <a:lnTo>
                      <a:pt x="12240" y="4120"/>
                    </a:lnTo>
                    <a:cubicBezTo>
                      <a:pt x="12216" y="4156"/>
                      <a:pt x="12157" y="4191"/>
                      <a:pt x="12169" y="4239"/>
                    </a:cubicBezTo>
                    <a:cubicBezTo>
                      <a:pt x="12169" y="4253"/>
                      <a:pt x="12182" y="4258"/>
                      <a:pt x="12198" y="4258"/>
                    </a:cubicBezTo>
                    <a:cubicBezTo>
                      <a:pt x="12223" y="4258"/>
                      <a:pt x="12257" y="4246"/>
                      <a:pt x="12264" y="4239"/>
                    </a:cubicBezTo>
                    <a:cubicBezTo>
                      <a:pt x="12297" y="4210"/>
                      <a:pt x="12327" y="4196"/>
                      <a:pt x="12351" y="4196"/>
                    </a:cubicBezTo>
                    <a:cubicBezTo>
                      <a:pt x="12397" y="4196"/>
                      <a:pt x="12427" y="4241"/>
                      <a:pt x="12443" y="4310"/>
                    </a:cubicBezTo>
                    <a:cubicBezTo>
                      <a:pt x="12446" y="4320"/>
                      <a:pt x="12452" y="4325"/>
                      <a:pt x="12460" y="4325"/>
                    </a:cubicBezTo>
                    <a:cubicBezTo>
                      <a:pt x="12498" y="4325"/>
                      <a:pt x="12578" y="4233"/>
                      <a:pt x="12604" y="4233"/>
                    </a:cubicBezTo>
                    <a:cubicBezTo>
                      <a:pt x="12611" y="4233"/>
                      <a:pt x="12614" y="4242"/>
                      <a:pt x="12609" y="4263"/>
                    </a:cubicBezTo>
                    <a:cubicBezTo>
                      <a:pt x="12603" y="4309"/>
                      <a:pt x="12667" y="4341"/>
                      <a:pt x="12729" y="4341"/>
                    </a:cubicBezTo>
                    <a:cubicBezTo>
                      <a:pt x="12777" y="4341"/>
                      <a:pt x="12823" y="4322"/>
                      <a:pt x="12835" y="4277"/>
                    </a:cubicBezTo>
                    <a:lnTo>
                      <a:pt x="12835" y="4277"/>
                    </a:lnTo>
                    <a:cubicBezTo>
                      <a:pt x="12824" y="4323"/>
                      <a:pt x="12848" y="4347"/>
                      <a:pt x="12883" y="4382"/>
                    </a:cubicBezTo>
                    <a:cubicBezTo>
                      <a:pt x="12895" y="4394"/>
                      <a:pt x="12906" y="4398"/>
                      <a:pt x="12916" y="4398"/>
                    </a:cubicBezTo>
                    <a:cubicBezTo>
                      <a:pt x="12936" y="4398"/>
                      <a:pt x="12955" y="4382"/>
                      <a:pt x="12978" y="4382"/>
                    </a:cubicBezTo>
                    <a:cubicBezTo>
                      <a:pt x="13038" y="4394"/>
                      <a:pt x="13050" y="4429"/>
                      <a:pt x="13109" y="4441"/>
                    </a:cubicBezTo>
                    <a:cubicBezTo>
                      <a:pt x="13125" y="4448"/>
                      <a:pt x="13140" y="4450"/>
                      <a:pt x="13154" y="4450"/>
                    </a:cubicBezTo>
                    <a:cubicBezTo>
                      <a:pt x="13186" y="4450"/>
                      <a:pt x="13214" y="4439"/>
                      <a:pt x="13243" y="4439"/>
                    </a:cubicBezTo>
                    <a:cubicBezTo>
                      <a:pt x="13250" y="4439"/>
                      <a:pt x="13257" y="4440"/>
                      <a:pt x="13264" y="4441"/>
                    </a:cubicBezTo>
                    <a:cubicBezTo>
                      <a:pt x="13324" y="4453"/>
                      <a:pt x="13383" y="4477"/>
                      <a:pt x="13431" y="4501"/>
                    </a:cubicBezTo>
                    <a:cubicBezTo>
                      <a:pt x="13514" y="4537"/>
                      <a:pt x="13586" y="4560"/>
                      <a:pt x="13669" y="4572"/>
                    </a:cubicBezTo>
                    <a:cubicBezTo>
                      <a:pt x="13712" y="4572"/>
                      <a:pt x="13765" y="4523"/>
                      <a:pt x="13793" y="4523"/>
                    </a:cubicBezTo>
                    <a:cubicBezTo>
                      <a:pt x="13795" y="4523"/>
                      <a:pt x="13798" y="4524"/>
                      <a:pt x="13800" y="4525"/>
                    </a:cubicBezTo>
                    <a:cubicBezTo>
                      <a:pt x="13824" y="4525"/>
                      <a:pt x="13824" y="4608"/>
                      <a:pt x="13859" y="4632"/>
                    </a:cubicBezTo>
                    <a:cubicBezTo>
                      <a:pt x="13865" y="4637"/>
                      <a:pt x="13872" y="4640"/>
                      <a:pt x="13881" y="4640"/>
                    </a:cubicBezTo>
                    <a:cubicBezTo>
                      <a:pt x="13908" y="4640"/>
                      <a:pt x="13946" y="4614"/>
                      <a:pt x="13955" y="4596"/>
                    </a:cubicBezTo>
                    <a:cubicBezTo>
                      <a:pt x="13973" y="4577"/>
                      <a:pt x="14000" y="4492"/>
                      <a:pt x="14033" y="4492"/>
                    </a:cubicBezTo>
                    <a:cubicBezTo>
                      <a:pt x="14042" y="4492"/>
                      <a:pt x="14052" y="4498"/>
                      <a:pt x="14062" y="4513"/>
                    </a:cubicBezTo>
                    <a:cubicBezTo>
                      <a:pt x="14109" y="4584"/>
                      <a:pt x="14109" y="4632"/>
                      <a:pt x="14181" y="4668"/>
                    </a:cubicBezTo>
                    <a:cubicBezTo>
                      <a:pt x="14186" y="4669"/>
                      <a:pt x="14191" y="4670"/>
                      <a:pt x="14196" y="4670"/>
                    </a:cubicBezTo>
                    <a:cubicBezTo>
                      <a:pt x="14237" y="4670"/>
                      <a:pt x="14294" y="4620"/>
                      <a:pt x="14343" y="4620"/>
                    </a:cubicBezTo>
                    <a:cubicBezTo>
                      <a:pt x="14367" y="4620"/>
                      <a:pt x="14389" y="4632"/>
                      <a:pt x="14407" y="4668"/>
                    </a:cubicBezTo>
                    <a:cubicBezTo>
                      <a:pt x="14443" y="4727"/>
                      <a:pt x="14645" y="4751"/>
                      <a:pt x="14705" y="4751"/>
                    </a:cubicBezTo>
                    <a:cubicBezTo>
                      <a:pt x="14776" y="4751"/>
                      <a:pt x="14836" y="4763"/>
                      <a:pt x="14895" y="4787"/>
                    </a:cubicBezTo>
                    <a:cubicBezTo>
                      <a:pt x="14917" y="4797"/>
                      <a:pt x="15008" y="4897"/>
                      <a:pt x="15024" y="4897"/>
                    </a:cubicBezTo>
                    <a:cubicBezTo>
                      <a:pt x="15025" y="4897"/>
                      <a:pt x="15026" y="4896"/>
                      <a:pt x="15026" y="4894"/>
                    </a:cubicBezTo>
                    <a:cubicBezTo>
                      <a:pt x="15026" y="4882"/>
                      <a:pt x="14991" y="4834"/>
                      <a:pt x="15050" y="4822"/>
                    </a:cubicBezTo>
                    <a:cubicBezTo>
                      <a:pt x="15061" y="4819"/>
                      <a:pt x="15070" y="4817"/>
                      <a:pt x="15079" y="4817"/>
                    </a:cubicBezTo>
                    <a:cubicBezTo>
                      <a:pt x="15101" y="4817"/>
                      <a:pt x="15120" y="4826"/>
                      <a:pt x="15145" y="4834"/>
                    </a:cubicBezTo>
                    <a:cubicBezTo>
                      <a:pt x="15191" y="4846"/>
                      <a:pt x="15281" y="4901"/>
                      <a:pt x="15267" y="4958"/>
                    </a:cubicBezTo>
                    <a:lnTo>
                      <a:pt x="15267" y="4958"/>
                    </a:lnTo>
                    <a:cubicBezTo>
                      <a:pt x="15282" y="4911"/>
                      <a:pt x="15296" y="4894"/>
                      <a:pt x="15310" y="4894"/>
                    </a:cubicBezTo>
                    <a:cubicBezTo>
                      <a:pt x="15347" y="4894"/>
                      <a:pt x="15383" y="5025"/>
                      <a:pt x="15443" y="5025"/>
                    </a:cubicBezTo>
                    <a:cubicBezTo>
                      <a:pt x="15449" y="5025"/>
                      <a:pt x="15454" y="5026"/>
                      <a:pt x="15459" y="5026"/>
                    </a:cubicBezTo>
                    <a:cubicBezTo>
                      <a:pt x="15532" y="5026"/>
                      <a:pt x="15561" y="4961"/>
                      <a:pt x="15628" y="4961"/>
                    </a:cubicBezTo>
                    <a:cubicBezTo>
                      <a:pt x="15637" y="4961"/>
                      <a:pt x="15647" y="4963"/>
                      <a:pt x="15657" y="4965"/>
                    </a:cubicBezTo>
                    <a:cubicBezTo>
                      <a:pt x="15681" y="4965"/>
                      <a:pt x="15741" y="5037"/>
                      <a:pt x="15764" y="5049"/>
                    </a:cubicBezTo>
                    <a:cubicBezTo>
                      <a:pt x="15798" y="5075"/>
                      <a:pt x="15820" y="5082"/>
                      <a:pt x="15838" y="5082"/>
                    </a:cubicBezTo>
                    <a:cubicBezTo>
                      <a:pt x="15861" y="5082"/>
                      <a:pt x="15877" y="5070"/>
                      <a:pt x="15904" y="5070"/>
                    </a:cubicBezTo>
                    <a:cubicBezTo>
                      <a:pt x="15922" y="5070"/>
                      <a:pt x="15945" y="5076"/>
                      <a:pt x="15979" y="5096"/>
                    </a:cubicBezTo>
                    <a:cubicBezTo>
                      <a:pt x="16050" y="5132"/>
                      <a:pt x="16122" y="5180"/>
                      <a:pt x="16205" y="5203"/>
                    </a:cubicBezTo>
                    <a:lnTo>
                      <a:pt x="16324" y="5203"/>
                    </a:lnTo>
                    <a:cubicBezTo>
                      <a:pt x="16455" y="5263"/>
                      <a:pt x="16538" y="5465"/>
                      <a:pt x="16693" y="5465"/>
                    </a:cubicBezTo>
                    <a:cubicBezTo>
                      <a:pt x="16757" y="5465"/>
                      <a:pt x="16744" y="5430"/>
                      <a:pt x="16767" y="5430"/>
                    </a:cubicBezTo>
                    <a:cubicBezTo>
                      <a:pt x="16774" y="5430"/>
                      <a:pt x="16784" y="5433"/>
                      <a:pt x="16800" y="5441"/>
                    </a:cubicBezTo>
                    <a:cubicBezTo>
                      <a:pt x="16824" y="5477"/>
                      <a:pt x="16848" y="5501"/>
                      <a:pt x="16872" y="5525"/>
                    </a:cubicBezTo>
                    <a:cubicBezTo>
                      <a:pt x="16896" y="5525"/>
                      <a:pt x="16907" y="5501"/>
                      <a:pt x="16931" y="5501"/>
                    </a:cubicBezTo>
                    <a:cubicBezTo>
                      <a:pt x="17106" y="5512"/>
                      <a:pt x="17300" y="5782"/>
                      <a:pt x="17478" y="5782"/>
                    </a:cubicBezTo>
                    <a:cubicBezTo>
                      <a:pt x="17494" y="5782"/>
                      <a:pt x="17510" y="5780"/>
                      <a:pt x="17527" y="5775"/>
                    </a:cubicBezTo>
                    <a:lnTo>
                      <a:pt x="17527" y="5775"/>
                    </a:lnTo>
                    <a:cubicBezTo>
                      <a:pt x="17534" y="5785"/>
                      <a:pt x="17535" y="5793"/>
                      <a:pt x="17532" y="5799"/>
                    </a:cubicBezTo>
                    <a:lnTo>
                      <a:pt x="17532" y="5799"/>
                    </a:lnTo>
                    <a:cubicBezTo>
                      <a:pt x="17570" y="5790"/>
                      <a:pt x="17626" y="5726"/>
                      <a:pt x="17665" y="5654"/>
                    </a:cubicBezTo>
                    <a:lnTo>
                      <a:pt x="17665" y="5654"/>
                    </a:lnTo>
                    <a:cubicBezTo>
                      <a:pt x="17640" y="5719"/>
                      <a:pt x="17722" y="5846"/>
                      <a:pt x="17794" y="5846"/>
                    </a:cubicBezTo>
                    <a:cubicBezTo>
                      <a:pt x="17824" y="5846"/>
                      <a:pt x="17853" y="5824"/>
                      <a:pt x="17871" y="5767"/>
                    </a:cubicBezTo>
                    <a:lnTo>
                      <a:pt x="17871" y="5767"/>
                    </a:lnTo>
                    <a:cubicBezTo>
                      <a:pt x="17857" y="5827"/>
                      <a:pt x="18086" y="5943"/>
                      <a:pt x="18086" y="6025"/>
                    </a:cubicBezTo>
                    <a:cubicBezTo>
                      <a:pt x="18086" y="6055"/>
                      <a:pt x="18095" y="6061"/>
                      <a:pt x="18110" y="6061"/>
                    </a:cubicBezTo>
                    <a:cubicBezTo>
                      <a:pt x="18120" y="6061"/>
                      <a:pt x="18132" y="6058"/>
                      <a:pt x="18147" y="6058"/>
                    </a:cubicBezTo>
                    <a:cubicBezTo>
                      <a:pt x="18154" y="6058"/>
                      <a:pt x="18162" y="6059"/>
                      <a:pt x="18169" y="6061"/>
                    </a:cubicBezTo>
                    <a:cubicBezTo>
                      <a:pt x="18217" y="6072"/>
                      <a:pt x="18265" y="6096"/>
                      <a:pt x="18312" y="6132"/>
                    </a:cubicBezTo>
                    <a:cubicBezTo>
                      <a:pt x="18550" y="6227"/>
                      <a:pt x="18765" y="6358"/>
                      <a:pt x="18955" y="6537"/>
                    </a:cubicBezTo>
                    <a:cubicBezTo>
                      <a:pt x="19051" y="6613"/>
                      <a:pt x="19199" y="6819"/>
                      <a:pt x="19322" y="6819"/>
                    </a:cubicBezTo>
                    <a:cubicBezTo>
                      <a:pt x="19352" y="6819"/>
                      <a:pt x="19382" y="6806"/>
                      <a:pt x="19408" y="6775"/>
                    </a:cubicBezTo>
                    <a:cubicBezTo>
                      <a:pt x="19408" y="6766"/>
                      <a:pt x="19488" y="6713"/>
                      <a:pt x="19517" y="6713"/>
                    </a:cubicBezTo>
                    <a:cubicBezTo>
                      <a:pt x="19525" y="6713"/>
                      <a:pt x="19529" y="6717"/>
                      <a:pt x="19527" y="6727"/>
                    </a:cubicBezTo>
                    <a:cubicBezTo>
                      <a:pt x="19515" y="6775"/>
                      <a:pt x="19503" y="6823"/>
                      <a:pt x="19479" y="6858"/>
                    </a:cubicBezTo>
                    <a:cubicBezTo>
                      <a:pt x="19432" y="6942"/>
                      <a:pt x="19384" y="7013"/>
                      <a:pt x="19348" y="7096"/>
                    </a:cubicBezTo>
                    <a:cubicBezTo>
                      <a:pt x="19367" y="7096"/>
                      <a:pt x="19371" y="7081"/>
                      <a:pt x="19390" y="7081"/>
                    </a:cubicBezTo>
                    <a:cubicBezTo>
                      <a:pt x="19395" y="7081"/>
                      <a:pt x="19401" y="7082"/>
                      <a:pt x="19408" y="7085"/>
                    </a:cubicBezTo>
                    <a:cubicBezTo>
                      <a:pt x="19443" y="7108"/>
                      <a:pt x="19479" y="7120"/>
                      <a:pt x="19515" y="7156"/>
                    </a:cubicBezTo>
                    <a:cubicBezTo>
                      <a:pt x="19561" y="7190"/>
                      <a:pt x="19629" y="7247"/>
                      <a:pt x="19591" y="7294"/>
                    </a:cubicBezTo>
                    <a:lnTo>
                      <a:pt x="19591" y="7294"/>
                    </a:lnTo>
                    <a:cubicBezTo>
                      <a:pt x="19608" y="7275"/>
                      <a:pt x="19624" y="7269"/>
                      <a:pt x="19638" y="7269"/>
                    </a:cubicBezTo>
                    <a:cubicBezTo>
                      <a:pt x="19677" y="7269"/>
                      <a:pt x="19707" y="7317"/>
                      <a:pt x="19746" y="7317"/>
                    </a:cubicBezTo>
                    <a:cubicBezTo>
                      <a:pt x="19759" y="7317"/>
                      <a:pt x="19773" y="7312"/>
                      <a:pt x="19789" y="7299"/>
                    </a:cubicBezTo>
                    <a:cubicBezTo>
                      <a:pt x="19813" y="7286"/>
                      <a:pt x="19857" y="7265"/>
                      <a:pt x="19892" y="7265"/>
                    </a:cubicBezTo>
                    <a:cubicBezTo>
                      <a:pt x="19925" y="7265"/>
                      <a:pt x="19949" y="7283"/>
                      <a:pt x="19944" y="7346"/>
                    </a:cubicBezTo>
                    <a:cubicBezTo>
                      <a:pt x="19944" y="7406"/>
                      <a:pt x="19884" y="7430"/>
                      <a:pt x="19896" y="7489"/>
                    </a:cubicBezTo>
                    <a:cubicBezTo>
                      <a:pt x="19912" y="7539"/>
                      <a:pt x="19935" y="7560"/>
                      <a:pt x="19959" y="7560"/>
                    </a:cubicBezTo>
                    <a:cubicBezTo>
                      <a:pt x="19970" y="7560"/>
                      <a:pt x="19980" y="7556"/>
                      <a:pt x="19991" y="7549"/>
                    </a:cubicBezTo>
                    <a:cubicBezTo>
                      <a:pt x="20004" y="7542"/>
                      <a:pt x="20013" y="7540"/>
                      <a:pt x="20021" y="7540"/>
                    </a:cubicBezTo>
                    <a:cubicBezTo>
                      <a:pt x="20042" y="7540"/>
                      <a:pt x="20052" y="7562"/>
                      <a:pt x="20086" y="7596"/>
                    </a:cubicBezTo>
                    <a:cubicBezTo>
                      <a:pt x="20110" y="7620"/>
                      <a:pt x="20074" y="7620"/>
                      <a:pt x="20063" y="7644"/>
                    </a:cubicBezTo>
                    <a:cubicBezTo>
                      <a:pt x="20039" y="7739"/>
                      <a:pt x="20277" y="7739"/>
                      <a:pt x="20289" y="7870"/>
                    </a:cubicBezTo>
                    <a:cubicBezTo>
                      <a:pt x="20325" y="7918"/>
                      <a:pt x="20491" y="7894"/>
                      <a:pt x="20479" y="7930"/>
                    </a:cubicBezTo>
                    <a:cubicBezTo>
                      <a:pt x="20479" y="7954"/>
                      <a:pt x="20444" y="8025"/>
                      <a:pt x="20467" y="8025"/>
                    </a:cubicBezTo>
                    <a:cubicBezTo>
                      <a:pt x="20470" y="8026"/>
                      <a:pt x="20473" y="8027"/>
                      <a:pt x="20476" y="8027"/>
                    </a:cubicBezTo>
                    <a:cubicBezTo>
                      <a:pt x="20497" y="8027"/>
                      <a:pt x="20525" y="7999"/>
                      <a:pt x="20567" y="7999"/>
                    </a:cubicBezTo>
                    <a:cubicBezTo>
                      <a:pt x="20573" y="7999"/>
                      <a:pt x="20580" y="8000"/>
                      <a:pt x="20586" y="8001"/>
                    </a:cubicBezTo>
                    <a:lnTo>
                      <a:pt x="20515" y="8156"/>
                    </a:lnTo>
                    <a:cubicBezTo>
                      <a:pt x="20532" y="8149"/>
                      <a:pt x="20549" y="8146"/>
                      <a:pt x="20567" y="8146"/>
                    </a:cubicBezTo>
                    <a:cubicBezTo>
                      <a:pt x="20634" y="8146"/>
                      <a:pt x="20698" y="8197"/>
                      <a:pt x="20717" y="8263"/>
                    </a:cubicBezTo>
                    <a:cubicBezTo>
                      <a:pt x="20729" y="8323"/>
                      <a:pt x="20753" y="8370"/>
                      <a:pt x="20789" y="8418"/>
                    </a:cubicBezTo>
                    <a:cubicBezTo>
                      <a:pt x="20796" y="8425"/>
                      <a:pt x="20825" y="8437"/>
                      <a:pt x="20839" y="8437"/>
                    </a:cubicBezTo>
                    <a:cubicBezTo>
                      <a:pt x="20844" y="8437"/>
                      <a:pt x="20847" y="8435"/>
                      <a:pt x="20846" y="8431"/>
                    </a:cubicBezTo>
                    <a:lnTo>
                      <a:pt x="20846" y="8431"/>
                    </a:lnTo>
                    <a:lnTo>
                      <a:pt x="20908" y="8513"/>
                    </a:lnTo>
                    <a:cubicBezTo>
                      <a:pt x="20932" y="8537"/>
                      <a:pt x="20941" y="8544"/>
                      <a:pt x="20945" y="8544"/>
                    </a:cubicBezTo>
                    <a:cubicBezTo>
                      <a:pt x="20951" y="8544"/>
                      <a:pt x="20951" y="8535"/>
                      <a:pt x="20965" y="8535"/>
                    </a:cubicBezTo>
                    <a:cubicBezTo>
                      <a:pt x="20969" y="8535"/>
                      <a:pt x="20974" y="8536"/>
                      <a:pt x="20979" y="8537"/>
                    </a:cubicBezTo>
                    <a:cubicBezTo>
                      <a:pt x="21039" y="8549"/>
                      <a:pt x="21075" y="8680"/>
                      <a:pt x="21087" y="8728"/>
                    </a:cubicBezTo>
                    <a:cubicBezTo>
                      <a:pt x="21098" y="8763"/>
                      <a:pt x="21146" y="8870"/>
                      <a:pt x="21206" y="8882"/>
                    </a:cubicBezTo>
                    <a:cubicBezTo>
                      <a:pt x="21211" y="8883"/>
                      <a:pt x="21215" y="8884"/>
                      <a:pt x="21220" y="8884"/>
                    </a:cubicBezTo>
                    <a:cubicBezTo>
                      <a:pt x="21244" y="8884"/>
                      <a:pt x="21265" y="8873"/>
                      <a:pt x="21280" y="8873"/>
                    </a:cubicBezTo>
                    <a:cubicBezTo>
                      <a:pt x="21298" y="8873"/>
                      <a:pt x="21307" y="8888"/>
                      <a:pt x="21301" y="8954"/>
                    </a:cubicBezTo>
                    <a:cubicBezTo>
                      <a:pt x="21275" y="8997"/>
                      <a:pt x="21293" y="9078"/>
                      <a:pt x="21323" y="9078"/>
                    </a:cubicBezTo>
                    <a:cubicBezTo>
                      <a:pt x="21334" y="9078"/>
                      <a:pt x="21347" y="9066"/>
                      <a:pt x="21360" y="9037"/>
                    </a:cubicBezTo>
                    <a:cubicBezTo>
                      <a:pt x="21379" y="9024"/>
                      <a:pt x="21399" y="9018"/>
                      <a:pt x="21416" y="9018"/>
                    </a:cubicBezTo>
                    <a:cubicBezTo>
                      <a:pt x="21464" y="9018"/>
                      <a:pt x="21500" y="9063"/>
                      <a:pt x="21491" y="9132"/>
                    </a:cubicBezTo>
                    <a:cubicBezTo>
                      <a:pt x="21491" y="9204"/>
                      <a:pt x="21420" y="9240"/>
                      <a:pt x="21515" y="9299"/>
                    </a:cubicBezTo>
                    <a:cubicBezTo>
                      <a:pt x="21527" y="9311"/>
                      <a:pt x="21682" y="9371"/>
                      <a:pt x="21670" y="9382"/>
                    </a:cubicBezTo>
                    <a:cubicBezTo>
                      <a:pt x="21668" y="9387"/>
                      <a:pt x="21663" y="9388"/>
                      <a:pt x="21656" y="9388"/>
                    </a:cubicBezTo>
                    <a:cubicBezTo>
                      <a:pt x="21638" y="9388"/>
                      <a:pt x="21606" y="9375"/>
                      <a:pt x="21584" y="9375"/>
                    </a:cubicBezTo>
                    <a:cubicBezTo>
                      <a:pt x="21572" y="9375"/>
                      <a:pt x="21563" y="9380"/>
                      <a:pt x="21563" y="9394"/>
                    </a:cubicBezTo>
                    <a:cubicBezTo>
                      <a:pt x="21563" y="9454"/>
                      <a:pt x="21682" y="9501"/>
                      <a:pt x="21706" y="9513"/>
                    </a:cubicBezTo>
                    <a:cubicBezTo>
                      <a:pt x="21753" y="9561"/>
                      <a:pt x="21777" y="9621"/>
                      <a:pt x="21777" y="9692"/>
                    </a:cubicBezTo>
                    <a:cubicBezTo>
                      <a:pt x="21777" y="9740"/>
                      <a:pt x="21777" y="9799"/>
                      <a:pt x="21801" y="9847"/>
                    </a:cubicBezTo>
                    <a:cubicBezTo>
                      <a:pt x="21825" y="9918"/>
                      <a:pt x="21860" y="9978"/>
                      <a:pt x="21908" y="10025"/>
                    </a:cubicBezTo>
                    <a:cubicBezTo>
                      <a:pt x="21956" y="10085"/>
                      <a:pt x="22027" y="10085"/>
                      <a:pt x="22003" y="10144"/>
                    </a:cubicBezTo>
                    <a:cubicBezTo>
                      <a:pt x="21968" y="10216"/>
                      <a:pt x="21979" y="10299"/>
                      <a:pt x="22027" y="10359"/>
                    </a:cubicBezTo>
                    <a:cubicBezTo>
                      <a:pt x="22041" y="10377"/>
                      <a:pt x="22056" y="10383"/>
                      <a:pt x="22071" y="10383"/>
                    </a:cubicBezTo>
                    <a:cubicBezTo>
                      <a:pt x="22097" y="10383"/>
                      <a:pt x="22124" y="10366"/>
                      <a:pt x="22146" y="10359"/>
                    </a:cubicBezTo>
                    <a:lnTo>
                      <a:pt x="22146" y="10359"/>
                    </a:lnTo>
                    <a:cubicBezTo>
                      <a:pt x="22015" y="10418"/>
                      <a:pt x="22122" y="10609"/>
                      <a:pt x="22194" y="10644"/>
                    </a:cubicBezTo>
                    <a:cubicBezTo>
                      <a:pt x="22241" y="10668"/>
                      <a:pt x="22265" y="10728"/>
                      <a:pt x="22230" y="10775"/>
                    </a:cubicBezTo>
                    <a:cubicBezTo>
                      <a:pt x="22224" y="10781"/>
                      <a:pt x="22219" y="10782"/>
                      <a:pt x="22213" y="10782"/>
                    </a:cubicBezTo>
                    <a:cubicBezTo>
                      <a:pt x="22199" y="10782"/>
                      <a:pt x="22185" y="10774"/>
                      <a:pt x="22174" y="10774"/>
                    </a:cubicBezTo>
                    <a:cubicBezTo>
                      <a:pt x="22167" y="10774"/>
                      <a:pt x="22162" y="10777"/>
                      <a:pt x="22158" y="10787"/>
                    </a:cubicBezTo>
                    <a:cubicBezTo>
                      <a:pt x="22134" y="10823"/>
                      <a:pt x="22194" y="10847"/>
                      <a:pt x="22206" y="10859"/>
                    </a:cubicBezTo>
                    <a:cubicBezTo>
                      <a:pt x="22253" y="10906"/>
                      <a:pt x="22265" y="10978"/>
                      <a:pt x="22230" y="11037"/>
                    </a:cubicBezTo>
                    <a:cubicBezTo>
                      <a:pt x="22146" y="11061"/>
                      <a:pt x="22289" y="11121"/>
                      <a:pt x="22301" y="11156"/>
                    </a:cubicBezTo>
                    <a:cubicBezTo>
                      <a:pt x="22337" y="11240"/>
                      <a:pt x="22313" y="11347"/>
                      <a:pt x="22372" y="11406"/>
                    </a:cubicBezTo>
                    <a:cubicBezTo>
                      <a:pt x="22432" y="11466"/>
                      <a:pt x="22420" y="11561"/>
                      <a:pt x="22408" y="11633"/>
                    </a:cubicBezTo>
                    <a:cubicBezTo>
                      <a:pt x="22408" y="11704"/>
                      <a:pt x="22372" y="11859"/>
                      <a:pt x="22432" y="11930"/>
                    </a:cubicBezTo>
                    <a:cubicBezTo>
                      <a:pt x="22456" y="11966"/>
                      <a:pt x="22384" y="12002"/>
                      <a:pt x="22372" y="12026"/>
                    </a:cubicBezTo>
                    <a:cubicBezTo>
                      <a:pt x="22360" y="12061"/>
                      <a:pt x="22396" y="12097"/>
                      <a:pt x="22384" y="12157"/>
                    </a:cubicBezTo>
                    <a:cubicBezTo>
                      <a:pt x="22372" y="12216"/>
                      <a:pt x="22372" y="12276"/>
                      <a:pt x="22372" y="12335"/>
                    </a:cubicBezTo>
                    <a:cubicBezTo>
                      <a:pt x="22372" y="12407"/>
                      <a:pt x="22432" y="12395"/>
                      <a:pt x="22384" y="12466"/>
                    </a:cubicBezTo>
                    <a:cubicBezTo>
                      <a:pt x="22325" y="12538"/>
                      <a:pt x="22230" y="12680"/>
                      <a:pt x="22384" y="12704"/>
                    </a:cubicBezTo>
                    <a:cubicBezTo>
                      <a:pt x="22380" y="12704"/>
                      <a:pt x="22375" y="12703"/>
                      <a:pt x="22371" y="12703"/>
                    </a:cubicBezTo>
                    <a:cubicBezTo>
                      <a:pt x="22226" y="12703"/>
                      <a:pt x="22171" y="13065"/>
                      <a:pt x="22206" y="13169"/>
                    </a:cubicBezTo>
                    <a:cubicBezTo>
                      <a:pt x="22230" y="13264"/>
                      <a:pt x="21956" y="13228"/>
                      <a:pt x="22051" y="13359"/>
                    </a:cubicBezTo>
                    <a:cubicBezTo>
                      <a:pt x="22087" y="13419"/>
                      <a:pt x="22158" y="13478"/>
                      <a:pt x="22051" y="13514"/>
                    </a:cubicBezTo>
                    <a:cubicBezTo>
                      <a:pt x="22027" y="13562"/>
                      <a:pt x="22003" y="13621"/>
                      <a:pt x="21991" y="13669"/>
                    </a:cubicBezTo>
                    <a:cubicBezTo>
                      <a:pt x="21981" y="13669"/>
                      <a:pt x="21980" y="13627"/>
                      <a:pt x="21959" y="13627"/>
                    </a:cubicBezTo>
                    <a:cubicBezTo>
                      <a:pt x="21955" y="13627"/>
                      <a:pt x="21950" y="13629"/>
                      <a:pt x="21944" y="13633"/>
                    </a:cubicBezTo>
                    <a:cubicBezTo>
                      <a:pt x="21920" y="13669"/>
                      <a:pt x="21896" y="13704"/>
                      <a:pt x="21884" y="13728"/>
                    </a:cubicBezTo>
                    <a:cubicBezTo>
                      <a:pt x="21825" y="13812"/>
                      <a:pt x="21718" y="13871"/>
                      <a:pt x="21682" y="13943"/>
                    </a:cubicBezTo>
                    <a:cubicBezTo>
                      <a:pt x="21706" y="13929"/>
                      <a:pt x="21734" y="13922"/>
                      <a:pt x="21761" y="13922"/>
                    </a:cubicBezTo>
                    <a:cubicBezTo>
                      <a:pt x="21827" y="13922"/>
                      <a:pt x="21891" y="13962"/>
                      <a:pt x="21908" y="14038"/>
                    </a:cubicBezTo>
                    <a:cubicBezTo>
                      <a:pt x="21892" y="14057"/>
                      <a:pt x="21877" y="14064"/>
                      <a:pt x="21864" y="14064"/>
                    </a:cubicBezTo>
                    <a:cubicBezTo>
                      <a:pt x="21825" y="14064"/>
                      <a:pt x="21795" y="14008"/>
                      <a:pt x="21777" y="13990"/>
                    </a:cubicBezTo>
                    <a:cubicBezTo>
                      <a:pt x="21775" y="13988"/>
                      <a:pt x="21772" y="13987"/>
                      <a:pt x="21769" y="13987"/>
                    </a:cubicBezTo>
                    <a:cubicBezTo>
                      <a:pt x="21744" y="13987"/>
                      <a:pt x="21703" y="14076"/>
                      <a:pt x="21682" y="14097"/>
                    </a:cubicBezTo>
                    <a:cubicBezTo>
                      <a:pt x="21658" y="14133"/>
                      <a:pt x="21551" y="14133"/>
                      <a:pt x="21551" y="14157"/>
                    </a:cubicBezTo>
                    <a:cubicBezTo>
                      <a:pt x="21563" y="14193"/>
                      <a:pt x="21598" y="14228"/>
                      <a:pt x="21551" y="14264"/>
                    </a:cubicBezTo>
                    <a:cubicBezTo>
                      <a:pt x="21468" y="14312"/>
                      <a:pt x="21396" y="14324"/>
                      <a:pt x="21337" y="14395"/>
                    </a:cubicBezTo>
                    <a:cubicBezTo>
                      <a:pt x="21338" y="14395"/>
                      <a:pt x="21340" y="14395"/>
                      <a:pt x="21341" y="14395"/>
                    </a:cubicBezTo>
                    <a:cubicBezTo>
                      <a:pt x="21410" y="14395"/>
                      <a:pt x="21157" y="14681"/>
                      <a:pt x="21134" y="14716"/>
                    </a:cubicBezTo>
                    <a:cubicBezTo>
                      <a:pt x="21110" y="14752"/>
                      <a:pt x="21229" y="14752"/>
                      <a:pt x="21217" y="14812"/>
                    </a:cubicBezTo>
                    <a:cubicBezTo>
                      <a:pt x="21214" y="14830"/>
                      <a:pt x="21201" y="14837"/>
                      <a:pt x="21183" y="14837"/>
                    </a:cubicBezTo>
                    <a:cubicBezTo>
                      <a:pt x="21145" y="14837"/>
                      <a:pt x="21087" y="14804"/>
                      <a:pt x="21063" y="14788"/>
                    </a:cubicBezTo>
                    <a:lnTo>
                      <a:pt x="21063" y="14788"/>
                    </a:lnTo>
                    <a:cubicBezTo>
                      <a:pt x="21087" y="14812"/>
                      <a:pt x="21110" y="14871"/>
                      <a:pt x="21063" y="14883"/>
                    </a:cubicBezTo>
                    <a:cubicBezTo>
                      <a:pt x="21057" y="14884"/>
                      <a:pt x="21052" y="14885"/>
                      <a:pt x="21047" y="14885"/>
                    </a:cubicBezTo>
                    <a:cubicBezTo>
                      <a:pt x="21004" y="14885"/>
                      <a:pt x="20981" y="14846"/>
                      <a:pt x="20953" y="14846"/>
                    </a:cubicBezTo>
                    <a:cubicBezTo>
                      <a:pt x="20950" y="14846"/>
                      <a:pt x="20947" y="14846"/>
                      <a:pt x="20944" y="14847"/>
                    </a:cubicBezTo>
                    <a:cubicBezTo>
                      <a:pt x="20908" y="14871"/>
                      <a:pt x="20991" y="14978"/>
                      <a:pt x="20932" y="15026"/>
                    </a:cubicBezTo>
                    <a:cubicBezTo>
                      <a:pt x="20908" y="15038"/>
                      <a:pt x="20753" y="15026"/>
                      <a:pt x="20789" y="15062"/>
                    </a:cubicBezTo>
                    <a:cubicBezTo>
                      <a:pt x="20825" y="15109"/>
                      <a:pt x="20872" y="15074"/>
                      <a:pt x="20848" y="15121"/>
                    </a:cubicBezTo>
                    <a:cubicBezTo>
                      <a:pt x="20836" y="15145"/>
                      <a:pt x="20825" y="15157"/>
                      <a:pt x="20801" y="15157"/>
                    </a:cubicBezTo>
                    <a:cubicBezTo>
                      <a:pt x="20751" y="15157"/>
                      <a:pt x="20726" y="15089"/>
                      <a:pt x="20691" y="15089"/>
                    </a:cubicBezTo>
                    <a:cubicBezTo>
                      <a:pt x="20684" y="15089"/>
                      <a:pt x="20677" y="15092"/>
                      <a:pt x="20670" y="15097"/>
                    </a:cubicBezTo>
                    <a:cubicBezTo>
                      <a:pt x="20634" y="15121"/>
                      <a:pt x="20586" y="15157"/>
                      <a:pt x="20563" y="15193"/>
                    </a:cubicBezTo>
                    <a:cubicBezTo>
                      <a:pt x="20551" y="15205"/>
                      <a:pt x="20563" y="15252"/>
                      <a:pt x="20563" y="15252"/>
                    </a:cubicBezTo>
                    <a:cubicBezTo>
                      <a:pt x="20503" y="15300"/>
                      <a:pt x="20432" y="15359"/>
                      <a:pt x="20384" y="15419"/>
                    </a:cubicBezTo>
                    <a:cubicBezTo>
                      <a:pt x="20332" y="15471"/>
                      <a:pt x="20324" y="15504"/>
                      <a:pt x="20366" y="15504"/>
                    </a:cubicBezTo>
                    <a:cubicBezTo>
                      <a:pt x="20381" y="15504"/>
                      <a:pt x="20403" y="15500"/>
                      <a:pt x="20432" y="15490"/>
                    </a:cubicBezTo>
                    <a:lnTo>
                      <a:pt x="20432" y="15490"/>
                    </a:lnTo>
                    <a:cubicBezTo>
                      <a:pt x="20372" y="15550"/>
                      <a:pt x="20301" y="15574"/>
                      <a:pt x="20229" y="15586"/>
                    </a:cubicBezTo>
                    <a:cubicBezTo>
                      <a:pt x="20214" y="15586"/>
                      <a:pt x="20197" y="15585"/>
                      <a:pt x="20178" y="15585"/>
                    </a:cubicBezTo>
                    <a:cubicBezTo>
                      <a:pt x="20121" y="15585"/>
                      <a:pt x="20057" y="15592"/>
                      <a:pt x="20039" y="15645"/>
                    </a:cubicBezTo>
                    <a:cubicBezTo>
                      <a:pt x="20015" y="15717"/>
                      <a:pt x="20027" y="15717"/>
                      <a:pt x="19979" y="15764"/>
                    </a:cubicBezTo>
                    <a:cubicBezTo>
                      <a:pt x="19944" y="15788"/>
                      <a:pt x="19920" y="15812"/>
                      <a:pt x="19896" y="15836"/>
                    </a:cubicBezTo>
                    <a:cubicBezTo>
                      <a:pt x="19896" y="15836"/>
                      <a:pt x="19908" y="15859"/>
                      <a:pt x="19908" y="15871"/>
                    </a:cubicBezTo>
                    <a:cubicBezTo>
                      <a:pt x="19860" y="15931"/>
                      <a:pt x="19765" y="15967"/>
                      <a:pt x="19717" y="16026"/>
                    </a:cubicBezTo>
                    <a:cubicBezTo>
                      <a:pt x="19667" y="16076"/>
                      <a:pt x="19642" y="16127"/>
                      <a:pt x="19593" y="16127"/>
                    </a:cubicBezTo>
                    <a:cubicBezTo>
                      <a:pt x="19583" y="16127"/>
                      <a:pt x="19574" y="16125"/>
                      <a:pt x="19563" y="16121"/>
                    </a:cubicBezTo>
                    <a:cubicBezTo>
                      <a:pt x="19559" y="16121"/>
                      <a:pt x="19556" y="16120"/>
                      <a:pt x="19552" y="16120"/>
                    </a:cubicBezTo>
                    <a:cubicBezTo>
                      <a:pt x="19498" y="16120"/>
                      <a:pt x="19384" y="16196"/>
                      <a:pt x="19384" y="16240"/>
                    </a:cubicBezTo>
                    <a:cubicBezTo>
                      <a:pt x="19379" y="16262"/>
                      <a:pt x="19400" y="16269"/>
                      <a:pt x="19426" y="16269"/>
                    </a:cubicBezTo>
                    <a:cubicBezTo>
                      <a:pt x="19454" y="16269"/>
                      <a:pt x="19486" y="16261"/>
                      <a:pt x="19499" y="16255"/>
                    </a:cubicBezTo>
                    <a:lnTo>
                      <a:pt x="19499" y="16255"/>
                    </a:lnTo>
                    <a:cubicBezTo>
                      <a:pt x="19463" y="16278"/>
                      <a:pt x="19406" y="16300"/>
                      <a:pt x="19360" y="16312"/>
                    </a:cubicBezTo>
                    <a:cubicBezTo>
                      <a:pt x="19336" y="16306"/>
                      <a:pt x="19312" y="16303"/>
                      <a:pt x="19289" y="16303"/>
                    </a:cubicBezTo>
                    <a:cubicBezTo>
                      <a:pt x="19265" y="16303"/>
                      <a:pt x="19241" y="16306"/>
                      <a:pt x="19217" y="16312"/>
                    </a:cubicBezTo>
                    <a:cubicBezTo>
                      <a:pt x="19134" y="16336"/>
                      <a:pt x="19146" y="16407"/>
                      <a:pt x="19051" y="16407"/>
                    </a:cubicBezTo>
                    <a:cubicBezTo>
                      <a:pt x="19029" y="16407"/>
                      <a:pt x="18969" y="16381"/>
                      <a:pt x="18932" y="16381"/>
                    </a:cubicBezTo>
                    <a:cubicBezTo>
                      <a:pt x="18908" y="16381"/>
                      <a:pt x="18893" y="16393"/>
                      <a:pt x="18908" y="16431"/>
                    </a:cubicBezTo>
                    <a:cubicBezTo>
                      <a:pt x="18918" y="16484"/>
                      <a:pt x="18938" y="16566"/>
                      <a:pt x="18866" y="16566"/>
                    </a:cubicBezTo>
                    <a:cubicBezTo>
                      <a:pt x="18858" y="16566"/>
                      <a:pt x="18848" y="16564"/>
                      <a:pt x="18836" y="16562"/>
                    </a:cubicBezTo>
                    <a:cubicBezTo>
                      <a:pt x="18775" y="16552"/>
                      <a:pt x="18757" y="16524"/>
                      <a:pt x="18716" y="16524"/>
                    </a:cubicBezTo>
                    <a:cubicBezTo>
                      <a:pt x="18709" y="16524"/>
                      <a:pt x="18702" y="16525"/>
                      <a:pt x="18693" y="16526"/>
                    </a:cubicBezTo>
                    <a:cubicBezTo>
                      <a:pt x="18670" y="16526"/>
                      <a:pt x="18491" y="16586"/>
                      <a:pt x="18503" y="16621"/>
                    </a:cubicBezTo>
                    <a:cubicBezTo>
                      <a:pt x="18515" y="16657"/>
                      <a:pt x="18622" y="16729"/>
                      <a:pt x="18515" y="16752"/>
                    </a:cubicBezTo>
                    <a:cubicBezTo>
                      <a:pt x="18506" y="16755"/>
                      <a:pt x="18499" y="16757"/>
                      <a:pt x="18492" y="16757"/>
                    </a:cubicBezTo>
                    <a:cubicBezTo>
                      <a:pt x="18448" y="16757"/>
                      <a:pt x="18463" y="16690"/>
                      <a:pt x="18431" y="16669"/>
                    </a:cubicBezTo>
                    <a:cubicBezTo>
                      <a:pt x="18420" y="16705"/>
                      <a:pt x="18408" y="16752"/>
                      <a:pt x="18396" y="16788"/>
                    </a:cubicBezTo>
                    <a:cubicBezTo>
                      <a:pt x="18379" y="16816"/>
                      <a:pt x="18365" y="16825"/>
                      <a:pt x="18351" y="16825"/>
                    </a:cubicBezTo>
                    <a:cubicBezTo>
                      <a:pt x="18335" y="16825"/>
                      <a:pt x="18320" y="16813"/>
                      <a:pt x="18300" y="16800"/>
                    </a:cubicBezTo>
                    <a:cubicBezTo>
                      <a:pt x="18264" y="16791"/>
                      <a:pt x="18227" y="16785"/>
                      <a:pt x="18190" y="16785"/>
                    </a:cubicBezTo>
                    <a:cubicBezTo>
                      <a:pt x="18133" y="16785"/>
                      <a:pt x="18078" y="16799"/>
                      <a:pt x="18027" y="16836"/>
                    </a:cubicBezTo>
                    <a:cubicBezTo>
                      <a:pt x="17967" y="16883"/>
                      <a:pt x="18086" y="17002"/>
                      <a:pt x="18062" y="17014"/>
                    </a:cubicBezTo>
                    <a:cubicBezTo>
                      <a:pt x="18057" y="17016"/>
                      <a:pt x="18052" y="17017"/>
                      <a:pt x="18047" y="17017"/>
                    </a:cubicBezTo>
                    <a:cubicBezTo>
                      <a:pt x="18017" y="17017"/>
                      <a:pt x="17986" y="16989"/>
                      <a:pt x="17955" y="16979"/>
                    </a:cubicBezTo>
                    <a:cubicBezTo>
                      <a:pt x="17931" y="16973"/>
                      <a:pt x="17908" y="16970"/>
                      <a:pt x="17884" y="16970"/>
                    </a:cubicBezTo>
                    <a:cubicBezTo>
                      <a:pt x="17860" y="16970"/>
                      <a:pt x="17836" y="16973"/>
                      <a:pt x="17812" y="16979"/>
                    </a:cubicBezTo>
                    <a:cubicBezTo>
                      <a:pt x="17806" y="16980"/>
                      <a:pt x="17798" y="16980"/>
                      <a:pt x="17790" y="16980"/>
                    </a:cubicBezTo>
                    <a:cubicBezTo>
                      <a:pt x="17731" y="16980"/>
                      <a:pt x="17640" y="16955"/>
                      <a:pt x="17583" y="16955"/>
                    </a:cubicBezTo>
                    <a:cubicBezTo>
                      <a:pt x="17563" y="16955"/>
                      <a:pt x="17547" y="16958"/>
                      <a:pt x="17538" y="16967"/>
                    </a:cubicBezTo>
                    <a:cubicBezTo>
                      <a:pt x="17497" y="16998"/>
                      <a:pt x="17492" y="17066"/>
                      <a:pt x="17467" y="17066"/>
                    </a:cubicBezTo>
                    <a:cubicBezTo>
                      <a:pt x="17463" y="17066"/>
                      <a:pt x="17459" y="17065"/>
                      <a:pt x="17455" y="17062"/>
                    </a:cubicBezTo>
                    <a:cubicBezTo>
                      <a:pt x="17436" y="17042"/>
                      <a:pt x="17424" y="17023"/>
                      <a:pt x="17395" y="17023"/>
                    </a:cubicBezTo>
                    <a:cubicBezTo>
                      <a:pt x="17388" y="17023"/>
                      <a:pt x="17380" y="17024"/>
                      <a:pt x="17372" y="17026"/>
                    </a:cubicBezTo>
                    <a:cubicBezTo>
                      <a:pt x="17265" y="17050"/>
                      <a:pt x="17265" y="17205"/>
                      <a:pt x="17157" y="17229"/>
                    </a:cubicBezTo>
                    <a:cubicBezTo>
                      <a:pt x="17145" y="17233"/>
                      <a:pt x="17134" y="17234"/>
                      <a:pt x="17122" y="17234"/>
                    </a:cubicBezTo>
                    <a:cubicBezTo>
                      <a:pt x="17082" y="17234"/>
                      <a:pt x="17043" y="17214"/>
                      <a:pt x="17008" y="17192"/>
                    </a:cubicBezTo>
                    <a:lnTo>
                      <a:pt x="17008" y="17192"/>
                    </a:lnTo>
                    <a:cubicBezTo>
                      <a:pt x="17050" y="17190"/>
                      <a:pt x="17087" y="17096"/>
                      <a:pt x="17020" y="17096"/>
                    </a:cubicBezTo>
                    <a:cubicBezTo>
                      <a:pt x="17015" y="17096"/>
                      <a:pt x="17009" y="17097"/>
                      <a:pt x="17003" y="17098"/>
                    </a:cubicBezTo>
                    <a:cubicBezTo>
                      <a:pt x="16979" y="17098"/>
                      <a:pt x="16967" y="17110"/>
                      <a:pt x="16955" y="17110"/>
                    </a:cubicBezTo>
                    <a:cubicBezTo>
                      <a:pt x="16960" y="17139"/>
                      <a:pt x="16968" y="17160"/>
                      <a:pt x="16977" y="17173"/>
                    </a:cubicBezTo>
                    <a:lnTo>
                      <a:pt x="16977" y="17173"/>
                    </a:lnTo>
                    <a:cubicBezTo>
                      <a:pt x="16949" y="17156"/>
                      <a:pt x="16924" y="17143"/>
                      <a:pt x="16901" y="17143"/>
                    </a:cubicBezTo>
                    <a:cubicBezTo>
                      <a:pt x="16895" y="17143"/>
                      <a:pt x="16889" y="17143"/>
                      <a:pt x="16884" y="17145"/>
                    </a:cubicBezTo>
                    <a:cubicBezTo>
                      <a:pt x="16848" y="17145"/>
                      <a:pt x="16907" y="17205"/>
                      <a:pt x="16919" y="17205"/>
                    </a:cubicBezTo>
                    <a:cubicBezTo>
                      <a:pt x="16910" y="17208"/>
                      <a:pt x="16902" y="17209"/>
                      <a:pt x="16894" y="17209"/>
                    </a:cubicBezTo>
                    <a:cubicBezTo>
                      <a:pt x="16849" y="17209"/>
                      <a:pt x="16825" y="17165"/>
                      <a:pt x="16794" y="17165"/>
                    </a:cubicBezTo>
                    <a:cubicBezTo>
                      <a:pt x="16788" y="17165"/>
                      <a:pt x="16783" y="17166"/>
                      <a:pt x="16776" y="17169"/>
                    </a:cubicBezTo>
                    <a:cubicBezTo>
                      <a:pt x="16705" y="17205"/>
                      <a:pt x="16645" y="17229"/>
                      <a:pt x="16574" y="17252"/>
                    </a:cubicBezTo>
                    <a:cubicBezTo>
                      <a:pt x="16610" y="17252"/>
                      <a:pt x="16515" y="17264"/>
                      <a:pt x="16491" y="17288"/>
                    </a:cubicBezTo>
                    <a:cubicBezTo>
                      <a:pt x="16467" y="17312"/>
                      <a:pt x="16431" y="17312"/>
                      <a:pt x="16384" y="17312"/>
                    </a:cubicBezTo>
                    <a:cubicBezTo>
                      <a:pt x="16364" y="17309"/>
                      <a:pt x="16344" y="17308"/>
                      <a:pt x="16323" y="17308"/>
                    </a:cubicBezTo>
                    <a:cubicBezTo>
                      <a:pt x="16257" y="17308"/>
                      <a:pt x="16188" y="17323"/>
                      <a:pt x="16134" y="17360"/>
                    </a:cubicBezTo>
                    <a:cubicBezTo>
                      <a:pt x="16104" y="17370"/>
                      <a:pt x="16041" y="17454"/>
                      <a:pt x="16021" y="17454"/>
                    </a:cubicBezTo>
                    <a:cubicBezTo>
                      <a:pt x="16017" y="17454"/>
                      <a:pt x="16014" y="17451"/>
                      <a:pt x="16014" y="17443"/>
                    </a:cubicBezTo>
                    <a:cubicBezTo>
                      <a:pt x="15998" y="17384"/>
                      <a:pt x="15987" y="17320"/>
                      <a:pt x="15945" y="17320"/>
                    </a:cubicBezTo>
                    <a:cubicBezTo>
                      <a:pt x="15927" y="17320"/>
                      <a:pt x="15903" y="17331"/>
                      <a:pt x="15872" y="17360"/>
                    </a:cubicBezTo>
                    <a:cubicBezTo>
                      <a:pt x="15839" y="17392"/>
                      <a:pt x="15802" y="17451"/>
                      <a:pt x="15756" y="17486"/>
                    </a:cubicBezTo>
                    <a:lnTo>
                      <a:pt x="15756" y="17486"/>
                    </a:lnTo>
                    <a:cubicBezTo>
                      <a:pt x="15770" y="17460"/>
                      <a:pt x="15772" y="17422"/>
                      <a:pt x="15764" y="17407"/>
                    </a:cubicBezTo>
                    <a:cubicBezTo>
                      <a:pt x="15729" y="17407"/>
                      <a:pt x="15657" y="17407"/>
                      <a:pt x="15669" y="17467"/>
                    </a:cubicBezTo>
                    <a:cubicBezTo>
                      <a:pt x="15680" y="17477"/>
                      <a:pt x="15700" y="17498"/>
                      <a:pt x="15713" y="17511"/>
                    </a:cubicBezTo>
                    <a:lnTo>
                      <a:pt x="15713" y="17511"/>
                    </a:lnTo>
                    <a:cubicBezTo>
                      <a:pt x="15702" y="17514"/>
                      <a:pt x="15690" y="17517"/>
                      <a:pt x="15677" y="17517"/>
                    </a:cubicBezTo>
                    <a:cubicBezTo>
                      <a:pt x="15660" y="17517"/>
                      <a:pt x="15641" y="17512"/>
                      <a:pt x="15622" y="17502"/>
                    </a:cubicBezTo>
                    <a:cubicBezTo>
                      <a:pt x="15562" y="17467"/>
                      <a:pt x="15514" y="17407"/>
                      <a:pt x="15443" y="17395"/>
                    </a:cubicBezTo>
                    <a:cubicBezTo>
                      <a:pt x="15433" y="17394"/>
                      <a:pt x="15424" y="17393"/>
                      <a:pt x="15417" y="17393"/>
                    </a:cubicBezTo>
                    <a:cubicBezTo>
                      <a:pt x="15370" y="17393"/>
                      <a:pt x="15363" y="17421"/>
                      <a:pt x="15312" y="17431"/>
                    </a:cubicBezTo>
                    <a:cubicBezTo>
                      <a:pt x="15264" y="17431"/>
                      <a:pt x="15217" y="17360"/>
                      <a:pt x="15169" y="17360"/>
                    </a:cubicBezTo>
                    <a:cubicBezTo>
                      <a:pt x="15157" y="17360"/>
                      <a:pt x="15145" y="17407"/>
                      <a:pt x="15133" y="17419"/>
                    </a:cubicBezTo>
                    <a:cubicBezTo>
                      <a:pt x="15116" y="17433"/>
                      <a:pt x="15099" y="17438"/>
                      <a:pt x="15082" y="17438"/>
                    </a:cubicBezTo>
                    <a:cubicBezTo>
                      <a:pt x="15012" y="17438"/>
                      <a:pt x="14956" y="17336"/>
                      <a:pt x="14907" y="17336"/>
                    </a:cubicBezTo>
                    <a:cubicBezTo>
                      <a:pt x="14936" y="17336"/>
                      <a:pt x="14950" y="17479"/>
                      <a:pt x="14882" y="17479"/>
                    </a:cubicBezTo>
                    <a:cubicBezTo>
                      <a:pt x="14867" y="17479"/>
                      <a:pt x="14848" y="17472"/>
                      <a:pt x="14824" y="17455"/>
                    </a:cubicBezTo>
                    <a:cubicBezTo>
                      <a:pt x="14752" y="17407"/>
                      <a:pt x="14776" y="17407"/>
                      <a:pt x="14681" y="17395"/>
                    </a:cubicBezTo>
                    <a:cubicBezTo>
                      <a:pt x="14633" y="17383"/>
                      <a:pt x="14633" y="17372"/>
                      <a:pt x="14633" y="17312"/>
                    </a:cubicBezTo>
                    <a:cubicBezTo>
                      <a:pt x="14633" y="17443"/>
                      <a:pt x="14371" y="17336"/>
                      <a:pt x="14359" y="17455"/>
                    </a:cubicBezTo>
                    <a:cubicBezTo>
                      <a:pt x="14359" y="17383"/>
                      <a:pt x="14181" y="17383"/>
                      <a:pt x="14121" y="17383"/>
                    </a:cubicBezTo>
                    <a:cubicBezTo>
                      <a:pt x="14086" y="17383"/>
                      <a:pt x="14038" y="17383"/>
                      <a:pt x="13990" y="17395"/>
                    </a:cubicBezTo>
                    <a:cubicBezTo>
                      <a:pt x="13990" y="17395"/>
                      <a:pt x="13943" y="17467"/>
                      <a:pt x="13931" y="17467"/>
                    </a:cubicBezTo>
                    <a:cubicBezTo>
                      <a:pt x="13919" y="17431"/>
                      <a:pt x="13943" y="17336"/>
                      <a:pt x="13955" y="17300"/>
                    </a:cubicBezTo>
                    <a:lnTo>
                      <a:pt x="13955" y="17300"/>
                    </a:lnTo>
                    <a:cubicBezTo>
                      <a:pt x="13907" y="17336"/>
                      <a:pt x="13859" y="17336"/>
                      <a:pt x="13836" y="17395"/>
                    </a:cubicBezTo>
                    <a:cubicBezTo>
                      <a:pt x="13824" y="17440"/>
                      <a:pt x="13803" y="17516"/>
                      <a:pt x="13722" y="17516"/>
                    </a:cubicBezTo>
                    <a:cubicBezTo>
                      <a:pt x="13717" y="17516"/>
                      <a:pt x="13711" y="17515"/>
                      <a:pt x="13705" y="17514"/>
                    </a:cubicBezTo>
                    <a:cubicBezTo>
                      <a:pt x="13705" y="17479"/>
                      <a:pt x="13764" y="17372"/>
                      <a:pt x="13740" y="17348"/>
                    </a:cubicBezTo>
                    <a:cubicBezTo>
                      <a:pt x="13738" y="17346"/>
                      <a:pt x="13735" y="17346"/>
                      <a:pt x="13731" y="17346"/>
                    </a:cubicBezTo>
                    <a:cubicBezTo>
                      <a:pt x="13699" y="17346"/>
                      <a:pt x="13632" y="17386"/>
                      <a:pt x="13621" y="17407"/>
                    </a:cubicBezTo>
                    <a:cubicBezTo>
                      <a:pt x="13574" y="17395"/>
                      <a:pt x="13538" y="17383"/>
                      <a:pt x="13502" y="17360"/>
                    </a:cubicBezTo>
                    <a:cubicBezTo>
                      <a:pt x="13478" y="17348"/>
                      <a:pt x="13455" y="17288"/>
                      <a:pt x="13419" y="17276"/>
                    </a:cubicBezTo>
                    <a:cubicBezTo>
                      <a:pt x="13376" y="17276"/>
                      <a:pt x="13352" y="17363"/>
                      <a:pt x="13322" y="17363"/>
                    </a:cubicBezTo>
                    <a:cubicBezTo>
                      <a:pt x="13319" y="17363"/>
                      <a:pt x="13315" y="17362"/>
                      <a:pt x="13312" y="17360"/>
                    </a:cubicBezTo>
                    <a:cubicBezTo>
                      <a:pt x="13312" y="17360"/>
                      <a:pt x="13276" y="17312"/>
                      <a:pt x="13264" y="17300"/>
                    </a:cubicBezTo>
                    <a:cubicBezTo>
                      <a:pt x="13240" y="17288"/>
                      <a:pt x="13216" y="17276"/>
                      <a:pt x="13181" y="17276"/>
                    </a:cubicBezTo>
                    <a:cubicBezTo>
                      <a:pt x="13145" y="17270"/>
                      <a:pt x="13109" y="17267"/>
                      <a:pt x="13074" y="17267"/>
                    </a:cubicBezTo>
                    <a:cubicBezTo>
                      <a:pt x="13038" y="17267"/>
                      <a:pt x="13002" y="17270"/>
                      <a:pt x="12966" y="17276"/>
                    </a:cubicBezTo>
                    <a:cubicBezTo>
                      <a:pt x="12912" y="17265"/>
                      <a:pt x="12898" y="17215"/>
                      <a:pt x="12859" y="17215"/>
                    </a:cubicBezTo>
                    <a:cubicBezTo>
                      <a:pt x="12856" y="17215"/>
                      <a:pt x="12852" y="17216"/>
                      <a:pt x="12847" y="17217"/>
                    </a:cubicBezTo>
                    <a:cubicBezTo>
                      <a:pt x="12812" y="17217"/>
                      <a:pt x="12788" y="17229"/>
                      <a:pt x="12776" y="17264"/>
                    </a:cubicBezTo>
                    <a:cubicBezTo>
                      <a:pt x="12800" y="17181"/>
                      <a:pt x="12812" y="17145"/>
                      <a:pt x="12705" y="17121"/>
                    </a:cubicBezTo>
                    <a:cubicBezTo>
                      <a:pt x="12705" y="17133"/>
                      <a:pt x="12693" y="17145"/>
                      <a:pt x="12693" y="17169"/>
                    </a:cubicBezTo>
                    <a:cubicBezTo>
                      <a:pt x="12645" y="17150"/>
                      <a:pt x="12497" y="17085"/>
                      <a:pt x="12409" y="17085"/>
                    </a:cubicBezTo>
                    <a:cubicBezTo>
                      <a:pt x="12388" y="17085"/>
                      <a:pt x="12371" y="17088"/>
                      <a:pt x="12359" y="17098"/>
                    </a:cubicBezTo>
                    <a:cubicBezTo>
                      <a:pt x="12359" y="17098"/>
                      <a:pt x="12370" y="17194"/>
                      <a:pt x="12331" y="17194"/>
                    </a:cubicBezTo>
                    <a:cubicBezTo>
                      <a:pt x="12328" y="17194"/>
                      <a:pt x="12326" y="17194"/>
                      <a:pt x="12324" y="17193"/>
                    </a:cubicBezTo>
                    <a:cubicBezTo>
                      <a:pt x="12276" y="17169"/>
                      <a:pt x="12252" y="17098"/>
                      <a:pt x="12204" y="17062"/>
                    </a:cubicBezTo>
                    <a:cubicBezTo>
                      <a:pt x="12097" y="16979"/>
                      <a:pt x="11978" y="16919"/>
                      <a:pt x="11847" y="16895"/>
                    </a:cubicBezTo>
                    <a:cubicBezTo>
                      <a:pt x="11832" y="16893"/>
                      <a:pt x="11818" y="16892"/>
                      <a:pt x="11803" y="16892"/>
                    </a:cubicBezTo>
                    <a:cubicBezTo>
                      <a:pt x="11764" y="16892"/>
                      <a:pt x="11728" y="16899"/>
                      <a:pt x="11689" y="16899"/>
                    </a:cubicBezTo>
                    <a:cubicBezTo>
                      <a:pt x="11675" y="16899"/>
                      <a:pt x="11660" y="16898"/>
                      <a:pt x="11645" y="16895"/>
                    </a:cubicBezTo>
                    <a:cubicBezTo>
                      <a:pt x="11614" y="16885"/>
                      <a:pt x="11593" y="16881"/>
                      <a:pt x="11575" y="16881"/>
                    </a:cubicBezTo>
                    <a:cubicBezTo>
                      <a:pt x="11532" y="16881"/>
                      <a:pt x="11518" y="16908"/>
                      <a:pt x="11467" y="16942"/>
                    </a:cubicBezTo>
                    <a:lnTo>
                      <a:pt x="11467" y="16942"/>
                    </a:lnTo>
                    <a:cubicBezTo>
                      <a:pt x="11485" y="16927"/>
                      <a:pt x="11415" y="16766"/>
                      <a:pt x="11358" y="16766"/>
                    </a:cubicBezTo>
                    <a:cubicBezTo>
                      <a:pt x="11350" y="16766"/>
                      <a:pt x="11343" y="16769"/>
                      <a:pt x="11335" y="16776"/>
                    </a:cubicBezTo>
                    <a:cubicBezTo>
                      <a:pt x="11300" y="16824"/>
                      <a:pt x="11442" y="16979"/>
                      <a:pt x="11407" y="17026"/>
                    </a:cubicBezTo>
                    <a:lnTo>
                      <a:pt x="11300" y="16871"/>
                    </a:lnTo>
                    <a:cubicBezTo>
                      <a:pt x="11264" y="16812"/>
                      <a:pt x="11216" y="16717"/>
                      <a:pt x="11240" y="16657"/>
                    </a:cubicBezTo>
                    <a:lnTo>
                      <a:pt x="11240" y="16657"/>
                    </a:lnTo>
                    <a:cubicBezTo>
                      <a:pt x="11224" y="16694"/>
                      <a:pt x="11201" y="16706"/>
                      <a:pt x="11175" y="16706"/>
                    </a:cubicBezTo>
                    <a:cubicBezTo>
                      <a:pt x="11133" y="16706"/>
                      <a:pt x="11081" y="16677"/>
                      <a:pt x="11024" y="16677"/>
                    </a:cubicBezTo>
                    <a:cubicBezTo>
                      <a:pt x="11013" y="16677"/>
                      <a:pt x="11001" y="16678"/>
                      <a:pt x="10990" y="16681"/>
                    </a:cubicBezTo>
                    <a:cubicBezTo>
                      <a:pt x="10907" y="16645"/>
                      <a:pt x="10907" y="16633"/>
                      <a:pt x="10954" y="16574"/>
                    </a:cubicBezTo>
                    <a:cubicBezTo>
                      <a:pt x="10988" y="16529"/>
                      <a:pt x="10905" y="16516"/>
                      <a:pt x="10916" y="16485"/>
                    </a:cubicBezTo>
                    <a:lnTo>
                      <a:pt x="10916" y="16485"/>
                    </a:lnTo>
                    <a:lnTo>
                      <a:pt x="10823" y="16669"/>
                    </a:lnTo>
                    <a:cubicBezTo>
                      <a:pt x="10752" y="16621"/>
                      <a:pt x="10788" y="16455"/>
                      <a:pt x="10776" y="16455"/>
                    </a:cubicBezTo>
                    <a:cubicBezTo>
                      <a:pt x="10738" y="16455"/>
                      <a:pt x="10672" y="16483"/>
                      <a:pt x="10616" y="16483"/>
                    </a:cubicBezTo>
                    <a:cubicBezTo>
                      <a:pt x="10584" y="16483"/>
                      <a:pt x="10555" y="16474"/>
                      <a:pt x="10538" y="16443"/>
                    </a:cubicBezTo>
                    <a:cubicBezTo>
                      <a:pt x="10508" y="16365"/>
                      <a:pt x="10398" y="16246"/>
                      <a:pt x="10307" y="16246"/>
                    </a:cubicBezTo>
                    <a:cubicBezTo>
                      <a:pt x="10288" y="16246"/>
                      <a:pt x="10269" y="16252"/>
                      <a:pt x="10252" y="16264"/>
                    </a:cubicBezTo>
                    <a:cubicBezTo>
                      <a:pt x="10249" y="16266"/>
                      <a:pt x="10245" y="16267"/>
                      <a:pt x="10241" y="16267"/>
                    </a:cubicBezTo>
                    <a:cubicBezTo>
                      <a:pt x="10203" y="16267"/>
                      <a:pt x="10131" y="16190"/>
                      <a:pt x="10070" y="16190"/>
                    </a:cubicBezTo>
                    <a:cubicBezTo>
                      <a:pt x="10063" y="16190"/>
                      <a:pt x="10056" y="16191"/>
                      <a:pt x="10049" y="16193"/>
                    </a:cubicBezTo>
                    <a:cubicBezTo>
                      <a:pt x="10036" y="16197"/>
                      <a:pt x="10026" y="16198"/>
                      <a:pt x="10017" y="16198"/>
                    </a:cubicBezTo>
                    <a:cubicBezTo>
                      <a:pt x="9945" y="16198"/>
                      <a:pt x="9997" y="16082"/>
                      <a:pt x="9954" y="16050"/>
                    </a:cubicBezTo>
                    <a:cubicBezTo>
                      <a:pt x="9940" y="16031"/>
                      <a:pt x="9920" y="16027"/>
                      <a:pt x="9897" y="16027"/>
                    </a:cubicBezTo>
                    <a:cubicBezTo>
                      <a:pt x="9882" y="16027"/>
                      <a:pt x="9866" y="16029"/>
                      <a:pt x="9849" y="16029"/>
                    </a:cubicBezTo>
                    <a:cubicBezTo>
                      <a:pt x="9828" y="16029"/>
                      <a:pt x="9807" y="16026"/>
                      <a:pt x="9787" y="16014"/>
                    </a:cubicBezTo>
                    <a:cubicBezTo>
                      <a:pt x="9740" y="15978"/>
                      <a:pt x="9764" y="15955"/>
                      <a:pt x="9787" y="15931"/>
                    </a:cubicBezTo>
                    <a:cubicBezTo>
                      <a:pt x="9823" y="15895"/>
                      <a:pt x="9704" y="15883"/>
                      <a:pt x="9692" y="15883"/>
                    </a:cubicBezTo>
                    <a:cubicBezTo>
                      <a:pt x="9645" y="15883"/>
                      <a:pt x="9645" y="15859"/>
                      <a:pt x="9621" y="15836"/>
                    </a:cubicBezTo>
                    <a:cubicBezTo>
                      <a:pt x="9615" y="15827"/>
                      <a:pt x="9609" y="15824"/>
                      <a:pt x="9603" y="15824"/>
                    </a:cubicBezTo>
                    <a:cubicBezTo>
                      <a:pt x="9569" y="15824"/>
                      <a:pt x="9526" y="15926"/>
                      <a:pt x="9504" y="15926"/>
                    </a:cubicBezTo>
                    <a:cubicBezTo>
                      <a:pt x="9495" y="15926"/>
                      <a:pt x="9490" y="15909"/>
                      <a:pt x="9490" y="15859"/>
                    </a:cubicBezTo>
                    <a:cubicBezTo>
                      <a:pt x="9490" y="15766"/>
                      <a:pt x="9418" y="15700"/>
                      <a:pt x="9336" y="15700"/>
                    </a:cubicBezTo>
                    <a:cubicBezTo>
                      <a:pt x="9324" y="15700"/>
                      <a:pt x="9312" y="15702"/>
                      <a:pt x="9299" y="15705"/>
                    </a:cubicBezTo>
                    <a:cubicBezTo>
                      <a:pt x="9272" y="15711"/>
                      <a:pt x="9247" y="15715"/>
                      <a:pt x="9227" y="15715"/>
                    </a:cubicBezTo>
                    <a:cubicBezTo>
                      <a:pt x="9167" y="15715"/>
                      <a:pt x="9139" y="15683"/>
                      <a:pt x="9156" y="15586"/>
                    </a:cubicBezTo>
                    <a:cubicBezTo>
                      <a:pt x="9168" y="15515"/>
                      <a:pt x="8937" y="15526"/>
                      <a:pt x="8942" y="15435"/>
                    </a:cubicBezTo>
                    <a:lnTo>
                      <a:pt x="8942" y="15435"/>
                    </a:lnTo>
                    <a:cubicBezTo>
                      <a:pt x="8937" y="15459"/>
                      <a:pt x="8893" y="15470"/>
                      <a:pt x="8846" y="15470"/>
                    </a:cubicBezTo>
                    <a:cubicBezTo>
                      <a:pt x="8766" y="15470"/>
                      <a:pt x="8680" y="15439"/>
                      <a:pt x="8775" y="15395"/>
                    </a:cubicBezTo>
                    <a:cubicBezTo>
                      <a:pt x="8859" y="15276"/>
                      <a:pt x="8692" y="15300"/>
                      <a:pt x="8621" y="15264"/>
                    </a:cubicBezTo>
                    <a:cubicBezTo>
                      <a:pt x="8573" y="15240"/>
                      <a:pt x="8537" y="15205"/>
                      <a:pt x="8502" y="15157"/>
                    </a:cubicBezTo>
                    <a:cubicBezTo>
                      <a:pt x="8490" y="15133"/>
                      <a:pt x="8514" y="15121"/>
                      <a:pt x="8490" y="15097"/>
                    </a:cubicBezTo>
                    <a:cubicBezTo>
                      <a:pt x="8461" y="15078"/>
                      <a:pt x="8347" y="15013"/>
                      <a:pt x="8286" y="15013"/>
                    </a:cubicBezTo>
                    <a:cubicBezTo>
                      <a:pt x="8271" y="15013"/>
                      <a:pt x="8259" y="15017"/>
                      <a:pt x="8252" y="15026"/>
                    </a:cubicBezTo>
                    <a:cubicBezTo>
                      <a:pt x="8287" y="14978"/>
                      <a:pt x="8335" y="14943"/>
                      <a:pt x="8275" y="14895"/>
                    </a:cubicBezTo>
                    <a:cubicBezTo>
                      <a:pt x="8240" y="14859"/>
                      <a:pt x="8121" y="14883"/>
                      <a:pt x="8144" y="14824"/>
                    </a:cubicBezTo>
                    <a:cubicBezTo>
                      <a:pt x="8144" y="14824"/>
                      <a:pt x="8118" y="14813"/>
                      <a:pt x="8097" y="14813"/>
                    </a:cubicBezTo>
                    <a:cubicBezTo>
                      <a:pt x="8086" y="14813"/>
                      <a:pt x="8077" y="14816"/>
                      <a:pt x="8073" y="14824"/>
                    </a:cubicBezTo>
                    <a:cubicBezTo>
                      <a:pt x="8071" y="14825"/>
                      <a:pt x="8069" y="14826"/>
                      <a:pt x="8067" y="14826"/>
                    </a:cubicBezTo>
                    <a:cubicBezTo>
                      <a:pt x="8055" y="14826"/>
                      <a:pt x="8036" y="14797"/>
                      <a:pt x="8025" y="14776"/>
                    </a:cubicBezTo>
                    <a:cubicBezTo>
                      <a:pt x="7991" y="14725"/>
                      <a:pt x="7951" y="14650"/>
                      <a:pt x="7897" y="14650"/>
                    </a:cubicBezTo>
                    <a:cubicBezTo>
                      <a:pt x="7877" y="14650"/>
                      <a:pt x="7856" y="14659"/>
                      <a:pt x="7833" y="14682"/>
                    </a:cubicBezTo>
                    <a:lnTo>
                      <a:pt x="7833" y="14682"/>
                    </a:lnTo>
                    <a:cubicBezTo>
                      <a:pt x="7861" y="14651"/>
                      <a:pt x="7909" y="14585"/>
                      <a:pt x="7835" y="14585"/>
                    </a:cubicBezTo>
                    <a:cubicBezTo>
                      <a:pt x="7811" y="14585"/>
                      <a:pt x="7796" y="14587"/>
                      <a:pt x="7785" y="14587"/>
                    </a:cubicBezTo>
                    <a:cubicBezTo>
                      <a:pt x="7765" y="14587"/>
                      <a:pt x="7756" y="14582"/>
                      <a:pt x="7722" y="14555"/>
                    </a:cubicBezTo>
                    <a:lnTo>
                      <a:pt x="7722" y="14555"/>
                    </a:lnTo>
                    <a:cubicBezTo>
                      <a:pt x="7726" y="14557"/>
                      <a:pt x="7730" y="14558"/>
                      <a:pt x="7734" y="14558"/>
                    </a:cubicBezTo>
                    <a:cubicBezTo>
                      <a:pt x="7765" y="14558"/>
                      <a:pt x="7793" y="14494"/>
                      <a:pt x="7763" y="14454"/>
                    </a:cubicBezTo>
                    <a:cubicBezTo>
                      <a:pt x="7728" y="14407"/>
                      <a:pt x="7680" y="14383"/>
                      <a:pt x="7632" y="14359"/>
                    </a:cubicBezTo>
                    <a:cubicBezTo>
                      <a:pt x="7593" y="14339"/>
                      <a:pt x="7565" y="14330"/>
                      <a:pt x="7543" y="14330"/>
                    </a:cubicBezTo>
                    <a:cubicBezTo>
                      <a:pt x="7511" y="14330"/>
                      <a:pt x="7489" y="14348"/>
                      <a:pt x="7454" y="14383"/>
                    </a:cubicBezTo>
                    <a:cubicBezTo>
                      <a:pt x="7382" y="14324"/>
                      <a:pt x="7406" y="14324"/>
                      <a:pt x="7430" y="14252"/>
                    </a:cubicBezTo>
                    <a:lnTo>
                      <a:pt x="7430" y="14252"/>
                    </a:lnTo>
                    <a:cubicBezTo>
                      <a:pt x="7382" y="14264"/>
                      <a:pt x="7347" y="14276"/>
                      <a:pt x="7311" y="14300"/>
                    </a:cubicBezTo>
                    <a:cubicBezTo>
                      <a:pt x="7359" y="14240"/>
                      <a:pt x="7406" y="14169"/>
                      <a:pt x="7430" y="14097"/>
                    </a:cubicBezTo>
                    <a:lnTo>
                      <a:pt x="7240" y="14097"/>
                    </a:lnTo>
                    <a:cubicBezTo>
                      <a:pt x="7233" y="14098"/>
                      <a:pt x="7227" y="14098"/>
                      <a:pt x="7222" y="14098"/>
                    </a:cubicBezTo>
                    <a:cubicBezTo>
                      <a:pt x="7127" y="14098"/>
                      <a:pt x="7081" y="14009"/>
                      <a:pt x="7025" y="13931"/>
                    </a:cubicBezTo>
                    <a:cubicBezTo>
                      <a:pt x="7005" y="13900"/>
                      <a:pt x="6933" y="13775"/>
                      <a:pt x="6875" y="13775"/>
                    </a:cubicBezTo>
                    <a:cubicBezTo>
                      <a:pt x="6865" y="13775"/>
                      <a:pt x="6856" y="13779"/>
                      <a:pt x="6847" y="13788"/>
                    </a:cubicBezTo>
                    <a:cubicBezTo>
                      <a:pt x="6787" y="13823"/>
                      <a:pt x="6739" y="13871"/>
                      <a:pt x="6692" y="13919"/>
                    </a:cubicBezTo>
                    <a:cubicBezTo>
                      <a:pt x="6634" y="13861"/>
                      <a:pt x="6732" y="13804"/>
                      <a:pt x="6771" y="13778"/>
                    </a:cubicBezTo>
                    <a:lnTo>
                      <a:pt x="6771" y="13778"/>
                    </a:lnTo>
                    <a:cubicBezTo>
                      <a:pt x="6767" y="13781"/>
                      <a:pt x="6764" y="13782"/>
                      <a:pt x="6761" y="13782"/>
                    </a:cubicBezTo>
                    <a:cubicBezTo>
                      <a:pt x="6726" y="13782"/>
                      <a:pt x="6720" y="13666"/>
                      <a:pt x="6751" y="13645"/>
                    </a:cubicBezTo>
                    <a:cubicBezTo>
                      <a:pt x="6787" y="13609"/>
                      <a:pt x="6823" y="13573"/>
                      <a:pt x="6787" y="13538"/>
                    </a:cubicBezTo>
                    <a:lnTo>
                      <a:pt x="6787" y="13538"/>
                    </a:lnTo>
                    <a:lnTo>
                      <a:pt x="6635" y="13678"/>
                    </a:lnTo>
                    <a:lnTo>
                      <a:pt x="6635" y="13678"/>
                    </a:lnTo>
                    <a:cubicBezTo>
                      <a:pt x="6710" y="13603"/>
                      <a:pt x="6513" y="13382"/>
                      <a:pt x="6466" y="13335"/>
                    </a:cubicBezTo>
                    <a:lnTo>
                      <a:pt x="6466" y="13335"/>
                    </a:lnTo>
                    <a:cubicBezTo>
                      <a:pt x="6501" y="13371"/>
                      <a:pt x="6454" y="13407"/>
                      <a:pt x="6430" y="13431"/>
                    </a:cubicBezTo>
                    <a:cubicBezTo>
                      <a:pt x="6358" y="13347"/>
                      <a:pt x="6466" y="13192"/>
                      <a:pt x="6323" y="13169"/>
                    </a:cubicBezTo>
                    <a:cubicBezTo>
                      <a:pt x="6299" y="13169"/>
                      <a:pt x="6168" y="13169"/>
                      <a:pt x="6204" y="13121"/>
                    </a:cubicBezTo>
                    <a:cubicBezTo>
                      <a:pt x="6216" y="13097"/>
                      <a:pt x="6347" y="13085"/>
                      <a:pt x="6287" y="13038"/>
                    </a:cubicBezTo>
                    <a:cubicBezTo>
                      <a:pt x="6228" y="12978"/>
                      <a:pt x="6168" y="13002"/>
                      <a:pt x="6108" y="12907"/>
                    </a:cubicBezTo>
                    <a:cubicBezTo>
                      <a:pt x="6085" y="12835"/>
                      <a:pt x="6049" y="12764"/>
                      <a:pt x="6001" y="12704"/>
                    </a:cubicBezTo>
                    <a:cubicBezTo>
                      <a:pt x="5976" y="12674"/>
                      <a:pt x="5937" y="12658"/>
                      <a:pt x="5907" y="12658"/>
                    </a:cubicBezTo>
                    <a:cubicBezTo>
                      <a:pt x="5867" y="12658"/>
                      <a:pt x="5841" y="12686"/>
                      <a:pt x="5882" y="12740"/>
                    </a:cubicBezTo>
                    <a:cubicBezTo>
                      <a:pt x="5847" y="12692"/>
                      <a:pt x="5811" y="12657"/>
                      <a:pt x="5787" y="12609"/>
                    </a:cubicBezTo>
                    <a:cubicBezTo>
                      <a:pt x="5775" y="12561"/>
                      <a:pt x="5763" y="12514"/>
                      <a:pt x="5763" y="12466"/>
                    </a:cubicBezTo>
                    <a:cubicBezTo>
                      <a:pt x="5763" y="12442"/>
                      <a:pt x="5727" y="12419"/>
                      <a:pt x="5704" y="12407"/>
                    </a:cubicBezTo>
                    <a:cubicBezTo>
                      <a:pt x="5687" y="12400"/>
                      <a:pt x="5674" y="12397"/>
                      <a:pt x="5663" y="12397"/>
                    </a:cubicBezTo>
                    <a:cubicBezTo>
                      <a:pt x="5636" y="12397"/>
                      <a:pt x="5622" y="12417"/>
                      <a:pt x="5596" y="12442"/>
                    </a:cubicBezTo>
                    <a:cubicBezTo>
                      <a:pt x="5644" y="12454"/>
                      <a:pt x="5644" y="12490"/>
                      <a:pt x="5596" y="12490"/>
                    </a:cubicBezTo>
                    <a:cubicBezTo>
                      <a:pt x="5549" y="12490"/>
                      <a:pt x="5501" y="12454"/>
                      <a:pt x="5477" y="12419"/>
                    </a:cubicBezTo>
                    <a:cubicBezTo>
                      <a:pt x="5454" y="12335"/>
                      <a:pt x="5644" y="12383"/>
                      <a:pt x="5573" y="12299"/>
                    </a:cubicBezTo>
                    <a:cubicBezTo>
                      <a:pt x="5554" y="12271"/>
                      <a:pt x="5438" y="12168"/>
                      <a:pt x="5384" y="12168"/>
                    </a:cubicBezTo>
                    <a:cubicBezTo>
                      <a:pt x="5370" y="12168"/>
                      <a:pt x="5361" y="12175"/>
                      <a:pt x="5358" y="12192"/>
                    </a:cubicBezTo>
                    <a:cubicBezTo>
                      <a:pt x="5349" y="12258"/>
                      <a:pt x="5354" y="12280"/>
                      <a:pt x="5316" y="12280"/>
                    </a:cubicBezTo>
                    <a:cubicBezTo>
                      <a:pt x="5305" y="12280"/>
                      <a:pt x="5292" y="12278"/>
                      <a:pt x="5275" y="12276"/>
                    </a:cubicBezTo>
                    <a:cubicBezTo>
                      <a:pt x="5227" y="12264"/>
                      <a:pt x="5168" y="12228"/>
                      <a:pt x="5180" y="12168"/>
                    </a:cubicBezTo>
                    <a:cubicBezTo>
                      <a:pt x="5180" y="12085"/>
                      <a:pt x="5394" y="12049"/>
                      <a:pt x="5382" y="12026"/>
                    </a:cubicBezTo>
                    <a:cubicBezTo>
                      <a:pt x="5358" y="11978"/>
                      <a:pt x="5323" y="11930"/>
                      <a:pt x="5275" y="11907"/>
                    </a:cubicBezTo>
                    <a:cubicBezTo>
                      <a:pt x="5267" y="11903"/>
                      <a:pt x="5260" y="11901"/>
                      <a:pt x="5253" y="11901"/>
                    </a:cubicBezTo>
                    <a:cubicBezTo>
                      <a:pt x="5222" y="11901"/>
                      <a:pt x="5201" y="11932"/>
                      <a:pt x="5169" y="11932"/>
                    </a:cubicBezTo>
                    <a:cubicBezTo>
                      <a:pt x="5165" y="11932"/>
                      <a:pt x="5160" y="11931"/>
                      <a:pt x="5156" y="11930"/>
                    </a:cubicBezTo>
                    <a:cubicBezTo>
                      <a:pt x="5061" y="11895"/>
                      <a:pt x="5239" y="11787"/>
                      <a:pt x="5156" y="11752"/>
                    </a:cubicBezTo>
                    <a:cubicBezTo>
                      <a:pt x="5131" y="11737"/>
                      <a:pt x="5102" y="11730"/>
                      <a:pt x="5072" y="11730"/>
                    </a:cubicBezTo>
                    <a:cubicBezTo>
                      <a:pt x="5031" y="11730"/>
                      <a:pt x="4988" y="11743"/>
                      <a:pt x="4954" y="11764"/>
                    </a:cubicBezTo>
                    <a:cubicBezTo>
                      <a:pt x="4989" y="11740"/>
                      <a:pt x="5061" y="11716"/>
                      <a:pt x="5073" y="11668"/>
                    </a:cubicBezTo>
                    <a:cubicBezTo>
                      <a:pt x="5096" y="11609"/>
                      <a:pt x="5096" y="11478"/>
                      <a:pt x="5025" y="11442"/>
                    </a:cubicBezTo>
                    <a:cubicBezTo>
                      <a:pt x="5024" y="11441"/>
                      <a:pt x="5022" y="11441"/>
                      <a:pt x="5021" y="11441"/>
                    </a:cubicBezTo>
                    <a:cubicBezTo>
                      <a:pt x="5004" y="11441"/>
                      <a:pt x="4999" y="11498"/>
                      <a:pt x="4966" y="11498"/>
                    </a:cubicBezTo>
                    <a:cubicBezTo>
                      <a:pt x="4959" y="11498"/>
                      <a:pt x="4951" y="11496"/>
                      <a:pt x="4942" y="11490"/>
                    </a:cubicBezTo>
                    <a:cubicBezTo>
                      <a:pt x="4906" y="11466"/>
                      <a:pt x="4870" y="11418"/>
                      <a:pt x="4858" y="11371"/>
                    </a:cubicBezTo>
                    <a:cubicBezTo>
                      <a:pt x="4834" y="11323"/>
                      <a:pt x="4858" y="11264"/>
                      <a:pt x="4834" y="11228"/>
                    </a:cubicBezTo>
                    <a:cubicBezTo>
                      <a:pt x="4811" y="11192"/>
                      <a:pt x="4704" y="11228"/>
                      <a:pt x="4692" y="11145"/>
                    </a:cubicBezTo>
                    <a:cubicBezTo>
                      <a:pt x="4692" y="11109"/>
                      <a:pt x="4775" y="11037"/>
                      <a:pt x="4715" y="11014"/>
                    </a:cubicBezTo>
                    <a:cubicBezTo>
                      <a:pt x="4702" y="11009"/>
                      <a:pt x="4687" y="11007"/>
                      <a:pt x="4673" y="11007"/>
                    </a:cubicBezTo>
                    <a:cubicBezTo>
                      <a:pt x="4647" y="11007"/>
                      <a:pt x="4620" y="11012"/>
                      <a:pt x="4594" y="11012"/>
                    </a:cubicBezTo>
                    <a:cubicBezTo>
                      <a:pt x="4560" y="11012"/>
                      <a:pt x="4528" y="11004"/>
                      <a:pt x="4501" y="10966"/>
                    </a:cubicBezTo>
                    <a:lnTo>
                      <a:pt x="4549" y="10930"/>
                    </a:lnTo>
                    <a:cubicBezTo>
                      <a:pt x="4555" y="10918"/>
                      <a:pt x="4564" y="10912"/>
                      <a:pt x="4573" y="10912"/>
                    </a:cubicBezTo>
                    <a:cubicBezTo>
                      <a:pt x="4581" y="10912"/>
                      <a:pt x="4590" y="10918"/>
                      <a:pt x="4596" y="10930"/>
                    </a:cubicBezTo>
                    <a:cubicBezTo>
                      <a:pt x="4620" y="10930"/>
                      <a:pt x="4465" y="10811"/>
                      <a:pt x="4465" y="10799"/>
                    </a:cubicBezTo>
                    <a:cubicBezTo>
                      <a:pt x="4430" y="10752"/>
                      <a:pt x="4465" y="10704"/>
                      <a:pt x="4418" y="10668"/>
                    </a:cubicBezTo>
                    <a:cubicBezTo>
                      <a:pt x="4370" y="10633"/>
                      <a:pt x="4346" y="10633"/>
                      <a:pt x="4311" y="10573"/>
                    </a:cubicBezTo>
                    <a:cubicBezTo>
                      <a:pt x="4287" y="10537"/>
                      <a:pt x="4263" y="10490"/>
                      <a:pt x="4263" y="10430"/>
                    </a:cubicBezTo>
                    <a:cubicBezTo>
                      <a:pt x="4251" y="10335"/>
                      <a:pt x="4144" y="10359"/>
                      <a:pt x="4108" y="10287"/>
                    </a:cubicBezTo>
                    <a:cubicBezTo>
                      <a:pt x="4061" y="10216"/>
                      <a:pt x="4144" y="10133"/>
                      <a:pt x="4108" y="10073"/>
                    </a:cubicBezTo>
                    <a:cubicBezTo>
                      <a:pt x="4061" y="10002"/>
                      <a:pt x="3989" y="10025"/>
                      <a:pt x="3942" y="9978"/>
                    </a:cubicBezTo>
                    <a:cubicBezTo>
                      <a:pt x="3894" y="9942"/>
                      <a:pt x="4025" y="9859"/>
                      <a:pt x="4061" y="9847"/>
                    </a:cubicBezTo>
                    <a:cubicBezTo>
                      <a:pt x="4001" y="9823"/>
                      <a:pt x="3942" y="9799"/>
                      <a:pt x="3882" y="9787"/>
                    </a:cubicBezTo>
                    <a:cubicBezTo>
                      <a:pt x="3739" y="9775"/>
                      <a:pt x="3834" y="9728"/>
                      <a:pt x="3906" y="9692"/>
                    </a:cubicBezTo>
                    <a:lnTo>
                      <a:pt x="3906" y="9692"/>
                    </a:lnTo>
                    <a:cubicBezTo>
                      <a:pt x="3896" y="9697"/>
                      <a:pt x="3886" y="9699"/>
                      <a:pt x="3877" y="9699"/>
                    </a:cubicBezTo>
                    <a:cubicBezTo>
                      <a:pt x="3798" y="9699"/>
                      <a:pt x="3762" y="9545"/>
                      <a:pt x="3707" y="9545"/>
                    </a:cubicBezTo>
                    <a:cubicBezTo>
                      <a:pt x="3702" y="9545"/>
                      <a:pt x="3697" y="9546"/>
                      <a:pt x="3691" y="9549"/>
                    </a:cubicBezTo>
                    <a:cubicBezTo>
                      <a:pt x="3715" y="9490"/>
                      <a:pt x="3715" y="9430"/>
                      <a:pt x="3703" y="9371"/>
                    </a:cubicBezTo>
                    <a:lnTo>
                      <a:pt x="3703" y="9371"/>
                    </a:lnTo>
                    <a:cubicBezTo>
                      <a:pt x="3691" y="9376"/>
                      <a:pt x="3681" y="9378"/>
                      <a:pt x="3673" y="9378"/>
                    </a:cubicBezTo>
                    <a:cubicBezTo>
                      <a:pt x="3643" y="9378"/>
                      <a:pt x="3639" y="9346"/>
                      <a:pt x="3620" y="9299"/>
                    </a:cubicBezTo>
                    <a:cubicBezTo>
                      <a:pt x="3584" y="9251"/>
                      <a:pt x="3489" y="9228"/>
                      <a:pt x="3453" y="9168"/>
                    </a:cubicBezTo>
                    <a:cubicBezTo>
                      <a:pt x="3441" y="9144"/>
                      <a:pt x="3572" y="8930"/>
                      <a:pt x="3477" y="8930"/>
                    </a:cubicBezTo>
                    <a:cubicBezTo>
                      <a:pt x="3451" y="8930"/>
                      <a:pt x="3373" y="9020"/>
                      <a:pt x="3338" y="9020"/>
                    </a:cubicBezTo>
                    <a:cubicBezTo>
                      <a:pt x="3326" y="9020"/>
                      <a:pt x="3319" y="9009"/>
                      <a:pt x="3322" y="8978"/>
                    </a:cubicBezTo>
                    <a:cubicBezTo>
                      <a:pt x="3334" y="8906"/>
                      <a:pt x="3358" y="8882"/>
                      <a:pt x="3287" y="8847"/>
                    </a:cubicBezTo>
                    <a:cubicBezTo>
                      <a:pt x="3287" y="8847"/>
                      <a:pt x="3191" y="8847"/>
                      <a:pt x="3203" y="8835"/>
                    </a:cubicBezTo>
                    <a:cubicBezTo>
                      <a:pt x="3227" y="8787"/>
                      <a:pt x="3358" y="8823"/>
                      <a:pt x="3370" y="8787"/>
                    </a:cubicBezTo>
                    <a:cubicBezTo>
                      <a:pt x="3370" y="8775"/>
                      <a:pt x="3322" y="8751"/>
                      <a:pt x="3310" y="8751"/>
                    </a:cubicBezTo>
                    <a:cubicBezTo>
                      <a:pt x="3275" y="8728"/>
                      <a:pt x="3263" y="8704"/>
                      <a:pt x="3251" y="8656"/>
                    </a:cubicBezTo>
                    <a:lnTo>
                      <a:pt x="3251" y="8656"/>
                    </a:lnTo>
                    <a:cubicBezTo>
                      <a:pt x="3255" y="8672"/>
                      <a:pt x="3260" y="8677"/>
                      <a:pt x="3266" y="8677"/>
                    </a:cubicBezTo>
                    <a:cubicBezTo>
                      <a:pt x="3277" y="8677"/>
                      <a:pt x="3290" y="8662"/>
                      <a:pt x="3303" y="8657"/>
                    </a:cubicBezTo>
                    <a:lnTo>
                      <a:pt x="3303" y="8657"/>
                    </a:lnTo>
                    <a:cubicBezTo>
                      <a:pt x="3303" y="8657"/>
                      <a:pt x="3303" y="8657"/>
                      <a:pt x="3303" y="8657"/>
                    </a:cubicBezTo>
                    <a:cubicBezTo>
                      <a:pt x="3275" y="8657"/>
                      <a:pt x="3273" y="8594"/>
                      <a:pt x="3251" y="8561"/>
                    </a:cubicBezTo>
                    <a:cubicBezTo>
                      <a:pt x="3243" y="8561"/>
                      <a:pt x="3235" y="8571"/>
                      <a:pt x="3224" y="8571"/>
                    </a:cubicBezTo>
                    <a:cubicBezTo>
                      <a:pt x="3218" y="8571"/>
                      <a:pt x="3211" y="8569"/>
                      <a:pt x="3203" y="8561"/>
                    </a:cubicBezTo>
                    <a:cubicBezTo>
                      <a:pt x="3168" y="8525"/>
                      <a:pt x="3120" y="8442"/>
                      <a:pt x="3168" y="8418"/>
                    </a:cubicBezTo>
                    <a:cubicBezTo>
                      <a:pt x="3212" y="8385"/>
                      <a:pt x="3184" y="8261"/>
                      <a:pt x="3133" y="8261"/>
                    </a:cubicBezTo>
                    <a:cubicBezTo>
                      <a:pt x="3129" y="8261"/>
                      <a:pt x="3125" y="8261"/>
                      <a:pt x="3120" y="8263"/>
                    </a:cubicBezTo>
                    <a:cubicBezTo>
                      <a:pt x="3087" y="8231"/>
                      <a:pt x="3075" y="8129"/>
                      <a:pt x="3019" y="8129"/>
                    </a:cubicBezTo>
                    <a:cubicBezTo>
                      <a:pt x="3013" y="8129"/>
                      <a:pt x="3007" y="8130"/>
                      <a:pt x="3001" y="8132"/>
                    </a:cubicBezTo>
                    <a:cubicBezTo>
                      <a:pt x="3001" y="8001"/>
                      <a:pt x="3049" y="7692"/>
                      <a:pt x="2858" y="7668"/>
                    </a:cubicBezTo>
                    <a:cubicBezTo>
                      <a:pt x="3144" y="7561"/>
                      <a:pt x="2679" y="7561"/>
                      <a:pt x="2703" y="7477"/>
                    </a:cubicBezTo>
                    <a:cubicBezTo>
                      <a:pt x="2727" y="7406"/>
                      <a:pt x="2822" y="7346"/>
                      <a:pt x="2727" y="7287"/>
                    </a:cubicBezTo>
                    <a:cubicBezTo>
                      <a:pt x="2656" y="7263"/>
                      <a:pt x="2572" y="7239"/>
                      <a:pt x="2489" y="7239"/>
                    </a:cubicBezTo>
                    <a:cubicBezTo>
                      <a:pt x="2537" y="7168"/>
                      <a:pt x="2632" y="7204"/>
                      <a:pt x="2560" y="7085"/>
                    </a:cubicBezTo>
                    <a:cubicBezTo>
                      <a:pt x="2547" y="7064"/>
                      <a:pt x="2533" y="7058"/>
                      <a:pt x="2519" y="7058"/>
                    </a:cubicBezTo>
                    <a:cubicBezTo>
                      <a:pt x="2503" y="7058"/>
                      <a:pt x="2486" y="7067"/>
                      <a:pt x="2471" y="7067"/>
                    </a:cubicBezTo>
                    <a:cubicBezTo>
                      <a:pt x="2456" y="7067"/>
                      <a:pt x="2442" y="7058"/>
                      <a:pt x="2429" y="7025"/>
                    </a:cubicBezTo>
                    <a:cubicBezTo>
                      <a:pt x="2477" y="7013"/>
                      <a:pt x="2584" y="7001"/>
                      <a:pt x="2596" y="6942"/>
                    </a:cubicBezTo>
                    <a:cubicBezTo>
                      <a:pt x="2607" y="6897"/>
                      <a:pt x="2556" y="6821"/>
                      <a:pt x="2510" y="6821"/>
                    </a:cubicBezTo>
                    <a:cubicBezTo>
                      <a:pt x="2507" y="6821"/>
                      <a:pt x="2504" y="6822"/>
                      <a:pt x="2501" y="6823"/>
                    </a:cubicBezTo>
                    <a:cubicBezTo>
                      <a:pt x="2498" y="6824"/>
                      <a:pt x="2494" y="6825"/>
                      <a:pt x="2491" y="6825"/>
                    </a:cubicBezTo>
                    <a:cubicBezTo>
                      <a:pt x="2446" y="6825"/>
                      <a:pt x="2393" y="6678"/>
                      <a:pt x="2382" y="6656"/>
                    </a:cubicBezTo>
                    <a:cubicBezTo>
                      <a:pt x="2370" y="6632"/>
                      <a:pt x="2298" y="6477"/>
                      <a:pt x="2346" y="6430"/>
                    </a:cubicBezTo>
                    <a:cubicBezTo>
                      <a:pt x="2418" y="6370"/>
                      <a:pt x="2418" y="6275"/>
                      <a:pt x="2346" y="6215"/>
                    </a:cubicBezTo>
                    <a:cubicBezTo>
                      <a:pt x="2298" y="6180"/>
                      <a:pt x="2251" y="6203"/>
                      <a:pt x="2215" y="6144"/>
                    </a:cubicBezTo>
                    <a:cubicBezTo>
                      <a:pt x="2191" y="6084"/>
                      <a:pt x="2179" y="6025"/>
                      <a:pt x="2191" y="5965"/>
                    </a:cubicBezTo>
                    <a:cubicBezTo>
                      <a:pt x="2191" y="5954"/>
                      <a:pt x="2159" y="5737"/>
                      <a:pt x="2125" y="5737"/>
                    </a:cubicBezTo>
                    <a:cubicBezTo>
                      <a:pt x="2123" y="5737"/>
                      <a:pt x="2122" y="5738"/>
                      <a:pt x="2120" y="5739"/>
                    </a:cubicBezTo>
                    <a:cubicBezTo>
                      <a:pt x="2106" y="5755"/>
                      <a:pt x="2094" y="5762"/>
                      <a:pt x="2084" y="5762"/>
                    </a:cubicBezTo>
                    <a:cubicBezTo>
                      <a:pt x="2036" y="5762"/>
                      <a:pt x="2032" y="5594"/>
                      <a:pt x="2013" y="5525"/>
                    </a:cubicBezTo>
                    <a:cubicBezTo>
                      <a:pt x="2001" y="5477"/>
                      <a:pt x="1977" y="5418"/>
                      <a:pt x="1953" y="5358"/>
                    </a:cubicBezTo>
                    <a:cubicBezTo>
                      <a:pt x="1941" y="5334"/>
                      <a:pt x="1935" y="5325"/>
                      <a:pt x="1929" y="5325"/>
                    </a:cubicBezTo>
                    <a:cubicBezTo>
                      <a:pt x="1923" y="5325"/>
                      <a:pt x="1917" y="5334"/>
                      <a:pt x="1906" y="5346"/>
                    </a:cubicBezTo>
                    <a:cubicBezTo>
                      <a:pt x="1905" y="5347"/>
                      <a:pt x="1904" y="5347"/>
                      <a:pt x="1904" y="5347"/>
                    </a:cubicBezTo>
                    <a:cubicBezTo>
                      <a:pt x="1892" y="5347"/>
                      <a:pt x="1882" y="5250"/>
                      <a:pt x="1882" y="5239"/>
                    </a:cubicBezTo>
                    <a:cubicBezTo>
                      <a:pt x="1870" y="5203"/>
                      <a:pt x="1846" y="5168"/>
                      <a:pt x="1834" y="5132"/>
                    </a:cubicBezTo>
                    <a:cubicBezTo>
                      <a:pt x="1810" y="5096"/>
                      <a:pt x="1703" y="4989"/>
                      <a:pt x="1763" y="4965"/>
                    </a:cubicBezTo>
                    <a:cubicBezTo>
                      <a:pt x="1822" y="4941"/>
                      <a:pt x="1810" y="4834"/>
                      <a:pt x="1763" y="4775"/>
                    </a:cubicBezTo>
                    <a:cubicBezTo>
                      <a:pt x="1748" y="4756"/>
                      <a:pt x="1734" y="4751"/>
                      <a:pt x="1721" y="4751"/>
                    </a:cubicBezTo>
                    <a:cubicBezTo>
                      <a:pt x="1709" y="4751"/>
                      <a:pt x="1699" y="4755"/>
                      <a:pt x="1689" y="4755"/>
                    </a:cubicBezTo>
                    <a:cubicBezTo>
                      <a:pt x="1676" y="4755"/>
                      <a:pt x="1665" y="4748"/>
                      <a:pt x="1656" y="4715"/>
                    </a:cubicBezTo>
                    <a:cubicBezTo>
                      <a:pt x="1703" y="4703"/>
                      <a:pt x="1751" y="4703"/>
                      <a:pt x="1727" y="4632"/>
                    </a:cubicBezTo>
                    <a:cubicBezTo>
                      <a:pt x="1719" y="4613"/>
                      <a:pt x="1708" y="4606"/>
                      <a:pt x="1696" y="4606"/>
                    </a:cubicBezTo>
                    <a:cubicBezTo>
                      <a:pt x="1640" y="4606"/>
                      <a:pt x="1553" y="4777"/>
                      <a:pt x="1549" y="4841"/>
                    </a:cubicBezTo>
                    <a:lnTo>
                      <a:pt x="1549" y="4841"/>
                    </a:lnTo>
                    <a:cubicBezTo>
                      <a:pt x="1553" y="4912"/>
                      <a:pt x="1618" y="5002"/>
                      <a:pt x="1548" y="5025"/>
                    </a:cubicBezTo>
                    <a:cubicBezTo>
                      <a:pt x="1548" y="5072"/>
                      <a:pt x="1632" y="5168"/>
                      <a:pt x="1560" y="5191"/>
                    </a:cubicBezTo>
                    <a:cubicBezTo>
                      <a:pt x="1587" y="5191"/>
                      <a:pt x="1647" y="5131"/>
                      <a:pt x="1681" y="5131"/>
                    </a:cubicBezTo>
                    <a:cubicBezTo>
                      <a:pt x="1692" y="5131"/>
                      <a:pt x="1700" y="5138"/>
                      <a:pt x="1703" y="5156"/>
                    </a:cubicBezTo>
                    <a:cubicBezTo>
                      <a:pt x="1727" y="5215"/>
                      <a:pt x="1644" y="5334"/>
                      <a:pt x="1691" y="5382"/>
                    </a:cubicBezTo>
                    <a:cubicBezTo>
                      <a:pt x="1696" y="5387"/>
                      <a:pt x="1701" y="5389"/>
                      <a:pt x="1707" y="5389"/>
                    </a:cubicBezTo>
                    <a:cubicBezTo>
                      <a:pt x="1728" y="5389"/>
                      <a:pt x="1751" y="5358"/>
                      <a:pt x="1751" y="5358"/>
                    </a:cubicBezTo>
                    <a:cubicBezTo>
                      <a:pt x="1757" y="5355"/>
                      <a:pt x="1763" y="5353"/>
                      <a:pt x="1769" y="5353"/>
                    </a:cubicBezTo>
                    <a:cubicBezTo>
                      <a:pt x="1805" y="5353"/>
                      <a:pt x="1824" y="5411"/>
                      <a:pt x="1834" y="5441"/>
                    </a:cubicBezTo>
                    <a:cubicBezTo>
                      <a:pt x="1845" y="5475"/>
                      <a:pt x="1868" y="5585"/>
                      <a:pt x="1798" y="5585"/>
                    </a:cubicBezTo>
                    <a:cubicBezTo>
                      <a:pt x="1794" y="5585"/>
                      <a:pt x="1790" y="5585"/>
                      <a:pt x="1786" y="5584"/>
                    </a:cubicBezTo>
                    <a:cubicBezTo>
                      <a:pt x="1728" y="5575"/>
                      <a:pt x="1685" y="5459"/>
                      <a:pt x="1638" y="5459"/>
                    </a:cubicBezTo>
                    <a:cubicBezTo>
                      <a:pt x="1628" y="5459"/>
                      <a:pt x="1618" y="5465"/>
                      <a:pt x="1608" y="5477"/>
                    </a:cubicBezTo>
                    <a:cubicBezTo>
                      <a:pt x="1548" y="5537"/>
                      <a:pt x="1596" y="5620"/>
                      <a:pt x="1667" y="5620"/>
                    </a:cubicBezTo>
                    <a:cubicBezTo>
                      <a:pt x="1758" y="5620"/>
                      <a:pt x="1827" y="5879"/>
                      <a:pt x="1751" y="5935"/>
                    </a:cubicBezTo>
                    <a:lnTo>
                      <a:pt x="1751" y="5935"/>
                    </a:lnTo>
                    <a:cubicBezTo>
                      <a:pt x="1772" y="5923"/>
                      <a:pt x="1806" y="5905"/>
                      <a:pt x="1831" y="5905"/>
                    </a:cubicBezTo>
                    <a:cubicBezTo>
                      <a:pt x="1842" y="5905"/>
                      <a:pt x="1852" y="5908"/>
                      <a:pt x="1858" y="5918"/>
                    </a:cubicBezTo>
                    <a:cubicBezTo>
                      <a:pt x="1869" y="5962"/>
                      <a:pt x="1911" y="6038"/>
                      <a:pt x="1956" y="6038"/>
                    </a:cubicBezTo>
                    <a:cubicBezTo>
                      <a:pt x="1959" y="6038"/>
                      <a:pt x="1962" y="6038"/>
                      <a:pt x="1965" y="6037"/>
                    </a:cubicBezTo>
                    <a:lnTo>
                      <a:pt x="1965" y="6037"/>
                    </a:lnTo>
                    <a:cubicBezTo>
                      <a:pt x="1846" y="6072"/>
                      <a:pt x="2001" y="6465"/>
                      <a:pt x="2037" y="6549"/>
                    </a:cubicBezTo>
                    <a:cubicBezTo>
                      <a:pt x="2090" y="6677"/>
                      <a:pt x="2191" y="6786"/>
                      <a:pt x="2315" y="6850"/>
                    </a:cubicBezTo>
                    <a:lnTo>
                      <a:pt x="2315" y="6850"/>
                    </a:lnTo>
                    <a:cubicBezTo>
                      <a:pt x="2285" y="6839"/>
                      <a:pt x="2247" y="6828"/>
                      <a:pt x="2221" y="6828"/>
                    </a:cubicBezTo>
                    <a:cubicBezTo>
                      <a:pt x="2203" y="6828"/>
                      <a:pt x="2191" y="6833"/>
                      <a:pt x="2191" y="6846"/>
                    </a:cubicBezTo>
                    <a:lnTo>
                      <a:pt x="2227" y="6906"/>
                    </a:lnTo>
                    <a:cubicBezTo>
                      <a:pt x="2233" y="6924"/>
                      <a:pt x="2233" y="6924"/>
                      <a:pt x="2228" y="6924"/>
                    </a:cubicBezTo>
                    <a:cubicBezTo>
                      <a:pt x="2224" y="6924"/>
                      <a:pt x="2215" y="6924"/>
                      <a:pt x="2203" y="6942"/>
                    </a:cubicBezTo>
                    <a:cubicBezTo>
                      <a:pt x="2182" y="6973"/>
                      <a:pt x="2161" y="7041"/>
                      <a:pt x="2213" y="7041"/>
                    </a:cubicBezTo>
                    <a:cubicBezTo>
                      <a:pt x="2220" y="7041"/>
                      <a:pt x="2229" y="7040"/>
                      <a:pt x="2239" y="7037"/>
                    </a:cubicBezTo>
                    <a:cubicBezTo>
                      <a:pt x="2261" y="7031"/>
                      <a:pt x="2278" y="7023"/>
                      <a:pt x="2292" y="7023"/>
                    </a:cubicBezTo>
                    <a:cubicBezTo>
                      <a:pt x="2309" y="7023"/>
                      <a:pt x="2321" y="7034"/>
                      <a:pt x="2334" y="7073"/>
                    </a:cubicBezTo>
                    <a:cubicBezTo>
                      <a:pt x="2358" y="7108"/>
                      <a:pt x="2370" y="7144"/>
                      <a:pt x="2370" y="7180"/>
                    </a:cubicBezTo>
                    <a:cubicBezTo>
                      <a:pt x="2370" y="7215"/>
                      <a:pt x="2346" y="7215"/>
                      <a:pt x="2358" y="7239"/>
                    </a:cubicBezTo>
                    <a:lnTo>
                      <a:pt x="2429" y="7418"/>
                    </a:lnTo>
                    <a:cubicBezTo>
                      <a:pt x="2441" y="7448"/>
                      <a:pt x="2463" y="7459"/>
                      <a:pt x="2487" y="7459"/>
                    </a:cubicBezTo>
                    <a:cubicBezTo>
                      <a:pt x="2540" y="7459"/>
                      <a:pt x="2604" y="7407"/>
                      <a:pt x="2596" y="7382"/>
                    </a:cubicBezTo>
                    <a:lnTo>
                      <a:pt x="2596" y="7382"/>
                    </a:lnTo>
                    <a:cubicBezTo>
                      <a:pt x="2620" y="7442"/>
                      <a:pt x="2525" y="7608"/>
                      <a:pt x="2525" y="7680"/>
                    </a:cubicBezTo>
                    <a:cubicBezTo>
                      <a:pt x="2517" y="7718"/>
                      <a:pt x="2524" y="7751"/>
                      <a:pt x="2536" y="7751"/>
                    </a:cubicBezTo>
                    <a:cubicBezTo>
                      <a:pt x="2543" y="7751"/>
                      <a:pt x="2552" y="7741"/>
                      <a:pt x="2560" y="7716"/>
                    </a:cubicBezTo>
                    <a:cubicBezTo>
                      <a:pt x="2576" y="7684"/>
                      <a:pt x="2613" y="7631"/>
                      <a:pt x="2636" y="7631"/>
                    </a:cubicBezTo>
                    <a:cubicBezTo>
                      <a:pt x="2648" y="7631"/>
                      <a:pt x="2656" y="7644"/>
                      <a:pt x="2656" y="7680"/>
                    </a:cubicBezTo>
                    <a:cubicBezTo>
                      <a:pt x="2656" y="7739"/>
                      <a:pt x="2644" y="7799"/>
                      <a:pt x="2632" y="7858"/>
                    </a:cubicBezTo>
                    <a:cubicBezTo>
                      <a:pt x="2632" y="7858"/>
                      <a:pt x="2608" y="7918"/>
                      <a:pt x="2620" y="7930"/>
                    </a:cubicBezTo>
                    <a:cubicBezTo>
                      <a:pt x="2609" y="7908"/>
                      <a:pt x="2689" y="7845"/>
                      <a:pt x="2720" y="7845"/>
                    </a:cubicBezTo>
                    <a:cubicBezTo>
                      <a:pt x="2723" y="7845"/>
                      <a:pt x="2725" y="7846"/>
                      <a:pt x="2727" y="7847"/>
                    </a:cubicBezTo>
                    <a:cubicBezTo>
                      <a:pt x="2751" y="7847"/>
                      <a:pt x="2679" y="8025"/>
                      <a:pt x="2679" y="8037"/>
                    </a:cubicBezTo>
                    <a:cubicBezTo>
                      <a:pt x="2657" y="8098"/>
                      <a:pt x="2654" y="8120"/>
                      <a:pt x="2661" y="8120"/>
                    </a:cubicBezTo>
                    <a:cubicBezTo>
                      <a:pt x="2680" y="8120"/>
                      <a:pt x="2778" y="7954"/>
                      <a:pt x="2787" y="7954"/>
                    </a:cubicBezTo>
                    <a:lnTo>
                      <a:pt x="2787" y="7954"/>
                    </a:lnTo>
                    <a:cubicBezTo>
                      <a:pt x="2820" y="7965"/>
                      <a:pt x="2740" y="8160"/>
                      <a:pt x="2795" y="8160"/>
                    </a:cubicBezTo>
                    <a:cubicBezTo>
                      <a:pt x="2799" y="8160"/>
                      <a:pt x="2804" y="8159"/>
                      <a:pt x="2810" y="8156"/>
                    </a:cubicBezTo>
                    <a:lnTo>
                      <a:pt x="2810" y="8156"/>
                    </a:lnTo>
                    <a:cubicBezTo>
                      <a:pt x="2727" y="8192"/>
                      <a:pt x="2918" y="8537"/>
                      <a:pt x="2965" y="8609"/>
                    </a:cubicBezTo>
                    <a:cubicBezTo>
                      <a:pt x="3013" y="8668"/>
                      <a:pt x="3060" y="8739"/>
                      <a:pt x="3108" y="8799"/>
                    </a:cubicBezTo>
                    <a:cubicBezTo>
                      <a:pt x="3144" y="8847"/>
                      <a:pt x="3084" y="8918"/>
                      <a:pt x="3132" y="8942"/>
                    </a:cubicBezTo>
                    <a:cubicBezTo>
                      <a:pt x="3180" y="8966"/>
                      <a:pt x="3251" y="8978"/>
                      <a:pt x="3275" y="9013"/>
                    </a:cubicBezTo>
                    <a:cubicBezTo>
                      <a:pt x="3275" y="9013"/>
                      <a:pt x="3231" y="9010"/>
                      <a:pt x="3187" y="9010"/>
                    </a:cubicBezTo>
                    <a:cubicBezTo>
                      <a:pt x="3120" y="9010"/>
                      <a:pt x="3053" y="9018"/>
                      <a:pt x="3132" y="9061"/>
                    </a:cubicBezTo>
                    <a:cubicBezTo>
                      <a:pt x="3184" y="9082"/>
                      <a:pt x="3209" y="9149"/>
                      <a:pt x="3254" y="9149"/>
                    </a:cubicBezTo>
                    <a:cubicBezTo>
                      <a:pt x="3261" y="9149"/>
                      <a:pt x="3267" y="9147"/>
                      <a:pt x="3275" y="9144"/>
                    </a:cubicBezTo>
                    <a:cubicBezTo>
                      <a:pt x="3281" y="9142"/>
                      <a:pt x="3286" y="9141"/>
                      <a:pt x="3291" y="9141"/>
                    </a:cubicBezTo>
                    <a:cubicBezTo>
                      <a:pt x="3336" y="9141"/>
                      <a:pt x="3319" y="9231"/>
                      <a:pt x="3357" y="9231"/>
                    </a:cubicBezTo>
                    <a:cubicBezTo>
                      <a:pt x="3357" y="9231"/>
                      <a:pt x="3357" y="9231"/>
                      <a:pt x="3358" y="9231"/>
                    </a:cubicBezTo>
                    <a:lnTo>
                      <a:pt x="3358" y="9231"/>
                    </a:lnTo>
                    <a:cubicBezTo>
                      <a:pt x="3294" y="9249"/>
                      <a:pt x="3264" y="9326"/>
                      <a:pt x="3287" y="9382"/>
                    </a:cubicBezTo>
                    <a:cubicBezTo>
                      <a:pt x="3291" y="9405"/>
                      <a:pt x="3320" y="9410"/>
                      <a:pt x="3357" y="9410"/>
                    </a:cubicBezTo>
                    <a:cubicBezTo>
                      <a:pt x="3391" y="9410"/>
                      <a:pt x="3432" y="9406"/>
                      <a:pt x="3468" y="9406"/>
                    </a:cubicBezTo>
                    <a:cubicBezTo>
                      <a:pt x="3496" y="9406"/>
                      <a:pt x="3521" y="9409"/>
                      <a:pt x="3537" y="9418"/>
                    </a:cubicBezTo>
                    <a:cubicBezTo>
                      <a:pt x="3691" y="9537"/>
                      <a:pt x="3453" y="9668"/>
                      <a:pt x="3382" y="9704"/>
                    </a:cubicBezTo>
                    <a:cubicBezTo>
                      <a:pt x="3489" y="9728"/>
                      <a:pt x="3584" y="9752"/>
                      <a:pt x="3691" y="9787"/>
                    </a:cubicBezTo>
                    <a:cubicBezTo>
                      <a:pt x="3656" y="9835"/>
                      <a:pt x="3632" y="9894"/>
                      <a:pt x="3620" y="9954"/>
                    </a:cubicBezTo>
                    <a:cubicBezTo>
                      <a:pt x="3628" y="9949"/>
                      <a:pt x="3636" y="9947"/>
                      <a:pt x="3643" y="9947"/>
                    </a:cubicBezTo>
                    <a:cubicBezTo>
                      <a:pt x="3687" y="9947"/>
                      <a:pt x="3708" y="10029"/>
                      <a:pt x="3739" y="10049"/>
                    </a:cubicBezTo>
                    <a:cubicBezTo>
                      <a:pt x="3768" y="10078"/>
                      <a:pt x="3844" y="10115"/>
                      <a:pt x="3878" y="10115"/>
                    </a:cubicBezTo>
                    <a:cubicBezTo>
                      <a:pt x="3886" y="10115"/>
                      <a:pt x="3892" y="10113"/>
                      <a:pt x="3894" y="10109"/>
                    </a:cubicBezTo>
                    <a:lnTo>
                      <a:pt x="3894" y="10109"/>
                    </a:lnTo>
                    <a:cubicBezTo>
                      <a:pt x="3858" y="10180"/>
                      <a:pt x="3703" y="10168"/>
                      <a:pt x="3834" y="10287"/>
                    </a:cubicBezTo>
                    <a:cubicBezTo>
                      <a:pt x="3930" y="10371"/>
                      <a:pt x="3918" y="10406"/>
                      <a:pt x="3834" y="10454"/>
                    </a:cubicBezTo>
                    <a:cubicBezTo>
                      <a:pt x="3848" y="10477"/>
                      <a:pt x="3860" y="10484"/>
                      <a:pt x="3872" y="10484"/>
                    </a:cubicBezTo>
                    <a:cubicBezTo>
                      <a:pt x="3892" y="10484"/>
                      <a:pt x="3912" y="10466"/>
                      <a:pt x="3942" y="10466"/>
                    </a:cubicBezTo>
                    <a:cubicBezTo>
                      <a:pt x="3977" y="10478"/>
                      <a:pt x="4013" y="10573"/>
                      <a:pt x="4061" y="10609"/>
                    </a:cubicBezTo>
                    <a:cubicBezTo>
                      <a:pt x="4070" y="10614"/>
                      <a:pt x="4079" y="10615"/>
                      <a:pt x="4087" y="10615"/>
                    </a:cubicBezTo>
                    <a:cubicBezTo>
                      <a:pt x="4118" y="10615"/>
                      <a:pt x="4139" y="10585"/>
                      <a:pt x="4168" y="10585"/>
                    </a:cubicBezTo>
                    <a:cubicBezTo>
                      <a:pt x="4209" y="10595"/>
                      <a:pt x="4215" y="10661"/>
                      <a:pt x="4239" y="10661"/>
                    </a:cubicBezTo>
                    <a:cubicBezTo>
                      <a:pt x="4242" y="10661"/>
                      <a:pt x="4245" y="10660"/>
                      <a:pt x="4248" y="10658"/>
                    </a:cubicBezTo>
                    <a:lnTo>
                      <a:pt x="4248" y="10658"/>
                    </a:lnTo>
                    <a:cubicBezTo>
                      <a:pt x="4192" y="10692"/>
                      <a:pt x="4192" y="10681"/>
                      <a:pt x="4227" y="10740"/>
                    </a:cubicBezTo>
                    <a:lnTo>
                      <a:pt x="4311" y="10871"/>
                    </a:lnTo>
                    <a:cubicBezTo>
                      <a:pt x="4289" y="10885"/>
                      <a:pt x="4264" y="10903"/>
                      <a:pt x="4242" y="10903"/>
                    </a:cubicBezTo>
                    <a:cubicBezTo>
                      <a:pt x="4227" y="10903"/>
                      <a:pt x="4213" y="10895"/>
                      <a:pt x="4203" y="10871"/>
                    </a:cubicBezTo>
                    <a:cubicBezTo>
                      <a:pt x="4175" y="10871"/>
                      <a:pt x="4169" y="10840"/>
                      <a:pt x="4150" y="10840"/>
                    </a:cubicBezTo>
                    <a:cubicBezTo>
                      <a:pt x="4145" y="10840"/>
                      <a:pt x="4139" y="10842"/>
                      <a:pt x="4132" y="10847"/>
                    </a:cubicBezTo>
                    <a:cubicBezTo>
                      <a:pt x="4215" y="10978"/>
                      <a:pt x="4299" y="10942"/>
                      <a:pt x="4406" y="11014"/>
                    </a:cubicBezTo>
                    <a:cubicBezTo>
                      <a:pt x="4486" y="11067"/>
                      <a:pt x="4406" y="11074"/>
                      <a:pt x="4361" y="11074"/>
                    </a:cubicBezTo>
                    <a:cubicBezTo>
                      <a:pt x="4346" y="11074"/>
                      <a:pt x="4334" y="11073"/>
                      <a:pt x="4334" y="11073"/>
                    </a:cubicBezTo>
                    <a:lnTo>
                      <a:pt x="4334" y="11073"/>
                    </a:lnTo>
                    <a:cubicBezTo>
                      <a:pt x="4358" y="11085"/>
                      <a:pt x="4382" y="11109"/>
                      <a:pt x="4418" y="11121"/>
                    </a:cubicBezTo>
                    <a:cubicBezTo>
                      <a:pt x="4477" y="11145"/>
                      <a:pt x="4477" y="11156"/>
                      <a:pt x="4477" y="11216"/>
                    </a:cubicBezTo>
                    <a:cubicBezTo>
                      <a:pt x="4469" y="11276"/>
                      <a:pt x="4504" y="11374"/>
                      <a:pt x="4546" y="11374"/>
                    </a:cubicBezTo>
                    <a:cubicBezTo>
                      <a:pt x="4562" y="11374"/>
                      <a:pt x="4580" y="11359"/>
                      <a:pt x="4596" y="11323"/>
                    </a:cubicBezTo>
                    <a:cubicBezTo>
                      <a:pt x="4608" y="11359"/>
                      <a:pt x="4644" y="11359"/>
                      <a:pt x="4656" y="11371"/>
                    </a:cubicBezTo>
                    <a:cubicBezTo>
                      <a:pt x="4668" y="11383"/>
                      <a:pt x="4561" y="11418"/>
                      <a:pt x="4549" y="11430"/>
                    </a:cubicBezTo>
                    <a:cubicBezTo>
                      <a:pt x="4537" y="11442"/>
                      <a:pt x="4549" y="11478"/>
                      <a:pt x="4573" y="11502"/>
                    </a:cubicBezTo>
                    <a:cubicBezTo>
                      <a:pt x="4617" y="11529"/>
                      <a:pt x="4662" y="11532"/>
                      <a:pt x="4705" y="11532"/>
                    </a:cubicBezTo>
                    <a:cubicBezTo>
                      <a:pt x="4719" y="11532"/>
                      <a:pt x="4733" y="11532"/>
                      <a:pt x="4747" y="11532"/>
                    </a:cubicBezTo>
                    <a:cubicBezTo>
                      <a:pt x="4802" y="11532"/>
                      <a:pt x="4852" y="11537"/>
                      <a:pt x="4894" y="11597"/>
                    </a:cubicBezTo>
                    <a:cubicBezTo>
                      <a:pt x="4846" y="11609"/>
                      <a:pt x="4799" y="11657"/>
                      <a:pt x="4775" y="11692"/>
                    </a:cubicBezTo>
                    <a:cubicBezTo>
                      <a:pt x="4756" y="11748"/>
                      <a:pt x="4802" y="11803"/>
                      <a:pt x="4852" y="11803"/>
                    </a:cubicBezTo>
                    <a:cubicBezTo>
                      <a:pt x="4859" y="11803"/>
                      <a:pt x="4866" y="11802"/>
                      <a:pt x="4873" y="11799"/>
                    </a:cubicBezTo>
                    <a:lnTo>
                      <a:pt x="4873" y="11799"/>
                    </a:lnTo>
                    <a:cubicBezTo>
                      <a:pt x="4829" y="11832"/>
                      <a:pt x="4815" y="11902"/>
                      <a:pt x="4846" y="11954"/>
                    </a:cubicBezTo>
                    <a:cubicBezTo>
                      <a:pt x="4872" y="11937"/>
                      <a:pt x="4946" y="11860"/>
                      <a:pt x="4982" y="11860"/>
                    </a:cubicBezTo>
                    <a:cubicBezTo>
                      <a:pt x="4996" y="11860"/>
                      <a:pt x="5005" y="11872"/>
                      <a:pt x="5001" y="11907"/>
                    </a:cubicBezTo>
                    <a:cubicBezTo>
                      <a:pt x="4989" y="11978"/>
                      <a:pt x="4930" y="12026"/>
                      <a:pt x="4977" y="12097"/>
                    </a:cubicBezTo>
                    <a:cubicBezTo>
                      <a:pt x="5013" y="12145"/>
                      <a:pt x="5061" y="12133"/>
                      <a:pt x="5085" y="12192"/>
                    </a:cubicBezTo>
                    <a:cubicBezTo>
                      <a:pt x="5025" y="12228"/>
                      <a:pt x="5192" y="12419"/>
                      <a:pt x="5239" y="12454"/>
                    </a:cubicBezTo>
                    <a:cubicBezTo>
                      <a:pt x="5250" y="12464"/>
                      <a:pt x="5258" y="12469"/>
                      <a:pt x="5264" y="12469"/>
                    </a:cubicBezTo>
                    <a:cubicBezTo>
                      <a:pt x="5296" y="12469"/>
                      <a:pt x="5293" y="12371"/>
                      <a:pt x="5323" y="12371"/>
                    </a:cubicBezTo>
                    <a:cubicBezTo>
                      <a:pt x="5406" y="12395"/>
                      <a:pt x="5311" y="12549"/>
                      <a:pt x="5299" y="12573"/>
                    </a:cubicBezTo>
                    <a:cubicBezTo>
                      <a:pt x="5287" y="12597"/>
                      <a:pt x="5358" y="12704"/>
                      <a:pt x="5382" y="12728"/>
                    </a:cubicBezTo>
                    <a:cubicBezTo>
                      <a:pt x="5442" y="12811"/>
                      <a:pt x="5525" y="12883"/>
                      <a:pt x="5608" y="12942"/>
                    </a:cubicBezTo>
                    <a:cubicBezTo>
                      <a:pt x="5632" y="12954"/>
                      <a:pt x="5811" y="13038"/>
                      <a:pt x="5811" y="13061"/>
                    </a:cubicBezTo>
                    <a:cubicBezTo>
                      <a:pt x="5811" y="13073"/>
                      <a:pt x="5561" y="13061"/>
                      <a:pt x="5620" y="13097"/>
                    </a:cubicBezTo>
                    <a:cubicBezTo>
                      <a:pt x="5675" y="13141"/>
                      <a:pt x="5880" y="13255"/>
                      <a:pt x="5941" y="13255"/>
                    </a:cubicBezTo>
                    <a:cubicBezTo>
                      <a:pt x="5946" y="13255"/>
                      <a:pt x="5951" y="13254"/>
                      <a:pt x="5954" y="13252"/>
                    </a:cubicBezTo>
                    <a:lnTo>
                      <a:pt x="5954" y="13252"/>
                    </a:lnTo>
                    <a:cubicBezTo>
                      <a:pt x="5906" y="13300"/>
                      <a:pt x="5918" y="13347"/>
                      <a:pt x="5954" y="13407"/>
                    </a:cubicBezTo>
                    <a:cubicBezTo>
                      <a:pt x="5989" y="13454"/>
                      <a:pt x="6037" y="13502"/>
                      <a:pt x="6085" y="13526"/>
                    </a:cubicBezTo>
                    <a:cubicBezTo>
                      <a:pt x="6132" y="13550"/>
                      <a:pt x="6168" y="13526"/>
                      <a:pt x="6216" y="13562"/>
                    </a:cubicBezTo>
                    <a:cubicBezTo>
                      <a:pt x="6335" y="13621"/>
                      <a:pt x="6323" y="13752"/>
                      <a:pt x="6370" y="13859"/>
                    </a:cubicBezTo>
                    <a:cubicBezTo>
                      <a:pt x="6376" y="13875"/>
                      <a:pt x="6381" y="13882"/>
                      <a:pt x="6388" y="13882"/>
                    </a:cubicBezTo>
                    <a:cubicBezTo>
                      <a:pt x="6395" y="13882"/>
                      <a:pt x="6405" y="13872"/>
                      <a:pt x="6418" y="13859"/>
                    </a:cubicBezTo>
                    <a:cubicBezTo>
                      <a:pt x="6442" y="13895"/>
                      <a:pt x="6478" y="13919"/>
                      <a:pt x="6501" y="13954"/>
                    </a:cubicBezTo>
                    <a:cubicBezTo>
                      <a:pt x="6549" y="14002"/>
                      <a:pt x="6632" y="14014"/>
                      <a:pt x="6692" y="14073"/>
                    </a:cubicBezTo>
                    <a:cubicBezTo>
                      <a:pt x="6739" y="14121"/>
                      <a:pt x="6775" y="14169"/>
                      <a:pt x="6799" y="14228"/>
                    </a:cubicBezTo>
                    <a:cubicBezTo>
                      <a:pt x="6823" y="14252"/>
                      <a:pt x="6859" y="14300"/>
                      <a:pt x="6894" y="14300"/>
                    </a:cubicBezTo>
                    <a:cubicBezTo>
                      <a:pt x="6966" y="14300"/>
                      <a:pt x="7085" y="14466"/>
                      <a:pt x="7144" y="14514"/>
                    </a:cubicBezTo>
                    <a:cubicBezTo>
                      <a:pt x="7180" y="14538"/>
                      <a:pt x="7394" y="14621"/>
                      <a:pt x="7394" y="14633"/>
                    </a:cubicBezTo>
                    <a:cubicBezTo>
                      <a:pt x="7394" y="14645"/>
                      <a:pt x="7323" y="14669"/>
                      <a:pt x="7311" y="14669"/>
                    </a:cubicBezTo>
                    <a:lnTo>
                      <a:pt x="7430" y="14705"/>
                    </a:lnTo>
                    <a:cubicBezTo>
                      <a:pt x="7438" y="14705"/>
                      <a:pt x="7494" y="14694"/>
                      <a:pt x="7533" y="14694"/>
                    </a:cubicBezTo>
                    <a:cubicBezTo>
                      <a:pt x="7553" y="14694"/>
                      <a:pt x="7569" y="14697"/>
                      <a:pt x="7573" y="14705"/>
                    </a:cubicBezTo>
                    <a:cubicBezTo>
                      <a:pt x="7597" y="14728"/>
                      <a:pt x="7525" y="14764"/>
                      <a:pt x="7537" y="14788"/>
                    </a:cubicBezTo>
                    <a:cubicBezTo>
                      <a:pt x="7549" y="14812"/>
                      <a:pt x="7609" y="14859"/>
                      <a:pt x="7632" y="14895"/>
                    </a:cubicBezTo>
                    <a:cubicBezTo>
                      <a:pt x="7702" y="14907"/>
                      <a:pt x="7806" y="14941"/>
                      <a:pt x="7755" y="15009"/>
                    </a:cubicBezTo>
                    <a:lnTo>
                      <a:pt x="7755" y="15009"/>
                    </a:lnTo>
                    <a:cubicBezTo>
                      <a:pt x="7774" y="14993"/>
                      <a:pt x="7840" y="15000"/>
                      <a:pt x="7846" y="14981"/>
                    </a:cubicBezTo>
                    <a:lnTo>
                      <a:pt x="7846" y="14981"/>
                    </a:lnTo>
                    <a:cubicBezTo>
                      <a:pt x="7836" y="15050"/>
                      <a:pt x="7860" y="15074"/>
                      <a:pt x="7930" y="15133"/>
                    </a:cubicBezTo>
                    <a:cubicBezTo>
                      <a:pt x="7966" y="15157"/>
                      <a:pt x="8013" y="15193"/>
                      <a:pt x="8049" y="15205"/>
                    </a:cubicBezTo>
                    <a:cubicBezTo>
                      <a:pt x="8073" y="15205"/>
                      <a:pt x="8076" y="15194"/>
                      <a:pt x="8082" y="15194"/>
                    </a:cubicBezTo>
                    <a:cubicBezTo>
                      <a:pt x="8085" y="15194"/>
                      <a:pt x="8089" y="15197"/>
                      <a:pt x="8097" y="15205"/>
                    </a:cubicBezTo>
                    <a:cubicBezTo>
                      <a:pt x="8180" y="15264"/>
                      <a:pt x="8168" y="15324"/>
                      <a:pt x="8252" y="15383"/>
                    </a:cubicBezTo>
                    <a:cubicBezTo>
                      <a:pt x="8287" y="15419"/>
                      <a:pt x="8466" y="15514"/>
                      <a:pt x="8430" y="15574"/>
                    </a:cubicBezTo>
                    <a:cubicBezTo>
                      <a:pt x="8446" y="15585"/>
                      <a:pt x="8458" y="15589"/>
                      <a:pt x="8467" y="15589"/>
                    </a:cubicBezTo>
                    <a:cubicBezTo>
                      <a:pt x="8504" y="15589"/>
                      <a:pt x="8504" y="15523"/>
                      <a:pt x="8545" y="15523"/>
                    </a:cubicBezTo>
                    <a:cubicBezTo>
                      <a:pt x="8550" y="15523"/>
                      <a:pt x="8555" y="15524"/>
                      <a:pt x="8561" y="15526"/>
                    </a:cubicBezTo>
                    <a:cubicBezTo>
                      <a:pt x="8597" y="15538"/>
                      <a:pt x="8585" y="15609"/>
                      <a:pt x="8585" y="15633"/>
                    </a:cubicBezTo>
                    <a:cubicBezTo>
                      <a:pt x="8597" y="15657"/>
                      <a:pt x="8621" y="15681"/>
                      <a:pt x="8633" y="15705"/>
                    </a:cubicBezTo>
                    <a:cubicBezTo>
                      <a:pt x="8679" y="15763"/>
                      <a:pt x="8978" y="15810"/>
                      <a:pt x="8945" y="15879"/>
                    </a:cubicBezTo>
                    <a:lnTo>
                      <a:pt x="8945" y="15879"/>
                    </a:lnTo>
                    <a:cubicBezTo>
                      <a:pt x="8961" y="15852"/>
                      <a:pt x="9034" y="15773"/>
                      <a:pt x="9073" y="15773"/>
                    </a:cubicBezTo>
                    <a:cubicBezTo>
                      <a:pt x="9077" y="15773"/>
                      <a:pt x="9081" y="15774"/>
                      <a:pt x="9085" y="15776"/>
                    </a:cubicBezTo>
                    <a:cubicBezTo>
                      <a:pt x="9121" y="15800"/>
                      <a:pt x="9085" y="15848"/>
                      <a:pt x="9085" y="15859"/>
                    </a:cubicBezTo>
                    <a:cubicBezTo>
                      <a:pt x="9097" y="15883"/>
                      <a:pt x="9109" y="15895"/>
                      <a:pt x="9121" y="15919"/>
                    </a:cubicBezTo>
                    <a:cubicBezTo>
                      <a:pt x="9156" y="15955"/>
                      <a:pt x="9192" y="15990"/>
                      <a:pt x="9240" y="16002"/>
                    </a:cubicBezTo>
                    <a:cubicBezTo>
                      <a:pt x="9264" y="16002"/>
                      <a:pt x="9287" y="16014"/>
                      <a:pt x="9287" y="16038"/>
                    </a:cubicBezTo>
                    <a:cubicBezTo>
                      <a:pt x="9287" y="16086"/>
                      <a:pt x="9192" y="16109"/>
                      <a:pt x="9192" y="16133"/>
                    </a:cubicBezTo>
                    <a:cubicBezTo>
                      <a:pt x="9204" y="16169"/>
                      <a:pt x="9347" y="16157"/>
                      <a:pt x="9371" y="16181"/>
                    </a:cubicBezTo>
                    <a:cubicBezTo>
                      <a:pt x="9454" y="16240"/>
                      <a:pt x="9537" y="16312"/>
                      <a:pt x="9609" y="16383"/>
                    </a:cubicBezTo>
                    <a:cubicBezTo>
                      <a:pt x="9619" y="16392"/>
                      <a:pt x="9629" y="16396"/>
                      <a:pt x="9638" y="16396"/>
                    </a:cubicBezTo>
                    <a:cubicBezTo>
                      <a:pt x="9684" y="16396"/>
                      <a:pt x="9715" y="16303"/>
                      <a:pt x="9756" y="16303"/>
                    </a:cubicBezTo>
                    <a:cubicBezTo>
                      <a:pt x="9773" y="16303"/>
                      <a:pt x="9790" y="16318"/>
                      <a:pt x="9811" y="16359"/>
                    </a:cubicBezTo>
                    <a:cubicBezTo>
                      <a:pt x="9847" y="16443"/>
                      <a:pt x="9847" y="16502"/>
                      <a:pt x="9954" y="16538"/>
                    </a:cubicBezTo>
                    <a:cubicBezTo>
                      <a:pt x="9957" y="16539"/>
                      <a:pt x="9961" y="16539"/>
                      <a:pt x="9966" y="16539"/>
                    </a:cubicBezTo>
                    <a:cubicBezTo>
                      <a:pt x="9998" y="16539"/>
                      <a:pt x="10054" y="16518"/>
                      <a:pt x="10091" y="16518"/>
                    </a:cubicBezTo>
                    <a:cubicBezTo>
                      <a:pt x="10119" y="16518"/>
                      <a:pt x="10135" y="16531"/>
                      <a:pt x="10121" y="16574"/>
                    </a:cubicBezTo>
                    <a:cubicBezTo>
                      <a:pt x="10099" y="16640"/>
                      <a:pt x="10149" y="16656"/>
                      <a:pt x="10208" y="16656"/>
                    </a:cubicBezTo>
                    <a:cubicBezTo>
                      <a:pt x="10244" y="16656"/>
                      <a:pt x="10284" y="16650"/>
                      <a:pt x="10311" y="16645"/>
                    </a:cubicBezTo>
                    <a:cubicBezTo>
                      <a:pt x="10323" y="16643"/>
                      <a:pt x="10333" y="16642"/>
                      <a:pt x="10343" y="16642"/>
                    </a:cubicBezTo>
                    <a:cubicBezTo>
                      <a:pt x="10439" y="16642"/>
                      <a:pt x="10426" y="16746"/>
                      <a:pt x="10502" y="16800"/>
                    </a:cubicBezTo>
                    <a:cubicBezTo>
                      <a:pt x="10514" y="16806"/>
                      <a:pt x="10525" y="16809"/>
                      <a:pt x="10534" y="16809"/>
                    </a:cubicBezTo>
                    <a:cubicBezTo>
                      <a:pt x="10595" y="16809"/>
                      <a:pt x="10590" y="16690"/>
                      <a:pt x="10621" y="16669"/>
                    </a:cubicBezTo>
                    <a:cubicBezTo>
                      <a:pt x="10624" y="16668"/>
                      <a:pt x="10626" y="16667"/>
                      <a:pt x="10629" y="16667"/>
                    </a:cubicBezTo>
                    <a:cubicBezTo>
                      <a:pt x="10666" y="16667"/>
                      <a:pt x="10681" y="16816"/>
                      <a:pt x="10726" y="16816"/>
                    </a:cubicBezTo>
                    <a:cubicBezTo>
                      <a:pt x="10731" y="16816"/>
                      <a:pt x="10735" y="16815"/>
                      <a:pt x="10740" y="16812"/>
                    </a:cubicBezTo>
                    <a:cubicBezTo>
                      <a:pt x="10752" y="16800"/>
                      <a:pt x="10728" y="16764"/>
                      <a:pt x="10764" y="16752"/>
                    </a:cubicBezTo>
                    <a:cubicBezTo>
                      <a:pt x="10800" y="16752"/>
                      <a:pt x="10823" y="16764"/>
                      <a:pt x="10847" y="16788"/>
                    </a:cubicBezTo>
                    <a:cubicBezTo>
                      <a:pt x="10883" y="16860"/>
                      <a:pt x="10764" y="16883"/>
                      <a:pt x="10871" y="16955"/>
                    </a:cubicBezTo>
                    <a:cubicBezTo>
                      <a:pt x="11014" y="17050"/>
                      <a:pt x="11192" y="17110"/>
                      <a:pt x="11359" y="17133"/>
                    </a:cubicBezTo>
                    <a:cubicBezTo>
                      <a:pt x="11395" y="17133"/>
                      <a:pt x="11442" y="17133"/>
                      <a:pt x="11478" y="17145"/>
                    </a:cubicBezTo>
                    <a:cubicBezTo>
                      <a:pt x="11493" y="17139"/>
                      <a:pt x="11504" y="17137"/>
                      <a:pt x="11512" y="17137"/>
                    </a:cubicBezTo>
                    <a:cubicBezTo>
                      <a:pt x="11567" y="17137"/>
                      <a:pt x="11468" y="17264"/>
                      <a:pt x="11478" y="17264"/>
                    </a:cubicBezTo>
                    <a:cubicBezTo>
                      <a:pt x="11487" y="17268"/>
                      <a:pt x="11495" y="17269"/>
                      <a:pt x="11503" y="17269"/>
                    </a:cubicBezTo>
                    <a:cubicBezTo>
                      <a:pt x="11552" y="17269"/>
                      <a:pt x="11576" y="17208"/>
                      <a:pt x="11610" y="17208"/>
                    </a:cubicBezTo>
                    <a:cubicBezTo>
                      <a:pt x="11626" y="17208"/>
                      <a:pt x="11644" y="17222"/>
                      <a:pt x="11669" y="17264"/>
                    </a:cubicBezTo>
                    <a:cubicBezTo>
                      <a:pt x="11692" y="17264"/>
                      <a:pt x="11728" y="17276"/>
                      <a:pt x="11752" y="17276"/>
                    </a:cubicBezTo>
                    <a:cubicBezTo>
                      <a:pt x="11812" y="17288"/>
                      <a:pt x="12228" y="17312"/>
                      <a:pt x="12204" y="17383"/>
                    </a:cubicBezTo>
                    <a:lnTo>
                      <a:pt x="12407" y="17288"/>
                    </a:lnTo>
                    <a:lnTo>
                      <a:pt x="12407" y="17288"/>
                    </a:lnTo>
                    <a:cubicBezTo>
                      <a:pt x="12383" y="17360"/>
                      <a:pt x="12454" y="17395"/>
                      <a:pt x="12526" y="17419"/>
                    </a:cubicBezTo>
                    <a:cubicBezTo>
                      <a:pt x="12585" y="17443"/>
                      <a:pt x="12574" y="17491"/>
                      <a:pt x="12597" y="17550"/>
                    </a:cubicBezTo>
                    <a:cubicBezTo>
                      <a:pt x="12600" y="17556"/>
                      <a:pt x="12605" y="17559"/>
                      <a:pt x="12611" y="17559"/>
                    </a:cubicBezTo>
                    <a:cubicBezTo>
                      <a:pt x="12651" y="17559"/>
                      <a:pt x="12751" y="17442"/>
                      <a:pt x="12805" y="17442"/>
                    </a:cubicBezTo>
                    <a:cubicBezTo>
                      <a:pt x="12807" y="17442"/>
                      <a:pt x="12810" y="17443"/>
                      <a:pt x="12812" y="17443"/>
                    </a:cubicBezTo>
                    <a:cubicBezTo>
                      <a:pt x="12812" y="17467"/>
                      <a:pt x="12740" y="17598"/>
                      <a:pt x="12764" y="17610"/>
                    </a:cubicBezTo>
                    <a:cubicBezTo>
                      <a:pt x="12787" y="17621"/>
                      <a:pt x="12810" y="17626"/>
                      <a:pt x="12832" y="17626"/>
                    </a:cubicBezTo>
                    <a:cubicBezTo>
                      <a:pt x="12879" y="17626"/>
                      <a:pt x="12922" y="17602"/>
                      <a:pt x="12955" y="17562"/>
                    </a:cubicBezTo>
                    <a:cubicBezTo>
                      <a:pt x="12965" y="17530"/>
                      <a:pt x="12928" y="17489"/>
                      <a:pt x="12971" y="17489"/>
                    </a:cubicBezTo>
                    <a:cubicBezTo>
                      <a:pt x="12976" y="17489"/>
                      <a:pt x="12983" y="17489"/>
                      <a:pt x="12990" y="17491"/>
                    </a:cubicBezTo>
                    <a:cubicBezTo>
                      <a:pt x="13014" y="17491"/>
                      <a:pt x="13050" y="17502"/>
                      <a:pt x="13050" y="17538"/>
                    </a:cubicBezTo>
                    <a:cubicBezTo>
                      <a:pt x="13086" y="17598"/>
                      <a:pt x="13014" y="17657"/>
                      <a:pt x="13038" y="17717"/>
                    </a:cubicBezTo>
                    <a:cubicBezTo>
                      <a:pt x="13038" y="17717"/>
                      <a:pt x="13097" y="17657"/>
                      <a:pt x="13097" y="17657"/>
                    </a:cubicBezTo>
                    <a:cubicBezTo>
                      <a:pt x="13132" y="17640"/>
                      <a:pt x="13167" y="17629"/>
                      <a:pt x="13197" y="17629"/>
                    </a:cubicBezTo>
                    <a:cubicBezTo>
                      <a:pt x="13208" y="17629"/>
                      <a:pt x="13219" y="17630"/>
                      <a:pt x="13228" y="17633"/>
                    </a:cubicBezTo>
                    <a:cubicBezTo>
                      <a:pt x="13269" y="17633"/>
                      <a:pt x="13275" y="17660"/>
                      <a:pt x="13291" y="17660"/>
                    </a:cubicBezTo>
                    <a:cubicBezTo>
                      <a:pt x="13294" y="17660"/>
                      <a:pt x="13296" y="17659"/>
                      <a:pt x="13300" y="17657"/>
                    </a:cubicBezTo>
                    <a:cubicBezTo>
                      <a:pt x="13347" y="17633"/>
                      <a:pt x="13371" y="17610"/>
                      <a:pt x="13407" y="17586"/>
                    </a:cubicBezTo>
                    <a:cubicBezTo>
                      <a:pt x="13411" y="17582"/>
                      <a:pt x="13415" y="17580"/>
                      <a:pt x="13418" y="17580"/>
                    </a:cubicBezTo>
                    <a:cubicBezTo>
                      <a:pt x="13440" y="17580"/>
                      <a:pt x="13449" y="17663"/>
                      <a:pt x="13493" y="17663"/>
                    </a:cubicBezTo>
                    <a:cubicBezTo>
                      <a:pt x="13499" y="17663"/>
                      <a:pt x="13506" y="17661"/>
                      <a:pt x="13514" y="17657"/>
                    </a:cubicBezTo>
                    <a:cubicBezTo>
                      <a:pt x="13550" y="17645"/>
                      <a:pt x="13562" y="17610"/>
                      <a:pt x="13586" y="17610"/>
                    </a:cubicBezTo>
                    <a:lnTo>
                      <a:pt x="13705" y="17610"/>
                    </a:lnTo>
                    <a:cubicBezTo>
                      <a:pt x="13609" y="17610"/>
                      <a:pt x="13467" y="17669"/>
                      <a:pt x="13621" y="17705"/>
                    </a:cubicBezTo>
                    <a:cubicBezTo>
                      <a:pt x="13635" y="17708"/>
                      <a:pt x="13652" y="17709"/>
                      <a:pt x="13671" y="17709"/>
                    </a:cubicBezTo>
                    <a:cubicBezTo>
                      <a:pt x="13736" y="17709"/>
                      <a:pt x="13819" y="17693"/>
                      <a:pt x="13823" y="17649"/>
                    </a:cubicBezTo>
                    <a:lnTo>
                      <a:pt x="13823" y="17649"/>
                    </a:lnTo>
                    <a:cubicBezTo>
                      <a:pt x="13821" y="17776"/>
                      <a:pt x="14253" y="17776"/>
                      <a:pt x="14359" y="17776"/>
                    </a:cubicBezTo>
                    <a:cubicBezTo>
                      <a:pt x="14467" y="17764"/>
                      <a:pt x="14419" y="17717"/>
                      <a:pt x="14431" y="17633"/>
                    </a:cubicBezTo>
                    <a:cubicBezTo>
                      <a:pt x="14455" y="17592"/>
                      <a:pt x="14470" y="17571"/>
                      <a:pt x="14484" y="17571"/>
                    </a:cubicBezTo>
                    <a:cubicBezTo>
                      <a:pt x="14499" y="17571"/>
                      <a:pt x="14514" y="17592"/>
                      <a:pt x="14538" y="17633"/>
                    </a:cubicBezTo>
                    <a:cubicBezTo>
                      <a:pt x="14526" y="17776"/>
                      <a:pt x="14776" y="17836"/>
                      <a:pt x="14907" y="17836"/>
                    </a:cubicBezTo>
                    <a:cubicBezTo>
                      <a:pt x="14979" y="17836"/>
                      <a:pt x="15050" y="17824"/>
                      <a:pt x="15098" y="17776"/>
                    </a:cubicBezTo>
                    <a:cubicBezTo>
                      <a:pt x="15150" y="17714"/>
                      <a:pt x="15220" y="17679"/>
                      <a:pt x="15292" y="17679"/>
                    </a:cubicBezTo>
                    <a:cubicBezTo>
                      <a:pt x="15303" y="17679"/>
                      <a:pt x="15313" y="17680"/>
                      <a:pt x="15324" y="17681"/>
                    </a:cubicBezTo>
                    <a:cubicBezTo>
                      <a:pt x="15205" y="17681"/>
                      <a:pt x="15157" y="17776"/>
                      <a:pt x="15300" y="17776"/>
                    </a:cubicBezTo>
                    <a:cubicBezTo>
                      <a:pt x="15419" y="17776"/>
                      <a:pt x="15526" y="17764"/>
                      <a:pt x="15633" y="17753"/>
                    </a:cubicBezTo>
                    <a:cubicBezTo>
                      <a:pt x="15776" y="17729"/>
                      <a:pt x="15824" y="17717"/>
                      <a:pt x="15883" y="17610"/>
                    </a:cubicBezTo>
                    <a:lnTo>
                      <a:pt x="15883" y="17610"/>
                    </a:lnTo>
                    <a:cubicBezTo>
                      <a:pt x="15860" y="17657"/>
                      <a:pt x="15836" y="17693"/>
                      <a:pt x="15860" y="17753"/>
                    </a:cubicBezTo>
                    <a:cubicBezTo>
                      <a:pt x="15866" y="17766"/>
                      <a:pt x="15894" y="17775"/>
                      <a:pt x="15918" y="17775"/>
                    </a:cubicBezTo>
                    <a:cubicBezTo>
                      <a:pt x="15938" y="17775"/>
                      <a:pt x="15955" y="17769"/>
                      <a:pt x="15955" y="17753"/>
                    </a:cubicBezTo>
                    <a:cubicBezTo>
                      <a:pt x="15955" y="17705"/>
                      <a:pt x="16038" y="17717"/>
                      <a:pt x="16098" y="17705"/>
                    </a:cubicBezTo>
                    <a:cubicBezTo>
                      <a:pt x="16122" y="17693"/>
                      <a:pt x="16122" y="17645"/>
                      <a:pt x="16145" y="17622"/>
                    </a:cubicBezTo>
                    <a:cubicBezTo>
                      <a:pt x="16150" y="17617"/>
                      <a:pt x="16156" y="17615"/>
                      <a:pt x="16164" y="17615"/>
                    </a:cubicBezTo>
                    <a:cubicBezTo>
                      <a:pt x="16192" y="17615"/>
                      <a:pt x="16236" y="17645"/>
                      <a:pt x="16264" y="17645"/>
                    </a:cubicBezTo>
                    <a:cubicBezTo>
                      <a:pt x="16280" y="17649"/>
                      <a:pt x="16295" y="17651"/>
                      <a:pt x="16309" y="17651"/>
                    </a:cubicBezTo>
                    <a:cubicBezTo>
                      <a:pt x="16336" y="17651"/>
                      <a:pt x="16360" y="17645"/>
                      <a:pt x="16384" y="17645"/>
                    </a:cubicBezTo>
                    <a:cubicBezTo>
                      <a:pt x="16431" y="17633"/>
                      <a:pt x="16479" y="17610"/>
                      <a:pt x="16491" y="17562"/>
                    </a:cubicBezTo>
                    <a:cubicBezTo>
                      <a:pt x="16491" y="17526"/>
                      <a:pt x="16550" y="17538"/>
                      <a:pt x="16598" y="17526"/>
                    </a:cubicBezTo>
                    <a:lnTo>
                      <a:pt x="16598" y="17526"/>
                    </a:lnTo>
                    <a:cubicBezTo>
                      <a:pt x="16606" y="17567"/>
                      <a:pt x="16598" y="17591"/>
                      <a:pt x="16617" y="17591"/>
                    </a:cubicBezTo>
                    <a:cubicBezTo>
                      <a:pt x="16627" y="17591"/>
                      <a:pt x="16643" y="17585"/>
                      <a:pt x="16669" y="17574"/>
                    </a:cubicBezTo>
                    <a:cubicBezTo>
                      <a:pt x="16717" y="17550"/>
                      <a:pt x="16765" y="17514"/>
                      <a:pt x="16812" y="17479"/>
                    </a:cubicBezTo>
                    <a:cubicBezTo>
                      <a:pt x="16812" y="17479"/>
                      <a:pt x="16861" y="17443"/>
                      <a:pt x="16879" y="17443"/>
                    </a:cubicBezTo>
                    <a:cubicBezTo>
                      <a:pt x="16884" y="17443"/>
                      <a:pt x="16886" y="17447"/>
                      <a:pt x="16884" y="17455"/>
                    </a:cubicBezTo>
                    <a:cubicBezTo>
                      <a:pt x="16884" y="17479"/>
                      <a:pt x="16860" y="17491"/>
                      <a:pt x="16872" y="17514"/>
                    </a:cubicBezTo>
                    <a:cubicBezTo>
                      <a:pt x="16955" y="17502"/>
                      <a:pt x="16931" y="17491"/>
                      <a:pt x="16979" y="17443"/>
                    </a:cubicBezTo>
                    <a:cubicBezTo>
                      <a:pt x="17006" y="17407"/>
                      <a:pt x="17046" y="17371"/>
                      <a:pt x="17085" y="17371"/>
                    </a:cubicBezTo>
                    <a:cubicBezTo>
                      <a:pt x="17098" y="17371"/>
                      <a:pt x="17110" y="17375"/>
                      <a:pt x="17122" y="17383"/>
                    </a:cubicBezTo>
                    <a:cubicBezTo>
                      <a:pt x="17157" y="17431"/>
                      <a:pt x="17122" y="17467"/>
                      <a:pt x="17229" y="17479"/>
                    </a:cubicBezTo>
                    <a:cubicBezTo>
                      <a:pt x="17300" y="17479"/>
                      <a:pt x="17372" y="17479"/>
                      <a:pt x="17443" y="17467"/>
                    </a:cubicBezTo>
                    <a:cubicBezTo>
                      <a:pt x="17503" y="17443"/>
                      <a:pt x="17443" y="17407"/>
                      <a:pt x="17443" y="17383"/>
                    </a:cubicBezTo>
                    <a:cubicBezTo>
                      <a:pt x="17443" y="17346"/>
                      <a:pt x="17472" y="17316"/>
                      <a:pt x="17502" y="17316"/>
                    </a:cubicBezTo>
                    <a:cubicBezTo>
                      <a:pt x="17510" y="17316"/>
                      <a:pt x="17519" y="17319"/>
                      <a:pt x="17527" y="17324"/>
                    </a:cubicBezTo>
                    <a:cubicBezTo>
                      <a:pt x="17538" y="17328"/>
                      <a:pt x="17560" y="17330"/>
                      <a:pt x="17582" y="17330"/>
                    </a:cubicBezTo>
                    <a:cubicBezTo>
                      <a:pt x="17621" y="17330"/>
                      <a:pt x="17664" y="17322"/>
                      <a:pt x="17660" y="17297"/>
                    </a:cubicBezTo>
                    <a:lnTo>
                      <a:pt x="17660" y="17297"/>
                    </a:lnTo>
                    <a:cubicBezTo>
                      <a:pt x="17671" y="17325"/>
                      <a:pt x="17692" y="17335"/>
                      <a:pt x="17718" y="17335"/>
                    </a:cubicBezTo>
                    <a:cubicBezTo>
                      <a:pt x="17800" y="17335"/>
                      <a:pt x="17935" y="17231"/>
                      <a:pt x="17979" y="17205"/>
                    </a:cubicBezTo>
                    <a:cubicBezTo>
                      <a:pt x="17999" y="17197"/>
                      <a:pt x="18011" y="17194"/>
                      <a:pt x="18020" y="17194"/>
                    </a:cubicBezTo>
                    <a:cubicBezTo>
                      <a:pt x="18039" y="17194"/>
                      <a:pt x="18046" y="17205"/>
                      <a:pt x="18086" y="17205"/>
                    </a:cubicBezTo>
                    <a:cubicBezTo>
                      <a:pt x="18146" y="17193"/>
                      <a:pt x="18205" y="17181"/>
                      <a:pt x="18265" y="17157"/>
                    </a:cubicBezTo>
                    <a:cubicBezTo>
                      <a:pt x="18304" y="17147"/>
                      <a:pt x="18515" y="17047"/>
                      <a:pt x="18600" y="17047"/>
                    </a:cubicBezTo>
                    <a:cubicBezTo>
                      <a:pt x="18618" y="17047"/>
                      <a:pt x="18630" y="17052"/>
                      <a:pt x="18634" y="17062"/>
                    </a:cubicBezTo>
                    <a:cubicBezTo>
                      <a:pt x="18705" y="17026"/>
                      <a:pt x="18717" y="17014"/>
                      <a:pt x="18705" y="16943"/>
                    </a:cubicBezTo>
                    <a:cubicBezTo>
                      <a:pt x="18693" y="16895"/>
                      <a:pt x="18717" y="16848"/>
                      <a:pt x="18753" y="16812"/>
                    </a:cubicBezTo>
                    <a:cubicBezTo>
                      <a:pt x="18777" y="16848"/>
                      <a:pt x="18812" y="16883"/>
                      <a:pt x="18848" y="16907"/>
                    </a:cubicBezTo>
                    <a:cubicBezTo>
                      <a:pt x="18908" y="16907"/>
                      <a:pt x="18979" y="16883"/>
                      <a:pt x="19015" y="16836"/>
                    </a:cubicBezTo>
                    <a:cubicBezTo>
                      <a:pt x="19051" y="16788"/>
                      <a:pt x="19098" y="16752"/>
                      <a:pt x="19134" y="16717"/>
                    </a:cubicBezTo>
                    <a:cubicBezTo>
                      <a:pt x="19134" y="16717"/>
                      <a:pt x="19205" y="16752"/>
                      <a:pt x="19217" y="16752"/>
                    </a:cubicBezTo>
                    <a:cubicBezTo>
                      <a:pt x="19312" y="16752"/>
                      <a:pt x="19217" y="16574"/>
                      <a:pt x="19289" y="16538"/>
                    </a:cubicBezTo>
                    <a:cubicBezTo>
                      <a:pt x="19304" y="16529"/>
                      <a:pt x="19317" y="16526"/>
                      <a:pt x="19327" y="16526"/>
                    </a:cubicBezTo>
                    <a:cubicBezTo>
                      <a:pt x="19383" y="16526"/>
                      <a:pt x="19373" y="16636"/>
                      <a:pt x="19419" y="16636"/>
                    </a:cubicBezTo>
                    <a:cubicBezTo>
                      <a:pt x="19423" y="16636"/>
                      <a:pt x="19427" y="16635"/>
                      <a:pt x="19432" y="16633"/>
                    </a:cubicBezTo>
                    <a:cubicBezTo>
                      <a:pt x="19563" y="16610"/>
                      <a:pt x="19610" y="16431"/>
                      <a:pt x="19682" y="16336"/>
                    </a:cubicBezTo>
                    <a:cubicBezTo>
                      <a:pt x="19691" y="16327"/>
                      <a:pt x="19802" y="16228"/>
                      <a:pt x="19835" y="16228"/>
                    </a:cubicBezTo>
                    <a:cubicBezTo>
                      <a:pt x="19845" y="16228"/>
                      <a:pt x="19848" y="16238"/>
                      <a:pt x="19836" y="16264"/>
                    </a:cubicBezTo>
                    <a:cubicBezTo>
                      <a:pt x="19759" y="16313"/>
                      <a:pt x="19744" y="16369"/>
                      <a:pt x="19806" y="16369"/>
                    </a:cubicBezTo>
                    <a:cubicBezTo>
                      <a:pt x="19820" y="16369"/>
                      <a:pt x="19838" y="16366"/>
                      <a:pt x="19860" y="16359"/>
                    </a:cubicBezTo>
                    <a:cubicBezTo>
                      <a:pt x="19896" y="16336"/>
                      <a:pt x="20003" y="16264"/>
                      <a:pt x="19955" y="16217"/>
                    </a:cubicBezTo>
                    <a:cubicBezTo>
                      <a:pt x="19944" y="16205"/>
                      <a:pt x="19860" y="16193"/>
                      <a:pt x="19872" y="16157"/>
                    </a:cubicBezTo>
                    <a:lnTo>
                      <a:pt x="19872" y="16157"/>
                    </a:lnTo>
                    <a:cubicBezTo>
                      <a:pt x="19872" y="16157"/>
                      <a:pt x="19984" y="16180"/>
                      <a:pt x="20065" y="16180"/>
                    </a:cubicBezTo>
                    <a:cubicBezTo>
                      <a:pt x="20113" y="16180"/>
                      <a:pt x="20150" y="16172"/>
                      <a:pt x="20146" y="16145"/>
                    </a:cubicBezTo>
                    <a:cubicBezTo>
                      <a:pt x="20134" y="16098"/>
                      <a:pt x="20086" y="16074"/>
                      <a:pt x="20086" y="16038"/>
                    </a:cubicBezTo>
                    <a:cubicBezTo>
                      <a:pt x="20074" y="15990"/>
                      <a:pt x="20110" y="15955"/>
                      <a:pt x="20122" y="15907"/>
                    </a:cubicBezTo>
                    <a:cubicBezTo>
                      <a:pt x="20152" y="15960"/>
                      <a:pt x="20173" y="15998"/>
                      <a:pt x="20208" y="15998"/>
                    </a:cubicBezTo>
                    <a:cubicBezTo>
                      <a:pt x="20228" y="15998"/>
                      <a:pt x="20254" y="15985"/>
                      <a:pt x="20289" y="15955"/>
                    </a:cubicBezTo>
                    <a:cubicBezTo>
                      <a:pt x="20313" y="15943"/>
                      <a:pt x="20444" y="15788"/>
                      <a:pt x="20360" y="15788"/>
                    </a:cubicBezTo>
                    <a:lnTo>
                      <a:pt x="20455" y="15728"/>
                    </a:lnTo>
                    <a:cubicBezTo>
                      <a:pt x="20479" y="15752"/>
                      <a:pt x="20479" y="15800"/>
                      <a:pt x="20515" y="15812"/>
                    </a:cubicBezTo>
                    <a:cubicBezTo>
                      <a:pt x="20575" y="15812"/>
                      <a:pt x="20634" y="15788"/>
                      <a:pt x="20658" y="15740"/>
                    </a:cubicBezTo>
                    <a:cubicBezTo>
                      <a:pt x="20718" y="15660"/>
                      <a:pt x="20668" y="15537"/>
                      <a:pt x="20752" y="15537"/>
                    </a:cubicBezTo>
                    <a:cubicBezTo>
                      <a:pt x="20767" y="15537"/>
                      <a:pt x="20787" y="15541"/>
                      <a:pt x="20813" y="15550"/>
                    </a:cubicBezTo>
                    <a:cubicBezTo>
                      <a:pt x="20836" y="15576"/>
                      <a:pt x="20851" y="15587"/>
                      <a:pt x="20861" y="15587"/>
                    </a:cubicBezTo>
                    <a:cubicBezTo>
                      <a:pt x="20895" y="15587"/>
                      <a:pt x="20864" y="15453"/>
                      <a:pt x="20920" y="15407"/>
                    </a:cubicBezTo>
                    <a:cubicBezTo>
                      <a:pt x="20979" y="15359"/>
                      <a:pt x="21087" y="15383"/>
                      <a:pt x="21087" y="15336"/>
                    </a:cubicBezTo>
                    <a:cubicBezTo>
                      <a:pt x="21087" y="15288"/>
                      <a:pt x="21087" y="15252"/>
                      <a:pt x="21087" y="15205"/>
                    </a:cubicBezTo>
                    <a:cubicBezTo>
                      <a:pt x="21129" y="15213"/>
                      <a:pt x="21129" y="15247"/>
                      <a:pt x="21161" y="15247"/>
                    </a:cubicBezTo>
                    <a:cubicBezTo>
                      <a:pt x="21174" y="15247"/>
                      <a:pt x="21191" y="15242"/>
                      <a:pt x="21217" y="15228"/>
                    </a:cubicBezTo>
                    <a:cubicBezTo>
                      <a:pt x="21253" y="15216"/>
                      <a:pt x="21325" y="15169"/>
                      <a:pt x="21301" y="15121"/>
                    </a:cubicBezTo>
                    <a:cubicBezTo>
                      <a:pt x="21289" y="15074"/>
                      <a:pt x="21348" y="15026"/>
                      <a:pt x="21396" y="14990"/>
                    </a:cubicBezTo>
                    <a:cubicBezTo>
                      <a:pt x="21432" y="14955"/>
                      <a:pt x="21360" y="14895"/>
                      <a:pt x="21408" y="14847"/>
                    </a:cubicBezTo>
                    <a:lnTo>
                      <a:pt x="21408" y="14847"/>
                    </a:lnTo>
                    <a:lnTo>
                      <a:pt x="21479" y="14907"/>
                    </a:lnTo>
                    <a:cubicBezTo>
                      <a:pt x="21503" y="14871"/>
                      <a:pt x="21551" y="14824"/>
                      <a:pt x="21515" y="14788"/>
                    </a:cubicBezTo>
                    <a:cubicBezTo>
                      <a:pt x="21515" y="14728"/>
                      <a:pt x="21515" y="14716"/>
                      <a:pt x="21587" y="14705"/>
                    </a:cubicBezTo>
                    <a:cubicBezTo>
                      <a:pt x="21622" y="14669"/>
                      <a:pt x="21610" y="14657"/>
                      <a:pt x="21587" y="14633"/>
                    </a:cubicBezTo>
                    <a:cubicBezTo>
                      <a:pt x="21551" y="14609"/>
                      <a:pt x="21587" y="14550"/>
                      <a:pt x="21622" y="14514"/>
                    </a:cubicBezTo>
                    <a:lnTo>
                      <a:pt x="21741" y="14621"/>
                    </a:lnTo>
                    <a:cubicBezTo>
                      <a:pt x="21694" y="14574"/>
                      <a:pt x="21801" y="14431"/>
                      <a:pt x="21837" y="14395"/>
                    </a:cubicBezTo>
                    <a:cubicBezTo>
                      <a:pt x="21872" y="14359"/>
                      <a:pt x="21908" y="14359"/>
                      <a:pt x="21956" y="14324"/>
                    </a:cubicBezTo>
                    <a:cubicBezTo>
                      <a:pt x="22134" y="14157"/>
                      <a:pt x="22277" y="13943"/>
                      <a:pt x="22384" y="13716"/>
                    </a:cubicBezTo>
                    <a:cubicBezTo>
                      <a:pt x="22408" y="13716"/>
                      <a:pt x="22432" y="13704"/>
                      <a:pt x="22456" y="13681"/>
                    </a:cubicBezTo>
                    <a:lnTo>
                      <a:pt x="22503" y="13562"/>
                    </a:lnTo>
                    <a:cubicBezTo>
                      <a:pt x="22563" y="13442"/>
                      <a:pt x="22599" y="13311"/>
                      <a:pt x="22622" y="13181"/>
                    </a:cubicBezTo>
                    <a:cubicBezTo>
                      <a:pt x="22670" y="13002"/>
                      <a:pt x="22694" y="12811"/>
                      <a:pt x="22706" y="12633"/>
                    </a:cubicBezTo>
                    <a:cubicBezTo>
                      <a:pt x="22718" y="12573"/>
                      <a:pt x="22694" y="12502"/>
                      <a:pt x="22670" y="12442"/>
                    </a:cubicBezTo>
                    <a:cubicBezTo>
                      <a:pt x="22646" y="12419"/>
                      <a:pt x="22658" y="12359"/>
                      <a:pt x="22670" y="12323"/>
                    </a:cubicBezTo>
                    <a:cubicBezTo>
                      <a:pt x="22670" y="12347"/>
                      <a:pt x="22680" y="12370"/>
                      <a:pt x="22691" y="12370"/>
                    </a:cubicBezTo>
                    <a:cubicBezTo>
                      <a:pt x="22696" y="12370"/>
                      <a:pt x="22702" y="12364"/>
                      <a:pt x="22706" y="12347"/>
                    </a:cubicBezTo>
                    <a:cubicBezTo>
                      <a:pt x="22730" y="12240"/>
                      <a:pt x="22741" y="12133"/>
                      <a:pt x="22741" y="12026"/>
                    </a:cubicBezTo>
                    <a:cubicBezTo>
                      <a:pt x="22741" y="11990"/>
                      <a:pt x="22741" y="11871"/>
                      <a:pt x="22706" y="11835"/>
                    </a:cubicBezTo>
                    <a:cubicBezTo>
                      <a:pt x="22699" y="11830"/>
                      <a:pt x="22689" y="11828"/>
                      <a:pt x="22678" y="11828"/>
                    </a:cubicBezTo>
                    <a:cubicBezTo>
                      <a:pt x="22634" y="11828"/>
                      <a:pt x="22568" y="11859"/>
                      <a:pt x="22539" y="11859"/>
                    </a:cubicBezTo>
                    <a:cubicBezTo>
                      <a:pt x="22539" y="11776"/>
                      <a:pt x="22634" y="11752"/>
                      <a:pt x="22682" y="11740"/>
                    </a:cubicBezTo>
                    <a:cubicBezTo>
                      <a:pt x="22741" y="11740"/>
                      <a:pt x="22718" y="11645"/>
                      <a:pt x="22718" y="11561"/>
                    </a:cubicBezTo>
                    <a:cubicBezTo>
                      <a:pt x="22718" y="11454"/>
                      <a:pt x="22682" y="11335"/>
                      <a:pt x="22682" y="11240"/>
                    </a:cubicBezTo>
                    <a:cubicBezTo>
                      <a:pt x="22682" y="11216"/>
                      <a:pt x="22706" y="11180"/>
                      <a:pt x="22706" y="11168"/>
                    </a:cubicBezTo>
                    <a:cubicBezTo>
                      <a:pt x="22682" y="11121"/>
                      <a:pt x="22646" y="11097"/>
                      <a:pt x="22611" y="11061"/>
                    </a:cubicBezTo>
                    <a:cubicBezTo>
                      <a:pt x="22539" y="10978"/>
                      <a:pt x="22611" y="10835"/>
                      <a:pt x="22587" y="10740"/>
                    </a:cubicBezTo>
                    <a:cubicBezTo>
                      <a:pt x="22563" y="10644"/>
                      <a:pt x="22503" y="10633"/>
                      <a:pt x="22432" y="10609"/>
                    </a:cubicBezTo>
                    <a:cubicBezTo>
                      <a:pt x="22289" y="10549"/>
                      <a:pt x="22468" y="10525"/>
                      <a:pt x="22491" y="10502"/>
                    </a:cubicBezTo>
                    <a:cubicBezTo>
                      <a:pt x="22551" y="10466"/>
                      <a:pt x="22384" y="10394"/>
                      <a:pt x="22372" y="10394"/>
                    </a:cubicBezTo>
                    <a:cubicBezTo>
                      <a:pt x="22289" y="10323"/>
                      <a:pt x="22384" y="10263"/>
                      <a:pt x="22396" y="10192"/>
                    </a:cubicBezTo>
                    <a:cubicBezTo>
                      <a:pt x="22384" y="10109"/>
                      <a:pt x="22349" y="10025"/>
                      <a:pt x="22289" y="9966"/>
                    </a:cubicBezTo>
                    <a:cubicBezTo>
                      <a:pt x="22265" y="9930"/>
                      <a:pt x="22099" y="9704"/>
                      <a:pt x="22170" y="9656"/>
                    </a:cubicBezTo>
                    <a:cubicBezTo>
                      <a:pt x="22158" y="9597"/>
                      <a:pt x="22122" y="9537"/>
                      <a:pt x="22063" y="9501"/>
                    </a:cubicBezTo>
                    <a:cubicBezTo>
                      <a:pt x="21908" y="9323"/>
                      <a:pt x="21801" y="9120"/>
                      <a:pt x="21646" y="8954"/>
                    </a:cubicBezTo>
                    <a:cubicBezTo>
                      <a:pt x="21602" y="8909"/>
                      <a:pt x="21551" y="8865"/>
                      <a:pt x="21498" y="8865"/>
                    </a:cubicBezTo>
                    <a:cubicBezTo>
                      <a:pt x="21480" y="8865"/>
                      <a:pt x="21462" y="8870"/>
                      <a:pt x="21444" y="8882"/>
                    </a:cubicBezTo>
                    <a:lnTo>
                      <a:pt x="21444" y="8882"/>
                    </a:lnTo>
                    <a:cubicBezTo>
                      <a:pt x="21480" y="8859"/>
                      <a:pt x="21551" y="8835"/>
                      <a:pt x="21539" y="8775"/>
                    </a:cubicBezTo>
                    <a:cubicBezTo>
                      <a:pt x="21539" y="8716"/>
                      <a:pt x="21491" y="8739"/>
                      <a:pt x="21468" y="8692"/>
                    </a:cubicBezTo>
                    <a:lnTo>
                      <a:pt x="21444" y="8620"/>
                    </a:lnTo>
                    <a:cubicBezTo>
                      <a:pt x="21396" y="8513"/>
                      <a:pt x="21337" y="8418"/>
                      <a:pt x="21265" y="8335"/>
                    </a:cubicBezTo>
                    <a:cubicBezTo>
                      <a:pt x="21194" y="8323"/>
                      <a:pt x="21063" y="8156"/>
                      <a:pt x="21063" y="8156"/>
                    </a:cubicBezTo>
                    <a:cubicBezTo>
                      <a:pt x="20967" y="8180"/>
                      <a:pt x="20908" y="8275"/>
                      <a:pt x="20813" y="8287"/>
                    </a:cubicBezTo>
                    <a:cubicBezTo>
                      <a:pt x="20778" y="8287"/>
                      <a:pt x="20766" y="8132"/>
                      <a:pt x="20862" y="8132"/>
                    </a:cubicBezTo>
                    <a:cubicBezTo>
                      <a:pt x="20865" y="8132"/>
                      <a:pt x="20869" y="8132"/>
                      <a:pt x="20872" y="8132"/>
                    </a:cubicBezTo>
                    <a:cubicBezTo>
                      <a:pt x="20991" y="8132"/>
                      <a:pt x="20979" y="8073"/>
                      <a:pt x="20908" y="7989"/>
                    </a:cubicBezTo>
                    <a:cubicBezTo>
                      <a:pt x="20884" y="7954"/>
                      <a:pt x="20836" y="7882"/>
                      <a:pt x="20789" y="7882"/>
                    </a:cubicBezTo>
                    <a:cubicBezTo>
                      <a:pt x="20765" y="7882"/>
                      <a:pt x="20753" y="7888"/>
                      <a:pt x="20744" y="7888"/>
                    </a:cubicBezTo>
                    <a:cubicBezTo>
                      <a:pt x="20735" y="7888"/>
                      <a:pt x="20729" y="7882"/>
                      <a:pt x="20717" y="7858"/>
                    </a:cubicBezTo>
                    <a:cubicBezTo>
                      <a:pt x="20682" y="7811"/>
                      <a:pt x="20646" y="7596"/>
                      <a:pt x="20694" y="7585"/>
                    </a:cubicBezTo>
                    <a:lnTo>
                      <a:pt x="20694" y="7585"/>
                    </a:lnTo>
                    <a:cubicBezTo>
                      <a:pt x="20678" y="7587"/>
                      <a:pt x="20665" y="7589"/>
                      <a:pt x="20653" y="7589"/>
                    </a:cubicBezTo>
                    <a:cubicBezTo>
                      <a:pt x="20610" y="7589"/>
                      <a:pt x="20586" y="7569"/>
                      <a:pt x="20539" y="7513"/>
                    </a:cubicBezTo>
                    <a:cubicBezTo>
                      <a:pt x="20479" y="7454"/>
                      <a:pt x="20420" y="7394"/>
                      <a:pt x="20348" y="7370"/>
                    </a:cubicBezTo>
                    <a:cubicBezTo>
                      <a:pt x="20325" y="7370"/>
                      <a:pt x="20229" y="7346"/>
                      <a:pt x="20229" y="7335"/>
                    </a:cubicBezTo>
                    <a:cubicBezTo>
                      <a:pt x="20229" y="7323"/>
                      <a:pt x="20241" y="7251"/>
                      <a:pt x="20229" y="7227"/>
                    </a:cubicBezTo>
                    <a:cubicBezTo>
                      <a:pt x="20194" y="7180"/>
                      <a:pt x="20134" y="7180"/>
                      <a:pt x="20086" y="7144"/>
                    </a:cubicBezTo>
                    <a:lnTo>
                      <a:pt x="19944" y="7013"/>
                    </a:lnTo>
                    <a:cubicBezTo>
                      <a:pt x="19939" y="6966"/>
                      <a:pt x="19921" y="6951"/>
                      <a:pt x="19899" y="6951"/>
                    </a:cubicBezTo>
                    <a:cubicBezTo>
                      <a:pt x="19866" y="6951"/>
                      <a:pt x="19822" y="6987"/>
                      <a:pt x="19801" y="7001"/>
                    </a:cubicBezTo>
                    <a:cubicBezTo>
                      <a:pt x="19787" y="7008"/>
                      <a:pt x="19774" y="7011"/>
                      <a:pt x="19762" y="7011"/>
                    </a:cubicBezTo>
                    <a:cubicBezTo>
                      <a:pt x="19732" y="7011"/>
                      <a:pt x="19707" y="6994"/>
                      <a:pt x="19682" y="6977"/>
                    </a:cubicBezTo>
                    <a:cubicBezTo>
                      <a:pt x="19741" y="6894"/>
                      <a:pt x="19777" y="6882"/>
                      <a:pt x="19693" y="6799"/>
                    </a:cubicBezTo>
                    <a:cubicBezTo>
                      <a:pt x="19539" y="6656"/>
                      <a:pt x="19372" y="6525"/>
                      <a:pt x="19193" y="6406"/>
                    </a:cubicBezTo>
                    <a:cubicBezTo>
                      <a:pt x="19184" y="6396"/>
                      <a:pt x="19059" y="6296"/>
                      <a:pt x="19017" y="6296"/>
                    </a:cubicBezTo>
                    <a:cubicBezTo>
                      <a:pt x="19008" y="6296"/>
                      <a:pt x="19003" y="6300"/>
                      <a:pt x="19003" y="6311"/>
                    </a:cubicBezTo>
                    <a:cubicBezTo>
                      <a:pt x="19003" y="6338"/>
                      <a:pt x="18992" y="6349"/>
                      <a:pt x="18977" y="6349"/>
                    </a:cubicBezTo>
                    <a:cubicBezTo>
                      <a:pt x="18947" y="6349"/>
                      <a:pt x="18900" y="6307"/>
                      <a:pt x="18884" y="6275"/>
                    </a:cubicBezTo>
                    <a:cubicBezTo>
                      <a:pt x="18848" y="6239"/>
                      <a:pt x="18896" y="6227"/>
                      <a:pt x="18884" y="6192"/>
                    </a:cubicBezTo>
                    <a:cubicBezTo>
                      <a:pt x="18860" y="6156"/>
                      <a:pt x="18836" y="6132"/>
                      <a:pt x="18812" y="6120"/>
                    </a:cubicBezTo>
                    <a:cubicBezTo>
                      <a:pt x="18769" y="6088"/>
                      <a:pt x="18668" y="5998"/>
                      <a:pt x="18597" y="5998"/>
                    </a:cubicBezTo>
                    <a:cubicBezTo>
                      <a:pt x="18589" y="5998"/>
                      <a:pt x="18581" y="5999"/>
                      <a:pt x="18574" y="6001"/>
                    </a:cubicBezTo>
                    <a:cubicBezTo>
                      <a:pt x="18569" y="6002"/>
                      <a:pt x="18564" y="6003"/>
                      <a:pt x="18559" y="6003"/>
                    </a:cubicBezTo>
                    <a:cubicBezTo>
                      <a:pt x="18512" y="6003"/>
                      <a:pt x="18496" y="5952"/>
                      <a:pt x="18431" y="5942"/>
                    </a:cubicBezTo>
                    <a:cubicBezTo>
                      <a:pt x="18426" y="5940"/>
                      <a:pt x="18420" y="5939"/>
                      <a:pt x="18414" y="5939"/>
                    </a:cubicBezTo>
                    <a:cubicBezTo>
                      <a:pt x="18382" y="5939"/>
                      <a:pt x="18339" y="5956"/>
                      <a:pt x="18314" y="5956"/>
                    </a:cubicBezTo>
                    <a:cubicBezTo>
                      <a:pt x="18308" y="5956"/>
                      <a:pt x="18304" y="5955"/>
                      <a:pt x="18300" y="5953"/>
                    </a:cubicBezTo>
                    <a:cubicBezTo>
                      <a:pt x="18289" y="5942"/>
                      <a:pt x="18300" y="5894"/>
                      <a:pt x="18289" y="5870"/>
                    </a:cubicBezTo>
                    <a:cubicBezTo>
                      <a:pt x="18253" y="5799"/>
                      <a:pt x="18193" y="5751"/>
                      <a:pt x="18122" y="5727"/>
                    </a:cubicBezTo>
                    <a:cubicBezTo>
                      <a:pt x="18027" y="5668"/>
                      <a:pt x="17919" y="5620"/>
                      <a:pt x="17812" y="5572"/>
                    </a:cubicBezTo>
                    <a:cubicBezTo>
                      <a:pt x="17804" y="5570"/>
                      <a:pt x="17794" y="5568"/>
                      <a:pt x="17784" y="5568"/>
                    </a:cubicBezTo>
                    <a:cubicBezTo>
                      <a:pt x="17751" y="5568"/>
                      <a:pt x="17714" y="5584"/>
                      <a:pt x="17705" y="5620"/>
                    </a:cubicBezTo>
                    <a:cubicBezTo>
                      <a:pt x="17689" y="5624"/>
                      <a:pt x="17678" y="5632"/>
                      <a:pt x="17671" y="5643"/>
                    </a:cubicBezTo>
                    <a:lnTo>
                      <a:pt x="17671" y="5643"/>
                    </a:lnTo>
                    <a:cubicBezTo>
                      <a:pt x="17708" y="5567"/>
                      <a:pt x="17725" y="5486"/>
                      <a:pt x="17681" y="5453"/>
                    </a:cubicBezTo>
                    <a:cubicBezTo>
                      <a:pt x="17648" y="5431"/>
                      <a:pt x="17534" y="5369"/>
                      <a:pt x="17498" y="5369"/>
                    </a:cubicBezTo>
                    <a:cubicBezTo>
                      <a:pt x="17495" y="5369"/>
                      <a:pt x="17493" y="5369"/>
                      <a:pt x="17491" y="5370"/>
                    </a:cubicBezTo>
                    <a:cubicBezTo>
                      <a:pt x="17449" y="5398"/>
                      <a:pt x="17423" y="5430"/>
                      <a:pt x="17390" y="5430"/>
                    </a:cubicBezTo>
                    <a:cubicBezTo>
                      <a:pt x="17367" y="5430"/>
                      <a:pt x="17340" y="5414"/>
                      <a:pt x="17300" y="5370"/>
                    </a:cubicBezTo>
                    <a:cubicBezTo>
                      <a:pt x="17205" y="5299"/>
                      <a:pt x="17110" y="5239"/>
                      <a:pt x="16991" y="5203"/>
                    </a:cubicBezTo>
                    <a:cubicBezTo>
                      <a:pt x="16986" y="5202"/>
                      <a:pt x="16981" y="5202"/>
                      <a:pt x="16976" y="5202"/>
                    </a:cubicBezTo>
                    <a:cubicBezTo>
                      <a:pt x="16930" y="5202"/>
                      <a:pt x="16868" y="5237"/>
                      <a:pt x="16823" y="5237"/>
                    </a:cubicBezTo>
                    <a:cubicBezTo>
                      <a:pt x="16810" y="5237"/>
                      <a:pt x="16798" y="5234"/>
                      <a:pt x="16788" y="5227"/>
                    </a:cubicBezTo>
                    <a:cubicBezTo>
                      <a:pt x="16717" y="5168"/>
                      <a:pt x="16753" y="5037"/>
                      <a:pt x="16657" y="4977"/>
                    </a:cubicBezTo>
                    <a:cubicBezTo>
                      <a:pt x="16651" y="4972"/>
                      <a:pt x="16645" y="4970"/>
                      <a:pt x="16640" y="4970"/>
                    </a:cubicBezTo>
                    <a:cubicBezTo>
                      <a:pt x="16610" y="4970"/>
                      <a:pt x="16608" y="5052"/>
                      <a:pt x="16598" y="5072"/>
                    </a:cubicBezTo>
                    <a:cubicBezTo>
                      <a:pt x="16552" y="5050"/>
                      <a:pt x="16561" y="4941"/>
                      <a:pt x="16511" y="4941"/>
                    </a:cubicBezTo>
                    <a:cubicBezTo>
                      <a:pt x="16508" y="4941"/>
                      <a:pt x="16505" y="4941"/>
                      <a:pt x="16503" y="4941"/>
                    </a:cubicBezTo>
                    <a:cubicBezTo>
                      <a:pt x="16483" y="4941"/>
                      <a:pt x="16410" y="5089"/>
                      <a:pt x="16351" y="5089"/>
                    </a:cubicBezTo>
                    <a:cubicBezTo>
                      <a:pt x="16337" y="5089"/>
                      <a:pt x="16324" y="5081"/>
                      <a:pt x="16312" y="5060"/>
                    </a:cubicBezTo>
                    <a:cubicBezTo>
                      <a:pt x="16288" y="5013"/>
                      <a:pt x="16360" y="4977"/>
                      <a:pt x="16288" y="4918"/>
                    </a:cubicBezTo>
                    <a:cubicBezTo>
                      <a:pt x="16253" y="4882"/>
                      <a:pt x="16217" y="4870"/>
                      <a:pt x="16181" y="4870"/>
                    </a:cubicBezTo>
                    <a:cubicBezTo>
                      <a:pt x="16101" y="4870"/>
                      <a:pt x="16139" y="4964"/>
                      <a:pt x="16059" y="4964"/>
                    </a:cubicBezTo>
                    <a:cubicBezTo>
                      <a:pt x="16045" y="4964"/>
                      <a:pt x="16026" y="4961"/>
                      <a:pt x="16003" y="4953"/>
                    </a:cubicBezTo>
                    <a:cubicBezTo>
                      <a:pt x="16026" y="4906"/>
                      <a:pt x="16026" y="4846"/>
                      <a:pt x="16003" y="4799"/>
                    </a:cubicBezTo>
                    <a:cubicBezTo>
                      <a:pt x="15971" y="4775"/>
                      <a:pt x="15924" y="4736"/>
                      <a:pt x="15886" y="4736"/>
                    </a:cubicBezTo>
                    <a:cubicBezTo>
                      <a:pt x="15866" y="4736"/>
                      <a:pt x="15848" y="4746"/>
                      <a:pt x="15836" y="4775"/>
                    </a:cubicBezTo>
                    <a:cubicBezTo>
                      <a:pt x="15858" y="4702"/>
                      <a:pt x="15835" y="4674"/>
                      <a:pt x="15792" y="4674"/>
                    </a:cubicBezTo>
                    <a:cubicBezTo>
                      <a:pt x="15765" y="4674"/>
                      <a:pt x="15730" y="4685"/>
                      <a:pt x="15693" y="4703"/>
                    </a:cubicBezTo>
                    <a:cubicBezTo>
                      <a:pt x="15717" y="4609"/>
                      <a:pt x="15343" y="4585"/>
                      <a:pt x="15301" y="4573"/>
                    </a:cubicBezTo>
                    <a:lnTo>
                      <a:pt x="15301" y="4573"/>
                    </a:lnTo>
                    <a:cubicBezTo>
                      <a:pt x="15417" y="4609"/>
                      <a:pt x="15418" y="4684"/>
                      <a:pt x="15346" y="4684"/>
                    </a:cubicBezTo>
                    <a:cubicBezTo>
                      <a:pt x="15322" y="4684"/>
                      <a:pt x="15291" y="4676"/>
                      <a:pt x="15252" y="4656"/>
                    </a:cubicBezTo>
                    <a:cubicBezTo>
                      <a:pt x="15157" y="4596"/>
                      <a:pt x="15050" y="4549"/>
                      <a:pt x="14943" y="4525"/>
                    </a:cubicBezTo>
                    <a:lnTo>
                      <a:pt x="14943" y="4525"/>
                    </a:lnTo>
                    <a:cubicBezTo>
                      <a:pt x="14907" y="4620"/>
                      <a:pt x="15181" y="4715"/>
                      <a:pt x="15264" y="4763"/>
                    </a:cubicBezTo>
                    <a:cubicBezTo>
                      <a:pt x="15181" y="4739"/>
                      <a:pt x="15098" y="4715"/>
                      <a:pt x="15014" y="4691"/>
                    </a:cubicBezTo>
                    <a:cubicBezTo>
                      <a:pt x="14955" y="4668"/>
                      <a:pt x="14871" y="4632"/>
                      <a:pt x="14860" y="4572"/>
                    </a:cubicBezTo>
                    <a:cubicBezTo>
                      <a:pt x="14860" y="4513"/>
                      <a:pt x="14919" y="4501"/>
                      <a:pt x="14860" y="4453"/>
                    </a:cubicBezTo>
                    <a:cubicBezTo>
                      <a:pt x="14821" y="4418"/>
                      <a:pt x="14787" y="4407"/>
                      <a:pt x="14754" y="4407"/>
                    </a:cubicBezTo>
                    <a:cubicBezTo>
                      <a:pt x="14700" y="4407"/>
                      <a:pt x="14649" y="4436"/>
                      <a:pt x="14582" y="4436"/>
                    </a:cubicBezTo>
                    <a:cubicBezTo>
                      <a:pt x="14565" y="4436"/>
                      <a:pt x="14546" y="4434"/>
                      <a:pt x="14526" y="4429"/>
                    </a:cubicBezTo>
                    <a:cubicBezTo>
                      <a:pt x="14419" y="4406"/>
                      <a:pt x="14336" y="4346"/>
                      <a:pt x="14276" y="4251"/>
                    </a:cubicBezTo>
                    <a:cubicBezTo>
                      <a:pt x="14264" y="4310"/>
                      <a:pt x="14157" y="4370"/>
                      <a:pt x="14098" y="4382"/>
                    </a:cubicBezTo>
                    <a:cubicBezTo>
                      <a:pt x="14087" y="4384"/>
                      <a:pt x="14078" y="4386"/>
                      <a:pt x="14071" y="4386"/>
                    </a:cubicBezTo>
                    <a:cubicBezTo>
                      <a:pt x="14014" y="4386"/>
                      <a:pt x="14059" y="4309"/>
                      <a:pt x="14038" y="4298"/>
                    </a:cubicBezTo>
                    <a:cubicBezTo>
                      <a:pt x="14034" y="4298"/>
                      <a:pt x="14030" y="4297"/>
                      <a:pt x="14027" y="4297"/>
                    </a:cubicBezTo>
                    <a:cubicBezTo>
                      <a:pt x="14019" y="4297"/>
                      <a:pt x="14012" y="4299"/>
                      <a:pt x="14006" y="4302"/>
                    </a:cubicBezTo>
                    <a:lnTo>
                      <a:pt x="14006" y="4302"/>
                    </a:lnTo>
                    <a:cubicBezTo>
                      <a:pt x="14014" y="4280"/>
                      <a:pt x="14016" y="4260"/>
                      <a:pt x="14002" y="4251"/>
                    </a:cubicBezTo>
                    <a:cubicBezTo>
                      <a:pt x="13943" y="4215"/>
                      <a:pt x="13859" y="4191"/>
                      <a:pt x="13788" y="4191"/>
                    </a:cubicBezTo>
                    <a:cubicBezTo>
                      <a:pt x="13764" y="4191"/>
                      <a:pt x="13731" y="4189"/>
                      <a:pt x="13696" y="4189"/>
                    </a:cubicBezTo>
                    <a:cubicBezTo>
                      <a:pt x="13645" y="4189"/>
                      <a:pt x="13590" y="4194"/>
                      <a:pt x="13562" y="4215"/>
                    </a:cubicBezTo>
                    <a:cubicBezTo>
                      <a:pt x="13534" y="4243"/>
                      <a:pt x="13526" y="4255"/>
                      <a:pt x="13513" y="4255"/>
                    </a:cubicBezTo>
                    <a:cubicBezTo>
                      <a:pt x="13504" y="4255"/>
                      <a:pt x="13491" y="4249"/>
                      <a:pt x="13467" y="4239"/>
                    </a:cubicBezTo>
                    <a:cubicBezTo>
                      <a:pt x="13431" y="4227"/>
                      <a:pt x="13407" y="4203"/>
                      <a:pt x="13407" y="4179"/>
                    </a:cubicBezTo>
                    <a:cubicBezTo>
                      <a:pt x="13407" y="4132"/>
                      <a:pt x="13383" y="4144"/>
                      <a:pt x="13336" y="4132"/>
                    </a:cubicBezTo>
                    <a:cubicBezTo>
                      <a:pt x="13288" y="4132"/>
                      <a:pt x="13205" y="4156"/>
                      <a:pt x="13133" y="4156"/>
                    </a:cubicBezTo>
                    <a:cubicBezTo>
                      <a:pt x="13062" y="4156"/>
                      <a:pt x="13002" y="4156"/>
                      <a:pt x="12931" y="4132"/>
                    </a:cubicBezTo>
                    <a:cubicBezTo>
                      <a:pt x="12895" y="4120"/>
                      <a:pt x="12847" y="4048"/>
                      <a:pt x="12824" y="4048"/>
                    </a:cubicBezTo>
                    <a:cubicBezTo>
                      <a:pt x="12820" y="4047"/>
                      <a:pt x="12816" y="4047"/>
                      <a:pt x="12814" y="4047"/>
                    </a:cubicBezTo>
                    <a:cubicBezTo>
                      <a:pt x="12798" y="4047"/>
                      <a:pt x="12815" y="4074"/>
                      <a:pt x="12806" y="4074"/>
                    </a:cubicBezTo>
                    <a:cubicBezTo>
                      <a:pt x="12804" y="4074"/>
                      <a:pt x="12802" y="4074"/>
                      <a:pt x="12800" y="4072"/>
                    </a:cubicBezTo>
                    <a:lnTo>
                      <a:pt x="12740" y="4072"/>
                    </a:lnTo>
                    <a:lnTo>
                      <a:pt x="12490" y="4025"/>
                    </a:lnTo>
                    <a:cubicBezTo>
                      <a:pt x="12437" y="4011"/>
                      <a:pt x="12357" y="3987"/>
                      <a:pt x="12295" y="3987"/>
                    </a:cubicBezTo>
                    <a:cubicBezTo>
                      <a:pt x="12248" y="3987"/>
                      <a:pt x="12211" y="4001"/>
                      <a:pt x="12205" y="4046"/>
                    </a:cubicBezTo>
                    <a:lnTo>
                      <a:pt x="12205" y="4046"/>
                    </a:lnTo>
                    <a:cubicBezTo>
                      <a:pt x="12213" y="3964"/>
                      <a:pt x="12037" y="3929"/>
                      <a:pt x="11966" y="3917"/>
                    </a:cubicBezTo>
                    <a:cubicBezTo>
                      <a:pt x="11956" y="3916"/>
                      <a:pt x="11947" y="3916"/>
                      <a:pt x="11939" y="3916"/>
                    </a:cubicBezTo>
                    <a:cubicBezTo>
                      <a:pt x="11870" y="3916"/>
                      <a:pt x="11839" y="3947"/>
                      <a:pt x="11783" y="3947"/>
                    </a:cubicBezTo>
                    <a:cubicBezTo>
                      <a:pt x="11770" y="3947"/>
                      <a:pt x="11756" y="3945"/>
                      <a:pt x="11740" y="3941"/>
                    </a:cubicBezTo>
                    <a:cubicBezTo>
                      <a:pt x="11704" y="3929"/>
                      <a:pt x="11740" y="3870"/>
                      <a:pt x="11704" y="3846"/>
                    </a:cubicBezTo>
                    <a:cubicBezTo>
                      <a:pt x="11669" y="3822"/>
                      <a:pt x="11621" y="3810"/>
                      <a:pt x="11585" y="3810"/>
                    </a:cubicBezTo>
                    <a:cubicBezTo>
                      <a:pt x="11568" y="3807"/>
                      <a:pt x="11551" y="3805"/>
                      <a:pt x="11535" y="3805"/>
                    </a:cubicBezTo>
                    <a:cubicBezTo>
                      <a:pt x="11497" y="3805"/>
                      <a:pt x="11461" y="3814"/>
                      <a:pt x="11419" y="3822"/>
                    </a:cubicBezTo>
                    <a:cubicBezTo>
                      <a:pt x="11404" y="3830"/>
                      <a:pt x="11398" y="3851"/>
                      <a:pt x="11396" y="3871"/>
                    </a:cubicBezTo>
                    <a:lnTo>
                      <a:pt x="11396" y="3871"/>
                    </a:lnTo>
                    <a:cubicBezTo>
                      <a:pt x="11390" y="3847"/>
                      <a:pt x="11366" y="3840"/>
                      <a:pt x="11337" y="3840"/>
                    </a:cubicBezTo>
                    <a:cubicBezTo>
                      <a:pt x="11305" y="3840"/>
                      <a:pt x="11266" y="3848"/>
                      <a:pt x="11236" y="3848"/>
                    </a:cubicBezTo>
                    <a:cubicBezTo>
                      <a:pt x="11229" y="3848"/>
                      <a:pt x="11222" y="3847"/>
                      <a:pt x="11216" y="3846"/>
                    </a:cubicBezTo>
                    <a:cubicBezTo>
                      <a:pt x="11159" y="3835"/>
                      <a:pt x="11257" y="3679"/>
                      <a:pt x="11156" y="3679"/>
                    </a:cubicBezTo>
                    <a:cubicBezTo>
                      <a:pt x="11153" y="3679"/>
                      <a:pt x="11149" y="3679"/>
                      <a:pt x="11145" y="3679"/>
                    </a:cubicBezTo>
                    <a:cubicBezTo>
                      <a:pt x="11014" y="3691"/>
                      <a:pt x="11050" y="3846"/>
                      <a:pt x="10990" y="3906"/>
                    </a:cubicBezTo>
                    <a:cubicBezTo>
                      <a:pt x="10983" y="3917"/>
                      <a:pt x="10974" y="3922"/>
                      <a:pt x="10965" y="3922"/>
                    </a:cubicBezTo>
                    <a:cubicBezTo>
                      <a:pt x="10919" y="3922"/>
                      <a:pt x="10861" y="3785"/>
                      <a:pt x="10871" y="3775"/>
                    </a:cubicBezTo>
                    <a:lnTo>
                      <a:pt x="10871" y="3775"/>
                    </a:lnTo>
                    <a:cubicBezTo>
                      <a:pt x="10835" y="3810"/>
                      <a:pt x="10859" y="3834"/>
                      <a:pt x="10788" y="3834"/>
                    </a:cubicBezTo>
                    <a:cubicBezTo>
                      <a:pt x="10772" y="3834"/>
                      <a:pt x="10745" y="3824"/>
                      <a:pt x="10726" y="3824"/>
                    </a:cubicBezTo>
                    <a:cubicBezTo>
                      <a:pt x="10716" y="3824"/>
                      <a:pt x="10708" y="3826"/>
                      <a:pt x="10704" y="3834"/>
                    </a:cubicBezTo>
                    <a:cubicBezTo>
                      <a:pt x="10680" y="3846"/>
                      <a:pt x="10704" y="3882"/>
                      <a:pt x="10669" y="3894"/>
                    </a:cubicBezTo>
                    <a:cubicBezTo>
                      <a:pt x="10657" y="3900"/>
                      <a:pt x="10639" y="3903"/>
                      <a:pt x="10621" y="3903"/>
                    </a:cubicBezTo>
                    <a:cubicBezTo>
                      <a:pt x="10603" y="3903"/>
                      <a:pt x="10585" y="3900"/>
                      <a:pt x="10573" y="3894"/>
                    </a:cubicBezTo>
                    <a:cubicBezTo>
                      <a:pt x="10584" y="3842"/>
                      <a:pt x="10585" y="3808"/>
                      <a:pt x="10530" y="3808"/>
                    </a:cubicBezTo>
                    <a:cubicBezTo>
                      <a:pt x="10522" y="3808"/>
                      <a:pt x="10513" y="3809"/>
                      <a:pt x="10502" y="3810"/>
                    </a:cubicBezTo>
                    <a:cubicBezTo>
                      <a:pt x="10461" y="3815"/>
                      <a:pt x="10432" y="3821"/>
                      <a:pt x="10412" y="3821"/>
                    </a:cubicBezTo>
                    <a:cubicBezTo>
                      <a:pt x="10380" y="3821"/>
                      <a:pt x="10371" y="3805"/>
                      <a:pt x="10371" y="3739"/>
                    </a:cubicBezTo>
                    <a:cubicBezTo>
                      <a:pt x="10371" y="3716"/>
                      <a:pt x="10316" y="3703"/>
                      <a:pt x="10274" y="3703"/>
                    </a:cubicBezTo>
                    <a:cubicBezTo>
                      <a:pt x="10251" y="3703"/>
                      <a:pt x="10232" y="3707"/>
                      <a:pt x="10228" y="3715"/>
                    </a:cubicBezTo>
                    <a:cubicBezTo>
                      <a:pt x="10216" y="3739"/>
                      <a:pt x="10240" y="3763"/>
                      <a:pt x="10180" y="3763"/>
                    </a:cubicBezTo>
                    <a:cubicBezTo>
                      <a:pt x="10109" y="3763"/>
                      <a:pt x="10038" y="3751"/>
                      <a:pt x="9966" y="3727"/>
                    </a:cubicBezTo>
                    <a:cubicBezTo>
                      <a:pt x="9895" y="3703"/>
                      <a:pt x="9895" y="3656"/>
                      <a:pt x="9835" y="3620"/>
                    </a:cubicBezTo>
                    <a:cubicBezTo>
                      <a:pt x="9801" y="3599"/>
                      <a:pt x="9758" y="3586"/>
                      <a:pt x="9717" y="3586"/>
                    </a:cubicBezTo>
                    <a:cubicBezTo>
                      <a:pt x="9687" y="3586"/>
                      <a:pt x="9658" y="3593"/>
                      <a:pt x="9633" y="3608"/>
                    </a:cubicBezTo>
                    <a:cubicBezTo>
                      <a:pt x="9622" y="3615"/>
                      <a:pt x="9609" y="3618"/>
                      <a:pt x="9595" y="3618"/>
                    </a:cubicBezTo>
                    <a:cubicBezTo>
                      <a:pt x="9524" y="3618"/>
                      <a:pt x="9428" y="3531"/>
                      <a:pt x="9430" y="3525"/>
                    </a:cubicBezTo>
                    <a:lnTo>
                      <a:pt x="9430" y="3525"/>
                    </a:lnTo>
                    <a:cubicBezTo>
                      <a:pt x="9348" y="3573"/>
                      <a:pt x="9490" y="3679"/>
                      <a:pt x="9490" y="3715"/>
                    </a:cubicBezTo>
                    <a:cubicBezTo>
                      <a:pt x="9490" y="3718"/>
                      <a:pt x="9483" y="3720"/>
                      <a:pt x="9473" y="3720"/>
                    </a:cubicBezTo>
                    <a:cubicBezTo>
                      <a:pt x="9446" y="3720"/>
                      <a:pt x="9395" y="3709"/>
                      <a:pt x="9395" y="3691"/>
                    </a:cubicBezTo>
                    <a:cubicBezTo>
                      <a:pt x="9395" y="3660"/>
                      <a:pt x="9352" y="3649"/>
                      <a:pt x="9310" y="3649"/>
                    </a:cubicBezTo>
                    <a:cubicBezTo>
                      <a:pt x="9289" y="3649"/>
                      <a:pt x="9268" y="3652"/>
                      <a:pt x="9252" y="3656"/>
                    </a:cubicBezTo>
                    <a:cubicBezTo>
                      <a:pt x="9234" y="3661"/>
                      <a:pt x="9221" y="3664"/>
                      <a:pt x="9211" y="3664"/>
                    </a:cubicBezTo>
                    <a:cubicBezTo>
                      <a:pt x="9161" y="3664"/>
                      <a:pt x="9196" y="3596"/>
                      <a:pt x="9156" y="3536"/>
                    </a:cubicBezTo>
                    <a:cubicBezTo>
                      <a:pt x="9144" y="3521"/>
                      <a:pt x="9134" y="3515"/>
                      <a:pt x="9126" y="3515"/>
                    </a:cubicBezTo>
                    <a:cubicBezTo>
                      <a:pt x="9103" y="3515"/>
                      <a:pt x="9094" y="3563"/>
                      <a:pt x="9085" y="3572"/>
                    </a:cubicBezTo>
                    <a:cubicBezTo>
                      <a:pt x="9079" y="3596"/>
                      <a:pt x="9058" y="3602"/>
                      <a:pt x="9034" y="3602"/>
                    </a:cubicBezTo>
                    <a:cubicBezTo>
                      <a:pt x="9011" y="3602"/>
                      <a:pt x="8984" y="3596"/>
                      <a:pt x="8966" y="3596"/>
                    </a:cubicBezTo>
                    <a:cubicBezTo>
                      <a:pt x="8904" y="3589"/>
                      <a:pt x="8874" y="3574"/>
                      <a:pt x="8840" y="3574"/>
                    </a:cubicBezTo>
                    <a:cubicBezTo>
                      <a:pt x="8814" y="3574"/>
                      <a:pt x="8785" y="3583"/>
                      <a:pt x="8740" y="3608"/>
                    </a:cubicBezTo>
                    <a:cubicBezTo>
                      <a:pt x="8740" y="3608"/>
                      <a:pt x="8694" y="3623"/>
                      <a:pt x="8670" y="3623"/>
                    </a:cubicBezTo>
                    <a:cubicBezTo>
                      <a:pt x="8664" y="3623"/>
                      <a:pt x="8659" y="3622"/>
                      <a:pt x="8656" y="3620"/>
                    </a:cubicBezTo>
                    <a:cubicBezTo>
                      <a:pt x="8644" y="3608"/>
                      <a:pt x="8775" y="3501"/>
                      <a:pt x="8668" y="3453"/>
                    </a:cubicBezTo>
                    <a:cubicBezTo>
                      <a:pt x="8565" y="3430"/>
                      <a:pt x="8462" y="3407"/>
                      <a:pt x="8358" y="3395"/>
                    </a:cubicBezTo>
                    <a:lnTo>
                      <a:pt x="8358" y="3395"/>
                    </a:lnTo>
                    <a:cubicBezTo>
                      <a:pt x="8382" y="3399"/>
                      <a:pt x="8428" y="3414"/>
                      <a:pt x="8418" y="3453"/>
                    </a:cubicBezTo>
                    <a:cubicBezTo>
                      <a:pt x="8416" y="3461"/>
                      <a:pt x="8406" y="3464"/>
                      <a:pt x="8393" y="3464"/>
                    </a:cubicBezTo>
                    <a:cubicBezTo>
                      <a:pt x="8362" y="3464"/>
                      <a:pt x="8310" y="3448"/>
                      <a:pt x="8275" y="3448"/>
                    </a:cubicBezTo>
                    <a:cubicBezTo>
                      <a:pt x="8258" y="3448"/>
                      <a:pt x="8245" y="3452"/>
                      <a:pt x="8240" y="3462"/>
                    </a:cubicBezTo>
                    <a:lnTo>
                      <a:pt x="8240" y="3462"/>
                    </a:lnTo>
                    <a:cubicBezTo>
                      <a:pt x="8241" y="3462"/>
                      <a:pt x="8242" y="3461"/>
                      <a:pt x="8244" y="3461"/>
                    </a:cubicBezTo>
                    <a:cubicBezTo>
                      <a:pt x="8267" y="3461"/>
                      <a:pt x="8367" y="3536"/>
                      <a:pt x="8335" y="3536"/>
                    </a:cubicBezTo>
                    <a:cubicBezTo>
                      <a:pt x="8288" y="3543"/>
                      <a:pt x="8230" y="3569"/>
                      <a:pt x="8192" y="3569"/>
                    </a:cubicBezTo>
                    <a:cubicBezTo>
                      <a:pt x="8163" y="3569"/>
                      <a:pt x="8146" y="3553"/>
                      <a:pt x="8156" y="3501"/>
                    </a:cubicBezTo>
                    <a:cubicBezTo>
                      <a:pt x="8180" y="3477"/>
                      <a:pt x="8216" y="3441"/>
                      <a:pt x="8156" y="3417"/>
                    </a:cubicBezTo>
                    <a:cubicBezTo>
                      <a:pt x="8061" y="3382"/>
                      <a:pt x="7966" y="3358"/>
                      <a:pt x="7859" y="3358"/>
                    </a:cubicBezTo>
                    <a:cubicBezTo>
                      <a:pt x="7787" y="3358"/>
                      <a:pt x="7835" y="3453"/>
                      <a:pt x="7823" y="3489"/>
                    </a:cubicBezTo>
                    <a:cubicBezTo>
                      <a:pt x="7740" y="3465"/>
                      <a:pt x="7668" y="3417"/>
                      <a:pt x="7597" y="3358"/>
                    </a:cubicBezTo>
                    <a:cubicBezTo>
                      <a:pt x="7590" y="3336"/>
                      <a:pt x="7638" y="3332"/>
                      <a:pt x="7683" y="3332"/>
                    </a:cubicBezTo>
                    <a:cubicBezTo>
                      <a:pt x="7713" y="3332"/>
                      <a:pt x="7742" y="3334"/>
                      <a:pt x="7752" y="3334"/>
                    </a:cubicBezTo>
                    <a:cubicBezTo>
                      <a:pt x="7692" y="3322"/>
                      <a:pt x="7549" y="3322"/>
                      <a:pt x="7501" y="3263"/>
                    </a:cubicBezTo>
                    <a:cubicBezTo>
                      <a:pt x="7466" y="3203"/>
                      <a:pt x="7501" y="3144"/>
                      <a:pt x="7513" y="3096"/>
                    </a:cubicBezTo>
                    <a:lnTo>
                      <a:pt x="7513" y="3096"/>
                    </a:lnTo>
                    <a:cubicBezTo>
                      <a:pt x="7466" y="3167"/>
                      <a:pt x="7406" y="3227"/>
                      <a:pt x="7335" y="3286"/>
                    </a:cubicBezTo>
                    <a:cubicBezTo>
                      <a:pt x="7322" y="3293"/>
                      <a:pt x="7309" y="3295"/>
                      <a:pt x="7295" y="3295"/>
                    </a:cubicBezTo>
                    <a:cubicBezTo>
                      <a:pt x="7265" y="3295"/>
                      <a:pt x="7232" y="3284"/>
                      <a:pt x="7202" y="3284"/>
                    </a:cubicBezTo>
                    <a:cubicBezTo>
                      <a:pt x="7195" y="3284"/>
                      <a:pt x="7187" y="3285"/>
                      <a:pt x="7180" y="3286"/>
                    </a:cubicBezTo>
                    <a:cubicBezTo>
                      <a:pt x="7163" y="3286"/>
                      <a:pt x="7129" y="3322"/>
                      <a:pt x="7101" y="3322"/>
                    </a:cubicBezTo>
                    <a:cubicBezTo>
                      <a:pt x="7090" y="3322"/>
                      <a:pt x="7080" y="3316"/>
                      <a:pt x="7073" y="3298"/>
                    </a:cubicBezTo>
                    <a:cubicBezTo>
                      <a:pt x="7049" y="3251"/>
                      <a:pt x="7156" y="3191"/>
                      <a:pt x="7144" y="3120"/>
                    </a:cubicBezTo>
                    <a:cubicBezTo>
                      <a:pt x="7135" y="3091"/>
                      <a:pt x="7113" y="3081"/>
                      <a:pt x="7089" y="3081"/>
                    </a:cubicBezTo>
                    <a:cubicBezTo>
                      <a:pt x="7055" y="3081"/>
                      <a:pt x="7015" y="3101"/>
                      <a:pt x="7001" y="3108"/>
                    </a:cubicBezTo>
                    <a:cubicBezTo>
                      <a:pt x="6971" y="3118"/>
                      <a:pt x="6958" y="3146"/>
                      <a:pt x="6917" y="3146"/>
                    </a:cubicBezTo>
                    <a:cubicBezTo>
                      <a:pt x="6910" y="3146"/>
                      <a:pt x="6903" y="3145"/>
                      <a:pt x="6894" y="3144"/>
                    </a:cubicBezTo>
                    <a:cubicBezTo>
                      <a:pt x="6847" y="3144"/>
                      <a:pt x="6787" y="3132"/>
                      <a:pt x="6728" y="3120"/>
                    </a:cubicBezTo>
                    <a:cubicBezTo>
                      <a:pt x="6603" y="3078"/>
                      <a:pt x="6479" y="3046"/>
                      <a:pt x="6347" y="3046"/>
                    </a:cubicBezTo>
                    <a:cubicBezTo>
                      <a:pt x="6328" y="3046"/>
                      <a:pt x="6307" y="3047"/>
                      <a:pt x="6287" y="3048"/>
                    </a:cubicBezTo>
                    <a:cubicBezTo>
                      <a:pt x="6258" y="3048"/>
                      <a:pt x="6238" y="3079"/>
                      <a:pt x="6218" y="3079"/>
                    </a:cubicBezTo>
                    <a:cubicBezTo>
                      <a:pt x="6213" y="3079"/>
                      <a:pt x="6208" y="3077"/>
                      <a:pt x="6204" y="3072"/>
                    </a:cubicBezTo>
                    <a:cubicBezTo>
                      <a:pt x="6168" y="3048"/>
                      <a:pt x="6156" y="2977"/>
                      <a:pt x="6120" y="2941"/>
                    </a:cubicBezTo>
                    <a:cubicBezTo>
                      <a:pt x="6027" y="2868"/>
                      <a:pt x="5905" y="2832"/>
                      <a:pt x="5789" y="2832"/>
                    </a:cubicBezTo>
                    <a:cubicBezTo>
                      <a:pt x="5772" y="2832"/>
                      <a:pt x="5756" y="2833"/>
                      <a:pt x="5739" y="2834"/>
                    </a:cubicBezTo>
                    <a:cubicBezTo>
                      <a:pt x="5718" y="2834"/>
                      <a:pt x="5667" y="2883"/>
                      <a:pt x="5648" y="2883"/>
                    </a:cubicBezTo>
                    <a:cubicBezTo>
                      <a:pt x="5647" y="2883"/>
                      <a:pt x="5645" y="2883"/>
                      <a:pt x="5644" y="2882"/>
                    </a:cubicBezTo>
                    <a:cubicBezTo>
                      <a:pt x="5608" y="2846"/>
                      <a:pt x="5668" y="2774"/>
                      <a:pt x="5608" y="2751"/>
                    </a:cubicBezTo>
                    <a:cubicBezTo>
                      <a:pt x="5608" y="2751"/>
                      <a:pt x="5568" y="2812"/>
                      <a:pt x="5524" y="2812"/>
                    </a:cubicBezTo>
                    <a:cubicBezTo>
                      <a:pt x="5520" y="2812"/>
                      <a:pt x="5517" y="2811"/>
                      <a:pt x="5513" y="2810"/>
                    </a:cubicBezTo>
                    <a:cubicBezTo>
                      <a:pt x="5483" y="2804"/>
                      <a:pt x="5463" y="2798"/>
                      <a:pt x="5446" y="2798"/>
                    </a:cubicBezTo>
                    <a:cubicBezTo>
                      <a:pt x="5430" y="2798"/>
                      <a:pt x="5418" y="2804"/>
                      <a:pt x="5406" y="2822"/>
                    </a:cubicBezTo>
                    <a:cubicBezTo>
                      <a:pt x="5370" y="2905"/>
                      <a:pt x="5346" y="2894"/>
                      <a:pt x="5263" y="2941"/>
                    </a:cubicBezTo>
                    <a:cubicBezTo>
                      <a:pt x="5240" y="2918"/>
                      <a:pt x="5228" y="2762"/>
                      <a:pt x="5238" y="2762"/>
                    </a:cubicBezTo>
                    <a:lnTo>
                      <a:pt x="5238" y="2762"/>
                    </a:lnTo>
                    <a:cubicBezTo>
                      <a:pt x="5238" y="2762"/>
                      <a:pt x="5239" y="2762"/>
                      <a:pt x="5239" y="2763"/>
                    </a:cubicBezTo>
                    <a:cubicBezTo>
                      <a:pt x="5258" y="2772"/>
                      <a:pt x="5285" y="2805"/>
                      <a:pt x="5320" y="2805"/>
                    </a:cubicBezTo>
                    <a:cubicBezTo>
                      <a:pt x="5328" y="2805"/>
                      <a:pt x="5337" y="2803"/>
                      <a:pt x="5346" y="2798"/>
                    </a:cubicBezTo>
                    <a:cubicBezTo>
                      <a:pt x="5394" y="2763"/>
                      <a:pt x="5358" y="2763"/>
                      <a:pt x="5335" y="2739"/>
                    </a:cubicBezTo>
                    <a:cubicBezTo>
                      <a:pt x="5311" y="2727"/>
                      <a:pt x="5132" y="2739"/>
                      <a:pt x="5120" y="2667"/>
                    </a:cubicBezTo>
                    <a:cubicBezTo>
                      <a:pt x="5096" y="2596"/>
                      <a:pt x="4823" y="2608"/>
                      <a:pt x="4739" y="2572"/>
                    </a:cubicBezTo>
                    <a:lnTo>
                      <a:pt x="4739" y="2572"/>
                    </a:lnTo>
                    <a:cubicBezTo>
                      <a:pt x="4715" y="2655"/>
                      <a:pt x="4775" y="2667"/>
                      <a:pt x="4739" y="2727"/>
                    </a:cubicBezTo>
                    <a:cubicBezTo>
                      <a:pt x="4680" y="2703"/>
                      <a:pt x="4656" y="2608"/>
                      <a:pt x="4632" y="2608"/>
                    </a:cubicBezTo>
                    <a:cubicBezTo>
                      <a:pt x="4573" y="2608"/>
                      <a:pt x="4513" y="2667"/>
                      <a:pt x="4465" y="2679"/>
                    </a:cubicBezTo>
                    <a:cubicBezTo>
                      <a:pt x="4465" y="2630"/>
                      <a:pt x="4333" y="2357"/>
                      <a:pt x="4255" y="2357"/>
                    </a:cubicBezTo>
                    <a:cubicBezTo>
                      <a:pt x="4239" y="2357"/>
                      <a:pt x="4225" y="2368"/>
                      <a:pt x="4215" y="2393"/>
                    </a:cubicBezTo>
                    <a:cubicBezTo>
                      <a:pt x="4227" y="2401"/>
                      <a:pt x="4238" y="2404"/>
                      <a:pt x="4247" y="2404"/>
                    </a:cubicBezTo>
                    <a:cubicBezTo>
                      <a:pt x="4266" y="2404"/>
                      <a:pt x="4279" y="2393"/>
                      <a:pt x="4287" y="2393"/>
                    </a:cubicBezTo>
                    <a:cubicBezTo>
                      <a:pt x="4299" y="2393"/>
                      <a:pt x="4239" y="2477"/>
                      <a:pt x="4227" y="2489"/>
                    </a:cubicBezTo>
                    <a:cubicBezTo>
                      <a:pt x="4212" y="2494"/>
                      <a:pt x="4198" y="2497"/>
                      <a:pt x="4183" y="2497"/>
                    </a:cubicBezTo>
                    <a:cubicBezTo>
                      <a:pt x="4162" y="2497"/>
                      <a:pt x="4141" y="2491"/>
                      <a:pt x="4120" y="2477"/>
                    </a:cubicBezTo>
                    <a:cubicBezTo>
                      <a:pt x="4037" y="2429"/>
                      <a:pt x="4168" y="2358"/>
                      <a:pt x="4072" y="2298"/>
                    </a:cubicBezTo>
                    <a:cubicBezTo>
                      <a:pt x="4025" y="2263"/>
                      <a:pt x="3965" y="2239"/>
                      <a:pt x="3918" y="2227"/>
                    </a:cubicBezTo>
                    <a:cubicBezTo>
                      <a:pt x="3856" y="2227"/>
                      <a:pt x="3865" y="2279"/>
                      <a:pt x="3816" y="2279"/>
                    </a:cubicBezTo>
                    <a:cubicBezTo>
                      <a:pt x="3808" y="2279"/>
                      <a:pt x="3799" y="2278"/>
                      <a:pt x="3787" y="2274"/>
                    </a:cubicBezTo>
                    <a:cubicBezTo>
                      <a:pt x="3727" y="2251"/>
                      <a:pt x="3691" y="2251"/>
                      <a:pt x="3715" y="2191"/>
                    </a:cubicBezTo>
                    <a:cubicBezTo>
                      <a:pt x="3727" y="2191"/>
                      <a:pt x="3775" y="2167"/>
                      <a:pt x="3775" y="2143"/>
                    </a:cubicBezTo>
                    <a:cubicBezTo>
                      <a:pt x="3775" y="2143"/>
                      <a:pt x="3774" y="2142"/>
                      <a:pt x="3772" y="2142"/>
                    </a:cubicBezTo>
                    <a:cubicBezTo>
                      <a:pt x="3749" y="2142"/>
                      <a:pt x="3619" y="2178"/>
                      <a:pt x="3532" y="2178"/>
                    </a:cubicBezTo>
                    <a:cubicBezTo>
                      <a:pt x="3489" y="2178"/>
                      <a:pt x="3457" y="2169"/>
                      <a:pt x="3453" y="2143"/>
                    </a:cubicBezTo>
                    <a:cubicBezTo>
                      <a:pt x="3441" y="2060"/>
                      <a:pt x="3489" y="2036"/>
                      <a:pt x="3406" y="2001"/>
                    </a:cubicBezTo>
                    <a:cubicBezTo>
                      <a:pt x="3359" y="1977"/>
                      <a:pt x="3312" y="1965"/>
                      <a:pt x="3253" y="1953"/>
                    </a:cubicBezTo>
                    <a:lnTo>
                      <a:pt x="3253" y="1953"/>
                    </a:lnTo>
                    <a:cubicBezTo>
                      <a:pt x="3278" y="1962"/>
                      <a:pt x="3370" y="2127"/>
                      <a:pt x="3330" y="2127"/>
                    </a:cubicBezTo>
                    <a:cubicBezTo>
                      <a:pt x="3325" y="2127"/>
                      <a:pt x="3319" y="2124"/>
                      <a:pt x="3310" y="2120"/>
                    </a:cubicBezTo>
                    <a:cubicBezTo>
                      <a:pt x="3251" y="2072"/>
                      <a:pt x="3191" y="2036"/>
                      <a:pt x="3132" y="2001"/>
                    </a:cubicBezTo>
                    <a:lnTo>
                      <a:pt x="3025" y="1953"/>
                    </a:lnTo>
                    <a:cubicBezTo>
                      <a:pt x="3013" y="1941"/>
                      <a:pt x="3004" y="1935"/>
                      <a:pt x="2996" y="1935"/>
                    </a:cubicBezTo>
                    <a:cubicBezTo>
                      <a:pt x="2989" y="1935"/>
                      <a:pt x="2983" y="1941"/>
                      <a:pt x="2977" y="1953"/>
                    </a:cubicBezTo>
                    <a:cubicBezTo>
                      <a:pt x="2941" y="1953"/>
                      <a:pt x="3049" y="1870"/>
                      <a:pt x="3049" y="1846"/>
                    </a:cubicBezTo>
                    <a:cubicBezTo>
                      <a:pt x="3054" y="1824"/>
                      <a:pt x="3037" y="1817"/>
                      <a:pt x="3016" y="1817"/>
                    </a:cubicBezTo>
                    <a:cubicBezTo>
                      <a:pt x="2991" y="1817"/>
                      <a:pt x="2960" y="1827"/>
                      <a:pt x="2953" y="1834"/>
                    </a:cubicBezTo>
                    <a:cubicBezTo>
                      <a:pt x="2937" y="1834"/>
                      <a:pt x="2900" y="1855"/>
                      <a:pt x="2870" y="1855"/>
                    </a:cubicBezTo>
                    <a:cubicBezTo>
                      <a:pt x="2855" y="1855"/>
                      <a:pt x="2842" y="1850"/>
                      <a:pt x="2834" y="1834"/>
                    </a:cubicBezTo>
                    <a:cubicBezTo>
                      <a:pt x="2799" y="1786"/>
                      <a:pt x="2858" y="1762"/>
                      <a:pt x="2846" y="1727"/>
                    </a:cubicBezTo>
                    <a:lnTo>
                      <a:pt x="2846" y="1727"/>
                    </a:lnTo>
                    <a:cubicBezTo>
                      <a:pt x="2846" y="1758"/>
                      <a:pt x="2772" y="1769"/>
                      <a:pt x="2712" y="1769"/>
                    </a:cubicBezTo>
                    <a:cubicBezTo>
                      <a:pt x="2682" y="1769"/>
                      <a:pt x="2656" y="1766"/>
                      <a:pt x="2644" y="1762"/>
                    </a:cubicBezTo>
                    <a:cubicBezTo>
                      <a:pt x="2596" y="1762"/>
                      <a:pt x="2548" y="1739"/>
                      <a:pt x="2525" y="1703"/>
                    </a:cubicBezTo>
                    <a:cubicBezTo>
                      <a:pt x="2489" y="1679"/>
                      <a:pt x="2525" y="1667"/>
                      <a:pt x="2501" y="1631"/>
                    </a:cubicBezTo>
                    <a:cubicBezTo>
                      <a:pt x="2482" y="1613"/>
                      <a:pt x="2398" y="1557"/>
                      <a:pt x="2350" y="1557"/>
                    </a:cubicBezTo>
                    <a:cubicBezTo>
                      <a:pt x="2338" y="1557"/>
                      <a:pt x="2327" y="1562"/>
                      <a:pt x="2322" y="1572"/>
                    </a:cubicBezTo>
                    <a:cubicBezTo>
                      <a:pt x="2307" y="1595"/>
                      <a:pt x="2296" y="1608"/>
                      <a:pt x="2275" y="1608"/>
                    </a:cubicBezTo>
                    <a:cubicBezTo>
                      <a:pt x="2263" y="1608"/>
                      <a:pt x="2248" y="1604"/>
                      <a:pt x="2227" y="1596"/>
                    </a:cubicBezTo>
                    <a:cubicBezTo>
                      <a:pt x="2227" y="1596"/>
                      <a:pt x="2156" y="1560"/>
                      <a:pt x="2167" y="1548"/>
                    </a:cubicBezTo>
                    <a:cubicBezTo>
                      <a:pt x="2167" y="1536"/>
                      <a:pt x="2358" y="1512"/>
                      <a:pt x="2275" y="1441"/>
                    </a:cubicBezTo>
                    <a:cubicBezTo>
                      <a:pt x="2252" y="1422"/>
                      <a:pt x="2230" y="1418"/>
                      <a:pt x="2210" y="1418"/>
                    </a:cubicBezTo>
                    <a:cubicBezTo>
                      <a:pt x="2191" y="1418"/>
                      <a:pt x="2173" y="1421"/>
                      <a:pt x="2155" y="1421"/>
                    </a:cubicBezTo>
                    <a:cubicBezTo>
                      <a:pt x="2131" y="1421"/>
                      <a:pt x="2108" y="1414"/>
                      <a:pt x="2084" y="1381"/>
                    </a:cubicBezTo>
                    <a:cubicBezTo>
                      <a:pt x="2037" y="1310"/>
                      <a:pt x="1953" y="1310"/>
                      <a:pt x="1870" y="1310"/>
                    </a:cubicBezTo>
                    <a:cubicBezTo>
                      <a:pt x="1786" y="1298"/>
                      <a:pt x="1822" y="1286"/>
                      <a:pt x="1798" y="1262"/>
                    </a:cubicBezTo>
                    <a:cubicBezTo>
                      <a:pt x="1775" y="1227"/>
                      <a:pt x="1727" y="1239"/>
                      <a:pt x="1703" y="1227"/>
                    </a:cubicBezTo>
                    <a:cubicBezTo>
                      <a:pt x="1691" y="1235"/>
                      <a:pt x="1667" y="1240"/>
                      <a:pt x="1642" y="1240"/>
                    </a:cubicBezTo>
                    <a:cubicBezTo>
                      <a:pt x="1595" y="1240"/>
                      <a:pt x="1545" y="1221"/>
                      <a:pt x="1560" y="1167"/>
                    </a:cubicBezTo>
                    <a:cubicBezTo>
                      <a:pt x="1560" y="1146"/>
                      <a:pt x="1609" y="1007"/>
                      <a:pt x="1548" y="1007"/>
                    </a:cubicBezTo>
                    <a:cubicBezTo>
                      <a:pt x="1541" y="1007"/>
                      <a:pt x="1534" y="1009"/>
                      <a:pt x="1525" y="1012"/>
                    </a:cubicBezTo>
                    <a:cubicBezTo>
                      <a:pt x="1494" y="1028"/>
                      <a:pt x="1478" y="1048"/>
                      <a:pt x="1455" y="1048"/>
                    </a:cubicBezTo>
                    <a:cubicBezTo>
                      <a:pt x="1442" y="1048"/>
                      <a:pt x="1427" y="1041"/>
                      <a:pt x="1405" y="1024"/>
                    </a:cubicBezTo>
                    <a:cubicBezTo>
                      <a:pt x="1382" y="1000"/>
                      <a:pt x="1429" y="977"/>
                      <a:pt x="1429" y="941"/>
                    </a:cubicBezTo>
                    <a:cubicBezTo>
                      <a:pt x="1417" y="917"/>
                      <a:pt x="1382" y="881"/>
                      <a:pt x="1358" y="869"/>
                    </a:cubicBezTo>
                    <a:lnTo>
                      <a:pt x="1298" y="953"/>
                    </a:lnTo>
                    <a:cubicBezTo>
                      <a:pt x="1322" y="977"/>
                      <a:pt x="1334" y="1012"/>
                      <a:pt x="1334" y="1036"/>
                    </a:cubicBezTo>
                    <a:cubicBezTo>
                      <a:pt x="1331" y="1050"/>
                      <a:pt x="1324" y="1056"/>
                      <a:pt x="1314" y="1056"/>
                    </a:cubicBezTo>
                    <a:cubicBezTo>
                      <a:pt x="1281" y="1056"/>
                      <a:pt x="1221" y="998"/>
                      <a:pt x="1203" y="989"/>
                    </a:cubicBezTo>
                    <a:cubicBezTo>
                      <a:pt x="1132" y="941"/>
                      <a:pt x="1203" y="929"/>
                      <a:pt x="1155" y="846"/>
                    </a:cubicBezTo>
                    <a:cubicBezTo>
                      <a:pt x="1144" y="834"/>
                      <a:pt x="1084" y="727"/>
                      <a:pt x="1060" y="727"/>
                    </a:cubicBezTo>
                    <a:cubicBezTo>
                      <a:pt x="1025" y="735"/>
                      <a:pt x="1022" y="763"/>
                      <a:pt x="995" y="763"/>
                    </a:cubicBezTo>
                    <a:cubicBezTo>
                      <a:pt x="985" y="763"/>
                      <a:pt x="972" y="760"/>
                      <a:pt x="953" y="750"/>
                    </a:cubicBezTo>
                    <a:cubicBezTo>
                      <a:pt x="924" y="731"/>
                      <a:pt x="903" y="696"/>
                      <a:pt x="883" y="696"/>
                    </a:cubicBezTo>
                    <a:cubicBezTo>
                      <a:pt x="879" y="696"/>
                      <a:pt x="874" y="698"/>
                      <a:pt x="870" y="703"/>
                    </a:cubicBezTo>
                    <a:cubicBezTo>
                      <a:pt x="865" y="706"/>
                      <a:pt x="860" y="708"/>
                      <a:pt x="853" y="708"/>
                    </a:cubicBezTo>
                    <a:cubicBezTo>
                      <a:pt x="793" y="708"/>
                      <a:pt x="662" y="567"/>
                      <a:pt x="608" y="524"/>
                    </a:cubicBezTo>
                    <a:cubicBezTo>
                      <a:pt x="560" y="465"/>
                      <a:pt x="560" y="453"/>
                      <a:pt x="513" y="358"/>
                    </a:cubicBezTo>
                    <a:cubicBezTo>
                      <a:pt x="477" y="286"/>
                      <a:pt x="417" y="227"/>
                      <a:pt x="358" y="179"/>
                    </a:cubicBezTo>
                    <a:cubicBezTo>
                      <a:pt x="310" y="115"/>
                      <a:pt x="252" y="47"/>
                      <a:pt x="236" y="47"/>
                    </a:cubicBezTo>
                    <a:cubicBezTo>
                      <a:pt x="228" y="47"/>
                      <a:pt x="231" y="64"/>
                      <a:pt x="251" y="107"/>
                    </a:cubicBezTo>
                    <a:cubicBezTo>
                      <a:pt x="264" y="139"/>
                      <a:pt x="266" y="150"/>
                      <a:pt x="261" y="150"/>
                    </a:cubicBezTo>
                    <a:cubicBezTo>
                      <a:pt x="252" y="150"/>
                      <a:pt x="225" y="118"/>
                      <a:pt x="203" y="96"/>
                    </a:cubicBezTo>
                    <a:cubicBezTo>
                      <a:pt x="198" y="90"/>
                      <a:pt x="195" y="88"/>
                      <a:pt x="193" y="88"/>
                    </a:cubicBezTo>
                    <a:cubicBezTo>
                      <a:pt x="183" y="88"/>
                      <a:pt x="218" y="156"/>
                      <a:pt x="206" y="156"/>
                    </a:cubicBezTo>
                    <a:cubicBezTo>
                      <a:pt x="205" y="156"/>
                      <a:pt x="204" y="156"/>
                      <a:pt x="203" y="155"/>
                    </a:cubicBezTo>
                    <a:cubicBezTo>
                      <a:pt x="155" y="107"/>
                      <a:pt x="120" y="60"/>
                      <a:pt x="84" y="24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3"/>
              <p:cNvSpPr/>
              <p:nvPr/>
            </p:nvSpPr>
            <p:spPr>
              <a:xfrm>
                <a:off x="3443813" y="2309462"/>
                <a:ext cx="727674" cy="567955"/>
              </a:xfrm>
              <a:custGeom>
                <a:avLst/>
                <a:gdLst/>
                <a:ahLst/>
                <a:cxnLst/>
                <a:rect l="l" t="t" r="r" b="b"/>
                <a:pathLst>
                  <a:path w="23445" h="18299" extrusionOk="0">
                    <a:moveTo>
                      <a:pt x="882" y="1154"/>
                    </a:moveTo>
                    <a:lnTo>
                      <a:pt x="882" y="1154"/>
                    </a:lnTo>
                    <a:cubicBezTo>
                      <a:pt x="3204" y="2999"/>
                      <a:pt x="6323" y="3690"/>
                      <a:pt x="8848" y="4095"/>
                    </a:cubicBezTo>
                    <a:cubicBezTo>
                      <a:pt x="9395" y="4178"/>
                      <a:pt x="9931" y="4249"/>
                      <a:pt x="10479" y="4333"/>
                    </a:cubicBezTo>
                    <a:cubicBezTo>
                      <a:pt x="13003" y="4690"/>
                      <a:pt x="15610" y="5059"/>
                      <a:pt x="17896" y="6178"/>
                    </a:cubicBezTo>
                    <a:cubicBezTo>
                      <a:pt x="19730" y="7071"/>
                      <a:pt x="21909" y="9071"/>
                      <a:pt x="22540" y="11179"/>
                    </a:cubicBezTo>
                    <a:cubicBezTo>
                      <a:pt x="22837" y="12215"/>
                      <a:pt x="22742" y="13167"/>
                      <a:pt x="22242" y="14012"/>
                    </a:cubicBezTo>
                    <a:cubicBezTo>
                      <a:pt x="20883" y="16277"/>
                      <a:pt x="18005" y="17731"/>
                      <a:pt x="15109" y="17731"/>
                    </a:cubicBezTo>
                    <a:cubicBezTo>
                      <a:pt x="14731" y="17731"/>
                      <a:pt x="14354" y="17707"/>
                      <a:pt x="13979" y="17656"/>
                    </a:cubicBezTo>
                    <a:cubicBezTo>
                      <a:pt x="10514" y="17180"/>
                      <a:pt x="7181" y="14798"/>
                      <a:pt x="4859" y="11119"/>
                    </a:cubicBezTo>
                    <a:cubicBezTo>
                      <a:pt x="2930" y="8071"/>
                      <a:pt x="1859" y="4583"/>
                      <a:pt x="882" y="1154"/>
                    </a:cubicBezTo>
                    <a:close/>
                    <a:moveTo>
                      <a:pt x="343" y="0"/>
                    </a:moveTo>
                    <a:cubicBezTo>
                      <a:pt x="168" y="0"/>
                      <a:pt x="1" y="163"/>
                      <a:pt x="61" y="368"/>
                    </a:cubicBezTo>
                    <a:cubicBezTo>
                      <a:pt x="1132" y="4130"/>
                      <a:pt x="2228" y="8036"/>
                      <a:pt x="4383" y="11429"/>
                    </a:cubicBezTo>
                    <a:cubicBezTo>
                      <a:pt x="6800" y="15239"/>
                      <a:pt x="10264" y="17715"/>
                      <a:pt x="13908" y="18215"/>
                    </a:cubicBezTo>
                    <a:cubicBezTo>
                      <a:pt x="14301" y="18275"/>
                      <a:pt x="14705" y="18299"/>
                      <a:pt x="15110" y="18299"/>
                    </a:cubicBezTo>
                    <a:cubicBezTo>
                      <a:pt x="18206" y="18299"/>
                      <a:pt x="21278" y="16727"/>
                      <a:pt x="22730" y="14298"/>
                    </a:cubicBezTo>
                    <a:cubicBezTo>
                      <a:pt x="23326" y="13322"/>
                      <a:pt x="23445" y="12203"/>
                      <a:pt x="23087" y="11012"/>
                    </a:cubicBezTo>
                    <a:cubicBezTo>
                      <a:pt x="22409" y="8750"/>
                      <a:pt x="20087" y="6607"/>
                      <a:pt x="18146" y="5654"/>
                    </a:cubicBezTo>
                    <a:cubicBezTo>
                      <a:pt x="15777" y="4499"/>
                      <a:pt x="13122" y="4130"/>
                      <a:pt x="10562" y="3761"/>
                    </a:cubicBezTo>
                    <a:cubicBezTo>
                      <a:pt x="10014" y="3678"/>
                      <a:pt x="9479" y="3606"/>
                      <a:pt x="8943" y="3523"/>
                    </a:cubicBezTo>
                    <a:cubicBezTo>
                      <a:pt x="6050" y="3071"/>
                      <a:pt x="2787" y="2309"/>
                      <a:pt x="537" y="82"/>
                    </a:cubicBezTo>
                    <a:cubicBezTo>
                      <a:pt x="480" y="25"/>
                      <a:pt x="411" y="0"/>
                      <a:pt x="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3"/>
              <p:cNvSpPr/>
              <p:nvPr/>
            </p:nvSpPr>
            <p:spPr>
              <a:xfrm>
                <a:off x="3468209" y="2344161"/>
                <a:ext cx="685184" cy="519537"/>
              </a:xfrm>
              <a:custGeom>
                <a:avLst/>
                <a:gdLst/>
                <a:ahLst/>
                <a:cxnLst/>
                <a:rect l="l" t="t" r="r" b="b"/>
                <a:pathLst>
                  <a:path w="22076" h="16739" extrusionOk="0">
                    <a:moveTo>
                      <a:pt x="364" y="16"/>
                    </a:moveTo>
                    <a:cubicBezTo>
                      <a:pt x="367" y="18"/>
                      <a:pt x="369" y="21"/>
                      <a:pt x="370" y="24"/>
                    </a:cubicBezTo>
                    <a:lnTo>
                      <a:pt x="358" y="24"/>
                    </a:lnTo>
                    <a:cubicBezTo>
                      <a:pt x="369" y="31"/>
                      <a:pt x="376" y="33"/>
                      <a:pt x="379" y="33"/>
                    </a:cubicBezTo>
                    <a:cubicBezTo>
                      <a:pt x="386" y="33"/>
                      <a:pt x="376" y="21"/>
                      <a:pt x="364" y="16"/>
                    </a:cubicBezTo>
                    <a:close/>
                    <a:moveTo>
                      <a:pt x="1492" y="1007"/>
                    </a:moveTo>
                    <a:cubicBezTo>
                      <a:pt x="1498" y="1007"/>
                      <a:pt x="1505" y="1008"/>
                      <a:pt x="1513" y="1012"/>
                    </a:cubicBezTo>
                    <a:cubicBezTo>
                      <a:pt x="1573" y="1048"/>
                      <a:pt x="1608" y="1084"/>
                      <a:pt x="1549" y="1119"/>
                    </a:cubicBezTo>
                    <a:cubicBezTo>
                      <a:pt x="1542" y="1121"/>
                      <a:pt x="1536" y="1122"/>
                      <a:pt x="1530" y="1122"/>
                    </a:cubicBezTo>
                    <a:cubicBezTo>
                      <a:pt x="1491" y="1122"/>
                      <a:pt x="1461" y="1092"/>
                      <a:pt x="1430" y="1072"/>
                    </a:cubicBezTo>
                    <a:cubicBezTo>
                      <a:pt x="1440" y="1052"/>
                      <a:pt x="1458" y="1007"/>
                      <a:pt x="1492" y="1007"/>
                    </a:cubicBezTo>
                    <a:close/>
                    <a:moveTo>
                      <a:pt x="2028" y="1648"/>
                    </a:moveTo>
                    <a:cubicBezTo>
                      <a:pt x="2027" y="1651"/>
                      <a:pt x="2026" y="1653"/>
                      <a:pt x="2025" y="1655"/>
                    </a:cubicBezTo>
                    <a:cubicBezTo>
                      <a:pt x="2026" y="1653"/>
                      <a:pt x="2028" y="1651"/>
                      <a:pt x="2028" y="1648"/>
                    </a:cubicBezTo>
                    <a:close/>
                    <a:moveTo>
                      <a:pt x="2901" y="1553"/>
                    </a:moveTo>
                    <a:cubicBezTo>
                      <a:pt x="2909" y="1553"/>
                      <a:pt x="2919" y="1555"/>
                      <a:pt x="2930" y="1560"/>
                    </a:cubicBezTo>
                    <a:cubicBezTo>
                      <a:pt x="2978" y="1572"/>
                      <a:pt x="3025" y="1619"/>
                      <a:pt x="2978" y="1655"/>
                    </a:cubicBezTo>
                    <a:lnTo>
                      <a:pt x="2966" y="1655"/>
                    </a:lnTo>
                    <a:cubicBezTo>
                      <a:pt x="2957" y="1661"/>
                      <a:pt x="2948" y="1663"/>
                      <a:pt x="2939" y="1663"/>
                    </a:cubicBezTo>
                    <a:cubicBezTo>
                      <a:pt x="2908" y="1663"/>
                      <a:pt x="2874" y="1638"/>
                      <a:pt x="2847" y="1619"/>
                    </a:cubicBezTo>
                    <a:cubicBezTo>
                      <a:pt x="2856" y="1590"/>
                      <a:pt x="2866" y="1553"/>
                      <a:pt x="2901" y="1553"/>
                    </a:cubicBezTo>
                    <a:close/>
                    <a:moveTo>
                      <a:pt x="2322" y="1606"/>
                    </a:moveTo>
                    <a:cubicBezTo>
                      <a:pt x="2278" y="1606"/>
                      <a:pt x="2224" y="1656"/>
                      <a:pt x="2299" y="1691"/>
                    </a:cubicBezTo>
                    <a:cubicBezTo>
                      <a:pt x="2311" y="1691"/>
                      <a:pt x="2323" y="1703"/>
                      <a:pt x="2347" y="1715"/>
                    </a:cubicBezTo>
                    <a:cubicBezTo>
                      <a:pt x="2382" y="1634"/>
                      <a:pt x="2355" y="1606"/>
                      <a:pt x="2322" y="1606"/>
                    </a:cubicBezTo>
                    <a:close/>
                    <a:moveTo>
                      <a:pt x="10685" y="3625"/>
                    </a:moveTo>
                    <a:lnTo>
                      <a:pt x="10685" y="3625"/>
                    </a:lnTo>
                    <a:cubicBezTo>
                      <a:pt x="10682" y="3631"/>
                      <a:pt x="10681" y="3637"/>
                      <a:pt x="10681" y="3643"/>
                    </a:cubicBezTo>
                    <a:cubicBezTo>
                      <a:pt x="10683" y="3640"/>
                      <a:pt x="10684" y="3633"/>
                      <a:pt x="10685" y="3625"/>
                    </a:cubicBezTo>
                    <a:close/>
                    <a:moveTo>
                      <a:pt x="13907" y="3858"/>
                    </a:moveTo>
                    <a:lnTo>
                      <a:pt x="13955" y="3870"/>
                    </a:lnTo>
                    <a:cubicBezTo>
                      <a:pt x="13979" y="3893"/>
                      <a:pt x="13991" y="3929"/>
                      <a:pt x="13991" y="3977"/>
                    </a:cubicBezTo>
                    <a:lnTo>
                      <a:pt x="13979" y="3977"/>
                    </a:lnTo>
                    <a:cubicBezTo>
                      <a:pt x="13896" y="3965"/>
                      <a:pt x="13884" y="3929"/>
                      <a:pt x="13907" y="3858"/>
                    </a:cubicBezTo>
                    <a:close/>
                    <a:moveTo>
                      <a:pt x="15213" y="4537"/>
                    </a:moveTo>
                    <a:cubicBezTo>
                      <a:pt x="15170" y="4537"/>
                      <a:pt x="15114" y="4598"/>
                      <a:pt x="15193" y="4620"/>
                    </a:cubicBezTo>
                    <a:cubicBezTo>
                      <a:pt x="15205" y="4632"/>
                      <a:pt x="15217" y="4632"/>
                      <a:pt x="15241" y="4643"/>
                    </a:cubicBezTo>
                    <a:cubicBezTo>
                      <a:pt x="15265" y="4563"/>
                      <a:pt x="15241" y="4537"/>
                      <a:pt x="15213" y="4537"/>
                    </a:cubicBezTo>
                    <a:close/>
                    <a:moveTo>
                      <a:pt x="15649" y="4735"/>
                    </a:moveTo>
                    <a:cubicBezTo>
                      <a:pt x="15649" y="4736"/>
                      <a:pt x="15651" y="4737"/>
                      <a:pt x="15658" y="4739"/>
                    </a:cubicBezTo>
                    <a:cubicBezTo>
                      <a:pt x="15655" y="4738"/>
                      <a:pt x="15652" y="4736"/>
                      <a:pt x="15649" y="4735"/>
                    </a:cubicBezTo>
                    <a:close/>
                    <a:moveTo>
                      <a:pt x="2525" y="7156"/>
                    </a:moveTo>
                    <a:lnTo>
                      <a:pt x="2525" y="7156"/>
                    </a:lnTo>
                    <a:cubicBezTo>
                      <a:pt x="2502" y="7231"/>
                      <a:pt x="2524" y="7258"/>
                      <a:pt x="2548" y="7258"/>
                    </a:cubicBezTo>
                    <a:cubicBezTo>
                      <a:pt x="2574" y="7258"/>
                      <a:pt x="2603" y="7228"/>
                      <a:pt x="2585" y="7191"/>
                    </a:cubicBezTo>
                    <a:lnTo>
                      <a:pt x="2525" y="7156"/>
                    </a:lnTo>
                    <a:close/>
                    <a:moveTo>
                      <a:pt x="19936" y="7593"/>
                    </a:moveTo>
                    <a:cubicBezTo>
                      <a:pt x="19935" y="7594"/>
                      <a:pt x="19933" y="7595"/>
                      <a:pt x="19932" y="7596"/>
                    </a:cubicBezTo>
                    <a:cubicBezTo>
                      <a:pt x="19934" y="7595"/>
                      <a:pt x="19935" y="7594"/>
                      <a:pt x="19936" y="7593"/>
                    </a:cubicBezTo>
                    <a:close/>
                    <a:moveTo>
                      <a:pt x="2728" y="7763"/>
                    </a:moveTo>
                    <a:cubicBezTo>
                      <a:pt x="2728" y="7763"/>
                      <a:pt x="2728" y="7763"/>
                      <a:pt x="2729" y="7763"/>
                    </a:cubicBezTo>
                    <a:lnTo>
                      <a:pt x="2729" y="7763"/>
                    </a:lnTo>
                    <a:cubicBezTo>
                      <a:pt x="2728" y="7763"/>
                      <a:pt x="2728" y="7763"/>
                      <a:pt x="2728" y="7763"/>
                    </a:cubicBezTo>
                    <a:close/>
                    <a:moveTo>
                      <a:pt x="20138" y="7879"/>
                    </a:moveTo>
                    <a:lnTo>
                      <a:pt x="20134" y="7882"/>
                    </a:lnTo>
                    <a:cubicBezTo>
                      <a:pt x="20136" y="7881"/>
                      <a:pt x="20137" y="7880"/>
                      <a:pt x="20138" y="7879"/>
                    </a:cubicBezTo>
                    <a:close/>
                    <a:moveTo>
                      <a:pt x="20657" y="8164"/>
                    </a:moveTo>
                    <a:cubicBezTo>
                      <a:pt x="20673" y="8164"/>
                      <a:pt x="20690" y="8172"/>
                      <a:pt x="20706" y="8192"/>
                    </a:cubicBezTo>
                    <a:cubicBezTo>
                      <a:pt x="20706" y="8225"/>
                      <a:pt x="20694" y="8269"/>
                      <a:pt x="20671" y="8269"/>
                    </a:cubicBezTo>
                    <a:cubicBezTo>
                      <a:pt x="20661" y="8269"/>
                      <a:pt x="20649" y="8261"/>
                      <a:pt x="20635" y="8239"/>
                    </a:cubicBezTo>
                    <a:lnTo>
                      <a:pt x="20623" y="8239"/>
                    </a:lnTo>
                    <a:cubicBezTo>
                      <a:pt x="20598" y="8199"/>
                      <a:pt x="20623" y="8164"/>
                      <a:pt x="20657" y="8164"/>
                    </a:cubicBezTo>
                    <a:close/>
                    <a:moveTo>
                      <a:pt x="21468" y="9263"/>
                    </a:moveTo>
                    <a:lnTo>
                      <a:pt x="21468" y="9263"/>
                    </a:lnTo>
                    <a:cubicBezTo>
                      <a:pt x="21464" y="9264"/>
                      <a:pt x="21461" y="9266"/>
                      <a:pt x="21459" y="9268"/>
                    </a:cubicBezTo>
                    <a:lnTo>
                      <a:pt x="21459" y="9268"/>
                    </a:lnTo>
                    <a:cubicBezTo>
                      <a:pt x="21464" y="9266"/>
                      <a:pt x="21467" y="9264"/>
                      <a:pt x="21468" y="9263"/>
                    </a:cubicBezTo>
                    <a:close/>
                    <a:moveTo>
                      <a:pt x="3777" y="9328"/>
                    </a:moveTo>
                    <a:cubicBezTo>
                      <a:pt x="3797" y="9328"/>
                      <a:pt x="3824" y="9348"/>
                      <a:pt x="3847" y="9394"/>
                    </a:cubicBezTo>
                    <a:lnTo>
                      <a:pt x="3859" y="9394"/>
                    </a:lnTo>
                    <a:cubicBezTo>
                      <a:pt x="3883" y="9434"/>
                      <a:pt x="3853" y="9469"/>
                      <a:pt x="3819" y="9469"/>
                    </a:cubicBezTo>
                    <a:cubicBezTo>
                      <a:pt x="3803" y="9469"/>
                      <a:pt x="3787" y="9461"/>
                      <a:pt x="3775" y="9442"/>
                    </a:cubicBezTo>
                    <a:cubicBezTo>
                      <a:pt x="3732" y="9376"/>
                      <a:pt x="3746" y="9328"/>
                      <a:pt x="3777" y="9328"/>
                    </a:cubicBezTo>
                    <a:close/>
                    <a:moveTo>
                      <a:pt x="21408" y="9389"/>
                    </a:moveTo>
                    <a:cubicBezTo>
                      <a:pt x="21427" y="9389"/>
                      <a:pt x="21445" y="9396"/>
                      <a:pt x="21456" y="9418"/>
                    </a:cubicBezTo>
                    <a:cubicBezTo>
                      <a:pt x="21495" y="9437"/>
                      <a:pt x="21494" y="9472"/>
                      <a:pt x="21467" y="9472"/>
                    </a:cubicBezTo>
                    <a:cubicBezTo>
                      <a:pt x="21461" y="9472"/>
                      <a:pt x="21453" y="9470"/>
                      <a:pt x="21444" y="9465"/>
                    </a:cubicBezTo>
                    <a:cubicBezTo>
                      <a:pt x="21408" y="9442"/>
                      <a:pt x="21385" y="9430"/>
                      <a:pt x="21349" y="9406"/>
                    </a:cubicBezTo>
                    <a:cubicBezTo>
                      <a:pt x="21362" y="9399"/>
                      <a:pt x="21386" y="9389"/>
                      <a:pt x="21408" y="9389"/>
                    </a:cubicBezTo>
                    <a:close/>
                    <a:moveTo>
                      <a:pt x="21314" y="9607"/>
                    </a:moveTo>
                    <a:cubicBezTo>
                      <a:pt x="21314" y="9608"/>
                      <a:pt x="21313" y="9608"/>
                      <a:pt x="21313" y="9608"/>
                    </a:cubicBezTo>
                    <a:cubicBezTo>
                      <a:pt x="21313" y="9608"/>
                      <a:pt x="21314" y="9608"/>
                      <a:pt x="21314" y="9607"/>
                    </a:cubicBezTo>
                    <a:close/>
                    <a:moveTo>
                      <a:pt x="4112" y="9959"/>
                    </a:moveTo>
                    <a:cubicBezTo>
                      <a:pt x="4123" y="9959"/>
                      <a:pt x="4138" y="9968"/>
                      <a:pt x="4156" y="9989"/>
                    </a:cubicBezTo>
                    <a:cubicBezTo>
                      <a:pt x="4180" y="10030"/>
                      <a:pt x="4150" y="10064"/>
                      <a:pt x="4117" y="10064"/>
                    </a:cubicBezTo>
                    <a:cubicBezTo>
                      <a:pt x="4101" y="10064"/>
                      <a:pt x="4085" y="10056"/>
                      <a:pt x="4073" y="10037"/>
                    </a:cubicBezTo>
                    <a:cubicBezTo>
                      <a:pt x="4073" y="10004"/>
                      <a:pt x="4084" y="9959"/>
                      <a:pt x="4112" y="9959"/>
                    </a:cubicBezTo>
                    <a:close/>
                    <a:moveTo>
                      <a:pt x="4859" y="10728"/>
                    </a:moveTo>
                    <a:cubicBezTo>
                      <a:pt x="4858" y="10728"/>
                      <a:pt x="4856" y="10729"/>
                      <a:pt x="4855" y="10730"/>
                    </a:cubicBezTo>
                    <a:lnTo>
                      <a:pt x="4855" y="10730"/>
                    </a:lnTo>
                    <a:cubicBezTo>
                      <a:pt x="4856" y="10729"/>
                      <a:pt x="4857" y="10728"/>
                      <a:pt x="4859" y="10728"/>
                    </a:cubicBezTo>
                    <a:close/>
                    <a:moveTo>
                      <a:pt x="5019" y="11287"/>
                    </a:moveTo>
                    <a:cubicBezTo>
                      <a:pt x="5033" y="11287"/>
                      <a:pt x="5047" y="11294"/>
                      <a:pt x="5061" y="11311"/>
                    </a:cubicBezTo>
                    <a:lnTo>
                      <a:pt x="4942" y="11394"/>
                    </a:lnTo>
                    <a:cubicBezTo>
                      <a:pt x="4942" y="11358"/>
                      <a:pt x="4977" y="11287"/>
                      <a:pt x="5019" y="11287"/>
                    </a:cubicBezTo>
                    <a:close/>
                    <a:moveTo>
                      <a:pt x="21897" y="11263"/>
                    </a:moveTo>
                    <a:cubicBezTo>
                      <a:pt x="21932" y="11263"/>
                      <a:pt x="21944" y="11275"/>
                      <a:pt x="21944" y="11323"/>
                    </a:cubicBezTo>
                    <a:cubicBezTo>
                      <a:pt x="21932" y="11370"/>
                      <a:pt x="21944" y="11418"/>
                      <a:pt x="21897" y="11418"/>
                    </a:cubicBezTo>
                    <a:lnTo>
                      <a:pt x="21885" y="11418"/>
                    </a:lnTo>
                    <a:cubicBezTo>
                      <a:pt x="21885" y="11359"/>
                      <a:pt x="21885" y="11311"/>
                      <a:pt x="21897" y="11263"/>
                    </a:cubicBezTo>
                    <a:close/>
                    <a:moveTo>
                      <a:pt x="21670" y="12025"/>
                    </a:moveTo>
                    <a:cubicBezTo>
                      <a:pt x="21672" y="12026"/>
                      <a:pt x="21674" y="12027"/>
                      <a:pt x="21676" y="12027"/>
                    </a:cubicBezTo>
                    <a:lnTo>
                      <a:pt x="21676" y="12027"/>
                    </a:lnTo>
                    <a:cubicBezTo>
                      <a:pt x="21674" y="12027"/>
                      <a:pt x="21672" y="12026"/>
                      <a:pt x="21670" y="12025"/>
                    </a:cubicBezTo>
                    <a:close/>
                    <a:moveTo>
                      <a:pt x="5859" y="12525"/>
                    </a:moveTo>
                    <a:cubicBezTo>
                      <a:pt x="5859" y="12582"/>
                      <a:pt x="5872" y="12609"/>
                      <a:pt x="5897" y="12609"/>
                    </a:cubicBezTo>
                    <a:cubicBezTo>
                      <a:pt x="5914" y="12609"/>
                      <a:pt x="5937" y="12597"/>
                      <a:pt x="5966" y="12573"/>
                    </a:cubicBezTo>
                    <a:lnTo>
                      <a:pt x="5930" y="12537"/>
                    </a:lnTo>
                    <a:lnTo>
                      <a:pt x="5859" y="12525"/>
                    </a:lnTo>
                    <a:close/>
                    <a:moveTo>
                      <a:pt x="22041" y="12519"/>
                    </a:moveTo>
                    <a:cubicBezTo>
                      <a:pt x="22025" y="12519"/>
                      <a:pt x="22020" y="12529"/>
                      <a:pt x="22004" y="12561"/>
                    </a:cubicBezTo>
                    <a:cubicBezTo>
                      <a:pt x="22004" y="12561"/>
                      <a:pt x="21956" y="12656"/>
                      <a:pt x="21980" y="12656"/>
                    </a:cubicBezTo>
                    <a:cubicBezTo>
                      <a:pt x="22039" y="12633"/>
                      <a:pt x="22051" y="12585"/>
                      <a:pt x="22075" y="12525"/>
                    </a:cubicBezTo>
                    <a:cubicBezTo>
                      <a:pt x="22059" y="12521"/>
                      <a:pt x="22049" y="12519"/>
                      <a:pt x="22041" y="12519"/>
                    </a:cubicBezTo>
                    <a:close/>
                    <a:moveTo>
                      <a:pt x="6131" y="12846"/>
                    </a:moveTo>
                    <a:lnTo>
                      <a:pt x="6131" y="12846"/>
                    </a:lnTo>
                    <a:cubicBezTo>
                      <a:pt x="6132" y="12847"/>
                      <a:pt x="6132" y="12847"/>
                      <a:pt x="6133" y="12847"/>
                    </a:cubicBezTo>
                    <a:cubicBezTo>
                      <a:pt x="6132" y="12847"/>
                      <a:pt x="6132" y="12846"/>
                      <a:pt x="6131" y="12846"/>
                    </a:cubicBezTo>
                    <a:close/>
                    <a:moveTo>
                      <a:pt x="6420" y="13188"/>
                    </a:moveTo>
                    <a:lnTo>
                      <a:pt x="6420" y="13188"/>
                    </a:lnTo>
                    <a:cubicBezTo>
                      <a:pt x="6419" y="13189"/>
                      <a:pt x="6419" y="13190"/>
                      <a:pt x="6418" y="13192"/>
                    </a:cubicBezTo>
                    <a:cubicBezTo>
                      <a:pt x="6419" y="13191"/>
                      <a:pt x="6420" y="13189"/>
                      <a:pt x="6420" y="13188"/>
                    </a:cubicBezTo>
                    <a:close/>
                    <a:moveTo>
                      <a:pt x="7157" y="13548"/>
                    </a:moveTo>
                    <a:cubicBezTo>
                      <a:pt x="7188" y="13548"/>
                      <a:pt x="7216" y="13571"/>
                      <a:pt x="7216" y="13609"/>
                    </a:cubicBezTo>
                    <a:cubicBezTo>
                      <a:pt x="7224" y="13665"/>
                      <a:pt x="7188" y="13739"/>
                      <a:pt x="7146" y="13739"/>
                    </a:cubicBezTo>
                    <a:cubicBezTo>
                      <a:pt x="7126" y="13739"/>
                      <a:pt x="7104" y="13722"/>
                      <a:pt x="7085" y="13680"/>
                    </a:cubicBezTo>
                    <a:cubicBezTo>
                      <a:pt x="7073" y="13645"/>
                      <a:pt x="7085" y="13597"/>
                      <a:pt x="7109" y="13573"/>
                    </a:cubicBezTo>
                    <a:cubicBezTo>
                      <a:pt x="7122" y="13556"/>
                      <a:pt x="7140" y="13548"/>
                      <a:pt x="7157" y="13548"/>
                    </a:cubicBezTo>
                    <a:close/>
                    <a:moveTo>
                      <a:pt x="8655" y="14629"/>
                    </a:moveTo>
                    <a:cubicBezTo>
                      <a:pt x="8664" y="14629"/>
                      <a:pt x="8676" y="14634"/>
                      <a:pt x="8693" y="14645"/>
                    </a:cubicBezTo>
                    <a:cubicBezTo>
                      <a:pt x="8742" y="14664"/>
                      <a:pt x="8710" y="14725"/>
                      <a:pt x="8670" y="14725"/>
                    </a:cubicBezTo>
                    <a:cubicBezTo>
                      <a:pt x="8662" y="14725"/>
                      <a:pt x="8653" y="14722"/>
                      <a:pt x="8645" y="14716"/>
                    </a:cubicBezTo>
                    <a:cubicBezTo>
                      <a:pt x="8636" y="14680"/>
                      <a:pt x="8627" y="14629"/>
                      <a:pt x="8655" y="14629"/>
                    </a:cubicBezTo>
                    <a:close/>
                    <a:moveTo>
                      <a:pt x="18491" y="15252"/>
                    </a:moveTo>
                    <a:lnTo>
                      <a:pt x="18491" y="15252"/>
                    </a:lnTo>
                    <a:cubicBezTo>
                      <a:pt x="18493" y="15254"/>
                      <a:pt x="18494" y="15257"/>
                      <a:pt x="18495" y="15260"/>
                    </a:cubicBezTo>
                    <a:lnTo>
                      <a:pt x="18495" y="15260"/>
                    </a:lnTo>
                    <a:cubicBezTo>
                      <a:pt x="18494" y="15257"/>
                      <a:pt x="18493" y="15255"/>
                      <a:pt x="18491" y="15252"/>
                    </a:cubicBezTo>
                    <a:close/>
                    <a:moveTo>
                      <a:pt x="10383" y="15347"/>
                    </a:moveTo>
                    <a:lnTo>
                      <a:pt x="10324" y="15371"/>
                    </a:lnTo>
                    <a:cubicBezTo>
                      <a:pt x="10336" y="15413"/>
                      <a:pt x="10353" y="15433"/>
                      <a:pt x="10373" y="15433"/>
                    </a:cubicBezTo>
                    <a:cubicBezTo>
                      <a:pt x="10392" y="15433"/>
                      <a:pt x="10413" y="15413"/>
                      <a:pt x="10431" y="15371"/>
                    </a:cubicBezTo>
                    <a:lnTo>
                      <a:pt x="10383" y="15347"/>
                    </a:lnTo>
                    <a:close/>
                    <a:moveTo>
                      <a:pt x="17515" y="15752"/>
                    </a:moveTo>
                    <a:cubicBezTo>
                      <a:pt x="17515" y="15755"/>
                      <a:pt x="17516" y="15758"/>
                      <a:pt x="17516" y="15761"/>
                    </a:cubicBezTo>
                    <a:lnTo>
                      <a:pt x="17516" y="15761"/>
                    </a:lnTo>
                    <a:cubicBezTo>
                      <a:pt x="17517" y="15758"/>
                      <a:pt x="17516" y="15755"/>
                      <a:pt x="17515" y="15752"/>
                    </a:cubicBezTo>
                    <a:close/>
                    <a:moveTo>
                      <a:pt x="18272" y="15756"/>
                    </a:moveTo>
                    <a:cubicBezTo>
                      <a:pt x="18263" y="15756"/>
                      <a:pt x="18252" y="15758"/>
                      <a:pt x="18241" y="15764"/>
                    </a:cubicBezTo>
                    <a:cubicBezTo>
                      <a:pt x="18209" y="15796"/>
                      <a:pt x="18226" y="15849"/>
                      <a:pt x="18265" y="15849"/>
                    </a:cubicBezTo>
                    <a:cubicBezTo>
                      <a:pt x="18269" y="15849"/>
                      <a:pt x="18273" y="15848"/>
                      <a:pt x="18277" y="15847"/>
                    </a:cubicBezTo>
                    <a:cubicBezTo>
                      <a:pt x="18337" y="15827"/>
                      <a:pt x="18321" y="15756"/>
                      <a:pt x="18272" y="15756"/>
                    </a:cubicBezTo>
                    <a:close/>
                    <a:moveTo>
                      <a:pt x="17442" y="15939"/>
                    </a:moveTo>
                    <a:cubicBezTo>
                      <a:pt x="17457" y="15939"/>
                      <a:pt x="17469" y="15946"/>
                      <a:pt x="17479" y="15966"/>
                    </a:cubicBezTo>
                    <a:lnTo>
                      <a:pt x="17432" y="15990"/>
                    </a:lnTo>
                    <a:lnTo>
                      <a:pt x="17360" y="15966"/>
                    </a:lnTo>
                    <a:cubicBezTo>
                      <a:pt x="17395" y="15953"/>
                      <a:pt x="17421" y="15939"/>
                      <a:pt x="17442" y="15939"/>
                    </a:cubicBezTo>
                    <a:close/>
                    <a:moveTo>
                      <a:pt x="18027" y="15919"/>
                    </a:moveTo>
                    <a:cubicBezTo>
                      <a:pt x="17932" y="15954"/>
                      <a:pt x="17920" y="15990"/>
                      <a:pt x="18015" y="16026"/>
                    </a:cubicBezTo>
                    <a:cubicBezTo>
                      <a:pt x="18027" y="15990"/>
                      <a:pt x="18051" y="15954"/>
                      <a:pt x="18027" y="15919"/>
                    </a:cubicBezTo>
                    <a:close/>
                    <a:moveTo>
                      <a:pt x="12562" y="16133"/>
                    </a:moveTo>
                    <a:cubicBezTo>
                      <a:pt x="12562" y="16134"/>
                      <a:pt x="12562" y="16134"/>
                      <a:pt x="12562" y="16135"/>
                    </a:cubicBezTo>
                    <a:lnTo>
                      <a:pt x="12562" y="16135"/>
                    </a:lnTo>
                    <a:cubicBezTo>
                      <a:pt x="12562" y="16134"/>
                      <a:pt x="12562" y="16134"/>
                      <a:pt x="12562" y="16133"/>
                    </a:cubicBezTo>
                    <a:close/>
                    <a:moveTo>
                      <a:pt x="13928" y="16615"/>
                    </a:moveTo>
                    <a:lnTo>
                      <a:pt x="13928" y="16615"/>
                    </a:lnTo>
                    <a:cubicBezTo>
                      <a:pt x="13930" y="16623"/>
                      <a:pt x="13931" y="16629"/>
                      <a:pt x="13931" y="16633"/>
                    </a:cubicBezTo>
                    <a:cubicBezTo>
                      <a:pt x="13931" y="16626"/>
                      <a:pt x="13930" y="16620"/>
                      <a:pt x="13928" y="16615"/>
                    </a:cubicBezTo>
                    <a:close/>
                    <a:moveTo>
                      <a:pt x="14657" y="16709"/>
                    </a:moveTo>
                    <a:lnTo>
                      <a:pt x="14657" y="16709"/>
                    </a:lnTo>
                    <a:cubicBezTo>
                      <a:pt x="14657" y="16712"/>
                      <a:pt x="14658" y="16714"/>
                      <a:pt x="14658" y="16716"/>
                    </a:cubicBezTo>
                    <a:cubicBezTo>
                      <a:pt x="14658" y="16714"/>
                      <a:pt x="14657" y="16711"/>
                      <a:pt x="14657" y="16709"/>
                    </a:cubicBezTo>
                    <a:close/>
                    <a:moveTo>
                      <a:pt x="9455" y="14911"/>
                    </a:moveTo>
                    <a:cubicBezTo>
                      <a:pt x="9384" y="14911"/>
                      <a:pt x="9296" y="15079"/>
                      <a:pt x="9371" y="15133"/>
                    </a:cubicBezTo>
                    <a:lnTo>
                      <a:pt x="9312" y="15097"/>
                    </a:lnTo>
                    <a:cubicBezTo>
                      <a:pt x="9293" y="15086"/>
                      <a:pt x="9269" y="15081"/>
                      <a:pt x="9247" y="15081"/>
                    </a:cubicBezTo>
                    <a:cubicBezTo>
                      <a:pt x="9198" y="15081"/>
                      <a:pt x="9159" y="15107"/>
                      <a:pt x="9216" y="15157"/>
                    </a:cubicBezTo>
                    <a:lnTo>
                      <a:pt x="9205" y="15157"/>
                    </a:lnTo>
                    <a:cubicBezTo>
                      <a:pt x="9264" y="15204"/>
                      <a:pt x="9324" y="15240"/>
                      <a:pt x="9407" y="15264"/>
                    </a:cubicBezTo>
                    <a:cubicBezTo>
                      <a:pt x="9431" y="15282"/>
                      <a:pt x="9458" y="15291"/>
                      <a:pt x="9486" y="15291"/>
                    </a:cubicBezTo>
                    <a:cubicBezTo>
                      <a:pt x="9514" y="15291"/>
                      <a:pt x="9544" y="15282"/>
                      <a:pt x="9574" y="15264"/>
                    </a:cubicBezTo>
                    <a:cubicBezTo>
                      <a:pt x="9583" y="15259"/>
                      <a:pt x="9591" y="15257"/>
                      <a:pt x="9600" y="15257"/>
                    </a:cubicBezTo>
                    <a:cubicBezTo>
                      <a:pt x="9637" y="15257"/>
                      <a:pt x="9669" y="15295"/>
                      <a:pt x="9700" y="15295"/>
                    </a:cubicBezTo>
                    <a:cubicBezTo>
                      <a:pt x="9716" y="15295"/>
                      <a:pt x="9732" y="15286"/>
                      <a:pt x="9749" y="15257"/>
                    </a:cubicBezTo>
                    <a:lnTo>
                      <a:pt x="9749" y="15257"/>
                    </a:lnTo>
                    <a:cubicBezTo>
                      <a:pt x="9700" y="15351"/>
                      <a:pt x="9884" y="15455"/>
                      <a:pt x="9943" y="15514"/>
                    </a:cubicBezTo>
                    <a:cubicBezTo>
                      <a:pt x="9978" y="15538"/>
                      <a:pt x="10014" y="15561"/>
                      <a:pt x="10038" y="15597"/>
                    </a:cubicBezTo>
                    <a:cubicBezTo>
                      <a:pt x="10014" y="15645"/>
                      <a:pt x="10038" y="15704"/>
                      <a:pt x="10086" y="15728"/>
                    </a:cubicBezTo>
                    <a:lnTo>
                      <a:pt x="10133" y="15645"/>
                    </a:lnTo>
                    <a:cubicBezTo>
                      <a:pt x="10205" y="15681"/>
                      <a:pt x="10181" y="15752"/>
                      <a:pt x="10264" y="15764"/>
                    </a:cubicBezTo>
                    <a:cubicBezTo>
                      <a:pt x="10290" y="15768"/>
                      <a:pt x="10316" y="15771"/>
                      <a:pt x="10342" y="15771"/>
                    </a:cubicBezTo>
                    <a:cubicBezTo>
                      <a:pt x="10386" y="15771"/>
                      <a:pt x="10429" y="15763"/>
                      <a:pt x="10467" y="15740"/>
                    </a:cubicBezTo>
                    <a:cubicBezTo>
                      <a:pt x="10486" y="15730"/>
                      <a:pt x="10490" y="15713"/>
                      <a:pt x="10503" y="15713"/>
                    </a:cubicBezTo>
                    <a:cubicBezTo>
                      <a:pt x="10506" y="15713"/>
                      <a:pt x="10510" y="15714"/>
                      <a:pt x="10514" y="15716"/>
                    </a:cubicBezTo>
                    <a:cubicBezTo>
                      <a:pt x="10550" y="15740"/>
                      <a:pt x="10586" y="15764"/>
                      <a:pt x="10598" y="15800"/>
                    </a:cubicBezTo>
                    <a:cubicBezTo>
                      <a:pt x="10639" y="15851"/>
                      <a:pt x="10689" y="15911"/>
                      <a:pt x="10748" y="15911"/>
                    </a:cubicBezTo>
                    <a:cubicBezTo>
                      <a:pt x="10757" y="15911"/>
                      <a:pt x="10766" y="15910"/>
                      <a:pt x="10776" y="15907"/>
                    </a:cubicBezTo>
                    <a:cubicBezTo>
                      <a:pt x="10796" y="15904"/>
                      <a:pt x="10816" y="15902"/>
                      <a:pt x="10837" y="15902"/>
                    </a:cubicBezTo>
                    <a:cubicBezTo>
                      <a:pt x="10903" y="15902"/>
                      <a:pt x="10972" y="15918"/>
                      <a:pt x="11026" y="15954"/>
                    </a:cubicBezTo>
                    <a:cubicBezTo>
                      <a:pt x="11060" y="15977"/>
                      <a:pt x="11051" y="16074"/>
                      <a:pt x="11091" y="16074"/>
                    </a:cubicBezTo>
                    <a:cubicBezTo>
                      <a:pt x="11093" y="16074"/>
                      <a:pt x="11095" y="16074"/>
                      <a:pt x="11098" y="16073"/>
                    </a:cubicBezTo>
                    <a:cubicBezTo>
                      <a:pt x="11187" y="16054"/>
                      <a:pt x="11128" y="15952"/>
                      <a:pt x="11180" y="15952"/>
                    </a:cubicBezTo>
                    <a:cubicBezTo>
                      <a:pt x="11191" y="15952"/>
                      <a:pt x="11206" y="15956"/>
                      <a:pt x="11229" y="15966"/>
                    </a:cubicBezTo>
                    <a:cubicBezTo>
                      <a:pt x="11360" y="16014"/>
                      <a:pt x="11121" y="16121"/>
                      <a:pt x="11264" y="16181"/>
                    </a:cubicBezTo>
                    <a:cubicBezTo>
                      <a:pt x="11274" y="16183"/>
                      <a:pt x="11281" y="16184"/>
                      <a:pt x="11288" y="16184"/>
                    </a:cubicBezTo>
                    <a:cubicBezTo>
                      <a:pt x="11341" y="16184"/>
                      <a:pt x="11317" y="16109"/>
                      <a:pt x="11360" y="16109"/>
                    </a:cubicBezTo>
                    <a:cubicBezTo>
                      <a:pt x="11455" y="16121"/>
                      <a:pt x="11550" y="16157"/>
                      <a:pt x="11633" y="16204"/>
                    </a:cubicBezTo>
                    <a:cubicBezTo>
                      <a:pt x="11812" y="16323"/>
                      <a:pt x="12002" y="16395"/>
                      <a:pt x="12205" y="16443"/>
                    </a:cubicBezTo>
                    <a:cubicBezTo>
                      <a:pt x="12264" y="16443"/>
                      <a:pt x="12288" y="16407"/>
                      <a:pt x="12336" y="16383"/>
                    </a:cubicBezTo>
                    <a:cubicBezTo>
                      <a:pt x="12362" y="16373"/>
                      <a:pt x="12378" y="16369"/>
                      <a:pt x="12388" y="16369"/>
                    </a:cubicBezTo>
                    <a:cubicBezTo>
                      <a:pt x="12424" y="16369"/>
                      <a:pt x="12377" y="16424"/>
                      <a:pt x="12395" y="16443"/>
                    </a:cubicBezTo>
                    <a:cubicBezTo>
                      <a:pt x="12401" y="16460"/>
                      <a:pt x="12443" y="16469"/>
                      <a:pt x="12488" y="16469"/>
                    </a:cubicBezTo>
                    <a:cubicBezTo>
                      <a:pt x="12532" y="16469"/>
                      <a:pt x="12580" y="16460"/>
                      <a:pt x="12598" y="16443"/>
                    </a:cubicBezTo>
                    <a:cubicBezTo>
                      <a:pt x="12625" y="16410"/>
                      <a:pt x="12642" y="16396"/>
                      <a:pt x="12654" y="16396"/>
                    </a:cubicBezTo>
                    <a:cubicBezTo>
                      <a:pt x="12673" y="16396"/>
                      <a:pt x="12678" y="16432"/>
                      <a:pt x="12693" y="16490"/>
                    </a:cubicBezTo>
                    <a:cubicBezTo>
                      <a:pt x="12693" y="16491"/>
                      <a:pt x="12693" y="16491"/>
                      <a:pt x="12693" y="16491"/>
                    </a:cubicBezTo>
                    <a:cubicBezTo>
                      <a:pt x="12701" y="16491"/>
                      <a:pt x="12811" y="16323"/>
                      <a:pt x="12788" y="16323"/>
                    </a:cubicBezTo>
                    <a:lnTo>
                      <a:pt x="12788" y="16323"/>
                    </a:lnTo>
                    <a:cubicBezTo>
                      <a:pt x="12824" y="16323"/>
                      <a:pt x="12812" y="16431"/>
                      <a:pt x="12812" y="16454"/>
                    </a:cubicBezTo>
                    <a:cubicBezTo>
                      <a:pt x="12823" y="16476"/>
                      <a:pt x="12846" y="16483"/>
                      <a:pt x="12872" y="16483"/>
                    </a:cubicBezTo>
                    <a:cubicBezTo>
                      <a:pt x="12904" y="16483"/>
                      <a:pt x="12941" y="16473"/>
                      <a:pt x="12967" y="16466"/>
                    </a:cubicBezTo>
                    <a:cubicBezTo>
                      <a:pt x="12981" y="16462"/>
                      <a:pt x="13024" y="16455"/>
                      <a:pt x="13069" y="16455"/>
                    </a:cubicBezTo>
                    <a:cubicBezTo>
                      <a:pt x="13142" y="16455"/>
                      <a:pt x="13218" y="16472"/>
                      <a:pt x="13181" y="16538"/>
                    </a:cubicBezTo>
                    <a:cubicBezTo>
                      <a:pt x="13153" y="16577"/>
                      <a:pt x="13161" y="16591"/>
                      <a:pt x="13186" y="16591"/>
                    </a:cubicBezTo>
                    <a:cubicBezTo>
                      <a:pt x="13235" y="16591"/>
                      <a:pt x="13352" y="16538"/>
                      <a:pt x="13384" y="16538"/>
                    </a:cubicBezTo>
                    <a:cubicBezTo>
                      <a:pt x="13386" y="16538"/>
                      <a:pt x="13389" y="16537"/>
                      <a:pt x="13391" y="16537"/>
                    </a:cubicBezTo>
                    <a:cubicBezTo>
                      <a:pt x="13485" y="16537"/>
                      <a:pt x="13467" y="16721"/>
                      <a:pt x="13526" y="16721"/>
                    </a:cubicBezTo>
                    <a:cubicBezTo>
                      <a:pt x="13536" y="16721"/>
                      <a:pt x="13547" y="16716"/>
                      <a:pt x="13562" y="16704"/>
                    </a:cubicBezTo>
                    <a:cubicBezTo>
                      <a:pt x="13574" y="16597"/>
                      <a:pt x="13431" y="16443"/>
                      <a:pt x="13372" y="16371"/>
                    </a:cubicBezTo>
                    <a:cubicBezTo>
                      <a:pt x="13372" y="16371"/>
                      <a:pt x="13295" y="16277"/>
                      <a:pt x="13264" y="16277"/>
                    </a:cubicBezTo>
                    <a:cubicBezTo>
                      <a:pt x="13259" y="16277"/>
                      <a:pt x="13254" y="16280"/>
                      <a:pt x="13253" y="16288"/>
                    </a:cubicBezTo>
                    <a:cubicBezTo>
                      <a:pt x="13241" y="16300"/>
                      <a:pt x="13223" y="16306"/>
                      <a:pt x="13204" y="16306"/>
                    </a:cubicBezTo>
                    <a:cubicBezTo>
                      <a:pt x="13184" y="16306"/>
                      <a:pt x="13163" y="16300"/>
                      <a:pt x="13145" y="16288"/>
                    </a:cubicBezTo>
                    <a:cubicBezTo>
                      <a:pt x="13097" y="16249"/>
                      <a:pt x="13041" y="16195"/>
                      <a:pt x="12983" y="16195"/>
                    </a:cubicBezTo>
                    <a:cubicBezTo>
                      <a:pt x="12970" y="16195"/>
                      <a:pt x="12957" y="16198"/>
                      <a:pt x="12943" y="16204"/>
                    </a:cubicBezTo>
                    <a:cubicBezTo>
                      <a:pt x="12895" y="16225"/>
                      <a:pt x="12875" y="16246"/>
                      <a:pt x="12857" y="16246"/>
                    </a:cubicBezTo>
                    <a:cubicBezTo>
                      <a:pt x="12844" y="16246"/>
                      <a:pt x="12832" y="16235"/>
                      <a:pt x="12812" y="16204"/>
                    </a:cubicBezTo>
                    <a:cubicBezTo>
                      <a:pt x="12807" y="16204"/>
                      <a:pt x="12801" y="16203"/>
                      <a:pt x="12796" y="16203"/>
                    </a:cubicBezTo>
                    <a:cubicBezTo>
                      <a:pt x="12744" y="16203"/>
                      <a:pt x="12673" y="16227"/>
                      <a:pt x="12622" y="16227"/>
                    </a:cubicBezTo>
                    <a:cubicBezTo>
                      <a:pt x="12576" y="16227"/>
                      <a:pt x="12547" y="16208"/>
                      <a:pt x="12562" y="16135"/>
                    </a:cubicBezTo>
                    <a:lnTo>
                      <a:pt x="12562" y="16135"/>
                    </a:lnTo>
                    <a:cubicBezTo>
                      <a:pt x="12554" y="16171"/>
                      <a:pt x="12533" y="16183"/>
                      <a:pt x="12505" y="16183"/>
                    </a:cubicBezTo>
                    <a:cubicBezTo>
                      <a:pt x="12443" y="16183"/>
                      <a:pt x="12349" y="16121"/>
                      <a:pt x="12300" y="16121"/>
                    </a:cubicBezTo>
                    <a:cubicBezTo>
                      <a:pt x="12241" y="16121"/>
                      <a:pt x="12276" y="16181"/>
                      <a:pt x="12217" y="16204"/>
                    </a:cubicBezTo>
                    <a:cubicBezTo>
                      <a:pt x="12210" y="16207"/>
                      <a:pt x="12204" y="16208"/>
                      <a:pt x="12199" y="16208"/>
                    </a:cubicBezTo>
                    <a:cubicBezTo>
                      <a:pt x="12155" y="16208"/>
                      <a:pt x="12147" y="16129"/>
                      <a:pt x="12157" y="16097"/>
                    </a:cubicBezTo>
                    <a:cubicBezTo>
                      <a:pt x="12173" y="16034"/>
                      <a:pt x="12154" y="16018"/>
                      <a:pt x="12122" y="16018"/>
                    </a:cubicBezTo>
                    <a:cubicBezTo>
                      <a:pt x="12085" y="16018"/>
                      <a:pt x="12032" y="16039"/>
                      <a:pt x="11993" y="16039"/>
                    </a:cubicBezTo>
                    <a:cubicBezTo>
                      <a:pt x="11988" y="16039"/>
                      <a:pt x="11983" y="16038"/>
                      <a:pt x="11979" y="16038"/>
                    </a:cubicBezTo>
                    <a:cubicBezTo>
                      <a:pt x="11943" y="16038"/>
                      <a:pt x="11705" y="15919"/>
                      <a:pt x="11729" y="15907"/>
                    </a:cubicBezTo>
                    <a:lnTo>
                      <a:pt x="11729" y="15907"/>
                    </a:lnTo>
                    <a:cubicBezTo>
                      <a:pt x="11693" y="15919"/>
                      <a:pt x="11764" y="15919"/>
                      <a:pt x="11729" y="15954"/>
                    </a:cubicBezTo>
                    <a:cubicBezTo>
                      <a:pt x="11718" y="15958"/>
                      <a:pt x="11708" y="15959"/>
                      <a:pt x="11698" y="15959"/>
                    </a:cubicBezTo>
                    <a:cubicBezTo>
                      <a:pt x="11673" y="15959"/>
                      <a:pt x="11650" y="15951"/>
                      <a:pt x="11633" y="15942"/>
                    </a:cubicBezTo>
                    <a:cubicBezTo>
                      <a:pt x="11610" y="15931"/>
                      <a:pt x="11514" y="15907"/>
                      <a:pt x="11502" y="15871"/>
                    </a:cubicBezTo>
                    <a:cubicBezTo>
                      <a:pt x="11479" y="15835"/>
                      <a:pt x="11502" y="15800"/>
                      <a:pt x="11431" y="15800"/>
                    </a:cubicBezTo>
                    <a:cubicBezTo>
                      <a:pt x="11360" y="15812"/>
                      <a:pt x="11348" y="15871"/>
                      <a:pt x="11312" y="15871"/>
                    </a:cubicBezTo>
                    <a:cubicBezTo>
                      <a:pt x="11240" y="15871"/>
                      <a:pt x="11181" y="15764"/>
                      <a:pt x="11145" y="15728"/>
                    </a:cubicBezTo>
                    <a:cubicBezTo>
                      <a:pt x="11049" y="15643"/>
                      <a:pt x="10933" y="15595"/>
                      <a:pt x="10807" y="15595"/>
                    </a:cubicBezTo>
                    <a:cubicBezTo>
                      <a:pt x="10793" y="15595"/>
                      <a:pt x="10779" y="15596"/>
                      <a:pt x="10764" y="15597"/>
                    </a:cubicBezTo>
                    <a:cubicBezTo>
                      <a:pt x="10743" y="15597"/>
                      <a:pt x="10675" y="15635"/>
                      <a:pt x="10635" y="15635"/>
                    </a:cubicBezTo>
                    <a:cubicBezTo>
                      <a:pt x="10630" y="15635"/>
                      <a:pt x="10625" y="15634"/>
                      <a:pt x="10621" y="15633"/>
                    </a:cubicBezTo>
                    <a:cubicBezTo>
                      <a:pt x="10621" y="15633"/>
                      <a:pt x="10693" y="15573"/>
                      <a:pt x="10693" y="15550"/>
                    </a:cubicBezTo>
                    <a:cubicBezTo>
                      <a:pt x="10681" y="15526"/>
                      <a:pt x="10574" y="15478"/>
                      <a:pt x="10538" y="15466"/>
                    </a:cubicBezTo>
                    <a:cubicBezTo>
                      <a:pt x="10518" y="15466"/>
                      <a:pt x="10498" y="15508"/>
                      <a:pt x="10458" y="15508"/>
                    </a:cubicBezTo>
                    <a:cubicBezTo>
                      <a:pt x="10450" y="15508"/>
                      <a:pt x="10441" y="15506"/>
                      <a:pt x="10431" y="15502"/>
                    </a:cubicBezTo>
                    <a:cubicBezTo>
                      <a:pt x="10395" y="15490"/>
                      <a:pt x="10348" y="15466"/>
                      <a:pt x="10312" y="15431"/>
                    </a:cubicBezTo>
                    <a:cubicBezTo>
                      <a:pt x="10217" y="15335"/>
                      <a:pt x="10252" y="15264"/>
                      <a:pt x="10097" y="15264"/>
                    </a:cubicBezTo>
                    <a:cubicBezTo>
                      <a:pt x="10087" y="15266"/>
                      <a:pt x="10076" y="15267"/>
                      <a:pt x="10065" y="15267"/>
                    </a:cubicBezTo>
                    <a:cubicBezTo>
                      <a:pt x="10013" y="15267"/>
                      <a:pt x="9958" y="15246"/>
                      <a:pt x="9919" y="15216"/>
                    </a:cubicBezTo>
                    <a:cubicBezTo>
                      <a:pt x="9914" y="15213"/>
                      <a:pt x="9909" y="15212"/>
                      <a:pt x="9904" y="15212"/>
                    </a:cubicBezTo>
                    <a:cubicBezTo>
                      <a:pt x="9875" y="15212"/>
                      <a:pt x="9837" y="15249"/>
                      <a:pt x="9796" y="15249"/>
                    </a:cubicBezTo>
                    <a:cubicBezTo>
                      <a:pt x="9786" y="15249"/>
                      <a:pt x="9775" y="15246"/>
                      <a:pt x="9764" y="15240"/>
                    </a:cubicBezTo>
                    <a:cubicBezTo>
                      <a:pt x="9776" y="15204"/>
                      <a:pt x="9871" y="15133"/>
                      <a:pt x="9788" y="15121"/>
                    </a:cubicBezTo>
                    <a:lnTo>
                      <a:pt x="9788" y="15121"/>
                    </a:lnTo>
                    <a:cubicBezTo>
                      <a:pt x="9740" y="15131"/>
                      <a:pt x="9700" y="15140"/>
                      <a:pt x="9661" y="15156"/>
                    </a:cubicBezTo>
                    <a:lnTo>
                      <a:pt x="9661" y="15156"/>
                    </a:lnTo>
                    <a:cubicBezTo>
                      <a:pt x="9707" y="15120"/>
                      <a:pt x="9535" y="15069"/>
                      <a:pt x="9514" y="15038"/>
                    </a:cubicBezTo>
                    <a:cubicBezTo>
                      <a:pt x="9455" y="14990"/>
                      <a:pt x="9550" y="14966"/>
                      <a:pt x="9478" y="14919"/>
                    </a:cubicBezTo>
                    <a:cubicBezTo>
                      <a:pt x="9471" y="14914"/>
                      <a:pt x="9463" y="14911"/>
                      <a:pt x="9455" y="14911"/>
                    </a:cubicBezTo>
                    <a:close/>
                    <a:moveTo>
                      <a:pt x="293" y="0"/>
                    </a:moveTo>
                    <a:cubicBezTo>
                      <a:pt x="184" y="0"/>
                      <a:pt x="1" y="53"/>
                      <a:pt x="1" y="131"/>
                    </a:cubicBezTo>
                    <a:cubicBezTo>
                      <a:pt x="1" y="167"/>
                      <a:pt x="37" y="310"/>
                      <a:pt x="72" y="322"/>
                    </a:cubicBezTo>
                    <a:cubicBezTo>
                      <a:pt x="144" y="333"/>
                      <a:pt x="215" y="322"/>
                      <a:pt x="191" y="452"/>
                    </a:cubicBezTo>
                    <a:cubicBezTo>
                      <a:pt x="191" y="560"/>
                      <a:pt x="203" y="679"/>
                      <a:pt x="239" y="774"/>
                    </a:cubicBezTo>
                    <a:cubicBezTo>
                      <a:pt x="275" y="845"/>
                      <a:pt x="394" y="869"/>
                      <a:pt x="394" y="917"/>
                    </a:cubicBezTo>
                    <a:cubicBezTo>
                      <a:pt x="394" y="1012"/>
                      <a:pt x="263" y="1060"/>
                      <a:pt x="275" y="1167"/>
                    </a:cubicBezTo>
                    <a:cubicBezTo>
                      <a:pt x="275" y="1184"/>
                      <a:pt x="282" y="1191"/>
                      <a:pt x="293" y="1191"/>
                    </a:cubicBezTo>
                    <a:cubicBezTo>
                      <a:pt x="319" y="1191"/>
                      <a:pt x="365" y="1155"/>
                      <a:pt x="382" y="1155"/>
                    </a:cubicBezTo>
                    <a:cubicBezTo>
                      <a:pt x="394" y="1203"/>
                      <a:pt x="287" y="1262"/>
                      <a:pt x="334" y="1298"/>
                    </a:cubicBezTo>
                    <a:cubicBezTo>
                      <a:pt x="336" y="1299"/>
                      <a:pt x="341" y="1300"/>
                      <a:pt x="349" y="1300"/>
                    </a:cubicBezTo>
                    <a:cubicBezTo>
                      <a:pt x="368" y="1300"/>
                      <a:pt x="400" y="1297"/>
                      <a:pt x="433" y="1297"/>
                    </a:cubicBezTo>
                    <a:cubicBezTo>
                      <a:pt x="497" y="1297"/>
                      <a:pt x="564" y="1308"/>
                      <a:pt x="537" y="1369"/>
                    </a:cubicBezTo>
                    <a:cubicBezTo>
                      <a:pt x="513" y="1417"/>
                      <a:pt x="442" y="1393"/>
                      <a:pt x="430" y="1476"/>
                    </a:cubicBezTo>
                    <a:cubicBezTo>
                      <a:pt x="430" y="1512"/>
                      <a:pt x="442" y="1548"/>
                      <a:pt x="465" y="1584"/>
                    </a:cubicBezTo>
                    <a:cubicBezTo>
                      <a:pt x="477" y="1601"/>
                      <a:pt x="491" y="1607"/>
                      <a:pt x="505" y="1607"/>
                    </a:cubicBezTo>
                    <a:cubicBezTo>
                      <a:pt x="525" y="1607"/>
                      <a:pt x="546" y="1596"/>
                      <a:pt x="566" y="1596"/>
                    </a:cubicBezTo>
                    <a:cubicBezTo>
                      <a:pt x="590" y="1596"/>
                      <a:pt x="613" y="1610"/>
                      <a:pt x="632" y="1667"/>
                    </a:cubicBezTo>
                    <a:cubicBezTo>
                      <a:pt x="572" y="1679"/>
                      <a:pt x="525" y="1715"/>
                      <a:pt x="501" y="1762"/>
                    </a:cubicBezTo>
                    <a:cubicBezTo>
                      <a:pt x="490" y="1816"/>
                      <a:pt x="489" y="1908"/>
                      <a:pt x="550" y="1908"/>
                    </a:cubicBezTo>
                    <a:cubicBezTo>
                      <a:pt x="557" y="1908"/>
                      <a:pt x="564" y="1907"/>
                      <a:pt x="572" y="1905"/>
                    </a:cubicBezTo>
                    <a:lnTo>
                      <a:pt x="572" y="1905"/>
                    </a:lnTo>
                    <a:cubicBezTo>
                      <a:pt x="453" y="1941"/>
                      <a:pt x="501" y="2012"/>
                      <a:pt x="596" y="2060"/>
                    </a:cubicBezTo>
                    <a:cubicBezTo>
                      <a:pt x="501" y="2084"/>
                      <a:pt x="692" y="2393"/>
                      <a:pt x="703" y="2429"/>
                    </a:cubicBezTo>
                    <a:cubicBezTo>
                      <a:pt x="679" y="2355"/>
                      <a:pt x="699" y="2313"/>
                      <a:pt x="726" y="2313"/>
                    </a:cubicBezTo>
                    <a:cubicBezTo>
                      <a:pt x="751" y="2313"/>
                      <a:pt x="781" y="2349"/>
                      <a:pt x="787" y="2429"/>
                    </a:cubicBezTo>
                    <a:cubicBezTo>
                      <a:pt x="799" y="2536"/>
                      <a:pt x="811" y="2643"/>
                      <a:pt x="846" y="2750"/>
                    </a:cubicBezTo>
                    <a:cubicBezTo>
                      <a:pt x="942" y="2727"/>
                      <a:pt x="882" y="2453"/>
                      <a:pt x="882" y="2357"/>
                    </a:cubicBezTo>
                    <a:lnTo>
                      <a:pt x="882" y="2357"/>
                    </a:lnTo>
                    <a:cubicBezTo>
                      <a:pt x="906" y="2441"/>
                      <a:pt x="930" y="2524"/>
                      <a:pt x="953" y="2608"/>
                    </a:cubicBezTo>
                    <a:cubicBezTo>
                      <a:pt x="965" y="2655"/>
                      <a:pt x="977" y="2750"/>
                      <a:pt x="930" y="2786"/>
                    </a:cubicBezTo>
                    <a:cubicBezTo>
                      <a:pt x="882" y="2822"/>
                      <a:pt x="846" y="2774"/>
                      <a:pt x="834" y="2858"/>
                    </a:cubicBezTo>
                    <a:cubicBezTo>
                      <a:pt x="811" y="3012"/>
                      <a:pt x="942" y="3000"/>
                      <a:pt x="977" y="3131"/>
                    </a:cubicBezTo>
                    <a:cubicBezTo>
                      <a:pt x="1013" y="3227"/>
                      <a:pt x="1001" y="3334"/>
                      <a:pt x="942" y="3429"/>
                    </a:cubicBezTo>
                    <a:cubicBezTo>
                      <a:pt x="1025" y="3429"/>
                      <a:pt x="1096" y="3453"/>
                      <a:pt x="1156" y="3512"/>
                    </a:cubicBezTo>
                    <a:cubicBezTo>
                      <a:pt x="1215" y="3584"/>
                      <a:pt x="1108" y="3572"/>
                      <a:pt x="1108" y="3596"/>
                    </a:cubicBezTo>
                    <a:cubicBezTo>
                      <a:pt x="1113" y="3608"/>
                      <a:pt x="1120" y="3616"/>
                      <a:pt x="1128" y="3621"/>
                    </a:cubicBezTo>
                    <a:lnTo>
                      <a:pt x="1128" y="3621"/>
                    </a:lnTo>
                    <a:cubicBezTo>
                      <a:pt x="1104" y="3627"/>
                      <a:pt x="1084" y="3636"/>
                      <a:pt x="1084" y="3655"/>
                    </a:cubicBezTo>
                    <a:cubicBezTo>
                      <a:pt x="1084" y="3727"/>
                      <a:pt x="1096" y="3798"/>
                      <a:pt x="1144" y="3858"/>
                    </a:cubicBezTo>
                    <a:cubicBezTo>
                      <a:pt x="1168" y="3917"/>
                      <a:pt x="1215" y="4001"/>
                      <a:pt x="1275" y="4024"/>
                    </a:cubicBezTo>
                    <a:cubicBezTo>
                      <a:pt x="1334" y="4048"/>
                      <a:pt x="1334" y="4036"/>
                      <a:pt x="1346" y="4096"/>
                    </a:cubicBezTo>
                    <a:cubicBezTo>
                      <a:pt x="1346" y="4120"/>
                      <a:pt x="1334" y="4155"/>
                      <a:pt x="1323" y="4179"/>
                    </a:cubicBezTo>
                    <a:cubicBezTo>
                      <a:pt x="1287" y="4203"/>
                      <a:pt x="1299" y="4215"/>
                      <a:pt x="1323" y="4251"/>
                    </a:cubicBezTo>
                    <a:cubicBezTo>
                      <a:pt x="1334" y="4298"/>
                      <a:pt x="1406" y="4346"/>
                      <a:pt x="1442" y="4405"/>
                    </a:cubicBezTo>
                    <a:cubicBezTo>
                      <a:pt x="1465" y="4465"/>
                      <a:pt x="1489" y="4524"/>
                      <a:pt x="1513" y="4584"/>
                    </a:cubicBezTo>
                    <a:cubicBezTo>
                      <a:pt x="1513" y="4620"/>
                      <a:pt x="1477" y="4703"/>
                      <a:pt x="1489" y="4727"/>
                    </a:cubicBezTo>
                    <a:cubicBezTo>
                      <a:pt x="1492" y="4732"/>
                      <a:pt x="1495" y="4734"/>
                      <a:pt x="1498" y="4734"/>
                    </a:cubicBezTo>
                    <a:cubicBezTo>
                      <a:pt x="1507" y="4734"/>
                      <a:pt x="1517" y="4720"/>
                      <a:pt x="1522" y="4720"/>
                    </a:cubicBezTo>
                    <a:cubicBezTo>
                      <a:pt x="1524" y="4720"/>
                      <a:pt x="1525" y="4722"/>
                      <a:pt x="1525" y="4727"/>
                    </a:cubicBezTo>
                    <a:lnTo>
                      <a:pt x="1549" y="4774"/>
                    </a:lnTo>
                    <a:lnTo>
                      <a:pt x="1632" y="5013"/>
                    </a:lnTo>
                    <a:cubicBezTo>
                      <a:pt x="1654" y="5088"/>
                      <a:pt x="1685" y="5232"/>
                      <a:pt x="1761" y="5232"/>
                    </a:cubicBezTo>
                    <a:cubicBezTo>
                      <a:pt x="1769" y="5232"/>
                      <a:pt x="1778" y="5230"/>
                      <a:pt x="1787" y="5227"/>
                    </a:cubicBezTo>
                    <a:lnTo>
                      <a:pt x="1787" y="5227"/>
                    </a:lnTo>
                    <a:cubicBezTo>
                      <a:pt x="1715" y="5263"/>
                      <a:pt x="1775" y="5429"/>
                      <a:pt x="1787" y="5489"/>
                    </a:cubicBezTo>
                    <a:cubicBezTo>
                      <a:pt x="1823" y="5584"/>
                      <a:pt x="1882" y="5572"/>
                      <a:pt x="1906" y="5655"/>
                    </a:cubicBezTo>
                    <a:cubicBezTo>
                      <a:pt x="1918" y="5691"/>
                      <a:pt x="1846" y="5691"/>
                      <a:pt x="1846" y="5739"/>
                    </a:cubicBezTo>
                    <a:cubicBezTo>
                      <a:pt x="1846" y="5775"/>
                      <a:pt x="1858" y="5822"/>
                      <a:pt x="1882" y="5858"/>
                    </a:cubicBezTo>
                    <a:cubicBezTo>
                      <a:pt x="1906" y="5906"/>
                      <a:pt x="1930" y="5941"/>
                      <a:pt x="1966" y="5977"/>
                    </a:cubicBezTo>
                    <a:cubicBezTo>
                      <a:pt x="1974" y="5983"/>
                      <a:pt x="1983" y="5985"/>
                      <a:pt x="1991" y="5985"/>
                    </a:cubicBezTo>
                    <a:cubicBezTo>
                      <a:pt x="2003" y="5985"/>
                      <a:pt x="2014" y="5981"/>
                      <a:pt x="2024" y="5975"/>
                    </a:cubicBezTo>
                    <a:lnTo>
                      <a:pt x="2024" y="5975"/>
                    </a:lnTo>
                    <a:cubicBezTo>
                      <a:pt x="1976" y="6023"/>
                      <a:pt x="2076" y="6091"/>
                      <a:pt x="2096" y="6132"/>
                    </a:cubicBezTo>
                    <a:cubicBezTo>
                      <a:pt x="2108" y="6191"/>
                      <a:pt x="1906" y="6191"/>
                      <a:pt x="1977" y="6287"/>
                    </a:cubicBezTo>
                    <a:cubicBezTo>
                      <a:pt x="1997" y="6314"/>
                      <a:pt x="2025" y="6324"/>
                      <a:pt x="2057" y="6324"/>
                    </a:cubicBezTo>
                    <a:cubicBezTo>
                      <a:pt x="2120" y="6324"/>
                      <a:pt x="2200" y="6287"/>
                      <a:pt x="2263" y="6287"/>
                    </a:cubicBezTo>
                    <a:cubicBezTo>
                      <a:pt x="2347" y="6298"/>
                      <a:pt x="2216" y="6465"/>
                      <a:pt x="2204" y="6465"/>
                    </a:cubicBezTo>
                    <a:cubicBezTo>
                      <a:pt x="2225" y="6465"/>
                      <a:pt x="2239" y="6460"/>
                      <a:pt x="2250" y="6460"/>
                    </a:cubicBezTo>
                    <a:cubicBezTo>
                      <a:pt x="2264" y="6460"/>
                      <a:pt x="2274" y="6468"/>
                      <a:pt x="2287" y="6501"/>
                    </a:cubicBezTo>
                    <a:cubicBezTo>
                      <a:pt x="2299" y="6513"/>
                      <a:pt x="2311" y="6572"/>
                      <a:pt x="2323" y="6572"/>
                    </a:cubicBezTo>
                    <a:cubicBezTo>
                      <a:pt x="2327" y="6575"/>
                      <a:pt x="2332" y="6576"/>
                      <a:pt x="2337" y="6576"/>
                    </a:cubicBezTo>
                    <a:cubicBezTo>
                      <a:pt x="2356" y="6576"/>
                      <a:pt x="2375" y="6560"/>
                      <a:pt x="2394" y="6560"/>
                    </a:cubicBezTo>
                    <a:cubicBezTo>
                      <a:pt x="2418" y="6572"/>
                      <a:pt x="2442" y="6620"/>
                      <a:pt x="2454" y="6644"/>
                    </a:cubicBezTo>
                    <a:cubicBezTo>
                      <a:pt x="2394" y="6656"/>
                      <a:pt x="2370" y="6691"/>
                      <a:pt x="2418" y="6751"/>
                    </a:cubicBezTo>
                    <a:cubicBezTo>
                      <a:pt x="2454" y="6810"/>
                      <a:pt x="2501" y="6834"/>
                      <a:pt x="2418" y="6882"/>
                    </a:cubicBezTo>
                    <a:cubicBezTo>
                      <a:pt x="2394" y="6894"/>
                      <a:pt x="2442" y="7025"/>
                      <a:pt x="2477" y="7037"/>
                    </a:cubicBezTo>
                    <a:cubicBezTo>
                      <a:pt x="2493" y="7037"/>
                      <a:pt x="2504" y="7015"/>
                      <a:pt x="2520" y="7015"/>
                    </a:cubicBezTo>
                    <a:cubicBezTo>
                      <a:pt x="2528" y="7015"/>
                      <a:pt x="2537" y="7021"/>
                      <a:pt x="2549" y="7037"/>
                    </a:cubicBezTo>
                    <a:cubicBezTo>
                      <a:pt x="2585" y="7096"/>
                      <a:pt x="2608" y="7168"/>
                      <a:pt x="2620" y="7227"/>
                    </a:cubicBezTo>
                    <a:cubicBezTo>
                      <a:pt x="2644" y="7299"/>
                      <a:pt x="2608" y="7322"/>
                      <a:pt x="2608" y="7394"/>
                    </a:cubicBezTo>
                    <a:cubicBezTo>
                      <a:pt x="2597" y="7465"/>
                      <a:pt x="2632" y="7525"/>
                      <a:pt x="2692" y="7560"/>
                    </a:cubicBezTo>
                    <a:cubicBezTo>
                      <a:pt x="2772" y="7595"/>
                      <a:pt x="2742" y="7763"/>
                      <a:pt x="2729" y="7763"/>
                    </a:cubicBezTo>
                    <a:cubicBezTo>
                      <a:pt x="2729" y="7763"/>
                      <a:pt x="2729" y="7763"/>
                      <a:pt x="2729" y="7763"/>
                    </a:cubicBezTo>
                    <a:lnTo>
                      <a:pt x="2729" y="7763"/>
                    </a:lnTo>
                    <a:cubicBezTo>
                      <a:pt x="2739" y="7769"/>
                      <a:pt x="2749" y="7771"/>
                      <a:pt x="2758" y="7771"/>
                    </a:cubicBezTo>
                    <a:cubicBezTo>
                      <a:pt x="2826" y="7771"/>
                      <a:pt x="2839" y="7631"/>
                      <a:pt x="2870" y="7620"/>
                    </a:cubicBezTo>
                    <a:cubicBezTo>
                      <a:pt x="2870" y="7620"/>
                      <a:pt x="2918" y="7691"/>
                      <a:pt x="2894" y="7703"/>
                    </a:cubicBezTo>
                    <a:cubicBezTo>
                      <a:pt x="2858" y="7727"/>
                      <a:pt x="2906" y="7811"/>
                      <a:pt x="2942" y="7834"/>
                    </a:cubicBezTo>
                    <a:cubicBezTo>
                      <a:pt x="3025" y="7906"/>
                      <a:pt x="2930" y="7906"/>
                      <a:pt x="2894" y="7989"/>
                    </a:cubicBezTo>
                    <a:cubicBezTo>
                      <a:pt x="2870" y="8037"/>
                      <a:pt x="2942" y="8013"/>
                      <a:pt x="2954" y="8025"/>
                    </a:cubicBezTo>
                    <a:cubicBezTo>
                      <a:pt x="2960" y="8022"/>
                      <a:pt x="2967" y="8020"/>
                      <a:pt x="2972" y="8020"/>
                    </a:cubicBezTo>
                    <a:cubicBezTo>
                      <a:pt x="3008" y="8020"/>
                      <a:pt x="3028" y="8076"/>
                      <a:pt x="3049" y="8096"/>
                    </a:cubicBezTo>
                    <a:cubicBezTo>
                      <a:pt x="3085" y="8192"/>
                      <a:pt x="3073" y="8227"/>
                      <a:pt x="3180" y="8263"/>
                    </a:cubicBezTo>
                    <a:cubicBezTo>
                      <a:pt x="3180" y="8263"/>
                      <a:pt x="3239" y="8311"/>
                      <a:pt x="3239" y="8322"/>
                    </a:cubicBezTo>
                    <a:cubicBezTo>
                      <a:pt x="3239" y="8325"/>
                      <a:pt x="3229" y="8325"/>
                      <a:pt x="3214" y="8325"/>
                    </a:cubicBezTo>
                    <a:lnTo>
                      <a:pt x="3214" y="8325"/>
                    </a:lnTo>
                    <a:cubicBezTo>
                      <a:pt x="3168" y="8325"/>
                      <a:pt x="3079" y="8325"/>
                      <a:pt x="3097" y="8406"/>
                    </a:cubicBezTo>
                    <a:cubicBezTo>
                      <a:pt x="3132" y="8501"/>
                      <a:pt x="3180" y="8608"/>
                      <a:pt x="3239" y="8692"/>
                    </a:cubicBezTo>
                    <a:cubicBezTo>
                      <a:pt x="3239" y="8680"/>
                      <a:pt x="3192" y="8620"/>
                      <a:pt x="3239" y="8596"/>
                    </a:cubicBezTo>
                    <a:cubicBezTo>
                      <a:pt x="3241" y="8596"/>
                      <a:pt x="3242" y="8596"/>
                      <a:pt x="3243" y="8596"/>
                    </a:cubicBezTo>
                    <a:cubicBezTo>
                      <a:pt x="3275" y="8596"/>
                      <a:pt x="3308" y="8730"/>
                      <a:pt x="3349" y="8730"/>
                    </a:cubicBezTo>
                    <a:cubicBezTo>
                      <a:pt x="3352" y="8730"/>
                      <a:pt x="3355" y="8729"/>
                      <a:pt x="3359" y="8727"/>
                    </a:cubicBezTo>
                    <a:lnTo>
                      <a:pt x="3359" y="8727"/>
                    </a:lnTo>
                    <a:cubicBezTo>
                      <a:pt x="3358" y="8728"/>
                      <a:pt x="3357" y="8728"/>
                      <a:pt x="3356" y="8728"/>
                    </a:cubicBezTo>
                    <a:cubicBezTo>
                      <a:pt x="3336" y="8728"/>
                      <a:pt x="3336" y="8606"/>
                      <a:pt x="3354" y="8606"/>
                    </a:cubicBezTo>
                    <a:cubicBezTo>
                      <a:pt x="3355" y="8606"/>
                      <a:pt x="3357" y="8607"/>
                      <a:pt x="3359" y="8608"/>
                    </a:cubicBezTo>
                    <a:cubicBezTo>
                      <a:pt x="3406" y="8668"/>
                      <a:pt x="3537" y="8715"/>
                      <a:pt x="3430" y="8763"/>
                    </a:cubicBezTo>
                    <a:cubicBezTo>
                      <a:pt x="3394" y="8763"/>
                      <a:pt x="3347" y="8763"/>
                      <a:pt x="3359" y="8811"/>
                    </a:cubicBezTo>
                    <a:cubicBezTo>
                      <a:pt x="3394" y="8906"/>
                      <a:pt x="3442" y="9001"/>
                      <a:pt x="3501" y="9073"/>
                    </a:cubicBezTo>
                    <a:cubicBezTo>
                      <a:pt x="3508" y="9082"/>
                      <a:pt x="3516" y="9086"/>
                      <a:pt x="3524" y="9086"/>
                    </a:cubicBezTo>
                    <a:cubicBezTo>
                      <a:pt x="3555" y="9086"/>
                      <a:pt x="3592" y="9023"/>
                      <a:pt x="3620" y="9013"/>
                    </a:cubicBezTo>
                    <a:cubicBezTo>
                      <a:pt x="3656" y="9096"/>
                      <a:pt x="3668" y="9180"/>
                      <a:pt x="3656" y="9263"/>
                    </a:cubicBezTo>
                    <a:cubicBezTo>
                      <a:pt x="3653" y="9268"/>
                      <a:pt x="3649" y="9270"/>
                      <a:pt x="3644" y="9270"/>
                    </a:cubicBezTo>
                    <a:cubicBezTo>
                      <a:pt x="3613" y="9270"/>
                      <a:pt x="3559" y="9188"/>
                      <a:pt x="3549" y="9168"/>
                    </a:cubicBezTo>
                    <a:lnTo>
                      <a:pt x="3549" y="9168"/>
                    </a:lnTo>
                    <a:cubicBezTo>
                      <a:pt x="3573" y="9227"/>
                      <a:pt x="3656" y="9335"/>
                      <a:pt x="3644" y="9394"/>
                    </a:cubicBezTo>
                    <a:cubicBezTo>
                      <a:pt x="3632" y="9465"/>
                      <a:pt x="3549" y="9477"/>
                      <a:pt x="3513" y="9501"/>
                    </a:cubicBezTo>
                    <a:cubicBezTo>
                      <a:pt x="3548" y="9496"/>
                      <a:pt x="3584" y="9493"/>
                      <a:pt x="3621" y="9493"/>
                    </a:cubicBezTo>
                    <a:cubicBezTo>
                      <a:pt x="3674" y="9493"/>
                      <a:pt x="3726" y="9499"/>
                      <a:pt x="3775" y="9513"/>
                    </a:cubicBezTo>
                    <a:cubicBezTo>
                      <a:pt x="3823" y="9525"/>
                      <a:pt x="3835" y="9585"/>
                      <a:pt x="3871" y="9620"/>
                    </a:cubicBezTo>
                    <a:cubicBezTo>
                      <a:pt x="3906" y="9644"/>
                      <a:pt x="3978" y="9620"/>
                      <a:pt x="3954" y="9680"/>
                    </a:cubicBezTo>
                    <a:cubicBezTo>
                      <a:pt x="3930" y="9739"/>
                      <a:pt x="3811" y="9704"/>
                      <a:pt x="3775" y="9751"/>
                    </a:cubicBezTo>
                    <a:cubicBezTo>
                      <a:pt x="3740" y="9811"/>
                      <a:pt x="3823" y="9846"/>
                      <a:pt x="3859" y="9858"/>
                    </a:cubicBezTo>
                    <a:cubicBezTo>
                      <a:pt x="3894" y="9870"/>
                      <a:pt x="3918" y="9858"/>
                      <a:pt x="3954" y="9906"/>
                    </a:cubicBezTo>
                    <a:cubicBezTo>
                      <a:pt x="3990" y="9942"/>
                      <a:pt x="4025" y="9989"/>
                      <a:pt x="4049" y="10037"/>
                    </a:cubicBezTo>
                    <a:cubicBezTo>
                      <a:pt x="4109" y="10168"/>
                      <a:pt x="4192" y="10287"/>
                      <a:pt x="4299" y="10382"/>
                    </a:cubicBezTo>
                    <a:cubicBezTo>
                      <a:pt x="4335" y="10394"/>
                      <a:pt x="4382" y="10382"/>
                      <a:pt x="4382" y="10418"/>
                    </a:cubicBezTo>
                    <a:cubicBezTo>
                      <a:pt x="4382" y="10454"/>
                      <a:pt x="4347" y="10513"/>
                      <a:pt x="4347" y="10573"/>
                    </a:cubicBezTo>
                    <a:cubicBezTo>
                      <a:pt x="4371" y="10704"/>
                      <a:pt x="4442" y="10811"/>
                      <a:pt x="4549" y="10882"/>
                    </a:cubicBezTo>
                    <a:cubicBezTo>
                      <a:pt x="4573" y="10894"/>
                      <a:pt x="4656" y="10894"/>
                      <a:pt x="4656" y="10906"/>
                    </a:cubicBezTo>
                    <a:cubicBezTo>
                      <a:pt x="4668" y="10954"/>
                      <a:pt x="4561" y="10978"/>
                      <a:pt x="4609" y="11025"/>
                    </a:cubicBezTo>
                    <a:cubicBezTo>
                      <a:pt x="4609" y="11025"/>
                      <a:pt x="4632" y="11017"/>
                      <a:pt x="4659" y="11017"/>
                    </a:cubicBezTo>
                    <a:cubicBezTo>
                      <a:pt x="4679" y="11017"/>
                      <a:pt x="4701" y="11022"/>
                      <a:pt x="4716" y="11037"/>
                    </a:cubicBezTo>
                    <a:cubicBezTo>
                      <a:pt x="4733" y="11072"/>
                      <a:pt x="4744" y="11094"/>
                      <a:pt x="4768" y="11094"/>
                    </a:cubicBezTo>
                    <a:cubicBezTo>
                      <a:pt x="4776" y="11094"/>
                      <a:pt x="4786" y="11091"/>
                      <a:pt x="4799" y="11085"/>
                    </a:cubicBezTo>
                    <a:cubicBezTo>
                      <a:pt x="4832" y="11071"/>
                      <a:pt x="4852" y="11066"/>
                      <a:pt x="4870" y="11066"/>
                    </a:cubicBezTo>
                    <a:cubicBezTo>
                      <a:pt x="4897" y="11066"/>
                      <a:pt x="4920" y="11078"/>
                      <a:pt x="4978" y="11085"/>
                    </a:cubicBezTo>
                    <a:cubicBezTo>
                      <a:pt x="4978" y="11118"/>
                      <a:pt x="4907" y="11242"/>
                      <a:pt x="4886" y="11242"/>
                    </a:cubicBezTo>
                    <a:cubicBezTo>
                      <a:pt x="4885" y="11242"/>
                      <a:pt x="4883" y="11241"/>
                      <a:pt x="4883" y="11240"/>
                    </a:cubicBezTo>
                    <a:cubicBezTo>
                      <a:pt x="4871" y="11216"/>
                      <a:pt x="4871" y="11156"/>
                      <a:pt x="4823" y="11156"/>
                    </a:cubicBezTo>
                    <a:cubicBezTo>
                      <a:pt x="4816" y="11155"/>
                      <a:pt x="4811" y="11154"/>
                      <a:pt x="4807" y="11154"/>
                    </a:cubicBezTo>
                    <a:cubicBezTo>
                      <a:pt x="4779" y="11154"/>
                      <a:pt x="4789" y="11183"/>
                      <a:pt x="4799" y="11204"/>
                    </a:cubicBezTo>
                    <a:cubicBezTo>
                      <a:pt x="4811" y="11251"/>
                      <a:pt x="4954" y="11311"/>
                      <a:pt x="4918" y="11382"/>
                    </a:cubicBezTo>
                    <a:cubicBezTo>
                      <a:pt x="4883" y="11466"/>
                      <a:pt x="5121" y="11597"/>
                      <a:pt x="5168" y="11656"/>
                    </a:cubicBezTo>
                    <a:cubicBezTo>
                      <a:pt x="5228" y="11609"/>
                      <a:pt x="5192" y="11573"/>
                      <a:pt x="5252" y="11537"/>
                    </a:cubicBezTo>
                    <a:cubicBezTo>
                      <a:pt x="5287" y="11585"/>
                      <a:pt x="5252" y="11668"/>
                      <a:pt x="5275" y="11680"/>
                    </a:cubicBezTo>
                    <a:cubicBezTo>
                      <a:pt x="5299" y="11692"/>
                      <a:pt x="5395" y="11692"/>
                      <a:pt x="5442" y="11704"/>
                    </a:cubicBezTo>
                    <a:cubicBezTo>
                      <a:pt x="5410" y="11746"/>
                      <a:pt x="5379" y="12079"/>
                      <a:pt x="5455" y="12079"/>
                    </a:cubicBezTo>
                    <a:cubicBezTo>
                      <a:pt x="5465" y="12079"/>
                      <a:pt x="5476" y="12073"/>
                      <a:pt x="5490" y="12061"/>
                    </a:cubicBezTo>
                    <a:cubicBezTo>
                      <a:pt x="5478" y="12025"/>
                      <a:pt x="5454" y="12037"/>
                      <a:pt x="5442" y="12025"/>
                    </a:cubicBezTo>
                    <a:cubicBezTo>
                      <a:pt x="5430" y="12025"/>
                      <a:pt x="5525" y="11978"/>
                      <a:pt x="5537" y="11978"/>
                    </a:cubicBezTo>
                    <a:cubicBezTo>
                      <a:pt x="5573" y="11990"/>
                      <a:pt x="5609" y="12002"/>
                      <a:pt x="5633" y="12037"/>
                    </a:cubicBezTo>
                    <a:cubicBezTo>
                      <a:pt x="5668" y="12121"/>
                      <a:pt x="5514" y="12121"/>
                      <a:pt x="5573" y="12216"/>
                    </a:cubicBezTo>
                    <a:cubicBezTo>
                      <a:pt x="5597" y="12263"/>
                      <a:pt x="5633" y="12311"/>
                      <a:pt x="5680" y="12347"/>
                    </a:cubicBezTo>
                    <a:cubicBezTo>
                      <a:pt x="5688" y="12350"/>
                      <a:pt x="5694" y="12352"/>
                      <a:pt x="5701" y="12352"/>
                    </a:cubicBezTo>
                    <a:cubicBezTo>
                      <a:pt x="5723" y="12352"/>
                      <a:pt x="5741" y="12334"/>
                      <a:pt x="5764" y="12334"/>
                    </a:cubicBezTo>
                    <a:cubicBezTo>
                      <a:pt x="5778" y="12334"/>
                      <a:pt x="5793" y="12340"/>
                      <a:pt x="5811" y="12359"/>
                    </a:cubicBezTo>
                    <a:cubicBezTo>
                      <a:pt x="5871" y="12418"/>
                      <a:pt x="5883" y="12418"/>
                      <a:pt x="5835" y="12454"/>
                    </a:cubicBezTo>
                    <a:cubicBezTo>
                      <a:pt x="5823" y="12454"/>
                      <a:pt x="5776" y="12454"/>
                      <a:pt x="5764" y="12478"/>
                    </a:cubicBezTo>
                    <a:cubicBezTo>
                      <a:pt x="5752" y="12502"/>
                      <a:pt x="6061" y="12537"/>
                      <a:pt x="6037" y="12609"/>
                    </a:cubicBezTo>
                    <a:cubicBezTo>
                      <a:pt x="6014" y="12680"/>
                      <a:pt x="5966" y="12692"/>
                      <a:pt x="6026" y="12764"/>
                    </a:cubicBezTo>
                    <a:cubicBezTo>
                      <a:pt x="6061" y="12787"/>
                      <a:pt x="6096" y="12822"/>
                      <a:pt x="6131" y="12846"/>
                    </a:cubicBezTo>
                    <a:lnTo>
                      <a:pt x="6131" y="12846"/>
                    </a:lnTo>
                    <a:cubicBezTo>
                      <a:pt x="6121" y="12832"/>
                      <a:pt x="6104" y="12667"/>
                      <a:pt x="6129" y="12667"/>
                    </a:cubicBezTo>
                    <a:cubicBezTo>
                      <a:pt x="6133" y="12667"/>
                      <a:pt x="6138" y="12671"/>
                      <a:pt x="6145" y="12680"/>
                    </a:cubicBezTo>
                    <a:cubicBezTo>
                      <a:pt x="6180" y="12740"/>
                      <a:pt x="6216" y="12799"/>
                      <a:pt x="6264" y="12847"/>
                    </a:cubicBezTo>
                    <a:lnTo>
                      <a:pt x="6347" y="12930"/>
                    </a:lnTo>
                    <a:cubicBezTo>
                      <a:pt x="6347" y="12945"/>
                      <a:pt x="6356" y="12955"/>
                      <a:pt x="6366" y="12955"/>
                    </a:cubicBezTo>
                    <a:cubicBezTo>
                      <a:pt x="6372" y="12955"/>
                      <a:pt x="6378" y="12951"/>
                      <a:pt x="6383" y="12942"/>
                    </a:cubicBezTo>
                    <a:lnTo>
                      <a:pt x="6383" y="12942"/>
                    </a:lnTo>
                    <a:cubicBezTo>
                      <a:pt x="6407" y="12954"/>
                      <a:pt x="6287" y="13002"/>
                      <a:pt x="6276" y="13014"/>
                    </a:cubicBezTo>
                    <a:cubicBezTo>
                      <a:pt x="6252" y="13061"/>
                      <a:pt x="6347" y="13073"/>
                      <a:pt x="6359" y="13073"/>
                    </a:cubicBezTo>
                    <a:cubicBezTo>
                      <a:pt x="6370" y="13068"/>
                      <a:pt x="6392" y="13062"/>
                      <a:pt x="6415" y="13062"/>
                    </a:cubicBezTo>
                    <a:cubicBezTo>
                      <a:pt x="6443" y="13062"/>
                      <a:pt x="6471" y="13071"/>
                      <a:pt x="6478" y="13097"/>
                    </a:cubicBezTo>
                    <a:cubicBezTo>
                      <a:pt x="6478" y="13142"/>
                      <a:pt x="6434" y="13155"/>
                      <a:pt x="6420" y="13188"/>
                    </a:cubicBezTo>
                    <a:lnTo>
                      <a:pt x="6420" y="13188"/>
                    </a:lnTo>
                    <a:cubicBezTo>
                      <a:pt x="6426" y="13176"/>
                      <a:pt x="6444" y="13172"/>
                      <a:pt x="6466" y="13172"/>
                    </a:cubicBezTo>
                    <a:cubicBezTo>
                      <a:pt x="6521" y="13172"/>
                      <a:pt x="6608" y="13200"/>
                      <a:pt x="6633" y="13216"/>
                    </a:cubicBezTo>
                    <a:cubicBezTo>
                      <a:pt x="6668" y="13228"/>
                      <a:pt x="6704" y="13264"/>
                      <a:pt x="6728" y="13299"/>
                    </a:cubicBezTo>
                    <a:cubicBezTo>
                      <a:pt x="6740" y="13335"/>
                      <a:pt x="6704" y="13335"/>
                      <a:pt x="6728" y="13371"/>
                    </a:cubicBezTo>
                    <a:cubicBezTo>
                      <a:pt x="6738" y="13401"/>
                      <a:pt x="6810" y="13485"/>
                      <a:pt x="6853" y="13485"/>
                    </a:cubicBezTo>
                    <a:cubicBezTo>
                      <a:pt x="6860" y="13485"/>
                      <a:pt x="6866" y="13483"/>
                      <a:pt x="6871" y="13478"/>
                    </a:cubicBezTo>
                    <a:cubicBezTo>
                      <a:pt x="6895" y="13460"/>
                      <a:pt x="6910" y="13451"/>
                      <a:pt x="6923" y="13451"/>
                    </a:cubicBezTo>
                    <a:cubicBezTo>
                      <a:pt x="6936" y="13451"/>
                      <a:pt x="6948" y="13460"/>
                      <a:pt x="6966" y="13478"/>
                    </a:cubicBezTo>
                    <a:cubicBezTo>
                      <a:pt x="6966" y="13478"/>
                      <a:pt x="7026" y="13526"/>
                      <a:pt x="7014" y="13537"/>
                    </a:cubicBezTo>
                    <a:cubicBezTo>
                      <a:pt x="7014" y="13537"/>
                      <a:pt x="6835" y="13537"/>
                      <a:pt x="6883" y="13609"/>
                    </a:cubicBezTo>
                    <a:cubicBezTo>
                      <a:pt x="6942" y="13680"/>
                      <a:pt x="7014" y="13621"/>
                      <a:pt x="7049" y="13704"/>
                    </a:cubicBezTo>
                    <a:cubicBezTo>
                      <a:pt x="7085" y="13787"/>
                      <a:pt x="7169" y="13799"/>
                      <a:pt x="7252" y="13823"/>
                    </a:cubicBezTo>
                    <a:cubicBezTo>
                      <a:pt x="7335" y="13835"/>
                      <a:pt x="7288" y="13835"/>
                      <a:pt x="7311" y="13871"/>
                    </a:cubicBezTo>
                    <a:cubicBezTo>
                      <a:pt x="7323" y="13895"/>
                      <a:pt x="7371" y="13895"/>
                      <a:pt x="7395" y="13918"/>
                    </a:cubicBezTo>
                    <a:cubicBezTo>
                      <a:pt x="7409" y="13911"/>
                      <a:pt x="7429" y="13908"/>
                      <a:pt x="7449" y="13908"/>
                    </a:cubicBezTo>
                    <a:cubicBezTo>
                      <a:pt x="7499" y="13908"/>
                      <a:pt x="7551" y="13931"/>
                      <a:pt x="7526" y="13990"/>
                    </a:cubicBezTo>
                    <a:cubicBezTo>
                      <a:pt x="7515" y="14011"/>
                      <a:pt x="7456" y="14150"/>
                      <a:pt x="7515" y="14150"/>
                    </a:cubicBezTo>
                    <a:cubicBezTo>
                      <a:pt x="7521" y="14150"/>
                      <a:pt x="7528" y="14148"/>
                      <a:pt x="7538" y="14145"/>
                    </a:cubicBezTo>
                    <a:cubicBezTo>
                      <a:pt x="7565" y="14131"/>
                      <a:pt x="7581" y="14117"/>
                      <a:pt x="7598" y="14117"/>
                    </a:cubicBezTo>
                    <a:cubicBezTo>
                      <a:pt x="7611" y="14117"/>
                      <a:pt x="7625" y="14125"/>
                      <a:pt x="7645" y="14145"/>
                    </a:cubicBezTo>
                    <a:cubicBezTo>
                      <a:pt x="7681" y="14168"/>
                      <a:pt x="7621" y="14192"/>
                      <a:pt x="7633" y="14216"/>
                    </a:cubicBezTo>
                    <a:cubicBezTo>
                      <a:pt x="7633" y="14240"/>
                      <a:pt x="7669" y="14276"/>
                      <a:pt x="7692" y="14288"/>
                    </a:cubicBezTo>
                    <a:lnTo>
                      <a:pt x="7752" y="14216"/>
                    </a:lnTo>
                    <a:cubicBezTo>
                      <a:pt x="7728" y="14192"/>
                      <a:pt x="7728" y="14157"/>
                      <a:pt x="7728" y="14121"/>
                    </a:cubicBezTo>
                    <a:cubicBezTo>
                      <a:pt x="7731" y="14111"/>
                      <a:pt x="7736" y="14107"/>
                      <a:pt x="7744" y="14107"/>
                    </a:cubicBezTo>
                    <a:cubicBezTo>
                      <a:pt x="7775" y="14107"/>
                      <a:pt x="7838" y="14168"/>
                      <a:pt x="7847" y="14168"/>
                    </a:cubicBezTo>
                    <a:cubicBezTo>
                      <a:pt x="7919" y="14228"/>
                      <a:pt x="7847" y="14240"/>
                      <a:pt x="7895" y="14311"/>
                    </a:cubicBezTo>
                    <a:cubicBezTo>
                      <a:pt x="7895" y="14323"/>
                      <a:pt x="7949" y="14431"/>
                      <a:pt x="7975" y="14431"/>
                    </a:cubicBezTo>
                    <a:cubicBezTo>
                      <a:pt x="7976" y="14431"/>
                      <a:pt x="7977" y="14431"/>
                      <a:pt x="7978" y="14430"/>
                    </a:cubicBezTo>
                    <a:cubicBezTo>
                      <a:pt x="8013" y="14422"/>
                      <a:pt x="8016" y="14394"/>
                      <a:pt x="8039" y="14394"/>
                    </a:cubicBezTo>
                    <a:cubicBezTo>
                      <a:pt x="8047" y="14394"/>
                      <a:pt x="8058" y="14397"/>
                      <a:pt x="8073" y="14407"/>
                    </a:cubicBezTo>
                    <a:cubicBezTo>
                      <a:pt x="8104" y="14427"/>
                      <a:pt x="8126" y="14457"/>
                      <a:pt x="8147" y="14457"/>
                    </a:cubicBezTo>
                    <a:cubicBezTo>
                      <a:pt x="8150" y="14457"/>
                      <a:pt x="8153" y="14456"/>
                      <a:pt x="8157" y="14454"/>
                    </a:cubicBezTo>
                    <a:cubicBezTo>
                      <a:pt x="8162" y="14453"/>
                      <a:pt x="8167" y="14452"/>
                      <a:pt x="8173" y="14452"/>
                    </a:cubicBezTo>
                    <a:cubicBezTo>
                      <a:pt x="8253" y="14452"/>
                      <a:pt x="8410" y="14589"/>
                      <a:pt x="8454" y="14633"/>
                    </a:cubicBezTo>
                    <a:cubicBezTo>
                      <a:pt x="8502" y="14669"/>
                      <a:pt x="8490" y="14680"/>
                      <a:pt x="8478" y="14728"/>
                    </a:cubicBezTo>
                    <a:cubicBezTo>
                      <a:pt x="8478" y="14776"/>
                      <a:pt x="8562" y="14811"/>
                      <a:pt x="8585" y="14835"/>
                    </a:cubicBezTo>
                    <a:cubicBezTo>
                      <a:pt x="8613" y="14873"/>
                      <a:pt x="8656" y="14918"/>
                      <a:pt x="8697" y="14918"/>
                    </a:cubicBezTo>
                    <a:cubicBezTo>
                      <a:pt x="8707" y="14918"/>
                      <a:pt x="8718" y="14914"/>
                      <a:pt x="8728" y="14907"/>
                    </a:cubicBezTo>
                    <a:cubicBezTo>
                      <a:pt x="8743" y="14896"/>
                      <a:pt x="8753" y="14892"/>
                      <a:pt x="8761" y="14892"/>
                    </a:cubicBezTo>
                    <a:cubicBezTo>
                      <a:pt x="8779" y="14892"/>
                      <a:pt x="8787" y="14914"/>
                      <a:pt x="8812" y="14930"/>
                    </a:cubicBezTo>
                    <a:cubicBezTo>
                      <a:pt x="8824" y="14937"/>
                      <a:pt x="8833" y="14939"/>
                      <a:pt x="8841" y="14939"/>
                    </a:cubicBezTo>
                    <a:cubicBezTo>
                      <a:pt x="8858" y="14939"/>
                      <a:pt x="8867" y="14928"/>
                      <a:pt x="8888" y="14928"/>
                    </a:cubicBezTo>
                    <a:cubicBezTo>
                      <a:pt x="8894" y="14928"/>
                      <a:pt x="8900" y="14929"/>
                      <a:pt x="8907" y="14930"/>
                    </a:cubicBezTo>
                    <a:cubicBezTo>
                      <a:pt x="8966" y="14954"/>
                      <a:pt x="8990" y="15002"/>
                      <a:pt x="9038" y="15038"/>
                    </a:cubicBezTo>
                    <a:cubicBezTo>
                      <a:pt x="9044" y="15041"/>
                      <a:pt x="9054" y="15042"/>
                      <a:pt x="9067" y="15042"/>
                    </a:cubicBezTo>
                    <a:cubicBezTo>
                      <a:pt x="9148" y="15042"/>
                      <a:pt x="9331" y="14982"/>
                      <a:pt x="9300" y="14930"/>
                    </a:cubicBezTo>
                    <a:cubicBezTo>
                      <a:pt x="9276" y="14930"/>
                      <a:pt x="9252" y="14919"/>
                      <a:pt x="9228" y="14907"/>
                    </a:cubicBezTo>
                    <a:cubicBezTo>
                      <a:pt x="9193" y="14883"/>
                      <a:pt x="9169" y="14847"/>
                      <a:pt x="9157" y="14811"/>
                    </a:cubicBezTo>
                    <a:cubicBezTo>
                      <a:pt x="9109" y="14728"/>
                      <a:pt x="9038" y="14669"/>
                      <a:pt x="8943" y="14621"/>
                    </a:cubicBezTo>
                    <a:cubicBezTo>
                      <a:pt x="8939" y="14619"/>
                      <a:pt x="8935" y="14618"/>
                      <a:pt x="8931" y="14618"/>
                    </a:cubicBezTo>
                    <a:cubicBezTo>
                      <a:pt x="8898" y="14618"/>
                      <a:pt x="8881" y="14699"/>
                      <a:pt x="8827" y="14699"/>
                    </a:cubicBezTo>
                    <a:cubicBezTo>
                      <a:pt x="8819" y="14699"/>
                      <a:pt x="8810" y="14697"/>
                      <a:pt x="8800" y="14692"/>
                    </a:cubicBezTo>
                    <a:cubicBezTo>
                      <a:pt x="8752" y="14669"/>
                      <a:pt x="8716" y="14621"/>
                      <a:pt x="8704" y="14573"/>
                    </a:cubicBezTo>
                    <a:cubicBezTo>
                      <a:pt x="8728" y="14538"/>
                      <a:pt x="8728" y="14526"/>
                      <a:pt x="8693" y="14502"/>
                    </a:cubicBezTo>
                    <a:cubicBezTo>
                      <a:pt x="8665" y="14484"/>
                      <a:pt x="8654" y="14476"/>
                      <a:pt x="8647" y="14476"/>
                    </a:cubicBezTo>
                    <a:cubicBezTo>
                      <a:pt x="8636" y="14476"/>
                      <a:pt x="8639" y="14496"/>
                      <a:pt x="8609" y="14526"/>
                    </a:cubicBezTo>
                    <a:cubicBezTo>
                      <a:pt x="8600" y="14529"/>
                      <a:pt x="8591" y="14530"/>
                      <a:pt x="8583" y="14530"/>
                    </a:cubicBezTo>
                    <a:cubicBezTo>
                      <a:pt x="8556" y="14530"/>
                      <a:pt x="8532" y="14517"/>
                      <a:pt x="8514" y="14490"/>
                    </a:cubicBezTo>
                    <a:cubicBezTo>
                      <a:pt x="8502" y="14418"/>
                      <a:pt x="8633" y="14407"/>
                      <a:pt x="8538" y="14335"/>
                    </a:cubicBezTo>
                    <a:cubicBezTo>
                      <a:pt x="8518" y="14322"/>
                      <a:pt x="8477" y="14313"/>
                      <a:pt x="8440" y="14313"/>
                    </a:cubicBezTo>
                    <a:cubicBezTo>
                      <a:pt x="8410" y="14313"/>
                      <a:pt x="8382" y="14319"/>
                      <a:pt x="8371" y="14335"/>
                    </a:cubicBezTo>
                    <a:cubicBezTo>
                      <a:pt x="8347" y="14335"/>
                      <a:pt x="8323" y="14311"/>
                      <a:pt x="8300" y="14299"/>
                    </a:cubicBezTo>
                    <a:cubicBezTo>
                      <a:pt x="8216" y="14276"/>
                      <a:pt x="8133" y="14240"/>
                      <a:pt x="8050" y="14192"/>
                    </a:cubicBezTo>
                    <a:cubicBezTo>
                      <a:pt x="8038" y="14145"/>
                      <a:pt x="8216" y="14168"/>
                      <a:pt x="8228" y="14145"/>
                    </a:cubicBezTo>
                    <a:lnTo>
                      <a:pt x="8228" y="14145"/>
                    </a:lnTo>
                    <a:cubicBezTo>
                      <a:pt x="8227" y="14147"/>
                      <a:pt x="8225" y="14148"/>
                      <a:pt x="8221" y="14148"/>
                    </a:cubicBezTo>
                    <a:cubicBezTo>
                      <a:pt x="8178" y="14148"/>
                      <a:pt x="7974" y="14037"/>
                      <a:pt x="7931" y="14037"/>
                    </a:cubicBezTo>
                    <a:cubicBezTo>
                      <a:pt x="7895" y="14037"/>
                      <a:pt x="7847" y="14002"/>
                      <a:pt x="7847" y="13930"/>
                    </a:cubicBezTo>
                    <a:cubicBezTo>
                      <a:pt x="7834" y="13876"/>
                      <a:pt x="7816" y="13872"/>
                      <a:pt x="7797" y="13872"/>
                    </a:cubicBezTo>
                    <a:cubicBezTo>
                      <a:pt x="7794" y="13872"/>
                      <a:pt x="7790" y="13872"/>
                      <a:pt x="7787" y="13872"/>
                    </a:cubicBezTo>
                    <a:cubicBezTo>
                      <a:pt x="7776" y="13872"/>
                      <a:pt x="7764" y="13871"/>
                      <a:pt x="7752" y="13859"/>
                    </a:cubicBezTo>
                    <a:cubicBezTo>
                      <a:pt x="7716" y="13835"/>
                      <a:pt x="7692" y="13823"/>
                      <a:pt x="7692" y="13776"/>
                    </a:cubicBezTo>
                    <a:cubicBezTo>
                      <a:pt x="7681" y="13752"/>
                      <a:pt x="7681" y="13740"/>
                      <a:pt x="7657" y="13728"/>
                    </a:cubicBezTo>
                    <a:cubicBezTo>
                      <a:pt x="7648" y="13725"/>
                      <a:pt x="7639" y="13724"/>
                      <a:pt x="7630" y="13724"/>
                    </a:cubicBezTo>
                    <a:cubicBezTo>
                      <a:pt x="7601" y="13724"/>
                      <a:pt x="7573" y="13739"/>
                      <a:pt x="7573" y="13776"/>
                    </a:cubicBezTo>
                    <a:cubicBezTo>
                      <a:pt x="7581" y="13805"/>
                      <a:pt x="7565" y="13831"/>
                      <a:pt x="7546" y="13831"/>
                    </a:cubicBezTo>
                    <a:cubicBezTo>
                      <a:pt x="7535" y="13831"/>
                      <a:pt x="7523" y="13822"/>
                      <a:pt x="7514" y="13799"/>
                    </a:cubicBezTo>
                    <a:cubicBezTo>
                      <a:pt x="7478" y="13752"/>
                      <a:pt x="7514" y="13704"/>
                      <a:pt x="7490" y="13656"/>
                    </a:cubicBezTo>
                    <a:cubicBezTo>
                      <a:pt x="7454" y="13609"/>
                      <a:pt x="7407" y="13585"/>
                      <a:pt x="7347" y="13573"/>
                    </a:cubicBezTo>
                    <a:cubicBezTo>
                      <a:pt x="7311" y="13549"/>
                      <a:pt x="7288" y="13514"/>
                      <a:pt x="7276" y="13478"/>
                    </a:cubicBezTo>
                    <a:cubicBezTo>
                      <a:pt x="7276" y="13466"/>
                      <a:pt x="7276" y="13442"/>
                      <a:pt x="7264" y="13430"/>
                    </a:cubicBezTo>
                    <a:cubicBezTo>
                      <a:pt x="7234" y="13412"/>
                      <a:pt x="7216" y="13412"/>
                      <a:pt x="7200" y="13412"/>
                    </a:cubicBezTo>
                    <a:cubicBezTo>
                      <a:pt x="7183" y="13412"/>
                      <a:pt x="7169" y="13412"/>
                      <a:pt x="7145" y="13395"/>
                    </a:cubicBezTo>
                    <a:cubicBezTo>
                      <a:pt x="7097" y="13347"/>
                      <a:pt x="7109" y="13323"/>
                      <a:pt x="7073" y="13299"/>
                    </a:cubicBezTo>
                    <a:cubicBezTo>
                      <a:pt x="7014" y="13204"/>
                      <a:pt x="6919" y="13145"/>
                      <a:pt x="6811" y="13121"/>
                    </a:cubicBezTo>
                    <a:cubicBezTo>
                      <a:pt x="6752" y="13109"/>
                      <a:pt x="6728" y="13109"/>
                      <a:pt x="6788" y="13049"/>
                    </a:cubicBezTo>
                    <a:cubicBezTo>
                      <a:pt x="6847" y="13049"/>
                      <a:pt x="6799" y="13002"/>
                      <a:pt x="6788" y="12978"/>
                    </a:cubicBezTo>
                    <a:cubicBezTo>
                      <a:pt x="6752" y="12930"/>
                      <a:pt x="6704" y="12894"/>
                      <a:pt x="6657" y="12871"/>
                    </a:cubicBezTo>
                    <a:cubicBezTo>
                      <a:pt x="6621" y="12847"/>
                      <a:pt x="6561" y="12859"/>
                      <a:pt x="6538" y="12799"/>
                    </a:cubicBezTo>
                    <a:cubicBezTo>
                      <a:pt x="6597" y="12740"/>
                      <a:pt x="6478" y="12644"/>
                      <a:pt x="6442" y="12633"/>
                    </a:cubicBezTo>
                    <a:cubicBezTo>
                      <a:pt x="6395" y="12609"/>
                      <a:pt x="6264" y="12633"/>
                      <a:pt x="6276" y="12597"/>
                    </a:cubicBezTo>
                    <a:cubicBezTo>
                      <a:pt x="6287" y="12513"/>
                      <a:pt x="6299" y="12490"/>
                      <a:pt x="6240" y="12418"/>
                    </a:cubicBezTo>
                    <a:cubicBezTo>
                      <a:pt x="6157" y="12311"/>
                      <a:pt x="6061" y="12204"/>
                      <a:pt x="5954" y="12109"/>
                    </a:cubicBezTo>
                    <a:cubicBezTo>
                      <a:pt x="5918" y="12073"/>
                      <a:pt x="5883" y="12049"/>
                      <a:pt x="5847" y="12013"/>
                    </a:cubicBezTo>
                    <a:cubicBezTo>
                      <a:pt x="5811" y="12002"/>
                      <a:pt x="5776" y="12002"/>
                      <a:pt x="5764" y="11990"/>
                    </a:cubicBezTo>
                    <a:cubicBezTo>
                      <a:pt x="5740" y="11966"/>
                      <a:pt x="5764" y="11882"/>
                      <a:pt x="5764" y="11847"/>
                    </a:cubicBezTo>
                    <a:cubicBezTo>
                      <a:pt x="5752" y="11811"/>
                      <a:pt x="5728" y="11763"/>
                      <a:pt x="5704" y="11716"/>
                    </a:cubicBezTo>
                    <a:cubicBezTo>
                      <a:pt x="5687" y="11682"/>
                      <a:pt x="5658" y="11654"/>
                      <a:pt x="5625" y="11654"/>
                    </a:cubicBezTo>
                    <a:cubicBezTo>
                      <a:pt x="5612" y="11654"/>
                      <a:pt x="5599" y="11658"/>
                      <a:pt x="5585" y="11668"/>
                    </a:cubicBezTo>
                    <a:cubicBezTo>
                      <a:pt x="5621" y="11632"/>
                      <a:pt x="5466" y="11585"/>
                      <a:pt x="5430" y="11561"/>
                    </a:cubicBezTo>
                    <a:cubicBezTo>
                      <a:pt x="5395" y="11537"/>
                      <a:pt x="5430" y="11442"/>
                      <a:pt x="5418" y="11406"/>
                    </a:cubicBezTo>
                    <a:cubicBezTo>
                      <a:pt x="5395" y="11347"/>
                      <a:pt x="5359" y="11299"/>
                      <a:pt x="5311" y="11251"/>
                    </a:cubicBezTo>
                    <a:cubicBezTo>
                      <a:pt x="5303" y="11248"/>
                      <a:pt x="5296" y="11246"/>
                      <a:pt x="5289" y="11246"/>
                    </a:cubicBezTo>
                    <a:cubicBezTo>
                      <a:pt x="5252" y="11246"/>
                      <a:pt x="5222" y="11289"/>
                      <a:pt x="5192" y="11299"/>
                    </a:cubicBezTo>
                    <a:cubicBezTo>
                      <a:pt x="5168" y="11275"/>
                      <a:pt x="5156" y="11251"/>
                      <a:pt x="5133" y="11228"/>
                    </a:cubicBezTo>
                    <a:cubicBezTo>
                      <a:pt x="5144" y="11216"/>
                      <a:pt x="5156" y="11204"/>
                      <a:pt x="5168" y="11192"/>
                    </a:cubicBezTo>
                    <a:cubicBezTo>
                      <a:pt x="5168" y="11168"/>
                      <a:pt x="5133" y="11132"/>
                      <a:pt x="5121" y="11120"/>
                    </a:cubicBezTo>
                    <a:cubicBezTo>
                      <a:pt x="5109" y="11109"/>
                      <a:pt x="5133" y="11073"/>
                      <a:pt x="5121" y="11049"/>
                    </a:cubicBezTo>
                    <a:cubicBezTo>
                      <a:pt x="5109" y="11013"/>
                      <a:pt x="5085" y="10989"/>
                      <a:pt x="5061" y="10966"/>
                    </a:cubicBezTo>
                    <a:cubicBezTo>
                      <a:pt x="5002" y="10906"/>
                      <a:pt x="4930" y="10859"/>
                      <a:pt x="4847" y="10835"/>
                    </a:cubicBezTo>
                    <a:cubicBezTo>
                      <a:pt x="4730" y="10776"/>
                      <a:pt x="4796" y="10764"/>
                      <a:pt x="4855" y="10730"/>
                    </a:cubicBezTo>
                    <a:lnTo>
                      <a:pt x="4855" y="10730"/>
                    </a:lnTo>
                    <a:cubicBezTo>
                      <a:pt x="4851" y="10732"/>
                      <a:pt x="4848" y="10732"/>
                      <a:pt x="4845" y="10732"/>
                    </a:cubicBezTo>
                    <a:cubicBezTo>
                      <a:pt x="4819" y="10732"/>
                      <a:pt x="4806" y="10678"/>
                      <a:pt x="4775" y="10668"/>
                    </a:cubicBezTo>
                    <a:cubicBezTo>
                      <a:pt x="4765" y="10668"/>
                      <a:pt x="4729" y="10694"/>
                      <a:pt x="4719" y="10694"/>
                    </a:cubicBezTo>
                    <a:cubicBezTo>
                      <a:pt x="4717" y="10694"/>
                      <a:pt x="4716" y="10694"/>
                      <a:pt x="4716" y="10692"/>
                    </a:cubicBezTo>
                    <a:cubicBezTo>
                      <a:pt x="4680" y="10656"/>
                      <a:pt x="4752" y="10632"/>
                      <a:pt x="4728" y="10597"/>
                    </a:cubicBezTo>
                    <a:cubicBezTo>
                      <a:pt x="4704" y="10561"/>
                      <a:pt x="4621" y="10549"/>
                      <a:pt x="4585" y="10525"/>
                    </a:cubicBezTo>
                    <a:cubicBezTo>
                      <a:pt x="4543" y="10490"/>
                      <a:pt x="4550" y="10480"/>
                      <a:pt x="4571" y="10480"/>
                    </a:cubicBezTo>
                    <a:cubicBezTo>
                      <a:pt x="4585" y="10480"/>
                      <a:pt x="4606" y="10485"/>
                      <a:pt x="4621" y="10489"/>
                    </a:cubicBezTo>
                    <a:cubicBezTo>
                      <a:pt x="4626" y="10491"/>
                      <a:pt x="4631" y="10491"/>
                      <a:pt x="4636" y="10491"/>
                    </a:cubicBezTo>
                    <a:cubicBezTo>
                      <a:pt x="4682" y="10491"/>
                      <a:pt x="4735" y="10449"/>
                      <a:pt x="4692" y="10406"/>
                    </a:cubicBezTo>
                    <a:cubicBezTo>
                      <a:pt x="4659" y="10365"/>
                      <a:pt x="4610" y="10347"/>
                      <a:pt x="4560" y="10347"/>
                    </a:cubicBezTo>
                    <a:cubicBezTo>
                      <a:pt x="4536" y="10347"/>
                      <a:pt x="4512" y="10351"/>
                      <a:pt x="4490" y="10358"/>
                    </a:cubicBezTo>
                    <a:cubicBezTo>
                      <a:pt x="4644" y="10263"/>
                      <a:pt x="4240" y="9966"/>
                      <a:pt x="4347" y="9906"/>
                    </a:cubicBezTo>
                    <a:cubicBezTo>
                      <a:pt x="4371" y="9787"/>
                      <a:pt x="4240" y="9775"/>
                      <a:pt x="4168" y="9692"/>
                    </a:cubicBezTo>
                    <a:cubicBezTo>
                      <a:pt x="4132" y="9644"/>
                      <a:pt x="4097" y="9573"/>
                      <a:pt x="4049" y="9513"/>
                    </a:cubicBezTo>
                    <a:cubicBezTo>
                      <a:pt x="4001" y="9430"/>
                      <a:pt x="3918" y="9370"/>
                      <a:pt x="3871" y="9287"/>
                    </a:cubicBezTo>
                    <a:cubicBezTo>
                      <a:pt x="3823" y="9215"/>
                      <a:pt x="3871" y="9192"/>
                      <a:pt x="3823" y="9108"/>
                    </a:cubicBezTo>
                    <a:cubicBezTo>
                      <a:pt x="3811" y="9073"/>
                      <a:pt x="3775" y="9025"/>
                      <a:pt x="3740" y="9013"/>
                    </a:cubicBezTo>
                    <a:cubicBezTo>
                      <a:pt x="3716" y="9013"/>
                      <a:pt x="3702" y="9024"/>
                      <a:pt x="3693" y="9024"/>
                    </a:cubicBezTo>
                    <a:cubicBezTo>
                      <a:pt x="3688" y="9024"/>
                      <a:pt x="3684" y="9021"/>
                      <a:pt x="3680" y="9013"/>
                    </a:cubicBezTo>
                    <a:cubicBezTo>
                      <a:pt x="3656" y="8954"/>
                      <a:pt x="3728" y="8906"/>
                      <a:pt x="3775" y="8882"/>
                    </a:cubicBezTo>
                    <a:lnTo>
                      <a:pt x="3775" y="8882"/>
                    </a:lnTo>
                    <a:cubicBezTo>
                      <a:pt x="3771" y="8884"/>
                      <a:pt x="3767" y="8885"/>
                      <a:pt x="3763" y="8885"/>
                    </a:cubicBezTo>
                    <a:cubicBezTo>
                      <a:pt x="3661" y="8885"/>
                      <a:pt x="3441" y="8367"/>
                      <a:pt x="3418" y="8299"/>
                    </a:cubicBezTo>
                    <a:cubicBezTo>
                      <a:pt x="3382" y="8227"/>
                      <a:pt x="3370" y="8120"/>
                      <a:pt x="3335" y="8049"/>
                    </a:cubicBezTo>
                    <a:cubicBezTo>
                      <a:pt x="3299" y="7977"/>
                      <a:pt x="3239" y="7918"/>
                      <a:pt x="3180" y="7870"/>
                    </a:cubicBezTo>
                    <a:cubicBezTo>
                      <a:pt x="3172" y="7862"/>
                      <a:pt x="3103" y="7843"/>
                      <a:pt x="3067" y="7843"/>
                    </a:cubicBezTo>
                    <a:cubicBezTo>
                      <a:pt x="3055" y="7843"/>
                      <a:pt x="3047" y="7845"/>
                      <a:pt x="3046" y="7850"/>
                    </a:cubicBezTo>
                    <a:lnTo>
                      <a:pt x="3046" y="7850"/>
                    </a:lnTo>
                    <a:cubicBezTo>
                      <a:pt x="3041" y="7808"/>
                      <a:pt x="3163" y="7782"/>
                      <a:pt x="3085" y="7715"/>
                    </a:cubicBezTo>
                    <a:cubicBezTo>
                      <a:pt x="3073" y="7715"/>
                      <a:pt x="2978" y="7656"/>
                      <a:pt x="2978" y="7632"/>
                    </a:cubicBezTo>
                    <a:cubicBezTo>
                      <a:pt x="2982" y="7624"/>
                      <a:pt x="2999" y="7623"/>
                      <a:pt x="3019" y="7623"/>
                    </a:cubicBezTo>
                    <a:cubicBezTo>
                      <a:pt x="3028" y="7623"/>
                      <a:pt x="3039" y="7623"/>
                      <a:pt x="3049" y="7623"/>
                    </a:cubicBezTo>
                    <a:cubicBezTo>
                      <a:pt x="3079" y="7623"/>
                      <a:pt x="3103" y="7620"/>
                      <a:pt x="3085" y="7596"/>
                    </a:cubicBezTo>
                    <a:cubicBezTo>
                      <a:pt x="3063" y="7554"/>
                      <a:pt x="2985" y="7473"/>
                      <a:pt x="2918" y="7473"/>
                    </a:cubicBezTo>
                    <a:cubicBezTo>
                      <a:pt x="2910" y="7473"/>
                      <a:pt x="2902" y="7475"/>
                      <a:pt x="2894" y="7477"/>
                    </a:cubicBezTo>
                    <a:cubicBezTo>
                      <a:pt x="2870" y="7453"/>
                      <a:pt x="2930" y="7370"/>
                      <a:pt x="2942" y="7346"/>
                    </a:cubicBezTo>
                    <a:cubicBezTo>
                      <a:pt x="2954" y="7334"/>
                      <a:pt x="2942" y="7203"/>
                      <a:pt x="2930" y="7191"/>
                    </a:cubicBezTo>
                    <a:cubicBezTo>
                      <a:pt x="2904" y="7191"/>
                      <a:pt x="2874" y="7202"/>
                      <a:pt x="2845" y="7202"/>
                    </a:cubicBezTo>
                    <a:cubicBezTo>
                      <a:pt x="2821" y="7202"/>
                      <a:pt x="2797" y="7195"/>
                      <a:pt x="2775" y="7168"/>
                    </a:cubicBezTo>
                    <a:cubicBezTo>
                      <a:pt x="2728" y="7096"/>
                      <a:pt x="2763" y="7072"/>
                      <a:pt x="2728" y="7013"/>
                    </a:cubicBezTo>
                    <a:cubicBezTo>
                      <a:pt x="2692" y="6965"/>
                      <a:pt x="2668" y="6965"/>
                      <a:pt x="2644" y="6918"/>
                    </a:cubicBezTo>
                    <a:cubicBezTo>
                      <a:pt x="2620" y="6858"/>
                      <a:pt x="2656" y="6798"/>
                      <a:pt x="2644" y="6727"/>
                    </a:cubicBezTo>
                    <a:cubicBezTo>
                      <a:pt x="2624" y="6686"/>
                      <a:pt x="2594" y="6627"/>
                      <a:pt x="2548" y="6627"/>
                    </a:cubicBezTo>
                    <a:cubicBezTo>
                      <a:pt x="2541" y="6627"/>
                      <a:pt x="2533" y="6629"/>
                      <a:pt x="2525" y="6632"/>
                    </a:cubicBezTo>
                    <a:cubicBezTo>
                      <a:pt x="2525" y="6609"/>
                      <a:pt x="2558" y="6476"/>
                      <a:pt x="2540" y="6476"/>
                    </a:cubicBezTo>
                    <a:cubicBezTo>
                      <a:pt x="2539" y="6476"/>
                      <a:pt x="2538" y="6477"/>
                      <a:pt x="2537" y="6477"/>
                    </a:cubicBezTo>
                    <a:cubicBezTo>
                      <a:pt x="2529" y="6485"/>
                      <a:pt x="2497" y="6540"/>
                      <a:pt x="2471" y="6540"/>
                    </a:cubicBezTo>
                    <a:cubicBezTo>
                      <a:pt x="2459" y="6540"/>
                      <a:pt x="2449" y="6530"/>
                      <a:pt x="2442" y="6501"/>
                    </a:cubicBezTo>
                    <a:cubicBezTo>
                      <a:pt x="2430" y="6465"/>
                      <a:pt x="2454" y="6429"/>
                      <a:pt x="2442" y="6394"/>
                    </a:cubicBezTo>
                    <a:cubicBezTo>
                      <a:pt x="2442" y="6310"/>
                      <a:pt x="2382" y="6156"/>
                      <a:pt x="2299" y="6144"/>
                    </a:cubicBezTo>
                    <a:cubicBezTo>
                      <a:pt x="2347" y="6144"/>
                      <a:pt x="2358" y="6001"/>
                      <a:pt x="2358" y="5965"/>
                    </a:cubicBezTo>
                    <a:lnTo>
                      <a:pt x="2358" y="5965"/>
                    </a:lnTo>
                    <a:cubicBezTo>
                      <a:pt x="2348" y="5969"/>
                      <a:pt x="2339" y="5971"/>
                      <a:pt x="2332" y="5971"/>
                    </a:cubicBezTo>
                    <a:cubicBezTo>
                      <a:pt x="2298" y="5971"/>
                      <a:pt x="2295" y="5931"/>
                      <a:pt x="2275" y="5882"/>
                    </a:cubicBezTo>
                    <a:cubicBezTo>
                      <a:pt x="2259" y="5850"/>
                      <a:pt x="2259" y="5845"/>
                      <a:pt x="2247" y="5845"/>
                    </a:cubicBezTo>
                    <a:cubicBezTo>
                      <a:pt x="2241" y="5845"/>
                      <a:pt x="2231" y="5846"/>
                      <a:pt x="2216" y="5846"/>
                    </a:cubicBezTo>
                    <a:cubicBezTo>
                      <a:pt x="2180" y="5834"/>
                      <a:pt x="2180" y="5667"/>
                      <a:pt x="2168" y="5620"/>
                    </a:cubicBezTo>
                    <a:cubicBezTo>
                      <a:pt x="2156" y="5572"/>
                      <a:pt x="2120" y="5596"/>
                      <a:pt x="2096" y="5548"/>
                    </a:cubicBezTo>
                    <a:cubicBezTo>
                      <a:pt x="2073" y="5489"/>
                      <a:pt x="2049" y="5429"/>
                      <a:pt x="2025" y="5370"/>
                    </a:cubicBezTo>
                    <a:cubicBezTo>
                      <a:pt x="1977" y="5251"/>
                      <a:pt x="1942" y="5203"/>
                      <a:pt x="1823" y="5179"/>
                    </a:cubicBezTo>
                    <a:cubicBezTo>
                      <a:pt x="1854" y="5179"/>
                      <a:pt x="1891" y="5195"/>
                      <a:pt x="1923" y="5195"/>
                    </a:cubicBezTo>
                    <a:cubicBezTo>
                      <a:pt x="1939" y="5195"/>
                      <a:pt x="1954" y="5191"/>
                      <a:pt x="1966" y="5179"/>
                    </a:cubicBezTo>
                    <a:cubicBezTo>
                      <a:pt x="2001" y="5155"/>
                      <a:pt x="1930" y="5108"/>
                      <a:pt x="1906" y="5096"/>
                    </a:cubicBezTo>
                    <a:cubicBezTo>
                      <a:pt x="1799" y="5060"/>
                      <a:pt x="1811" y="5001"/>
                      <a:pt x="1882" y="4917"/>
                    </a:cubicBezTo>
                    <a:cubicBezTo>
                      <a:pt x="1942" y="4858"/>
                      <a:pt x="1656" y="4834"/>
                      <a:pt x="1775" y="4798"/>
                    </a:cubicBezTo>
                    <a:cubicBezTo>
                      <a:pt x="1840" y="4776"/>
                      <a:pt x="1786" y="4615"/>
                      <a:pt x="1694" y="4615"/>
                    </a:cubicBezTo>
                    <a:cubicBezTo>
                      <a:pt x="1686" y="4615"/>
                      <a:pt x="1677" y="4617"/>
                      <a:pt x="1668" y="4620"/>
                    </a:cubicBezTo>
                    <a:cubicBezTo>
                      <a:pt x="1715" y="4596"/>
                      <a:pt x="1727" y="4560"/>
                      <a:pt x="1739" y="4512"/>
                    </a:cubicBezTo>
                    <a:cubicBezTo>
                      <a:pt x="1739" y="4489"/>
                      <a:pt x="1704" y="4477"/>
                      <a:pt x="1692" y="4441"/>
                    </a:cubicBezTo>
                    <a:cubicBezTo>
                      <a:pt x="1680" y="4393"/>
                      <a:pt x="1692" y="4358"/>
                      <a:pt x="1680" y="4298"/>
                    </a:cubicBezTo>
                    <a:cubicBezTo>
                      <a:pt x="1668" y="4239"/>
                      <a:pt x="1620" y="4215"/>
                      <a:pt x="1608" y="4179"/>
                    </a:cubicBezTo>
                    <a:cubicBezTo>
                      <a:pt x="1585" y="4120"/>
                      <a:pt x="1573" y="4060"/>
                      <a:pt x="1561" y="4001"/>
                    </a:cubicBezTo>
                    <a:cubicBezTo>
                      <a:pt x="1561" y="3929"/>
                      <a:pt x="1549" y="3846"/>
                      <a:pt x="1513" y="3774"/>
                    </a:cubicBezTo>
                    <a:cubicBezTo>
                      <a:pt x="1501" y="3727"/>
                      <a:pt x="1418" y="3715"/>
                      <a:pt x="1406" y="3691"/>
                    </a:cubicBezTo>
                    <a:cubicBezTo>
                      <a:pt x="1406" y="3667"/>
                      <a:pt x="1477" y="3620"/>
                      <a:pt x="1477" y="3584"/>
                    </a:cubicBezTo>
                    <a:cubicBezTo>
                      <a:pt x="1489" y="3548"/>
                      <a:pt x="1418" y="3524"/>
                      <a:pt x="1394" y="3524"/>
                    </a:cubicBezTo>
                    <a:cubicBezTo>
                      <a:pt x="1380" y="3524"/>
                      <a:pt x="1352" y="3528"/>
                      <a:pt x="1326" y="3528"/>
                    </a:cubicBezTo>
                    <a:cubicBezTo>
                      <a:pt x="1288" y="3528"/>
                      <a:pt x="1254" y="3520"/>
                      <a:pt x="1275" y="3477"/>
                    </a:cubicBezTo>
                    <a:cubicBezTo>
                      <a:pt x="1299" y="3405"/>
                      <a:pt x="1346" y="3381"/>
                      <a:pt x="1346" y="3310"/>
                    </a:cubicBezTo>
                    <a:cubicBezTo>
                      <a:pt x="1346" y="3215"/>
                      <a:pt x="1156" y="3227"/>
                      <a:pt x="1227" y="3119"/>
                    </a:cubicBezTo>
                    <a:cubicBezTo>
                      <a:pt x="1263" y="3060"/>
                      <a:pt x="1180" y="2893"/>
                      <a:pt x="1156" y="2822"/>
                    </a:cubicBezTo>
                    <a:cubicBezTo>
                      <a:pt x="1120" y="2774"/>
                      <a:pt x="1096" y="2715"/>
                      <a:pt x="1084" y="2643"/>
                    </a:cubicBezTo>
                    <a:cubicBezTo>
                      <a:pt x="1084" y="2632"/>
                      <a:pt x="1118" y="2488"/>
                      <a:pt x="1109" y="2488"/>
                    </a:cubicBezTo>
                    <a:lnTo>
                      <a:pt x="1109" y="2488"/>
                    </a:lnTo>
                    <a:cubicBezTo>
                      <a:pt x="1109" y="2488"/>
                      <a:pt x="1109" y="2488"/>
                      <a:pt x="1108" y="2488"/>
                    </a:cubicBezTo>
                    <a:cubicBezTo>
                      <a:pt x="1099" y="2488"/>
                      <a:pt x="1083" y="2524"/>
                      <a:pt x="1054" y="2524"/>
                    </a:cubicBezTo>
                    <a:cubicBezTo>
                      <a:pt x="1046" y="2524"/>
                      <a:pt x="1036" y="2520"/>
                      <a:pt x="1025" y="2512"/>
                    </a:cubicBezTo>
                    <a:cubicBezTo>
                      <a:pt x="1013" y="2488"/>
                      <a:pt x="989" y="2465"/>
                      <a:pt x="989" y="2429"/>
                    </a:cubicBezTo>
                    <a:cubicBezTo>
                      <a:pt x="977" y="2381"/>
                      <a:pt x="965" y="2286"/>
                      <a:pt x="1037" y="2262"/>
                    </a:cubicBezTo>
                    <a:lnTo>
                      <a:pt x="1037" y="2262"/>
                    </a:lnTo>
                    <a:cubicBezTo>
                      <a:pt x="1007" y="2271"/>
                      <a:pt x="986" y="2275"/>
                      <a:pt x="972" y="2275"/>
                    </a:cubicBezTo>
                    <a:cubicBezTo>
                      <a:pt x="888" y="2275"/>
                      <a:pt x="1030" y="2145"/>
                      <a:pt x="989" y="2084"/>
                    </a:cubicBezTo>
                    <a:cubicBezTo>
                      <a:pt x="953" y="2012"/>
                      <a:pt x="858" y="2036"/>
                      <a:pt x="823" y="1953"/>
                    </a:cubicBezTo>
                    <a:cubicBezTo>
                      <a:pt x="811" y="1929"/>
                      <a:pt x="834" y="1846"/>
                      <a:pt x="834" y="1822"/>
                    </a:cubicBezTo>
                    <a:cubicBezTo>
                      <a:pt x="834" y="1691"/>
                      <a:pt x="751" y="1762"/>
                      <a:pt x="751" y="1619"/>
                    </a:cubicBezTo>
                    <a:cubicBezTo>
                      <a:pt x="751" y="1548"/>
                      <a:pt x="739" y="1465"/>
                      <a:pt x="703" y="1393"/>
                    </a:cubicBezTo>
                    <a:cubicBezTo>
                      <a:pt x="692" y="1357"/>
                      <a:pt x="656" y="1322"/>
                      <a:pt x="632" y="1298"/>
                    </a:cubicBezTo>
                    <a:cubicBezTo>
                      <a:pt x="608" y="1155"/>
                      <a:pt x="727" y="976"/>
                      <a:pt x="620" y="857"/>
                    </a:cubicBezTo>
                    <a:cubicBezTo>
                      <a:pt x="600" y="832"/>
                      <a:pt x="587" y="830"/>
                      <a:pt x="576" y="830"/>
                    </a:cubicBezTo>
                    <a:cubicBezTo>
                      <a:pt x="574" y="830"/>
                      <a:pt x="571" y="830"/>
                      <a:pt x="569" y="830"/>
                    </a:cubicBezTo>
                    <a:cubicBezTo>
                      <a:pt x="558" y="830"/>
                      <a:pt x="549" y="828"/>
                      <a:pt x="537" y="786"/>
                    </a:cubicBezTo>
                    <a:cubicBezTo>
                      <a:pt x="561" y="750"/>
                      <a:pt x="561" y="714"/>
                      <a:pt x="561" y="679"/>
                    </a:cubicBezTo>
                    <a:cubicBezTo>
                      <a:pt x="561" y="667"/>
                      <a:pt x="525" y="679"/>
                      <a:pt x="513" y="655"/>
                    </a:cubicBezTo>
                    <a:cubicBezTo>
                      <a:pt x="494" y="625"/>
                      <a:pt x="483" y="587"/>
                      <a:pt x="475" y="545"/>
                    </a:cubicBezTo>
                    <a:lnTo>
                      <a:pt x="475" y="545"/>
                    </a:lnTo>
                    <a:cubicBezTo>
                      <a:pt x="479" y="546"/>
                      <a:pt x="484" y="546"/>
                      <a:pt x="489" y="548"/>
                    </a:cubicBezTo>
                    <a:cubicBezTo>
                      <a:pt x="537" y="572"/>
                      <a:pt x="584" y="595"/>
                      <a:pt x="632" y="619"/>
                    </a:cubicBezTo>
                    <a:cubicBezTo>
                      <a:pt x="846" y="726"/>
                      <a:pt x="1061" y="857"/>
                      <a:pt x="1263" y="1000"/>
                    </a:cubicBezTo>
                    <a:cubicBezTo>
                      <a:pt x="1352" y="1071"/>
                      <a:pt x="1515" y="1230"/>
                      <a:pt x="1636" y="1230"/>
                    </a:cubicBezTo>
                    <a:cubicBezTo>
                      <a:pt x="1676" y="1230"/>
                      <a:pt x="1712" y="1212"/>
                      <a:pt x="1739" y="1167"/>
                    </a:cubicBezTo>
                    <a:cubicBezTo>
                      <a:pt x="1739" y="1157"/>
                      <a:pt x="1811" y="1083"/>
                      <a:pt x="1837" y="1083"/>
                    </a:cubicBezTo>
                    <a:cubicBezTo>
                      <a:pt x="1843" y="1083"/>
                      <a:pt x="1846" y="1087"/>
                      <a:pt x="1846" y="1095"/>
                    </a:cubicBezTo>
                    <a:cubicBezTo>
                      <a:pt x="1846" y="1143"/>
                      <a:pt x="1835" y="1203"/>
                      <a:pt x="1823" y="1250"/>
                    </a:cubicBezTo>
                    <a:cubicBezTo>
                      <a:pt x="1787" y="1322"/>
                      <a:pt x="1763" y="1417"/>
                      <a:pt x="1739" y="1500"/>
                    </a:cubicBezTo>
                    <a:cubicBezTo>
                      <a:pt x="1763" y="1500"/>
                      <a:pt x="1763" y="1476"/>
                      <a:pt x="1799" y="1476"/>
                    </a:cubicBezTo>
                    <a:cubicBezTo>
                      <a:pt x="1835" y="1488"/>
                      <a:pt x="1870" y="1500"/>
                      <a:pt x="1906" y="1524"/>
                    </a:cubicBezTo>
                    <a:cubicBezTo>
                      <a:pt x="1963" y="1547"/>
                      <a:pt x="2054" y="1592"/>
                      <a:pt x="2028" y="1648"/>
                    </a:cubicBezTo>
                    <a:lnTo>
                      <a:pt x="2028" y="1648"/>
                    </a:lnTo>
                    <a:cubicBezTo>
                      <a:pt x="2047" y="1615"/>
                      <a:pt x="2066" y="1605"/>
                      <a:pt x="2087" y="1605"/>
                    </a:cubicBezTo>
                    <a:cubicBezTo>
                      <a:pt x="2115" y="1605"/>
                      <a:pt x="2144" y="1623"/>
                      <a:pt x="2173" y="1623"/>
                    </a:cubicBezTo>
                    <a:cubicBezTo>
                      <a:pt x="2191" y="1623"/>
                      <a:pt x="2209" y="1617"/>
                      <a:pt x="2227" y="1595"/>
                    </a:cubicBezTo>
                    <a:cubicBezTo>
                      <a:pt x="2249" y="1574"/>
                      <a:pt x="2289" y="1534"/>
                      <a:pt x="2322" y="1534"/>
                    </a:cubicBezTo>
                    <a:cubicBezTo>
                      <a:pt x="2343" y="1534"/>
                      <a:pt x="2361" y="1549"/>
                      <a:pt x="2370" y="1595"/>
                    </a:cubicBezTo>
                    <a:cubicBezTo>
                      <a:pt x="2382" y="1655"/>
                      <a:pt x="2347" y="1691"/>
                      <a:pt x="2382" y="1750"/>
                    </a:cubicBezTo>
                    <a:cubicBezTo>
                      <a:pt x="2390" y="1773"/>
                      <a:pt x="2417" y="1786"/>
                      <a:pt x="2446" y="1786"/>
                    </a:cubicBezTo>
                    <a:cubicBezTo>
                      <a:pt x="2461" y="1786"/>
                      <a:pt x="2477" y="1783"/>
                      <a:pt x="2489" y="1774"/>
                    </a:cubicBezTo>
                    <a:cubicBezTo>
                      <a:pt x="2504" y="1759"/>
                      <a:pt x="2513" y="1753"/>
                      <a:pt x="2522" y="1753"/>
                    </a:cubicBezTo>
                    <a:cubicBezTo>
                      <a:pt x="2536" y="1753"/>
                      <a:pt x="2550" y="1765"/>
                      <a:pt x="2585" y="1786"/>
                    </a:cubicBezTo>
                    <a:cubicBezTo>
                      <a:pt x="2620" y="1798"/>
                      <a:pt x="2585" y="1822"/>
                      <a:pt x="2585" y="1846"/>
                    </a:cubicBezTo>
                    <a:cubicBezTo>
                      <a:pt x="2585" y="1941"/>
                      <a:pt x="2811" y="1846"/>
                      <a:pt x="2870" y="1965"/>
                    </a:cubicBezTo>
                    <a:cubicBezTo>
                      <a:pt x="2877" y="1967"/>
                      <a:pt x="2885" y="1968"/>
                      <a:pt x="2893" y="1968"/>
                    </a:cubicBezTo>
                    <a:cubicBezTo>
                      <a:pt x="2946" y="1968"/>
                      <a:pt x="3026" y="1921"/>
                      <a:pt x="3059" y="1921"/>
                    </a:cubicBezTo>
                    <a:cubicBezTo>
                      <a:pt x="3066" y="1921"/>
                      <a:pt x="3071" y="1923"/>
                      <a:pt x="3073" y="1929"/>
                    </a:cubicBezTo>
                    <a:cubicBezTo>
                      <a:pt x="3085" y="1953"/>
                      <a:pt x="3073" y="2036"/>
                      <a:pt x="3097" y="2036"/>
                    </a:cubicBezTo>
                    <a:cubicBezTo>
                      <a:pt x="3120" y="2036"/>
                      <a:pt x="3144" y="1965"/>
                      <a:pt x="3192" y="1953"/>
                    </a:cubicBezTo>
                    <a:lnTo>
                      <a:pt x="3204" y="2119"/>
                    </a:lnTo>
                    <a:cubicBezTo>
                      <a:pt x="3234" y="2084"/>
                      <a:pt x="3275" y="2066"/>
                      <a:pt x="3317" y="2066"/>
                    </a:cubicBezTo>
                    <a:cubicBezTo>
                      <a:pt x="3359" y="2066"/>
                      <a:pt x="3400" y="2084"/>
                      <a:pt x="3430" y="2119"/>
                    </a:cubicBezTo>
                    <a:cubicBezTo>
                      <a:pt x="3466" y="2167"/>
                      <a:pt x="3513" y="2191"/>
                      <a:pt x="3561" y="2215"/>
                    </a:cubicBezTo>
                    <a:cubicBezTo>
                      <a:pt x="3585" y="2215"/>
                      <a:pt x="3656" y="2215"/>
                      <a:pt x="3609" y="2191"/>
                    </a:cubicBezTo>
                    <a:lnTo>
                      <a:pt x="3609" y="2191"/>
                    </a:lnTo>
                    <a:lnTo>
                      <a:pt x="3728" y="2227"/>
                    </a:lnTo>
                    <a:cubicBezTo>
                      <a:pt x="3750" y="2238"/>
                      <a:pt x="3760" y="2242"/>
                      <a:pt x="3764" y="2242"/>
                    </a:cubicBezTo>
                    <a:cubicBezTo>
                      <a:pt x="3773" y="2242"/>
                      <a:pt x="3758" y="2223"/>
                      <a:pt x="3799" y="2215"/>
                    </a:cubicBezTo>
                    <a:cubicBezTo>
                      <a:pt x="3804" y="2212"/>
                      <a:pt x="3809" y="2211"/>
                      <a:pt x="3814" y="2211"/>
                    </a:cubicBezTo>
                    <a:cubicBezTo>
                      <a:pt x="3865" y="2211"/>
                      <a:pt x="3945" y="2300"/>
                      <a:pt x="3978" y="2322"/>
                    </a:cubicBezTo>
                    <a:cubicBezTo>
                      <a:pt x="4008" y="2332"/>
                      <a:pt x="4087" y="2375"/>
                      <a:pt x="4141" y="2375"/>
                    </a:cubicBezTo>
                    <a:cubicBezTo>
                      <a:pt x="4151" y="2375"/>
                      <a:pt x="4160" y="2373"/>
                      <a:pt x="4168" y="2369"/>
                    </a:cubicBezTo>
                    <a:cubicBezTo>
                      <a:pt x="4207" y="2362"/>
                      <a:pt x="4215" y="2314"/>
                      <a:pt x="4236" y="2314"/>
                    </a:cubicBezTo>
                    <a:cubicBezTo>
                      <a:pt x="4247" y="2314"/>
                      <a:pt x="4262" y="2328"/>
                      <a:pt x="4287" y="2369"/>
                    </a:cubicBezTo>
                    <a:cubicBezTo>
                      <a:pt x="4295" y="2415"/>
                      <a:pt x="4341" y="2465"/>
                      <a:pt x="4367" y="2465"/>
                    </a:cubicBezTo>
                    <a:cubicBezTo>
                      <a:pt x="4382" y="2465"/>
                      <a:pt x="4391" y="2448"/>
                      <a:pt x="4382" y="2405"/>
                    </a:cubicBezTo>
                    <a:cubicBezTo>
                      <a:pt x="4401" y="2362"/>
                      <a:pt x="4429" y="2341"/>
                      <a:pt x="4460" y="2341"/>
                    </a:cubicBezTo>
                    <a:cubicBezTo>
                      <a:pt x="4489" y="2341"/>
                      <a:pt x="4521" y="2359"/>
                      <a:pt x="4549" y="2393"/>
                    </a:cubicBezTo>
                    <a:cubicBezTo>
                      <a:pt x="4591" y="2466"/>
                      <a:pt x="4569" y="2503"/>
                      <a:pt x="4634" y="2503"/>
                    </a:cubicBezTo>
                    <a:cubicBezTo>
                      <a:pt x="4644" y="2503"/>
                      <a:pt x="4655" y="2502"/>
                      <a:pt x="4668" y="2500"/>
                    </a:cubicBezTo>
                    <a:cubicBezTo>
                      <a:pt x="4679" y="2500"/>
                      <a:pt x="4818" y="2451"/>
                      <a:pt x="4843" y="2451"/>
                    </a:cubicBezTo>
                    <a:cubicBezTo>
                      <a:pt x="4845" y="2451"/>
                      <a:pt x="4847" y="2452"/>
                      <a:pt x="4847" y="2453"/>
                    </a:cubicBezTo>
                    <a:cubicBezTo>
                      <a:pt x="4847" y="2477"/>
                      <a:pt x="4740" y="2500"/>
                      <a:pt x="4775" y="2548"/>
                    </a:cubicBezTo>
                    <a:cubicBezTo>
                      <a:pt x="4785" y="2557"/>
                      <a:pt x="4799" y="2561"/>
                      <a:pt x="4816" y="2561"/>
                    </a:cubicBezTo>
                    <a:cubicBezTo>
                      <a:pt x="4863" y="2561"/>
                      <a:pt x="4928" y="2533"/>
                      <a:pt x="4954" y="2524"/>
                    </a:cubicBezTo>
                    <a:cubicBezTo>
                      <a:pt x="5014" y="2536"/>
                      <a:pt x="5073" y="2560"/>
                      <a:pt x="5121" y="2608"/>
                    </a:cubicBezTo>
                    <a:cubicBezTo>
                      <a:pt x="5156" y="2643"/>
                      <a:pt x="5204" y="2679"/>
                      <a:pt x="5252" y="2691"/>
                    </a:cubicBezTo>
                    <a:cubicBezTo>
                      <a:pt x="5323" y="2715"/>
                      <a:pt x="5395" y="2727"/>
                      <a:pt x="5466" y="2727"/>
                    </a:cubicBezTo>
                    <a:cubicBezTo>
                      <a:pt x="5514" y="2727"/>
                      <a:pt x="5551" y="2700"/>
                      <a:pt x="5581" y="2700"/>
                    </a:cubicBezTo>
                    <a:cubicBezTo>
                      <a:pt x="5596" y="2700"/>
                      <a:pt x="5609" y="2707"/>
                      <a:pt x="5621" y="2727"/>
                    </a:cubicBezTo>
                    <a:cubicBezTo>
                      <a:pt x="5656" y="2798"/>
                      <a:pt x="5728" y="2834"/>
                      <a:pt x="5811" y="2834"/>
                    </a:cubicBezTo>
                    <a:cubicBezTo>
                      <a:pt x="5871" y="2834"/>
                      <a:pt x="5859" y="2774"/>
                      <a:pt x="5871" y="2738"/>
                    </a:cubicBezTo>
                    <a:lnTo>
                      <a:pt x="5871" y="2738"/>
                    </a:lnTo>
                    <a:cubicBezTo>
                      <a:pt x="5847" y="2825"/>
                      <a:pt x="5937" y="2859"/>
                      <a:pt x="6025" y="2859"/>
                    </a:cubicBezTo>
                    <a:cubicBezTo>
                      <a:pt x="6071" y="2859"/>
                      <a:pt x="6116" y="2850"/>
                      <a:pt x="6145" y="2834"/>
                    </a:cubicBezTo>
                    <a:cubicBezTo>
                      <a:pt x="6156" y="2826"/>
                      <a:pt x="6170" y="2822"/>
                      <a:pt x="6184" y="2822"/>
                    </a:cubicBezTo>
                    <a:cubicBezTo>
                      <a:pt x="6214" y="2822"/>
                      <a:pt x="6247" y="2841"/>
                      <a:pt x="6264" y="2881"/>
                    </a:cubicBezTo>
                    <a:cubicBezTo>
                      <a:pt x="6276" y="2917"/>
                      <a:pt x="6216" y="2917"/>
                      <a:pt x="6240" y="2953"/>
                    </a:cubicBezTo>
                    <a:cubicBezTo>
                      <a:pt x="6247" y="2964"/>
                      <a:pt x="6257" y="2968"/>
                      <a:pt x="6268" y="2968"/>
                    </a:cubicBezTo>
                    <a:cubicBezTo>
                      <a:pt x="6291" y="2968"/>
                      <a:pt x="6319" y="2949"/>
                      <a:pt x="6335" y="2941"/>
                    </a:cubicBezTo>
                    <a:cubicBezTo>
                      <a:pt x="6348" y="2938"/>
                      <a:pt x="6362" y="2937"/>
                      <a:pt x="6377" y="2937"/>
                    </a:cubicBezTo>
                    <a:cubicBezTo>
                      <a:pt x="6426" y="2937"/>
                      <a:pt x="6477" y="2954"/>
                      <a:pt x="6514" y="3000"/>
                    </a:cubicBezTo>
                    <a:cubicBezTo>
                      <a:pt x="6506" y="3026"/>
                      <a:pt x="6512" y="3035"/>
                      <a:pt x="6525" y="3035"/>
                    </a:cubicBezTo>
                    <a:cubicBezTo>
                      <a:pt x="6555" y="3035"/>
                      <a:pt x="6620" y="2989"/>
                      <a:pt x="6645" y="2989"/>
                    </a:cubicBezTo>
                    <a:cubicBezTo>
                      <a:pt x="6721" y="2989"/>
                      <a:pt x="6789" y="3019"/>
                      <a:pt x="6856" y="3019"/>
                    </a:cubicBezTo>
                    <a:cubicBezTo>
                      <a:pt x="6873" y="3019"/>
                      <a:pt x="6890" y="3017"/>
                      <a:pt x="6907" y="3012"/>
                    </a:cubicBezTo>
                    <a:cubicBezTo>
                      <a:pt x="6936" y="3004"/>
                      <a:pt x="6966" y="3000"/>
                      <a:pt x="6995" y="3000"/>
                    </a:cubicBezTo>
                    <a:cubicBezTo>
                      <a:pt x="7047" y="3000"/>
                      <a:pt x="7099" y="3013"/>
                      <a:pt x="7145" y="3036"/>
                    </a:cubicBezTo>
                    <a:cubicBezTo>
                      <a:pt x="7210" y="3064"/>
                      <a:pt x="7304" y="3107"/>
                      <a:pt x="7382" y="3107"/>
                    </a:cubicBezTo>
                    <a:cubicBezTo>
                      <a:pt x="7404" y="3107"/>
                      <a:pt x="7424" y="3103"/>
                      <a:pt x="7442" y="3096"/>
                    </a:cubicBezTo>
                    <a:cubicBezTo>
                      <a:pt x="7447" y="3093"/>
                      <a:pt x="7451" y="3091"/>
                      <a:pt x="7455" y="3091"/>
                    </a:cubicBezTo>
                    <a:cubicBezTo>
                      <a:pt x="7484" y="3091"/>
                      <a:pt x="7505" y="3158"/>
                      <a:pt x="7526" y="3179"/>
                    </a:cubicBezTo>
                    <a:cubicBezTo>
                      <a:pt x="7529" y="3181"/>
                      <a:pt x="7533" y="3182"/>
                      <a:pt x="7538" y="3182"/>
                    </a:cubicBezTo>
                    <a:cubicBezTo>
                      <a:pt x="7556" y="3182"/>
                      <a:pt x="7582" y="3171"/>
                      <a:pt x="7613" y="3171"/>
                    </a:cubicBezTo>
                    <a:cubicBezTo>
                      <a:pt x="7626" y="3171"/>
                      <a:pt x="7641" y="3173"/>
                      <a:pt x="7657" y="3179"/>
                    </a:cubicBezTo>
                    <a:cubicBezTo>
                      <a:pt x="7716" y="3191"/>
                      <a:pt x="7788" y="3203"/>
                      <a:pt x="7847" y="3203"/>
                    </a:cubicBezTo>
                    <a:cubicBezTo>
                      <a:pt x="7895" y="3203"/>
                      <a:pt x="7905" y="3176"/>
                      <a:pt x="7928" y="3176"/>
                    </a:cubicBezTo>
                    <a:cubicBezTo>
                      <a:pt x="7940" y="3176"/>
                      <a:pt x="7954" y="3183"/>
                      <a:pt x="7978" y="3203"/>
                    </a:cubicBezTo>
                    <a:cubicBezTo>
                      <a:pt x="8021" y="3238"/>
                      <a:pt x="8093" y="3287"/>
                      <a:pt x="8150" y="3287"/>
                    </a:cubicBezTo>
                    <a:cubicBezTo>
                      <a:pt x="8188" y="3287"/>
                      <a:pt x="8219" y="3265"/>
                      <a:pt x="8228" y="3203"/>
                    </a:cubicBezTo>
                    <a:lnTo>
                      <a:pt x="8228" y="3203"/>
                    </a:lnTo>
                    <a:cubicBezTo>
                      <a:pt x="8212" y="3307"/>
                      <a:pt x="8396" y="3347"/>
                      <a:pt x="8547" y="3347"/>
                    </a:cubicBezTo>
                    <a:cubicBezTo>
                      <a:pt x="8620" y="3347"/>
                      <a:pt x="8685" y="3337"/>
                      <a:pt x="8716" y="3322"/>
                    </a:cubicBezTo>
                    <a:cubicBezTo>
                      <a:pt x="8723" y="3318"/>
                      <a:pt x="8730" y="3316"/>
                      <a:pt x="8737" y="3316"/>
                    </a:cubicBezTo>
                    <a:cubicBezTo>
                      <a:pt x="8792" y="3316"/>
                      <a:pt x="8834" y="3442"/>
                      <a:pt x="8896" y="3442"/>
                    </a:cubicBezTo>
                    <a:cubicBezTo>
                      <a:pt x="8913" y="3442"/>
                      <a:pt x="8933" y="3432"/>
                      <a:pt x="8954" y="3405"/>
                    </a:cubicBezTo>
                    <a:cubicBezTo>
                      <a:pt x="8987" y="3372"/>
                      <a:pt x="9009" y="3322"/>
                      <a:pt x="9043" y="3322"/>
                    </a:cubicBezTo>
                    <a:cubicBezTo>
                      <a:pt x="9058" y="3322"/>
                      <a:pt x="9075" y="3332"/>
                      <a:pt x="9097" y="3358"/>
                    </a:cubicBezTo>
                    <a:cubicBezTo>
                      <a:pt x="9139" y="3366"/>
                      <a:pt x="9182" y="3374"/>
                      <a:pt x="9224" y="3374"/>
                    </a:cubicBezTo>
                    <a:cubicBezTo>
                      <a:pt x="9241" y="3374"/>
                      <a:pt x="9259" y="3373"/>
                      <a:pt x="9276" y="3370"/>
                    </a:cubicBezTo>
                    <a:lnTo>
                      <a:pt x="9276" y="3370"/>
                    </a:lnTo>
                    <a:cubicBezTo>
                      <a:pt x="9276" y="3370"/>
                      <a:pt x="9228" y="3405"/>
                      <a:pt x="9264" y="3429"/>
                    </a:cubicBezTo>
                    <a:cubicBezTo>
                      <a:pt x="9300" y="3441"/>
                      <a:pt x="9335" y="3453"/>
                      <a:pt x="9371" y="3453"/>
                    </a:cubicBezTo>
                    <a:cubicBezTo>
                      <a:pt x="9466" y="3477"/>
                      <a:pt x="9562" y="3548"/>
                      <a:pt x="9645" y="3548"/>
                    </a:cubicBezTo>
                    <a:cubicBezTo>
                      <a:pt x="9562" y="3489"/>
                      <a:pt x="9550" y="3370"/>
                      <a:pt x="9633" y="3310"/>
                    </a:cubicBezTo>
                    <a:lnTo>
                      <a:pt x="9633" y="3310"/>
                    </a:lnTo>
                    <a:cubicBezTo>
                      <a:pt x="9716" y="3322"/>
                      <a:pt x="9657" y="3405"/>
                      <a:pt x="9645" y="3441"/>
                    </a:cubicBezTo>
                    <a:cubicBezTo>
                      <a:pt x="9633" y="3465"/>
                      <a:pt x="9752" y="3465"/>
                      <a:pt x="9788" y="3477"/>
                    </a:cubicBezTo>
                    <a:cubicBezTo>
                      <a:pt x="9830" y="3487"/>
                      <a:pt x="9873" y="3564"/>
                      <a:pt x="9898" y="3564"/>
                    </a:cubicBezTo>
                    <a:cubicBezTo>
                      <a:pt x="9901" y="3564"/>
                      <a:pt x="9904" y="3563"/>
                      <a:pt x="9907" y="3560"/>
                    </a:cubicBezTo>
                    <a:cubicBezTo>
                      <a:pt x="9926" y="3550"/>
                      <a:pt x="9938" y="3518"/>
                      <a:pt x="9972" y="3518"/>
                    </a:cubicBezTo>
                    <a:cubicBezTo>
                      <a:pt x="9981" y="3518"/>
                      <a:pt x="9991" y="3520"/>
                      <a:pt x="10002" y="3524"/>
                    </a:cubicBezTo>
                    <a:cubicBezTo>
                      <a:pt x="10074" y="3560"/>
                      <a:pt x="10121" y="3620"/>
                      <a:pt x="10217" y="3631"/>
                    </a:cubicBezTo>
                    <a:cubicBezTo>
                      <a:pt x="10202" y="3613"/>
                      <a:pt x="10227" y="3607"/>
                      <a:pt x="10269" y="3607"/>
                    </a:cubicBezTo>
                    <a:cubicBezTo>
                      <a:pt x="10356" y="3607"/>
                      <a:pt x="10518" y="3633"/>
                      <a:pt x="10571" y="3633"/>
                    </a:cubicBezTo>
                    <a:cubicBezTo>
                      <a:pt x="10578" y="3633"/>
                      <a:pt x="10583" y="3632"/>
                      <a:pt x="10586" y="3631"/>
                    </a:cubicBezTo>
                    <a:cubicBezTo>
                      <a:pt x="10633" y="3620"/>
                      <a:pt x="10574" y="3536"/>
                      <a:pt x="10621" y="3512"/>
                    </a:cubicBezTo>
                    <a:cubicBezTo>
                      <a:pt x="10626" y="3510"/>
                      <a:pt x="10631" y="3509"/>
                      <a:pt x="10635" y="3509"/>
                    </a:cubicBezTo>
                    <a:cubicBezTo>
                      <a:pt x="10674" y="3509"/>
                      <a:pt x="10687" y="3586"/>
                      <a:pt x="10685" y="3625"/>
                    </a:cubicBezTo>
                    <a:lnTo>
                      <a:pt x="10685" y="3625"/>
                    </a:lnTo>
                    <a:cubicBezTo>
                      <a:pt x="10693" y="3603"/>
                      <a:pt x="10714" y="3583"/>
                      <a:pt x="10736" y="3583"/>
                    </a:cubicBezTo>
                    <a:cubicBezTo>
                      <a:pt x="10746" y="3583"/>
                      <a:pt x="10755" y="3587"/>
                      <a:pt x="10764" y="3596"/>
                    </a:cubicBezTo>
                    <a:cubicBezTo>
                      <a:pt x="10800" y="3631"/>
                      <a:pt x="10764" y="3679"/>
                      <a:pt x="10812" y="3703"/>
                    </a:cubicBezTo>
                    <a:cubicBezTo>
                      <a:pt x="10815" y="3705"/>
                      <a:pt x="10818" y="3706"/>
                      <a:pt x="10821" y="3706"/>
                    </a:cubicBezTo>
                    <a:cubicBezTo>
                      <a:pt x="10851" y="3706"/>
                      <a:pt x="10883" y="3617"/>
                      <a:pt x="10937" y="3617"/>
                    </a:cubicBezTo>
                    <a:cubicBezTo>
                      <a:pt x="10943" y="3617"/>
                      <a:pt x="10949" y="3618"/>
                      <a:pt x="10955" y="3620"/>
                    </a:cubicBezTo>
                    <a:cubicBezTo>
                      <a:pt x="10975" y="3620"/>
                      <a:pt x="11039" y="3725"/>
                      <a:pt x="11057" y="3725"/>
                    </a:cubicBezTo>
                    <a:cubicBezTo>
                      <a:pt x="11060" y="3725"/>
                      <a:pt x="11062" y="3722"/>
                      <a:pt x="11062" y="3715"/>
                    </a:cubicBezTo>
                    <a:cubicBezTo>
                      <a:pt x="11074" y="3655"/>
                      <a:pt x="11026" y="3643"/>
                      <a:pt x="11086" y="3631"/>
                    </a:cubicBezTo>
                    <a:cubicBezTo>
                      <a:pt x="11110" y="3631"/>
                      <a:pt x="11121" y="3631"/>
                      <a:pt x="11145" y="3643"/>
                    </a:cubicBezTo>
                    <a:cubicBezTo>
                      <a:pt x="11181" y="3679"/>
                      <a:pt x="11110" y="3762"/>
                      <a:pt x="11169" y="3786"/>
                    </a:cubicBezTo>
                    <a:cubicBezTo>
                      <a:pt x="11203" y="3795"/>
                      <a:pt x="11236" y="3803"/>
                      <a:pt x="11274" y="3803"/>
                    </a:cubicBezTo>
                    <a:cubicBezTo>
                      <a:pt x="11290" y="3803"/>
                      <a:pt x="11306" y="3802"/>
                      <a:pt x="11324" y="3798"/>
                    </a:cubicBezTo>
                    <a:cubicBezTo>
                      <a:pt x="11336" y="3798"/>
                      <a:pt x="11360" y="3774"/>
                      <a:pt x="11360" y="3774"/>
                    </a:cubicBezTo>
                    <a:cubicBezTo>
                      <a:pt x="11443" y="3786"/>
                      <a:pt x="11526" y="3798"/>
                      <a:pt x="11598" y="3798"/>
                    </a:cubicBezTo>
                    <a:cubicBezTo>
                      <a:pt x="11705" y="3798"/>
                      <a:pt x="11717" y="3762"/>
                      <a:pt x="11633" y="3715"/>
                    </a:cubicBezTo>
                    <a:cubicBezTo>
                      <a:pt x="11705" y="3715"/>
                      <a:pt x="11776" y="3751"/>
                      <a:pt x="11824" y="3798"/>
                    </a:cubicBezTo>
                    <a:cubicBezTo>
                      <a:pt x="11854" y="3838"/>
                      <a:pt x="11900" y="3902"/>
                      <a:pt x="11956" y="3902"/>
                    </a:cubicBezTo>
                    <a:cubicBezTo>
                      <a:pt x="11967" y="3902"/>
                      <a:pt x="11979" y="3899"/>
                      <a:pt x="11991" y="3893"/>
                    </a:cubicBezTo>
                    <a:cubicBezTo>
                      <a:pt x="12059" y="3874"/>
                      <a:pt x="12063" y="3854"/>
                      <a:pt x="12101" y="3854"/>
                    </a:cubicBezTo>
                    <a:cubicBezTo>
                      <a:pt x="12110" y="3854"/>
                      <a:pt x="12120" y="3855"/>
                      <a:pt x="12133" y="3858"/>
                    </a:cubicBezTo>
                    <a:cubicBezTo>
                      <a:pt x="12157" y="3870"/>
                      <a:pt x="12193" y="3870"/>
                      <a:pt x="12229" y="3881"/>
                    </a:cubicBezTo>
                    <a:cubicBezTo>
                      <a:pt x="12229" y="3870"/>
                      <a:pt x="12229" y="3846"/>
                      <a:pt x="12253" y="3834"/>
                    </a:cubicBezTo>
                    <a:cubicBezTo>
                      <a:pt x="12259" y="3833"/>
                      <a:pt x="12266" y="3832"/>
                      <a:pt x="12274" y="3832"/>
                    </a:cubicBezTo>
                    <a:cubicBezTo>
                      <a:pt x="12326" y="3832"/>
                      <a:pt x="12395" y="3860"/>
                      <a:pt x="12454" y="3860"/>
                    </a:cubicBezTo>
                    <a:cubicBezTo>
                      <a:pt x="12462" y="3860"/>
                      <a:pt x="12471" y="3859"/>
                      <a:pt x="12479" y="3858"/>
                    </a:cubicBezTo>
                    <a:cubicBezTo>
                      <a:pt x="12514" y="3858"/>
                      <a:pt x="12550" y="3849"/>
                      <a:pt x="12581" y="3849"/>
                    </a:cubicBezTo>
                    <a:cubicBezTo>
                      <a:pt x="12613" y="3849"/>
                      <a:pt x="12639" y="3858"/>
                      <a:pt x="12657" y="3893"/>
                    </a:cubicBezTo>
                    <a:cubicBezTo>
                      <a:pt x="12697" y="3925"/>
                      <a:pt x="12742" y="3941"/>
                      <a:pt x="12789" y="3941"/>
                    </a:cubicBezTo>
                    <a:cubicBezTo>
                      <a:pt x="12812" y="3941"/>
                      <a:pt x="12836" y="3937"/>
                      <a:pt x="12860" y="3929"/>
                    </a:cubicBezTo>
                    <a:cubicBezTo>
                      <a:pt x="12907" y="3905"/>
                      <a:pt x="12800" y="3846"/>
                      <a:pt x="12776" y="3846"/>
                    </a:cubicBezTo>
                    <a:cubicBezTo>
                      <a:pt x="12836" y="3846"/>
                      <a:pt x="12884" y="3858"/>
                      <a:pt x="12931" y="3893"/>
                    </a:cubicBezTo>
                    <a:cubicBezTo>
                      <a:pt x="12967" y="3917"/>
                      <a:pt x="12979" y="3965"/>
                      <a:pt x="13026" y="3989"/>
                    </a:cubicBezTo>
                    <a:cubicBezTo>
                      <a:pt x="13048" y="3998"/>
                      <a:pt x="13066" y="4001"/>
                      <a:pt x="13083" y="4001"/>
                    </a:cubicBezTo>
                    <a:cubicBezTo>
                      <a:pt x="13110" y="4001"/>
                      <a:pt x="13133" y="3993"/>
                      <a:pt x="13157" y="3993"/>
                    </a:cubicBezTo>
                    <a:cubicBezTo>
                      <a:pt x="13175" y="3993"/>
                      <a:pt x="13194" y="3997"/>
                      <a:pt x="13217" y="4012"/>
                    </a:cubicBezTo>
                    <a:cubicBezTo>
                      <a:pt x="13235" y="4031"/>
                      <a:pt x="13276" y="4122"/>
                      <a:pt x="13309" y="4122"/>
                    </a:cubicBezTo>
                    <a:cubicBezTo>
                      <a:pt x="13319" y="4122"/>
                      <a:pt x="13328" y="4114"/>
                      <a:pt x="13336" y="4096"/>
                    </a:cubicBezTo>
                    <a:cubicBezTo>
                      <a:pt x="13353" y="4062"/>
                      <a:pt x="13376" y="4003"/>
                      <a:pt x="13414" y="4003"/>
                    </a:cubicBezTo>
                    <a:cubicBezTo>
                      <a:pt x="13429" y="4003"/>
                      <a:pt x="13447" y="4013"/>
                      <a:pt x="13467" y="4036"/>
                    </a:cubicBezTo>
                    <a:cubicBezTo>
                      <a:pt x="13515" y="4084"/>
                      <a:pt x="13503" y="4120"/>
                      <a:pt x="13574" y="4155"/>
                    </a:cubicBezTo>
                    <a:cubicBezTo>
                      <a:pt x="13583" y="4165"/>
                      <a:pt x="13685" y="4202"/>
                      <a:pt x="13736" y="4202"/>
                    </a:cubicBezTo>
                    <a:cubicBezTo>
                      <a:pt x="13751" y="4202"/>
                      <a:pt x="13762" y="4199"/>
                      <a:pt x="13765" y="4191"/>
                    </a:cubicBezTo>
                    <a:cubicBezTo>
                      <a:pt x="13775" y="4160"/>
                      <a:pt x="13750" y="4077"/>
                      <a:pt x="13803" y="4077"/>
                    </a:cubicBezTo>
                    <a:cubicBezTo>
                      <a:pt x="13812" y="4077"/>
                      <a:pt x="13823" y="4079"/>
                      <a:pt x="13836" y="4084"/>
                    </a:cubicBezTo>
                    <a:cubicBezTo>
                      <a:pt x="13896" y="4108"/>
                      <a:pt x="13836" y="4167"/>
                      <a:pt x="13848" y="4203"/>
                    </a:cubicBezTo>
                    <a:cubicBezTo>
                      <a:pt x="13884" y="4179"/>
                      <a:pt x="13919" y="4155"/>
                      <a:pt x="13955" y="4131"/>
                    </a:cubicBezTo>
                    <a:cubicBezTo>
                      <a:pt x="13968" y="4125"/>
                      <a:pt x="13979" y="4122"/>
                      <a:pt x="13987" y="4122"/>
                    </a:cubicBezTo>
                    <a:cubicBezTo>
                      <a:pt x="14009" y="4122"/>
                      <a:pt x="14018" y="4141"/>
                      <a:pt x="14027" y="4167"/>
                    </a:cubicBezTo>
                    <a:cubicBezTo>
                      <a:pt x="14086" y="4251"/>
                      <a:pt x="14169" y="4298"/>
                      <a:pt x="14265" y="4310"/>
                    </a:cubicBezTo>
                    <a:cubicBezTo>
                      <a:pt x="14336" y="4310"/>
                      <a:pt x="14300" y="4131"/>
                      <a:pt x="14336" y="4131"/>
                    </a:cubicBezTo>
                    <a:cubicBezTo>
                      <a:pt x="14372" y="4131"/>
                      <a:pt x="14384" y="4191"/>
                      <a:pt x="14396" y="4215"/>
                    </a:cubicBezTo>
                    <a:cubicBezTo>
                      <a:pt x="14431" y="4262"/>
                      <a:pt x="14467" y="4286"/>
                      <a:pt x="14515" y="4310"/>
                    </a:cubicBezTo>
                    <a:cubicBezTo>
                      <a:pt x="14572" y="4333"/>
                      <a:pt x="14662" y="4466"/>
                      <a:pt x="14722" y="4466"/>
                    </a:cubicBezTo>
                    <a:cubicBezTo>
                      <a:pt x="14724" y="4466"/>
                      <a:pt x="14727" y="4465"/>
                      <a:pt x="14729" y="4465"/>
                    </a:cubicBezTo>
                    <a:cubicBezTo>
                      <a:pt x="14748" y="4465"/>
                      <a:pt x="14798" y="4419"/>
                      <a:pt x="14823" y="4419"/>
                    </a:cubicBezTo>
                    <a:cubicBezTo>
                      <a:pt x="14829" y="4419"/>
                      <a:pt x="14834" y="4422"/>
                      <a:pt x="14836" y="4429"/>
                    </a:cubicBezTo>
                    <a:cubicBezTo>
                      <a:pt x="14848" y="4465"/>
                      <a:pt x="14836" y="4489"/>
                      <a:pt x="14884" y="4501"/>
                    </a:cubicBezTo>
                    <a:cubicBezTo>
                      <a:pt x="14902" y="4509"/>
                      <a:pt x="14919" y="4512"/>
                      <a:pt x="14936" y="4512"/>
                    </a:cubicBezTo>
                    <a:cubicBezTo>
                      <a:pt x="15010" y="4512"/>
                      <a:pt x="15074" y="4450"/>
                      <a:pt x="15143" y="4450"/>
                    </a:cubicBezTo>
                    <a:cubicBezTo>
                      <a:pt x="15152" y="4450"/>
                      <a:pt x="15161" y="4451"/>
                      <a:pt x="15170" y="4453"/>
                    </a:cubicBezTo>
                    <a:cubicBezTo>
                      <a:pt x="15277" y="4477"/>
                      <a:pt x="15277" y="4632"/>
                      <a:pt x="15348" y="4667"/>
                    </a:cubicBezTo>
                    <a:cubicBezTo>
                      <a:pt x="15351" y="4668"/>
                      <a:pt x="15353" y="4668"/>
                      <a:pt x="15354" y="4668"/>
                    </a:cubicBezTo>
                    <a:cubicBezTo>
                      <a:pt x="15381" y="4668"/>
                      <a:pt x="15359" y="4595"/>
                      <a:pt x="15348" y="4584"/>
                    </a:cubicBezTo>
                    <a:lnTo>
                      <a:pt x="15348" y="4584"/>
                    </a:lnTo>
                    <a:cubicBezTo>
                      <a:pt x="15420" y="4608"/>
                      <a:pt x="15396" y="4691"/>
                      <a:pt x="15455" y="4703"/>
                    </a:cubicBezTo>
                    <a:cubicBezTo>
                      <a:pt x="15523" y="4703"/>
                      <a:pt x="15591" y="4714"/>
                      <a:pt x="15649" y="4735"/>
                    </a:cubicBezTo>
                    <a:lnTo>
                      <a:pt x="15649" y="4735"/>
                    </a:lnTo>
                    <a:cubicBezTo>
                      <a:pt x="15649" y="4735"/>
                      <a:pt x="15649" y="4735"/>
                      <a:pt x="15649" y="4735"/>
                    </a:cubicBezTo>
                    <a:cubicBezTo>
                      <a:pt x="15654" y="4735"/>
                      <a:pt x="15686" y="4742"/>
                      <a:pt x="15714" y="4742"/>
                    </a:cubicBezTo>
                    <a:cubicBezTo>
                      <a:pt x="15724" y="4742"/>
                      <a:pt x="15733" y="4741"/>
                      <a:pt x="15741" y="4739"/>
                    </a:cubicBezTo>
                    <a:cubicBezTo>
                      <a:pt x="15750" y="4736"/>
                      <a:pt x="15759" y="4734"/>
                      <a:pt x="15768" y="4734"/>
                    </a:cubicBezTo>
                    <a:cubicBezTo>
                      <a:pt x="15795" y="4734"/>
                      <a:pt x="15821" y="4748"/>
                      <a:pt x="15848" y="4774"/>
                    </a:cubicBezTo>
                    <a:cubicBezTo>
                      <a:pt x="15908" y="4822"/>
                      <a:pt x="15991" y="4858"/>
                      <a:pt x="16074" y="4858"/>
                    </a:cubicBezTo>
                    <a:cubicBezTo>
                      <a:pt x="16102" y="4858"/>
                      <a:pt x="16186" y="4823"/>
                      <a:pt x="16218" y="4823"/>
                    </a:cubicBezTo>
                    <a:cubicBezTo>
                      <a:pt x="16227" y="4823"/>
                      <a:pt x="16232" y="4826"/>
                      <a:pt x="16229" y="4834"/>
                    </a:cubicBezTo>
                    <a:cubicBezTo>
                      <a:pt x="16210" y="4902"/>
                      <a:pt x="16182" y="4978"/>
                      <a:pt x="16244" y="4978"/>
                    </a:cubicBezTo>
                    <a:cubicBezTo>
                      <a:pt x="16258" y="4978"/>
                      <a:pt x="16276" y="4974"/>
                      <a:pt x="16301" y="4965"/>
                    </a:cubicBezTo>
                    <a:cubicBezTo>
                      <a:pt x="16326" y="4958"/>
                      <a:pt x="16357" y="4944"/>
                      <a:pt x="16388" y="4933"/>
                    </a:cubicBezTo>
                    <a:lnTo>
                      <a:pt x="16388" y="4933"/>
                    </a:lnTo>
                    <a:cubicBezTo>
                      <a:pt x="16376" y="4948"/>
                      <a:pt x="16365" y="4966"/>
                      <a:pt x="16360" y="4977"/>
                    </a:cubicBezTo>
                    <a:cubicBezTo>
                      <a:pt x="16380" y="4983"/>
                      <a:pt x="16406" y="4993"/>
                      <a:pt x="16430" y="4993"/>
                    </a:cubicBezTo>
                    <a:cubicBezTo>
                      <a:pt x="16448" y="4993"/>
                      <a:pt x="16465" y="4988"/>
                      <a:pt x="16476" y="4971"/>
                    </a:cubicBezTo>
                    <a:lnTo>
                      <a:pt x="16476" y="4971"/>
                    </a:lnTo>
                    <a:cubicBezTo>
                      <a:pt x="16477" y="4973"/>
                      <a:pt x="16478" y="4975"/>
                      <a:pt x="16479" y="4977"/>
                    </a:cubicBezTo>
                    <a:lnTo>
                      <a:pt x="16479" y="4965"/>
                    </a:lnTo>
                    <a:cubicBezTo>
                      <a:pt x="16478" y="4967"/>
                      <a:pt x="16477" y="4969"/>
                      <a:pt x="16476" y="4971"/>
                    </a:cubicBezTo>
                    <a:lnTo>
                      <a:pt x="16476" y="4971"/>
                    </a:lnTo>
                    <a:cubicBezTo>
                      <a:pt x="16467" y="4952"/>
                      <a:pt x="16458" y="4934"/>
                      <a:pt x="16449" y="4915"/>
                    </a:cubicBezTo>
                    <a:lnTo>
                      <a:pt x="16449" y="4915"/>
                    </a:lnTo>
                    <a:cubicBezTo>
                      <a:pt x="16461" y="4913"/>
                      <a:pt x="16473" y="4912"/>
                      <a:pt x="16484" y="4912"/>
                    </a:cubicBezTo>
                    <a:cubicBezTo>
                      <a:pt x="16520" y="4912"/>
                      <a:pt x="16552" y="4925"/>
                      <a:pt x="16574" y="4965"/>
                    </a:cubicBezTo>
                    <a:cubicBezTo>
                      <a:pt x="16610" y="5024"/>
                      <a:pt x="16622" y="5108"/>
                      <a:pt x="16682" y="5155"/>
                    </a:cubicBezTo>
                    <a:cubicBezTo>
                      <a:pt x="16700" y="5169"/>
                      <a:pt x="16715" y="5172"/>
                      <a:pt x="16729" y="5172"/>
                    </a:cubicBezTo>
                    <a:cubicBezTo>
                      <a:pt x="16741" y="5172"/>
                      <a:pt x="16751" y="5170"/>
                      <a:pt x="16763" y="5170"/>
                    </a:cubicBezTo>
                    <a:cubicBezTo>
                      <a:pt x="16774" y="5170"/>
                      <a:pt x="16787" y="5172"/>
                      <a:pt x="16801" y="5179"/>
                    </a:cubicBezTo>
                    <a:cubicBezTo>
                      <a:pt x="16848" y="5203"/>
                      <a:pt x="16848" y="5274"/>
                      <a:pt x="16896" y="5298"/>
                    </a:cubicBezTo>
                    <a:cubicBezTo>
                      <a:pt x="16908" y="5298"/>
                      <a:pt x="16944" y="5274"/>
                      <a:pt x="16955" y="5263"/>
                    </a:cubicBezTo>
                    <a:cubicBezTo>
                      <a:pt x="16962" y="5261"/>
                      <a:pt x="16968" y="5260"/>
                      <a:pt x="16974" y="5260"/>
                    </a:cubicBezTo>
                    <a:cubicBezTo>
                      <a:pt x="17060" y="5260"/>
                      <a:pt x="17043" y="5419"/>
                      <a:pt x="17098" y="5441"/>
                    </a:cubicBezTo>
                    <a:cubicBezTo>
                      <a:pt x="17081" y="5432"/>
                      <a:pt x="17122" y="5319"/>
                      <a:pt x="17174" y="5319"/>
                    </a:cubicBezTo>
                    <a:cubicBezTo>
                      <a:pt x="17192" y="5319"/>
                      <a:pt x="17211" y="5333"/>
                      <a:pt x="17229" y="5370"/>
                    </a:cubicBezTo>
                    <a:cubicBezTo>
                      <a:pt x="17265" y="5441"/>
                      <a:pt x="17241" y="5441"/>
                      <a:pt x="17325" y="5489"/>
                    </a:cubicBezTo>
                    <a:cubicBezTo>
                      <a:pt x="17360" y="5525"/>
                      <a:pt x="17348" y="5536"/>
                      <a:pt x="17325" y="5572"/>
                    </a:cubicBezTo>
                    <a:cubicBezTo>
                      <a:pt x="17340" y="5550"/>
                      <a:pt x="17358" y="5541"/>
                      <a:pt x="17379" y="5541"/>
                    </a:cubicBezTo>
                    <a:cubicBezTo>
                      <a:pt x="17436" y="5541"/>
                      <a:pt x="17508" y="5603"/>
                      <a:pt x="17562" y="5603"/>
                    </a:cubicBezTo>
                    <a:cubicBezTo>
                      <a:pt x="17580" y="5603"/>
                      <a:pt x="17597" y="5595"/>
                      <a:pt x="17609" y="5574"/>
                    </a:cubicBezTo>
                    <a:lnTo>
                      <a:pt x="17609" y="5574"/>
                    </a:lnTo>
                    <a:cubicBezTo>
                      <a:pt x="17578" y="5633"/>
                      <a:pt x="17742" y="5715"/>
                      <a:pt x="17777" y="5739"/>
                    </a:cubicBezTo>
                    <a:cubicBezTo>
                      <a:pt x="17825" y="5763"/>
                      <a:pt x="17860" y="5775"/>
                      <a:pt x="17908" y="5786"/>
                    </a:cubicBezTo>
                    <a:cubicBezTo>
                      <a:pt x="17908" y="5786"/>
                      <a:pt x="17964" y="5749"/>
                      <a:pt x="17977" y="5749"/>
                    </a:cubicBezTo>
                    <a:cubicBezTo>
                      <a:pt x="17979" y="5749"/>
                      <a:pt x="17979" y="5749"/>
                      <a:pt x="17979" y="5751"/>
                    </a:cubicBezTo>
                    <a:cubicBezTo>
                      <a:pt x="17979" y="5798"/>
                      <a:pt x="17908" y="5858"/>
                      <a:pt x="17896" y="5894"/>
                    </a:cubicBezTo>
                    <a:cubicBezTo>
                      <a:pt x="17944" y="5882"/>
                      <a:pt x="17991" y="5894"/>
                      <a:pt x="18039" y="5858"/>
                    </a:cubicBezTo>
                    <a:cubicBezTo>
                      <a:pt x="18074" y="5832"/>
                      <a:pt x="18109" y="5793"/>
                      <a:pt x="18153" y="5793"/>
                    </a:cubicBezTo>
                    <a:cubicBezTo>
                      <a:pt x="18169" y="5793"/>
                      <a:pt x="18187" y="5798"/>
                      <a:pt x="18206" y="5810"/>
                    </a:cubicBezTo>
                    <a:cubicBezTo>
                      <a:pt x="18182" y="5834"/>
                      <a:pt x="18098" y="5917"/>
                      <a:pt x="18098" y="5941"/>
                    </a:cubicBezTo>
                    <a:cubicBezTo>
                      <a:pt x="18104" y="5953"/>
                      <a:pt x="18131" y="5959"/>
                      <a:pt x="18159" y="5959"/>
                    </a:cubicBezTo>
                    <a:cubicBezTo>
                      <a:pt x="18188" y="5959"/>
                      <a:pt x="18218" y="5953"/>
                      <a:pt x="18229" y="5941"/>
                    </a:cubicBezTo>
                    <a:cubicBezTo>
                      <a:pt x="18265" y="5965"/>
                      <a:pt x="18289" y="5989"/>
                      <a:pt x="18313" y="6025"/>
                    </a:cubicBezTo>
                    <a:cubicBezTo>
                      <a:pt x="18325" y="6048"/>
                      <a:pt x="18313" y="6108"/>
                      <a:pt x="18337" y="6132"/>
                    </a:cubicBezTo>
                    <a:cubicBezTo>
                      <a:pt x="18338" y="6133"/>
                      <a:pt x="18341" y="6133"/>
                      <a:pt x="18343" y="6133"/>
                    </a:cubicBezTo>
                    <a:cubicBezTo>
                      <a:pt x="18370" y="6133"/>
                      <a:pt x="18433" y="6091"/>
                      <a:pt x="18465" y="6091"/>
                    </a:cubicBezTo>
                    <a:cubicBezTo>
                      <a:pt x="18471" y="6091"/>
                      <a:pt x="18476" y="6093"/>
                      <a:pt x="18479" y="6096"/>
                    </a:cubicBezTo>
                    <a:cubicBezTo>
                      <a:pt x="18479" y="6132"/>
                      <a:pt x="18479" y="6156"/>
                      <a:pt x="18491" y="6167"/>
                    </a:cubicBezTo>
                    <a:cubicBezTo>
                      <a:pt x="18503" y="6203"/>
                      <a:pt x="18527" y="6215"/>
                      <a:pt x="18539" y="6239"/>
                    </a:cubicBezTo>
                    <a:cubicBezTo>
                      <a:pt x="18599" y="6275"/>
                      <a:pt x="18658" y="6310"/>
                      <a:pt x="18718" y="6334"/>
                    </a:cubicBezTo>
                    <a:cubicBezTo>
                      <a:pt x="18777" y="6370"/>
                      <a:pt x="18753" y="6429"/>
                      <a:pt x="18801" y="6441"/>
                    </a:cubicBezTo>
                    <a:cubicBezTo>
                      <a:pt x="18811" y="6444"/>
                      <a:pt x="18820" y="6446"/>
                      <a:pt x="18829" y="6446"/>
                    </a:cubicBezTo>
                    <a:cubicBezTo>
                      <a:pt x="18849" y="6446"/>
                      <a:pt x="18867" y="6439"/>
                      <a:pt x="18878" y="6426"/>
                    </a:cubicBezTo>
                    <a:lnTo>
                      <a:pt x="18878" y="6426"/>
                    </a:lnTo>
                    <a:cubicBezTo>
                      <a:pt x="18834" y="6491"/>
                      <a:pt x="18805" y="6516"/>
                      <a:pt x="18884" y="6584"/>
                    </a:cubicBezTo>
                    <a:lnTo>
                      <a:pt x="18920" y="6548"/>
                    </a:lnTo>
                    <a:cubicBezTo>
                      <a:pt x="18968" y="6584"/>
                      <a:pt x="19111" y="6751"/>
                      <a:pt x="19170" y="6751"/>
                    </a:cubicBezTo>
                    <a:cubicBezTo>
                      <a:pt x="19170" y="6751"/>
                      <a:pt x="19195" y="6668"/>
                      <a:pt x="19224" y="6668"/>
                    </a:cubicBezTo>
                    <a:cubicBezTo>
                      <a:pt x="19230" y="6668"/>
                      <a:pt x="19236" y="6671"/>
                      <a:pt x="19241" y="6679"/>
                    </a:cubicBezTo>
                    <a:cubicBezTo>
                      <a:pt x="19265" y="6715"/>
                      <a:pt x="19265" y="6787"/>
                      <a:pt x="19289" y="6834"/>
                    </a:cubicBezTo>
                    <a:cubicBezTo>
                      <a:pt x="19349" y="6941"/>
                      <a:pt x="19432" y="7049"/>
                      <a:pt x="19527" y="7132"/>
                    </a:cubicBezTo>
                    <a:cubicBezTo>
                      <a:pt x="19587" y="7168"/>
                      <a:pt x="19646" y="7168"/>
                      <a:pt x="19694" y="7215"/>
                    </a:cubicBezTo>
                    <a:cubicBezTo>
                      <a:pt x="19736" y="7251"/>
                      <a:pt x="19759" y="7263"/>
                      <a:pt x="19783" y="7263"/>
                    </a:cubicBezTo>
                    <a:cubicBezTo>
                      <a:pt x="19807" y="7263"/>
                      <a:pt x="19830" y="7251"/>
                      <a:pt x="19870" y="7240"/>
                    </a:cubicBezTo>
                    <a:lnTo>
                      <a:pt x="19870" y="7240"/>
                    </a:lnTo>
                    <a:cubicBezTo>
                      <a:pt x="19850" y="7252"/>
                      <a:pt x="19841" y="7445"/>
                      <a:pt x="19904" y="7445"/>
                    </a:cubicBezTo>
                    <a:cubicBezTo>
                      <a:pt x="19909" y="7445"/>
                      <a:pt x="19914" y="7444"/>
                      <a:pt x="19920" y="7441"/>
                    </a:cubicBezTo>
                    <a:cubicBezTo>
                      <a:pt x="19968" y="7418"/>
                      <a:pt x="19920" y="7215"/>
                      <a:pt x="19968" y="7191"/>
                    </a:cubicBezTo>
                    <a:lnTo>
                      <a:pt x="19992" y="7370"/>
                    </a:lnTo>
                    <a:cubicBezTo>
                      <a:pt x="19992" y="7440"/>
                      <a:pt x="19992" y="7543"/>
                      <a:pt x="19936" y="7593"/>
                    </a:cubicBezTo>
                    <a:lnTo>
                      <a:pt x="19936" y="7593"/>
                    </a:lnTo>
                    <a:cubicBezTo>
                      <a:pt x="19956" y="7577"/>
                      <a:pt x="19973" y="7570"/>
                      <a:pt x="19990" y="7570"/>
                    </a:cubicBezTo>
                    <a:cubicBezTo>
                      <a:pt x="20051" y="7570"/>
                      <a:pt x="20096" y="7658"/>
                      <a:pt x="20170" y="7668"/>
                    </a:cubicBezTo>
                    <a:cubicBezTo>
                      <a:pt x="20230" y="7739"/>
                      <a:pt x="20218" y="7739"/>
                      <a:pt x="20158" y="7775"/>
                    </a:cubicBezTo>
                    <a:cubicBezTo>
                      <a:pt x="20101" y="7809"/>
                      <a:pt x="20165" y="7854"/>
                      <a:pt x="20138" y="7879"/>
                    </a:cubicBezTo>
                    <a:lnTo>
                      <a:pt x="20138" y="7879"/>
                    </a:lnTo>
                    <a:lnTo>
                      <a:pt x="20301" y="7751"/>
                    </a:lnTo>
                    <a:lnTo>
                      <a:pt x="20301" y="7751"/>
                    </a:lnTo>
                    <a:cubicBezTo>
                      <a:pt x="20349" y="7822"/>
                      <a:pt x="20242" y="7941"/>
                      <a:pt x="20254" y="7953"/>
                    </a:cubicBezTo>
                    <a:cubicBezTo>
                      <a:pt x="20313" y="7965"/>
                      <a:pt x="20456" y="7965"/>
                      <a:pt x="20444" y="8061"/>
                    </a:cubicBezTo>
                    <a:cubicBezTo>
                      <a:pt x="20444" y="8153"/>
                      <a:pt x="20489" y="8347"/>
                      <a:pt x="20601" y="8347"/>
                    </a:cubicBezTo>
                    <a:cubicBezTo>
                      <a:pt x="20604" y="8347"/>
                      <a:pt x="20607" y="8347"/>
                      <a:pt x="20611" y="8346"/>
                    </a:cubicBezTo>
                    <a:cubicBezTo>
                      <a:pt x="20613" y="8346"/>
                      <a:pt x="20615" y="8346"/>
                      <a:pt x="20617" y="8346"/>
                    </a:cubicBezTo>
                    <a:cubicBezTo>
                      <a:pt x="20660" y="8346"/>
                      <a:pt x="20685" y="8466"/>
                      <a:pt x="20754" y="8477"/>
                    </a:cubicBezTo>
                    <a:cubicBezTo>
                      <a:pt x="20885" y="8501"/>
                      <a:pt x="20754" y="8596"/>
                      <a:pt x="20765" y="8644"/>
                    </a:cubicBezTo>
                    <a:cubicBezTo>
                      <a:pt x="20777" y="8692"/>
                      <a:pt x="20861" y="8692"/>
                      <a:pt x="20885" y="8751"/>
                    </a:cubicBezTo>
                    <a:cubicBezTo>
                      <a:pt x="20920" y="8799"/>
                      <a:pt x="20885" y="8811"/>
                      <a:pt x="20849" y="8823"/>
                    </a:cubicBezTo>
                    <a:cubicBezTo>
                      <a:pt x="20801" y="8834"/>
                      <a:pt x="20896" y="8894"/>
                      <a:pt x="20908" y="8906"/>
                    </a:cubicBezTo>
                    <a:cubicBezTo>
                      <a:pt x="20956" y="8918"/>
                      <a:pt x="20944" y="8942"/>
                      <a:pt x="20944" y="8965"/>
                    </a:cubicBezTo>
                    <a:cubicBezTo>
                      <a:pt x="20948" y="8981"/>
                      <a:pt x="20959" y="8986"/>
                      <a:pt x="20973" y="8986"/>
                    </a:cubicBezTo>
                    <a:cubicBezTo>
                      <a:pt x="21010" y="8986"/>
                      <a:pt x="21069" y="8945"/>
                      <a:pt x="21092" y="8945"/>
                    </a:cubicBezTo>
                    <a:cubicBezTo>
                      <a:pt x="21106" y="8945"/>
                      <a:pt x="21105" y="8961"/>
                      <a:pt x="21075" y="9013"/>
                    </a:cubicBezTo>
                    <a:cubicBezTo>
                      <a:pt x="21027" y="9084"/>
                      <a:pt x="21063" y="9192"/>
                      <a:pt x="21158" y="9215"/>
                    </a:cubicBezTo>
                    <a:cubicBezTo>
                      <a:pt x="21254" y="9251"/>
                      <a:pt x="21313" y="9287"/>
                      <a:pt x="21218" y="9382"/>
                    </a:cubicBezTo>
                    <a:cubicBezTo>
                      <a:pt x="21159" y="9430"/>
                      <a:pt x="21359" y="9536"/>
                      <a:pt x="21314" y="9607"/>
                    </a:cubicBezTo>
                    <a:lnTo>
                      <a:pt x="21314" y="9607"/>
                    </a:lnTo>
                    <a:cubicBezTo>
                      <a:pt x="21319" y="9600"/>
                      <a:pt x="21328" y="9597"/>
                      <a:pt x="21339" y="9597"/>
                    </a:cubicBezTo>
                    <a:cubicBezTo>
                      <a:pt x="21407" y="9597"/>
                      <a:pt x="21563" y="9718"/>
                      <a:pt x="21460" y="9718"/>
                    </a:cubicBezTo>
                    <a:cubicBezTo>
                      <a:pt x="21452" y="9718"/>
                      <a:pt x="21443" y="9717"/>
                      <a:pt x="21432" y="9716"/>
                    </a:cubicBezTo>
                    <a:lnTo>
                      <a:pt x="21432" y="9716"/>
                    </a:lnTo>
                    <a:cubicBezTo>
                      <a:pt x="21289" y="9763"/>
                      <a:pt x="21432" y="9835"/>
                      <a:pt x="21468" y="9894"/>
                    </a:cubicBezTo>
                    <a:cubicBezTo>
                      <a:pt x="21504" y="9942"/>
                      <a:pt x="21516" y="9989"/>
                      <a:pt x="21504" y="10049"/>
                    </a:cubicBezTo>
                    <a:cubicBezTo>
                      <a:pt x="21504" y="10073"/>
                      <a:pt x="21480" y="10073"/>
                      <a:pt x="21480" y="10097"/>
                    </a:cubicBezTo>
                    <a:cubicBezTo>
                      <a:pt x="21491" y="10131"/>
                      <a:pt x="21558" y="10288"/>
                      <a:pt x="21617" y="10288"/>
                    </a:cubicBezTo>
                    <a:cubicBezTo>
                      <a:pt x="21619" y="10288"/>
                      <a:pt x="21621" y="10287"/>
                      <a:pt x="21623" y="10287"/>
                    </a:cubicBezTo>
                    <a:lnTo>
                      <a:pt x="21623" y="10287"/>
                    </a:lnTo>
                    <a:cubicBezTo>
                      <a:pt x="21575" y="10299"/>
                      <a:pt x="21516" y="10299"/>
                      <a:pt x="21527" y="10370"/>
                    </a:cubicBezTo>
                    <a:cubicBezTo>
                      <a:pt x="21527" y="10418"/>
                      <a:pt x="21635" y="10466"/>
                      <a:pt x="21575" y="10489"/>
                    </a:cubicBezTo>
                    <a:cubicBezTo>
                      <a:pt x="21575" y="10489"/>
                      <a:pt x="21611" y="10537"/>
                      <a:pt x="21623" y="10537"/>
                    </a:cubicBezTo>
                    <a:cubicBezTo>
                      <a:pt x="21647" y="10537"/>
                      <a:pt x="21647" y="10573"/>
                      <a:pt x="21635" y="10585"/>
                    </a:cubicBezTo>
                    <a:cubicBezTo>
                      <a:pt x="21613" y="10661"/>
                      <a:pt x="21581" y="10766"/>
                      <a:pt x="21684" y="10766"/>
                    </a:cubicBezTo>
                    <a:cubicBezTo>
                      <a:pt x="21688" y="10766"/>
                      <a:pt x="21691" y="10766"/>
                      <a:pt x="21695" y="10766"/>
                    </a:cubicBezTo>
                    <a:lnTo>
                      <a:pt x="21695" y="10766"/>
                    </a:lnTo>
                    <a:cubicBezTo>
                      <a:pt x="21655" y="10773"/>
                      <a:pt x="21587" y="10796"/>
                      <a:pt x="21635" y="10835"/>
                    </a:cubicBezTo>
                    <a:cubicBezTo>
                      <a:pt x="21693" y="10881"/>
                      <a:pt x="21694" y="10860"/>
                      <a:pt x="21705" y="10925"/>
                    </a:cubicBezTo>
                    <a:lnTo>
                      <a:pt x="21705" y="10925"/>
                    </a:lnTo>
                    <a:cubicBezTo>
                      <a:pt x="21702" y="10915"/>
                      <a:pt x="21688" y="10910"/>
                      <a:pt x="21672" y="10910"/>
                    </a:cubicBezTo>
                    <a:cubicBezTo>
                      <a:pt x="21641" y="10910"/>
                      <a:pt x="21599" y="10928"/>
                      <a:pt x="21599" y="10966"/>
                    </a:cubicBezTo>
                    <a:cubicBezTo>
                      <a:pt x="21599" y="11013"/>
                      <a:pt x="21611" y="11061"/>
                      <a:pt x="21623" y="11097"/>
                    </a:cubicBezTo>
                    <a:cubicBezTo>
                      <a:pt x="21658" y="11192"/>
                      <a:pt x="21670" y="11204"/>
                      <a:pt x="21754" y="11204"/>
                    </a:cubicBezTo>
                    <a:cubicBezTo>
                      <a:pt x="21754" y="11299"/>
                      <a:pt x="21742" y="11275"/>
                      <a:pt x="21682" y="11299"/>
                    </a:cubicBezTo>
                    <a:cubicBezTo>
                      <a:pt x="21718" y="11323"/>
                      <a:pt x="21754" y="11335"/>
                      <a:pt x="21789" y="11347"/>
                    </a:cubicBezTo>
                    <a:cubicBezTo>
                      <a:pt x="21706" y="11347"/>
                      <a:pt x="21635" y="11359"/>
                      <a:pt x="21563" y="11382"/>
                    </a:cubicBezTo>
                    <a:cubicBezTo>
                      <a:pt x="21599" y="11430"/>
                      <a:pt x="21647" y="11478"/>
                      <a:pt x="21682" y="11513"/>
                    </a:cubicBezTo>
                    <a:cubicBezTo>
                      <a:pt x="21754" y="11585"/>
                      <a:pt x="21718" y="11680"/>
                      <a:pt x="21670" y="11751"/>
                    </a:cubicBezTo>
                    <a:cubicBezTo>
                      <a:pt x="21658" y="11799"/>
                      <a:pt x="21575" y="11942"/>
                      <a:pt x="21647" y="11966"/>
                    </a:cubicBezTo>
                    <a:cubicBezTo>
                      <a:pt x="21706" y="11990"/>
                      <a:pt x="21766" y="12013"/>
                      <a:pt x="21837" y="12025"/>
                    </a:cubicBezTo>
                    <a:cubicBezTo>
                      <a:pt x="21828" y="12051"/>
                      <a:pt x="21809" y="12060"/>
                      <a:pt x="21786" y="12060"/>
                    </a:cubicBezTo>
                    <a:cubicBezTo>
                      <a:pt x="21748" y="12060"/>
                      <a:pt x="21701" y="12037"/>
                      <a:pt x="21676" y="12027"/>
                    </a:cubicBezTo>
                    <a:lnTo>
                      <a:pt x="21676" y="12027"/>
                    </a:lnTo>
                    <a:cubicBezTo>
                      <a:pt x="21705" y="12042"/>
                      <a:pt x="21614" y="12098"/>
                      <a:pt x="21573" y="12098"/>
                    </a:cubicBezTo>
                    <a:cubicBezTo>
                      <a:pt x="21569" y="12098"/>
                      <a:pt x="21566" y="12098"/>
                      <a:pt x="21563" y="12097"/>
                    </a:cubicBezTo>
                    <a:cubicBezTo>
                      <a:pt x="21544" y="12090"/>
                      <a:pt x="21521" y="12080"/>
                      <a:pt x="21500" y="12080"/>
                    </a:cubicBezTo>
                    <a:cubicBezTo>
                      <a:pt x="21483" y="12080"/>
                      <a:pt x="21467" y="12087"/>
                      <a:pt x="21456" y="12109"/>
                    </a:cubicBezTo>
                    <a:lnTo>
                      <a:pt x="21658" y="12180"/>
                    </a:lnTo>
                    <a:cubicBezTo>
                      <a:pt x="21651" y="12178"/>
                      <a:pt x="21644" y="12176"/>
                      <a:pt x="21636" y="12176"/>
                    </a:cubicBezTo>
                    <a:cubicBezTo>
                      <a:pt x="21538" y="12176"/>
                      <a:pt x="21454" y="12387"/>
                      <a:pt x="21420" y="12442"/>
                    </a:cubicBezTo>
                    <a:cubicBezTo>
                      <a:pt x="21430" y="12428"/>
                      <a:pt x="21443" y="12423"/>
                      <a:pt x="21457" y="12423"/>
                    </a:cubicBezTo>
                    <a:cubicBezTo>
                      <a:pt x="21480" y="12423"/>
                      <a:pt x="21506" y="12435"/>
                      <a:pt x="21527" y="12442"/>
                    </a:cubicBezTo>
                    <a:cubicBezTo>
                      <a:pt x="21480" y="12537"/>
                      <a:pt x="21289" y="12490"/>
                      <a:pt x="21337" y="12621"/>
                    </a:cubicBezTo>
                    <a:cubicBezTo>
                      <a:pt x="21348" y="12632"/>
                      <a:pt x="21379" y="12743"/>
                      <a:pt x="21338" y="12743"/>
                    </a:cubicBezTo>
                    <a:cubicBezTo>
                      <a:pt x="21334" y="12743"/>
                      <a:pt x="21330" y="12742"/>
                      <a:pt x="21325" y="12740"/>
                    </a:cubicBezTo>
                    <a:cubicBezTo>
                      <a:pt x="21306" y="12730"/>
                      <a:pt x="21273" y="12662"/>
                      <a:pt x="21242" y="12662"/>
                    </a:cubicBezTo>
                    <a:cubicBezTo>
                      <a:pt x="21234" y="12662"/>
                      <a:pt x="21226" y="12667"/>
                      <a:pt x="21218" y="12680"/>
                    </a:cubicBezTo>
                    <a:cubicBezTo>
                      <a:pt x="21194" y="12740"/>
                      <a:pt x="21218" y="12799"/>
                      <a:pt x="21158" y="12871"/>
                    </a:cubicBezTo>
                    <a:cubicBezTo>
                      <a:pt x="21099" y="12906"/>
                      <a:pt x="21039" y="12966"/>
                      <a:pt x="20992" y="13014"/>
                    </a:cubicBezTo>
                    <a:cubicBezTo>
                      <a:pt x="20965" y="13076"/>
                      <a:pt x="20978" y="13151"/>
                      <a:pt x="21016" y="13151"/>
                    </a:cubicBezTo>
                    <a:cubicBezTo>
                      <a:pt x="21029" y="13151"/>
                      <a:pt x="21045" y="13142"/>
                      <a:pt x="21063" y="13121"/>
                    </a:cubicBezTo>
                    <a:lnTo>
                      <a:pt x="21063" y="13121"/>
                    </a:lnTo>
                    <a:cubicBezTo>
                      <a:pt x="21039" y="13156"/>
                      <a:pt x="21016" y="13204"/>
                      <a:pt x="20968" y="13240"/>
                    </a:cubicBezTo>
                    <a:cubicBezTo>
                      <a:pt x="20932" y="13275"/>
                      <a:pt x="20896" y="13264"/>
                      <a:pt x="20849" y="13287"/>
                    </a:cubicBezTo>
                    <a:cubicBezTo>
                      <a:pt x="20801" y="13299"/>
                      <a:pt x="20813" y="13323"/>
                      <a:pt x="20813" y="13347"/>
                    </a:cubicBezTo>
                    <a:cubicBezTo>
                      <a:pt x="20789" y="13406"/>
                      <a:pt x="20825" y="13418"/>
                      <a:pt x="20873" y="13454"/>
                    </a:cubicBezTo>
                    <a:cubicBezTo>
                      <a:pt x="20873" y="13423"/>
                      <a:pt x="20883" y="13408"/>
                      <a:pt x="20892" y="13408"/>
                    </a:cubicBezTo>
                    <a:cubicBezTo>
                      <a:pt x="20900" y="13408"/>
                      <a:pt x="20908" y="13420"/>
                      <a:pt x="20908" y="13442"/>
                    </a:cubicBezTo>
                    <a:cubicBezTo>
                      <a:pt x="20920" y="13478"/>
                      <a:pt x="20908" y="13526"/>
                      <a:pt x="20873" y="13561"/>
                    </a:cubicBezTo>
                    <a:cubicBezTo>
                      <a:pt x="20865" y="13566"/>
                      <a:pt x="20858" y="13569"/>
                      <a:pt x="20852" y="13569"/>
                    </a:cubicBezTo>
                    <a:cubicBezTo>
                      <a:pt x="20809" y="13569"/>
                      <a:pt x="20791" y="13469"/>
                      <a:pt x="20764" y="13469"/>
                    </a:cubicBezTo>
                    <a:cubicBezTo>
                      <a:pt x="20757" y="13469"/>
                      <a:pt x="20750" y="13475"/>
                      <a:pt x="20742" y="13490"/>
                    </a:cubicBezTo>
                    <a:cubicBezTo>
                      <a:pt x="20718" y="13526"/>
                      <a:pt x="20611" y="13716"/>
                      <a:pt x="20694" y="13716"/>
                    </a:cubicBezTo>
                    <a:cubicBezTo>
                      <a:pt x="20719" y="13712"/>
                      <a:pt x="20737" y="13708"/>
                      <a:pt x="20750" y="13708"/>
                    </a:cubicBezTo>
                    <a:cubicBezTo>
                      <a:pt x="20774" y="13708"/>
                      <a:pt x="20782" y="13722"/>
                      <a:pt x="20789" y="13776"/>
                    </a:cubicBezTo>
                    <a:cubicBezTo>
                      <a:pt x="20789" y="13823"/>
                      <a:pt x="20765" y="13883"/>
                      <a:pt x="20706" y="13883"/>
                    </a:cubicBezTo>
                    <a:cubicBezTo>
                      <a:pt x="20625" y="13883"/>
                      <a:pt x="20556" y="13715"/>
                      <a:pt x="20530" y="13715"/>
                    </a:cubicBezTo>
                    <a:cubicBezTo>
                      <a:pt x="20529" y="13715"/>
                      <a:pt x="20528" y="13716"/>
                      <a:pt x="20527" y="13716"/>
                    </a:cubicBezTo>
                    <a:cubicBezTo>
                      <a:pt x="20480" y="13740"/>
                      <a:pt x="20456" y="13776"/>
                      <a:pt x="20444" y="13823"/>
                    </a:cubicBezTo>
                    <a:cubicBezTo>
                      <a:pt x="20432" y="13883"/>
                      <a:pt x="20492" y="13895"/>
                      <a:pt x="20480" y="13942"/>
                    </a:cubicBezTo>
                    <a:cubicBezTo>
                      <a:pt x="20477" y="13966"/>
                      <a:pt x="20466" y="13974"/>
                      <a:pt x="20452" y="13974"/>
                    </a:cubicBezTo>
                    <a:cubicBezTo>
                      <a:pt x="20422" y="13974"/>
                      <a:pt x="20375" y="13940"/>
                      <a:pt x="20343" y="13940"/>
                    </a:cubicBezTo>
                    <a:cubicBezTo>
                      <a:pt x="20330" y="13940"/>
                      <a:pt x="20318" y="13947"/>
                      <a:pt x="20313" y="13966"/>
                    </a:cubicBezTo>
                    <a:cubicBezTo>
                      <a:pt x="20301" y="14037"/>
                      <a:pt x="20325" y="14109"/>
                      <a:pt x="20373" y="14157"/>
                    </a:cubicBezTo>
                    <a:cubicBezTo>
                      <a:pt x="20337" y="14121"/>
                      <a:pt x="20301" y="14073"/>
                      <a:pt x="20254" y="14061"/>
                    </a:cubicBezTo>
                    <a:cubicBezTo>
                      <a:pt x="20240" y="14059"/>
                      <a:pt x="20224" y="14057"/>
                      <a:pt x="20206" y="14057"/>
                    </a:cubicBezTo>
                    <a:cubicBezTo>
                      <a:pt x="20145" y="14057"/>
                      <a:pt x="20067" y="14075"/>
                      <a:pt x="20039" y="14121"/>
                    </a:cubicBezTo>
                    <a:cubicBezTo>
                      <a:pt x="20027" y="14145"/>
                      <a:pt x="20123" y="14145"/>
                      <a:pt x="20099" y="14192"/>
                    </a:cubicBezTo>
                    <a:cubicBezTo>
                      <a:pt x="20087" y="14240"/>
                      <a:pt x="20051" y="14276"/>
                      <a:pt x="20003" y="14288"/>
                    </a:cubicBezTo>
                    <a:cubicBezTo>
                      <a:pt x="19968" y="14311"/>
                      <a:pt x="19896" y="14288"/>
                      <a:pt x="19873" y="14323"/>
                    </a:cubicBezTo>
                    <a:cubicBezTo>
                      <a:pt x="19837" y="14359"/>
                      <a:pt x="19896" y="14454"/>
                      <a:pt x="19813" y="14478"/>
                    </a:cubicBezTo>
                    <a:cubicBezTo>
                      <a:pt x="19788" y="14478"/>
                      <a:pt x="19740" y="14437"/>
                      <a:pt x="19709" y="14437"/>
                    </a:cubicBezTo>
                    <a:cubicBezTo>
                      <a:pt x="19696" y="14437"/>
                      <a:pt x="19686" y="14445"/>
                      <a:pt x="19682" y="14466"/>
                    </a:cubicBezTo>
                    <a:cubicBezTo>
                      <a:pt x="19670" y="14538"/>
                      <a:pt x="19742" y="14621"/>
                      <a:pt x="19670" y="14669"/>
                    </a:cubicBezTo>
                    <a:lnTo>
                      <a:pt x="19634" y="14621"/>
                    </a:lnTo>
                    <a:cubicBezTo>
                      <a:pt x="19611" y="14609"/>
                      <a:pt x="19599" y="14597"/>
                      <a:pt x="19622" y="14585"/>
                    </a:cubicBezTo>
                    <a:cubicBezTo>
                      <a:pt x="19622" y="14583"/>
                      <a:pt x="19622" y="14582"/>
                      <a:pt x="19621" y="14582"/>
                    </a:cubicBezTo>
                    <a:cubicBezTo>
                      <a:pt x="19607" y="14582"/>
                      <a:pt x="19514" y="14705"/>
                      <a:pt x="19503" y="14716"/>
                    </a:cubicBezTo>
                    <a:cubicBezTo>
                      <a:pt x="19468" y="14752"/>
                      <a:pt x="19420" y="14728"/>
                      <a:pt x="19384" y="14776"/>
                    </a:cubicBezTo>
                    <a:cubicBezTo>
                      <a:pt x="19349" y="14811"/>
                      <a:pt x="19361" y="14835"/>
                      <a:pt x="19313" y="14871"/>
                    </a:cubicBezTo>
                    <a:cubicBezTo>
                      <a:pt x="19265" y="14907"/>
                      <a:pt x="19230" y="14919"/>
                      <a:pt x="19182" y="14930"/>
                    </a:cubicBezTo>
                    <a:cubicBezTo>
                      <a:pt x="19087" y="14942"/>
                      <a:pt x="19111" y="15038"/>
                      <a:pt x="19051" y="15073"/>
                    </a:cubicBezTo>
                    <a:cubicBezTo>
                      <a:pt x="19038" y="15081"/>
                      <a:pt x="19025" y="15084"/>
                      <a:pt x="19010" y="15084"/>
                    </a:cubicBezTo>
                    <a:cubicBezTo>
                      <a:pt x="18972" y="15084"/>
                      <a:pt x="18928" y="15063"/>
                      <a:pt x="18889" y="15063"/>
                    </a:cubicBezTo>
                    <a:cubicBezTo>
                      <a:pt x="18875" y="15063"/>
                      <a:pt x="18861" y="15066"/>
                      <a:pt x="18849" y="15073"/>
                    </a:cubicBezTo>
                    <a:cubicBezTo>
                      <a:pt x="18789" y="15109"/>
                      <a:pt x="18813" y="15192"/>
                      <a:pt x="18765" y="15228"/>
                    </a:cubicBezTo>
                    <a:cubicBezTo>
                      <a:pt x="18761" y="15232"/>
                      <a:pt x="18756" y="15234"/>
                      <a:pt x="18751" y="15234"/>
                    </a:cubicBezTo>
                    <a:cubicBezTo>
                      <a:pt x="18713" y="15234"/>
                      <a:pt x="18655" y="15129"/>
                      <a:pt x="18634" y="15097"/>
                    </a:cubicBezTo>
                    <a:cubicBezTo>
                      <a:pt x="18610" y="15157"/>
                      <a:pt x="18599" y="15216"/>
                      <a:pt x="18599" y="15276"/>
                    </a:cubicBezTo>
                    <a:cubicBezTo>
                      <a:pt x="18594" y="15334"/>
                      <a:pt x="18583" y="15355"/>
                      <a:pt x="18569" y="15355"/>
                    </a:cubicBezTo>
                    <a:cubicBezTo>
                      <a:pt x="18547" y="15355"/>
                      <a:pt x="18517" y="15303"/>
                      <a:pt x="18495" y="15260"/>
                    </a:cubicBezTo>
                    <a:lnTo>
                      <a:pt x="18495" y="15260"/>
                    </a:lnTo>
                    <a:cubicBezTo>
                      <a:pt x="18541" y="15360"/>
                      <a:pt x="18337" y="15385"/>
                      <a:pt x="18372" y="15454"/>
                    </a:cubicBezTo>
                    <a:cubicBezTo>
                      <a:pt x="18336" y="15440"/>
                      <a:pt x="18299" y="15429"/>
                      <a:pt x="18262" y="15429"/>
                    </a:cubicBezTo>
                    <a:cubicBezTo>
                      <a:pt x="18239" y="15429"/>
                      <a:pt x="18216" y="15433"/>
                      <a:pt x="18194" y="15442"/>
                    </a:cubicBezTo>
                    <a:cubicBezTo>
                      <a:pt x="18218" y="15490"/>
                      <a:pt x="18182" y="15490"/>
                      <a:pt x="18134" y="15514"/>
                    </a:cubicBezTo>
                    <a:cubicBezTo>
                      <a:pt x="18087" y="15550"/>
                      <a:pt x="18063" y="15645"/>
                      <a:pt x="18003" y="15669"/>
                    </a:cubicBezTo>
                    <a:cubicBezTo>
                      <a:pt x="18002" y="15669"/>
                      <a:pt x="18001" y="15669"/>
                      <a:pt x="18000" y="15669"/>
                    </a:cubicBezTo>
                    <a:cubicBezTo>
                      <a:pt x="17973" y="15669"/>
                      <a:pt x="17860" y="15590"/>
                      <a:pt x="17806" y="15590"/>
                    </a:cubicBezTo>
                    <a:cubicBezTo>
                      <a:pt x="17788" y="15590"/>
                      <a:pt x="17777" y="15598"/>
                      <a:pt x="17777" y="15621"/>
                    </a:cubicBezTo>
                    <a:cubicBezTo>
                      <a:pt x="17777" y="15654"/>
                      <a:pt x="17899" y="15778"/>
                      <a:pt x="17833" y="15778"/>
                    </a:cubicBezTo>
                    <a:cubicBezTo>
                      <a:pt x="17828" y="15778"/>
                      <a:pt x="17821" y="15778"/>
                      <a:pt x="17813" y="15776"/>
                    </a:cubicBezTo>
                    <a:cubicBezTo>
                      <a:pt x="17775" y="15769"/>
                      <a:pt x="17753" y="15756"/>
                      <a:pt x="17737" y="15756"/>
                    </a:cubicBezTo>
                    <a:cubicBezTo>
                      <a:pt x="17722" y="15756"/>
                      <a:pt x="17710" y="15766"/>
                      <a:pt x="17694" y="15800"/>
                    </a:cubicBezTo>
                    <a:cubicBezTo>
                      <a:pt x="17694" y="15800"/>
                      <a:pt x="17683" y="15884"/>
                      <a:pt x="17672" y="15884"/>
                    </a:cubicBezTo>
                    <a:cubicBezTo>
                      <a:pt x="17671" y="15884"/>
                      <a:pt x="17671" y="15884"/>
                      <a:pt x="17670" y="15883"/>
                    </a:cubicBezTo>
                    <a:cubicBezTo>
                      <a:pt x="17622" y="15847"/>
                      <a:pt x="17670" y="15716"/>
                      <a:pt x="17634" y="15704"/>
                    </a:cubicBezTo>
                    <a:lnTo>
                      <a:pt x="17634" y="15704"/>
                    </a:lnTo>
                    <a:cubicBezTo>
                      <a:pt x="17622" y="15704"/>
                      <a:pt x="17598" y="15752"/>
                      <a:pt x="17598" y="15764"/>
                    </a:cubicBezTo>
                    <a:cubicBezTo>
                      <a:pt x="17577" y="15795"/>
                      <a:pt x="17556" y="15799"/>
                      <a:pt x="17527" y="15816"/>
                    </a:cubicBezTo>
                    <a:lnTo>
                      <a:pt x="17527" y="15816"/>
                    </a:lnTo>
                    <a:cubicBezTo>
                      <a:pt x="17538" y="15802"/>
                      <a:pt x="17521" y="15780"/>
                      <a:pt x="17516" y="15761"/>
                    </a:cubicBezTo>
                    <a:lnTo>
                      <a:pt x="17516" y="15761"/>
                    </a:lnTo>
                    <a:cubicBezTo>
                      <a:pt x="17515" y="15788"/>
                      <a:pt x="17452" y="15789"/>
                      <a:pt x="17420" y="15800"/>
                    </a:cubicBezTo>
                    <a:cubicBezTo>
                      <a:pt x="17420" y="15812"/>
                      <a:pt x="17432" y="15835"/>
                      <a:pt x="17420" y="15847"/>
                    </a:cubicBezTo>
                    <a:cubicBezTo>
                      <a:pt x="17399" y="15875"/>
                      <a:pt x="17362" y="15894"/>
                      <a:pt x="17331" y="15894"/>
                    </a:cubicBezTo>
                    <a:cubicBezTo>
                      <a:pt x="17307" y="15894"/>
                      <a:pt x="17287" y="15884"/>
                      <a:pt x="17277" y="15859"/>
                    </a:cubicBezTo>
                    <a:cubicBezTo>
                      <a:pt x="17263" y="15832"/>
                      <a:pt x="17234" y="15820"/>
                      <a:pt x="17204" y="15820"/>
                    </a:cubicBezTo>
                    <a:cubicBezTo>
                      <a:pt x="17156" y="15820"/>
                      <a:pt x="17107" y="15851"/>
                      <a:pt x="17122" y="15895"/>
                    </a:cubicBezTo>
                    <a:cubicBezTo>
                      <a:pt x="17086" y="15919"/>
                      <a:pt x="16979" y="15919"/>
                      <a:pt x="16991" y="15990"/>
                    </a:cubicBezTo>
                    <a:cubicBezTo>
                      <a:pt x="16928" y="15984"/>
                      <a:pt x="16818" y="15954"/>
                      <a:pt x="16724" y="15954"/>
                    </a:cubicBezTo>
                    <a:cubicBezTo>
                      <a:pt x="16640" y="15954"/>
                      <a:pt x="16567" y="15978"/>
                      <a:pt x="16551" y="16062"/>
                    </a:cubicBezTo>
                    <a:cubicBezTo>
                      <a:pt x="16535" y="15986"/>
                      <a:pt x="16520" y="15958"/>
                      <a:pt x="16503" y="15958"/>
                    </a:cubicBezTo>
                    <a:cubicBezTo>
                      <a:pt x="16457" y="15958"/>
                      <a:pt x="16407" y="16171"/>
                      <a:pt x="16357" y="16171"/>
                    </a:cubicBezTo>
                    <a:cubicBezTo>
                      <a:pt x="16354" y="16171"/>
                      <a:pt x="16351" y="16170"/>
                      <a:pt x="16348" y="16169"/>
                    </a:cubicBezTo>
                    <a:cubicBezTo>
                      <a:pt x="16299" y="16136"/>
                      <a:pt x="16272" y="16086"/>
                      <a:pt x="16237" y="16086"/>
                    </a:cubicBezTo>
                    <a:cubicBezTo>
                      <a:pt x="16221" y="16086"/>
                      <a:pt x="16204" y="16095"/>
                      <a:pt x="16182" y="16121"/>
                    </a:cubicBezTo>
                    <a:cubicBezTo>
                      <a:pt x="16134" y="16181"/>
                      <a:pt x="16110" y="16252"/>
                      <a:pt x="16086" y="16323"/>
                    </a:cubicBezTo>
                    <a:cubicBezTo>
                      <a:pt x="16047" y="16284"/>
                      <a:pt x="16073" y="16220"/>
                      <a:pt x="16008" y="16220"/>
                    </a:cubicBezTo>
                    <a:cubicBezTo>
                      <a:pt x="15994" y="16220"/>
                      <a:pt x="15977" y="16222"/>
                      <a:pt x="15955" y="16228"/>
                    </a:cubicBezTo>
                    <a:cubicBezTo>
                      <a:pt x="15884" y="16252"/>
                      <a:pt x="15967" y="16323"/>
                      <a:pt x="15884" y="16347"/>
                    </a:cubicBezTo>
                    <a:cubicBezTo>
                      <a:pt x="15884" y="16300"/>
                      <a:pt x="15884" y="16193"/>
                      <a:pt x="15824" y="16169"/>
                    </a:cubicBezTo>
                    <a:cubicBezTo>
                      <a:pt x="15814" y="16163"/>
                      <a:pt x="15802" y="16161"/>
                      <a:pt x="15791" y="16161"/>
                    </a:cubicBezTo>
                    <a:cubicBezTo>
                      <a:pt x="15749" y="16161"/>
                      <a:pt x="15705" y="16191"/>
                      <a:pt x="15705" y="16228"/>
                    </a:cubicBezTo>
                    <a:cubicBezTo>
                      <a:pt x="15717" y="16276"/>
                      <a:pt x="15562" y="16300"/>
                      <a:pt x="15527" y="16300"/>
                    </a:cubicBezTo>
                    <a:cubicBezTo>
                      <a:pt x="15507" y="16306"/>
                      <a:pt x="15452" y="16316"/>
                      <a:pt x="15402" y="16316"/>
                    </a:cubicBezTo>
                    <a:cubicBezTo>
                      <a:pt x="15361" y="16316"/>
                      <a:pt x="15323" y="16309"/>
                      <a:pt x="15312" y="16288"/>
                    </a:cubicBezTo>
                    <a:cubicBezTo>
                      <a:pt x="15297" y="16233"/>
                      <a:pt x="15245" y="16199"/>
                      <a:pt x="15194" y="16199"/>
                    </a:cubicBezTo>
                    <a:cubicBezTo>
                      <a:pt x="15168" y="16199"/>
                      <a:pt x="15142" y="16208"/>
                      <a:pt x="15122" y="16228"/>
                    </a:cubicBezTo>
                    <a:cubicBezTo>
                      <a:pt x="15074" y="16264"/>
                      <a:pt x="15086" y="16323"/>
                      <a:pt x="15027" y="16335"/>
                    </a:cubicBezTo>
                    <a:cubicBezTo>
                      <a:pt x="14967" y="16335"/>
                      <a:pt x="14908" y="16323"/>
                      <a:pt x="14860" y="16312"/>
                    </a:cubicBezTo>
                    <a:cubicBezTo>
                      <a:pt x="14850" y="16312"/>
                      <a:pt x="14704" y="16281"/>
                      <a:pt x="14652" y="16281"/>
                    </a:cubicBezTo>
                    <a:cubicBezTo>
                      <a:pt x="14639" y="16281"/>
                      <a:pt x="14631" y="16283"/>
                      <a:pt x="14634" y="16288"/>
                    </a:cubicBezTo>
                    <a:cubicBezTo>
                      <a:pt x="14666" y="16342"/>
                      <a:pt x="14640" y="16357"/>
                      <a:pt x="14594" y="16357"/>
                    </a:cubicBezTo>
                    <a:cubicBezTo>
                      <a:pt x="14540" y="16357"/>
                      <a:pt x="14458" y="16335"/>
                      <a:pt x="14419" y="16335"/>
                    </a:cubicBezTo>
                    <a:cubicBezTo>
                      <a:pt x="14396" y="16329"/>
                      <a:pt x="14369" y="16326"/>
                      <a:pt x="14341" y="16326"/>
                    </a:cubicBezTo>
                    <a:cubicBezTo>
                      <a:pt x="14312" y="16326"/>
                      <a:pt x="14283" y="16329"/>
                      <a:pt x="14253" y="16335"/>
                    </a:cubicBezTo>
                    <a:cubicBezTo>
                      <a:pt x="14205" y="16335"/>
                      <a:pt x="14217" y="16347"/>
                      <a:pt x="14217" y="16371"/>
                    </a:cubicBezTo>
                    <a:cubicBezTo>
                      <a:pt x="14219" y="16373"/>
                      <a:pt x="14218" y="16374"/>
                      <a:pt x="14213" y="16374"/>
                    </a:cubicBezTo>
                    <a:cubicBezTo>
                      <a:pt x="14194" y="16374"/>
                      <a:pt x="14131" y="16359"/>
                      <a:pt x="14122" y="16359"/>
                    </a:cubicBezTo>
                    <a:cubicBezTo>
                      <a:pt x="14110" y="16355"/>
                      <a:pt x="14098" y="16354"/>
                      <a:pt x="14086" y="16354"/>
                    </a:cubicBezTo>
                    <a:cubicBezTo>
                      <a:pt x="14062" y="16354"/>
                      <a:pt x="14038" y="16359"/>
                      <a:pt x="14015" y="16359"/>
                    </a:cubicBezTo>
                    <a:cubicBezTo>
                      <a:pt x="13992" y="16367"/>
                      <a:pt x="13929" y="16399"/>
                      <a:pt x="13888" y="16399"/>
                    </a:cubicBezTo>
                    <a:cubicBezTo>
                      <a:pt x="13865" y="16399"/>
                      <a:pt x="13848" y="16389"/>
                      <a:pt x="13848" y="16359"/>
                    </a:cubicBezTo>
                    <a:cubicBezTo>
                      <a:pt x="13848" y="16299"/>
                      <a:pt x="13781" y="16273"/>
                      <a:pt x="13717" y="16273"/>
                    </a:cubicBezTo>
                    <a:cubicBezTo>
                      <a:pt x="13705" y="16273"/>
                      <a:pt x="13693" y="16274"/>
                      <a:pt x="13681" y="16276"/>
                    </a:cubicBezTo>
                    <a:cubicBezTo>
                      <a:pt x="13626" y="16287"/>
                      <a:pt x="13674" y="16360"/>
                      <a:pt x="13613" y="16360"/>
                    </a:cubicBezTo>
                    <a:cubicBezTo>
                      <a:pt x="13608" y="16360"/>
                      <a:pt x="13603" y="16360"/>
                      <a:pt x="13598" y="16359"/>
                    </a:cubicBezTo>
                    <a:cubicBezTo>
                      <a:pt x="13598" y="16312"/>
                      <a:pt x="13622" y="16264"/>
                      <a:pt x="13550" y="16264"/>
                    </a:cubicBezTo>
                    <a:cubicBezTo>
                      <a:pt x="13547" y="16264"/>
                      <a:pt x="13543" y="16263"/>
                      <a:pt x="13540" y="16263"/>
                    </a:cubicBezTo>
                    <a:cubicBezTo>
                      <a:pt x="13416" y="16263"/>
                      <a:pt x="13576" y="16479"/>
                      <a:pt x="13634" y="16502"/>
                    </a:cubicBezTo>
                    <a:lnTo>
                      <a:pt x="13622" y="16502"/>
                    </a:lnTo>
                    <a:cubicBezTo>
                      <a:pt x="13681" y="16526"/>
                      <a:pt x="13788" y="16502"/>
                      <a:pt x="13777" y="16585"/>
                    </a:cubicBezTo>
                    <a:cubicBezTo>
                      <a:pt x="13785" y="16587"/>
                      <a:pt x="13795" y="16588"/>
                      <a:pt x="13806" y="16588"/>
                    </a:cubicBezTo>
                    <a:cubicBezTo>
                      <a:pt x="13823" y="16588"/>
                      <a:pt x="13842" y="16587"/>
                      <a:pt x="13860" y="16587"/>
                    </a:cubicBezTo>
                    <a:cubicBezTo>
                      <a:pt x="13891" y="16587"/>
                      <a:pt x="13920" y="16591"/>
                      <a:pt x="13928" y="16615"/>
                    </a:cubicBezTo>
                    <a:lnTo>
                      <a:pt x="13928" y="16615"/>
                    </a:lnTo>
                    <a:cubicBezTo>
                      <a:pt x="13919" y="16572"/>
                      <a:pt x="13893" y="16478"/>
                      <a:pt x="13943" y="16478"/>
                    </a:cubicBezTo>
                    <a:cubicBezTo>
                      <a:pt x="14006" y="16478"/>
                      <a:pt x="14078" y="16580"/>
                      <a:pt x="14135" y="16580"/>
                    </a:cubicBezTo>
                    <a:cubicBezTo>
                      <a:pt x="14143" y="16580"/>
                      <a:pt x="14150" y="16578"/>
                      <a:pt x="14158" y="16574"/>
                    </a:cubicBezTo>
                    <a:cubicBezTo>
                      <a:pt x="14169" y="16562"/>
                      <a:pt x="14158" y="16514"/>
                      <a:pt x="14146" y="16502"/>
                    </a:cubicBezTo>
                    <a:cubicBezTo>
                      <a:pt x="14146" y="16470"/>
                      <a:pt x="14172" y="16460"/>
                      <a:pt x="14200" y="16460"/>
                    </a:cubicBezTo>
                    <a:cubicBezTo>
                      <a:pt x="14214" y="16460"/>
                      <a:pt x="14229" y="16462"/>
                      <a:pt x="14241" y="16466"/>
                    </a:cubicBezTo>
                    <a:cubicBezTo>
                      <a:pt x="14288" y="16466"/>
                      <a:pt x="14396" y="16490"/>
                      <a:pt x="14360" y="16562"/>
                    </a:cubicBezTo>
                    <a:cubicBezTo>
                      <a:pt x="14324" y="16621"/>
                      <a:pt x="14158" y="16609"/>
                      <a:pt x="14193" y="16681"/>
                    </a:cubicBezTo>
                    <a:cubicBezTo>
                      <a:pt x="14210" y="16721"/>
                      <a:pt x="14241" y="16739"/>
                      <a:pt x="14271" y="16739"/>
                    </a:cubicBezTo>
                    <a:cubicBezTo>
                      <a:pt x="14304" y="16739"/>
                      <a:pt x="14336" y="16718"/>
                      <a:pt x="14348" y="16681"/>
                    </a:cubicBezTo>
                    <a:cubicBezTo>
                      <a:pt x="14359" y="16653"/>
                      <a:pt x="14426" y="16636"/>
                      <a:pt x="14496" y="16636"/>
                    </a:cubicBezTo>
                    <a:cubicBezTo>
                      <a:pt x="14572" y="16636"/>
                      <a:pt x="14650" y="16657"/>
                      <a:pt x="14657" y="16709"/>
                    </a:cubicBezTo>
                    <a:lnTo>
                      <a:pt x="14657" y="16709"/>
                    </a:lnTo>
                    <a:cubicBezTo>
                      <a:pt x="14654" y="16679"/>
                      <a:pt x="14638" y="16608"/>
                      <a:pt x="14681" y="16597"/>
                    </a:cubicBezTo>
                    <a:cubicBezTo>
                      <a:pt x="14717" y="16597"/>
                      <a:pt x="14812" y="16585"/>
                      <a:pt x="14812" y="16526"/>
                    </a:cubicBezTo>
                    <a:cubicBezTo>
                      <a:pt x="14812" y="16604"/>
                      <a:pt x="14952" y="16623"/>
                      <a:pt x="15082" y="16623"/>
                    </a:cubicBezTo>
                    <a:cubicBezTo>
                      <a:pt x="15171" y="16623"/>
                      <a:pt x="15255" y="16614"/>
                      <a:pt x="15289" y="16609"/>
                    </a:cubicBezTo>
                    <a:cubicBezTo>
                      <a:pt x="15430" y="16587"/>
                      <a:pt x="15562" y="16516"/>
                      <a:pt x="15648" y="16412"/>
                    </a:cubicBezTo>
                    <a:lnTo>
                      <a:pt x="15648" y="16412"/>
                    </a:lnTo>
                    <a:cubicBezTo>
                      <a:pt x="15618" y="16455"/>
                      <a:pt x="15575" y="16529"/>
                      <a:pt x="15610" y="16538"/>
                    </a:cubicBezTo>
                    <a:lnTo>
                      <a:pt x="15670" y="16526"/>
                    </a:lnTo>
                    <a:cubicBezTo>
                      <a:pt x="15705" y="16526"/>
                      <a:pt x="15670" y="16526"/>
                      <a:pt x="15705" y="16550"/>
                    </a:cubicBezTo>
                    <a:cubicBezTo>
                      <a:pt x="15718" y="16569"/>
                      <a:pt x="15746" y="16589"/>
                      <a:pt x="15768" y="16589"/>
                    </a:cubicBezTo>
                    <a:cubicBezTo>
                      <a:pt x="15786" y="16589"/>
                      <a:pt x="15801" y="16575"/>
                      <a:pt x="15801" y="16538"/>
                    </a:cubicBezTo>
                    <a:cubicBezTo>
                      <a:pt x="15801" y="16478"/>
                      <a:pt x="15777" y="16454"/>
                      <a:pt x="15848" y="16443"/>
                    </a:cubicBezTo>
                    <a:cubicBezTo>
                      <a:pt x="15884" y="16431"/>
                      <a:pt x="15920" y="16431"/>
                      <a:pt x="15955" y="16431"/>
                    </a:cubicBezTo>
                    <a:cubicBezTo>
                      <a:pt x="15991" y="16431"/>
                      <a:pt x="15991" y="16466"/>
                      <a:pt x="16003" y="16466"/>
                    </a:cubicBezTo>
                    <a:lnTo>
                      <a:pt x="16182" y="16431"/>
                    </a:lnTo>
                    <a:cubicBezTo>
                      <a:pt x="16289" y="16419"/>
                      <a:pt x="16217" y="16264"/>
                      <a:pt x="16182" y="16264"/>
                    </a:cubicBezTo>
                    <a:cubicBezTo>
                      <a:pt x="16184" y="16263"/>
                      <a:pt x="16187" y="16263"/>
                      <a:pt x="16191" y="16263"/>
                    </a:cubicBezTo>
                    <a:cubicBezTo>
                      <a:pt x="16254" y="16263"/>
                      <a:pt x="16387" y="16372"/>
                      <a:pt x="16444" y="16383"/>
                    </a:cubicBezTo>
                    <a:cubicBezTo>
                      <a:pt x="16463" y="16391"/>
                      <a:pt x="16482" y="16395"/>
                      <a:pt x="16495" y="16395"/>
                    </a:cubicBezTo>
                    <a:cubicBezTo>
                      <a:pt x="16522" y="16395"/>
                      <a:pt x="16527" y="16379"/>
                      <a:pt x="16479" y="16347"/>
                    </a:cubicBezTo>
                    <a:cubicBezTo>
                      <a:pt x="16448" y="16326"/>
                      <a:pt x="16380" y="16260"/>
                      <a:pt x="16436" y="16260"/>
                    </a:cubicBezTo>
                    <a:cubicBezTo>
                      <a:pt x="16444" y="16260"/>
                      <a:pt x="16454" y="16261"/>
                      <a:pt x="16467" y="16264"/>
                    </a:cubicBezTo>
                    <a:cubicBezTo>
                      <a:pt x="16527" y="16264"/>
                      <a:pt x="16586" y="16288"/>
                      <a:pt x="16634" y="16312"/>
                    </a:cubicBezTo>
                    <a:cubicBezTo>
                      <a:pt x="16634" y="16312"/>
                      <a:pt x="16669" y="16338"/>
                      <a:pt x="16686" y="16338"/>
                    </a:cubicBezTo>
                    <a:cubicBezTo>
                      <a:pt x="16689" y="16338"/>
                      <a:pt x="16692" y="16337"/>
                      <a:pt x="16694" y="16335"/>
                    </a:cubicBezTo>
                    <a:cubicBezTo>
                      <a:pt x="16670" y="16335"/>
                      <a:pt x="16622" y="16240"/>
                      <a:pt x="16634" y="16216"/>
                    </a:cubicBezTo>
                    <a:cubicBezTo>
                      <a:pt x="16635" y="16214"/>
                      <a:pt x="16638" y="16213"/>
                      <a:pt x="16643" y="16213"/>
                    </a:cubicBezTo>
                    <a:cubicBezTo>
                      <a:pt x="16678" y="16213"/>
                      <a:pt x="16802" y="16289"/>
                      <a:pt x="16813" y="16300"/>
                    </a:cubicBezTo>
                    <a:cubicBezTo>
                      <a:pt x="16851" y="16320"/>
                      <a:pt x="16872" y="16328"/>
                      <a:pt x="16882" y="16328"/>
                    </a:cubicBezTo>
                    <a:cubicBezTo>
                      <a:pt x="16921" y="16328"/>
                      <a:pt x="16741" y="16178"/>
                      <a:pt x="16741" y="16169"/>
                    </a:cubicBezTo>
                    <a:lnTo>
                      <a:pt x="16741" y="16169"/>
                    </a:lnTo>
                    <a:cubicBezTo>
                      <a:pt x="16749" y="16169"/>
                      <a:pt x="16847" y="16211"/>
                      <a:pt x="16904" y="16211"/>
                    </a:cubicBezTo>
                    <a:cubicBezTo>
                      <a:pt x="16933" y="16211"/>
                      <a:pt x="16951" y="16200"/>
                      <a:pt x="16944" y="16169"/>
                    </a:cubicBezTo>
                    <a:lnTo>
                      <a:pt x="16944" y="16169"/>
                    </a:lnTo>
                    <a:cubicBezTo>
                      <a:pt x="16949" y="16192"/>
                      <a:pt x="16975" y="16201"/>
                      <a:pt x="17010" y="16201"/>
                    </a:cubicBezTo>
                    <a:cubicBezTo>
                      <a:pt x="17119" y="16201"/>
                      <a:pt x="17327" y="16115"/>
                      <a:pt x="17372" y="16097"/>
                    </a:cubicBezTo>
                    <a:cubicBezTo>
                      <a:pt x="17444" y="16062"/>
                      <a:pt x="17503" y="16014"/>
                      <a:pt x="17563" y="15966"/>
                    </a:cubicBezTo>
                    <a:cubicBezTo>
                      <a:pt x="17573" y="15959"/>
                      <a:pt x="17584" y="15956"/>
                      <a:pt x="17596" y="15956"/>
                    </a:cubicBezTo>
                    <a:cubicBezTo>
                      <a:pt x="17627" y="15956"/>
                      <a:pt x="17663" y="15977"/>
                      <a:pt x="17691" y="15977"/>
                    </a:cubicBezTo>
                    <a:cubicBezTo>
                      <a:pt x="17701" y="15977"/>
                      <a:pt x="17710" y="15974"/>
                      <a:pt x="17717" y="15966"/>
                    </a:cubicBezTo>
                    <a:cubicBezTo>
                      <a:pt x="17741" y="15931"/>
                      <a:pt x="17753" y="15847"/>
                      <a:pt x="17789" y="15835"/>
                    </a:cubicBezTo>
                    <a:lnTo>
                      <a:pt x="17789" y="15835"/>
                    </a:lnTo>
                    <a:cubicBezTo>
                      <a:pt x="17789" y="15835"/>
                      <a:pt x="17765" y="16009"/>
                      <a:pt x="17795" y="16009"/>
                    </a:cubicBezTo>
                    <a:cubicBezTo>
                      <a:pt x="17802" y="16009"/>
                      <a:pt x="17811" y="16000"/>
                      <a:pt x="17825" y="15978"/>
                    </a:cubicBezTo>
                    <a:cubicBezTo>
                      <a:pt x="17860" y="15931"/>
                      <a:pt x="17944" y="15907"/>
                      <a:pt x="17920" y="15835"/>
                    </a:cubicBezTo>
                    <a:cubicBezTo>
                      <a:pt x="17896" y="15752"/>
                      <a:pt x="18015" y="15812"/>
                      <a:pt x="17991" y="15752"/>
                    </a:cubicBezTo>
                    <a:lnTo>
                      <a:pt x="17991" y="15752"/>
                    </a:lnTo>
                    <a:cubicBezTo>
                      <a:pt x="18023" y="15814"/>
                      <a:pt x="18054" y="15849"/>
                      <a:pt x="18117" y="15849"/>
                    </a:cubicBezTo>
                    <a:cubicBezTo>
                      <a:pt x="18126" y="15849"/>
                      <a:pt x="18136" y="15849"/>
                      <a:pt x="18146" y="15847"/>
                    </a:cubicBezTo>
                    <a:cubicBezTo>
                      <a:pt x="18206" y="15835"/>
                      <a:pt x="18146" y="15657"/>
                      <a:pt x="18182" y="15597"/>
                    </a:cubicBezTo>
                    <a:cubicBezTo>
                      <a:pt x="18206" y="15562"/>
                      <a:pt x="18232" y="15548"/>
                      <a:pt x="18258" y="15548"/>
                    </a:cubicBezTo>
                    <a:cubicBezTo>
                      <a:pt x="18344" y="15548"/>
                      <a:pt x="18428" y="15709"/>
                      <a:pt x="18456" y="15764"/>
                    </a:cubicBezTo>
                    <a:cubicBezTo>
                      <a:pt x="18479" y="15657"/>
                      <a:pt x="18503" y="15561"/>
                      <a:pt x="18539" y="15466"/>
                    </a:cubicBezTo>
                    <a:cubicBezTo>
                      <a:pt x="18587" y="15490"/>
                      <a:pt x="18634" y="15526"/>
                      <a:pt x="18694" y="15538"/>
                    </a:cubicBezTo>
                    <a:cubicBezTo>
                      <a:pt x="18658" y="15478"/>
                      <a:pt x="18753" y="15454"/>
                      <a:pt x="18789" y="15419"/>
                    </a:cubicBezTo>
                    <a:cubicBezTo>
                      <a:pt x="18811" y="15397"/>
                      <a:pt x="18852" y="15296"/>
                      <a:pt x="18841" y="15278"/>
                    </a:cubicBezTo>
                    <a:lnTo>
                      <a:pt x="18841" y="15278"/>
                    </a:lnTo>
                    <a:cubicBezTo>
                      <a:pt x="18889" y="15306"/>
                      <a:pt x="18904" y="15382"/>
                      <a:pt x="18946" y="15382"/>
                    </a:cubicBezTo>
                    <a:cubicBezTo>
                      <a:pt x="18963" y="15382"/>
                      <a:pt x="18985" y="15369"/>
                      <a:pt x="19015" y="15335"/>
                    </a:cubicBezTo>
                    <a:cubicBezTo>
                      <a:pt x="19052" y="15286"/>
                      <a:pt x="19080" y="15262"/>
                      <a:pt x="19104" y="15262"/>
                    </a:cubicBezTo>
                    <a:cubicBezTo>
                      <a:pt x="19127" y="15262"/>
                      <a:pt x="19147" y="15283"/>
                      <a:pt x="19170" y="15323"/>
                    </a:cubicBezTo>
                    <a:cubicBezTo>
                      <a:pt x="19218" y="15288"/>
                      <a:pt x="19170" y="15264"/>
                      <a:pt x="19182" y="15228"/>
                    </a:cubicBezTo>
                    <a:cubicBezTo>
                      <a:pt x="19194" y="15192"/>
                      <a:pt x="19277" y="15157"/>
                      <a:pt x="19301" y="15109"/>
                    </a:cubicBezTo>
                    <a:cubicBezTo>
                      <a:pt x="19337" y="15061"/>
                      <a:pt x="19277" y="15038"/>
                      <a:pt x="19277" y="14990"/>
                    </a:cubicBezTo>
                    <a:cubicBezTo>
                      <a:pt x="19289" y="14955"/>
                      <a:pt x="19356" y="14943"/>
                      <a:pt x="19339" y="14910"/>
                    </a:cubicBezTo>
                    <a:lnTo>
                      <a:pt x="19339" y="14910"/>
                    </a:lnTo>
                    <a:cubicBezTo>
                      <a:pt x="19358" y="14943"/>
                      <a:pt x="19363" y="14960"/>
                      <a:pt x="19374" y="14960"/>
                    </a:cubicBezTo>
                    <a:cubicBezTo>
                      <a:pt x="19383" y="14960"/>
                      <a:pt x="19395" y="14950"/>
                      <a:pt x="19420" y="14930"/>
                    </a:cubicBezTo>
                    <a:cubicBezTo>
                      <a:pt x="19492" y="14895"/>
                      <a:pt x="19503" y="14871"/>
                      <a:pt x="19539" y="14847"/>
                    </a:cubicBezTo>
                    <a:cubicBezTo>
                      <a:pt x="19563" y="14871"/>
                      <a:pt x="19599" y="14919"/>
                      <a:pt x="19551" y="14954"/>
                    </a:cubicBezTo>
                    <a:cubicBezTo>
                      <a:pt x="19551" y="14978"/>
                      <a:pt x="19515" y="14990"/>
                      <a:pt x="19539" y="15026"/>
                    </a:cubicBezTo>
                    <a:cubicBezTo>
                      <a:pt x="19658" y="14930"/>
                      <a:pt x="19611" y="14847"/>
                      <a:pt x="19670" y="14740"/>
                    </a:cubicBezTo>
                    <a:cubicBezTo>
                      <a:pt x="19681" y="14715"/>
                      <a:pt x="19690" y="14706"/>
                      <a:pt x="19698" y="14706"/>
                    </a:cubicBezTo>
                    <a:cubicBezTo>
                      <a:pt x="19723" y="14706"/>
                      <a:pt x="19730" y="14811"/>
                      <a:pt x="19730" y="14811"/>
                    </a:cubicBezTo>
                    <a:cubicBezTo>
                      <a:pt x="19742" y="14788"/>
                      <a:pt x="19765" y="14752"/>
                      <a:pt x="19777" y="14728"/>
                    </a:cubicBezTo>
                    <a:cubicBezTo>
                      <a:pt x="19786" y="14682"/>
                      <a:pt x="19796" y="14664"/>
                      <a:pt x="19827" y="14664"/>
                    </a:cubicBezTo>
                    <a:cubicBezTo>
                      <a:pt x="19836" y="14664"/>
                      <a:pt x="19847" y="14666"/>
                      <a:pt x="19861" y="14669"/>
                    </a:cubicBezTo>
                    <a:cubicBezTo>
                      <a:pt x="19865" y="14669"/>
                      <a:pt x="19870" y="14670"/>
                      <a:pt x="19876" y="14670"/>
                    </a:cubicBezTo>
                    <a:cubicBezTo>
                      <a:pt x="19958" y="14670"/>
                      <a:pt x="20067" y="14582"/>
                      <a:pt x="19944" y="14538"/>
                    </a:cubicBezTo>
                    <a:cubicBezTo>
                      <a:pt x="19980" y="14514"/>
                      <a:pt x="19968" y="14490"/>
                      <a:pt x="19980" y="14478"/>
                    </a:cubicBezTo>
                    <a:cubicBezTo>
                      <a:pt x="19980" y="14477"/>
                      <a:pt x="19981" y="14477"/>
                      <a:pt x="19982" y="14477"/>
                    </a:cubicBezTo>
                    <a:cubicBezTo>
                      <a:pt x="19997" y="14477"/>
                      <a:pt x="20040" y="14562"/>
                      <a:pt x="20051" y="14573"/>
                    </a:cubicBezTo>
                    <a:cubicBezTo>
                      <a:pt x="20053" y="14575"/>
                      <a:pt x="20056" y="14576"/>
                      <a:pt x="20060" y="14576"/>
                    </a:cubicBezTo>
                    <a:cubicBezTo>
                      <a:pt x="20075" y="14576"/>
                      <a:pt x="20101" y="14557"/>
                      <a:pt x="20111" y="14538"/>
                    </a:cubicBezTo>
                    <a:cubicBezTo>
                      <a:pt x="20170" y="14418"/>
                      <a:pt x="20051" y="14311"/>
                      <a:pt x="20158" y="14228"/>
                    </a:cubicBezTo>
                    <a:lnTo>
                      <a:pt x="20158" y="14228"/>
                    </a:lnTo>
                    <a:cubicBezTo>
                      <a:pt x="20182" y="14264"/>
                      <a:pt x="20230" y="14299"/>
                      <a:pt x="20277" y="14323"/>
                    </a:cubicBezTo>
                    <a:cubicBezTo>
                      <a:pt x="20286" y="14326"/>
                      <a:pt x="20295" y="14327"/>
                      <a:pt x="20303" y="14327"/>
                    </a:cubicBezTo>
                    <a:cubicBezTo>
                      <a:pt x="20359" y="14327"/>
                      <a:pt x="20384" y="14265"/>
                      <a:pt x="20353" y="14221"/>
                    </a:cubicBezTo>
                    <a:lnTo>
                      <a:pt x="20353" y="14221"/>
                    </a:lnTo>
                    <a:cubicBezTo>
                      <a:pt x="20375" y="14241"/>
                      <a:pt x="20400" y="14250"/>
                      <a:pt x="20425" y="14250"/>
                    </a:cubicBezTo>
                    <a:cubicBezTo>
                      <a:pt x="20453" y="14250"/>
                      <a:pt x="20481" y="14239"/>
                      <a:pt x="20504" y="14216"/>
                    </a:cubicBezTo>
                    <a:cubicBezTo>
                      <a:pt x="20480" y="14192"/>
                      <a:pt x="20313" y="14085"/>
                      <a:pt x="20444" y="14085"/>
                    </a:cubicBezTo>
                    <a:cubicBezTo>
                      <a:pt x="20484" y="14085"/>
                      <a:pt x="20523" y="14112"/>
                      <a:pt x="20563" y="14112"/>
                    </a:cubicBezTo>
                    <a:cubicBezTo>
                      <a:pt x="20583" y="14112"/>
                      <a:pt x="20603" y="14105"/>
                      <a:pt x="20623" y="14085"/>
                    </a:cubicBezTo>
                    <a:cubicBezTo>
                      <a:pt x="20658" y="14049"/>
                      <a:pt x="20635" y="14002"/>
                      <a:pt x="20694" y="13966"/>
                    </a:cubicBezTo>
                    <a:cubicBezTo>
                      <a:pt x="20699" y="13971"/>
                      <a:pt x="20706" y="13974"/>
                      <a:pt x="20713" y="13974"/>
                    </a:cubicBezTo>
                    <a:cubicBezTo>
                      <a:pt x="20774" y="13974"/>
                      <a:pt x="20898" y="13819"/>
                      <a:pt x="20908" y="13787"/>
                    </a:cubicBezTo>
                    <a:cubicBezTo>
                      <a:pt x="20956" y="13716"/>
                      <a:pt x="20825" y="13740"/>
                      <a:pt x="20813" y="13704"/>
                    </a:cubicBezTo>
                    <a:cubicBezTo>
                      <a:pt x="20813" y="13674"/>
                      <a:pt x="20836" y="13664"/>
                      <a:pt x="20866" y="13664"/>
                    </a:cubicBezTo>
                    <a:cubicBezTo>
                      <a:pt x="20921" y="13664"/>
                      <a:pt x="21000" y="13696"/>
                      <a:pt x="21016" y="13704"/>
                    </a:cubicBezTo>
                    <a:cubicBezTo>
                      <a:pt x="21039" y="13704"/>
                      <a:pt x="21123" y="13621"/>
                      <a:pt x="21146" y="13585"/>
                    </a:cubicBezTo>
                    <a:cubicBezTo>
                      <a:pt x="21206" y="13514"/>
                      <a:pt x="21254" y="13418"/>
                      <a:pt x="21277" y="13323"/>
                    </a:cubicBezTo>
                    <a:cubicBezTo>
                      <a:pt x="21289" y="13252"/>
                      <a:pt x="21301" y="13180"/>
                      <a:pt x="21325" y="13109"/>
                    </a:cubicBezTo>
                    <a:cubicBezTo>
                      <a:pt x="21326" y="13109"/>
                      <a:pt x="21327" y="13108"/>
                      <a:pt x="21328" y="13108"/>
                    </a:cubicBezTo>
                    <a:cubicBezTo>
                      <a:pt x="21359" y="13108"/>
                      <a:pt x="21399" y="13285"/>
                      <a:pt x="21423" y="13285"/>
                    </a:cubicBezTo>
                    <a:cubicBezTo>
                      <a:pt x="21427" y="13285"/>
                      <a:pt x="21430" y="13282"/>
                      <a:pt x="21432" y="13275"/>
                    </a:cubicBezTo>
                    <a:cubicBezTo>
                      <a:pt x="21456" y="13204"/>
                      <a:pt x="21504" y="12942"/>
                      <a:pt x="21468" y="12918"/>
                    </a:cubicBezTo>
                    <a:lnTo>
                      <a:pt x="21468" y="12918"/>
                    </a:lnTo>
                    <a:cubicBezTo>
                      <a:pt x="21485" y="12928"/>
                      <a:pt x="21501" y="12933"/>
                      <a:pt x="21516" y="12933"/>
                    </a:cubicBezTo>
                    <a:cubicBezTo>
                      <a:pt x="21554" y="12933"/>
                      <a:pt x="21585" y="12905"/>
                      <a:pt x="21611" y="12871"/>
                    </a:cubicBezTo>
                    <a:cubicBezTo>
                      <a:pt x="21647" y="12823"/>
                      <a:pt x="21670" y="12764"/>
                      <a:pt x="21682" y="12704"/>
                    </a:cubicBezTo>
                    <a:cubicBezTo>
                      <a:pt x="21682" y="12668"/>
                      <a:pt x="21658" y="12633"/>
                      <a:pt x="21658" y="12585"/>
                    </a:cubicBezTo>
                    <a:cubicBezTo>
                      <a:pt x="21670" y="12454"/>
                      <a:pt x="21801" y="12418"/>
                      <a:pt x="21873" y="12323"/>
                    </a:cubicBezTo>
                    <a:cubicBezTo>
                      <a:pt x="21897" y="12299"/>
                      <a:pt x="21873" y="12287"/>
                      <a:pt x="21849" y="12287"/>
                    </a:cubicBezTo>
                    <a:cubicBezTo>
                      <a:pt x="21861" y="12240"/>
                      <a:pt x="21873" y="12204"/>
                      <a:pt x="21885" y="12168"/>
                    </a:cubicBezTo>
                    <a:cubicBezTo>
                      <a:pt x="21908" y="12097"/>
                      <a:pt x="21885" y="12025"/>
                      <a:pt x="21897" y="11954"/>
                    </a:cubicBezTo>
                    <a:cubicBezTo>
                      <a:pt x="21920" y="11894"/>
                      <a:pt x="21932" y="11835"/>
                      <a:pt x="21968" y="11775"/>
                    </a:cubicBezTo>
                    <a:cubicBezTo>
                      <a:pt x="21980" y="11751"/>
                      <a:pt x="21992" y="11692"/>
                      <a:pt x="21968" y="11656"/>
                    </a:cubicBezTo>
                    <a:cubicBezTo>
                      <a:pt x="21932" y="11632"/>
                      <a:pt x="21980" y="11406"/>
                      <a:pt x="21980" y="11335"/>
                    </a:cubicBezTo>
                    <a:cubicBezTo>
                      <a:pt x="21980" y="11299"/>
                      <a:pt x="21897" y="11097"/>
                      <a:pt x="21908" y="11085"/>
                    </a:cubicBezTo>
                    <a:lnTo>
                      <a:pt x="21908" y="11085"/>
                    </a:lnTo>
                    <a:cubicBezTo>
                      <a:pt x="21909" y="11085"/>
                      <a:pt x="21980" y="11120"/>
                      <a:pt x="21980" y="11120"/>
                    </a:cubicBezTo>
                    <a:lnTo>
                      <a:pt x="21932" y="11013"/>
                    </a:lnTo>
                    <a:cubicBezTo>
                      <a:pt x="21920" y="11001"/>
                      <a:pt x="21825" y="10942"/>
                      <a:pt x="21825" y="10930"/>
                    </a:cubicBezTo>
                    <a:cubicBezTo>
                      <a:pt x="21825" y="10906"/>
                      <a:pt x="21897" y="10930"/>
                      <a:pt x="21908" y="10894"/>
                    </a:cubicBezTo>
                    <a:cubicBezTo>
                      <a:pt x="21920" y="10847"/>
                      <a:pt x="21920" y="10799"/>
                      <a:pt x="21908" y="10751"/>
                    </a:cubicBezTo>
                    <a:cubicBezTo>
                      <a:pt x="21873" y="10704"/>
                      <a:pt x="21825" y="10608"/>
                      <a:pt x="21908" y="10597"/>
                    </a:cubicBezTo>
                    <a:cubicBezTo>
                      <a:pt x="21887" y="10597"/>
                      <a:pt x="21838" y="10559"/>
                      <a:pt x="21819" y="10559"/>
                    </a:cubicBezTo>
                    <a:cubicBezTo>
                      <a:pt x="21817" y="10559"/>
                      <a:pt x="21815" y="10559"/>
                      <a:pt x="21814" y="10560"/>
                    </a:cubicBezTo>
                    <a:lnTo>
                      <a:pt x="21814" y="10560"/>
                    </a:lnTo>
                    <a:cubicBezTo>
                      <a:pt x="21873" y="10513"/>
                      <a:pt x="21873" y="10477"/>
                      <a:pt x="21849" y="10394"/>
                    </a:cubicBezTo>
                    <a:cubicBezTo>
                      <a:pt x="21849" y="10347"/>
                      <a:pt x="21837" y="10299"/>
                      <a:pt x="21813" y="10263"/>
                    </a:cubicBezTo>
                    <a:cubicBezTo>
                      <a:pt x="21801" y="10251"/>
                      <a:pt x="21792" y="10251"/>
                      <a:pt x="21785" y="10251"/>
                    </a:cubicBezTo>
                    <a:cubicBezTo>
                      <a:pt x="21778" y="10251"/>
                      <a:pt x="21772" y="10251"/>
                      <a:pt x="21766" y="10239"/>
                    </a:cubicBezTo>
                    <a:cubicBezTo>
                      <a:pt x="21742" y="10144"/>
                      <a:pt x="21789" y="10108"/>
                      <a:pt x="21754" y="10013"/>
                    </a:cubicBezTo>
                    <a:cubicBezTo>
                      <a:pt x="21742" y="9977"/>
                      <a:pt x="21658" y="9799"/>
                      <a:pt x="21730" y="9775"/>
                    </a:cubicBezTo>
                    <a:cubicBezTo>
                      <a:pt x="21719" y="9745"/>
                      <a:pt x="21705" y="9737"/>
                      <a:pt x="21691" y="9737"/>
                    </a:cubicBezTo>
                    <a:cubicBezTo>
                      <a:pt x="21670" y="9737"/>
                      <a:pt x="21646" y="9757"/>
                      <a:pt x="21625" y="9757"/>
                    </a:cubicBezTo>
                    <a:cubicBezTo>
                      <a:pt x="21616" y="9757"/>
                      <a:pt x="21607" y="9752"/>
                      <a:pt x="21599" y="9739"/>
                    </a:cubicBezTo>
                    <a:cubicBezTo>
                      <a:pt x="21575" y="9716"/>
                      <a:pt x="21623" y="9656"/>
                      <a:pt x="21635" y="9644"/>
                    </a:cubicBezTo>
                    <a:cubicBezTo>
                      <a:pt x="21635" y="9608"/>
                      <a:pt x="21635" y="9585"/>
                      <a:pt x="21635" y="9561"/>
                    </a:cubicBezTo>
                    <a:cubicBezTo>
                      <a:pt x="21623" y="9493"/>
                      <a:pt x="21419" y="9307"/>
                      <a:pt x="21459" y="9268"/>
                    </a:cubicBezTo>
                    <a:lnTo>
                      <a:pt x="21459" y="9268"/>
                    </a:lnTo>
                    <a:cubicBezTo>
                      <a:pt x="21439" y="9277"/>
                      <a:pt x="21388" y="9290"/>
                      <a:pt x="21349" y="9290"/>
                    </a:cubicBezTo>
                    <a:cubicBezTo>
                      <a:pt x="21327" y="9290"/>
                      <a:pt x="21309" y="9286"/>
                      <a:pt x="21301" y="9275"/>
                    </a:cubicBezTo>
                    <a:cubicBezTo>
                      <a:pt x="21277" y="9239"/>
                      <a:pt x="21337" y="9215"/>
                      <a:pt x="21337" y="9204"/>
                    </a:cubicBezTo>
                    <a:cubicBezTo>
                      <a:pt x="21337" y="9180"/>
                      <a:pt x="21337" y="9168"/>
                      <a:pt x="21337" y="9144"/>
                    </a:cubicBezTo>
                    <a:cubicBezTo>
                      <a:pt x="21337" y="9096"/>
                      <a:pt x="21325" y="9049"/>
                      <a:pt x="21289" y="9013"/>
                    </a:cubicBezTo>
                    <a:cubicBezTo>
                      <a:pt x="21277" y="9001"/>
                      <a:pt x="21254" y="8977"/>
                      <a:pt x="21266" y="8965"/>
                    </a:cubicBezTo>
                    <a:cubicBezTo>
                      <a:pt x="21277" y="8942"/>
                      <a:pt x="21385" y="8954"/>
                      <a:pt x="21397" y="8930"/>
                    </a:cubicBezTo>
                    <a:cubicBezTo>
                      <a:pt x="21397" y="8906"/>
                      <a:pt x="21277" y="8834"/>
                      <a:pt x="21254" y="8811"/>
                    </a:cubicBezTo>
                    <a:cubicBezTo>
                      <a:pt x="21218" y="8715"/>
                      <a:pt x="21182" y="8620"/>
                      <a:pt x="21158" y="8525"/>
                    </a:cubicBezTo>
                    <a:cubicBezTo>
                      <a:pt x="21150" y="8501"/>
                      <a:pt x="21137" y="8493"/>
                      <a:pt x="21120" y="8493"/>
                    </a:cubicBezTo>
                    <a:cubicBezTo>
                      <a:pt x="21086" y="8493"/>
                      <a:pt x="21039" y="8528"/>
                      <a:pt x="21007" y="8528"/>
                    </a:cubicBezTo>
                    <a:cubicBezTo>
                      <a:pt x="20984" y="8528"/>
                      <a:pt x="20968" y="8511"/>
                      <a:pt x="20968" y="8453"/>
                    </a:cubicBezTo>
                    <a:cubicBezTo>
                      <a:pt x="20968" y="8370"/>
                      <a:pt x="21004" y="8311"/>
                      <a:pt x="20920" y="8239"/>
                    </a:cubicBezTo>
                    <a:cubicBezTo>
                      <a:pt x="20896" y="8203"/>
                      <a:pt x="20718" y="8215"/>
                      <a:pt x="20801" y="8132"/>
                    </a:cubicBezTo>
                    <a:cubicBezTo>
                      <a:pt x="20885" y="8061"/>
                      <a:pt x="20742" y="8013"/>
                      <a:pt x="20670" y="7989"/>
                    </a:cubicBezTo>
                    <a:cubicBezTo>
                      <a:pt x="20551" y="7953"/>
                      <a:pt x="20623" y="7858"/>
                      <a:pt x="20575" y="7775"/>
                    </a:cubicBezTo>
                    <a:cubicBezTo>
                      <a:pt x="20564" y="7752"/>
                      <a:pt x="20551" y="7744"/>
                      <a:pt x="20538" y="7744"/>
                    </a:cubicBezTo>
                    <a:cubicBezTo>
                      <a:pt x="20495" y="7744"/>
                      <a:pt x="20445" y="7834"/>
                      <a:pt x="20408" y="7834"/>
                    </a:cubicBezTo>
                    <a:cubicBezTo>
                      <a:pt x="20407" y="7835"/>
                      <a:pt x="20406" y="7835"/>
                      <a:pt x="20404" y="7835"/>
                    </a:cubicBezTo>
                    <a:cubicBezTo>
                      <a:pt x="20365" y="7835"/>
                      <a:pt x="20430" y="7656"/>
                      <a:pt x="20373" y="7656"/>
                    </a:cubicBezTo>
                    <a:cubicBezTo>
                      <a:pt x="20362" y="7656"/>
                      <a:pt x="20361" y="7705"/>
                      <a:pt x="20334" y="7705"/>
                    </a:cubicBezTo>
                    <a:cubicBezTo>
                      <a:pt x="20331" y="7705"/>
                      <a:pt x="20328" y="7704"/>
                      <a:pt x="20325" y="7703"/>
                    </a:cubicBezTo>
                    <a:cubicBezTo>
                      <a:pt x="20301" y="7691"/>
                      <a:pt x="20277" y="7668"/>
                      <a:pt x="20265" y="7644"/>
                    </a:cubicBezTo>
                    <a:cubicBezTo>
                      <a:pt x="20265" y="7560"/>
                      <a:pt x="20384" y="7596"/>
                      <a:pt x="20325" y="7489"/>
                    </a:cubicBezTo>
                    <a:cubicBezTo>
                      <a:pt x="20242" y="7346"/>
                      <a:pt x="20123" y="7227"/>
                      <a:pt x="19980" y="7132"/>
                    </a:cubicBezTo>
                    <a:cubicBezTo>
                      <a:pt x="19932" y="7108"/>
                      <a:pt x="19920" y="7108"/>
                      <a:pt x="19884" y="7072"/>
                    </a:cubicBezTo>
                    <a:cubicBezTo>
                      <a:pt x="19765" y="7072"/>
                      <a:pt x="19956" y="6977"/>
                      <a:pt x="19944" y="6965"/>
                    </a:cubicBezTo>
                    <a:cubicBezTo>
                      <a:pt x="19931" y="6955"/>
                      <a:pt x="19918" y="6951"/>
                      <a:pt x="19904" y="6951"/>
                    </a:cubicBezTo>
                    <a:cubicBezTo>
                      <a:pt x="19870" y="6951"/>
                      <a:pt x="19835" y="6974"/>
                      <a:pt x="19809" y="6974"/>
                    </a:cubicBezTo>
                    <a:cubicBezTo>
                      <a:pt x="19786" y="6974"/>
                      <a:pt x="19770" y="6957"/>
                      <a:pt x="19765" y="6894"/>
                    </a:cubicBezTo>
                    <a:cubicBezTo>
                      <a:pt x="19753" y="6870"/>
                      <a:pt x="19730" y="6858"/>
                      <a:pt x="19706" y="6846"/>
                    </a:cubicBezTo>
                    <a:cubicBezTo>
                      <a:pt x="19670" y="6810"/>
                      <a:pt x="19301" y="6632"/>
                      <a:pt x="19361" y="6560"/>
                    </a:cubicBezTo>
                    <a:lnTo>
                      <a:pt x="19170" y="6560"/>
                    </a:lnTo>
                    <a:cubicBezTo>
                      <a:pt x="19218" y="6513"/>
                      <a:pt x="19170" y="6441"/>
                      <a:pt x="19122" y="6406"/>
                    </a:cubicBezTo>
                    <a:cubicBezTo>
                      <a:pt x="19075" y="6358"/>
                      <a:pt x="19111" y="6310"/>
                      <a:pt x="19111" y="6251"/>
                    </a:cubicBezTo>
                    <a:cubicBezTo>
                      <a:pt x="19113" y="6237"/>
                      <a:pt x="19105" y="6232"/>
                      <a:pt x="19091" y="6232"/>
                    </a:cubicBezTo>
                    <a:cubicBezTo>
                      <a:pt x="19055" y="6232"/>
                      <a:pt x="18977" y="6263"/>
                      <a:pt x="18925" y="6263"/>
                    </a:cubicBezTo>
                    <a:cubicBezTo>
                      <a:pt x="18908" y="6263"/>
                      <a:pt x="18893" y="6260"/>
                      <a:pt x="18884" y="6251"/>
                    </a:cubicBezTo>
                    <a:cubicBezTo>
                      <a:pt x="18896" y="6227"/>
                      <a:pt x="19015" y="6144"/>
                      <a:pt x="19003" y="6120"/>
                    </a:cubicBezTo>
                    <a:cubicBezTo>
                      <a:pt x="18975" y="6091"/>
                      <a:pt x="18933" y="6075"/>
                      <a:pt x="18891" y="6075"/>
                    </a:cubicBezTo>
                    <a:cubicBezTo>
                      <a:pt x="18864" y="6075"/>
                      <a:pt x="18836" y="6082"/>
                      <a:pt x="18813" y="6096"/>
                    </a:cubicBezTo>
                    <a:cubicBezTo>
                      <a:pt x="18794" y="6115"/>
                      <a:pt x="18797" y="6155"/>
                      <a:pt x="18777" y="6155"/>
                    </a:cubicBezTo>
                    <a:cubicBezTo>
                      <a:pt x="18771" y="6155"/>
                      <a:pt x="18764" y="6152"/>
                      <a:pt x="18753" y="6144"/>
                    </a:cubicBezTo>
                    <a:cubicBezTo>
                      <a:pt x="18718" y="6132"/>
                      <a:pt x="18706" y="6096"/>
                      <a:pt x="18718" y="6072"/>
                    </a:cubicBezTo>
                    <a:cubicBezTo>
                      <a:pt x="18718" y="6013"/>
                      <a:pt x="18801" y="5977"/>
                      <a:pt x="18813" y="5917"/>
                    </a:cubicBezTo>
                    <a:lnTo>
                      <a:pt x="18813" y="5917"/>
                    </a:lnTo>
                    <a:cubicBezTo>
                      <a:pt x="18813" y="5917"/>
                      <a:pt x="18730" y="5953"/>
                      <a:pt x="18730" y="5953"/>
                    </a:cubicBezTo>
                    <a:cubicBezTo>
                      <a:pt x="18682" y="5953"/>
                      <a:pt x="18646" y="5941"/>
                      <a:pt x="18610" y="5917"/>
                    </a:cubicBezTo>
                    <a:cubicBezTo>
                      <a:pt x="18575" y="5894"/>
                      <a:pt x="18587" y="5858"/>
                      <a:pt x="18551" y="5858"/>
                    </a:cubicBezTo>
                    <a:cubicBezTo>
                      <a:pt x="18515" y="5858"/>
                      <a:pt x="18479" y="5870"/>
                      <a:pt x="18444" y="5882"/>
                    </a:cubicBezTo>
                    <a:cubicBezTo>
                      <a:pt x="18441" y="5882"/>
                      <a:pt x="18438" y="5883"/>
                      <a:pt x="18436" y="5883"/>
                    </a:cubicBezTo>
                    <a:cubicBezTo>
                      <a:pt x="18390" y="5883"/>
                      <a:pt x="18440" y="5775"/>
                      <a:pt x="18372" y="5775"/>
                    </a:cubicBezTo>
                    <a:cubicBezTo>
                      <a:pt x="18353" y="5775"/>
                      <a:pt x="18327" y="5790"/>
                      <a:pt x="18305" y="5790"/>
                    </a:cubicBezTo>
                    <a:cubicBezTo>
                      <a:pt x="18299" y="5790"/>
                      <a:pt x="18294" y="5789"/>
                      <a:pt x="18289" y="5786"/>
                    </a:cubicBezTo>
                    <a:cubicBezTo>
                      <a:pt x="18260" y="5777"/>
                      <a:pt x="18238" y="5759"/>
                      <a:pt x="18212" y="5739"/>
                    </a:cubicBezTo>
                    <a:lnTo>
                      <a:pt x="18212" y="5739"/>
                    </a:lnTo>
                    <a:cubicBezTo>
                      <a:pt x="18240" y="5756"/>
                      <a:pt x="18274" y="5764"/>
                      <a:pt x="18301" y="5764"/>
                    </a:cubicBezTo>
                    <a:cubicBezTo>
                      <a:pt x="18349" y="5764"/>
                      <a:pt x="18375" y="5740"/>
                      <a:pt x="18313" y="5691"/>
                    </a:cubicBezTo>
                    <a:cubicBezTo>
                      <a:pt x="18281" y="5659"/>
                      <a:pt x="18218" y="5628"/>
                      <a:pt x="18168" y="5628"/>
                    </a:cubicBezTo>
                    <a:cubicBezTo>
                      <a:pt x="18143" y="5628"/>
                      <a:pt x="18122" y="5636"/>
                      <a:pt x="18110" y="5655"/>
                    </a:cubicBezTo>
                    <a:cubicBezTo>
                      <a:pt x="18182" y="5536"/>
                      <a:pt x="17813" y="5358"/>
                      <a:pt x="17717" y="5310"/>
                    </a:cubicBezTo>
                    <a:cubicBezTo>
                      <a:pt x="17696" y="5299"/>
                      <a:pt x="17680" y="5295"/>
                      <a:pt x="17667" y="5295"/>
                    </a:cubicBezTo>
                    <a:cubicBezTo>
                      <a:pt x="17625" y="5295"/>
                      <a:pt x="17626" y="5348"/>
                      <a:pt x="17598" y="5394"/>
                    </a:cubicBezTo>
                    <a:cubicBezTo>
                      <a:pt x="17564" y="5413"/>
                      <a:pt x="17542" y="5425"/>
                      <a:pt x="17527" y="5425"/>
                    </a:cubicBezTo>
                    <a:cubicBezTo>
                      <a:pt x="17507" y="5425"/>
                      <a:pt x="17503" y="5402"/>
                      <a:pt x="17503" y="5346"/>
                    </a:cubicBezTo>
                    <a:cubicBezTo>
                      <a:pt x="17587" y="5215"/>
                      <a:pt x="17396" y="5060"/>
                      <a:pt x="17289" y="5001"/>
                    </a:cubicBezTo>
                    <a:cubicBezTo>
                      <a:pt x="17244" y="4974"/>
                      <a:pt x="17193" y="4960"/>
                      <a:pt x="17145" y="4960"/>
                    </a:cubicBezTo>
                    <a:cubicBezTo>
                      <a:pt x="17129" y="4960"/>
                      <a:pt x="17113" y="4962"/>
                      <a:pt x="17098" y="4965"/>
                    </a:cubicBezTo>
                    <a:cubicBezTo>
                      <a:pt x="17063" y="4983"/>
                      <a:pt x="17024" y="4992"/>
                      <a:pt x="16985" y="4992"/>
                    </a:cubicBezTo>
                    <a:cubicBezTo>
                      <a:pt x="16947" y="4992"/>
                      <a:pt x="16908" y="4983"/>
                      <a:pt x="16872" y="4965"/>
                    </a:cubicBezTo>
                    <a:lnTo>
                      <a:pt x="16872" y="4965"/>
                    </a:lnTo>
                    <a:cubicBezTo>
                      <a:pt x="16894" y="4976"/>
                      <a:pt x="16915" y="4980"/>
                      <a:pt x="16933" y="4980"/>
                    </a:cubicBezTo>
                    <a:cubicBezTo>
                      <a:pt x="16994" y="4980"/>
                      <a:pt x="17021" y="4928"/>
                      <a:pt x="16920" y="4882"/>
                    </a:cubicBezTo>
                    <a:cubicBezTo>
                      <a:pt x="16825" y="4846"/>
                      <a:pt x="16729" y="4786"/>
                      <a:pt x="16634" y="4751"/>
                    </a:cubicBezTo>
                    <a:cubicBezTo>
                      <a:pt x="16584" y="4732"/>
                      <a:pt x="16540" y="4716"/>
                      <a:pt x="16496" y="4716"/>
                    </a:cubicBezTo>
                    <a:cubicBezTo>
                      <a:pt x="16457" y="4716"/>
                      <a:pt x="16417" y="4729"/>
                      <a:pt x="16372" y="4763"/>
                    </a:cubicBezTo>
                    <a:cubicBezTo>
                      <a:pt x="16408" y="4727"/>
                      <a:pt x="16444" y="4703"/>
                      <a:pt x="16455" y="4655"/>
                    </a:cubicBezTo>
                    <a:cubicBezTo>
                      <a:pt x="16455" y="4629"/>
                      <a:pt x="16415" y="4595"/>
                      <a:pt x="16390" y="4595"/>
                    </a:cubicBezTo>
                    <a:cubicBezTo>
                      <a:pt x="16382" y="4595"/>
                      <a:pt x="16375" y="4599"/>
                      <a:pt x="16372" y="4608"/>
                    </a:cubicBezTo>
                    <a:cubicBezTo>
                      <a:pt x="16366" y="4617"/>
                      <a:pt x="16357" y="4621"/>
                      <a:pt x="16347" y="4621"/>
                    </a:cubicBezTo>
                    <a:cubicBezTo>
                      <a:pt x="16318" y="4621"/>
                      <a:pt x="16273" y="4590"/>
                      <a:pt x="16229" y="4572"/>
                    </a:cubicBezTo>
                    <a:cubicBezTo>
                      <a:pt x="16205" y="4572"/>
                      <a:pt x="16182" y="4620"/>
                      <a:pt x="16158" y="4632"/>
                    </a:cubicBezTo>
                    <a:cubicBezTo>
                      <a:pt x="16122" y="4632"/>
                      <a:pt x="16098" y="4572"/>
                      <a:pt x="16063" y="4548"/>
                    </a:cubicBezTo>
                    <a:cubicBezTo>
                      <a:pt x="16039" y="4524"/>
                      <a:pt x="16003" y="4501"/>
                      <a:pt x="15967" y="4489"/>
                    </a:cubicBezTo>
                    <a:cubicBezTo>
                      <a:pt x="15952" y="4484"/>
                      <a:pt x="15934" y="4481"/>
                      <a:pt x="15915" y="4481"/>
                    </a:cubicBezTo>
                    <a:cubicBezTo>
                      <a:pt x="15888" y="4481"/>
                      <a:pt x="15862" y="4487"/>
                      <a:pt x="15848" y="4501"/>
                    </a:cubicBezTo>
                    <a:cubicBezTo>
                      <a:pt x="15841" y="4512"/>
                      <a:pt x="15832" y="4516"/>
                      <a:pt x="15822" y="4516"/>
                    </a:cubicBezTo>
                    <a:cubicBezTo>
                      <a:pt x="15801" y="4516"/>
                      <a:pt x="15774" y="4497"/>
                      <a:pt x="15741" y="4489"/>
                    </a:cubicBezTo>
                    <a:cubicBezTo>
                      <a:pt x="15753" y="4429"/>
                      <a:pt x="15789" y="4417"/>
                      <a:pt x="15705" y="4417"/>
                    </a:cubicBezTo>
                    <a:cubicBezTo>
                      <a:pt x="15676" y="4411"/>
                      <a:pt x="15649" y="4408"/>
                      <a:pt x="15622" y="4408"/>
                    </a:cubicBezTo>
                    <a:cubicBezTo>
                      <a:pt x="15595" y="4408"/>
                      <a:pt x="15568" y="4411"/>
                      <a:pt x="15539" y="4417"/>
                    </a:cubicBezTo>
                    <a:cubicBezTo>
                      <a:pt x="15543" y="4417"/>
                      <a:pt x="15529" y="4419"/>
                      <a:pt x="15512" y="4419"/>
                    </a:cubicBezTo>
                    <a:cubicBezTo>
                      <a:pt x="15486" y="4419"/>
                      <a:pt x="15453" y="4415"/>
                      <a:pt x="15467" y="4393"/>
                    </a:cubicBezTo>
                    <a:cubicBezTo>
                      <a:pt x="15503" y="4370"/>
                      <a:pt x="15515" y="4382"/>
                      <a:pt x="15515" y="4358"/>
                    </a:cubicBezTo>
                    <a:cubicBezTo>
                      <a:pt x="15488" y="4346"/>
                      <a:pt x="15472" y="4342"/>
                      <a:pt x="15459" y="4342"/>
                    </a:cubicBezTo>
                    <a:cubicBezTo>
                      <a:pt x="15432" y="4342"/>
                      <a:pt x="15425" y="4361"/>
                      <a:pt x="15384" y="4370"/>
                    </a:cubicBezTo>
                    <a:cubicBezTo>
                      <a:pt x="15360" y="4374"/>
                      <a:pt x="15333" y="4379"/>
                      <a:pt x="15310" y="4379"/>
                    </a:cubicBezTo>
                    <a:cubicBezTo>
                      <a:pt x="15276" y="4379"/>
                      <a:pt x="15248" y="4369"/>
                      <a:pt x="15241" y="4334"/>
                    </a:cubicBezTo>
                    <a:cubicBezTo>
                      <a:pt x="15241" y="4286"/>
                      <a:pt x="15289" y="4262"/>
                      <a:pt x="15193" y="4215"/>
                    </a:cubicBezTo>
                    <a:cubicBezTo>
                      <a:pt x="15146" y="4167"/>
                      <a:pt x="15086" y="4131"/>
                      <a:pt x="15027" y="4108"/>
                    </a:cubicBezTo>
                    <a:cubicBezTo>
                      <a:pt x="15017" y="4104"/>
                      <a:pt x="15010" y="4102"/>
                      <a:pt x="15004" y="4102"/>
                    </a:cubicBezTo>
                    <a:cubicBezTo>
                      <a:pt x="14974" y="4102"/>
                      <a:pt x="14989" y="4147"/>
                      <a:pt x="14979" y="4167"/>
                    </a:cubicBezTo>
                    <a:cubicBezTo>
                      <a:pt x="14967" y="4185"/>
                      <a:pt x="14949" y="4194"/>
                      <a:pt x="14931" y="4194"/>
                    </a:cubicBezTo>
                    <a:cubicBezTo>
                      <a:pt x="14914" y="4194"/>
                      <a:pt x="14896" y="4185"/>
                      <a:pt x="14884" y="4167"/>
                    </a:cubicBezTo>
                    <a:cubicBezTo>
                      <a:pt x="14866" y="4150"/>
                      <a:pt x="14817" y="4114"/>
                      <a:pt x="14788" y="4114"/>
                    </a:cubicBezTo>
                    <a:cubicBezTo>
                      <a:pt x="14777" y="4114"/>
                      <a:pt x="14768" y="4118"/>
                      <a:pt x="14765" y="4130"/>
                    </a:cubicBezTo>
                    <a:lnTo>
                      <a:pt x="14765" y="4130"/>
                    </a:lnTo>
                    <a:cubicBezTo>
                      <a:pt x="14799" y="4001"/>
                      <a:pt x="14526" y="4036"/>
                      <a:pt x="14467" y="4024"/>
                    </a:cubicBezTo>
                    <a:cubicBezTo>
                      <a:pt x="14396" y="4012"/>
                      <a:pt x="14419" y="3989"/>
                      <a:pt x="14372" y="3965"/>
                    </a:cubicBezTo>
                    <a:cubicBezTo>
                      <a:pt x="14324" y="3941"/>
                      <a:pt x="14265" y="3917"/>
                      <a:pt x="14205" y="3905"/>
                    </a:cubicBezTo>
                    <a:cubicBezTo>
                      <a:pt x="14158" y="3893"/>
                      <a:pt x="13860" y="3834"/>
                      <a:pt x="13884" y="3774"/>
                    </a:cubicBezTo>
                    <a:cubicBezTo>
                      <a:pt x="13857" y="3767"/>
                      <a:pt x="13837" y="3763"/>
                      <a:pt x="13821" y="3763"/>
                    </a:cubicBezTo>
                    <a:cubicBezTo>
                      <a:pt x="13785" y="3763"/>
                      <a:pt x="13769" y="3781"/>
                      <a:pt x="13753" y="3822"/>
                    </a:cubicBezTo>
                    <a:cubicBezTo>
                      <a:pt x="13729" y="3870"/>
                      <a:pt x="13693" y="3893"/>
                      <a:pt x="13646" y="3893"/>
                    </a:cubicBezTo>
                    <a:cubicBezTo>
                      <a:pt x="13646" y="3858"/>
                      <a:pt x="13634" y="3810"/>
                      <a:pt x="13622" y="3774"/>
                    </a:cubicBezTo>
                    <a:cubicBezTo>
                      <a:pt x="13592" y="3735"/>
                      <a:pt x="13546" y="3712"/>
                      <a:pt x="13497" y="3712"/>
                    </a:cubicBezTo>
                    <a:cubicBezTo>
                      <a:pt x="13487" y="3712"/>
                      <a:pt x="13477" y="3713"/>
                      <a:pt x="13467" y="3715"/>
                    </a:cubicBezTo>
                    <a:cubicBezTo>
                      <a:pt x="13425" y="3723"/>
                      <a:pt x="13389" y="3732"/>
                      <a:pt x="13350" y="3732"/>
                    </a:cubicBezTo>
                    <a:cubicBezTo>
                      <a:pt x="13334" y="3732"/>
                      <a:pt x="13318" y="3730"/>
                      <a:pt x="13300" y="3727"/>
                    </a:cubicBezTo>
                    <a:cubicBezTo>
                      <a:pt x="13300" y="3727"/>
                      <a:pt x="13276" y="3667"/>
                      <a:pt x="13265" y="3655"/>
                    </a:cubicBezTo>
                    <a:cubicBezTo>
                      <a:pt x="13255" y="3648"/>
                      <a:pt x="13246" y="3644"/>
                      <a:pt x="13238" y="3644"/>
                    </a:cubicBezTo>
                    <a:cubicBezTo>
                      <a:pt x="13184" y="3644"/>
                      <a:pt x="13142" y="3776"/>
                      <a:pt x="13086" y="3776"/>
                    </a:cubicBezTo>
                    <a:cubicBezTo>
                      <a:pt x="13082" y="3776"/>
                      <a:pt x="13078" y="3776"/>
                      <a:pt x="13074" y="3774"/>
                    </a:cubicBezTo>
                    <a:cubicBezTo>
                      <a:pt x="12967" y="3751"/>
                      <a:pt x="13110" y="3643"/>
                      <a:pt x="13038" y="3608"/>
                    </a:cubicBezTo>
                    <a:cubicBezTo>
                      <a:pt x="13015" y="3595"/>
                      <a:pt x="12990" y="3590"/>
                      <a:pt x="12964" y="3590"/>
                    </a:cubicBezTo>
                    <a:cubicBezTo>
                      <a:pt x="12867" y="3590"/>
                      <a:pt x="12753" y="3658"/>
                      <a:pt x="12669" y="3667"/>
                    </a:cubicBezTo>
                    <a:cubicBezTo>
                      <a:pt x="12657" y="3667"/>
                      <a:pt x="12419" y="3667"/>
                      <a:pt x="12526" y="3608"/>
                    </a:cubicBezTo>
                    <a:lnTo>
                      <a:pt x="12526" y="3608"/>
                    </a:lnTo>
                    <a:cubicBezTo>
                      <a:pt x="12546" y="3612"/>
                      <a:pt x="12563" y="3614"/>
                      <a:pt x="12578" y="3614"/>
                    </a:cubicBezTo>
                    <a:cubicBezTo>
                      <a:pt x="12642" y="3614"/>
                      <a:pt x="12650" y="3575"/>
                      <a:pt x="12562" y="3536"/>
                    </a:cubicBezTo>
                    <a:cubicBezTo>
                      <a:pt x="12546" y="3525"/>
                      <a:pt x="12511" y="3517"/>
                      <a:pt x="12479" y="3517"/>
                    </a:cubicBezTo>
                    <a:cubicBezTo>
                      <a:pt x="12442" y="3517"/>
                      <a:pt x="12407" y="3528"/>
                      <a:pt x="12407" y="3560"/>
                    </a:cubicBezTo>
                    <a:cubicBezTo>
                      <a:pt x="12407" y="3584"/>
                      <a:pt x="12455" y="3655"/>
                      <a:pt x="12431" y="3667"/>
                    </a:cubicBezTo>
                    <a:cubicBezTo>
                      <a:pt x="12431" y="3667"/>
                      <a:pt x="12301" y="3490"/>
                      <a:pt x="12254" y="3490"/>
                    </a:cubicBezTo>
                    <a:cubicBezTo>
                      <a:pt x="12248" y="3490"/>
                      <a:pt x="12243" y="3494"/>
                      <a:pt x="12241" y="3500"/>
                    </a:cubicBezTo>
                    <a:cubicBezTo>
                      <a:pt x="12205" y="3548"/>
                      <a:pt x="12229" y="3572"/>
                      <a:pt x="12193" y="3608"/>
                    </a:cubicBezTo>
                    <a:cubicBezTo>
                      <a:pt x="12169" y="3643"/>
                      <a:pt x="12122" y="3655"/>
                      <a:pt x="12086" y="3679"/>
                    </a:cubicBezTo>
                    <a:cubicBezTo>
                      <a:pt x="12110" y="3584"/>
                      <a:pt x="12133" y="3536"/>
                      <a:pt x="12014" y="3512"/>
                    </a:cubicBezTo>
                    <a:cubicBezTo>
                      <a:pt x="11979" y="3512"/>
                      <a:pt x="11800" y="3524"/>
                      <a:pt x="11848" y="3584"/>
                    </a:cubicBezTo>
                    <a:lnTo>
                      <a:pt x="11741" y="3560"/>
                    </a:lnTo>
                    <a:cubicBezTo>
                      <a:pt x="11741" y="3524"/>
                      <a:pt x="11776" y="3489"/>
                      <a:pt x="11752" y="3453"/>
                    </a:cubicBezTo>
                    <a:cubicBezTo>
                      <a:pt x="11729" y="3417"/>
                      <a:pt x="11669" y="3393"/>
                      <a:pt x="11621" y="3393"/>
                    </a:cubicBezTo>
                    <a:cubicBezTo>
                      <a:pt x="11550" y="3401"/>
                      <a:pt x="11499" y="3479"/>
                      <a:pt x="11456" y="3479"/>
                    </a:cubicBezTo>
                    <a:cubicBezTo>
                      <a:pt x="11434" y="3479"/>
                      <a:pt x="11415" y="3460"/>
                      <a:pt x="11395" y="3405"/>
                    </a:cubicBezTo>
                    <a:cubicBezTo>
                      <a:pt x="11406" y="3358"/>
                      <a:pt x="11403" y="3342"/>
                      <a:pt x="11390" y="3342"/>
                    </a:cubicBezTo>
                    <a:cubicBezTo>
                      <a:pt x="11363" y="3342"/>
                      <a:pt x="11293" y="3418"/>
                      <a:pt x="11237" y="3418"/>
                    </a:cubicBezTo>
                    <a:cubicBezTo>
                      <a:pt x="11234" y="3418"/>
                      <a:pt x="11231" y="3418"/>
                      <a:pt x="11229" y="3417"/>
                    </a:cubicBezTo>
                    <a:cubicBezTo>
                      <a:pt x="11186" y="3406"/>
                      <a:pt x="11133" y="3318"/>
                      <a:pt x="11088" y="3318"/>
                    </a:cubicBezTo>
                    <a:cubicBezTo>
                      <a:pt x="11083" y="3318"/>
                      <a:pt x="11079" y="3320"/>
                      <a:pt x="11074" y="3322"/>
                    </a:cubicBezTo>
                    <a:cubicBezTo>
                      <a:pt x="11038" y="3346"/>
                      <a:pt x="11014" y="3381"/>
                      <a:pt x="10979" y="3405"/>
                    </a:cubicBezTo>
                    <a:cubicBezTo>
                      <a:pt x="10955" y="3346"/>
                      <a:pt x="11002" y="3334"/>
                      <a:pt x="10931" y="3286"/>
                    </a:cubicBezTo>
                    <a:cubicBezTo>
                      <a:pt x="10910" y="3272"/>
                      <a:pt x="10878" y="3259"/>
                      <a:pt x="10847" y="3259"/>
                    </a:cubicBezTo>
                    <a:cubicBezTo>
                      <a:pt x="10825" y="3259"/>
                      <a:pt x="10803" y="3266"/>
                      <a:pt x="10788" y="3286"/>
                    </a:cubicBezTo>
                    <a:cubicBezTo>
                      <a:pt x="10780" y="3298"/>
                      <a:pt x="10767" y="3302"/>
                      <a:pt x="10751" y="3302"/>
                    </a:cubicBezTo>
                    <a:cubicBezTo>
                      <a:pt x="10719" y="3302"/>
                      <a:pt x="10677" y="3286"/>
                      <a:pt x="10645" y="3286"/>
                    </a:cubicBezTo>
                    <a:cubicBezTo>
                      <a:pt x="10642" y="3285"/>
                      <a:pt x="10638" y="3285"/>
                      <a:pt x="10635" y="3285"/>
                    </a:cubicBezTo>
                    <a:cubicBezTo>
                      <a:pt x="10589" y="3285"/>
                      <a:pt x="10582" y="3356"/>
                      <a:pt x="10529" y="3359"/>
                    </a:cubicBezTo>
                    <a:lnTo>
                      <a:pt x="10529" y="3359"/>
                    </a:lnTo>
                    <a:lnTo>
                      <a:pt x="10517" y="3338"/>
                    </a:lnTo>
                    <a:lnTo>
                      <a:pt x="10517" y="3338"/>
                    </a:lnTo>
                    <a:lnTo>
                      <a:pt x="10514" y="3358"/>
                    </a:lnTo>
                    <a:cubicBezTo>
                      <a:pt x="10518" y="3358"/>
                      <a:pt x="10522" y="3359"/>
                      <a:pt x="10526" y="3359"/>
                    </a:cubicBezTo>
                    <a:cubicBezTo>
                      <a:pt x="10527" y="3359"/>
                      <a:pt x="10528" y="3359"/>
                      <a:pt x="10529" y="3359"/>
                    </a:cubicBezTo>
                    <a:lnTo>
                      <a:pt x="10529" y="3359"/>
                    </a:lnTo>
                    <a:lnTo>
                      <a:pt x="10550" y="3393"/>
                    </a:lnTo>
                    <a:cubicBezTo>
                      <a:pt x="10521" y="3413"/>
                      <a:pt x="10500" y="3432"/>
                      <a:pt x="10467" y="3432"/>
                    </a:cubicBezTo>
                    <a:cubicBezTo>
                      <a:pt x="10459" y="3432"/>
                      <a:pt x="10451" y="3431"/>
                      <a:pt x="10443" y="3429"/>
                    </a:cubicBezTo>
                    <a:cubicBezTo>
                      <a:pt x="10443" y="3393"/>
                      <a:pt x="10455" y="3334"/>
                      <a:pt x="10514" y="3334"/>
                    </a:cubicBezTo>
                    <a:lnTo>
                      <a:pt x="10517" y="3338"/>
                    </a:lnTo>
                    <a:lnTo>
                      <a:pt x="10517" y="3338"/>
                    </a:lnTo>
                    <a:lnTo>
                      <a:pt x="10526" y="3262"/>
                    </a:lnTo>
                    <a:cubicBezTo>
                      <a:pt x="10510" y="3262"/>
                      <a:pt x="10487" y="3258"/>
                      <a:pt x="10467" y="3258"/>
                    </a:cubicBezTo>
                    <a:cubicBezTo>
                      <a:pt x="10441" y="3258"/>
                      <a:pt x="10419" y="3265"/>
                      <a:pt x="10419" y="3298"/>
                    </a:cubicBezTo>
                    <a:cubicBezTo>
                      <a:pt x="10394" y="3308"/>
                      <a:pt x="10378" y="3314"/>
                      <a:pt x="10364" y="3314"/>
                    </a:cubicBezTo>
                    <a:cubicBezTo>
                      <a:pt x="10345" y="3314"/>
                      <a:pt x="10333" y="3302"/>
                      <a:pt x="10312" y="3274"/>
                    </a:cubicBezTo>
                    <a:cubicBezTo>
                      <a:pt x="10264" y="3274"/>
                      <a:pt x="10264" y="3274"/>
                      <a:pt x="10252" y="3310"/>
                    </a:cubicBezTo>
                    <a:cubicBezTo>
                      <a:pt x="10252" y="3342"/>
                      <a:pt x="10221" y="3352"/>
                      <a:pt x="10189" y="3352"/>
                    </a:cubicBezTo>
                    <a:cubicBezTo>
                      <a:pt x="10173" y="3352"/>
                      <a:pt x="10157" y="3350"/>
                      <a:pt x="10145" y="3346"/>
                    </a:cubicBezTo>
                    <a:lnTo>
                      <a:pt x="10169" y="3191"/>
                    </a:lnTo>
                    <a:lnTo>
                      <a:pt x="10169" y="3191"/>
                    </a:lnTo>
                    <a:cubicBezTo>
                      <a:pt x="10162" y="3226"/>
                      <a:pt x="10101" y="3236"/>
                      <a:pt x="10042" y="3236"/>
                    </a:cubicBezTo>
                    <a:cubicBezTo>
                      <a:pt x="10001" y="3236"/>
                      <a:pt x="9962" y="3231"/>
                      <a:pt x="9943" y="3227"/>
                    </a:cubicBezTo>
                    <a:cubicBezTo>
                      <a:pt x="9895" y="3215"/>
                      <a:pt x="9883" y="3167"/>
                      <a:pt x="9836" y="3143"/>
                    </a:cubicBezTo>
                    <a:cubicBezTo>
                      <a:pt x="9609" y="3072"/>
                      <a:pt x="9383" y="3024"/>
                      <a:pt x="9157" y="3000"/>
                    </a:cubicBezTo>
                    <a:cubicBezTo>
                      <a:pt x="9157" y="3000"/>
                      <a:pt x="9157" y="2953"/>
                      <a:pt x="9109" y="2941"/>
                    </a:cubicBezTo>
                    <a:lnTo>
                      <a:pt x="8990" y="2929"/>
                    </a:lnTo>
                    <a:lnTo>
                      <a:pt x="8621" y="2917"/>
                    </a:lnTo>
                    <a:cubicBezTo>
                      <a:pt x="8478" y="2917"/>
                      <a:pt x="8327" y="2891"/>
                      <a:pt x="8189" y="2891"/>
                    </a:cubicBezTo>
                    <a:cubicBezTo>
                      <a:pt x="8166" y="2891"/>
                      <a:pt x="8143" y="2892"/>
                      <a:pt x="8121" y="2893"/>
                    </a:cubicBezTo>
                    <a:cubicBezTo>
                      <a:pt x="8050" y="2893"/>
                      <a:pt x="7990" y="2905"/>
                      <a:pt x="7942" y="2929"/>
                    </a:cubicBezTo>
                    <a:cubicBezTo>
                      <a:pt x="7935" y="2937"/>
                      <a:pt x="7923" y="2940"/>
                      <a:pt x="7909" y="2940"/>
                    </a:cubicBezTo>
                    <a:cubicBezTo>
                      <a:pt x="7882" y="2940"/>
                      <a:pt x="7847" y="2929"/>
                      <a:pt x="7823" y="2929"/>
                    </a:cubicBezTo>
                    <a:cubicBezTo>
                      <a:pt x="7859" y="2929"/>
                      <a:pt x="7883" y="2905"/>
                      <a:pt x="7847" y="2893"/>
                    </a:cubicBezTo>
                    <a:cubicBezTo>
                      <a:pt x="7752" y="2858"/>
                      <a:pt x="7657" y="2846"/>
                      <a:pt x="7561" y="2834"/>
                    </a:cubicBezTo>
                    <a:cubicBezTo>
                      <a:pt x="7530" y="2834"/>
                      <a:pt x="7471" y="2818"/>
                      <a:pt x="7426" y="2818"/>
                    </a:cubicBezTo>
                    <a:cubicBezTo>
                      <a:pt x="7403" y="2818"/>
                      <a:pt x="7383" y="2822"/>
                      <a:pt x="7371" y="2834"/>
                    </a:cubicBezTo>
                    <a:cubicBezTo>
                      <a:pt x="7335" y="2869"/>
                      <a:pt x="7359" y="2965"/>
                      <a:pt x="7359" y="2989"/>
                    </a:cubicBezTo>
                    <a:cubicBezTo>
                      <a:pt x="7276" y="2977"/>
                      <a:pt x="7276" y="2881"/>
                      <a:pt x="7288" y="2834"/>
                    </a:cubicBezTo>
                    <a:cubicBezTo>
                      <a:pt x="7288" y="2774"/>
                      <a:pt x="7204" y="2774"/>
                      <a:pt x="7133" y="2762"/>
                    </a:cubicBezTo>
                    <a:cubicBezTo>
                      <a:pt x="7038" y="2738"/>
                      <a:pt x="6930" y="2715"/>
                      <a:pt x="6835" y="2679"/>
                    </a:cubicBezTo>
                    <a:cubicBezTo>
                      <a:pt x="6823" y="2679"/>
                      <a:pt x="6799" y="2643"/>
                      <a:pt x="6799" y="2643"/>
                    </a:cubicBezTo>
                    <a:cubicBezTo>
                      <a:pt x="6752" y="2643"/>
                      <a:pt x="6704" y="2655"/>
                      <a:pt x="6657" y="2679"/>
                    </a:cubicBezTo>
                    <a:cubicBezTo>
                      <a:pt x="6643" y="2684"/>
                      <a:pt x="6630" y="2686"/>
                      <a:pt x="6617" y="2686"/>
                    </a:cubicBezTo>
                    <a:cubicBezTo>
                      <a:pt x="6535" y="2686"/>
                      <a:pt x="6454" y="2603"/>
                      <a:pt x="6383" y="2572"/>
                    </a:cubicBezTo>
                    <a:cubicBezTo>
                      <a:pt x="6365" y="2564"/>
                      <a:pt x="6349" y="2561"/>
                      <a:pt x="6334" y="2561"/>
                    </a:cubicBezTo>
                    <a:cubicBezTo>
                      <a:pt x="6279" y="2561"/>
                      <a:pt x="6239" y="2606"/>
                      <a:pt x="6192" y="2643"/>
                    </a:cubicBezTo>
                    <a:cubicBezTo>
                      <a:pt x="6169" y="2664"/>
                      <a:pt x="6154" y="2672"/>
                      <a:pt x="6144" y="2672"/>
                    </a:cubicBezTo>
                    <a:cubicBezTo>
                      <a:pt x="6108" y="2672"/>
                      <a:pt x="6145" y="2564"/>
                      <a:pt x="6145" y="2536"/>
                    </a:cubicBezTo>
                    <a:cubicBezTo>
                      <a:pt x="6145" y="2518"/>
                      <a:pt x="6137" y="2512"/>
                      <a:pt x="6124" y="2512"/>
                    </a:cubicBezTo>
                    <a:cubicBezTo>
                      <a:pt x="6087" y="2512"/>
                      <a:pt x="6011" y="2575"/>
                      <a:pt x="6002" y="2584"/>
                    </a:cubicBezTo>
                    <a:cubicBezTo>
                      <a:pt x="5992" y="2586"/>
                      <a:pt x="5984" y="2587"/>
                      <a:pt x="5976" y="2587"/>
                    </a:cubicBezTo>
                    <a:cubicBezTo>
                      <a:pt x="5906" y="2587"/>
                      <a:pt x="5902" y="2496"/>
                      <a:pt x="5859" y="2453"/>
                    </a:cubicBezTo>
                    <a:cubicBezTo>
                      <a:pt x="5800" y="2423"/>
                      <a:pt x="5741" y="2402"/>
                      <a:pt x="5676" y="2402"/>
                    </a:cubicBezTo>
                    <a:cubicBezTo>
                      <a:pt x="5662" y="2402"/>
                      <a:pt x="5647" y="2403"/>
                      <a:pt x="5633" y="2405"/>
                    </a:cubicBezTo>
                    <a:cubicBezTo>
                      <a:pt x="5585" y="2405"/>
                      <a:pt x="5323" y="2381"/>
                      <a:pt x="5347" y="2298"/>
                    </a:cubicBezTo>
                    <a:cubicBezTo>
                      <a:pt x="5303" y="2281"/>
                      <a:pt x="5260" y="2269"/>
                      <a:pt x="5216" y="2269"/>
                    </a:cubicBezTo>
                    <a:cubicBezTo>
                      <a:pt x="5200" y="2269"/>
                      <a:pt x="5184" y="2271"/>
                      <a:pt x="5168" y="2274"/>
                    </a:cubicBezTo>
                    <a:cubicBezTo>
                      <a:pt x="4954" y="2262"/>
                      <a:pt x="4740" y="2191"/>
                      <a:pt x="4525" y="2167"/>
                    </a:cubicBezTo>
                    <a:cubicBezTo>
                      <a:pt x="4506" y="2164"/>
                      <a:pt x="4485" y="2161"/>
                      <a:pt x="4465" y="2161"/>
                    </a:cubicBezTo>
                    <a:cubicBezTo>
                      <a:pt x="4413" y="2161"/>
                      <a:pt x="4364" y="2178"/>
                      <a:pt x="4347" y="2238"/>
                    </a:cubicBezTo>
                    <a:cubicBezTo>
                      <a:pt x="4359" y="2191"/>
                      <a:pt x="4382" y="2131"/>
                      <a:pt x="4347" y="2096"/>
                    </a:cubicBezTo>
                    <a:cubicBezTo>
                      <a:pt x="4334" y="2078"/>
                      <a:pt x="4322" y="2073"/>
                      <a:pt x="4311" y="2073"/>
                    </a:cubicBezTo>
                    <a:cubicBezTo>
                      <a:pt x="4299" y="2073"/>
                      <a:pt x="4287" y="2079"/>
                      <a:pt x="4274" y="2079"/>
                    </a:cubicBezTo>
                    <a:cubicBezTo>
                      <a:pt x="4267" y="2079"/>
                      <a:pt x="4260" y="2077"/>
                      <a:pt x="4252" y="2072"/>
                    </a:cubicBezTo>
                    <a:lnTo>
                      <a:pt x="4192" y="2024"/>
                    </a:lnTo>
                    <a:cubicBezTo>
                      <a:pt x="4097" y="1976"/>
                      <a:pt x="4001" y="1929"/>
                      <a:pt x="3906" y="1905"/>
                    </a:cubicBezTo>
                    <a:cubicBezTo>
                      <a:pt x="3898" y="1908"/>
                      <a:pt x="3887" y="1910"/>
                      <a:pt x="3874" y="1910"/>
                    </a:cubicBezTo>
                    <a:cubicBezTo>
                      <a:pt x="3796" y="1910"/>
                      <a:pt x="3656" y="1857"/>
                      <a:pt x="3656" y="1857"/>
                    </a:cubicBezTo>
                    <a:cubicBezTo>
                      <a:pt x="3585" y="1929"/>
                      <a:pt x="3585" y="2036"/>
                      <a:pt x="3501" y="2096"/>
                    </a:cubicBezTo>
                    <a:cubicBezTo>
                      <a:pt x="3501" y="2097"/>
                      <a:pt x="3499" y="2098"/>
                      <a:pt x="3497" y="2098"/>
                    </a:cubicBezTo>
                    <a:cubicBezTo>
                      <a:pt x="3474" y="2098"/>
                      <a:pt x="3390" y="1973"/>
                      <a:pt x="3490" y="1929"/>
                    </a:cubicBezTo>
                    <a:cubicBezTo>
                      <a:pt x="3585" y="1881"/>
                      <a:pt x="3549" y="1834"/>
                      <a:pt x="3454" y="1786"/>
                    </a:cubicBezTo>
                    <a:cubicBezTo>
                      <a:pt x="3427" y="1777"/>
                      <a:pt x="3379" y="1754"/>
                      <a:pt x="3337" y="1754"/>
                    </a:cubicBezTo>
                    <a:cubicBezTo>
                      <a:pt x="3323" y="1754"/>
                      <a:pt x="3310" y="1756"/>
                      <a:pt x="3299" y="1762"/>
                    </a:cubicBezTo>
                    <a:cubicBezTo>
                      <a:pt x="3277" y="1777"/>
                      <a:pt x="3273" y="1787"/>
                      <a:pt x="3262" y="1787"/>
                    </a:cubicBezTo>
                    <a:cubicBezTo>
                      <a:pt x="3255" y="1787"/>
                      <a:pt x="3246" y="1783"/>
                      <a:pt x="3228" y="1774"/>
                    </a:cubicBezTo>
                    <a:cubicBezTo>
                      <a:pt x="3180" y="1738"/>
                      <a:pt x="3073" y="1572"/>
                      <a:pt x="3108" y="1536"/>
                    </a:cubicBezTo>
                    <a:lnTo>
                      <a:pt x="3108" y="1536"/>
                    </a:lnTo>
                    <a:cubicBezTo>
                      <a:pt x="3086" y="1558"/>
                      <a:pt x="3067" y="1567"/>
                      <a:pt x="3044" y="1567"/>
                    </a:cubicBezTo>
                    <a:cubicBezTo>
                      <a:pt x="3017" y="1567"/>
                      <a:pt x="2986" y="1555"/>
                      <a:pt x="2942" y="1536"/>
                    </a:cubicBezTo>
                    <a:cubicBezTo>
                      <a:pt x="2882" y="1500"/>
                      <a:pt x="2799" y="1476"/>
                      <a:pt x="2728" y="1476"/>
                    </a:cubicBezTo>
                    <a:cubicBezTo>
                      <a:pt x="2720" y="1476"/>
                      <a:pt x="2675" y="1487"/>
                      <a:pt x="2645" y="1487"/>
                    </a:cubicBezTo>
                    <a:cubicBezTo>
                      <a:pt x="2631" y="1487"/>
                      <a:pt x="2620" y="1484"/>
                      <a:pt x="2620" y="1476"/>
                    </a:cubicBezTo>
                    <a:cubicBezTo>
                      <a:pt x="2608" y="1453"/>
                      <a:pt x="2608" y="1393"/>
                      <a:pt x="2585" y="1381"/>
                    </a:cubicBezTo>
                    <a:cubicBezTo>
                      <a:pt x="2537" y="1345"/>
                      <a:pt x="2477" y="1369"/>
                      <a:pt x="2430" y="1345"/>
                    </a:cubicBezTo>
                    <a:lnTo>
                      <a:pt x="2275" y="1262"/>
                    </a:lnTo>
                    <a:cubicBezTo>
                      <a:pt x="2264" y="1232"/>
                      <a:pt x="2249" y="1221"/>
                      <a:pt x="2233" y="1221"/>
                    </a:cubicBezTo>
                    <a:cubicBezTo>
                      <a:pt x="2198" y="1221"/>
                      <a:pt x="2157" y="1273"/>
                      <a:pt x="2132" y="1298"/>
                    </a:cubicBezTo>
                    <a:cubicBezTo>
                      <a:pt x="2121" y="1314"/>
                      <a:pt x="2106" y="1320"/>
                      <a:pt x="2089" y="1320"/>
                    </a:cubicBezTo>
                    <a:cubicBezTo>
                      <a:pt x="2068" y="1320"/>
                      <a:pt x="2045" y="1311"/>
                      <a:pt x="2025" y="1298"/>
                    </a:cubicBezTo>
                    <a:cubicBezTo>
                      <a:pt x="2073" y="1214"/>
                      <a:pt x="2096" y="1191"/>
                      <a:pt x="2001" y="1131"/>
                    </a:cubicBezTo>
                    <a:cubicBezTo>
                      <a:pt x="1835" y="1024"/>
                      <a:pt x="1656" y="941"/>
                      <a:pt x="1477" y="833"/>
                    </a:cubicBezTo>
                    <a:cubicBezTo>
                      <a:pt x="1467" y="833"/>
                      <a:pt x="1342" y="751"/>
                      <a:pt x="1307" y="751"/>
                    </a:cubicBezTo>
                    <a:cubicBezTo>
                      <a:pt x="1300" y="751"/>
                      <a:pt x="1297" y="754"/>
                      <a:pt x="1299" y="762"/>
                    </a:cubicBezTo>
                    <a:cubicBezTo>
                      <a:pt x="1303" y="797"/>
                      <a:pt x="1291" y="810"/>
                      <a:pt x="1274" y="810"/>
                    </a:cubicBezTo>
                    <a:cubicBezTo>
                      <a:pt x="1243" y="810"/>
                      <a:pt x="1195" y="773"/>
                      <a:pt x="1180" y="750"/>
                    </a:cubicBezTo>
                    <a:cubicBezTo>
                      <a:pt x="1144" y="714"/>
                      <a:pt x="1192" y="691"/>
                      <a:pt x="1180" y="667"/>
                    </a:cubicBezTo>
                    <a:cubicBezTo>
                      <a:pt x="1156" y="631"/>
                      <a:pt x="1132" y="619"/>
                      <a:pt x="1108" y="607"/>
                    </a:cubicBezTo>
                    <a:cubicBezTo>
                      <a:pt x="1065" y="575"/>
                      <a:pt x="974" y="485"/>
                      <a:pt x="913" y="485"/>
                    </a:cubicBezTo>
                    <a:cubicBezTo>
                      <a:pt x="906" y="485"/>
                      <a:pt x="900" y="486"/>
                      <a:pt x="894" y="488"/>
                    </a:cubicBezTo>
                    <a:cubicBezTo>
                      <a:pt x="886" y="489"/>
                      <a:pt x="879" y="490"/>
                      <a:pt x="873" y="490"/>
                    </a:cubicBezTo>
                    <a:cubicBezTo>
                      <a:pt x="819" y="490"/>
                      <a:pt x="804" y="450"/>
                      <a:pt x="751" y="429"/>
                    </a:cubicBezTo>
                    <a:cubicBezTo>
                      <a:pt x="746" y="427"/>
                      <a:pt x="740" y="426"/>
                      <a:pt x="733" y="426"/>
                    </a:cubicBezTo>
                    <a:cubicBezTo>
                      <a:pt x="702" y="426"/>
                      <a:pt x="660" y="443"/>
                      <a:pt x="641" y="443"/>
                    </a:cubicBezTo>
                    <a:cubicBezTo>
                      <a:pt x="637" y="443"/>
                      <a:pt x="634" y="442"/>
                      <a:pt x="632" y="441"/>
                    </a:cubicBezTo>
                    <a:cubicBezTo>
                      <a:pt x="608" y="429"/>
                      <a:pt x="632" y="381"/>
                      <a:pt x="620" y="357"/>
                    </a:cubicBezTo>
                    <a:cubicBezTo>
                      <a:pt x="584" y="298"/>
                      <a:pt x="537" y="250"/>
                      <a:pt x="489" y="214"/>
                    </a:cubicBezTo>
                    <a:cubicBezTo>
                      <a:pt x="467" y="195"/>
                      <a:pt x="444" y="177"/>
                      <a:pt x="421" y="160"/>
                    </a:cubicBezTo>
                    <a:lnTo>
                      <a:pt x="421" y="160"/>
                    </a:lnTo>
                    <a:cubicBezTo>
                      <a:pt x="403" y="107"/>
                      <a:pt x="377" y="63"/>
                      <a:pt x="334" y="36"/>
                    </a:cubicBezTo>
                    <a:cubicBezTo>
                      <a:pt x="338" y="19"/>
                      <a:pt x="346" y="14"/>
                      <a:pt x="354" y="14"/>
                    </a:cubicBezTo>
                    <a:cubicBezTo>
                      <a:pt x="358" y="14"/>
                      <a:pt x="361" y="14"/>
                      <a:pt x="364" y="16"/>
                    </a:cubicBezTo>
                    <a:lnTo>
                      <a:pt x="364" y="16"/>
                    </a:lnTo>
                    <a:cubicBezTo>
                      <a:pt x="352" y="5"/>
                      <a:pt x="326" y="0"/>
                      <a:pt x="2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3"/>
              <p:cNvSpPr/>
              <p:nvPr/>
            </p:nvSpPr>
            <p:spPr>
              <a:xfrm>
                <a:off x="3437916" y="2300927"/>
                <a:ext cx="738010" cy="586112"/>
              </a:xfrm>
              <a:custGeom>
                <a:avLst/>
                <a:gdLst/>
                <a:ahLst/>
                <a:cxnLst/>
                <a:rect l="l" t="t" r="r" b="b"/>
                <a:pathLst>
                  <a:path w="23778" h="18884" extrusionOk="0">
                    <a:moveTo>
                      <a:pt x="596" y="434"/>
                    </a:moveTo>
                    <a:cubicBezTo>
                      <a:pt x="601" y="447"/>
                      <a:pt x="606" y="458"/>
                      <a:pt x="608" y="464"/>
                    </a:cubicBezTo>
                    <a:cubicBezTo>
                      <a:pt x="605" y="454"/>
                      <a:pt x="601" y="443"/>
                      <a:pt x="596" y="434"/>
                    </a:cubicBezTo>
                    <a:close/>
                    <a:moveTo>
                      <a:pt x="2281" y="1646"/>
                    </a:moveTo>
                    <a:lnTo>
                      <a:pt x="2281" y="1646"/>
                    </a:lnTo>
                    <a:cubicBezTo>
                      <a:pt x="2282" y="1650"/>
                      <a:pt x="2284" y="1653"/>
                      <a:pt x="2287" y="1655"/>
                    </a:cubicBezTo>
                    <a:cubicBezTo>
                      <a:pt x="2285" y="1653"/>
                      <a:pt x="2283" y="1650"/>
                      <a:pt x="2281" y="1646"/>
                    </a:cubicBezTo>
                    <a:close/>
                    <a:moveTo>
                      <a:pt x="3061" y="1929"/>
                    </a:moveTo>
                    <a:cubicBezTo>
                      <a:pt x="3120" y="1953"/>
                      <a:pt x="3168" y="1965"/>
                      <a:pt x="3144" y="2024"/>
                    </a:cubicBezTo>
                    <a:lnTo>
                      <a:pt x="3084" y="1988"/>
                    </a:lnTo>
                    <a:lnTo>
                      <a:pt x="3061" y="1929"/>
                    </a:lnTo>
                    <a:close/>
                    <a:moveTo>
                      <a:pt x="4406" y="2322"/>
                    </a:moveTo>
                    <a:lnTo>
                      <a:pt x="4406" y="2322"/>
                    </a:lnTo>
                    <a:cubicBezTo>
                      <a:pt x="4405" y="2324"/>
                      <a:pt x="4404" y="2326"/>
                      <a:pt x="4403" y="2328"/>
                    </a:cubicBezTo>
                    <a:lnTo>
                      <a:pt x="4403" y="2328"/>
                    </a:lnTo>
                    <a:cubicBezTo>
                      <a:pt x="4404" y="2326"/>
                      <a:pt x="4405" y="2324"/>
                      <a:pt x="4406" y="2322"/>
                    </a:cubicBezTo>
                    <a:close/>
                    <a:moveTo>
                      <a:pt x="3487" y="2361"/>
                    </a:moveTo>
                    <a:cubicBezTo>
                      <a:pt x="3456" y="2361"/>
                      <a:pt x="3455" y="2392"/>
                      <a:pt x="3477" y="2453"/>
                    </a:cubicBezTo>
                    <a:cubicBezTo>
                      <a:pt x="3525" y="2441"/>
                      <a:pt x="3561" y="2441"/>
                      <a:pt x="3573" y="2393"/>
                    </a:cubicBezTo>
                    <a:cubicBezTo>
                      <a:pt x="3533" y="2371"/>
                      <a:pt x="3505" y="2361"/>
                      <a:pt x="3487" y="2361"/>
                    </a:cubicBezTo>
                    <a:close/>
                    <a:moveTo>
                      <a:pt x="3817" y="2457"/>
                    </a:moveTo>
                    <a:cubicBezTo>
                      <a:pt x="3770" y="2457"/>
                      <a:pt x="3760" y="2528"/>
                      <a:pt x="3811" y="2548"/>
                    </a:cubicBezTo>
                    <a:cubicBezTo>
                      <a:pt x="3821" y="2554"/>
                      <a:pt x="3831" y="2557"/>
                      <a:pt x="3840" y="2557"/>
                    </a:cubicBezTo>
                    <a:cubicBezTo>
                      <a:pt x="3883" y="2557"/>
                      <a:pt x="3906" y="2494"/>
                      <a:pt x="3846" y="2465"/>
                    </a:cubicBezTo>
                    <a:cubicBezTo>
                      <a:pt x="3835" y="2459"/>
                      <a:pt x="3825" y="2457"/>
                      <a:pt x="3817" y="2457"/>
                    </a:cubicBezTo>
                    <a:close/>
                    <a:moveTo>
                      <a:pt x="8776" y="3465"/>
                    </a:moveTo>
                    <a:cubicBezTo>
                      <a:pt x="8779" y="3466"/>
                      <a:pt x="8782" y="3467"/>
                      <a:pt x="8786" y="3468"/>
                    </a:cubicBezTo>
                    <a:lnTo>
                      <a:pt x="8786" y="3468"/>
                    </a:lnTo>
                    <a:cubicBezTo>
                      <a:pt x="8783" y="3466"/>
                      <a:pt x="8779" y="3465"/>
                      <a:pt x="8776" y="3465"/>
                    </a:cubicBezTo>
                    <a:close/>
                    <a:moveTo>
                      <a:pt x="10061" y="3917"/>
                    </a:moveTo>
                    <a:lnTo>
                      <a:pt x="10061" y="3929"/>
                    </a:lnTo>
                    <a:lnTo>
                      <a:pt x="10228" y="3953"/>
                    </a:lnTo>
                    <a:cubicBezTo>
                      <a:pt x="10228" y="3980"/>
                      <a:pt x="10221" y="3993"/>
                      <a:pt x="10198" y="3993"/>
                    </a:cubicBezTo>
                    <a:cubicBezTo>
                      <a:pt x="10190" y="3993"/>
                      <a:pt x="10181" y="3992"/>
                      <a:pt x="10169" y="3989"/>
                    </a:cubicBezTo>
                    <a:cubicBezTo>
                      <a:pt x="10121" y="3977"/>
                      <a:pt x="10050" y="3965"/>
                      <a:pt x="10061" y="3917"/>
                    </a:cubicBezTo>
                    <a:close/>
                    <a:moveTo>
                      <a:pt x="10931" y="4129"/>
                    </a:moveTo>
                    <a:lnTo>
                      <a:pt x="10931" y="4129"/>
                    </a:lnTo>
                    <a:cubicBezTo>
                      <a:pt x="10931" y="4130"/>
                      <a:pt x="10931" y="4131"/>
                      <a:pt x="10931" y="4131"/>
                    </a:cubicBezTo>
                    <a:cubicBezTo>
                      <a:pt x="10931" y="4130"/>
                      <a:pt x="10931" y="4130"/>
                      <a:pt x="10931" y="4129"/>
                    </a:cubicBezTo>
                    <a:close/>
                    <a:moveTo>
                      <a:pt x="8808" y="4097"/>
                    </a:moveTo>
                    <a:cubicBezTo>
                      <a:pt x="8797" y="4097"/>
                      <a:pt x="8792" y="4100"/>
                      <a:pt x="8799" y="4108"/>
                    </a:cubicBezTo>
                    <a:lnTo>
                      <a:pt x="8799" y="4120"/>
                    </a:lnTo>
                    <a:cubicBezTo>
                      <a:pt x="8823" y="4167"/>
                      <a:pt x="8883" y="4155"/>
                      <a:pt x="8930" y="4167"/>
                    </a:cubicBezTo>
                    <a:cubicBezTo>
                      <a:pt x="8930" y="4131"/>
                      <a:pt x="8930" y="4120"/>
                      <a:pt x="8883" y="4120"/>
                    </a:cubicBezTo>
                    <a:cubicBezTo>
                      <a:pt x="8883" y="4111"/>
                      <a:pt x="8832" y="4097"/>
                      <a:pt x="8808" y="4097"/>
                    </a:cubicBezTo>
                    <a:close/>
                    <a:moveTo>
                      <a:pt x="12359" y="4143"/>
                    </a:moveTo>
                    <a:cubicBezTo>
                      <a:pt x="12359" y="4167"/>
                      <a:pt x="12347" y="4227"/>
                      <a:pt x="12288" y="4227"/>
                    </a:cubicBezTo>
                    <a:cubicBezTo>
                      <a:pt x="12288" y="4227"/>
                      <a:pt x="12288" y="4227"/>
                      <a:pt x="12288" y="4227"/>
                    </a:cubicBezTo>
                    <a:lnTo>
                      <a:pt x="12288" y="4227"/>
                    </a:lnTo>
                    <a:cubicBezTo>
                      <a:pt x="12275" y="4233"/>
                      <a:pt x="12261" y="4236"/>
                      <a:pt x="12250" y="4236"/>
                    </a:cubicBezTo>
                    <a:cubicBezTo>
                      <a:pt x="12222" y="4236"/>
                      <a:pt x="12209" y="4217"/>
                      <a:pt x="12252" y="4191"/>
                    </a:cubicBezTo>
                    <a:cubicBezTo>
                      <a:pt x="12288" y="4167"/>
                      <a:pt x="12324" y="4155"/>
                      <a:pt x="12359" y="4143"/>
                    </a:cubicBezTo>
                    <a:close/>
                    <a:moveTo>
                      <a:pt x="14514" y="4298"/>
                    </a:moveTo>
                    <a:lnTo>
                      <a:pt x="14514" y="4298"/>
                    </a:lnTo>
                    <a:cubicBezTo>
                      <a:pt x="14514" y="4299"/>
                      <a:pt x="14514" y="4301"/>
                      <a:pt x="14513" y="4302"/>
                    </a:cubicBezTo>
                    <a:lnTo>
                      <a:pt x="14513" y="4302"/>
                    </a:lnTo>
                    <a:lnTo>
                      <a:pt x="14514" y="4298"/>
                    </a:lnTo>
                    <a:close/>
                    <a:moveTo>
                      <a:pt x="12431" y="4342"/>
                    </a:moveTo>
                    <a:cubicBezTo>
                      <a:pt x="12431" y="4343"/>
                      <a:pt x="12431" y="4345"/>
                      <a:pt x="12431" y="4346"/>
                    </a:cubicBezTo>
                    <a:cubicBezTo>
                      <a:pt x="12431" y="4344"/>
                      <a:pt x="12431" y="4343"/>
                      <a:pt x="12431" y="4342"/>
                    </a:cubicBezTo>
                    <a:close/>
                    <a:moveTo>
                      <a:pt x="14895" y="4417"/>
                    </a:moveTo>
                    <a:lnTo>
                      <a:pt x="14895" y="4417"/>
                    </a:lnTo>
                    <a:cubicBezTo>
                      <a:pt x="14895" y="4418"/>
                      <a:pt x="14895" y="4419"/>
                      <a:pt x="14894" y="4420"/>
                    </a:cubicBezTo>
                    <a:lnTo>
                      <a:pt x="14894" y="4420"/>
                    </a:lnTo>
                    <a:cubicBezTo>
                      <a:pt x="14895" y="4419"/>
                      <a:pt x="14895" y="4418"/>
                      <a:pt x="14895" y="4417"/>
                    </a:cubicBezTo>
                    <a:close/>
                    <a:moveTo>
                      <a:pt x="13840" y="4368"/>
                    </a:moveTo>
                    <a:cubicBezTo>
                      <a:pt x="13846" y="4368"/>
                      <a:pt x="13852" y="4369"/>
                      <a:pt x="13860" y="4370"/>
                    </a:cubicBezTo>
                    <a:cubicBezTo>
                      <a:pt x="13938" y="4381"/>
                      <a:pt x="13911" y="4466"/>
                      <a:pt x="13848" y="4466"/>
                    </a:cubicBezTo>
                    <a:cubicBezTo>
                      <a:pt x="13844" y="4466"/>
                      <a:pt x="13840" y="4466"/>
                      <a:pt x="13836" y="4465"/>
                    </a:cubicBezTo>
                    <a:cubicBezTo>
                      <a:pt x="13814" y="4421"/>
                      <a:pt x="13782" y="4368"/>
                      <a:pt x="13840" y="4368"/>
                    </a:cubicBezTo>
                    <a:close/>
                    <a:moveTo>
                      <a:pt x="1205" y="4898"/>
                    </a:moveTo>
                    <a:cubicBezTo>
                      <a:pt x="1191" y="4898"/>
                      <a:pt x="1175" y="4901"/>
                      <a:pt x="1156" y="4905"/>
                    </a:cubicBezTo>
                    <a:lnTo>
                      <a:pt x="1179" y="4953"/>
                    </a:lnTo>
                    <a:lnTo>
                      <a:pt x="1239" y="5001"/>
                    </a:lnTo>
                    <a:cubicBezTo>
                      <a:pt x="1267" y="4934"/>
                      <a:pt x="1258" y="4898"/>
                      <a:pt x="1205" y="4898"/>
                    </a:cubicBezTo>
                    <a:close/>
                    <a:moveTo>
                      <a:pt x="560" y="1238"/>
                    </a:moveTo>
                    <a:lnTo>
                      <a:pt x="560" y="1238"/>
                    </a:lnTo>
                    <a:cubicBezTo>
                      <a:pt x="465" y="1262"/>
                      <a:pt x="370" y="1464"/>
                      <a:pt x="334" y="1560"/>
                    </a:cubicBezTo>
                    <a:cubicBezTo>
                      <a:pt x="334" y="1560"/>
                      <a:pt x="272" y="1705"/>
                      <a:pt x="293" y="1705"/>
                    </a:cubicBezTo>
                    <a:cubicBezTo>
                      <a:pt x="294" y="1705"/>
                      <a:pt x="296" y="1704"/>
                      <a:pt x="298" y="1703"/>
                    </a:cubicBezTo>
                    <a:cubicBezTo>
                      <a:pt x="334" y="1726"/>
                      <a:pt x="358" y="1774"/>
                      <a:pt x="346" y="1810"/>
                    </a:cubicBezTo>
                    <a:cubicBezTo>
                      <a:pt x="334" y="1893"/>
                      <a:pt x="310" y="2000"/>
                      <a:pt x="370" y="2060"/>
                    </a:cubicBezTo>
                    <a:cubicBezTo>
                      <a:pt x="429" y="2119"/>
                      <a:pt x="465" y="2107"/>
                      <a:pt x="429" y="2191"/>
                    </a:cubicBezTo>
                    <a:cubicBezTo>
                      <a:pt x="453" y="2286"/>
                      <a:pt x="644" y="2429"/>
                      <a:pt x="489" y="2465"/>
                    </a:cubicBezTo>
                    <a:cubicBezTo>
                      <a:pt x="495" y="2463"/>
                      <a:pt x="500" y="2463"/>
                      <a:pt x="505" y="2463"/>
                    </a:cubicBezTo>
                    <a:cubicBezTo>
                      <a:pt x="605" y="2463"/>
                      <a:pt x="574" y="2670"/>
                      <a:pt x="608" y="2727"/>
                    </a:cubicBezTo>
                    <a:cubicBezTo>
                      <a:pt x="622" y="2754"/>
                      <a:pt x="636" y="2760"/>
                      <a:pt x="650" y="2760"/>
                    </a:cubicBezTo>
                    <a:cubicBezTo>
                      <a:pt x="662" y="2760"/>
                      <a:pt x="674" y="2756"/>
                      <a:pt x="687" y="2756"/>
                    </a:cubicBezTo>
                    <a:cubicBezTo>
                      <a:pt x="700" y="2756"/>
                      <a:pt x="713" y="2760"/>
                      <a:pt x="727" y="2774"/>
                    </a:cubicBezTo>
                    <a:cubicBezTo>
                      <a:pt x="786" y="2822"/>
                      <a:pt x="703" y="2869"/>
                      <a:pt x="667" y="2881"/>
                    </a:cubicBezTo>
                    <a:cubicBezTo>
                      <a:pt x="536" y="2917"/>
                      <a:pt x="679" y="3012"/>
                      <a:pt x="715" y="3096"/>
                    </a:cubicBezTo>
                    <a:cubicBezTo>
                      <a:pt x="739" y="3191"/>
                      <a:pt x="751" y="3298"/>
                      <a:pt x="751" y="3405"/>
                    </a:cubicBezTo>
                    <a:cubicBezTo>
                      <a:pt x="754" y="3409"/>
                      <a:pt x="756" y="3410"/>
                      <a:pt x="758" y="3410"/>
                    </a:cubicBezTo>
                    <a:cubicBezTo>
                      <a:pt x="765" y="3410"/>
                      <a:pt x="753" y="3376"/>
                      <a:pt x="778" y="3376"/>
                    </a:cubicBezTo>
                    <a:cubicBezTo>
                      <a:pt x="783" y="3376"/>
                      <a:pt x="790" y="3378"/>
                      <a:pt x="798" y="3381"/>
                    </a:cubicBezTo>
                    <a:cubicBezTo>
                      <a:pt x="822" y="3393"/>
                      <a:pt x="834" y="3441"/>
                      <a:pt x="846" y="3477"/>
                    </a:cubicBezTo>
                    <a:cubicBezTo>
                      <a:pt x="846" y="3500"/>
                      <a:pt x="882" y="3596"/>
                      <a:pt x="858" y="3631"/>
                    </a:cubicBezTo>
                    <a:cubicBezTo>
                      <a:pt x="834" y="3679"/>
                      <a:pt x="798" y="3679"/>
                      <a:pt x="846" y="3739"/>
                    </a:cubicBezTo>
                    <a:cubicBezTo>
                      <a:pt x="894" y="3810"/>
                      <a:pt x="941" y="3774"/>
                      <a:pt x="965" y="3810"/>
                    </a:cubicBezTo>
                    <a:cubicBezTo>
                      <a:pt x="1013" y="3870"/>
                      <a:pt x="965" y="3989"/>
                      <a:pt x="965" y="4048"/>
                    </a:cubicBezTo>
                    <a:cubicBezTo>
                      <a:pt x="965" y="4120"/>
                      <a:pt x="977" y="4203"/>
                      <a:pt x="1001" y="4274"/>
                    </a:cubicBezTo>
                    <a:cubicBezTo>
                      <a:pt x="1025" y="4346"/>
                      <a:pt x="1060" y="4405"/>
                      <a:pt x="1108" y="4465"/>
                    </a:cubicBezTo>
                    <a:cubicBezTo>
                      <a:pt x="1132" y="4501"/>
                      <a:pt x="1227" y="4536"/>
                      <a:pt x="1239" y="4572"/>
                    </a:cubicBezTo>
                    <a:cubicBezTo>
                      <a:pt x="1221" y="4566"/>
                      <a:pt x="1203" y="4563"/>
                      <a:pt x="1185" y="4563"/>
                    </a:cubicBezTo>
                    <a:cubicBezTo>
                      <a:pt x="1167" y="4563"/>
                      <a:pt x="1150" y="4566"/>
                      <a:pt x="1132" y="4572"/>
                    </a:cubicBezTo>
                    <a:cubicBezTo>
                      <a:pt x="1108" y="4596"/>
                      <a:pt x="1156" y="4715"/>
                      <a:pt x="1179" y="4751"/>
                    </a:cubicBezTo>
                    <a:cubicBezTo>
                      <a:pt x="1191" y="4774"/>
                      <a:pt x="1239" y="4751"/>
                      <a:pt x="1275" y="4810"/>
                    </a:cubicBezTo>
                    <a:cubicBezTo>
                      <a:pt x="1287" y="4858"/>
                      <a:pt x="1298" y="4905"/>
                      <a:pt x="1298" y="4965"/>
                    </a:cubicBezTo>
                    <a:cubicBezTo>
                      <a:pt x="1298" y="5108"/>
                      <a:pt x="1227" y="5132"/>
                      <a:pt x="1334" y="5263"/>
                    </a:cubicBezTo>
                    <a:cubicBezTo>
                      <a:pt x="1394" y="5310"/>
                      <a:pt x="1429" y="5370"/>
                      <a:pt x="1441" y="5441"/>
                    </a:cubicBezTo>
                    <a:cubicBezTo>
                      <a:pt x="1453" y="5477"/>
                      <a:pt x="1548" y="5465"/>
                      <a:pt x="1572" y="5536"/>
                    </a:cubicBezTo>
                    <a:cubicBezTo>
                      <a:pt x="1679" y="5501"/>
                      <a:pt x="1620" y="5286"/>
                      <a:pt x="1608" y="5191"/>
                    </a:cubicBezTo>
                    <a:cubicBezTo>
                      <a:pt x="1596" y="5155"/>
                      <a:pt x="1596" y="5108"/>
                      <a:pt x="1608" y="5060"/>
                    </a:cubicBezTo>
                    <a:cubicBezTo>
                      <a:pt x="1656" y="5036"/>
                      <a:pt x="1679" y="4977"/>
                      <a:pt x="1668" y="4929"/>
                    </a:cubicBezTo>
                    <a:lnTo>
                      <a:pt x="1668" y="4929"/>
                    </a:lnTo>
                    <a:lnTo>
                      <a:pt x="1572" y="4953"/>
                    </a:lnTo>
                    <a:cubicBezTo>
                      <a:pt x="1548" y="4870"/>
                      <a:pt x="1620" y="4834"/>
                      <a:pt x="1572" y="4763"/>
                    </a:cubicBezTo>
                    <a:cubicBezTo>
                      <a:pt x="1537" y="4691"/>
                      <a:pt x="1477" y="4643"/>
                      <a:pt x="1406" y="4608"/>
                    </a:cubicBezTo>
                    <a:cubicBezTo>
                      <a:pt x="1396" y="4608"/>
                      <a:pt x="1388" y="4610"/>
                      <a:pt x="1383" y="4610"/>
                    </a:cubicBezTo>
                    <a:cubicBezTo>
                      <a:pt x="1374" y="4610"/>
                      <a:pt x="1370" y="4605"/>
                      <a:pt x="1370" y="4584"/>
                    </a:cubicBezTo>
                    <a:cubicBezTo>
                      <a:pt x="1358" y="4548"/>
                      <a:pt x="1358" y="4501"/>
                      <a:pt x="1370" y="4465"/>
                    </a:cubicBezTo>
                    <a:cubicBezTo>
                      <a:pt x="1382" y="4393"/>
                      <a:pt x="1406" y="4298"/>
                      <a:pt x="1334" y="4239"/>
                    </a:cubicBezTo>
                    <a:cubicBezTo>
                      <a:pt x="1263" y="4179"/>
                      <a:pt x="1227" y="4084"/>
                      <a:pt x="1215" y="3989"/>
                    </a:cubicBezTo>
                    <a:cubicBezTo>
                      <a:pt x="1215" y="3953"/>
                      <a:pt x="1298" y="3881"/>
                      <a:pt x="1263" y="3858"/>
                    </a:cubicBezTo>
                    <a:cubicBezTo>
                      <a:pt x="1247" y="3841"/>
                      <a:pt x="1232" y="3836"/>
                      <a:pt x="1218" y="3836"/>
                    </a:cubicBezTo>
                    <a:cubicBezTo>
                      <a:pt x="1182" y="3836"/>
                      <a:pt x="1153" y="3877"/>
                      <a:pt x="1127" y="3877"/>
                    </a:cubicBezTo>
                    <a:cubicBezTo>
                      <a:pt x="1112" y="3877"/>
                      <a:pt x="1098" y="3864"/>
                      <a:pt x="1084" y="3822"/>
                    </a:cubicBezTo>
                    <a:cubicBezTo>
                      <a:pt x="1048" y="3667"/>
                      <a:pt x="1287" y="3822"/>
                      <a:pt x="1239" y="3655"/>
                    </a:cubicBezTo>
                    <a:cubicBezTo>
                      <a:pt x="1230" y="3624"/>
                      <a:pt x="1216" y="3616"/>
                      <a:pt x="1201" y="3616"/>
                    </a:cubicBezTo>
                    <a:cubicBezTo>
                      <a:pt x="1186" y="3616"/>
                      <a:pt x="1170" y="3623"/>
                      <a:pt x="1156" y="3623"/>
                    </a:cubicBezTo>
                    <a:cubicBezTo>
                      <a:pt x="1146" y="3623"/>
                      <a:pt x="1138" y="3620"/>
                      <a:pt x="1132" y="3608"/>
                    </a:cubicBezTo>
                    <a:cubicBezTo>
                      <a:pt x="1084" y="3512"/>
                      <a:pt x="1060" y="3417"/>
                      <a:pt x="1048" y="3310"/>
                    </a:cubicBezTo>
                    <a:cubicBezTo>
                      <a:pt x="1013" y="3108"/>
                      <a:pt x="1025" y="2846"/>
                      <a:pt x="941" y="2655"/>
                    </a:cubicBezTo>
                    <a:cubicBezTo>
                      <a:pt x="906" y="2596"/>
                      <a:pt x="870" y="2596"/>
                      <a:pt x="822" y="2560"/>
                    </a:cubicBezTo>
                    <a:cubicBezTo>
                      <a:pt x="715" y="2477"/>
                      <a:pt x="834" y="2512"/>
                      <a:pt x="846" y="2477"/>
                    </a:cubicBezTo>
                    <a:cubicBezTo>
                      <a:pt x="870" y="2453"/>
                      <a:pt x="786" y="2310"/>
                      <a:pt x="751" y="2286"/>
                    </a:cubicBezTo>
                    <a:cubicBezTo>
                      <a:pt x="632" y="2250"/>
                      <a:pt x="679" y="2238"/>
                      <a:pt x="739" y="2167"/>
                    </a:cubicBezTo>
                    <a:cubicBezTo>
                      <a:pt x="748" y="2167"/>
                      <a:pt x="629" y="2147"/>
                      <a:pt x="575" y="2147"/>
                    </a:cubicBezTo>
                    <a:cubicBezTo>
                      <a:pt x="558" y="2147"/>
                      <a:pt x="548" y="2149"/>
                      <a:pt x="548" y="2153"/>
                    </a:cubicBezTo>
                    <a:lnTo>
                      <a:pt x="548" y="2153"/>
                    </a:lnTo>
                    <a:cubicBezTo>
                      <a:pt x="539" y="2118"/>
                      <a:pt x="632" y="2083"/>
                      <a:pt x="644" y="2072"/>
                    </a:cubicBezTo>
                    <a:cubicBezTo>
                      <a:pt x="691" y="2024"/>
                      <a:pt x="632" y="1953"/>
                      <a:pt x="596" y="1917"/>
                    </a:cubicBezTo>
                    <a:cubicBezTo>
                      <a:pt x="573" y="1894"/>
                      <a:pt x="465" y="1689"/>
                      <a:pt x="546" y="1689"/>
                    </a:cubicBezTo>
                    <a:cubicBezTo>
                      <a:pt x="550" y="1689"/>
                      <a:pt x="555" y="1690"/>
                      <a:pt x="560" y="1691"/>
                    </a:cubicBezTo>
                    <a:cubicBezTo>
                      <a:pt x="569" y="1692"/>
                      <a:pt x="576" y="1693"/>
                      <a:pt x="582" y="1693"/>
                    </a:cubicBezTo>
                    <a:cubicBezTo>
                      <a:pt x="680" y="1693"/>
                      <a:pt x="499" y="1521"/>
                      <a:pt x="477" y="1476"/>
                    </a:cubicBezTo>
                    <a:cubicBezTo>
                      <a:pt x="429" y="1357"/>
                      <a:pt x="679" y="1322"/>
                      <a:pt x="560" y="1238"/>
                    </a:cubicBezTo>
                    <a:close/>
                    <a:moveTo>
                      <a:pt x="1608" y="5530"/>
                    </a:moveTo>
                    <a:cubicBezTo>
                      <a:pt x="1598" y="5530"/>
                      <a:pt x="1586" y="5532"/>
                      <a:pt x="1572" y="5536"/>
                    </a:cubicBezTo>
                    <a:cubicBezTo>
                      <a:pt x="1548" y="5548"/>
                      <a:pt x="1429" y="5536"/>
                      <a:pt x="1477" y="5608"/>
                    </a:cubicBezTo>
                    <a:cubicBezTo>
                      <a:pt x="1513" y="5655"/>
                      <a:pt x="1584" y="5667"/>
                      <a:pt x="1620" y="5703"/>
                    </a:cubicBezTo>
                    <a:cubicBezTo>
                      <a:pt x="1605" y="5693"/>
                      <a:pt x="1594" y="5689"/>
                      <a:pt x="1587" y="5689"/>
                    </a:cubicBezTo>
                    <a:cubicBezTo>
                      <a:pt x="1541" y="5689"/>
                      <a:pt x="1622" y="5853"/>
                      <a:pt x="1632" y="5894"/>
                    </a:cubicBezTo>
                    <a:cubicBezTo>
                      <a:pt x="1644" y="5965"/>
                      <a:pt x="1548" y="5917"/>
                      <a:pt x="1584" y="6013"/>
                    </a:cubicBezTo>
                    <a:cubicBezTo>
                      <a:pt x="1591" y="6038"/>
                      <a:pt x="1618" y="6049"/>
                      <a:pt x="1649" y="6049"/>
                    </a:cubicBezTo>
                    <a:cubicBezTo>
                      <a:pt x="1722" y="6049"/>
                      <a:pt x="1823" y="5992"/>
                      <a:pt x="1799" y="5917"/>
                    </a:cubicBezTo>
                    <a:lnTo>
                      <a:pt x="1799" y="5917"/>
                    </a:lnTo>
                    <a:lnTo>
                      <a:pt x="1822" y="5989"/>
                    </a:lnTo>
                    <a:cubicBezTo>
                      <a:pt x="1830" y="6032"/>
                      <a:pt x="1876" y="6071"/>
                      <a:pt x="1906" y="6071"/>
                    </a:cubicBezTo>
                    <a:cubicBezTo>
                      <a:pt x="1926" y="6071"/>
                      <a:pt x="1939" y="6055"/>
                      <a:pt x="1929" y="6013"/>
                    </a:cubicBezTo>
                    <a:lnTo>
                      <a:pt x="1929" y="6013"/>
                    </a:lnTo>
                    <a:lnTo>
                      <a:pt x="1941" y="6025"/>
                    </a:lnTo>
                    <a:cubicBezTo>
                      <a:pt x="1918" y="5941"/>
                      <a:pt x="1894" y="5858"/>
                      <a:pt x="1846" y="5786"/>
                    </a:cubicBezTo>
                    <a:cubicBezTo>
                      <a:pt x="1810" y="5715"/>
                      <a:pt x="1787" y="5691"/>
                      <a:pt x="1727" y="5667"/>
                    </a:cubicBezTo>
                    <a:cubicBezTo>
                      <a:pt x="1664" y="5636"/>
                      <a:pt x="1684" y="5530"/>
                      <a:pt x="1608" y="5530"/>
                    </a:cubicBezTo>
                    <a:close/>
                    <a:moveTo>
                      <a:pt x="2080" y="6726"/>
                    </a:moveTo>
                    <a:cubicBezTo>
                      <a:pt x="2100" y="6726"/>
                      <a:pt x="2122" y="6738"/>
                      <a:pt x="2132" y="6763"/>
                    </a:cubicBezTo>
                    <a:cubicBezTo>
                      <a:pt x="2124" y="6794"/>
                      <a:pt x="2105" y="6837"/>
                      <a:pt x="2083" y="6837"/>
                    </a:cubicBezTo>
                    <a:cubicBezTo>
                      <a:pt x="2072" y="6837"/>
                      <a:pt x="2060" y="6826"/>
                      <a:pt x="2049" y="6798"/>
                    </a:cubicBezTo>
                    <a:cubicBezTo>
                      <a:pt x="2028" y="6750"/>
                      <a:pt x="2051" y="6726"/>
                      <a:pt x="2080" y="6726"/>
                    </a:cubicBezTo>
                    <a:close/>
                    <a:moveTo>
                      <a:pt x="20658" y="7108"/>
                    </a:moveTo>
                    <a:lnTo>
                      <a:pt x="20658" y="7108"/>
                    </a:lnTo>
                    <a:cubicBezTo>
                      <a:pt x="20591" y="7187"/>
                      <a:pt x="20630" y="7220"/>
                      <a:pt x="20671" y="7220"/>
                    </a:cubicBezTo>
                    <a:cubicBezTo>
                      <a:pt x="20711" y="7220"/>
                      <a:pt x="20752" y="7190"/>
                      <a:pt x="20706" y="7144"/>
                    </a:cubicBezTo>
                    <a:cubicBezTo>
                      <a:pt x="20682" y="7132"/>
                      <a:pt x="20670" y="7120"/>
                      <a:pt x="20658" y="7108"/>
                    </a:cubicBezTo>
                    <a:close/>
                    <a:moveTo>
                      <a:pt x="21539" y="8394"/>
                    </a:moveTo>
                    <a:cubicBezTo>
                      <a:pt x="21611" y="8453"/>
                      <a:pt x="21599" y="8489"/>
                      <a:pt x="21539" y="8537"/>
                    </a:cubicBezTo>
                    <a:lnTo>
                      <a:pt x="21503" y="8501"/>
                    </a:lnTo>
                    <a:cubicBezTo>
                      <a:pt x="21503" y="8453"/>
                      <a:pt x="21515" y="8418"/>
                      <a:pt x="21539" y="8394"/>
                    </a:cubicBezTo>
                    <a:close/>
                    <a:moveTo>
                      <a:pt x="2946" y="8496"/>
                    </a:moveTo>
                    <a:cubicBezTo>
                      <a:pt x="2976" y="8496"/>
                      <a:pt x="3001" y="8524"/>
                      <a:pt x="3001" y="8596"/>
                    </a:cubicBezTo>
                    <a:cubicBezTo>
                      <a:pt x="2989" y="8620"/>
                      <a:pt x="2965" y="8656"/>
                      <a:pt x="2942" y="8680"/>
                    </a:cubicBezTo>
                    <a:cubicBezTo>
                      <a:pt x="2932" y="8683"/>
                      <a:pt x="2923" y="8685"/>
                      <a:pt x="2914" y="8685"/>
                    </a:cubicBezTo>
                    <a:cubicBezTo>
                      <a:pt x="2865" y="8685"/>
                      <a:pt x="2826" y="8636"/>
                      <a:pt x="2846" y="8596"/>
                    </a:cubicBezTo>
                    <a:cubicBezTo>
                      <a:pt x="2860" y="8543"/>
                      <a:pt x="2907" y="8496"/>
                      <a:pt x="2946" y="8496"/>
                    </a:cubicBezTo>
                    <a:close/>
                    <a:moveTo>
                      <a:pt x="3786" y="10093"/>
                    </a:moveTo>
                    <a:cubicBezTo>
                      <a:pt x="3771" y="10093"/>
                      <a:pt x="3752" y="10098"/>
                      <a:pt x="3727" y="10108"/>
                    </a:cubicBezTo>
                    <a:lnTo>
                      <a:pt x="3751" y="10156"/>
                    </a:lnTo>
                    <a:lnTo>
                      <a:pt x="3823" y="10192"/>
                    </a:lnTo>
                    <a:cubicBezTo>
                      <a:pt x="3831" y="10124"/>
                      <a:pt x="3822" y="10093"/>
                      <a:pt x="3786" y="10093"/>
                    </a:cubicBezTo>
                    <a:close/>
                    <a:moveTo>
                      <a:pt x="4573" y="11549"/>
                    </a:moveTo>
                    <a:cubicBezTo>
                      <a:pt x="4564" y="11592"/>
                      <a:pt x="4537" y="11658"/>
                      <a:pt x="4501" y="11658"/>
                    </a:cubicBezTo>
                    <a:cubicBezTo>
                      <a:pt x="4487" y="11658"/>
                      <a:pt x="4471" y="11648"/>
                      <a:pt x="4454" y="11620"/>
                    </a:cubicBezTo>
                    <a:lnTo>
                      <a:pt x="4573" y="11549"/>
                    </a:lnTo>
                    <a:close/>
                    <a:moveTo>
                      <a:pt x="23420" y="11620"/>
                    </a:moveTo>
                    <a:cubicBezTo>
                      <a:pt x="23456" y="11656"/>
                      <a:pt x="23492" y="11668"/>
                      <a:pt x="23492" y="11728"/>
                    </a:cubicBezTo>
                    <a:cubicBezTo>
                      <a:pt x="23476" y="11728"/>
                      <a:pt x="23455" y="11732"/>
                      <a:pt x="23436" y="11732"/>
                    </a:cubicBezTo>
                    <a:cubicBezTo>
                      <a:pt x="23412" y="11732"/>
                      <a:pt x="23391" y="11725"/>
                      <a:pt x="23385" y="11692"/>
                    </a:cubicBezTo>
                    <a:lnTo>
                      <a:pt x="23420" y="11620"/>
                    </a:lnTo>
                    <a:close/>
                    <a:moveTo>
                      <a:pt x="23315" y="12096"/>
                    </a:moveTo>
                    <a:cubicBezTo>
                      <a:pt x="23314" y="12097"/>
                      <a:pt x="23314" y="12097"/>
                      <a:pt x="23313" y="12097"/>
                    </a:cubicBezTo>
                    <a:lnTo>
                      <a:pt x="23315" y="12096"/>
                    </a:lnTo>
                    <a:close/>
                    <a:moveTo>
                      <a:pt x="5449" y="12986"/>
                    </a:moveTo>
                    <a:cubicBezTo>
                      <a:pt x="5467" y="12986"/>
                      <a:pt x="5486" y="12994"/>
                      <a:pt x="5501" y="13014"/>
                    </a:cubicBezTo>
                    <a:cubicBezTo>
                      <a:pt x="5501" y="13048"/>
                      <a:pt x="5495" y="13096"/>
                      <a:pt x="5468" y="13096"/>
                    </a:cubicBezTo>
                    <a:cubicBezTo>
                      <a:pt x="5459" y="13096"/>
                      <a:pt x="5446" y="13089"/>
                      <a:pt x="5430" y="13073"/>
                    </a:cubicBezTo>
                    <a:lnTo>
                      <a:pt x="5418" y="13061"/>
                    </a:lnTo>
                    <a:cubicBezTo>
                      <a:pt x="5386" y="13021"/>
                      <a:pt x="5413" y="12986"/>
                      <a:pt x="5449" y="12986"/>
                    </a:cubicBezTo>
                    <a:close/>
                    <a:moveTo>
                      <a:pt x="5864" y="13594"/>
                    </a:moveTo>
                    <a:cubicBezTo>
                      <a:pt x="5879" y="13594"/>
                      <a:pt x="5895" y="13602"/>
                      <a:pt x="5906" y="13621"/>
                    </a:cubicBezTo>
                    <a:cubicBezTo>
                      <a:pt x="5966" y="13680"/>
                      <a:pt x="5960" y="13731"/>
                      <a:pt x="5927" y="13731"/>
                    </a:cubicBezTo>
                    <a:cubicBezTo>
                      <a:pt x="5907" y="13731"/>
                      <a:pt x="5878" y="13713"/>
                      <a:pt x="5847" y="13668"/>
                    </a:cubicBezTo>
                    <a:lnTo>
                      <a:pt x="5835" y="13680"/>
                    </a:lnTo>
                    <a:cubicBezTo>
                      <a:pt x="5802" y="13631"/>
                      <a:pt x="5831" y="13594"/>
                      <a:pt x="5864" y="13594"/>
                    </a:cubicBezTo>
                    <a:close/>
                    <a:moveTo>
                      <a:pt x="6064" y="14250"/>
                    </a:moveTo>
                    <a:lnTo>
                      <a:pt x="6064" y="14250"/>
                    </a:lnTo>
                    <a:cubicBezTo>
                      <a:pt x="6063" y="14250"/>
                      <a:pt x="6062" y="14251"/>
                      <a:pt x="6061" y="14252"/>
                    </a:cubicBezTo>
                    <a:cubicBezTo>
                      <a:pt x="6062" y="14251"/>
                      <a:pt x="6063" y="14250"/>
                      <a:pt x="6064" y="14250"/>
                    </a:cubicBezTo>
                    <a:close/>
                    <a:moveTo>
                      <a:pt x="7875" y="15484"/>
                    </a:moveTo>
                    <a:cubicBezTo>
                      <a:pt x="7842" y="15484"/>
                      <a:pt x="7816" y="15537"/>
                      <a:pt x="7859" y="15573"/>
                    </a:cubicBezTo>
                    <a:lnTo>
                      <a:pt x="7930" y="15573"/>
                    </a:lnTo>
                    <a:cubicBezTo>
                      <a:pt x="7921" y="15507"/>
                      <a:pt x="7896" y="15484"/>
                      <a:pt x="7875" y="15484"/>
                    </a:cubicBezTo>
                    <a:close/>
                    <a:moveTo>
                      <a:pt x="8585" y="16073"/>
                    </a:moveTo>
                    <a:lnTo>
                      <a:pt x="8585" y="16073"/>
                    </a:lnTo>
                    <a:cubicBezTo>
                      <a:pt x="8585" y="16073"/>
                      <a:pt x="8585" y="16073"/>
                      <a:pt x="8584" y="16074"/>
                    </a:cubicBezTo>
                    <a:lnTo>
                      <a:pt x="8584" y="16074"/>
                    </a:lnTo>
                    <a:cubicBezTo>
                      <a:pt x="8585" y="16074"/>
                      <a:pt x="8585" y="16073"/>
                      <a:pt x="8585" y="16073"/>
                    </a:cubicBezTo>
                    <a:close/>
                    <a:moveTo>
                      <a:pt x="18789" y="17669"/>
                    </a:moveTo>
                    <a:cubicBezTo>
                      <a:pt x="18789" y="17670"/>
                      <a:pt x="18788" y="17671"/>
                      <a:pt x="18788" y="17671"/>
                    </a:cubicBezTo>
                    <a:lnTo>
                      <a:pt x="18788" y="17671"/>
                    </a:lnTo>
                    <a:cubicBezTo>
                      <a:pt x="18788" y="17671"/>
                      <a:pt x="18789" y="17670"/>
                      <a:pt x="18789" y="17669"/>
                    </a:cubicBezTo>
                    <a:close/>
                    <a:moveTo>
                      <a:pt x="18764" y="17841"/>
                    </a:moveTo>
                    <a:cubicBezTo>
                      <a:pt x="18789" y="17841"/>
                      <a:pt x="18802" y="17855"/>
                      <a:pt x="18789" y="17895"/>
                    </a:cubicBezTo>
                    <a:cubicBezTo>
                      <a:pt x="18777" y="17943"/>
                      <a:pt x="18717" y="17955"/>
                      <a:pt x="18670" y="17967"/>
                    </a:cubicBezTo>
                    <a:cubicBezTo>
                      <a:pt x="18658" y="17931"/>
                      <a:pt x="18634" y="17883"/>
                      <a:pt x="18693" y="17859"/>
                    </a:cubicBezTo>
                    <a:cubicBezTo>
                      <a:pt x="18719" y="17849"/>
                      <a:pt x="18745" y="17841"/>
                      <a:pt x="18764" y="17841"/>
                    </a:cubicBezTo>
                    <a:close/>
                    <a:moveTo>
                      <a:pt x="12693" y="18097"/>
                    </a:moveTo>
                    <a:cubicBezTo>
                      <a:pt x="12696" y="18099"/>
                      <a:pt x="12701" y="18101"/>
                      <a:pt x="12707" y="18102"/>
                    </a:cubicBezTo>
                    <a:lnTo>
                      <a:pt x="12707" y="18102"/>
                    </a:lnTo>
                    <a:cubicBezTo>
                      <a:pt x="12703" y="18100"/>
                      <a:pt x="12698" y="18099"/>
                      <a:pt x="12693" y="18097"/>
                    </a:cubicBezTo>
                    <a:close/>
                    <a:moveTo>
                      <a:pt x="17210" y="18415"/>
                    </a:moveTo>
                    <a:cubicBezTo>
                      <a:pt x="17256" y="18415"/>
                      <a:pt x="17292" y="18432"/>
                      <a:pt x="17265" y="18478"/>
                    </a:cubicBezTo>
                    <a:cubicBezTo>
                      <a:pt x="17241" y="18526"/>
                      <a:pt x="17181" y="18514"/>
                      <a:pt x="17134" y="18526"/>
                    </a:cubicBezTo>
                    <a:cubicBezTo>
                      <a:pt x="17134" y="18490"/>
                      <a:pt x="17110" y="18431"/>
                      <a:pt x="17169" y="18419"/>
                    </a:cubicBezTo>
                    <a:cubicBezTo>
                      <a:pt x="17183" y="18416"/>
                      <a:pt x="17197" y="18415"/>
                      <a:pt x="17210" y="18415"/>
                    </a:cubicBezTo>
                    <a:close/>
                    <a:moveTo>
                      <a:pt x="17988" y="18527"/>
                    </a:moveTo>
                    <a:cubicBezTo>
                      <a:pt x="17989" y="18531"/>
                      <a:pt x="17990" y="18534"/>
                      <a:pt x="17991" y="18538"/>
                    </a:cubicBezTo>
                    <a:cubicBezTo>
                      <a:pt x="17990" y="18534"/>
                      <a:pt x="17989" y="18530"/>
                      <a:pt x="17988" y="18527"/>
                    </a:cubicBezTo>
                    <a:close/>
                    <a:moveTo>
                      <a:pt x="513" y="0"/>
                    </a:moveTo>
                    <a:cubicBezTo>
                      <a:pt x="417" y="0"/>
                      <a:pt x="346" y="24"/>
                      <a:pt x="358" y="36"/>
                    </a:cubicBezTo>
                    <a:cubicBezTo>
                      <a:pt x="429" y="83"/>
                      <a:pt x="370" y="95"/>
                      <a:pt x="298" y="119"/>
                    </a:cubicBezTo>
                    <a:cubicBezTo>
                      <a:pt x="227" y="155"/>
                      <a:pt x="155" y="191"/>
                      <a:pt x="96" y="250"/>
                    </a:cubicBezTo>
                    <a:cubicBezTo>
                      <a:pt x="36" y="310"/>
                      <a:pt x="1" y="381"/>
                      <a:pt x="1" y="464"/>
                    </a:cubicBezTo>
                    <a:cubicBezTo>
                      <a:pt x="1" y="517"/>
                      <a:pt x="1" y="527"/>
                      <a:pt x="7" y="527"/>
                    </a:cubicBezTo>
                    <a:cubicBezTo>
                      <a:pt x="10" y="527"/>
                      <a:pt x="16" y="524"/>
                      <a:pt x="24" y="524"/>
                    </a:cubicBezTo>
                    <a:cubicBezTo>
                      <a:pt x="48" y="536"/>
                      <a:pt x="13" y="643"/>
                      <a:pt x="24" y="667"/>
                    </a:cubicBezTo>
                    <a:cubicBezTo>
                      <a:pt x="24" y="714"/>
                      <a:pt x="36" y="762"/>
                      <a:pt x="60" y="810"/>
                    </a:cubicBezTo>
                    <a:lnTo>
                      <a:pt x="72" y="845"/>
                    </a:lnTo>
                    <a:cubicBezTo>
                      <a:pt x="108" y="929"/>
                      <a:pt x="215" y="1107"/>
                      <a:pt x="155" y="1119"/>
                    </a:cubicBezTo>
                    <a:cubicBezTo>
                      <a:pt x="96" y="1131"/>
                      <a:pt x="108" y="1262"/>
                      <a:pt x="144" y="1322"/>
                    </a:cubicBezTo>
                    <a:cubicBezTo>
                      <a:pt x="155" y="1341"/>
                      <a:pt x="169" y="1345"/>
                      <a:pt x="182" y="1345"/>
                    </a:cubicBezTo>
                    <a:cubicBezTo>
                      <a:pt x="191" y="1345"/>
                      <a:pt x="200" y="1344"/>
                      <a:pt x="208" y="1344"/>
                    </a:cubicBezTo>
                    <a:cubicBezTo>
                      <a:pt x="225" y="1344"/>
                      <a:pt x="240" y="1351"/>
                      <a:pt x="251" y="1393"/>
                    </a:cubicBezTo>
                    <a:cubicBezTo>
                      <a:pt x="203" y="1405"/>
                      <a:pt x="155" y="1393"/>
                      <a:pt x="179" y="1464"/>
                    </a:cubicBezTo>
                    <a:cubicBezTo>
                      <a:pt x="181" y="1476"/>
                      <a:pt x="185" y="1481"/>
                      <a:pt x="192" y="1481"/>
                    </a:cubicBezTo>
                    <a:cubicBezTo>
                      <a:pt x="231" y="1481"/>
                      <a:pt x="341" y="1297"/>
                      <a:pt x="346" y="1231"/>
                    </a:cubicBezTo>
                    <a:lnTo>
                      <a:pt x="346" y="1231"/>
                    </a:lnTo>
                    <a:cubicBezTo>
                      <a:pt x="346" y="1233"/>
                      <a:pt x="346" y="1236"/>
                      <a:pt x="346" y="1238"/>
                    </a:cubicBezTo>
                    <a:lnTo>
                      <a:pt x="346" y="1226"/>
                    </a:lnTo>
                    <a:cubicBezTo>
                      <a:pt x="346" y="1228"/>
                      <a:pt x="346" y="1229"/>
                      <a:pt x="346" y="1231"/>
                    </a:cubicBezTo>
                    <a:lnTo>
                      <a:pt x="346" y="1231"/>
                    </a:lnTo>
                    <a:cubicBezTo>
                      <a:pt x="342" y="1160"/>
                      <a:pt x="289" y="1059"/>
                      <a:pt x="358" y="1048"/>
                    </a:cubicBezTo>
                    <a:cubicBezTo>
                      <a:pt x="358" y="1000"/>
                      <a:pt x="286" y="881"/>
                      <a:pt x="358" y="881"/>
                    </a:cubicBezTo>
                    <a:cubicBezTo>
                      <a:pt x="355" y="880"/>
                      <a:pt x="351" y="880"/>
                      <a:pt x="348" y="880"/>
                    </a:cubicBezTo>
                    <a:cubicBezTo>
                      <a:pt x="323" y="880"/>
                      <a:pt x="282" y="896"/>
                      <a:pt x="245" y="896"/>
                    </a:cubicBezTo>
                    <a:cubicBezTo>
                      <a:pt x="215" y="896"/>
                      <a:pt x="189" y="885"/>
                      <a:pt x="179" y="845"/>
                    </a:cubicBezTo>
                    <a:cubicBezTo>
                      <a:pt x="179" y="833"/>
                      <a:pt x="179" y="822"/>
                      <a:pt x="179" y="822"/>
                    </a:cubicBezTo>
                    <a:cubicBezTo>
                      <a:pt x="191" y="738"/>
                      <a:pt x="263" y="702"/>
                      <a:pt x="215" y="631"/>
                    </a:cubicBezTo>
                    <a:cubicBezTo>
                      <a:pt x="203" y="607"/>
                      <a:pt x="179" y="607"/>
                      <a:pt x="155" y="607"/>
                    </a:cubicBezTo>
                    <a:cubicBezTo>
                      <a:pt x="96" y="583"/>
                      <a:pt x="108" y="500"/>
                      <a:pt x="120" y="464"/>
                    </a:cubicBezTo>
                    <a:cubicBezTo>
                      <a:pt x="128" y="430"/>
                      <a:pt x="175" y="357"/>
                      <a:pt x="209" y="357"/>
                    </a:cubicBezTo>
                    <a:cubicBezTo>
                      <a:pt x="221" y="357"/>
                      <a:pt x="232" y="367"/>
                      <a:pt x="239" y="393"/>
                    </a:cubicBezTo>
                    <a:cubicBezTo>
                      <a:pt x="251" y="429"/>
                      <a:pt x="239" y="488"/>
                      <a:pt x="251" y="548"/>
                    </a:cubicBezTo>
                    <a:cubicBezTo>
                      <a:pt x="263" y="595"/>
                      <a:pt x="286" y="643"/>
                      <a:pt x="346" y="655"/>
                    </a:cubicBezTo>
                    <a:cubicBezTo>
                      <a:pt x="369" y="663"/>
                      <a:pt x="386" y="666"/>
                      <a:pt x="398" y="666"/>
                    </a:cubicBezTo>
                    <a:cubicBezTo>
                      <a:pt x="440" y="666"/>
                      <a:pt x="414" y="617"/>
                      <a:pt x="358" y="524"/>
                    </a:cubicBezTo>
                    <a:cubicBezTo>
                      <a:pt x="310" y="464"/>
                      <a:pt x="334" y="369"/>
                      <a:pt x="417" y="345"/>
                    </a:cubicBezTo>
                    <a:cubicBezTo>
                      <a:pt x="426" y="344"/>
                      <a:pt x="434" y="343"/>
                      <a:pt x="443" y="343"/>
                    </a:cubicBezTo>
                    <a:cubicBezTo>
                      <a:pt x="506" y="343"/>
                      <a:pt x="566" y="377"/>
                      <a:pt x="596" y="434"/>
                    </a:cubicBezTo>
                    <a:lnTo>
                      <a:pt x="596" y="434"/>
                    </a:lnTo>
                    <a:cubicBezTo>
                      <a:pt x="573" y="379"/>
                      <a:pt x="534" y="286"/>
                      <a:pt x="572" y="286"/>
                    </a:cubicBezTo>
                    <a:cubicBezTo>
                      <a:pt x="594" y="286"/>
                      <a:pt x="639" y="304"/>
                      <a:pt x="670" y="304"/>
                    </a:cubicBezTo>
                    <a:cubicBezTo>
                      <a:pt x="689" y="304"/>
                      <a:pt x="703" y="297"/>
                      <a:pt x="703" y="274"/>
                    </a:cubicBezTo>
                    <a:cubicBezTo>
                      <a:pt x="727" y="369"/>
                      <a:pt x="786" y="464"/>
                      <a:pt x="858" y="536"/>
                    </a:cubicBezTo>
                    <a:cubicBezTo>
                      <a:pt x="917" y="607"/>
                      <a:pt x="977" y="679"/>
                      <a:pt x="1048" y="738"/>
                    </a:cubicBezTo>
                    <a:cubicBezTo>
                      <a:pt x="1147" y="827"/>
                      <a:pt x="1279" y="875"/>
                      <a:pt x="1410" y="875"/>
                    </a:cubicBezTo>
                    <a:cubicBezTo>
                      <a:pt x="1419" y="875"/>
                      <a:pt x="1429" y="875"/>
                      <a:pt x="1439" y="874"/>
                    </a:cubicBezTo>
                    <a:lnTo>
                      <a:pt x="1439" y="874"/>
                    </a:lnTo>
                    <a:cubicBezTo>
                      <a:pt x="1388" y="882"/>
                      <a:pt x="1318" y="901"/>
                      <a:pt x="1334" y="941"/>
                    </a:cubicBezTo>
                    <a:lnTo>
                      <a:pt x="1394" y="976"/>
                    </a:lnTo>
                    <a:cubicBezTo>
                      <a:pt x="1418" y="988"/>
                      <a:pt x="1394" y="976"/>
                      <a:pt x="1394" y="1012"/>
                    </a:cubicBezTo>
                    <a:cubicBezTo>
                      <a:pt x="1385" y="1048"/>
                      <a:pt x="1396" y="1104"/>
                      <a:pt x="1428" y="1104"/>
                    </a:cubicBezTo>
                    <a:cubicBezTo>
                      <a:pt x="1438" y="1104"/>
                      <a:pt x="1450" y="1098"/>
                      <a:pt x="1465" y="1083"/>
                    </a:cubicBezTo>
                    <a:cubicBezTo>
                      <a:pt x="1500" y="1049"/>
                      <a:pt x="1510" y="1030"/>
                      <a:pt x="1525" y="1030"/>
                    </a:cubicBezTo>
                    <a:cubicBezTo>
                      <a:pt x="1535" y="1030"/>
                      <a:pt x="1547" y="1040"/>
                      <a:pt x="1572" y="1060"/>
                    </a:cubicBezTo>
                    <a:cubicBezTo>
                      <a:pt x="1608" y="1083"/>
                      <a:pt x="1632" y="1107"/>
                      <a:pt x="1668" y="1143"/>
                    </a:cubicBezTo>
                    <a:cubicBezTo>
                      <a:pt x="1679" y="1167"/>
                      <a:pt x="1668" y="1191"/>
                      <a:pt x="1679" y="1203"/>
                    </a:cubicBezTo>
                    <a:lnTo>
                      <a:pt x="1834" y="1310"/>
                    </a:lnTo>
                    <a:cubicBezTo>
                      <a:pt x="1852" y="1323"/>
                      <a:pt x="1868" y="1328"/>
                      <a:pt x="1883" y="1328"/>
                    </a:cubicBezTo>
                    <a:cubicBezTo>
                      <a:pt x="1949" y="1328"/>
                      <a:pt x="1985" y="1222"/>
                      <a:pt x="1965" y="1203"/>
                    </a:cubicBezTo>
                    <a:lnTo>
                      <a:pt x="1965" y="1203"/>
                    </a:lnTo>
                    <a:cubicBezTo>
                      <a:pt x="2013" y="1238"/>
                      <a:pt x="2025" y="1441"/>
                      <a:pt x="2060" y="1500"/>
                    </a:cubicBezTo>
                    <a:cubicBezTo>
                      <a:pt x="2073" y="1532"/>
                      <a:pt x="2093" y="1554"/>
                      <a:pt x="2107" y="1554"/>
                    </a:cubicBezTo>
                    <a:cubicBezTo>
                      <a:pt x="2118" y="1554"/>
                      <a:pt x="2125" y="1538"/>
                      <a:pt x="2120" y="1500"/>
                    </a:cubicBezTo>
                    <a:cubicBezTo>
                      <a:pt x="2111" y="1458"/>
                      <a:pt x="2115" y="1391"/>
                      <a:pt x="2140" y="1391"/>
                    </a:cubicBezTo>
                    <a:cubicBezTo>
                      <a:pt x="2149" y="1391"/>
                      <a:pt x="2162" y="1402"/>
                      <a:pt x="2180" y="1429"/>
                    </a:cubicBezTo>
                    <a:cubicBezTo>
                      <a:pt x="2215" y="1476"/>
                      <a:pt x="2239" y="1536"/>
                      <a:pt x="2263" y="1584"/>
                    </a:cubicBezTo>
                    <a:cubicBezTo>
                      <a:pt x="2263" y="1584"/>
                      <a:pt x="2271" y="1625"/>
                      <a:pt x="2281" y="1646"/>
                    </a:cubicBezTo>
                    <a:lnTo>
                      <a:pt x="2281" y="1646"/>
                    </a:lnTo>
                    <a:cubicBezTo>
                      <a:pt x="2275" y="1615"/>
                      <a:pt x="2313" y="1524"/>
                      <a:pt x="2334" y="1524"/>
                    </a:cubicBezTo>
                    <a:cubicBezTo>
                      <a:pt x="2335" y="1524"/>
                      <a:pt x="2336" y="1523"/>
                      <a:pt x="2337" y="1523"/>
                    </a:cubicBezTo>
                    <a:cubicBezTo>
                      <a:pt x="2360" y="1523"/>
                      <a:pt x="2394" y="1691"/>
                      <a:pt x="2394" y="1715"/>
                    </a:cubicBezTo>
                    <a:cubicBezTo>
                      <a:pt x="2411" y="1773"/>
                      <a:pt x="2422" y="1795"/>
                      <a:pt x="2429" y="1795"/>
                    </a:cubicBezTo>
                    <a:cubicBezTo>
                      <a:pt x="2451" y="1795"/>
                      <a:pt x="2432" y="1584"/>
                      <a:pt x="2441" y="1584"/>
                    </a:cubicBezTo>
                    <a:cubicBezTo>
                      <a:pt x="2472" y="1584"/>
                      <a:pt x="2521" y="1752"/>
                      <a:pt x="2564" y="1752"/>
                    </a:cubicBezTo>
                    <a:cubicBezTo>
                      <a:pt x="2571" y="1752"/>
                      <a:pt x="2578" y="1748"/>
                      <a:pt x="2584" y="1738"/>
                    </a:cubicBezTo>
                    <a:lnTo>
                      <a:pt x="2584" y="1738"/>
                    </a:lnTo>
                    <a:cubicBezTo>
                      <a:pt x="2537" y="1810"/>
                      <a:pt x="2906" y="1988"/>
                      <a:pt x="2965" y="2012"/>
                    </a:cubicBezTo>
                    <a:cubicBezTo>
                      <a:pt x="3049" y="2048"/>
                      <a:pt x="3120" y="2072"/>
                      <a:pt x="3203" y="2084"/>
                    </a:cubicBezTo>
                    <a:cubicBezTo>
                      <a:pt x="3259" y="2106"/>
                      <a:pt x="3263" y="2192"/>
                      <a:pt x="3313" y="2192"/>
                    </a:cubicBezTo>
                    <a:cubicBezTo>
                      <a:pt x="3316" y="2192"/>
                      <a:pt x="3319" y="2191"/>
                      <a:pt x="3323" y="2191"/>
                    </a:cubicBezTo>
                    <a:cubicBezTo>
                      <a:pt x="3342" y="2191"/>
                      <a:pt x="3406" y="2160"/>
                      <a:pt x="3444" y="2160"/>
                    </a:cubicBezTo>
                    <a:cubicBezTo>
                      <a:pt x="3453" y="2160"/>
                      <a:pt x="3461" y="2162"/>
                      <a:pt x="3465" y="2167"/>
                    </a:cubicBezTo>
                    <a:cubicBezTo>
                      <a:pt x="3465" y="2167"/>
                      <a:pt x="3273" y="2289"/>
                      <a:pt x="3355" y="2289"/>
                    </a:cubicBezTo>
                    <a:cubicBezTo>
                      <a:pt x="3362" y="2289"/>
                      <a:pt x="3371" y="2288"/>
                      <a:pt x="3382" y="2286"/>
                    </a:cubicBezTo>
                    <a:cubicBezTo>
                      <a:pt x="3389" y="2285"/>
                      <a:pt x="3396" y="2284"/>
                      <a:pt x="3403" y="2284"/>
                    </a:cubicBezTo>
                    <a:cubicBezTo>
                      <a:pt x="3439" y="2284"/>
                      <a:pt x="3475" y="2298"/>
                      <a:pt x="3505" y="2298"/>
                    </a:cubicBezTo>
                    <a:cubicBezTo>
                      <a:pt x="3527" y="2298"/>
                      <a:pt x="3547" y="2290"/>
                      <a:pt x="3561" y="2262"/>
                    </a:cubicBezTo>
                    <a:cubicBezTo>
                      <a:pt x="3568" y="2251"/>
                      <a:pt x="3575" y="2246"/>
                      <a:pt x="3584" y="2246"/>
                    </a:cubicBezTo>
                    <a:cubicBezTo>
                      <a:pt x="3610" y="2246"/>
                      <a:pt x="3641" y="2290"/>
                      <a:pt x="3662" y="2290"/>
                    </a:cubicBezTo>
                    <a:cubicBezTo>
                      <a:pt x="3667" y="2290"/>
                      <a:pt x="3671" y="2288"/>
                      <a:pt x="3675" y="2283"/>
                    </a:cubicBezTo>
                    <a:lnTo>
                      <a:pt x="3675" y="2283"/>
                    </a:lnTo>
                    <a:cubicBezTo>
                      <a:pt x="3645" y="2342"/>
                      <a:pt x="3660" y="2419"/>
                      <a:pt x="3727" y="2453"/>
                    </a:cubicBezTo>
                    <a:cubicBezTo>
                      <a:pt x="3732" y="2456"/>
                      <a:pt x="3737" y="2458"/>
                      <a:pt x="3742" y="2458"/>
                    </a:cubicBezTo>
                    <a:cubicBezTo>
                      <a:pt x="3793" y="2458"/>
                      <a:pt x="3877" y="2322"/>
                      <a:pt x="3942" y="2322"/>
                    </a:cubicBezTo>
                    <a:cubicBezTo>
                      <a:pt x="3946" y="2321"/>
                      <a:pt x="3950" y="2321"/>
                      <a:pt x="3955" y="2321"/>
                    </a:cubicBezTo>
                    <a:cubicBezTo>
                      <a:pt x="4139" y="2321"/>
                      <a:pt x="4036" y="2573"/>
                      <a:pt x="4001" y="2643"/>
                    </a:cubicBezTo>
                    <a:cubicBezTo>
                      <a:pt x="4108" y="2596"/>
                      <a:pt x="4204" y="2548"/>
                      <a:pt x="4299" y="2512"/>
                    </a:cubicBezTo>
                    <a:cubicBezTo>
                      <a:pt x="4311" y="2572"/>
                      <a:pt x="4323" y="2631"/>
                      <a:pt x="4358" y="2691"/>
                    </a:cubicBezTo>
                    <a:cubicBezTo>
                      <a:pt x="4366" y="2671"/>
                      <a:pt x="4381" y="2664"/>
                      <a:pt x="4398" y="2664"/>
                    </a:cubicBezTo>
                    <a:cubicBezTo>
                      <a:pt x="4434" y="2664"/>
                      <a:pt x="4481" y="2691"/>
                      <a:pt x="4513" y="2691"/>
                    </a:cubicBezTo>
                    <a:cubicBezTo>
                      <a:pt x="4559" y="2691"/>
                      <a:pt x="4672" y="2658"/>
                      <a:pt x="4669" y="2634"/>
                    </a:cubicBezTo>
                    <a:lnTo>
                      <a:pt x="4669" y="2634"/>
                    </a:lnTo>
                    <a:cubicBezTo>
                      <a:pt x="4689" y="2705"/>
                      <a:pt x="4575" y="2798"/>
                      <a:pt x="4751" y="2798"/>
                    </a:cubicBezTo>
                    <a:cubicBezTo>
                      <a:pt x="4870" y="2798"/>
                      <a:pt x="4894" y="2834"/>
                      <a:pt x="4858" y="2929"/>
                    </a:cubicBezTo>
                    <a:cubicBezTo>
                      <a:pt x="4866" y="2930"/>
                      <a:pt x="4873" y="2931"/>
                      <a:pt x="4879" y="2931"/>
                    </a:cubicBezTo>
                    <a:cubicBezTo>
                      <a:pt x="4928" y="2931"/>
                      <a:pt x="4922" y="2891"/>
                      <a:pt x="4954" y="2869"/>
                    </a:cubicBezTo>
                    <a:cubicBezTo>
                      <a:pt x="4957" y="2868"/>
                      <a:pt x="4961" y="2868"/>
                      <a:pt x="4965" y="2868"/>
                    </a:cubicBezTo>
                    <a:cubicBezTo>
                      <a:pt x="5000" y="2868"/>
                      <a:pt x="5064" y="2907"/>
                      <a:pt x="5115" y="2907"/>
                    </a:cubicBezTo>
                    <a:cubicBezTo>
                      <a:pt x="5121" y="2907"/>
                      <a:pt x="5127" y="2906"/>
                      <a:pt x="5132" y="2905"/>
                    </a:cubicBezTo>
                    <a:cubicBezTo>
                      <a:pt x="5192" y="2893"/>
                      <a:pt x="5168" y="2834"/>
                      <a:pt x="5216" y="2810"/>
                    </a:cubicBezTo>
                    <a:cubicBezTo>
                      <a:pt x="5220" y="2808"/>
                      <a:pt x="5224" y="2808"/>
                      <a:pt x="5229" y="2808"/>
                    </a:cubicBezTo>
                    <a:cubicBezTo>
                      <a:pt x="5253" y="2808"/>
                      <a:pt x="5283" y="2823"/>
                      <a:pt x="5303" y="2823"/>
                    </a:cubicBezTo>
                    <a:cubicBezTo>
                      <a:pt x="5312" y="2823"/>
                      <a:pt x="5319" y="2820"/>
                      <a:pt x="5323" y="2810"/>
                    </a:cubicBezTo>
                    <a:lnTo>
                      <a:pt x="5323" y="2810"/>
                    </a:lnTo>
                    <a:cubicBezTo>
                      <a:pt x="5299" y="2881"/>
                      <a:pt x="5287" y="2869"/>
                      <a:pt x="5358" y="2893"/>
                    </a:cubicBezTo>
                    <a:lnTo>
                      <a:pt x="5513" y="2941"/>
                    </a:lnTo>
                    <a:cubicBezTo>
                      <a:pt x="5502" y="2973"/>
                      <a:pt x="5492" y="3026"/>
                      <a:pt x="5445" y="3026"/>
                    </a:cubicBezTo>
                    <a:cubicBezTo>
                      <a:pt x="5440" y="3026"/>
                      <a:pt x="5435" y="3025"/>
                      <a:pt x="5430" y="3024"/>
                    </a:cubicBezTo>
                    <a:cubicBezTo>
                      <a:pt x="5426" y="3026"/>
                      <a:pt x="5422" y="3027"/>
                      <a:pt x="5418" y="3027"/>
                    </a:cubicBezTo>
                    <a:cubicBezTo>
                      <a:pt x="5407" y="3027"/>
                      <a:pt x="5395" y="3022"/>
                      <a:pt x="5384" y="3022"/>
                    </a:cubicBezTo>
                    <a:cubicBezTo>
                      <a:pt x="5373" y="3022"/>
                      <a:pt x="5364" y="3027"/>
                      <a:pt x="5358" y="3048"/>
                    </a:cubicBezTo>
                    <a:cubicBezTo>
                      <a:pt x="5387" y="3057"/>
                      <a:pt x="5412" y="3061"/>
                      <a:pt x="5434" y="3061"/>
                    </a:cubicBezTo>
                    <a:cubicBezTo>
                      <a:pt x="5527" y="3061"/>
                      <a:pt x="5584" y="2998"/>
                      <a:pt x="5680" y="2988"/>
                    </a:cubicBezTo>
                    <a:cubicBezTo>
                      <a:pt x="5687" y="2988"/>
                      <a:pt x="5693" y="2988"/>
                      <a:pt x="5698" y="2988"/>
                    </a:cubicBezTo>
                    <a:cubicBezTo>
                      <a:pt x="5795" y="2988"/>
                      <a:pt x="5656" y="3084"/>
                      <a:pt x="5656" y="3084"/>
                    </a:cubicBezTo>
                    <a:lnTo>
                      <a:pt x="5763" y="3084"/>
                    </a:lnTo>
                    <a:cubicBezTo>
                      <a:pt x="5788" y="3074"/>
                      <a:pt x="5804" y="3068"/>
                      <a:pt x="5818" y="3068"/>
                    </a:cubicBezTo>
                    <a:cubicBezTo>
                      <a:pt x="5837" y="3068"/>
                      <a:pt x="5850" y="3080"/>
                      <a:pt x="5870" y="3108"/>
                    </a:cubicBezTo>
                    <a:cubicBezTo>
                      <a:pt x="5892" y="3143"/>
                      <a:pt x="5959" y="3186"/>
                      <a:pt x="6002" y="3186"/>
                    </a:cubicBezTo>
                    <a:cubicBezTo>
                      <a:pt x="6033" y="3186"/>
                      <a:pt x="6052" y="3166"/>
                      <a:pt x="6037" y="3108"/>
                    </a:cubicBezTo>
                    <a:lnTo>
                      <a:pt x="6037" y="3108"/>
                    </a:lnTo>
                    <a:cubicBezTo>
                      <a:pt x="6049" y="3115"/>
                      <a:pt x="6060" y="3118"/>
                      <a:pt x="6069" y="3118"/>
                    </a:cubicBezTo>
                    <a:cubicBezTo>
                      <a:pt x="6087" y="3118"/>
                      <a:pt x="6101" y="3108"/>
                      <a:pt x="6109" y="3108"/>
                    </a:cubicBezTo>
                    <a:cubicBezTo>
                      <a:pt x="6120" y="3108"/>
                      <a:pt x="6073" y="3203"/>
                      <a:pt x="6073" y="3227"/>
                    </a:cubicBezTo>
                    <a:cubicBezTo>
                      <a:pt x="6073" y="3236"/>
                      <a:pt x="6096" y="3254"/>
                      <a:pt x="6124" y="3254"/>
                    </a:cubicBezTo>
                    <a:cubicBezTo>
                      <a:pt x="6131" y="3254"/>
                      <a:pt x="6137" y="3253"/>
                      <a:pt x="6144" y="3250"/>
                    </a:cubicBezTo>
                    <a:cubicBezTo>
                      <a:pt x="6272" y="3240"/>
                      <a:pt x="6295" y="3114"/>
                      <a:pt x="6402" y="3114"/>
                    </a:cubicBezTo>
                    <a:cubicBezTo>
                      <a:pt x="6414" y="3114"/>
                      <a:pt x="6427" y="3116"/>
                      <a:pt x="6442" y="3119"/>
                    </a:cubicBezTo>
                    <a:cubicBezTo>
                      <a:pt x="6430" y="3167"/>
                      <a:pt x="6418" y="3227"/>
                      <a:pt x="6430" y="3274"/>
                    </a:cubicBezTo>
                    <a:cubicBezTo>
                      <a:pt x="6442" y="3310"/>
                      <a:pt x="6475" y="3328"/>
                      <a:pt x="6506" y="3328"/>
                    </a:cubicBezTo>
                    <a:cubicBezTo>
                      <a:pt x="6532" y="3328"/>
                      <a:pt x="6557" y="3316"/>
                      <a:pt x="6568" y="3291"/>
                    </a:cubicBezTo>
                    <a:lnTo>
                      <a:pt x="6568" y="3291"/>
                    </a:lnTo>
                    <a:cubicBezTo>
                      <a:pt x="6556" y="3347"/>
                      <a:pt x="6592" y="3406"/>
                      <a:pt x="6656" y="3417"/>
                    </a:cubicBezTo>
                    <a:cubicBezTo>
                      <a:pt x="6656" y="3398"/>
                      <a:pt x="6664" y="3267"/>
                      <a:pt x="6702" y="3267"/>
                    </a:cubicBezTo>
                    <a:cubicBezTo>
                      <a:pt x="6713" y="3267"/>
                      <a:pt x="6725" y="3276"/>
                      <a:pt x="6740" y="3298"/>
                    </a:cubicBezTo>
                    <a:cubicBezTo>
                      <a:pt x="6775" y="3358"/>
                      <a:pt x="6763" y="3441"/>
                      <a:pt x="6847" y="3465"/>
                    </a:cubicBezTo>
                    <a:cubicBezTo>
                      <a:pt x="6854" y="3466"/>
                      <a:pt x="6860" y="3467"/>
                      <a:pt x="6866" y="3467"/>
                    </a:cubicBezTo>
                    <a:cubicBezTo>
                      <a:pt x="6898" y="3467"/>
                      <a:pt x="6920" y="3451"/>
                      <a:pt x="6950" y="3451"/>
                    </a:cubicBezTo>
                    <a:cubicBezTo>
                      <a:pt x="6965" y="3451"/>
                      <a:pt x="6981" y="3455"/>
                      <a:pt x="7002" y="3465"/>
                    </a:cubicBezTo>
                    <a:cubicBezTo>
                      <a:pt x="6978" y="3524"/>
                      <a:pt x="7240" y="3572"/>
                      <a:pt x="7299" y="3572"/>
                    </a:cubicBezTo>
                    <a:cubicBezTo>
                      <a:pt x="7383" y="3572"/>
                      <a:pt x="7287" y="3465"/>
                      <a:pt x="7311" y="3453"/>
                    </a:cubicBezTo>
                    <a:cubicBezTo>
                      <a:pt x="7320" y="3448"/>
                      <a:pt x="7329" y="3445"/>
                      <a:pt x="7337" y="3445"/>
                    </a:cubicBezTo>
                    <a:cubicBezTo>
                      <a:pt x="7399" y="3445"/>
                      <a:pt x="7418" y="3598"/>
                      <a:pt x="7418" y="3620"/>
                    </a:cubicBezTo>
                    <a:cubicBezTo>
                      <a:pt x="7430" y="3643"/>
                      <a:pt x="7561" y="3679"/>
                      <a:pt x="7597" y="3691"/>
                    </a:cubicBezTo>
                    <a:cubicBezTo>
                      <a:pt x="7664" y="3699"/>
                      <a:pt x="7738" y="3708"/>
                      <a:pt x="7813" y="3708"/>
                    </a:cubicBezTo>
                    <a:cubicBezTo>
                      <a:pt x="7844" y="3708"/>
                      <a:pt x="7875" y="3706"/>
                      <a:pt x="7906" y="3703"/>
                    </a:cubicBezTo>
                    <a:cubicBezTo>
                      <a:pt x="7978" y="3691"/>
                      <a:pt x="8061" y="3679"/>
                      <a:pt x="8145" y="3667"/>
                    </a:cubicBezTo>
                    <a:lnTo>
                      <a:pt x="8145" y="3667"/>
                    </a:lnTo>
                    <a:cubicBezTo>
                      <a:pt x="8167" y="3701"/>
                      <a:pt x="7961" y="3823"/>
                      <a:pt x="8016" y="3823"/>
                    </a:cubicBezTo>
                    <a:cubicBezTo>
                      <a:pt x="8019" y="3823"/>
                      <a:pt x="8022" y="3822"/>
                      <a:pt x="8025" y="3822"/>
                    </a:cubicBezTo>
                    <a:cubicBezTo>
                      <a:pt x="8097" y="3810"/>
                      <a:pt x="8371" y="3762"/>
                      <a:pt x="8383" y="3715"/>
                    </a:cubicBezTo>
                    <a:lnTo>
                      <a:pt x="8383" y="3715"/>
                    </a:lnTo>
                    <a:cubicBezTo>
                      <a:pt x="8371" y="3786"/>
                      <a:pt x="8418" y="3822"/>
                      <a:pt x="8490" y="3834"/>
                    </a:cubicBezTo>
                    <a:cubicBezTo>
                      <a:pt x="8549" y="3858"/>
                      <a:pt x="8609" y="3858"/>
                      <a:pt x="8668" y="3858"/>
                    </a:cubicBezTo>
                    <a:cubicBezTo>
                      <a:pt x="8716" y="3858"/>
                      <a:pt x="8740" y="3810"/>
                      <a:pt x="8787" y="3798"/>
                    </a:cubicBezTo>
                    <a:cubicBezTo>
                      <a:pt x="8800" y="3796"/>
                      <a:pt x="8812" y="3795"/>
                      <a:pt x="8824" y="3795"/>
                    </a:cubicBezTo>
                    <a:cubicBezTo>
                      <a:pt x="8943" y="3795"/>
                      <a:pt x="9011" y="3899"/>
                      <a:pt x="9109" y="3953"/>
                    </a:cubicBezTo>
                    <a:cubicBezTo>
                      <a:pt x="9115" y="3956"/>
                      <a:pt x="9121" y="3958"/>
                      <a:pt x="9126" y="3958"/>
                    </a:cubicBezTo>
                    <a:cubicBezTo>
                      <a:pt x="9138" y="3958"/>
                      <a:pt x="9145" y="3946"/>
                      <a:pt x="9145" y="3929"/>
                    </a:cubicBezTo>
                    <a:cubicBezTo>
                      <a:pt x="9180" y="3929"/>
                      <a:pt x="9228" y="3941"/>
                      <a:pt x="9264" y="3941"/>
                    </a:cubicBezTo>
                    <a:cubicBezTo>
                      <a:pt x="9276" y="3943"/>
                      <a:pt x="9288" y="3943"/>
                      <a:pt x="9300" y="3943"/>
                    </a:cubicBezTo>
                    <a:cubicBezTo>
                      <a:pt x="9356" y="3943"/>
                      <a:pt x="9409" y="3927"/>
                      <a:pt x="9466" y="3927"/>
                    </a:cubicBezTo>
                    <a:cubicBezTo>
                      <a:pt x="9478" y="3927"/>
                      <a:pt x="9490" y="3927"/>
                      <a:pt x="9502" y="3929"/>
                    </a:cubicBezTo>
                    <a:cubicBezTo>
                      <a:pt x="9561" y="3941"/>
                      <a:pt x="9621" y="3965"/>
                      <a:pt x="9680" y="3989"/>
                    </a:cubicBezTo>
                    <a:cubicBezTo>
                      <a:pt x="9705" y="3997"/>
                      <a:pt x="9741" y="4011"/>
                      <a:pt x="9773" y="4011"/>
                    </a:cubicBezTo>
                    <a:cubicBezTo>
                      <a:pt x="9787" y="4011"/>
                      <a:pt x="9800" y="4008"/>
                      <a:pt x="9811" y="4001"/>
                    </a:cubicBezTo>
                    <a:cubicBezTo>
                      <a:pt x="9816" y="3996"/>
                      <a:pt x="9829" y="3994"/>
                      <a:pt x="9847" y="3994"/>
                    </a:cubicBezTo>
                    <a:cubicBezTo>
                      <a:pt x="9922" y="3994"/>
                      <a:pt x="10087" y="4027"/>
                      <a:pt x="10145" y="4036"/>
                    </a:cubicBezTo>
                    <a:cubicBezTo>
                      <a:pt x="10177" y="4036"/>
                      <a:pt x="10359" y="3999"/>
                      <a:pt x="10407" y="3999"/>
                    </a:cubicBezTo>
                    <a:cubicBezTo>
                      <a:pt x="10413" y="3999"/>
                      <a:pt x="10417" y="3999"/>
                      <a:pt x="10419" y="4001"/>
                    </a:cubicBezTo>
                    <a:cubicBezTo>
                      <a:pt x="10431" y="4012"/>
                      <a:pt x="10371" y="4060"/>
                      <a:pt x="10371" y="4072"/>
                    </a:cubicBezTo>
                    <a:lnTo>
                      <a:pt x="10490" y="4036"/>
                    </a:lnTo>
                    <a:cubicBezTo>
                      <a:pt x="10501" y="4036"/>
                      <a:pt x="10575" y="3964"/>
                      <a:pt x="10604" y="3964"/>
                    </a:cubicBezTo>
                    <a:cubicBezTo>
                      <a:pt x="10606" y="3964"/>
                      <a:pt x="10608" y="3964"/>
                      <a:pt x="10609" y="3965"/>
                    </a:cubicBezTo>
                    <a:cubicBezTo>
                      <a:pt x="10633" y="3965"/>
                      <a:pt x="10597" y="4036"/>
                      <a:pt x="10621" y="4048"/>
                    </a:cubicBezTo>
                    <a:cubicBezTo>
                      <a:pt x="10669" y="4072"/>
                      <a:pt x="10716" y="4084"/>
                      <a:pt x="10764" y="4084"/>
                    </a:cubicBezTo>
                    <a:cubicBezTo>
                      <a:pt x="10798" y="4078"/>
                      <a:pt x="10839" y="4067"/>
                      <a:pt x="10872" y="4067"/>
                    </a:cubicBezTo>
                    <a:cubicBezTo>
                      <a:pt x="10909" y="4067"/>
                      <a:pt x="10936" y="4081"/>
                      <a:pt x="10931" y="4129"/>
                    </a:cubicBezTo>
                    <a:lnTo>
                      <a:pt x="10931" y="4129"/>
                    </a:lnTo>
                    <a:cubicBezTo>
                      <a:pt x="10936" y="4105"/>
                      <a:pt x="11002" y="4071"/>
                      <a:pt x="11002" y="4048"/>
                    </a:cubicBezTo>
                    <a:cubicBezTo>
                      <a:pt x="11026" y="4120"/>
                      <a:pt x="11062" y="4131"/>
                      <a:pt x="11157" y="4143"/>
                    </a:cubicBezTo>
                    <a:cubicBezTo>
                      <a:pt x="11190" y="4152"/>
                      <a:pt x="11224" y="4160"/>
                      <a:pt x="11262" y="4160"/>
                    </a:cubicBezTo>
                    <a:cubicBezTo>
                      <a:pt x="11278" y="4160"/>
                      <a:pt x="11294" y="4159"/>
                      <a:pt x="11312" y="4155"/>
                    </a:cubicBezTo>
                    <a:cubicBezTo>
                      <a:pt x="11331" y="4146"/>
                      <a:pt x="11319" y="4128"/>
                      <a:pt x="11333" y="4128"/>
                    </a:cubicBezTo>
                    <a:cubicBezTo>
                      <a:pt x="11336" y="4128"/>
                      <a:pt x="11340" y="4129"/>
                      <a:pt x="11347" y="4131"/>
                    </a:cubicBezTo>
                    <a:cubicBezTo>
                      <a:pt x="11443" y="4143"/>
                      <a:pt x="11466" y="4191"/>
                      <a:pt x="11574" y="4215"/>
                    </a:cubicBezTo>
                    <a:cubicBezTo>
                      <a:pt x="11609" y="4215"/>
                      <a:pt x="11824" y="4227"/>
                      <a:pt x="11812" y="4298"/>
                    </a:cubicBezTo>
                    <a:cubicBezTo>
                      <a:pt x="11818" y="4299"/>
                      <a:pt x="11824" y="4299"/>
                      <a:pt x="11829" y="4299"/>
                    </a:cubicBezTo>
                    <a:cubicBezTo>
                      <a:pt x="11910" y="4299"/>
                      <a:pt x="11840" y="4213"/>
                      <a:pt x="11919" y="4191"/>
                    </a:cubicBezTo>
                    <a:cubicBezTo>
                      <a:pt x="11955" y="4191"/>
                      <a:pt x="11978" y="4262"/>
                      <a:pt x="11990" y="4274"/>
                    </a:cubicBezTo>
                    <a:cubicBezTo>
                      <a:pt x="12014" y="4298"/>
                      <a:pt x="12038" y="4310"/>
                      <a:pt x="12062" y="4322"/>
                    </a:cubicBezTo>
                    <a:cubicBezTo>
                      <a:pt x="12071" y="4325"/>
                      <a:pt x="12085" y="4326"/>
                      <a:pt x="12102" y="4326"/>
                    </a:cubicBezTo>
                    <a:cubicBezTo>
                      <a:pt x="12166" y="4326"/>
                      <a:pt x="12274" y="4308"/>
                      <a:pt x="12348" y="4308"/>
                    </a:cubicBezTo>
                    <a:cubicBezTo>
                      <a:pt x="12397" y="4308"/>
                      <a:pt x="12431" y="4316"/>
                      <a:pt x="12431" y="4342"/>
                    </a:cubicBezTo>
                    <a:lnTo>
                      <a:pt x="12431" y="4342"/>
                    </a:lnTo>
                    <a:cubicBezTo>
                      <a:pt x="12435" y="4311"/>
                      <a:pt x="12476" y="4202"/>
                      <a:pt x="12509" y="4202"/>
                    </a:cubicBezTo>
                    <a:cubicBezTo>
                      <a:pt x="12511" y="4202"/>
                      <a:pt x="12513" y="4202"/>
                      <a:pt x="12514" y="4203"/>
                    </a:cubicBezTo>
                    <a:cubicBezTo>
                      <a:pt x="12562" y="4215"/>
                      <a:pt x="12550" y="4262"/>
                      <a:pt x="12550" y="4274"/>
                    </a:cubicBezTo>
                    <a:cubicBezTo>
                      <a:pt x="12574" y="4286"/>
                      <a:pt x="12597" y="4298"/>
                      <a:pt x="12609" y="4310"/>
                    </a:cubicBezTo>
                    <a:cubicBezTo>
                      <a:pt x="12657" y="4334"/>
                      <a:pt x="12705" y="4346"/>
                      <a:pt x="12764" y="4346"/>
                    </a:cubicBezTo>
                    <a:cubicBezTo>
                      <a:pt x="12788" y="4346"/>
                      <a:pt x="12812" y="4346"/>
                      <a:pt x="12824" y="4358"/>
                    </a:cubicBezTo>
                    <a:cubicBezTo>
                      <a:pt x="12836" y="4382"/>
                      <a:pt x="12752" y="4465"/>
                      <a:pt x="12776" y="4489"/>
                    </a:cubicBezTo>
                    <a:cubicBezTo>
                      <a:pt x="12777" y="4490"/>
                      <a:pt x="12780" y="4491"/>
                      <a:pt x="12784" y="4491"/>
                    </a:cubicBezTo>
                    <a:cubicBezTo>
                      <a:pt x="12816" y="4491"/>
                      <a:pt x="12923" y="4453"/>
                      <a:pt x="12955" y="4453"/>
                    </a:cubicBezTo>
                    <a:cubicBezTo>
                      <a:pt x="13062" y="4477"/>
                      <a:pt x="13157" y="4512"/>
                      <a:pt x="13252" y="4572"/>
                    </a:cubicBezTo>
                    <a:cubicBezTo>
                      <a:pt x="13259" y="4574"/>
                      <a:pt x="13266" y="4575"/>
                      <a:pt x="13271" y="4575"/>
                    </a:cubicBezTo>
                    <a:cubicBezTo>
                      <a:pt x="13336" y="4575"/>
                      <a:pt x="13329" y="4440"/>
                      <a:pt x="13382" y="4440"/>
                    </a:cubicBezTo>
                    <a:cubicBezTo>
                      <a:pt x="13397" y="4440"/>
                      <a:pt x="13416" y="4450"/>
                      <a:pt x="13443" y="4477"/>
                    </a:cubicBezTo>
                    <a:cubicBezTo>
                      <a:pt x="13514" y="4548"/>
                      <a:pt x="13526" y="4608"/>
                      <a:pt x="13645" y="4608"/>
                    </a:cubicBezTo>
                    <a:cubicBezTo>
                      <a:pt x="13678" y="4608"/>
                      <a:pt x="13744" y="4546"/>
                      <a:pt x="13783" y="4546"/>
                    </a:cubicBezTo>
                    <a:cubicBezTo>
                      <a:pt x="13800" y="4546"/>
                      <a:pt x="13812" y="4559"/>
                      <a:pt x="13812" y="4596"/>
                    </a:cubicBezTo>
                    <a:cubicBezTo>
                      <a:pt x="13812" y="4643"/>
                      <a:pt x="13839" y="4658"/>
                      <a:pt x="13876" y="4658"/>
                    </a:cubicBezTo>
                    <a:cubicBezTo>
                      <a:pt x="13923" y="4658"/>
                      <a:pt x="13986" y="4633"/>
                      <a:pt x="14026" y="4620"/>
                    </a:cubicBezTo>
                    <a:cubicBezTo>
                      <a:pt x="14049" y="4608"/>
                      <a:pt x="14068" y="4603"/>
                      <a:pt x="14085" y="4603"/>
                    </a:cubicBezTo>
                    <a:cubicBezTo>
                      <a:pt x="14153" y="4603"/>
                      <a:pt x="14176" y="4686"/>
                      <a:pt x="14252" y="4715"/>
                    </a:cubicBezTo>
                    <a:cubicBezTo>
                      <a:pt x="14262" y="4719"/>
                      <a:pt x="14271" y="4720"/>
                      <a:pt x="14278" y="4720"/>
                    </a:cubicBezTo>
                    <a:cubicBezTo>
                      <a:pt x="14341" y="4720"/>
                      <a:pt x="14314" y="4592"/>
                      <a:pt x="14336" y="4560"/>
                    </a:cubicBezTo>
                    <a:cubicBezTo>
                      <a:pt x="14339" y="4557"/>
                      <a:pt x="14342" y="4556"/>
                      <a:pt x="14345" y="4556"/>
                    </a:cubicBezTo>
                    <a:cubicBezTo>
                      <a:pt x="14379" y="4556"/>
                      <a:pt x="14432" y="4686"/>
                      <a:pt x="14475" y="4686"/>
                    </a:cubicBezTo>
                    <a:cubicBezTo>
                      <a:pt x="14480" y="4686"/>
                      <a:pt x="14486" y="4684"/>
                      <a:pt x="14491" y="4679"/>
                    </a:cubicBezTo>
                    <a:cubicBezTo>
                      <a:pt x="14502" y="4667"/>
                      <a:pt x="14467" y="4632"/>
                      <a:pt x="14502" y="4620"/>
                    </a:cubicBezTo>
                    <a:cubicBezTo>
                      <a:pt x="14512" y="4616"/>
                      <a:pt x="14521" y="4615"/>
                      <a:pt x="14529" y="4615"/>
                    </a:cubicBezTo>
                    <a:cubicBezTo>
                      <a:pt x="14552" y="4615"/>
                      <a:pt x="14572" y="4626"/>
                      <a:pt x="14598" y="4643"/>
                    </a:cubicBezTo>
                    <a:cubicBezTo>
                      <a:pt x="14645" y="4703"/>
                      <a:pt x="14526" y="4739"/>
                      <a:pt x="14645" y="4798"/>
                    </a:cubicBezTo>
                    <a:cubicBezTo>
                      <a:pt x="14812" y="4870"/>
                      <a:pt x="14991" y="4905"/>
                      <a:pt x="15169" y="4905"/>
                    </a:cubicBezTo>
                    <a:cubicBezTo>
                      <a:pt x="15187" y="4899"/>
                      <a:pt x="15208" y="4896"/>
                      <a:pt x="15229" y="4896"/>
                    </a:cubicBezTo>
                    <a:cubicBezTo>
                      <a:pt x="15250" y="4896"/>
                      <a:pt x="15270" y="4899"/>
                      <a:pt x="15288" y="4905"/>
                    </a:cubicBezTo>
                    <a:cubicBezTo>
                      <a:pt x="15304" y="4897"/>
                      <a:pt x="15315" y="4893"/>
                      <a:pt x="15322" y="4893"/>
                    </a:cubicBezTo>
                    <a:cubicBezTo>
                      <a:pt x="15367" y="4893"/>
                      <a:pt x="15290" y="5024"/>
                      <a:pt x="15300" y="5024"/>
                    </a:cubicBezTo>
                    <a:cubicBezTo>
                      <a:pt x="15308" y="5028"/>
                      <a:pt x="15314" y="5029"/>
                      <a:pt x="15321" y="5029"/>
                    </a:cubicBezTo>
                    <a:cubicBezTo>
                      <a:pt x="15366" y="5029"/>
                      <a:pt x="15389" y="4959"/>
                      <a:pt x="15427" y="4959"/>
                    </a:cubicBezTo>
                    <a:cubicBezTo>
                      <a:pt x="15444" y="4959"/>
                      <a:pt x="15464" y="4973"/>
                      <a:pt x="15491" y="5013"/>
                    </a:cubicBezTo>
                    <a:cubicBezTo>
                      <a:pt x="15515" y="5013"/>
                      <a:pt x="15538" y="5024"/>
                      <a:pt x="15562" y="5024"/>
                    </a:cubicBezTo>
                    <a:cubicBezTo>
                      <a:pt x="15622" y="5024"/>
                      <a:pt x="16062" y="5036"/>
                      <a:pt x="16038" y="5120"/>
                    </a:cubicBezTo>
                    <a:lnTo>
                      <a:pt x="16241" y="5036"/>
                    </a:lnTo>
                    <a:lnTo>
                      <a:pt x="16241" y="5036"/>
                    </a:lnTo>
                    <a:cubicBezTo>
                      <a:pt x="16217" y="5108"/>
                      <a:pt x="16288" y="5155"/>
                      <a:pt x="16360" y="5179"/>
                    </a:cubicBezTo>
                    <a:cubicBezTo>
                      <a:pt x="16419" y="5203"/>
                      <a:pt x="16407" y="5251"/>
                      <a:pt x="16431" y="5310"/>
                    </a:cubicBezTo>
                    <a:cubicBezTo>
                      <a:pt x="16433" y="5317"/>
                      <a:pt x="16437" y="5319"/>
                      <a:pt x="16442" y="5319"/>
                    </a:cubicBezTo>
                    <a:cubicBezTo>
                      <a:pt x="16475" y="5319"/>
                      <a:pt x="16568" y="5224"/>
                      <a:pt x="16639" y="5224"/>
                    </a:cubicBezTo>
                    <a:cubicBezTo>
                      <a:pt x="16645" y="5224"/>
                      <a:pt x="16651" y="5225"/>
                      <a:pt x="16658" y="5227"/>
                    </a:cubicBezTo>
                    <a:cubicBezTo>
                      <a:pt x="16646" y="5251"/>
                      <a:pt x="16562" y="5370"/>
                      <a:pt x="16586" y="5382"/>
                    </a:cubicBezTo>
                    <a:cubicBezTo>
                      <a:pt x="16610" y="5396"/>
                      <a:pt x="16642" y="5402"/>
                      <a:pt x="16674" y="5402"/>
                    </a:cubicBezTo>
                    <a:cubicBezTo>
                      <a:pt x="16723" y="5402"/>
                      <a:pt x="16769" y="5387"/>
                      <a:pt x="16777" y="5358"/>
                    </a:cubicBezTo>
                    <a:cubicBezTo>
                      <a:pt x="16797" y="5316"/>
                      <a:pt x="16773" y="5284"/>
                      <a:pt x="16805" y="5284"/>
                    </a:cubicBezTo>
                    <a:cubicBezTo>
                      <a:pt x="16810" y="5284"/>
                      <a:pt x="16816" y="5285"/>
                      <a:pt x="16824" y="5286"/>
                    </a:cubicBezTo>
                    <a:cubicBezTo>
                      <a:pt x="16860" y="5286"/>
                      <a:pt x="16884" y="5310"/>
                      <a:pt x="16884" y="5346"/>
                    </a:cubicBezTo>
                    <a:cubicBezTo>
                      <a:pt x="16908" y="5405"/>
                      <a:pt x="16824" y="5465"/>
                      <a:pt x="16848" y="5524"/>
                    </a:cubicBezTo>
                    <a:cubicBezTo>
                      <a:pt x="16848" y="5524"/>
                      <a:pt x="16919" y="5477"/>
                      <a:pt x="16919" y="5477"/>
                    </a:cubicBezTo>
                    <a:cubicBezTo>
                      <a:pt x="16943" y="5465"/>
                      <a:pt x="16967" y="5459"/>
                      <a:pt x="16989" y="5459"/>
                    </a:cubicBezTo>
                    <a:cubicBezTo>
                      <a:pt x="17012" y="5459"/>
                      <a:pt x="17033" y="5465"/>
                      <a:pt x="17050" y="5477"/>
                    </a:cubicBezTo>
                    <a:cubicBezTo>
                      <a:pt x="17098" y="5489"/>
                      <a:pt x="17086" y="5513"/>
                      <a:pt x="17122" y="5513"/>
                    </a:cubicBezTo>
                    <a:cubicBezTo>
                      <a:pt x="17158" y="5501"/>
                      <a:pt x="17193" y="5489"/>
                      <a:pt x="17229" y="5465"/>
                    </a:cubicBezTo>
                    <a:cubicBezTo>
                      <a:pt x="17233" y="5463"/>
                      <a:pt x="17236" y="5462"/>
                      <a:pt x="17240" y="5462"/>
                    </a:cubicBezTo>
                    <a:cubicBezTo>
                      <a:pt x="17272" y="5462"/>
                      <a:pt x="17260" y="5561"/>
                      <a:pt x="17315" y="5561"/>
                    </a:cubicBezTo>
                    <a:cubicBezTo>
                      <a:pt x="17318" y="5561"/>
                      <a:pt x="17321" y="5561"/>
                      <a:pt x="17324" y="5560"/>
                    </a:cubicBezTo>
                    <a:cubicBezTo>
                      <a:pt x="17355" y="5550"/>
                      <a:pt x="17377" y="5522"/>
                      <a:pt x="17405" y="5522"/>
                    </a:cubicBezTo>
                    <a:cubicBezTo>
                      <a:pt x="17410" y="5522"/>
                      <a:pt x="17415" y="5523"/>
                      <a:pt x="17420" y="5524"/>
                    </a:cubicBezTo>
                    <a:cubicBezTo>
                      <a:pt x="17455" y="5524"/>
                      <a:pt x="17491" y="5536"/>
                      <a:pt x="17527" y="5560"/>
                    </a:cubicBezTo>
                    <a:cubicBezTo>
                      <a:pt x="17504" y="5550"/>
                      <a:pt x="17474" y="5546"/>
                      <a:pt x="17447" y="5546"/>
                    </a:cubicBezTo>
                    <a:cubicBezTo>
                      <a:pt x="17375" y="5546"/>
                      <a:pt x="17316" y="5577"/>
                      <a:pt x="17420" y="5620"/>
                    </a:cubicBezTo>
                    <a:cubicBezTo>
                      <a:pt x="17454" y="5640"/>
                      <a:pt x="17512" y="5661"/>
                      <a:pt x="17560" y="5661"/>
                    </a:cubicBezTo>
                    <a:cubicBezTo>
                      <a:pt x="17593" y="5661"/>
                      <a:pt x="17622" y="5651"/>
                      <a:pt x="17633" y="5623"/>
                    </a:cubicBezTo>
                    <a:lnTo>
                      <a:pt x="17633" y="5623"/>
                    </a:lnTo>
                    <a:cubicBezTo>
                      <a:pt x="17594" y="5741"/>
                      <a:pt x="18016" y="5870"/>
                      <a:pt x="18110" y="5917"/>
                    </a:cubicBezTo>
                    <a:cubicBezTo>
                      <a:pt x="18132" y="5928"/>
                      <a:pt x="18148" y="5933"/>
                      <a:pt x="18160" y="5933"/>
                    </a:cubicBezTo>
                    <a:cubicBezTo>
                      <a:pt x="18202" y="5933"/>
                      <a:pt x="18201" y="5877"/>
                      <a:pt x="18229" y="5822"/>
                    </a:cubicBezTo>
                    <a:cubicBezTo>
                      <a:pt x="18263" y="5798"/>
                      <a:pt x="18285" y="5786"/>
                      <a:pt x="18299" y="5786"/>
                    </a:cubicBezTo>
                    <a:cubicBezTo>
                      <a:pt x="18320" y="5786"/>
                      <a:pt x="18324" y="5813"/>
                      <a:pt x="18324" y="5870"/>
                    </a:cubicBezTo>
                    <a:cubicBezTo>
                      <a:pt x="18265" y="6001"/>
                      <a:pt x="18467" y="6156"/>
                      <a:pt x="18574" y="6215"/>
                    </a:cubicBezTo>
                    <a:cubicBezTo>
                      <a:pt x="18634" y="6263"/>
                      <a:pt x="18705" y="6275"/>
                      <a:pt x="18765" y="6275"/>
                    </a:cubicBezTo>
                    <a:cubicBezTo>
                      <a:pt x="18796" y="6261"/>
                      <a:pt x="18829" y="6255"/>
                      <a:pt x="18862" y="6255"/>
                    </a:cubicBezTo>
                    <a:cubicBezTo>
                      <a:pt x="18916" y="6255"/>
                      <a:pt x="18970" y="6273"/>
                      <a:pt x="19015" y="6310"/>
                    </a:cubicBezTo>
                    <a:cubicBezTo>
                      <a:pt x="18984" y="6293"/>
                      <a:pt x="18954" y="6286"/>
                      <a:pt x="18931" y="6286"/>
                    </a:cubicBezTo>
                    <a:cubicBezTo>
                      <a:pt x="18872" y="6286"/>
                      <a:pt x="18850" y="6331"/>
                      <a:pt x="18944" y="6382"/>
                    </a:cubicBezTo>
                    <a:cubicBezTo>
                      <a:pt x="19039" y="6429"/>
                      <a:pt x="19134" y="6501"/>
                      <a:pt x="19229" y="6560"/>
                    </a:cubicBezTo>
                    <a:cubicBezTo>
                      <a:pt x="19294" y="6601"/>
                      <a:pt x="19347" y="6630"/>
                      <a:pt x="19408" y="6630"/>
                    </a:cubicBezTo>
                    <a:cubicBezTo>
                      <a:pt x="19438" y="6630"/>
                      <a:pt x="19468" y="6623"/>
                      <a:pt x="19503" y="6608"/>
                    </a:cubicBezTo>
                    <a:lnTo>
                      <a:pt x="19503" y="6608"/>
                    </a:lnTo>
                    <a:cubicBezTo>
                      <a:pt x="19455" y="6632"/>
                      <a:pt x="19420" y="6644"/>
                      <a:pt x="19396" y="6703"/>
                    </a:cubicBezTo>
                    <a:cubicBezTo>
                      <a:pt x="19396" y="6722"/>
                      <a:pt x="19435" y="6773"/>
                      <a:pt x="19462" y="6773"/>
                    </a:cubicBezTo>
                    <a:cubicBezTo>
                      <a:pt x="19469" y="6773"/>
                      <a:pt x="19475" y="6770"/>
                      <a:pt x="19479" y="6763"/>
                    </a:cubicBezTo>
                    <a:cubicBezTo>
                      <a:pt x="19483" y="6759"/>
                      <a:pt x="19488" y="6757"/>
                      <a:pt x="19493" y="6757"/>
                    </a:cubicBezTo>
                    <a:cubicBezTo>
                      <a:pt x="19522" y="6757"/>
                      <a:pt x="19570" y="6802"/>
                      <a:pt x="19610" y="6822"/>
                    </a:cubicBezTo>
                    <a:cubicBezTo>
                      <a:pt x="19615" y="6827"/>
                      <a:pt x="19620" y="6829"/>
                      <a:pt x="19626" y="6829"/>
                    </a:cubicBezTo>
                    <a:cubicBezTo>
                      <a:pt x="19648" y="6829"/>
                      <a:pt x="19677" y="6798"/>
                      <a:pt x="19706" y="6798"/>
                    </a:cubicBezTo>
                    <a:cubicBezTo>
                      <a:pt x="19729" y="6798"/>
                      <a:pt x="19741" y="6882"/>
                      <a:pt x="19765" y="6906"/>
                    </a:cubicBezTo>
                    <a:cubicBezTo>
                      <a:pt x="19789" y="6941"/>
                      <a:pt x="19825" y="6965"/>
                      <a:pt x="19860" y="6989"/>
                    </a:cubicBezTo>
                    <a:cubicBezTo>
                      <a:pt x="19886" y="7006"/>
                      <a:pt x="19917" y="7023"/>
                      <a:pt x="19946" y="7023"/>
                    </a:cubicBezTo>
                    <a:cubicBezTo>
                      <a:pt x="19957" y="7023"/>
                      <a:pt x="19969" y="7020"/>
                      <a:pt x="19979" y="7013"/>
                    </a:cubicBezTo>
                    <a:cubicBezTo>
                      <a:pt x="19984" y="7011"/>
                      <a:pt x="19989" y="7010"/>
                      <a:pt x="19994" y="7010"/>
                    </a:cubicBezTo>
                    <a:cubicBezTo>
                      <a:pt x="20025" y="7010"/>
                      <a:pt x="20056" y="7041"/>
                      <a:pt x="20087" y="7072"/>
                    </a:cubicBezTo>
                    <a:cubicBezTo>
                      <a:pt x="20051" y="7120"/>
                      <a:pt x="20015" y="7120"/>
                      <a:pt x="20098" y="7156"/>
                    </a:cubicBezTo>
                    <a:cubicBezTo>
                      <a:pt x="20158" y="7179"/>
                      <a:pt x="20206" y="7191"/>
                      <a:pt x="20253" y="7215"/>
                    </a:cubicBezTo>
                    <a:cubicBezTo>
                      <a:pt x="20253" y="7215"/>
                      <a:pt x="20360" y="7239"/>
                      <a:pt x="20325" y="7263"/>
                    </a:cubicBezTo>
                    <a:cubicBezTo>
                      <a:pt x="20313" y="7263"/>
                      <a:pt x="20277" y="7263"/>
                      <a:pt x="20265" y="7287"/>
                    </a:cubicBezTo>
                    <a:cubicBezTo>
                      <a:pt x="20305" y="7320"/>
                      <a:pt x="20322" y="7327"/>
                      <a:pt x="20340" y="7327"/>
                    </a:cubicBezTo>
                    <a:cubicBezTo>
                      <a:pt x="20355" y="7327"/>
                      <a:pt x="20370" y="7322"/>
                      <a:pt x="20396" y="7322"/>
                    </a:cubicBezTo>
                    <a:cubicBezTo>
                      <a:pt x="20456" y="7322"/>
                      <a:pt x="20539" y="7346"/>
                      <a:pt x="20527" y="7406"/>
                    </a:cubicBezTo>
                    <a:cubicBezTo>
                      <a:pt x="20515" y="7465"/>
                      <a:pt x="20456" y="7453"/>
                      <a:pt x="20527" y="7560"/>
                    </a:cubicBezTo>
                    <a:cubicBezTo>
                      <a:pt x="20563" y="7620"/>
                      <a:pt x="20598" y="7680"/>
                      <a:pt x="20646" y="7727"/>
                    </a:cubicBezTo>
                    <a:cubicBezTo>
                      <a:pt x="20659" y="7740"/>
                      <a:pt x="20668" y="7745"/>
                      <a:pt x="20676" y="7745"/>
                    </a:cubicBezTo>
                    <a:cubicBezTo>
                      <a:pt x="20695" y="7745"/>
                      <a:pt x="20700" y="7709"/>
                      <a:pt x="20718" y="7691"/>
                    </a:cubicBezTo>
                    <a:cubicBezTo>
                      <a:pt x="20726" y="7689"/>
                      <a:pt x="20735" y="7687"/>
                      <a:pt x="20744" y="7687"/>
                    </a:cubicBezTo>
                    <a:cubicBezTo>
                      <a:pt x="20774" y="7687"/>
                      <a:pt x="20804" y="7703"/>
                      <a:pt x="20813" y="7739"/>
                    </a:cubicBezTo>
                    <a:cubicBezTo>
                      <a:pt x="20813" y="7769"/>
                      <a:pt x="20855" y="7842"/>
                      <a:pt x="20890" y="7842"/>
                    </a:cubicBezTo>
                    <a:cubicBezTo>
                      <a:pt x="20897" y="7842"/>
                      <a:pt x="20903" y="7840"/>
                      <a:pt x="20908" y="7834"/>
                    </a:cubicBezTo>
                    <a:lnTo>
                      <a:pt x="20908" y="7834"/>
                    </a:lnTo>
                    <a:cubicBezTo>
                      <a:pt x="20813" y="7930"/>
                      <a:pt x="21075" y="8049"/>
                      <a:pt x="21122" y="8084"/>
                    </a:cubicBezTo>
                    <a:cubicBezTo>
                      <a:pt x="21170" y="8132"/>
                      <a:pt x="21146" y="8144"/>
                      <a:pt x="21170" y="8191"/>
                    </a:cubicBezTo>
                    <a:cubicBezTo>
                      <a:pt x="21206" y="8239"/>
                      <a:pt x="21253" y="8287"/>
                      <a:pt x="21289" y="8334"/>
                    </a:cubicBezTo>
                    <a:cubicBezTo>
                      <a:pt x="21325" y="8370"/>
                      <a:pt x="21563" y="8596"/>
                      <a:pt x="21503" y="8644"/>
                    </a:cubicBezTo>
                    <a:cubicBezTo>
                      <a:pt x="21533" y="8681"/>
                      <a:pt x="21554" y="8700"/>
                      <a:pt x="21579" y="8700"/>
                    </a:cubicBezTo>
                    <a:cubicBezTo>
                      <a:pt x="21595" y="8700"/>
                      <a:pt x="21612" y="8693"/>
                      <a:pt x="21634" y="8680"/>
                    </a:cubicBezTo>
                    <a:cubicBezTo>
                      <a:pt x="21653" y="8671"/>
                      <a:pt x="21672" y="8667"/>
                      <a:pt x="21692" y="8667"/>
                    </a:cubicBezTo>
                    <a:cubicBezTo>
                      <a:pt x="21724" y="8667"/>
                      <a:pt x="21755" y="8677"/>
                      <a:pt x="21777" y="8692"/>
                    </a:cubicBezTo>
                    <a:cubicBezTo>
                      <a:pt x="21753" y="8727"/>
                      <a:pt x="21730" y="8763"/>
                      <a:pt x="21718" y="8811"/>
                    </a:cubicBezTo>
                    <a:cubicBezTo>
                      <a:pt x="21718" y="8870"/>
                      <a:pt x="21765" y="8930"/>
                      <a:pt x="21825" y="8953"/>
                    </a:cubicBezTo>
                    <a:cubicBezTo>
                      <a:pt x="21872" y="8977"/>
                      <a:pt x="21920" y="9013"/>
                      <a:pt x="21956" y="9061"/>
                    </a:cubicBezTo>
                    <a:cubicBezTo>
                      <a:pt x="21956" y="9061"/>
                      <a:pt x="21944" y="9120"/>
                      <a:pt x="21944" y="9144"/>
                    </a:cubicBezTo>
                    <a:cubicBezTo>
                      <a:pt x="21948" y="9174"/>
                      <a:pt x="21966" y="9182"/>
                      <a:pt x="21992" y="9182"/>
                    </a:cubicBezTo>
                    <a:cubicBezTo>
                      <a:pt x="22030" y="9182"/>
                      <a:pt x="22084" y="9162"/>
                      <a:pt x="22124" y="9162"/>
                    </a:cubicBezTo>
                    <a:cubicBezTo>
                      <a:pt x="22143" y="9162"/>
                      <a:pt x="22160" y="9167"/>
                      <a:pt x="22170" y="9180"/>
                    </a:cubicBezTo>
                    <a:cubicBezTo>
                      <a:pt x="22242" y="9275"/>
                      <a:pt x="22051" y="9263"/>
                      <a:pt x="22087" y="9334"/>
                    </a:cubicBezTo>
                    <a:cubicBezTo>
                      <a:pt x="22122" y="9454"/>
                      <a:pt x="22313" y="9501"/>
                      <a:pt x="22396" y="9573"/>
                    </a:cubicBezTo>
                    <a:cubicBezTo>
                      <a:pt x="22417" y="9583"/>
                      <a:pt x="22545" y="9727"/>
                      <a:pt x="22501" y="9727"/>
                    </a:cubicBezTo>
                    <a:cubicBezTo>
                      <a:pt x="22495" y="9727"/>
                      <a:pt x="22484" y="9724"/>
                      <a:pt x="22468" y="9715"/>
                    </a:cubicBezTo>
                    <a:cubicBezTo>
                      <a:pt x="22441" y="9672"/>
                      <a:pt x="22413" y="9651"/>
                      <a:pt x="22395" y="9651"/>
                    </a:cubicBezTo>
                    <a:cubicBezTo>
                      <a:pt x="22374" y="9651"/>
                      <a:pt x="22365" y="9681"/>
                      <a:pt x="22384" y="9739"/>
                    </a:cubicBezTo>
                    <a:cubicBezTo>
                      <a:pt x="22394" y="9769"/>
                      <a:pt x="22446" y="9858"/>
                      <a:pt x="22491" y="9858"/>
                    </a:cubicBezTo>
                    <a:cubicBezTo>
                      <a:pt x="22499" y="9858"/>
                      <a:pt x="22508" y="9854"/>
                      <a:pt x="22515" y="9846"/>
                    </a:cubicBezTo>
                    <a:cubicBezTo>
                      <a:pt x="22526" y="9835"/>
                      <a:pt x="22538" y="9762"/>
                      <a:pt x="22568" y="9762"/>
                    </a:cubicBezTo>
                    <a:cubicBezTo>
                      <a:pt x="22570" y="9762"/>
                      <a:pt x="22573" y="9762"/>
                      <a:pt x="22575" y="9763"/>
                    </a:cubicBezTo>
                    <a:cubicBezTo>
                      <a:pt x="22575" y="9763"/>
                      <a:pt x="22515" y="10037"/>
                      <a:pt x="22575" y="10037"/>
                    </a:cubicBezTo>
                    <a:cubicBezTo>
                      <a:pt x="22623" y="10037"/>
                      <a:pt x="22646" y="9989"/>
                      <a:pt x="22694" y="9989"/>
                    </a:cubicBezTo>
                    <a:cubicBezTo>
                      <a:pt x="22730" y="9989"/>
                      <a:pt x="22777" y="10025"/>
                      <a:pt x="22813" y="10037"/>
                    </a:cubicBezTo>
                    <a:cubicBezTo>
                      <a:pt x="22718" y="10085"/>
                      <a:pt x="22682" y="10096"/>
                      <a:pt x="22742" y="10204"/>
                    </a:cubicBezTo>
                    <a:cubicBezTo>
                      <a:pt x="22751" y="10232"/>
                      <a:pt x="22830" y="10331"/>
                      <a:pt x="22873" y="10331"/>
                    </a:cubicBezTo>
                    <a:cubicBezTo>
                      <a:pt x="22883" y="10331"/>
                      <a:pt x="22892" y="10325"/>
                      <a:pt x="22896" y="10311"/>
                    </a:cubicBezTo>
                    <a:lnTo>
                      <a:pt x="22944" y="10418"/>
                    </a:lnTo>
                    <a:cubicBezTo>
                      <a:pt x="22920" y="10430"/>
                      <a:pt x="22861" y="10430"/>
                      <a:pt x="22849" y="10466"/>
                    </a:cubicBezTo>
                    <a:cubicBezTo>
                      <a:pt x="22837" y="10513"/>
                      <a:pt x="22849" y="10573"/>
                      <a:pt x="22873" y="10608"/>
                    </a:cubicBezTo>
                    <a:cubicBezTo>
                      <a:pt x="22944" y="10704"/>
                      <a:pt x="23111" y="10668"/>
                      <a:pt x="23004" y="10811"/>
                    </a:cubicBezTo>
                    <a:cubicBezTo>
                      <a:pt x="22861" y="10870"/>
                      <a:pt x="23075" y="10870"/>
                      <a:pt x="23099" y="10954"/>
                    </a:cubicBezTo>
                    <a:cubicBezTo>
                      <a:pt x="23123" y="11013"/>
                      <a:pt x="23063" y="11120"/>
                      <a:pt x="23099" y="11144"/>
                    </a:cubicBezTo>
                    <a:cubicBezTo>
                      <a:pt x="23146" y="11168"/>
                      <a:pt x="23182" y="11192"/>
                      <a:pt x="23218" y="11204"/>
                    </a:cubicBezTo>
                    <a:cubicBezTo>
                      <a:pt x="23182" y="11251"/>
                      <a:pt x="23146" y="11216"/>
                      <a:pt x="23146" y="11299"/>
                    </a:cubicBezTo>
                    <a:cubicBezTo>
                      <a:pt x="23146" y="11347"/>
                      <a:pt x="23146" y="11430"/>
                      <a:pt x="23194" y="11442"/>
                    </a:cubicBezTo>
                    <a:cubicBezTo>
                      <a:pt x="23242" y="11442"/>
                      <a:pt x="23242" y="11525"/>
                      <a:pt x="23254" y="11585"/>
                    </a:cubicBezTo>
                    <a:cubicBezTo>
                      <a:pt x="23265" y="11644"/>
                      <a:pt x="23361" y="11609"/>
                      <a:pt x="23373" y="11692"/>
                    </a:cubicBezTo>
                    <a:lnTo>
                      <a:pt x="23277" y="11704"/>
                    </a:lnTo>
                    <a:cubicBezTo>
                      <a:pt x="23288" y="11748"/>
                      <a:pt x="23299" y="11812"/>
                      <a:pt x="23339" y="11812"/>
                    </a:cubicBezTo>
                    <a:cubicBezTo>
                      <a:pt x="23342" y="11812"/>
                      <a:pt x="23345" y="11812"/>
                      <a:pt x="23349" y="11811"/>
                    </a:cubicBezTo>
                    <a:cubicBezTo>
                      <a:pt x="23396" y="11847"/>
                      <a:pt x="23396" y="11859"/>
                      <a:pt x="23361" y="11918"/>
                    </a:cubicBezTo>
                    <a:cubicBezTo>
                      <a:pt x="23370" y="11955"/>
                      <a:pt x="23379" y="11970"/>
                      <a:pt x="23399" y="11970"/>
                    </a:cubicBezTo>
                    <a:cubicBezTo>
                      <a:pt x="23405" y="11970"/>
                      <a:pt x="23412" y="11969"/>
                      <a:pt x="23420" y="11966"/>
                    </a:cubicBezTo>
                    <a:cubicBezTo>
                      <a:pt x="23456" y="11966"/>
                      <a:pt x="23480" y="12037"/>
                      <a:pt x="23480" y="12073"/>
                    </a:cubicBezTo>
                    <a:lnTo>
                      <a:pt x="23315" y="12096"/>
                    </a:lnTo>
                    <a:lnTo>
                      <a:pt x="23315" y="12096"/>
                    </a:lnTo>
                    <a:cubicBezTo>
                      <a:pt x="23317" y="12096"/>
                      <a:pt x="23318" y="12096"/>
                      <a:pt x="23320" y="12096"/>
                    </a:cubicBezTo>
                    <a:cubicBezTo>
                      <a:pt x="23386" y="12096"/>
                      <a:pt x="23408" y="12265"/>
                      <a:pt x="23408" y="12311"/>
                    </a:cubicBezTo>
                    <a:cubicBezTo>
                      <a:pt x="23408" y="12394"/>
                      <a:pt x="23373" y="12394"/>
                      <a:pt x="23361" y="12454"/>
                    </a:cubicBezTo>
                    <a:cubicBezTo>
                      <a:pt x="23301" y="12692"/>
                      <a:pt x="23313" y="12930"/>
                      <a:pt x="23265" y="13168"/>
                    </a:cubicBezTo>
                    <a:cubicBezTo>
                      <a:pt x="23242" y="13180"/>
                      <a:pt x="23218" y="13192"/>
                      <a:pt x="23206" y="13216"/>
                    </a:cubicBezTo>
                    <a:lnTo>
                      <a:pt x="23194" y="13335"/>
                    </a:lnTo>
                    <a:cubicBezTo>
                      <a:pt x="23182" y="13454"/>
                      <a:pt x="23158" y="13585"/>
                      <a:pt x="23135" y="13704"/>
                    </a:cubicBezTo>
                    <a:cubicBezTo>
                      <a:pt x="23099" y="13883"/>
                      <a:pt x="23027" y="14049"/>
                      <a:pt x="22980" y="14216"/>
                    </a:cubicBezTo>
                    <a:cubicBezTo>
                      <a:pt x="22956" y="14276"/>
                      <a:pt x="22944" y="14335"/>
                      <a:pt x="22956" y="14407"/>
                    </a:cubicBezTo>
                    <a:cubicBezTo>
                      <a:pt x="22968" y="14442"/>
                      <a:pt x="22932" y="14490"/>
                      <a:pt x="22908" y="14526"/>
                    </a:cubicBezTo>
                    <a:cubicBezTo>
                      <a:pt x="22917" y="14501"/>
                      <a:pt x="22913" y="14470"/>
                      <a:pt x="22902" y="14470"/>
                    </a:cubicBezTo>
                    <a:cubicBezTo>
                      <a:pt x="22898" y="14470"/>
                      <a:pt x="22892" y="14476"/>
                      <a:pt x="22884" y="14490"/>
                    </a:cubicBezTo>
                    <a:cubicBezTo>
                      <a:pt x="22825" y="14561"/>
                      <a:pt x="22754" y="14657"/>
                      <a:pt x="22706" y="14740"/>
                    </a:cubicBezTo>
                    <a:cubicBezTo>
                      <a:pt x="22682" y="14776"/>
                      <a:pt x="22599" y="14871"/>
                      <a:pt x="22623" y="14919"/>
                    </a:cubicBezTo>
                    <a:cubicBezTo>
                      <a:pt x="22634" y="14966"/>
                      <a:pt x="22730" y="14978"/>
                      <a:pt x="22765" y="15002"/>
                    </a:cubicBezTo>
                    <a:cubicBezTo>
                      <a:pt x="22745" y="15032"/>
                      <a:pt x="22717" y="15043"/>
                      <a:pt x="22687" y="15043"/>
                    </a:cubicBezTo>
                    <a:cubicBezTo>
                      <a:pt x="22646" y="15043"/>
                      <a:pt x="22602" y="15022"/>
                      <a:pt x="22575" y="15002"/>
                    </a:cubicBezTo>
                    <a:cubicBezTo>
                      <a:pt x="22569" y="14996"/>
                      <a:pt x="22563" y="14993"/>
                      <a:pt x="22556" y="14993"/>
                    </a:cubicBezTo>
                    <a:cubicBezTo>
                      <a:pt x="22523" y="14993"/>
                      <a:pt x="22482" y="15061"/>
                      <a:pt x="22432" y="15121"/>
                    </a:cubicBezTo>
                    <a:cubicBezTo>
                      <a:pt x="22373" y="15204"/>
                      <a:pt x="22301" y="15288"/>
                      <a:pt x="22218" y="15371"/>
                    </a:cubicBezTo>
                    <a:cubicBezTo>
                      <a:pt x="22206" y="15383"/>
                      <a:pt x="22158" y="15383"/>
                      <a:pt x="22158" y="15383"/>
                    </a:cubicBezTo>
                    <a:cubicBezTo>
                      <a:pt x="22134" y="15430"/>
                      <a:pt x="22122" y="15478"/>
                      <a:pt x="22122" y="15526"/>
                    </a:cubicBezTo>
                    <a:cubicBezTo>
                      <a:pt x="22087" y="15633"/>
                      <a:pt x="21944" y="15669"/>
                      <a:pt x="21872" y="15728"/>
                    </a:cubicBezTo>
                    <a:cubicBezTo>
                      <a:pt x="21801" y="15788"/>
                      <a:pt x="21813" y="15847"/>
                      <a:pt x="21825" y="15931"/>
                    </a:cubicBezTo>
                    <a:cubicBezTo>
                      <a:pt x="21829" y="15978"/>
                      <a:pt x="21820" y="15994"/>
                      <a:pt x="21805" y="15994"/>
                    </a:cubicBezTo>
                    <a:cubicBezTo>
                      <a:pt x="21775" y="15994"/>
                      <a:pt x="21722" y="15927"/>
                      <a:pt x="21706" y="15919"/>
                    </a:cubicBezTo>
                    <a:cubicBezTo>
                      <a:pt x="21700" y="15915"/>
                      <a:pt x="21695" y="15914"/>
                      <a:pt x="21690" y="15914"/>
                    </a:cubicBezTo>
                    <a:cubicBezTo>
                      <a:pt x="21646" y="15914"/>
                      <a:pt x="21646" y="16051"/>
                      <a:pt x="21646" y="16062"/>
                    </a:cubicBezTo>
                    <a:cubicBezTo>
                      <a:pt x="21630" y="16112"/>
                      <a:pt x="21602" y="16123"/>
                      <a:pt x="21571" y="16123"/>
                    </a:cubicBezTo>
                    <a:cubicBezTo>
                      <a:pt x="21546" y="16123"/>
                      <a:pt x="21519" y="16116"/>
                      <a:pt x="21491" y="16116"/>
                    </a:cubicBezTo>
                    <a:cubicBezTo>
                      <a:pt x="21479" y="16116"/>
                      <a:pt x="21467" y="16117"/>
                      <a:pt x="21456" y="16121"/>
                    </a:cubicBezTo>
                    <a:cubicBezTo>
                      <a:pt x="21384" y="16157"/>
                      <a:pt x="21313" y="16216"/>
                      <a:pt x="21265" y="16288"/>
                    </a:cubicBezTo>
                    <a:cubicBezTo>
                      <a:pt x="21235" y="16318"/>
                      <a:pt x="21099" y="16481"/>
                      <a:pt x="21031" y="16481"/>
                    </a:cubicBezTo>
                    <a:cubicBezTo>
                      <a:pt x="21019" y="16481"/>
                      <a:pt x="21010" y="16476"/>
                      <a:pt x="21003" y="16466"/>
                    </a:cubicBezTo>
                    <a:cubicBezTo>
                      <a:pt x="20944" y="16502"/>
                      <a:pt x="20896" y="16538"/>
                      <a:pt x="20849" y="16597"/>
                    </a:cubicBezTo>
                    <a:cubicBezTo>
                      <a:pt x="20682" y="16752"/>
                      <a:pt x="20515" y="16907"/>
                      <a:pt x="20325" y="17038"/>
                    </a:cubicBezTo>
                    <a:cubicBezTo>
                      <a:pt x="20265" y="17097"/>
                      <a:pt x="20206" y="17169"/>
                      <a:pt x="20241" y="17240"/>
                    </a:cubicBezTo>
                    <a:cubicBezTo>
                      <a:pt x="20219" y="17207"/>
                      <a:pt x="20197" y="17144"/>
                      <a:pt x="20156" y="17144"/>
                    </a:cubicBezTo>
                    <a:cubicBezTo>
                      <a:pt x="20153" y="17144"/>
                      <a:pt x="20150" y="17144"/>
                      <a:pt x="20146" y="17145"/>
                    </a:cubicBezTo>
                    <a:cubicBezTo>
                      <a:pt x="20087" y="17145"/>
                      <a:pt x="20098" y="17181"/>
                      <a:pt x="20051" y="17205"/>
                    </a:cubicBezTo>
                    <a:lnTo>
                      <a:pt x="19967" y="17216"/>
                    </a:lnTo>
                    <a:cubicBezTo>
                      <a:pt x="19872" y="17252"/>
                      <a:pt x="19765" y="17300"/>
                      <a:pt x="19670" y="17359"/>
                    </a:cubicBezTo>
                    <a:cubicBezTo>
                      <a:pt x="19646" y="17419"/>
                      <a:pt x="19444" y="17502"/>
                      <a:pt x="19455" y="17502"/>
                    </a:cubicBezTo>
                    <a:cubicBezTo>
                      <a:pt x="19455" y="17609"/>
                      <a:pt x="19527" y="17681"/>
                      <a:pt x="19515" y="17788"/>
                    </a:cubicBezTo>
                    <a:cubicBezTo>
                      <a:pt x="19515" y="17793"/>
                      <a:pt x="19505" y="17796"/>
                      <a:pt x="19490" y="17796"/>
                    </a:cubicBezTo>
                    <a:cubicBezTo>
                      <a:pt x="19439" y="17796"/>
                      <a:pt x="19333" y="17763"/>
                      <a:pt x="19360" y="17681"/>
                    </a:cubicBezTo>
                    <a:cubicBezTo>
                      <a:pt x="19383" y="17612"/>
                      <a:pt x="19367" y="17583"/>
                      <a:pt x="19328" y="17583"/>
                    </a:cubicBezTo>
                    <a:cubicBezTo>
                      <a:pt x="19305" y="17583"/>
                      <a:pt x="19276" y="17592"/>
                      <a:pt x="19241" y="17609"/>
                    </a:cubicBezTo>
                    <a:cubicBezTo>
                      <a:pt x="19194" y="17633"/>
                      <a:pt x="19122" y="17657"/>
                      <a:pt x="19098" y="17705"/>
                    </a:cubicBezTo>
                    <a:cubicBezTo>
                      <a:pt x="19086" y="17740"/>
                      <a:pt x="19098" y="17752"/>
                      <a:pt x="19051" y="17764"/>
                    </a:cubicBezTo>
                    <a:cubicBezTo>
                      <a:pt x="18992" y="17764"/>
                      <a:pt x="18783" y="17729"/>
                      <a:pt x="18788" y="17671"/>
                    </a:cubicBezTo>
                    <a:lnTo>
                      <a:pt x="18788" y="17671"/>
                    </a:lnTo>
                    <a:cubicBezTo>
                      <a:pt x="18776" y="17752"/>
                      <a:pt x="18740" y="17764"/>
                      <a:pt x="18658" y="17800"/>
                    </a:cubicBezTo>
                    <a:cubicBezTo>
                      <a:pt x="18574" y="17824"/>
                      <a:pt x="18515" y="17859"/>
                      <a:pt x="18443" y="17907"/>
                    </a:cubicBezTo>
                    <a:cubicBezTo>
                      <a:pt x="18432" y="17918"/>
                      <a:pt x="18380" y="17991"/>
                      <a:pt x="18363" y="17991"/>
                    </a:cubicBezTo>
                    <a:cubicBezTo>
                      <a:pt x="18362" y="17991"/>
                      <a:pt x="18361" y="17991"/>
                      <a:pt x="18360" y="17990"/>
                    </a:cubicBezTo>
                    <a:cubicBezTo>
                      <a:pt x="18348" y="17990"/>
                      <a:pt x="18289" y="17943"/>
                      <a:pt x="18265" y="17943"/>
                    </a:cubicBezTo>
                    <a:cubicBezTo>
                      <a:pt x="18205" y="17955"/>
                      <a:pt x="18170" y="18014"/>
                      <a:pt x="18110" y="18026"/>
                    </a:cubicBezTo>
                    <a:lnTo>
                      <a:pt x="17931" y="18086"/>
                    </a:lnTo>
                    <a:cubicBezTo>
                      <a:pt x="17914" y="18078"/>
                      <a:pt x="17900" y="18074"/>
                      <a:pt x="17888" y="18074"/>
                    </a:cubicBezTo>
                    <a:cubicBezTo>
                      <a:pt x="17828" y="18074"/>
                      <a:pt x="17836" y="18163"/>
                      <a:pt x="17836" y="18193"/>
                    </a:cubicBezTo>
                    <a:cubicBezTo>
                      <a:pt x="17836" y="18240"/>
                      <a:pt x="17801" y="18264"/>
                      <a:pt x="17753" y="18276"/>
                    </a:cubicBezTo>
                    <a:cubicBezTo>
                      <a:pt x="17734" y="18200"/>
                      <a:pt x="17730" y="18162"/>
                      <a:pt x="17668" y="18162"/>
                    </a:cubicBezTo>
                    <a:cubicBezTo>
                      <a:pt x="17653" y="18162"/>
                      <a:pt x="17634" y="18164"/>
                      <a:pt x="17610" y="18169"/>
                    </a:cubicBezTo>
                    <a:cubicBezTo>
                      <a:pt x="17408" y="18205"/>
                      <a:pt x="17193" y="18252"/>
                      <a:pt x="16991" y="18300"/>
                    </a:cubicBezTo>
                    <a:cubicBezTo>
                      <a:pt x="16967" y="18300"/>
                      <a:pt x="16741" y="18324"/>
                      <a:pt x="16788" y="18359"/>
                    </a:cubicBezTo>
                    <a:cubicBezTo>
                      <a:pt x="16838" y="18409"/>
                      <a:pt x="16755" y="18434"/>
                      <a:pt x="16699" y="18434"/>
                    </a:cubicBezTo>
                    <a:cubicBezTo>
                      <a:pt x="16688" y="18434"/>
                      <a:pt x="16677" y="18433"/>
                      <a:pt x="16669" y="18431"/>
                    </a:cubicBezTo>
                    <a:cubicBezTo>
                      <a:pt x="16622" y="18431"/>
                      <a:pt x="16646" y="18383"/>
                      <a:pt x="16610" y="18359"/>
                    </a:cubicBezTo>
                    <a:lnTo>
                      <a:pt x="16515" y="18359"/>
                    </a:lnTo>
                    <a:cubicBezTo>
                      <a:pt x="16455" y="18371"/>
                      <a:pt x="16288" y="18359"/>
                      <a:pt x="16253" y="18419"/>
                    </a:cubicBezTo>
                    <a:cubicBezTo>
                      <a:pt x="16229" y="18443"/>
                      <a:pt x="16205" y="18446"/>
                      <a:pt x="16180" y="18446"/>
                    </a:cubicBezTo>
                    <a:cubicBezTo>
                      <a:pt x="16171" y="18446"/>
                      <a:pt x="16163" y="18445"/>
                      <a:pt x="16154" y="18445"/>
                    </a:cubicBezTo>
                    <a:cubicBezTo>
                      <a:pt x="16136" y="18445"/>
                      <a:pt x="16118" y="18447"/>
                      <a:pt x="16098" y="18455"/>
                    </a:cubicBezTo>
                    <a:cubicBezTo>
                      <a:pt x="16062" y="18467"/>
                      <a:pt x="16026" y="18538"/>
                      <a:pt x="16003" y="18538"/>
                    </a:cubicBezTo>
                    <a:cubicBezTo>
                      <a:pt x="15979" y="18538"/>
                      <a:pt x="15955" y="18502"/>
                      <a:pt x="15943" y="18490"/>
                    </a:cubicBezTo>
                    <a:cubicBezTo>
                      <a:pt x="15872" y="18467"/>
                      <a:pt x="15800" y="18455"/>
                      <a:pt x="15729" y="18455"/>
                    </a:cubicBezTo>
                    <a:cubicBezTo>
                      <a:pt x="15610" y="18455"/>
                      <a:pt x="15491" y="18467"/>
                      <a:pt x="15384" y="18490"/>
                    </a:cubicBezTo>
                    <a:cubicBezTo>
                      <a:pt x="15336" y="18490"/>
                      <a:pt x="15300" y="18526"/>
                      <a:pt x="15300" y="18574"/>
                    </a:cubicBezTo>
                    <a:cubicBezTo>
                      <a:pt x="15300" y="18574"/>
                      <a:pt x="15299" y="18575"/>
                      <a:pt x="15298" y="18575"/>
                    </a:cubicBezTo>
                    <a:lnTo>
                      <a:pt x="15298" y="18575"/>
                    </a:lnTo>
                    <a:cubicBezTo>
                      <a:pt x="15291" y="18516"/>
                      <a:pt x="15270" y="18467"/>
                      <a:pt x="15229" y="18455"/>
                    </a:cubicBezTo>
                    <a:cubicBezTo>
                      <a:pt x="15207" y="18447"/>
                      <a:pt x="15141" y="18436"/>
                      <a:pt x="15088" y="18436"/>
                    </a:cubicBezTo>
                    <a:cubicBezTo>
                      <a:pt x="15053" y="18436"/>
                      <a:pt x="15024" y="18441"/>
                      <a:pt x="15014" y="18455"/>
                    </a:cubicBezTo>
                    <a:cubicBezTo>
                      <a:pt x="14981" y="18496"/>
                      <a:pt x="14971" y="18544"/>
                      <a:pt x="14923" y="18544"/>
                    </a:cubicBezTo>
                    <a:cubicBezTo>
                      <a:pt x="14902" y="18544"/>
                      <a:pt x="14875" y="18535"/>
                      <a:pt x="14836" y="18514"/>
                    </a:cubicBezTo>
                    <a:cubicBezTo>
                      <a:pt x="14729" y="18478"/>
                      <a:pt x="14610" y="18455"/>
                      <a:pt x="14491" y="18455"/>
                    </a:cubicBezTo>
                    <a:cubicBezTo>
                      <a:pt x="14423" y="18455"/>
                      <a:pt x="14345" y="18551"/>
                      <a:pt x="14296" y="18551"/>
                    </a:cubicBezTo>
                    <a:cubicBezTo>
                      <a:pt x="14293" y="18551"/>
                      <a:pt x="14291" y="18551"/>
                      <a:pt x="14288" y="18550"/>
                    </a:cubicBezTo>
                    <a:cubicBezTo>
                      <a:pt x="14193" y="18514"/>
                      <a:pt x="14205" y="18371"/>
                      <a:pt x="14098" y="18348"/>
                    </a:cubicBezTo>
                    <a:cubicBezTo>
                      <a:pt x="14092" y="18345"/>
                      <a:pt x="14087" y="18344"/>
                      <a:pt x="14083" y="18344"/>
                    </a:cubicBezTo>
                    <a:cubicBezTo>
                      <a:pt x="14045" y="18344"/>
                      <a:pt x="14073" y="18433"/>
                      <a:pt x="14062" y="18455"/>
                    </a:cubicBezTo>
                    <a:cubicBezTo>
                      <a:pt x="14010" y="18444"/>
                      <a:pt x="14003" y="18341"/>
                      <a:pt x="13954" y="18341"/>
                    </a:cubicBezTo>
                    <a:cubicBezTo>
                      <a:pt x="13947" y="18341"/>
                      <a:pt x="13940" y="18343"/>
                      <a:pt x="13931" y="18348"/>
                    </a:cubicBezTo>
                    <a:cubicBezTo>
                      <a:pt x="13921" y="18348"/>
                      <a:pt x="13878" y="18513"/>
                      <a:pt x="13816" y="18513"/>
                    </a:cubicBezTo>
                    <a:cubicBezTo>
                      <a:pt x="13803" y="18513"/>
                      <a:pt x="13790" y="18506"/>
                      <a:pt x="13776" y="18490"/>
                    </a:cubicBezTo>
                    <a:cubicBezTo>
                      <a:pt x="13740" y="18443"/>
                      <a:pt x="13800" y="18395"/>
                      <a:pt x="13729" y="18348"/>
                    </a:cubicBezTo>
                    <a:cubicBezTo>
                      <a:pt x="13693" y="18336"/>
                      <a:pt x="13645" y="18324"/>
                      <a:pt x="13610" y="18324"/>
                    </a:cubicBezTo>
                    <a:cubicBezTo>
                      <a:pt x="13526" y="18334"/>
                      <a:pt x="13589" y="18437"/>
                      <a:pt x="13492" y="18437"/>
                    </a:cubicBezTo>
                    <a:cubicBezTo>
                      <a:pt x="13479" y="18437"/>
                      <a:pt x="13463" y="18435"/>
                      <a:pt x="13443" y="18431"/>
                    </a:cubicBezTo>
                    <a:cubicBezTo>
                      <a:pt x="13455" y="18383"/>
                      <a:pt x="13455" y="18324"/>
                      <a:pt x="13419" y="18288"/>
                    </a:cubicBezTo>
                    <a:cubicBezTo>
                      <a:pt x="13383" y="18259"/>
                      <a:pt x="13333" y="18225"/>
                      <a:pt x="13294" y="18225"/>
                    </a:cubicBezTo>
                    <a:cubicBezTo>
                      <a:pt x="13272" y="18225"/>
                      <a:pt x="13253" y="18237"/>
                      <a:pt x="13243" y="18269"/>
                    </a:cubicBezTo>
                    <a:lnTo>
                      <a:pt x="13243" y="18269"/>
                    </a:lnTo>
                    <a:cubicBezTo>
                      <a:pt x="13260" y="18201"/>
                      <a:pt x="13234" y="18175"/>
                      <a:pt x="13191" y="18175"/>
                    </a:cubicBezTo>
                    <a:cubicBezTo>
                      <a:pt x="13164" y="18175"/>
                      <a:pt x="13130" y="18186"/>
                      <a:pt x="13098" y="18205"/>
                    </a:cubicBezTo>
                    <a:cubicBezTo>
                      <a:pt x="13120" y="18116"/>
                      <a:pt x="12791" y="18120"/>
                      <a:pt x="12707" y="18102"/>
                    </a:cubicBezTo>
                    <a:lnTo>
                      <a:pt x="12707" y="18102"/>
                    </a:lnTo>
                    <a:cubicBezTo>
                      <a:pt x="12815" y="18138"/>
                      <a:pt x="12819" y="18205"/>
                      <a:pt x="12757" y="18205"/>
                    </a:cubicBezTo>
                    <a:cubicBezTo>
                      <a:pt x="12733" y="18205"/>
                      <a:pt x="12699" y="18195"/>
                      <a:pt x="12657" y="18169"/>
                    </a:cubicBezTo>
                    <a:cubicBezTo>
                      <a:pt x="12550" y="18109"/>
                      <a:pt x="12443" y="18062"/>
                      <a:pt x="12336" y="18026"/>
                    </a:cubicBezTo>
                    <a:lnTo>
                      <a:pt x="12336" y="18026"/>
                    </a:lnTo>
                    <a:cubicBezTo>
                      <a:pt x="12300" y="18121"/>
                      <a:pt x="12586" y="18228"/>
                      <a:pt x="12669" y="18276"/>
                    </a:cubicBezTo>
                    <a:cubicBezTo>
                      <a:pt x="12574" y="18252"/>
                      <a:pt x="12490" y="18228"/>
                      <a:pt x="12407" y="18193"/>
                    </a:cubicBezTo>
                    <a:cubicBezTo>
                      <a:pt x="12347" y="18169"/>
                      <a:pt x="12252" y="18133"/>
                      <a:pt x="12252" y="18074"/>
                    </a:cubicBezTo>
                    <a:cubicBezTo>
                      <a:pt x="12252" y="18014"/>
                      <a:pt x="12312" y="18002"/>
                      <a:pt x="12252" y="17943"/>
                    </a:cubicBezTo>
                    <a:cubicBezTo>
                      <a:pt x="12209" y="17904"/>
                      <a:pt x="12170" y="17893"/>
                      <a:pt x="12132" y="17893"/>
                    </a:cubicBezTo>
                    <a:cubicBezTo>
                      <a:pt x="12087" y="17893"/>
                      <a:pt x="12043" y="17908"/>
                      <a:pt x="11993" y="17908"/>
                    </a:cubicBezTo>
                    <a:cubicBezTo>
                      <a:pt x="11970" y="17908"/>
                      <a:pt x="11945" y="17905"/>
                      <a:pt x="11919" y="17895"/>
                    </a:cubicBezTo>
                    <a:cubicBezTo>
                      <a:pt x="11812" y="17859"/>
                      <a:pt x="11728" y="17788"/>
                      <a:pt x="11693" y="17681"/>
                    </a:cubicBezTo>
                    <a:cubicBezTo>
                      <a:pt x="11669" y="17740"/>
                      <a:pt x="11550" y="17776"/>
                      <a:pt x="11490" y="17788"/>
                    </a:cubicBezTo>
                    <a:cubicBezTo>
                      <a:pt x="11383" y="17788"/>
                      <a:pt x="11466" y="17705"/>
                      <a:pt x="11443" y="17693"/>
                    </a:cubicBezTo>
                    <a:cubicBezTo>
                      <a:pt x="11434" y="17689"/>
                      <a:pt x="11427" y="17688"/>
                      <a:pt x="11420" y="17688"/>
                    </a:cubicBezTo>
                    <a:cubicBezTo>
                      <a:pt x="11415" y="17688"/>
                      <a:pt x="11411" y="17689"/>
                      <a:pt x="11406" y="17690"/>
                    </a:cubicBezTo>
                    <a:lnTo>
                      <a:pt x="11406" y="17690"/>
                    </a:lnTo>
                    <a:cubicBezTo>
                      <a:pt x="11420" y="17668"/>
                      <a:pt x="11428" y="17648"/>
                      <a:pt x="11419" y="17633"/>
                    </a:cubicBezTo>
                    <a:cubicBezTo>
                      <a:pt x="11359" y="17586"/>
                      <a:pt x="11288" y="17550"/>
                      <a:pt x="11216" y="17538"/>
                    </a:cubicBezTo>
                    <a:cubicBezTo>
                      <a:pt x="11171" y="17520"/>
                      <a:pt x="11097" y="17494"/>
                      <a:pt x="11038" y="17494"/>
                    </a:cubicBezTo>
                    <a:cubicBezTo>
                      <a:pt x="11020" y="17494"/>
                      <a:pt x="11004" y="17497"/>
                      <a:pt x="10990" y="17502"/>
                    </a:cubicBezTo>
                    <a:cubicBezTo>
                      <a:pt x="10960" y="17520"/>
                      <a:pt x="10945" y="17529"/>
                      <a:pt x="10932" y="17529"/>
                    </a:cubicBezTo>
                    <a:cubicBezTo>
                      <a:pt x="10919" y="17529"/>
                      <a:pt x="10907" y="17520"/>
                      <a:pt x="10883" y="17502"/>
                    </a:cubicBezTo>
                    <a:cubicBezTo>
                      <a:pt x="10859" y="17490"/>
                      <a:pt x="10835" y="17466"/>
                      <a:pt x="10835" y="17431"/>
                    </a:cubicBezTo>
                    <a:cubicBezTo>
                      <a:pt x="10835" y="17383"/>
                      <a:pt x="10823" y="17395"/>
                      <a:pt x="10776" y="17371"/>
                    </a:cubicBezTo>
                    <a:cubicBezTo>
                      <a:pt x="10740" y="17347"/>
                      <a:pt x="10645" y="17359"/>
                      <a:pt x="10573" y="17335"/>
                    </a:cubicBezTo>
                    <a:cubicBezTo>
                      <a:pt x="10514" y="17324"/>
                      <a:pt x="10442" y="17288"/>
                      <a:pt x="10395" y="17252"/>
                    </a:cubicBezTo>
                    <a:cubicBezTo>
                      <a:pt x="10359" y="17228"/>
                      <a:pt x="10323" y="17145"/>
                      <a:pt x="10300" y="17133"/>
                    </a:cubicBezTo>
                    <a:cubicBezTo>
                      <a:pt x="10297" y="17132"/>
                      <a:pt x="10295" y="17131"/>
                      <a:pt x="10293" y="17131"/>
                    </a:cubicBezTo>
                    <a:cubicBezTo>
                      <a:pt x="10280" y="17131"/>
                      <a:pt x="10285" y="17159"/>
                      <a:pt x="10279" y="17159"/>
                    </a:cubicBezTo>
                    <a:cubicBezTo>
                      <a:pt x="10278" y="17159"/>
                      <a:pt x="10277" y="17158"/>
                      <a:pt x="10276" y="17157"/>
                    </a:cubicBezTo>
                    <a:lnTo>
                      <a:pt x="10228" y="17133"/>
                    </a:lnTo>
                    <a:cubicBezTo>
                      <a:pt x="10145" y="17085"/>
                      <a:pt x="10073" y="17038"/>
                      <a:pt x="9990" y="16990"/>
                    </a:cubicBezTo>
                    <a:cubicBezTo>
                      <a:pt x="9929" y="16955"/>
                      <a:pt x="9837" y="16883"/>
                      <a:pt x="9768" y="16883"/>
                    </a:cubicBezTo>
                    <a:cubicBezTo>
                      <a:pt x="9743" y="16883"/>
                      <a:pt x="9721" y="16892"/>
                      <a:pt x="9705" y="16917"/>
                    </a:cubicBezTo>
                    <a:lnTo>
                      <a:pt x="9705" y="16917"/>
                    </a:lnTo>
                    <a:cubicBezTo>
                      <a:pt x="9749" y="16846"/>
                      <a:pt x="9596" y="16740"/>
                      <a:pt x="9526" y="16704"/>
                    </a:cubicBezTo>
                    <a:cubicBezTo>
                      <a:pt x="9442" y="16645"/>
                      <a:pt x="9395" y="16693"/>
                      <a:pt x="9323" y="16621"/>
                    </a:cubicBezTo>
                    <a:cubicBezTo>
                      <a:pt x="9288" y="16597"/>
                      <a:pt x="9347" y="16562"/>
                      <a:pt x="9323" y="16526"/>
                    </a:cubicBezTo>
                    <a:cubicBezTo>
                      <a:pt x="9288" y="16490"/>
                      <a:pt x="9252" y="16454"/>
                      <a:pt x="9216" y="16443"/>
                    </a:cubicBezTo>
                    <a:cubicBezTo>
                      <a:pt x="9168" y="16407"/>
                      <a:pt x="9121" y="16395"/>
                      <a:pt x="9073" y="16383"/>
                    </a:cubicBezTo>
                    <a:cubicBezTo>
                      <a:pt x="9038" y="16383"/>
                      <a:pt x="9026" y="16419"/>
                      <a:pt x="9002" y="16443"/>
                    </a:cubicBezTo>
                    <a:cubicBezTo>
                      <a:pt x="9073" y="16347"/>
                      <a:pt x="8918" y="16347"/>
                      <a:pt x="8871" y="16312"/>
                    </a:cubicBezTo>
                    <a:cubicBezTo>
                      <a:pt x="8823" y="16276"/>
                      <a:pt x="8990" y="16157"/>
                      <a:pt x="8883" y="16121"/>
                    </a:cubicBezTo>
                    <a:cubicBezTo>
                      <a:pt x="8866" y="16114"/>
                      <a:pt x="8851" y="16111"/>
                      <a:pt x="8837" y="16111"/>
                    </a:cubicBezTo>
                    <a:cubicBezTo>
                      <a:pt x="8750" y="16111"/>
                      <a:pt x="8704" y="16221"/>
                      <a:pt x="8633" y="16252"/>
                    </a:cubicBezTo>
                    <a:cubicBezTo>
                      <a:pt x="8626" y="16255"/>
                      <a:pt x="8621" y="16256"/>
                      <a:pt x="8615" y="16256"/>
                    </a:cubicBezTo>
                    <a:cubicBezTo>
                      <a:pt x="8554" y="16256"/>
                      <a:pt x="8573" y="16081"/>
                      <a:pt x="8584" y="16074"/>
                    </a:cubicBezTo>
                    <a:lnTo>
                      <a:pt x="8584" y="16074"/>
                    </a:lnTo>
                    <a:cubicBezTo>
                      <a:pt x="8563" y="16081"/>
                      <a:pt x="8554" y="16097"/>
                      <a:pt x="8537" y="16097"/>
                    </a:cubicBezTo>
                    <a:cubicBezTo>
                      <a:pt x="8526" y="16097"/>
                      <a:pt x="8512" y="16091"/>
                      <a:pt x="8490" y="16073"/>
                    </a:cubicBezTo>
                    <a:cubicBezTo>
                      <a:pt x="8478" y="16062"/>
                      <a:pt x="8430" y="16026"/>
                      <a:pt x="8406" y="16026"/>
                    </a:cubicBezTo>
                    <a:cubicBezTo>
                      <a:pt x="8395" y="16026"/>
                      <a:pt x="8383" y="16062"/>
                      <a:pt x="8359" y="16073"/>
                    </a:cubicBezTo>
                    <a:cubicBezTo>
                      <a:pt x="8323" y="16073"/>
                      <a:pt x="8287" y="16038"/>
                      <a:pt x="8264" y="16026"/>
                    </a:cubicBezTo>
                    <a:cubicBezTo>
                      <a:pt x="8299" y="15978"/>
                      <a:pt x="8311" y="15942"/>
                      <a:pt x="8240" y="15907"/>
                    </a:cubicBezTo>
                    <a:cubicBezTo>
                      <a:pt x="8145" y="15859"/>
                      <a:pt x="8109" y="15871"/>
                      <a:pt x="8168" y="15788"/>
                    </a:cubicBezTo>
                    <a:cubicBezTo>
                      <a:pt x="8180" y="15752"/>
                      <a:pt x="8073" y="15669"/>
                      <a:pt x="8049" y="15669"/>
                    </a:cubicBezTo>
                    <a:cubicBezTo>
                      <a:pt x="8023" y="15677"/>
                      <a:pt x="8023" y="15705"/>
                      <a:pt x="8005" y="15705"/>
                    </a:cubicBezTo>
                    <a:cubicBezTo>
                      <a:pt x="7999" y="15705"/>
                      <a:pt x="7990" y="15702"/>
                      <a:pt x="7978" y="15692"/>
                    </a:cubicBezTo>
                    <a:cubicBezTo>
                      <a:pt x="7906" y="15657"/>
                      <a:pt x="7847" y="15609"/>
                      <a:pt x="7799" y="15550"/>
                    </a:cubicBezTo>
                    <a:cubicBezTo>
                      <a:pt x="7752" y="15490"/>
                      <a:pt x="7775" y="15442"/>
                      <a:pt x="7752" y="15383"/>
                    </a:cubicBezTo>
                    <a:cubicBezTo>
                      <a:pt x="7716" y="15323"/>
                      <a:pt x="7656" y="15252"/>
                      <a:pt x="7585" y="15252"/>
                    </a:cubicBezTo>
                    <a:cubicBezTo>
                      <a:pt x="7525" y="15252"/>
                      <a:pt x="7454" y="15061"/>
                      <a:pt x="7466" y="15061"/>
                    </a:cubicBezTo>
                    <a:cubicBezTo>
                      <a:pt x="7359" y="15061"/>
                      <a:pt x="7430" y="15240"/>
                      <a:pt x="7406" y="15264"/>
                    </a:cubicBezTo>
                    <a:cubicBezTo>
                      <a:pt x="7403" y="15267"/>
                      <a:pt x="7399" y="15269"/>
                      <a:pt x="7395" y="15269"/>
                    </a:cubicBezTo>
                    <a:cubicBezTo>
                      <a:pt x="7368" y="15269"/>
                      <a:pt x="7326" y="15213"/>
                      <a:pt x="7347" y="15192"/>
                    </a:cubicBezTo>
                    <a:cubicBezTo>
                      <a:pt x="7359" y="15169"/>
                      <a:pt x="7287" y="15097"/>
                      <a:pt x="7240" y="15073"/>
                    </a:cubicBezTo>
                    <a:cubicBezTo>
                      <a:pt x="7133" y="15038"/>
                      <a:pt x="7228" y="15002"/>
                      <a:pt x="7228" y="14930"/>
                    </a:cubicBezTo>
                    <a:cubicBezTo>
                      <a:pt x="7228" y="14903"/>
                      <a:pt x="7215" y="14896"/>
                      <a:pt x="7200" y="14896"/>
                    </a:cubicBezTo>
                    <a:cubicBezTo>
                      <a:pt x="7181" y="14896"/>
                      <a:pt x="7157" y="14907"/>
                      <a:pt x="7144" y="14907"/>
                    </a:cubicBezTo>
                    <a:cubicBezTo>
                      <a:pt x="7135" y="14916"/>
                      <a:pt x="7126" y="14919"/>
                      <a:pt x="7116" y="14919"/>
                    </a:cubicBezTo>
                    <a:cubicBezTo>
                      <a:pt x="7086" y="14919"/>
                      <a:pt x="7055" y="14886"/>
                      <a:pt x="7037" y="14859"/>
                    </a:cubicBezTo>
                    <a:cubicBezTo>
                      <a:pt x="6954" y="14776"/>
                      <a:pt x="6966" y="14752"/>
                      <a:pt x="6847" y="14728"/>
                    </a:cubicBezTo>
                    <a:cubicBezTo>
                      <a:pt x="6835" y="14728"/>
                      <a:pt x="6763" y="14704"/>
                      <a:pt x="6763" y="14692"/>
                    </a:cubicBezTo>
                    <a:cubicBezTo>
                      <a:pt x="6763" y="14645"/>
                      <a:pt x="6930" y="14668"/>
                      <a:pt x="6871" y="14561"/>
                    </a:cubicBezTo>
                    <a:cubicBezTo>
                      <a:pt x="6811" y="14478"/>
                      <a:pt x="6728" y="14395"/>
                      <a:pt x="6645" y="14312"/>
                    </a:cubicBezTo>
                    <a:lnTo>
                      <a:pt x="6645" y="14312"/>
                    </a:lnTo>
                    <a:cubicBezTo>
                      <a:pt x="6657" y="14324"/>
                      <a:pt x="6716" y="14383"/>
                      <a:pt x="6680" y="14407"/>
                    </a:cubicBezTo>
                    <a:cubicBezTo>
                      <a:pt x="6677" y="14408"/>
                      <a:pt x="6675" y="14409"/>
                      <a:pt x="6671" y="14409"/>
                    </a:cubicBezTo>
                    <a:cubicBezTo>
                      <a:pt x="6635" y="14409"/>
                      <a:pt x="6565" y="14306"/>
                      <a:pt x="6526" y="14306"/>
                    </a:cubicBezTo>
                    <a:cubicBezTo>
                      <a:pt x="6521" y="14306"/>
                      <a:pt x="6517" y="14308"/>
                      <a:pt x="6513" y="14311"/>
                    </a:cubicBezTo>
                    <a:cubicBezTo>
                      <a:pt x="6515" y="14310"/>
                      <a:pt x="6517" y="14309"/>
                      <a:pt x="6519" y="14309"/>
                    </a:cubicBezTo>
                    <a:cubicBezTo>
                      <a:pt x="6542" y="14309"/>
                      <a:pt x="6576" y="14421"/>
                      <a:pt x="6556" y="14421"/>
                    </a:cubicBezTo>
                    <a:cubicBezTo>
                      <a:pt x="6554" y="14421"/>
                      <a:pt x="6552" y="14420"/>
                      <a:pt x="6549" y="14418"/>
                    </a:cubicBezTo>
                    <a:cubicBezTo>
                      <a:pt x="6478" y="14383"/>
                      <a:pt x="6335" y="14359"/>
                      <a:pt x="6418" y="14276"/>
                    </a:cubicBezTo>
                    <a:cubicBezTo>
                      <a:pt x="6454" y="14276"/>
                      <a:pt x="6513" y="14264"/>
                      <a:pt x="6478" y="14204"/>
                    </a:cubicBezTo>
                    <a:cubicBezTo>
                      <a:pt x="6430" y="14121"/>
                      <a:pt x="6359" y="14037"/>
                      <a:pt x="6275" y="13966"/>
                    </a:cubicBezTo>
                    <a:cubicBezTo>
                      <a:pt x="6266" y="13960"/>
                      <a:pt x="6258" y="13958"/>
                      <a:pt x="6251" y="13958"/>
                    </a:cubicBezTo>
                    <a:cubicBezTo>
                      <a:pt x="6211" y="13958"/>
                      <a:pt x="6198" y="14029"/>
                      <a:pt x="6168" y="14049"/>
                    </a:cubicBezTo>
                    <a:cubicBezTo>
                      <a:pt x="6109" y="13978"/>
                      <a:pt x="6073" y="13895"/>
                      <a:pt x="6073" y="13799"/>
                    </a:cubicBezTo>
                    <a:cubicBezTo>
                      <a:pt x="6075" y="13794"/>
                      <a:pt x="6079" y="13791"/>
                      <a:pt x="6085" y="13791"/>
                    </a:cubicBezTo>
                    <a:cubicBezTo>
                      <a:pt x="6116" y="13791"/>
                      <a:pt x="6194" y="13861"/>
                      <a:pt x="6204" y="13871"/>
                    </a:cubicBezTo>
                    <a:cubicBezTo>
                      <a:pt x="6156" y="13823"/>
                      <a:pt x="6049" y="13728"/>
                      <a:pt x="6049" y="13668"/>
                    </a:cubicBezTo>
                    <a:cubicBezTo>
                      <a:pt x="6049" y="13597"/>
                      <a:pt x="6132" y="13573"/>
                      <a:pt x="6168" y="13537"/>
                    </a:cubicBezTo>
                    <a:lnTo>
                      <a:pt x="6168" y="13537"/>
                    </a:lnTo>
                    <a:cubicBezTo>
                      <a:pt x="6107" y="13555"/>
                      <a:pt x="6040" y="13566"/>
                      <a:pt x="5975" y="13566"/>
                    </a:cubicBezTo>
                    <a:cubicBezTo>
                      <a:pt x="5952" y="13566"/>
                      <a:pt x="5928" y="13564"/>
                      <a:pt x="5906" y="13561"/>
                    </a:cubicBezTo>
                    <a:cubicBezTo>
                      <a:pt x="5859" y="13549"/>
                      <a:pt x="5835" y="13490"/>
                      <a:pt x="5787" y="13454"/>
                    </a:cubicBezTo>
                    <a:cubicBezTo>
                      <a:pt x="5763" y="13442"/>
                      <a:pt x="5680" y="13454"/>
                      <a:pt x="5692" y="13406"/>
                    </a:cubicBezTo>
                    <a:cubicBezTo>
                      <a:pt x="5704" y="13347"/>
                      <a:pt x="5823" y="13371"/>
                      <a:pt x="5859" y="13299"/>
                    </a:cubicBezTo>
                    <a:cubicBezTo>
                      <a:pt x="5882" y="13240"/>
                      <a:pt x="5787" y="13216"/>
                      <a:pt x="5751" y="13204"/>
                    </a:cubicBezTo>
                    <a:cubicBezTo>
                      <a:pt x="5716" y="13192"/>
                      <a:pt x="5680" y="13204"/>
                      <a:pt x="5644" y="13168"/>
                    </a:cubicBezTo>
                    <a:cubicBezTo>
                      <a:pt x="5597" y="13133"/>
                      <a:pt x="5561" y="13085"/>
                      <a:pt x="5525" y="13037"/>
                    </a:cubicBezTo>
                    <a:cubicBezTo>
                      <a:pt x="5454" y="12906"/>
                      <a:pt x="5347" y="12775"/>
                      <a:pt x="5228" y="12680"/>
                    </a:cubicBezTo>
                    <a:cubicBezTo>
                      <a:pt x="5204" y="12656"/>
                      <a:pt x="5156" y="12680"/>
                      <a:pt x="5144" y="12644"/>
                    </a:cubicBezTo>
                    <a:cubicBezTo>
                      <a:pt x="5144" y="12597"/>
                      <a:pt x="5180" y="12549"/>
                      <a:pt x="5168" y="12490"/>
                    </a:cubicBezTo>
                    <a:cubicBezTo>
                      <a:pt x="5132" y="12359"/>
                      <a:pt x="5061" y="12240"/>
                      <a:pt x="4954" y="12156"/>
                    </a:cubicBezTo>
                    <a:cubicBezTo>
                      <a:pt x="4930" y="12132"/>
                      <a:pt x="4847" y="12132"/>
                      <a:pt x="4847" y="12121"/>
                    </a:cubicBezTo>
                    <a:cubicBezTo>
                      <a:pt x="4835" y="12073"/>
                      <a:pt x="4942" y="12061"/>
                      <a:pt x="4906" y="12001"/>
                    </a:cubicBezTo>
                    <a:lnTo>
                      <a:pt x="4906" y="12001"/>
                    </a:lnTo>
                    <a:cubicBezTo>
                      <a:pt x="4906" y="12001"/>
                      <a:pt x="4885" y="12007"/>
                      <a:pt x="4860" y="12007"/>
                    </a:cubicBezTo>
                    <a:cubicBezTo>
                      <a:pt x="4835" y="12007"/>
                      <a:pt x="4805" y="12001"/>
                      <a:pt x="4787" y="11978"/>
                    </a:cubicBezTo>
                    <a:cubicBezTo>
                      <a:pt x="4757" y="11938"/>
                      <a:pt x="4744" y="11915"/>
                      <a:pt x="4720" y="11915"/>
                    </a:cubicBezTo>
                    <a:cubicBezTo>
                      <a:pt x="4715" y="11915"/>
                      <a:pt x="4710" y="11916"/>
                      <a:pt x="4704" y="11918"/>
                    </a:cubicBezTo>
                    <a:cubicBezTo>
                      <a:pt x="4675" y="11931"/>
                      <a:pt x="4654" y="11936"/>
                      <a:pt x="4636" y="11936"/>
                    </a:cubicBezTo>
                    <a:cubicBezTo>
                      <a:pt x="4602" y="11936"/>
                      <a:pt x="4575" y="11918"/>
                      <a:pt x="4513" y="11894"/>
                    </a:cubicBezTo>
                    <a:cubicBezTo>
                      <a:pt x="4513" y="11873"/>
                      <a:pt x="4589" y="11758"/>
                      <a:pt x="4614" y="11758"/>
                    </a:cubicBezTo>
                    <a:cubicBezTo>
                      <a:pt x="4617" y="11758"/>
                      <a:pt x="4619" y="11759"/>
                      <a:pt x="4620" y="11763"/>
                    </a:cubicBezTo>
                    <a:cubicBezTo>
                      <a:pt x="4620" y="11787"/>
                      <a:pt x="4620" y="11847"/>
                      <a:pt x="4680" y="11859"/>
                    </a:cubicBezTo>
                    <a:cubicBezTo>
                      <a:pt x="4739" y="11859"/>
                      <a:pt x="4716" y="11835"/>
                      <a:pt x="4704" y="11811"/>
                    </a:cubicBezTo>
                    <a:cubicBezTo>
                      <a:pt x="4680" y="11763"/>
                      <a:pt x="4537" y="11680"/>
                      <a:pt x="4585" y="11597"/>
                    </a:cubicBezTo>
                    <a:cubicBezTo>
                      <a:pt x="4620" y="11525"/>
                      <a:pt x="4406" y="11347"/>
                      <a:pt x="4358" y="11275"/>
                    </a:cubicBezTo>
                    <a:cubicBezTo>
                      <a:pt x="4287" y="11311"/>
                      <a:pt x="4323" y="11359"/>
                      <a:pt x="4263" y="11394"/>
                    </a:cubicBezTo>
                    <a:cubicBezTo>
                      <a:pt x="4227" y="11335"/>
                      <a:pt x="4275" y="11239"/>
                      <a:pt x="4251" y="11228"/>
                    </a:cubicBezTo>
                    <a:cubicBezTo>
                      <a:pt x="4227" y="11216"/>
                      <a:pt x="4132" y="11192"/>
                      <a:pt x="4073" y="11180"/>
                    </a:cubicBezTo>
                    <a:cubicBezTo>
                      <a:pt x="4106" y="11136"/>
                      <a:pt x="4209" y="10779"/>
                      <a:pt x="4104" y="10779"/>
                    </a:cubicBezTo>
                    <a:cubicBezTo>
                      <a:pt x="4095" y="10779"/>
                      <a:pt x="4085" y="10781"/>
                      <a:pt x="4073" y="10787"/>
                    </a:cubicBezTo>
                    <a:cubicBezTo>
                      <a:pt x="4085" y="10823"/>
                      <a:pt x="4108" y="10823"/>
                      <a:pt x="4120" y="10835"/>
                    </a:cubicBezTo>
                    <a:cubicBezTo>
                      <a:pt x="4130" y="10844"/>
                      <a:pt x="4069" y="10862"/>
                      <a:pt x="4040" y="10862"/>
                    </a:cubicBezTo>
                    <a:cubicBezTo>
                      <a:pt x="4033" y="10862"/>
                      <a:pt x="4027" y="10861"/>
                      <a:pt x="4025" y="10858"/>
                    </a:cubicBezTo>
                    <a:cubicBezTo>
                      <a:pt x="3977" y="10847"/>
                      <a:pt x="3954" y="10823"/>
                      <a:pt x="3942" y="10775"/>
                    </a:cubicBezTo>
                    <a:cubicBezTo>
                      <a:pt x="3906" y="10680"/>
                      <a:pt x="4061" y="10728"/>
                      <a:pt x="4025" y="10608"/>
                    </a:cubicBezTo>
                    <a:cubicBezTo>
                      <a:pt x="4013" y="10561"/>
                      <a:pt x="3977" y="10513"/>
                      <a:pt x="3954" y="10477"/>
                    </a:cubicBezTo>
                    <a:cubicBezTo>
                      <a:pt x="3936" y="10455"/>
                      <a:pt x="3920" y="10451"/>
                      <a:pt x="3904" y="10451"/>
                    </a:cubicBezTo>
                    <a:cubicBezTo>
                      <a:pt x="3895" y="10451"/>
                      <a:pt x="3886" y="10453"/>
                      <a:pt x="3877" y="10453"/>
                    </a:cubicBezTo>
                    <a:cubicBezTo>
                      <a:pt x="3860" y="10453"/>
                      <a:pt x="3842" y="10448"/>
                      <a:pt x="3823" y="10418"/>
                    </a:cubicBezTo>
                    <a:cubicBezTo>
                      <a:pt x="3787" y="10370"/>
                      <a:pt x="3763" y="10335"/>
                      <a:pt x="3823" y="10311"/>
                    </a:cubicBezTo>
                    <a:cubicBezTo>
                      <a:pt x="3831" y="10311"/>
                      <a:pt x="3854" y="10316"/>
                      <a:pt x="3873" y="10316"/>
                    </a:cubicBezTo>
                    <a:cubicBezTo>
                      <a:pt x="3882" y="10316"/>
                      <a:pt x="3890" y="10315"/>
                      <a:pt x="3894" y="10311"/>
                    </a:cubicBezTo>
                    <a:cubicBezTo>
                      <a:pt x="3906" y="10299"/>
                      <a:pt x="3608" y="10168"/>
                      <a:pt x="3644" y="10096"/>
                    </a:cubicBezTo>
                    <a:cubicBezTo>
                      <a:pt x="3692" y="10037"/>
                      <a:pt x="3751" y="10037"/>
                      <a:pt x="3704" y="9954"/>
                    </a:cubicBezTo>
                    <a:cubicBezTo>
                      <a:pt x="3680" y="9906"/>
                      <a:pt x="3656" y="9858"/>
                      <a:pt x="3620" y="9823"/>
                    </a:cubicBezTo>
                    <a:lnTo>
                      <a:pt x="3620" y="9823"/>
                    </a:lnTo>
                    <a:cubicBezTo>
                      <a:pt x="3630" y="9833"/>
                      <a:pt x="3606" y="10007"/>
                      <a:pt x="3576" y="10007"/>
                    </a:cubicBezTo>
                    <a:cubicBezTo>
                      <a:pt x="3571" y="10007"/>
                      <a:pt x="3566" y="10002"/>
                      <a:pt x="3561" y="9989"/>
                    </a:cubicBezTo>
                    <a:cubicBezTo>
                      <a:pt x="3549" y="9918"/>
                      <a:pt x="3525" y="9846"/>
                      <a:pt x="3489" y="9775"/>
                    </a:cubicBezTo>
                    <a:lnTo>
                      <a:pt x="3442" y="9668"/>
                    </a:lnTo>
                    <a:cubicBezTo>
                      <a:pt x="3442" y="9650"/>
                      <a:pt x="3435" y="9639"/>
                      <a:pt x="3422" y="9639"/>
                    </a:cubicBezTo>
                    <a:cubicBezTo>
                      <a:pt x="3418" y="9639"/>
                      <a:pt x="3412" y="9641"/>
                      <a:pt x="3406" y="9644"/>
                    </a:cubicBezTo>
                    <a:cubicBezTo>
                      <a:pt x="3382" y="9620"/>
                      <a:pt x="3513" y="9620"/>
                      <a:pt x="3525" y="9608"/>
                    </a:cubicBezTo>
                    <a:cubicBezTo>
                      <a:pt x="3561" y="9573"/>
                      <a:pt x="3477" y="9525"/>
                      <a:pt x="3453" y="9525"/>
                    </a:cubicBezTo>
                    <a:cubicBezTo>
                      <a:pt x="3442" y="9513"/>
                      <a:pt x="3358" y="9501"/>
                      <a:pt x="3358" y="9454"/>
                    </a:cubicBezTo>
                    <a:cubicBezTo>
                      <a:pt x="3370" y="9394"/>
                      <a:pt x="3418" y="9406"/>
                      <a:pt x="3442" y="9382"/>
                    </a:cubicBezTo>
                    <a:lnTo>
                      <a:pt x="3442" y="9382"/>
                    </a:lnTo>
                    <a:cubicBezTo>
                      <a:pt x="3437" y="9387"/>
                      <a:pt x="3430" y="9389"/>
                      <a:pt x="3422" y="9389"/>
                    </a:cubicBezTo>
                    <a:cubicBezTo>
                      <a:pt x="3371" y="9389"/>
                      <a:pt x="3272" y="9306"/>
                      <a:pt x="3251" y="9275"/>
                    </a:cubicBezTo>
                    <a:cubicBezTo>
                      <a:pt x="3215" y="9239"/>
                      <a:pt x="3192" y="9204"/>
                      <a:pt x="3180" y="9156"/>
                    </a:cubicBezTo>
                    <a:cubicBezTo>
                      <a:pt x="3180" y="9120"/>
                      <a:pt x="3215" y="9120"/>
                      <a:pt x="3215" y="9084"/>
                    </a:cubicBezTo>
                    <a:cubicBezTo>
                      <a:pt x="3204" y="9039"/>
                      <a:pt x="3160" y="8917"/>
                      <a:pt x="3125" y="8917"/>
                    </a:cubicBezTo>
                    <a:cubicBezTo>
                      <a:pt x="3123" y="8917"/>
                      <a:pt x="3122" y="8917"/>
                      <a:pt x="3120" y="8918"/>
                    </a:cubicBezTo>
                    <a:cubicBezTo>
                      <a:pt x="3104" y="8922"/>
                      <a:pt x="3091" y="8924"/>
                      <a:pt x="3080" y="8924"/>
                    </a:cubicBezTo>
                    <a:cubicBezTo>
                      <a:pt x="3057" y="8924"/>
                      <a:pt x="3041" y="8914"/>
                      <a:pt x="3025" y="8882"/>
                    </a:cubicBezTo>
                    <a:cubicBezTo>
                      <a:pt x="3025" y="8882"/>
                      <a:pt x="2989" y="8811"/>
                      <a:pt x="3001" y="8799"/>
                    </a:cubicBezTo>
                    <a:lnTo>
                      <a:pt x="3001" y="8799"/>
                    </a:lnTo>
                    <a:cubicBezTo>
                      <a:pt x="3001" y="8799"/>
                      <a:pt x="3073" y="8832"/>
                      <a:pt x="3117" y="8832"/>
                    </a:cubicBezTo>
                    <a:cubicBezTo>
                      <a:pt x="3142" y="8832"/>
                      <a:pt x="3157" y="8821"/>
                      <a:pt x="3144" y="8787"/>
                    </a:cubicBezTo>
                    <a:cubicBezTo>
                      <a:pt x="3120" y="8692"/>
                      <a:pt x="3025" y="8715"/>
                      <a:pt x="3025" y="8620"/>
                    </a:cubicBezTo>
                    <a:cubicBezTo>
                      <a:pt x="3037" y="8525"/>
                      <a:pt x="2953" y="8465"/>
                      <a:pt x="2894" y="8418"/>
                    </a:cubicBezTo>
                    <a:cubicBezTo>
                      <a:pt x="2822" y="8370"/>
                      <a:pt x="2858" y="8382"/>
                      <a:pt x="2858" y="8346"/>
                    </a:cubicBezTo>
                    <a:cubicBezTo>
                      <a:pt x="2858" y="8311"/>
                      <a:pt x="2811" y="8287"/>
                      <a:pt x="2799" y="8251"/>
                    </a:cubicBezTo>
                    <a:cubicBezTo>
                      <a:pt x="2751" y="8251"/>
                      <a:pt x="2644" y="8180"/>
                      <a:pt x="2715" y="8120"/>
                    </a:cubicBezTo>
                    <a:cubicBezTo>
                      <a:pt x="2727" y="8096"/>
                      <a:pt x="2870" y="7989"/>
                      <a:pt x="2763" y="7977"/>
                    </a:cubicBezTo>
                    <a:cubicBezTo>
                      <a:pt x="2715" y="7965"/>
                      <a:pt x="2691" y="7989"/>
                      <a:pt x="2668" y="7918"/>
                    </a:cubicBezTo>
                    <a:cubicBezTo>
                      <a:pt x="2656" y="7870"/>
                      <a:pt x="2703" y="7882"/>
                      <a:pt x="2715" y="7858"/>
                    </a:cubicBezTo>
                    <a:cubicBezTo>
                      <a:pt x="2727" y="7834"/>
                      <a:pt x="2715" y="7787"/>
                      <a:pt x="2703" y="7751"/>
                    </a:cubicBezTo>
                    <a:lnTo>
                      <a:pt x="2608" y="7787"/>
                    </a:lnTo>
                    <a:cubicBezTo>
                      <a:pt x="2620" y="7822"/>
                      <a:pt x="2608" y="7858"/>
                      <a:pt x="2596" y="7882"/>
                    </a:cubicBezTo>
                    <a:cubicBezTo>
                      <a:pt x="2591" y="7886"/>
                      <a:pt x="2585" y="7888"/>
                      <a:pt x="2580" y="7888"/>
                    </a:cubicBezTo>
                    <a:cubicBezTo>
                      <a:pt x="2540" y="7888"/>
                      <a:pt x="2511" y="7785"/>
                      <a:pt x="2501" y="7775"/>
                    </a:cubicBezTo>
                    <a:cubicBezTo>
                      <a:pt x="2465" y="7691"/>
                      <a:pt x="2537" y="7715"/>
                      <a:pt x="2537" y="7620"/>
                    </a:cubicBezTo>
                    <a:cubicBezTo>
                      <a:pt x="2537" y="7608"/>
                      <a:pt x="2537" y="7477"/>
                      <a:pt x="2525" y="7477"/>
                    </a:cubicBezTo>
                    <a:cubicBezTo>
                      <a:pt x="2519" y="7476"/>
                      <a:pt x="2513" y="7475"/>
                      <a:pt x="2508" y="7475"/>
                    </a:cubicBezTo>
                    <a:cubicBezTo>
                      <a:pt x="2492" y="7475"/>
                      <a:pt x="2479" y="7480"/>
                      <a:pt x="2467" y="7480"/>
                    </a:cubicBezTo>
                    <a:cubicBezTo>
                      <a:pt x="2450" y="7480"/>
                      <a:pt x="2435" y="7471"/>
                      <a:pt x="2418" y="7429"/>
                    </a:cubicBezTo>
                    <a:cubicBezTo>
                      <a:pt x="2406" y="7394"/>
                      <a:pt x="2406" y="7346"/>
                      <a:pt x="2370" y="7346"/>
                    </a:cubicBezTo>
                    <a:cubicBezTo>
                      <a:pt x="2299" y="7322"/>
                      <a:pt x="2227" y="7072"/>
                      <a:pt x="2215" y="7013"/>
                    </a:cubicBezTo>
                    <a:cubicBezTo>
                      <a:pt x="2203" y="6941"/>
                      <a:pt x="2215" y="6953"/>
                      <a:pt x="2251" y="6918"/>
                    </a:cubicBezTo>
                    <a:cubicBezTo>
                      <a:pt x="2275" y="6882"/>
                      <a:pt x="2227" y="6787"/>
                      <a:pt x="2215" y="6751"/>
                    </a:cubicBezTo>
                    <a:cubicBezTo>
                      <a:pt x="2203" y="6715"/>
                      <a:pt x="2203" y="6596"/>
                      <a:pt x="2132" y="6596"/>
                    </a:cubicBezTo>
                    <a:cubicBezTo>
                      <a:pt x="2096" y="6596"/>
                      <a:pt x="2096" y="6560"/>
                      <a:pt x="2084" y="6513"/>
                    </a:cubicBezTo>
                    <a:cubicBezTo>
                      <a:pt x="2072" y="6465"/>
                      <a:pt x="2037" y="6489"/>
                      <a:pt x="2013" y="6453"/>
                    </a:cubicBezTo>
                    <a:cubicBezTo>
                      <a:pt x="1989" y="6394"/>
                      <a:pt x="1977" y="6334"/>
                      <a:pt x="1965" y="6275"/>
                    </a:cubicBezTo>
                    <a:cubicBezTo>
                      <a:pt x="1956" y="6219"/>
                      <a:pt x="1802" y="6149"/>
                      <a:pt x="1729" y="6149"/>
                    </a:cubicBezTo>
                    <a:cubicBezTo>
                      <a:pt x="1708" y="6149"/>
                      <a:pt x="1694" y="6154"/>
                      <a:pt x="1691" y="6167"/>
                    </a:cubicBezTo>
                    <a:cubicBezTo>
                      <a:pt x="1715" y="6203"/>
                      <a:pt x="1727" y="6227"/>
                      <a:pt x="1739" y="6251"/>
                    </a:cubicBezTo>
                    <a:cubicBezTo>
                      <a:pt x="1751" y="6298"/>
                      <a:pt x="1751" y="6334"/>
                      <a:pt x="1739" y="6382"/>
                    </a:cubicBezTo>
                    <a:cubicBezTo>
                      <a:pt x="1727" y="6477"/>
                      <a:pt x="1751" y="6584"/>
                      <a:pt x="1799" y="6679"/>
                    </a:cubicBezTo>
                    <a:cubicBezTo>
                      <a:pt x="1804" y="6694"/>
                      <a:pt x="1814" y="6699"/>
                      <a:pt x="1825" y="6699"/>
                    </a:cubicBezTo>
                    <a:cubicBezTo>
                      <a:pt x="1845" y="6699"/>
                      <a:pt x="1871" y="6686"/>
                      <a:pt x="1896" y="6686"/>
                    </a:cubicBezTo>
                    <a:cubicBezTo>
                      <a:pt x="1917" y="6686"/>
                      <a:pt x="1937" y="6694"/>
                      <a:pt x="1953" y="6727"/>
                    </a:cubicBezTo>
                    <a:cubicBezTo>
                      <a:pt x="1989" y="6775"/>
                      <a:pt x="1989" y="6834"/>
                      <a:pt x="1965" y="6894"/>
                    </a:cubicBezTo>
                    <a:cubicBezTo>
                      <a:pt x="1929" y="6906"/>
                      <a:pt x="1929" y="6906"/>
                      <a:pt x="1941" y="6953"/>
                    </a:cubicBezTo>
                    <a:cubicBezTo>
                      <a:pt x="1958" y="6992"/>
                      <a:pt x="1964" y="7003"/>
                      <a:pt x="1972" y="7003"/>
                    </a:cubicBezTo>
                    <a:cubicBezTo>
                      <a:pt x="1982" y="7003"/>
                      <a:pt x="1993" y="6989"/>
                      <a:pt x="2025" y="6989"/>
                    </a:cubicBezTo>
                    <a:cubicBezTo>
                      <a:pt x="2060" y="7001"/>
                      <a:pt x="2084" y="7037"/>
                      <a:pt x="2084" y="7084"/>
                    </a:cubicBezTo>
                    <a:cubicBezTo>
                      <a:pt x="2060" y="7156"/>
                      <a:pt x="1929" y="7084"/>
                      <a:pt x="1989" y="7203"/>
                    </a:cubicBezTo>
                    <a:cubicBezTo>
                      <a:pt x="2000" y="7247"/>
                      <a:pt x="2072" y="7312"/>
                      <a:pt x="2121" y="7312"/>
                    </a:cubicBezTo>
                    <a:cubicBezTo>
                      <a:pt x="2125" y="7312"/>
                      <a:pt x="2128" y="7311"/>
                      <a:pt x="2132" y="7310"/>
                    </a:cubicBezTo>
                    <a:cubicBezTo>
                      <a:pt x="2156" y="7322"/>
                      <a:pt x="2156" y="7370"/>
                      <a:pt x="2168" y="7394"/>
                    </a:cubicBezTo>
                    <a:cubicBezTo>
                      <a:pt x="2239" y="7465"/>
                      <a:pt x="2287" y="7549"/>
                      <a:pt x="2346" y="7632"/>
                    </a:cubicBezTo>
                    <a:cubicBezTo>
                      <a:pt x="2342" y="7640"/>
                      <a:pt x="2335" y="7643"/>
                      <a:pt x="2325" y="7643"/>
                    </a:cubicBezTo>
                    <a:cubicBezTo>
                      <a:pt x="2280" y="7643"/>
                      <a:pt x="2187" y="7572"/>
                      <a:pt x="2160" y="7572"/>
                    </a:cubicBezTo>
                    <a:cubicBezTo>
                      <a:pt x="2158" y="7572"/>
                      <a:pt x="2157" y="7572"/>
                      <a:pt x="2156" y="7572"/>
                    </a:cubicBezTo>
                    <a:cubicBezTo>
                      <a:pt x="2156" y="7572"/>
                      <a:pt x="2157" y="7572"/>
                      <a:pt x="2158" y="7572"/>
                    </a:cubicBezTo>
                    <a:cubicBezTo>
                      <a:pt x="2197" y="7572"/>
                      <a:pt x="2323" y="7835"/>
                      <a:pt x="2370" y="7846"/>
                    </a:cubicBezTo>
                    <a:cubicBezTo>
                      <a:pt x="2406" y="7870"/>
                      <a:pt x="2430" y="7930"/>
                      <a:pt x="2406" y="8001"/>
                    </a:cubicBezTo>
                    <a:cubicBezTo>
                      <a:pt x="2370" y="8108"/>
                      <a:pt x="2430" y="8072"/>
                      <a:pt x="2453" y="8120"/>
                    </a:cubicBezTo>
                    <a:cubicBezTo>
                      <a:pt x="2477" y="8168"/>
                      <a:pt x="2489" y="8191"/>
                      <a:pt x="2477" y="8239"/>
                    </a:cubicBezTo>
                    <a:cubicBezTo>
                      <a:pt x="2465" y="8263"/>
                      <a:pt x="2477" y="8275"/>
                      <a:pt x="2477" y="8299"/>
                    </a:cubicBezTo>
                    <a:cubicBezTo>
                      <a:pt x="2489" y="8317"/>
                      <a:pt x="2510" y="8325"/>
                      <a:pt x="2529" y="8325"/>
                    </a:cubicBezTo>
                    <a:cubicBezTo>
                      <a:pt x="2549" y="8325"/>
                      <a:pt x="2566" y="8317"/>
                      <a:pt x="2572" y="8299"/>
                    </a:cubicBezTo>
                    <a:cubicBezTo>
                      <a:pt x="2579" y="8274"/>
                      <a:pt x="2598" y="8258"/>
                      <a:pt x="2617" y="8258"/>
                    </a:cubicBezTo>
                    <a:cubicBezTo>
                      <a:pt x="2634" y="8258"/>
                      <a:pt x="2650" y="8271"/>
                      <a:pt x="2656" y="8299"/>
                    </a:cubicBezTo>
                    <a:cubicBezTo>
                      <a:pt x="2656" y="8370"/>
                      <a:pt x="2608" y="8394"/>
                      <a:pt x="2608" y="8453"/>
                    </a:cubicBezTo>
                    <a:cubicBezTo>
                      <a:pt x="2620" y="8513"/>
                      <a:pt x="2656" y="8561"/>
                      <a:pt x="2703" y="8596"/>
                    </a:cubicBezTo>
                    <a:cubicBezTo>
                      <a:pt x="2727" y="8644"/>
                      <a:pt x="2739" y="8680"/>
                      <a:pt x="2739" y="8727"/>
                    </a:cubicBezTo>
                    <a:cubicBezTo>
                      <a:pt x="2727" y="8739"/>
                      <a:pt x="2727" y="8763"/>
                      <a:pt x="2739" y="8775"/>
                    </a:cubicBezTo>
                    <a:cubicBezTo>
                      <a:pt x="2775" y="8846"/>
                      <a:pt x="2799" y="8811"/>
                      <a:pt x="2834" y="8870"/>
                    </a:cubicBezTo>
                    <a:cubicBezTo>
                      <a:pt x="2846" y="8918"/>
                      <a:pt x="2858" y="8953"/>
                      <a:pt x="2858" y="9001"/>
                    </a:cubicBezTo>
                    <a:cubicBezTo>
                      <a:pt x="2894" y="9108"/>
                      <a:pt x="2953" y="9215"/>
                      <a:pt x="3049" y="9287"/>
                    </a:cubicBezTo>
                    <a:cubicBezTo>
                      <a:pt x="3120" y="9323"/>
                      <a:pt x="3132" y="9334"/>
                      <a:pt x="3061" y="9370"/>
                    </a:cubicBezTo>
                    <a:cubicBezTo>
                      <a:pt x="3051" y="9366"/>
                      <a:pt x="3044" y="9365"/>
                      <a:pt x="3038" y="9365"/>
                    </a:cubicBezTo>
                    <a:cubicBezTo>
                      <a:pt x="3009" y="9365"/>
                      <a:pt x="3029" y="9413"/>
                      <a:pt x="3049" y="9454"/>
                    </a:cubicBezTo>
                    <a:cubicBezTo>
                      <a:pt x="3061" y="9513"/>
                      <a:pt x="3096" y="9561"/>
                      <a:pt x="3132" y="9620"/>
                    </a:cubicBezTo>
                    <a:cubicBezTo>
                      <a:pt x="3168" y="9644"/>
                      <a:pt x="3227" y="9656"/>
                      <a:pt x="3227" y="9727"/>
                    </a:cubicBezTo>
                    <a:cubicBezTo>
                      <a:pt x="3156" y="9763"/>
                      <a:pt x="3251" y="9894"/>
                      <a:pt x="3287" y="9942"/>
                    </a:cubicBezTo>
                    <a:cubicBezTo>
                      <a:pt x="3323" y="9977"/>
                      <a:pt x="3453" y="9989"/>
                      <a:pt x="3442" y="10025"/>
                    </a:cubicBezTo>
                    <a:cubicBezTo>
                      <a:pt x="3394" y="10085"/>
                      <a:pt x="3394" y="10168"/>
                      <a:pt x="3430" y="10227"/>
                    </a:cubicBezTo>
                    <a:cubicBezTo>
                      <a:pt x="3489" y="10370"/>
                      <a:pt x="3561" y="10513"/>
                      <a:pt x="3644" y="10632"/>
                    </a:cubicBezTo>
                    <a:cubicBezTo>
                      <a:pt x="3680" y="10680"/>
                      <a:pt x="3715" y="10728"/>
                      <a:pt x="3751" y="10763"/>
                    </a:cubicBezTo>
                    <a:cubicBezTo>
                      <a:pt x="3775" y="10787"/>
                      <a:pt x="3811" y="10799"/>
                      <a:pt x="3834" y="10823"/>
                    </a:cubicBezTo>
                    <a:cubicBezTo>
                      <a:pt x="3846" y="10847"/>
                      <a:pt x="3811" y="10918"/>
                      <a:pt x="3811" y="10966"/>
                    </a:cubicBezTo>
                    <a:cubicBezTo>
                      <a:pt x="3811" y="11013"/>
                      <a:pt x="3823" y="11061"/>
                      <a:pt x="3834" y="11109"/>
                    </a:cubicBezTo>
                    <a:cubicBezTo>
                      <a:pt x="3862" y="11163"/>
                      <a:pt x="3889" y="11204"/>
                      <a:pt x="3927" y="11204"/>
                    </a:cubicBezTo>
                    <a:cubicBezTo>
                      <a:pt x="3938" y="11204"/>
                      <a:pt x="3950" y="11201"/>
                      <a:pt x="3963" y="11193"/>
                    </a:cubicBezTo>
                    <a:lnTo>
                      <a:pt x="3963" y="11193"/>
                    </a:lnTo>
                    <a:cubicBezTo>
                      <a:pt x="3924" y="11220"/>
                      <a:pt x="4073" y="11312"/>
                      <a:pt x="4096" y="11347"/>
                    </a:cubicBezTo>
                    <a:cubicBezTo>
                      <a:pt x="4132" y="11370"/>
                      <a:pt x="4096" y="11466"/>
                      <a:pt x="4096" y="11513"/>
                    </a:cubicBezTo>
                    <a:cubicBezTo>
                      <a:pt x="4120" y="11573"/>
                      <a:pt x="4156" y="11632"/>
                      <a:pt x="4204" y="11680"/>
                    </a:cubicBezTo>
                    <a:cubicBezTo>
                      <a:pt x="4213" y="11693"/>
                      <a:pt x="4224" y="11698"/>
                      <a:pt x="4235" y="11698"/>
                    </a:cubicBezTo>
                    <a:cubicBezTo>
                      <a:pt x="4263" y="11698"/>
                      <a:pt x="4293" y="11662"/>
                      <a:pt x="4311" y="11644"/>
                    </a:cubicBezTo>
                    <a:cubicBezTo>
                      <a:pt x="4335" y="11680"/>
                      <a:pt x="4358" y="11716"/>
                      <a:pt x="4370" y="11751"/>
                    </a:cubicBezTo>
                    <a:cubicBezTo>
                      <a:pt x="4358" y="11751"/>
                      <a:pt x="4346" y="11763"/>
                      <a:pt x="4346" y="11775"/>
                    </a:cubicBezTo>
                    <a:cubicBezTo>
                      <a:pt x="4346" y="11799"/>
                      <a:pt x="4370" y="11835"/>
                      <a:pt x="4382" y="11859"/>
                    </a:cubicBezTo>
                    <a:cubicBezTo>
                      <a:pt x="4394" y="11871"/>
                      <a:pt x="4370" y="11906"/>
                      <a:pt x="4382" y="11942"/>
                    </a:cubicBezTo>
                    <a:cubicBezTo>
                      <a:pt x="4394" y="11978"/>
                      <a:pt x="4418" y="12001"/>
                      <a:pt x="4442" y="12037"/>
                    </a:cubicBezTo>
                    <a:cubicBezTo>
                      <a:pt x="4513" y="12109"/>
                      <a:pt x="4585" y="12156"/>
                      <a:pt x="4680" y="12192"/>
                    </a:cubicBezTo>
                    <a:cubicBezTo>
                      <a:pt x="4787" y="12263"/>
                      <a:pt x="4727" y="12263"/>
                      <a:pt x="4656" y="12311"/>
                    </a:cubicBezTo>
                    <a:cubicBezTo>
                      <a:pt x="4660" y="12308"/>
                      <a:pt x="4665" y="12307"/>
                      <a:pt x="4668" y="12307"/>
                    </a:cubicBezTo>
                    <a:cubicBezTo>
                      <a:pt x="4695" y="12307"/>
                      <a:pt x="4710" y="12371"/>
                      <a:pt x="4751" y="12371"/>
                    </a:cubicBezTo>
                    <a:cubicBezTo>
                      <a:pt x="4761" y="12371"/>
                      <a:pt x="4793" y="12355"/>
                      <a:pt x="4806" y="12355"/>
                    </a:cubicBezTo>
                    <a:cubicBezTo>
                      <a:pt x="4809" y="12355"/>
                      <a:pt x="4811" y="12356"/>
                      <a:pt x="4811" y="12359"/>
                    </a:cubicBezTo>
                    <a:cubicBezTo>
                      <a:pt x="4835" y="12394"/>
                      <a:pt x="4775" y="12430"/>
                      <a:pt x="4799" y="12466"/>
                    </a:cubicBezTo>
                    <a:cubicBezTo>
                      <a:pt x="4823" y="12502"/>
                      <a:pt x="4906" y="12513"/>
                      <a:pt x="4942" y="12549"/>
                    </a:cubicBezTo>
                    <a:cubicBezTo>
                      <a:pt x="4991" y="12584"/>
                      <a:pt x="4982" y="12595"/>
                      <a:pt x="4959" y="12595"/>
                    </a:cubicBezTo>
                    <a:cubicBezTo>
                      <a:pt x="4943" y="12595"/>
                      <a:pt x="4921" y="12590"/>
                      <a:pt x="4906" y="12585"/>
                    </a:cubicBezTo>
                    <a:cubicBezTo>
                      <a:pt x="4900" y="12581"/>
                      <a:pt x="4892" y="12579"/>
                      <a:pt x="4883" y="12579"/>
                    </a:cubicBezTo>
                    <a:cubicBezTo>
                      <a:pt x="4845" y="12579"/>
                      <a:pt x="4798" y="12619"/>
                      <a:pt x="4847" y="12668"/>
                    </a:cubicBezTo>
                    <a:cubicBezTo>
                      <a:pt x="4890" y="12711"/>
                      <a:pt x="4945" y="12742"/>
                      <a:pt x="5000" y="12742"/>
                    </a:cubicBezTo>
                    <a:cubicBezTo>
                      <a:pt x="5021" y="12742"/>
                      <a:pt x="5041" y="12738"/>
                      <a:pt x="5061" y="12728"/>
                    </a:cubicBezTo>
                    <a:lnTo>
                      <a:pt x="5061" y="12728"/>
                    </a:lnTo>
                    <a:cubicBezTo>
                      <a:pt x="4906" y="12823"/>
                      <a:pt x="5358" y="13133"/>
                      <a:pt x="5251" y="13216"/>
                    </a:cubicBezTo>
                    <a:cubicBezTo>
                      <a:pt x="5239" y="13347"/>
                      <a:pt x="5382" y="13347"/>
                      <a:pt x="5466" y="13418"/>
                    </a:cubicBezTo>
                    <a:cubicBezTo>
                      <a:pt x="5525" y="13478"/>
                      <a:pt x="5573" y="13549"/>
                      <a:pt x="5620" y="13609"/>
                    </a:cubicBezTo>
                    <a:cubicBezTo>
                      <a:pt x="5692" y="13692"/>
                      <a:pt x="5787" y="13752"/>
                      <a:pt x="5847" y="13823"/>
                    </a:cubicBezTo>
                    <a:cubicBezTo>
                      <a:pt x="5918" y="13906"/>
                      <a:pt x="5882" y="13930"/>
                      <a:pt x="5954" y="14014"/>
                    </a:cubicBezTo>
                    <a:cubicBezTo>
                      <a:pt x="5978" y="14037"/>
                      <a:pt x="6013" y="14085"/>
                      <a:pt x="6049" y="14097"/>
                    </a:cubicBezTo>
                    <a:cubicBezTo>
                      <a:pt x="6081" y="14097"/>
                      <a:pt x="6091" y="14081"/>
                      <a:pt x="6102" y="14081"/>
                    </a:cubicBezTo>
                    <a:cubicBezTo>
                      <a:pt x="6107" y="14081"/>
                      <a:pt x="6113" y="14085"/>
                      <a:pt x="6120" y="14097"/>
                    </a:cubicBezTo>
                    <a:cubicBezTo>
                      <a:pt x="6167" y="14155"/>
                      <a:pt x="6100" y="14224"/>
                      <a:pt x="6064" y="14250"/>
                    </a:cubicBezTo>
                    <a:lnTo>
                      <a:pt x="6064" y="14250"/>
                    </a:lnTo>
                    <a:cubicBezTo>
                      <a:pt x="6067" y="14248"/>
                      <a:pt x="6071" y="14247"/>
                      <a:pt x="6075" y="14247"/>
                    </a:cubicBezTo>
                    <a:cubicBezTo>
                      <a:pt x="6176" y="14247"/>
                      <a:pt x="6552" y="14720"/>
                      <a:pt x="6609" y="14788"/>
                    </a:cubicBezTo>
                    <a:cubicBezTo>
                      <a:pt x="6680" y="14847"/>
                      <a:pt x="6716" y="14966"/>
                      <a:pt x="6775" y="15026"/>
                    </a:cubicBezTo>
                    <a:cubicBezTo>
                      <a:pt x="6847" y="15085"/>
                      <a:pt x="6918" y="15133"/>
                      <a:pt x="7002" y="15157"/>
                    </a:cubicBezTo>
                    <a:cubicBezTo>
                      <a:pt x="7008" y="15160"/>
                      <a:pt x="7023" y="15161"/>
                      <a:pt x="7041" y="15161"/>
                    </a:cubicBezTo>
                    <a:cubicBezTo>
                      <a:pt x="7090" y="15161"/>
                      <a:pt x="7162" y="15150"/>
                      <a:pt x="7144" y="15133"/>
                    </a:cubicBezTo>
                    <a:lnTo>
                      <a:pt x="7144" y="15133"/>
                    </a:lnTo>
                    <a:cubicBezTo>
                      <a:pt x="7192" y="15169"/>
                      <a:pt x="7061" y="15240"/>
                      <a:pt x="7168" y="15276"/>
                    </a:cubicBezTo>
                    <a:cubicBezTo>
                      <a:pt x="7180" y="15276"/>
                      <a:pt x="7299" y="15300"/>
                      <a:pt x="7299" y="15323"/>
                    </a:cubicBezTo>
                    <a:cubicBezTo>
                      <a:pt x="7311" y="15359"/>
                      <a:pt x="7156" y="15371"/>
                      <a:pt x="7216" y="15395"/>
                    </a:cubicBezTo>
                    <a:cubicBezTo>
                      <a:pt x="7250" y="15421"/>
                      <a:pt x="7335" y="15465"/>
                      <a:pt x="7397" y="15465"/>
                    </a:cubicBezTo>
                    <a:cubicBezTo>
                      <a:pt x="7420" y="15465"/>
                      <a:pt x="7441" y="15459"/>
                      <a:pt x="7454" y="15442"/>
                    </a:cubicBezTo>
                    <a:cubicBezTo>
                      <a:pt x="7490" y="15466"/>
                      <a:pt x="7478" y="15573"/>
                      <a:pt x="7466" y="15597"/>
                    </a:cubicBezTo>
                    <a:cubicBezTo>
                      <a:pt x="7466" y="15621"/>
                      <a:pt x="7549" y="15740"/>
                      <a:pt x="7561" y="15740"/>
                    </a:cubicBezTo>
                    <a:cubicBezTo>
                      <a:pt x="7597" y="15740"/>
                      <a:pt x="7626" y="15700"/>
                      <a:pt x="7668" y="15700"/>
                    </a:cubicBezTo>
                    <a:cubicBezTo>
                      <a:pt x="7682" y="15700"/>
                      <a:pt x="7698" y="15704"/>
                      <a:pt x="7716" y="15716"/>
                    </a:cubicBezTo>
                    <a:cubicBezTo>
                      <a:pt x="7775" y="15764"/>
                      <a:pt x="7775" y="15811"/>
                      <a:pt x="7835" y="15835"/>
                    </a:cubicBezTo>
                    <a:cubicBezTo>
                      <a:pt x="7895" y="15871"/>
                      <a:pt x="7906" y="15859"/>
                      <a:pt x="7966" y="15895"/>
                    </a:cubicBezTo>
                    <a:cubicBezTo>
                      <a:pt x="8014" y="15942"/>
                      <a:pt x="8002" y="16014"/>
                      <a:pt x="8061" y="16073"/>
                    </a:cubicBezTo>
                    <a:cubicBezTo>
                      <a:pt x="8100" y="16120"/>
                      <a:pt x="8143" y="16146"/>
                      <a:pt x="8179" y="16146"/>
                    </a:cubicBezTo>
                    <a:cubicBezTo>
                      <a:pt x="8198" y="16146"/>
                      <a:pt x="8215" y="16138"/>
                      <a:pt x="8228" y="16121"/>
                    </a:cubicBezTo>
                    <a:cubicBezTo>
                      <a:pt x="8228" y="16132"/>
                      <a:pt x="8269" y="16266"/>
                      <a:pt x="8284" y="16266"/>
                    </a:cubicBezTo>
                    <a:cubicBezTo>
                      <a:pt x="8286" y="16266"/>
                      <a:pt x="8287" y="16266"/>
                      <a:pt x="8287" y="16264"/>
                    </a:cubicBezTo>
                    <a:cubicBezTo>
                      <a:pt x="8297" y="16254"/>
                      <a:pt x="8291" y="16176"/>
                      <a:pt x="8332" y="16176"/>
                    </a:cubicBezTo>
                    <a:cubicBezTo>
                      <a:pt x="8341" y="16176"/>
                      <a:pt x="8354" y="16181"/>
                      <a:pt x="8371" y="16192"/>
                    </a:cubicBezTo>
                    <a:cubicBezTo>
                      <a:pt x="8406" y="16228"/>
                      <a:pt x="8406" y="16264"/>
                      <a:pt x="8430" y="16300"/>
                    </a:cubicBezTo>
                    <a:cubicBezTo>
                      <a:pt x="8471" y="16372"/>
                      <a:pt x="8575" y="16461"/>
                      <a:pt x="8656" y="16461"/>
                    </a:cubicBezTo>
                    <a:cubicBezTo>
                      <a:pt x="8667" y="16461"/>
                      <a:pt x="8678" y="16460"/>
                      <a:pt x="8688" y="16456"/>
                    </a:cubicBezTo>
                    <a:lnTo>
                      <a:pt x="8688" y="16456"/>
                    </a:lnTo>
                    <a:cubicBezTo>
                      <a:pt x="8651" y="16477"/>
                      <a:pt x="8729" y="16622"/>
                      <a:pt x="8764" y="16645"/>
                    </a:cubicBezTo>
                    <a:cubicBezTo>
                      <a:pt x="8776" y="16628"/>
                      <a:pt x="8787" y="16622"/>
                      <a:pt x="8798" y="16622"/>
                    </a:cubicBezTo>
                    <a:cubicBezTo>
                      <a:pt x="8820" y="16622"/>
                      <a:pt x="8844" y="16645"/>
                      <a:pt x="8883" y="16669"/>
                    </a:cubicBezTo>
                    <a:cubicBezTo>
                      <a:pt x="8909" y="16688"/>
                      <a:pt x="8914" y="16697"/>
                      <a:pt x="8920" y="16697"/>
                    </a:cubicBezTo>
                    <a:cubicBezTo>
                      <a:pt x="8926" y="16697"/>
                      <a:pt x="8933" y="16691"/>
                      <a:pt x="8954" y="16681"/>
                    </a:cubicBezTo>
                    <a:cubicBezTo>
                      <a:pt x="8955" y="16680"/>
                      <a:pt x="8957" y="16680"/>
                      <a:pt x="8958" y="16680"/>
                    </a:cubicBezTo>
                    <a:cubicBezTo>
                      <a:pt x="8998" y="16680"/>
                      <a:pt x="9099" y="16825"/>
                      <a:pt x="9145" y="16859"/>
                    </a:cubicBezTo>
                    <a:cubicBezTo>
                      <a:pt x="9162" y="16868"/>
                      <a:pt x="9175" y="16870"/>
                      <a:pt x="9186" y="16870"/>
                    </a:cubicBezTo>
                    <a:cubicBezTo>
                      <a:pt x="9198" y="16870"/>
                      <a:pt x="9207" y="16868"/>
                      <a:pt x="9219" y="16868"/>
                    </a:cubicBezTo>
                    <a:cubicBezTo>
                      <a:pt x="9225" y="16868"/>
                      <a:pt x="9232" y="16868"/>
                      <a:pt x="9240" y="16871"/>
                    </a:cubicBezTo>
                    <a:cubicBezTo>
                      <a:pt x="9288" y="16895"/>
                      <a:pt x="9359" y="16954"/>
                      <a:pt x="9430" y="16990"/>
                    </a:cubicBezTo>
                    <a:cubicBezTo>
                      <a:pt x="9496" y="17034"/>
                      <a:pt x="9548" y="17060"/>
                      <a:pt x="9606" y="17060"/>
                    </a:cubicBezTo>
                    <a:cubicBezTo>
                      <a:pt x="9643" y="17060"/>
                      <a:pt x="9682" y="17049"/>
                      <a:pt x="9728" y="17026"/>
                    </a:cubicBezTo>
                    <a:lnTo>
                      <a:pt x="9728" y="17026"/>
                    </a:lnTo>
                    <a:cubicBezTo>
                      <a:pt x="9692" y="17050"/>
                      <a:pt x="9621" y="17062"/>
                      <a:pt x="9609" y="17109"/>
                    </a:cubicBezTo>
                    <a:cubicBezTo>
                      <a:pt x="9597" y="17145"/>
                      <a:pt x="9692" y="17145"/>
                      <a:pt x="9704" y="17145"/>
                    </a:cubicBezTo>
                    <a:cubicBezTo>
                      <a:pt x="9730" y="17138"/>
                      <a:pt x="9752" y="17135"/>
                      <a:pt x="9770" y="17135"/>
                    </a:cubicBezTo>
                    <a:cubicBezTo>
                      <a:pt x="9844" y="17135"/>
                      <a:pt x="9859" y="17190"/>
                      <a:pt x="9859" y="17276"/>
                    </a:cubicBezTo>
                    <a:cubicBezTo>
                      <a:pt x="9859" y="17295"/>
                      <a:pt x="9872" y="17302"/>
                      <a:pt x="9891" y="17302"/>
                    </a:cubicBezTo>
                    <a:cubicBezTo>
                      <a:pt x="9930" y="17302"/>
                      <a:pt x="9998" y="17272"/>
                      <a:pt x="10030" y="17272"/>
                    </a:cubicBezTo>
                    <a:cubicBezTo>
                      <a:pt x="10048" y="17272"/>
                      <a:pt x="10054" y="17282"/>
                      <a:pt x="10038" y="17312"/>
                    </a:cubicBezTo>
                    <a:cubicBezTo>
                      <a:pt x="10004" y="17362"/>
                      <a:pt x="10099" y="17423"/>
                      <a:pt x="10175" y="17423"/>
                    </a:cubicBezTo>
                    <a:cubicBezTo>
                      <a:pt x="10208" y="17423"/>
                      <a:pt x="10238" y="17412"/>
                      <a:pt x="10252" y="17383"/>
                    </a:cubicBezTo>
                    <a:lnTo>
                      <a:pt x="10252" y="17383"/>
                    </a:lnTo>
                    <a:cubicBezTo>
                      <a:pt x="10228" y="17431"/>
                      <a:pt x="10252" y="17466"/>
                      <a:pt x="10276" y="17502"/>
                    </a:cubicBezTo>
                    <a:cubicBezTo>
                      <a:pt x="10288" y="17526"/>
                      <a:pt x="10300" y="17529"/>
                      <a:pt x="10313" y="17529"/>
                    </a:cubicBezTo>
                    <a:cubicBezTo>
                      <a:pt x="10317" y="17529"/>
                      <a:pt x="10322" y="17529"/>
                      <a:pt x="10327" y="17529"/>
                    </a:cubicBezTo>
                    <a:cubicBezTo>
                      <a:pt x="10337" y="17529"/>
                      <a:pt x="10347" y="17530"/>
                      <a:pt x="10359" y="17538"/>
                    </a:cubicBezTo>
                    <a:cubicBezTo>
                      <a:pt x="10419" y="17562"/>
                      <a:pt x="10431" y="17609"/>
                      <a:pt x="10478" y="17645"/>
                    </a:cubicBezTo>
                    <a:cubicBezTo>
                      <a:pt x="10538" y="17681"/>
                      <a:pt x="10585" y="17657"/>
                      <a:pt x="10633" y="17681"/>
                    </a:cubicBezTo>
                    <a:cubicBezTo>
                      <a:pt x="10669" y="17705"/>
                      <a:pt x="10740" y="17740"/>
                      <a:pt x="10800" y="17776"/>
                    </a:cubicBezTo>
                    <a:cubicBezTo>
                      <a:pt x="10871" y="17836"/>
                      <a:pt x="10943" y="17883"/>
                      <a:pt x="11026" y="17919"/>
                    </a:cubicBezTo>
                    <a:cubicBezTo>
                      <a:pt x="11031" y="17920"/>
                      <a:pt x="11037" y="17921"/>
                      <a:pt x="11043" y="17921"/>
                    </a:cubicBezTo>
                    <a:cubicBezTo>
                      <a:pt x="11083" y="17921"/>
                      <a:pt x="11134" y="17893"/>
                      <a:pt x="11167" y="17893"/>
                    </a:cubicBezTo>
                    <a:cubicBezTo>
                      <a:pt x="11172" y="17893"/>
                      <a:pt x="11177" y="17894"/>
                      <a:pt x="11181" y="17895"/>
                    </a:cubicBezTo>
                    <a:cubicBezTo>
                      <a:pt x="11204" y="17907"/>
                      <a:pt x="11193" y="17990"/>
                      <a:pt x="11216" y="18026"/>
                    </a:cubicBezTo>
                    <a:cubicBezTo>
                      <a:pt x="11223" y="18033"/>
                      <a:pt x="11233" y="18036"/>
                      <a:pt x="11245" y="18036"/>
                    </a:cubicBezTo>
                    <a:cubicBezTo>
                      <a:pt x="11272" y="18036"/>
                      <a:pt x="11307" y="18019"/>
                      <a:pt x="11324" y="18002"/>
                    </a:cubicBezTo>
                    <a:cubicBezTo>
                      <a:pt x="11342" y="17984"/>
                      <a:pt x="11380" y="17918"/>
                      <a:pt x="11413" y="17918"/>
                    </a:cubicBezTo>
                    <a:cubicBezTo>
                      <a:pt x="11424" y="17918"/>
                      <a:pt x="11434" y="17925"/>
                      <a:pt x="11443" y="17943"/>
                    </a:cubicBezTo>
                    <a:cubicBezTo>
                      <a:pt x="11490" y="18014"/>
                      <a:pt x="11478" y="18062"/>
                      <a:pt x="11538" y="18109"/>
                    </a:cubicBezTo>
                    <a:cubicBezTo>
                      <a:pt x="11551" y="18121"/>
                      <a:pt x="11567" y="18125"/>
                      <a:pt x="11583" y="18125"/>
                    </a:cubicBezTo>
                    <a:cubicBezTo>
                      <a:pt x="11627" y="18125"/>
                      <a:pt x="11680" y="18096"/>
                      <a:pt x="11722" y="18096"/>
                    </a:cubicBezTo>
                    <a:cubicBezTo>
                      <a:pt x="11749" y="18096"/>
                      <a:pt x="11773" y="18108"/>
                      <a:pt x="11788" y="18145"/>
                    </a:cubicBezTo>
                    <a:cubicBezTo>
                      <a:pt x="11824" y="18217"/>
                      <a:pt x="12026" y="18264"/>
                      <a:pt x="12097" y="18276"/>
                    </a:cubicBezTo>
                    <a:cubicBezTo>
                      <a:pt x="12169" y="18276"/>
                      <a:pt x="12228" y="18300"/>
                      <a:pt x="12300" y="18324"/>
                    </a:cubicBezTo>
                    <a:cubicBezTo>
                      <a:pt x="12311" y="18335"/>
                      <a:pt x="12420" y="18444"/>
                      <a:pt x="12430" y="18444"/>
                    </a:cubicBezTo>
                    <a:cubicBezTo>
                      <a:pt x="12431" y="18444"/>
                      <a:pt x="12431" y="18443"/>
                      <a:pt x="12431" y="18443"/>
                    </a:cubicBezTo>
                    <a:cubicBezTo>
                      <a:pt x="12431" y="18419"/>
                      <a:pt x="12395" y="18371"/>
                      <a:pt x="12455" y="18359"/>
                    </a:cubicBezTo>
                    <a:cubicBezTo>
                      <a:pt x="12490" y="18359"/>
                      <a:pt x="12526" y="18359"/>
                      <a:pt x="12550" y="18371"/>
                    </a:cubicBezTo>
                    <a:cubicBezTo>
                      <a:pt x="12609" y="18395"/>
                      <a:pt x="12705" y="18455"/>
                      <a:pt x="12693" y="18514"/>
                    </a:cubicBezTo>
                    <a:cubicBezTo>
                      <a:pt x="12706" y="18460"/>
                      <a:pt x="12720" y="18441"/>
                      <a:pt x="12734" y="18441"/>
                    </a:cubicBezTo>
                    <a:cubicBezTo>
                      <a:pt x="12771" y="18441"/>
                      <a:pt x="12815" y="18565"/>
                      <a:pt x="12883" y="18574"/>
                    </a:cubicBezTo>
                    <a:cubicBezTo>
                      <a:pt x="12972" y="18574"/>
                      <a:pt x="12999" y="18501"/>
                      <a:pt x="13079" y="18501"/>
                    </a:cubicBezTo>
                    <a:cubicBezTo>
                      <a:pt x="13085" y="18501"/>
                      <a:pt x="13091" y="18501"/>
                      <a:pt x="13098" y="18502"/>
                    </a:cubicBezTo>
                    <a:cubicBezTo>
                      <a:pt x="13133" y="18502"/>
                      <a:pt x="13193" y="18562"/>
                      <a:pt x="13217" y="18586"/>
                    </a:cubicBezTo>
                    <a:cubicBezTo>
                      <a:pt x="13252" y="18605"/>
                      <a:pt x="13276" y="18611"/>
                      <a:pt x="13295" y="18611"/>
                    </a:cubicBezTo>
                    <a:cubicBezTo>
                      <a:pt x="13330" y="18611"/>
                      <a:pt x="13347" y="18591"/>
                      <a:pt x="13384" y="18591"/>
                    </a:cubicBezTo>
                    <a:cubicBezTo>
                      <a:pt x="13401" y="18591"/>
                      <a:pt x="13424" y="18595"/>
                      <a:pt x="13455" y="18609"/>
                    </a:cubicBezTo>
                    <a:cubicBezTo>
                      <a:pt x="13538" y="18645"/>
                      <a:pt x="13621" y="18669"/>
                      <a:pt x="13705" y="18681"/>
                    </a:cubicBezTo>
                    <a:cubicBezTo>
                      <a:pt x="13752" y="18669"/>
                      <a:pt x="13800" y="18669"/>
                      <a:pt x="13836" y="18657"/>
                    </a:cubicBezTo>
                    <a:cubicBezTo>
                      <a:pt x="13970" y="18688"/>
                      <a:pt x="14086" y="18835"/>
                      <a:pt x="14223" y="18835"/>
                    </a:cubicBezTo>
                    <a:cubicBezTo>
                      <a:pt x="14244" y="18835"/>
                      <a:pt x="14266" y="18832"/>
                      <a:pt x="14288" y="18824"/>
                    </a:cubicBezTo>
                    <a:cubicBezTo>
                      <a:pt x="14360" y="18803"/>
                      <a:pt x="14317" y="18774"/>
                      <a:pt x="14365" y="18774"/>
                    </a:cubicBezTo>
                    <a:cubicBezTo>
                      <a:pt x="14372" y="18774"/>
                      <a:pt x="14382" y="18775"/>
                      <a:pt x="14395" y="18776"/>
                    </a:cubicBezTo>
                    <a:cubicBezTo>
                      <a:pt x="14419" y="18800"/>
                      <a:pt x="14455" y="18824"/>
                      <a:pt x="14491" y="18836"/>
                    </a:cubicBezTo>
                    <a:cubicBezTo>
                      <a:pt x="14514" y="18836"/>
                      <a:pt x="14514" y="18800"/>
                      <a:pt x="14550" y="18788"/>
                    </a:cubicBezTo>
                    <a:cubicBezTo>
                      <a:pt x="14564" y="18785"/>
                      <a:pt x="14579" y="18784"/>
                      <a:pt x="14595" y="18784"/>
                    </a:cubicBezTo>
                    <a:cubicBezTo>
                      <a:pt x="14738" y="18784"/>
                      <a:pt x="14955" y="18884"/>
                      <a:pt x="15118" y="18884"/>
                    </a:cubicBezTo>
                    <a:cubicBezTo>
                      <a:pt x="15169" y="18884"/>
                      <a:pt x="15216" y="18874"/>
                      <a:pt x="15253" y="18848"/>
                    </a:cubicBezTo>
                    <a:cubicBezTo>
                      <a:pt x="15258" y="18846"/>
                      <a:pt x="15260" y="18845"/>
                      <a:pt x="15259" y="18845"/>
                    </a:cubicBezTo>
                    <a:lnTo>
                      <a:pt x="15259" y="18845"/>
                    </a:lnTo>
                    <a:cubicBezTo>
                      <a:pt x="15257" y="18845"/>
                      <a:pt x="15230" y="18852"/>
                      <a:pt x="15218" y="18852"/>
                    </a:cubicBezTo>
                    <a:cubicBezTo>
                      <a:pt x="15209" y="18852"/>
                      <a:pt x="15208" y="18848"/>
                      <a:pt x="15229" y="18836"/>
                    </a:cubicBezTo>
                    <a:cubicBezTo>
                      <a:pt x="15263" y="18836"/>
                      <a:pt x="15291" y="18758"/>
                      <a:pt x="15299" y="18673"/>
                    </a:cubicBezTo>
                    <a:lnTo>
                      <a:pt x="15299" y="18673"/>
                    </a:lnTo>
                    <a:cubicBezTo>
                      <a:pt x="15334" y="18710"/>
                      <a:pt x="15399" y="18739"/>
                      <a:pt x="15452" y="18739"/>
                    </a:cubicBezTo>
                    <a:cubicBezTo>
                      <a:pt x="15505" y="18739"/>
                      <a:pt x="15545" y="18710"/>
                      <a:pt x="15528" y="18629"/>
                    </a:cubicBezTo>
                    <a:lnTo>
                      <a:pt x="15528" y="18629"/>
                    </a:lnTo>
                    <a:cubicBezTo>
                      <a:pt x="15553" y="18679"/>
                      <a:pt x="15814" y="18660"/>
                      <a:pt x="15860" y="18729"/>
                    </a:cubicBezTo>
                    <a:cubicBezTo>
                      <a:pt x="15879" y="18752"/>
                      <a:pt x="15891" y="18760"/>
                      <a:pt x="15900" y="18760"/>
                    </a:cubicBezTo>
                    <a:cubicBezTo>
                      <a:pt x="15918" y="18760"/>
                      <a:pt x="15923" y="18725"/>
                      <a:pt x="15955" y="18717"/>
                    </a:cubicBezTo>
                    <a:cubicBezTo>
                      <a:pt x="16015" y="18693"/>
                      <a:pt x="16062" y="18693"/>
                      <a:pt x="16122" y="18681"/>
                    </a:cubicBezTo>
                    <a:cubicBezTo>
                      <a:pt x="16384" y="18621"/>
                      <a:pt x="16646" y="18586"/>
                      <a:pt x="16919" y="18562"/>
                    </a:cubicBezTo>
                    <a:cubicBezTo>
                      <a:pt x="17086" y="18550"/>
                      <a:pt x="17467" y="18574"/>
                      <a:pt x="17420" y="18371"/>
                    </a:cubicBezTo>
                    <a:cubicBezTo>
                      <a:pt x="17420" y="18361"/>
                      <a:pt x="17420" y="18247"/>
                      <a:pt x="17445" y="18247"/>
                    </a:cubicBezTo>
                    <a:cubicBezTo>
                      <a:pt x="17448" y="18247"/>
                      <a:pt x="17451" y="18248"/>
                      <a:pt x="17455" y="18252"/>
                    </a:cubicBezTo>
                    <a:cubicBezTo>
                      <a:pt x="17503" y="18288"/>
                      <a:pt x="17527" y="18324"/>
                      <a:pt x="17539" y="18371"/>
                    </a:cubicBezTo>
                    <a:cubicBezTo>
                      <a:pt x="17574" y="18455"/>
                      <a:pt x="17610" y="18538"/>
                      <a:pt x="17646" y="18621"/>
                    </a:cubicBezTo>
                    <a:cubicBezTo>
                      <a:pt x="17670" y="18598"/>
                      <a:pt x="17646" y="18586"/>
                      <a:pt x="17681" y="18562"/>
                    </a:cubicBezTo>
                    <a:cubicBezTo>
                      <a:pt x="17729" y="18538"/>
                      <a:pt x="17765" y="18526"/>
                      <a:pt x="17812" y="18514"/>
                    </a:cubicBezTo>
                    <a:cubicBezTo>
                      <a:pt x="17844" y="18508"/>
                      <a:pt x="17890" y="18495"/>
                      <a:pt x="17927" y="18495"/>
                    </a:cubicBezTo>
                    <a:cubicBezTo>
                      <a:pt x="17955" y="18495"/>
                      <a:pt x="17979" y="18502"/>
                      <a:pt x="17988" y="18527"/>
                    </a:cubicBezTo>
                    <a:lnTo>
                      <a:pt x="17988" y="18527"/>
                    </a:lnTo>
                    <a:cubicBezTo>
                      <a:pt x="17966" y="18422"/>
                      <a:pt x="18122" y="18463"/>
                      <a:pt x="18122" y="18359"/>
                    </a:cubicBezTo>
                    <a:cubicBezTo>
                      <a:pt x="18122" y="18313"/>
                      <a:pt x="18129" y="18230"/>
                      <a:pt x="18183" y="18230"/>
                    </a:cubicBezTo>
                    <a:cubicBezTo>
                      <a:pt x="18199" y="18230"/>
                      <a:pt x="18218" y="18237"/>
                      <a:pt x="18241" y="18252"/>
                    </a:cubicBezTo>
                    <a:cubicBezTo>
                      <a:pt x="18265" y="18264"/>
                      <a:pt x="18277" y="18285"/>
                      <a:pt x="18292" y="18304"/>
                    </a:cubicBezTo>
                    <a:lnTo>
                      <a:pt x="18292" y="18304"/>
                    </a:lnTo>
                    <a:cubicBezTo>
                      <a:pt x="18286" y="18302"/>
                      <a:pt x="18281" y="18301"/>
                      <a:pt x="18276" y="18301"/>
                    </a:cubicBezTo>
                    <a:cubicBezTo>
                      <a:pt x="18227" y="18301"/>
                      <a:pt x="18184" y="18401"/>
                      <a:pt x="18246" y="18401"/>
                    </a:cubicBezTo>
                    <a:cubicBezTo>
                      <a:pt x="18254" y="18401"/>
                      <a:pt x="18264" y="18399"/>
                      <a:pt x="18277" y="18395"/>
                    </a:cubicBezTo>
                    <a:cubicBezTo>
                      <a:pt x="18301" y="18383"/>
                      <a:pt x="18312" y="18383"/>
                      <a:pt x="18336" y="18371"/>
                    </a:cubicBezTo>
                    <a:cubicBezTo>
                      <a:pt x="18331" y="18355"/>
                      <a:pt x="18325" y="18342"/>
                      <a:pt x="18319" y="18332"/>
                    </a:cubicBezTo>
                    <a:lnTo>
                      <a:pt x="18319" y="18332"/>
                    </a:lnTo>
                    <a:cubicBezTo>
                      <a:pt x="18330" y="18339"/>
                      <a:pt x="18343" y="18345"/>
                      <a:pt x="18360" y="18348"/>
                    </a:cubicBezTo>
                    <a:cubicBezTo>
                      <a:pt x="18371" y="18350"/>
                      <a:pt x="18383" y="18352"/>
                      <a:pt x="18393" y="18352"/>
                    </a:cubicBezTo>
                    <a:cubicBezTo>
                      <a:pt x="18428" y="18352"/>
                      <a:pt x="18455" y="18336"/>
                      <a:pt x="18455" y="18300"/>
                    </a:cubicBezTo>
                    <a:cubicBezTo>
                      <a:pt x="18467" y="18240"/>
                      <a:pt x="18479" y="18252"/>
                      <a:pt x="18551" y="18228"/>
                    </a:cubicBezTo>
                    <a:cubicBezTo>
                      <a:pt x="18555" y="18227"/>
                      <a:pt x="18559" y="18226"/>
                      <a:pt x="18563" y="18226"/>
                    </a:cubicBezTo>
                    <a:cubicBezTo>
                      <a:pt x="18584" y="18226"/>
                      <a:pt x="18576" y="18256"/>
                      <a:pt x="18586" y="18276"/>
                    </a:cubicBezTo>
                    <a:cubicBezTo>
                      <a:pt x="18598" y="18286"/>
                      <a:pt x="18610" y="18290"/>
                      <a:pt x="18623" y="18290"/>
                    </a:cubicBezTo>
                    <a:cubicBezTo>
                      <a:pt x="18696" y="18290"/>
                      <a:pt x="18788" y="18153"/>
                      <a:pt x="18881" y="18153"/>
                    </a:cubicBezTo>
                    <a:cubicBezTo>
                      <a:pt x="18890" y="18153"/>
                      <a:pt x="18899" y="18154"/>
                      <a:pt x="18908" y="18157"/>
                    </a:cubicBezTo>
                    <a:cubicBezTo>
                      <a:pt x="18963" y="18135"/>
                      <a:pt x="19009" y="17988"/>
                      <a:pt x="19034" y="17988"/>
                    </a:cubicBezTo>
                    <a:cubicBezTo>
                      <a:pt x="19035" y="17988"/>
                      <a:pt x="19037" y="17989"/>
                      <a:pt x="19039" y="17990"/>
                    </a:cubicBezTo>
                    <a:cubicBezTo>
                      <a:pt x="19069" y="18000"/>
                      <a:pt x="19107" y="18044"/>
                      <a:pt x="19125" y="18044"/>
                    </a:cubicBezTo>
                    <a:cubicBezTo>
                      <a:pt x="19129" y="18044"/>
                      <a:pt x="19132" y="18042"/>
                      <a:pt x="19134" y="18038"/>
                    </a:cubicBezTo>
                    <a:cubicBezTo>
                      <a:pt x="19158" y="18026"/>
                      <a:pt x="19122" y="17967"/>
                      <a:pt x="19158" y="17919"/>
                    </a:cubicBezTo>
                    <a:lnTo>
                      <a:pt x="19289" y="18038"/>
                    </a:lnTo>
                    <a:cubicBezTo>
                      <a:pt x="19301" y="17943"/>
                      <a:pt x="19372" y="17859"/>
                      <a:pt x="19467" y="17859"/>
                    </a:cubicBezTo>
                    <a:cubicBezTo>
                      <a:pt x="19527" y="17859"/>
                      <a:pt x="19586" y="17847"/>
                      <a:pt x="19646" y="17824"/>
                    </a:cubicBezTo>
                    <a:cubicBezTo>
                      <a:pt x="19666" y="17814"/>
                      <a:pt x="19702" y="17770"/>
                      <a:pt x="19679" y="17770"/>
                    </a:cubicBezTo>
                    <a:cubicBezTo>
                      <a:pt x="19675" y="17770"/>
                      <a:pt x="19668" y="17772"/>
                      <a:pt x="19658" y="17776"/>
                    </a:cubicBezTo>
                    <a:lnTo>
                      <a:pt x="19777" y="17716"/>
                    </a:lnTo>
                    <a:cubicBezTo>
                      <a:pt x="19872" y="17681"/>
                      <a:pt x="19801" y="17705"/>
                      <a:pt x="19825" y="17657"/>
                    </a:cubicBezTo>
                    <a:cubicBezTo>
                      <a:pt x="19848" y="17597"/>
                      <a:pt x="20003" y="17586"/>
                      <a:pt x="20039" y="17574"/>
                    </a:cubicBezTo>
                    <a:cubicBezTo>
                      <a:pt x="20087" y="17562"/>
                      <a:pt x="20206" y="17526"/>
                      <a:pt x="20229" y="17466"/>
                    </a:cubicBezTo>
                    <a:cubicBezTo>
                      <a:pt x="20250" y="17416"/>
                      <a:pt x="20202" y="17366"/>
                      <a:pt x="20265" y="17366"/>
                    </a:cubicBezTo>
                    <a:cubicBezTo>
                      <a:pt x="20277" y="17366"/>
                      <a:pt x="20292" y="17368"/>
                      <a:pt x="20313" y="17371"/>
                    </a:cubicBezTo>
                    <a:cubicBezTo>
                      <a:pt x="20332" y="17381"/>
                      <a:pt x="20357" y="17385"/>
                      <a:pt x="20381" y="17385"/>
                    </a:cubicBezTo>
                    <a:cubicBezTo>
                      <a:pt x="20444" y="17385"/>
                      <a:pt x="20498" y="17355"/>
                      <a:pt x="20420" y="17312"/>
                    </a:cubicBezTo>
                    <a:cubicBezTo>
                      <a:pt x="20372" y="17240"/>
                      <a:pt x="20420" y="17181"/>
                      <a:pt x="20527" y="17181"/>
                    </a:cubicBezTo>
                    <a:cubicBezTo>
                      <a:pt x="20560" y="17181"/>
                      <a:pt x="20586" y="17199"/>
                      <a:pt x="20614" y="17199"/>
                    </a:cubicBezTo>
                    <a:cubicBezTo>
                      <a:pt x="20637" y="17199"/>
                      <a:pt x="20662" y="17187"/>
                      <a:pt x="20694" y="17145"/>
                    </a:cubicBezTo>
                    <a:cubicBezTo>
                      <a:pt x="20705" y="17145"/>
                      <a:pt x="20773" y="16978"/>
                      <a:pt x="20788" y="16978"/>
                    </a:cubicBezTo>
                    <a:cubicBezTo>
                      <a:pt x="20788" y="16978"/>
                      <a:pt x="20789" y="16978"/>
                      <a:pt x="20789" y="16978"/>
                    </a:cubicBezTo>
                    <a:cubicBezTo>
                      <a:pt x="20801" y="16990"/>
                      <a:pt x="20753" y="17097"/>
                      <a:pt x="20801" y="17097"/>
                    </a:cubicBezTo>
                    <a:cubicBezTo>
                      <a:pt x="20860" y="17085"/>
                      <a:pt x="20908" y="16954"/>
                      <a:pt x="20920" y="16931"/>
                    </a:cubicBezTo>
                    <a:cubicBezTo>
                      <a:pt x="20968" y="16883"/>
                      <a:pt x="21039" y="16847"/>
                      <a:pt x="21099" y="16835"/>
                    </a:cubicBezTo>
                    <a:cubicBezTo>
                      <a:pt x="21158" y="16835"/>
                      <a:pt x="21218" y="16812"/>
                      <a:pt x="21265" y="16776"/>
                    </a:cubicBezTo>
                    <a:cubicBezTo>
                      <a:pt x="21325" y="16728"/>
                      <a:pt x="21384" y="16681"/>
                      <a:pt x="21432" y="16609"/>
                    </a:cubicBezTo>
                    <a:cubicBezTo>
                      <a:pt x="21465" y="16554"/>
                      <a:pt x="21457" y="16489"/>
                      <a:pt x="21513" y="16489"/>
                    </a:cubicBezTo>
                    <a:cubicBezTo>
                      <a:pt x="21517" y="16489"/>
                      <a:pt x="21522" y="16489"/>
                      <a:pt x="21527" y="16490"/>
                    </a:cubicBezTo>
                    <a:cubicBezTo>
                      <a:pt x="21537" y="16491"/>
                      <a:pt x="21547" y="16492"/>
                      <a:pt x="21556" y="16492"/>
                    </a:cubicBezTo>
                    <a:cubicBezTo>
                      <a:pt x="21639" y="16492"/>
                      <a:pt x="21711" y="16447"/>
                      <a:pt x="21753" y="16383"/>
                    </a:cubicBezTo>
                    <a:cubicBezTo>
                      <a:pt x="21788" y="16336"/>
                      <a:pt x="21732" y="16301"/>
                      <a:pt x="21707" y="16277"/>
                    </a:cubicBezTo>
                    <a:lnTo>
                      <a:pt x="21707" y="16277"/>
                    </a:lnTo>
                    <a:cubicBezTo>
                      <a:pt x="21725" y="16294"/>
                      <a:pt x="21745" y="16302"/>
                      <a:pt x="21765" y="16302"/>
                    </a:cubicBezTo>
                    <a:cubicBezTo>
                      <a:pt x="21855" y="16302"/>
                      <a:pt x="21958" y="16162"/>
                      <a:pt x="21968" y="16085"/>
                    </a:cubicBezTo>
                    <a:cubicBezTo>
                      <a:pt x="21968" y="16026"/>
                      <a:pt x="22015" y="15990"/>
                      <a:pt x="22075" y="15990"/>
                    </a:cubicBezTo>
                    <a:cubicBezTo>
                      <a:pt x="22111" y="16002"/>
                      <a:pt x="22075" y="16062"/>
                      <a:pt x="22122" y="16062"/>
                    </a:cubicBezTo>
                    <a:cubicBezTo>
                      <a:pt x="22170" y="16050"/>
                      <a:pt x="22158" y="15990"/>
                      <a:pt x="22170" y="15966"/>
                    </a:cubicBezTo>
                    <a:cubicBezTo>
                      <a:pt x="22194" y="15895"/>
                      <a:pt x="22253" y="15847"/>
                      <a:pt x="22325" y="15823"/>
                    </a:cubicBezTo>
                    <a:cubicBezTo>
                      <a:pt x="22334" y="15832"/>
                      <a:pt x="22341" y="15836"/>
                      <a:pt x="22347" y="15836"/>
                    </a:cubicBezTo>
                    <a:cubicBezTo>
                      <a:pt x="22381" y="15836"/>
                      <a:pt x="22374" y="15713"/>
                      <a:pt x="22384" y="15692"/>
                    </a:cubicBezTo>
                    <a:cubicBezTo>
                      <a:pt x="22444" y="15609"/>
                      <a:pt x="22539" y="15538"/>
                      <a:pt x="22551" y="15454"/>
                    </a:cubicBezTo>
                    <a:cubicBezTo>
                      <a:pt x="22575" y="15371"/>
                      <a:pt x="22634" y="15288"/>
                      <a:pt x="22706" y="15240"/>
                    </a:cubicBezTo>
                    <a:cubicBezTo>
                      <a:pt x="22777" y="15169"/>
                      <a:pt x="22896" y="15061"/>
                      <a:pt x="22896" y="14966"/>
                    </a:cubicBezTo>
                    <a:cubicBezTo>
                      <a:pt x="22896" y="14930"/>
                      <a:pt x="22980" y="14919"/>
                      <a:pt x="23015" y="14907"/>
                    </a:cubicBezTo>
                    <a:cubicBezTo>
                      <a:pt x="23039" y="14883"/>
                      <a:pt x="23027" y="14823"/>
                      <a:pt x="23063" y="14776"/>
                    </a:cubicBezTo>
                    <a:cubicBezTo>
                      <a:pt x="23111" y="14716"/>
                      <a:pt x="23146" y="14645"/>
                      <a:pt x="23182" y="14585"/>
                    </a:cubicBezTo>
                    <a:cubicBezTo>
                      <a:pt x="23206" y="14502"/>
                      <a:pt x="23146" y="14502"/>
                      <a:pt x="23230" y="14442"/>
                    </a:cubicBezTo>
                    <a:cubicBezTo>
                      <a:pt x="23301" y="14395"/>
                      <a:pt x="23453" y="14243"/>
                      <a:pt x="23317" y="14182"/>
                    </a:cubicBezTo>
                    <a:lnTo>
                      <a:pt x="23317" y="14182"/>
                    </a:lnTo>
                    <a:cubicBezTo>
                      <a:pt x="23326" y="14186"/>
                      <a:pt x="23335" y="14187"/>
                      <a:pt x="23344" y="14187"/>
                    </a:cubicBezTo>
                    <a:cubicBezTo>
                      <a:pt x="23483" y="14187"/>
                      <a:pt x="23585" y="13756"/>
                      <a:pt x="23551" y="13656"/>
                    </a:cubicBezTo>
                    <a:cubicBezTo>
                      <a:pt x="23504" y="13549"/>
                      <a:pt x="23777" y="13525"/>
                      <a:pt x="23658" y="13395"/>
                    </a:cubicBezTo>
                    <a:cubicBezTo>
                      <a:pt x="23611" y="13335"/>
                      <a:pt x="23539" y="13299"/>
                      <a:pt x="23623" y="13228"/>
                    </a:cubicBezTo>
                    <a:cubicBezTo>
                      <a:pt x="23635" y="13156"/>
                      <a:pt x="23635" y="13097"/>
                      <a:pt x="23635" y="13025"/>
                    </a:cubicBezTo>
                    <a:cubicBezTo>
                      <a:pt x="23643" y="13025"/>
                      <a:pt x="23658" y="13056"/>
                      <a:pt x="23674" y="13056"/>
                    </a:cubicBezTo>
                    <a:cubicBezTo>
                      <a:pt x="23680" y="13056"/>
                      <a:pt x="23687" y="13051"/>
                      <a:pt x="23694" y="13037"/>
                    </a:cubicBezTo>
                    <a:cubicBezTo>
                      <a:pt x="23706" y="13002"/>
                      <a:pt x="23718" y="12954"/>
                      <a:pt x="23718" y="12906"/>
                    </a:cubicBezTo>
                    <a:cubicBezTo>
                      <a:pt x="23742" y="12799"/>
                      <a:pt x="23766" y="12692"/>
                      <a:pt x="23777" y="12573"/>
                    </a:cubicBezTo>
                    <a:lnTo>
                      <a:pt x="23777" y="12573"/>
                    </a:lnTo>
                    <a:cubicBezTo>
                      <a:pt x="23755" y="12634"/>
                      <a:pt x="23693" y="12670"/>
                      <a:pt x="23633" y="12670"/>
                    </a:cubicBezTo>
                    <a:cubicBezTo>
                      <a:pt x="23599" y="12670"/>
                      <a:pt x="23565" y="12658"/>
                      <a:pt x="23539" y="12633"/>
                    </a:cubicBezTo>
                    <a:cubicBezTo>
                      <a:pt x="23539" y="12587"/>
                      <a:pt x="23561" y="12574"/>
                      <a:pt x="23587" y="12574"/>
                    </a:cubicBezTo>
                    <a:cubicBezTo>
                      <a:pt x="23616" y="12574"/>
                      <a:pt x="23651" y="12591"/>
                      <a:pt x="23670" y="12597"/>
                    </a:cubicBezTo>
                    <a:cubicBezTo>
                      <a:pt x="23672" y="12597"/>
                      <a:pt x="23673" y="12597"/>
                      <a:pt x="23674" y="12597"/>
                    </a:cubicBezTo>
                    <a:cubicBezTo>
                      <a:pt x="23704" y="12597"/>
                      <a:pt x="23682" y="12464"/>
                      <a:pt x="23682" y="12430"/>
                    </a:cubicBezTo>
                    <a:cubicBezTo>
                      <a:pt x="23694" y="12382"/>
                      <a:pt x="23777" y="12299"/>
                      <a:pt x="23754" y="12275"/>
                    </a:cubicBezTo>
                    <a:cubicBezTo>
                      <a:pt x="23730" y="12252"/>
                      <a:pt x="23670" y="12240"/>
                      <a:pt x="23682" y="12180"/>
                    </a:cubicBezTo>
                    <a:cubicBezTo>
                      <a:pt x="23718" y="12097"/>
                      <a:pt x="23730" y="12001"/>
                      <a:pt x="23730" y="11906"/>
                    </a:cubicBezTo>
                    <a:lnTo>
                      <a:pt x="23730" y="11906"/>
                    </a:lnTo>
                    <a:cubicBezTo>
                      <a:pt x="23727" y="11912"/>
                      <a:pt x="23724" y="11914"/>
                      <a:pt x="23721" y="11914"/>
                    </a:cubicBezTo>
                    <a:cubicBezTo>
                      <a:pt x="23685" y="11914"/>
                      <a:pt x="23632" y="11534"/>
                      <a:pt x="23599" y="11490"/>
                    </a:cubicBezTo>
                    <a:cubicBezTo>
                      <a:pt x="23595" y="11484"/>
                      <a:pt x="23590" y="11481"/>
                      <a:pt x="23584" y="11481"/>
                    </a:cubicBezTo>
                    <a:cubicBezTo>
                      <a:pt x="23563" y="11481"/>
                      <a:pt x="23532" y="11515"/>
                      <a:pt x="23505" y="11515"/>
                    </a:cubicBezTo>
                    <a:cubicBezTo>
                      <a:pt x="23496" y="11515"/>
                      <a:pt x="23487" y="11511"/>
                      <a:pt x="23480" y="11501"/>
                    </a:cubicBezTo>
                    <a:cubicBezTo>
                      <a:pt x="23432" y="11466"/>
                      <a:pt x="23539" y="11394"/>
                      <a:pt x="23575" y="11394"/>
                    </a:cubicBezTo>
                    <a:cubicBezTo>
                      <a:pt x="23539" y="11394"/>
                      <a:pt x="23480" y="11382"/>
                      <a:pt x="23492" y="11323"/>
                    </a:cubicBezTo>
                    <a:cubicBezTo>
                      <a:pt x="23516" y="11275"/>
                      <a:pt x="23575" y="11287"/>
                      <a:pt x="23575" y="11239"/>
                    </a:cubicBezTo>
                    <a:cubicBezTo>
                      <a:pt x="23587" y="11192"/>
                      <a:pt x="23444" y="11204"/>
                      <a:pt x="23432" y="11120"/>
                    </a:cubicBezTo>
                    <a:cubicBezTo>
                      <a:pt x="23432" y="11109"/>
                      <a:pt x="23484" y="10975"/>
                      <a:pt x="23453" y="10975"/>
                    </a:cubicBezTo>
                    <a:cubicBezTo>
                      <a:pt x="23450" y="10975"/>
                      <a:pt x="23447" y="10976"/>
                      <a:pt x="23444" y="10978"/>
                    </a:cubicBezTo>
                    <a:cubicBezTo>
                      <a:pt x="23414" y="10993"/>
                      <a:pt x="23407" y="11013"/>
                      <a:pt x="23398" y="11013"/>
                    </a:cubicBezTo>
                    <a:cubicBezTo>
                      <a:pt x="23392" y="11013"/>
                      <a:pt x="23385" y="11007"/>
                      <a:pt x="23373" y="10989"/>
                    </a:cubicBezTo>
                    <a:cubicBezTo>
                      <a:pt x="23361" y="10978"/>
                      <a:pt x="23349" y="10954"/>
                      <a:pt x="23349" y="10930"/>
                    </a:cubicBezTo>
                    <a:cubicBezTo>
                      <a:pt x="23373" y="10870"/>
                      <a:pt x="23480" y="10906"/>
                      <a:pt x="23456" y="10835"/>
                    </a:cubicBezTo>
                    <a:cubicBezTo>
                      <a:pt x="23444" y="10787"/>
                      <a:pt x="23432" y="10728"/>
                      <a:pt x="23396" y="10680"/>
                    </a:cubicBezTo>
                    <a:cubicBezTo>
                      <a:pt x="23385" y="10668"/>
                      <a:pt x="23349" y="10656"/>
                      <a:pt x="23349" y="10656"/>
                    </a:cubicBezTo>
                    <a:cubicBezTo>
                      <a:pt x="23313" y="10573"/>
                      <a:pt x="23277" y="10489"/>
                      <a:pt x="23230" y="10406"/>
                    </a:cubicBezTo>
                    <a:cubicBezTo>
                      <a:pt x="23208" y="10363"/>
                      <a:pt x="23186" y="10341"/>
                      <a:pt x="23170" y="10341"/>
                    </a:cubicBezTo>
                    <a:cubicBezTo>
                      <a:pt x="23151" y="10341"/>
                      <a:pt x="23140" y="10372"/>
                      <a:pt x="23146" y="10430"/>
                    </a:cubicBezTo>
                    <a:cubicBezTo>
                      <a:pt x="23111" y="10358"/>
                      <a:pt x="23087" y="10287"/>
                      <a:pt x="23087" y="10204"/>
                    </a:cubicBezTo>
                    <a:cubicBezTo>
                      <a:pt x="23111" y="10144"/>
                      <a:pt x="23123" y="10037"/>
                      <a:pt x="23051" y="9989"/>
                    </a:cubicBezTo>
                    <a:cubicBezTo>
                      <a:pt x="22980" y="9942"/>
                      <a:pt x="22980" y="9954"/>
                      <a:pt x="22932" y="9894"/>
                    </a:cubicBezTo>
                    <a:cubicBezTo>
                      <a:pt x="22920" y="9858"/>
                      <a:pt x="22896" y="9823"/>
                      <a:pt x="22873" y="9787"/>
                    </a:cubicBezTo>
                    <a:cubicBezTo>
                      <a:pt x="22863" y="9787"/>
                      <a:pt x="22854" y="9802"/>
                      <a:pt x="22844" y="9802"/>
                    </a:cubicBezTo>
                    <a:cubicBezTo>
                      <a:pt x="22842" y="9802"/>
                      <a:pt x="22839" y="9801"/>
                      <a:pt x="22837" y="9799"/>
                    </a:cubicBezTo>
                    <a:cubicBezTo>
                      <a:pt x="22777" y="9751"/>
                      <a:pt x="22742" y="9644"/>
                      <a:pt x="22682" y="9585"/>
                    </a:cubicBezTo>
                    <a:cubicBezTo>
                      <a:pt x="22623" y="9525"/>
                      <a:pt x="22551" y="9501"/>
                      <a:pt x="22575" y="9418"/>
                    </a:cubicBezTo>
                    <a:cubicBezTo>
                      <a:pt x="22563" y="9334"/>
                      <a:pt x="22515" y="9263"/>
                      <a:pt x="22444" y="9227"/>
                    </a:cubicBezTo>
                    <a:cubicBezTo>
                      <a:pt x="22441" y="9227"/>
                      <a:pt x="22439" y="9227"/>
                      <a:pt x="22436" y="9227"/>
                    </a:cubicBezTo>
                    <a:cubicBezTo>
                      <a:pt x="22389" y="9227"/>
                      <a:pt x="22433" y="9336"/>
                      <a:pt x="22444" y="9358"/>
                    </a:cubicBezTo>
                    <a:cubicBezTo>
                      <a:pt x="22408" y="9311"/>
                      <a:pt x="22373" y="9263"/>
                      <a:pt x="22361" y="9215"/>
                    </a:cubicBezTo>
                    <a:cubicBezTo>
                      <a:pt x="22349" y="9156"/>
                      <a:pt x="22373" y="9120"/>
                      <a:pt x="22349" y="9061"/>
                    </a:cubicBezTo>
                    <a:cubicBezTo>
                      <a:pt x="22301" y="8977"/>
                      <a:pt x="22230" y="8989"/>
                      <a:pt x="22206" y="8906"/>
                    </a:cubicBezTo>
                    <a:cubicBezTo>
                      <a:pt x="22195" y="8863"/>
                      <a:pt x="22232" y="8734"/>
                      <a:pt x="22180" y="8734"/>
                    </a:cubicBezTo>
                    <a:cubicBezTo>
                      <a:pt x="22174" y="8734"/>
                      <a:pt x="22167" y="8736"/>
                      <a:pt x="22158" y="8739"/>
                    </a:cubicBezTo>
                    <a:cubicBezTo>
                      <a:pt x="22134" y="8751"/>
                      <a:pt x="22102" y="8769"/>
                      <a:pt x="22072" y="8769"/>
                    </a:cubicBezTo>
                    <a:cubicBezTo>
                      <a:pt x="22042" y="8769"/>
                      <a:pt x="22015" y="8751"/>
                      <a:pt x="22003" y="8692"/>
                    </a:cubicBezTo>
                    <a:cubicBezTo>
                      <a:pt x="22003" y="8632"/>
                      <a:pt x="22027" y="8608"/>
                      <a:pt x="21992" y="8537"/>
                    </a:cubicBezTo>
                    <a:cubicBezTo>
                      <a:pt x="21980" y="8515"/>
                      <a:pt x="21886" y="8368"/>
                      <a:pt x="21854" y="8368"/>
                    </a:cubicBezTo>
                    <a:cubicBezTo>
                      <a:pt x="21852" y="8368"/>
                      <a:pt x="21850" y="8369"/>
                      <a:pt x="21849" y="8370"/>
                    </a:cubicBezTo>
                    <a:cubicBezTo>
                      <a:pt x="21823" y="8379"/>
                      <a:pt x="21797" y="8442"/>
                      <a:pt x="21763" y="8442"/>
                    </a:cubicBezTo>
                    <a:cubicBezTo>
                      <a:pt x="21749" y="8442"/>
                      <a:pt x="21734" y="8433"/>
                      <a:pt x="21718" y="8406"/>
                    </a:cubicBezTo>
                    <a:cubicBezTo>
                      <a:pt x="21682" y="8346"/>
                      <a:pt x="21765" y="8334"/>
                      <a:pt x="21777" y="8299"/>
                    </a:cubicBezTo>
                    <a:lnTo>
                      <a:pt x="21646" y="8299"/>
                    </a:lnTo>
                    <a:cubicBezTo>
                      <a:pt x="21575" y="8287"/>
                      <a:pt x="21587" y="8251"/>
                      <a:pt x="21599" y="8215"/>
                    </a:cubicBezTo>
                    <a:cubicBezTo>
                      <a:pt x="21587" y="8108"/>
                      <a:pt x="21527" y="8013"/>
                      <a:pt x="21444" y="7953"/>
                    </a:cubicBezTo>
                    <a:cubicBezTo>
                      <a:pt x="21435" y="7948"/>
                      <a:pt x="21427" y="7945"/>
                      <a:pt x="21419" y="7945"/>
                    </a:cubicBezTo>
                    <a:cubicBezTo>
                      <a:pt x="21365" y="7945"/>
                      <a:pt x="21320" y="8053"/>
                      <a:pt x="21297" y="8053"/>
                    </a:cubicBezTo>
                    <a:cubicBezTo>
                      <a:pt x="21294" y="8053"/>
                      <a:pt x="21291" y="8052"/>
                      <a:pt x="21289" y="8049"/>
                    </a:cubicBezTo>
                    <a:cubicBezTo>
                      <a:pt x="21265" y="8025"/>
                      <a:pt x="21289" y="7977"/>
                      <a:pt x="21277" y="7941"/>
                    </a:cubicBezTo>
                    <a:cubicBezTo>
                      <a:pt x="21265" y="7894"/>
                      <a:pt x="21241" y="7834"/>
                      <a:pt x="21206" y="7799"/>
                    </a:cubicBezTo>
                    <a:cubicBezTo>
                      <a:pt x="21158" y="7739"/>
                      <a:pt x="21134" y="7549"/>
                      <a:pt x="21075" y="7537"/>
                    </a:cubicBezTo>
                    <a:cubicBezTo>
                      <a:pt x="21069" y="7534"/>
                      <a:pt x="21058" y="7533"/>
                      <a:pt x="21046" y="7533"/>
                    </a:cubicBezTo>
                    <a:cubicBezTo>
                      <a:pt x="21034" y="7533"/>
                      <a:pt x="21020" y="7534"/>
                      <a:pt x="21006" y="7534"/>
                    </a:cubicBezTo>
                    <a:cubicBezTo>
                      <a:pt x="20979" y="7534"/>
                      <a:pt x="20956" y="7531"/>
                      <a:pt x="20956" y="7513"/>
                    </a:cubicBezTo>
                    <a:cubicBezTo>
                      <a:pt x="20956" y="7465"/>
                      <a:pt x="20968" y="7453"/>
                      <a:pt x="20932" y="7418"/>
                    </a:cubicBezTo>
                    <a:cubicBezTo>
                      <a:pt x="20849" y="7322"/>
                      <a:pt x="20718" y="7394"/>
                      <a:pt x="20634" y="7322"/>
                    </a:cubicBezTo>
                    <a:cubicBezTo>
                      <a:pt x="20539" y="7251"/>
                      <a:pt x="20587" y="7096"/>
                      <a:pt x="20527" y="7037"/>
                    </a:cubicBezTo>
                    <a:cubicBezTo>
                      <a:pt x="20524" y="7034"/>
                      <a:pt x="20522" y="7033"/>
                      <a:pt x="20520" y="7033"/>
                    </a:cubicBezTo>
                    <a:cubicBezTo>
                      <a:pt x="20503" y="7033"/>
                      <a:pt x="20494" y="7093"/>
                      <a:pt x="20501" y="7106"/>
                    </a:cubicBezTo>
                    <a:lnTo>
                      <a:pt x="20501" y="7106"/>
                    </a:lnTo>
                    <a:cubicBezTo>
                      <a:pt x="20445" y="7059"/>
                      <a:pt x="20479" y="7000"/>
                      <a:pt x="20432" y="6965"/>
                    </a:cubicBezTo>
                    <a:cubicBezTo>
                      <a:pt x="20385" y="6930"/>
                      <a:pt x="20304" y="6895"/>
                      <a:pt x="20234" y="6849"/>
                    </a:cubicBezTo>
                    <a:lnTo>
                      <a:pt x="20234" y="6849"/>
                    </a:lnTo>
                    <a:cubicBezTo>
                      <a:pt x="20237" y="6851"/>
                      <a:pt x="20238" y="6852"/>
                      <a:pt x="20238" y="6852"/>
                    </a:cubicBezTo>
                    <a:cubicBezTo>
                      <a:pt x="20239" y="6852"/>
                      <a:pt x="20176" y="6810"/>
                      <a:pt x="20146" y="6810"/>
                    </a:cubicBezTo>
                    <a:cubicBezTo>
                      <a:pt x="20098" y="6810"/>
                      <a:pt x="20075" y="6775"/>
                      <a:pt x="20051" y="6739"/>
                    </a:cubicBezTo>
                    <a:cubicBezTo>
                      <a:pt x="19991" y="6667"/>
                      <a:pt x="19908" y="6608"/>
                      <a:pt x="19825" y="6572"/>
                    </a:cubicBezTo>
                    <a:cubicBezTo>
                      <a:pt x="19816" y="6569"/>
                      <a:pt x="19800" y="6569"/>
                      <a:pt x="19782" y="6569"/>
                    </a:cubicBezTo>
                    <a:cubicBezTo>
                      <a:pt x="19764" y="6569"/>
                      <a:pt x="19743" y="6569"/>
                      <a:pt x="19725" y="6569"/>
                    </a:cubicBezTo>
                    <a:cubicBezTo>
                      <a:pt x="19688" y="6569"/>
                      <a:pt x="19658" y="6566"/>
                      <a:pt x="19670" y="6548"/>
                    </a:cubicBezTo>
                    <a:cubicBezTo>
                      <a:pt x="19717" y="6477"/>
                      <a:pt x="19765" y="6394"/>
                      <a:pt x="19622" y="6394"/>
                    </a:cubicBezTo>
                    <a:cubicBezTo>
                      <a:pt x="19595" y="6394"/>
                      <a:pt x="19562" y="6399"/>
                      <a:pt x="19529" y="6403"/>
                    </a:cubicBezTo>
                    <a:lnTo>
                      <a:pt x="19529" y="6403"/>
                    </a:lnTo>
                    <a:cubicBezTo>
                      <a:pt x="19542" y="6392"/>
                      <a:pt x="19551" y="6379"/>
                      <a:pt x="19551" y="6370"/>
                    </a:cubicBezTo>
                    <a:cubicBezTo>
                      <a:pt x="19534" y="6353"/>
                      <a:pt x="19500" y="6331"/>
                      <a:pt x="19469" y="6331"/>
                    </a:cubicBezTo>
                    <a:cubicBezTo>
                      <a:pt x="19456" y="6331"/>
                      <a:pt x="19443" y="6335"/>
                      <a:pt x="19432" y="6346"/>
                    </a:cubicBezTo>
                    <a:cubicBezTo>
                      <a:pt x="19442" y="6367"/>
                      <a:pt x="19443" y="6388"/>
                      <a:pt x="19452" y="6409"/>
                    </a:cubicBezTo>
                    <a:lnTo>
                      <a:pt x="19452" y="6409"/>
                    </a:lnTo>
                    <a:cubicBezTo>
                      <a:pt x="19397" y="6408"/>
                      <a:pt x="19348" y="6392"/>
                      <a:pt x="19325" y="6334"/>
                    </a:cubicBezTo>
                    <a:cubicBezTo>
                      <a:pt x="19301" y="6263"/>
                      <a:pt x="19277" y="6191"/>
                      <a:pt x="19229" y="6132"/>
                    </a:cubicBezTo>
                    <a:cubicBezTo>
                      <a:pt x="19170" y="6072"/>
                      <a:pt x="19134" y="6108"/>
                      <a:pt x="19086" y="6072"/>
                    </a:cubicBezTo>
                    <a:cubicBezTo>
                      <a:pt x="19039" y="6048"/>
                      <a:pt x="19051" y="5965"/>
                      <a:pt x="18991" y="5929"/>
                    </a:cubicBezTo>
                    <a:cubicBezTo>
                      <a:pt x="18979" y="5929"/>
                      <a:pt x="18944" y="5953"/>
                      <a:pt x="18932" y="5953"/>
                    </a:cubicBezTo>
                    <a:cubicBezTo>
                      <a:pt x="18928" y="5954"/>
                      <a:pt x="18924" y="5954"/>
                      <a:pt x="18921" y="5954"/>
                    </a:cubicBezTo>
                    <a:cubicBezTo>
                      <a:pt x="18813" y="5954"/>
                      <a:pt x="18823" y="5785"/>
                      <a:pt x="18765" y="5751"/>
                    </a:cubicBezTo>
                    <a:lnTo>
                      <a:pt x="18765" y="5751"/>
                    </a:lnTo>
                    <a:cubicBezTo>
                      <a:pt x="18791" y="5768"/>
                      <a:pt x="18747" y="5875"/>
                      <a:pt x="18689" y="5875"/>
                    </a:cubicBezTo>
                    <a:cubicBezTo>
                      <a:pt x="18668" y="5875"/>
                      <a:pt x="18644" y="5860"/>
                      <a:pt x="18622" y="5822"/>
                    </a:cubicBezTo>
                    <a:cubicBezTo>
                      <a:pt x="18586" y="5739"/>
                      <a:pt x="18610" y="5751"/>
                      <a:pt x="18503" y="5703"/>
                    </a:cubicBezTo>
                    <a:cubicBezTo>
                      <a:pt x="18467" y="5655"/>
                      <a:pt x="18467" y="5644"/>
                      <a:pt x="18491" y="5596"/>
                    </a:cubicBezTo>
                    <a:lnTo>
                      <a:pt x="18491" y="5596"/>
                    </a:lnTo>
                    <a:cubicBezTo>
                      <a:pt x="18477" y="5623"/>
                      <a:pt x="18456" y="5633"/>
                      <a:pt x="18430" y="5633"/>
                    </a:cubicBezTo>
                    <a:cubicBezTo>
                      <a:pt x="18364" y="5633"/>
                      <a:pt x="18271" y="5571"/>
                      <a:pt x="18213" y="5571"/>
                    </a:cubicBezTo>
                    <a:cubicBezTo>
                      <a:pt x="18194" y="5571"/>
                      <a:pt x="18179" y="5578"/>
                      <a:pt x="18170" y="5596"/>
                    </a:cubicBezTo>
                    <a:cubicBezTo>
                      <a:pt x="18193" y="5536"/>
                      <a:pt x="18003" y="5465"/>
                      <a:pt x="17955" y="5441"/>
                    </a:cubicBezTo>
                    <a:cubicBezTo>
                      <a:pt x="17908" y="5429"/>
                      <a:pt x="17860" y="5417"/>
                      <a:pt x="17801" y="5417"/>
                    </a:cubicBezTo>
                    <a:cubicBezTo>
                      <a:pt x="17801" y="5417"/>
                      <a:pt x="17744" y="5455"/>
                      <a:pt x="17732" y="5455"/>
                    </a:cubicBezTo>
                    <a:cubicBezTo>
                      <a:pt x="17730" y="5455"/>
                      <a:pt x="17729" y="5454"/>
                      <a:pt x="17729" y="5453"/>
                    </a:cubicBezTo>
                    <a:cubicBezTo>
                      <a:pt x="17717" y="5417"/>
                      <a:pt x="17777" y="5346"/>
                      <a:pt x="17789" y="5310"/>
                    </a:cubicBezTo>
                    <a:lnTo>
                      <a:pt x="17789" y="5310"/>
                    </a:lnTo>
                    <a:cubicBezTo>
                      <a:pt x="17741" y="5322"/>
                      <a:pt x="17681" y="5322"/>
                      <a:pt x="17646" y="5358"/>
                    </a:cubicBezTo>
                    <a:cubicBezTo>
                      <a:pt x="17618" y="5394"/>
                      <a:pt x="17591" y="5445"/>
                      <a:pt x="17537" y="5445"/>
                    </a:cubicBezTo>
                    <a:cubicBezTo>
                      <a:pt x="17520" y="5445"/>
                      <a:pt x="17501" y="5440"/>
                      <a:pt x="17479" y="5429"/>
                    </a:cubicBezTo>
                    <a:cubicBezTo>
                      <a:pt x="17491" y="5405"/>
                      <a:pt x="17574" y="5310"/>
                      <a:pt x="17550" y="5286"/>
                    </a:cubicBezTo>
                    <a:cubicBezTo>
                      <a:pt x="17547" y="5279"/>
                      <a:pt x="17535" y="5276"/>
                      <a:pt x="17520" y="5276"/>
                    </a:cubicBezTo>
                    <a:cubicBezTo>
                      <a:pt x="17486" y="5276"/>
                      <a:pt x="17436" y="5290"/>
                      <a:pt x="17420" y="5298"/>
                    </a:cubicBezTo>
                    <a:cubicBezTo>
                      <a:pt x="17372" y="5286"/>
                      <a:pt x="17336" y="5263"/>
                      <a:pt x="17300" y="5239"/>
                    </a:cubicBezTo>
                    <a:cubicBezTo>
                      <a:pt x="17289" y="5215"/>
                      <a:pt x="17265" y="5155"/>
                      <a:pt x="17229" y="5144"/>
                    </a:cubicBezTo>
                    <a:cubicBezTo>
                      <a:pt x="17224" y="5141"/>
                      <a:pt x="17219" y="5140"/>
                      <a:pt x="17215" y="5140"/>
                    </a:cubicBezTo>
                    <a:cubicBezTo>
                      <a:pt x="17177" y="5140"/>
                      <a:pt x="17140" y="5207"/>
                      <a:pt x="17109" y="5207"/>
                    </a:cubicBezTo>
                    <a:cubicBezTo>
                      <a:pt x="17105" y="5207"/>
                      <a:pt x="17102" y="5205"/>
                      <a:pt x="17098" y="5203"/>
                    </a:cubicBezTo>
                    <a:cubicBezTo>
                      <a:pt x="17098" y="5203"/>
                      <a:pt x="17074" y="5144"/>
                      <a:pt x="17062" y="5132"/>
                    </a:cubicBezTo>
                    <a:cubicBezTo>
                      <a:pt x="17039" y="5108"/>
                      <a:pt x="17015" y="5096"/>
                      <a:pt x="16979" y="5084"/>
                    </a:cubicBezTo>
                    <a:cubicBezTo>
                      <a:pt x="16908" y="5060"/>
                      <a:pt x="16836" y="5048"/>
                      <a:pt x="16765" y="5036"/>
                    </a:cubicBezTo>
                    <a:cubicBezTo>
                      <a:pt x="16693" y="5024"/>
                      <a:pt x="16693" y="4965"/>
                      <a:pt x="16634" y="4965"/>
                    </a:cubicBezTo>
                    <a:cubicBezTo>
                      <a:pt x="16589" y="4965"/>
                      <a:pt x="16572" y="4970"/>
                      <a:pt x="16563" y="4982"/>
                    </a:cubicBezTo>
                    <a:lnTo>
                      <a:pt x="16563" y="4982"/>
                    </a:lnTo>
                    <a:cubicBezTo>
                      <a:pt x="16587" y="4920"/>
                      <a:pt x="16584" y="4889"/>
                      <a:pt x="16491" y="4858"/>
                    </a:cubicBezTo>
                    <a:cubicBezTo>
                      <a:pt x="16479" y="4882"/>
                      <a:pt x="16479" y="4893"/>
                      <a:pt x="16467" y="4905"/>
                    </a:cubicBezTo>
                    <a:cubicBezTo>
                      <a:pt x="16416" y="4885"/>
                      <a:pt x="16233" y="4803"/>
                      <a:pt x="16152" y="4803"/>
                    </a:cubicBezTo>
                    <a:cubicBezTo>
                      <a:pt x="16139" y="4803"/>
                      <a:pt x="16128" y="4805"/>
                      <a:pt x="16122" y="4810"/>
                    </a:cubicBezTo>
                    <a:cubicBezTo>
                      <a:pt x="16122" y="4810"/>
                      <a:pt x="16132" y="4909"/>
                      <a:pt x="16098" y="4909"/>
                    </a:cubicBezTo>
                    <a:cubicBezTo>
                      <a:pt x="16094" y="4909"/>
                      <a:pt x="16090" y="4908"/>
                      <a:pt x="16086" y="4905"/>
                    </a:cubicBezTo>
                    <a:cubicBezTo>
                      <a:pt x="16038" y="4870"/>
                      <a:pt x="16003" y="4810"/>
                      <a:pt x="15955" y="4774"/>
                    </a:cubicBezTo>
                    <a:cubicBezTo>
                      <a:pt x="15836" y="4703"/>
                      <a:pt x="15705" y="4643"/>
                      <a:pt x="15562" y="4608"/>
                    </a:cubicBezTo>
                    <a:cubicBezTo>
                      <a:pt x="15552" y="4606"/>
                      <a:pt x="15541" y="4605"/>
                      <a:pt x="15531" y="4605"/>
                    </a:cubicBezTo>
                    <a:cubicBezTo>
                      <a:pt x="15483" y="4605"/>
                      <a:pt x="15439" y="4622"/>
                      <a:pt x="15390" y="4622"/>
                    </a:cubicBezTo>
                    <a:cubicBezTo>
                      <a:pt x="15380" y="4622"/>
                      <a:pt x="15370" y="4621"/>
                      <a:pt x="15360" y="4620"/>
                    </a:cubicBezTo>
                    <a:cubicBezTo>
                      <a:pt x="15334" y="4615"/>
                      <a:pt x="15314" y="4612"/>
                      <a:pt x="15298" y="4612"/>
                    </a:cubicBezTo>
                    <a:cubicBezTo>
                      <a:pt x="15237" y="4612"/>
                      <a:pt x="15225" y="4644"/>
                      <a:pt x="15169" y="4691"/>
                    </a:cubicBezTo>
                    <a:cubicBezTo>
                      <a:pt x="15189" y="4671"/>
                      <a:pt x="15102" y="4528"/>
                      <a:pt x="15045" y="4528"/>
                    </a:cubicBezTo>
                    <a:cubicBezTo>
                      <a:pt x="15033" y="4528"/>
                      <a:pt x="15022" y="4534"/>
                      <a:pt x="15014" y="4548"/>
                    </a:cubicBezTo>
                    <a:cubicBezTo>
                      <a:pt x="14991" y="4584"/>
                      <a:pt x="15157" y="4727"/>
                      <a:pt x="15122" y="4774"/>
                    </a:cubicBezTo>
                    <a:lnTo>
                      <a:pt x="14991" y="4632"/>
                    </a:lnTo>
                    <a:cubicBezTo>
                      <a:pt x="14944" y="4573"/>
                      <a:pt x="14874" y="4491"/>
                      <a:pt x="14894" y="4420"/>
                    </a:cubicBezTo>
                    <a:lnTo>
                      <a:pt x="14894" y="4420"/>
                    </a:lnTo>
                    <a:cubicBezTo>
                      <a:pt x="14877" y="4473"/>
                      <a:pt x="14840" y="4484"/>
                      <a:pt x="14797" y="4484"/>
                    </a:cubicBezTo>
                    <a:cubicBezTo>
                      <a:pt x="14767" y="4484"/>
                      <a:pt x="14734" y="4479"/>
                      <a:pt x="14703" y="4479"/>
                    </a:cubicBezTo>
                    <a:cubicBezTo>
                      <a:pt x="14682" y="4479"/>
                      <a:pt x="14663" y="4481"/>
                      <a:pt x="14645" y="4489"/>
                    </a:cubicBezTo>
                    <a:cubicBezTo>
                      <a:pt x="14538" y="4465"/>
                      <a:pt x="14550" y="4453"/>
                      <a:pt x="14574" y="4393"/>
                    </a:cubicBezTo>
                    <a:cubicBezTo>
                      <a:pt x="14597" y="4325"/>
                      <a:pt x="14509" y="4333"/>
                      <a:pt x="14513" y="4302"/>
                    </a:cubicBezTo>
                    <a:lnTo>
                      <a:pt x="14513" y="4302"/>
                    </a:lnTo>
                    <a:lnTo>
                      <a:pt x="14467" y="4501"/>
                    </a:lnTo>
                    <a:cubicBezTo>
                      <a:pt x="14372" y="4477"/>
                      <a:pt x="14383" y="4310"/>
                      <a:pt x="14372" y="4310"/>
                    </a:cubicBezTo>
                    <a:cubicBezTo>
                      <a:pt x="14321" y="4327"/>
                      <a:pt x="14246" y="4374"/>
                      <a:pt x="14185" y="4374"/>
                    </a:cubicBezTo>
                    <a:cubicBezTo>
                      <a:pt x="14161" y="4374"/>
                      <a:pt x="14139" y="4366"/>
                      <a:pt x="14121" y="4346"/>
                    </a:cubicBezTo>
                    <a:cubicBezTo>
                      <a:pt x="14069" y="4284"/>
                      <a:pt x="13945" y="4203"/>
                      <a:pt x="13855" y="4203"/>
                    </a:cubicBezTo>
                    <a:cubicBezTo>
                      <a:pt x="13823" y="4203"/>
                      <a:pt x="13795" y="4214"/>
                      <a:pt x="13776" y="4239"/>
                    </a:cubicBezTo>
                    <a:cubicBezTo>
                      <a:pt x="13770" y="4245"/>
                      <a:pt x="13760" y="4248"/>
                      <a:pt x="13747" y="4248"/>
                    </a:cubicBezTo>
                    <a:cubicBezTo>
                      <a:pt x="13709" y="4248"/>
                      <a:pt x="13650" y="4224"/>
                      <a:pt x="13601" y="4224"/>
                    </a:cubicBezTo>
                    <a:cubicBezTo>
                      <a:pt x="13582" y="4224"/>
                      <a:pt x="13564" y="4227"/>
                      <a:pt x="13550" y="4239"/>
                    </a:cubicBezTo>
                    <a:cubicBezTo>
                      <a:pt x="13530" y="4252"/>
                      <a:pt x="13515" y="4257"/>
                      <a:pt x="13503" y="4257"/>
                    </a:cubicBezTo>
                    <a:cubicBezTo>
                      <a:pt x="13449" y="4257"/>
                      <a:pt x="13456" y="4151"/>
                      <a:pt x="13407" y="4131"/>
                    </a:cubicBezTo>
                    <a:cubicBezTo>
                      <a:pt x="13397" y="4127"/>
                      <a:pt x="13387" y="4126"/>
                      <a:pt x="13376" y="4126"/>
                    </a:cubicBezTo>
                    <a:cubicBezTo>
                      <a:pt x="13337" y="4126"/>
                      <a:pt x="13298" y="4149"/>
                      <a:pt x="13259" y="4149"/>
                    </a:cubicBezTo>
                    <a:cubicBezTo>
                      <a:pt x="13249" y="4149"/>
                      <a:pt x="13239" y="4147"/>
                      <a:pt x="13229" y="4143"/>
                    </a:cubicBezTo>
                    <a:cubicBezTo>
                      <a:pt x="13157" y="4131"/>
                      <a:pt x="13169" y="4108"/>
                      <a:pt x="13193" y="4060"/>
                    </a:cubicBezTo>
                    <a:cubicBezTo>
                      <a:pt x="13203" y="4045"/>
                      <a:pt x="13185" y="4040"/>
                      <a:pt x="13161" y="4040"/>
                    </a:cubicBezTo>
                    <a:cubicBezTo>
                      <a:pt x="13128" y="4040"/>
                      <a:pt x="13086" y="4048"/>
                      <a:pt x="13086" y="4048"/>
                    </a:cubicBezTo>
                    <a:cubicBezTo>
                      <a:pt x="13067" y="4059"/>
                      <a:pt x="13054" y="4064"/>
                      <a:pt x="13044" y="4064"/>
                    </a:cubicBezTo>
                    <a:cubicBezTo>
                      <a:pt x="13023" y="4064"/>
                      <a:pt x="13015" y="4044"/>
                      <a:pt x="12990" y="4036"/>
                    </a:cubicBezTo>
                    <a:cubicBezTo>
                      <a:pt x="12985" y="4034"/>
                      <a:pt x="12981" y="4033"/>
                      <a:pt x="12977" y="4033"/>
                    </a:cubicBezTo>
                    <a:cubicBezTo>
                      <a:pt x="12929" y="4033"/>
                      <a:pt x="12937" y="4167"/>
                      <a:pt x="12913" y="4167"/>
                    </a:cubicBezTo>
                    <a:cubicBezTo>
                      <a:pt x="12904" y="4167"/>
                      <a:pt x="12891" y="4151"/>
                      <a:pt x="12871" y="4108"/>
                    </a:cubicBezTo>
                    <a:cubicBezTo>
                      <a:pt x="12841" y="4047"/>
                      <a:pt x="12782" y="4016"/>
                      <a:pt x="12722" y="4016"/>
                    </a:cubicBezTo>
                    <a:cubicBezTo>
                      <a:pt x="12687" y="4016"/>
                      <a:pt x="12652" y="4026"/>
                      <a:pt x="12621" y="4048"/>
                    </a:cubicBezTo>
                    <a:cubicBezTo>
                      <a:pt x="12580" y="4074"/>
                      <a:pt x="12547" y="4091"/>
                      <a:pt x="12520" y="4091"/>
                    </a:cubicBezTo>
                    <a:cubicBezTo>
                      <a:pt x="12485" y="4091"/>
                      <a:pt x="12458" y="4063"/>
                      <a:pt x="12431" y="3989"/>
                    </a:cubicBezTo>
                    <a:cubicBezTo>
                      <a:pt x="12427" y="3968"/>
                      <a:pt x="12407" y="3962"/>
                      <a:pt x="12379" y="3962"/>
                    </a:cubicBezTo>
                    <a:cubicBezTo>
                      <a:pt x="12338" y="3962"/>
                      <a:pt x="12281" y="3975"/>
                      <a:pt x="12235" y="3975"/>
                    </a:cubicBezTo>
                    <a:cubicBezTo>
                      <a:pt x="12198" y="3975"/>
                      <a:pt x="12168" y="3967"/>
                      <a:pt x="12157" y="3941"/>
                    </a:cubicBezTo>
                    <a:lnTo>
                      <a:pt x="12157" y="3941"/>
                    </a:lnTo>
                    <a:cubicBezTo>
                      <a:pt x="12172" y="3987"/>
                      <a:pt x="12046" y="4047"/>
                      <a:pt x="11984" y="4047"/>
                    </a:cubicBezTo>
                    <a:cubicBezTo>
                      <a:pt x="11950" y="4047"/>
                      <a:pt x="11936" y="4028"/>
                      <a:pt x="11978" y="3977"/>
                    </a:cubicBezTo>
                    <a:cubicBezTo>
                      <a:pt x="11989" y="3915"/>
                      <a:pt x="11968" y="3898"/>
                      <a:pt x="11935" y="3898"/>
                    </a:cubicBezTo>
                    <a:cubicBezTo>
                      <a:pt x="11891" y="3898"/>
                      <a:pt x="11824" y="3929"/>
                      <a:pt x="11776" y="3929"/>
                    </a:cubicBezTo>
                    <a:cubicBezTo>
                      <a:pt x="11716" y="3929"/>
                      <a:pt x="11669" y="3917"/>
                      <a:pt x="11609" y="3893"/>
                    </a:cubicBezTo>
                    <a:cubicBezTo>
                      <a:pt x="11585" y="3870"/>
                      <a:pt x="11609" y="3858"/>
                      <a:pt x="11574" y="3846"/>
                    </a:cubicBezTo>
                    <a:cubicBezTo>
                      <a:pt x="11559" y="3842"/>
                      <a:pt x="11529" y="3840"/>
                      <a:pt x="11495" y="3840"/>
                    </a:cubicBezTo>
                    <a:cubicBezTo>
                      <a:pt x="11419" y="3840"/>
                      <a:pt x="11320" y="3852"/>
                      <a:pt x="11312" y="3893"/>
                    </a:cubicBezTo>
                    <a:cubicBezTo>
                      <a:pt x="11324" y="3834"/>
                      <a:pt x="11347" y="3786"/>
                      <a:pt x="11264" y="3774"/>
                    </a:cubicBezTo>
                    <a:cubicBezTo>
                      <a:pt x="11260" y="3773"/>
                      <a:pt x="11256" y="3773"/>
                      <a:pt x="11252" y="3773"/>
                    </a:cubicBezTo>
                    <a:cubicBezTo>
                      <a:pt x="11217" y="3773"/>
                      <a:pt x="11165" y="3798"/>
                      <a:pt x="11134" y="3798"/>
                    </a:cubicBezTo>
                    <a:cubicBezTo>
                      <a:pt x="11119" y="3798"/>
                      <a:pt x="11109" y="3792"/>
                      <a:pt x="11109" y="3774"/>
                    </a:cubicBezTo>
                    <a:cubicBezTo>
                      <a:pt x="11109" y="3774"/>
                      <a:pt x="11050" y="3786"/>
                      <a:pt x="11038" y="3798"/>
                    </a:cubicBezTo>
                    <a:cubicBezTo>
                      <a:pt x="11038" y="3805"/>
                      <a:pt x="11033" y="3808"/>
                      <a:pt x="11026" y="3808"/>
                    </a:cubicBezTo>
                    <a:cubicBezTo>
                      <a:pt x="11012" y="3808"/>
                      <a:pt x="10986" y="3794"/>
                      <a:pt x="10978" y="3786"/>
                    </a:cubicBezTo>
                    <a:cubicBezTo>
                      <a:pt x="10933" y="3760"/>
                      <a:pt x="10877" y="3728"/>
                      <a:pt x="10832" y="3728"/>
                    </a:cubicBezTo>
                    <a:cubicBezTo>
                      <a:pt x="10794" y="3728"/>
                      <a:pt x="10763" y="3751"/>
                      <a:pt x="10752" y="3822"/>
                    </a:cubicBezTo>
                    <a:cubicBezTo>
                      <a:pt x="10752" y="3791"/>
                      <a:pt x="10770" y="3708"/>
                      <a:pt x="10729" y="3708"/>
                    </a:cubicBezTo>
                    <a:cubicBezTo>
                      <a:pt x="10722" y="3708"/>
                      <a:pt x="10714" y="3710"/>
                      <a:pt x="10704" y="3715"/>
                    </a:cubicBezTo>
                    <a:cubicBezTo>
                      <a:pt x="10657" y="3747"/>
                      <a:pt x="10651" y="3757"/>
                      <a:pt x="10629" y="3757"/>
                    </a:cubicBezTo>
                    <a:cubicBezTo>
                      <a:pt x="10618" y="3757"/>
                      <a:pt x="10604" y="3755"/>
                      <a:pt x="10580" y="3751"/>
                    </a:cubicBezTo>
                    <a:lnTo>
                      <a:pt x="10580" y="3751"/>
                    </a:lnTo>
                    <a:cubicBezTo>
                      <a:pt x="10580" y="3751"/>
                      <a:pt x="10580" y="3751"/>
                      <a:pt x="10581" y="3751"/>
                    </a:cubicBezTo>
                    <a:cubicBezTo>
                      <a:pt x="10622" y="3751"/>
                      <a:pt x="10629" y="3655"/>
                      <a:pt x="10562" y="3643"/>
                    </a:cubicBezTo>
                    <a:cubicBezTo>
                      <a:pt x="10532" y="3637"/>
                      <a:pt x="10505" y="3634"/>
                      <a:pt x="10478" y="3634"/>
                    </a:cubicBezTo>
                    <a:cubicBezTo>
                      <a:pt x="10451" y="3634"/>
                      <a:pt x="10425" y="3637"/>
                      <a:pt x="10395" y="3643"/>
                    </a:cubicBezTo>
                    <a:cubicBezTo>
                      <a:pt x="10288" y="3655"/>
                      <a:pt x="10276" y="3679"/>
                      <a:pt x="10252" y="3762"/>
                    </a:cubicBezTo>
                    <a:cubicBezTo>
                      <a:pt x="10157" y="3739"/>
                      <a:pt x="10181" y="3727"/>
                      <a:pt x="10157" y="3667"/>
                    </a:cubicBezTo>
                    <a:cubicBezTo>
                      <a:pt x="10133" y="3691"/>
                      <a:pt x="10109" y="3727"/>
                      <a:pt x="10085" y="3762"/>
                    </a:cubicBezTo>
                    <a:cubicBezTo>
                      <a:pt x="10097" y="3691"/>
                      <a:pt x="10085" y="3608"/>
                      <a:pt x="10073" y="3536"/>
                    </a:cubicBezTo>
                    <a:cubicBezTo>
                      <a:pt x="10014" y="3572"/>
                      <a:pt x="9954" y="3608"/>
                      <a:pt x="9907" y="3643"/>
                    </a:cubicBezTo>
                    <a:cubicBezTo>
                      <a:pt x="9876" y="3674"/>
                      <a:pt x="9841" y="3686"/>
                      <a:pt x="9805" y="3686"/>
                    </a:cubicBezTo>
                    <a:cubicBezTo>
                      <a:pt x="9745" y="3686"/>
                      <a:pt x="9681" y="3654"/>
                      <a:pt x="9621" y="3631"/>
                    </a:cubicBezTo>
                    <a:cubicBezTo>
                      <a:pt x="9588" y="3615"/>
                      <a:pt x="9495" y="3577"/>
                      <a:pt x="9431" y="3577"/>
                    </a:cubicBezTo>
                    <a:cubicBezTo>
                      <a:pt x="9402" y="3577"/>
                      <a:pt x="9378" y="3585"/>
                      <a:pt x="9371" y="3608"/>
                    </a:cubicBezTo>
                    <a:cubicBezTo>
                      <a:pt x="9359" y="3679"/>
                      <a:pt x="9347" y="3739"/>
                      <a:pt x="9347" y="3810"/>
                    </a:cubicBezTo>
                    <a:cubicBezTo>
                      <a:pt x="9264" y="3798"/>
                      <a:pt x="9311" y="3679"/>
                      <a:pt x="9311" y="3643"/>
                    </a:cubicBezTo>
                    <a:lnTo>
                      <a:pt x="9311" y="3643"/>
                    </a:lnTo>
                    <a:cubicBezTo>
                      <a:pt x="9309" y="3652"/>
                      <a:pt x="9305" y="3655"/>
                      <a:pt x="9298" y="3655"/>
                    </a:cubicBezTo>
                    <a:cubicBezTo>
                      <a:pt x="9269" y="3655"/>
                      <a:pt x="9206" y="3577"/>
                      <a:pt x="9216" y="3548"/>
                    </a:cubicBezTo>
                    <a:cubicBezTo>
                      <a:pt x="9228" y="3500"/>
                      <a:pt x="9240" y="3453"/>
                      <a:pt x="9180" y="3441"/>
                    </a:cubicBezTo>
                    <a:lnTo>
                      <a:pt x="9145" y="3643"/>
                    </a:lnTo>
                    <a:cubicBezTo>
                      <a:pt x="9156" y="3540"/>
                      <a:pt x="8882" y="3492"/>
                      <a:pt x="8786" y="3468"/>
                    </a:cubicBezTo>
                    <a:lnTo>
                      <a:pt x="8786" y="3468"/>
                    </a:lnTo>
                    <a:cubicBezTo>
                      <a:pt x="8834" y="3484"/>
                      <a:pt x="8822" y="3538"/>
                      <a:pt x="8811" y="3572"/>
                    </a:cubicBezTo>
                    <a:cubicBezTo>
                      <a:pt x="8721" y="3552"/>
                      <a:pt x="8690" y="3413"/>
                      <a:pt x="8611" y="3413"/>
                    </a:cubicBezTo>
                    <a:cubicBezTo>
                      <a:pt x="8596" y="3413"/>
                      <a:pt x="8580" y="3418"/>
                      <a:pt x="8561" y="3429"/>
                    </a:cubicBezTo>
                    <a:cubicBezTo>
                      <a:pt x="8552" y="3438"/>
                      <a:pt x="8485" y="3486"/>
                      <a:pt x="8450" y="3486"/>
                    </a:cubicBezTo>
                    <a:cubicBezTo>
                      <a:pt x="8438" y="3486"/>
                      <a:pt x="8430" y="3480"/>
                      <a:pt x="8430" y="3465"/>
                    </a:cubicBezTo>
                    <a:cubicBezTo>
                      <a:pt x="8430" y="3429"/>
                      <a:pt x="8526" y="3346"/>
                      <a:pt x="8442" y="3346"/>
                    </a:cubicBezTo>
                    <a:cubicBezTo>
                      <a:pt x="8434" y="3345"/>
                      <a:pt x="8427" y="3344"/>
                      <a:pt x="8420" y="3344"/>
                    </a:cubicBezTo>
                    <a:cubicBezTo>
                      <a:pt x="8374" y="3344"/>
                      <a:pt x="8341" y="3364"/>
                      <a:pt x="8295" y="3364"/>
                    </a:cubicBezTo>
                    <a:cubicBezTo>
                      <a:pt x="8273" y="3364"/>
                      <a:pt x="8248" y="3360"/>
                      <a:pt x="8216" y="3346"/>
                    </a:cubicBezTo>
                    <a:cubicBezTo>
                      <a:pt x="8145" y="3310"/>
                      <a:pt x="8073" y="3274"/>
                      <a:pt x="7990" y="3250"/>
                    </a:cubicBezTo>
                    <a:cubicBezTo>
                      <a:pt x="7984" y="3250"/>
                      <a:pt x="7979" y="3249"/>
                      <a:pt x="7973" y="3249"/>
                    </a:cubicBezTo>
                    <a:cubicBezTo>
                      <a:pt x="7895" y="3249"/>
                      <a:pt x="7827" y="3315"/>
                      <a:pt x="7893" y="3346"/>
                    </a:cubicBezTo>
                    <a:lnTo>
                      <a:pt x="7893" y="3346"/>
                    </a:lnTo>
                    <a:cubicBezTo>
                      <a:pt x="7866" y="3339"/>
                      <a:pt x="7839" y="3334"/>
                      <a:pt x="7823" y="3334"/>
                    </a:cubicBezTo>
                    <a:cubicBezTo>
                      <a:pt x="7764" y="3310"/>
                      <a:pt x="7752" y="3262"/>
                      <a:pt x="7716" y="3239"/>
                    </a:cubicBezTo>
                    <a:cubicBezTo>
                      <a:pt x="7702" y="3224"/>
                      <a:pt x="7690" y="3220"/>
                      <a:pt x="7678" y="3220"/>
                    </a:cubicBezTo>
                    <a:cubicBezTo>
                      <a:pt x="7660" y="3220"/>
                      <a:pt x="7642" y="3231"/>
                      <a:pt x="7621" y="3239"/>
                    </a:cubicBezTo>
                    <a:cubicBezTo>
                      <a:pt x="7561" y="3250"/>
                      <a:pt x="7573" y="3286"/>
                      <a:pt x="7561" y="3334"/>
                    </a:cubicBezTo>
                    <a:cubicBezTo>
                      <a:pt x="7574" y="3327"/>
                      <a:pt x="7586" y="3324"/>
                      <a:pt x="7595" y="3324"/>
                    </a:cubicBezTo>
                    <a:cubicBezTo>
                      <a:pt x="7617" y="3324"/>
                      <a:pt x="7623" y="3344"/>
                      <a:pt x="7597" y="3369"/>
                    </a:cubicBezTo>
                    <a:cubicBezTo>
                      <a:pt x="7567" y="3384"/>
                      <a:pt x="7538" y="3394"/>
                      <a:pt x="7509" y="3394"/>
                    </a:cubicBezTo>
                    <a:cubicBezTo>
                      <a:pt x="7490" y="3394"/>
                      <a:pt x="7472" y="3390"/>
                      <a:pt x="7454" y="3381"/>
                    </a:cubicBezTo>
                    <a:cubicBezTo>
                      <a:pt x="7371" y="3346"/>
                      <a:pt x="7549" y="3250"/>
                      <a:pt x="7454" y="3239"/>
                    </a:cubicBezTo>
                    <a:cubicBezTo>
                      <a:pt x="7436" y="3234"/>
                      <a:pt x="7389" y="3230"/>
                      <a:pt x="7341" y="3230"/>
                    </a:cubicBezTo>
                    <a:cubicBezTo>
                      <a:pt x="7262" y="3230"/>
                      <a:pt x="7179" y="3242"/>
                      <a:pt x="7216" y="3286"/>
                    </a:cubicBezTo>
                    <a:cubicBezTo>
                      <a:pt x="7275" y="3369"/>
                      <a:pt x="7287" y="3369"/>
                      <a:pt x="7216" y="3405"/>
                    </a:cubicBezTo>
                    <a:cubicBezTo>
                      <a:pt x="7196" y="3420"/>
                      <a:pt x="7174" y="3427"/>
                      <a:pt x="7151" y="3427"/>
                    </a:cubicBezTo>
                    <a:cubicBezTo>
                      <a:pt x="7120" y="3427"/>
                      <a:pt x="7089" y="3414"/>
                      <a:pt x="7061" y="3393"/>
                    </a:cubicBezTo>
                    <a:cubicBezTo>
                      <a:pt x="7013" y="3322"/>
                      <a:pt x="7156" y="3167"/>
                      <a:pt x="7133" y="3143"/>
                    </a:cubicBezTo>
                    <a:cubicBezTo>
                      <a:pt x="7105" y="3129"/>
                      <a:pt x="7073" y="3124"/>
                      <a:pt x="7039" y="3124"/>
                    </a:cubicBezTo>
                    <a:cubicBezTo>
                      <a:pt x="7015" y="3124"/>
                      <a:pt x="6990" y="3126"/>
                      <a:pt x="6966" y="3131"/>
                    </a:cubicBezTo>
                    <a:cubicBezTo>
                      <a:pt x="6906" y="3143"/>
                      <a:pt x="6942" y="3203"/>
                      <a:pt x="6882" y="3227"/>
                    </a:cubicBezTo>
                    <a:cubicBezTo>
                      <a:pt x="6875" y="3230"/>
                      <a:pt x="6868" y="3231"/>
                      <a:pt x="6862" y="3231"/>
                    </a:cubicBezTo>
                    <a:cubicBezTo>
                      <a:pt x="6802" y="3231"/>
                      <a:pt x="6845" y="3082"/>
                      <a:pt x="6778" y="3082"/>
                    </a:cubicBezTo>
                    <a:cubicBezTo>
                      <a:pt x="6774" y="3082"/>
                      <a:pt x="6769" y="3082"/>
                      <a:pt x="6763" y="3084"/>
                    </a:cubicBezTo>
                    <a:cubicBezTo>
                      <a:pt x="6713" y="3092"/>
                      <a:pt x="6668" y="3124"/>
                      <a:pt x="6642" y="3172"/>
                    </a:cubicBezTo>
                    <a:lnTo>
                      <a:pt x="6642" y="3172"/>
                    </a:lnTo>
                    <a:cubicBezTo>
                      <a:pt x="6652" y="3140"/>
                      <a:pt x="6658" y="3106"/>
                      <a:pt x="6644" y="3072"/>
                    </a:cubicBezTo>
                    <a:cubicBezTo>
                      <a:pt x="6622" y="3027"/>
                      <a:pt x="6547" y="2940"/>
                      <a:pt x="6468" y="2940"/>
                    </a:cubicBezTo>
                    <a:cubicBezTo>
                      <a:pt x="6464" y="2940"/>
                      <a:pt x="6459" y="2940"/>
                      <a:pt x="6454" y="2941"/>
                    </a:cubicBezTo>
                    <a:cubicBezTo>
                      <a:pt x="6430" y="2941"/>
                      <a:pt x="6490" y="3012"/>
                      <a:pt x="6430" y="3024"/>
                    </a:cubicBezTo>
                    <a:cubicBezTo>
                      <a:pt x="6414" y="3027"/>
                      <a:pt x="6399" y="3029"/>
                      <a:pt x="6385" y="3029"/>
                    </a:cubicBezTo>
                    <a:cubicBezTo>
                      <a:pt x="6345" y="3029"/>
                      <a:pt x="6310" y="3018"/>
                      <a:pt x="6275" y="3000"/>
                    </a:cubicBezTo>
                    <a:cubicBezTo>
                      <a:pt x="6228" y="2965"/>
                      <a:pt x="6204" y="2905"/>
                      <a:pt x="6156" y="2893"/>
                    </a:cubicBezTo>
                    <a:cubicBezTo>
                      <a:pt x="6152" y="2893"/>
                      <a:pt x="6148" y="2892"/>
                      <a:pt x="6144" y="2892"/>
                    </a:cubicBezTo>
                    <a:cubicBezTo>
                      <a:pt x="6095" y="2892"/>
                      <a:pt x="6069" y="2942"/>
                      <a:pt x="6028" y="2942"/>
                    </a:cubicBezTo>
                    <a:cubicBezTo>
                      <a:pt x="6016" y="2942"/>
                      <a:pt x="6004" y="2939"/>
                      <a:pt x="5990" y="2929"/>
                    </a:cubicBezTo>
                    <a:cubicBezTo>
                      <a:pt x="5968" y="2897"/>
                      <a:pt x="5985" y="2806"/>
                      <a:pt x="5937" y="2806"/>
                    </a:cubicBezTo>
                    <a:cubicBezTo>
                      <a:pt x="5931" y="2806"/>
                      <a:pt x="5925" y="2808"/>
                      <a:pt x="5918" y="2810"/>
                    </a:cubicBezTo>
                    <a:cubicBezTo>
                      <a:pt x="5854" y="2842"/>
                      <a:pt x="5829" y="2921"/>
                      <a:pt x="5756" y="2921"/>
                    </a:cubicBezTo>
                    <a:cubicBezTo>
                      <a:pt x="5747" y="2921"/>
                      <a:pt x="5738" y="2920"/>
                      <a:pt x="5728" y="2917"/>
                    </a:cubicBezTo>
                    <a:lnTo>
                      <a:pt x="5739" y="2858"/>
                    </a:lnTo>
                    <a:cubicBezTo>
                      <a:pt x="5739" y="2834"/>
                      <a:pt x="5751" y="2822"/>
                      <a:pt x="5775" y="2822"/>
                    </a:cubicBezTo>
                    <a:cubicBezTo>
                      <a:pt x="5787" y="2810"/>
                      <a:pt x="5597" y="2810"/>
                      <a:pt x="5573" y="2810"/>
                    </a:cubicBezTo>
                    <a:cubicBezTo>
                      <a:pt x="5513" y="2798"/>
                      <a:pt x="5501" y="2738"/>
                      <a:pt x="5454" y="2738"/>
                    </a:cubicBezTo>
                    <a:cubicBezTo>
                      <a:pt x="5414" y="2738"/>
                      <a:pt x="5396" y="2749"/>
                      <a:pt x="5366" y="2749"/>
                    </a:cubicBezTo>
                    <a:cubicBezTo>
                      <a:pt x="5352" y="2749"/>
                      <a:pt x="5335" y="2746"/>
                      <a:pt x="5311" y="2738"/>
                    </a:cubicBezTo>
                    <a:cubicBezTo>
                      <a:pt x="5263" y="2727"/>
                      <a:pt x="5216" y="2703"/>
                      <a:pt x="5180" y="2655"/>
                    </a:cubicBezTo>
                    <a:cubicBezTo>
                      <a:pt x="5160" y="2639"/>
                      <a:pt x="5141" y="2633"/>
                      <a:pt x="5121" y="2633"/>
                    </a:cubicBezTo>
                    <a:cubicBezTo>
                      <a:pt x="5079" y="2633"/>
                      <a:pt x="5036" y="2660"/>
                      <a:pt x="4994" y="2660"/>
                    </a:cubicBezTo>
                    <a:cubicBezTo>
                      <a:pt x="4984" y="2660"/>
                      <a:pt x="4975" y="2658"/>
                      <a:pt x="4966" y="2655"/>
                    </a:cubicBezTo>
                    <a:cubicBezTo>
                      <a:pt x="4882" y="2619"/>
                      <a:pt x="4894" y="2512"/>
                      <a:pt x="4811" y="2488"/>
                    </a:cubicBezTo>
                    <a:cubicBezTo>
                      <a:pt x="4799" y="2484"/>
                      <a:pt x="4788" y="2483"/>
                      <a:pt x="4777" y="2483"/>
                    </a:cubicBezTo>
                    <a:cubicBezTo>
                      <a:pt x="4723" y="2483"/>
                      <a:pt x="4682" y="2524"/>
                      <a:pt x="4632" y="2524"/>
                    </a:cubicBezTo>
                    <a:cubicBezTo>
                      <a:pt x="4537" y="2524"/>
                      <a:pt x="4620" y="2369"/>
                      <a:pt x="4632" y="2346"/>
                    </a:cubicBezTo>
                    <a:lnTo>
                      <a:pt x="4632" y="2346"/>
                    </a:lnTo>
                    <a:cubicBezTo>
                      <a:pt x="4573" y="2357"/>
                      <a:pt x="4513" y="2381"/>
                      <a:pt x="4466" y="2417"/>
                    </a:cubicBezTo>
                    <a:cubicBezTo>
                      <a:pt x="4432" y="2439"/>
                      <a:pt x="4409" y="2447"/>
                      <a:pt x="4394" y="2447"/>
                    </a:cubicBezTo>
                    <a:cubicBezTo>
                      <a:pt x="4355" y="2447"/>
                      <a:pt x="4377" y="2380"/>
                      <a:pt x="4403" y="2328"/>
                    </a:cubicBezTo>
                    <a:lnTo>
                      <a:pt x="4403" y="2328"/>
                    </a:lnTo>
                    <a:cubicBezTo>
                      <a:pt x="4389" y="2353"/>
                      <a:pt x="4368" y="2361"/>
                      <a:pt x="4344" y="2361"/>
                    </a:cubicBezTo>
                    <a:cubicBezTo>
                      <a:pt x="4297" y="2361"/>
                      <a:pt x="4239" y="2332"/>
                      <a:pt x="4199" y="2332"/>
                    </a:cubicBezTo>
                    <a:cubicBezTo>
                      <a:pt x="4179" y="2332"/>
                      <a:pt x="4164" y="2338"/>
                      <a:pt x="4156" y="2357"/>
                    </a:cubicBezTo>
                    <a:cubicBezTo>
                      <a:pt x="4132" y="2298"/>
                      <a:pt x="4096" y="2238"/>
                      <a:pt x="4037" y="2203"/>
                    </a:cubicBezTo>
                    <a:cubicBezTo>
                      <a:pt x="4027" y="2227"/>
                      <a:pt x="4018" y="2235"/>
                      <a:pt x="4006" y="2235"/>
                    </a:cubicBezTo>
                    <a:cubicBezTo>
                      <a:pt x="3988" y="2235"/>
                      <a:pt x="3965" y="2217"/>
                      <a:pt x="3930" y="2203"/>
                    </a:cubicBezTo>
                    <a:cubicBezTo>
                      <a:pt x="3920" y="2198"/>
                      <a:pt x="3907" y="2196"/>
                      <a:pt x="3894" y="2196"/>
                    </a:cubicBezTo>
                    <a:cubicBezTo>
                      <a:pt x="3857" y="2196"/>
                      <a:pt x="3808" y="2210"/>
                      <a:pt x="3763" y="2210"/>
                    </a:cubicBezTo>
                    <a:cubicBezTo>
                      <a:pt x="3747" y="2210"/>
                      <a:pt x="3731" y="2208"/>
                      <a:pt x="3715" y="2203"/>
                    </a:cubicBezTo>
                    <a:cubicBezTo>
                      <a:pt x="3705" y="2203"/>
                      <a:pt x="3665" y="1991"/>
                      <a:pt x="3606" y="1991"/>
                    </a:cubicBezTo>
                    <a:cubicBezTo>
                      <a:pt x="3599" y="1991"/>
                      <a:pt x="3592" y="1994"/>
                      <a:pt x="3584" y="2000"/>
                    </a:cubicBezTo>
                    <a:cubicBezTo>
                      <a:pt x="3555" y="2020"/>
                      <a:pt x="3558" y="2157"/>
                      <a:pt x="3522" y="2157"/>
                    </a:cubicBezTo>
                    <a:cubicBezTo>
                      <a:pt x="3513" y="2157"/>
                      <a:pt x="3503" y="2149"/>
                      <a:pt x="3489" y="2131"/>
                    </a:cubicBezTo>
                    <a:cubicBezTo>
                      <a:pt x="3461" y="2075"/>
                      <a:pt x="3462" y="2041"/>
                      <a:pt x="3423" y="2041"/>
                    </a:cubicBezTo>
                    <a:cubicBezTo>
                      <a:pt x="3413" y="2041"/>
                      <a:pt x="3399" y="2043"/>
                      <a:pt x="3382" y="2048"/>
                    </a:cubicBezTo>
                    <a:cubicBezTo>
                      <a:pt x="3382" y="2048"/>
                      <a:pt x="3326" y="2086"/>
                      <a:pt x="3313" y="2086"/>
                    </a:cubicBezTo>
                    <a:cubicBezTo>
                      <a:pt x="3311" y="2086"/>
                      <a:pt x="3311" y="2085"/>
                      <a:pt x="3311" y="2084"/>
                    </a:cubicBezTo>
                    <a:cubicBezTo>
                      <a:pt x="3299" y="2036"/>
                      <a:pt x="3430" y="1976"/>
                      <a:pt x="3418" y="1941"/>
                    </a:cubicBezTo>
                    <a:cubicBezTo>
                      <a:pt x="3418" y="1938"/>
                      <a:pt x="3415" y="1937"/>
                      <a:pt x="3410" y="1937"/>
                    </a:cubicBezTo>
                    <a:cubicBezTo>
                      <a:pt x="3392" y="1937"/>
                      <a:pt x="3346" y="1953"/>
                      <a:pt x="3346" y="1953"/>
                    </a:cubicBezTo>
                    <a:cubicBezTo>
                      <a:pt x="3334" y="1956"/>
                      <a:pt x="3323" y="1957"/>
                      <a:pt x="3314" y="1957"/>
                    </a:cubicBezTo>
                    <a:cubicBezTo>
                      <a:pt x="3290" y="1957"/>
                      <a:pt x="3274" y="1946"/>
                      <a:pt x="3239" y="1929"/>
                    </a:cubicBezTo>
                    <a:lnTo>
                      <a:pt x="3239" y="1929"/>
                    </a:lnTo>
                    <a:cubicBezTo>
                      <a:pt x="3244" y="1930"/>
                      <a:pt x="3248" y="1931"/>
                      <a:pt x="3252" y="1931"/>
                    </a:cubicBezTo>
                    <a:cubicBezTo>
                      <a:pt x="3275" y="1931"/>
                      <a:pt x="3276" y="1900"/>
                      <a:pt x="3287" y="1869"/>
                    </a:cubicBezTo>
                    <a:lnTo>
                      <a:pt x="3287" y="1869"/>
                    </a:lnTo>
                    <a:cubicBezTo>
                      <a:pt x="3281" y="1881"/>
                      <a:pt x="3273" y="1886"/>
                      <a:pt x="3265" y="1886"/>
                    </a:cubicBezTo>
                    <a:cubicBezTo>
                      <a:pt x="3240" y="1886"/>
                      <a:pt x="3206" y="1845"/>
                      <a:pt x="3180" y="1845"/>
                    </a:cubicBezTo>
                    <a:cubicBezTo>
                      <a:pt x="3180" y="1845"/>
                      <a:pt x="3168" y="1869"/>
                      <a:pt x="3156" y="1869"/>
                    </a:cubicBezTo>
                    <a:cubicBezTo>
                      <a:pt x="3084" y="1869"/>
                      <a:pt x="3001" y="1822"/>
                      <a:pt x="3037" y="1774"/>
                    </a:cubicBezTo>
                    <a:cubicBezTo>
                      <a:pt x="3056" y="1736"/>
                      <a:pt x="2977" y="1661"/>
                      <a:pt x="2926" y="1661"/>
                    </a:cubicBezTo>
                    <a:cubicBezTo>
                      <a:pt x="2913" y="1661"/>
                      <a:pt x="2901" y="1666"/>
                      <a:pt x="2894" y="1679"/>
                    </a:cubicBezTo>
                    <a:cubicBezTo>
                      <a:pt x="2859" y="1670"/>
                      <a:pt x="2811" y="1617"/>
                      <a:pt x="2770" y="1617"/>
                    </a:cubicBezTo>
                    <a:cubicBezTo>
                      <a:pt x="2754" y="1617"/>
                      <a:pt x="2740" y="1624"/>
                      <a:pt x="2727" y="1643"/>
                    </a:cubicBezTo>
                    <a:cubicBezTo>
                      <a:pt x="2666" y="1551"/>
                      <a:pt x="2551" y="1326"/>
                      <a:pt x="2407" y="1326"/>
                    </a:cubicBezTo>
                    <a:cubicBezTo>
                      <a:pt x="2383" y="1326"/>
                      <a:pt x="2359" y="1332"/>
                      <a:pt x="2334" y="1345"/>
                    </a:cubicBezTo>
                    <a:cubicBezTo>
                      <a:pt x="2403" y="1256"/>
                      <a:pt x="2396" y="1230"/>
                      <a:pt x="2358" y="1230"/>
                    </a:cubicBezTo>
                    <a:cubicBezTo>
                      <a:pt x="2309" y="1230"/>
                      <a:pt x="2207" y="1273"/>
                      <a:pt x="2150" y="1273"/>
                    </a:cubicBezTo>
                    <a:cubicBezTo>
                      <a:pt x="2128" y="1273"/>
                      <a:pt x="2112" y="1267"/>
                      <a:pt x="2108" y="1250"/>
                    </a:cubicBezTo>
                    <a:cubicBezTo>
                      <a:pt x="2096" y="1167"/>
                      <a:pt x="2144" y="1083"/>
                      <a:pt x="2025" y="1083"/>
                    </a:cubicBezTo>
                    <a:cubicBezTo>
                      <a:pt x="1941" y="1095"/>
                      <a:pt x="1870" y="1131"/>
                      <a:pt x="1799" y="1155"/>
                    </a:cubicBezTo>
                    <a:cubicBezTo>
                      <a:pt x="1799" y="1083"/>
                      <a:pt x="1894" y="1060"/>
                      <a:pt x="1775" y="988"/>
                    </a:cubicBezTo>
                    <a:cubicBezTo>
                      <a:pt x="1764" y="983"/>
                      <a:pt x="1755" y="981"/>
                      <a:pt x="1747" y="981"/>
                    </a:cubicBezTo>
                    <a:cubicBezTo>
                      <a:pt x="1714" y="981"/>
                      <a:pt x="1700" y="1019"/>
                      <a:pt x="1671" y="1019"/>
                    </a:cubicBezTo>
                    <a:cubicBezTo>
                      <a:pt x="1660" y="1019"/>
                      <a:pt x="1648" y="1014"/>
                      <a:pt x="1632" y="1000"/>
                    </a:cubicBezTo>
                    <a:cubicBezTo>
                      <a:pt x="1656" y="964"/>
                      <a:pt x="1739" y="905"/>
                      <a:pt x="1727" y="845"/>
                    </a:cubicBezTo>
                    <a:cubicBezTo>
                      <a:pt x="1718" y="809"/>
                      <a:pt x="1668" y="773"/>
                      <a:pt x="1629" y="773"/>
                    </a:cubicBezTo>
                    <a:cubicBezTo>
                      <a:pt x="1616" y="773"/>
                      <a:pt x="1605" y="777"/>
                      <a:pt x="1596" y="786"/>
                    </a:cubicBezTo>
                    <a:cubicBezTo>
                      <a:pt x="1591" y="791"/>
                      <a:pt x="1584" y="793"/>
                      <a:pt x="1576" y="793"/>
                    </a:cubicBezTo>
                    <a:cubicBezTo>
                      <a:pt x="1525" y="793"/>
                      <a:pt x="1426" y="713"/>
                      <a:pt x="1406" y="702"/>
                    </a:cubicBezTo>
                    <a:cubicBezTo>
                      <a:pt x="1382" y="679"/>
                      <a:pt x="1239" y="572"/>
                      <a:pt x="1251" y="512"/>
                    </a:cubicBezTo>
                    <a:cubicBezTo>
                      <a:pt x="1275" y="476"/>
                      <a:pt x="1275" y="441"/>
                      <a:pt x="1251" y="405"/>
                    </a:cubicBezTo>
                    <a:cubicBezTo>
                      <a:pt x="1215" y="333"/>
                      <a:pt x="1156" y="286"/>
                      <a:pt x="1084" y="250"/>
                    </a:cubicBezTo>
                    <a:cubicBezTo>
                      <a:pt x="1053" y="237"/>
                      <a:pt x="1030" y="235"/>
                      <a:pt x="1010" y="235"/>
                    </a:cubicBezTo>
                    <a:cubicBezTo>
                      <a:pt x="1003" y="235"/>
                      <a:pt x="997" y="235"/>
                      <a:pt x="990" y="235"/>
                    </a:cubicBezTo>
                    <a:cubicBezTo>
                      <a:pt x="965" y="235"/>
                      <a:pt x="941" y="232"/>
                      <a:pt x="906" y="202"/>
                    </a:cubicBezTo>
                    <a:cubicBezTo>
                      <a:pt x="822" y="143"/>
                      <a:pt x="751" y="95"/>
                      <a:pt x="691" y="60"/>
                    </a:cubicBezTo>
                    <a:cubicBezTo>
                      <a:pt x="632" y="24"/>
                      <a:pt x="572" y="12"/>
                      <a:pt x="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3"/>
            <p:cNvGrpSpPr/>
            <p:nvPr/>
          </p:nvGrpSpPr>
          <p:grpSpPr>
            <a:xfrm>
              <a:off x="3556540" y="2534916"/>
              <a:ext cx="555441" cy="333681"/>
              <a:chOff x="3556540" y="2534916"/>
              <a:chExt cx="555441" cy="333681"/>
            </a:xfrm>
          </p:grpSpPr>
          <p:sp>
            <p:nvSpPr>
              <p:cNvPr id="2919" name="Google Shape;2919;p43"/>
              <p:cNvSpPr/>
              <p:nvPr/>
            </p:nvSpPr>
            <p:spPr>
              <a:xfrm>
                <a:off x="3594592" y="2651616"/>
                <a:ext cx="21478" cy="2107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9" extrusionOk="0">
                    <a:moveTo>
                      <a:pt x="239" y="0"/>
                    </a:moveTo>
                    <a:lnTo>
                      <a:pt x="132" y="60"/>
                    </a:lnTo>
                    <a:lnTo>
                      <a:pt x="203" y="191"/>
                    </a:lnTo>
                    <a:lnTo>
                      <a:pt x="203" y="191"/>
                    </a:lnTo>
                    <a:lnTo>
                      <a:pt x="49" y="119"/>
                    </a:lnTo>
                    <a:lnTo>
                      <a:pt x="13" y="202"/>
                    </a:lnTo>
                    <a:lnTo>
                      <a:pt x="1" y="369"/>
                    </a:lnTo>
                    <a:cubicBezTo>
                      <a:pt x="37" y="500"/>
                      <a:pt x="132" y="607"/>
                      <a:pt x="263" y="679"/>
                    </a:cubicBezTo>
                    <a:lnTo>
                      <a:pt x="453" y="655"/>
                    </a:lnTo>
                    <a:lnTo>
                      <a:pt x="525" y="595"/>
                    </a:lnTo>
                    <a:lnTo>
                      <a:pt x="549" y="595"/>
                    </a:lnTo>
                    <a:cubicBezTo>
                      <a:pt x="596" y="572"/>
                      <a:pt x="644" y="524"/>
                      <a:pt x="668" y="464"/>
                    </a:cubicBezTo>
                    <a:lnTo>
                      <a:pt x="691" y="393"/>
                    </a:lnTo>
                    <a:lnTo>
                      <a:pt x="691" y="333"/>
                    </a:lnTo>
                    <a:lnTo>
                      <a:pt x="680" y="262"/>
                    </a:lnTo>
                    <a:cubicBezTo>
                      <a:pt x="644" y="155"/>
                      <a:pt x="561" y="71"/>
                      <a:pt x="453" y="24"/>
                    </a:cubicBezTo>
                    <a:lnTo>
                      <a:pt x="441" y="12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3"/>
              <p:cNvSpPr/>
              <p:nvPr/>
            </p:nvSpPr>
            <p:spPr>
              <a:xfrm>
                <a:off x="4035474" y="2643825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3"/>
              <p:cNvSpPr/>
              <p:nvPr/>
            </p:nvSpPr>
            <p:spPr>
              <a:xfrm>
                <a:off x="3854031" y="2656302"/>
                <a:ext cx="31069" cy="2824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10" extrusionOk="0">
                    <a:moveTo>
                      <a:pt x="597" y="1"/>
                    </a:moveTo>
                    <a:cubicBezTo>
                      <a:pt x="581" y="1"/>
                      <a:pt x="564" y="2"/>
                      <a:pt x="548" y="4"/>
                    </a:cubicBezTo>
                    <a:lnTo>
                      <a:pt x="405" y="111"/>
                    </a:lnTo>
                    <a:lnTo>
                      <a:pt x="405" y="135"/>
                    </a:lnTo>
                    <a:cubicBezTo>
                      <a:pt x="362" y="116"/>
                      <a:pt x="315" y="106"/>
                      <a:pt x="269" y="106"/>
                    </a:cubicBezTo>
                    <a:cubicBezTo>
                      <a:pt x="201" y="106"/>
                      <a:pt x="133" y="128"/>
                      <a:pt x="83" y="170"/>
                    </a:cubicBezTo>
                    <a:lnTo>
                      <a:pt x="0" y="325"/>
                    </a:lnTo>
                    <a:lnTo>
                      <a:pt x="0" y="444"/>
                    </a:lnTo>
                    <a:lnTo>
                      <a:pt x="48" y="563"/>
                    </a:lnTo>
                    <a:cubicBezTo>
                      <a:pt x="36" y="551"/>
                      <a:pt x="36" y="551"/>
                      <a:pt x="24" y="540"/>
                    </a:cubicBezTo>
                    <a:lnTo>
                      <a:pt x="24" y="540"/>
                    </a:lnTo>
                    <a:cubicBezTo>
                      <a:pt x="36" y="587"/>
                      <a:pt x="60" y="623"/>
                      <a:pt x="83" y="659"/>
                    </a:cubicBezTo>
                    <a:cubicBezTo>
                      <a:pt x="146" y="721"/>
                      <a:pt x="226" y="756"/>
                      <a:pt x="309" y="756"/>
                    </a:cubicBezTo>
                    <a:cubicBezTo>
                      <a:pt x="321" y="756"/>
                      <a:pt x="333" y="755"/>
                      <a:pt x="345" y="754"/>
                    </a:cubicBezTo>
                    <a:lnTo>
                      <a:pt x="369" y="790"/>
                    </a:lnTo>
                    <a:lnTo>
                      <a:pt x="405" y="837"/>
                    </a:lnTo>
                    <a:lnTo>
                      <a:pt x="488" y="885"/>
                    </a:lnTo>
                    <a:cubicBezTo>
                      <a:pt x="540" y="900"/>
                      <a:pt x="594" y="909"/>
                      <a:pt x="648" y="909"/>
                    </a:cubicBezTo>
                    <a:cubicBezTo>
                      <a:pt x="717" y="909"/>
                      <a:pt x="785" y="895"/>
                      <a:pt x="845" y="861"/>
                    </a:cubicBezTo>
                    <a:lnTo>
                      <a:pt x="929" y="778"/>
                    </a:lnTo>
                    <a:lnTo>
                      <a:pt x="976" y="718"/>
                    </a:lnTo>
                    <a:lnTo>
                      <a:pt x="1000" y="599"/>
                    </a:lnTo>
                    <a:cubicBezTo>
                      <a:pt x="1000" y="575"/>
                      <a:pt x="988" y="540"/>
                      <a:pt x="988" y="516"/>
                    </a:cubicBezTo>
                    <a:cubicBezTo>
                      <a:pt x="976" y="480"/>
                      <a:pt x="965" y="456"/>
                      <a:pt x="941" y="432"/>
                    </a:cubicBezTo>
                    <a:lnTo>
                      <a:pt x="953" y="325"/>
                    </a:lnTo>
                    <a:cubicBezTo>
                      <a:pt x="953" y="301"/>
                      <a:pt x="941" y="278"/>
                      <a:pt x="941" y="266"/>
                    </a:cubicBezTo>
                    <a:cubicBezTo>
                      <a:pt x="897" y="104"/>
                      <a:pt x="756" y="1"/>
                      <a:pt x="59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3"/>
              <p:cNvSpPr/>
              <p:nvPr/>
            </p:nvSpPr>
            <p:spPr>
              <a:xfrm>
                <a:off x="3757568" y="2714776"/>
                <a:ext cx="21478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8" extrusionOk="0">
                    <a:moveTo>
                      <a:pt x="286" y="1"/>
                    </a:moveTo>
                    <a:lnTo>
                      <a:pt x="239" y="13"/>
                    </a:lnTo>
                    <a:lnTo>
                      <a:pt x="179" y="37"/>
                    </a:lnTo>
                    <a:cubicBezTo>
                      <a:pt x="96" y="84"/>
                      <a:pt x="36" y="168"/>
                      <a:pt x="12" y="275"/>
                    </a:cubicBezTo>
                    <a:cubicBezTo>
                      <a:pt x="1" y="370"/>
                      <a:pt x="36" y="477"/>
                      <a:pt x="108" y="561"/>
                    </a:cubicBezTo>
                    <a:lnTo>
                      <a:pt x="143" y="596"/>
                    </a:lnTo>
                    <a:lnTo>
                      <a:pt x="274" y="668"/>
                    </a:lnTo>
                    <a:lnTo>
                      <a:pt x="370" y="668"/>
                    </a:lnTo>
                    <a:lnTo>
                      <a:pt x="501" y="620"/>
                    </a:lnTo>
                    <a:cubicBezTo>
                      <a:pt x="655" y="501"/>
                      <a:pt x="691" y="275"/>
                      <a:pt x="572" y="120"/>
                    </a:cubicBezTo>
                    <a:cubicBezTo>
                      <a:pt x="513" y="49"/>
                      <a:pt x="429" y="1"/>
                      <a:pt x="34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3"/>
              <p:cNvSpPr/>
              <p:nvPr/>
            </p:nvSpPr>
            <p:spPr>
              <a:xfrm>
                <a:off x="3927931" y="2719959"/>
                <a:ext cx="41776" cy="3299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63" extrusionOk="0">
                    <a:moveTo>
                      <a:pt x="977" y="1"/>
                    </a:moveTo>
                    <a:lnTo>
                      <a:pt x="798" y="13"/>
                    </a:lnTo>
                    <a:cubicBezTo>
                      <a:pt x="655" y="84"/>
                      <a:pt x="584" y="239"/>
                      <a:pt x="608" y="394"/>
                    </a:cubicBezTo>
                    <a:lnTo>
                      <a:pt x="500" y="453"/>
                    </a:lnTo>
                    <a:lnTo>
                      <a:pt x="489" y="465"/>
                    </a:lnTo>
                    <a:cubicBezTo>
                      <a:pt x="446" y="448"/>
                      <a:pt x="401" y="440"/>
                      <a:pt x="356" y="440"/>
                    </a:cubicBezTo>
                    <a:cubicBezTo>
                      <a:pt x="274" y="440"/>
                      <a:pt x="193" y="467"/>
                      <a:pt x="131" y="513"/>
                    </a:cubicBezTo>
                    <a:lnTo>
                      <a:pt x="96" y="548"/>
                    </a:lnTo>
                    <a:lnTo>
                      <a:pt x="24" y="656"/>
                    </a:lnTo>
                    <a:lnTo>
                      <a:pt x="0" y="751"/>
                    </a:lnTo>
                    <a:lnTo>
                      <a:pt x="24" y="894"/>
                    </a:lnTo>
                    <a:cubicBezTo>
                      <a:pt x="83" y="978"/>
                      <a:pt x="172" y="1062"/>
                      <a:pt x="320" y="1062"/>
                    </a:cubicBezTo>
                    <a:cubicBezTo>
                      <a:pt x="381" y="1062"/>
                      <a:pt x="452" y="1048"/>
                      <a:pt x="536" y="1013"/>
                    </a:cubicBezTo>
                    <a:lnTo>
                      <a:pt x="548" y="1013"/>
                    </a:lnTo>
                    <a:lnTo>
                      <a:pt x="596" y="977"/>
                    </a:lnTo>
                    <a:lnTo>
                      <a:pt x="619" y="989"/>
                    </a:lnTo>
                    <a:lnTo>
                      <a:pt x="739" y="989"/>
                    </a:lnTo>
                    <a:lnTo>
                      <a:pt x="881" y="917"/>
                    </a:lnTo>
                    <a:cubicBezTo>
                      <a:pt x="893" y="906"/>
                      <a:pt x="917" y="882"/>
                      <a:pt x="929" y="858"/>
                    </a:cubicBezTo>
                    <a:cubicBezTo>
                      <a:pt x="964" y="878"/>
                      <a:pt x="1003" y="887"/>
                      <a:pt x="1042" y="887"/>
                    </a:cubicBezTo>
                    <a:cubicBezTo>
                      <a:pt x="1098" y="887"/>
                      <a:pt x="1154" y="869"/>
                      <a:pt x="1203" y="834"/>
                    </a:cubicBezTo>
                    <a:lnTo>
                      <a:pt x="1298" y="691"/>
                    </a:lnTo>
                    <a:lnTo>
                      <a:pt x="1298" y="656"/>
                    </a:lnTo>
                    <a:cubicBezTo>
                      <a:pt x="1346" y="560"/>
                      <a:pt x="1334" y="465"/>
                      <a:pt x="1286" y="382"/>
                    </a:cubicBezTo>
                    <a:lnTo>
                      <a:pt x="1203" y="322"/>
                    </a:lnTo>
                    <a:cubicBezTo>
                      <a:pt x="1215" y="275"/>
                      <a:pt x="1203" y="227"/>
                      <a:pt x="1191" y="191"/>
                    </a:cubicBezTo>
                    <a:lnTo>
                      <a:pt x="1084" y="48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3"/>
              <p:cNvSpPr/>
              <p:nvPr/>
            </p:nvSpPr>
            <p:spPr>
              <a:xfrm>
                <a:off x="4016976" y="2688115"/>
                <a:ext cx="44756" cy="59220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908" extrusionOk="0">
                    <a:moveTo>
                      <a:pt x="360" y="0"/>
                    </a:moveTo>
                    <a:cubicBezTo>
                      <a:pt x="303" y="0"/>
                      <a:pt x="245" y="16"/>
                      <a:pt x="191" y="50"/>
                    </a:cubicBezTo>
                    <a:lnTo>
                      <a:pt x="167" y="62"/>
                    </a:lnTo>
                    <a:lnTo>
                      <a:pt x="60" y="158"/>
                    </a:lnTo>
                    <a:lnTo>
                      <a:pt x="25" y="241"/>
                    </a:lnTo>
                    <a:lnTo>
                      <a:pt x="13" y="396"/>
                    </a:lnTo>
                    <a:cubicBezTo>
                      <a:pt x="25" y="443"/>
                      <a:pt x="48" y="491"/>
                      <a:pt x="84" y="527"/>
                    </a:cubicBezTo>
                    <a:lnTo>
                      <a:pt x="48" y="586"/>
                    </a:lnTo>
                    <a:lnTo>
                      <a:pt x="36" y="622"/>
                    </a:lnTo>
                    <a:cubicBezTo>
                      <a:pt x="1" y="729"/>
                      <a:pt x="25" y="848"/>
                      <a:pt x="96" y="931"/>
                    </a:cubicBezTo>
                    <a:cubicBezTo>
                      <a:pt x="108" y="955"/>
                      <a:pt x="132" y="979"/>
                      <a:pt x="156" y="991"/>
                    </a:cubicBezTo>
                    <a:lnTo>
                      <a:pt x="203" y="1015"/>
                    </a:lnTo>
                    <a:lnTo>
                      <a:pt x="227" y="1027"/>
                    </a:lnTo>
                    <a:cubicBezTo>
                      <a:pt x="239" y="1050"/>
                      <a:pt x="263" y="1074"/>
                      <a:pt x="275" y="1098"/>
                    </a:cubicBezTo>
                    <a:lnTo>
                      <a:pt x="382" y="1170"/>
                    </a:lnTo>
                    <a:cubicBezTo>
                      <a:pt x="417" y="1193"/>
                      <a:pt x="465" y="1217"/>
                      <a:pt x="501" y="1229"/>
                    </a:cubicBezTo>
                    <a:lnTo>
                      <a:pt x="453" y="1301"/>
                    </a:lnTo>
                    <a:lnTo>
                      <a:pt x="417" y="1396"/>
                    </a:lnTo>
                    <a:lnTo>
                      <a:pt x="417" y="1455"/>
                    </a:lnTo>
                    <a:cubicBezTo>
                      <a:pt x="406" y="1503"/>
                      <a:pt x="417" y="1551"/>
                      <a:pt x="441" y="1598"/>
                    </a:cubicBezTo>
                    <a:lnTo>
                      <a:pt x="560" y="1705"/>
                    </a:lnTo>
                    <a:lnTo>
                      <a:pt x="668" y="1729"/>
                    </a:lnTo>
                    <a:lnTo>
                      <a:pt x="715" y="1741"/>
                    </a:lnTo>
                    <a:lnTo>
                      <a:pt x="775" y="1741"/>
                    </a:lnTo>
                    <a:lnTo>
                      <a:pt x="787" y="1777"/>
                    </a:lnTo>
                    <a:lnTo>
                      <a:pt x="822" y="1824"/>
                    </a:lnTo>
                    <a:lnTo>
                      <a:pt x="941" y="1896"/>
                    </a:lnTo>
                    <a:lnTo>
                      <a:pt x="1037" y="1908"/>
                    </a:lnTo>
                    <a:lnTo>
                      <a:pt x="1072" y="1908"/>
                    </a:lnTo>
                    <a:cubicBezTo>
                      <a:pt x="1168" y="1908"/>
                      <a:pt x="1263" y="1872"/>
                      <a:pt x="1322" y="1801"/>
                    </a:cubicBezTo>
                    <a:lnTo>
                      <a:pt x="1370" y="1670"/>
                    </a:lnTo>
                    <a:lnTo>
                      <a:pt x="1370" y="1574"/>
                    </a:lnTo>
                    <a:lnTo>
                      <a:pt x="1346" y="1515"/>
                    </a:lnTo>
                    <a:lnTo>
                      <a:pt x="1394" y="1467"/>
                    </a:lnTo>
                    <a:lnTo>
                      <a:pt x="1430" y="1408"/>
                    </a:lnTo>
                    <a:lnTo>
                      <a:pt x="1441" y="1312"/>
                    </a:lnTo>
                    <a:cubicBezTo>
                      <a:pt x="1441" y="1193"/>
                      <a:pt x="1382" y="1086"/>
                      <a:pt x="1275" y="1039"/>
                    </a:cubicBezTo>
                    <a:cubicBezTo>
                      <a:pt x="1232" y="1020"/>
                      <a:pt x="1187" y="1010"/>
                      <a:pt x="1143" y="1010"/>
                    </a:cubicBezTo>
                    <a:cubicBezTo>
                      <a:pt x="1076" y="1010"/>
                      <a:pt x="1010" y="1031"/>
                      <a:pt x="953" y="1074"/>
                    </a:cubicBezTo>
                    <a:cubicBezTo>
                      <a:pt x="906" y="1098"/>
                      <a:pt x="870" y="1134"/>
                      <a:pt x="846" y="1181"/>
                    </a:cubicBezTo>
                    <a:lnTo>
                      <a:pt x="798" y="1170"/>
                    </a:lnTo>
                    <a:cubicBezTo>
                      <a:pt x="822" y="1146"/>
                      <a:pt x="846" y="1122"/>
                      <a:pt x="870" y="1098"/>
                    </a:cubicBezTo>
                    <a:lnTo>
                      <a:pt x="894" y="1039"/>
                    </a:lnTo>
                    <a:lnTo>
                      <a:pt x="906" y="991"/>
                    </a:lnTo>
                    <a:lnTo>
                      <a:pt x="906" y="931"/>
                    </a:lnTo>
                    <a:cubicBezTo>
                      <a:pt x="906" y="908"/>
                      <a:pt x="906" y="896"/>
                      <a:pt x="894" y="872"/>
                    </a:cubicBezTo>
                    <a:lnTo>
                      <a:pt x="894" y="872"/>
                    </a:lnTo>
                    <a:cubicBezTo>
                      <a:pt x="954" y="932"/>
                      <a:pt x="1033" y="962"/>
                      <a:pt x="1112" y="962"/>
                    </a:cubicBezTo>
                    <a:cubicBezTo>
                      <a:pt x="1173" y="962"/>
                      <a:pt x="1235" y="944"/>
                      <a:pt x="1287" y="908"/>
                    </a:cubicBezTo>
                    <a:cubicBezTo>
                      <a:pt x="1358" y="860"/>
                      <a:pt x="1418" y="765"/>
                      <a:pt x="1430" y="669"/>
                    </a:cubicBezTo>
                    <a:cubicBezTo>
                      <a:pt x="1441" y="586"/>
                      <a:pt x="1406" y="491"/>
                      <a:pt x="1346" y="419"/>
                    </a:cubicBezTo>
                    <a:lnTo>
                      <a:pt x="1275" y="384"/>
                    </a:lnTo>
                    <a:lnTo>
                      <a:pt x="1215" y="360"/>
                    </a:lnTo>
                    <a:lnTo>
                      <a:pt x="1132" y="348"/>
                    </a:lnTo>
                    <a:cubicBezTo>
                      <a:pt x="1060" y="348"/>
                      <a:pt x="989" y="360"/>
                      <a:pt x="929" y="408"/>
                    </a:cubicBezTo>
                    <a:lnTo>
                      <a:pt x="858" y="491"/>
                    </a:lnTo>
                    <a:lnTo>
                      <a:pt x="822" y="586"/>
                    </a:lnTo>
                    <a:lnTo>
                      <a:pt x="822" y="693"/>
                    </a:lnTo>
                    <a:lnTo>
                      <a:pt x="810" y="669"/>
                    </a:lnTo>
                    <a:cubicBezTo>
                      <a:pt x="798" y="646"/>
                      <a:pt x="775" y="634"/>
                      <a:pt x="763" y="610"/>
                    </a:cubicBezTo>
                    <a:lnTo>
                      <a:pt x="668" y="586"/>
                    </a:lnTo>
                    <a:lnTo>
                      <a:pt x="668" y="550"/>
                    </a:lnTo>
                    <a:lnTo>
                      <a:pt x="608" y="503"/>
                    </a:lnTo>
                    <a:lnTo>
                      <a:pt x="656" y="408"/>
                    </a:lnTo>
                    <a:lnTo>
                      <a:pt x="679" y="312"/>
                    </a:lnTo>
                    <a:lnTo>
                      <a:pt x="656" y="193"/>
                    </a:lnTo>
                    <a:cubicBezTo>
                      <a:pt x="599" y="72"/>
                      <a:pt x="482" y="0"/>
                      <a:pt x="36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3"/>
              <p:cNvSpPr/>
              <p:nvPr/>
            </p:nvSpPr>
            <p:spPr>
              <a:xfrm>
                <a:off x="4026225" y="2773499"/>
                <a:ext cx="24799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799" h="681" extrusionOk="0">
                    <a:moveTo>
                      <a:pt x="320" y="1"/>
                    </a:moveTo>
                    <a:cubicBezTo>
                      <a:pt x="293" y="1"/>
                      <a:pt x="266" y="5"/>
                      <a:pt x="239" y="14"/>
                    </a:cubicBezTo>
                    <a:lnTo>
                      <a:pt x="84" y="169"/>
                    </a:lnTo>
                    <a:lnTo>
                      <a:pt x="84" y="204"/>
                    </a:lnTo>
                    <a:cubicBezTo>
                      <a:pt x="0" y="324"/>
                      <a:pt x="12" y="490"/>
                      <a:pt x="108" y="597"/>
                    </a:cubicBezTo>
                    <a:lnTo>
                      <a:pt x="239" y="669"/>
                    </a:lnTo>
                    <a:lnTo>
                      <a:pt x="334" y="681"/>
                    </a:lnTo>
                    <a:lnTo>
                      <a:pt x="393" y="681"/>
                    </a:lnTo>
                    <a:lnTo>
                      <a:pt x="560" y="645"/>
                    </a:lnTo>
                    <a:lnTo>
                      <a:pt x="715" y="526"/>
                    </a:lnTo>
                    <a:lnTo>
                      <a:pt x="786" y="407"/>
                    </a:lnTo>
                    <a:lnTo>
                      <a:pt x="798" y="312"/>
                    </a:lnTo>
                    <a:lnTo>
                      <a:pt x="762" y="157"/>
                    </a:lnTo>
                    <a:lnTo>
                      <a:pt x="739" y="145"/>
                    </a:lnTo>
                    <a:cubicBezTo>
                      <a:pt x="679" y="66"/>
                      <a:pt x="596" y="20"/>
                      <a:pt x="501" y="20"/>
                    </a:cubicBezTo>
                    <a:cubicBezTo>
                      <a:pt x="481" y="20"/>
                      <a:pt x="461" y="22"/>
                      <a:pt x="441" y="26"/>
                    </a:cubicBezTo>
                    <a:cubicBezTo>
                      <a:pt x="404" y="11"/>
                      <a:pt x="363" y="1"/>
                      <a:pt x="32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3"/>
              <p:cNvSpPr/>
              <p:nvPr/>
            </p:nvSpPr>
            <p:spPr>
              <a:xfrm>
                <a:off x="4031409" y="2560522"/>
                <a:ext cx="21074" cy="1983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39" extrusionOk="0">
                    <a:moveTo>
                      <a:pt x="316" y="0"/>
                    </a:moveTo>
                    <a:cubicBezTo>
                      <a:pt x="250" y="0"/>
                      <a:pt x="185" y="18"/>
                      <a:pt x="131" y="54"/>
                    </a:cubicBezTo>
                    <a:cubicBezTo>
                      <a:pt x="107" y="66"/>
                      <a:pt x="95" y="78"/>
                      <a:pt x="83" y="101"/>
                    </a:cubicBezTo>
                    <a:lnTo>
                      <a:pt x="24" y="208"/>
                    </a:lnTo>
                    <a:lnTo>
                      <a:pt x="0" y="292"/>
                    </a:lnTo>
                    <a:lnTo>
                      <a:pt x="24" y="411"/>
                    </a:lnTo>
                    <a:cubicBezTo>
                      <a:pt x="76" y="550"/>
                      <a:pt x="211" y="639"/>
                      <a:pt x="350" y="639"/>
                    </a:cubicBezTo>
                    <a:cubicBezTo>
                      <a:pt x="401" y="639"/>
                      <a:pt x="452" y="627"/>
                      <a:pt x="500" y="601"/>
                    </a:cubicBezTo>
                    <a:lnTo>
                      <a:pt x="572" y="542"/>
                    </a:lnTo>
                    <a:lnTo>
                      <a:pt x="607" y="494"/>
                    </a:lnTo>
                    <a:lnTo>
                      <a:pt x="643" y="423"/>
                    </a:lnTo>
                    <a:cubicBezTo>
                      <a:pt x="679" y="280"/>
                      <a:pt x="619" y="137"/>
                      <a:pt x="500" y="54"/>
                    </a:cubicBezTo>
                    <a:cubicBezTo>
                      <a:pt x="447" y="18"/>
                      <a:pt x="381" y="0"/>
                      <a:pt x="31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3"/>
              <p:cNvSpPr/>
              <p:nvPr/>
            </p:nvSpPr>
            <p:spPr>
              <a:xfrm>
                <a:off x="3692545" y="2779737"/>
                <a:ext cx="17753" cy="1381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45" extrusionOk="0">
                    <a:moveTo>
                      <a:pt x="131" y="1"/>
                    </a:moveTo>
                    <a:cubicBezTo>
                      <a:pt x="86" y="1"/>
                      <a:pt x="42" y="9"/>
                      <a:pt x="0" y="27"/>
                    </a:cubicBezTo>
                    <a:cubicBezTo>
                      <a:pt x="167" y="182"/>
                      <a:pt x="345" y="301"/>
                      <a:pt x="512" y="444"/>
                    </a:cubicBezTo>
                    <a:cubicBezTo>
                      <a:pt x="572" y="349"/>
                      <a:pt x="572" y="230"/>
                      <a:pt x="524" y="134"/>
                    </a:cubicBezTo>
                    <a:lnTo>
                      <a:pt x="345" y="27"/>
                    </a:lnTo>
                    <a:lnTo>
                      <a:pt x="262" y="27"/>
                    </a:lnTo>
                    <a:cubicBezTo>
                      <a:pt x="220" y="9"/>
                      <a:pt x="176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3"/>
              <p:cNvSpPr/>
              <p:nvPr/>
            </p:nvSpPr>
            <p:spPr>
              <a:xfrm>
                <a:off x="4015362" y="2792773"/>
                <a:ext cx="25668" cy="2883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29" extrusionOk="0">
                    <a:moveTo>
                      <a:pt x="21" y="395"/>
                    </a:moveTo>
                    <a:cubicBezTo>
                      <a:pt x="19" y="410"/>
                      <a:pt x="21" y="426"/>
                      <a:pt x="29" y="441"/>
                    </a:cubicBezTo>
                    <a:lnTo>
                      <a:pt x="29" y="429"/>
                    </a:lnTo>
                    <a:cubicBezTo>
                      <a:pt x="26" y="418"/>
                      <a:pt x="23" y="406"/>
                      <a:pt x="21" y="395"/>
                    </a:cubicBezTo>
                    <a:close/>
                    <a:moveTo>
                      <a:pt x="291" y="0"/>
                    </a:moveTo>
                    <a:lnTo>
                      <a:pt x="243" y="12"/>
                    </a:lnTo>
                    <a:lnTo>
                      <a:pt x="208" y="24"/>
                    </a:lnTo>
                    <a:lnTo>
                      <a:pt x="160" y="48"/>
                    </a:lnTo>
                    <a:cubicBezTo>
                      <a:pt x="148" y="60"/>
                      <a:pt x="124" y="84"/>
                      <a:pt x="112" y="107"/>
                    </a:cubicBezTo>
                    <a:cubicBezTo>
                      <a:pt x="37" y="183"/>
                      <a:pt x="0" y="288"/>
                      <a:pt x="21" y="395"/>
                    </a:cubicBezTo>
                    <a:lnTo>
                      <a:pt x="21" y="395"/>
                    </a:lnTo>
                    <a:cubicBezTo>
                      <a:pt x="22" y="386"/>
                      <a:pt x="25" y="378"/>
                      <a:pt x="29" y="369"/>
                    </a:cubicBezTo>
                    <a:lnTo>
                      <a:pt x="100" y="584"/>
                    </a:lnTo>
                    <a:lnTo>
                      <a:pt x="219" y="667"/>
                    </a:lnTo>
                    <a:lnTo>
                      <a:pt x="243" y="667"/>
                    </a:lnTo>
                    <a:cubicBezTo>
                      <a:pt x="243" y="703"/>
                      <a:pt x="255" y="738"/>
                      <a:pt x="255" y="762"/>
                    </a:cubicBezTo>
                    <a:lnTo>
                      <a:pt x="374" y="881"/>
                    </a:lnTo>
                    <a:lnTo>
                      <a:pt x="481" y="917"/>
                    </a:lnTo>
                    <a:lnTo>
                      <a:pt x="541" y="929"/>
                    </a:lnTo>
                    <a:cubicBezTo>
                      <a:pt x="600" y="929"/>
                      <a:pt x="648" y="917"/>
                      <a:pt x="696" y="905"/>
                    </a:cubicBezTo>
                    <a:lnTo>
                      <a:pt x="791" y="774"/>
                    </a:lnTo>
                    <a:lnTo>
                      <a:pt x="827" y="667"/>
                    </a:lnTo>
                    <a:lnTo>
                      <a:pt x="827" y="607"/>
                    </a:lnTo>
                    <a:cubicBezTo>
                      <a:pt x="827" y="536"/>
                      <a:pt x="791" y="465"/>
                      <a:pt x="755" y="405"/>
                    </a:cubicBezTo>
                    <a:lnTo>
                      <a:pt x="743" y="393"/>
                    </a:lnTo>
                    <a:lnTo>
                      <a:pt x="720" y="381"/>
                    </a:lnTo>
                    <a:lnTo>
                      <a:pt x="708" y="381"/>
                    </a:lnTo>
                    <a:cubicBezTo>
                      <a:pt x="696" y="167"/>
                      <a:pt x="505" y="0"/>
                      <a:pt x="29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3"/>
              <p:cNvSpPr/>
              <p:nvPr/>
            </p:nvSpPr>
            <p:spPr>
              <a:xfrm>
                <a:off x="3688479" y="2710276"/>
                <a:ext cx="20702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32" extrusionOk="0">
                    <a:moveTo>
                      <a:pt x="353" y="1"/>
                    </a:moveTo>
                    <a:cubicBezTo>
                      <a:pt x="267" y="1"/>
                      <a:pt x="183" y="35"/>
                      <a:pt x="119" y="98"/>
                    </a:cubicBezTo>
                    <a:cubicBezTo>
                      <a:pt x="12" y="217"/>
                      <a:pt x="0" y="396"/>
                      <a:pt x="95" y="527"/>
                    </a:cubicBezTo>
                    <a:cubicBezTo>
                      <a:pt x="154" y="594"/>
                      <a:pt x="242" y="631"/>
                      <a:pt x="334" y="631"/>
                    </a:cubicBezTo>
                    <a:cubicBezTo>
                      <a:pt x="373" y="631"/>
                      <a:pt x="413" y="625"/>
                      <a:pt x="453" y="610"/>
                    </a:cubicBezTo>
                    <a:cubicBezTo>
                      <a:pt x="536" y="587"/>
                      <a:pt x="607" y="515"/>
                      <a:pt x="631" y="420"/>
                    </a:cubicBezTo>
                    <a:cubicBezTo>
                      <a:pt x="667" y="313"/>
                      <a:pt x="643" y="194"/>
                      <a:pt x="584" y="110"/>
                    </a:cubicBezTo>
                    <a:lnTo>
                      <a:pt x="560" y="86"/>
                    </a:lnTo>
                    <a:lnTo>
                      <a:pt x="548" y="75"/>
                    </a:lnTo>
                    <a:lnTo>
                      <a:pt x="524" y="51"/>
                    </a:lnTo>
                    <a:cubicBezTo>
                      <a:pt x="471" y="17"/>
                      <a:pt x="411" y="1"/>
                      <a:pt x="35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3"/>
              <p:cNvSpPr/>
              <p:nvPr/>
            </p:nvSpPr>
            <p:spPr>
              <a:xfrm>
                <a:off x="3744998" y="2760991"/>
                <a:ext cx="51026" cy="66172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32" extrusionOk="0">
                    <a:moveTo>
                      <a:pt x="1108" y="0"/>
                    </a:moveTo>
                    <a:lnTo>
                      <a:pt x="1084" y="24"/>
                    </a:lnTo>
                    <a:cubicBezTo>
                      <a:pt x="1072" y="18"/>
                      <a:pt x="1060" y="15"/>
                      <a:pt x="1049" y="15"/>
                    </a:cubicBezTo>
                    <a:cubicBezTo>
                      <a:pt x="1037" y="15"/>
                      <a:pt x="1025" y="18"/>
                      <a:pt x="1013" y="24"/>
                    </a:cubicBezTo>
                    <a:lnTo>
                      <a:pt x="846" y="131"/>
                    </a:lnTo>
                    <a:lnTo>
                      <a:pt x="822" y="167"/>
                    </a:lnTo>
                    <a:lnTo>
                      <a:pt x="751" y="191"/>
                    </a:lnTo>
                    <a:lnTo>
                      <a:pt x="691" y="250"/>
                    </a:lnTo>
                    <a:lnTo>
                      <a:pt x="620" y="369"/>
                    </a:lnTo>
                    <a:cubicBezTo>
                      <a:pt x="596" y="369"/>
                      <a:pt x="572" y="357"/>
                      <a:pt x="548" y="357"/>
                    </a:cubicBezTo>
                    <a:cubicBezTo>
                      <a:pt x="453" y="357"/>
                      <a:pt x="358" y="405"/>
                      <a:pt x="287" y="477"/>
                    </a:cubicBezTo>
                    <a:lnTo>
                      <a:pt x="239" y="596"/>
                    </a:lnTo>
                    <a:lnTo>
                      <a:pt x="227" y="679"/>
                    </a:lnTo>
                    <a:lnTo>
                      <a:pt x="251" y="774"/>
                    </a:lnTo>
                    <a:lnTo>
                      <a:pt x="239" y="822"/>
                    </a:lnTo>
                    <a:cubicBezTo>
                      <a:pt x="239" y="869"/>
                      <a:pt x="251" y="917"/>
                      <a:pt x="251" y="965"/>
                    </a:cubicBezTo>
                    <a:cubicBezTo>
                      <a:pt x="289" y="1080"/>
                      <a:pt x="406" y="1157"/>
                      <a:pt x="524" y="1157"/>
                    </a:cubicBezTo>
                    <a:cubicBezTo>
                      <a:pt x="552" y="1157"/>
                      <a:pt x="581" y="1152"/>
                      <a:pt x="608" y="1143"/>
                    </a:cubicBezTo>
                    <a:cubicBezTo>
                      <a:pt x="691" y="1119"/>
                      <a:pt x="763" y="1072"/>
                      <a:pt x="798" y="1000"/>
                    </a:cubicBezTo>
                    <a:lnTo>
                      <a:pt x="834" y="1024"/>
                    </a:lnTo>
                    <a:lnTo>
                      <a:pt x="894" y="1024"/>
                    </a:lnTo>
                    <a:cubicBezTo>
                      <a:pt x="810" y="1072"/>
                      <a:pt x="751" y="1155"/>
                      <a:pt x="727" y="1250"/>
                    </a:cubicBezTo>
                    <a:cubicBezTo>
                      <a:pt x="715" y="1298"/>
                      <a:pt x="715" y="1358"/>
                      <a:pt x="727" y="1405"/>
                    </a:cubicBezTo>
                    <a:lnTo>
                      <a:pt x="703" y="1405"/>
                    </a:lnTo>
                    <a:lnTo>
                      <a:pt x="644" y="1465"/>
                    </a:lnTo>
                    <a:cubicBezTo>
                      <a:pt x="644" y="1393"/>
                      <a:pt x="608" y="1334"/>
                      <a:pt x="572" y="1286"/>
                    </a:cubicBezTo>
                    <a:cubicBezTo>
                      <a:pt x="502" y="1225"/>
                      <a:pt x="419" y="1189"/>
                      <a:pt x="337" y="1189"/>
                    </a:cubicBezTo>
                    <a:cubicBezTo>
                      <a:pt x="308" y="1189"/>
                      <a:pt x="279" y="1193"/>
                      <a:pt x="251" y="1203"/>
                    </a:cubicBezTo>
                    <a:cubicBezTo>
                      <a:pt x="156" y="1227"/>
                      <a:pt x="72" y="1298"/>
                      <a:pt x="36" y="1381"/>
                    </a:cubicBezTo>
                    <a:cubicBezTo>
                      <a:pt x="1" y="1465"/>
                      <a:pt x="1" y="1548"/>
                      <a:pt x="48" y="1631"/>
                    </a:cubicBezTo>
                    <a:lnTo>
                      <a:pt x="144" y="1715"/>
                    </a:lnTo>
                    <a:lnTo>
                      <a:pt x="179" y="1739"/>
                    </a:lnTo>
                    <a:lnTo>
                      <a:pt x="179" y="1727"/>
                    </a:lnTo>
                    <a:lnTo>
                      <a:pt x="215" y="1750"/>
                    </a:lnTo>
                    <a:lnTo>
                      <a:pt x="382" y="1786"/>
                    </a:lnTo>
                    <a:lnTo>
                      <a:pt x="441" y="1774"/>
                    </a:lnTo>
                    <a:lnTo>
                      <a:pt x="465" y="1762"/>
                    </a:lnTo>
                    <a:lnTo>
                      <a:pt x="465" y="1834"/>
                    </a:lnTo>
                    <a:lnTo>
                      <a:pt x="489" y="1917"/>
                    </a:lnTo>
                    <a:lnTo>
                      <a:pt x="572" y="2024"/>
                    </a:lnTo>
                    <a:cubicBezTo>
                      <a:pt x="628" y="2057"/>
                      <a:pt x="693" y="2075"/>
                      <a:pt x="758" y="2075"/>
                    </a:cubicBezTo>
                    <a:cubicBezTo>
                      <a:pt x="833" y="2075"/>
                      <a:pt x="908" y="2052"/>
                      <a:pt x="965" y="2001"/>
                    </a:cubicBezTo>
                    <a:lnTo>
                      <a:pt x="1037" y="2060"/>
                    </a:lnTo>
                    <a:lnTo>
                      <a:pt x="1179" y="2096"/>
                    </a:lnTo>
                    <a:cubicBezTo>
                      <a:pt x="1191" y="2096"/>
                      <a:pt x="1215" y="2108"/>
                      <a:pt x="1239" y="2108"/>
                    </a:cubicBezTo>
                    <a:cubicBezTo>
                      <a:pt x="1299" y="2120"/>
                      <a:pt x="1358" y="2131"/>
                      <a:pt x="1430" y="2131"/>
                    </a:cubicBezTo>
                    <a:lnTo>
                      <a:pt x="1596" y="2024"/>
                    </a:lnTo>
                    <a:lnTo>
                      <a:pt x="1644" y="1905"/>
                    </a:lnTo>
                    <a:lnTo>
                      <a:pt x="1632" y="1715"/>
                    </a:lnTo>
                    <a:cubicBezTo>
                      <a:pt x="1596" y="1667"/>
                      <a:pt x="1572" y="1608"/>
                      <a:pt x="1549" y="1560"/>
                    </a:cubicBezTo>
                    <a:cubicBezTo>
                      <a:pt x="1537" y="1524"/>
                      <a:pt x="1513" y="1477"/>
                      <a:pt x="1477" y="1417"/>
                    </a:cubicBezTo>
                    <a:lnTo>
                      <a:pt x="1406" y="1369"/>
                    </a:lnTo>
                    <a:cubicBezTo>
                      <a:pt x="1406" y="1274"/>
                      <a:pt x="1370" y="1191"/>
                      <a:pt x="1322" y="1119"/>
                    </a:cubicBezTo>
                    <a:cubicBezTo>
                      <a:pt x="1263" y="1048"/>
                      <a:pt x="1179" y="1000"/>
                      <a:pt x="1096" y="988"/>
                    </a:cubicBezTo>
                    <a:cubicBezTo>
                      <a:pt x="1144" y="953"/>
                      <a:pt x="1179" y="905"/>
                      <a:pt x="1203" y="846"/>
                    </a:cubicBezTo>
                    <a:lnTo>
                      <a:pt x="1203" y="846"/>
                    </a:lnTo>
                    <a:cubicBezTo>
                      <a:pt x="1191" y="858"/>
                      <a:pt x="1179" y="869"/>
                      <a:pt x="1168" y="881"/>
                    </a:cubicBezTo>
                    <a:lnTo>
                      <a:pt x="1263" y="738"/>
                    </a:lnTo>
                    <a:lnTo>
                      <a:pt x="1287" y="631"/>
                    </a:lnTo>
                    <a:lnTo>
                      <a:pt x="1275" y="572"/>
                    </a:lnTo>
                    <a:cubicBezTo>
                      <a:pt x="1382" y="500"/>
                      <a:pt x="1441" y="357"/>
                      <a:pt x="1406" y="226"/>
                    </a:cubicBezTo>
                    <a:cubicBezTo>
                      <a:pt x="1370" y="96"/>
                      <a:pt x="1239" y="0"/>
                      <a:pt x="110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3"/>
              <p:cNvSpPr/>
              <p:nvPr/>
            </p:nvSpPr>
            <p:spPr>
              <a:xfrm>
                <a:off x="4048013" y="2804784"/>
                <a:ext cx="24054" cy="2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23" extrusionOk="0">
                    <a:moveTo>
                      <a:pt x="364" y="0"/>
                    </a:moveTo>
                    <a:cubicBezTo>
                      <a:pt x="296" y="0"/>
                      <a:pt x="227" y="18"/>
                      <a:pt x="168" y="54"/>
                    </a:cubicBezTo>
                    <a:lnTo>
                      <a:pt x="144" y="78"/>
                    </a:lnTo>
                    <a:lnTo>
                      <a:pt x="120" y="101"/>
                    </a:lnTo>
                    <a:lnTo>
                      <a:pt x="96" y="125"/>
                    </a:lnTo>
                    <a:cubicBezTo>
                      <a:pt x="1" y="292"/>
                      <a:pt x="37" y="494"/>
                      <a:pt x="168" y="625"/>
                    </a:cubicBezTo>
                    <a:cubicBezTo>
                      <a:pt x="230" y="688"/>
                      <a:pt x="320" y="723"/>
                      <a:pt x="405" y="723"/>
                    </a:cubicBezTo>
                    <a:cubicBezTo>
                      <a:pt x="417" y="723"/>
                      <a:pt x="429" y="722"/>
                      <a:pt x="441" y="720"/>
                    </a:cubicBezTo>
                    <a:cubicBezTo>
                      <a:pt x="537" y="673"/>
                      <a:pt x="632" y="601"/>
                      <a:pt x="727" y="542"/>
                    </a:cubicBezTo>
                    <a:lnTo>
                      <a:pt x="739" y="506"/>
                    </a:lnTo>
                    <a:lnTo>
                      <a:pt x="763" y="459"/>
                    </a:lnTo>
                    <a:cubicBezTo>
                      <a:pt x="775" y="304"/>
                      <a:pt x="691" y="137"/>
                      <a:pt x="560" y="54"/>
                    </a:cubicBezTo>
                    <a:cubicBezTo>
                      <a:pt x="501" y="18"/>
                      <a:pt x="432" y="0"/>
                      <a:pt x="36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3"/>
              <p:cNvSpPr/>
              <p:nvPr/>
            </p:nvSpPr>
            <p:spPr>
              <a:xfrm>
                <a:off x="4093855" y="2784113"/>
                <a:ext cx="18126" cy="1719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54" extrusionOk="0">
                    <a:moveTo>
                      <a:pt x="352" y="1"/>
                    </a:moveTo>
                    <a:cubicBezTo>
                      <a:pt x="282" y="1"/>
                      <a:pt x="212" y="22"/>
                      <a:pt x="155" y="65"/>
                    </a:cubicBezTo>
                    <a:cubicBezTo>
                      <a:pt x="72" y="113"/>
                      <a:pt x="12" y="208"/>
                      <a:pt x="12" y="303"/>
                    </a:cubicBezTo>
                    <a:cubicBezTo>
                      <a:pt x="0" y="386"/>
                      <a:pt x="24" y="470"/>
                      <a:pt x="84" y="541"/>
                    </a:cubicBezTo>
                    <a:lnTo>
                      <a:pt x="119" y="553"/>
                    </a:lnTo>
                    <a:cubicBezTo>
                      <a:pt x="274" y="410"/>
                      <a:pt x="429" y="255"/>
                      <a:pt x="584" y="101"/>
                    </a:cubicBezTo>
                    <a:cubicBezTo>
                      <a:pt x="548" y="77"/>
                      <a:pt x="524" y="41"/>
                      <a:pt x="488" y="29"/>
                    </a:cubicBezTo>
                    <a:cubicBezTo>
                      <a:pt x="446" y="10"/>
                      <a:pt x="399" y="1"/>
                      <a:pt x="35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3"/>
              <p:cNvSpPr/>
              <p:nvPr/>
            </p:nvSpPr>
            <p:spPr>
              <a:xfrm>
                <a:off x="3666288" y="2725081"/>
                <a:ext cx="38828" cy="34079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098" extrusionOk="0">
                    <a:moveTo>
                      <a:pt x="358" y="0"/>
                    </a:moveTo>
                    <a:cubicBezTo>
                      <a:pt x="253" y="0"/>
                      <a:pt x="148" y="45"/>
                      <a:pt x="72" y="133"/>
                    </a:cubicBezTo>
                    <a:lnTo>
                      <a:pt x="48" y="157"/>
                    </a:lnTo>
                    <a:lnTo>
                      <a:pt x="1" y="288"/>
                    </a:lnTo>
                    <a:lnTo>
                      <a:pt x="1" y="383"/>
                    </a:lnTo>
                    <a:lnTo>
                      <a:pt x="48" y="514"/>
                    </a:lnTo>
                    <a:cubicBezTo>
                      <a:pt x="124" y="590"/>
                      <a:pt x="222" y="636"/>
                      <a:pt x="324" y="636"/>
                    </a:cubicBezTo>
                    <a:cubicBezTo>
                      <a:pt x="367" y="636"/>
                      <a:pt x="411" y="627"/>
                      <a:pt x="453" y="610"/>
                    </a:cubicBezTo>
                    <a:cubicBezTo>
                      <a:pt x="465" y="681"/>
                      <a:pt x="513" y="764"/>
                      <a:pt x="584" y="812"/>
                    </a:cubicBezTo>
                    <a:cubicBezTo>
                      <a:pt x="584" y="848"/>
                      <a:pt x="596" y="872"/>
                      <a:pt x="596" y="895"/>
                    </a:cubicBezTo>
                    <a:cubicBezTo>
                      <a:pt x="596" y="919"/>
                      <a:pt x="608" y="931"/>
                      <a:pt x="620" y="955"/>
                    </a:cubicBezTo>
                    <a:lnTo>
                      <a:pt x="715" y="1050"/>
                    </a:lnTo>
                    <a:lnTo>
                      <a:pt x="810" y="1098"/>
                    </a:lnTo>
                    <a:lnTo>
                      <a:pt x="953" y="1098"/>
                    </a:lnTo>
                    <a:cubicBezTo>
                      <a:pt x="1144" y="1038"/>
                      <a:pt x="1251" y="836"/>
                      <a:pt x="1203" y="645"/>
                    </a:cubicBezTo>
                    <a:cubicBezTo>
                      <a:pt x="1144" y="598"/>
                      <a:pt x="1132" y="514"/>
                      <a:pt x="1156" y="443"/>
                    </a:cubicBezTo>
                    <a:lnTo>
                      <a:pt x="1120" y="360"/>
                    </a:lnTo>
                    <a:lnTo>
                      <a:pt x="1084" y="312"/>
                    </a:lnTo>
                    <a:lnTo>
                      <a:pt x="1013" y="252"/>
                    </a:lnTo>
                    <a:cubicBezTo>
                      <a:pt x="959" y="219"/>
                      <a:pt x="898" y="204"/>
                      <a:pt x="833" y="204"/>
                    </a:cubicBezTo>
                    <a:cubicBezTo>
                      <a:pt x="783" y="204"/>
                      <a:pt x="731" y="213"/>
                      <a:pt x="679" y="229"/>
                    </a:cubicBezTo>
                    <a:lnTo>
                      <a:pt x="679" y="240"/>
                    </a:lnTo>
                    <a:lnTo>
                      <a:pt x="620" y="110"/>
                    </a:lnTo>
                    <a:cubicBezTo>
                      <a:pt x="547" y="36"/>
                      <a:pt x="452" y="0"/>
                      <a:pt x="35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3"/>
              <p:cNvSpPr/>
              <p:nvPr/>
            </p:nvSpPr>
            <p:spPr>
              <a:xfrm>
                <a:off x="4023991" y="2615768"/>
                <a:ext cx="25544" cy="27748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94" extrusionOk="0">
                    <a:moveTo>
                      <a:pt x="370" y="0"/>
                    </a:moveTo>
                    <a:cubicBezTo>
                      <a:pt x="227" y="36"/>
                      <a:pt x="132" y="179"/>
                      <a:pt x="144" y="322"/>
                    </a:cubicBezTo>
                    <a:cubicBezTo>
                      <a:pt x="144" y="357"/>
                      <a:pt x="144" y="393"/>
                      <a:pt x="144" y="429"/>
                    </a:cubicBezTo>
                    <a:cubicBezTo>
                      <a:pt x="120" y="429"/>
                      <a:pt x="108" y="441"/>
                      <a:pt x="84" y="464"/>
                    </a:cubicBezTo>
                    <a:lnTo>
                      <a:pt x="13" y="595"/>
                    </a:lnTo>
                    <a:lnTo>
                      <a:pt x="1" y="703"/>
                    </a:lnTo>
                    <a:lnTo>
                      <a:pt x="96" y="750"/>
                    </a:lnTo>
                    <a:lnTo>
                      <a:pt x="72" y="762"/>
                    </a:lnTo>
                    <a:cubicBezTo>
                      <a:pt x="84" y="774"/>
                      <a:pt x="96" y="786"/>
                      <a:pt x="108" y="798"/>
                    </a:cubicBezTo>
                    <a:lnTo>
                      <a:pt x="132" y="834"/>
                    </a:lnTo>
                    <a:lnTo>
                      <a:pt x="168" y="845"/>
                    </a:lnTo>
                    <a:lnTo>
                      <a:pt x="191" y="857"/>
                    </a:lnTo>
                    <a:lnTo>
                      <a:pt x="215" y="857"/>
                    </a:lnTo>
                    <a:cubicBezTo>
                      <a:pt x="239" y="869"/>
                      <a:pt x="263" y="893"/>
                      <a:pt x="299" y="893"/>
                    </a:cubicBezTo>
                    <a:lnTo>
                      <a:pt x="299" y="881"/>
                    </a:lnTo>
                    <a:lnTo>
                      <a:pt x="370" y="893"/>
                    </a:lnTo>
                    <a:cubicBezTo>
                      <a:pt x="418" y="881"/>
                      <a:pt x="465" y="857"/>
                      <a:pt x="489" y="822"/>
                    </a:cubicBezTo>
                    <a:cubicBezTo>
                      <a:pt x="513" y="810"/>
                      <a:pt x="525" y="798"/>
                      <a:pt x="549" y="774"/>
                    </a:cubicBezTo>
                    <a:lnTo>
                      <a:pt x="549" y="762"/>
                    </a:lnTo>
                    <a:cubicBezTo>
                      <a:pt x="549" y="738"/>
                      <a:pt x="561" y="714"/>
                      <a:pt x="561" y="691"/>
                    </a:cubicBezTo>
                    <a:cubicBezTo>
                      <a:pt x="644" y="679"/>
                      <a:pt x="715" y="643"/>
                      <a:pt x="775" y="584"/>
                    </a:cubicBezTo>
                    <a:lnTo>
                      <a:pt x="823" y="453"/>
                    </a:lnTo>
                    <a:lnTo>
                      <a:pt x="823" y="357"/>
                    </a:lnTo>
                    <a:lnTo>
                      <a:pt x="787" y="226"/>
                    </a:lnTo>
                    <a:lnTo>
                      <a:pt x="668" y="83"/>
                    </a:lnTo>
                    <a:lnTo>
                      <a:pt x="572" y="24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3"/>
              <p:cNvSpPr/>
              <p:nvPr/>
            </p:nvSpPr>
            <p:spPr>
              <a:xfrm>
                <a:off x="3688852" y="2632000"/>
                <a:ext cx="20702" cy="1911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16" extrusionOk="0">
                    <a:moveTo>
                      <a:pt x="274" y="1"/>
                    </a:moveTo>
                    <a:cubicBezTo>
                      <a:pt x="107" y="37"/>
                      <a:pt x="0" y="180"/>
                      <a:pt x="0" y="334"/>
                    </a:cubicBezTo>
                    <a:lnTo>
                      <a:pt x="119" y="525"/>
                    </a:lnTo>
                    <a:lnTo>
                      <a:pt x="238" y="572"/>
                    </a:lnTo>
                    <a:lnTo>
                      <a:pt x="286" y="453"/>
                    </a:lnTo>
                    <a:lnTo>
                      <a:pt x="250" y="596"/>
                    </a:lnTo>
                    <a:cubicBezTo>
                      <a:pt x="284" y="609"/>
                      <a:pt x="321" y="616"/>
                      <a:pt x="359" y="616"/>
                    </a:cubicBezTo>
                    <a:cubicBezTo>
                      <a:pt x="426" y="616"/>
                      <a:pt x="494" y="594"/>
                      <a:pt x="548" y="549"/>
                    </a:cubicBezTo>
                    <a:cubicBezTo>
                      <a:pt x="631" y="489"/>
                      <a:pt x="667" y="382"/>
                      <a:pt x="655" y="275"/>
                    </a:cubicBezTo>
                    <a:lnTo>
                      <a:pt x="595" y="156"/>
                    </a:lnTo>
                    <a:lnTo>
                      <a:pt x="524" y="84"/>
                    </a:lnTo>
                    <a:lnTo>
                      <a:pt x="488" y="132"/>
                    </a:lnTo>
                    <a:lnTo>
                      <a:pt x="512" y="72"/>
                    </a:lnTo>
                    <a:lnTo>
                      <a:pt x="429" y="25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3"/>
              <p:cNvSpPr/>
              <p:nvPr/>
            </p:nvSpPr>
            <p:spPr>
              <a:xfrm>
                <a:off x="3691800" y="2572191"/>
                <a:ext cx="19616" cy="1884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7" extrusionOk="0">
                    <a:moveTo>
                      <a:pt x="291" y="0"/>
                    </a:moveTo>
                    <a:cubicBezTo>
                      <a:pt x="218" y="0"/>
                      <a:pt x="144" y="27"/>
                      <a:pt x="84" y="83"/>
                    </a:cubicBezTo>
                    <a:lnTo>
                      <a:pt x="12" y="202"/>
                    </a:lnTo>
                    <a:lnTo>
                      <a:pt x="0" y="309"/>
                    </a:lnTo>
                    <a:lnTo>
                      <a:pt x="36" y="452"/>
                    </a:lnTo>
                    <a:cubicBezTo>
                      <a:pt x="107" y="535"/>
                      <a:pt x="203" y="594"/>
                      <a:pt x="310" y="606"/>
                    </a:cubicBezTo>
                    <a:lnTo>
                      <a:pt x="381" y="583"/>
                    </a:lnTo>
                    <a:lnTo>
                      <a:pt x="453" y="559"/>
                    </a:lnTo>
                    <a:lnTo>
                      <a:pt x="524" y="511"/>
                    </a:lnTo>
                    <a:cubicBezTo>
                      <a:pt x="631" y="392"/>
                      <a:pt x="631" y="213"/>
                      <a:pt x="524" y="106"/>
                    </a:cubicBezTo>
                    <a:cubicBezTo>
                      <a:pt x="460" y="36"/>
                      <a:pt x="376" y="0"/>
                      <a:pt x="29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3"/>
              <p:cNvSpPr/>
              <p:nvPr/>
            </p:nvSpPr>
            <p:spPr>
              <a:xfrm>
                <a:off x="3645586" y="2693671"/>
                <a:ext cx="45129" cy="3631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170" extrusionOk="0">
                    <a:moveTo>
                      <a:pt x="547" y="1"/>
                    </a:moveTo>
                    <a:cubicBezTo>
                      <a:pt x="478" y="1"/>
                      <a:pt x="411" y="24"/>
                      <a:pt x="358" y="62"/>
                    </a:cubicBezTo>
                    <a:cubicBezTo>
                      <a:pt x="263" y="133"/>
                      <a:pt x="227" y="240"/>
                      <a:pt x="239" y="348"/>
                    </a:cubicBezTo>
                    <a:lnTo>
                      <a:pt x="287" y="443"/>
                    </a:lnTo>
                    <a:cubicBezTo>
                      <a:pt x="251" y="455"/>
                      <a:pt x="215" y="479"/>
                      <a:pt x="191" y="490"/>
                    </a:cubicBezTo>
                    <a:cubicBezTo>
                      <a:pt x="84" y="562"/>
                      <a:pt x="13" y="681"/>
                      <a:pt x="13" y="812"/>
                    </a:cubicBezTo>
                    <a:cubicBezTo>
                      <a:pt x="1" y="931"/>
                      <a:pt x="61" y="1050"/>
                      <a:pt x="156" y="1122"/>
                    </a:cubicBezTo>
                    <a:lnTo>
                      <a:pt x="275" y="1169"/>
                    </a:lnTo>
                    <a:lnTo>
                      <a:pt x="370" y="1169"/>
                    </a:lnTo>
                    <a:lnTo>
                      <a:pt x="489" y="1122"/>
                    </a:lnTo>
                    <a:cubicBezTo>
                      <a:pt x="561" y="1062"/>
                      <a:pt x="620" y="991"/>
                      <a:pt x="668" y="907"/>
                    </a:cubicBezTo>
                    <a:cubicBezTo>
                      <a:pt x="727" y="871"/>
                      <a:pt x="775" y="836"/>
                      <a:pt x="823" y="776"/>
                    </a:cubicBezTo>
                    <a:cubicBezTo>
                      <a:pt x="823" y="800"/>
                      <a:pt x="823" y="812"/>
                      <a:pt x="834" y="836"/>
                    </a:cubicBezTo>
                    <a:lnTo>
                      <a:pt x="894" y="919"/>
                    </a:lnTo>
                    <a:lnTo>
                      <a:pt x="953" y="967"/>
                    </a:lnTo>
                    <a:lnTo>
                      <a:pt x="1061" y="1014"/>
                    </a:lnTo>
                    <a:cubicBezTo>
                      <a:pt x="1070" y="1015"/>
                      <a:pt x="1080" y="1016"/>
                      <a:pt x="1089" y="1016"/>
                    </a:cubicBezTo>
                    <a:cubicBezTo>
                      <a:pt x="1210" y="1016"/>
                      <a:pt x="1328" y="946"/>
                      <a:pt x="1394" y="836"/>
                    </a:cubicBezTo>
                    <a:cubicBezTo>
                      <a:pt x="1454" y="729"/>
                      <a:pt x="1430" y="598"/>
                      <a:pt x="1358" y="502"/>
                    </a:cubicBezTo>
                    <a:cubicBezTo>
                      <a:pt x="1334" y="467"/>
                      <a:pt x="1299" y="443"/>
                      <a:pt x="1275" y="431"/>
                    </a:cubicBezTo>
                    <a:lnTo>
                      <a:pt x="1156" y="383"/>
                    </a:lnTo>
                    <a:lnTo>
                      <a:pt x="1073" y="383"/>
                    </a:lnTo>
                    <a:lnTo>
                      <a:pt x="953" y="431"/>
                    </a:lnTo>
                    <a:cubicBezTo>
                      <a:pt x="930" y="455"/>
                      <a:pt x="894" y="479"/>
                      <a:pt x="870" y="514"/>
                    </a:cubicBezTo>
                    <a:cubicBezTo>
                      <a:pt x="870" y="479"/>
                      <a:pt x="858" y="455"/>
                      <a:pt x="846" y="419"/>
                    </a:cubicBezTo>
                    <a:cubicBezTo>
                      <a:pt x="846" y="419"/>
                      <a:pt x="834" y="407"/>
                      <a:pt x="834" y="395"/>
                    </a:cubicBezTo>
                    <a:lnTo>
                      <a:pt x="834" y="264"/>
                    </a:lnTo>
                    <a:lnTo>
                      <a:pt x="834" y="205"/>
                    </a:lnTo>
                    <a:lnTo>
                      <a:pt x="787" y="121"/>
                    </a:lnTo>
                    <a:lnTo>
                      <a:pt x="739" y="74"/>
                    </a:lnTo>
                    <a:lnTo>
                      <a:pt x="668" y="26"/>
                    </a:lnTo>
                    <a:cubicBezTo>
                      <a:pt x="628" y="9"/>
                      <a:pt x="587" y="1"/>
                      <a:pt x="54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3"/>
              <p:cNvSpPr/>
              <p:nvPr/>
            </p:nvSpPr>
            <p:spPr>
              <a:xfrm>
                <a:off x="3604586" y="2680232"/>
                <a:ext cx="21819" cy="3125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07" extrusionOk="0">
                    <a:moveTo>
                      <a:pt x="295" y="1"/>
                    </a:moveTo>
                    <a:cubicBezTo>
                      <a:pt x="244" y="1"/>
                      <a:pt x="192" y="10"/>
                      <a:pt x="143" y="31"/>
                    </a:cubicBezTo>
                    <a:lnTo>
                      <a:pt x="96" y="54"/>
                    </a:lnTo>
                    <a:lnTo>
                      <a:pt x="72" y="78"/>
                    </a:lnTo>
                    <a:lnTo>
                      <a:pt x="36" y="114"/>
                    </a:lnTo>
                    <a:cubicBezTo>
                      <a:pt x="24" y="138"/>
                      <a:pt x="12" y="150"/>
                      <a:pt x="0" y="173"/>
                    </a:cubicBezTo>
                    <a:cubicBezTo>
                      <a:pt x="215" y="459"/>
                      <a:pt x="429" y="733"/>
                      <a:pt x="643" y="1007"/>
                    </a:cubicBezTo>
                    <a:cubicBezTo>
                      <a:pt x="691" y="935"/>
                      <a:pt x="703" y="852"/>
                      <a:pt x="691" y="769"/>
                    </a:cubicBezTo>
                    <a:cubicBezTo>
                      <a:pt x="679" y="733"/>
                      <a:pt x="655" y="709"/>
                      <a:pt x="643" y="673"/>
                    </a:cubicBezTo>
                    <a:lnTo>
                      <a:pt x="560" y="602"/>
                    </a:lnTo>
                    <a:cubicBezTo>
                      <a:pt x="608" y="566"/>
                      <a:pt x="643" y="519"/>
                      <a:pt x="667" y="459"/>
                    </a:cubicBezTo>
                    <a:cubicBezTo>
                      <a:pt x="679" y="447"/>
                      <a:pt x="679" y="423"/>
                      <a:pt x="691" y="412"/>
                    </a:cubicBezTo>
                    <a:lnTo>
                      <a:pt x="691" y="352"/>
                    </a:lnTo>
                    <a:lnTo>
                      <a:pt x="691" y="304"/>
                    </a:lnTo>
                    <a:lnTo>
                      <a:pt x="679" y="257"/>
                    </a:lnTo>
                    <a:cubicBezTo>
                      <a:pt x="607" y="95"/>
                      <a:pt x="453" y="1"/>
                      <a:pt x="29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3"/>
              <p:cNvSpPr/>
              <p:nvPr/>
            </p:nvSpPr>
            <p:spPr>
              <a:xfrm>
                <a:off x="3833330" y="2718501"/>
                <a:ext cx="20733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08" extrusionOk="0">
                    <a:moveTo>
                      <a:pt x="441" y="0"/>
                    </a:moveTo>
                    <a:lnTo>
                      <a:pt x="262" y="12"/>
                    </a:lnTo>
                    <a:lnTo>
                      <a:pt x="131" y="107"/>
                    </a:lnTo>
                    <a:lnTo>
                      <a:pt x="48" y="274"/>
                    </a:lnTo>
                    <a:lnTo>
                      <a:pt x="48" y="357"/>
                    </a:lnTo>
                    <a:lnTo>
                      <a:pt x="36" y="357"/>
                    </a:lnTo>
                    <a:cubicBezTo>
                      <a:pt x="36" y="345"/>
                      <a:pt x="36" y="333"/>
                      <a:pt x="36" y="322"/>
                    </a:cubicBezTo>
                    <a:lnTo>
                      <a:pt x="36" y="322"/>
                    </a:lnTo>
                    <a:cubicBezTo>
                      <a:pt x="0" y="429"/>
                      <a:pt x="12" y="548"/>
                      <a:pt x="96" y="631"/>
                    </a:cubicBezTo>
                    <a:cubicBezTo>
                      <a:pt x="153" y="680"/>
                      <a:pt x="222" y="707"/>
                      <a:pt x="294" y="707"/>
                    </a:cubicBezTo>
                    <a:cubicBezTo>
                      <a:pt x="327" y="707"/>
                      <a:pt x="360" y="702"/>
                      <a:pt x="393" y="691"/>
                    </a:cubicBezTo>
                    <a:lnTo>
                      <a:pt x="417" y="655"/>
                    </a:lnTo>
                    <a:cubicBezTo>
                      <a:pt x="465" y="655"/>
                      <a:pt x="512" y="631"/>
                      <a:pt x="548" y="607"/>
                    </a:cubicBezTo>
                    <a:cubicBezTo>
                      <a:pt x="596" y="572"/>
                      <a:pt x="631" y="536"/>
                      <a:pt x="655" y="476"/>
                    </a:cubicBezTo>
                    <a:lnTo>
                      <a:pt x="667" y="417"/>
                    </a:lnTo>
                    <a:lnTo>
                      <a:pt x="667" y="357"/>
                    </a:lnTo>
                    <a:lnTo>
                      <a:pt x="667" y="298"/>
                    </a:lnTo>
                    <a:cubicBezTo>
                      <a:pt x="667" y="286"/>
                      <a:pt x="667" y="286"/>
                      <a:pt x="667" y="274"/>
                    </a:cubicBezTo>
                    <a:cubicBezTo>
                      <a:pt x="667" y="238"/>
                      <a:pt x="667" y="202"/>
                      <a:pt x="655" y="155"/>
                    </a:cubicBezTo>
                    <a:lnTo>
                      <a:pt x="536" y="24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3"/>
              <p:cNvSpPr/>
              <p:nvPr/>
            </p:nvSpPr>
            <p:spPr>
              <a:xfrm>
                <a:off x="3641892" y="2666762"/>
                <a:ext cx="2222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03" extrusionOk="0">
                    <a:moveTo>
                      <a:pt x="334" y="0"/>
                    </a:moveTo>
                    <a:lnTo>
                      <a:pt x="144" y="60"/>
                    </a:lnTo>
                    <a:lnTo>
                      <a:pt x="60" y="167"/>
                    </a:lnTo>
                    <a:lnTo>
                      <a:pt x="180" y="262"/>
                    </a:lnTo>
                    <a:lnTo>
                      <a:pt x="180" y="262"/>
                    </a:lnTo>
                    <a:lnTo>
                      <a:pt x="13" y="238"/>
                    </a:lnTo>
                    <a:lnTo>
                      <a:pt x="1" y="345"/>
                    </a:lnTo>
                    <a:lnTo>
                      <a:pt x="49" y="500"/>
                    </a:lnTo>
                    <a:cubicBezTo>
                      <a:pt x="132" y="607"/>
                      <a:pt x="263" y="679"/>
                      <a:pt x="406" y="703"/>
                    </a:cubicBezTo>
                    <a:lnTo>
                      <a:pt x="572" y="607"/>
                    </a:lnTo>
                    <a:lnTo>
                      <a:pt x="632" y="524"/>
                    </a:lnTo>
                    <a:lnTo>
                      <a:pt x="656" y="512"/>
                    </a:lnTo>
                    <a:cubicBezTo>
                      <a:pt x="691" y="465"/>
                      <a:pt x="703" y="405"/>
                      <a:pt x="715" y="345"/>
                    </a:cubicBezTo>
                    <a:lnTo>
                      <a:pt x="703" y="274"/>
                    </a:lnTo>
                    <a:lnTo>
                      <a:pt x="691" y="214"/>
                    </a:lnTo>
                    <a:lnTo>
                      <a:pt x="644" y="143"/>
                    </a:lnTo>
                    <a:cubicBezTo>
                      <a:pt x="572" y="60"/>
                      <a:pt x="465" y="12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3"/>
              <p:cNvSpPr/>
              <p:nvPr/>
            </p:nvSpPr>
            <p:spPr>
              <a:xfrm>
                <a:off x="3708436" y="2757297"/>
                <a:ext cx="44725" cy="53229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715" extrusionOk="0">
                    <a:moveTo>
                      <a:pt x="357" y="0"/>
                    </a:moveTo>
                    <a:lnTo>
                      <a:pt x="262" y="12"/>
                    </a:lnTo>
                    <a:lnTo>
                      <a:pt x="143" y="72"/>
                    </a:lnTo>
                    <a:lnTo>
                      <a:pt x="60" y="167"/>
                    </a:lnTo>
                    <a:lnTo>
                      <a:pt x="0" y="298"/>
                    </a:lnTo>
                    <a:lnTo>
                      <a:pt x="0" y="393"/>
                    </a:lnTo>
                    <a:lnTo>
                      <a:pt x="36" y="524"/>
                    </a:lnTo>
                    <a:cubicBezTo>
                      <a:pt x="95" y="596"/>
                      <a:pt x="167" y="655"/>
                      <a:pt x="250" y="679"/>
                    </a:cubicBezTo>
                    <a:cubicBezTo>
                      <a:pt x="191" y="726"/>
                      <a:pt x="143" y="786"/>
                      <a:pt x="119" y="869"/>
                    </a:cubicBezTo>
                    <a:cubicBezTo>
                      <a:pt x="107" y="977"/>
                      <a:pt x="131" y="1096"/>
                      <a:pt x="202" y="1179"/>
                    </a:cubicBezTo>
                    <a:cubicBezTo>
                      <a:pt x="262" y="1262"/>
                      <a:pt x="345" y="1298"/>
                      <a:pt x="441" y="1310"/>
                    </a:cubicBezTo>
                    <a:lnTo>
                      <a:pt x="500" y="1310"/>
                    </a:lnTo>
                    <a:lnTo>
                      <a:pt x="560" y="1298"/>
                    </a:lnTo>
                    <a:lnTo>
                      <a:pt x="619" y="1274"/>
                    </a:lnTo>
                    <a:cubicBezTo>
                      <a:pt x="631" y="1250"/>
                      <a:pt x="655" y="1238"/>
                      <a:pt x="667" y="1227"/>
                    </a:cubicBezTo>
                    <a:lnTo>
                      <a:pt x="667" y="1227"/>
                    </a:lnTo>
                    <a:lnTo>
                      <a:pt x="619" y="1358"/>
                    </a:lnTo>
                    <a:lnTo>
                      <a:pt x="619" y="1453"/>
                    </a:lnTo>
                    <a:lnTo>
                      <a:pt x="679" y="1596"/>
                    </a:lnTo>
                    <a:lnTo>
                      <a:pt x="738" y="1655"/>
                    </a:lnTo>
                    <a:lnTo>
                      <a:pt x="881" y="1715"/>
                    </a:lnTo>
                    <a:lnTo>
                      <a:pt x="976" y="1715"/>
                    </a:lnTo>
                    <a:lnTo>
                      <a:pt x="1119" y="1655"/>
                    </a:lnTo>
                    <a:lnTo>
                      <a:pt x="1191" y="1572"/>
                    </a:lnTo>
                    <a:lnTo>
                      <a:pt x="1238" y="1429"/>
                    </a:lnTo>
                    <a:lnTo>
                      <a:pt x="1238" y="1334"/>
                    </a:lnTo>
                    <a:lnTo>
                      <a:pt x="1179" y="1203"/>
                    </a:lnTo>
                    <a:lnTo>
                      <a:pt x="1119" y="1131"/>
                    </a:lnTo>
                    <a:lnTo>
                      <a:pt x="976" y="1072"/>
                    </a:lnTo>
                    <a:lnTo>
                      <a:pt x="1012" y="965"/>
                    </a:lnTo>
                    <a:lnTo>
                      <a:pt x="1012" y="881"/>
                    </a:lnTo>
                    <a:lnTo>
                      <a:pt x="976" y="750"/>
                    </a:lnTo>
                    <a:lnTo>
                      <a:pt x="964" y="738"/>
                    </a:lnTo>
                    <a:cubicBezTo>
                      <a:pt x="964" y="726"/>
                      <a:pt x="964" y="715"/>
                      <a:pt x="976" y="703"/>
                    </a:cubicBezTo>
                    <a:cubicBezTo>
                      <a:pt x="1012" y="715"/>
                      <a:pt x="1048" y="721"/>
                      <a:pt x="1084" y="721"/>
                    </a:cubicBezTo>
                    <a:cubicBezTo>
                      <a:pt x="1119" y="721"/>
                      <a:pt x="1155" y="715"/>
                      <a:pt x="1191" y="703"/>
                    </a:cubicBezTo>
                    <a:cubicBezTo>
                      <a:pt x="1214" y="691"/>
                      <a:pt x="1250" y="691"/>
                      <a:pt x="1274" y="679"/>
                    </a:cubicBezTo>
                    <a:lnTo>
                      <a:pt x="1369" y="596"/>
                    </a:lnTo>
                    <a:lnTo>
                      <a:pt x="1417" y="512"/>
                    </a:lnTo>
                    <a:lnTo>
                      <a:pt x="1441" y="393"/>
                    </a:lnTo>
                    <a:cubicBezTo>
                      <a:pt x="1417" y="262"/>
                      <a:pt x="1322" y="143"/>
                      <a:pt x="1191" y="119"/>
                    </a:cubicBezTo>
                    <a:lnTo>
                      <a:pt x="1131" y="84"/>
                    </a:lnTo>
                    <a:lnTo>
                      <a:pt x="1036" y="60"/>
                    </a:lnTo>
                    <a:lnTo>
                      <a:pt x="1000" y="60"/>
                    </a:lnTo>
                    <a:cubicBezTo>
                      <a:pt x="905" y="72"/>
                      <a:pt x="822" y="107"/>
                      <a:pt x="762" y="179"/>
                    </a:cubicBezTo>
                    <a:lnTo>
                      <a:pt x="762" y="203"/>
                    </a:lnTo>
                    <a:lnTo>
                      <a:pt x="714" y="179"/>
                    </a:lnTo>
                    <a:lnTo>
                      <a:pt x="631" y="203"/>
                    </a:lnTo>
                    <a:cubicBezTo>
                      <a:pt x="595" y="131"/>
                      <a:pt x="548" y="72"/>
                      <a:pt x="476" y="36"/>
                    </a:cubicBezTo>
                    <a:lnTo>
                      <a:pt x="357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3"/>
              <p:cNvSpPr/>
              <p:nvPr/>
            </p:nvSpPr>
            <p:spPr>
              <a:xfrm>
                <a:off x="3589812" y="2628307"/>
                <a:ext cx="20702" cy="2033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55" extrusionOk="0">
                    <a:moveTo>
                      <a:pt x="322" y="1"/>
                    </a:moveTo>
                    <a:cubicBezTo>
                      <a:pt x="226" y="1"/>
                      <a:pt x="131" y="37"/>
                      <a:pt x="72" y="96"/>
                    </a:cubicBezTo>
                    <a:lnTo>
                      <a:pt x="12" y="227"/>
                    </a:lnTo>
                    <a:lnTo>
                      <a:pt x="0" y="310"/>
                    </a:lnTo>
                    <a:lnTo>
                      <a:pt x="36" y="453"/>
                    </a:lnTo>
                    <a:lnTo>
                      <a:pt x="72" y="501"/>
                    </a:lnTo>
                    <a:cubicBezTo>
                      <a:pt x="139" y="599"/>
                      <a:pt x="250" y="654"/>
                      <a:pt x="362" y="654"/>
                    </a:cubicBezTo>
                    <a:cubicBezTo>
                      <a:pt x="426" y="654"/>
                      <a:pt x="491" y="636"/>
                      <a:pt x="548" y="596"/>
                    </a:cubicBezTo>
                    <a:lnTo>
                      <a:pt x="607" y="537"/>
                    </a:lnTo>
                    <a:lnTo>
                      <a:pt x="631" y="489"/>
                    </a:lnTo>
                    <a:lnTo>
                      <a:pt x="655" y="418"/>
                    </a:lnTo>
                    <a:cubicBezTo>
                      <a:pt x="667" y="310"/>
                      <a:pt x="643" y="215"/>
                      <a:pt x="584" y="144"/>
                    </a:cubicBezTo>
                    <a:cubicBezTo>
                      <a:pt x="512" y="60"/>
                      <a:pt x="429" y="13"/>
                      <a:pt x="32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3"/>
              <p:cNvSpPr/>
              <p:nvPr/>
            </p:nvSpPr>
            <p:spPr>
              <a:xfrm>
                <a:off x="3762751" y="2668220"/>
                <a:ext cx="31813" cy="45873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78" extrusionOk="0">
                    <a:moveTo>
                      <a:pt x="536" y="1"/>
                    </a:moveTo>
                    <a:cubicBezTo>
                      <a:pt x="465" y="13"/>
                      <a:pt x="393" y="48"/>
                      <a:pt x="346" y="96"/>
                    </a:cubicBezTo>
                    <a:lnTo>
                      <a:pt x="286" y="203"/>
                    </a:lnTo>
                    <a:cubicBezTo>
                      <a:pt x="155" y="275"/>
                      <a:pt x="84" y="418"/>
                      <a:pt x="96" y="560"/>
                    </a:cubicBezTo>
                    <a:lnTo>
                      <a:pt x="167" y="703"/>
                    </a:lnTo>
                    <a:lnTo>
                      <a:pt x="262" y="775"/>
                    </a:lnTo>
                    <a:lnTo>
                      <a:pt x="429" y="799"/>
                    </a:lnTo>
                    <a:lnTo>
                      <a:pt x="465" y="787"/>
                    </a:lnTo>
                    <a:lnTo>
                      <a:pt x="465" y="787"/>
                    </a:lnTo>
                    <a:cubicBezTo>
                      <a:pt x="453" y="810"/>
                      <a:pt x="441" y="822"/>
                      <a:pt x="429" y="846"/>
                    </a:cubicBezTo>
                    <a:lnTo>
                      <a:pt x="417" y="834"/>
                    </a:lnTo>
                    <a:lnTo>
                      <a:pt x="226" y="834"/>
                    </a:lnTo>
                    <a:lnTo>
                      <a:pt x="179" y="870"/>
                    </a:lnTo>
                    <a:cubicBezTo>
                      <a:pt x="96" y="929"/>
                      <a:pt x="36" y="1013"/>
                      <a:pt x="12" y="1120"/>
                    </a:cubicBezTo>
                    <a:cubicBezTo>
                      <a:pt x="0" y="1215"/>
                      <a:pt x="36" y="1322"/>
                      <a:pt x="107" y="1394"/>
                    </a:cubicBezTo>
                    <a:lnTo>
                      <a:pt x="226" y="1465"/>
                    </a:lnTo>
                    <a:lnTo>
                      <a:pt x="310" y="1477"/>
                    </a:lnTo>
                    <a:lnTo>
                      <a:pt x="453" y="1453"/>
                    </a:lnTo>
                    <a:lnTo>
                      <a:pt x="465" y="1441"/>
                    </a:lnTo>
                    <a:cubicBezTo>
                      <a:pt x="536" y="1394"/>
                      <a:pt x="596" y="1322"/>
                      <a:pt x="619" y="1239"/>
                    </a:cubicBezTo>
                    <a:lnTo>
                      <a:pt x="667" y="1251"/>
                    </a:lnTo>
                    <a:lnTo>
                      <a:pt x="715" y="1251"/>
                    </a:lnTo>
                    <a:lnTo>
                      <a:pt x="715" y="1239"/>
                    </a:lnTo>
                    <a:lnTo>
                      <a:pt x="750" y="1239"/>
                    </a:lnTo>
                    <a:lnTo>
                      <a:pt x="917" y="1180"/>
                    </a:lnTo>
                    <a:lnTo>
                      <a:pt x="953" y="1132"/>
                    </a:lnTo>
                    <a:lnTo>
                      <a:pt x="1000" y="1049"/>
                    </a:lnTo>
                    <a:lnTo>
                      <a:pt x="1024" y="989"/>
                    </a:lnTo>
                    <a:lnTo>
                      <a:pt x="1024" y="882"/>
                    </a:lnTo>
                    <a:cubicBezTo>
                      <a:pt x="1000" y="775"/>
                      <a:pt x="917" y="691"/>
                      <a:pt x="810" y="656"/>
                    </a:cubicBezTo>
                    <a:cubicBezTo>
                      <a:pt x="786" y="650"/>
                      <a:pt x="759" y="647"/>
                      <a:pt x="732" y="647"/>
                    </a:cubicBezTo>
                    <a:cubicBezTo>
                      <a:pt x="706" y="647"/>
                      <a:pt x="679" y="650"/>
                      <a:pt x="655" y="656"/>
                    </a:cubicBezTo>
                    <a:lnTo>
                      <a:pt x="667" y="644"/>
                    </a:lnTo>
                    <a:lnTo>
                      <a:pt x="679" y="596"/>
                    </a:lnTo>
                    <a:cubicBezTo>
                      <a:pt x="810" y="548"/>
                      <a:pt x="893" y="406"/>
                      <a:pt x="881" y="263"/>
                    </a:cubicBezTo>
                    <a:cubicBezTo>
                      <a:pt x="869" y="179"/>
                      <a:pt x="822" y="96"/>
                      <a:pt x="750" y="37"/>
                    </a:cubicBezTo>
                    <a:lnTo>
                      <a:pt x="667" y="13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3"/>
              <p:cNvSpPr/>
              <p:nvPr/>
            </p:nvSpPr>
            <p:spPr>
              <a:xfrm>
                <a:off x="3733545" y="2654812"/>
                <a:ext cx="31441" cy="2790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99" extrusionOk="0">
                    <a:moveTo>
                      <a:pt x="285" y="1"/>
                    </a:moveTo>
                    <a:cubicBezTo>
                      <a:pt x="270" y="1"/>
                      <a:pt x="254" y="2"/>
                      <a:pt x="239" y="4"/>
                    </a:cubicBezTo>
                    <a:lnTo>
                      <a:pt x="96" y="88"/>
                    </a:lnTo>
                    <a:lnTo>
                      <a:pt x="36" y="171"/>
                    </a:lnTo>
                    <a:lnTo>
                      <a:pt x="1" y="314"/>
                    </a:lnTo>
                    <a:cubicBezTo>
                      <a:pt x="13" y="421"/>
                      <a:pt x="60" y="516"/>
                      <a:pt x="144" y="576"/>
                    </a:cubicBezTo>
                    <a:lnTo>
                      <a:pt x="227" y="611"/>
                    </a:lnTo>
                    <a:lnTo>
                      <a:pt x="298" y="623"/>
                    </a:lnTo>
                    <a:lnTo>
                      <a:pt x="358" y="623"/>
                    </a:lnTo>
                    <a:lnTo>
                      <a:pt x="370" y="707"/>
                    </a:lnTo>
                    <a:cubicBezTo>
                      <a:pt x="417" y="814"/>
                      <a:pt x="513" y="873"/>
                      <a:pt x="620" y="897"/>
                    </a:cubicBezTo>
                    <a:cubicBezTo>
                      <a:pt x="631" y="898"/>
                      <a:pt x="642" y="899"/>
                      <a:pt x="653" y="899"/>
                    </a:cubicBezTo>
                    <a:cubicBezTo>
                      <a:pt x="749" y="899"/>
                      <a:pt x="843" y="853"/>
                      <a:pt x="917" y="778"/>
                    </a:cubicBezTo>
                    <a:cubicBezTo>
                      <a:pt x="929" y="754"/>
                      <a:pt x="953" y="730"/>
                      <a:pt x="977" y="707"/>
                    </a:cubicBezTo>
                    <a:lnTo>
                      <a:pt x="1013" y="588"/>
                    </a:lnTo>
                    <a:lnTo>
                      <a:pt x="1013" y="492"/>
                    </a:lnTo>
                    <a:lnTo>
                      <a:pt x="965" y="373"/>
                    </a:lnTo>
                    <a:cubicBezTo>
                      <a:pt x="904" y="294"/>
                      <a:pt x="810" y="248"/>
                      <a:pt x="712" y="248"/>
                    </a:cubicBezTo>
                    <a:cubicBezTo>
                      <a:pt x="678" y="248"/>
                      <a:pt x="642" y="254"/>
                      <a:pt x="608" y="266"/>
                    </a:cubicBezTo>
                    <a:lnTo>
                      <a:pt x="608" y="254"/>
                    </a:lnTo>
                    <a:cubicBezTo>
                      <a:pt x="575" y="103"/>
                      <a:pt x="435" y="1"/>
                      <a:pt x="28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3"/>
              <p:cNvSpPr/>
              <p:nvPr/>
            </p:nvSpPr>
            <p:spPr>
              <a:xfrm>
                <a:off x="3711385" y="2684856"/>
                <a:ext cx="19616" cy="1887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8" extrusionOk="0">
                    <a:moveTo>
                      <a:pt x="334" y="1"/>
                    </a:moveTo>
                    <a:cubicBezTo>
                      <a:pt x="227" y="1"/>
                      <a:pt x="119" y="60"/>
                      <a:pt x="60" y="155"/>
                    </a:cubicBezTo>
                    <a:cubicBezTo>
                      <a:pt x="0" y="239"/>
                      <a:pt x="0" y="358"/>
                      <a:pt x="48" y="465"/>
                    </a:cubicBezTo>
                    <a:lnTo>
                      <a:pt x="179" y="572"/>
                    </a:lnTo>
                    <a:lnTo>
                      <a:pt x="286" y="608"/>
                    </a:lnTo>
                    <a:lnTo>
                      <a:pt x="346" y="608"/>
                    </a:lnTo>
                    <a:cubicBezTo>
                      <a:pt x="441" y="596"/>
                      <a:pt x="524" y="560"/>
                      <a:pt x="584" y="489"/>
                    </a:cubicBezTo>
                    <a:lnTo>
                      <a:pt x="631" y="370"/>
                    </a:lnTo>
                    <a:lnTo>
                      <a:pt x="631" y="274"/>
                    </a:lnTo>
                    <a:lnTo>
                      <a:pt x="596" y="143"/>
                    </a:lnTo>
                    <a:lnTo>
                      <a:pt x="548" y="96"/>
                    </a:lnTo>
                    <a:lnTo>
                      <a:pt x="477" y="48"/>
                    </a:lnTo>
                    <a:lnTo>
                      <a:pt x="429" y="24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3"/>
              <p:cNvSpPr/>
              <p:nvPr/>
            </p:nvSpPr>
            <p:spPr>
              <a:xfrm>
                <a:off x="3790840" y="2600435"/>
                <a:ext cx="22937" cy="383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237" extrusionOk="0">
                    <a:moveTo>
                      <a:pt x="447" y="0"/>
                    </a:moveTo>
                    <a:cubicBezTo>
                      <a:pt x="388" y="0"/>
                      <a:pt x="328" y="18"/>
                      <a:pt x="274" y="54"/>
                    </a:cubicBezTo>
                    <a:cubicBezTo>
                      <a:pt x="250" y="65"/>
                      <a:pt x="226" y="89"/>
                      <a:pt x="203" y="113"/>
                    </a:cubicBezTo>
                    <a:lnTo>
                      <a:pt x="155" y="232"/>
                    </a:lnTo>
                    <a:lnTo>
                      <a:pt x="155" y="339"/>
                    </a:lnTo>
                    <a:lnTo>
                      <a:pt x="203" y="470"/>
                    </a:lnTo>
                    <a:cubicBezTo>
                      <a:pt x="238" y="518"/>
                      <a:pt x="274" y="554"/>
                      <a:pt x="322" y="577"/>
                    </a:cubicBezTo>
                    <a:lnTo>
                      <a:pt x="179" y="613"/>
                    </a:lnTo>
                    <a:cubicBezTo>
                      <a:pt x="60" y="697"/>
                      <a:pt x="0" y="839"/>
                      <a:pt x="24" y="994"/>
                    </a:cubicBezTo>
                    <a:lnTo>
                      <a:pt x="83" y="1113"/>
                    </a:lnTo>
                    <a:lnTo>
                      <a:pt x="143" y="1173"/>
                    </a:lnTo>
                    <a:lnTo>
                      <a:pt x="262" y="1232"/>
                    </a:lnTo>
                    <a:cubicBezTo>
                      <a:pt x="282" y="1235"/>
                      <a:pt x="301" y="1237"/>
                      <a:pt x="319" y="1237"/>
                    </a:cubicBezTo>
                    <a:cubicBezTo>
                      <a:pt x="379" y="1237"/>
                      <a:pt x="434" y="1221"/>
                      <a:pt x="488" y="1185"/>
                    </a:cubicBezTo>
                    <a:cubicBezTo>
                      <a:pt x="536" y="1149"/>
                      <a:pt x="572" y="1113"/>
                      <a:pt x="584" y="1066"/>
                    </a:cubicBezTo>
                    <a:lnTo>
                      <a:pt x="584" y="1066"/>
                    </a:lnTo>
                    <a:cubicBezTo>
                      <a:pt x="574" y="1085"/>
                      <a:pt x="564" y="1096"/>
                      <a:pt x="555" y="1113"/>
                    </a:cubicBezTo>
                    <a:lnTo>
                      <a:pt x="555" y="1113"/>
                    </a:lnTo>
                    <a:lnTo>
                      <a:pt x="619" y="994"/>
                    </a:lnTo>
                    <a:lnTo>
                      <a:pt x="643" y="899"/>
                    </a:lnTo>
                    <a:lnTo>
                      <a:pt x="607" y="744"/>
                    </a:lnTo>
                    <a:lnTo>
                      <a:pt x="560" y="673"/>
                    </a:lnTo>
                    <a:lnTo>
                      <a:pt x="464" y="613"/>
                    </a:lnTo>
                    <a:cubicBezTo>
                      <a:pt x="512" y="613"/>
                      <a:pt x="560" y="601"/>
                      <a:pt x="595" y="589"/>
                    </a:cubicBezTo>
                    <a:lnTo>
                      <a:pt x="691" y="458"/>
                    </a:lnTo>
                    <a:lnTo>
                      <a:pt x="703" y="411"/>
                    </a:lnTo>
                    <a:lnTo>
                      <a:pt x="738" y="304"/>
                    </a:lnTo>
                    <a:lnTo>
                      <a:pt x="691" y="137"/>
                    </a:lnTo>
                    <a:cubicBezTo>
                      <a:pt x="639" y="48"/>
                      <a:pt x="545" y="0"/>
                      <a:pt x="44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3"/>
              <p:cNvSpPr/>
              <p:nvPr/>
            </p:nvSpPr>
            <p:spPr>
              <a:xfrm>
                <a:off x="3744998" y="2631907"/>
                <a:ext cx="19243" cy="2064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65" extrusionOk="0">
                    <a:moveTo>
                      <a:pt x="344" y="1"/>
                    </a:moveTo>
                    <a:cubicBezTo>
                      <a:pt x="285" y="1"/>
                      <a:pt x="228" y="22"/>
                      <a:pt x="179" y="52"/>
                    </a:cubicBezTo>
                    <a:cubicBezTo>
                      <a:pt x="108" y="111"/>
                      <a:pt x="48" y="194"/>
                      <a:pt x="25" y="290"/>
                    </a:cubicBezTo>
                    <a:lnTo>
                      <a:pt x="25" y="302"/>
                    </a:lnTo>
                    <a:cubicBezTo>
                      <a:pt x="1" y="421"/>
                      <a:pt x="48" y="540"/>
                      <a:pt x="156" y="611"/>
                    </a:cubicBezTo>
                    <a:cubicBezTo>
                      <a:pt x="209" y="647"/>
                      <a:pt x="269" y="665"/>
                      <a:pt x="327" y="665"/>
                    </a:cubicBezTo>
                    <a:cubicBezTo>
                      <a:pt x="385" y="665"/>
                      <a:pt x="441" y="647"/>
                      <a:pt x="489" y="611"/>
                    </a:cubicBezTo>
                    <a:lnTo>
                      <a:pt x="548" y="564"/>
                    </a:lnTo>
                    <a:lnTo>
                      <a:pt x="572" y="504"/>
                    </a:lnTo>
                    <a:lnTo>
                      <a:pt x="608" y="433"/>
                    </a:lnTo>
                    <a:cubicBezTo>
                      <a:pt x="608" y="409"/>
                      <a:pt x="608" y="385"/>
                      <a:pt x="608" y="361"/>
                    </a:cubicBezTo>
                    <a:cubicBezTo>
                      <a:pt x="620" y="314"/>
                      <a:pt x="620" y="254"/>
                      <a:pt x="608" y="206"/>
                    </a:cubicBezTo>
                    <a:lnTo>
                      <a:pt x="548" y="111"/>
                    </a:lnTo>
                    <a:lnTo>
                      <a:pt x="477" y="52"/>
                    </a:lnTo>
                    <a:lnTo>
                      <a:pt x="382" y="4"/>
                    </a:lnTo>
                    <a:cubicBezTo>
                      <a:pt x="369" y="2"/>
                      <a:pt x="356" y="1"/>
                      <a:pt x="34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3"/>
              <p:cNvSpPr/>
              <p:nvPr/>
            </p:nvSpPr>
            <p:spPr>
              <a:xfrm>
                <a:off x="3731714" y="2584358"/>
                <a:ext cx="21074" cy="2070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67" extrusionOk="0">
                    <a:moveTo>
                      <a:pt x="381" y="0"/>
                    </a:moveTo>
                    <a:lnTo>
                      <a:pt x="179" y="24"/>
                    </a:lnTo>
                    <a:lnTo>
                      <a:pt x="72" y="107"/>
                    </a:lnTo>
                    <a:lnTo>
                      <a:pt x="0" y="238"/>
                    </a:lnTo>
                    <a:lnTo>
                      <a:pt x="0" y="333"/>
                    </a:lnTo>
                    <a:lnTo>
                      <a:pt x="36" y="476"/>
                    </a:lnTo>
                    <a:lnTo>
                      <a:pt x="119" y="572"/>
                    </a:lnTo>
                    <a:lnTo>
                      <a:pt x="238" y="643"/>
                    </a:lnTo>
                    <a:lnTo>
                      <a:pt x="322" y="667"/>
                    </a:lnTo>
                    <a:lnTo>
                      <a:pt x="453" y="643"/>
                    </a:lnTo>
                    <a:cubicBezTo>
                      <a:pt x="607" y="548"/>
                      <a:pt x="679" y="369"/>
                      <a:pt x="607" y="202"/>
                    </a:cubicBezTo>
                    <a:lnTo>
                      <a:pt x="607" y="202"/>
                    </a:lnTo>
                    <a:cubicBezTo>
                      <a:pt x="607" y="210"/>
                      <a:pt x="607" y="218"/>
                      <a:pt x="607" y="226"/>
                    </a:cubicBezTo>
                    <a:lnTo>
                      <a:pt x="500" y="6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3"/>
              <p:cNvSpPr/>
              <p:nvPr/>
            </p:nvSpPr>
            <p:spPr>
              <a:xfrm>
                <a:off x="3732800" y="2534916"/>
                <a:ext cx="20361" cy="196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33" extrusionOk="0">
                    <a:moveTo>
                      <a:pt x="323" y="0"/>
                    </a:moveTo>
                    <a:cubicBezTo>
                      <a:pt x="229" y="0"/>
                      <a:pt x="139" y="38"/>
                      <a:pt x="72" y="105"/>
                    </a:cubicBezTo>
                    <a:cubicBezTo>
                      <a:pt x="60" y="117"/>
                      <a:pt x="48" y="141"/>
                      <a:pt x="37" y="152"/>
                    </a:cubicBezTo>
                    <a:lnTo>
                      <a:pt x="1" y="271"/>
                    </a:lnTo>
                    <a:lnTo>
                      <a:pt x="1" y="355"/>
                    </a:lnTo>
                    <a:lnTo>
                      <a:pt x="37" y="474"/>
                    </a:lnTo>
                    <a:cubicBezTo>
                      <a:pt x="109" y="575"/>
                      <a:pt x="221" y="633"/>
                      <a:pt x="335" y="633"/>
                    </a:cubicBezTo>
                    <a:cubicBezTo>
                      <a:pt x="409" y="633"/>
                      <a:pt x="483" y="609"/>
                      <a:pt x="549" y="557"/>
                    </a:cubicBezTo>
                    <a:lnTo>
                      <a:pt x="608" y="486"/>
                    </a:lnTo>
                    <a:lnTo>
                      <a:pt x="632" y="438"/>
                    </a:lnTo>
                    <a:lnTo>
                      <a:pt x="644" y="355"/>
                    </a:lnTo>
                    <a:cubicBezTo>
                      <a:pt x="656" y="212"/>
                      <a:pt x="572" y="81"/>
                      <a:pt x="441" y="21"/>
                    </a:cubicBezTo>
                    <a:cubicBezTo>
                      <a:pt x="402" y="7"/>
                      <a:pt x="362" y="0"/>
                      <a:pt x="32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3"/>
              <p:cNvSpPr/>
              <p:nvPr/>
            </p:nvSpPr>
            <p:spPr>
              <a:xfrm>
                <a:off x="3708436" y="2607636"/>
                <a:ext cx="34390" cy="2476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798" extrusionOk="0">
                    <a:moveTo>
                      <a:pt x="298" y="0"/>
                    </a:moveTo>
                    <a:lnTo>
                      <a:pt x="179" y="24"/>
                    </a:lnTo>
                    <a:lnTo>
                      <a:pt x="60" y="119"/>
                    </a:lnTo>
                    <a:lnTo>
                      <a:pt x="12" y="214"/>
                    </a:lnTo>
                    <a:lnTo>
                      <a:pt x="0" y="357"/>
                    </a:lnTo>
                    <a:lnTo>
                      <a:pt x="36" y="476"/>
                    </a:lnTo>
                    <a:lnTo>
                      <a:pt x="119" y="584"/>
                    </a:lnTo>
                    <a:lnTo>
                      <a:pt x="202" y="643"/>
                    </a:lnTo>
                    <a:lnTo>
                      <a:pt x="333" y="667"/>
                    </a:lnTo>
                    <a:cubicBezTo>
                      <a:pt x="322" y="619"/>
                      <a:pt x="363" y="595"/>
                      <a:pt x="405" y="595"/>
                    </a:cubicBezTo>
                    <a:cubicBezTo>
                      <a:pt x="447" y="595"/>
                      <a:pt x="488" y="619"/>
                      <a:pt x="476" y="667"/>
                    </a:cubicBezTo>
                    <a:lnTo>
                      <a:pt x="655" y="798"/>
                    </a:lnTo>
                    <a:lnTo>
                      <a:pt x="786" y="798"/>
                    </a:lnTo>
                    <a:lnTo>
                      <a:pt x="786" y="667"/>
                    </a:lnTo>
                    <a:lnTo>
                      <a:pt x="798" y="798"/>
                    </a:lnTo>
                    <a:cubicBezTo>
                      <a:pt x="905" y="798"/>
                      <a:pt x="1000" y="738"/>
                      <a:pt x="1060" y="655"/>
                    </a:cubicBezTo>
                    <a:cubicBezTo>
                      <a:pt x="1107" y="560"/>
                      <a:pt x="1107" y="441"/>
                      <a:pt x="1060" y="357"/>
                    </a:cubicBezTo>
                    <a:lnTo>
                      <a:pt x="953" y="262"/>
                    </a:lnTo>
                    <a:lnTo>
                      <a:pt x="857" y="226"/>
                    </a:lnTo>
                    <a:lnTo>
                      <a:pt x="845" y="274"/>
                    </a:lnTo>
                    <a:lnTo>
                      <a:pt x="845" y="214"/>
                    </a:lnTo>
                    <a:lnTo>
                      <a:pt x="750" y="203"/>
                    </a:lnTo>
                    <a:lnTo>
                      <a:pt x="607" y="238"/>
                    </a:lnTo>
                    <a:lnTo>
                      <a:pt x="595" y="143"/>
                    </a:lnTo>
                    <a:lnTo>
                      <a:pt x="500" y="4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3"/>
              <p:cNvSpPr/>
              <p:nvPr/>
            </p:nvSpPr>
            <p:spPr>
              <a:xfrm>
                <a:off x="3879140" y="2736006"/>
                <a:ext cx="20733" cy="1834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1" extrusionOk="0">
                    <a:moveTo>
                      <a:pt x="346" y="0"/>
                    </a:moveTo>
                    <a:cubicBezTo>
                      <a:pt x="256" y="0"/>
                      <a:pt x="174" y="36"/>
                      <a:pt x="108" y="103"/>
                    </a:cubicBezTo>
                    <a:cubicBezTo>
                      <a:pt x="13" y="210"/>
                      <a:pt x="1" y="377"/>
                      <a:pt x="96" y="484"/>
                    </a:cubicBezTo>
                    <a:lnTo>
                      <a:pt x="239" y="567"/>
                    </a:lnTo>
                    <a:lnTo>
                      <a:pt x="275" y="567"/>
                    </a:lnTo>
                    <a:cubicBezTo>
                      <a:pt x="310" y="583"/>
                      <a:pt x="349" y="591"/>
                      <a:pt x="387" y="591"/>
                    </a:cubicBezTo>
                    <a:cubicBezTo>
                      <a:pt x="464" y="591"/>
                      <a:pt x="540" y="559"/>
                      <a:pt x="596" y="496"/>
                    </a:cubicBezTo>
                    <a:cubicBezTo>
                      <a:pt x="620" y="484"/>
                      <a:pt x="632" y="460"/>
                      <a:pt x="644" y="436"/>
                    </a:cubicBezTo>
                    <a:lnTo>
                      <a:pt x="667" y="353"/>
                    </a:lnTo>
                    <a:lnTo>
                      <a:pt x="667" y="293"/>
                    </a:lnTo>
                    <a:lnTo>
                      <a:pt x="656" y="198"/>
                    </a:lnTo>
                    <a:cubicBezTo>
                      <a:pt x="608" y="103"/>
                      <a:pt x="525" y="19"/>
                      <a:pt x="417" y="8"/>
                    </a:cubicBezTo>
                    <a:cubicBezTo>
                      <a:pt x="393" y="3"/>
                      <a:pt x="369" y="0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3"/>
              <p:cNvSpPr/>
              <p:nvPr/>
            </p:nvSpPr>
            <p:spPr>
              <a:xfrm>
                <a:off x="3895031" y="2572254"/>
                <a:ext cx="23682" cy="2765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891" extrusionOk="0">
                    <a:moveTo>
                      <a:pt x="270" y="1"/>
                    </a:moveTo>
                    <a:cubicBezTo>
                      <a:pt x="211" y="1"/>
                      <a:pt x="151" y="15"/>
                      <a:pt x="96" y="45"/>
                    </a:cubicBezTo>
                    <a:lnTo>
                      <a:pt x="13" y="200"/>
                    </a:lnTo>
                    <a:lnTo>
                      <a:pt x="1" y="319"/>
                    </a:lnTo>
                    <a:lnTo>
                      <a:pt x="48" y="450"/>
                    </a:lnTo>
                    <a:lnTo>
                      <a:pt x="48" y="462"/>
                    </a:lnTo>
                    <a:lnTo>
                      <a:pt x="84" y="509"/>
                    </a:lnTo>
                    <a:cubicBezTo>
                      <a:pt x="72" y="604"/>
                      <a:pt x="84" y="700"/>
                      <a:pt x="144" y="783"/>
                    </a:cubicBezTo>
                    <a:lnTo>
                      <a:pt x="215" y="843"/>
                    </a:lnTo>
                    <a:lnTo>
                      <a:pt x="286" y="866"/>
                    </a:lnTo>
                    <a:lnTo>
                      <a:pt x="370" y="890"/>
                    </a:lnTo>
                    <a:cubicBezTo>
                      <a:pt x="501" y="878"/>
                      <a:pt x="620" y="819"/>
                      <a:pt x="691" y="723"/>
                    </a:cubicBezTo>
                    <a:lnTo>
                      <a:pt x="739" y="628"/>
                    </a:lnTo>
                    <a:lnTo>
                      <a:pt x="763" y="545"/>
                    </a:lnTo>
                    <a:lnTo>
                      <a:pt x="739" y="438"/>
                    </a:lnTo>
                    <a:cubicBezTo>
                      <a:pt x="727" y="402"/>
                      <a:pt x="703" y="378"/>
                      <a:pt x="691" y="354"/>
                    </a:cubicBezTo>
                    <a:cubicBezTo>
                      <a:pt x="667" y="331"/>
                      <a:pt x="644" y="319"/>
                      <a:pt x="620" y="295"/>
                    </a:cubicBezTo>
                    <a:lnTo>
                      <a:pt x="584" y="200"/>
                    </a:lnTo>
                    <a:cubicBezTo>
                      <a:pt x="572" y="176"/>
                      <a:pt x="560" y="152"/>
                      <a:pt x="548" y="140"/>
                    </a:cubicBezTo>
                    <a:cubicBezTo>
                      <a:pt x="479" y="48"/>
                      <a:pt x="376" y="1"/>
                      <a:pt x="27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3"/>
              <p:cNvSpPr/>
              <p:nvPr/>
            </p:nvSpPr>
            <p:spPr>
              <a:xfrm>
                <a:off x="3797854" y="2770426"/>
                <a:ext cx="59530" cy="81132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14" extrusionOk="0">
                    <a:moveTo>
                      <a:pt x="365" y="1"/>
                    </a:moveTo>
                    <a:cubicBezTo>
                      <a:pt x="273" y="1"/>
                      <a:pt x="183" y="38"/>
                      <a:pt x="119" y="101"/>
                    </a:cubicBezTo>
                    <a:lnTo>
                      <a:pt x="96" y="125"/>
                    </a:lnTo>
                    <a:lnTo>
                      <a:pt x="84" y="149"/>
                    </a:lnTo>
                    <a:lnTo>
                      <a:pt x="60" y="184"/>
                    </a:lnTo>
                    <a:cubicBezTo>
                      <a:pt x="0" y="363"/>
                      <a:pt x="72" y="565"/>
                      <a:pt x="227" y="661"/>
                    </a:cubicBezTo>
                    <a:cubicBezTo>
                      <a:pt x="286" y="696"/>
                      <a:pt x="358" y="720"/>
                      <a:pt x="417" y="720"/>
                    </a:cubicBezTo>
                    <a:lnTo>
                      <a:pt x="405" y="744"/>
                    </a:lnTo>
                    <a:lnTo>
                      <a:pt x="358" y="863"/>
                    </a:lnTo>
                    <a:lnTo>
                      <a:pt x="358" y="958"/>
                    </a:lnTo>
                    <a:lnTo>
                      <a:pt x="393" y="1077"/>
                    </a:lnTo>
                    <a:lnTo>
                      <a:pt x="453" y="1161"/>
                    </a:lnTo>
                    <a:cubicBezTo>
                      <a:pt x="465" y="1196"/>
                      <a:pt x="489" y="1232"/>
                      <a:pt x="512" y="1256"/>
                    </a:cubicBezTo>
                    <a:cubicBezTo>
                      <a:pt x="536" y="1292"/>
                      <a:pt x="572" y="1316"/>
                      <a:pt x="619" y="1339"/>
                    </a:cubicBezTo>
                    <a:lnTo>
                      <a:pt x="548" y="1446"/>
                    </a:lnTo>
                    <a:cubicBezTo>
                      <a:pt x="536" y="1482"/>
                      <a:pt x="536" y="1530"/>
                      <a:pt x="524" y="1566"/>
                    </a:cubicBezTo>
                    <a:lnTo>
                      <a:pt x="417" y="1589"/>
                    </a:lnTo>
                    <a:lnTo>
                      <a:pt x="369" y="1625"/>
                    </a:lnTo>
                    <a:lnTo>
                      <a:pt x="286" y="1744"/>
                    </a:lnTo>
                    <a:lnTo>
                      <a:pt x="262" y="1839"/>
                    </a:lnTo>
                    <a:lnTo>
                      <a:pt x="262" y="1875"/>
                    </a:lnTo>
                    <a:cubicBezTo>
                      <a:pt x="262" y="1958"/>
                      <a:pt x="286" y="2042"/>
                      <a:pt x="346" y="2101"/>
                    </a:cubicBezTo>
                    <a:lnTo>
                      <a:pt x="322" y="2125"/>
                    </a:lnTo>
                    <a:lnTo>
                      <a:pt x="262" y="2256"/>
                    </a:lnTo>
                    <a:lnTo>
                      <a:pt x="262" y="2363"/>
                    </a:lnTo>
                    <a:lnTo>
                      <a:pt x="322" y="2494"/>
                    </a:lnTo>
                    <a:lnTo>
                      <a:pt x="381" y="2542"/>
                    </a:lnTo>
                    <a:cubicBezTo>
                      <a:pt x="441" y="2566"/>
                      <a:pt x="512" y="2589"/>
                      <a:pt x="584" y="2613"/>
                    </a:cubicBezTo>
                    <a:lnTo>
                      <a:pt x="667" y="2601"/>
                    </a:lnTo>
                    <a:lnTo>
                      <a:pt x="798" y="2518"/>
                    </a:lnTo>
                    <a:lnTo>
                      <a:pt x="810" y="2494"/>
                    </a:lnTo>
                    <a:cubicBezTo>
                      <a:pt x="929" y="2375"/>
                      <a:pt x="929" y="2185"/>
                      <a:pt x="810" y="2054"/>
                    </a:cubicBezTo>
                    <a:lnTo>
                      <a:pt x="834" y="2018"/>
                    </a:lnTo>
                    <a:lnTo>
                      <a:pt x="905" y="2018"/>
                    </a:lnTo>
                    <a:cubicBezTo>
                      <a:pt x="989" y="2006"/>
                      <a:pt x="1060" y="1958"/>
                      <a:pt x="1108" y="1899"/>
                    </a:cubicBezTo>
                    <a:lnTo>
                      <a:pt x="1108" y="1899"/>
                    </a:lnTo>
                    <a:cubicBezTo>
                      <a:pt x="1084" y="1923"/>
                      <a:pt x="1060" y="1935"/>
                      <a:pt x="1036" y="1947"/>
                    </a:cubicBezTo>
                    <a:lnTo>
                      <a:pt x="1143" y="1863"/>
                    </a:lnTo>
                    <a:lnTo>
                      <a:pt x="1203" y="1780"/>
                    </a:lnTo>
                    <a:lnTo>
                      <a:pt x="1203" y="1768"/>
                    </a:lnTo>
                    <a:cubicBezTo>
                      <a:pt x="1203" y="1792"/>
                      <a:pt x="1215" y="1816"/>
                      <a:pt x="1227" y="1827"/>
                    </a:cubicBezTo>
                    <a:lnTo>
                      <a:pt x="1346" y="1935"/>
                    </a:lnTo>
                    <a:lnTo>
                      <a:pt x="1441" y="1970"/>
                    </a:lnTo>
                    <a:lnTo>
                      <a:pt x="1501" y="1970"/>
                    </a:lnTo>
                    <a:cubicBezTo>
                      <a:pt x="1513" y="1974"/>
                      <a:pt x="1526" y="1975"/>
                      <a:pt x="1539" y="1975"/>
                    </a:cubicBezTo>
                    <a:cubicBezTo>
                      <a:pt x="1574" y="1975"/>
                      <a:pt x="1609" y="1964"/>
                      <a:pt x="1643" y="1947"/>
                    </a:cubicBezTo>
                    <a:lnTo>
                      <a:pt x="1751" y="1827"/>
                    </a:lnTo>
                    <a:lnTo>
                      <a:pt x="1786" y="1720"/>
                    </a:lnTo>
                    <a:lnTo>
                      <a:pt x="1786" y="1661"/>
                    </a:lnTo>
                    <a:cubicBezTo>
                      <a:pt x="1798" y="1613"/>
                      <a:pt x="1786" y="1566"/>
                      <a:pt x="1762" y="1518"/>
                    </a:cubicBezTo>
                    <a:lnTo>
                      <a:pt x="1643" y="1411"/>
                    </a:lnTo>
                    <a:lnTo>
                      <a:pt x="1536" y="1387"/>
                    </a:lnTo>
                    <a:lnTo>
                      <a:pt x="1489" y="1375"/>
                    </a:lnTo>
                    <a:cubicBezTo>
                      <a:pt x="1441" y="1375"/>
                      <a:pt x="1393" y="1387"/>
                      <a:pt x="1346" y="1399"/>
                    </a:cubicBezTo>
                    <a:lnTo>
                      <a:pt x="1239" y="1530"/>
                    </a:lnTo>
                    <a:lnTo>
                      <a:pt x="1215" y="1589"/>
                    </a:lnTo>
                    <a:cubicBezTo>
                      <a:pt x="1215" y="1577"/>
                      <a:pt x="1215" y="1566"/>
                      <a:pt x="1215" y="1554"/>
                    </a:cubicBezTo>
                    <a:cubicBezTo>
                      <a:pt x="1179" y="1435"/>
                      <a:pt x="1096" y="1327"/>
                      <a:pt x="989" y="1268"/>
                    </a:cubicBezTo>
                    <a:lnTo>
                      <a:pt x="1060" y="1137"/>
                    </a:lnTo>
                    <a:lnTo>
                      <a:pt x="1060" y="1042"/>
                    </a:lnTo>
                    <a:lnTo>
                      <a:pt x="1060" y="1018"/>
                    </a:lnTo>
                    <a:lnTo>
                      <a:pt x="1131" y="1018"/>
                    </a:lnTo>
                    <a:cubicBezTo>
                      <a:pt x="1191" y="1018"/>
                      <a:pt x="1239" y="994"/>
                      <a:pt x="1274" y="958"/>
                    </a:cubicBezTo>
                    <a:lnTo>
                      <a:pt x="1310" y="958"/>
                    </a:lnTo>
                    <a:lnTo>
                      <a:pt x="1441" y="935"/>
                    </a:lnTo>
                    <a:cubicBezTo>
                      <a:pt x="1488" y="950"/>
                      <a:pt x="1537" y="959"/>
                      <a:pt x="1585" y="959"/>
                    </a:cubicBezTo>
                    <a:cubicBezTo>
                      <a:pt x="1648" y="959"/>
                      <a:pt x="1709" y="944"/>
                      <a:pt x="1762" y="911"/>
                    </a:cubicBezTo>
                    <a:lnTo>
                      <a:pt x="1834" y="851"/>
                    </a:lnTo>
                    <a:lnTo>
                      <a:pt x="1882" y="780"/>
                    </a:lnTo>
                    <a:lnTo>
                      <a:pt x="1905" y="684"/>
                    </a:lnTo>
                    <a:cubicBezTo>
                      <a:pt x="1917" y="601"/>
                      <a:pt x="1882" y="518"/>
                      <a:pt x="1834" y="446"/>
                    </a:cubicBezTo>
                    <a:cubicBezTo>
                      <a:pt x="1762" y="363"/>
                      <a:pt x="1667" y="315"/>
                      <a:pt x="1560" y="303"/>
                    </a:cubicBezTo>
                    <a:cubicBezTo>
                      <a:pt x="1548" y="292"/>
                      <a:pt x="1548" y="268"/>
                      <a:pt x="1536" y="256"/>
                    </a:cubicBezTo>
                    <a:cubicBezTo>
                      <a:pt x="1512" y="244"/>
                      <a:pt x="1501" y="220"/>
                      <a:pt x="1477" y="208"/>
                    </a:cubicBezTo>
                    <a:lnTo>
                      <a:pt x="1370" y="161"/>
                    </a:lnTo>
                    <a:lnTo>
                      <a:pt x="1286" y="161"/>
                    </a:lnTo>
                    <a:lnTo>
                      <a:pt x="1179" y="184"/>
                    </a:lnTo>
                    <a:cubicBezTo>
                      <a:pt x="1096" y="232"/>
                      <a:pt x="1036" y="315"/>
                      <a:pt x="1012" y="411"/>
                    </a:cubicBezTo>
                    <a:cubicBezTo>
                      <a:pt x="941" y="423"/>
                      <a:pt x="881" y="470"/>
                      <a:pt x="846" y="530"/>
                    </a:cubicBezTo>
                    <a:cubicBezTo>
                      <a:pt x="822" y="565"/>
                      <a:pt x="810" y="613"/>
                      <a:pt x="798" y="649"/>
                    </a:cubicBezTo>
                    <a:lnTo>
                      <a:pt x="786" y="637"/>
                    </a:lnTo>
                    <a:lnTo>
                      <a:pt x="679" y="625"/>
                    </a:lnTo>
                    <a:lnTo>
                      <a:pt x="667" y="625"/>
                    </a:lnTo>
                    <a:lnTo>
                      <a:pt x="679" y="613"/>
                    </a:lnTo>
                    <a:cubicBezTo>
                      <a:pt x="703" y="589"/>
                      <a:pt x="727" y="554"/>
                      <a:pt x="750" y="518"/>
                    </a:cubicBezTo>
                    <a:lnTo>
                      <a:pt x="762" y="470"/>
                    </a:lnTo>
                    <a:lnTo>
                      <a:pt x="774" y="434"/>
                    </a:lnTo>
                    <a:lnTo>
                      <a:pt x="774" y="375"/>
                    </a:lnTo>
                    <a:cubicBezTo>
                      <a:pt x="762" y="220"/>
                      <a:pt x="655" y="77"/>
                      <a:pt x="500" y="30"/>
                    </a:cubicBezTo>
                    <a:cubicBezTo>
                      <a:pt x="457" y="10"/>
                      <a:pt x="410" y="1"/>
                      <a:pt x="36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3"/>
              <p:cNvSpPr/>
              <p:nvPr/>
            </p:nvSpPr>
            <p:spPr>
              <a:xfrm>
                <a:off x="3907229" y="2626476"/>
                <a:ext cx="19616" cy="1887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8" extrusionOk="0">
                    <a:moveTo>
                      <a:pt x="316" y="0"/>
                    </a:moveTo>
                    <a:cubicBezTo>
                      <a:pt x="223" y="0"/>
                      <a:pt x="129" y="39"/>
                      <a:pt x="60" y="119"/>
                    </a:cubicBezTo>
                    <a:lnTo>
                      <a:pt x="48" y="131"/>
                    </a:lnTo>
                    <a:lnTo>
                      <a:pt x="1" y="262"/>
                    </a:lnTo>
                    <a:lnTo>
                      <a:pt x="1" y="358"/>
                    </a:lnTo>
                    <a:lnTo>
                      <a:pt x="48" y="477"/>
                    </a:lnTo>
                    <a:cubicBezTo>
                      <a:pt x="108" y="560"/>
                      <a:pt x="203" y="608"/>
                      <a:pt x="310" y="608"/>
                    </a:cubicBezTo>
                    <a:cubicBezTo>
                      <a:pt x="405" y="608"/>
                      <a:pt x="501" y="572"/>
                      <a:pt x="560" y="500"/>
                    </a:cubicBezTo>
                    <a:lnTo>
                      <a:pt x="584" y="477"/>
                    </a:lnTo>
                    <a:lnTo>
                      <a:pt x="632" y="346"/>
                    </a:lnTo>
                    <a:lnTo>
                      <a:pt x="632" y="250"/>
                    </a:lnTo>
                    <a:lnTo>
                      <a:pt x="584" y="131"/>
                    </a:lnTo>
                    <a:cubicBezTo>
                      <a:pt x="516" y="45"/>
                      <a:pt x="416" y="0"/>
                      <a:pt x="31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3"/>
              <p:cNvSpPr/>
              <p:nvPr/>
            </p:nvSpPr>
            <p:spPr>
              <a:xfrm>
                <a:off x="3958968" y="2677252"/>
                <a:ext cx="22192" cy="2119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83" extrusionOk="0">
                    <a:moveTo>
                      <a:pt x="396" y="0"/>
                    </a:moveTo>
                    <a:cubicBezTo>
                      <a:pt x="309" y="0"/>
                      <a:pt x="219" y="34"/>
                      <a:pt x="143" y="91"/>
                    </a:cubicBezTo>
                    <a:lnTo>
                      <a:pt x="84" y="138"/>
                    </a:lnTo>
                    <a:lnTo>
                      <a:pt x="12" y="246"/>
                    </a:lnTo>
                    <a:lnTo>
                      <a:pt x="0" y="341"/>
                    </a:lnTo>
                    <a:lnTo>
                      <a:pt x="12" y="472"/>
                    </a:lnTo>
                    <a:cubicBezTo>
                      <a:pt x="65" y="603"/>
                      <a:pt x="201" y="683"/>
                      <a:pt x="340" y="683"/>
                    </a:cubicBezTo>
                    <a:cubicBezTo>
                      <a:pt x="391" y="683"/>
                      <a:pt x="441" y="672"/>
                      <a:pt x="489" y="650"/>
                    </a:cubicBezTo>
                    <a:lnTo>
                      <a:pt x="596" y="508"/>
                    </a:lnTo>
                    <a:cubicBezTo>
                      <a:pt x="691" y="412"/>
                      <a:pt x="715" y="257"/>
                      <a:pt x="655" y="138"/>
                    </a:cubicBezTo>
                    <a:lnTo>
                      <a:pt x="596" y="79"/>
                    </a:lnTo>
                    <a:lnTo>
                      <a:pt x="548" y="43"/>
                    </a:lnTo>
                    <a:lnTo>
                      <a:pt x="465" y="7"/>
                    </a:lnTo>
                    <a:cubicBezTo>
                      <a:pt x="442" y="2"/>
                      <a:pt x="420" y="0"/>
                      <a:pt x="39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3"/>
              <p:cNvSpPr/>
              <p:nvPr/>
            </p:nvSpPr>
            <p:spPr>
              <a:xfrm>
                <a:off x="3916106" y="2783244"/>
                <a:ext cx="44384" cy="83832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701" extrusionOk="0">
                    <a:moveTo>
                      <a:pt x="315" y="0"/>
                    </a:moveTo>
                    <a:cubicBezTo>
                      <a:pt x="266" y="0"/>
                      <a:pt x="216" y="11"/>
                      <a:pt x="167" y="33"/>
                    </a:cubicBezTo>
                    <a:lnTo>
                      <a:pt x="36" y="212"/>
                    </a:lnTo>
                    <a:lnTo>
                      <a:pt x="36" y="343"/>
                    </a:lnTo>
                    <a:lnTo>
                      <a:pt x="60" y="367"/>
                    </a:lnTo>
                    <a:cubicBezTo>
                      <a:pt x="0" y="498"/>
                      <a:pt x="24" y="652"/>
                      <a:pt x="108" y="760"/>
                    </a:cubicBezTo>
                    <a:lnTo>
                      <a:pt x="131" y="772"/>
                    </a:lnTo>
                    <a:lnTo>
                      <a:pt x="119" y="772"/>
                    </a:lnTo>
                    <a:lnTo>
                      <a:pt x="72" y="819"/>
                    </a:lnTo>
                    <a:lnTo>
                      <a:pt x="24" y="950"/>
                    </a:lnTo>
                    <a:lnTo>
                      <a:pt x="24" y="1033"/>
                    </a:lnTo>
                    <a:lnTo>
                      <a:pt x="24" y="1069"/>
                    </a:lnTo>
                    <a:cubicBezTo>
                      <a:pt x="24" y="1117"/>
                      <a:pt x="48" y="1176"/>
                      <a:pt x="72" y="1224"/>
                    </a:cubicBezTo>
                    <a:lnTo>
                      <a:pt x="238" y="1307"/>
                    </a:lnTo>
                    <a:lnTo>
                      <a:pt x="369" y="1307"/>
                    </a:lnTo>
                    <a:lnTo>
                      <a:pt x="393" y="1295"/>
                    </a:lnTo>
                    <a:lnTo>
                      <a:pt x="393" y="1295"/>
                    </a:lnTo>
                    <a:lnTo>
                      <a:pt x="369" y="1343"/>
                    </a:lnTo>
                    <a:lnTo>
                      <a:pt x="381" y="1510"/>
                    </a:lnTo>
                    <a:cubicBezTo>
                      <a:pt x="405" y="1557"/>
                      <a:pt x="441" y="1593"/>
                      <a:pt x="489" y="1629"/>
                    </a:cubicBezTo>
                    <a:lnTo>
                      <a:pt x="489" y="1653"/>
                    </a:lnTo>
                    <a:cubicBezTo>
                      <a:pt x="489" y="1688"/>
                      <a:pt x="512" y="1712"/>
                      <a:pt x="524" y="1748"/>
                    </a:cubicBezTo>
                    <a:lnTo>
                      <a:pt x="560" y="1784"/>
                    </a:lnTo>
                    <a:lnTo>
                      <a:pt x="572" y="1795"/>
                    </a:lnTo>
                    <a:cubicBezTo>
                      <a:pt x="572" y="1831"/>
                      <a:pt x="584" y="1855"/>
                      <a:pt x="596" y="1891"/>
                    </a:cubicBezTo>
                    <a:lnTo>
                      <a:pt x="667" y="1986"/>
                    </a:lnTo>
                    <a:cubicBezTo>
                      <a:pt x="691" y="2022"/>
                      <a:pt x="715" y="2057"/>
                      <a:pt x="750" y="2093"/>
                    </a:cubicBezTo>
                    <a:lnTo>
                      <a:pt x="679" y="2141"/>
                    </a:lnTo>
                    <a:lnTo>
                      <a:pt x="608" y="2224"/>
                    </a:lnTo>
                    <a:lnTo>
                      <a:pt x="584" y="2260"/>
                    </a:lnTo>
                    <a:cubicBezTo>
                      <a:pt x="560" y="2307"/>
                      <a:pt x="560" y="2355"/>
                      <a:pt x="560" y="2415"/>
                    </a:cubicBezTo>
                    <a:lnTo>
                      <a:pt x="631" y="2557"/>
                    </a:lnTo>
                    <a:lnTo>
                      <a:pt x="715" y="2617"/>
                    </a:lnTo>
                    <a:lnTo>
                      <a:pt x="762" y="2641"/>
                    </a:lnTo>
                    <a:cubicBezTo>
                      <a:pt x="774" y="2653"/>
                      <a:pt x="786" y="2653"/>
                      <a:pt x="810" y="2665"/>
                    </a:cubicBezTo>
                    <a:lnTo>
                      <a:pt x="810" y="2700"/>
                    </a:lnTo>
                    <a:cubicBezTo>
                      <a:pt x="1012" y="2677"/>
                      <a:pt x="1227" y="2641"/>
                      <a:pt x="1429" y="2605"/>
                    </a:cubicBezTo>
                    <a:lnTo>
                      <a:pt x="1417" y="2546"/>
                    </a:lnTo>
                    <a:lnTo>
                      <a:pt x="1322" y="2427"/>
                    </a:lnTo>
                    <a:lnTo>
                      <a:pt x="1239" y="2379"/>
                    </a:lnTo>
                    <a:lnTo>
                      <a:pt x="1203" y="2367"/>
                    </a:lnTo>
                    <a:lnTo>
                      <a:pt x="1167" y="2355"/>
                    </a:lnTo>
                    <a:cubicBezTo>
                      <a:pt x="1167" y="2343"/>
                      <a:pt x="1167" y="2331"/>
                      <a:pt x="1167" y="2319"/>
                    </a:cubicBezTo>
                    <a:lnTo>
                      <a:pt x="1096" y="2176"/>
                    </a:lnTo>
                    <a:lnTo>
                      <a:pt x="1048" y="2141"/>
                    </a:lnTo>
                    <a:cubicBezTo>
                      <a:pt x="1084" y="2129"/>
                      <a:pt x="1108" y="2117"/>
                      <a:pt x="1131" y="2105"/>
                    </a:cubicBezTo>
                    <a:lnTo>
                      <a:pt x="1191" y="2057"/>
                    </a:lnTo>
                    <a:lnTo>
                      <a:pt x="1215" y="2022"/>
                    </a:lnTo>
                    <a:lnTo>
                      <a:pt x="1251" y="1962"/>
                    </a:lnTo>
                    <a:cubicBezTo>
                      <a:pt x="1274" y="1867"/>
                      <a:pt x="1274" y="1772"/>
                      <a:pt x="1251" y="1676"/>
                    </a:cubicBezTo>
                    <a:cubicBezTo>
                      <a:pt x="1239" y="1653"/>
                      <a:pt x="1227" y="1629"/>
                      <a:pt x="1215" y="1605"/>
                    </a:cubicBezTo>
                    <a:lnTo>
                      <a:pt x="1143" y="1545"/>
                    </a:lnTo>
                    <a:lnTo>
                      <a:pt x="1155" y="1510"/>
                    </a:lnTo>
                    <a:lnTo>
                      <a:pt x="1072" y="1367"/>
                    </a:lnTo>
                    <a:lnTo>
                      <a:pt x="1096" y="1319"/>
                    </a:lnTo>
                    <a:lnTo>
                      <a:pt x="1012" y="1248"/>
                    </a:lnTo>
                    <a:lnTo>
                      <a:pt x="989" y="1153"/>
                    </a:lnTo>
                    <a:cubicBezTo>
                      <a:pt x="926" y="1075"/>
                      <a:pt x="834" y="1033"/>
                      <a:pt x="737" y="1033"/>
                    </a:cubicBezTo>
                    <a:cubicBezTo>
                      <a:pt x="686" y="1033"/>
                      <a:pt x="633" y="1044"/>
                      <a:pt x="584" y="1069"/>
                    </a:cubicBezTo>
                    <a:cubicBezTo>
                      <a:pt x="596" y="1033"/>
                      <a:pt x="596" y="986"/>
                      <a:pt x="596" y="950"/>
                    </a:cubicBezTo>
                    <a:cubicBezTo>
                      <a:pt x="584" y="914"/>
                      <a:pt x="572" y="879"/>
                      <a:pt x="560" y="843"/>
                    </a:cubicBezTo>
                    <a:cubicBezTo>
                      <a:pt x="572" y="831"/>
                      <a:pt x="596" y="819"/>
                      <a:pt x="608" y="795"/>
                    </a:cubicBezTo>
                    <a:lnTo>
                      <a:pt x="643" y="760"/>
                    </a:lnTo>
                    <a:lnTo>
                      <a:pt x="667" y="736"/>
                    </a:lnTo>
                    <a:lnTo>
                      <a:pt x="691" y="688"/>
                    </a:lnTo>
                    <a:cubicBezTo>
                      <a:pt x="750" y="498"/>
                      <a:pt x="715" y="295"/>
                      <a:pt x="596" y="141"/>
                    </a:cubicBezTo>
                    <a:cubicBezTo>
                      <a:pt x="522" y="51"/>
                      <a:pt x="421" y="0"/>
                      <a:pt x="31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3"/>
              <p:cNvSpPr/>
              <p:nvPr/>
            </p:nvSpPr>
            <p:spPr>
              <a:xfrm>
                <a:off x="3904653" y="2732095"/>
                <a:ext cx="22564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53" extrusionOk="0">
                    <a:moveTo>
                      <a:pt x="321" y="1"/>
                    </a:moveTo>
                    <a:cubicBezTo>
                      <a:pt x="266" y="1"/>
                      <a:pt x="209" y="13"/>
                      <a:pt x="155" y="38"/>
                    </a:cubicBezTo>
                    <a:lnTo>
                      <a:pt x="72" y="122"/>
                    </a:lnTo>
                    <a:lnTo>
                      <a:pt x="24" y="193"/>
                    </a:lnTo>
                    <a:lnTo>
                      <a:pt x="0" y="312"/>
                    </a:lnTo>
                    <a:cubicBezTo>
                      <a:pt x="12" y="419"/>
                      <a:pt x="48" y="526"/>
                      <a:pt x="119" y="610"/>
                    </a:cubicBezTo>
                    <a:cubicBezTo>
                      <a:pt x="179" y="693"/>
                      <a:pt x="262" y="741"/>
                      <a:pt x="369" y="753"/>
                    </a:cubicBezTo>
                    <a:lnTo>
                      <a:pt x="429" y="753"/>
                    </a:lnTo>
                    <a:lnTo>
                      <a:pt x="477" y="741"/>
                    </a:lnTo>
                    <a:lnTo>
                      <a:pt x="536" y="717"/>
                    </a:lnTo>
                    <a:cubicBezTo>
                      <a:pt x="607" y="669"/>
                      <a:pt x="655" y="610"/>
                      <a:pt x="679" y="538"/>
                    </a:cubicBezTo>
                    <a:lnTo>
                      <a:pt x="679" y="538"/>
                    </a:lnTo>
                    <a:cubicBezTo>
                      <a:pt x="667" y="562"/>
                      <a:pt x="655" y="586"/>
                      <a:pt x="631" y="610"/>
                    </a:cubicBezTo>
                    <a:lnTo>
                      <a:pt x="703" y="491"/>
                    </a:lnTo>
                    <a:lnTo>
                      <a:pt x="727" y="395"/>
                    </a:lnTo>
                    <a:lnTo>
                      <a:pt x="703" y="241"/>
                    </a:lnTo>
                    <a:cubicBezTo>
                      <a:pt x="679" y="217"/>
                      <a:pt x="667" y="193"/>
                      <a:pt x="643" y="181"/>
                    </a:cubicBezTo>
                    <a:cubicBezTo>
                      <a:pt x="569" y="65"/>
                      <a:pt x="448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3"/>
              <p:cNvSpPr/>
              <p:nvPr/>
            </p:nvSpPr>
            <p:spPr>
              <a:xfrm>
                <a:off x="3808562" y="2624706"/>
                <a:ext cx="19988" cy="19523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29" extrusionOk="0">
                    <a:moveTo>
                      <a:pt x="355" y="1"/>
                    </a:moveTo>
                    <a:cubicBezTo>
                      <a:pt x="300" y="1"/>
                      <a:pt x="243" y="15"/>
                      <a:pt x="191" y="45"/>
                    </a:cubicBezTo>
                    <a:cubicBezTo>
                      <a:pt x="48" y="141"/>
                      <a:pt x="1" y="331"/>
                      <a:pt x="72" y="498"/>
                    </a:cubicBezTo>
                    <a:lnTo>
                      <a:pt x="203" y="605"/>
                    </a:lnTo>
                    <a:lnTo>
                      <a:pt x="310" y="629"/>
                    </a:lnTo>
                    <a:lnTo>
                      <a:pt x="477" y="593"/>
                    </a:lnTo>
                    <a:cubicBezTo>
                      <a:pt x="536" y="557"/>
                      <a:pt x="584" y="498"/>
                      <a:pt x="608" y="426"/>
                    </a:cubicBezTo>
                    <a:lnTo>
                      <a:pt x="644" y="355"/>
                    </a:lnTo>
                    <a:lnTo>
                      <a:pt x="620" y="141"/>
                    </a:lnTo>
                    <a:lnTo>
                      <a:pt x="608" y="129"/>
                    </a:lnTo>
                    <a:cubicBezTo>
                      <a:pt x="547" y="45"/>
                      <a:pt x="453" y="1"/>
                      <a:pt x="35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43"/>
              <p:cNvSpPr/>
              <p:nvPr/>
            </p:nvSpPr>
            <p:spPr>
              <a:xfrm>
                <a:off x="3984480" y="2588610"/>
                <a:ext cx="19616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2" extrusionOk="0">
                    <a:moveTo>
                      <a:pt x="284" y="1"/>
                    </a:moveTo>
                    <a:cubicBezTo>
                      <a:pt x="232" y="1"/>
                      <a:pt x="179" y="14"/>
                      <a:pt x="131" y="42"/>
                    </a:cubicBezTo>
                    <a:lnTo>
                      <a:pt x="36" y="161"/>
                    </a:lnTo>
                    <a:lnTo>
                      <a:pt x="0" y="256"/>
                    </a:lnTo>
                    <a:lnTo>
                      <a:pt x="12" y="411"/>
                    </a:lnTo>
                    <a:cubicBezTo>
                      <a:pt x="48" y="506"/>
                      <a:pt x="131" y="577"/>
                      <a:pt x="238" y="601"/>
                    </a:cubicBezTo>
                    <a:lnTo>
                      <a:pt x="310" y="601"/>
                    </a:lnTo>
                    <a:lnTo>
                      <a:pt x="393" y="589"/>
                    </a:lnTo>
                    <a:lnTo>
                      <a:pt x="464" y="566"/>
                    </a:lnTo>
                    <a:cubicBezTo>
                      <a:pt x="595" y="470"/>
                      <a:pt x="631" y="292"/>
                      <a:pt x="548" y="149"/>
                    </a:cubicBezTo>
                    <a:cubicBezTo>
                      <a:pt x="492" y="54"/>
                      <a:pt x="389" y="1"/>
                      <a:pt x="28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43"/>
              <p:cNvSpPr/>
              <p:nvPr/>
            </p:nvSpPr>
            <p:spPr>
              <a:xfrm>
                <a:off x="3556540" y="2595749"/>
                <a:ext cx="24427" cy="2632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48" extrusionOk="0">
                    <a:moveTo>
                      <a:pt x="418" y="1"/>
                    </a:moveTo>
                    <a:cubicBezTo>
                      <a:pt x="375" y="1"/>
                      <a:pt x="331" y="9"/>
                      <a:pt x="286" y="26"/>
                    </a:cubicBezTo>
                    <a:lnTo>
                      <a:pt x="191" y="121"/>
                    </a:lnTo>
                    <a:lnTo>
                      <a:pt x="143" y="205"/>
                    </a:lnTo>
                    <a:lnTo>
                      <a:pt x="132" y="288"/>
                    </a:lnTo>
                    <a:cubicBezTo>
                      <a:pt x="108" y="288"/>
                      <a:pt x="72" y="288"/>
                      <a:pt x="36" y="300"/>
                    </a:cubicBezTo>
                    <a:cubicBezTo>
                      <a:pt x="24" y="300"/>
                      <a:pt x="12" y="300"/>
                      <a:pt x="1" y="312"/>
                    </a:cubicBezTo>
                    <a:cubicBezTo>
                      <a:pt x="96" y="490"/>
                      <a:pt x="179" y="669"/>
                      <a:pt x="274" y="848"/>
                    </a:cubicBezTo>
                    <a:lnTo>
                      <a:pt x="310" y="824"/>
                    </a:lnTo>
                    <a:lnTo>
                      <a:pt x="334" y="776"/>
                    </a:lnTo>
                    <a:lnTo>
                      <a:pt x="393" y="693"/>
                    </a:lnTo>
                    <a:lnTo>
                      <a:pt x="393" y="669"/>
                    </a:lnTo>
                    <a:cubicBezTo>
                      <a:pt x="417" y="675"/>
                      <a:pt x="444" y="678"/>
                      <a:pt x="472" y="678"/>
                    </a:cubicBezTo>
                    <a:cubicBezTo>
                      <a:pt x="501" y="678"/>
                      <a:pt x="530" y="675"/>
                      <a:pt x="560" y="669"/>
                    </a:cubicBezTo>
                    <a:lnTo>
                      <a:pt x="632" y="633"/>
                    </a:lnTo>
                    <a:lnTo>
                      <a:pt x="667" y="597"/>
                    </a:lnTo>
                    <a:lnTo>
                      <a:pt x="727" y="538"/>
                    </a:lnTo>
                    <a:cubicBezTo>
                      <a:pt x="774" y="455"/>
                      <a:pt x="786" y="347"/>
                      <a:pt x="751" y="252"/>
                    </a:cubicBezTo>
                    <a:cubicBezTo>
                      <a:pt x="727" y="157"/>
                      <a:pt x="655" y="86"/>
                      <a:pt x="560" y="38"/>
                    </a:cubicBezTo>
                    <a:cubicBezTo>
                      <a:pt x="515" y="12"/>
                      <a:pt x="467" y="1"/>
                      <a:pt x="41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43"/>
              <p:cNvSpPr/>
              <p:nvPr/>
            </p:nvSpPr>
            <p:spPr>
              <a:xfrm>
                <a:off x="3787146" y="2644229"/>
                <a:ext cx="20702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46" extrusionOk="0">
                    <a:moveTo>
                      <a:pt x="302" y="0"/>
                    </a:moveTo>
                    <a:cubicBezTo>
                      <a:pt x="273" y="0"/>
                      <a:pt x="243" y="4"/>
                      <a:pt x="214" y="12"/>
                    </a:cubicBezTo>
                    <a:cubicBezTo>
                      <a:pt x="202" y="24"/>
                      <a:pt x="179" y="24"/>
                      <a:pt x="167" y="36"/>
                    </a:cubicBezTo>
                    <a:lnTo>
                      <a:pt x="72" y="119"/>
                    </a:lnTo>
                    <a:lnTo>
                      <a:pt x="24" y="190"/>
                    </a:lnTo>
                    <a:lnTo>
                      <a:pt x="0" y="321"/>
                    </a:lnTo>
                    <a:cubicBezTo>
                      <a:pt x="11" y="509"/>
                      <a:pt x="165" y="645"/>
                      <a:pt x="349" y="645"/>
                    </a:cubicBezTo>
                    <a:cubicBezTo>
                      <a:pt x="363" y="645"/>
                      <a:pt x="378" y="645"/>
                      <a:pt x="393" y="643"/>
                    </a:cubicBezTo>
                    <a:lnTo>
                      <a:pt x="476" y="619"/>
                    </a:lnTo>
                    <a:lnTo>
                      <a:pt x="524" y="583"/>
                    </a:lnTo>
                    <a:lnTo>
                      <a:pt x="583" y="524"/>
                    </a:lnTo>
                    <a:cubicBezTo>
                      <a:pt x="667" y="405"/>
                      <a:pt x="655" y="250"/>
                      <a:pt x="572" y="131"/>
                    </a:cubicBezTo>
                    <a:cubicBezTo>
                      <a:pt x="507" y="47"/>
                      <a:pt x="406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43"/>
              <p:cNvSpPr/>
              <p:nvPr/>
            </p:nvSpPr>
            <p:spPr>
              <a:xfrm>
                <a:off x="4001085" y="2744324"/>
                <a:ext cx="21478" cy="1859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9" extrusionOk="0">
                    <a:moveTo>
                      <a:pt x="340" y="1"/>
                    </a:moveTo>
                    <a:cubicBezTo>
                      <a:pt x="288" y="1"/>
                      <a:pt x="237" y="12"/>
                      <a:pt x="191" y="37"/>
                    </a:cubicBezTo>
                    <a:cubicBezTo>
                      <a:pt x="60" y="121"/>
                      <a:pt x="1" y="275"/>
                      <a:pt x="60" y="418"/>
                    </a:cubicBezTo>
                    <a:lnTo>
                      <a:pt x="191" y="537"/>
                    </a:lnTo>
                    <a:lnTo>
                      <a:pt x="239" y="549"/>
                    </a:lnTo>
                    <a:lnTo>
                      <a:pt x="239" y="561"/>
                    </a:lnTo>
                    <a:cubicBezTo>
                      <a:pt x="284" y="587"/>
                      <a:pt x="335" y="598"/>
                      <a:pt x="386" y="598"/>
                    </a:cubicBezTo>
                    <a:cubicBezTo>
                      <a:pt x="430" y="598"/>
                      <a:pt x="474" y="590"/>
                      <a:pt x="513" y="573"/>
                    </a:cubicBezTo>
                    <a:lnTo>
                      <a:pt x="572" y="537"/>
                    </a:lnTo>
                    <a:lnTo>
                      <a:pt x="608" y="502"/>
                    </a:lnTo>
                    <a:lnTo>
                      <a:pt x="644" y="442"/>
                    </a:lnTo>
                    <a:cubicBezTo>
                      <a:pt x="691" y="335"/>
                      <a:pt x="679" y="216"/>
                      <a:pt x="608" y="121"/>
                    </a:cubicBezTo>
                    <a:cubicBezTo>
                      <a:pt x="538" y="43"/>
                      <a:pt x="438" y="1"/>
                      <a:pt x="34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3"/>
              <p:cNvSpPr/>
              <p:nvPr/>
            </p:nvSpPr>
            <p:spPr>
              <a:xfrm>
                <a:off x="3685127" y="2663441"/>
                <a:ext cx="21850" cy="2175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01" extrusionOk="0">
                    <a:moveTo>
                      <a:pt x="394" y="0"/>
                    </a:moveTo>
                    <a:cubicBezTo>
                      <a:pt x="287" y="0"/>
                      <a:pt x="180" y="60"/>
                      <a:pt x="96" y="143"/>
                    </a:cubicBezTo>
                    <a:lnTo>
                      <a:pt x="49" y="202"/>
                    </a:lnTo>
                    <a:lnTo>
                      <a:pt x="1" y="321"/>
                    </a:lnTo>
                    <a:lnTo>
                      <a:pt x="1" y="417"/>
                    </a:lnTo>
                    <a:lnTo>
                      <a:pt x="49" y="536"/>
                    </a:lnTo>
                    <a:cubicBezTo>
                      <a:pt x="114" y="645"/>
                      <a:pt x="228" y="700"/>
                      <a:pt x="342" y="700"/>
                    </a:cubicBezTo>
                    <a:cubicBezTo>
                      <a:pt x="415" y="700"/>
                      <a:pt x="488" y="678"/>
                      <a:pt x="549" y="631"/>
                    </a:cubicBezTo>
                    <a:lnTo>
                      <a:pt x="620" y="464"/>
                    </a:lnTo>
                    <a:cubicBezTo>
                      <a:pt x="703" y="345"/>
                      <a:pt x="703" y="202"/>
                      <a:pt x="608" y="95"/>
                    </a:cubicBezTo>
                    <a:lnTo>
                      <a:pt x="549" y="36"/>
                    </a:lnTo>
                    <a:lnTo>
                      <a:pt x="489" y="12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43"/>
              <p:cNvSpPr/>
              <p:nvPr/>
            </p:nvSpPr>
            <p:spPr>
              <a:xfrm>
                <a:off x="3625288" y="2708941"/>
                <a:ext cx="17009" cy="17691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70" extrusionOk="0">
                    <a:moveTo>
                      <a:pt x="234" y="1"/>
                    </a:moveTo>
                    <a:cubicBezTo>
                      <a:pt x="188" y="1"/>
                      <a:pt x="141" y="11"/>
                      <a:pt x="95" y="34"/>
                    </a:cubicBezTo>
                    <a:cubicBezTo>
                      <a:pt x="60" y="46"/>
                      <a:pt x="24" y="70"/>
                      <a:pt x="0" y="106"/>
                    </a:cubicBezTo>
                    <a:cubicBezTo>
                      <a:pt x="131" y="260"/>
                      <a:pt x="262" y="415"/>
                      <a:pt x="393" y="570"/>
                    </a:cubicBezTo>
                    <a:cubicBezTo>
                      <a:pt x="417" y="558"/>
                      <a:pt x="429" y="534"/>
                      <a:pt x="453" y="522"/>
                    </a:cubicBezTo>
                    <a:cubicBezTo>
                      <a:pt x="524" y="427"/>
                      <a:pt x="548" y="320"/>
                      <a:pt x="524" y="213"/>
                    </a:cubicBezTo>
                    <a:lnTo>
                      <a:pt x="512" y="177"/>
                    </a:lnTo>
                    <a:lnTo>
                      <a:pt x="500" y="165"/>
                    </a:lnTo>
                    <a:lnTo>
                      <a:pt x="488" y="129"/>
                    </a:lnTo>
                    <a:cubicBezTo>
                      <a:pt x="424" y="49"/>
                      <a:pt x="331" y="1"/>
                      <a:pt x="2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43"/>
              <p:cNvSpPr/>
              <p:nvPr/>
            </p:nvSpPr>
            <p:spPr>
              <a:xfrm>
                <a:off x="4080913" y="2804908"/>
                <a:ext cx="12229" cy="931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00" extrusionOk="0">
                    <a:moveTo>
                      <a:pt x="363" y="1"/>
                    </a:moveTo>
                    <a:cubicBezTo>
                      <a:pt x="230" y="1"/>
                      <a:pt x="103" y="71"/>
                      <a:pt x="36" y="193"/>
                    </a:cubicBezTo>
                    <a:lnTo>
                      <a:pt x="1" y="276"/>
                    </a:lnTo>
                    <a:lnTo>
                      <a:pt x="1" y="300"/>
                    </a:lnTo>
                    <a:cubicBezTo>
                      <a:pt x="132" y="205"/>
                      <a:pt x="274" y="109"/>
                      <a:pt x="393" y="2"/>
                    </a:cubicBezTo>
                    <a:cubicBezTo>
                      <a:pt x="383" y="1"/>
                      <a:pt x="373" y="1"/>
                      <a:pt x="36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43"/>
              <p:cNvSpPr/>
              <p:nvPr/>
            </p:nvSpPr>
            <p:spPr>
              <a:xfrm>
                <a:off x="3897266" y="2851929"/>
                <a:ext cx="3622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537" extrusionOk="0">
                    <a:moveTo>
                      <a:pt x="505" y="1"/>
                    </a:moveTo>
                    <a:cubicBezTo>
                      <a:pt x="432" y="1"/>
                      <a:pt x="359" y="23"/>
                      <a:pt x="298" y="71"/>
                    </a:cubicBezTo>
                    <a:cubicBezTo>
                      <a:pt x="238" y="118"/>
                      <a:pt x="203" y="178"/>
                      <a:pt x="191" y="249"/>
                    </a:cubicBezTo>
                    <a:cubicBezTo>
                      <a:pt x="179" y="333"/>
                      <a:pt x="119" y="416"/>
                      <a:pt x="36" y="452"/>
                    </a:cubicBezTo>
                    <a:lnTo>
                      <a:pt x="24" y="464"/>
                    </a:lnTo>
                    <a:lnTo>
                      <a:pt x="12" y="487"/>
                    </a:lnTo>
                    <a:lnTo>
                      <a:pt x="0" y="523"/>
                    </a:lnTo>
                    <a:cubicBezTo>
                      <a:pt x="146" y="532"/>
                      <a:pt x="293" y="536"/>
                      <a:pt x="441" y="536"/>
                    </a:cubicBezTo>
                    <a:cubicBezTo>
                      <a:pt x="681" y="536"/>
                      <a:pt x="924" y="526"/>
                      <a:pt x="1167" y="511"/>
                    </a:cubicBezTo>
                    <a:cubicBezTo>
                      <a:pt x="1155" y="499"/>
                      <a:pt x="1155" y="487"/>
                      <a:pt x="1155" y="475"/>
                    </a:cubicBezTo>
                    <a:lnTo>
                      <a:pt x="1024" y="404"/>
                    </a:lnTo>
                    <a:cubicBezTo>
                      <a:pt x="976" y="380"/>
                      <a:pt x="917" y="368"/>
                      <a:pt x="869" y="368"/>
                    </a:cubicBezTo>
                    <a:lnTo>
                      <a:pt x="869" y="321"/>
                    </a:lnTo>
                    <a:lnTo>
                      <a:pt x="834" y="202"/>
                    </a:lnTo>
                    <a:cubicBezTo>
                      <a:pt x="822" y="178"/>
                      <a:pt x="810" y="166"/>
                      <a:pt x="798" y="154"/>
                    </a:cubicBezTo>
                    <a:cubicBezTo>
                      <a:pt x="726" y="53"/>
                      <a:pt x="615" y="1"/>
                      <a:pt x="50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43"/>
              <p:cNvSpPr/>
              <p:nvPr/>
            </p:nvSpPr>
            <p:spPr>
              <a:xfrm>
                <a:off x="3829264" y="2836752"/>
                <a:ext cx="19243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0" extrusionOk="0">
                    <a:moveTo>
                      <a:pt x="281" y="0"/>
                    </a:moveTo>
                    <a:cubicBezTo>
                      <a:pt x="236" y="0"/>
                      <a:pt x="190" y="8"/>
                      <a:pt x="143" y="24"/>
                    </a:cubicBezTo>
                    <a:lnTo>
                      <a:pt x="24" y="167"/>
                    </a:lnTo>
                    <a:lnTo>
                      <a:pt x="0" y="286"/>
                    </a:lnTo>
                    <a:lnTo>
                      <a:pt x="72" y="476"/>
                    </a:lnTo>
                    <a:lnTo>
                      <a:pt x="72" y="488"/>
                    </a:lnTo>
                    <a:cubicBezTo>
                      <a:pt x="131" y="560"/>
                      <a:pt x="227" y="607"/>
                      <a:pt x="322" y="619"/>
                    </a:cubicBezTo>
                    <a:cubicBezTo>
                      <a:pt x="405" y="619"/>
                      <a:pt x="489" y="583"/>
                      <a:pt x="548" y="524"/>
                    </a:cubicBezTo>
                    <a:cubicBezTo>
                      <a:pt x="572" y="488"/>
                      <a:pt x="596" y="464"/>
                      <a:pt x="608" y="429"/>
                    </a:cubicBezTo>
                    <a:lnTo>
                      <a:pt x="620" y="298"/>
                    </a:lnTo>
                    <a:lnTo>
                      <a:pt x="608" y="214"/>
                    </a:lnTo>
                    <a:lnTo>
                      <a:pt x="536" y="107"/>
                    </a:lnTo>
                    <a:cubicBezTo>
                      <a:pt x="464" y="35"/>
                      <a:pt x="375" y="0"/>
                      <a:pt x="28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43"/>
              <p:cNvSpPr/>
              <p:nvPr/>
            </p:nvSpPr>
            <p:spPr>
              <a:xfrm>
                <a:off x="3855490" y="2794883"/>
                <a:ext cx="2222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421" extrusionOk="0">
                    <a:moveTo>
                      <a:pt x="357" y="0"/>
                    </a:moveTo>
                    <a:cubicBezTo>
                      <a:pt x="295" y="0"/>
                      <a:pt x="232" y="19"/>
                      <a:pt x="179" y="51"/>
                    </a:cubicBezTo>
                    <a:cubicBezTo>
                      <a:pt x="48" y="147"/>
                      <a:pt x="1" y="313"/>
                      <a:pt x="72" y="456"/>
                    </a:cubicBezTo>
                    <a:cubicBezTo>
                      <a:pt x="108" y="539"/>
                      <a:pt x="167" y="599"/>
                      <a:pt x="251" y="635"/>
                    </a:cubicBezTo>
                    <a:cubicBezTo>
                      <a:pt x="120" y="694"/>
                      <a:pt x="60" y="837"/>
                      <a:pt x="84" y="980"/>
                    </a:cubicBezTo>
                    <a:lnTo>
                      <a:pt x="108" y="1063"/>
                    </a:lnTo>
                    <a:lnTo>
                      <a:pt x="120" y="1075"/>
                    </a:lnTo>
                    <a:lnTo>
                      <a:pt x="120" y="1123"/>
                    </a:lnTo>
                    <a:lnTo>
                      <a:pt x="120" y="1170"/>
                    </a:lnTo>
                    <a:cubicBezTo>
                      <a:pt x="120" y="1218"/>
                      <a:pt x="144" y="1278"/>
                      <a:pt x="167" y="1313"/>
                    </a:cubicBezTo>
                    <a:lnTo>
                      <a:pt x="298" y="1409"/>
                    </a:lnTo>
                    <a:lnTo>
                      <a:pt x="406" y="1420"/>
                    </a:lnTo>
                    <a:lnTo>
                      <a:pt x="465" y="1420"/>
                    </a:lnTo>
                    <a:cubicBezTo>
                      <a:pt x="513" y="1420"/>
                      <a:pt x="560" y="1409"/>
                      <a:pt x="608" y="1373"/>
                    </a:cubicBezTo>
                    <a:lnTo>
                      <a:pt x="691" y="1242"/>
                    </a:lnTo>
                    <a:lnTo>
                      <a:pt x="715" y="1135"/>
                    </a:lnTo>
                    <a:lnTo>
                      <a:pt x="715" y="1087"/>
                    </a:lnTo>
                    <a:cubicBezTo>
                      <a:pt x="703" y="1063"/>
                      <a:pt x="703" y="1028"/>
                      <a:pt x="691" y="992"/>
                    </a:cubicBezTo>
                    <a:cubicBezTo>
                      <a:pt x="703" y="956"/>
                      <a:pt x="703" y="920"/>
                      <a:pt x="715" y="885"/>
                    </a:cubicBezTo>
                    <a:lnTo>
                      <a:pt x="656" y="718"/>
                    </a:lnTo>
                    <a:lnTo>
                      <a:pt x="572" y="635"/>
                    </a:lnTo>
                    <a:lnTo>
                      <a:pt x="477" y="611"/>
                    </a:lnTo>
                    <a:lnTo>
                      <a:pt x="584" y="516"/>
                    </a:lnTo>
                    <a:lnTo>
                      <a:pt x="620" y="397"/>
                    </a:lnTo>
                    <a:cubicBezTo>
                      <a:pt x="632" y="361"/>
                      <a:pt x="644" y="313"/>
                      <a:pt x="644" y="266"/>
                    </a:cubicBezTo>
                    <a:lnTo>
                      <a:pt x="620" y="170"/>
                    </a:lnTo>
                    <a:lnTo>
                      <a:pt x="572" y="111"/>
                    </a:lnTo>
                    <a:lnTo>
                      <a:pt x="501" y="39"/>
                    </a:lnTo>
                    <a:cubicBezTo>
                      <a:pt x="458" y="13"/>
                      <a:pt x="408" y="0"/>
                      <a:pt x="35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43"/>
              <p:cNvSpPr/>
              <p:nvPr/>
            </p:nvSpPr>
            <p:spPr>
              <a:xfrm>
                <a:off x="3868060" y="2861799"/>
                <a:ext cx="15550" cy="527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70" extrusionOk="0">
                    <a:moveTo>
                      <a:pt x="218" y="0"/>
                    </a:moveTo>
                    <a:cubicBezTo>
                      <a:pt x="143" y="0"/>
                      <a:pt x="64" y="34"/>
                      <a:pt x="12" y="86"/>
                    </a:cubicBezTo>
                    <a:lnTo>
                      <a:pt x="1" y="98"/>
                    </a:lnTo>
                    <a:cubicBezTo>
                      <a:pt x="96" y="110"/>
                      <a:pt x="179" y="122"/>
                      <a:pt x="274" y="146"/>
                    </a:cubicBezTo>
                    <a:cubicBezTo>
                      <a:pt x="370" y="157"/>
                      <a:pt x="429" y="157"/>
                      <a:pt x="501" y="169"/>
                    </a:cubicBezTo>
                    <a:cubicBezTo>
                      <a:pt x="489" y="157"/>
                      <a:pt x="489" y="146"/>
                      <a:pt x="477" y="134"/>
                    </a:cubicBezTo>
                    <a:cubicBezTo>
                      <a:pt x="417" y="62"/>
                      <a:pt x="334" y="15"/>
                      <a:pt x="251" y="3"/>
                    </a:cubicBezTo>
                    <a:cubicBezTo>
                      <a:pt x="240" y="1"/>
                      <a:pt x="229" y="0"/>
                      <a:pt x="21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43"/>
              <p:cNvSpPr/>
              <p:nvPr/>
            </p:nvSpPr>
            <p:spPr>
              <a:xfrm>
                <a:off x="3747605" y="2820116"/>
                <a:ext cx="372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0" y="0"/>
                    </a:move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43"/>
              <p:cNvSpPr/>
              <p:nvPr/>
            </p:nvSpPr>
            <p:spPr>
              <a:xfrm>
                <a:off x="3900587" y="2704006"/>
                <a:ext cx="21074" cy="2020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51" extrusionOk="0">
                    <a:moveTo>
                      <a:pt x="372" y="1"/>
                    </a:moveTo>
                    <a:cubicBezTo>
                      <a:pt x="317" y="1"/>
                      <a:pt x="262" y="17"/>
                      <a:pt x="215" y="50"/>
                    </a:cubicBezTo>
                    <a:cubicBezTo>
                      <a:pt x="48" y="146"/>
                      <a:pt x="0" y="372"/>
                      <a:pt x="131" y="527"/>
                    </a:cubicBezTo>
                    <a:cubicBezTo>
                      <a:pt x="188" y="608"/>
                      <a:pt x="278" y="650"/>
                      <a:pt x="371" y="650"/>
                    </a:cubicBezTo>
                    <a:cubicBezTo>
                      <a:pt x="414" y="650"/>
                      <a:pt x="459" y="641"/>
                      <a:pt x="500" y="622"/>
                    </a:cubicBezTo>
                    <a:cubicBezTo>
                      <a:pt x="619" y="562"/>
                      <a:pt x="679" y="419"/>
                      <a:pt x="655" y="288"/>
                    </a:cubicBezTo>
                    <a:cubicBezTo>
                      <a:pt x="655" y="217"/>
                      <a:pt x="631" y="157"/>
                      <a:pt x="596" y="110"/>
                    </a:cubicBezTo>
                    <a:cubicBezTo>
                      <a:pt x="538" y="38"/>
                      <a:pt x="455" y="1"/>
                      <a:pt x="37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43"/>
              <p:cNvSpPr/>
              <p:nvPr/>
            </p:nvSpPr>
            <p:spPr>
              <a:xfrm>
                <a:off x="3838513" y="2741158"/>
                <a:ext cx="38828" cy="19119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16" extrusionOk="0">
                    <a:moveTo>
                      <a:pt x="356" y="1"/>
                    </a:moveTo>
                    <a:cubicBezTo>
                      <a:pt x="263" y="1"/>
                      <a:pt x="176" y="37"/>
                      <a:pt x="119" y="103"/>
                    </a:cubicBezTo>
                    <a:cubicBezTo>
                      <a:pt x="36" y="175"/>
                      <a:pt x="0" y="282"/>
                      <a:pt x="12" y="377"/>
                    </a:cubicBezTo>
                    <a:cubicBezTo>
                      <a:pt x="24" y="461"/>
                      <a:pt x="71" y="544"/>
                      <a:pt x="143" y="592"/>
                    </a:cubicBezTo>
                    <a:lnTo>
                      <a:pt x="286" y="615"/>
                    </a:lnTo>
                    <a:lnTo>
                      <a:pt x="393" y="592"/>
                    </a:lnTo>
                    <a:lnTo>
                      <a:pt x="488" y="544"/>
                    </a:lnTo>
                    <a:lnTo>
                      <a:pt x="488" y="544"/>
                    </a:lnTo>
                    <a:cubicBezTo>
                      <a:pt x="476" y="556"/>
                      <a:pt x="452" y="568"/>
                      <a:pt x="429" y="580"/>
                    </a:cubicBezTo>
                    <a:cubicBezTo>
                      <a:pt x="488" y="568"/>
                      <a:pt x="536" y="532"/>
                      <a:pt x="583" y="484"/>
                    </a:cubicBezTo>
                    <a:lnTo>
                      <a:pt x="631" y="401"/>
                    </a:lnTo>
                    <a:lnTo>
                      <a:pt x="643" y="377"/>
                    </a:lnTo>
                    <a:lnTo>
                      <a:pt x="655" y="473"/>
                    </a:lnTo>
                    <a:lnTo>
                      <a:pt x="691" y="520"/>
                    </a:lnTo>
                    <a:lnTo>
                      <a:pt x="810" y="604"/>
                    </a:lnTo>
                    <a:lnTo>
                      <a:pt x="905" y="615"/>
                    </a:lnTo>
                    <a:lnTo>
                      <a:pt x="1060" y="592"/>
                    </a:lnTo>
                    <a:cubicBezTo>
                      <a:pt x="1107" y="556"/>
                      <a:pt x="1143" y="520"/>
                      <a:pt x="1167" y="473"/>
                    </a:cubicBezTo>
                    <a:lnTo>
                      <a:pt x="1226" y="401"/>
                    </a:lnTo>
                    <a:lnTo>
                      <a:pt x="1250" y="211"/>
                    </a:lnTo>
                    <a:cubicBezTo>
                      <a:pt x="1226" y="139"/>
                      <a:pt x="1167" y="68"/>
                      <a:pt x="1095" y="32"/>
                    </a:cubicBezTo>
                    <a:cubicBezTo>
                      <a:pt x="1054" y="14"/>
                      <a:pt x="1006" y="5"/>
                      <a:pt x="958" y="5"/>
                    </a:cubicBezTo>
                    <a:cubicBezTo>
                      <a:pt x="911" y="5"/>
                      <a:pt x="863" y="14"/>
                      <a:pt x="822" y="32"/>
                    </a:cubicBezTo>
                    <a:lnTo>
                      <a:pt x="738" y="92"/>
                    </a:lnTo>
                    <a:lnTo>
                      <a:pt x="667" y="187"/>
                    </a:lnTo>
                    <a:lnTo>
                      <a:pt x="643" y="234"/>
                    </a:lnTo>
                    <a:lnTo>
                      <a:pt x="643" y="223"/>
                    </a:lnTo>
                    <a:cubicBezTo>
                      <a:pt x="619" y="115"/>
                      <a:pt x="536" y="44"/>
                      <a:pt x="429" y="8"/>
                    </a:cubicBezTo>
                    <a:cubicBezTo>
                      <a:pt x="404" y="3"/>
                      <a:pt x="380" y="1"/>
                      <a:pt x="35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43"/>
              <p:cNvSpPr/>
              <p:nvPr/>
            </p:nvSpPr>
            <p:spPr>
              <a:xfrm>
                <a:off x="3872871" y="2797552"/>
                <a:ext cx="37711" cy="5673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28" extrusionOk="0">
                    <a:moveTo>
                      <a:pt x="739" y="1"/>
                    </a:moveTo>
                    <a:lnTo>
                      <a:pt x="643" y="13"/>
                    </a:lnTo>
                    <a:lnTo>
                      <a:pt x="512" y="84"/>
                    </a:lnTo>
                    <a:lnTo>
                      <a:pt x="512" y="108"/>
                    </a:lnTo>
                    <a:lnTo>
                      <a:pt x="500" y="108"/>
                    </a:lnTo>
                    <a:cubicBezTo>
                      <a:pt x="381" y="203"/>
                      <a:pt x="358" y="370"/>
                      <a:pt x="441" y="501"/>
                    </a:cubicBezTo>
                    <a:lnTo>
                      <a:pt x="560" y="584"/>
                    </a:lnTo>
                    <a:lnTo>
                      <a:pt x="631" y="608"/>
                    </a:lnTo>
                    <a:lnTo>
                      <a:pt x="608" y="668"/>
                    </a:lnTo>
                    <a:lnTo>
                      <a:pt x="584" y="799"/>
                    </a:lnTo>
                    <a:cubicBezTo>
                      <a:pt x="584" y="811"/>
                      <a:pt x="584" y="823"/>
                      <a:pt x="596" y="834"/>
                    </a:cubicBezTo>
                    <a:cubicBezTo>
                      <a:pt x="556" y="819"/>
                      <a:pt x="516" y="812"/>
                      <a:pt x="477" y="812"/>
                    </a:cubicBezTo>
                    <a:cubicBezTo>
                      <a:pt x="274" y="812"/>
                      <a:pt x="109" y="1005"/>
                      <a:pt x="179" y="1215"/>
                    </a:cubicBezTo>
                    <a:cubicBezTo>
                      <a:pt x="131" y="1239"/>
                      <a:pt x="84" y="1287"/>
                      <a:pt x="60" y="1334"/>
                    </a:cubicBezTo>
                    <a:cubicBezTo>
                      <a:pt x="0" y="1430"/>
                      <a:pt x="12" y="1549"/>
                      <a:pt x="72" y="1632"/>
                    </a:cubicBezTo>
                    <a:lnTo>
                      <a:pt x="107" y="1656"/>
                    </a:lnTo>
                    <a:cubicBezTo>
                      <a:pt x="119" y="1692"/>
                      <a:pt x="131" y="1715"/>
                      <a:pt x="155" y="1739"/>
                    </a:cubicBezTo>
                    <a:lnTo>
                      <a:pt x="274" y="1811"/>
                    </a:lnTo>
                    <a:lnTo>
                      <a:pt x="381" y="1823"/>
                    </a:lnTo>
                    <a:cubicBezTo>
                      <a:pt x="397" y="1826"/>
                      <a:pt x="414" y="1827"/>
                      <a:pt x="431" y="1827"/>
                    </a:cubicBezTo>
                    <a:cubicBezTo>
                      <a:pt x="478" y="1827"/>
                      <a:pt x="528" y="1816"/>
                      <a:pt x="572" y="1799"/>
                    </a:cubicBezTo>
                    <a:lnTo>
                      <a:pt x="608" y="1763"/>
                    </a:lnTo>
                    <a:cubicBezTo>
                      <a:pt x="627" y="1767"/>
                      <a:pt x="646" y="1768"/>
                      <a:pt x="665" y="1768"/>
                    </a:cubicBezTo>
                    <a:cubicBezTo>
                      <a:pt x="776" y="1768"/>
                      <a:pt x="882" y="1712"/>
                      <a:pt x="953" y="1620"/>
                    </a:cubicBezTo>
                    <a:lnTo>
                      <a:pt x="953" y="1596"/>
                    </a:lnTo>
                    <a:cubicBezTo>
                      <a:pt x="1036" y="1454"/>
                      <a:pt x="1024" y="1275"/>
                      <a:pt x="929" y="1144"/>
                    </a:cubicBezTo>
                    <a:lnTo>
                      <a:pt x="869" y="1084"/>
                    </a:lnTo>
                    <a:lnTo>
                      <a:pt x="869" y="1084"/>
                    </a:lnTo>
                    <a:cubicBezTo>
                      <a:pt x="889" y="1089"/>
                      <a:pt x="909" y="1092"/>
                      <a:pt x="929" y="1092"/>
                    </a:cubicBezTo>
                    <a:cubicBezTo>
                      <a:pt x="957" y="1092"/>
                      <a:pt x="984" y="1086"/>
                      <a:pt x="1012" y="1073"/>
                    </a:cubicBezTo>
                    <a:lnTo>
                      <a:pt x="1048" y="1073"/>
                    </a:lnTo>
                    <a:lnTo>
                      <a:pt x="1155" y="977"/>
                    </a:lnTo>
                    <a:lnTo>
                      <a:pt x="1203" y="906"/>
                    </a:lnTo>
                    <a:lnTo>
                      <a:pt x="1215" y="775"/>
                    </a:lnTo>
                    <a:cubicBezTo>
                      <a:pt x="1203" y="668"/>
                      <a:pt x="1155" y="584"/>
                      <a:pt x="1072" y="525"/>
                    </a:cubicBezTo>
                    <a:cubicBezTo>
                      <a:pt x="1048" y="513"/>
                      <a:pt x="1012" y="501"/>
                      <a:pt x="989" y="489"/>
                    </a:cubicBezTo>
                    <a:lnTo>
                      <a:pt x="1024" y="394"/>
                    </a:lnTo>
                    <a:lnTo>
                      <a:pt x="1024" y="299"/>
                    </a:lnTo>
                    <a:lnTo>
                      <a:pt x="1024" y="251"/>
                    </a:lnTo>
                    <a:cubicBezTo>
                      <a:pt x="1012" y="168"/>
                      <a:pt x="953" y="84"/>
                      <a:pt x="869" y="37"/>
                    </a:cubicBezTo>
                    <a:lnTo>
                      <a:pt x="739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43"/>
              <p:cNvSpPr/>
              <p:nvPr/>
            </p:nvSpPr>
            <p:spPr>
              <a:xfrm>
                <a:off x="3962289" y="2773902"/>
                <a:ext cx="30324" cy="30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298" y="656"/>
                    </a:moveTo>
                    <a:lnTo>
                      <a:pt x="310" y="703"/>
                    </a:lnTo>
                    <a:cubicBezTo>
                      <a:pt x="298" y="692"/>
                      <a:pt x="286" y="668"/>
                      <a:pt x="286" y="656"/>
                    </a:cubicBezTo>
                    <a:close/>
                    <a:moveTo>
                      <a:pt x="334" y="1"/>
                    </a:moveTo>
                    <a:lnTo>
                      <a:pt x="215" y="37"/>
                    </a:lnTo>
                    <a:lnTo>
                      <a:pt x="108" y="108"/>
                    </a:lnTo>
                    <a:lnTo>
                      <a:pt x="24" y="227"/>
                    </a:lnTo>
                    <a:lnTo>
                      <a:pt x="1" y="322"/>
                    </a:lnTo>
                    <a:lnTo>
                      <a:pt x="24" y="453"/>
                    </a:lnTo>
                    <a:cubicBezTo>
                      <a:pt x="72" y="561"/>
                      <a:pt x="155" y="632"/>
                      <a:pt x="263" y="656"/>
                    </a:cubicBezTo>
                    <a:cubicBezTo>
                      <a:pt x="274" y="739"/>
                      <a:pt x="298" y="823"/>
                      <a:pt x="358" y="894"/>
                    </a:cubicBezTo>
                    <a:lnTo>
                      <a:pt x="429" y="953"/>
                    </a:lnTo>
                    <a:lnTo>
                      <a:pt x="489" y="977"/>
                    </a:lnTo>
                    <a:lnTo>
                      <a:pt x="584" y="989"/>
                    </a:lnTo>
                    <a:cubicBezTo>
                      <a:pt x="655" y="977"/>
                      <a:pt x="727" y="953"/>
                      <a:pt x="786" y="918"/>
                    </a:cubicBezTo>
                    <a:cubicBezTo>
                      <a:pt x="941" y="823"/>
                      <a:pt x="977" y="656"/>
                      <a:pt x="941" y="430"/>
                    </a:cubicBezTo>
                    <a:lnTo>
                      <a:pt x="834" y="311"/>
                    </a:lnTo>
                    <a:lnTo>
                      <a:pt x="739" y="251"/>
                    </a:lnTo>
                    <a:lnTo>
                      <a:pt x="655" y="251"/>
                    </a:lnTo>
                    <a:cubicBezTo>
                      <a:pt x="632" y="180"/>
                      <a:pt x="596" y="120"/>
                      <a:pt x="548" y="72"/>
                    </a:cubicBezTo>
                    <a:lnTo>
                      <a:pt x="429" y="13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43"/>
              <p:cNvSpPr/>
              <p:nvPr/>
            </p:nvSpPr>
            <p:spPr>
              <a:xfrm>
                <a:off x="3974859" y="2810122"/>
                <a:ext cx="19616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20" extrusionOk="0">
                    <a:moveTo>
                      <a:pt x="322" y="1"/>
                    </a:moveTo>
                    <a:lnTo>
                      <a:pt x="179" y="25"/>
                    </a:lnTo>
                    <a:lnTo>
                      <a:pt x="96" y="84"/>
                    </a:lnTo>
                    <a:lnTo>
                      <a:pt x="12" y="203"/>
                    </a:lnTo>
                    <a:lnTo>
                      <a:pt x="0" y="298"/>
                    </a:lnTo>
                    <a:lnTo>
                      <a:pt x="24" y="453"/>
                    </a:lnTo>
                    <a:lnTo>
                      <a:pt x="84" y="525"/>
                    </a:lnTo>
                    <a:lnTo>
                      <a:pt x="203" y="608"/>
                    </a:lnTo>
                    <a:lnTo>
                      <a:pt x="310" y="620"/>
                    </a:lnTo>
                    <a:lnTo>
                      <a:pt x="453" y="596"/>
                    </a:lnTo>
                    <a:lnTo>
                      <a:pt x="524" y="537"/>
                    </a:lnTo>
                    <a:lnTo>
                      <a:pt x="608" y="418"/>
                    </a:lnTo>
                    <a:lnTo>
                      <a:pt x="631" y="322"/>
                    </a:lnTo>
                    <a:lnTo>
                      <a:pt x="596" y="167"/>
                    </a:lnTo>
                    <a:lnTo>
                      <a:pt x="548" y="96"/>
                    </a:lnTo>
                    <a:lnTo>
                      <a:pt x="417" y="1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43"/>
              <p:cNvSpPr/>
              <p:nvPr/>
            </p:nvSpPr>
            <p:spPr>
              <a:xfrm>
                <a:off x="3972997" y="2772816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43"/>
              <p:cNvSpPr/>
              <p:nvPr/>
            </p:nvSpPr>
            <p:spPr>
              <a:xfrm>
                <a:off x="3964524" y="2746527"/>
                <a:ext cx="28089" cy="26196"/>
              </a:xfrm>
              <a:custGeom>
                <a:avLst/>
                <a:gdLst/>
                <a:ahLst/>
                <a:cxnLst/>
                <a:rect l="l" t="t" r="r" b="b"/>
                <a:pathLst>
                  <a:path w="905" h="844" extrusionOk="0">
                    <a:moveTo>
                      <a:pt x="592" y="1"/>
                    </a:moveTo>
                    <a:cubicBezTo>
                      <a:pt x="459" y="1"/>
                      <a:pt x="331" y="82"/>
                      <a:pt x="298" y="216"/>
                    </a:cubicBezTo>
                    <a:cubicBezTo>
                      <a:pt x="274" y="240"/>
                      <a:pt x="250" y="276"/>
                      <a:pt x="238" y="311"/>
                    </a:cubicBezTo>
                    <a:cubicBezTo>
                      <a:pt x="214" y="311"/>
                      <a:pt x="191" y="311"/>
                      <a:pt x="167" y="323"/>
                    </a:cubicBezTo>
                    <a:lnTo>
                      <a:pt x="60" y="419"/>
                    </a:lnTo>
                    <a:lnTo>
                      <a:pt x="0" y="514"/>
                    </a:lnTo>
                    <a:lnTo>
                      <a:pt x="72" y="597"/>
                    </a:lnTo>
                    <a:lnTo>
                      <a:pt x="48" y="597"/>
                    </a:lnTo>
                    <a:cubicBezTo>
                      <a:pt x="48" y="609"/>
                      <a:pt x="48" y="633"/>
                      <a:pt x="60" y="645"/>
                    </a:cubicBezTo>
                    <a:lnTo>
                      <a:pt x="60" y="657"/>
                    </a:lnTo>
                    <a:lnTo>
                      <a:pt x="72" y="692"/>
                    </a:lnTo>
                    <a:lnTo>
                      <a:pt x="95" y="716"/>
                    </a:lnTo>
                    <a:lnTo>
                      <a:pt x="107" y="740"/>
                    </a:lnTo>
                    <a:lnTo>
                      <a:pt x="107" y="728"/>
                    </a:lnTo>
                    <a:lnTo>
                      <a:pt x="119" y="740"/>
                    </a:lnTo>
                    <a:cubicBezTo>
                      <a:pt x="143" y="764"/>
                      <a:pt x="167" y="788"/>
                      <a:pt x="191" y="812"/>
                    </a:cubicBezTo>
                    <a:lnTo>
                      <a:pt x="202" y="800"/>
                    </a:lnTo>
                    <a:lnTo>
                      <a:pt x="262" y="835"/>
                    </a:lnTo>
                    <a:cubicBezTo>
                      <a:pt x="282" y="840"/>
                      <a:pt x="301" y="843"/>
                      <a:pt x="321" y="843"/>
                    </a:cubicBezTo>
                    <a:cubicBezTo>
                      <a:pt x="349" y="843"/>
                      <a:pt x="377" y="837"/>
                      <a:pt x="405" y="823"/>
                    </a:cubicBezTo>
                    <a:cubicBezTo>
                      <a:pt x="429" y="812"/>
                      <a:pt x="453" y="800"/>
                      <a:pt x="476" y="776"/>
                    </a:cubicBezTo>
                    <a:lnTo>
                      <a:pt x="476" y="764"/>
                    </a:lnTo>
                    <a:cubicBezTo>
                      <a:pt x="500" y="752"/>
                      <a:pt x="512" y="728"/>
                      <a:pt x="524" y="704"/>
                    </a:cubicBezTo>
                    <a:cubicBezTo>
                      <a:pt x="554" y="714"/>
                      <a:pt x="585" y="720"/>
                      <a:pt x="618" y="720"/>
                    </a:cubicBezTo>
                    <a:cubicBezTo>
                      <a:pt x="664" y="720"/>
                      <a:pt x="713" y="708"/>
                      <a:pt x="762" y="681"/>
                    </a:cubicBezTo>
                    <a:lnTo>
                      <a:pt x="857" y="585"/>
                    </a:lnTo>
                    <a:lnTo>
                      <a:pt x="893" y="502"/>
                    </a:lnTo>
                    <a:lnTo>
                      <a:pt x="905" y="359"/>
                    </a:lnTo>
                    <a:lnTo>
                      <a:pt x="845" y="181"/>
                    </a:lnTo>
                    <a:lnTo>
                      <a:pt x="798" y="97"/>
                    </a:lnTo>
                    <a:lnTo>
                      <a:pt x="726" y="38"/>
                    </a:lnTo>
                    <a:lnTo>
                      <a:pt x="619" y="2"/>
                    </a:lnTo>
                    <a:cubicBezTo>
                      <a:pt x="610" y="1"/>
                      <a:pt x="601" y="1"/>
                      <a:pt x="59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43"/>
              <p:cNvSpPr/>
              <p:nvPr/>
            </p:nvSpPr>
            <p:spPr>
              <a:xfrm>
                <a:off x="3736152" y="2811954"/>
                <a:ext cx="12198" cy="782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52" extrusionOk="0">
                    <a:moveTo>
                      <a:pt x="89" y="1"/>
                    </a:moveTo>
                    <a:cubicBezTo>
                      <a:pt x="59" y="1"/>
                      <a:pt x="30" y="5"/>
                      <a:pt x="0" y="13"/>
                    </a:cubicBezTo>
                    <a:cubicBezTo>
                      <a:pt x="119" y="97"/>
                      <a:pt x="238" y="180"/>
                      <a:pt x="369" y="251"/>
                    </a:cubicBezTo>
                    <a:lnTo>
                      <a:pt x="393" y="251"/>
                    </a:lnTo>
                    <a:lnTo>
                      <a:pt x="357" y="156"/>
                    </a:lnTo>
                    <a:lnTo>
                      <a:pt x="250" y="37"/>
                    </a:lnTo>
                    <a:cubicBezTo>
                      <a:pt x="196" y="14"/>
                      <a:pt x="142" y="1"/>
                      <a:pt x="8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43"/>
              <p:cNvSpPr/>
              <p:nvPr/>
            </p:nvSpPr>
            <p:spPr>
              <a:xfrm>
                <a:off x="3951953" y="2808664"/>
                <a:ext cx="24427" cy="1998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44" extrusionOk="0">
                    <a:moveTo>
                      <a:pt x="393" y="0"/>
                    </a:moveTo>
                    <a:lnTo>
                      <a:pt x="250" y="24"/>
                    </a:lnTo>
                    <a:cubicBezTo>
                      <a:pt x="60" y="107"/>
                      <a:pt x="0" y="334"/>
                      <a:pt x="96" y="512"/>
                    </a:cubicBezTo>
                    <a:lnTo>
                      <a:pt x="215" y="595"/>
                    </a:lnTo>
                    <a:lnTo>
                      <a:pt x="286" y="619"/>
                    </a:lnTo>
                    <a:lnTo>
                      <a:pt x="286" y="631"/>
                    </a:lnTo>
                    <a:lnTo>
                      <a:pt x="393" y="643"/>
                    </a:lnTo>
                    <a:lnTo>
                      <a:pt x="536" y="619"/>
                    </a:lnTo>
                    <a:cubicBezTo>
                      <a:pt x="715" y="536"/>
                      <a:pt x="786" y="310"/>
                      <a:pt x="691" y="131"/>
                    </a:cubicBezTo>
                    <a:lnTo>
                      <a:pt x="584" y="48"/>
                    </a:lnTo>
                    <a:lnTo>
                      <a:pt x="500" y="24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43"/>
              <p:cNvSpPr/>
              <p:nvPr/>
            </p:nvSpPr>
            <p:spPr>
              <a:xfrm>
                <a:off x="3794533" y="2722194"/>
                <a:ext cx="18871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80" extrusionOk="0">
                    <a:moveTo>
                      <a:pt x="261" y="1"/>
                    </a:moveTo>
                    <a:cubicBezTo>
                      <a:pt x="233" y="1"/>
                      <a:pt x="206" y="4"/>
                      <a:pt x="179" y="12"/>
                    </a:cubicBezTo>
                    <a:lnTo>
                      <a:pt x="48" y="131"/>
                    </a:lnTo>
                    <a:lnTo>
                      <a:pt x="0" y="250"/>
                    </a:lnTo>
                    <a:lnTo>
                      <a:pt x="0" y="345"/>
                    </a:lnTo>
                    <a:cubicBezTo>
                      <a:pt x="0" y="381"/>
                      <a:pt x="0" y="429"/>
                      <a:pt x="12" y="464"/>
                    </a:cubicBezTo>
                    <a:cubicBezTo>
                      <a:pt x="57" y="598"/>
                      <a:pt x="174" y="680"/>
                      <a:pt x="307" y="680"/>
                    </a:cubicBezTo>
                    <a:cubicBezTo>
                      <a:pt x="316" y="680"/>
                      <a:pt x="325" y="680"/>
                      <a:pt x="334" y="679"/>
                    </a:cubicBezTo>
                    <a:lnTo>
                      <a:pt x="429" y="643"/>
                    </a:lnTo>
                    <a:lnTo>
                      <a:pt x="488" y="607"/>
                    </a:lnTo>
                    <a:lnTo>
                      <a:pt x="548" y="536"/>
                    </a:lnTo>
                    <a:cubicBezTo>
                      <a:pt x="596" y="453"/>
                      <a:pt x="607" y="345"/>
                      <a:pt x="584" y="238"/>
                    </a:cubicBezTo>
                    <a:cubicBezTo>
                      <a:pt x="544" y="99"/>
                      <a:pt x="403" y="1"/>
                      <a:pt x="26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1" name="Google Shape;2981;p43"/>
            <p:cNvGrpSpPr/>
            <p:nvPr/>
          </p:nvGrpSpPr>
          <p:grpSpPr>
            <a:xfrm>
              <a:off x="3472647" y="3474628"/>
              <a:ext cx="771996" cy="469163"/>
              <a:chOff x="3472647" y="3474628"/>
              <a:chExt cx="771996" cy="469163"/>
            </a:xfrm>
          </p:grpSpPr>
          <p:sp>
            <p:nvSpPr>
              <p:cNvPr id="2982" name="Google Shape;2982;p43"/>
              <p:cNvSpPr/>
              <p:nvPr/>
            </p:nvSpPr>
            <p:spPr>
              <a:xfrm>
                <a:off x="3490400" y="3491916"/>
                <a:ext cx="754242" cy="434556"/>
              </a:xfrm>
              <a:custGeom>
                <a:avLst/>
                <a:gdLst/>
                <a:ahLst/>
                <a:cxnLst/>
                <a:rect l="l" t="t" r="r" b="b"/>
                <a:pathLst>
                  <a:path w="24301" h="140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48" y="3251"/>
                      <a:pt x="2536" y="6406"/>
                      <a:pt x="4775" y="8966"/>
                    </a:cubicBezTo>
                    <a:cubicBezTo>
                      <a:pt x="7013" y="11526"/>
                      <a:pt x="10097" y="13479"/>
                      <a:pt x="13466" y="13919"/>
                    </a:cubicBezTo>
                    <a:cubicBezTo>
                      <a:pt x="13883" y="13973"/>
                      <a:pt x="14329" y="14000"/>
                      <a:pt x="14792" y="14000"/>
                    </a:cubicBezTo>
                    <a:cubicBezTo>
                      <a:pt x="17528" y="14000"/>
                      <a:pt x="20860" y="13040"/>
                      <a:pt x="22336" y="10800"/>
                    </a:cubicBezTo>
                    <a:cubicBezTo>
                      <a:pt x="24301" y="7835"/>
                      <a:pt x="20181" y="5406"/>
                      <a:pt x="17812" y="4549"/>
                    </a:cubicBezTo>
                    <a:cubicBezTo>
                      <a:pt x="14895" y="3477"/>
                      <a:pt x="11728" y="3394"/>
                      <a:pt x="8656" y="3037"/>
                    </a:cubicBezTo>
                    <a:cubicBezTo>
                      <a:pt x="5572" y="2692"/>
                      <a:pt x="2382" y="200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3"/>
              <p:cNvSpPr/>
              <p:nvPr/>
            </p:nvSpPr>
            <p:spPr>
              <a:xfrm>
                <a:off x="3483386" y="3481580"/>
                <a:ext cx="718766" cy="447902"/>
              </a:xfrm>
              <a:custGeom>
                <a:avLst/>
                <a:gdLst/>
                <a:ahLst/>
                <a:cxnLst/>
                <a:rect l="l" t="t" r="r" b="b"/>
                <a:pathLst>
                  <a:path w="23158" h="14431" extrusionOk="0">
                    <a:moveTo>
                      <a:pt x="1635" y="1377"/>
                    </a:moveTo>
                    <a:cubicBezTo>
                      <a:pt x="1642" y="1377"/>
                      <a:pt x="1649" y="1378"/>
                      <a:pt x="1655" y="1382"/>
                    </a:cubicBezTo>
                    <a:cubicBezTo>
                      <a:pt x="1665" y="1422"/>
                      <a:pt x="1684" y="1470"/>
                      <a:pt x="1639" y="1470"/>
                    </a:cubicBezTo>
                    <a:cubicBezTo>
                      <a:pt x="1631" y="1470"/>
                      <a:pt x="1621" y="1469"/>
                      <a:pt x="1607" y="1465"/>
                    </a:cubicBezTo>
                    <a:cubicBezTo>
                      <a:pt x="1556" y="1434"/>
                      <a:pt x="1593" y="1377"/>
                      <a:pt x="1635" y="1377"/>
                    </a:cubicBezTo>
                    <a:close/>
                    <a:moveTo>
                      <a:pt x="4810" y="2474"/>
                    </a:moveTo>
                    <a:cubicBezTo>
                      <a:pt x="4789" y="2474"/>
                      <a:pt x="4770" y="2497"/>
                      <a:pt x="4751" y="2548"/>
                    </a:cubicBezTo>
                    <a:lnTo>
                      <a:pt x="4798" y="2560"/>
                    </a:lnTo>
                    <a:lnTo>
                      <a:pt x="4870" y="2525"/>
                    </a:lnTo>
                    <a:cubicBezTo>
                      <a:pt x="4848" y="2491"/>
                      <a:pt x="4828" y="2474"/>
                      <a:pt x="4810" y="2474"/>
                    </a:cubicBezTo>
                    <a:close/>
                    <a:moveTo>
                      <a:pt x="1637" y="3259"/>
                    </a:moveTo>
                    <a:cubicBezTo>
                      <a:pt x="1624" y="3259"/>
                      <a:pt x="1598" y="3297"/>
                      <a:pt x="1573" y="3346"/>
                    </a:cubicBezTo>
                    <a:lnTo>
                      <a:pt x="1573" y="3346"/>
                    </a:lnTo>
                    <a:cubicBezTo>
                      <a:pt x="1620" y="3334"/>
                      <a:pt x="1667" y="3322"/>
                      <a:pt x="1643" y="3263"/>
                    </a:cubicBezTo>
                    <a:cubicBezTo>
                      <a:pt x="1642" y="3260"/>
                      <a:pt x="1640" y="3259"/>
                      <a:pt x="1637" y="3259"/>
                    </a:cubicBezTo>
                    <a:close/>
                    <a:moveTo>
                      <a:pt x="1573" y="3346"/>
                    </a:moveTo>
                    <a:cubicBezTo>
                      <a:pt x="1573" y="3346"/>
                      <a:pt x="1572" y="3346"/>
                      <a:pt x="1572" y="3346"/>
                    </a:cubicBezTo>
                    <a:cubicBezTo>
                      <a:pt x="1572" y="3347"/>
                      <a:pt x="1572" y="3347"/>
                      <a:pt x="1572" y="3347"/>
                    </a:cubicBezTo>
                    <a:lnTo>
                      <a:pt x="1572" y="3347"/>
                    </a:lnTo>
                    <a:cubicBezTo>
                      <a:pt x="1573" y="3347"/>
                      <a:pt x="1573" y="3346"/>
                      <a:pt x="1573" y="3346"/>
                    </a:cubicBezTo>
                    <a:close/>
                    <a:moveTo>
                      <a:pt x="8371" y="3357"/>
                    </a:moveTo>
                    <a:cubicBezTo>
                      <a:pt x="8375" y="3357"/>
                      <a:pt x="8378" y="3357"/>
                      <a:pt x="8382" y="3358"/>
                    </a:cubicBezTo>
                    <a:cubicBezTo>
                      <a:pt x="8482" y="3369"/>
                      <a:pt x="8478" y="3442"/>
                      <a:pt x="8381" y="3442"/>
                    </a:cubicBezTo>
                    <a:cubicBezTo>
                      <a:pt x="8374" y="3442"/>
                      <a:pt x="8366" y="3442"/>
                      <a:pt x="8358" y="3441"/>
                    </a:cubicBezTo>
                    <a:lnTo>
                      <a:pt x="8358" y="3453"/>
                    </a:lnTo>
                    <a:cubicBezTo>
                      <a:pt x="8291" y="3453"/>
                      <a:pt x="8308" y="3357"/>
                      <a:pt x="8371" y="3357"/>
                    </a:cubicBezTo>
                    <a:close/>
                    <a:moveTo>
                      <a:pt x="0" y="0"/>
                    </a:moveTo>
                    <a:lnTo>
                      <a:pt x="203" y="274"/>
                    </a:lnTo>
                    <a:cubicBezTo>
                      <a:pt x="157" y="229"/>
                      <a:pt x="107" y="173"/>
                      <a:pt x="88" y="173"/>
                    </a:cubicBezTo>
                    <a:cubicBezTo>
                      <a:pt x="78" y="173"/>
                      <a:pt x="78" y="191"/>
                      <a:pt x="95" y="239"/>
                    </a:cubicBezTo>
                    <a:cubicBezTo>
                      <a:pt x="167" y="381"/>
                      <a:pt x="250" y="524"/>
                      <a:pt x="357" y="643"/>
                    </a:cubicBezTo>
                    <a:cubicBezTo>
                      <a:pt x="405" y="715"/>
                      <a:pt x="417" y="727"/>
                      <a:pt x="429" y="750"/>
                    </a:cubicBezTo>
                    <a:cubicBezTo>
                      <a:pt x="429" y="774"/>
                      <a:pt x="429" y="786"/>
                      <a:pt x="405" y="786"/>
                    </a:cubicBezTo>
                    <a:cubicBezTo>
                      <a:pt x="381" y="786"/>
                      <a:pt x="310" y="786"/>
                      <a:pt x="393" y="905"/>
                    </a:cubicBezTo>
                    <a:cubicBezTo>
                      <a:pt x="464" y="989"/>
                      <a:pt x="524" y="1084"/>
                      <a:pt x="548" y="1179"/>
                    </a:cubicBezTo>
                    <a:cubicBezTo>
                      <a:pt x="548" y="1203"/>
                      <a:pt x="429" y="1179"/>
                      <a:pt x="476" y="1239"/>
                    </a:cubicBezTo>
                    <a:cubicBezTo>
                      <a:pt x="572" y="1346"/>
                      <a:pt x="643" y="1239"/>
                      <a:pt x="679" y="1358"/>
                    </a:cubicBezTo>
                    <a:cubicBezTo>
                      <a:pt x="688" y="1384"/>
                      <a:pt x="678" y="1392"/>
                      <a:pt x="660" y="1392"/>
                    </a:cubicBezTo>
                    <a:cubicBezTo>
                      <a:pt x="628" y="1392"/>
                      <a:pt x="568" y="1366"/>
                      <a:pt x="529" y="1366"/>
                    </a:cubicBezTo>
                    <a:cubicBezTo>
                      <a:pt x="501" y="1366"/>
                      <a:pt x="485" y="1380"/>
                      <a:pt x="500" y="1429"/>
                    </a:cubicBezTo>
                    <a:cubicBezTo>
                      <a:pt x="518" y="1477"/>
                      <a:pt x="539" y="1483"/>
                      <a:pt x="560" y="1483"/>
                    </a:cubicBezTo>
                    <a:cubicBezTo>
                      <a:pt x="567" y="1483"/>
                      <a:pt x="574" y="1482"/>
                      <a:pt x="580" y="1482"/>
                    </a:cubicBezTo>
                    <a:cubicBezTo>
                      <a:pt x="594" y="1482"/>
                      <a:pt x="607" y="1485"/>
                      <a:pt x="619" y="1501"/>
                    </a:cubicBezTo>
                    <a:cubicBezTo>
                      <a:pt x="667" y="1584"/>
                      <a:pt x="703" y="1667"/>
                      <a:pt x="715" y="1763"/>
                    </a:cubicBezTo>
                    <a:cubicBezTo>
                      <a:pt x="750" y="1941"/>
                      <a:pt x="750" y="2179"/>
                      <a:pt x="845" y="2346"/>
                    </a:cubicBezTo>
                    <a:cubicBezTo>
                      <a:pt x="881" y="2394"/>
                      <a:pt x="917" y="2394"/>
                      <a:pt x="965" y="2417"/>
                    </a:cubicBezTo>
                    <a:cubicBezTo>
                      <a:pt x="1072" y="2477"/>
                      <a:pt x="953" y="2465"/>
                      <a:pt x="941" y="2489"/>
                    </a:cubicBezTo>
                    <a:cubicBezTo>
                      <a:pt x="929" y="2525"/>
                      <a:pt x="1012" y="2644"/>
                      <a:pt x="1048" y="2655"/>
                    </a:cubicBezTo>
                    <a:cubicBezTo>
                      <a:pt x="1167" y="2679"/>
                      <a:pt x="1131" y="2691"/>
                      <a:pt x="1072" y="2763"/>
                    </a:cubicBezTo>
                    <a:cubicBezTo>
                      <a:pt x="1067" y="2768"/>
                      <a:pt x="1099" y="2770"/>
                      <a:pt x="1138" y="2770"/>
                    </a:cubicBezTo>
                    <a:cubicBezTo>
                      <a:pt x="1193" y="2770"/>
                      <a:pt x="1262" y="2765"/>
                      <a:pt x="1262" y="2751"/>
                    </a:cubicBezTo>
                    <a:lnTo>
                      <a:pt x="1262" y="2751"/>
                    </a:lnTo>
                    <a:cubicBezTo>
                      <a:pt x="1274" y="2786"/>
                      <a:pt x="1179" y="2822"/>
                      <a:pt x="1167" y="2846"/>
                    </a:cubicBezTo>
                    <a:cubicBezTo>
                      <a:pt x="1131" y="2882"/>
                      <a:pt x="1191" y="2941"/>
                      <a:pt x="1226" y="2965"/>
                    </a:cubicBezTo>
                    <a:cubicBezTo>
                      <a:pt x="1250" y="2989"/>
                      <a:pt x="1393" y="3179"/>
                      <a:pt x="1274" y="3179"/>
                    </a:cubicBezTo>
                    <a:cubicBezTo>
                      <a:pt x="1143" y="3179"/>
                      <a:pt x="1357" y="3310"/>
                      <a:pt x="1381" y="3346"/>
                    </a:cubicBezTo>
                    <a:cubicBezTo>
                      <a:pt x="1441" y="3441"/>
                      <a:pt x="1191" y="3525"/>
                      <a:pt x="1322" y="3584"/>
                    </a:cubicBezTo>
                    <a:cubicBezTo>
                      <a:pt x="1417" y="3537"/>
                      <a:pt x="1488" y="3346"/>
                      <a:pt x="1512" y="3251"/>
                    </a:cubicBezTo>
                    <a:cubicBezTo>
                      <a:pt x="1512" y="3251"/>
                      <a:pt x="1567" y="3107"/>
                      <a:pt x="1540" y="3107"/>
                    </a:cubicBezTo>
                    <a:cubicBezTo>
                      <a:pt x="1539" y="3107"/>
                      <a:pt x="1537" y="3107"/>
                      <a:pt x="1536" y="3108"/>
                    </a:cubicBezTo>
                    <a:cubicBezTo>
                      <a:pt x="1500" y="3096"/>
                      <a:pt x="1465" y="3060"/>
                      <a:pt x="1477" y="3013"/>
                    </a:cubicBezTo>
                    <a:cubicBezTo>
                      <a:pt x="1477" y="2941"/>
                      <a:pt x="1500" y="2846"/>
                      <a:pt x="1441" y="2798"/>
                    </a:cubicBezTo>
                    <a:cubicBezTo>
                      <a:pt x="1369" y="2751"/>
                      <a:pt x="1334" y="2775"/>
                      <a:pt x="1369" y="2691"/>
                    </a:cubicBezTo>
                    <a:cubicBezTo>
                      <a:pt x="1334" y="2608"/>
                      <a:pt x="1155" y="2513"/>
                      <a:pt x="1298" y="2453"/>
                    </a:cubicBezTo>
                    <a:lnTo>
                      <a:pt x="1298" y="2453"/>
                    </a:lnTo>
                    <a:cubicBezTo>
                      <a:pt x="1289" y="2456"/>
                      <a:pt x="1282" y="2457"/>
                      <a:pt x="1274" y="2457"/>
                    </a:cubicBezTo>
                    <a:cubicBezTo>
                      <a:pt x="1192" y="2457"/>
                      <a:pt x="1199" y="2282"/>
                      <a:pt x="1155" y="2227"/>
                    </a:cubicBezTo>
                    <a:cubicBezTo>
                      <a:pt x="1144" y="2212"/>
                      <a:pt x="1134" y="2207"/>
                      <a:pt x="1123" y="2207"/>
                    </a:cubicBezTo>
                    <a:cubicBezTo>
                      <a:pt x="1110" y="2207"/>
                      <a:pt x="1097" y="2215"/>
                      <a:pt x="1081" y="2215"/>
                    </a:cubicBezTo>
                    <a:cubicBezTo>
                      <a:pt x="1071" y="2215"/>
                      <a:pt x="1060" y="2212"/>
                      <a:pt x="1048" y="2203"/>
                    </a:cubicBezTo>
                    <a:cubicBezTo>
                      <a:pt x="988" y="2167"/>
                      <a:pt x="1072" y="2108"/>
                      <a:pt x="1096" y="2096"/>
                    </a:cubicBezTo>
                    <a:cubicBezTo>
                      <a:pt x="1226" y="2048"/>
                      <a:pt x="1084" y="1989"/>
                      <a:pt x="1048" y="1917"/>
                    </a:cubicBezTo>
                    <a:cubicBezTo>
                      <a:pt x="1025" y="1882"/>
                      <a:pt x="979" y="1643"/>
                      <a:pt x="999" y="1643"/>
                    </a:cubicBezTo>
                    <a:cubicBezTo>
                      <a:pt x="999" y="1643"/>
                      <a:pt x="1000" y="1643"/>
                      <a:pt x="1000" y="1643"/>
                    </a:cubicBezTo>
                    <a:cubicBezTo>
                      <a:pt x="998" y="1642"/>
                      <a:pt x="996" y="1642"/>
                      <a:pt x="994" y="1642"/>
                    </a:cubicBezTo>
                    <a:cubicBezTo>
                      <a:pt x="985" y="1642"/>
                      <a:pt x="1001" y="1669"/>
                      <a:pt x="978" y="1669"/>
                    </a:cubicBezTo>
                    <a:cubicBezTo>
                      <a:pt x="974" y="1669"/>
                      <a:pt x="970" y="1669"/>
                      <a:pt x="965" y="1667"/>
                    </a:cubicBezTo>
                    <a:cubicBezTo>
                      <a:pt x="929" y="1655"/>
                      <a:pt x="917" y="1608"/>
                      <a:pt x="917" y="1584"/>
                    </a:cubicBezTo>
                    <a:cubicBezTo>
                      <a:pt x="905" y="1560"/>
                      <a:pt x="869" y="1465"/>
                      <a:pt x="893" y="1453"/>
                    </a:cubicBezTo>
                    <a:cubicBezTo>
                      <a:pt x="929" y="1441"/>
                      <a:pt x="965" y="1429"/>
                      <a:pt x="929" y="1417"/>
                    </a:cubicBezTo>
                    <a:cubicBezTo>
                      <a:pt x="893" y="1417"/>
                      <a:pt x="845" y="1405"/>
                      <a:pt x="810" y="1382"/>
                    </a:cubicBezTo>
                    <a:cubicBezTo>
                      <a:pt x="774" y="1346"/>
                      <a:pt x="845" y="1334"/>
                      <a:pt x="869" y="1334"/>
                    </a:cubicBezTo>
                    <a:cubicBezTo>
                      <a:pt x="893" y="1334"/>
                      <a:pt x="905" y="1334"/>
                      <a:pt x="905" y="1310"/>
                    </a:cubicBezTo>
                    <a:cubicBezTo>
                      <a:pt x="869" y="1274"/>
                      <a:pt x="845" y="1239"/>
                      <a:pt x="810" y="1191"/>
                    </a:cubicBezTo>
                    <a:cubicBezTo>
                      <a:pt x="763" y="1144"/>
                      <a:pt x="723" y="1090"/>
                      <a:pt x="679" y="1040"/>
                    </a:cubicBezTo>
                    <a:lnTo>
                      <a:pt x="679" y="1040"/>
                    </a:lnTo>
                    <a:cubicBezTo>
                      <a:pt x="727" y="1090"/>
                      <a:pt x="805" y="1175"/>
                      <a:pt x="822" y="1191"/>
                    </a:cubicBezTo>
                    <a:cubicBezTo>
                      <a:pt x="836" y="1206"/>
                      <a:pt x="844" y="1211"/>
                      <a:pt x="847" y="1211"/>
                    </a:cubicBezTo>
                    <a:cubicBezTo>
                      <a:pt x="851" y="1211"/>
                      <a:pt x="849" y="1205"/>
                      <a:pt x="844" y="1196"/>
                    </a:cubicBezTo>
                    <a:lnTo>
                      <a:pt x="844" y="1196"/>
                    </a:lnTo>
                    <a:cubicBezTo>
                      <a:pt x="862" y="1220"/>
                      <a:pt x="882" y="1246"/>
                      <a:pt x="905" y="1274"/>
                    </a:cubicBezTo>
                    <a:lnTo>
                      <a:pt x="810" y="1143"/>
                    </a:lnTo>
                    <a:cubicBezTo>
                      <a:pt x="765" y="1085"/>
                      <a:pt x="742" y="1057"/>
                      <a:pt x="740" y="1057"/>
                    </a:cubicBezTo>
                    <a:lnTo>
                      <a:pt x="740" y="1057"/>
                    </a:lnTo>
                    <a:cubicBezTo>
                      <a:pt x="739" y="1057"/>
                      <a:pt x="766" y="1095"/>
                      <a:pt x="820" y="1166"/>
                    </a:cubicBezTo>
                    <a:lnTo>
                      <a:pt x="820" y="1166"/>
                    </a:lnTo>
                    <a:cubicBezTo>
                      <a:pt x="795" y="1139"/>
                      <a:pt x="714" y="1024"/>
                      <a:pt x="691" y="989"/>
                    </a:cubicBezTo>
                    <a:cubicBezTo>
                      <a:pt x="677" y="961"/>
                      <a:pt x="675" y="949"/>
                      <a:pt x="681" y="949"/>
                    </a:cubicBezTo>
                    <a:cubicBezTo>
                      <a:pt x="685" y="949"/>
                      <a:pt x="693" y="955"/>
                      <a:pt x="703" y="965"/>
                    </a:cubicBezTo>
                    <a:lnTo>
                      <a:pt x="774" y="1048"/>
                    </a:lnTo>
                    <a:cubicBezTo>
                      <a:pt x="842" y="1142"/>
                      <a:pt x="892" y="1218"/>
                      <a:pt x="898" y="1218"/>
                    </a:cubicBezTo>
                    <a:cubicBezTo>
                      <a:pt x="900" y="1218"/>
                      <a:pt x="895" y="1206"/>
                      <a:pt x="881" y="1179"/>
                    </a:cubicBezTo>
                    <a:cubicBezTo>
                      <a:pt x="847" y="1118"/>
                      <a:pt x="840" y="1099"/>
                      <a:pt x="845" y="1099"/>
                    </a:cubicBezTo>
                    <a:cubicBezTo>
                      <a:pt x="849" y="1099"/>
                      <a:pt x="859" y="1109"/>
                      <a:pt x="869" y="1120"/>
                    </a:cubicBezTo>
                    <a:cubicBezTo>
                      <a:pt x="870" y="1120"/>
                      <a:pt x="870" y="1120"/>
                      <a:pt x="870" y="1120"/>
                    </a:cubicBezTo>
                    <a:cubicBezTo>
                      <a:pt x="875" y="1120"/>
                      <a:pt x="787" y="963"/>
                      <a:pt x="815" y="963"/>
                    </a:cubicBezTo>
                    <a:cubicBezTo>
                      <a:pt x="817" y="963"/>
                      <a:pt x="819" y="963"/>
                      <a:pt x="822" y="965"/>
                    </a:cubicBezTo>
                    <a:cubicBezTo>
                      <a:pt x="845" y="1048"/>
                      <a:pt x="881" y="1120"/>
                      <a:pt x="929" y="1179"/>
                    </a:cubicBezTo>
                    <a:cubicBezTo>
                      <a:pt x="905" y="1131"/>
                      <a:pt x="893" y="1072"/>
                      <a:pt x="893" y="1024"/>
                    </a:cubicBezTo>
                    <a:lnTo>
                      <a:pt x="893" y="1024"/>
                    </a:lnTo>
                    <a:cubicBezTo>
                      <a:pt x="905" y="1131"/>
                      <a:pt x="965" y="1131"/>
                      <a:pt x="976" y="1155"/>
                    </a:cubicBezTo>
                    <a:cubicBezTo>
                      <a:pt x="1000" y="1179"/>
                      <a:pt x="1000" y="1274"/>
                      <a:pt x="1012" y="1286"/>
                    </a:cubicBezTo>
                    <a:cubicBezTo>
                      <a:pt x="1013" y="1287"/>
                      <a:pt x="1013" y="1287"/>
                      <a:pt x="1014" y="1287"/>
                    </a:cubicBezTo>
                    <a:cubicBezTo>
                      <a:pt x="1037" y="1287"/>
                      <a:pt x="1069" y="1046"/>
                      <a:pt x="1005" y="992"/>
                    </a:cubicBezTo>
                    <a:lnTo>
                      <a:pt x="1005" y="992"/>
                    </a:lnTo>
                    <a:lnTo>
                      <a:pt x="1048" y="1024"/>
                    </a:lnTo>
                    <a:cubicBezTo>
                      <a:pt x="1054" y="1034"/>
                      <a:pt x="1066" y="1038"/>
                      <a:pt x="1079" y="1038"/>
                    </a:cubicBezTo>
                    <a:cubicBezTo>
                      <a:pt x="1114" y="1038"/>
                      <a:pt x="1154" y="1003"/>
                      <a:pt x="1084" y="941"/>
                    </a:cubicBezTo>
                    <a:cubicBezTo>
                      <a:pt x="1036" y="881"/>
                      <a:pt x="965" y="846"/>
                      <a:pt x="893" y="810"/>
                    </a:cubicBezTo>
                    <a:cubicBezTo>
                      <a:pt x="866" y="797"/>
                      <a:pt x="848" y="790"/>
                      <a:pt x="835" y="790"/>
                    </a:cubicBezTo>
                    <a:cubicBezTo>
                      <a:pt x="814" y="790"/>
                      <a:pt x="810" y="809"/>
                      <a:pt x="810" y="846"/>
                    </a:cubicBezTo>
                    <a:cubicBezTo>
                      <a:pt x="810" y="859"/>
                      <a:pt x="806" y="864"/>
                      <a:pt x="799" y="864"/>
                    </a:cubicBezTo>
                    <a:cubicBezTo>
                      <a:pt x="786" y="864"/>
                      <a:pt x="764" y="843"/>
                      <a:pt x="754" y="843"/>
                    </a:cubicBezTo>
                    <a:cubicBezTo>
                      <a:pt x="744" y="843"/>
                      <a:pt x="747" y="865"/>
                      <a:pt x="786" y="953"/>
                    </a:cubicBezTo>
                    <a:cubicBezTo>
                      <a:pt x="703" y="786"/>
                      <a:pt x="595" y="643"/>
                      <a:pt x="453" y="524"/>
                    </a:cubicBezTo>
                    <a:cubicBezTo>
                      <a:pt x="393" y="465"/>
                      <a:pt x="345" y="405"/>
                      <a:pt x="286" y="346"/>
                    </a:cubicBezTo>
                    <a:cubicBezTo>
                      <a:pt x="203" y="227"/>
                      <a:pt x="107" y="108"/>
                      <a:pt x="0" y="0"/>
                    </a:cubicBezTo>
                    <a:close/>
                    <a:moveTo>
                      <a:pt x="10818" y="3504"/>
                    </a:moveTo>
                    <a:cubicBezTo>
                      <a:pt x="10776" y="3504"/>
                      <a:pt x="10771" y="3587"/>
                      <a:pt x="10823" y="3596"/>
                    </a:cubicBezTo>
                    <a:lnTo>
                      <a:pt x="10882" y="3548"/>
                    </a:lnTo>
                    <a:cubicBezTo>
                      <a:pt x="10856" y="3516"/>
                      <a:pt x="10835" y="3504"/>
                      <a:pt x="10818" y="3504"/>
                    </a:cubicBezTo>
                    <a:close/>
                    <a:moveTo>
                      <a:pt x="11633" y="3632"/>
                    </a:moveTo>
                    <a:cubicBezTo>
                      <a:pt x="11632" y="3632"/>
                      <a:pt x="11632" y="3632"/>
                      <a:pt x="11631" y="3634"/>
                    </a:cubicBezTo>
                    <a:lnTo>
                      <a:pt x="11631" y="3634"/>
                    </a:lnTo>
                    <a:cubicBezTo>
                      <a:pt x="11632" y="3633"/>
                      <a:pt x="11632" y="3632"/>
                      <a:pt x="11633" y="3632"/>
                    </a:cubicBezTo>
                    <a:close/>
                    <a:moveTo>
                      <a:pt x="8825" y="3708"/>
                    </a:moveTo>
                    <a:lnTo>
                      <a:pt x="8825" y="3708"/>
                    </a:lnTo>
                    <a:cubicBezTo>
                      <a:pt x="8824" y="3711"/>
                      <a:pt x="8823" y="3713"/>
                      <a:pt x="8823" y="3715"/>
                    </a:cubicBezTo>
                    <a:cubicBezTo>
                      <a:pt x="8823" y="3713"/>
                      <a:pt x="8824" y="3711"/>
                      <a:pt x="8825" y="3708"/>
                    </a:cubicBezTo>
                    <a:close/>
                    <a:moveTo>
                      <a:pt x="15740" y="4535"/>
                    </a:moveTo>
                    <a:cubicBezTo>
                      <a:pt x="15740" y="4536"/>
                      <a:pt x="15740" y="4536"/>
                      <a:pt x="15740" y="4537"/>
                    </a:cubicBezTo>
                    <a:cubicBezTo>
                      <a:pt x="15740" y="4536"/>
                      <a:pt x="15740" y="4536"/>
                      <a:pt x="15740" y="4535"/>
                    </a:cubicBezTo>
                    <a:close/>
                    <a:moveTo>
                      <a:pt x="17883" y="5108"/>
                    </a:moveTo>
                    <a:cubicBezTo>
                      <a:pt x="17883" y="5108"/>
                      <a:pt x="17883" y="5108"/>
                      <a:pt x="17883" y="5108"/>
                    </a:cubicBezTo>
                    <a:lnTo>
                      <a:pt x="17883" y="5108"/>
                    </a:lnTo>
                    <a:cubicBezTo>
                      <a:pt x="17883" y="5108"/>
                      <a:pt x="17883" y="5108"/>
                      <a:pt x="17883" y="5108"/>
                    </a:cubicBezTo>
                    <a:close/>
                    <a:moveTo>
                      <a:pt x="17883" y="5108"/>
                    </a:moveTo>
                    <a:cubicBezTo>
                      <a:pt x="17884" y="5108"/>
                      <a:pt x="17885" y="5109"/>
                      <a:pt x="17886" y="5109"/>
                    </a:cubicBezTo>
                    <a:lnTo>
                      <a:pt x="17886" y="5109"/>
                    </a:lnTo>
                    <a:cubicBezTo>
                      <a:pt x="17885" y="5109"/>
                      <a:pt x="17884" y="5108"/>
                      <a:pt x="17883" y="5108"/>
                    </a:cubicBezTo>
                    <a:close/>
                    <a:moveTo>
                      <a:pt x="17883" y="5108"/>
                    </a:moveTo>
                    <a:cubicBezTo>
                      <a:pt x="17880" y="5110"/>
                      <a:pt x="17878" y="5111"/>
                      <a:pt x="17875" y="5112"/>
                    </a:cubicBezTo>
                    <a:lnTo>
                      <a:pt x="17875" y="5112"/>
                    </a:lnTo>
                    <a:cubicBezTo>
                      <a:pt x="17877" y="5111"/>
                      <a:pt x="17880" y="5110"/>
                      <a:pt x="17883" y="5108"/>
                    </a:cubicBezTo>
                    <a:close/>
                    <a:moveTo>
                      <a:pt x="19526" y="5578"/>
                    </a:moveTo>
                    <a:cubicBezTo>
                      <a:pt x="19533" y="5578"/>
                      <a:pt x="19541" y="5580"/>
                      <a:pt x="19550" y="5584"/>
                    </a:cubicBezTo>
                    <a:cubicBezTo>
                      <a:pt x="19598" y="5608"/>
                      <a:pt x="19634" y="5656"/>
                      <a:pt x="19574" y="5692"/>
                    </a:cubicBezTo>
                    <a:lnTo>
                      <a:pt x="19574" y="5680"/>
                    </a:lnTo>
                    <a:cubicBezTo>
                      <a:pt x="19566" y="5685"/>
                      <a:pt x="19557" y="5688"/>
                      <a:pt x="19549" y="5688"/>
                    </a:cubicBezTo>
                    <a:cubicBezTo>
                      <a:pt x="19522" y="5688"/>
                      <a:pt x="19494" y="5662"/>
                      <a:pt x="19467" y="5644"/>
                    </a:cubicBezTo>
                    <a:cubicBezTo>
                      <a:pt x="19477" y="5615"/>
                      <a:pt x="19494" y="5578"/>
                      <a:pt x="19526" y="5578"/>
                    </a:cubicBezTo>
                    <a:close/>
                    <a:moveTo>
                      <a:pt x="19969" y="6177"/>
                    </a:moveTo>
                    <a:cubicBezTo>
                      <a:pt x="19968" y="6178"/>
                      <a:pt x="19967" y="6179"/>
                      <a:pt x="19967" y="6180"/>
                    </a:cubicBezTo>
                    <a:cubicBezTo>
                      <a:pt x="19968" y="6179"/>
                      <a:pt x="19968" y="6178"/>
                      <a:pt x="19969" y="6177"/>
                    </a:cubicBezTo>
                    <a:close/>
                    <a:moveTo>
                      <a:pt x="20833" y="6227"/>
                    </a:moveTo>
                    <a:cubicBezTo>
                      <a:pt x="20842" y="6227"/>
                      <a:pt x="20851" y="6230"/>
                      <a:pt x="20860" y="6239"/>
                    </a:cubicBezTo>
                    <a:cubicBezTo>
                      <a:pt x="20908" y="6263"/>
                      <a:pt x="20943" y="6311"/>
                      <a:pt x="20884" y="6335"/>
                    </a:cubicBezTo>
                    <a:cubicBezTo>
                      <a:pt x="20877" y="6336"/>
                      <a:pt x="20871" y="6337"/>
                      <a:pt x="20865" y="6337"/>
                    </a:cubicBezTo>
                    <a:cubicBezTo>
                      <a:pt x="20826" y="6337"/>
                      <a:pt x="20795" y="6307"/>
                      <a:pt x="20765" y="6287"/>
                    </a:cubicBezTo>
                    <a:cubicBezTo>
                      <a:pt x="20782" y="6260"/>
                      <a:pt x="20807" y="6227"/>
                      <a:pt x="20833" y="6227"/>
                    </a:cubicBezTo>
                    <a:close/>
                    <a:moveTo>
                      <a:pt x="3453" y="6799"/>
                    </a:moveTo>
                    <a:lnTo>
                      <a:pt x="3453" y="6799"/>
                    </a:lnTo>
                    <a:cubicBezTo>
                      <a:pt x="3451" y="6800"/>
                      <a:pt x="3450" y="6801"/>
                      <a:pt x="3448" y="6802"/>
                    </a:cubicBezTo>
                    <a:lnTo>
                      <a:pt x="3448" y="6802"/>
                    </a:lnTo>
                    <a:cubicBezTo>
                      <a:pt x="3449" y="6801"/>
                      <a:pt x="3451" y="6800"/>
                      <a:pt x="3453" y="6799"/>
                    </a:cubicBezTo>
                    <a:close/>
                    <a:moveTo>
                      <a:pt x="3274" y="6811"/>
                    </a:moveTo>
                    <a:cubicBezTo>
                      <a:pt x="3298" y="6858"/>
                      <a:pt x="3334" y="6894"/>
                      <a:pt x="3286" y="6918"/>
                    </a:cubicBezTo>
                    <a:lnTo>
                      <a:pt x="3262" y="6882"/>
                    </a:lnTo>
                    <a:lnTo>
                      <a:pt x="3274" y="6811"/>
                    </a:lnTo>
                    <a:close/>
                    <a:moveTo>
                      <a:pt x="3371" y="7355"/>
                    </a:moveTo>
                    <a:cubicBezTo>
                      <a:pt x="3352" y="7355"/>
                      <a:pt x="3337" y="7375"/>
                      <a:pt x="3325" y="7419"/>
                    </a:cubicBezTo>
                    <a:lnTo>
                      <a:pt x="3325" y="7419"/>
                    </a:lnTo>
                    <a:cubicBezTo>
                      <a:pt x="3324" y="7418"/>
                      <a:pt x="3323" y="7418"/>
                      <a:pt x="3322" y="7418"/>
                    </a:cubicBezTo>
                    <a:lnTo>
                      <a:pt x="3322" y="7430"/>
                    </a:lnTo>
                    <a:cubicBezTo>
                      <a:pt x="3323" y="7426"/>
                      <a:pt x="3324" y="7422"/>
                      <a:pt x="3325" y="7419"/>
                    </a:cubicBezTo>
                    <a:lnTo>
                      <a:pt x="3325" y="7419"/>
                    </a:lnTo>
                    <a:cubicBezTo>
                      <a:pt x="3350" y="7425"/>
                      <a:pt x="3371" y="7435"/>
                      <a:pt x="3389" y="7435"/>
                    </a:cubicBezTo>
                    <a:cubicBezTo>
                      <a:pt x="3405" y="7435"/>
                      <a:pt x="3418" y="7428"/>
                      <a:pt x="3429" y="7406"/>
                    </a:cubicBezTo>
                    <a:cubicBezTo>
                      <a:pt x="3407" y="7373"/>
                      <a:pt x="3387" y="7355"/>
                      <a:pt x="3371" y="7355"/>
                    </a:cubicBezTo>
                    <a:close/>
                    <a:moveTo>
                      <a:pt x="3582" y="7579"/>
                    </a:moveTo>
                    <a:cubicBezTo>
                      <a:pt x="3547" y="7579"/>
                      <a:pt x="3519" y="7621"/>
                      <a:pt x="3536" y="7656"/>
                    </a:cubicBezTo>
                    <a:lnTo>
                      <a:pt x="3536" y="7644"/>
                    </a:lnTo>
                    <a:cubicBezTo>
                      <a:pt x="3543" y="7657"/>
                      <a:pt x="3553" y="7662"/>
                      <a:pt x="3565" y="7662"/>
                    </a:cubicBezTo>
                    <a:cubicBezTo>
                      <a:pt x="3597" y="7662"/>
                      <a:pt x="3637" y="7623"/>
                      <a:pt x="3620" y="7597"/>
                    </a:cubicBezTo>
                    <a:cubicBezTo>
                      <a:pt x="3607" y="7584"/>
                      <a:pt x="3594" y="7579"/>
                      <a:pt x="3582" y="7579"/>
                    </a:cubicBezTo>
                    <a:close/>
                    <a:moveTo>
                      <a:pt x="6501" y="11288"/>
                    </a:moveTo>
                    <a:lnTo>
                      <a:pt x="6501" y="11299"/>
                    </a:lnTo>
                    <a:cubicBezTo>
                      <a:pt x="6501" y="11298"/>
                      <a:pt x="6501" y="11297"/>
                      <a:pt x="6501" y="11296"/>
                    </a:cubicBezTo>
                    <a:lnTo>
                      <a:pt x="6501" y="11296"/>
                    </a:lnTo>
                    <a:cubicBezTo>
                      <a:pt x="6504" y="11349"/>
                      <a:pt x="6539" y="11373"/>
                      <a:pt x="6584" y="11407"/>
                    </a:cubicBezTo>
                    <a:cubicBezTo>
                      <a:pt x="6608" y="11371"/>
                      <a:pt x="6608" y="11359"/>
                      <a:pt x="6572" y="11335"/>
                    </a:cubicBezTo>
                    <a:cubicBezTo>
                      <a:pt x="6572" y="11335"/>
                      <a:pt x="6527" y="11289"/>
                      <a:pt x="6508" y="11289"/>
                    </a:cubicBezTo>
                    <a:cubicBezTo>
                      <a:pt x="6505" y="11289"/>
                      <a:pt x="6502" y="11291"/>
                      <a:pt x="6501" y="11296"/>
                    </a:cubicBezTo>
                    <a:lnTo>
                      <a:pt x="6501" y="11296"/>
                    </a:lnTo>
                    <a:cubicBezTo>
                      <a:pt x="6501" y="11293"/>
                      <a:pt x="6501" y="11290"/>
                      <a:pt x="6501" y="11288"/>
                    </a:cubicBezTo>
                    <a:close/>
                    <a:moveTo>
                      <a:pt x="7608" y="11680"/>
                    </a:moveTo>
                    <a:lnTo>
                      <a:pt x="7727" y="11764"/>
                    </a:lnTo>
                    <a:cubicBezTo>
                      <a:pt x="7714" y="11783"/>
                      <a:pt x="7705" y="11792"/>
                      <a:pt x="7693" y="11792"/>
                    </a:cubicBezTo>
                    <a:cubicBezTo>
                      <a:pt x="7683" y="11792"/>
                      <a:pt x="7672" y="11786"/>
                      <a:pt x="7656" y="11776"/>
                    </a:cubicBezTo>
                    <a:cubicBezTo>
                      <a:pt x="7620" y="11752"/>
                      <a:pt x="7573" y="11728"/>
                      <a:pt x="7608" y="11680"/>
                    </a:cubicBezTo>
                    <a:close/>
                    <a:moveTo>
                      <a:pt x="8218" y="12189"/>
                    </a:moveTo>
                    <a:lnTo>
                      <a:pt x="8218" y="12189"/>
                    </a:lnTo>
                    <a:cubicBezTo>
                      <a:pt x="8217" y="12190"/>
                      <a:pt x="8216" y="12191"/>
                      <a:pt x="8215" y="12192"/>
                    </a:cubicBezTo>
                    <a:cubicBezTo>
                      <a:pt x="8216" y="12191"/>
                      <a:pt x="8217" y="12190"/>
                      <a:pt x="8218" y="12189"/>
                    </a:cubicBezTo>
                    <a:close/>
                    <a:moveTo>
                      <a:pt x="21312" y="12311"/>
                    </a:moveTo>
                    <a:cubicBezTo>
                      <a:pt x="21323" y="12333"/>
                      <a:pt x="21365" y="12376"/>
                      <a:pt x="21333" y="12410"/>
                    </a:cubicBezTo>
                    <a:lnTo>
                      <a:pt x="21333" y="12410"/>
                    </a:lnTo>
                    <a:lnTo>
                      <a:pt x="21300" y="12371"/>
                    </a:lnTo>
                    <a:lnTo>
                      <a:pt x="21300" y="12371"/>
                    </a:lnTo>
                    <a:cubicBezTo>
                      <a:pt x="21288" y="12383"/>
                      <a:pt x="21283" y="12397"/>
                      <a:pt x="21281" y="12411"/>
                    </a:cubicBezTo>
                    <a:lnTo>
                      <a:pt x="21281" y="12411"/>
                    </a:lnTo>
                    <a:lnTo>
                      <a:pt x="21253" y="12407"/>
                    </a:lnTo>
                    <a:cubicBezTo>
                      <a:pt x="21253" y="12359"/>
                      <a:pt x="21253" y="12335"/>
                      <a:pt x="21312" y="12311"/>
                    </a:cubicBezTo>
                    <a:close/>
                    <a:moveTo>
                      <a:pt x="9382" y="12681"/>
                    </a:moveTo>
                    <a:lnTo>
                      <a:pt x="9382" y="12681"/>
                    </a:lnTo>
                    <a:cubicBezTo>
                      <a:pt x="9373" y="12710"/>
                      <a:pt x="9355" y="12746"/>
                      <a:pt x="9323" y="12746"/>
                    </a:cubicBezTo>
                    <a:cubicBezTo>
                      <a:pt x="9316" y="12746"/>
                      <a:pt x="9308" y="12745"/>
                      <a:pt x="9299" y="12740"/>
                    </a:cubicBezTo>
                    <a:lnTo>
                      <a:pt x="9299" y="12740"/>
                    </a:lnTo>
                    <a:cubicBezTo>
                      <a:pt x="9299" y="12740"/>
                      <a:pt x="9299" y="12740"/>
                      <a:pt x="9299" y="12740"/>
                    </a:cubicBezTo>
                    <a:lnTo>
                      <a:pt x="9299" y="12740"/>
                    </a:lnTo>
                    <a:cubicBezTo>
                      <a:pt x="9299" y="12740"/>
                      <a:pt x="9299" y="12740"/>
                      <a:pt x="9299" y="12740"/>
                    </a:cubicBezTo>
                    <a:cubicBezTo>
                      <a:pt x="9299" y="12740"/>
                      <a:pt x="9299" y="12740"/>
                      <a:pt x="9299" y="12740"/>
                    </a:cubicBezTo>
                    <a:lnTo>
                      <a:pt x="9299" y="12740"/>
                    </a:lnTo>
                    <a:cubicBezTo>
                      <a:pt x="9297" y="12740"/>
                      <a:pt x="9296" y="12741"/>
                      <a:pt x="9295" y="12741"/>
                    </a:cubicBezTo>
                    <a:lnTo>
                      <a:pt x="9295" y="12741"/>
                    </a:lnTo>
                    <a:cubicBezTo>
                      <a:pt x="9291" y="12742"/>
                      <a:pt x="9287" y="12742"/>
                      <a:pt x="9284" y="12742"/>
                    </a:cubicBezTo>
                    <a:cubicBezTo>
                      <a:pt x="9245" y="12742"/>
                      <a:pt x="9222" y="12704"/>
                      <a:pt x="9275" y="12704"/>
                    </a:cubicBezTo>
                    <a:cubicBezTo>
                      <a:pt x="9311" y="12692"/>
                      <a:pt x="9347" y="12692"/>
                      <a:pt x="9382" y="12681"/>
                    </a:cubicBezTo>
                    <a:close/>
                    <a:moveTo>
                      <a:pt x="9385" y="12878"/>
                    </a:moveTo>
                    <a:cubicBezTo>
                      <a:pt x="9384" y="12880"/>
                      <a:pt x="9383" y="12882"/>
                      <a:pt x="9382" y="12883"/>
                    </a:cubicBezTo>
                    <a:cubicBezTo>
                      <a:pt x="9383" y="12881"/>
                      <a:pt x="9384" y="12879"/>
                      <a:pt x="9385" y="12878"/>
                    </a:cubicBezTo>
                    <a:close/>
                    <a:moveTo>
                      <a:pt x="10582" y="13235"/>
                    </a:moveTo>
                    <a:cubicBezTo>
                      <a:pt x="10589" y="13235"/>
                      <a:pt x="10597" y="13236"/>
                      <a:pt x="10609" y="13240"/>
                    </a:cubicBezTo>
                    <a:cubicBezTo>
                      <a:pt x="10651" y="13251"/>
                      <a:pt x="10627" y="13327"/>
                      <a:pt x="10588" y="13327"/>
                    </a:cubicBezTo>
                    <a:cubicBezTo>
                      <a:pt x="10583" y="13327"/>
                      <a:pt x="10578" y="13326"/>
                      <a:pt x="10573" y="13323"/>
                    </a:cubicBezTo>
                    <a:cubicBezTo>
                      <a:pt x="10563" y="13283"/>
                      <a:pt x="10544" y="13235"/>
                      <a:pt x="10582" y="13235"/>
                    </a:cubicBezTo>
                    <a:close/>
                    <a:moveTo>
                      <a:pt x="11513" y="13371"/>
                    </a:moveTo>
                    <a:cubicBezTo>
                      <a:pt x="11513" y="13373"/>
                      <a:pt x="11512" y="13375"/>
                      <a:pt x="11511" y="13377"/>
                    </a:cubicBezTo>
                    <a:lnTo>
                      <a:pt x="11511" y="13377"/>
                    </a:lnTo>
                    <a:cubicBezTo>
                      <a:pt x="11512" y="13375"/>
                      <a:pt x="11513" y="13373"/>
                      <a:pt x="11513" y="13371"/>
                    </a:cubicBezTo>
                    <a:close/>
                    <a:moveTo>
                      <a:pt x="18310" y="13862"/>
                    </a:moveTo>
                    <a:cubicBezTo>
                      <a:pt x="18348" y="13862"/>
                      <a:pt x="18366" y="13889"/>
                      <a:pt x="18383" y="13943"/>
                    </a:cubicBezTo>
                    <a:lnTo>
                      <a:pt x="18336" y="13954"/>
                    </a:lnTo>
                    <a:cubicBezTo>
                      <a:pt x="18300" y="13943"/>
                      <a:pt x="18276" y="13907"/>
                      <a:pt x="18264" y="13871"/>
                    </a:cubicBezTo>
                    <a:cubicBezTo>
                      <a:pt x="18282" y="13865"/>
                      <a:pt x="18297" y="13862"/>
                      <a:pt x="18310" y="13862"/>
                    </a:cubicBezTo>
                    <a:close/>
                    <a:moveTo>
                      <a:pt x="1200" y="1116"/>
                    </a:moveTo>
                    <a:cubicBezTo>
                      <a:pt x="1117" y="1116"/>
                      <a:pt x="1016" y="1214"/>
                      <a:pt x="1036" y="1262"/>
                    </a:cubicBezTo>
                    <a:lnTo>
                      <a:pt x="1072" y="1262"/>
                    </a:lnTo>
                    <a:cubicBezTo>
                      <a:pt x="1072" y="1262"/>
                      <a:pt x="1119" y="1310"/>
                      <a:pt x="1119" y="1346"/>
                    </a:cubicBezTo>
                    <a:cubicBezTo>
                      <a:pt x="1179" y="1417"/>
                      <a:pt x="1250" y="1489"/>
                      <a:pt x="1334" y="1536"/>
                    </a:cubicBezTo>
                    <a:cubicBezTo>
                      <a:pt x="1339" y="1538"/>
                      <a:pt x="1343" y="1539"/>
                      <a:pt x="1348" y="1539"/>
                    </a:cubicBezTo>
                    <a:cubicBezTo>
                      <a:pt x="1388" y="1539"/>
                      <a:pt x="1398" y="1459"/>
                      <a:pt x="1450" y="1459"/>
                    </a:cubicBezTo>
                    <a:cubicBezTo>
                      <a:pt x="1458" y="1459"/>
                      <a:pt x="1466" y="1461"/>
                      <a:pt x="1477" y="1465"/>
                    </a:cubicBezTo>
                    <a:cubicBezTo>
                      <a:pt x="1536" y="1477"/>
                      <a:pt x="1572" y="1524"/>
                      <a:pt x="1584" y="1572"/>
                    </a:cubicBezTo>
                    <a:cubicBezTo>
                      <a:pt x="1560" y="1608"/>
                      <a:pt x="1560" y="1620"/>
                      <a:pt x="1607" y="1643"/>
                    </a:cubicBezTo>
                    <a:cubicBezTo>
                      <a:pt x="1631" y="1655"/>
                      <a:pt x="1643" y="1661"/>
                      <a:pt x="1650" y="1661"/>
                    </a:cubicBezTo>
                    <a:cubicBezTo>
                      <a:pt x="1664" y="1661"/>
                      <a:pt x="1659" y="1639"/>
                      <a:pt x="1691" y="1608"/>
                    </a:cubicBezTo>
                    <a:cubicBezTo>
                      <a:pt x="1697" y="1605"/>
                      <a:pt x="1705" y="1603"/>
                      <a:pt x="1714" y="1603"/>
                    </a:cubicBezTo>
                    <a:cubicBezTo>
                      <a:pt x="1738" y="1603"/>
                      <a:pt x="1765" y="1614"/>
                      <a:pt x="1774" y="1632"/>
                    </a:cubicBezTo>
                    <a:cubicBezTo>
                      <a:pt x="1798" y="1703"/>
                      <a:pt x="1679" y="1727"/>
                      <a:pt x="1774" y="1786"/>
                    </a:cubicBezTo>
                    <a:cubicBezTo>
                      <a:pt x="1790" y="1792"/>
                      <a:pt x="1823" y="1797"/>
                      <a:pt x="1855" y="1797"/>
                    </a:cubicBezTo>
                    <a:cubicBezTo>
                      <a:pt x="1895" y="1797"/>
                      <a:pt x="1934" y="1789"/>
                      <a:pt x="1941" y="1763"/>
                    </a:cubicBezTo>
                    <a:cubicBezTo>
                      <a:pt x="1965" y="1763"/>
                      <a:pt x="1988" y="1798"/>
                      <a:pt x="2012" y="1798"/>
                    </a:cubicBezTo>
                    <a:cubicBezTo>
                      <a:pt x="2108" y="1810"/>
                      <a:pt x="2191" y="1834"/>
                      <a:pt x="2274" y="1858"/>
                    </a:cubicBezTo>
                    <a:cubicBezTo>
                      <a:pt x="2298" y="1905"/>
                      <a:pt x="2131" y="1917"/>
                      <a:pt x="2108" y="1941"/>
                    </a:cubicBezTo>
                    <a:cubicBezTo>
                      <a:pt x="2111" y="1938"/>
                      <a:pt x="2117" y="1937"/>
                      <a:pt x="2126" y="1937"/>
                    </a:cubicBezTo>
                    <a:cubicBezTo>
                      <a:pt x="2186" y="1937"/>
                      <a:pt x="2358" y="1990"/>
                      <a:pt x="2417" y="1990"/>
                    </a:cubicBezTo>
                    <a:cubicBezTo>
                      <a:pt x="2422" y="1990"/>
                      <a:pt x="2426" y="1990"/>
                      <a:pt x="2429" y="1989"/>
                    </a:cubicBezTo>
                    <a:cubicBezTo>
                      <a:pt x="2465" y="1989"/>
                      <a:pt x="2512" y="2013"/>
                      <a:pt x="2536" y="2072"/>
                    </a:cubicBezTo>
                    <a:cubicBezTo>
                      <a:pt x="2552" y="2113"/>
                      <a:pt x="2565" y="2123"/>
                      <a:pt x="2579" y="2123"/>
                    </a:cubicBezTo>
                    <a:cubicBezTo>
                      <a:pt x="2592" y="2123"/>
                      <a:pt x="2605" y="2115"/>
                      <a:pt x="2622" y="2115"/>
                    </a:cubicBezTo>
                    <a:cubicBezTo>
                      <a:pt x="2629" y="2115"/>
                      <a:pt x="2636" y="2116"/>
                      <a:pt x="2643" y="2120"/>
                    </a:cubicBezTo>
                    <a:cubicBezTo>
                      <a:pt x="2691" y="2132"/>
                      <a:pt x="2715" y="2144"/>
                      <a:pt x="2739" y="2191"/>
                    </a:cubicBezTo>
                    <a:cubicBezTo>
                      <a:pt x="2739" y="2203"/>
                      <a:pt x="2750" y="2215"/>
                      <a:pt x="2774" y="2215"/>
                    </a:cubicBezTo>
                    <a:cubicBezTo>
                      <a:pt x="2779" y="2217"/>
                      <a:pt x="2784" y="2217"/>
                      <a:pt x="2789" y="2217"/>
                    </a:cubicBezTo>
                    <a:cubicBezTo>
                      <a:pt x="2821" y="2217"/>
                      <a:pt x="2854" y="2186"/>
                      <a:pt x="2834" y="2155"/>
                    </a:cubicBezTo>
                    <a:cubicBezTo>
                      <a:pt x="2825" y="2122"/>
                      <a:pt x="2841" y="2088"/>
                      <a:pt x="2863" y="2088"/>
                    </a:cubicBezTo>
                    <a:cubicBezTo>
                      <a:pt x="2872" y="2088"/>
                      <a:pt x="2883" y="2094"/>
                      <a:pt x="2893" y="2108"/>
                    </a:cubicBezTo>
                    <a:cubicBezTo>
                      <a:pt x="2941" y="2144"/>
                      <a:pt x="2917" y="2191"/>
                      <a:pt x="2965" y="2239"/>
                    </a:cubicBezTo>
                    <a:cubicBezTo>
                      <a:pt x="3004" y="2258"/>
                      <a:pt x="3043" y="2278"/>
                      <a:pt x="3088" y="2278"/>
                    </a:cubicBezTo>
                    <a:cubicBezTo>
                      <a:pt x="3098" y="2278"/>
                      <a:pt x="3109" y="2277"/>
                      <a:pt x="3120" y="2274"/>
                    </a:cubicBezTo>
                    <a:cubicBezTo>
                      <a:pt x="3155" y="2286"/>
                      <a:pt x="3191" y="2310"/>
                      <a:pt x="3215" y="2334"/>
                    </a:cubicBezTo>
                    <a:cubicBezTo>
                      <a:pt x="3215" y="2346"/>
                      <a:pt x="3227" y="2370"/>
                      <a:pt x="3251" y="2370"/>
                    </a:cubicBezTo>
                    <a:cubicBezTo>
                      <a:pt x="3266" y="2376"/>
                      <a:pt x="3278" y="2378"/>
                      <a:pt x="3287" y="2378"/>
                    </a:cubicBezTo>
                    <a:cubicBezTo>
                      <a:pt x="3309" y="2378"/>
                      <a:pt x="3320" y="2367"/>
                      <a:pt x="3346" y="2367"/>
                    </a:cubicBezTo>
                    <a:cubicBezTo>
                      <a:pt x="3353" y="2367"/>
                      <a:pt x="3361" y="2368"/>
                      <a:pt x="3370" y="2370"/>
                    </a:cubicBezTo>
                    <a:cubicBezTo>
                      <a:pt x="3429" y="2394"/>
                      <a:pt x="3429" y="2417"/>
                      <a:pt x="3465" y="2441"/>
                    </a:cubicBezTo>
                    <a:cubicBezTo>
                      <a:pt x="3539" y="2487"/>
                      <a:pt x="3620" y="2505"/>
                      <a:pt x="3702" y="2505"/>
                    </a:cubicBezTo>
                    <a:cubicBezTo>
                      <a:pt x="3726" y="2505"/>
                      <a:pt x="3750" y="2503"/>
                      <a:pt x="3774" y="2501"/>
                    </a:cubicBezTo>
                    <a:cubicBezTo>
                      <a:pt x="3801" y="2492"/>
                      <a:pt x="3819" y="2486"/>
                      <a:pt x="3830" y="2486"/>
                    </a:cubicBezTo>
                    <a:cubicBezTo>
                      <a:pt x="3850" y="2486"/>
                      <a:pt x="3849" y="2503"/>
                      <a:pt x="3834" y="2548"/>
                    </a:cubicBezTo>
                    <a:cubicBezTo>
                      <a:pt x="3774" y="2572"/>
                      <a:pt x="3834" y="2596"/>
                      <a:pt x="3870" y="2608"/>
                    </a:cubicBezTo>
                    <a:cubicBezTo>
                      <a:pt x="3929" y="2632"/>
                      <a:pt x="3977" y="2655"/>
                      <a:pt x="4036" y="2655"/>
                    </a:cubicBezTo>
                    <a:cubicBezTo>
                      <a:pt x="4065" y="2655"/>
                      <a:pt x="4089" y="2643"/>
                      <a:pt x="4114" y="2643"/>
                    </a:cubicBezTo>
                    <a:cubicBezTo>
                      <a:pt x="4131" y="2643"/>
                      <a:pt x="4148" y="2648"/>
                      <a:pt x="4167" y="2667"/>
                    </a:cubicBezTo>
                    <a:cubicBezTo>
                      <a:pt x="4144" y="2739"/>
                      <a:pt x="4286" y="2763"/>
                      <a:pt x="4334" y="2763"/>
                    </a:cubicBezTo>
                    <a:cubicBezTo>
                      <a:pt x="4376" y="2763"/>
                      <a:pt x="4463" y="2699"/>
                      <a:pt x="4492" y="2699"/>
                    </a:cubicBezTo>
                    <a:cubicBezTo>
                      <a:pt x="4496" y="2699"/>
                      <a:pt x="4499" y="2700"/>
                      <a:pt x="4501" y="2703"/>
                    </a:cubicBezTo>
                    <a:cubicBezTo>
                      <a:pt x="4525" y="2786"/>
                      <a:pt x="4525" y="2822"/>
                      <a:pt x="4620" y="2858"/>
                    </a:cubicBezTo>
                    <a:cubicBezTo>
                      <a:pt x="4751" y="2906"/>
                      <a:pt x="4882" y="2941"/>
                      <a:pt x="5025" y="2965"/>
                    </a:cubicBezTo>
                    <a:cubicBezTo>
                      <a:pt x="5072" y="2965"/>
                      <a:pt x="5120" y="2977"/>
                      <a:pt x="5167" y="2977"/>
                    </a:cubicBezTo>
                    <a:cubicBezTo>
                      <a:pt x="5198" y="2977"/>
                      <a:pt x="5220" y="2951"/>
                      <a:pt x="5241" y="2951"/>
                    </a:cubicBezTo>
                    <a:cubicBezTo>
                      <a:pt x="5244" y="2951"/>
                      <a:pt x="5247" y="2951"/>
                      <a:pt x="5251" y="2953"/>
                    </a:cubicBezTo>
                    <a:cubicBezTo>
                      <a:pt x="5275" y="2965"/>
                      <a:pt x="5310" y="3036"/>
                      <a:pt x="5334" y="3060"/>
                    </a:cubicBezTo>
                    <a:cubicBezTo>
                      <a:pt x="5370" y="3096"/>
                      <a:pt x="5406" y="3120"/>
                      <a:pt x="5453" y="3144"/>
                    </a:cubicBezTo>
                    <a:cubicBezTo>
                      <a:pt x="5475" y="3152"/>
                      <a:pt x="5497" y="3158"/>
                      <a:pt x="5516" y="3158"/>
                    </a:cubicBezTo>
                    <a:cubicBezTo>
                      <a:pt x="5549" y="3158"/>
                      <a:pt x="5576" y="3142"/>
                      <a:pt x="5584" y="3098"/>
                    </a:cubicBezTo>
                    <a:lnTo>
                      <a:pt x="5584" y="3098"/>
                    </a:lnTo>
                    <a:cubicBezTo>
                      <a:pt x="5581" y="3116"/>
                      <a:pt x="5595" y="3122"/>
                      <a:pt x="5617" y="3122"/>
                    </a:cubicBezTo>
                    <a:cubicBezTo>
                      <a:pt x="5662" y="3122"/>
                      <a:pt x="5739" y="3096"/>
                      <a:pt x="5763" y="3096"/>
                    </a:cubicBezTo>
                    <a:cubicBezTo>
                      <a:pt x="5787" y="3096"/>
                      <a:pt x="5834" y="3191"/>
                      <a:pt x="5870" y="3215"/>
                    </a:cubicBezTo>
                    <a:cubicBezTo>
                      <a:pt x="5909" y="3235"/>
                      <a:pt x="5956" y="3254"/>
                      <a:pt x="6010" y="3254"/>
                    </a:cubicBezTo>
                    <a:cubicBezTo>
                      <a:pt x="6023" y="3254"/>
                      <a:pt x="6035" y="3253"/>
                      <a:pt x="6049" y="3251"/>
                    </a:cubicBezTo>
                    <a:cubicBezTo>
                      <a:pt x="6096" y="3251"/>
                      <a:pt x="6084" y="3179"/>
                      <a:pt x="6096" y="3144"/>
                    </a:cubicBezTo>
                    <a:cubicBezTo>
                      <a:pt x="6132" y="3144"/>
                      <a:pt x="6168" y="3156"/>
                      <a:pt x="6191" y="3167"/>
                    </a:cubicBezTo>
                    <a:cubicBezTo>
                      <a:pt x="6191" y="3179"/>
                      <a:pt x="6191" y="3191"/>
                      <a:pt x="6191" y="3215"/>
                    </a:cubicBezTo>
                    <a:cubicBezTo>
                      <a:pt x="6203" y="3227"/>
                      <a:pt x="6251" y="3227"/>
                      <a:pt x="6275" y="3227"/>
                    </a:cubicBezTo>
                    <a:cubicBezTo>
                      <a:pt x="6287" y="3239"/>
                      <a:pt x="6287" y="3275"/>
                      <a:pt x="6322" y="3287"/>
                    </a:cubicBezTo>
                    <a:cubicBezTo>
                      <a:pt x="6346" y="3310"/>
                      <a:pt x="6382" y="3310"/>
                      <a:pt x="6418" y="3310"/>
                    </a:cubicBezTo>
                    <a:cubicBezTo>
                      <a:pt x="6432" y="3312"/>
                      <a:pt x="6446" y="3313"/>
                      <a:pt x="6460" y="3313"/>
                    </a:cubicBezTo>
                    <a:cubicBezTo>
                      <a:pt x="6530" y="3313"/>
                      <a:pt x="6599" y="3290"/>
                      <a:pt x="6668" y="3251"/>
                    </a:cubicBezTo>
                    <a:cubicBezTo>
                      <a:pt x="6692" y="3243"/>
                      <a:pt x="6710" y="3240"/>
                      <a:pt x="6722" y="3240"/>
                    </a:cubicBezTo>
                    <a:cubicBezTo>
                      <a:pt x="6769" y="3240"/>
                      <a:pt x="6737" y="3289"/>
                      <a:pt x="6727" y="3346"/>
                    </a:cubicBezTo>
                    <a:cubicBezTo>
                      <a:pt x="6732" y="3328"/>
                      <a:pt x="6741" y="3324"/>
                      <a:pt x="6753" y="3324"/>
                    </a:cubicBezTo>
                    <a:cubicBezTo>
                      <a:pt x="6765" y="3324"/>
                      <a:pt x="6781" y="3329"/>
                      <a:pt x="6797" y="3329"/>
                    </a:cubicBezTo>
                    <a:cubicBezTo>
                      <a:pt x="6806" y="3329"/>
                      <a:pt x="6814" y="3328"/>
                      <a:pt x="6822" y="3322"/>
                    </a:cubicBezTo>
                    <a:cubicBezTo>
                      <a:pt x="6822" y="3322"/>
                      <a:pt x="6846" y="3263"/>
                      <a:pt x="6858" y="3263"/>
                    </a:cubicBezTo>
                    <a:cubicBezTo>
                      <a:pt x="6894" y="3275"/>
                      <a:pt x="6870" y="3346"/>
                      <a:pt x="6918" y="3346"/>
                    </a:cubicBezTo>
                    <a:cubicBezTo>
                      <a:pt x="6953" y="3346"/>
                      <a:pt x="7013" y="3298"/>
                      <a:pt x="7061" y="3298"/>
                    </a:cubicBezTo>
                    <a:cubicBezTo>
                      <a:pt x="7070" y="3297"/>
                      <a:pt x="7077" y="3297"/>
                      <a:pt x="7083" y="3297"/>
                    </a:cubicBezTo>
                    <a:cubicBezTo>
                      <a:pt x="7134" y="3297"/>
                      <a:pt x="7092" y="3335"/>
                      <a:pt x="7061" y="3346"/>
                    </a:cubicBezTo>
                    <a:cubicBezTo>
                      <a:pt x="7037" y="3358"/>
                      <a:pt x="7001" y="3453"/>
                      <a:pt x="7084" y="3453"/>
                    </a:cubicBezTo>
                    <a:cubicBezTo>
                      <a:pt x="7155" y="3453"/>
                      <a:pt x="7236" y="3407"/>
                      <a:pt x="7250" y="3338"/>
                    </a:cubicBezTo>
                    <a:lnTo>
                      <a:pt x="7250" y="3338"/>
                    </a:lnTo>
                    <a:cubicBezTo>
                      <a:pt x="7221" y="3512"/>
                      <a:pt x="7691" y="3418"/>
                      <a:pt x="7680" y="3537"/>
                    </a:cubicBezTo>
                    <a:cubicBezTo>
                      <a:pt x="7703" y="3568"/>
                      <a:pt x="7730" y="3579"/>
                      <a:pt x="7758" y="3579"/>
                    </a:cubicBezTo>
                    <a:cubicBezTo>
                      <a:pt x="7815" y="3579"/>
                      <a:pt x="7878" y="3537"/>
                      <a:pt x="7942" y="3537"/>
                    </a:cubicBezTo>
                    <a:cubicBezTo>
                      <a:pt x="8013" y="3537"/>
                      <a:pt x="8084" y="3548"/>
                      <a:pt x="8156" y="3560"/>
                    </a:cubicBezTo>
                    <a:cubicBezTo>
                      <a:pt x="8176" y="3563"/>
                      <a:pt x="8196" y="3564"/>
                      <a:pt x="8216" y="3564"/>
                    </a:cubicBezTo>
                    <a:cubicBezTo>
                      <a:pt x="8271" y="3564"/>
                      <a:pt x="8326" y="3557"/>
                      <a:pt x="8381" y="3557"/>
                    </a:cubicBezTo>
                    <a:cubicBezTo>
                      <a:pt x="8401" y="3557"/>
                      <a:pt x="8422" y="3558"/>
                      <a:pt x="8442" y="3560"/>
                    </a:cubicBezTo>
                    <a:cubicBezTo>
                      <a:pt x="8525" y="3572"/>
                      <a:pt x="8525" y="3620"/>
                      <a:pt x="8608" y="3632"/>
                    </a:cubicBezTo>
                    <a:cubicBezTo>
                      <a:pt x="8626" y="3632"/>
                      <a:pt x="8650" y="3635"/>
                      <a:pt x="8672" y="3635"/>
                    </a:cubicBezTo>
                    <a:cubicBezTo>
                      <a:pt x="8695" y="3635"/>
                      <a:pt x="8716" y="3632"/>
                      <a:pt x="8727" y="3620"/>
                    </a:cubicBezTo>
                    <a:cubicBezTo>
                      <a:pt x="8757" y="3591"/>
                      <a:pt x="8746" y="3569"/>
                      <a:pt x="8761" y="3569"/>
                    </a:cubicBezTo>
                    <a:cubicBezTo>
                      <a:pt x="8764" y="3569"/>
                      <a:pt x="8769" y="3570"/>
                      <a:pt x="8775" y="3572"/>
                    </a:cubicBezTo>
                    <a:cubicBezTo>
                      <a:pt x="8831" y="3583"/>
                      <a:pt x="8834" y="3669"/>
                      <a:pt x="8825" y="3708"/>
                    </a:cubicBezTo>
                    <a:lnTo>
                      <a:pt x="8825" y="3708"/>
                    </a:lnTo>
                    <a:cubicBezTo>
                      <a:pt x="8835" y="3687"/>
                      <a:pt x="8881" y="3678"/>
                      <a:pt x="8945" y="3678"/>
                    </a:cubicBezTo>
                    <a:cubicBezTo>
                      <a:pt x="9124" y="3678"/>
                      <a:pt x="9441" y="3742"/>
                      <a:pt x="9501" y="3751"/>
                    </a:cubicBezTo>
                    <a:cubicBezTo>
                      <a:pt x="9585" y="3775"/>
                      <a:pt x="9668" y="3798"/>
                      <a:pt x="9751" y="3822"/>
                    </a:cubicBezTo>
                    <a:cubicBezTo>
                      <a:pt x="9823" y="3822"/>
                      <a:pt x="9906" y="3810"/>
                      <a:pt x="9978" y="3787"/>
                    </a:cubicBezTo>
                    <a:cubicBezTo>
                      <a:pt x="10001" y="3787"/>
                      <a:pt x="10097" y="3679"/>
                      <a:pt x="10061" y="3679"/>
                    </a:cubicBezTo>
                    <a:lnTo>
                      <a:pt x="10061" y="3679"/>
                    </a:lnTo>
                    <a:cubicBezTo>
                      <a:pt x="10103" y="3679"/>
                      <a:pt x="10070" y="3792"/>
                      <a:pt x="10129" y="3792"/>
                    </a:cubicBezTo>
                    <a:cubicBezTo>
                      <a:pt x="10137" y="3792"/>
                      <a:pt x="10146" y="3791"/>
                      <a:pt x="10156" y="3787"/>
                    </a:cubicBezTo>
                    <a:cubicBezTo>
                      <a:pt x="10167" y="3787"/>
                      <a:pt x="10247" y="3737"/>
                      <a:pt x="10270" y="3737"/>
                    </a:cubicBezTo>
                    <a:cubicBezTo>
                      <a:pt x="10272" y="3737"/>
                      <a:pt x="10274" y="3738"/>
                      <a:pt x="10275" y="3739"/>
                    </a:cubicBezTo>
                    <a:cubicBezTo>
                      <a:pt x="10287" y="3763"/>
                      <a:pt x="10192" y="3858"/>
                      <a:pt x="10251" y="3858"/>
                    </a:cubicBezTo>
                    <a:cubicBezTo>
                      <a:pt x="10299" y="3846"/>
                      <a:pt x="10442" y="3822"/>
                      <a:pt x="10442" y="3739"/>
                    </a:cubicBezTo>
                    <a:cubicBezTo>
                      <a:pt x="10490" y="3739"/>
                      <a:pt x="10525" y="3822"/>
                      <a:pt x="10537" y="3846"/>
                    </a:cubicBezTo>
                    <a:cubicBezTo>
                      <a:pt x="10548" y="3868"/>
                      <a:pt x="10648" y="3919"/>
                      <a:pt x="10674" y="3919"/>
                    </a:cubicBezTo>
                    <a:cubicBezTo>
                      <a:pt x="10677" y="3919"/>
                      <a:pt x="10679" y="3919"/>
                      <a:pt x="10680" y="3918"/>
                    </a:cubicBezTo>
                    <a:cubicBezTo>
                      <a:pt x="10692" y="3906"/>
                      <a:pt x="10704" y="3810"/>
                      <a:pt x="10775" y="3810"/>
                    </a:cubicBezTo>
                    <a:cubicBezTo>
                      <a:pt x="10837" y="3810"/>
                      <a:pt x="10854" y="3837"/>
                      <a:pt x="10895" y="3837"/>
                    </a:cubicBezTo>
                    <a:cubicBezTo>
                      <a:pt x="10902" y="3837"/>
                      <a:pt x="10910" y="3836"/>
                      <a:pt x="10918" y="3834"/>
                    </a:cubicBezTo>
                    <a:cubicBezTo>
                      <a:pt x="10978" y="3834"/>
                      <a:pt x="10990" y="3810"/>
                      <a:pt x="11049" y="3810"/>
                    </a:cubicBezTo>
                    <a:cubicBezTo>
                      <a:pt x="11109" y="3822"/>
                      <a:pt x="11132" y="3882"/>
                      <a:pt x="11204" y="3894"/>
                    </a:cubicBezTo>
                    <a:cubicBezTo>
                      <a:pt x="11222" y="3897"/>
                      <a:pt x="11243" y="3900"/>
                      <a:pt x="11263" y="3900"/>
                    </a:cubicBezTo>
                    <a:cubicBezTo>
                      <a:pt x="11308" y="3900"/>
                      <a:pt x="11350" y="3887"/>
                      <a:pt x="11359" y="3846"/>
                    </a:cubicBezTo>
                    <a:cubicBezTo>
                      <a:pt x="11369" y="3857"/>
                      <a:pt x="11446" y="3933"/>
                      <a:pt x="11463" y="3933"/>
                    </a:cubicBezTo>
                    <a:cubicBezTo>
                      <a:pt x="11465" y="3933"/>
                      <a:pt x="11466" y="3932"/>
                      <a:pt x="11466" y="3929"/>
                    </a:cubicBezTo>
                    <a:cubicBezTo>
                      <a:pt x="11466" y="3907"/>
                      <a:pt x="11413" y="3821"/>
                      <a:pt x="11476" y="3821"/>
                    </a:cubicBezTo>
                    <a:cubicBezTo>
                      <a:pt x="11480" y="3821"/>
                      <a:pt x="11485" y="3822"/>
                      <a:pt x="11490" y="3822"/>
                    </a:cubicBezTo>
                    <a:cubicBezTo>
                      <a:pt x="11537" y="3834"/>
                      <a:pt x="11549" y="3870"/>
                      <a:pt x="11585" y="3894"/>
                    </a:cubicBezTo>
                    <a:cubicBezTo>
                      <a:pt x="11627" y="3912"/>
                      <a:pt x="11683" y="3924"/>
                      <a:pt x="11735" y="3924"/>
                    </a:cubicBezTo>
                    <a:cubicBezTo>
                      <a:pt x="11787" y="3924"/>
                      <a:pt x="11835" y="3912"/>
                      <a:pt x="11859" y="3882"/>
                    </a:cubicBezTo>
                    <a:lnTo>
                      <a:pt x="11859" y="3882"/>
                    </a:lnTo>
                    <a:cubicBezTo>
                      <a:pt x="11835" y="3918"/>
                      <a:pt x="11954" y="4001"/>
                      <a:pt x="11990" y="4013"/>
                    </a:cubicBezTo>
                    <a:cubicBezTo>
                      <a:pt x="11990" y="3978"/>
                      <a:pt x="12006" y="3967"/>
                      <a:pt x="12032" y="3967"/>
                    </a:cubicBezTo>
                    <a:cubicBezTo>
                      <a:pt x="12050" y="3967"/>
                      <a:pt x="12073" y="3972"/>
                      <a:pt x="12097" y="3977"/>
                    </a:cubicBezTo>
                    <a:cubicBezTo>
                      <a:pt x="12121" y="3977"/>
                      <a:pt x="12131" y="3979"/>
                      <a:pt x="12137" y="3979"/>
                    </a:cubicBezTo>
                    <a:cubicBezTo>
                      <a:pt x="12145" y="3979"/>
                      <a:pt x="12142" y="3975"/>
                      <a:pt x="12156" y="3953"/>
                    </a:cubicBezTo>
                    <a:cubicBezTo>
                      <a:pt x="12161" y="3944"/>
                      <a:pt x="12171" y="3940"/>
                      <a:pt x="12184" y="3940"/>
                    </a:cubicBezTo>
                    <a:cubicBezTo>
                      <a:pt x="12237" y="3940"/>
                      <a:pt x="12342" y="4001"/>
                      <a:pt x="12371" y="4001"/>
                    </a:cubicBezTo>
                    <a:cubicBezTo>
                      <a:pt x="12378" y="4003"/>
                      <a:pt x="12383" y="4003"/>
                      <a:pt x="12388" y="4003"/>
                    </a:cubicBezTo>
                    <a:cubicBezTo>
                      <a:pt x="12419" y="4003"/>
                      <a:pt x="12425" y="3977"/>
                      <a:pt x="12466" y="3977"/>
                    </a:cubicBezTo>
                    <a:cubicBezTo>
                      <a:pt x="12526" y="3977"/>
                      <a:pt x="12585" y="3989"/>
                      <a:pt x="12645" y="3989"/>
                    </a:cubicBezTo>
                    <a:cubicBezTo>
                      <a:pt x="12678" y="3996"/>
                      <a:pt x="12708" y="4000"/>
                      <a:pt x="12735" y="4000"/>
                    </a:cubicBezTo>
                    <a:cubicBezTo>
                      <a:pt x="12804" y="4000"/>
                      <a:pt x="12855" y="3974"/>
                      <a:pt x="12907" y="3906"/>
                    </a:cubicBezTo>
                    <a:lnTo>
                      <a:pt x="12907" y="3906"/>
                    </a:lnTo>
                    <a:cubicBezTo>
                      <a:pt x="12883" y="3941"/>
                      <a:pt x="12835" y="3977"/>
                      <a:pt x="12835" y="4025"/>
                    </a:cubicBezTo>
                    <a:cubicBezTo>
                      <a:pt x="12839" y="4036"/>
                      <a:pt x="12849" y="4040"/>
                      <a:pt x="12861" y="4040"/>
                    </a:cubicBezTo>
                    <a:cubicBezTo>
                      <a:pt x="12886" y="4040"/>
                      <a:pt x="12922" y="4021"/>
                      <a:pt x="12930" y="4013"/>
                    </a:cubicBezTo>
                    <a:cubicBezTo>
                      <a:pt x="12962" y="3981"/>
                      <a:pt x="12988" y="3967"/>
                      <a:pt x="13011" y="3967"/>
                    </a:cubicBezTo>
                    <a:cubicBezTo>
                      <a:pt x="13048" y="3967"/>
                      <a:pt x="13075" y="4006"/>
                      <a:pt x="13097" y="4072"/>
                    </a:cubicBezTo>
                    <a:cubicBezTo>
                      <a:pt x="13100" y="4082"/>
                      <a:pt x="13106" y="4086"/>
                      <a:pt x="13112" y="4086"/>
                    </a:cubicBezTo>
                    <a:cubicBezTo>
                      <a:pt x="13146" y="4086"/>
                      <a:pt x="13215" y="3991"/>
                      <a:pt x="13242" y="3991"/>
                    </a:cubicBezTo>
                    <a:cubicBezTo>
                      <a:pt x="13250" y="3991"/>
                      <a:pt x="13254" y="4000"/>
                      <a:pt x="13252" y="4025"/>
                    </a:cubicBezTo>
                    <a:cubicBezTo>
                      <a:pt x="13246" y="4068"/>
                      <a:pt x="13294" y="4092"/>
                      <a:pt x="13345" y="4092"/>
                    </a:cubicBezTo>
                    <a:cubicBezTo>
                      <a:pt x="13392" y="4092"/>
                      <a:pt x="13443" y="4071"/>
                      <a:pt x="13454" y="4025"/>
                    </a:cubicBezTo>
                    <a:cubicBezTo>
                      <a:pt x="13454" y="4072"/>
                      <a:pt x="13466" y="4096"/>
                      <a:pt x="13502" y="4132"/>
                    </a:cubicBezTo>
                    <a:cubicBezTo>
                      <a:pt x="13514" y="4140"/>
                      <a:pt x="13523" y="4142"/>
                      <a:pt x="13531" y="4142"/>
                    </a:cubicBezTo>
                    <a:cubicBezTo>
                      <a:pt x="13548" y="4142"/>
                      <a:pt x="13561" y="4132"/>
                      <a:pt x="13585" y="4132"/>
                    </a:cubicBezTo>
                    <a:cubicBezTo>
                      <a:pt x="13645" y="4132"/>
                      <a:pt x="13657" y="4168"/>
                      <a:pt x="13716" y="4179"/>
                    </a:cubicBezTo>
                    <a:cubicBezTo>
                      <a:pt x="13723" y="4181"/>
                      <a:pt x="13730" y="4182"/>
                      <a:pt x="13737" y="4182"/>
                    </a:cubicBezTo>
                    <a:cubicBezTo>
                      <a:pt x="13771" y="4182"/>
                      <a:pt x="13804" y="4165"/>
                      <a:pt x="13838" y="4165"/>
                    </a:cubicBezTo>
                    <a:cubicBezTo>
                      <a:pt x="13845" y="4165"/>
                      <a:pt x="13852" y="4166"/>
                      <a:pt x="13859" y="4168"/>
                    </a:cubicBezTo>
                    <a:cubicBezTo>
                      <a:pt x="13907" y="4179"/>
                      <a:pt x="13966" y="4191"/>
                      <a:pt x="14014" y="4203"/>
                    </a:cubicBezTo>
                    <a:cubicBezTo>
                      <a:pt x="14085" y="4239"/>
                      <a:pt x="14157" y="4263"/>
                      <a:pt x="14240" y="4275"/>
                    </a:cubicBezTo>
                    <a:cubicBezTo>
                      <a:pt x="14288" y="4275"/>
                      <a:pt x="14335" y="4215"/>
                      <a:pt x="14359" y="4215"/>
                    </a:cubicBezTo>
                    <a:cubicBezTo>
                      <a:pt x="14371" y="4215"/>
                      <a:pt x="14383" y="4299"/>
                      <a:pt x="14419" y="4322"/>
                    </a:cubicBezTo>
                    <a:cubicBezTo>
                      <a:pt x="14423" y="4327"/>
                      <a:pt x="14429" y="4329"/>
                      <a:pt x="14434" y="4329"/>
                    </a:cubicBezTo>
                    <a:cubicBezTo>
                      <a:pt x="14459" y="4329"/>
                      <a:pt x="14492" y="4294"/>
                      <a:pt x="14502" y="4275"/>
                    </a:cubicBezTo>
                    <a:cubicBezTo>
                      <a:pt x="14521" y="4255"/>
                      <a:pt x="14541" y="4164"/>
                      <a:pt x="14573" y="4164"/>
                    </a:cubicBezTo>
                    <a:cubicBezTo>
                      <a:pt x="14581" y="4164"/>
                      <a:pt x="14589" y="4169"/>
                      <a:pt x="14597" y="4179"/>
                    </a:cubicBezTo>
                    <a:cubicBezTo>
                      <a:pt x="14645" y="4239"/>
                      <a:pt x="14645" y="4299"/>
                      <a:pt x="14704" y="4334"/>
                    </a:cubicBezTo>
                    <a:cubicBezTo>
                      <a:pt x="14711" y="4338"/>
                      <a:pt x="14719" y="4339"/>
                      <a:pt x="14726" y="4339"/>
                    </a:cubicBezTo>
                    <a:cubicBezTo>
                      <a:pt x="14774" y="4339"/>
                      <a:pt x="14825" y="4274"/>
                      <a:pt x="14870" y="4274"/>
                    </a:cubicBezTo>
                    <a:cubicBezTo>
                      <a:pt x="14887" y="4274"/>
                      <a:pt x="14904" y="4284"/>
                      <a:pt x="14919" y="4310"/>
                    </a:cubicBezTo>
                    <a:cubicBezTo>
                      <a:pt x="14954" y="4382"/>
                      <a:pt x="15145" y="4382"/>
                      <a:pt x="15204" y="4382"/>
                    </a:cubicBezTo>
                    <a:cubicBezTo>
                      <a:pt x="15264" y="4382"/>
                      <a:pt x="15323" y="4382"/>
                      <a:pt x="15383" y="4406"/>
                    </a:cubicBezTo>
                    <a:cubicBezTo>
                      <a:pt x="15394" y="4406"/>
                      <a:pt x="15502" y="4502"/>
                      <a:pt x="15513" y="4502"/>
                    </a:cubicBezTo>
                    <a:cubicBezTo>
                      <a:pt x="15514" y="4502"/>
                      <a:pt x="15514" y="4502"/>
                      <a:pt x="15514" y="4501"/>
                    </a:cubicBezTo>
                    <a:cubicBezTo>
                      <a:pt x="15514" y="4489"/>
                      <a:pt x="15478" y="4430"/>
                      <a:pt x="15526" y="4418"/>
                    </a:cubicBezTo>
                    <a:cubicBezTo>
                      <a:pt x="15538" y="4412"/>
                      <a:pt x="15553" y="4409"/>
                      <a:pt x="15568" y="4409"/>
                    </a:cubicBezTo>
                    <a:cubicBezTo>
                      <a:pt x="15582" y="4409"/>
                      <a:pt x="15597" y="4412"/>
                      <a:pt x="15609" y="4418"/>
                    </a:cubicBezTo>
                    <a:cubicBezTo>
                      <a:pt x="15668" y="4429"/>
                      <a:pt x="15751" y="4476"/>
                      <a:pt x="15740" y="4535"/>
                    </a:cubicBezTo>
                    <a:lnTo>
                      <a:pt x="15740" y="4535"/>
                    </a:lnTo>
                    <a:cubicBezTo>
                      <a:pt x="15750" y="4484"/>
                      <a:pt x="15760" y="4465"/>
                      <a:pt x="15771" y="4465"/>
                    </a:cubicBezTo>
                    <a:cubicBezTo>
                      <a:pt x="15800" y="4465"/>
                      <a:pt x="15838" y="4596"/>
                      <a:pt x="15907" y="4596"/>
                    </a:cubicBezTo>
                    <a:cubicBezTo>
                      <a:pt x="15985" y="4596"/>
                      <a:pt x="16000" y="4512"/>
                      <a:pt x="16081" y="4512"/>
                    </a:cubicBezTo>
                    <a:cubicBezTo>
                      <a:pt x="16086" y="4512"/>
                      <a:pt x="16092" y="4512"/>
                      <a:pt x="16097" y="4513"/>
                    </a:cubicBezTo>
                    <a:cubicBezTo>
                      <a:pt x="16121" y="4513"/>
                      <a:pt x="16169" y="4572"/>
                      <a:pt x="16193" y="4584"/>
                    </a:cubicBezTo>
                    <a:cubicBezTo>
                      <a:pt x="16225" y="4604"/>
                      <a:pt x="16247" y="4610"/>
                      <a:pt x="16263" y="4610"/>
                    </a:cubicBezTo>
                    <a:cubicBezTo>
                      <a:pt x="16294" y="4610"/>
                      <a:pt x="16308" y="4589"/>
                      <a:pt x="16337" y="4589"/>
                    </a:cubicBezTo>
                    <a:cubicBezTo>
                      <a:pt x="16352" y="4589"/>
                      <a:pt x="16370" y="4594"/>
                      <a:pt x="16395" y="4608"/>
                    </a:cubicBezTo>
                    <a:cubicBezTo>
                      <a:pt x="16466" y="4644"/>
                      <a:pt x="16538" y="4680"/>
                      <a:pt x="16609" y="4691"/>
                    </a:cubicBezTo>
                    <a:cubicBezTo>
                      <a:pt x="16645" y="4691"/>
                      <a:pt x="16693" y="4691"/>
                      <a:pt x="16728" y="4680"/>
                    </a:cubicBezTo>
                    <a:cubicBezTo>
                      <a:pt x="16841" y="4724"/>
                      <a:pt x="16932" y="4896"/>
                      <a:pt x="17061" y="4896"/>
                    </a:cubicBezTo>
                    <a:cubicBezTo>
                      <a:pt x="17069" y="4896"/>
                      <a:pt x="17077" y="4895"/>
                      <a:pt x="17086" y="4894"/>
                    </a:cubicBezTo>
                    <a:cubicBezTo>
                      <a:pt x="17140" y="4885"/>
                      <a:pt x="17125" y="4862"/>
                      <a:pt x="17147" y="4862"/>
                    </a:cubicBezTo>
                    <a:cubicBezTo>
                      <a:pt x="17153" y="4862"/>
                      <a:pt x="17164" y="4864"/>
                      <a:pt x="17181" y="4870"/>
                    </a:cubicBezTo>
                    <a:cubicBezTo>
                      <a:pt x="17205" y="4894"/>
                      <a:pt x="17228" y="4918"/>
                      <a:pt x="17252" y="4941"/>
                    </a:cubicBezTo>
                    <a:cubicBezTo>
                      <a:pt x="17276" y="4941"/>
                      <a:pt x="17276" y="4918"/>
                      <a:pt x="17300" y="4918"/>
                    </a:cubicBezTo>
                    <a:cubicBezTo>
                      <a:pt x="17455" y="4918"/>
                      <a:pt x="17646" y="5124"/>
                      <a:pt x="17810" y="5124"/>
                    </a:cubicBezTo>
                    <a:cubicBezTo>
                      <a:pt x="17832" y="5124"/>
                      <a:pt x="17854" y="5120"/>
                      <a:pt x="17875" y="5112"/>
                    </a:cubicBezTo>
                    <a:lnTo>
                      <a:pt x="17875" y="5112"/>
                    </a:lnTo>
                    <a:cubicBezTo>
                      <a:pt x="17860" y="5119"/>
                      <a:pt x="17864" y="5122"/>
                      <a:pt x="17873" y="5122"/>
                    </a:cubicBezTo>
                    <a:cubicBezTo>
                      <a:pt x="17886" y="5122"/>
                      <a:pt x="17909" y="5116"/>
                      <a:pt x="17886" y="5109"/>
                    </a:cubicBezTo>
                    <a:lnTo>
                      <a:pt x="17886" y="5109"/>
                    </a:lnTo>
                    <a:cubicBezTo>
                      <a:pt x="17888" y="5109"/>
                      <a:pt x="17890" y="5109"/>
                      <a:pt x="17891" y="5109"/>
                    </a:cubicBezTo>
                    <a:cubicBezTo>
                      <a:pt x="17924" y="5109"/>
                      <a:pt x="17969" y="5051"/>
                      <a:pt x="18002" y="4982"/>
                    </a:cubicBezTo>
                    <a:lnTo>
                      <a:pt x="18002" y="4982"/>
                    </a:lnTo>
                    <a:cubicBezTo>
                      <a:pt x="18027" y="5028"/>
                      <a:pt x="18075" y="5068"/>
                      <a:pt x="18117" y="5068"/>
                    </a:cubicBezTo>
                    <a:cubicBezTo>
                      <a:pt x="18148" y="5068"/>
                      <a:pt x="18177" y="5045"/>
                      <a:pt x="18191" y="4985"/>
                    </a:cubicBezTo>
                    <a:lnTo>
                      <a:pt x="18191" y="4985"/>
                    </a:lnTo>
                    <a:cubicBezTo>
                      <a:pt x="18189" y="5043"/>
                      <a:pt x="18396" y="5112"/>
                      <a:pt x="18407" y="5192"/>
                    </a:cubicBezTo>
                    <a:cubicBezTo>
                      <a:pt x="18413" y="5219"/>
                      <a:pt x="18420" y="5226"/>
                      <a:pt x="18432" y="5226"/>
                    </a:cubicBezTo>
                    <a:cubicBezTo>
                      <a:pt x="18446" y="5226"/>
                      <a:pt x="18465" y="5215"/>
                      <a:pt x="18491" y="5215"/>
                    </a:cubicBezTo>
                    <a:cubicBezTo>
                      <a:pt x="18538" y="5227"/>
                      <a:pt x="18586" y="5239"/>
                      <a:pt x="18633" y="5263"/>
                    </a:cubicBezTo>
                    <a:cubicBezTo>
                      <a:pt x="18860" y="5322"/>
                      <a:pt x="19074" y="5418"/>
                      <a:pt x="19276" y="5549"/>
                    </a:cubicBezTo>
                    <a:cubicBezTo>
                      <a:pt x="19365" y="5602"/>
                      <a:pt x="19514" y="5755"/>
                      <a:pt x="19628" y="5755"/>
                    </a:cubicBezTo>
                    <a:cubicBezTo>
                      <a:pt x="19667" y="5755"/>
                      <a:pt x="19702" y="5737"/>
                      <a:pt x="19729" y="5692"/>
                    </a:cubicBezTo>
                    <a:cubicBezTo>
                      <a:pt x="19729" y="5692"/>
                      <a:pt x="19797" y="5615"/>
                      <a:pt x="19825" y="5615"/>
                    </a:cubicBezTo>
                    <a:cubicBezTo>
                      <a:pt x="19832" y="5615"/>
                      <a:pt x="19836" y="5620"/>
                      <a:pt x="19836" y="5632"/>
                    </a:cubicBezTo>
                    <a:cubicBezTo>
                      <a:pt x="19836" y="5680"/>
                      <a:pt x="19824" y="5727"/>
                      <a:pt x="19800" y="5763"/>
                    </a:cubicBezTo>
                    <a:cubicBezTo>
                      <a:pt x="19765" y="5846"/>
                      <a:pt x="19741" y="5930"/>
                      <a:pt x="19717" y="6013"/>
                    </a:cubicBezTo>
                    <a:cubicBezTo>
                      <a:pt x="19736" y="6013"/>
                      <a:pt x="19732" y="5998"/>
                      <a:pt x="19748" y="5998"/>
                    </a:cubicBezTo>
                    <a:cubicBezTo>
                      <a:pt x="19752" y="5998"/>
                      <a:pt x="19757" y="5999"/>
                      <a:pt x="19765" y="6001"/>
                    </a:cubicBezTo>
                    <a:cubicBezTo>
                      <a:pt x="19812" y="6001"/>
                      <a:pt x="19848" y="6025"/>
                      <a:pt x="19872" y="6037"/>
                    </a:cubicBezTo>
                    <a:cubicBezTo>
                      <a:pt x="19918" y="6072"/>
                      <a:pt x="20000" y="6119"/>
                      <a:pt x="19969" y="6177"/>
                    </a:cubicBezTo>
                    <a:lnTo>
                      <a:pt x="19969" y="6177"/>
                    </a:lnTo>
                    <a:cubicBezTo>
                      <a:pt x="19986" y="6147"/>
                      <a:pt x="20003" y="6138"/>
                      <a:pt x="20020" y="6138"/>
                    </a:cubicBezTo>
                    <a:cubicBezTo>
                      <a:pt x="20049" y="6138"/>
                      <a:pt x="20080" y="6165"/>
                      <a:pt x="20112" y="6165"/>
                    </a:cubicBezTo>
                    <a:cubicBezTo>
                      <a:pt x="20127" y="6165"/>
                      <a:pt x="20142" y="6160"/>
                      <a:pt x="20157" y="6144"/>
                    </a:cubicBezTo>
                    <a:cubicBezTo>
                      <a:pt x="20179" y="6116"/>
                      <a:pt x="20225" y="6079"/>
                      <a:pt x="20259" y="6079"/>
                    </a:cubicBezTo>
                    <a:cubicBezTo>
                      <a:pt x="20283" y="6079"/>
                      <a:pt x="20300" y="6096"/>
                      <a:pt x="20300" y="6144"/>
                    </a:cubicBezTo>
                    <a:cubicBezTo>
                      <a:pt x="20300" y="6163"/>
                      <a:pt x="20294" y="6181"/>
                      <a:pt x="20289" y="6198"/>
                    </a:cubicBezTo>
                    <a:lnTo>
                      <a:pt x="20289" y="6198"/>
                    </a:lnTo>
                    <a:cubicBezTo>
                      <a:pt x="20285" y="6197"/>
                      <a:pt x="20280" y="6197"/>
                      <a:pt x="20276" y="6197"/>
                    </a:cubicBezTo>
                    <a:cubicBezTo>
                      <a:pt x="20234" y="6197"/>
                      <a:pt x="20182" y="6236"/>
                      <a:pt x="20241" y="6275"/>
                    </a:cubicBezTo>
                    <a:cubicBezTo>
                      <a:pt x="20253" y="6287"/>
                      <a:pt x="20265" y="6287"/>
                      <a:pt x="20288" y="6299"/>
                    </a:cubicBezTo>
                    <a:cubicBezTo>
                      <a:pt x="20289" y="6297"/>
                      <a:pt x="20290" y="6296"/>
                      <a:pt x="20291" y="6294"/>
                    </a:cubicBezTo>
                    <a:lnTo>
                      <a:pt x="20291" y="6294"/>
                    </a:lnTo>
                    <a:cubicBezTo>
                      <a:pt x="20306" y="6326"/>
                      <a:pt x="20324" y="6343"/>
                      <a:pt x="20344" y="6343"/>
                    </a:cubicBezTo>
                    <a:cubicBezTo>
                      <a:pt x="20357" y="6343"/>
                      <a:pt x="20370" y="6336"/>
                      <a:pt x="20384" y="6323"/>
                    </a:cubicBezTo>
                    <a:cubicBezTo>
                      <a:pt x="20396" y="6314"/>
                      <a:pt x="20404" y="6310"/>
                      <a:pt x="20412" y="6310"/>
                    </a:cubicBezTo>
                    <a:cubicBezTo>
                      <a:pt x="20425" y="6310"/>
                      <a:pt x="20436" y="6323"/>
                      <a:pt x="20467" y="6346"/>
                    </a:cubicBezTo>
                    <a:cubicBezTo>
                      <a:pt x="20503" y="6370"/>
                      <a:pt x="20467" y="6382"/>
                      <a:pt x="20455" y="6406"/>
                    </a:cubicBezTo>
                    <a:cubicBezTo>
                      <a:pt x="20443" y="6501"/>
                      <a:pt x="20669" y="6454"/>
                      <a:pt x="20693" y="6561"/>
                    </a:cubicBezTo>
                    <a:cubicBezTo>
                      <a:pt x="20705" y="6570"/>
                      <a:pt x="20724" y="6573"/>
                      <a:pt x="20745" y="6573"/>
                    </a:cubicBezTo>
                    <a:cubicBezTo>
                      <a:pt x="20787" y="6573"/>
                      <a:pt x="20840" y="6561"/>
                      <a:pt x="20871" y="6561"/>
                    </a:cubicBezTo>
                    <a:cubicBezTo>
                      <a:pt x="20886" y="6561"/>
                      <a:pt x="20896" y="6564"/>
                      <a:pt x="20896" y="6573"/>
                    </a:cubicBezTo>
                    <a:cubicBezTo>
                      <a:pt x="20896" y="6608"/>
                      <a:pt x="20860" y="6680"/>
                      <a:pt x="20884" y="6680"/>
                    </a:cubicBezTo>
                    <a:cubicBezTo>
                      <a:pt x="20886" y="6681"/>
                      <a:pt x="20888" y="6681"/>
                      <a:pt x="20890" y="6681"/>
                    </a:cubicBezTo>
                    <a:cubicBezTo>
                      <a:pt x="20914" y="6681"/>
                      <a:pt x="20948" y="6632"/>
                      <a:pt x="20991" y="6632"/>
                    </a:cubicBezTo>
                    <a:lnTo>
                      <a:pt x="20943" y="6799"/>
                    </a:lnTo>
                    <a:cubicBezTo>
                      <a:pt x="20968" y="6783"/>
                      <a:pt x="20996" y="6775"/>
                      <a:pt x="21025" y="6775"/>
                    </a:cubicBezTo>
                    <a:cubicBezTo>
                      <a:pt x="21078" y="6775"/>
                      <a:pt x="21130" y="6804"/>
                      <a:pt x="21146" y="6858"/>
                    </a:cubicBezTo>
                    <a:cubicBezTo>
                      <a:pt x="21169" y="6906"/>
                      <a:pt x="21205" y="6942"/>
                      <a:pt x="21241" y="6977"/>
                    </a:cubicBezTo>
                    <a:cubicBezTo>
                      <a:pt x="21247" y="6983"/>
                      <a:pt x="21268" y="6989"/>
                      <a:pt x="21283" y="6989"/>
                    </a:cubicBezTo>
                    <a:cubicBezTo>
                      <a:pt x="21297" y="6989"/>
                      <a:pt x="21306" y="6983"/>
                      <a:pt x="21289" y="6966"/>
                    </a:cubicBezTo>
                    <a:lnTo>
                      <a:pt x="21289" y="6966"/>
                    </a:lnTo>
                    <a:cubicBezTo>
                      <a:pt x="21312" y="6989"/>
                      <a:pt x="21336" y="7013"/>
                      <a:pt x="21372" y="7049"/>
                    </a:cubicBezTo>
                    <a:cubicBezTo>
                      <a:pt x="21392" y="7065"/>
                      <a:pt x="21400" y="7070"/>
                      <a:pt x="21404" y="7070"/>
                    </a:cubicBezTo>
                    <a:cubicBezTo>
                      <a:pt x="21412" y="7070"/>
                      <a:pt x="21404" y="7049"/>
                      <a:pt x="21443" y="7049"/>
                    </a:cubicBezTo>
                    <a:cubicBezTo>
                      <a:pt x="21491" y="7049"/>
                      <a:pt x="21539" y="7180"/>
                      <a:pt x="21550" y="7216"/>
                    </a:cubicBezTo>
                    <a:cubicBezTo>
                      <a:pt x="21574" y="7239"/>
                      <a:pt x="21634" y="7335"/>
                      <a:pt x="21693" y="7335"/>
                    </a:cubicBezTo>
                    <a:cubicBezTo>
                      <a:pt x="21727" y="7335"/>
                      <a:pt x="21753" y="7309"/>
                      <a:pt x="21769" y="7309"/>
                    </a:cubicBezTo>
                    <a:cubicBezTo>
                      <a:pt x="21782" y="7309"/>
                      <a:pt x="21789" y="7325"/>
                      <a:pt x="21789" y="7382"/>
                    </a:cubicBezTo>
                    <a:cubicBezTo>
                      <a:pt x="21772" y="7425"/>
                      <a:pt x="21791" y="7497"/>
                      <a:pt x="21816" y="7497"/>
                    </a:cubicBezTo>
                    <a:cubicBezTo>
                      <a:pt x="21826" y="7497"/>
                      <a:pt x="21838" y="7485"/>
                      <a:pt x="21848" y="7454"/>
                    </a:cubicBezTo>
                    <a:cubicBezTo>
                      <a:pt x="21872" y="7434"/>
                      <a:pt x="21894" y="7425"/>
                      <a:pt x="21914" y="7425"/>
                    </a:cubicBezTo>
                    <a:cubicBezTo>
                      <a:pt x="21953" y="7425"/>
                      <a:pt x="21979" y="7462"/>
                      <a:pt x="21979" y="7525"/>
                    </a:cubicBezTo>
                    <a:cubicBezTo>
                      <a:pt x="21979" y="7585"/>
                      <a:pt x="21931" y="7620"/>
                      <a:pt x="22027" y="7668"/>
                    </a:cubicBezTo>
                    <a:cubicBezTo>
                      <a:pt x="22039" y="7668"/>
                      <a:pt x="22205" y="7704"/>
                      <a:pt x="22181" y="7716"/>
                    </a:cubicBezTo>
                    <a:cubicBezTo>
                      <a:pt x="22178" y="7724"/>
                      <a:pt x="22164" y="7725"/>
                      <a:pt x="22149" y="7725"/>
                    </a:cubicBezTo>
                    <a:cubicBezTo>
                      <a:pt x="22141" y="7725"/>
                      <a:pt x="22133" y="7725"/>
                      <a:pt x="22125" y="7725"/>
                    </a:cubicBezTo>
                    <a:cubicBezTo>
                      <a:pt x="22101" y="7725"/>
                      <a:pt x="22080" y="7728"/>
                      <a:pt x="22086" y="7751"/>
                    </a:cubicBezTo>
                    <a:cubicBezTo>
                      <a:pt x="22086" y="7799"/>
                      <a:pt x="22193" y="7823"/>
                      <a:pt x="22229" y="7835"/>
                    </a:cubicBezTo>
                    <a:cubicBezTo>
                      <a:pt x="22265" y="7882"/>
                      <a:pt x="22301" y="7930"/>
                      <a:pt x="22301" y="7989"/>
                    </a:cubicBezTo>
                    <a:cubicBezTo>
                      <a:pt x="22301" y="8037"/>
                      <a:pt x="22312" y="8097"/>
                      <a:pt x="22336" y="8132"/>
                    </a:cubicBezTo>
                    <a:cubicBezTo>
                      <a:pt x="22372" y="8192"/>
                      <a:pt x="22408" y="8240"/>
                      <a:pt x="22443" y="8275"/>
                    </a:cubicBezTo>
                    <a:cubicBezTo>
                      <a:pt x="22491" y="8323"/>
                      <a:pt x="22562" y="8323"/>
                      <a:pt x="22527" y="8382"/>
                    </a:cubicBezTo>
                    <a:cubicBezTo>
                      <a:pt x="22503" y="8442"/>
                      <a:pt x="22515" y="8525"/>
                      <a:pt x="22562" y="8573"/>
                    </a:cubicBezTo>
                    <a:cubicBezTo>
                      <a:pt x="22574" y="8584"/>
                      <a:pt x="22586" y="8588"/>
                      <a:pt x="22599" y="8588"/>
                    </a:cubicBezTo>
                    <a:cubicBezTo>
                      <a:pt x="22627" y="8588"/>
                      <a:pt x="22657" y="8569"/>
                      <a:pt x="22682" y="8561"/>
                    </a:cubicBezTo>
                    <a:lnTo>
                      <a:pt x="22682" y="8561"/>
                    </a:lnTo>
                    <a:cubicBezTo>
                      <a:pt x="22551" y="8621"/>
                      <a:pt x="22646" y="8787"/>
                      <a:pt x="22717" y="8823"/>
                    </a:cubicBezTo>
                    <a:cubicBezTo>
                      <a:pt x="22765" y="8835"/>
                      <a:pt x="22777" y="8894"/>
                      <a:pt x="22741" y="8930"/>
                    </a:cubicBezTo>
                    <a:cubicBezTo>
                      <a:pt x="22736" y="8935"/>
                      <a:pt x="22730" y="8937"/>
                      <a:pt x="22724" y="8937"/>
                    </a:cubicBezTo>
                    <a:cubicBezTo>
                      <a:pt x="22711" y="8937"/>
                      <a:pt x="22697" y="8928"/>
                      <a:pt x="22685" y="8928"/>
                    </a:cubicBezTo>
                    <a:cubicBezTo>
                      <a:pt x="22679" y="8928"/>
                      <a:pt x="22673" y="8931"/>
                      <a:pt x="22670" y="8942"/>
                    </a:cubicBezTo>
                    <a:cubicBezTo>
                      <a:pt x="22646" y="8978"/>
                      <a:pt x="22705" y="8990"/>
                      <a:pt x="22717" y="9013"/>
                    </a:cubicBezTo>
                    <a:cubicBezTo>
                      <a:pt x="22765" y="9061"/>
                      <a:pt x="22765" y="9121"/>
                      <a:pt x="22717" y="9168"/>
                    </a:cubicBezTo>
                    <a:cubicBezTo>
                      <a:pt x="22634" y="9180"/>
                      <a:pt x="22765" y="9240"/>
                      <a:pt x="22777" y="9275"/>
                    </a:cubicBezTo>
                    <a:cubicBezTo>
                      <a:pt x="22801" y="9347"/>
                      <a:pt x="22777" y="9442"/>
                      <a:pt x="22824" y="9502"/>
                    </a:cubicBezTo>
                    <a:cubicBezTo>
                      <a:pt x="22848" y="9561"/>
                      <a:pt x="22848" y="9644"/>
                      <a:pt x="22824" y="9704"/>
                    </a:cubicBezTo>
                    <a:cubicBezTo>
                      <a:pt x="22801" y="9775"/>
                      <a:pt x="22741" y="9894"/>
                      <a:pt x="22789" y="9966"/>
                    </a:cubicBezTo>
                    <a:cubicBezTo>
                      <a:pt x="22801" y="9990"/>
                      <a:pt x="22717" y="10014"/>
                      <a:pt x="22705" y="10037"/>
                    </a:cubicBezTo>
                    <a:cubicBezTo>
                      <a:pt x="22682" y="10061"/>
                      <a:pt x="22705" y="10097"/>
                      <a:pt x="22693" y="10145"/>
                    </a:cubicBezTo>
                    <a:cubicBezTo>
                      <a:pt x="22670" y="10204"/>
                      <a:pt x="22658" y="10252"/>
                      <a:pt x="22646" y="10311"/>
                    </a:cubicBezTo>
                    <a:cubicBezTo>
                      <a:pt x="22646" y="10371"/>
                      <a:pt x="22693" y="10371"/>
                      <a:pt x="22634" y="10418"/>
                    </a:cubicBezTo>
                    <a:cubicBezTo>
                      <a:pt x="22575" y="10465"/>
                      <a:pt x="22435" y="10571"/>
                      <a:pt x="22558" y="10631"/>
                    </a:cubicBezTo>
                    <a:lnTo>
                      <a:pt x="22558" y="10631"/>
                    </a:lnTo>
                    <a:cubicBezTo>
                      <a:pt x="22546" y="10625"/>
                      <a:pt x="22535" y="10623"/>
                      <a:pt x="22523" y="10623"/>
                    </a:cubicBezTo>
                    <a:cubicBezTo>
                      <a:pt x="22399" y="10623"/>
                      <a:pt x="22301" y="10915"/>
                      <a:pt x="22301" y="11002"/>
                    </a:cubicBezTo>
                    <a:cubicBezTo>
                      <a:pt x="22301" y="11097"/>
                      <a:pt x="22062" y="11002"/>
                      <a:pt x="22122" y="11157"/>
                    </a:cubicBezTo>
                    <a:cubicBezTo>
                      <a:pt x="22146" y="11216"/>
                      <a:pt x="22205" y="11276"/>
                      <a:pt x="22098" y="11288"/>
                    </a:cubicBezTo>
                    <a:cubicBezTo>
                      <a:pt x="22062" y="11335"/>
                      <a:pt x="22039" y="11383"/>
                      <a:pt x="22015" y="11430"/>
                    </a:cubicBezTo>
                    <a:cubicBezTo>
                      <a:pt x="22004" y="11430"/>
                      <a:pt x="22013" y="11381"/>
                      <a:pt x="21979" y="11381"/>
                    </a:cubicBezTo>
                    <a:cubicBezTo>
                      <a:pt x="21975" y="11381"/>
                      <a:pt x="21971" y="11382"/>
                      <a:pt x="21967" y="11383"/>
                    </a:cubicBezTo>
                    <a:cubicBezTo>
                      <a:pt x="21931" y="11407"/>
                      <a:pt x="21920" y="11442"/>
                      <a:pt x="21896" y="11466"/>
                    </a:cubicBezTo>
                    <a:cubicBezTo>
                      <a:pt x="21836" y="11526"/>
                      <a:pt x="21717" y="11549"/>
                      <a:pt x="21670" y="11609"/>
                    </a:cubicBezTo>
                    <a:cubicBezTo>
                      <a:pt x="21684" y="11605"/>
                      <a:pt x="21698" y="11604"/>
                      <a:pt x="21712" y="11604"/>
                    </a:cubicBezTo>
                    <a:cubicBezTo>
                      <a:pt x="21791" y="11604"/>
                      <a:pt x="21862" y="11659"/>
                      <a:pt x="21872" y="11740"/>
                    </a:cubicBezTo>
                    <a:cubicBezTo>
                      <a:pt x="21861" y="11754"/>
                      <a:pt x="21851" y="11759"/>
                      <a:pt x="21841" y="11759"/>
                    </a:cubicBezTo>
                    <a:cubicBezTo>
                      <a:pt x="21809" y="11759"/>
                      <a:pt x="21783" y="11696"/>
                      <a:pt x="21765" y="11669"/>
                    </a:cubicBezTo>
                    <a:cubicBezTo>
                      <a:pt x="21762" y="11666"/>
                      <a:pt x="21759" y="11665"/>
                      <a:pt x="21756" y="11665"/>
                    </a:cubicBezTo>
                    <a:cubicBezTo>
                      <a:pt x="21728" y="11665"/>
                      <a:pt x="21679" y="11743"/>
                      <a:pt x="21658" y="11764"/>
                    </a:cubicBezTo>
                    <a:cubicBezTo>
                      <a:pt x="21622" y="11776"/>
                      <a:pt x="21527" y="11764"/>
                      <a:pt x="21527" y="11788"/>
                    </a:cubicBezTo>
                    <a:cubicBezTo>
                      <a:pt x="21527" y="11811"/>
                      <a:pt x="21550" y="11859"/>
                      <a:pt x="21503" y="11883"/>
                    </a:cubicBezTo>
                    <a:cubicBezTo>
                      <a:pt x="21431" y="11919"/>
                      <a:pt x="21348" y="11907"/>
                      <a:pt x="21289" y="11954"/>
                    </a:cubicBezTo>
                    <a:cubicBezTo>
                      <a:pt x="21360" y="11954"/>
                      <a:pt x="21086" y="12192"/>
                      <a:pt x="21050" y="12216"/>
                    </a:cubicBezTo>
                    <a:cubicBezTo>
                      <a:pt x="21027" y="12240"/>
                      <a:pt x="21134" y="12276"/>
                      <a:pt x="21110" y="12323"/>
                    </a:cubicBezTo>
                    <a:cubicBezTo>
                      <a:pt x="21107" y="12334"/>
                      <a:pt x="21101" y="12338"/>
                      <a:pt x="21092" y="12338"/>
                    </a:cubicBezTo>
                    <a:cubicBezTo>
                      <a:pt x="21060" y="12338"/>
                      <a:pt x="20998" y="12285"/>
                      <a:pt x="20979" y="12276"/>
                    </a:cubicBezTo>
                    <a:lnTo>
                      <a:pt x="20979" y="12276"/>
                    </a:lnTo>
                    <a:cubicBezTo>
                      <a:pt x="21003" y="12300"/>
                      <a:pt x="21015" y="12359"/>
                      <a:pt x="20955" y="12359"/>
                    </a:cubicBezTo>
                    <a:cubicBezTo>
                      <a:pt x="20908" y="12359"/>
                      <a:pt x="20896" y="12300"/>
                      <a:pt x="20860" y="12300"/>
                    </a:cubicBezTo>
                    <a:cubicBezTo>
                      <a:pt x="20812" y="12311"/>
                      <a:pt x="20884" y="12431"/>
                      <a:pt x="20812" y="12454"/>
                    </a:cubicBezTo>
                    <a:cubicBezTo>
                      <a:pt x="20805" y="12454"/>
                      <a:pt x="20756" y="12447"/>
                      <a:pt x="20719" y="12447"/>
                    </a:cubicBezTo>
                    <a:cubicBezTo>
                      <a:pt x="20691" y="12447"/>
                      <a:pt x="20671" y="12451"/>
                      <a:pt x="20681" y="12466"/>
                    </a:cubicBezTo>
                    <a:cubicBezTo>
                      <a:pt x="20717" y="12514"/>
                      <a:pt x="20753" y="12490"/>
                      <a:pt x="20729" y="12538"/>
                    </a:cubicBezTo>
                    <a:cubicBezTo>
                      <a:pt x="20717" y="12550"/>
                      <a:pt x="20693" y="12561"/>
                      <a:pt x="20681" y="12561"/>
                    </a:cubicBezTo>
                    <a:cubicBezTo>
                      <a:pt x="20628" y="12561"/>
                      <a:pt x="20622" y="12475"/>
                      <a:pt x="20578" y="12475"/>
                    </a:cubicBezTo>
                    <a:cubicBezTo>
                      <a:pt x="20574" y="12475"/>
                      <a:pt x="20568" y="12476"/>
                      <a:pt x="20562" y="12478"/>
                    </a:cubicBezTo>
                    <a:cubicBezTo>
                      <a:pt x="20527" y="12490"/>
                      <a:pt x="20491" y="12514"/>
                      <a:pt x="20455" y="12550"/>
                    </a:cubicBezTo>
                    <a:cubicBezTo>
                      <a:pt x="20443" y="12561"/>
                      <a:pt x="20443" y="12597"/>
                      <a:pt x="20443" y="12597"/>
                    </a:cubicBezTo>
                    <a:cubicBezTo>
                      <a:pt x="20372" y="12633"/>
                      <a:pt x="20312" y="12669"/>
                      <a:pt x="20253" y="12716"/>
                    </a:cubicBezTo>
                    <a:cubicBezTo>
                      <a:pt x="20194" y="12765"/>
                      <a:pt x="20184" y="12806"/>
                      <a:pt x="20234" y="12806"/>
                    </a:cubicBezTo>
                    <a:cubicBezTo>
                      <a:pt x="20245" y="12806"/>
                      <a:pt x="20259" y="12804"/>
                      <a:pt x="20276" y="12800"/>
                    </a:cubicBezTo>
                    <a:lnTo>
                      <a:pt x="20276" y="12800"/>
                    </a:lnTo>
                    <a:cubicBezTo>
                      <a:pt x="20240" y="12836"/>
                      <a:pt x="20190" y="12852"/>
                      <a:pt x="20136" y="12852"/>
                    </a:cubicBezTo>
                    <a:cubicBezTo>
                      <a:pt x="20120" y="12852"/>
                      <a:pt x="20103" y="12850"/>
                      <a:pt x="20086" y="12847"/>
                    </a:cubicBezTo>
                    <a:cubicBezTo>
                      <a:pt x="20056" y="12835"/>
                      <a:pt x="20020" y="12823"/>
                      <a:pt x="19986" y="12823"/>
                    </a:cubicBezTo>
                    <a:cubicBezTo>
                      <a:pt x="19952" y="12823"/>
                      <a:pt x="19919" y="12835"/>
                      <a:pt x="19895" y="12871"/>
                    </a:cubicBezTo>
                    <a:cubicBezTo>
                      <a:pt x="19860" y="12931"/>
                      <a:pt x="19884" y="12942"/>
                      <a:pt x="19824" y="12966"/>
                    </a:cubicBezTo>
                    <a:cubicBezTo>
                      <a:pt x="19788" y="12978"/>
                      <a:pt x="19765" y="13002"/>
                      <a:pt x="19741" y="13014"/>
                    </a:cubicBezTo>
                    <a:cubicBezTo>
                      <a:pt x="19741" y="13026"/>
                      <a:pt x="19753" y="13038"/>
                      <a:pt x="19741" y="13062"/>
                    </a:cubicBezTo>
                    <a:cubicBezTo>
                      <a:pt x="19693" y="13109"/>
                      <a:pt x="19598" y="13121"/>
                      <a:pt x="19538" y="13157"/>
                    </a:cubicBezTo>
                    <a:cubicBezTo>
                      <a:pt x="19501" y="13194"/>
                      <a:pt x="19471" y="13239"/>
                      <a:pt x="19431" y="13239"/>
                    </a:cubicBezTo>
                    <a:cubicBezTo>
                      <a:pt x="19420" y="13239"/>
                      <a:pt x="19408" y="13236"/>
                      <a:pt x="19395" y="13228"/>
                    </a:cubicBezTo>
                    <a:cubicBezTo>
                      <a:pt x="19386" y="13227"/>
                      <a:pt x="19377" y="13226"/>
                      <a:pt x="19368" y="13226"/>
                    </a:cubicBezTo>
                    <a:cubicBezTo>
                      <a:pt x="19306" y="13226"/>
                      <a:pt x="19246" y="13260"/>
                      <a:pt x="19205" y="13312"/>
                    </a:cubicBezTo>
                    <a:cubicBezTo>
                      <a:pt x="19198" y="13338"/>
                      <a:pt x="19228" y="13346"/>
                      <a:pt x="19260" y="13346"/>
                    </a:cubicBezTo>
                    <a:cubicBezTo>
                      <a:pt x="19286" y="13346"/>
                      <a:pt x="19313" y="13341"/>
                      <a:pt x="19324" y="13335"/>
                    </a:cubicBezTo>
                    <a:lnTo>
                      <a:pt x="19324" y="13335"/>
                    </a:lnTo>
                    <a:cubicBezTo>
                      <a:pt x="19276" y="13359"/>
                      <a:pt x="19229" y="13371"/>
                      <a:pt x="19181" y="13371"/>
                    </a:cubicBezTo>
                    <a:cubicBezTo>
                      <a:pt x="19145" y="13359"/>
                      <a:pt x="19098" y="13347"/>
                      <a:pt x="19050" y="13347"/>
                    </a:cubicBezTo>
                    <a:cubicBezTo>
                      <a:pt x="18967" y="13347"/>
                      <a:pt x="18967" y="13419"/>
                      <a:pt x="18883" y="13419"/>
                    </a:cubicBezTo>
                    <a:cubicBezTo>
                      <a:pt x="18859" y="13419"/>
                      <a:pt x="18794" y="13367"/>
                      <a:pt x="18761" y="13367"/>
                    </a:cubicBezTo>
                    <a:cubicBezTo>
                      <a:pt x="18746" y="13367"/>
                      <a:pt x="18737" y="13378"/>
                      <a:pt x="18741" y="13407"/>
                    </a:cubicBezTo>
                    <a:cubicBezTo>
                      <a:pt x="18741" y="13449"/>
                      <a:pt x="18760" y="13530"/>
                      <a:pt x="18696" y="13530"/>
                    </a:cubicBezTo>
                    <a:cubicBezTo>
                      <a:pt x="18688" y="13530"/>
                      <a:pt x="18679" y="13528"/>
                      <a:pt x="18669" y="13526"/>
                    </a:cubicBezTo>
                    <a:cubicBezTo>
                      <a:pt x="18610" y="13502"/>
                      <a:pt x="18598" y="13466"/>
                      <a:pt x="18526" y="13466"/>
                    </a:cubicBezTo>
                    <a:cubicBezTo>
                      <a:pt x="18502" y="13466"/>
                      <a:pt x="18336" y="13490"/>
                      <a:pt x="18348" y="13526"/>
                    </a:cubicBezTo>
                    <a:cubicBezTo>
                      <a:pt x="18348" y="13562"/>
                      <a:pt x="18431" y="13645"/>
                      <a:pt x="18348" y="13657"/>
                    </a:cubicBezTo>
                    <a:cubicBezTo>
                      <a:pt x="18276" y="13657"/>
                      <a:pt x="18300" y="13585"/>
                      <a:pt x="18264" y="13562"/>
                    </a:cubicBezTo>
                    <a:cubicBezTo>
                      <a:pt x="18252" y="13597"/>
                      <a:pt x="18241" y="13633"/>
                      <a:pt x="18217" y="13669"/>
                    </a:cubicBezTo>
                    <a:cubicBezTo>
                      <a:pt x="18201" y="13695"/>
                      <a:pt x="18190" y="13705"/>
                      <a:pt x="18179" y="13705"/>
                    </a:cubicBezTo>
                    <a:cubicBezTo>
                      <a:pt x="18166" y="13705"/>
                      <a:pt x="18153" y="13689"/>
                      <a:pt x="18133" y="13669"/>
                    </a:cubicBezTo>
                    <a:cubicBezTo>
                      <a:pt x="18098" y="13651"/>
                      <a:pt x="18056" y="13642"/>
                      <a:pt x="18013" y="13642"/>
                    </a:cubicBezTo>
                    <a:cubicBezTo>
                      <a:pt x="17970" y="13642"/>
                      <a:pt x="17925" y="13651"/>
                      <a:pt x="17883" y="13669"/>
                    </a:cubicBezTo>
                    <a:cubicBezTo>
                      <a:pt x="17812" y="13716"/>
                      <a:pt x="17931" y="13847"/>
                      <a:pt x="17895" y="13859"/>
                    </a:cubicBezTo>
                    <a:cubicBezTo>
                      <a:pt x="17891" y="13861"/>
                      <a:pt x="17888" y="13861"/>
                      <a:pt x="17884" y="13861"/>
                    </a:cubicBezTo>
                    <a:cubicBezTo>
                      <a:pt x="17854" y="13861"/>
                      <a:pt x="17832" y="13822"/>
                      <a:pt x="17800" y="13812"/>
                    </a:cubicBezTo>
                    <a:cubicBezTo>
                      <a:pt x="17752" y="13788"/>
                      <a:pt x="17705" y="13776"/>
                      <a:pt x="17657" y="13776"/>
                    </a:cubicBezTo>
                    <a:cubicBezTo>
                      <a:pt x="17600" y="13776"/>
                      <a:pt x="17497" y="13730"/>
                      <a:pt x="17440" y="13730"/>
                    </a:cubicBezTo>
                    <a:cubicBezTo>
                      <a:pt x="17426" y="13730"/>
                      <a:pt x="17414" y="13733"/>
                      <a:pt x="17407" y="13740"/>
                    </a:cubicBezTo>
                    <a:cubicBezTo>
                      <a:pt x="17365" y="13761"/>
                      <a:pt x="17360" y="13828"/>
                      <a:pt x="17335" y="13828"/>
                    </a:cubicBezTo>
                    <a:cubicBezTo>
                      <a:pt x="17332" y="13828"/>
                      <a:pt x="17328" y="13826"/>
                      <a:pt x="17324" y="13824"/>
                    </a:cubicBezTo>
                    <a:cubicBezTo>
                      <a:pt x="17300" y="13800"/>
                      <a:pt x="17300" y="13776"/>
                      <a:pt x="17252" y="13776"/>
                    </a:cubicBezTo>
                    <a:cubicBezTo>
                      <a:pt x="17145" y="13788"/>
                      <a:pt x="17133" y="13931"/>
                      <a:pt x="17026" y="13954"/>
                    </a:cubicBezTo>
                    <a:cubicBezTo>
                      <a:pt x="17016" y="13958"/>
                      <a:pt x="17007" y="13960"/>
                      <a:pt x="16997" y="13960"/>
                    </a:cubicBezTo>
                    <a:cubicBezTo>
                      <a:pt x="16979" y="13960"/>
                      <a:pt x="16961" y="13953"/>
                      <a:pt x="16944" y="13944"/>
                    </a:cubicBezTo>
                    <a:lnTo>
                      <a:pt x="16944" y="13944"/>
                    </a:lnTo>
                    <a:cubicBezTo>
                      <a:pt x="16945" y="13944"/>
                      <a:pt x="16947" y="13944"/>
                      <a:pt x="16949" y="13944"/>
                    </a:cubicBezTo>
                    <a:cubicBezTo>
                      <a:pt x="16990" y="13944"/>
                      <a:pt x="17027" y="13857"/>
                      <a:pt x="16961" y="13857"/>
                    </a:cubicBezTo>
                    <a:cubicBezTo>
                      <a:pt x="16955" y="13857"/>
                      <a:pt x="16949" y="13858"/>
                      <a:pt x="16943" y="13859"/>
                    </a:cubicBezTo>
                    <a:lnTo>
                      <a:pt x="16895" y="13859"/>
                    </a:lnTo>
                    <a:cubicBezTo>
                      <a:pt x="16901" y="13894"/>
                      <a:pt x="16910" y="13916"/>
                      <a:pt x="16921" y="13929"/>
                    </a:cubicBezTo>
                    <a:lnTo>
                      <a:pt x="16921" y="13929"/>
                    </a:lnTo>
                    <a:cubicBezTo>
                      <a:pt x="16875" y="13895"/>
                      <a:pt x="16832" y="13847"/>
                      <a:pt x="16785" y="13847"/>
                    </a:cubicBezTo>
                    <a:cubicBezTo>
                      <a:pt x="16782" y="13847"/>
                      <a:pt x="16779" y="13847"/>
                      <a:pt x="16776" y="13847"/>
                    </a:cubicBezTo>
                    <a:cubicBezTo>
                      <a:pt x="16752" y="13847"/>
                      <a:pt x="16800" y="13919"/>
                      <a:pt x="16812" y="13919"/>
                    </a:cubicBezTo>
                    <a:cubicBezTo>
                      <a:pt x="16757" y="13919"/>
                      <a:pt x="16732" y="13858"/>
                      <a:pt x="16691" y="13858"/>
                    </a:cubicBezTo>
                    <a:cubicBezTo>
                      <a:pt x="16688" y="13858"/>
                      <a:pt x="16684" y="13858"/>
                      <a:pt x="16681" y="13859"/>
                    </a:cubicBezTo>
                    <a:cubicBezTo>
                      <a:pt x="16621" y="13895"/>
                      <a:pt x="16550" y="13907"/>
                      <a:pt x="16490" y="13919"/>
                    </a:cubicBezTo>
                    <a:cubicBezTo>
                      <a:pt x="16526" y="13919"/>
                      <a:pt x="16431" y="13931"/>
                      <a:pt x="16407" y="13954"/>
                    </a:cubicBezTo>
                    <a:cubicBezTo>
                      <a:pt x="16393" y="13968"/>
                      <a:pt x="16375" y="13974"/>
                      <a:pt x="16355" y="13974"/>
                    </a:cubicBezTo>
                    <a:cubicBezTo>
                      <a:pt x="16341" y="13974"/>
                      <a:pt x="16326" y="13971"/>
                      <a:pt x="16312" y="13966"/>
                    </a:cubicBezTo>
                    <a:cubicBezTo>
                      <a:pt x="16291" y="13963"/>
                      <a:pt x="16270" y="13962"/>
                      <a:pt x="16249" y="13962"/>
                    </a:cubicBezTo>
                    <a:cubicBezTo>
                      <a:pt x="16187" y="13962"/>
                      <a:pt x="16127" y="13975"/>
                      <a:pt x="16074" y="14002"/>
                    </a:cubicBezTo>
                    <a:cubicBezTo>
                      <a:pt x="16054" y="14012"/>
                      <a:pt x="15994" y="14086"/>
                      <a:pt x="15967" y="14086"/>
                    </a:cubicBezTo>
                    <a:cubicBezTo>
                      <a:pt x="15961" y="14086"/>
                      <a:pt x="15957" y="14082"/>
                      <a:pt x="15955" y="14074"/>
                    </a:cubicBezTo>
                    <a:cubicBezTo>
                      <a:pt x="15946" y="14015"/>
                      <a:pt x="15944" y="13950"/>
                      <a:pt x="15906" y="13950"/>
                    </a:cubicBezTo>
                    <a:cubicBezTo>
                      <a:pt x="15890" y="13950"/>
                      <a:pt x="15867" y="13962"/>
                      <a:pt x="15835" y="13990"/>
                    </a:cubicBezTo>
                    <a:cubicBezTo>
                      <a:pt x="15815" y="14011"/>
                      <a:pt x="15793" y="14040"/>
                      <a:pt x="15769" y="14066"/>
                    </a:cubicBezTo>
                    <a:lnTo>
                      <a:pt x="15769" y="14066"/>
                    </a:lnTo>
                    <a:cubicBezTo>
                      <a:pt x="15732" y="14072"/>
                      <a:pt x="15683" y="14071"/>
                      <a:pt x="15693" y="14121"/>
                    </a:cubicBezTo>
                    <a:cubicBezTo>
                      <a:pt x="15693" y="14122"/>
                      <a:pt x="15694" y="14122"/>
                      <a:pt x="15694" y="14123"/>
                    </a:cubicBezTo>
                    <a:lnTo>
                      <a:pt x="15694" y="14123"/>
                    </a:lnTo>
                    <a:cubicBezTo>
                      <a:pt x="15683" y="14127"/>
                      <a:pt x="15671" y="14130"/>
                      <a:pt x="15659" y="14130"/>
                    </a:cubicBezTo>
                    <a:cubicBezTo>
                      <a:pt x="15640" y="14130"/>
                      <a:pt x="15619" y="14124"/>
                      <a:pt x="15597" y="14109"/>
                    </a:cubicBezTo>
                    <a:cubicBezTo>
                      <a:pt x="15550" y="14074"/>
                      <a:pt x="15502" y="14014"/>
                      <a:pt x="15431" y="14002"/>
                    </a:cubicBezTo>
                    <a:cubicBezTo>
                      <a:pt x="15420" y="14000"/>
                      <a:pt x="15412" y="14000"/>
                      <a:pt x="15404" y="14000"/>
                    </a:cubicBezTo>
                    <a:cubicBezTo>
                      <a:pt x="15358" y="14000"/>
                      <a:pt x="15352" y="14026"/>
                      <a:pt x="15312" y="14026"/>
                    </a:cubicBezTo>
                    <a:cubicBezTo>
                      <a:pt x="15308" y="14027"/>
                      <a:pt x="15305" y="14027"/>
                      <a:pt x="15302" y="14027"/>
                    </a:cubicBezTo>
                    <a:cubicBezTo>
                      <a:pt x="15259" y="14027"/>
                      <a:pt x="15225" y="13954"/>
                      <a:pt x="15181" y="13954"/>
                    </a:cubicBezTo>
                    <a:cubicBezTo>
                      <a:pt x="15169" y="13954"/>
                      <a:pt x="15157" y="14002"/>
                      <a:pt x="15145" y="14014"/>
                    </a:cubicBezTo>
                    <a:cubicBezTo>
                      <a:pt x="15130" y="14027"/>
                      <a:pt x="15116" y="14032"/>
                      <a:pt x="15102" y="14032"/>
                    </a:cubicBezTo>
                    <a:cubicBezTo>
                      <a:pt x="15037" y="14032"/>
                      <a:pt x="14982" y="13919"/>
                      <a:pt x="14942" y="13919"/>
                    </a:cubicBezTo>
                    <a:cubicBezTo>
                      <a:pt x="14962" y="13919"/>
                      <a:pt x="14974" y="14069"/>
                      <a:pt x="14907" y="14069"/>
                    </a:cubicBezTo>
                    <a:cubicBezTo>
                      <a:pt x="14894" y="14069"/>
                      <a:pt x="14879" y="14063"/>
                      <a:pt x="14859" y="14050"/>
                    </a:cubicBezTo>
                    <a:cubicBezTo>
                      <a:pt x="14800" y="13990"/>
                      <a:pt x="14823" y="13990"/>
                      <a:pt x="14728" y="13990"/>
                    </a:cubicBezTo>
                    <a:cubicBezTo>
                      <a:pt x="14681" y="13966"/>
                      <a:pt x="14681" y="13954"/>
                      <a:pt x="14681" y="13907"/>
                    </a:cubicBezTo>
                    <a:cubicBezTo>
                      <a:pt x="14681" y="14038"/>
                      <a:pt x="14431" y="13919"/>
                      <a:pt x="14431" y="14038"/>
                    </a:cubicBezTo>
                    <a:cubicBezTo>
                      <a:pt x="14431" y="13984"/>
                      <a:pt x="14330" y="13978"/>
                      <a:pt x="14260" y="13978"/>
                    </a:cubicBezTo>
                    <a:cubicBezTo>
                      <a:pt x="14236" y="13978"/>
                      <a:pt x="14216" y="13978"/>
                      <a:pt x="14204" y="13978"/>
                    </a:cubicBezTo>
                    <a:cubicBezTo>
                      <a:pt x="14194" y="13975"/>
                      <a:pt x="14182" y="13973"/>
                      <a:pt x="14170" y="13973"/>
                    </a:cubicBezTo>
                    <a:cubicBezTo>
                      <a:pt x="14142" y="13973"/>
                      <a:pt x="14110" y="13982"/>
                      <a:pt x="14085" y="13990"/>
                    </a:cubicBezTo>
                    <a:cubicBezTo>
                      <a:pt x="14085" y="13990"/>
                      <a:pt x="14045" y="14051"/>
                      <a:pt x="14038" y="14051"/>
                    </a:cubicBezTo>
                    <a:cubicBezTo>
                      <a:pt x="14038" y="14051"/>
                      <a:pt x="14038" y="14051"/>
                      <a:pt x="14038" y="14050"/>
                    </a:cubicBezTo>
                    <a:cubicBezTo>
                      <a:pt x="14014" y="14014"/>
                      <a:pt x="14038" y="13931"/>
                      <a:pt x="14050" y="13895"/>
                    </a:cubicBezTo>
                    <a:lnTo>
                      <a:pt x="14050" y="13895"/>
                    </a:lnTo>
                    <a:cubicBezTo>
                      <a:pt x="14002" y="13919"/>
                      <a:pt x="13954" y="13931"/>
                      <a:pt x="13942" y="13990"/>
                    </a:cubicBezTo>
                    <a:cubicBezTo>
                      <a:pt x="13931" y="14034"/>
                      <a:pt x="13910" y="14099"/>
                      <a:pt x="13841" y="14099"/>
                    </a:cubicBezTo>
                    <a:cubicBezTo>
                      <a:pt x="13835" y="14099"/>
                      <a:pt x="13830" y="14098"/>
                      <a:pt x="13823" y="14097"/>
                    </a:cubicBezTo>
                    <a:cubicBezTo>
                      <a:pt x="13823" y="14074"/>
                      <a:pt x="13871" y="13966"/>
                      <a:pt x="13847" y="13943"/>
                    </a:cubicBezTo>
                    <a:cubicBezTo>
                      <a:pt x="13845" y="13941"/>
                      <a:pt x="13841" y="13941"/>
                      <a:pt x="13838" y="13941"/>
                    </a:cubicBezTo>
                    <a:cubicBezTo>
                      <a:pt x="13809" y="13941"/>
                      <a:pt x="13751" y="13981"/>
                      <a:pt x="13740" y="14002"/>
                    </a:cubicBezTo>
                    <a:cubicBezTo>
                      <a:pt x="13704" y="14002"/>
                      <a:pt x="13669" y="13990"/>
                      <a:pt x="13633" y="13966"/>
                    </a:cubicBezTo>
                    <a:cubicBezTo>
                      <a:pt x="13609" y="13943"/>
                      <a:pt x="13585" y="13895"/>
                      <a:pt x="13561" y="13883"/>
                    </a:cubicBezTo>
                    <a:cubicBezTo>
                      <a:pt x="13529" y="13883"/>
                      <a:pt x="13497" y="13970"/>
                      <a:pt x="13465" y="13970"/>
                    </a:cubicBezTo>
                    <a:cubicBezTo>
                      <a:pt x="13461" y="13970"/>
                      <a:pt x="13458" y="13969"/>
                      <a:pt x="13454" y="13966"/>
                    </a:cubicBezTo>
                    <a:cubicBezTo>
                      <a:pt x="13454" y="13966"/>
                      <a:pt x="13430" y="13919"/>
                      <a:pt x="13407" y="13907"/>
                    </a:cubicBezTo>
                    <a:cubicBezTo>
                      <a:pt x="13383" y="13895"/>
                      <a:pt x="13359" y="13883"/>
                      <a:pt x="13335" y="13883"/>
                    </a:cubicBezTo>
                    <a:lnTo>
                      <a:pt x="13145" y="13883"/>
                    </a:lnTo>
                    <a:cubicBezTo>
                      <a:pt x="13090" y="13883"/>
                      <a:pt x="13075" y="13822"/>
                      <a:pt x="13036" y="13822"/>
                    </a:cubicBezTo>
                    <a:cubicBezTo>
                      <a:pt x="13033" y="13822"/>
                      <a:pt x="13029" y="13823"/>
                      <a:pt x="13026" y="13824"/>
                    </a:cubicBezTo>
                    <a:cubicBezTo>
                      <a:pt x="12990" y="13835"/>
                      <a:pt x="12966" y="13859"/>
                      <a:pt x="12954" y="13883"/>
                    </a:cubicBezTo>
                    <a:cubicBezTo>
                      <a:pt x="12978" y="13800"/>
                      <a:pt x="12990" y="13764"/>
                      <a:pt x="12883" y="13740"/>
                    </a:cubicBezTo>
                    <a:lnTo>
                      <a:pt x="12883" y="13788"/>
                    </a:lnTo>
                    <a:cubicBezTo>
                      <a:pt x="12834" y="13778"/>
                      <a:pt x="12687" y="13719"/>
                      <a:pt x="12611" y="13719"/>
                    </a:cubicBezTo>
                    <a:cubicBezTo>
                      <a:pt x="12594" y="13719"/>
                      <a:pt x="12581" y="13722"/>
                      <a:pt x="12573" y="13728"/>
                    </a:cubicBezTo>
                    <a:cubicBezTo>
                      <a:pt x="12573" y="13728"/>
                      <a:pt x="12583" y="13827"/>
                      <a:pt x="12549" y="13827"/>
                    </a:cubicBezTo>
                    <a:cubicBezTo>
                      <a:pt x="12546" y="13827"/>
                      <a:pt x="12542" y="13826"/>
                      <a:pt x="12537" y="13824"/>
                    </a:cubicBezTo>
                    <a:cubicBezTo>
                      <a:pt x="12502" y="13800"/>
                      <a:pt x="12466" y="13740"/>
                      <a:pt x="12430" y="13716"/>
                    </a:cubicBezTo>
                    <a:cubicBezTo>
                      <a:pt x="12323" y="13645"/>
                      <a:pt x="12204" y="13585"/>
                      <a:pt x="12085" y="13562"/>
                    </a:cubicBezTo>
                    <a:cubicBezTo>
                      <a:pt x="12077" y="13560"/>
                      <a:pt x="12069" y="13560"/>
                      <a:pt x="12061" y="13560"/>
                    </a:cubicBezTo>
                    <a:cubicBezTo>
                      <a:pt x="12016" y="13560"/>
                      <a:pt x="11980" y="13580"/>
                      <a:pt x="11942" y="13580"/>
                    </a:cubicBezTo>
                    <a:cubicBezTo>
                      <a:pt x="11930" y="13580"/>
                      <a:pt x="11919" y="13578"/>
                      <a:pt x="11906" y="13573"/>
                    </a:cubicBezTo>
                    <a:cubicBezTo>
                      <a:pt x="11880" y="13568"/>
                      <a:pt x="11859" y="13565"/>
                      <a:pt x="11843" y="13565"/>
                    </a:cubicBezTo>
                    <a:cubicBezTo>
                      <a:pt x="11796" y="13565"/>
                      <a:pt x="11784" y="13591"/>
                      <a:pt x="11740" y="13645"/>
                    </a:cubicBezTo>
                    <a:cubicBezTo>
                      <a:pt x="11750" y="13625"/>
                      <a:pt x="11685" y="13482"/>
                      <a:pt x="11636" y="13482"/>
                    </a:cubicBezTo>
                    <a:cubicBezTo>
                      <a:pt x="11626" y="13482"/>
                      <a:pt x="11617" y="13488"/>
                      <a:pt x="11609" y="13502"/>
                    </a:cubicBezTo>
                    <a:cubicBezTo>
                      <a:pt x="11585" y="13538"/>
                      <a:pt x="11716" y="13681"/>
                      <a:pt x="11680" y="13728"/>
                    </a:cubicBezTo>
                    <a:lnTo>
                      <a:pt x="11573" y="13585"/>
                    </a:lnTo>
                    <a:cubicBezTo>
                      <a:pt x="11538" y="13528"/>
                      <a:pt x="11493" y="13436"/>
                      <a:pt x="11511" y="13377"/>
                    </a:cubicBezTo>
                    <a:lnTo>
                      <a:pt x="11511" y="13377"/>
                    </a:lnTo>
                    <a:cubicBezTo>
                      <a:pt x="11497" y="13414"/>
                      <a:pt x="11473" y="13424"/>
                      <a:pt x="11445" y="13424"/>
                    </a:cubicBezTo>
                    <a:cubicBezTo>
                      <a:pt x="11411" y="13424"/>
                      <a:pt x="11371" y="13410"/>
                      <a:pt x="11333" y="13410"/>
                    </a:cubicBezTo>
                    <a:cubicBezTo>
                      <a:pt x="11317" y="13410"/>
                      <a:pt x="11302" y="13412"/>
                      <a:pt x="11287" y="13419"/>
                    </a:cubicBezTo>
                    <a:cubicBezTo>
                      <a:pt x="11204" y="13395"/>
                      <a:pt x="11216" y="13383"/>
                      <a:pt x="11240" y="13323"/>
                    </a:cubicBezTo>
                    <a:cubicBezTo>
                      <a:pt x="11275" y="13264"/>
                      <a:pt x="11192" y="13264"/>
                      <a:pt x="11204" y="13216"/>
                    </a:cubicBezTo>
                    <a:lnTo>
                      <a:pt x="11204" y="13216"/>
                    </a:lnTo>
                    <a:lnTo>
                      <a:pt x="11132" y="13419"/>
                    </a:lnTo>
                    <a:cubicBezTo>
                      <a:pt x="11061" y="13383"/>
                      <a:pt x="11085" y="13216"/>
                      <a:pt x="11085" y="13216"/>
                    </a:cubicBezTo>
                    <a:lnTo>
                      <a:pt x="11085" y="13216"/>
                    </a:lnTo>
                    <a:cubicBezTo>
                      <a:pt x="11047" y="13224"/>
                      <a:pt x="10984" y="13256"/>
                      <a:pt x="10931" y="13256"/>
                    </a:cubicBezTo>
                    <a:cubicBezTo>
                      <a:pt x="10902" y="13256"/>
                      <a:pt x="10876" y="13246"/>
                      <a:pt x="10859" y="13216"/>
                    </a:cubicBezTo>
                    <a:cubicBezTo>
                      <a:pt x="10830" y="13168"/>
                      <a:pt x="10724" y="13051"/>
                      <a:pt x="10640" y="13051"/>
                    </a:cubicBezTo>
                    <a:cubicBezTo>
                      <a:pt x="10620" y="13051"/>
                      <a:pt x="10601" y="13057"/>
                      <a:pt x="10585" y="13073"/>
                    </a:cubicBezTo>
                    <a:cubicBezTo>
                      <a:pt x="10580" y="13079"/>
                      <a:pt x="10573" y="13081"/>
                      <a:pt x="10566" y="13081"/>
                    </a:cubicBezTo>
                    <a:cubicBezTo>
                      <a:pt x="10527" y="13081"/>
                      <a:pt x="10463" y="13022"/>
                      <a:pt x="10413" y="13022"/>
                    </a:cubicBezTo>
                    <a:cubicBezTo>
                      <a:pt x="10407" y="13022"/>
                      <a:pt x="10400" y="13023"/>
                      <a:pt x="10394" y="13026"/>
                    </a:cubicBezTo>
                    <a:cubicBezTo>
                      <a:pt x="10378" y="13032"/>
                      <a:pt x="10364" y="13035"/>
                      <a:pt x="10354" y="13035"/>
                    </a:cubicBezTo>
                    <a:cubicBezTo>
                      <a:pt x="10290" y="13035"/>
                      <a:pt x="10330" y="12926"/>
                      <a:pt x="10299" y="12895"/>
                    </a:cubicBezTo>
                    <a:cubicBezTo>
                      <a:pt x="10285" y="12884"/>
                      <a:pt x="10270" y="12881"/>
                      <a:pt x="10254" y="12881"/>
                    </a:cubicBezTo>
                    <a:cubicBezTo>
                      <a:pt x="10229" y="12881"/>
                      <a:pt x="10202" y="12890"/>
                      <a:pt x="10177" y="12890"/>
                    </a:cubicBezTo>
                    <a:cubicBezTo>
                      <a:pt x="10166" y="12890"/>
                      <a:pt x="10155" y="12888"/>
                      <a:pt x="10144" y="12883"/>
                    </a:cubicBezTo>
                    <a:cubicBezTo>
                      <a:pt x="10109" y="12847"/>
                      <a:pt x="10120" y="12823"/>
                      <a:pt x="10144" y="12800"/>
                    </a:cubicBezTo>
                    <a:cubicBezTo>
                      <a:pt x="10180" y="12764"/>
                      <a:pt x="10073" y="12752"/>
                      <a:pt x="10061" y="12752"/>
                    </a:cubicBezTo>
                    <a:cubicBezTo>
                      <a:pt x="10052" y="12754"/>
                      <a:pt x="10044" y="12755"/>
                      <a:pt x="10038" y="12755"/>
                    </a:cubicBezTo>
                    <a:cubicBezTo>
                      <a:pt x="10012" y="12755"/>
                      <a:pt x="10009" y="12738"/>
                      <a:pt x="9989" y="12728"/>
                    </a:cubicBezTo>
                    <a:cubicBezTo>
                      <a:pt x="9984" y="12722"/>
                      <a:pt x="9978" y="12720"/>
                      <a:pt x="9972" y="12720"/>
                    </a:cubicBezTo>
                    <a:cubicBezTo>
                      <a:pt x="9936" y="12720"/>
                      <a:pt x="9904" y="12830"/>
                      <a:pt x="9881" y="12830"/>
                    </a:cubicBezTo>
                    <a:cubicBezTo>
                      <a:pt x="9872" y="12830"/>
                      <a:pt x="9865" y="12813"/>
                      <a:pt x="9859" y="12764"/>
                    </a:cubicBezTo>
                    <a:cubicBezTo>
                      <a:pt x="9859" y="12688"/>
                      <a:pt x="9798" y="12634"/>
                      <a:pt x="9730" y="12634"/>
                    </a:cubicBezTo>
                    <a:cubicBezTo>
                      <a:pt x="9714" y="12634"/>
                      <a:pt x="9697" y="12638"/>
                      <a:pt x="9680" y="12645"/>
                    </a:cubicBezTo>
                    <a:cubicBezTo>
                      <a:pt x="9647" y="12656"/>
                      <a:pt x="9620" y="12662"/>
                      <a:pt x="9598" y="12662"/>
                    </a:cubicBezTo>
                    <a:cubicBezTo>
                      <a:pt x="9549" y="12662"/>
                      <a:pt x="9529" y="12629"/>
                      <a:pt x="9537" y="12538"/>
                    </a:cubicBezTo>
                    <a:cubicBezTo>
                      <a:pt x="9549" y="12466"/>
                      <a:pt x="9323" y="12502"/>
                      <a:pt x="9323" y="12419"/>
                    </a:cubicBezTo>
                    <a:cubicBezTo>
                      <a:pt x="9323" y="12453"/>
                      <a:pt x="9254" y="12471"/>
                      <a:pt x="9198" y="12471"/>
                    </a:cubicBezTo>
                    <a:cubicBezTo>
                      <a:pt x="9138" y="12471"/>
                      <a:pt x="9094" y="12450"/>
                      <a:pt x="9168" y="12407"/>
                    </a:cubicBezTo>
                    <a:cubicBezTo>
                      <a:pt x="9239" y="12276"/>
                      <a:pt x="9085" y="12323"/>
                      <a:pt x="9013" y="12300"/>
                    </a:cubicBezTo>
                    <a:cubicBezTo>
                      <a:pt x="8966" y="12276"/>
                      <a:pt x="8930" y="12252"/>
                      <a:pt x="8894" y="12204"/>
                    </a:cubicBezTo>
                    <a:cubicBezTo>
                      <a:pt x="8882" y="12180"/>
                      <a:pt x="8906" y="12169"/>
                      <a:pt x="8882" y="12157"/>
                    </a:cubicBezTo>
                    <a:cubicBezTo>
                      <a:pt x="8864" y="12139"/>
                      <a:pt x="8764" y="12093"/>
                      <a:pt x="8701" y="12093"/>
                    </a:cubicBezTo>
                    <a:cubicBezTo>
                      <a:pt x="8681" y="12093"/>
                      <a:pt x="8665" y="12098"/>
                      <a:pt x="8656" y="12109"/>
                    </a:cubicBezTo>
                    <a:cubicBezTo>
                      <a:pt x="8680" y="12061"/>
                      <a:pt x="8727" y="12026"/>
                      <a:pt x="8668" y="11978"/>
                    </a:cubicBezTo>
                    <a:cubicBezTo>
                      <a:pt x="8632" y="11954"/>
                      <a:pt x="8513" y="11990"/>
                      <a:pt x="8537" y="11930"/>
                    </a:cubicBezTo>
                    <a:cubicBezTo>
                      <a:pt x="8537" y="11930"/>
                      <a:pt x="8516" y="11925"/>
                      <a:pt x="8495" y="11925"/>
                    </a:cubicBezTo>
                    <a:cubicBezTo>
                      <a:pt x="8484" y="11925"/>
                      <a:pt x="8473" y="11926"/>
                      <a:pt x="8465" y="11930"/>
                    </a:cubicBezTo>
                    <a:cubicBezTo>
                      <a:pt x="8464" y="11932"/>
                      <a:pt x="8462" y="11933"/>
                      <a:pt x="8460" y="11933"/>
                    </a:cubicBezTo>
                    <a:cubicBezTo>
                      <a:pt x="8447" y="11933"/>
                      <a:pt x="8430" y="11905"/>
                      <a:pt x="8430" y="11895"/>
                    </a:cubicBezTo>
                    <a:cubicBezTo>
                      <a:pt x="8398" y="11846"/>
                      <a:pt x="8360" y="11782"/>
                      <a:pt x="8313" y="11782"/>
                    </a:cubicBezTo>
                    <a:cubicBezTo>
                      <a:pt x="8291" y="11782"/>
                      <a:pt x="8266" y="11797"/>
                      <a:pt x="8239" y="11835"/>
                    </a:cubicBezTo>
                    <a:cubicBezTo>
                      <a:pt x="8250" y="11813"/>
                      <a:pt x="8304" y="11727"/>
                      <a:pt x="8250" y="11727"/>
                    </a:cubicBezTo>
                    <a:cubicBezTo>
                      <a:pt x="8247" y="11727"/>
                      <a:pt x="8243" y="11727"/>
                      <a:pt x="8239" y="11728"/>
                    </a:cubicBezTo>
                    <a:cubicBezTo>
                      <a:pt x="8194" y="11735"/>
                      <a:pt x="8177" y="11745"/>
                      <a:pt x="8161" y="11745"/>
                    </a:cubicBezTo>
                    <a:cubicBezTo>
                      <a:pt x="8148" y="11745"/>
                      <a:pt x="8135" y="11738"/>
                      <a:pt x="8108" y="11716"/>
                    </a:cubicBezTo>
                    <a:lnTo>
                      <a:pt x="8108" y="11716"/>
                    </a:lnTo>
                    <a:cubicBezTo>
                      <a:pt x="8113" y="11719"/>
                      <a:pt x="8117" y="11720"/>
                      <a:pt x="8122" y="11720"/>
                    </a:cubicBezTo>
                    <a:cubicBezTo>
                      <a:pt x="8157" y="11720"/>
                      <a:pt x="8198" y="11652"/>
                      <a:pt x="8156" y="11621"/>
                    </a:cubicBezTo>
                    <a:cubicBezTo>
                      <a:pt x="8120" y="11585"/>
                      <a:pt x="8073" y="11561"/>
                      <a:pt x="8025" y="11549"/>
                    </a:cubicBezTo>
                    <a:cubicBezTo>
                      <a:pt x="7991" y="11537"/>
                      <a:pt x="7967" y="11530"/>
                      <a:pt x="7949" y="11530"/>
                    </a:cubicBezTo>
                    <a:cubicBezTo>
                      <a:pt x="7915" y="11530"/>
                      <a:pt x="7896" y="11551"/>
                      <a:pt x="7858" y="11597"/>
                    </a:cubicBezTo>
                    <a:cubicBezTo>
                      <a:pt x="7787" y="11538"/>
                      <a:pt x="7811" y="11538"/>
                      <a:pt x="7823" y="11466"/>
                    </a:cubicBezTo>
                    <a:lnTo>
                      <a:pt x="7823" y="11466"/>
                    </a:lnTo>
                    <a:cubicBezTo>
                      <a:pt x="7787" y="11490"/>
                      <a:pt x="7751" y="11502"/>
                      <a:pt x="7727" y="11526"/>
                    </a:cubicBezTo>
                    <a:cubicBezTo>
                      <a:pt x="7763" y="11466"/>
                      <a:pt x="7799" y="11395"/>
                      <a:pt x="7811" y="11323"/>
                    </a:cubicBezTo>
                    <a:lnTo>
                      <a:pt x="7811" y="11323"/>
                    </a:lnTo>
                    <a:cubicBezTo>
                      <a:pt x="7751" y="11335"/>
                      <a:pt x="7692" y="11347"/>
                      <a:pt x="7632" y="11359"/>
                    </a:cubicBezTo>
                    <a:cubicBezTo>
                      <a:pt x="7621" y="11362"/>
                      <a:pt x="7610" y="11363"/>
                      <a:pt x="7600" y="11363"/>
                    </a:cubicBezTo>
                    <a:cubicBezTo>
                      <a:pt x="7523" y="11363"/>
                      <a:pt x="7472" y="11291"/>
                      <a:pt x="7430" y="11228"/>
                    </a:cubicBezTo>
                    <a:cubicBezTo>
                      <a:pt x="7399" y="11197"/>
                      <a:pt x="7324" y="11087"/>
                      <a:pt x="7266" y="11087"/>
                    </a:cubicBezTo>
                    <a:cubicBezTo>
                      <a:pt x="7257" y="11087"/>
                      <a:pt x="7247" y="11090"/>
                      <a:pt x="7239" y="11097"/>
                    </a:cubicBezTo>
                    <a:cubicBezTo>
                      <a:pt x="7192" y="11145"/>
                      <a:pt x="7156" y="11204"/>
                      <a:pt x="7120" y="11252"/>
                    </a:cubicBezTo>
                    <a:cubicBezTo>
                      <a:pt x="7061" y="11204"/>
                      <a:pt x="7156" y="11133"/>
                      <a:pt x="7180" y="11097"/>
                    </a:cubicBezTo>
                    <a:lnTo>
                      <a:pt x="7180" y="11097"/>
                    </a:lnTo>
                    <a:cubicBezTo>
                      <a:pt x="7174" y="11104"/>
                      <a:pt x="7169" y="11107"/>
                      <a:pt x="7164" y="11107"/>
                    </a:cubicBezTo>
                    <a:cubicBezTo>
                      <a:pt x="7138" y="11107"/>
                      <a:pt x="7125" y="11008"/>
                      <a:pt x="7156" y="10978"/>
                    </a:cubicBezTo>
                    <a:cubicBezTo>
                      <a:pt x="7180" y="10954"/>
                      <a:pt x="7215" y="10907"/>
                      <a:pt x="7168" y="10883"/>
                    </a:cubicBezTo>
                    <a:lnTo>
                      <a:pt x="7168" y="10883"/>
                    </a:lnTo>
                    <a:lnTo>
                      <a:pt x="7037" y="11037"/>
                    </a:lnTo>
                    <a:lnTo>
                      <a:pt x="7037" y="11037"/>
                    </a:lnTo>
                    <a:cubicBezTo>
                      <a:pt x="7107" y="10953"/>
                      <a:pt x="6906" y="10775"/>
                      <a:pt x="6846" y="10728"/>
                    </a:cubicBezTo>
                    <a:lnTo>
                      <a:pt x="6846" y="10728"/>
                    </a:lnTo>
                    <a:cubicBezTo>
                      <a:pt x="6882" y="10764"/>
                      <a:pt x="6846" y="10799"/>
                      <a:pt x="6822" y="10823"/>
                    </a:cubicBezTo>
                    <a:cubicBezTo>
                      <a:pt x="6753" y="10754"/>
                      <a:pt x="6840" y="10596"/>
                      <a:pt x="6717" y="10596"/>
                    </a:cubicBezTo>
                    <a:cubicBezTo>
                      <a:pt x="6713" y="10596"/>
                      <a:pt x="6708" y="10597"/>
                      <a:pt x="6703" y="10597"/>
                    </a:cubicBezTo>
                    <a:cubicBezTo>
                      <a:pt x="6695" y="10597"/>
                      <a:pt x="6676" y="10598"/>
                      <a:pt x="6654" y="10598"/>
                    </a:cubicBezTo>
                    <a:cubicBezTo>
                      <a:pt x="6611" y="10598"/>
                      <a:pt x="6560" y="10593"/>
                      <a:pt x="6584" y="10561"/>
                    </a:cubicBezTo>
                    <a:cubicBezTo>
                      <a:pt x="6596" y="10537"/>
                      <a:pt x="6727" y="10514"/>
                      <a:pt x="6668" y="10466"/>
                    </a:cubicBezTo>
                    <a:cubicBezTo>
                      <a:pt x="6608" y="10430"/>
                      <a:pt x="6537" y="10454"/>
                      <a:pt x="6489" y="10371"/>
                    </a:cubicBezTo>
                    <a:cubicBezTo>
                      <a:pt x="6453" y="10311"/>
                      <a:pt x="6418" y="10240"/>
                      <a:pt x="6370" y="10192"/>
                    </a:cubicBezTo>
                    <a:cubicBezTo>
                      <a:pt x="6345" y="10171"/>
                      <a:pt x="6314" y="10162"/>
                      <a:pt x="6288" y="10162"/>
                    </a:cubicBezTo>
                    <a:cubicBezTo>
                      <a:pt x="6240" y="10162"/>
                      <a:pt x="6209" y="10193"/>
                      <a:pt x="6263" y="10240"/>
                    </a:cubicBezTo>
                    <a:cubicBezTo>
                      <a:pt x="6215" y="10216"/>
                      <a:pt x="6179" y="10168"/>
                      <a:pt x="6156" y="10133"/>
                    </a:cubicBezTo>
                    <a:cubicBezTo>
                      <a:pt x="6120" y="10085"/>
                      <a:pt x="6132" y="10049"/>
                      <a:pt x="6120" y="10002"/>
                    </a:cubicBezTo>
                    <a:cubicBezTo>
                      <a:pt x="6108" y="9966"/>
                      <a:pt x="6084" y="9966"/>
                      <a:pt x="6060" y="9966"/>
                    </a:cubicBezTo>
                    <a:cubicBezTo>
                      <a:pt x="6047" y="9961"/>
                      <a:pt x="6036" y="9958"/>
                      <a:pt x="6027" y="9958"/>
                    </a:cubicBezTo>
                    <a:cubicBezTo>
                      <a:pt x="5994" y="9958"/>
                      <a:pt x="5981" y="9986"/>
                      <a:pt x="5953" y="10014"/>
                    </a:cubicBezTo>
                    <a:cubicBezTo>
                      <a:pt x="6013" y="10014"/>
                      <a:pt x="6001" y="10049"/>
                      <a:pt x="5953" y="10049"/>
                    </a:cubicBezTo>
                    <a:cubicBezTo>
                      <a:pt x="5945" y="10051"/>
                      <a:pt x="5937" y="10052"/>
                      <a:pt x="5929" y="10052"/>
                    </a:cubicBezTo>
                    <a:cubicBezTo>
                      <a:pt x="5893" y="10052"/>
                      <a:pt x="5866" y="10031"/>
                      <a:pt x="5846" y="10002"/>
                    </a:cubicBezTo>
                    <a:cubicBezTo>
                      <a:pt x="5810" y="9930"/>
                      <a:pt x="5989" y="9942"/>
                      <a:pt x="5929" y="9871"/>
                    </a:cubicBezTo>
                    <a:cubicBezTo>
                      <a:pt x="5902" y="9852"/>
                      <a:pt x="5788" y="9777"/>
                      <a:pt x="5739" y="9777"/>
                    </a:cubicBezTo>
                    <a:cubicBezTo>
                      <a:pt x="5724" y="9777"/>
                      <a:pt x="5715" y="9783"/>
                      <a:pt x="5715" y="9799"/>
                    </a:cubicBezTo>
                    <a:cubicBezTo>
                      <a:pt x="5703" y="9883"/>
                      <a:pt x="5715" y="9894"/>
                      <a:pt x="5644" y="9894"/>
                    </a:cubicBezTo>
                    <a:cubicBezTo>
                      <a:pt x="5596" y="9894"/>
                      <a:pt x="5537" y="9871"/>
                      <a:pt x="5537" y="9811"/>
                    </a:cubicBezTo>
                    <a:cubicBezTo>
                      <a:pt x="5537" y="9728"/>
                      <a:pt x="5727" y="9668"/>
                      <a:pt x="5727" y="9644"/>
                    </a:cubicBezTo>
                    <a:cubicBezTo>
                      <a:pt x="5703" y="9597"/>
                      <a:pt x="5656" y="9573"/>
                      <a:pt x="5608" y="9561"/>
                    </a:cubicBezTo>
                    <a:cubicBezTo>
                      <a:pt x="5600" y="9557"/>
                      <a:pt x="5593" y="9555"/>
                      <a:pt x="5587" y="9555"/>
                    </a:cubicBezTo>
                    <a:cubicBezTo>
                      <a:pt x="5555" y="9555"/>
                      <a:pt x="5541" y="9597"/>
                      <a:pt x="5501" y="9597"/>
                    </a:cubicBezTo>
                    <a:cubicBezTo>
                      <a:pt x="5406" y="9573"/>
                      <a:pt x="5560" y="9442"/>
                      <a:pt x="5489" y="9418"/>
                    </a:cubicBezTo>
                    <a:cubicBezTo>
                      <a:pt x="5470" y="9412"/>
                      <a:pt x="5451" y="9409"/>
                      <a:pt x="5432" y="9409"/>
                    </a:cubicBezTo>
                    <a:cubicBezTo>
                      <a:pt x="5390" y="9409"/>
                      <a:pt x="5349" y="9423"/>
                      <a:pt x="5312" y="9447"/>
                    </a:cubicBezTo>
                    <a:lnTo>
                      <a:pt x="5312" y="9447"/>
                    </a:lnTo>
                    <a:cubicBezTo>
                      <a:pt x="5350" y="9420"/>
                      <a:pt x="5384" y="9395"/>
                      <a:pt x="5394" y="9347"/>
                    </a:cubicBezTo>
                    <a:cubicBezTo>
                      <a:pt x="5406" y="9299"/>
                      <a:pt x="5394" y="9180"/>
                      <a:pt x="5334" y="9144"/>
                    </a:cubicBezTo>
                    <a:cubicBezTo>
                      <a:pt x="5333" y="9144"/>
                      <a:pt x="5331" y="9143"/>
                      <a:pt x="5330" y="9143"/>
                    </a:cubicBezTo>
                    <a:cubicBezTo>
                      <a:pt x="5313" y="9143"/>
                      <a:pt x="5308" y="9208"/>
                      <a:pt x="5277" y="9208"/>
                    </a:cubicBezTo>
                    <a:cubicBezTo>
                      <a:pt x="5273" y="9208"/>
                      <a:pt x="5268" y="9207"/>
                      <a:pt x="5263" y="9204"/>
                    </a:cubicBezTo>
                    <a:cubicBezTo>
                      <a:pt x="5227" y="9192"/>
                      <a:pt x="5191" y="9156"/>
                      <a:pt x="5167" y="9109"/>
                    </a:cubicBezTo>
                    <a:cubicBezTo>
                      <a:pt x="5144" y="9073"/>
                      <a:pt x="5167" y="9002"/>
                      <a:pt x="5132" y="8978"/>
                    </a:cubicBezTo>
                    <a:cubicBezTo>
                      <a:pt x="5108" y="8942"/>
                      <a:pt x="5013" y="8990"/>
                      <a:pt x="5001" y="8918"/>
                    </a:cubicBezTo>
                    <a:cubicBezTo>
                      <a:pt x="4989" y="8882"/>
                      <a:pt x="5072" y="8799"/>
                      <a:pt x="5001" y="8799"/>
                    </a:cubicBezTo>
                    <a:cubicBezTo>
                      <a:pt x="4994" y="8798"/>
                      <a:pt x="4987" y="8798"/>
                      <a:pt x="4981" y="8798"/>
                    </a:cubicBezTo>
                    <a:cubicBezTo>
                      <a:pt x="4934" y="8798"/>
                      <a:pt x="4891" y="8819"/>
                      <a:pt x="4852" y="8819"/>
                    </a:cubicBezTo>
                    <a:cubicBezTo>
                      <a:pt x="4829" y="8819"/>
                      <a:pt x="4807" y="8812"/>
                      <a:pt x="4786" y="8787"/>
                    </a:cubicBezTo>
                    <a:lnTo>
                      <a:pt x="4834" y="8740"/>
                    </a:lnTo>
                    <a:cubicBezTo>
                      <a:pt x="4840" y="8728"/>
                      <a:pt x="4846" y="8722"/>
                      <a:pt x="4853" y="8722"/>
                    </a:cubicBezTo>
                    <a:cubicBezTo>
                      <a:pt x="4861" y="8722"/>
                      <a:pt x="4870" y="8728"/>
                      <a:pt x="4882" y="8740"/>
                    </a:cubicBezTo>
                    <a:cubicBezTo>
                      <a:pt x="4906" y="8740"/>
                      <a:pt x="4751" y="8644"/>
                      <a:pt x="4727" y="8621"/>
                    </a:cubicBezTo>
                    <a:cubicBezTo>
                      <a:pt x="4691" y="8585"/>
                      <a:pt x="4715" y="8537"/>
                      <a:pt x="4679" y="8513"/>
                    </a:cubicBezTo>
                    <a:cubicBezTo>
                      <a:pt x="4632" y="8478"/>
                      <a:pt x="4608" y="8490"/>
                      <a:pt x="4572" y="8442"/>
                    </a:cubicBezTo>
                    <a:cubicBezTo>
                      <a:pt x="4536" y="8406"/>
                      <a:pt x="4513" y="8359"/>
                      <a:pt x="4513" y="8311"/>
                    </a:cubicBezTo>
                    <a:cubicBezTo>
                      <a:pt x="4489" y="8228"/>
                      <a:pt x="4394" y="8263"/>
                      <a:pt x="4346" y="8204"/>
                    </a:cubicBezTo>
                    <a:cubicBezTo>
                      <a:pt x="4298" y="8144"/>
                      <a:pt x="4370" y="8061"/>
                      <a:pt x="4334" y="8001"/>
                    </a:cubicBezTo>
                    <a:cubicBezTo>
                      <a:pt x="4286" y="7942"/>
                      <a:pt x="4215" y="7978"/>
                      <a:pt x="4167" y="7942"/>
                    </a:cubicBezTo>
                    <a:cubicBezTo>
                      <a:pt x="4096" y="7894"/>
                      <a:pt x="4239" y="7823"/>
                      <a:pt x="4274" y="7799"/>
                    </a:cubicBezTo>
                    <a:cubicBezTo>
                      <a:pt x="4215" y="7787"/>
                      <a:pt x="4155" y="7775"/>
                      <a:pt x="4096" y="7775"/>
                    </a:cubicBezTo>
                    <a:cubicBezTo>
                      <a:pt x="4084" y="7776"/>
                      <a:pt x="4074" y="7776"/>
                      <a:pt x="4065" y="7776"/>
                    </a:cubicBezTo>
                    <a:cubicBezTo>
                      <a:pt x="3955" y="7776"/>
                      <a:pt x="4042" y="7712"/>
                      <a:pt x="4108" y="7668"/>
                    </a:cubicBezTo>
                    <a:lnTo>
                      <a:pt x="4108" y="7668"/>
                    </a:lnTo>
                    <a:cubicBezTo>
                      <a:pt x="4092" y="7678"/>
                      <a:pt x="4078" y="7683"/>
                      <a:pt x="4064" y="7683"/>
                    </a:cubicBezTo>
                    <a:cubicBezTo>
                      <a:pt x="3998" y="7683"/>
                      <a:pt x="3956" y="7574"/>
                      <a:pt x="3907" y="7574"/>
                    </a:cubicBezTo>
                    <a:cubicBezTo>
                      <a:pt x="3899" y="7574"/>
                      <a:pt x="3890" y="7577"/>
                      <a:pt x="3882" y="7585"/>
                    </a:cubicBezTo>
                    <a:cubicBezTo>
                      <a:pt x="3905" y="7525"/>
                      <a:pt x="3905" y="7466"/>
                      <a:pt x="3882" y="7406"/>
                    </a:cubicBezTo>
                    <a:cubicBezTo>
                      <a:pt x="3868" y="7416"/>
                      <a:pt x="3858" y="7421"/>
                      <a:pt x="3851" y="7421"/>
                    </a:cubicBezTo>
                    <a:cubicBezTo>
                      <a:pt x="3831" y="7421"/>
                      <a:pt x="3824" y="7393"/>
                      <a:pt x="3798" y="7358"/>
                    </a:cubicBezTo>
                    <a:cubicBezTo>
                      <a:pt x="3763" y="7311"/>
                      <a:pt x="3667" y="7311"/>
                      <a:pt x="3632" y="7251"/>
                    </a:cubicBezTo>
                    <a:cubicBezTo>
                      <a:pt x="3620" y="7240"/>
                      <a:pt x="3721" y="7025"/>
                      <a:pt x="3638" y="7025"/>
                    </a:cubicBezTo>
                    <a:cubicBezTo>
                      <a:pt x="3636" y="7025"/>
                      <a:pt x="3634" y="7025"/>
                      <a:pt x="3632" y="7025"/>
                    </a:cubicBezTo>
                    <a:cubicBezTo>
                      <a:pt x="3604" y="7025"/>
                      <a:pt x="3527" y="7131"/>
                      <a:pt x="3499" y="7131"/>
                    </a:cubicBezTo>
                    <a:cubicBezTo>
                      <a:pt x="3490" y="7131"/>
                      <a:pt x="3486" y="7121"/>
                      <a:pt x="3489" y="7097"/>
                    </a:cubicBezTo>
                    <a:cubicBezTo>
                      <a:pt x="3489" y="7025"/>
                      <a:pt x="3524" y="7001"/>
                      <a:pt x="3441" y="6977"/>
                    </a:cubicBezTo>
                    <a:cubicBezTo>
                      <a:pt x="3441" y="6977"/>
                      <a:pt x="3404" y="6983"/>
                      <a:pt x="3379" y="6983"/>
                    </a:cubicBezTo>
                    <a:cubicBezTo>
                      <a:pt x="3367" y="6983"/>
                      <a:pt x="3358" y="6981"/>
                      <a:pt x="3358" y="6977"/>
                    </a:cubicBezTo>
                    <a:cubicBezTo>
                      <a:pt x="3382" y="6930"/>
                      <a:pt x="3524" y="6942"/>
                      <a:pt x="3524" y="6906"/>
                    </a:cubicBezTo>
                    <a:cubicBezTo>
                      <a:pt x="3524" y="6894"/>
                      <a:pt x="3465" y="6882"/>
                      <a:pt x="3465" y="6882"/>
                    </a:cubicBezTo>
                    <a:cubicBezTo>
                      <a:pt x="3421" y="6871"/>
                      <a:pt x="3418" y="6860"/>
                      <a:pt x="3399" y="6821"/>
                    </a:cubicBezTo>
                    <a:lnTo>
                      <a:pt x="3399" y="6821"/>
                    </a:lnTo>
                    <a:cubicBezTo>
                      <a:pt x="3401" y="6825"/>
                      <a:pt x="3404" y="6826"/>
                      <a:pt x="3408" y="6826"/>
                    </a:cubicBezTo>
                    <a:cubicBezTo>
                      <a:pt x="3419" y="6826"/>
                      <a:pt x="3433" y="6811"/>
                      <a:pt x="3448" y="6802"/>
                    </a:cubicBezTo>
                    <a:lnTo>
                      <a:pt x="3448" y="6802"/>
                    </a:lnTo>
                    <a:cubicBezTo>
                      <a:pt x="3445" y="6803"/>
                      <a:pt x="3442" y="6804"/>
                      <a:pt x="3440" y="6804"/>
                    </a:cubicBezTo>
                    <a:cubicBezTo>
                      <a:pt x="3417" y="6804"/>
                      <a:pt x="3414" y="6748"/>
                      <a:pt x="3393" y="6727"/>
                    </a:cubicBezTo>
                    <a:cubicBezTo>
                      <a:pt x="3382" y="6727"/>
                      <a:pt x="3358" y="6739"/>
                      <a:pt x="3346" y="6739"/>
                    </a:cubicBezTo>
                    <a:cubicBezTo>
                      <a:pt x="3298" y="6704"/>
                      <a:pt x="3251" y="6632"/>
                      <a:pt x="3298" y="6608"/>
                    </a:cubicBezTo>
                    <a:cubicBezTo>
                      <a:pt x="3341" y="6577"/>
                      <a:pt x="3307" y="6460"/>
                      <a:pt x="3258" y="6460"/>
                    </a:cubicBezTo>
                    <a:cubicBezTo>
                      <a:pt x="3252" y="6460"/>
                      <a:pt x="3245" y="6462"/>
                      <a:pt x="3239" y="6465"/>
                    </a:cubicBezTo>
                    <a:cubicBezTo>
                      <a:pt x="3209" y="6446"/>
                      <a:pt x="3196" y="6359"/>
                      <a:pt x="3150" y="6359"/>
                    </a:cubicBezTo>
                    <a:cubicBezTo>
                      <a:pt x="3141" y="6359"/>
                      <a:pt x="3131" y="6362"/>
                      <a:pt x="3120" y="6370"/>
                    </a:cubicBezTo>
                    <a:cubicBezTo>
                      <a:pt x="3108" y="6239"/>
                      <a:pt x="3120" y="5954"/>
                      <a:pt x="2941" y="5954"/>
                    </a:cubicBezTo>
                    <a:cubicBezTo>
                      <a:pt x="3215" y="5811"/>
                      <a:pt x="2762" y="5870"/>
                      <a:pt x="2786" y="5799"/>
                    </a:cubicBezTo>
                    <a:cubicBezTo>
                      <a:pt x="2810" y="5727"/>
                      <a:pt x="2893" y="5656"/>
                      <a:pt x="2786" y="5620"/>
                    </a:cubicBezTo>
                    <a:cubicBezTo>
                      <a:pt x="2715" y="5608"/>
                      <a:pt x="2631" y="5596"/>
                      <a:pt x="2560" y="5596"/>
                    </a:cubicBezTo>
                    <a:cubicBezTo>
                      <a:pt x="2596" y="5537"/>
                      <a:pt x="2691" y="5549"/>
                      <a:pt x="2608" y="5453"/>
                    </a:cubicBezTo>
                    <a:cubicBezTo>
                      <a:pt x="2595" y="5438"/>
                      <a:pt x="2583" y="5433"/>
                      <a:pt x="2572" y="5433"/>
                    </a:cubicBezTo>
                    <a:cubicBezTo>
                      <a:pt x="2554" y="5433"/>
                      <a:pt x="2537" y="5446"/>
                      <a:pt x="2521" y="5446"/>
                    </a:cubicBezTo>
                    <a:cubicBezTo>
                      <a:pt x="2510" y="5446"/>
                      <a:pt x="2499" y="5439"/>
                      <a:pt x="2489" y="5418"/>
                    </a:cubicBezTo>
                    <a:cubicBezTo>
                      <a:pt x="2524" y="5394"/>
                      <a:pt x="2631" y="5358"/>
                      <a:pt x="2631" y="5311"/>
                    </a:cubicBezTo>
                    <a:cubicBezTo>
                      <a:pt x="2631" y="5269"/>
                      <a:pt x="2596" y="5211"/>
                      <a:pt x="2556" y="5211"/>
                    </a:cubicBezTo>
                    <a:cubicBezTo>
                      <a:pt x="2549" y="5211"/>
                      <a:pt x="2543" y="5212"/>
                      <a:pt x="2536" y="5215"/>
                    </a:cubicBezTo>
                    <a:cubicBezTo>
                      <a:pt x="2533" y="5217"/>
                      <a:pt x="2530" y="5218"/>
                      <a:pt x="2527" y="5218"/>
                    </a:cubicBezTo>
                    <a:cubicBezTo>
                      <a:pt x="2488" y="5218"/>
                      <a:pt x="2416" y="5094"/>
                      <a:pt x="2405" y="5061"/>
                    </a:cubicBezTo>
                    <a:cubicBezTo>
                      <a:pt x="2393" y="5037"/>
                      <a:pt x="2310" y="4906"/>
                      <a:pt x="2346" y="4858"/>
                    </a:cubicBezTo>
                    <a:cubicBezTo>
                      <a:pt x="2417" y="4811"/>
                      <a:pt x="2405" y="4703"/>
                      <a:pt x="2334" y="4668"/>
                    </a:cubicBezTo>
                    <a:cubicBezTo>
                      <a:pt x="2298" y="4632"/>
                      <a:pt x="2239" y="4668"/>
                      <a:pt x="2203" y="4608"/>
                    </a:cubicBezTo>
                    <a:cubicBezTo>
                      <a:pt x="2179" y="4560"/>
                      <a:pt x="2167" y="4513"/>
                      <a:pt x="2167" y="4453"/>
                    </a:cubicBezTo>
                    <a:cubicBezTo>
                      <a:pt x="2167" y="4442"/>
                      <a:pt x="2114" y="4249"/>
                      <a:pt x="2098" y="4249"/>
                    </a:cubicBezTo>
                    <a:cubicBezTo>
                      <a:pt x="2097" y="4249"/>
                      <a:pt x="2096" y="4250"/>
                      <a:pt x="2096" y="4251"/>
                    </a:cubicBezTo>
                    <a:cubicBezTo>
                      <a:pt x="2079" y="4268"/>
                      <a:pt x="2064" y="4275"/>
                      <a:pt x="2052" y="4275"/>
                    </a:cubicBezTo>
                    <a:cubicBezTo>
                      <a:pt x="1996" y="4275"/>
                      <a:pt x="1984" y="4121"/>
                      <a:pt x="1965" y="4072"/>
                    </a:cubicBezTo>
                    <a:cubicBezTo>
                      <a:pt x="1953" y="4013"/>
                      <a:pt x="1929" y="3965"/>
                      <a:pt x="1893" y="3918"/>
                    </a:cubicBezTo>
                    <a:cubicBezTo>
                      <a:pt x="1881" y="3894"/>
                      <a:pt x="1875" y="3885"/>
                      <a:pt x="1871" y="3885"/>
                    </a:cubicBezTo>
                    <a:cubicBezTo>
                      <a:pt x="1866" y="3885"/>
                      <a:pt x="1863" y="3894"/>
                      <a:pt x="1858" y="3906"/>
                    </a:cubicBezTo>
                    <a:cubicBezTo>
                      <a:pt x="1856" y="3906"/>
                      <a:pt x="1855" y="3907"/>
                      <a:pt x="1853" y="3907"/>
                    </a:cubicBezTo>
                    <a:cubicBezTo>
                      <a:pt x="1832" y="3907"/>
                      <a:pt x="1822" y="3822"/>
                      <a:pt x="1822" y="3810"/>
                    </a:cubicBezTo>
                    <a:cubicBezTo>
                      <a:pt x="1798" y="3775"/>
                      <a:pt x="1786" y="3751"/>
                      <a:pt x="1762" y="3715"/>
                    </a:cubicBezTo>
                    <a:cubicBezTo>
                      <a:pt x="1738" y="3691"/>
                      <a:pt x="1631" y="3596"/>
                      <a:pt x="1691" y="3572"/>
                    </a:cubicBezTo>
                    <a:cubicBezTo>
                      <a:pt x="1750" y="3537"/>
                      <a:pt x="1727" y="3441"/>
                      <a:pt x="1691" y="3394"/>
                    </a:cubicBezTo>
                    <a:cubicBezTo>
                      <a:pt x="1681" y="3377"/>
                      <a:pt x="1671" y="3373"/>
                      <a:pt x="1660" y="3373"/>
                    </a:cubicBezTo>
                    <a:cubicBezTo>
                      <a:pt x="1644" y="3373"/>
                      <a:pt x="1628" y="3382"/>
                      <a:pt x="1612" y="3382"/>
                    </a:cubicBezTo>
                    <a:cubicBezTo>
                      <a:pt x="1598" y="3382"/>
                      <a:pt x="1584" y="3375"/>
                      <a:pt x="1572" y="3347"/>
                    </a:cubicBezTo>
                    <a:lnTo>
                      <a:pt x="1572" y="3347"/>
                    </a:lnTo>
                    <a:cubicBezTo>
                      <a:pt x="1538" y="3416"/>
                      <a:pt x="1506" y="3504"/>
                      <a:pt x="1512" y="3537"/>
                    </a:cubicBezTo>
                    <a:cubicBezTo>
                      <a:pt x="1524" y="3596"/>
                      <a:pt x="1596" y="3679"/>
                      <a:pt x="1524" y="3703"/>
                    </a:cubicBezTo>
                    <a:cubicBezTo>
                      <a:pt x="1524" y="3751"/>
                      <a:pt x="1607" y="3834"/>
                      <a:pt x="1536" y="3870"/>
                    </a:cubicBezTo>
                    <a:cubicBezTo>
                      <a:pt x="1564" y="3861"/>
                      <a:pt x="1621" y="3793"/>
                      <a:pt x="1656" y="3793"/>
                    </a:cubicBezTo>
                    <a:cubicBezTo>
                      <a:pt x="1666" y="3793"/>
                      <a:pt x="1674" y="3798"/>
                      <a:pt x="1679" y="3810"/>
                    </a:cubicBezTo>
                    <a:cubicBezTo>
                      <a:pt x="1715" y="3870"/>
                      <a:pt x="1631" y="3989"/>
                      <a:pt x="1679" y="4037"/>
                    </a:cubicBezTo>
                    <a:cubicBezTo>
                      <a:pt x="1682" y="4038"/>
                      <a:pt x="1684" y="4039"/>
                      <a:pt x="1687" y="4039"/>
                    </a:cubicBezTo>
                    <a:cubicBezTo>
                      <a:pt x="1710" y="4039"/>
                      <a:pt x="1738" y="4000"/>
                      <a:pt x="1738" y="3989"/>
                    </a:cubicBezTo>
                    <a:cubicBezTo>
                      <a:pt x="1743" y="3988"/>
                      <a:pt x="1747" y="3987"/>
                      <a:pt x="1751" y="3987"/>
                    </a:cubicBezTo>
                    <a:cubicBezTo>
                      <a:pt x="1790" y="3987"/>
                      <a:pt x="1811" y="4039"/>
                      <a:pt x="1822" y="4060"/>
                    </a:cubicBezTo>
                    <a:cubicBezTo>
                      <a:pt x="1844" y="4094"/>
                      <a:pt x="1867" y="4204"/>
                      <a:pt x="1797" y="4204"/>
                    </a:cubicBezTo>
                    <a:cubicBezTo>
                      <a:pt x="1794" y="4204"/>
                      <a:pt x="1790" y="4204"/>
                      <a:pt x="1786" y="4203"/>
                    </a:cubicBezTo>
                    <a:cubicBezTo>
                      <a:pt x="1729" y="4194"/>
                      <a:pt x="1679" y="4100"/>
                      <a:pt x="1637" y="4100"/>
                    </a:cubicBezTo>
                    <a:cubicBezTo>
                      <a:pt x="1627" y="4100"/>
                      <a:pt x="1617" y="4106"/>
                      <a:pt x="1607" y="4120"/>
                    </a:cubicBezTo>
                    <a:cubicBezTo>
                      <a:pt x="1548" y="4179"/>
                      <a:pt x="1596" y="4251"/>
                      <a:pt x="1667" y="4251"/>
                    </a:cubicBezTo>
                    <a:cubicBezTo>
                      <a:pt x="1774" y="4251"/>
                      <a:pt x="1858" y="4489"/>
                      <a:pt x="1762" y="4537"/>
                    </a:cubicBezTo>
                    <a:cubicBezTo>
                      <a:pt x="1781" y="4527"/>
                      <a:pt x="1831" y="4494"/>
                      <a:pt x="1856" y="4494"/>
                    </a:cubicBezTo>
                    <a:cubicBezTo>
                      <a:pt x="1862" y="4494"/>
                      <a:pt x="1867" y="4496"/>
                      <a:pt x="1869" y="4501"/>
                    </a:cubicBezTo>
                    <a:cubicBezTo>
                      <a:pt x="1890" y="4532"/>
                      <a:pt x="1930" y="4600"/>
                      <a:pt x="1971" y="4600"/>
                    </a:cubicBezTo>
                    <a:cubicBezTo>
                      <a:pt x="1976" y="4600"/>
                      <a:pt x="1981" y="4599"/>
                      <a:pt x="1986" y="4597"/>
                    </a:cubicBezTo>
                    <a:lnTo>
                      <a:pt x="1986" y="4597"/>
                    </a:lnTo>
                    <a:cubicBezTo>
                      <a:pt x="1883" y="4648"/>
                      <a:pt x="2048" y="4990"/>
                      <a:pt x="2096" y="5061"/>
                    </a:cubicBezTo>
                    <a:cubicBezTo>
                      <a:pt x="2167" y="5192"/>
                      <a:pt x="2286" y="5287"/>
                      <a:pt x="2441" y="5322"/>
                    </a:cubicBezTo>
                    <a:cubicBezTo>
                      <a:pt x="2425" y="5322"/>
                      <a:pt x="2356" y="5301"/>
                      <a:pt x="2309" y="5301"/>
                    </a:cubicBezTo>
                    <a:cubicBezTo>
                      <a:pt x="2285" y="5301"/>
                      <a:pt x="2266" y="5307"/>
                      <a:pt x="2262" y="5322"/>
                    </a:cubicBezTo>
                    <a:lnTo>
                      <a:pt x="2298" y="5370"/>
                    </a:lnTo>
                    <a:cubicBezTo>
                      <a:pt x="2310" y="5394"/>
                      <a:pt x="2298" y="5370"/>
                      <a:pt x="2286" y="5406"/>
                    </a:cubicBezTo>
                    <a:cubicBezTo>
                      <a:pt x="2266" y="5435"/>
                      <a:pt x="2255" y="5498"/>
                      <a:pt x="2292" y="5498"/>
                    </a:cubicBezTo>
                    <a:cubicBezTo>
                      <a:pt x="2300" y="5498"/>
                      <a:pt x="2310" y="5495"/>
                      <a:pt x="2322" y="5489"/>
                    </a:cubicBezTo>
                    <a:cubicBezTo>
                      <a:pt x="2347" y="5476"/>
                      <a:pt x="2366" y="5464"/>
                      <a:pt x="2381" y="5464"/>
                    </a:cubicBezTo>
                    <a:cubicBezTo>
                      <a:pt x="2395" y="5464"/>
                      <a:pt x="2406" y="5473"/>
                      <a:pt x="2417" y="5501"/>
                    </a:cubicBezTo>
                    <a:cubicBezTo>
                      <a:pt x="2441" y="5537"/>
                      <a:pt x="2465" y="5573"/>
                      <a:pt x="2465" y="5608"/>
                    </a:cubicBezTo>
                    <a:cubicBezTo>
                      <a:pt x="2465" y="5632"/>
                      <a:pt x="2441" y="5644"/>
                      <a:pt x="2453" y="5656"/>
                    </a:cubicBezTo>
                    <a:lnTo>
                      <a:pt x="2536" y="5811"/>
                    </a:lnTo>
                    <a:cubicBezTo>
                      <a:pt x="2549" y="5833"/>
                      <a:pt x="2568" y="5842"/>
                      <a:pt x="2589" y="5842"/>
                    </a:cubicBezTo>
                    <a:cubicBezTo>
                      <a:pt x="2644" y="5842"/>
                      <a:pt x="2711" y="5780"/>
                      <a:pt x="2703" y="5763"/>
                    </a:cubicBezTo>
                    <a:lnTo>
                      <a:pt x="2703" y="5763"/>
                    </a:lnTo>
                    <a:cubicBezTo>
                      <a:pt x="2727" y="5811"/>
                      <a:pt x="2655" y="5977"/>
                      <a:pt x="2643" y="6037"/>
                    </a:cubicBezTo>
                    <a:cubicBezTo>
                      <a:pt x="2643" y="6073"/>
                      <a:pt x="2652" y="6105"/>
                      <a:pt x="2665" y="6105"/>
                    </a:cubicBezTo>
                    <a:cubicBezTo>
                      <a:pt x="2673" y="6105"/>
                      <a:pt x="2682" y="6093"/>
                      <a:pt x="2691" y="6061"/>
                    </a:cubicBezTo>
                    <a:cubicBezTo>
                      <a:pt x="2699" y="6029"/>
                      <a:pt x="2728" y="5976"/>
                      <a:pt x="2750" y="5976"/>
                    </a:cubicBezTo>
                    <a:cubicBezTo>
                      <a:pt x="2761" y="5976"/>
                      <a:pt x="2770" y="5989"/>
                      <a:pt x="2774" y="6025"/>
                    </a:cubicBezTo>
                    <a:cubicBezTo>
                      <a:pt x="2786" y="6084"/>
                      <a:pt x="2786" y="6144"/>
                      <a:pt x="2762" y="6192"/>
                    </a:cubicBezTo>
                    <a:cubicBezTo>
                      <a:pt x="2762" y="6192"/>
                      <a:pt x="2750" y="6251"/>
                      <a:pt x="2762" y="6263"/>
                    </a:cubicBezTo>
                    <a:cubicBezTo>
                      <a:pt x="2750" y="6239"/>
                      <a:pt x="2834" y="6168"/>
                      <a:pt x="2870" y="6168"/>
                    </a:cubicBezTo>
                    <a:cubicBezTo>
                      <a:pt x="2893" y="6168"/>
                      <a:pt x="2834" y="6335"/>
                      <a:pt x="2822" y="6358"/>
                    </a:cubicBezTo>
                    <a:cubicBezTo>
                      <a:pt x="2807" y="6412"/>
                      <a:pt x="2806" y="6432"/>
                      <a:pt x="2812" y="6432"/>
                    </a:cubicBezTo>
                    <a:cubicBezTo>
                      <a:pt x="2831" y="6432"/>
                      <a:pt x="2916" y="6263"/>
                      <a:pt x="2928" y="6263"/>
                    </a:cubicBezTo>
                    <a:cubicBezTo>
                      <a:pt x="2929" y="6263"/>
                      <a:pt x="2929" y="6263"/>
                      <a:pt x="2929" y="6263"/>
                    </a:cubicBezTo>
                    <a:cubicBezTo>
                      <a:pt x="2961" y="6274"/>
                      <a:pt x="2907" y="6449"/>
                      <a:pt x="2956" y="6449"/>
                    </a:cubicBezTo>
                    <a:cubicBezTo>
                      <a:pt x="2962" y="6449"/>
                      <a:pt x="2968" y="6446"/>
                      <a:pt x="2977" y="6442"/>
                    </a:cubicBezTo>
                    <a:lnTo>
                      <a:pt x="2977" y="6442"/>
                    </a:lnTo>
                    <a:cubicBezTo>
                      <a:pt x="2893" y="6489"/>
                      <a:pt x="3108" y="6787"/>
                      <a:pt x="3143" y="6835"/>
                    </a:cubicBezTo>
                    <a:cubicBezTo>
                      <a:pt x="3191" y="6882"/>
                      <a:pt x="3251" y="6942"/>
                      <a:pt x="3298" y="6977"/>
                    </a:cubicBezTo>
                    <a:cubicBezTo>
                      <a:pt x="3346" y="7025"/>
                      <a:pt x="3286" y="7108"/>
                      <a:pt x="3334" y="7120"/>
                    </a:cubicBezTo>
                    <a:cubicBezTo>
                      <a:pt x="3382" y="7144"/>
                      <a:pt x="3465" y="7132"/>
                      <a:pt x="3489" y="7168"/>
                    </a:cubicBezTo>
                    <a:cubicBezTo>
                      <a:pt x="3489" y="7168"/>
                      <a:pt x="3215" y="7180"/>
                      <a:pt x="3346" y="7227"/>
                    </a:cubicBezTo>
                    <a:cubicBezTo>
                      <a:pt x="3394" y="7247"/>
                      <a:pt x="3426" y="7297"/>
                      <a:pt x="3475" y="7297"/>
                    </a:cubicBezTo>
                    <a:cubicBezTo>
                      <a:pt x="3486" y="7297"/>
                      <a:pt x="3499" y="7294"/>
                      <a:pt x="3512" y="7287"/>
                    </a:cubicBezTo>
                    <a:cubicBezTo>
                      <a:pt x="3520" y="7283"/>
                      <a:pt x="3526" y="7281"/>
                      <a:pt x="3531" y="7281"/>
                    </a:cubicBezTo>
                    <a:cubicBezTo>
                      <a:pt x="3562" y="7281"/>
                      <a:pt x="3557" y="7353"/>
                      <a:pt x="3581" y="7353"/>
                    </a:cubicBezTo>
                    <a:cubicBezTo>
                      <a:pt x="3584" y="7353"/>
                      <a:pt x="3586" y="7352"/>
                      <a:pt x="3589" y="7351"/>
                    </a:cubicBezTo>
                    <a:lnTo>
                      <a:pt x="3589" y="7351"/>
                    </a:lnTo>
                    <a:cubicBezTo>
                      <a:pt x="3534" y="7386"/>
                      <a:pt x="3502" y="7433"/>
                      <a:pt x="3536" y="7513"/>
                    </a:cubicBezTo>
                    <a:cubicBezTo>
                      <a:pt x="3539" y="7524"/>
                      <a:pt x="3550" y="7528"/>
                      <a:pt x="3567" y="7528"/>
                    </a:cubicBezTo>
                    <a:cubicBezTo>
                      <a:pt x="3608" y="7528"/>
                      <a:pt x="3681" y="7504"/>
                      <a:pt x="3738" y="7504"/>
                    </a:cubicBezTo>
                    <a:cubicBezTo>
                      <a:pt x="3756" y="7504"/>
                      <a:pt x="3773" y="7507"/>
                      <a:pt x="3786" y="7513"/>
                    </a:cubicBezTo>
                    <a:cubicBezTo>
                      <a:pt x="3941" y="7585"/>
                      <a:pt x="3715" y="7763"/>
                      <a:pt x="3655" y="7811"/>
                    </a:cubicBezTo>
                    <a:cubicBezTo>
                      <a:pt x="3751" y="7811"/>
                      <a:pt x="3858" y="7823"/>
                      <a:pt x="3965" y="7835"/>
                    </a:cubicBezTo>
                    <a:cubicBezTo>
                      <a:pt x="3929" y="7882"/>
                      <a:pt x="3917" y="7942"/>
                      <a:pt x="3905" y="8001"/>
                    </a:cubicBezTo>
                    <a:cubicBezTo>
                      <a:pt x="3914" y="7995"/>
                      <a:pt x="3921" y="7993"/>
                      <a:pt x="3929" y="7993"/>
                    </a:cubicBezTo>
                    <a:cubicBezTo>
                      <a:pt x="3965" y="7993"/>
                      <a:pt x="3995" y="8053"/>
                      <a:pt x="4024" y="8073"/>
                    </a:cubicBezTo>
                    <a:cubicBezTo>
                      <a:pt x="4054" y="8092"/>
                      <a:pt x="4130" y="8112"/>
                      <a:pt x="4164" y="8112"/>
                    </a:cubicBezTo>
                    <a:cubicBezTo>
                      <a:pt x="4172" y="8112"/>
                      <a:pt x="4177" y="8111"/>
                      <a:pt x="4179" y="8109"/>
                    </a:cubicBezTo>
                    <a:lnTo>
                      <a:pt x="4179" y="8109"/>
                    </a:lnTo>
                    <a:cubicBezTo>
                      <a:pt x="4155" y="8180"/>
                      <a:pt x="4013" y="8192"/>
                      <a:pt x="4144" y="8275"/>
                    </a:cubicBezTo>
                    <a:cubicBezTo>
                      <a:pt x="4239" y="8347"/>
                      <a:pt x="4239" y="8382"/>
                      <a:pt x="4155" y="8442"/>
                    </a:cubicBezTo>
                    <a:cubicBezTo>
                      <a:pt x="4171" y="8458"/>
                      <a:pt x="4183" y="8463"/>
                      <a:pt x="4193" y="8463"/>
                    </a:cubicBezTo>
                    <a:cubicBezTo>
                      <a:pt x="4214" y="8463"/>
                      <a:pt x="4227" y="8442"/>
                      <a:pt x="4251" y="8442"/>
                    </a:cubicBezTo>
                    <a:cubicBezTo>
                      <a:pt x="4298" y="8442"/>
                      <a:pt x="4334" y="8525"/>
                      <a:pt x="4382" y="8549"/>
                    </a:cubicBezTo>
                    <a:cubicBezTo>
                      <a:pt x="4387" y="8550"/>
                      <a:pt x="4392" y="8551"/>
                      <a:pt x="4397" y="8551"/>
                    </a:cubicBezTo>
                    <a:cubicBezTo>
                      <a:pt x="4435" y="8551"/>
                      <a:pt x="4457" y="8513"/>
                      <a:pt x="4489" y="8513"/>
                    </a:cubicBezTo>
                    <a:cubicBezTo>
                      <a:pt x="4530" y="8513"/>
                      <a:pt x="4544" y="8566"/>
                      <a:pt x="4563" y="8566"/>
                    </a:cubicBezTo>
                    <a:cubicBezTo>
                      <a:pt x="4564" y="8566"/>
                      <a:pt x="4565" y="8566"/>
                      <a:pt x="4567" y="8565"/>
                    </a:cubicBezTo>
                    <a:lnTo>
                      <a:pt x="4567" y="8565"/>
                    </a:lnTo>
                    <a:cubicBezTo>
                      <a:pt x="4524" y="8596"/>
                      <a:pt x="4514" y="8587"/>
                      <a:pt x="4560" y="8644"/>
                    </a:cubicBezTo>
                    <a:lnTo>
                      <a:pt x="4644" y="8763"/>
                    </a:lnTo>
                    <a:cubicBezTo>
                      <a:pt x="4627" y="8771"/>
                      <a:pt x="4600" y="8796"/>
                      <a:pt x="4573" y="8796"/>
                    </a:cubicBezTo>
                    <a:cubicBezTo>
                      <a:pt x="4561" y="8796"/>
                      <a:pt x="4548" y="8791"/>
                      <a:pt x="4536" y="8775"/>
                    </a:cubicBezTo>
                    <a:cubicBezTo>
                      <a:pt x="4519" y="8775"/>
                      <a:pt x="4514" y="8755"/>
                      <a:pt x="4498" y="8755"/>
                    </a:cubicBezTo>
                    <a:cubicBezTo>
                      <a:pt x="4493" y="8755"/>
                      <a:pt x="4486" y="8757"/>
                      <a:pt x="4477" y="8763"/>
                    </a:cubicBezTo>
                    <a:cubicBezTo>
                      <a:pt x="4560" y="8871"/>
                      <a:pt x="4644" y="8823"/>
                      <a:pt x="4751" y="8871"/>
                    </a:cubicBezTo>
                    <a:cubicBezTo>
                      <a:pt x="4858" y="8930"/>
                      <a:pt x="4691" y="8942"/>
                      <a:pt x="4691" y="8942"/>
                    </a:cubicBezTo>
                    <a:cubicBezTo>
                      <a:pt x="4715" y="8954"/>
                      <a:pt x="4739" y="8966"/>
                      <a:pt x="4763" y="8978"/>
                    </a:cubicBezTo>
                    <a:cubicBezTo>
                      <a:pt x="4822" y="8990"/>
                      <a:pt x="4834" y="9002"/>
                      <a:pt x="4834" y="9061"/>
                    </a:cubicBezTo>
                    <a:cubicBezTo>
                      <a:pt x="4834" y="9119"/>
                      <a:pt x="4869" y="9200"/>
                      <a:pt x="4910" y="9200"/>
                    </a:cubicBezTo>
                    <a:cubicBezTo>
                      <a:pt x="4928" y="9200"/>
                      <a:pt x="4947" y="9184"/>
                      <a:pt x="4965" y="9144"/>
                    </a:cubicBezTo>
                    <a:cubicBezTo>
                      <a:pt x="4977" y="9180"/>
                      <a:pt x="5001" y="9168"/>
                      <a:pt x="5013" y="9180"/>
                    </a:cubicBezTo>
                    <a:cubicBezTo>
                      <a:pt x="5025" y="9180"/>
                      <a:pt x="4929" y="9240"/>
                      <a:pt x="4917" y="9252"/>
                    </a:cubicBezTo>
                    <a:cubicBezTo>
                      <a:pt x="4906" y="9263"/>
                      <a:pt x="4929" y="9299"/>
                      <a:pt x="4953" y="9311"/>
                    </a:cubicBezTo>
                    <a:cubicBezTo>
                      <a:pt x="4977" y="9321"/>
                      <a:pt x="5000" y="9324"/>
                      <a:pt x="5023" y="9324"/>
                    </a:cubicBezTo>
                    <a:cubicBezTo>
                      <a:pt x="5076" y="9324"/>
                      <a:pt x="5126" y="9306"/>
                      <a:pt x="5172" y="9306"/>
                    </a:cubicBezTo>
                    <a:cubicBezTo>
                      <a:pt x="5204" y="9306"/>
                      <a:pt x="5235" y="9315"/>
                      <a:pt x="5263" y="9347"/>
                    </a:cubicBezTo>
                    <a:cubicBezTo>
                      <a:pt x="5215" y="9383"/>
                      <a:pt x="5179" y="9418"/>
                      <a:pt x="5156" y="9466"/>
                    </a:cubicBezTo>
                    <a:cubicBezTo>
                      <a:pt x="5139" y="9524"/>
                      <a:pt x="5180" y="9559"/>
                      <a:pt x="5222" y="9559"/>
                    </a:cubicBezTo>
                    <a:cubicBezTo>
                      <a:pt x="5237" y="9559"/>
                      <a:pt x="5252" y="9554"/>
                      <a:pt x="5265" y="9545"/>
                    </a:cubicBezTo>
                    <a:lnTo>
                      <a:pt x="5265" y="9545"/>
                    </a:lnTo>
                    <a:cubicBezTo>
                      <a:pt x="5226" y="9583"/>
                      <a:pt x="5218" y="9648"/>
                      <a:pt x="5251" y="9692"/>
                    </a:cubicBezTo>
                    <a:cubicBezTo>
                      <a:pt x="5268" y="9675"/>
                      <a:pt x="5336" y="9588"/>
                      <a:pt x="5367" y="9588"/>
                    </a:cubicBezTo>
                    <a:cubicBezTo>
                      <a:pt x="5379" y="9588"/>
                      <a:pt x="5385" y="9600"/>
                      <a:pt x="5382" y="9633"/>
                    </a:cubicBezTo>
                    <a:cubicBezTo>
                      <a:pt x="5382" y="9704"/>
                      <a:pt x="5322" y="9752"/>
                      <a:pt x="5382" y="9823"/>
                    </a:cubicBezTo>
                    <a:cubicBezTo>
                      <a:pt x="5417" y="9859"/>
                      <a:pt x="5465" y="9835"/>
                      <a:pt x="5489" y="9883"/>
                    </a:cubicBezTo>
                    <a:cubicBezTo>
                      <a:pt x="5441" y="9930"/>
                      <a:pt x="5620" y="10085"/>
                      <a:pt x="5656" y="10109"/>
                    </a:cubicBezTo>
                    <a:cubicBezTo>
                      <a:pt x="5665" y="10116"/>
                      <a:pt x="5672" y="10119"/>
                      <a:pt x="5678" y="10119"/>
                    </a:cubicBezTo>
                    <a:cubicBezTo>
                      <a:pt x="5713" y="10119"/>
                      <a:pt x="5709" y="10025"/>
                      <a:pt x="5739" y="10025"/>
                    </a:cubicBezTo>
                    <a:cubicBezTo>
                      <a:pt x="5822" y="10025"/>
                      <a:pt x="5739" y="10192"/>
                      <a:pt x="5715" y="10216"/>
                    </a:cubicBezTo>
                    <a:cubicBezTo>
                      <a:pt x="5703" y="10240"/>
                      <a:pt x="5787" y="10335"/>
                      <a:pt x="5810" y="10359"/>
                    </a:cubicBezTo>
                    <a:cubicBezTo>
                      <a:pt x="5882" y="10418"/>
                      <a:pt x="5953" y="10478"/>
                      <a:pt x="6037" y="10514"/>
                    </a:cubicBezTo>
                    <a:cubicBezTo>
                      <a:pt x="6072" y="10526"/>
                      <a:pt x="6239" y="10585"/>
                      <a:pt x="6239" y="10597"/>
                    </a:cubicBezTo>
                    <a:cubicBezTo>
                      <a:pt x="6239" y="10621"/>
                      <a:pt x="6001" y="10633"/>
                      <a:pt x="6072" y="10668"/>
                    </a:cubicBezTo>
                    <a:cubicBezTo>
                      <a:pt x="6120" y="10697"/>
                      <a:pt x="6285" y="10765"/>
                      <a:pt x="6359" y="10765"/>
                    </a:cubicBezTo>
                    <a:cubicBezTo>
                      <a:pt x="6374" y="10765"/>
                      <a:pt x="6385" y="10762"/>
                      <a:pt x="6391" y="10756"/>
                    </a:cubicBezTo>
                    <a:lnTo>
                      <a:pt x="6391" y="10756"/>
                    </a:lnTo>
                    <a:cubicBezTo>
                      <a:pt x="6359" y="10803"/>
                      <a:pt x="6371" y="10860"/>
                      <a:pt x="6418" y="10907"/>
                    </a:cubicBezTo>
                    <a:cubicBezTo>
                      <a:pt x="6453" y="10942"/>
                      <a:pt x="6501" y="10978"/>
                      <a:pt x="6549" y="11002"/>
                    </a:cubicBezTo>
                    <a:cubicBezTo>
                      <a:pt x="6572" y="11008"/>
                      <a:pt x="6593" y="11008"/>
                      <a:pt x="6613" y="11008"/>
                    </a:cubicBezTo>
                    <a:cubicBezTo>
                      <a:pt x="6632" y="11008"/>
                      <a:pt x="6650" y="11008"/>
                      <a:pt x="6668" y="11014"/>
                    </a:cubicBezTo>
                    <a:cubicBezTo>
                      <a:pt x="6787" y="11049"/>
                      <a:pt x="6787" y="11180"/>
                      <a:pt x="6834" y="11276"/>
                    </a:cubicBezTo>
                    <a:cubicBezTo>
                      <a:pt x="6844" y="11290"/>
                      <a:pt x="6851" y="11294"/>
                      <a:pt x="6858" y="11294"/>
                    </a:cubicBezTo>
                    <a:cubicBezTo>
                      <a:pt x="6867" y="11294"/>
                      <a:pt x="6875" y="11283"/>
                      <a:pt x="6882" y="11276"/>
                    </a:cubicBezTo>
                    <a:cubicBezTo>
                      <a:pt x="6918" y="11299"/>
                      <a:pt x="6941" y="11323"/>
                      <a:pt x="6965" y="11347"/>
                    </a:cubicBezTo>
                    <a:cubicBezTo>
                      <a:pt x="7025" y="11395"/>
                      <a:pt x="7096" y="11395"/>
                      <a:pt x="7156" y="11442"/>
                    </a:cubicBezTo>
                    <a:cubicBezTo>
                      <a:pt x="7203" y="11478"/>
                      <a:pt x="7239" y="11526"/>
                      <a:pt x="7275" y="11573"/>
                    </a:cubicBezTo>
                    <a:cubicBezTo>
                      <a:pt x="7285" y="11594"/>
                      <a:pt x="7324" y="11635"/>
                      <a:pt x="7358" y="11635"/>
                    </a:cubicBezTo>
                    <a:cubicBezTo>
                      <a:pt x="7362" y="11635"/>
                      <a:pt x="7366" y="11634"/>
                      <a:pt x="7370" y="11633"/>
                    </a:cubicBezTo>
                    <a:cubicBezTo>
                      <a:pt x="7372" y="11632"/>
                      <a:pt x="7375" y="11632"/>
                      <a:pt x="7378" y="11632"/>
                    </a:cubicBezTo>
                    <a:cubicBezTo>
                      <a:pt x="7440" y="11632"/>
                      <a:pt x="7563" y="11765"/>
                      <a:pt x="7620" y="11799"/>
                    </a:cubicBezTo>
                    <a:cubicBezTo>
                      <a:pt x="7644" y="11823"/>
                      <a:pt x="7858" y="11871"/>
                      <a:pt x="7858" y="11883"/>
                    </a:cubicBezTo>
                    <a:cubicBezTo>
                      <a:pt x="7858" y="11895"/>
                      <a:pt x="7787" y="11919"/>
                      <a:pt x="7787" y="11930"/>
                    </a:cubicBezTo>
                    <a:lnTo>
                      <a:pt x="7894" y="11942"/>
                    </a:lnTo>
                    <a:cubicBezTo>
                      <a:pt x="7904" y="11942"/>
                      <a:pt x="7984" y="11916"/>
                      <a:pt x="8015" y="11916"/>
                    </a:cubicBezTo>
                    <a:cubicBezTo>
                      <a:pt x="8020" y="11916"/>
                      <a:pt x="8023" y="11917"/>
                      <a:pt x="8025" y="11919"/>
                    </a:cubicBezTo>
                    <a:cubicBezTo>
                      <a:pt x="8049" y="11930"/>
                      <a:pt x="7989" y="11978"/>
                      <a:pt x="8001" y="12002"/>
                    </a:cubicBezTo>
                    <a:cubicBezTo>
                      <a:pt x="8013" y="12026"/>
                      <a:pt x="8073" y="12061"/>
                      <a:pt x="8096" y="12085"/>
                    </a:cubicBezTo>
                    <a:cubicBezTo>
                      <a:pt x="8167" y="12097"/>
                      <a:pt x="8260" y="12120"/>
                      <a:pt x="8218" y="12189"/>
                    </a:cubicBezTo>
                    <a:lnTo>
                      <a:pt x="8218" y="12189"/>
                    </a:lnTo>
                    <a:cubicBezTo>
                      <a:pt x="8234" y="12169"/>
                      <a:pt x="8299" y="12167"/>
                      <a:pt x="8299" y="12145"/>
                    </a:cubicBezTo>
                    <a:cubicBezTo>
                      <a:pt x="8299" y="12216"/>
                      <a:pt x="8323" y="12240"/>
                      <a:pt x="8394" y="12288"/>
                    </a:cubicBezTo>
                    <a:cubicBezTo>
                      <a:pt x="8430" y="12311"/>
                      <a:pt x="8465" y="12335"/>
                      <a:pt x="8513" y="12347"/>
                    </a:cubicBezTo>
                    <a:cubicBezTo>
                      <a:pt x="8532" y="12347"/>
                      <a:pt x="8536" y="12332"/>
                      <a:pt x="8549" y="12332"/>
                    </a:cubicBezTo>
                    <a:cubicBezTo>
                      <a:pt x="8552" y="12332"/>
                      <a:pt x="8556" y="12333"/>
                      <a:pt x="8561" y="12335"/>
                    </a:cubicBezTo>
                    <a:cubicBezTo>
                      <a:pt x="8632" y="12383"/>
                      <a:pt x="8632" y="12442"/>
                      <a:pt x="8704" y="12490"/>
                    </a:cubicBezTo>
                    <a:cubicBezTo>
                      <a:pt x="8739" y="12502"/>
                      <a:pt x="8918" y="12585"/>
                      <a:pt x="8882" y="12645"/>
                    </a:cubicBezTo>
                    <a:cubicBezTo>
                      <a:pt x="8896" y="12653"/>
                      <a:pt x="8907" y="12656"/>
                      <a:pt x="8915" y="12656"/>
                    </a:cubicBezTo>
                    <a:cubicBezTo>
                      <a:pt x="8954" y="12656"/>
                      <a:pt x="8943" y="12584"/>
                      <a:pt x="8992" y="12584"/>
                    </a:cubicBezTo>
                    <a:cubicBezTo>
                      <a:pt x="8995" y="12584"/>
                      <a:pt x="8998" y="12585"/>
                      <a:pt x="9001" y="12585"/>
                    </a:cubicBezTo>
                    <a:cubicBezTo>
                      <a:pt x="9037" y="12585"/>
                      <a:pt x="9037" y="12669"/>
                      <a:pt x="9037" y="12681"/>
                    </a:cubicBezTo>
                    <a:cubicBezTo>
                      <a:pt x="9049" y="12704"/>
                      <a:pt x="9061" y="12728"/>
                      <a:pt x="9085" y="12752"/>
                    </a:cubicBezTo>
                    <a:cubicBezTo>
                      <a:pt x="9131" y="12798"/>
                      <a:pt x="9415" y="12811"/>
                      <a:pt x="9385" y="12878"/>
                    </a:cubicBezTo>
                    <a:lnTo>
                      <a:pt x="9385" y="12878"/>
                    </a:lnTo>
                    <a:cubicBezTo>
                      <a:pt x="9403" y="12848"/>
                      <a:pt x="9471" y="12763"/>
                      <a:pt x="9497" y="12763"/>
                    </a:cubicBezTo>
                    <a:cubicBezTo>
                      <a:pt x="9499" y="12763"/>
                      <a:pt x="9500" y="12763"/>
                      <a:pt x="9501" y="12764"/>
                    </a:cubicBezTo>
                    <a:cubicBezTo>
                      <a:pt x="9537" y="12788"/>
                      <a:pt x="9513" y="12835"/>
                      <a:pt x="9513" y="12847"/>
                    </a:cubicBezTo>
                    <a:cubicBezTo>
                      <a:pt x="9525" y="12871"/>
                      <a:pt x="9537" y="12883"/>
                      <a:pt x="9549" y="12895"/>
                    </a:cubicBezTo>
                    <a:cubicBezTo>
                      <a:pt x="9585" y="12931"/>
                      <a:pt x="9620" y="12954"/>
                      <a:pt x="9668" y="12966"/>
                    </a:cubicBezTo>
                    <a:cubicBezTo>
                      <a:pt x="9680" y="12966"/>
                      <a:pt x="9716" y="12978"/>
                      <a:pt x="9716" y="13002"/>
                    </a:cubicBezTo>
                    <a:cubicBezTo>
                      <a:pt x="9716" y="13038"/>
                      <a:pt x="9620" y="13073"/>
                      <a:pt x="9632" y="13097"/>
                    </a:cubicBezTo>
                    <a:cubicBezTo>
                      <a:pt x="9632" y="13109"/>
                      <a:pt x="9668" y="13109"/>
                      <a:pt x="9707" y="13109"/>
                    </a:cubicBezTo>
                    <a:cubicBezTo>
                      <a:pt x="9745" y="13109"/>
                      <a:pt x="9787" y="13109"/>
                      <a:pt x="9799" y="13121"/>
                    </a:cubicBezTo>
                    <a:cubicBezTo>
                      <a:pt x="9882" y="13169"/>
                      <a:pt x="9966" y="13228"/>
                      <a:pt x="10025" y="13300"/>
                    </a:cubicBezTo>
                    <a:cubicBezTo>
                      <a:pt x="10034" y="13306"/>
                      <a:pt x="10042" y="13309"/>
                      <a:pt x="10050" y="13309"/>
                    </a:cubicBezTo>
                    <a:cubicBezTo>
                      <a:pt x="10097" y="13309"/>
                      <a:pt x="10124" y="13202"/>
                      <a:pt x="10165" y="13202"/>
                    </a:cubicBezTo>
                    <a:cubicBezTo>
                      <a:pt x="10180" y="13202"/>
                      <a:pt x="10196" y="13216"/>
                      <a:pt x="10216" y="13252"/>
                    </a:cubicBezTo>
                    <a:cubicBezTo>
                      <a:pt x="10263" y="13323"/>
                      <a:pt x="10263" y="13383"/>
                      <a:pt x="10370" y="13407"/>
                    </a:cubicBezTo>
                    <a:cubicBezTo>
                      <a:pt x="10373" y="13408"/>
                      <a:pt x="10375" y="13408"/>
                      <a:pt x="10378" y="13408"/>
                    </a:cubicBezTo>
                    <a:cubicBezTo>
                      <a:pt x="10405" y="13408"/>
                      <a:pt x="10462" y="13379"/>
                      <a:pt x="10494" y="13379"/>
                    </a:cubicBezTo>
                    <a:cubicBezTo>
                      <a:pt x="10515" y="13379"/>
                      <a:pt x="10527" y="13391"/>
                      <a:pt x="10513" y="13431"/>
                    </a:cubicBezTo>
                    <a:cubicBezTo>
                      <a:pt x="10501" y="13487"/>
                      <a:pt x="10534" y="13504"/>
                      <a:pt x="10577" y="13504"/>
                    </a:cubicBezTo>
                    <a:cubicBezTo>
                      <a:pt x="10616" y="13504"/>
                      <a:pt x="10664" y="13490"/>
                      <a:pt x="10692" y="13478"/>
                    </a:cubicBezTo>
                    <a:cubicBezTo>
                      <a:pt x="10709" y="13474"/>
                      <a:pt x="10723" y="13472"/>
                      <a:pt x="10735" y="13472"/>
                    </a:cubicBezTo>
                    <a:cubicBezTo>
                      <a:pt x="10819" y="13472"/>
                      <a:pt x="10810" y="13568"/>
                      <a:pt x="10882" y="13609"/>
                    </a:cubicBezTo>
                    <a:cubicBezTo>
                      <a:pt x="10893" y="13615"/>
                      <a:pt x="10903" y="13618"/>
                      <a:pt x="10911" y="13618"/>
                    </a:cubicBezTo>
                    <a:cubicBezTo>
                      <a:pt x="10963" y="13618"/>
                      <a:pt x="10959" y="13497"/>
                      <a:pt x="10990" y="13466"/>
                    </a:cubicBezTo>
                    <a:cubicBezTo>
                      <a:pt x="10992" y="13464"/>
                      <a:pt x="10995" y="13462"/>
                      <a:pt x="10998" y="13462"/>
                    </a:cubicBezTo>
                    <a:cubicBezTo>
                      <a:pt x="11027" y="13462"/>
                      <a:pt x="11057" y="13604"/>
                      <a:pt x="11095" y="13604"/>
                    </a:cubicBezTo>
                    <a:cubicBezTo>
                      <a:pt x="11099" y="13604"/>
                      <a:pt x="11104" y="13602"/>
                      <a:pt x="11109" y="13597"/>
                    </a:cubicBezTo>
                    <a:cubicBezTo>
                      <a:pt x="11121" y="13597"/>
                      <a:pt x="11097" y="13550"/>
                      <a:pt x="11121" y="13538"/>
                    </a:cubicBezTo>
                    <a:cubicBezTo>
                      <a:pt x="11156" y="13538"/>
                      <a:pt x="11180" y="13550"/>
                      <a:pt x="11204" y="13573"/>
                    </a:cubicBezTo>
                    <a:cubicBezTo>
                      <a:pt x="11240" y="13633"/>
                      <a:pt x="11132" y="13669"/>
                      <a:pt x="11228" y="13728"/>
                    </a:cubicBezTo>
                    <a:cubicBezTo>
                      <a:pt x="11371" y="13812"/>
                      <a:pt x="11525" y="13859"/>
                      <a:pt x="11692" y="13859"/>
                    </a:cubicBezTo>
                    <a:lnTo>
                      <a:pt x="11799" y="13859"/>
                    </a:lnTo>
                    <a:cubicBezTo>
                      <a:pt x="11812" y="13854"/>
                      <a:pt x="11821" y="13851"/>
                      <a:pt x="11828" y="13851"/>
                    </a:cubicBezTo>
                    <a:cubicBezTo>
                      <a:pt x="11880" y="13851"/>
                      <a:pt x="11789" y="13990"/>
                      <a:pt x="11799" y="13990"/>
                    </a:cubicBezTo>
                    <a:cubicBezTo>
                      <a:pt x="11804" y="13992"/>
                      <a:pt x="11809" y="13992"/>
                      <a:pt x="11814" y="13992"/>
                    </a:cubicBezTo>
                    <a:cubicBezTo>
                      <a:pt x="11863" y="13992"/>
                      <a:pt x="11886" y="13913"/>
                      <a:pt x="11922" y="13913"/>
                    </a:cubicBezTo>
                    <a:cubicBezTo>
                      <a:pt x="11937" y="13913"/>
                      <a:pt x="11955" y="13927"/>
                      <a:pt x="11978" y="13966"/>
                    </a:cubicBezTo>
                    <a:cubicBezTo>
                      <a:pt x="12002" y="13978"/>
                      <a:pt x="12025" y="13978"/>
                      <a:pt x="12049" y="13978"/>
                    </a:cubicBezTo>
                    <a:cubicBezTo>
                      <a:pt x="12109" y="13978"/>
                      <a:pt x="12502" y="13978"/>
                      <a:pt x="12478" y="14050"/>
                    </a:cubicBezTo>
                    <a:lnTo>
                      <a:pt x="12656" y="13954"/>
                    </a:lnTo>
                    <a:lnTo>
                      <a:pt x="12656" y="13954"/>
                    </a:lnTo>
                    <a:cubicBezTo>
                      <a:pt x="12645" y="14026"/>
                      <a:pt x="12704" y="14062"/>
                      <a:pt x="12764" y="14074"/>
                    </a:cubicBezTo>
                    <a:cubicBezTo>
                      <a:pt x="12823" y="14097"/>
                      <a:pt x="12823" y="14145"/>
                      <a:pt x="12835" y="14193"/>
                    </a:cubicBezTo>
                    <a:cubicBezTo>
                      <a:pt x="12838" y="14201"/>
                      <a:pt x="12844" y="14205"/>
                      <a:pt x="12850" y="14205"/>
                    </a:cubicBezTo>
                    <a:cubicBezTo>
                      <a:pt x="12887" y="14205"/>
                      <a:pt x="12970" y="14085"/>
                      <a:pt x="13030" y="14085"/>
                    </a:cubicBezTo>
                    <a:cubicBezTo>
                      <a:pt x="13033" y="14085"/>
                      <a:pt x="13035" y="14085"/>
                      <a:pt x="13037" y="14085"/>
                    </a:cubicBezTo>
                    <a:cubicBezTo>
                      <a:pt x="13037" y="14109"/>
                      <a:pt x="12978" y="14240"/>
                      <a:pt x="13002" y="14252"/>
                    </a:cubicBezTo>
                    <a:cubicBezTo>
                      <a:pt x="13017" y="14258"/>
                      <a:pt x="13033" y="14261"/>
                      <a:pt x="13049" y="14261"/>
                    </a:cubicBezTo>
                    <a:cubicBezTo>
                      <a:pt x="13096" y="14261"/>
                      <a:pt x="13142" y="14237"/>
                      <a:pt x="13168" y="14193"/>
                    </a:cubicBezTo>
                    <a:cubicBezTo>
                      <a:pt x="13179" y="14161"/>
                      <a:pt x="13152" y="14119"/>
                      <a:pt x="13188" y="14119"/>
                    </a:cubicBezTo>
                    <a:cubicBezTo>
                      <a:pt x="13193" y="14119"/>
                      <a:pt x="13198" y="14120"/>
                      <a:pt x="13204" y="14121"/>
                    </a:cubicBezTo>
                    <a:cubicBezTo>
                      <a:pt x="13264" y="14121"/>
                      <a:pt x="13252" y="14133"/>
                      <a:pt x="13264" y="14169"/>
                    </a:cubicBezTo>
                    <a:cubicBezTo>
                      <a:pt x="13288" y="14216"/>
                      <a:pt x="13228" y="14288"/>
                      <a:pt x="13252" y="14335"/>
                    </a:cubicBezTo>
                    <a:cubicBezTo>
                      <a:pt x="13252" y="14336"/>
                      <a:pt x="13252" y="14337"/>
                      <a:pt x="13253" y="14337"/>
                    </a:cubicBezTo>
                    <a:cubicBezTo>
                      <a:pt x="13261" y="14337"/>
                      <a:pt x="13311" y="14276"/>
                      <a:pt x="13311" y="14276"/>
                    </a:cubicBezTo>
                    <a:cubicBezTo>
                      <a:pt x="13337" y="14259"/>
                      <a:pt x="13364" y="14247"/>
                      <a:pt x="13394" y="14247"/>
                    </a:cubicBezTo>
                    <a:cubicBezTo>
                      <a:pt x="13406" y="14247"/>
                      <a:pt x="13418" y="14249"/>
                      <a:pt x="13430" y="14252"/>
                    </a:cubicBezTo>
                    <a:cubicBezTo>
                      <a:pt x="13461" y="14252"/>
                      <a:pt x="13465" y="14278"/>
                      <a:pt x="13488" y="14278"/>
                    </a:cubicBezTo>
                    <a:cubicBezTo>
                      <a:pt x="13492" y="14278"/>
                      <a:pt x="13497" y="14278"/>
                      <a:pt x="13502" y="14276"/>
                    </a:cubicBezTo>
                    <a:cubicBezTo>
                      <a:pt x="13538" y="14252"/>
                      <a:pt x="13561" y="14228"/>
                      <a:pt x="13585" y="14205"/>
                    </a:cubicBezTo>
                    <a:cubicBezTo>
                      <a:pt x="13589" y="14201"/>
                      <a:pt x="13593" y="14199"/>
                      <a:pt x="13596" y="14199"/>
                    </a:cubicBezTo>
                    <a:cubicBezTo>
                      <a:pt x="13621" y="14199"/>
                      <a:pt x="13635" y="14282"/>
                      <a:pt x="13674" y="14282"/>
                    </a:cubicBezTo>
                    <a:cubicBezTo>
                      <a:pt x="13680" y="14282"/>
                      <a:pt x="13686" y="14280"/>
                      <a:pt x="13692" y="14276"/>
                    </a:cubicBezTo>
                    <a:cubicBezTo>
                      <a:pt x="13716" y="14252"/>
                      <a:pt x="13728" y="14216"/>
                      <a:pt x="13764" y="14216"/>
                    </a:cubicBezTo>
                    <a:cubicBezTo>
                      <a:pt x="13782" y="14210"/>
                      <a:pt x="13799" y="14208"/>
                      <a:pt x="13816" y="14208"/>
                    </a:cubicBezTo>
                    <a:cubicBezTo>
                      <a:pt x="13832" y="14208"/>
                      <a:pt x="13847" y="14210"/>
                      <a:pt x="13859" y="14216"/>
                    </a:cubicBezTo>
                    <a:cubicBezTo>
                      <a:pt x="13854" y="14216"/>
                      <a:pt x="13848" y="14215"/>
                      <a:pt x="13842" y="14215"/>
                    </a:cubicBezTo>
                    <a:cubicBezTo>
                      <a:pt x="13760" y="14215"/>
                      <a:pt x="13654" y="14289"/>
                      <a:pt x="13788" y="14312"/>
                    </a:cubicBezTo>
                    <a:cubicBezTo>
                      <a:pt x="13800" y="14314"/>
                      <a:pt x="13816" y="14316"/>
                      <a:pt x="13833" y="14316"/>
                    </a:cubicBezTo>
                    <a:cubicBezTo>
                      <a:pt x="13893" y="14316"/>
                      <a:pt x="13969" y="14296"/>
                      <a:pt x="13978" y="14240"/>
                    </a:cubicBezTo>
                    <a:lnTo>
                      <a:pt x="13978" y="14240"/>
                    </a:lnTo>
                    <a:cubicBezTo>
                      <a:pt x="13968" y="14351"/>
                      <a:pt x="14256" y="14360"/>
                      <a:pt x="14403" y="14360"/>
                    </a:cubicBezTo>
                    <a:cubicBezTo>
                      <a:pt x="14430" y="14360"/>
                      <a:pt x="14452" y="14359"/>
                      <a:pt x="14466" y="14359"/>
                    </a:cubicBezTo>
                    <a:cubicBezTo>
                      <a:pt x="14561" y="14359"/>
                      <a:pt x="14526" y="14300"/>
                      <a:pt x="14526" y="14228"/>
                    </a:cubicBezTo>
                    <a:cubicBezTo>
                      <a:pt x="14550" y="14187"/>
                      <a:pt x="14567" y="14166"/>
                      <a:pt x="14584" y="14166"/>
                    </a:cubicBezTo>
                    <a:cubicBezTo>
                      <a:pt x="14600" y="14166"/>
                      <a:pt x="14615" y="14187"/>
                      <a:pt x="14633" y="14228"/>
                    </a:cubicBezTo>
                    <a:cubicBezTo>
                      <a:pt x="14621" y="14371"/>
                      <a:pt x="14859" y="14431"/>
                      <a:pt x="14966" y="14431"/>
                    </a:cubicBezTo>
                    <a:cubicBezTo>
                      <a:pt x="15038" y="14431"/>
                      <a:pt x="15097" y="14419"/>
                      <a:pt x="15145" y="14383"/>
                    </a:cubicBezTo>
                    <a:cubicBezTo>
                      <a:pt x="15186" y="14321"/>
                      <a:pt x="15255" y="14286"/>
                      <a:pt x="15320" y="14286"/>
                    </a:cubicBezTo>
                    <a:cubicBezTo>
                      <a:pt x="15329" y="14286"/>
                      <a:pt x="15338" y="14286"/>
                      <a:pt x="15347" y="14288"/>
                    </a:cubicBezTo>
                    <a:cubicBezTo>
                      <a:pt x="15240" y="14288"/>
                      <a:pt x="15204" y="14383"/>
                      <a:pt x="15335" y="14383"/>
                    </a:cubicBezTo>
                    <a:cubicBezTo>
                      <a:pt x="15443" y="14383"/>
                      <a:pt x="15538" y="14383"/>
                      <a:pt x="15645" y="14371"/>
                    </a:cubicBezTo>
                    <a:cubicBezTo>
                      <a:pt x="15751" y="14361"/>
                      <a:pt x="15810" y="14350"/>
                      <a:pt x="15855" y="14272"/>
                    </a:cubicBezTo>
                    <a:lnTo>
                      <a:pt x="15855" y="14272"/>
                    </a:lnTo>
                    <a:cubicBezTo>
                      <a:pt x="15839" y="14306"/>
                      <a:pt x="15829" y="14337"/>
                      <a:pt x="15847" y="14383"/>
                    </a:cubicBezTo>
                    <a:cubicBezTo>
                      <a:pt x="15854" y="14396"/>
                      <a:pt x="15882" y="14406"/>
                      <a:pt x="15906" y="14406"/>
                    </a:cubicBezTo>
                    <a:cubicBezTo>
                      <a:pt x="15926" y="14406"/>
                      <a:pt x="15943" y="14399"/>
                      <a:pt x="15943" y="14383"/>
                    </a:cubicBezTo>
                    <a:cubicBezTo>
                      <a:pt x="15943" y="14335"/>
                      <a:pt x="16014" y="14359"/>
                      <a:pt x="16074" y="14347"/>
                    </a:cubicBezTo>
                    <a:cubicBezTo>
                      <a:pt x="16097" y="14347"/>
                      <a:pt x="16097" y="14288"/>
                      <a:pt x="16121" y="14264"/>
                    </a:cubicBezTo>
                    <a:cubicBezTo>
                      <a:pt x="16126" y="14259"/>
                      <a:pt x="16131" y="14257"/>
                      <a:pt x="16138" y="14257"/>
                    </a:cubicBezTo>
                    <a:cubicBezTo>
                      <a:pt x="16163" y="14257"/>
                      <a:pt x="16200" y="14290"/>
                      <a:pt x="16228" y="14300"/>
                    </a:cubicBezTo>
                    <a:cubicBezTo>
                      <a:pt x="16246" y="14306"/>
                      <a:pt x="16264" y="14309"/>
                      <a:pt x="16282" y="14309"/>
                    </a:cubicBezTo>
                    <a:cubicBezTo>
                      <a:pt x="16300" y="14309"/>
                      <a:pt x="16318" y="14306"/>
                      <a:pt x="16336" y="14300"/>
                    </a:cubicBezTo>
                    <a:cubicBezTo>
                      <a:pt x="16371" y="14300"/>
                      <a:pt x="16419" y="14276"/>
                      <a:pt x="16431" y="14240"/>
                    </a:cubicBezTo>
                    <a:cubicBezTo>
                      <a:pt x="16439" y="14208"/>
                      <a:pt x="16463" y="14203"/>
                      <a:pt x="16492" y="14203"/>
                    </a:cubicBezTo>
                    <a:cubicBezTo>
                      <a:pt x="16506" y="14203"/>
                      <a:pt x="16522" y="14205"/>
                      <a:pt x="16538" y="14205"/>
                    </a:cubicBezTo>
                    <a:cubicBezTo>
                      <a:pt x="16546" y="14245"/>
                      <a:pt x="16532" y="14269"/>
                      <a:pt x="16549" y="14269"/>
                    </a:cubicBezTo>
                    <a:cubicBezTo>
                      <a:pt x="16556" y="14269"/>
                      <a:pt x="16571" y="14264"/>
                      <a:pt x="16597" y="14252"/>
                    </a:cubicBezTo>
                    <a:cubicBezTo>
                      <a:pt x="16645" y="14240"/>
                      <a:pt x="16693" y="14216"/>
                      <a:pt x="16728" y="14181"/>
                    </a:cubicBezTo>
                    <a:cubicBezTo>
                      <a:pt x="16728" y="14181"/>
                      <a:pt x="16771" y="14150"/>
                      <a:pt x="16791" y="14150"/>
                    </a:cubicBezTo>
                    <a:cubicBezTo>
                      <a:pt x="16799" y="14150"/>
                      <a:pt x="16803" y="14155"/>
                      <a:pt x="16800" y="14169"/>
                    </a:cubicBezTo>
                    <a:cubicBezTo>
                      <a:pt x="16800" y="14181"/>
                      <a:pt x="16776" y="14193"/>
                      <a:pt x="16788" y="14216"/>
                    </a:cubicBezTo>
                    <a:cubicBezTo>
                      <a:pt x="16859" y="14205"/>
                      <a:pt x="16847" y="14193"/>
                      <a:pt x="16895" y="14157"/>
                    </a:cubicBezTo>
                    <a:cubicBezTo>
                      <a:pt x="16919" y="14125"/>
                      <a:pt x="16953" y="14099"/>
                      <a:pt x="16984" y="14099"/>
                    </a:cubicBezTo>
                    <a:cubicBezTo>
                      <a:pt x="17000" y="14099"/>
                      <a:pt x="17014" y="14105"/>
                      <a:pt x="17026" y="14121"/>
                    </a:cubicBezTo>
                    <a:cubicBezTo>
                      <a:pt x="17062" y="14169"/>
                      <a:pt x="17026" y="14205"/>
                      <a:pt x="17121" y="14216"/>
                    </a:cubicBezTo>
                    <a:cubicBezTo>
                      <a:pt x="17181" y="14228"/>
                      <a:pt x="17252" y="14228"/>
                      <a:pt x="17312" y="14228"/>
                    </a:cubicBezTo>
                    <a:cubicBezTo>
                      <a:pt x="17371" y="14216"/>
                      <a:pt x="17324" y="14181"/>
                      <a:pt x="17324" y="14145"/>
                    </a:cubicBezTo>
                    <a:cubicBezTo>
                      <a:pt x="17324" y="14117"/>
                      <a:pt x="17352" y="14090"/>
                      <a:pt x="17382" y="14090"/>
                    </a:cubicBezTo>
                    <a:cubicBezTo>
                      <a:pt x="17390" y="14090"/>
                      <a:pt x="17399" y="14092"/>
                      <a:pt x="17407" y="14097"/>
                    </a:cubicBezTo>
                    <a:cubicBezTo>
                      <a:pt x="17425" y="14103"/>
                      <a:pt x="17458" y="14112"/>
                      <a:pt x="17486" y="14112"/>
                    </a:cubicBezTo>
                    <a:cubicBezTo>
                      <a:pt x="17514" y="14112"/>
                      <a:pt x="17538" y="14103"/>
                      <a:pt x="17538" y="14074"/>
                    </a:cubicBezTo>
                    <a:cubicBezTo>
                      <a:pt x="17545" y="14114"/>
                      <a:pt x="17571" y="14128"/>
                      <a:pt x="17604" y="14128"/>
                    </a:cubicBezTo>
                    <a:cubicBezTo>
                      <a:pt x="17679" y="14128"/>
                      <a:pt x="17794" y="14054"/>
                      <a:pt x="17836" y="14038"/>
                    </a:cubicBezTo>
                    <a:cubicBezTo>
                      <a:pt x="17845" y="14035"/>
                      <a:pt x="17853" y="14035"/>
                      <a:pt x="17859" y="14035"/>
                    </a:cubicBezTo>
                    <a:cubicBezTo>
                      <a:pt x="17885" y="14035"/>
                      <a:pt x="17893" y="14050"/>
                      <a:pt x="17931" y="14050"/>
                    </a:cubicBezTo>
                    <a:cubicBezTo>
                      <a:pt x="17990" y="14050"/>
                      <a:pt x="18050" y="14038"/>
                      <a:pt x="18110" y="14026"/>
                    </a:cubicBezTo>
                    <a:cubicBezTo>
                      <a:pt x="18137" y="14017"/>
                      <a:pt x="18311" y="13959"/>
                      <a:pt x="18396" y="13959"/>
                    </a:cubicBezTo>
                    <a:cubicBezTo>
                      <a:pt x="18422" y="13959"/>
                      <a:pt x="18440" y="13964"/>
                      <a:pt x="18443" y="13978"/>
                    </a:cubicBezTo>
                    <a:cubicBezTo>
                      <a:pt x="18526" y="13966"/>
                      <a:pt x="18538" y="13943"/>
                      <a:pt x="18526" y="13871"/>
                    </a:cubicBezTo>
                    <a:cubicBezTo>
                      <a:pt x="18526" y="13835"/>
                      <a:pt x="18550" y="13788"/>
                      <a:pt x="18586" y="13764"/>
                    </a:cubicBezTo>
                    <a:cubicBezTo>
                      <a:pt x="18610" y="13800"/>
                      <a:pt x="18633" y="13835"/>
                      <a:pt x="18669" y="13859"/>
                    </a:cubicBezTo>
                    <a:cubicBezTo>
                      <a:pt x="18682" y="13866"/>
                      <a:pt x="18698" y="13869"/>
                      <a:pt x="18713" y="13869"/>
                    </a:cubicBezTo>
                    <a:cubicBezTo>
                      <a:pt x="18754" y="13869"/>
                      <a:pt x="18798" y="13849"/>
                      <a:pt x="18824" y="13824"/>
                    </a:cubicBezTo>
                    <a:cubicBezTo>
                      <a:pt x="18860" y="13788"/>
                      <a:pt x="18907" y="13752"/>
                      <a:pt x="18955" y="13728"/>
                    </a:cubicBezTo>
                    <a:cubicBezTo>
                      <a:pt x="18955" y="13728"/>
                      <a:pt x="19003" y="13764"/>
                      <a:pt x="19026" y="13776"/>
                    </a:cubicBezTo>
                    <a:cubicBezTo>
                      <a:pt x="19029" y="13776"/>
                      <a:pt x="19031" y="13776"/>
                      <a:pt x="19033" y="13776"/>
                    </a:cubicBezTo>
                    <a:cubicBezTo>
                      <a:pt x="19106" y="13776"/>
                      <a:pt x="19052" y="13597"/>
                      <a:pt x="19122" y="13573"/>
                    </a:cubicBezTo>
                    <a:cubicBezTo>
                      <a:pt x="19131" y="13570"/>
                      <a:pt x="19139" y="13568"/>
                      <a:pt x="19145" y="13568"/>
                    </a:cubicBezTo>
                    <a:cubicBezTo>
                      <a:pt x="19207" y="13568"/>
                      <a:pt x="19164" y="13704"/>
                      <a:pt x="19229" y="13704"/>
                    </a:cubicBezTo>
                    <a:cubicBezTo>
                      <a:pt x="19360" y="13693"/>
                      <a:pt x="19419" y="13526"/>
                      <a:pt x="19503" y="13454"/>
                    </a:cubicBezTo>
                    <a:cubicBezTo>
                      <a:pt x="19511" y="13446"/>
                      <a:pt x="19618" y="13382"/>
                      <a:pt x="19651" y="13382"/>
                    </a:cubicBezTo>
                    <a:cubicBezTo>
                      <a:pt x="19664" y="13382"/>
                      <a:pt x="19666" y="13392"/>
                      <a:pt x="19645" y="13419"/>
                    </a:cubicBezTo>
                    <a:cubicBezTo>
                      <a:pt x="19563" y="13450"/>
                      <a:pt x="19552" y="13507"/>
                      <a:pt x="19619" y="13507"/>
                    </a:cubicBezTo>
                    <a:cubicBezTo>
                      <a:pt x="19630" y="13507"/>
                      <a:pt x="19643" y="13505"/>
                      <a:pt x="19657" y="13502"/>
                    </a:cubicBezTo>
                    <a:cubicBezTo>
                      <a:pt x="19693" y="13502"/>
                      <a:pt x="19812" y="13454"/>
                      <a:pt x="19776" y="13407"/>
                    </a:cubicBezTo>
                    <a:cubicBezTo>
                      <a:pt x="19765" y="13383"/>
                      <a:pt x="19681" y="13359"/>
                      <a:pt x="19705" y="13323"/>
                    </a:cubicBezTo>
                    <a:lnTo>
                      <a:pt x="19705" y="13323"/>
                    </a:lnTo>
                    <a:cubicBezTo>
                      <a:pt x="19705" y="13323"/>
                      <a:pt x="19850" y="13379"/>
                      <a:pt x="19914" y="13379"/>
                    </a:cubicBezTo>
                    <a:cubicBezTo>
                      <a:pt x="19934" y="13379"/>
                      <a:pt x="19946" y="13373"/>
                      <a:pt x="19943" y="13359"/>
                    </a:cubicBezTo>
                    <a:cubicBezTo>
                      <a:pt x="19943" y="13312"/>
                      <a:pt x="19907" y="13276"/>
                      <a:pt x="19907" y="13240"/>
                    </a:cubicBezTo>
                    <a:cubicBezTo>
                      <a:pt x="19919" y="13192"/>
                      <a:pt x="19943" y="13169"/>
                      <a:pt x="19955" y="13133"/>
                    </a:cubicBezTo>
                    <a:cubicBezTo>
                      <a:pt x="19988" y="13190"/>
                      <a:pt x="19998" y="13231"/>
                      <a:pt x="20036" y="13231"/>
                    </a:cubicBezTo>
                    <a:cubicBezTo>
                      <a:pt x="20054" y="13231"/>
                      <a:pt x="20077" y="13223"/>
                      <a:pt x="20110" y="13204"/>
                    </a:cubicBezTo>
                    <a:cubicBezTo>
                      <a:pt x="20134" y="13192"/>
                      <a:pt x="20265" y="13085"/>
                      <a:pt x="20193" y="13062"/>
                    </a:cubicBezTo>
                    <a:lnTo>
                      <a:pt x="20288" y="13014"/>
                    </a:lnTo>
                    <a:cubicBezTo>
                      <a:pt x="20312" y="13050"/>
                      <a:pt x="20312" y="13097"/>
                      <a:pt x="20336" y="13109"/>
                    </a:cubicBezTo>
                    <a:cubicBezTo>
                      <a:pt x="20351" y="13112"/>
                      <a:pt x="20365" y="13114"/>
                      <a:pt x="20378" y="13114"/>
                    </a:cubicBezTo>
                    <a:cubicBezTo>
                      <a:pt x="20419" y="13114"/>
                      <a:pt x="20452" y="13100"/>
                      <a:pt x="20479" y="13073"/>
                    </a:cubicBezTo>
                    <a:cubicBezTo>
                      <a:pt x="20536" y="13007"/>
                      <a:pt x="20517" y="12895"/>
                      <a:pt x="20580" y="12895"/>
                    </a:cubicBezTo>
                    <a:cubicBezTo>
                      <a:pt x="20596" y="12895"/>
                      <a:pt x="20617" y="12902"/>
                      <a:pt x="20646" y="12919"/>
                    </a:cubicBezTo>
                    <a:cubicBezTo>
                      <a:pt x="20663" y="12954"/>
                      <a:pt x="20675" y="12967"/>
                      <a:pt x="20684" y="12967"/>
                    </a:cubicBezTo>
                    <a:cubicBezTo>
                      <a:pt x="20711" y="12967"/>
                      <a:pt x="20711" y="12838"/>
                      <a:pt x="20765" y="12812"/>
                    </a:cubicBezTo>
                    <a:cubicBezTo>
                      <a:pt x="20781" y="12802"/>
                      <a:pt x="20799" y="12799"/>
                      <a:pt x="20818" y="12799"/>
                    </a:cubicBezTo>
                    <a:cubicBezTo>
                      <a:pt x="20843" y="12799"/>
                      <a:pt x="20868" y="12804"/>
                      <a:pt x="20888" y="12804"/>
                    </a:cubicBezTo>
                    <a:cubicBezTo>
                      <a:pt x="20910" y="12804"/>
                      <a:pt x="20927" y="12798"/>
                      <a:pt x="20931" y="12776"/>
                    </a:cubicBezTo>
                    <a:cubicBezTo>
                      <a:pt x="20943" y="12740"/>
                      <a:pt x="20943" y="12692"/>
                      <a:pt x="20943" y="12657"/>
                    </a:cubicBezTo>
                    <a:cubicBezTo>
                      <a:pt x="20991" y="12676"/>
                      <a:pt x="20985" y="12711"/>
                      <a:pt x="21025" y="12711"/>
                    </a:cubicBezTo>
                    <a:cubicBezTo>
                      <a:pt x="21034" y="12711"/>
                      <a:pt x="21046" y="12709"/>
                      <a:pt x="21062" y="12704"/>
                    </a:cubicBezTo>
                    <a:cubicBezTo>
                      <a:pt x="21098" y="12692"/>
                      <a:pt x="21169" y="12669"/>
                      <a:pt x="21158" y="12621"/>
                    </a:cubicBezTo>
                    <a:cubicBezTo>
                      <a:pt x="21146" y="12561"/>
                      <a:pt x="21217" y="12550"/>
                      <a:pt x="21265" y="12514"/>
                    </a:cubicBezTo>
                    <a:cubicBezTo>
                      <a:pt x="21300" y="12496"/>
                      <a:pt x="21276" y="12452"/>
                      <a:pt x="21281" y="12411"/>
                    </a:cubicBezTo>
                    <a:lnTo>
                      <a:pt x="21281" y="12411"/>
                    </a:lnTo>
                    <a:lnTo>
                      <a:pt x="21324" y="12419"/>
                    </a:lnTo>
                    <a:cubicBezTo>
                      <a:pt x="21328" y="12416"/>
                      <a:pt x="21331" y="12413"/>
                      <a:pt x="21333" y="12410"/>
                    </a:cubicBezTo>
                    <a:lnTo>
                      <a:pt x="21333" y="12410"/>
                    </a:lnTo>
                    <a:lnTo>
                      <a:pt x="21360" y="12442"/>
                    </a:lnTo>
                    <a:cubicBezTo>
                      <a:pt x="21396" y="12419"/>
                      <a:pt x="21443" y="12383"/>
                      <a:pt x="21408" y="12347"/>
                    </a:cubicBezTo>
                    <a:cubicBezTo>
                      <a:pt x="21419" y="12288"/>
                      <a:pt x="21431" y="12276"/>
                      <a:pt x="21491" y="12276"/>
                    </a:cubicBezTo>
                    <a:cubicBezTo>
                      <a:pt x="21527" y="12252"/>
                      <a:pt x="21527" y="12240"/>
                      <a:pt x="21503" y="12216"/>
                    </a:cubicBezTo>
                    <a:cubicBezTo>
                      <a:pt x="21467" y="12180"/>
                      <a:pt x="21515" y="12133"/>
                      <a:pt x="21539" y="12109"/>
                    </a:cubicBezTo>
                    <a:lnTo>
                      <a:pt x="21646" y="12240"/>
                    </a:lnTo>
                    <a:cubicBezTo>
                      <a:pt x="21610" y="12180"/>
                      <a:pt x="21717" y="12073"/>
                      <a:pt x="21765" y="12038"/>
                    </a:cubicBezTo>
                    <a:cubicBezTo>
                      <a:pt x="21800" y="12014"/>
                      <a:pt x="21848" y="12038"/>
                      <a:pt x="21896" y="12002"/>
                    </a:cubicBezTo>
                    <a:cubicBezTo>
                      <a:pt x="22086" y="11883"/>
                      <a:pt x="22253" y="11716"/>
                      <a:pt x="22384" y="11526"/>
                    </a:cubicBezTo>
                    <a:cubicBezTo>
                      <a:pt x="22399" y="11531"/>
                      <a:pt x="22411" y="11533"/>
                      <a:pt x="22422" y="11533"/>
                    </a:cubicBezTo>
                    <a:cubicBezTo>
                      <a:pt x="22437" y="11533"/>
                      <a:pt x="22448" y="11528"/>
                      <a:pt x="22455" y="11514"/>
                    </a:cubicBezTo>
                    <a:lnTo>
                      <a:pt x="22527" y="11418"/>
                    </a:lnTo>
                    <a:cubicBezTo>
                      <a:pt x="22598" y="11323"/>
                      <a:pt x="22658" y="11216"/>
                      <a:pt x="22717" y="11097"/>
                    </a:cubicBezTo>
                    <a:cubicBezTo>
                      <a:pt x="22789" y="10942"/>
                      <a:pt x="22848" y="10787"/>
                      <a:pt x="22908" y="10633"/>
                    </a:cubicBezTo>
                    <a:cubicBezTo>
                      <a:pt x="22932" y="10573"/>
                      <a:pt x="22932" y="10514"/>
                      <a:pt x="22908" y="10454"/>
                    </a:cubicBezTo>
                    <a:cubicBezTo>
                      <a:pt x="22884" y="10418"/>
                      <a:pt x="22908" y="10371"/>
                      <a:pt x="22920" y="10335"/>
                    </a:cubicBezTo>
                    <a:lnTo>
                      <a:pt x="22920" y="10335"/>
                    </a:lnTo>
                    <a:cubicBezTo>
                      <a:pt x="22911" y="10360"/>
                      <a:pt x="22921" y="10386"/>
                      <a:pt x="22935" y="10386"/>
                    </a:cubicBezTo>
                    <a:cubicBezTo>
                      <a:pt x="22941" y="10386"/>
                      <a:pt x="22948" y="10381"/>
                      <a:pt x="22955" y="10371"/>
                    </a:cubicBezTo>
                    <a:cubicBezTo>
                      <a:pt x="23003" y="10275"/>
                      <a:pt x="23027" y="10180"/>
                      <a:pt x="23051" y="10097"/>
                    </a:cubicBezTo>
                    <a:cubicBezTo>
                      <a:pt x="23074" y="10049"/>
                      <a:pt x="23098" y="9942"/>
                      <a:pt x="23063" y="9906"/>
                    </a:cubicBezTo>
                    <a:cubicBezTo>
                      <a:pt x="23049" y="9898"/>
                      <a:pt x="23028" y="9895"/>
                      <a:pt x="23005" y="9895"/>
                    </a:cubicBezTo>
                    <a:cubicBezTo>
                      <a:pt x="22979" y="9895"/>
                      <a:pt x="22951" y="9898"/>
                      <a:pt x="22928" y="9898"/>
                    </a:cubicBezTo>
                    <a:cubicBezTo>
                      <a:pt x="22915" y="9898"/>
                      <a:pt x="22904" y="9897"/>
                      <a:pt x="22896" y="9894"/>
                    </a:cubicBezTo>
                    <a:cubicBezTo>
                      <a:pt x="22896" y="9823"/>
                      <a:pt x="23003" y="9823"/>
                      <a:pt x="23051" y="9823"/>
                    </a:cubicBezTo>
                    <a:cubicBezTo>
                      <a:pt x="23098" y="9823"/>
                      <a:pt x="23098" y="9740"/>
                      <a:pt x="23110" y="9668"/>
                    </a:cubicBezTo>
                    <a:cubicBezTo>
                      <a:pt x="23122" y="9561"/>
                      <a:pt x="23122" y="9454"/>
                      <a:pt x="23134" y="9359"/>
                    </a:cubicBezTo>
                    <a:cubicBezTo>
                      <a:pt x="23134" y="9335"/>
                      <a:pt x="23158" y="9311"/>
                      <a:pt x="23158" y="9299"/>
                    </a:cubicBezTo>
                    <a:cubicBezTo>
                      <a:pt x="23146" y="9240"/>
                      <a:pt x="23110" y="9216"/>
                      <a:pt x="23074" y="9180"/>
                    </a:cubicBezTo>
                    <a:cubicBezTo>
                      <a:pt x="23015" y="9109"/>
                      <a:pt x="23110" y="8966"/>
                      <a:pt x="23074" y="8882"/>
                    </a:cubicBezTo>
                    <a:cubicBezTo>
                      <a:pt x="23051" y="8799"/>
                      <a:pt x="23003" y="8787"/>
                      <a:pt x="22932" y="8751"/>
                    </a:cubicBezTo>
                    <a:cubicBezTo>
                      <a:pt x="22801" y="8716"/>
                      <a:pt x="22967" y="8680"/>
                      <a:pt x="22991" y="8668"/>
                    </a:cubicBezTo>
                    <a:cubicBezTo>
                      <a:pt x="23063" y="8621"/>
                      <a:pt x="22896" y="8561"/>
                      <a:pt x="22884" y="8561"/>
                    </a:cubicBezTo>
                    <a:cubicBezTo>
                      <a:pt x="22813" y="8501"/>
                      <a:pt x="22908" y="8442"/>
                      <a:pt x="22908" y="8370"/>
                    </a:cubicBezTo>
                    <a:cubicBezTo>
                      <a:pt x="22884" y="8299"/>
                      <a:pt x="22848" y="8228"/>
                      <a:pt x="22801" y="8168"/>
                    </a:cubicBezTo>
                    <a:cubicBezTo>
                      <a:pt x="22777" y="8120"/>
                      <a:pt x="22610" y="7930"/>
                      <a:pt x="22670" y="7882"/>
                    </a:cubicBezTo>
                    <a:cubicBezTo>
                      <a:pt x="22646" y="7835"/>
                      <a:pt x="22598" y="7787"/>
                      <a:pt x="22551" y="7751"/>
                    </a:cubicBezTo>
                    <a:cubicBezTo>
                      <a:pt x="22420" y="7585"/>
                      <a:pt x="22265" y="7442"/>
                      <a:pt x="22098" y="7299"/>
                    </a:cubicBezTo>
                    <a:cubicBezTo>
                      <a:pt x="22058" y="7267"/>
                      <a:pt x="22013" y="7241"/>
                      <a:pt x="21970" y="7241"/>
                    </a:cubicBezTo>
                    <a:cubicBezTo>
                      <a:pt x="21949" y="7241"/>
                      <a:pt x="21927" y="7247"/>
                      <a:pt x="21908" y="7263"/>
                    </a:cubicBezTo>
                    <a:cubicBezTo>
                      <a:pt x="21931" y="7239"/>
                      <a:pt x="21991" y="7204"/>
                      <a:pt x="21979" y="7144"/>
                    </a:cubicBezTo>
                    <a:cubicBezTo>
                      <a:pt x="21967" y="7097"/>
                      <a:pt x="21931" y="7120"/>
                      <a:pt x="21908" y="7085"/>
                    </a:cubicBezTo>
                    <a:lnTo>
                      <a:pt x="21872" y="7013"/>
                    </a:lnTo>
                    <a:cubicBezTo>
                      <a:pt x="21812" y="6930"/>
                      <a:pt x="21741" y="6858"/>
                      <a:pt x="21658" y="6787"/>
                    </a:cubicBezTo>
                    <a:cubicBezTo>
                      <a:pt x="21598" y="6787"/>
                      <a:pt x="21455" y="6656"/>
                      <a:pt x="21455" y="6656"/>
                    </a:cubicBezTo>
                    <a:cubicBezTo>
                      <a:pt x="21360" y="6704"/>
                      <a:pt x="21324" y="6799"/>
                      <a:pt x="21229" y="6835"/>
                    </a:cubicBezTo>
                    <a:cubicBezTo>
                      <a:pt x="21228" y="6835"/>
                      <a:pt x="21227" y="6835"/>
                      <a:pt x="21226" y="6835"/>
                    </a:cubicBezTo>
                    <a:cubicBezTo>
                      <a:pt x="21203" y="6835"/>
                      <a:pt x="21173" y="6691"/>
                      <a:pt x="21265" y="6668"/>
                    </a:cubicBezTo>
                    <a:cubicBezTo>
                      <a:pt x="21372" y="6644"/>
                      <a:pt x="21360" y="6596"/>
                      <a:pt x="21289" y="6525"/>
                    </a:cubicBezTo>
                    <a:cubicBezTo>
                      <a:pt x="21257" y="6504"/>
                      <a:pt x="21206" y="6464"/>
                      <a:pt x="21170" y="6464"/>
                    </a:cubicBezTo>
                    <a:cubicBezTo>
                      <a:pt x="21166" y="6464"/>
                      <a:pt x="21161" y="6464"/>
                      <a:pt x="21158" y="6465"/>
                    </a:cubicBezTo>
                    <a:cubicBezTo>
                      <a:pt x="21130" y="6465"/>
                      <a:pt x="21119" y="6473"/>
                      <a:pt x="21109" y="6473"/>
                    </a:cubicBezTo>
                    <a:cubicBezTo>
                      <a:pt x="21102" y="6473"/>
                      <a:pt x="21096" y="6469"/>
                      <a:pt x="21086" y="6454"/>
                    </a:cubicBezTo>
                    <a:cubicBezTo>
                      <a:pt x="21050" y="6406"/>
                      <a:pt x="20979" y="6215"/>
                      <a:pt x="21027" y="6192"/>
                    </a:cubicBezTo>
                    <a:lnTo>
                      <a:pt x="21027" y="6192"/>
                    </a:lnTo>
                    <a:cubicBezTo>
                      <a:pt x="21007" y="6200"/>
                      <a:pt x="20991" y="6204"/>
                      <a:pt x="20976" y="6204"/>
                    </a:cubicBezTo>
                    <a:cubicBezTo>
                      <a:pt x="20946" y="6204"/>
                      <a:pt x="20919" y="6188"/>
                      <a:pt x="20872" y="6156"/>
                    </a:cubicBezTo>
                    <a:cubicBezTo>
                      <a:pt x="20812" y="6108"/>
                      <a:pt x="20741" y="6073"/>
                      <a:pt x="20669" y="6061"/>
                    </a:cubicBezTo>
                    <a:cubicBezTo>
                      <a:pt x="20646" y="6061"/>
                      <a:pt x="20562" y="6061"/>
                      <a:pt x="20562" y="6049"/>
                    </a:cubicBezTo>
                    <a:cubicBezTo>
                      <a:pt x="20562" y="6037"/>
                      <a:pt x="20562" y="5965"/>
                      <a:pt x="20538" y="5942"/>
                    </a:cubicBezTo>
                    <a:cubicBezTo>
                      <a:pt x="20527" y="5930"/>
                      <a:pt x="20443" y="5918"/>
                      <a:pt x="20396" y="5894"/>
                    </a:cubicBezTo>
                    <a:lnTo>
                      <a:pt x="20241" y="5799"/>
                    </a:lnTo>
                    <a:cubicBezTo>
                      <a:pt x="20233" y="5762"/>
                      <a:pt x="20219" y="5749"/>
                      <a:pt x="20203" y="5749"/>
                    </a:cubicBezTo>
                    <a:cubicBezTo>
                      <a:pt x="20173" y="5749"/>
                      <a:pt x="20133" y="5799"/>
                      <a:pt x="20110" y="5823"/>
                    </a:cubicBezTo>
                    <a:cubicBezTo>
                      <a:pt x="20100" y="5833"/>
                      <a:pt x="20085" y="5836"/>
                      <a:pt x="20070" y="5836"/>
                    </a:cubicBezTo>
                    <a:cubicBezTo>
                      <a:pt x="20048" y="5836"/>
                      <a:pt x="20023" y="5829"/>
                      <a:pt x="20003" y="5823"/>
                    </a:cubicBezTo>
                    <a:cubicBezTo>
                      <a:pt x="20050" y="5739"/>
                      <a:pt x="20086" y="5715"/>
                      <a:pt x="19991" y="5656"/>
                    </a:cubicBezTo>
                    <a:cubicBezTo>
                      <a:pt x="19824" y="5549"/>
                      <a:pt x="19657" y="5453"/>
                      <a:pt x="19479" y="5370"/>
                    </a:cubicBezTo>
                    <a:cubicBezTo>
                      <a:pt x="19469" y="5370"/>
                      <a:pt x="19348" y="5298"/>
                      <a:pt x="19304" y="5298"/>
                    </a:cubicBezTo>
                    <a:cubicBezTo>
                      <a:pt x="19294" y="5298"/>
                      <a:pt x="19288" y="5302"/>
                      <a:pt x="19288" y="5311"/>
                    </a:cubicBezTo>
                    <a:cubicBezTo>
                      <a:pt x="19297" y="5343"/>
                      <a:pt x="19287" y="5354"/>
                      <a:pt x="19269" y="5354"/>
                    </a:cubicBezTo>
                    <a:cubicBezTo>
                      <a:pt x="19240" y="5354"/>
                      <a:pt x="19191" y="5325"/>
                      <a:pt x="19169" y="5311"/>
                    </a:cubicBezTo>
                    <a:cubicBezTo>
                      <a:pt x="19145" y="5275"/>
                      <a:pt x="19181" y="5251"/>
                      <a:pt x="19157" y="5215"/>
                    </a:cubicBezTo>
                    <a:cubicBezTo>
                      <a:pt x="19145" y="5192"/>
                      <a:pt x="19122" y="5180"/>
                      <a:pt x="19086" y="5168"/>
                    </a:cubicBezTo>
                    <a:cubicBezTo>
                      <a:pt x="19044" y="5147"/>
                      <a:pt x="18947" y="5080"/>
                      <a:pt x="18884" y="5080"/>
                    </a:cubicBezTo>
                    <a:cubicBezTo>
                      <a:pt x="18875" y="5080"/>
                      <a:pt x="18867" y="5081"/>
                      <a:pt x="18860" y="5084"/>
                    </a:cubicBezTo>
                    <a:cubicBezTo>
                      <a:pt x="18848" y="5089"/>
                      <a:pt x="18837" y="5091"/>
                      <a:pt x="18828" y="5091"/>
                    </a:cubicBezTo>
                    <a:cubicBezTo>
                      <a:pt x="18789" y="5091"/>
                      <a:pt x="18764" y="5061"/>
                      <a:pt x="18717" y="5061"/>
                    </a:cubicBezTo>
                    <a:cubicBezTo>
                      <a:pt x="18686" y="5061"/>
                      <a:pt x="18638" y="5087"/>
                      <a:pt x="18610" y="5087"/>
                    </a:cubicBezTo>
                    <a:cubicBezTo>
                      <a:pt x="18605" y="5087"/>
                      <a:pt x="18601" y="5086"/>
                      <a:pt x="18598" y="5084"/>
                    </a:cubicBezTo>
                    <a:cubicBezTo>
                      <a:pt x="18586" y="5072"/>
                      <a:pt x="18586" y="5025"/>
                      <a:pt x="18574" y="5013"/>
                    </a:cubicBezTo>
                    <a:cubicBezTo>
                      <a:pt x="18538" y="4953"/>
                      <a:pt x="18479" y="4918"/>
                      <a:pt x="18419" y="4894"/>
                    </a:cubicBezTo>
                    <a:cubicBezTo>
                      <a:pt x="18324" y="4858"/>
                      <a:pt x="18217" y="4822"/>
                      <a:pt x="18121" y="4799"/>
                    </a:cubicBezTo>
                    <a:cubicBezTo>
                      <a:pt x="18113" y="4797"/>
                      <a:pt x="18105" y="4796"/>
                      <a:pt x="18097" y="4796"/>
                    </a:cubicBezTo>
                    <a:cubicBezTo>
                      <a:pt x="18076" y="4796"/>
                      <a:pt x="18057" y="4803"/>
                      <a:pt x="18044" y="4815"/>
                    </a:cubicBezTo>
                    <a:lnTo>
                      <a:pt x="18044" y="4815"/>
                    </a:lnTo>
                    <a:cubicBezTo>
                      <a:pt x="18041" y="4791"/>
                      <a:pt x="18032" y="4772"/>
                      <a:pt x="18014" y="4763"/>
                    </a:cubicBezTo>
                    <a:cubicBezTo>
                      <a:pt x="17994" y="4743"/>
                      <a:pt x="17899" y="4698"/>
                      <a:pt x="17855" y="4698"/>
                    </a:cubicBezTo>
                    <a:cubicBezTo>
                      <a:pt x="17846" y="4698"/>
                      <a:pt x="17840" y="4700"/>
                      <a:pt x="17836" y="4703"/>
                    </a:cubicBezTo>
                    <a:cubicBezTo>
                      <a:pt x="17799" y="4740"/>
                      <a:pt x="17776" y="4777"/>
                      <a:pt x="17741" y="4777"/>
                    </a:cubicBezTo>
                    <a:cubicBezTo>
                      <a:pt x="17719" y="4777"/>
                      <a:pt x="17693" y="4763"/>
                      <a:pt x="17657" y="4727"/>
                    </a:cubicBezTo>
                    <a:cubicBezTo>
                      <a:pt x="17574" y="4668"/>
                      <a:pt x="17467" y="4620"/>
                      <a:pt x="17359" y="4596"/>
                    </a:cubicBezTo>
                    <a:cubicBezTo>
                      <a:pt x="17355" y="4595"/>
                      <a:pt x="17350" y="4595"/>
                      <a:pt x="17345" y="4595"/>
                    </a:cubicBezTo>
                    <a:cubicBezTo>
                      <a:pt x="17287" y="4595"/>
                      <a:pt x="17231" y="4648"/>
                      <a:pt x="17188" y="4648"/>
                    </a:cubicBezTo>
                    <a:cubicBezTo>
                      <a:pt x="17181" y="4648"/>
                      <a:pt x="17175" y="4647"/>
                      <a:pt x="17169" y="4644"/>
                    </a:cubicBezTo>
                    <a:cubicBezTo>
                      <a:pt x="17098" y="4596"/>
                      <a:pt x="17121" y="4453"/>
                      <a:pt x="17038" y="4406"/>
                    </a:cubicBezTo>
                    <a:cubicBezTo>
                      <a:pt x="17032" y="4403"/>
                      <a:pt x="17027" y="4402"/>
                      <a:pt x="17022" y="4402"/>
                    </a:cubicBezTo>
                    <a:cubicBezTo>
                      <a:pt x="16981" y="4402"/>
                      <a:pt x="16989" y="4491"/>
                      <a:pt x="16978" y="4513"/>
                    </a:cubicBezTo>
                    <a:cubicBezTo>
                      <a:pt x="16936" y="4492"/>
                      <a:pt x="16941" y="4388"/>
                      <a:pt x="16902" y="4388"/>
                    </a:cubicBezTo>
                    <a:cubicBezTo>
                      <a:pt x="16896" y="4388"/>
                      <a:pt x="16890" y="4390"/>
                      <a:pt x="16883" y="4394"/>
                    </a:cubicBezTo>
                    <a:cubicBezTo>
                      <a:pt x="16873" y="4394"/>
                      <a:pt x="16816" y="4552"/>
                      <a:pt x="16763" y="4552"/>
                    </a:cubicBezTo>
                    <a:cubicBezTo>
                      <a:pt x="16751" y="4552"/>
                      <a:pt x="16739" y="4544"/>
                      <a:pt x="16728" y="4525"/>
                    </a:cubicBezTo>
                    <a:cubicBezTo>
                      <a:pt x="16693" y="4477"/>
                      <a:pt x="16752" y="4430"/>
                      <a:pt x="16693" y="4382"/>
                    </a:cubicBezTo>
                    <a:cubicBezTo>
                      <a:pt x="16657" y="4358"/>
                      <a:pt x="16621" y="4346"/>
                      <a:pt x="16586" y="4346"/>
                    </a:cubicBezTo>
                    <a:cubicBezTo>
                      <a:pt x="16514" y="4346"/>
                      <a:pt x="16556" y="4451"/>
                      <a:pt x="16480" y="4451"/>
                    </a:cubicBezTo>
                    <a:cubicBezTo>
                      <a:pt x="16467" y="4451"/>
                      <a:pt x="16451" y="4448"/>
                      <a:pt x="16431" y="4441"/>
                    </a:cubicBezTo>
                    <a:cubicBezTo>
                      <a:pt x="16443" y="4394"/>
                      <a:pt x="16443" y="4346"/>
                      <a:pt x="16419" y="4299"/>
                    </a:cubicBezTo>
                    <a:cubicBezTo>
                      <a:pt x="16391" y="4271"/>
                      <a:pt x="16351" y="4238"/>
                      <a:pt x="16317" y="4238"/>
                    </a:cubicBezTo>
                    <a:cubicBezTo>
                      <a:pt x="16296" y="4238"/>
                      <a:pt x="16277" y="4252"/>
                      <a:pt x="16267" y="4288"/>
                    </a:cubicBezTo>
                    <a:lnTo>
                      <a:pt x="16267" y="4288"/>
                    </a:lnTo>
                    <a:cubicBezTo>
                      <a:pt x="16283" y="4219"/>
                      <a:pt x="16263" y="4194"/>
                      <a:pt x="16225" y="4194"/>
                    </a:cubicBezTo>
                    <a:cubicBezTo>
                      <a:pt x="16198" y="4194"/>
                      <a:pt x="16160" y="4207"/>
                      <a:pt x="16121" y="4227"/>
                    </a:cubicBezTo>
                    <a:cubicBezTo>
                      <a:pt x="16145" y="4144"/>
                      <a:pt x="15800" y="4144"/>
                      <a:pt x="15764" y="4144"/>
                    </a:cubicBezTo>
                    <a:cubicBezTo>
                      <a:pt x="15873" y="4171"/>
                      <a:pt x="15878" y="4239"/>
                      <a:pt x="15812" y="4239"/>
                    </a:cubicBezTo>
                    <a:cubicBezTo>
                      <a:pt x="15791" y="4239"/>
                      <a:pt x="15763" y="4232"/>
                      <a:pt x="15728" y="4215"/>
                    </a:cubicBezTo>
                    <a:cubicBezTo>
                      <a:pt x="15633" y="4168"/>
                      <a:pt x="15526" y="4144"/>
                      <a:pt x="15431" y="4120"/>
                    </a:cubicBezTo>
                    <a:lnTo>
                      <a:pt x="15431" y="4120"/>
                    </a:lnTo>
                    <a:cubicBezTo>
                      <a:pt x="15407" y="4215"/>
                      <a:pt x="15657" y="4287"/>
                      <a:pt x="15740" y="4322"/>
                    </a:cubicBezTo>
                    <a:cubicBezTo>
                      <a:pt x="15657" y="4310"/>
                      <a:pt x="15574" y="4299"/>
                      <a:pt x="15502" y="4275"/>
                    </a:cubicBezTo>
                    <a:cubicBezTo>
                      <a:pt x="15454" y="4263"/>
                      <a:pt x="15371" y="4227"/>
                      <a:pt x="15347" y="4168"/>
                    </a:cubicBezTo>
                    <a:cubicBezTo>
                      <a:pt x="15335" y="4120"/>
                      <a:pt x="15407" y="4096"/>
                      <a:pt x="15347" y="4049"/>
                    </a:cubicBezTo>
                    <a:cubicBezTo>
                      <a:pt x="15312" y="4020"/>
                      <a:pt x="15281" y="4011"/>
                      <a:pt x="15252" y="4011"/>
                    </a:cubicBezTo>
                    <a:cubicBezTo>
                      <a:pt x="15191" y="4011"/>
                      <a:pt x="15138" y="4052"/>
                      <a:pt x="15070" y="4052"/>
                    </a:cubicBezTo>
                    <a:cubicBezTo>
                      <a:pt x="15060" y="4052"/>
                      <a:pt x="15049" y="4051"/>
                      <a:pt x="15038" y="4049"/>
                    </a:cubicBezTo>
                    <a:cubicBezTo>
                      <a:pt x="14931" y="4037"/>
                      <a:pt x="14847" y="3977"/>
                      <a:pt x="14800" y="3882"/>
                    </a:cubicBezTo>
                    <a:cubicBezTo>
                      <a:pt x="14788" y="3953"/>
                      <a:pt x="14692" y="4013"/>
                      <a:pt x="14633" y="4025"/>
                    </a:cubicBezTo>
                    <a:cubicBezTo>
                      <a:pt x="14620" y="4030"/>
                      <a:pt x="14610" y="4033"/>
                      <a:pt x="14603" y="4033"/>
                    </a:cubicBezTo>
                    <a:cubicBezTo>
                      <a:pt x="14563" y="4033"/>
                      <a:pt x="14593" y="3963"/>
                      <a:pt x="14573" y="3953"/>
                    </a:cubicBezTo>
                    <a:cubicBezTo>
                      <a:pt x="14570" y="3952"/>
                      <a:pt x="14567" y="3952"/>
                      <a:pt x="14564" y="3952"/>
                    </a:cubicBezTo>
                    <a:cubicBezTo>
                      <a:pt x="14558" y="3952"/>
                      <a:pt x="14553" y="3954"/>
                      <a:pt x="14548" y="3957"/>
                    </a:cubicBezTo>
                    <a:lnTo>
                      <a:pt x="14548" y="3957"/>
                    </a:lnTo>
                    <a:cubicBezTo>
                      <a:pt x="14556" y="3935"/>
                      <a:pt x="14559" y="3915"/>
                      <a:pt x="14550" y="3906"/>
                    </a:cubicBezTo>
                    <a:cubicBezTo>
                      <a:pt x="14496" y="3879"/>
                      <a:pt x="14442" y="3865"/>
                      <a:pt x="14394" y="3865"/>
                    </a:cubicBezTo>
                    <a:cubicBezTo>
                      <a:pt x="14378" y="3865"/>
                      <a:pt x="14362" y="3867"/>
                      <a:pt x="14347" y="3870"/>
                    </a:cubicBezTo>
                    <a:cubicBezTo>
                      <a:pt x="14288" y="3870"/>
                      <a:pt x="14180" y="3870"/>
                      <a:pt x="14133" y="3906"/>
                    </a:cubicBezTo>
                    <a:cubicBezTo>
                      <a:pt x="14106" y="3932"/>
                      <a:pt x="14099" y="3946"/>
                      <a:pt x="14078" y="3946"/>
                    </a:cubicBezTo>
                    <a:cubicBezTo>
                      <a:pt x="14070" y="3946"/>
                      <a:pt x="14061" y="3944"/>
                      <a:pt x="14050" y="3941"/>
                    </a:cubicBezTo>
                    <a:cubicBezTo>
                      <a:pt x="14014" y="3929"/>
                      <a:pt x="13990" y="3906"/>
                      <a:pt x="13990" y="3870"/>
                    </a:cubicBezTo>
                    <a:cubicBezTo>
                      <a:pt x="13978" y="3834"/>
                      <a:pt x="13966" y="3846"/>
                      <a:pt x="13930" y="3834"/>
                    </a:cubicBezTo>
                    <a:cubicBezTo>
                      <a:pt x="13883" y="3834"/>
                      <a:pt x="13811" y="3870"/>
                      <a:pt x="13740" y="3882"/>
                    </a:cubicBezTo>
                    <a:cubicBezTo>
                      <a:pt x="13680" y="3882"/>
                      <a:pt x="13609" y="3882"/>
                      <a:pt x="13549" y="3858"/>
                    </a:cubicBezTo>
                    <a:cubicBezTo>
                      <a:pt x="13514" y="3846"/>
                      <a:pt x="13466" y="3787"/>
                      <a:pt x="13442" y="3775"/>
                    </a:cubicBezTo>
                    <a:cubicBezTo>
                      <a:pt x="13418" y="3775"/>
                      <a:pt x="13442" y="3810"/>
                      <a:pt x="13430" y="3810"/>
                    </a:cubicBezTo>
                    <a:lnTo>
                      <a:pt x="13383" y="3810"/>
                    </a:lnTo>
                    <a:lnTo>
                      <a:pt x="13133" y="3787"/>
                    </a:lnTo>
                    <a:cubicBezTo>
                      <a:pt x="13087" y="3780"/>
                      <a:pt x="13020" y="3759"/>
                      <a:pt x="12965" y="3759"/>
                    </a:cubicBezTo>
                    <a:cubicBezTo>
                      <a:pt x="12919" y="3759"/>
                      <a:pt x="12882" y="3774"/>
                      <a:pt x="12871" y="3822"/>
                    </a:cubicBezTo>
                    <a:cubicBezTo>
                      <a:pt x="12883" y="3751"/>
                      <a:pt x="12716" y="3715"/>
                      <a:pt x="12645" y="3715"/>
                    </a:cubicBezTo>
                    <a:cubicBezTo>
                      <a:pt x="12637" y="3714"/>
                      <a:pt x="12630" y="3714"/>
                      <a:pt x="12623" y="3714"/>
                    </a:cubicBezTo>
                    <a:cubicBezTo>
                      <a:pt x="12569" y="3714"/>
                      <a:pt x="12541" y="3745"/>
                      <a:pt x="12492" y="3745"/>
                    </a:cubicBezTo>
                    <a:cubicBezTo>
                      <a:pt x="12481" y="3745"/>
                      <a:pt x="12468" y="3743"/>
                      <a:pt x="12454" y="3739"/>
                    </a:cubicBezTo>
                    <a:cubicBezTo>
                      <a:pt x="12418" y="3727"/>
                      <a:pt x="12454" y="3668"/>
                      <a:pt x="12418" y="3644"/>
                    </a:cubicBezTo>
                    <a:cubicBezTo>
                      <a:pt x="12371" y="3632"/>
                      <a:pt x="12335" y="3620"/>
                      <a:pt x="12299" y="3620"/>
                    </a:cubicBezTo>
                    <a:cubicBezTo>
                      <a:pt x="12240" y="3620"/>
                      <a:pt x="12192" y="3632"/>
                      <a:pt x="12145" y="3644"/>
                    </a:cubicBezTo>
                    <a:cubicBezTo>
                      <a:pt x="12121" y="3668"/>
                      <a:pt x="12133" y="3703"/>
                      <a:pt x="12121" y="3739"/>
                    </a:cubicBezTo>
                    <a:cubicBezTo>
                      <a:pt x="12126" y="3683"/>
                      <a:pt x="12103" y="3669"/>
                      <a:pt x="12070" y="3669"/>
                    </a:cubicBezTo>
                    <a:cubicBezTo>
                      <a:pt x="12039" y="3669"/>
                      <a:pt x="12000" y="3681"/>
                      <a:pt x="11970" y="3681"/>
                    </a:cubicBezTo>
                    <a:cubicBezTo>
                      <a:pt x="11964" y="3681"/>
                      <a:pt x="11959" y="3680"/>
                      <a:pt x="11954" y="3679"/>
                    </a:cubicBezTo>
                    <a:cubicBezTo>
                      <a:pt x="11909" y="3668"/>
                      <a:pt x="11980" y="3511"/>
                      <a:pt x="11910" y="3511"/>
                    </a:cubicBezTo>
                    <a:cubicBezTo>
                      <a:pt x="11906" y="3511"/>
                      <a:pt x="11900" y="3511"/>
                      <a:pt x="11894" y="3513"/>
                    </a:cubicBezTo>
                    <a:cubicBezTo>
                      <a:pt x="11787" y="3525"/>
                      <a:pt x="11799" y="3679"/>
                      <a:pt x="11752" y="3763"/>
                    </a:cubicBezTo>
                    <a:cubicBezTo>
                      <a:pt x="11744" y="3773"/>
                      <a:pt x="11737" y="3778"/>
                      <a:pt x="11728" y="3778"/>
                    </a:cubicBezTo>
                    <a:cubicBezTo>
                      <a:pt x="11684" y="3778"/>
                      <a:pt x="11630" y="3650"/>
                      <a:pt x="11631" y="3634"/>
                    </a:cubicBezTo>
                    <a:lnTo>
                      <a:pt x="11631" y="3634"/>
                    </a:lnTo>
                    <a:cubicBezTo>
                      <a:pt x="11609" y="3668"/>
                      <a:pt x="11620" y="3691"/>
                      <a:pt x="11561" y="3691"/>
                    </a:cubicBezTo>
                    <a:cubicBezTo>
                      <a:pt x="11553" y="3691"/>
                      <a:pt x="11524" y="3681"/>
                      <a:pt x="11502" y="3681"/>
                    </a:cubicBezTo>
                    <a:cubicBezTo>
                      <a:pt x="11491" y="3681"/>
                      <a:pt x="11482" y="3683"/>
                      <a:pt x="11478" y="3691"/>
                    </a:cubicBezTo>
                    <a:cubicBezTo>
                      <a:pt x="11466" y="3703"/>
                      <a:pt x="11478" y="3739"/>
                      <a:pt x="11454" y="3751"/>
                    </a:cubicBezTo>
                    <a:cubicBezTo>
                      <a:pt x="11442" y="3763"/>
                      <a:pt x="11427" y="3766"/>
                      <a:pt x="11411" y="3766"/>
                    </a:cubicBezTo>
                    <a:cubicBezTo>
                      <a:pt x="11394" y="3766"/>
                      <a:pt x="11377" y="3763"/>
                      <a:pt x="11359" y="3763"/>
                    </a:cubicBezTo>
                    <a:cubicBezTo>
                      <a:pt x="11369" y="3711"/>
                      <a:pt x="11361" y="3677"/>
                      <a:pt x="11320" y="3677"/>
                    </a:cubicBezTo>
                    <a:cubicBezTo>
                      <a:pt x="11314" y="3677"/>
                      <a:pt x="11307" y="3678"/>
                      <a:pt x="11299" y="3679"/>
                    </a:cubicBezTo>
                    <a:cubicBezTo>
                      <a:pt x="11256" y="3684"/>
                      <a:pt x="11228" y="3691"/>
                      <a:pt x="11210" y="3691"/>
                    </a:cubicBezTo>
                    <a:cubicBezTo>
                      <a:pt x="11184" y="3691"/>
                      <a:pt x="11180" y="3676"/>
                      <a:pt x="11180" y="3620"/>
                    </a:cubicBezTo>
                    <a:cubicBezTo>
                      <a:pt x="11180" y="3597"/>
                      <a:pt x="11125" y="3584"/>
                      <a:pt x="11080" y="3584"/>
                    </a:cubicBezTo>
                    <a:cubicBezTo>
                      <a:pt x="11056" y="3584"/>
                      <a:pt x="11034" y="3588"/>
                      <a:pt x="11025" y="3596"/>
                    </a:cubicBezTo>
                    <a:cubicBezTo>
                      <a:pt x="11002" y="3620"/>
                      <a:pt x="11049" y="3656"/>
                      <a:pt x="10990" y="3656"/>
                    </a:cubicBezTo>
                    <a:cubicBezTo>
                      <a:pt x="10918" y="3656"/>
                      <a:pt x="10847" y="3656"/>
                      <a:pt x="10787" y="3632"/>
                    </a:cubicBezTo>
                    <a:cubicBezTo>
                      <a:pt x="10716" y="3608"/>
                      <a:pt x="10716" y="3560"/>
                      <a:pt x="10656" y="3525"/>
                    </a:cubicBezTo>
                    <a:cubicBezTo>
                      <a:pt x="10626" y="3513"/>
                      <a:pt x="10597" y="3507"/>
                      <a:pt x="10567" y="3507"/>
                    </a:cubicBezTo>
                    <a:cubicBezTo>
                      <a:pt x="10537" y="3507"/>
                      <a:pt x="10507" y="3513"/>
                      <a:pt x="10478" y="3525"/>
                    </a:cubicBezTo>
                    <a:cubicBezTo>
                      <a:pt x="10463" y="3536"/>
                      <a:pt x="10447" y="3541"/>
                      <a:pt x="10430" y="3541"/>
                    </a:cubicBezTo>
                    <a:cubicBezTo>
                      <a:pt x="10360" y="3541"/>
                      <a:pt x="10278" y="3463"/>
                      <a:pt x="10287" y="3453"/>
                    </a:cubicBezTo>
                    <a:lnTo>
                      <a:pt x="10287" y="3453"/>
                    </a:lnTo>
                    <a:cubicBezTo>
                      <a:pt x="10204" y="3513"/>
                      <a:pt x="10347" y="3620"/>
                      <a:pt x="10347" y="3656"/>
                    </a:cubicBezTo>
                    <a:cubicBezTo>
                      <a:pt x="10347" y="3656"/>
                      <a:pt x="10263" y="3656"/>
                      <a:pt x="10263" y="3632"/>
                    </a:cubicBezTo>
                    <a:cubicBezTo>
                      <a:pt x="10263" y="3600"/>
                      <a:pt x="10236" y="3588"/>
                      <a:pt x="10203" y="3588"/>
                    </a:cubicBezTo>
                    <a:cubicBezTo>
                      <a:pt x="10175" y="3588"/>
                      <a:pt x="10143" y="3597"/>
                      <a:pt x="10120" y="3608"/>
                    </a:cubicBezTo>
                    <a:cubicBezTo>
                      <a:pt x="10109" y="3611"/>
                      <a:pt x="10100" y="3612"/>
                      <a:pt x="10092" y="3612"/>
                    </a:cubicBezTo>
                    <a:cubicBezTo>
                      <a:pt x="10035" y="3612"/>
                      <a:pt x="10069" y="3541"/>
                      <a:pt x="10037" y="3489"/>
                    </a:cubicBezTo>
                    <a:cubicBezTo>
                      <a:pt x="10025" y="3474"/>
                      <a:pt x="10015" y="3468"/>
                      <a:pt x="10007" y="3468"/>
                    </a:cubicBezTo>
                    <a:cubicBezTo>
                      <a:pt x="9983" y="3468"/>
                      <a:pt x="9974" y="3516"/>
                      <a:pt x="9966" y="3525"/>
                    </a:cubicBezTo>
                    <a:cubicBezTo>
                      <a:pt x="9966" y="3556"/>
                      <a:pt x="9934" y="3562"/>
                      <a:pt x="9902" y="3562"/>
                    </a:cubicBezTo>
                    <a:cubicBezTo>
                      <a:pt x="9886" y="3562"/>
                      <a:pt x="9870" y="3560"/>
                      <a:pt x="9859" y="3560"/>
                    </a:cubicBezTo>
                    <a:cubicBezTo>
                      <a:pt x="9808" y="3554"/>
                      <a:pt x="9781" y="3541"/>
                      <a:pt x="9752" y="3541"/>
                    </a:cubicBezTo>
                    <a:cubicBezTo>
                      <a:pt x="9727" y="3541"/>
                      <a:pt x="9700" y="3551"/>
                      <a:pt x="9656" y="3584"/>
                    </a:cubicBezTo>
                    <a:cubicBezTo>
                      <a:pt x="9656" y="3584"/>
                      <a:pt x="9616" y="3604"/>
                      <a:pt x="9591" y="3604"/>
                    </a:cubicBezTo>
                    <a:cubicBezTo>
                      <a:pt x="9582" y="3604"/>
                      <a:pt x="9576" y="3602"/>
                      <a:pt x="9573" y="3596"/>
                    </a:cubicBezTo>
                    <a:cubicBezTo>
                      <a:pt x="9561" y="3584"/>
                      <a:pt x="9680" y="3477"/>
                      <a:pt x="9585" y="3441"/>
                    </a:cubicBezTo>
                    <a:cubicBezTo>
                      <a:pt x="9478" y="3406"/>
                      <a:pt x="9382" y="3394"/>
                      <a:pt x="9275" y="3394"/>
                    </a:cubicBezTo>
                    <a:cubicBezTo>
                      <a:pt x="9287" y="3394"/>
                      <a:pt x="9358" y="3406"/>
                      <a:pt x="9358" y="3441"/>
                    </a:cubicBezTo>
                    <a:cubicBezTo>
                      <a:pt x="9355" y="3451"/>
                      <a:pt x="9342" y="3454"/>
                      <a:pt x="9324" y="3454"/>
                    </a:cubicBezTo>
                    <a:cubicBezTo>
                      <a:pt x="9300" y="3454"/>
                      <a:pt x="9269" y="3449"/>
                      <a:pt x="9242" y="3449"/>
                    </a:cubicBezTo>
                    <a:cubicBezTo>
                      <a:pt x="9214" y="3449"/>
                      <a:pt x="9192" y="3454"/>
                      <a:pt x="9192" y="3477"/>
                    </a:cubicBezTo>
                    <a:cubicBezTo>
                      <a:pt x="9192" y="3471"/>
                      <a:pt x="9195" y="3468"/>
                      <a:pt x="9201" y="3468"/>
                    </a:cubicBezTo>
                    <a:cubicBezTo>
                      <a:pt x="9229" y="3468"/>
                      <a:pt x="9305" y="3527"/>
                      <a:pt x="9275" y="3537"/>
                    </a:cubicBezTo>
                    <a:cubicBezTo>
                      <a:pt x="9233" y="3544"/>
                      <a:pt x="9177" y="3576"/>
                      <a:pt x="9142" y="3576"/>
                    </a:cubicBezTo>
                    <a:cubicBezTo>
                      <a:pt x="9118" y="3576"/>
                      <a:pt x="9104" y="3561"/>
                      <a:pt x="9108" y="3513"/>
                    </a:cubicBezTo>
                    <a:cubicBezTo>
                      <a:pt x="9132" y="3489"/>
                      <a:pt x="9168" y="3441"/>
                      <a:pt x="9108" y="3429"/>
                    </a:cubicBezTo>
                    <a:cubicBezTo>
                      <a:pt x="9037" y="3403"/>
                      <a:pt x="8966" y="3389"/>
                      <a:pt x="8894" y="3389"/>
                    </a:cubicBezTo>
                    <a:cubicBezTo>
                      <a:pt x="8870" y="3389"/>
                      <a:pt x="8846" y="3391"/>
                      <a:pt x="8823" y="3394"/>
                    </a:cubicBezTo>
                    <a:cubicBezTo>
                      <a:pt x="8763" y="3394"/>
                      <a:pt x="8811" y="3489"/>
                      <a:pt x="8799" y="3525"/>
                    </a:cubicBezTo>
                    <a:cubicBezTo>
                      <a:pt x="8716" y="3501"/>
                      <a:pt x="8644" y="3465"/>
                      <a:pt x="8585" y="3406"/>
                    </a:cubicBezTo>
                    <a:cubicBezTo>
                      <a:pt x="8573" y="3370"/>
                      <a:pt x="8704" y="3370"/>
                      <a:pt x="8716" y="3370"/>
                    </a:cubicBezTo>
                    <a:cubicBezTo>
                      <a:pt x="8656" y="3358"/>
                      <a:pt x="8537" y="3370"/>
                      <a:pt x="8489" y="3310"/>
                    </a:cubicBezTo>
                    <a:cubicBezTo>
                      <a:pt x="8454" y="3263"/>
                      <a:pt x="8489" y="3191"/>
                      <a:pt x="8489" y="3144"/>
                    </a:cubicBezTo>
                    <a:lnTo>
                      <a:pt x="8489" y="3144"/>
                    </a:lnTo>
                    <a:cubicBezTo>
                      <a:pt x="8454" y="3227"/>
                      <a:pt x="8394" y="3287"/>
                      <a:pt x="8335" y="3346"/>
                    </a:cubicBezTo>
                    <a:cubicBezTo>
                      <a:pt x="8318" y="3359"/>
                      <a:pt x="8301" y="3362"/>
                      <a:pt x="8283" y="3362"/>
                    </a:cubicBezTo>
                    <a:cubicBezTo>
                      <a:pt x="8259" y="3362"/>
                      <a:pt x="8234" y="3355"/>
                      <a:pt x="8207" y="3355"/>
                    </a:cubicBezTo>
                    <a:cubicBezTo>
                      <a:pt x="8198" y="3355"/>
                      <a:pt x="8189" y="3356"/>
                      <a:pt x="8180" y="3358"/>
                    </a:cubicBezTo>
                    <a:cubicBezTo>
                      <a:pt x="8162" y="3358"/>
                      <a:pt x="8131" y="3398"/>
                      <a:pt x="8106" y="3398"/>
                    </a:cubicBezTo>
                    <a:cubicBezTo>
                      <a:pt x="8098" y="3398"/>
                      <a:pt x="8090" y="3394"/>
                      <a:pt x="8084" y="3382"/>
                    </a:cubicBezTo>
                    <a:cubicBezTo>
                      <a:pt x="8061" y="3334"/>
                      <a:pt x="8156" y="3263"/>
                      <a:pt x="8132" y="3191"/>
                    </a:cubicBezTo>
                    <a:cubicBezTo>
                      <a:pt x="8128" y="3169"/>
                      <a:pt x="8114" y="3162"/>
                      <a:pt x="8096" y="3162"/>
                    </a:cubicBezTo>
                    <a:cubicBezTo>
                      <a:pt x="8065" y="3162"/>
                      <a:pt x="8024" y="3184"/>
                      <a:pt x="8001" y="3191"/>
                    </a:cubicBezTo>
                    <a:cubicBezTo>
                      <a:pt x="7977" y="3215"/>
                      <a:pt x="7965" y="3251"/>
                      <a:pt x="7918" y="3251"/>
                    </a:cubicBezTo>
                    <a:cubicBezTo>
                      <a:pt x="7858" y="3251"/>
                      <a:pt x="7811" y="3239"/>
                      <a:pt x="7763" y="3227"/>
                    </a:cubicBezTo>
                    <a:cubicBezTo>
                      <a:pt x="7758" y="3226"/>
                      <a:pt x="7752" y="3224"/>
                      <a:pt x="7747" y="3223"/>
                    </a:cubicBezTo>
                    <a:lnTo>
                      <a:pt x="7747" y="3223"/>
                    </a:lnTo>
                    <a:cubicBezTo>
                      <a:pt x="7770" y="3249"/>
                      <a:pt x="7799" y="3295"/>
                      <a:pt x="7723" y="3298"/>
                    </a:cubicBezTo>
                    <a:lnTo>
                      <a:pt x="7723" y="3298"/>
                    </a:lnTo>
                    <a:cubicBezTo>
                      <a:pt x="7669" y="3295"/>
                      <a:pt x="7667" y="3227"/>
                      <a:pt x="7706" y="3214"/>
                    </a:cubicBezTo>
                    <a:lnTo>
                      <a:pt x="7706" y="3214"/>
                    </a:lnTo>
                    <a:cubicBezTo>
                      <a:pt x="7719" y="3217"/>
                      <a:pt x="7733" y="3220"/>
                      <a:pt x="7747" y="3223"/>
                    </a:cubicBezTo>
                    <a:lnTo>
                      <a:pt x="7747" y="3223"/>
                    </a:lnTo>
                    <a:cubicBezTo>
                      <a:pt x="7744" y="3220"/>
                      <a:pt x="7742" y="3217"/>
                      <a:pt x="7739" y="3215"/>
                    </a:cubicBezTo>
                    <a:cubicBezTo>
                      <a:pt x="7732" y="3213"/>
                      <a:pt x="7725" y="3212"/>
                      <a:pt x="7720" y="3212"/>
                    </a:cubicBezTo>
                    <a:cubicBezTo>
                      <a:pt x="7715" y="3212"/>
                      <a:pt x="7710" y="3212"/>
                      <a:pt x="7706" y="3214"/>
                    </a:cubicBezTo>
                    <a:lnTo>
                      <a:pt x="7706" y="3214"/>
                    </a:lnTo>
                    <a:cubicBezTo>
                      <a:pt x="7620" y="3196"/>
                      <a:pt x="7537" y="3187"/>
                      <a:pt x="7452" y="3187"/>
                    </a:cubicBezTo>
                    <a:cubicBezTo>
                      <a:pt x="7417" y="3187"/>
                      <a:pt x="7382" y="3188"/>
                      <a:pt x="7346" y="3191"/>
                    </a:cubicBezTo>
                    <a:cubicBezTo>
                      <a:pt x="7318" y="3201"/>
                      <a:pt x="7304" y="3234"/>
                      <a:pt x="7288" y="3234"/>
                    </a:cubicBezTo>
                    <a:cubicBezTo>
                      <a:pt x="7284" y="3234"/>
                      <a:pt x="7279" y="3232"/>
                      <a:pt x="7275" y="3227"/>
                    </a:cubicBezTo>
                    <a:cubicBezTo>
                      <a:pt x="7239" y="3203"/>
                      <a:pt x="7227" y="3144"/>
                      <a:pt x="7180" y="3108"/>
                    </a:cubicBezTo>
                    <a:cubicBezTo>
                      <a:pt x="7104" y="3051"/>
                      <a:pt x="7006" y="3017"/>
                      <a:pt x="6910" y="3017"/>
                    </a:cubicBezTo>
                    <a:cubicBezTo>
                      <a:pt x="6885" y="3017"/>
                      <a:pt x="6859" y="3020"/>
                      <a:pt x="6834" y="3025"/>
                    </a:cubicBezTo>
                    <a:cubicBezTo>
                      <a:pt x="6812" y="3025"/>
                      <a:pt x="6770" y="3085"/>
                      <a:pt x="6754" y="3085"/>
                    </a:cubicBezTo>
                    <a:cubicBezTo>
                      <a:pt x="6753" y="3085"/>
                      <a:pt x="6752" y="3085"/>
                      <a:pt x="6751" y="3084"/>
                    </a:cubicBezTo>
                    <a:cubicBezTo>
                      <a:pt x="6715" y="3060"/>
                      <a:pt x="6763" y="2977"/>
                      <a:pt x="6703" y="2965"/>
                    </a:cubicBezTo>
                    <a:cubicBezTo>
                      <a:pt x="6703" y="2965"/>
                      <a:pt x="6673" y="3026"/>
                      <a:pt x="6631" y="3026"/>
                    </a:cubicBezTo>
                    <a:cubicBezTo>
                      <a:pt x="6627" y="3026"/>
                      <a:pt x="6624" y="3026"/>
                      <a:pt x="6620" y="3025"/>
                    </a:cubicBezTo>
                    <a:cubicBezTo>
                      <a:pt x="6596" y="3025"/>
                      <a:pt x="6578" y="3023"/>
                      <a:pt x="6564" y="3023"/>
                    </a:cubicBezTo>
                    <a:cubicBezTo>
                      <a:pt x="6543" y="3023"/>
                      <a:pt x="6532" y="3027"/>
                      <a:pt x="6525" y="3048"/>
                    </a:cubicBezTo>
                    <a:cubicBezTo>
                      <a:pt x="6489" y="3144"/>
                      <a:pt x="6477" y="3132"/>
                      <a:pt x="6394" y="3179"/>
                    </a:cubicBezTo>
                    <a:cubicBezTo>
                      <a:pt x="6383" y="3157"/>
                      <a:pt x="6351" y="3010"/>
                      <a:pt x="6366" y="3010"/>
                    </a:cubicBezTo>
                    <a:cubicBezTo>
                      <a:pt x="6367" y="3010"/>
                      <a:pt x="6368" y="3011"/>
                      <a:pt x="6370" y="3013"/>
                    </a:cubicBezTo>
                    <a:cubicBezTo>
                      <a:pt x="6386" y="3021"/>
                      <a:pt x="6408" y="3040"/>
                      <a:pt x="6432" y="3040"/>
                    </a:cubicBezTo>
                    <a:cubicBezTo>
                      <a:pt x="6443" y="3040"/>
                      <a:pt x="6454" y="3036"/>
                      <a:pt x="6465" y="3025"/>
                    </a:cubicBezTo>
                    <a:cubicBezTo>
                      <a:pt x="6513" y="3001"/>
                      <a:pt x="6477" y="2989"/>
                      <a:pt x="6453" y="2977"/>
                    </a:cubicBezTo>
                    <a:cubicBezTo>
                      <a:pt x="6449" y="2975"/>
                      <a:pt x="6441" y="2974"/>
                      <a:pt x="6429" y="2974"/>
                    </a:cubicBezTo>
                    <a:cubicBezTo>
                      <a:pt x="6412" y="2974"/>
                      <a:pt x="6389" y="2976"/>
                      <a:pt x="6364" y="2976"/>
                    </a:cubicBezTo>
                    <a:cubicBezTo>
                      <a:pt x="6313" y="2976"/>
                      <a:pt x="6258" y="2969"/>
                      <a:pt x="6251" y="2929"/>
                    </a:cubicBezTo>
                    <a:cubicBezTo>
                      <a:pt x="6249" y="2922"/>
                      <a:pt x="6245" y="2916"/>
                      <a:pt x="6240" y="2911"/>
                    </a:cubicBezTo>
                    <a:lnTo>
                      <a:pt x="6240" y="2911"/>
                    </a:lnTo>
                    <a:cubicBezTo>
                      <a:pt x="6254" y="2954"/>
                      <a:pt x="6258" y="3016"/>
                      <a:pt x="6211" y="3016"/>
                    </a:cubicBezTo>
                    <a:cubicBezTo>
                      <a:pt x="6205" y="3016"/>
                      <a:pt x="6199" y="3015"/>
                      <a:pt x="6191" y="3013"/>
                    </a:cubicBezTo>
                    <a:lnTo>
                      <a:pt x="6223" y="2898"/>
                    </a:lnTo>
                    <a:lnTo>
                      <a:pt x="6223" y="2898"/>
                    </a:lnTo>
                    <a:cubicBezTo>
                      <a:pt x="6230" y="2902"/>
                      <a:pt x="6236" y="2906"/>
                      <a:pt x="6240" y="2911"/>
                    </a:cubicBezTo>
                    <a:lnTo>
                      <a:pt x="6240" y="2911"/>
                    </a:lnTo>
                    <a:cubicBezTo>
                      <a:pt x="6237" y="2899"/>
                      <a:pt x="6232" y="2889"/>
                      <a:pt x="6227" y="2882"/>
                    </a:cubicBezTo>
                    <a:lnTo>
                      <a:pt x="6227" y="2882"/>
                    </a:lnTo>
                    <a:lnTo>
                      <a:pt x="6223" y="2898"/>
                    </a:lnTo>
                    <a:lnTo>
                      <a:pt x="6223" y="2898"/>
                    </a:lnTo>
                    <a:cubicBezTo>
                      <a:pt x="6188" y="2880"/>
                      <a:pt x="6127" y="2877"/>
                      <a:pt x="6065" y="2877"/>
                    </a:cubicBezTo>
                    <a:cubicBezTo>
                      <a:pt x="6040" y="2877"/>
                      <a:pt x="6014" y="2877"/>
                      <a:pt x="5990" y="2877"/>
                    </a:cubicBezTo>
                    <a:cubicBezTo>
                      <a:pt x="5951" y="2877"/>
                      <a:pt x="5916" y="2876"/>
                      <a:pt x="5894" y="2870"/>
                    </a:cubicBezTo>
                    <a:lnTo>
                      <a:pt x="5894" y="2870"/>
                    </a:lnTo>
                    <a:cubicBezTo>
                      <a:pt x="5882" y="2953"/>
                      <a:pt x="5929" y="2953"/>
                      <a:pt x="5906" y="3025"/>
                    </a:cubicBezTo>
                    <a:cubicBezTo>
                      <a:pt x="5858" y="3013"/>
                      <a:pt x="5822" y="2917"/>
                      <a:pt x="5798" y="2917"/>
                    </a:cubicBezTo>
                    <a:cubicBezTo>
                      <a:pt x="5751" y="2917"/>
                      <a:pt x="5703" y="2989"/>
                      <a:pt x="5656" y="3013"/>
                    </a:cubicBezTo>
                    <a:cubicBezTo>
                      <a:pt x="5646" y="2954"/>
                      <a:pt x="5508" y="2711"/>
                      <a:pt x="5439" y="2711"/>
                    </a:cubicBezTo>
                    <a:cubicBezTo>
                      <a:pt x="5424" y="2711"/>
                      <a:pt x="5412" y="2723"/>
                      <a:pt x="5406" y="2751"/>
                    </a:cubicBezTo>
                    <a:cubicBezTo>
                      <a:pt x="5414" y="2759"/>
                      <a:pt x="5421" y="2761"/>
                      <a:pt x="5429" y="2761"/>
                    </a:cubicBezTo>
                    <a:cubicBezTo>
                      <a:pt x="5444" y="2761"/>
                      <a:pt x="5457" y="2751"/>
                      <a:pt x="5465" y="2751"/>
                    </a:cubicBezTo>
                    <a:cubicBezTo>
                      <a:pt x="5477" y="2751"/>
                      <a:pt x="5429" y="2846"/>
                      <a:pt x="5417" y="2858"/>
                    </a:cubicBezTo>
                    <a:cubicBezTo>
                      <a:pt x="5400" y="2864"/>
                      <a:pt x="5382" y="2867"/>
                      <a:pt x="5364" y="2867"/>
                    </a:cubicBezTo>
                    <a:cubicBezTo>
                      <a:pt x="5346" y="2867"/>
                      <a:pt x="5328" y="2864"/>
                      <a:pt x="5310" y="2858"/>
                    </a:cubicBezTo>
                    <a:cubicBezTo>
                      <a:pt x="5227" y="2810"/>
                      <a:pt x="5358" y="2727"/>
                      <a:pt x="5263" y="2679"/>
                    </a:cubicBezTo>
                    <a:cubicBezTo>
                      <a:pt x="5215" y="2644"/>
                      <a:pt x="5167" y="2632"/>
                      <a:pt x="5108" y="2632"/>
                    </a:cubicBezTo>
                    <a:cubicBezTo>
                      <a:pt x="5053" y="2632"/>
                      <a:pt x="5069" y="2693"/>
                      <a:pt x="5016" y="2693"/>
                    </a:cubicBezTo>
                    <a:cubicBezTo>
                      <a:pt x="5011" y="2693"/>
                      <a:pt x="5006" y="2692"/>
                      <a:pt x="5001" y="2691"/>
                    </a:cubicBezTo>
                    <a:cubicBezTo>
                      <a:pt x="4941" y="2679"/>
                      <a:pt x="4917" y="2679"/>
                      <a:pt x="4929" y="2620"/>
                    </a:cubicBezTo>
                    <a:cubicBezTo>
                      <a:pt x="4941" y="2608"/>
                      <a:pt x="4977" y="2584"/>
                      <a:pt x="4977" y="2560"/>
                    </a:cubicBezTo>
                    <a:cubicBezTo>
                      <a:pt x="4977" y="2560"/>
                      <a:pt x="4976" y="2559"/>
                      <a:pt x="4975" y="2559"/>
                    </a:cubicBezTo>
                    <a:cubicBezTo>
                      <a:pt x="4958" y="2559"/>
                      <a:pt x="4797" y="2629"/>
                      <a:pt x="4720" y="2629"/>
                    </a:cubicBezTo>
                    <a:cubicBezTo>
                      <a:pt x="4697" y="2629"/>
                      <a:pt x="4682" y="2623"/>
                      <a:pt x="4679" y="2608"/>
                    </a:cubicBezTo>
                    <a:cubicBezTo>
                      <a:pt x="4655" y="2525"/>
                      <a:pt x="4703" y="2489"/>
                      <a:pt x="4620" y="2453"/>
                    </a:cubicBezTo>
                    <a:cubicBezTo>
                      <a:pt x="4572" y="2441"/>
                      <a:pt x="4525" y="2441"/>
                      <a:pt x="4489" y="2441"/>
                    </a:cubicBezTo>
                    <a:cubicBezTo>
                      <a:pt x="4500" y="2441"/>
                      <a:pt x="4609" y="2589"/>
                      <a:pt x="4566" y="2589"/>
                    </a:cubicBezTo>
                    <a:cubicBezTo>
                      <a:pt x="4562" y="2589"/>
                      <a:pt x="4556" y="2587"/>
                      <a:pt x="4548" y="2584"/>
                    </a:cubicBezTo>
                    <a:cubicBezTo>
                      <a:pt x="4489" y="2548"/>
                      <a:pt x="4429" y="2525"/>
                      <a:pt x="4370" y="2501"/>
                    </a:cubicBezTo>
                    <a:lnTo>
                      <a:pt x="4263" y="2465"/>
                    </a:lnTo>
                    <a:cubicBezTo>
                      <a:pt x="4257" y="2459"/>
                      <a:pt x="4251" y="2456"/>
                      <a:pt x="4245" y="2456"/>
                    </a:cubicBezTo>
                    <a:cubicBezTo>
                      <a:pt x="4239" y="2456"/>
                      <a:pt x="4233" y="2459"/>
                      <a:pt x="4227" y="2465"/>
                    </a:cubicBezTo>
                    <a:cubicBezTo>
                      <a:pt x="4191" y="2465"/>
                      <a:pt x="4286" y="2370"/>
                      <a:pt x="4286" y="2358"/>
                    </a:cubicBezTo>
                    <a:cubicBezTo>
                      <a:pt x="4286" y="2336"/>
                      <a:pt x="4269" y="2329"/>
                      <a:pt x="4249" y="2329"/>
                    </a:cubicBezTo>
                    <a:cubicBezTo>
                      <a:pt x="4226" y="2329"/>
                      <a:pt x="4198" y="2339"/>
                      <a:pt x="4191" y="2346"/>
                    </a:cubicBezTo>
                    <a:cubicBezTo>
                      <a:pt x="4174" y="2355"/>
                      <a:pt x="4137" y="2383"/>
                      <a:pt x="4109" y="2383"/>
                    </a:cubicBezTo>
                    <a:cubicBezTo>
                      <a:pt x="4099" y="2383"/>
                      <a:pt x="4090" y="2379"/>
                      <a:pt x="4084" y="2370"/>
                    </a:cubicBezTo>
                    <a:cubicBezTo>
                      <a:pt x="4048" y="2334"/>
                      <a:pt x="4096" y="2298"/>
                      <a:pt x="4084" y="2263"/>
                    </a:cubicBezTo>
                    <a:lnTo>
                      <a:pt x="4084" y="2263"/>
                    </a:lnTo>
                    <a:cubicBezTo>
                      <a:pt x="4094" y="2312"/>
                      <a:pt x="3988" y="2337"/>
                      <a:pt x="3925" y="2337"/>
                    </a:cubicBezTo>
                    <a:cubicBezTo>
                      <a:pt x="3912" y="2337"/>
                      <a:pt x="3901" y="2336"/>
                      <a:pt x="3893" y="2334"/>
                    </a:cubicBezTo>
                    <a:cubicBezTo>
                      <a:pt x="3887" y="2336"/>
                      <a:pt x="3880" y="2337"/>
                      <a:pt x="3873" y="2337"/>
                    </a:cubicBezTo>
                    <a:cubicBezTo>
                      <a:pt x="3841" y="2337"/>
                      <a:pt x="3806" y="2318"/>
                      <a:pt x="3786" y="2298"/>
                    </a:cubicBezTo>
                    <a:cubicBezTo>
                      <a:pt x="3751" y="2274"/>
                      <a:pt x="3786" y="2263"/>
                      <a:pt x="3751" y="2239"/>
                    </a:cubicBezTo>
                    <a:cubicBezTo>
                      <a:pt x="3732" y="2220"/>
                      <a:pt x="3656" y="2180"/>
                      <a:pt x="3612" y="2180"/>
                    </a:cubicBezTo>
                    <a:cubicBezTo>
                      <a:pt x="3599" y="2180"/>
                      <a:pt x="3589" y="2183"/>
                      <a:pt x="3584" y="2191"/>
                    </a:cubicBezTo>
                    <a:cubicBezTo>
                      <a:pt x="3575" y="2228"/>
                      <a:pt x="3559" y="2243"/>
                      <a:pt x="3530" y="2243"/>
                    </a:cubicBezTo>
                    <a:cubicBezTo>
                      <a:pt x="3522" y="2243"/>
                      <a:pt x="3512" y="2242"/>
                      <a:pt x="3501" y="2239"/>
                    </a:cubicBezTo>
                    <a:cubicBezTo>
                      <a:pt x="3501" y="2239"/>
                      <a:pt x="3429" y="2215"/>
                      <a:pt x="3441" y="2203"/>
                    </a:cubicBezTo>
                    <a:cubicBezTo>
                      <a:pt x="3441" y="2191"/>
                      <a:pt x="3608" y="2132"/>
                      <a:pt x="3536" y="2084"/>
                    </a:cubicBezTo>
                    <a:cubicBezTo>
                      <a:pt x="3514" y="2068"/>
                      <a:pt x="3495" y="2063"/>
                      <a:pt x="3477" y="2063"/>
                    </a:cubicBezTo>
                    <a:cubicBezTo>
                      <a:pt x="3447" y="2063"/>
                      <a:pt x="3422" y="2076"/>
                      <a:pt x="3398" y="2076"/>
                    </a:cubicBezTo>
                    <a:cubicBezTo>
                      <a:pt x="3381" y="2076"/>
                      <a:pt x="3364" y="2070"/>
                      <a:pt x="3346" y="2048"/>
                    </a:cubicBezTo>
                    <a:lnTo>
                      <a:pt x="3346" y="2048"/>
                    </a:lnTo>
                    <a:cubicBezTo>
                      <a:pt x="3358" y="2084"/>
                      <a:pt x="3358" y="2120"/>
                      <a:pt x="3346" y="2155"/>
                    </a:cubicBezTo>
                    <a:lnTo>
                      <a:pt x="3346" y="2167"/>
                    </a:lnTo>
                    <a:cubicBezTo>
                      <a:pt x="3340" y="2191"/>
                      <a:pt x="3319" y="2203"/>
                      <a:pt x="3297" y="2203"/>
                    </a:cubicBezTo>
                    <a:cubicBezTo>
                      <a:pt x="3274" y="2203"/>
                      <a:pt x="3251" y="2191"/>
                      <a:pt x="3239" y="2167"/>
                    </a:cubicBezTo>
                    <a:cubicBezTo>
                      <a:pt x="3212" y="2105"/>
                      <a:pt x="3225" y="2015"/>
                      <a:pt x="3279" y="2015"/>
                    </a:cubicBezTo>
                    <a:cubicBezTo>
                      <a:pt x="3297" y="2015"/>
                      <a:pt x="3319" y="2025"/>
                      <a:pt x="3346" y="2048"/>
                    </a:cubicBezTo>
                    <a:cubicBezTo>
                      <a:pt x="3318" y="2013"/>
                      <a:pt x="3277" y="2003"/>
                      <a:pt x="3231" y="2003"/>
                    </a:cubicBezTo>
                    <a:cubicBezTo>
                      <a:pt x="3200" y="2003"/>
                      <a:pt x="3165" y="2008"/>
                      <a:pt x="3131" y="2013"/>
                    </a:cubicBezTo>
                    <a:cubicBezTo>
                      <a:pt x="3109" y="2016"/>
                      <a:pt x="3096" y="2017"/>
                      <a:pt x="3089" y="2017"/>
                    </a:cubicBezTo>
                    <a:cubicBezTo>
                      <a:pt x="3069" y="2017"/>
                      <a:pt x="3089" y="2006"/>
                      <a:pt x="3072" y="1989"/>
                    </a:cubicBezTo>
                    <a:cubicBezTo>
                      <a:pt x="3060" y="1971"/>
                      <a:pt x="3042" y="1968"/>
                      <a:pt x="3024" y="1968"/>
                    </a:cubicBezTo>
                    <a:cubicBezTo>
                      <a:pt x="3015" y="1968"/>
                      <a:pt x="3006" y="1969"/>
                      <a:pt x="2998" y="1969"/>
                    </a:cubicBezTo>
                    <a:cubicBezTo>
                      <a:pt x="2990" y="1969"/>
                      <a:pt x="2983" y="1968"/>
                      <a:pt x="2977" y="1965"/>
                    </a:cubicBezTo>
                    <a:cubicBezTo>
                      <a:pt x="2960" y="1982"/>
                      <a:pt x="2924" y="1996"/>
                      <a:pt x="2892" y="1996"/>
                    </a:cubicBezTo>
                    <a:cubicBezTo>
                      <a:pt x="2857" y="1996"/>
                      <a:pt x="2828" y="1979"/>
                      <a:pt x="2834" y="1929"/>
                    </a:cubicBezTo>
                    <a:cubicBezTo>
                      <a:pt x="2834" y="1919"/>
                      <a:pt x="2860" y="1786"/>
                      <a:pt x="2807" y="1786"/>
                    </a:cubicBezTo>
                    <a:cubicBezTo>
                      <a:pt x="2799" y="1786"/>
                      <a:pt x="2788" y="1790"/>
                      <a:pt x="2774" y="1798"/>
                    </a:cubicBezTo>
                    <a:cubicBezTo>
                      <a:pt x="2749" y="1824"/>
                      <a:pt x="2735" y="1844"/>
                      <a:pt x="2707" y="1844"/>
                    </a:cubicBezTo>
                    <a:cubicBezTo>
                      <a:pt x="2697" y="1844"/>
                      <a:pt x="2684" y="1841"/>
                      <a:pt x="2667" y="1834"/>
                    </a:cubicBezTo>
                    <a:cubicBezTo>
                      <a:pt x="2643" y="1810"/>
                      <a:pt x="2679" y="1774"/>
                      <a:pt x="2667" y="1751"/>
                    </a:cubicBezTo>
                    <a:cubicBezTo>
                      <a:pt x="2655" y="1727"/>
                      <a:pt x="2620" y="1703"/>
                      <a:pt x="2596" y="1691"/>
                    </a:cubicBezTo>
                    <a:lnTo>
                      <a:pt x="2560" y="1774"/>
                    </a:lnTo>
                    <a:cubicBezTo>
                      <a:pt x="2584" y="1798"/>
                      <a:pt x="2596" y="1834"/>
                      <a:pt x="2596" y="1858"/>
                    </a:cubicBezTo>
                    <a:cubicBezTo>
                      <a:pt x="2596" y="1875"/>
                      <a:pt x="2586" y="1881"/>
                      <a:pt x="2573" y="1881"/>
                    </a:cubicBezTo>
                    <a:cubicBezTo>
                      <a:pt x="2541" y="1881"/>
                      <a:pt x="2485" y="1846"/>
                      <a:pt x="2477" y="1846"/>
                    </a:cubicBezTo>
                    <a:cubicBezTo>
                      <a:pt x="2393" y="1798"/>
                      <a:pt x="2465" y="1774"/>
                      <a:pt x="2405" y="1715"/>
                    </a:cubicBezTo>
                    <a:cubicBezTo>
                      <a:pt x="2394" y="1704"/>
                      <a:pt x="2330" y="1619"/>
                      <a:pt x="2313" y="1619"/>
                    </a:cubicBezTo>
                    <a:cubicBezTo>
                      <a:pt x="2312" y="1619"/>
                      <a:pt x="2311" y="1619"/>
                      <a:pt x="2310" y="1620"/>
                    </a:cubicBezTo>
                    <a:cubicBezTo>
                      <a:pt x="2275" y="1637"/>
                      <a:pt x="2272" y="1668"/>
                      <a:pt x="2249" y="1668"/>
                    </a:cubicBezTo>
                    <a:cubicBezTo>
                      <a:pt x="2241" y="1668"/>
                      <a:pt x="2230" y="1665"/>
                      <a:pt x="2215" y="1655"/>
                    </a:cubicBezTo>
                    <a:cubicBezTo>
                      <a:pt x="2188" y="1646"/>
                      <a:pt x="2167" y="1624"/>
                      <a:pt x="2143" y="1624"/>
                    </a:cubicBezTo>
                    <a:cubicBezTo>
                      <a:pt x="2136" y="1624"/>
                      <a:pt x="2128" y="1626"/>
                      <a:pt x="2119" y="1632"/>
                    </a:cubicBezTo>
                    <a:cubicBezTo>
                      <a:pt x="2113" y="1635"/>
                      <a:pt x="2105" y="1637"/>
                      <a:pt x="2095" y="1637"/>
                    </a:cubicBezTo>
                    <a:cubicBezTo>
                      <a:pt x="2020" y="1637"/>
                      <a:pt x="1864" y="1522"/>
                      <a:pt x="1822" y="1501"/>
                    </a:cubicBezTo>
                    <a:cubicBezTo>
                      <a:pt x="1786" y="1465"/>
                      <a:pt x="1798" y="1453"/>
                      <a:pt x="1798" y="1405"/>
                    </a:cubicBezTo>
                    <a:cubicBezTo>
                      <a:pt x="1798" y="1358"/>
                      <a:pt x="1715" y="1322"/>
                      <a:pt x="1679" y="1310"/>
                    </a:cubicBezTo>
                    <a:cubicBezTo>
                      <a:pt x="1661" y="1274"/>
                      <a:pt x="1622" y="1238"/>
                      <a:pt x="1584" y="1238"/>
                    </a:cubicBezTo>
                    <a:cubicBezTo>
                      <a:pt x="1572" y="1238"/>
                      <a:pt x="1560" y="1242"/>
                      <a:pt x="1548" y="1251"/>
                    </a:cubicBezTo>
                    <a:cubicBezTo>
                      <a:pt x="1533" y="1261"/>
                      <a:pt x="1522" y="1266"/>
                      <a:pt x="1513" y="1266"/>
                    </a:cubicBezTo>
                    <a:cubicBezTo>
                      <a:pt x="1491" y="1266"/>
                      <a:pt x="1478" y="1243"/>
                      <a:pt x="1453" y="1227"/>
                    </a:cubicBezTo>
                    <a:cubicBezTo>
                      <a:pt x="1443" y="1217"/>
                      <a:pt x="1435" y="1213"/>
                      <a:pt x="1429" y="1213"/>
                    </a:cubicBezTo>
                    <a:cubicBezTo>
                      <a:pt x="1417" y="1213"/>
                      <a:pt x="1409" y="1229"/>
                      <a:pt x="1392" y="1229"/>
                    </a:cubicBezTo>
                    <a:cubicBezTo>
                      <a:pt x="1389" y="1229"/>
                      <a:pt x="1385" y="1228"/>
                      <a:pt x="1381" y="1227"/>
                    </a:cubicBezTo>
                    <a:cubicBezTo>
                      <a:pt x="1322" y="1203"/>
                      <a:pt x="1298" y="1155"/>
                      <a:pt x="1250" y="1131"/>
                    </a:cubicBezTo>
                    <a:cubicBezTo>
                      <a:pt x="1235" y="1121"/>
                      <a:pt x="1218" y="1116"/>
                      <a:pt x="1200" y="11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3"/>
              <p:cNvSpPr/>
              <p:nvPr/>
            </p:nvSpPr>
            <p:spPr>
              <a:xfrm>
                <a:off x="3479972" y="3483225"/>
                <a:ext cx="732920" cy="452185"/>
              </a:xfrm>
              <a:custGeom>
                <a:avLst/>
                <a:gdLst/>
                <a:ahLst/>
                <a:cxnLst/>
                <a:rect l="l" t="t" r="r" b="b"/>
                <a:pathLst>
                  <a:path w="23614" h="14569" extrusionOk="0">
                    <a:moveTo>
                      <a:pt x="908" y="1078"/>
                    </a:moveTo>
                    <a:cubicBezTo>
                      <a:pt x="3361" y="2769"/>
                      <a:pt x="6468" y="3317"/>
                      <a:pt x="8956" y="3603"/>
                    </a:cubicBezTo>
                    <a:cubicBezTo>
                      <a:pt x="9611" y="3674"/>
                      <a:pt x="10266" y="3745"/>
                      <a:pt x="10921" y="3805"/>
                    </a:cubicBezTo>
                    <a:cubicBezTo>
                      <a:pt x="13314" y="4031"/>
                      <a:pt x="15779" y="4269"/>
                      <a:pt x="18041" y="5091"/>
                    </a:cubicBezTo>
                    <a:cubicBezTo>
                      <a:pt x="19529" y="5639"/>
                      <a:pt x="22208" y="7032"/>
                      <a:pt x="22792" y="8818"/>
                    </a:cubicBezTo>
                    <a:cubicBezTo>
                      <a:pt x="23018" y="9520"/>
                      <a:pt x="22911" y="10211"/>
                      <a:pt x="22434" y="10913"/>
                    </a:cubicBezTo>
                    <a:cubicBezTo>
                      <a:pt x="21078" y="12958"/>
                      <a:pt x="17895" y="13992"/>
                      <a:pt x="15127" y="13992"/>
                    </a:cubicBezTo>
                    <a:cubicBezTo>
                      <a:pt x="14688" y="13992"/>
                      <a:pt x="14259" y="13966"/>
                      <a:pt x="13850" y="13913"/>
                    </a:cubicBezTo>
                    <a:cubicBezTo>
                      <a:pt x="10731" y="13509"/>
                      <a:pt x="7706" y="11782"/>
                      <a:pt x="5325" y="9068"/>
                    </a:cubicBezTo>
                    <a:cubicBezTo>
                      <a:pt x="3503" y="6984"/>
                      <a:pt x="2051" y="4365"/>
                      <a:pt x="908" y="1078"/>
                    </a:cubicBezTo>
                    <a:close/>
                    <a:moveTo>
                      <a:pt x="339" y="1"/>
                    </a:moveTo>
                    <a:cubicBezTo>
                      <a:pt x="163" y="1"/>
                      <a:pt x="0" y="172"/>
                      <a:pt x="63" y="376"/>
                    </a:cubicBezTo>
                    <a:cubicBezTo>
                      <a:pt x="1289" y="4150"/>
                      <a:pt x="2860" y="7115"/>
                      <a:pt x="4896" y="9437"/>
                    </a:cubicBezTo>
                    <a:cubicBezTo>
                      <a:pt x="7373" y="12270"/>
                      <a:pt x="10528" y="14056"/>
                      <a:pt x="13767" y="14473"/>
                    </a:cubicBezTo>
                    <a:cubicBezTo>
                      <a:pt x="14231" y="14533"/>
                      <a:pt x="14695" y="14568"/>
                      <a:pt x="15160" y="14568"/>
                    </a:cubicBezTo>
                    <a:cubicBezTo>
                      <a:pt x="18053" y="14568"/>
                      <a:pt x="21410" y="13509"/>
                      <a:pt x="22911" y="11235"/>
                    </a:cubicBezTo>
                    <a:cubicBezTo>
                      <a:pt x="23482" y="10377"/>
                      <a:pt x="23613" y="9508"/>
                      <a:pt x="23327" y="8627"/>
                    </a:cubicBezTo>
                    <a:cubicBezTo>
                      <a:pt x="22720" y="6770"/>
                      <a:pt x="20208" y="5269"/>
                      <a:pt x="18243" y="4555"/>
                    </a:cubicBezTo>
                    <a:cubicBezTo>
                      <a:pt x="15910" y="3710"/>
                      <a:pt x="13398" y="3472"/>
                      <a:pt x="10981" y="3234"/>
                    </a:cubicBezTo>
                    <a:cubicBezTo>
                      <a:pt x="10326" y="3174"/>
                      <a:pt x="9671" y="3114"/>
                      <a:pt x="9016" y="3031"/>
                    </a:cubicBezTo>
                    <a:cubicBezTo>
                      <a:pt x="6349" y="2733"/>
                      <a:pt x="2956" y="2114"/>
                      <a:pt x="515" y="66"/>
                    </a:cubicBezTo>
                    <a:cubicBezTo>
                      <a:pt x="460" y="21"/>
                      <a:pt x="399" y="1"/>
                      <a:pt x="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3"/>
              <p:cNvSpPr/>
              <p:nvPr/>
            </p:nvSpPr>
            <p:spPr>
              <a:xfrm>
                <a:off x="3504895" y="3515318"/>
                <a:ext cx="696885" cy="406312"/>
              </a:xfrm>
              <a:custGeom>
                <a:avLst/>
                <a:gdLst/>
                <a:ahLst/>
                <a:cxnLst/>
                <a:rect l="l" t="t" r="r" b="b"/>
                <a:pathLst>
                  <a:path w="22453" h="13091" extrusionOk="0">
                    <a:moveTo>
                      <a:pt x="1438" y="872"/>
                    </a:moveTo>
                    <a:cubicBezTo>
                      <a:pt x="1445" y="872"/>
                      <a:pt x="1453" y="873"/>
                      <a:pt x="1462" y="878"/>
                    </a:cubicBezTo>
                    <a:cubicBezTo>
                      <a:pt x="1510" y="902"/>
                      <a:pt x="1546" y="937"/>
                      <a:pt x="1498" y="973"/>
                    </a:cubicBezTo>
                    <a:cubicBezTo>
                      <a:pt x="1487" y="979"/>
                      <a:pt x="1476" y="981"/>
                      <a:pt x="1466" y="981"/>
                    </a:cubicBezTo>
                    <a:cubicBezTo>
                      <a:pt x="1434" y="981"/>
                      <a:pt x="1406" y="956"/>
                      <a:pt x="1379" y="937"/>
                    </a:cubicBezTo>
                    <a:cubicBezTo>
                      <a:pt x="1388" y="908"/>
                      <a:pt x="1406" y="872"/>
                      <a:pt x="1438" y="872"/>
                    </a:cubicBezTo>
                    <a:close/>
                    <a:moveTo>
                      <a:pt x="2772" y="1305"/>
                    </a:moveTo>
                    <a:cubicBezTo>
                      <a:pt x="2775" y="1305"/>
                      <a:pt x="2780" y="1305"/>
                      <a:pt x="2784" y="1307"/>
                    </a:cubicBezTo>
                    <a:cubicBezTo>
                      <a:pt x="2831" y="1330"/>
                      <a:pt x="2867" y="1366"/>
                      <a:pt x="2819" y="1402"/>
                    </a:cubicBezTo>
                    <a:cubicBezTo>
                      <a:pt x="2809" y="1409"/>
                      <a:pt x="2799" y="1412"/>
                      <a:pt x="2788" y="1412"/>
                    </a:cubicBezTo>
                    <a:cubicBezTo>
                      <a:pt x="2762" y="1412"/>
                      <a:pt x="2734" y="1395"/>
                      <a:pt x="2700" y="1378"/>
                    </a:cubicBezTo>
                    <a:cubicBezTo>
                      <a:pt x="2711" y="1356"/>
                      <a:pt x="2732" y="1305"/>
                      <a:pt x="2772" y="1305"/>
                    </a:cubicBezTo>
                    <a:close/>
                    <a:moveTo>
                      <a:pt x="2223" y="1393"/>
                    </a:moveTo>
                    <a:cubicBezTo>
                      <a:pt x="2183" y="1393"/>
                      <a:pt x="2125" y="1450"/>
                      <a:pt x="2188" y="1485"/>
                    </a:cubicBezTo>
                    <a:cubicBezTo>
                      <a:pt x="2200" y="1485"/>
                      <a:pt x="2224" y="1497"/>
                      <a:pt x="2236" y="1497"/>
                    </a:cubicBezTo>
                    <a:cubicBezTo>
                      <a:pt x="2270" y="1420"/>
                      <a:pt x="2251" y="1393"/>
                      <a:pt x="2223" y="1393"/>
                    </a:cubicBezTo>
                    <a:close/>
                    <a:moveTo>
                      <a:pt x="1165" y="1997"/>
                    </a:moveTo>
                    <a:cubicBezTo>
                      <a:pt x="1162" y="1998"/>
                      <a:pt x="1160" y="1999"/>
                      <a:pt x="1158" y="2000"/>
                    </a:cubicBezTo>
                    <a:lnTo>
                      <a:pt x="1158" y="2000"/>
                    </a:lnTo>
                    <a:cubicBezTo>
                      <a:pt x="1160" y="1999"/>
                      <a:pt x="1162" y="1998"/>
                      <a:pt x="1165" y="1997"/>
                    </a:cubicBezTo>
                    <a:close/>
                    <a:moveTo>
                      <a:pt x="830" y="2208"/>
                    </a:moveTo>
                    <a:lnTo>
                      <a:pt x="830" y="2208"/>
                    </a:lnTo>
                    <a:cubicBezTo>
                      <a:pt x="830" y="2209"/>
                      <a:pt x="831" y="2210"/>
                      <a:pt x="831" y="2211"/>
                    </a:cubicBezTo>
                    <a:cubicBezTo>
                      <a:pt x="831" y="2211"/>
                      <a:pt x="830" y="2209"/>
                      <a:pt x="830" y="2208"/>
                    </a:cubicBezTo>
                    <a:close/>
                    <a:moveTo>
                      <a:pt x="9499" y="2628"/>
                    </a:moveTo>
                    <a:lnTo>
                      <a:pt x="9497" y="2637"/>
                    </a:lnTo>
                    <a:lnTo>
                      <a:pt x="9497" y="2637"/>
                    </a:lnTo>
                    <a:cubicBezTo>
                      <a:pt x="9498" y="2634"/>
                      <a:pt x="9499" y="2631"/>
                      <a:pt x="9499" y="2628"/>
                    </a:cubicBezTo>
                    <a:close/>
                    <a:moveTo>
                      <a:pt x="9810" y="2763"/>
                    </a:moveTo>
                    <a:lnTo>
                      <a:pt x="9808" y="2771"/>
                    </a:lnTo>
                    <a:cubicBezTo>
                      <a:pt x="9811" y="2771"/>
                      <a:pt x="9814" y="2772"/>
                      <a:pt x="9816" y="2772"/>
                    </a:cubicBezTo>
                    <a:lnTo>
                      <a:pt x="9816" y="2772"/>
                    </a:lnTo>
                    <a:lnTo>
                      <a:pt x="9810" y="2763"/>
                    </a:lnTo>
                    <a:close/>
                    <a:moveTo>
                      <a:pt x="12987" y="2997"/>
                    </a:moveTo>
                    <a:cubicBezTo>
                      <a:pt x="13011" y="3021"/>
                      <a:pt x="13023" y="3057"/>
                      <a:pt x="13023" y="3104"/>
                    </a:cubicBezTo>
                    <a:cubicBezTo>
                      <a:pt x="12952" y="3104"/>
                      <a:pt x="12928" y="3069"/>
                      <a:pt x="12940" y="2997"/>
                    </a:cubicBezTo>
                    <a:close/>
                    <a:moveTo>
                      <a:pt x="1450" y="3223"/>
                    </a:moveTo>
                    <a:cubicBezTo>
                      <a:pt x="1445" y="3226"/>
                      <a:pt x="1434" y="3229"/>
                      <a:pt x="1422" y="3232"/>
                    </a:cubicBezTo>
                    <a:lnTo>
                      <a:pt x="1422" y="3232"/>
                    </a:lnTo>
                    <a:cubicBezTo>
                      <a:pt x="1433" y="3228"/>
                      <a:pt x="1443" y="3223"/>
                      <a:pt x="1450" y="3223"/>
                    </a:cubicBezTo>
                    <a:close/>
                    <a:moveTo>
                      <a:pt x="14211" y="3502"/>
                    </a:moveTo>
                    <a:cubicBezTo>
                      <a:pt x="14170" y="3502"/>
                      <a:pt x="14113" y="3577"/>
                      <a:pt x="14190" y="3593"/>
                    </a:cubicBezTo>
                    <a:lnTo>
                      <a:pt x="14238" y="3593"/>
                    </a:lnTo>
                    <a:cubicBezTo>
                      <a:pt x="14250" y="3525"/>
                      <a:pt x="14233" y="3502"/>
                      <a:pt x="14211" y="3502"/>
                    </a:cubicBezTo>
                    <a:close/>
                    <a:moveTo>
                      <a:pt x="16032" y="4079"/>
                    </a:moveTo>
                    <a:cubicBezTo>
                      <a:pt x="16033" y="4080"/>
                      <a:pt x="16034" y="4081"/>
                      <a:pt x="16035" y="4081"/>
                    </a:cubicBezTo>
                    <a:cubicBezTo>
                      <a:pt x="16034" y="4080"/>
                      <a:pt x="16033" y="4079"/>
                      <a:pt x="16032" y="4079"/>
                    </a:cubicBezTo>
                    <a:close/>
                    <a:moveTo>
                      <a:pt x="16279" y="4152"/>
                    </a:moveTo>
                    <a:cubicBezTo>
                      <a:pt x="16277" y="4156"/>
                      <a:pt x="16275" y="4160"/>
                      <a:pt x="16274" y="4164"/>
                    </a:cubicBezTo>
                    <a:cubicBezTo>
                      <a:pt x="16276" y="4160"/>
                      <a:pt x="16278" y="4156"/>
                      <a:pt x="16279" y="4152"/>
                    </a:cubicBezTo>
                    <a:close/>
                    <a:moveTo>
                      <a:pt x="19358" y="5508"/>
                    </a:moveTo>
                    <a:lnTo>
                      <a:pt x="19357" y="5509"/>
                    </a:lnTo>
                    <a:cubicBezTo>
                      <a:pt x="19357" y="5509"/>
                      <a:pt x="19358" y="5509"/>
                      <a:pt x="19358" y="5508"/>
                    </a:cubicBezTo>
                    <a:close/>
                    <a:moveTo>
                      <a:pt x="19958" y="5555"/>
                    </a:moveTo>
                    <a:cubicBezTo>
                      <a:pt x="19967" y="5555"/>
                      <a:pt x="19978" y="5559"/>
                      <a:pt x="19988" y="5569"/>
                    </a:cubicBezTo>
                    <a:cubicBezTo>
                      <a:pt x="19998" y="5598"/>
                      <a:pt x="20000" y="5650"/>
                      <a:pt x="19962" y="5650"/>
                    </a:cubicBezTo>
                    <a:cubicBezTo>
                      <a:pt x="19953" y="5650"/>
                      <a:pt x="19942" y="5647"/>
                      <a:pt x="19929" y="5640"/>
                    </a:cubicBezTo>
                    <a:lnTo>
                      <a:pt x="19941" y="5640"/>
                    </a:lnTo>
                    <a:cubicBezTo>
                      <a:pt x="19894" y="5612"/>
                      <a:pt x="19921" y="5555"/>
                      <a:pt x="19958" y="5555"/>
                    </a:cubicBezTo>
                    <a:close/>
                    <a:moveTo>
                      <a:pt x="20977" y="6224"/>
                    </a:moveTo>
                    <a:cubicBezTo>
                      <a:pt x="20975" y="6225"/>
                      <a:pt x="20974" y="6226"/>
                      <a:pt x="20973" y="6227"/>
                    </a:cubicBezTo>
                    <a:lnTo>
                      <a:pt x="20973" y="6227"/>
                    </a:lnTo>
                    <a:cubicBezTo>
                      <a:pt x="20975" y="6226"/>
                      <a:pt x="20976" y="6225"/>
                      <a:pt x="20977" y="6224"/>
                    </a:cubicBezTo>
                    <a:close/>
                    <a:moveTo>
                      <a:pt x="3117" y="6260"/>
                    </a:moveTo>
                    <a:lnTo>
                      <a:pt x="3117" y="6260"/>
                    </a:lnTo>
                    <a:cubicBezTo>
                      <a:pt x="3102" y="6325"/>
                      <a:pt x="3119" y="6348"/>
                      <a:pt x="3141" y="6348"/>
                    </a:cubicBezTo>
                    <a:cubicBezTo>
                      <a:pt x="3170" y="6348"/>
                      <a:pt x="3209" y="6306"/>
                      <a:pt x="3189" y="6271"/>
                    </a:cubicBezTo>
                    <a:lnTo>
                      <a:pt x="3117" y="6260"/>
                    </a:lnTo>
                    <a:close/>
                    <a:moveTo>
                      <a:pt x="20992" y="6375"/>
                    </a:moveTo>
                    <a:cubicBezTo>
                      <a:pt x="21002" y="6375"/>
                      <a:pt x="21013" y="6380"/>
                      <a:pt x="21024" y="6391"/>
                    </a:cubicBezTo>
                    <a:cubicBezTo>
                      <a:pt x="21077" y="6391"/>
                      <a:pt x="21092" y="6428"/>
                      <a:pt x="21045" y="6428"/>
                    </a:cubicBezTo>
                    <a:cubicBezTo>
                      <a:pt x="21039" y="6428"/>
                      <a:pt x="21032" y="6428"/>
                      <a:pt x="21024" y="6426"/>
                    </a:cubicBezTo>
                    <a:cubicBezTo>
                      <a:pt x="21000" y="6426"/>
                      <a:pt x="20965" y="6414"/>
                      <a:pt x="20929" y="6414"/>
                    </a:cubicBezTo>
                    <a:cubicBezTo>
                      <a:pt x="20945" y="6398"/>
                      <a:pt x="20968" y="6375"/>
                      <a:pt x="20992" y="6375"/>
                    </a:cubicBezTo>
                    <a:close/>
                    <a:moveTo>
                      <a:pt x="20894" y="6661"/>
                    </a:moveTo>
                    <a:lnTo>
                      <a:pt x="20894" y="6661"/>
                    </a:lnTo>
                    <a:cubicBezTo>
                      <a:pt x="20894" y="6662"/>
                      <a:pt x="20894" y="6663"/>
                      <a:pt x="20893" y="6664"/>
                    </a:cubicBezTo>
                    <a:cubicBezTo>
                      <a:pt x="20894" y="6663"/>
                      <a:pt x="20894" y="6662"/>
                      <a:pt x="20894" y="6661"/>
                    </a:cubicBezTo>
                    <a:close/>
                    <a:moveTo>
                      <a:pt x="3391" y="6748"/>
                    </a:moveTo>
                    <a:lnTo>
                      <a:pt x="3391" y="6748"/>
                    </a:lnTo>
                    <a:cubicBezTo>
                      <a:pt x="3391" y="6748"/>
                      <a:pt x="3392" y="6748"/>
                      <a:pt x="3392" y="6748"/>
                    </a:cubicBezTo>
                    <a:cubicBezTo>
                      <a:pt x="3392" y="6748"/>
                      <a:pt x="3392" y="6748"/>
                      <a:pt x="3393" y="6748"/>
                    </a:cubicBezTo>
                    <a:lnTo>
                      <a:pt x="3393" y="6748"/>
                    </a:lnTo>
                    <a:cubicBezTo>
                      <a:pt x="3392" y="6748"/>
                      <a:pt x="3392" y="6748"/>
                      <a:pt x="3391" y="6748"/>
                    </a:cubicBezTo>
                    <a:close/>
                    <a:moveTo>
                      <a:pt x="4129" y="7498"/>
                    </a:moveTo>
                    <a:lnTo>
                      <a:pt x="4129" y="7498"/>
                    </a:lnTo>
                    <a:cubicBezTo>
                      <a:pt x="4128" y="7499"/>
                      <a:pt x="4127" y="7500"/>
                      <a:pt x="4125" y="7500"/>
                    </a:cubicBezTo>
                    <a:lnTo>
                      <a:pt x="4125" y="7500"/>
                    </a:lnTo>
                    <a:cubicBezTo>
                      <a:pt x="4127" y="7500"/>
                      <a:pt x="4128" y="7499"/>
                      <a:pt x="4129" y="7498"/>
                    </a:cubicBezTo>
                    <a:close/>
                    <a:moveTo>
                      <a:pt x="4558" y="7545"/>
                    </a:moveTo>
                    <a:lnTo>
                      <a:pt x="4558" y="7545"/>
                    </a:lnTo>
                    <a:cubicBezTo>
                      <a:pt x="4557" y="7546"/>
                      <a:pt x="4556" y="7547"/>
                      <a:pt x="4554" y="7548"/>
                    </a:cubicBezTo>
                    <a:lnTo>
                      <a:pt x="4554" y="7548"/>
                    </a:lnTo>
                    <a:cubicBezTo>
                      <a:pt x="4556" y="7547"/>
                      <a:pt x="4557" y="7546"/>
                      <a:pt x="4558" y="7545"/>
                    </a:cubicBezTo>
                    <a:close/>
                    <a:moveTo>
                      <a:pt x="22022" y="7825"/>
                    </a:moveTo>
                    <a:cubicBezTo>
                      <a:pt x="22037" y="7825"/>
                      <a:pt x="22040" y="7835"/>
                      <a:pt x="22048" y="7867"/>
                    </a:cubicBezTo>
                    <a:cubicBezTo>
                      <a:pt x="22060" y="7903"/>
                      <a:pt x="22072" y="7962"/>
                      <a:pt x="22024" y="7974"/>
                    </a:cubicBezTo>
                    <a:cubicBezTo>
                      <a:pt x="22024" y="7926"/>
                      <a:pt x="22000" y="7879"/>
                      <a:pt x="21989" y="7831"/>
                    </a:cubicBezTo>
                    <a:cubicBezTo>
                      <a:pt x="22004" y="7827"/>
                      <a:pt x="22015" y="7825"/>
                      <a:pt x="22022" y="7825"/>
                    </a:cubicBezTo>
                    <a:close/>
                    <a:moveTo>
                      <a:pt x="4638" y="8002"/>
                    </a:moveTo>
                    <a:cubicBezTo>
                      <a:pt x="4656" y="8002"/>
                      <a:pt x="4678" y="8011"/>
                      <a:pt x="4701" y="8034"/>
                    </a:cubicBezTo>
                    <a:cubicBezTo>
                      <a:pt x="4737" y="8079"/>
                      <a:pt x="4704" y="8117"/>
                      <a:pt x="4665" y="8117"/>
                    </a:cubicBezTo>
                    <a:cubicBezTo>
                      <a:pt x="4653" y="8117"/>
                      <a:pt x="4641" y="8114"/>
                      <a:pt x="4629" y="8105"/>
                    </a:cubicBezTo>
                    <a:cubicBezTo>
                      <a:pt x="4580" y="8048"/>
                      <a:pt x="4599" y="8002"/>
                      <a:pt x="4638" y="8002"/>
                    </a:cubicBezTo>
                    <a:close/>
                    <a:moveTo>
                      <a:pt x="5047" y="8518"/>
                    </a:moveTo>
                    <a:cubicBezTo>
                      <a:pt x="5056" y="8518"/>
                      <a:pt x="5068" y="8522"/>
                      <a:pt x="5082" y="8534"/>
                    </a:cubicBezTo>
                    <a:cubicBezTo>
                      <a:pt x="5117" y="8569"/>
                      <a:pt x="5087" y="8611"/>
                      <a:pt x="5050" y="8611"/>
                    </a:cubicBezTo>
                    <a:cubicBezTo>
                      <a:pt x="5037" y="8611"/>
                      <a:pt x="5023" y="8606"/>
                      <a:pt x="5010" y="8593"/>
                    </a:cubicBezTo>
                    <a:cubicBezTo>
                      <a:pt x="5010" y="8566"/>
                      <a:pt x="5017" y="8518"/>
                      <a:pt x="5047" y="8518"/>
                    </a:cubicBezTo>
                    <a:close/>
                    <a:moveTo>
                      <a:pt x="21763" y="9007"/>
                    </a:moveTo>
                    <a:cubicBezTo>
                      <a:pt x="21763" y="9008"/>
                      <a:pt x="21763" y="9009"/>
                      <a:pt x="21762" y="9010"/>
                    </a:cubicBezTo>
                    <a:cubicBezTo>
                      <a:pt x="21763" y="9009"/>
                      <a:pt x="21763" y="9008"/>
                      <a:pt x="21763" y="9007"/>
                    </a:cubicBezTo>
                    <a:close/>
                    <a:moveTo>
                      <a:pt x="5856" y="9022"/>
                    </a:moveTo>
                    <a:lnTo>
                      <a:pt x="5856" y="9022"/>
                    </a:lnTo>
                    <a:cubicBezTo>
                      <a:pt x="5854" y="9024"/>
                      <a:pt x="5852" y="9026"/>
                      <a:pt x="5851" y="9027"/>
                    </a:cubicBezTo>
                    <a:lnTo>
                      <a:pt x="5851" y="9027"/>
                    </a:lnTo>
                    <a:cubicBezTo>
                      <a:pt x="5852" y="9026"/>
                      <a:pt x="5854" y="9024"/>
                      <a:pt x="5856" y="9022"/>
                    </a:cubicBezTo>
                    <a:close/>
                    <a:moveTo>
                      <a:pt x="22430" y="8946"/>
                    </a:moveTo>
                    <a:cubicBezTo>
                      <a:pt x="22411" y="8946"/>
                      <a:pt x="22402" y="8959"/>
                      <a:pt x="22393" y="8986"/>
                    </a:cubicBezTo>
                    <a:cubicBezTo>
                      <a:pt x="22393" y="8997"/>
                      <a:pt x="22372" y="9082"/>
                      <a:pt x="22390" y="9082"/>
                    </a:cubicBezTo>
                    <a:cubicBezTo>
                      <a:pt x="22391" y="9082"/>
                      <a:pt x="22392" y="9082"/>
                      <a:pt x="22393" y="9081"/>
                    </a:cubicBezTo>
                    <a:cubicBezTo>
                      <a:pt x="22453" y="9058"/>
                      <a:pt x="22441" y="8998"/>
                      <a:pt x="22453" y="8950"/>
                    </a:cubicBezTo>
                    <a:cubicBezTo>
                      <a:pt x="22444" y="8947"/>
                      <a:pt x="22437" y="8946"/>
                      <a:pt x="22430" y="8946"/>
                    </a:cubicBezTo>
                    <a:close/>
                    <a:moveTo>
                      <a:pt x="6096" y="9540"/>
                    </a:moveTo>
                    <a:cubicBezTo>
                      <a:pt x="6106" y="9540"/>
                      <a:pt x="6117" y="9545"/>
                      <a:pt x="6129" y="9558"/>
                    </a:cubicBezTo>
                    <a:lnTo>
                      <a:pt x="6034" y="9665"/>
                    </a:lnTo>
                    <a:cubicBezTo>
                      <a:pt x="6034" y="9617"/>
                      <a:pt x="6057" y="9540"/>
                      <a:pt x="6096" y="9540"/>
                    </a:cubicBezTo>
                    <a:close/>
                    <a:moveTo>
                      <a:pt x="7141" y="10510"/>
                    </a:moveTo>
                    <a:lnTo>
                      <a:pt x="7082" y="10522"/>
                    </a:lnTo>
                    <a:cubicBezTo>
                      <a:pt x="7088" y="10567"/>
                      <a:pt x="7101" y="10591"/>
                      <a:pt x="7120" y="10591"/>
                    </a:cubicBezTo>
                    <a:cubicBezTo>
                      <a:pt x="7135" y="10591"/>
                      <a:pt x="7155" y="10573"/>
                      <a:pt x="7177" y="10534"/>
                    </a:cubicBezTo>
                    <a:lnTo>
                      <a:pt x="7141" y="10510"/>
                    </a:lnTo>
                    <a:close/>
                    <a:moveTo>
                      <a:pt x="7367" y="10736"/>
                    </a:moveTo>
                    <a:cubicBezTo>
                      <a:pt x="7367" y="10736"/>
                      <a:pt x="7367" y="10736"/>
                      <a:pt x="7368" y="10736"/>
                    </a:cubicBezTo>
                    <a:cubicBezTo>
                      <a:pt x="7367" y="10736"/>
                      <a:pt x="7367" y="10736"/>
                      <a:pt x="7367" y="10736"/>
                    </a:cubicBezTo>
                    <a:close/>
                    <a:moveTo>
                      <a:pt x="8441" y="11196"/>
                    </a:moveTo>
                    <a:cubicBezTo>
                      <a:pt x="8462" y="11196"/>
                      <a:pt x="8481" y="11208"/>
                      <a:pt x="8487" y="11236"/>
                    </a:cubicBezTo>
                    <a:cubicBezTo>
                      <a:pt x="8496" y="11280"/>
                      <a:pt x="8472" y="11375"/>
                      <a:pt x="8431" y="11375"/>
                    </a:cubicBezTo>
                    <a:cubicBezTo>
                      <a:pt x="8416" y="11375"/>
                      <a:pt x="8399" y="11363"/>
                      <a:pt x="8380" y="11332"/>
                    </a:cubicBezTo>
                    <a:cubicBezTo>
                      <a:pt x="8368" y="11296"/>
                      <a:pt x="8368" y="11260"/>
                      <a:pt x="8380" y="11236"/>
                    </a:cubicBezTo>
                    <a:cubicBezTo>
                      <a:pt x="8392" y="11211"/>
                      <a:pt x="8418" y="11196"/>
                      <a:pt x="8441" y="11196"/>
                    </a:cubicBezTo>
                    <a:close/>
                    <a:moveTo>
                      <a:pt x="9972" y="11910"/>
                    </a:moveTo>
                    <a:cubicBezTo>
                      <a:pt x="9979" y="11910"/>
                      <a:pt x="9988" y="11911"/>
                      <a:pt x="9999" y="11915"/>
                    </a:cubicBezTo>
                    <a:cubicBezTo>
                      <a:pt x="10050" y="11925"/>
                      <a:pt x="10022" y="12006"/>
                      <a:pt x="9983" y="12006"/>
                    </a:cubicBezTo>
                    <a:cubicBezTo>
                      <a:pt x="9977" y="12006"/>
                      <a:pt x="9970" y="12003"/>
                      <a:pt x="9963" y="11998"/>
                    </a:cubicBezTo>
                    <a:cubicBezTo>
                      <a:pt x="9953" y="11958"/>
                      <a:pt x="9935" y="11910"/>
                      <a:pt x="9972" y="11910"/>
                    </a:cubicBezTo>
                    <a:close/>
                    <a:moveTo>
                      <a:pt x="18286" y="12010"/>
                    </a:moveTo>
                    <a:cubicBezTo>
                      <a:pt x="18286" y="12018"/>
                      <a:pt x="18287" y="12025"/>
                      <a:pt x="18290" y="12032"/>
                    </a:cubicBezTo>
                    <a:lnTo>
                      <a:pt x="18290" y="12032"/>
                    </a:lnTo>
                    <a:cubicBezTo>
                      <a:pt x="18291" y="12027"/>
                      <a:pt x="18290" y="12020"/>
                      <a:pt x="18286" y="12010"/>
                    </a:cubicBezTo>
                    <a:close/>
                    <a:moveTo>
                      <a:pt x="19036" y="12015"/>
                    </a:moveTo>
                    <a:cubicBezTo>
                      <a:pt x="19028" y="12015"/>
                      <a:pt x="19020" y="12017"/>
                      <a:pt x="19012" y="12022"/>
                    </a:cubicBezTo>
                    <a:cubicBezTo>
                      <a:pt x="18957" y="12055"/>
                      <a:pt x="18993" y="12119"/>
                      <a:pt x="19046" y="12119"/>
                    </a:cubicBezTo>
                    <a:cubicBezTo>
                      <a:pt x="19051" y="12119"/>
                      <a:pt x="19055" y="12118"/>
                      <a:pt x="19060" y="12117"/>
                    </a:cubicBezTo>
                    <a:cubicBezTo>
                      <a:pt x="19111" y="12097"/>
                      <a:pt x="19083" y="12015"/>
                      <a:pt x="19036" y="12015"/>
                    </a:cubicBezTo>
                    <a:close/>
                    <a:moveTo>
                      <a:pt x="18269" y="12163"/>
                    </a:moveTo>
                    <a:cubicBezTo>
                      <a:pt x="18285" y="12163"/>
                      <a:pt x="18298" y="12173"/>
                      <a:pt x="18310" y="12201"/>
                    </a:cubicBezTo>
                    <a:lnTo>
                      <a:pt x="18262" y="12213"/>
                    </a:lnTo>
                    <a:lnTo>
                      <a:pt x="18202" y="12189"/>
                    </a:lnTo>
                    <a:cubicBezTo>
                      <a:pt x="18228" y="12176"/>
                      <a:pt x="18250" y="12163"/>
                      <a:pt x="18269" y="12163"/>
                    </a:cubicBezTo>
                    <a:close/>
                    <a:moveTo>
                      <a:pt x="18810" y="12153"/>
                    </a:moveTo>
                    <a:lnTo>
                      <a:pt x="18810" y="12153"/>
                    </a:lnTo>
                    <a:cubicBezTo>
                      <a:pt x="18714" y="12201"/>
                      <a:pt x="18714" y="12236"/>
                      <a:pt x="18798" y="12272"/>
                    </a:cubicBezTo>
                    <a:lnTo>
                      <a:pt x="18798" y="12260"/>
                    </a:lnTo>
                    <a:cubicBezTo>
                      <a:pt x="18821" y="12225"/>
                      <a:pt x="18845" y="12189"/>
                      <a:pt x="18810" y="12153"/>
                    </a:cubicBezTo>
                    <a:close/>
                    <a:moveTo>
                      <a:pt x="11666" y="12248"/>
                    </a:moveTo>
                    <a:lnTo>
                      <a:pt x="11618" y="12284"/>
                    </a:lnTo>
                    <a:cubicBezTo>
                      <a:pt x="11635" y="12317"/>
                      <a:pt x="11651" y="12335"/>
                      <a:pt x="11667" y="12335"/>
                    </a:cubicBezTo>
                    <a:cubicBezTo>
                      <a:pt x="11685" y="12335"/>
                      <a:pt x="11701" y="12311"/>
                      <a:pt x="11713" y="12260"/>
                    </a:cubicBezTo>
                    <a:lnTo>
                      <a:pt x="11666" y="12248"/>
                    </a:lnTo>
                    <a:close/>
                    <a:moveTo>
                      <a:pt x="12964" y="12558"/>
                    </a:moveTo>
                    <a:cubicBezTo>
                      <a:pt x="12953" y="12569"/>
                      <a:pt x="12961" y="12570"/>
                      <a:pt x="12970" y="12572"/>
                    </a:cubicBezTo>
                    <a:lnTo>
                      <a:pt x="12970" y="12572"/>
                    </a:lnTo>
                    <a:cubicBezTo>
                      <a:pt x="12963" y="12566"/>
                      <a:pt x="12960" y="12562"/>
                      <a:pt x="12964" y="12558"/>
                    </a:cubicBezTo>
                    <a:close/>
                    <a:moveTo>
                      <a:pt x="12970" y="12572"/>
                    </a:moveTo>
                    <a:cubicBezTo>
                      <a:pt x="12972" y="12574"/>
                      <a:pt x="12976" y="12576"/>
                      <a:pt x="12980" y="12579"/>
                    </a:cubicBezTo>
                    <a:lnTo>
                      <a:pt x="12980" y="12579"/>
                    </a:lnTo>
                    <a:cubicBezTo>
                      <a:pt x="12979" y="12575"/>
                      <a:pt x="12974" y="12573"/>
                      <a:pt x="12970" y="12572"/>
                    </a:cubicBezTo>
                    <a:close/>
                    <a:moveTo>
                      <a:pt x="306" y="1"/>
                    </a:moveTo>
                    <a:cubicBezTo>
                      <a:pt x="201" y="1"/>
                      <a:pt x="0" y="67"/>
                      <a:pt x="10" y="140"/>
                    </a:cubicBezTo>
                    <a:cubicBezTo>
                      <a:pt x="10" y="175"/>
                      <a:pt x="45" y="306"/>
                      <a:pt x="81" y="306"/>
                    </a:cubicBezTo>
                    <a:cubicBezTo>
                      <a:pt x="164" y="318"/>
                      <a:pt x="224" y="295"/>
                      <a:pt x="200" y="425"/>
                    </a:cubicBezTo>
                    <a:cubicBezTo>
                      <a:pt x="212" y="521"/>
                      <a:pt x="236" y="628"/>
                      <a:pt x="272" y="723"/>
                    </a:cubicBezTo>
                    <a:cubicBezTo>
                      <a:pt x="307" y="783"/>
                      <a:pt x="426" y="783"/>
                      <a:pt x="426" y="842"/>
                    </a:cubicBezTo>
                    <a:cubicBezTo>
                      <a:pt x="426" y="926"/>
                      <a:pt x="307" y="973"/>
                      <a:pt x="319" y="1080"/>
                    </a:cubicBezTo>
                    <a:cubicBezTo>
                      <a:pt x="322" y="1092"/>
                      <a:pt x="329" y="1097"/>
                      <a:pt x="338" y="1097"/>
                    </a:cubicBezTo>
                    <a:cubicBezTo>
                      <a:pt x="364" y="1097"/>
                      <a:pt x="408" y="1057"/>
                      <a:pt x="426" y="1057"/>
                    </a:cubicBezTo>
                    <a:cubicBezTo>
                      <a:pt x="450" y="1104"/>
                      <a:pt x="331" y="1164"/>
                      <a:pt x="391" y="1199"/>
                    </a:cubicBezTo>
                    <a:cubicBezTo>
                      <a:pt x="392" y="1200"/>
                      <a:pt x="394" y="1201"/>
                      <a:pt x="398" y="1201"/>
                    </a:cubicBezTo>
                    <a:cubicBezTo>
                      <a:pt x="419" y="1201"/>
                      <a:pt x="482" y="1187"/>
                      <a:pt x="532" y="1187"/>
                    </a:cubicBezTo>
                    <a:cubicBezTo>
                      <a:pt x="579" y="1187"/>
                      <a:pt x="614" y="1199"/>
                      <a:pt x="593" y="1247"/>
                    </a:cubicBezTo>
                    <a:cubicBezTo>
                      <a:pt x="569" y="1295"/>
                      <a:pt x="498" y="1271"/>
                      <a:pt x="498" y="1354"/>
                    </a:cubicBezTo>
                    <a:cubicBezTo>
                      <a:pt x="498" y="1390"/>
                      <a:pt x="510" y="1426"/>
                      <a:pt x="533" y="1449"/>
                    </a:cubicBezTo>
                    <a:cubicBezTo>
                      <a:pt x="543" y="1462"/>
                      <a:pt x="554" y="1466"/>
                      <a:pt x="566" y="1466"/>
                    </a:cubicBezTo>
                    <a:cubicBezTo>
                      <a:pt x="589" y="1466"/>
                      <a:pt x="616" y="1448"/>
                      <a:pt x="641" y="1448"/>
                    </a:cubicBezTo>
                    <a:cubicBezTo>
                      <a:pt x="662" y="1448"/>
                      <a:pt x="683" y="1461"/>
                      <a:pt x="700" y="1509"/>
                    </a:cubicBezTo>
                    <a:cubicBezTo>
                      <a:pt x="653" y="1521"/>
                      <a:pt x="605" y="1557"/>
                      <a:pt x="593" y="1604"/>
                    </a:cubicBezTo>
                    <a:cubicBezTo>
                      <a:pt x="593" y="1656"/>
                      <a:pt x="584" y="1742"/>
                      <a:pt x="643" y="1742"/>
                    </a:cubicBezTo>
                    <a:cubicBezTo>
                      <a:pt x="649" y="1742"/>
                      <a:pt x="656" y="1741"/>
                      <a:pt x="664" y="1739"/>
                    </a:cubicBezTo>
                    <a:lnTo>
                      <a:pt x="664" y="1739"/>
                    </a:lnTo>
                    <a:cubicBezTo>
                      <a:pt x="561" y="1776"/>
                      <a:pt x="608" y="1844"/>
                      <a:pt x="688" y="1878"/>
                    </a:cubicBezTo>
                    <a:cubicBezTo>
                      <a:pt x="607" y="1913"/>
                      <a:pt x="808" y="2162"/>
                      <a:pt x="830" y="2208"/>
                    </a:cubicBezTo>
                    <a:lnTo>
                      <a:pt x="830" y="2208"/>
                    </a:lnTo>
                    <a:cubicBezTo>
                      <a:pt x="799" y="2133"/>
                      <a:pt x="819" y="2092"/>
                      <a:pt x="848" y="2092"/>
                    </a:cubicBezTo>
                    <a:cubicBezTo>
                      <a:pt x="873" y="2092"/>
                      <a:pt x="904" y="2122"/>
                      <a:pt x="914" y="2188"/>
                    </a:cubicBezTo>
                    <a:cubicBezTo>
                      <a:pt x="926" y="2295"/>
                      <a:pt x="950" y="2390"/>
                      <a:pt x="998" y="2485"/>
                    </a:cubicBezTo>
                    <a:cubicBezTo>
                      <a:pt x="1093" y="2438"/>
                      <a:pt x="1010" y="2200"/>
                      <a:pt x="998" y="2116"/>
                    </a:cubicBezTo>
                    <a:lnTo>
                      <a:pt x="998" y="2116"/>
                    </a:lnTo>
                    <a:cubicBezTo>
                      <a:pt x="1022" y="2188"/>
                      <a:pt x="1057" y="2271"/>
                      <a:pt x="1081" y="2330"/>
                    </a:cubicBezTo>
                    <a:cubicBezTo>
                      <a:pt x="1093" y="2378"/>
                      <a:pt x="1117" y="2461"/>
                      <a:pt x="1081" y="2497"/>
                    </a:cubicBezTo>
                    <a:cubicBezTo>
                      <a:pt x="1045" y="2545"/>
                      <a:pt x="986" y="2497"/>
                      <a:pt x="986" y="2581"/>
                    </a:cubicBezTo>
                    <a:cubicBezTo>
                      <a:pt x="974" y="2723"/>
                      <a:pt x="1105" y="2700"/>
                      <a:pt x="1165" y="2807"/>
                    </a:cubicBezTo>
                    <a:cubicBezTo>
                      <a:pt x="1200" y="2902"/>
                      <a:pt x="1200" y="2997"/>
                      <a:pt x="1165" y="3092"/>
                    </a:cubicBezTo>
                    <a:cubicBezTo>
                      <a:pt x="1184" y="3086"/>
                      <a:pt x="1203" y="3083"/>
                      <a:pt x="1222" y="3083"/>
                    </a:cubicBezTo>
                    <a:cubicBezTo>
                      <a:pt x="1273" y="3083"/>
                      <a:pt x="1323" y="3105"/>
                      <a:pt x="1367" y="3140"/>
                    </a:cubicBezTo>
                    <a:cubicBezTo>
                      <a:pt x="1438" y="3188"/>
                      <a:pt x="1331" y="3200"/>
                      <a:pt x="1343" y="3223"/>
                    </a:cubicBezTo>
                    <a:cubicBezTo>
                      <a:pt x="1350" y="3238"/>
                      <a:pt x="1361" y="3244"/>
                      <a:pt x="1373" y="3245"/>
                    </a:cubicBezTo>
                    <a:lnTo>
                      <a:pt x="1373" y="3245"/>
                    </a:lnTo>
                    <a:cubicBezTo>
                      <a:pt x="1343" y="3253"/>
                      <a:pt x="1313" y="3265"/>
                      <a:pt x="1307" y="3283"/>
                    </a:cubicBezTo>
                    <a:cubicBezTo>
                      <a:pt x="1295" y="3319"/>
                      <a:pt x="1355" y="3426"/>
                      <a:pt x="1379" y="3462"/>
                    </a:cubicBezTo>
                    <a:cubicBezTo>
                      <a:pt x="1415" y="3509"/>
                      <a:pt x="1462" y="3593"/>
                      <a:pt x="1534" y="3604"/>
                    </a:cubicBezTo>
                    <a:cubicBezTo>
                      <a:pt x="1593" y="3604"/>
                      <a:pt x="1593" y="3604"/>
                      <a:pt x="1605" y="3652"/>
                    </a:cubicBezTo>
                    <a:cubicBezTo>
                      <a:pt x="1617" y="3676"/>
                      <a:pt x="1605" y="3712"/>
                      <a:pt x="1593" y="3735"/>
                    </a:cubicBezTo>
                    <a:cubicBezTo>
                      <a:pt x="1557" y="3759"/>
                      <a:pt x="1581" y="3771"/>
                      <a:pt x="1593" y="3807"/>
                    </a:cubicBezTo>
                    <a:cubicBezTo>
                      <a:pt x="1605" y="3843"/>
                      <a:pt x="1676" y="3878"/>
                      <a:pt x="1724" y="3926"/>
                    </a:cubicBezTo>
                    <a:cubicBezTo>
                      <a:pt x="1760" y="3962"/>
                      <a:pt x="1784" y="4021"/>
                      <a:pt x="1807" y="4069"/>
                    </a:cubicBezTo>
                    <a:cubicBezTo>
                      <a:pt x="1819" y="4105"/>
                      <a:pt x="1796" y="4176"/>
                      <a:pt x="1807" y="4200"/>
                    </a:cubicBezTo>
                    <a:cubicBezTo>
                      <a:pt x="1810" y="4205"/>
                      <a:pt x="1813" y="4207"/>
                      <a:pt x="1816" y="4207"/>
                    </a:cubicBezTo>
                    <a:cubicBezTo>
                      <a:pt x="1826" y="4207"/>
                      <a:pt x="1839" y="4186"/>
                      <a:pt x="1842" y="4186"/>
                    </a:cubicBezTo>
                    <a:cubicBezTo>
                      <a:pt x="1843" y="4186"/>
                      <a:pt x="1843" y="4186"/>
                      <a:pt x="1843" y="4188"/>
                    </a:cubicBezTo>
                    <a:lnTo>
                      <a:pt x="1867" y="4235"/>
                    </a:lnTo>
                    <a:lnTo>
                      <a:pt x="1974" y="4438"/>
                    </a:lnTo>
                    <a:cubicBezTo>
                      <a:pt x="2005" y="4500"/>
                      <a:pt x="2045" y="4625"/>
                      <a:pt x="2118" y="4625"/>
                    </a:cubicBezTo>
                    <a:cubicBezTo>
                      <a:pt x="2129" y="4625"/>
                      <a:pt x="2140" y="4623"/>
                      <a:pt x="2153" y="4616"/>
                    </a:cubicBezTo>
                    <a:lnTo>
                      <a:pt x="2153" y="4616"/>
                    </a:lnTo>
                    <a:cubicBezTo>
                      <a:pt x="2081" y="4652"/>
                      <a:pt x="2153" y="4795"/>
                      <a:pt x="2188" y="4855"/>
                    </a:cubicBezTo>
                    <a:cubicBezTo>
                      <a:pt x="2236" y="4926"/>
                      <a:pt x="2296" y="4914"/>
                      <a:pt x="2331" y="4986"/>
                    </a:cubicBezTo>
                    <a:cubicBezTo>
                      <a:pt x="2343" y="5021"/>
                      <a:pt x="2272" y="5033"/>
                      <a:pt x="2272" y="5069"/>
                    </a:cubicBezTo>
                    <a:cubicBezTo>
                      <a:pt x="2284" y="5105"/>
                      <a:pt x="2296" y="5140"/>
                      <a:pt x="2319" y="5176"/>
                    </a:cubicBezTo>
                    <a:cubicBezTo>
                      <a:pt x="2343" y="5212"/>
                      <a:pt x="2379" y="5248"/>
                      <a:pt x="2427" y="5271"/>
                    </a:cubicBezTo>
                    <a:cubicBezTo>
                      <a:pt x="2430" y="5273"/>
                      <a:pt x="2433" y="5274"/>
                      <a:pt x="2437" y="5274"/>
                    </a:cubicBezTo>
                    <a:cubicBezTo>
                      <a:pt x="2460" y="5274"/>
                      <a:pt x="2489" y="5246"/>
                      <a:pt x="2510" y="5236"/>
                    </a:cubicBezTo>
                    <a:lnTo>
                      <a:pt x="2510" y="5236"/>
                    </a:lnTo>
                    <a:cubicBezTo>
                      <a:pt x="2403" y="5295"/>
                      <a:pt x="2546" y="5343"/>
                      <a:pt x="2569" y="5390"/>
                    </a:cubicBezTo>
                    <a:cubicBezTo>
                      <a:pt x="2581" y="5426"/>
                      <a:pt x="2391" y="5474"/>
                      <a:pt x="2462" y="5533"/>
                    </a:cubicBezTo>
                    <a:cubicBezTo>
                      <a:pt x="2479" y="5547"/>
                      <a:pt x="2498" y="5553"/>
                      <a:pt x="2520" y="5553"/>
                    </a:cubicBezTo>
                    <a:cubicBezTo>
                      <a:pt x="2588" y="5553"/>
                      <a:pt x="2675" y="5495"/>
                      <a:pt x="2748" y="5486"/>
                    </a:cubicBezTo>
                    <a:cubicBezTo>
                      <a:pt x="2831" y="5486"/>
                      <a:pt x="2724" y="5664"/>
                      <a:pt x="2712" y="5664"/>
                    </a:cubicBezTo>
                    <a:cubicBezTo>
                      <a:pt x="2734" y="5664"/>
                      <a:pt x="2747" y="5651"/>
                      <a:pt x="2761" y="5651"/>
                    </a:cubicBezTo>
                    <a:cubicBezTo>
                      <a:pt x="2771" y="5651"/>
                      <a:pt x="2781" y="5657"/>
                      <a:pt x="2796" y="5676"/>
                    </a:cubicBezTo>
                    <a:cubicBezTo>
                      <a:pt x="2808" y="5688"/>
                      <a:pt x="2819" y="5736"/>
                      <a:pt x="2843" y="5736"/>
                    </a:cubicBezTo>
                    <a:cubicBezTo>
                      <a:pt x="2847" y="5737"/>
                      <a:pt x="2850" y="5738"/>
                      <a:pt x="2853" y="5738"/>
                    </a:cubicBezTo>
                    <a:cubicBezTo>
                      <a:pt x="2871" y="5738"/>
                      <a:pt x="2884" y="5712"/>
                      <a:pt x="2915" y="5712"/>
                    </a:cubicBezTo>
                    <a:cubicBezTo>
                      <a:pt x="2939" y="5724"/>
                      <a:pt x="2962" y="5759"/>
                      <a:pt x="2974" y="5783"/>
                    </a:cubicBezTo>
                    <a:cubicBezTo>
                      <a:pt x="2915" y="5807"/>
                      <a:pt x="2891" y="5831"/>
                      <a:pt x="2950" y="5879"/>
                    </a:cubicBezTo>
                    <a:cubicBezTo>
                      <a:pt x="2998" y="5926"/>
                      <a:pt x="3046" y="5938"/>
                      <a:pt x="2974" y="6010"/>
                    </a:cubicBezTo>
                    <a:cubicBezTo>
                      <a:pt x="2950" y="6021"/>
                      <a:pt x="3010" y="6129"/>
                      <a:pt x="3046" y="6129"/>
                    </a:cubicBezTo>
                    <a:cubicBezTo>
                      <a:pt x="3061" y="6121"/>
                      <a:pt x="3071" y="6105"/>
                      <a:pt x="3085" y="6105"/>
                    </a:cubicBezTo>
                    <a:cubicBezTo>
                      <a:pt x="3094" y="6105"/>
                      <a:pt x="3104" y="6111"/>
                      <a:pt x="3117" y="6129"/>
                    </a:cubicBezTo>
                    <a:cubicBezTo>
                      <a:pt x="3165" y="6164"/>
                      <a:pt x="3189" y="6224"/>
                      <a:pt x="3212" y="6283"/>
                    </a:cubicBezTo>
                    <a:cubicBezTo>
                      <a:pt x="3236" y="6343"/>
                      <a:pt x="3212" y="6379"/>
                      <a:pt x="3212" y="6438"/>
                    </a:cubicBezTo>
                    <a:cubicBezTo>
                      <a:pt x="3224" y="6498"/>
                      <a:pt x="3272" y="6545"/>
                      <a:pt x="3331" y="6569"/>
                    </a:cubicBezTo>
                    <a:cubicBezTo>
                      <a:pt x="3399" y="6580"/>
                      <a:pt x="3403" y="6742"/>
                      <a:pt x="3393" y="6748"/>
                    </a:cubicBezTo>
                    <a:lnTo>
                      <a:pt x="3393" y="6748"/>
                    </a:lnTo>
                    <a:cubicBezTo>
                      <a:pt x="3398" y="6749"/>
                      <a:pt x="3404" y="6750"/>
                      <a:pt x="3409" y="6750"/>
                    </a:cubicBezTo>
                    <a:cubicBezTo>
                      <a:pt x="3485" y="6750"/>
                      <a:pt x="3476" y="6603"/>
                      <a:pt x="3498" y="6581"/>
                    </a:cubicBezTo>
                    <a:cubicBezTo>
                      <a:pt x="3510" y="6581"/>
                      <a:pt x="3558" y="6641"/>
                      <a:pt x="3534" y="6652"/>
                    </a:cubicBezTo>
                    <a:cubicBezTo>
                      <a:pt x="3510" y="6676"/>
                      <a:pt x="3558" y="6748"/>
                      <a:pt x="3605" y="6772"/>
                    </a:cubicBezTo>
                    <a:cubicBezTo>
                      <a:pt x="3689" y="6819"/>
                      <a:pt x="3593" y="6831"/>
                      <a:pt x="3581" y="6914"/>
                    </a:cubicBezTo>
                    <a:cubicBezTo>
                      <a:pt x="3576" y="6938"/>
                      <a:pt x="3587" y="6944"/>
                      <a:pt x="3602" y="6944"/>
                    </a:cubicBezTo>
                    <a:cubicBezTo>
                      <a:pt x="3617" y="6944"/>
                      <a:pt x="3635" y="6938"/>
                      <a:pt x="3641" y="6938"/>
                    </a:cubicBezTo>
                    <a:cubicBezTo>
                      <a:pt x="3648" y="6934"/>
                      <a:pt x="3655" y="6932"/>
                      <a:pt x="3661" y="6932"/>
                    </a:cubicBezTo>
                    <a:cubicBezTo>
                      <a:pt x="3690" y="6932"/>
                      <a:pt x="3717" y="6967"/>
                      <a:pt x="3736" y="6986"/>
                    </a:cubicBezTo>
                    <a:cubicBezTo>
                      <a:pt x="3796" y="7069"/>
                      <a:pt x="3784" y="7093"/>
                      <a:pt x="3891" y="7117"/>
                    </a:cubicBezTo>
                    <a:cubicBezTo>
                      <a:pt x="3891" y="7117"/>
                      <a:pt x="3962" y="7141"/>
                      <a:pt x="3962" y="7153"/>
                    </a:cubicBezTo>
                    <a:cubicBezTo>
                      <a:pt x="3962" y="7176"/>
                      <a:pt x="3796" y="7176"/>
                      <a:pt x="3832" y="7260"/>
                    </a:cubicBezTo>
                    <a:cubicBezTo>
                      <a:pt x="3879" y="7343"/>
                      <a:pt x="3939" y="7426"/>
                      <a:pt x="4010" y="7498"/>
                    </a:cubicBezTo>
                    <a:cubicBezTo>
                      <a:pt x="4010" y="7486"/>
                      <a:pt x="3951" y="7438"/>
                      <a:pt x="3986" y="7414"/>
                    </a:cubicBezTo>
                    <a:cubicBezTo>
                      <a:pt x="3989" y="7413"/>
                      <a:pt x="3992" y="7412"/>
                      <a:pt x="3995" y="7412"/>
                    </a:cubicBezTo>
                    <a:cubicBezTo>
                      <a:pt x="4027" y="7412"/>
                      <a:pt x="4072" y="7504"/>
                      <a:pt x="4113" y="7504"/>
                    </a:cubicBezTo>
                    <a:cubicBezTo>
                      <a:pt x="4117" y="7504"/>
                      <a:pt x="4121" y="7503"/>
                      <a:pt x="4125" y="7500"/>
                    </a:cubicBezTo>
                    <a:lnTo>
                      <a:pt x="4125" y="7500"/>
                    </a:lnTo>
                    <a:cubicBezTo>
                      <a:pt x="4125" y="7500"/>
                      <a:pt x="4124" y="7500"/>
                      <a:pt x="4124" y="7500"/>
                    </a:cubicBezTo>
                    <a:cubicBezTo>
                      <a:pt x="4104" y="7500"/>
                      <a:pt x="4087" y="7400"/>
                      <a:pt x="4101" y="7400"/>
                    </a:cubicBezTo>
                    <a:cubicBezTo>
                      <a:pt x="4102" y="7400"/>
                      <a:pt x="4104" y="7401"/>
                      <a:pt x="4105" y="7403"/>
                    </a:cubicBezTo>
                    <a:cubicBezTo>
                      <a:pt x="4165" y="7438"/>
                      <a:pt x="4308" y="7450"/>
                      <a:pt x="4213" y="7522"/>
                    </a:cubicBezTo>
                    <a:cubicBezTo>
                      <a:pt x="4177" y="7522"/>
                      <a:pt x="4117" y="7534"/>
                      <a:pt x="4141" y="7593"/>
                    </a:cubicBezTo>
                    <a:cubicBezTo>
                      <a:pt x="4189" y="7664"/>
                      <a:pt x="4236" y="7736"/>
                      <a:pt x="4308" y="7795"/>
                    </a:cubicBezTo>
                    <a:cubicBezTo>
                      <a:pt x="4315" y="7801"/>
                      <a:pt x="4322" y="7803"/>
                      <a:pt x="4329" y="7803"/>
                    </a:cubicBezTo>
                    <a:cubicBezTo>
                      <a:pt x="4366" y="7803"/>
                      <a:pt x="4397" y="7732"/>
                      <a:pt x="4427" y="7712"/>
                    </a:cubicBezTo>
                    <a:cubicBezTo>
                      <a:pt x="4463" y="7784"/>
                      <a:pt x="4486" y="7855"/>
                      <a:pt x="4486" y="7938"/>
                    </a:cubicBezTo>
                    <a:cubicBezTo>
                      <a:pt x="4484" y="7945"/>
                      <a:pt x="4480" y="7947"/>
                      <a:pt x="4473" y="7947"/>
                    </a:cubicBezTo>
                    <a:cubicBezTo>
                      <a:pt x="4444" y="7947"/>
                      <a:pt x="4377" y="7889"/>
                      <a:pt x="4367" y="7879"/>
                    </a:cubicBezTo>
                    <a:lnTo>
                      <a:pt x="4367" y="7879"/>
                    </a:lnTo>
                    <a:cubicBezTo>
                      <a:pt x="4403" y="7926"/>
                      <a:pt x="4498" y="7998"/>
                      <a:pt x="4498" y="8069"/>
                    </a:cubicBezTo>
                    <a:cubicBezTo>
                      <a:pt x="4486" y="8129"/>
                      <a:pt x="4415" y="8153"/>
                      <a:pt x="4379" y="8188"/>
                    </a:cubicBezTo>
                    <a:cubicBezTo>
                      <a:pt x="4463" y="8165"/>
                      <a:pt x="4546" y="8141"/>
                      <a:pt x="4641" y="8141"/>
                    </a:cubicBezTo>
                    <a:cubicBezTo>
                      <a:pt x="4689" y="8141"/>
                      <a:pt x="4701" y="8200"/>
                      <a:pt x="4748" y="8224"/>
                    </a:cubicBezTo>
                    <a:cubicBezTo>
                      <a:pt x="4754" y="8226"/>
                      <a:pt x="4761" y="8227"/>
                      <a:pt x="4768" y="8227"/>
                    </a:cubicBezTo>
                    <a:cubicBezTo>
                      <a:pt x="4781" y="8227"/>
                      <a:pt x="4796" y="8224"/>
                      <a:pt x="4808" y="8224"/>
                    </a:cubicBezTo>
                    <a:cubicBezTo>
                      <a:pt x="4826" y="8224"/>
                      <a:pt x="4838" y="8230"/>
                      <a:pt x="4832" y="8260"/>
                    </a:cubicBezTo>
                    <a:cubicBezTo>
                      <a:pt x="4820" y="8307"/>
                      <a:pt x="4701" y="8307"/>
                      <a:pt x="4677" y="8367"/>
                    </a:cubicBezTo>
                    <a:cubicBezTo>
                      <a:pt x="4641" y="8426"/>
                      <a:pt x="4736" y="8438"/>
                      <a:pt x="4772" y="8450"/>
                    </a:cubicBezTo>
                    <a:cubicBezTo>
                      <a:pt x="4790" y="8450"/>
                      <a:pt x="4805" y="8447"/>
                      <a:pt x="4820" y="8447"/>
                    </a:cubicBezTo>
                    <a:cubicBezTo>
                      <a:pt x="4835" y="8447"/>
                      <a:pt x="4849" y="8450"/>
                      <a:pt x="4867" y="8462"/>
                    </a:cubicBezTo>
                    <a:cubicBezTo>
                      <a:pt x="4903" y="8498"/>
                      <a:pt x="4939" y="8534"/>
                      <a:pt x="4975" y="8569"/>
                    </a:cubicBezTo>
                    <a:cubicBezTo>
                      <a:pt x="5058" y="8653"/>
                      <a:pt x="5153" y="8796"/>
                      <a:pt x="5272" y="8831"/>
                    </a:cubicBezTo>
                    <a:cubicBezTo>
                      <a:pt x="5278" y="8833"/>
                      <a:pt x="5284" y="8834"/>
                      <a:pt x="5289" y="8834"/>
                    </a:cubicBezTo>
                    <a:cubicBezTo>
                      <a:pt x="5304" y="8834"/>
                      <a:pt x="5317" y="8829"/>
                      <a:pt x="5329" y="8829"/>
                    </a:cubicBezTo>
                    <a:cubicBezTo>
                      <a:pt x="5341" y="8829"/>
                      <a:pt x="5350" y="8834"/>
                      <a:pt x="5356" y="8855"/>
                    </a:cubicBezTo>
                    <a:cubicBezTo>
                      <a:pt x="5367" y="8891"/>
                      <a:pt x="5332" y="8938"/>
                      <a:pt x="5356" y="8998"/>
                    </a:cubicBezTo>
                    <a:cubicBezTo>
                      <a:pt x="5391" y="9117"/>
                      <a:pt x="5475" y="9200"/>
                      <a:pt x="5594" y="9248"/>
                    </a:cubicBezTo>
                    <a:cubicBezTo>
                      <a:pt x="5610" y="9248"/>
                      <a:pt x="5647" y="9243"/>
                      <a:pt x="5669" y="9243"/>
                    </a:cubicBezTo>
                    <a:cubicBezTo>
                      <a:pt x="5681" y="9243"/>
                      <a:pt x="5689" y="9244"/>
                      <a:pt x="5689" y="9248"/>
                    </a:cubicBezTo>
                    <a:cubicBezTo>
                      <a:pt x="5713" y="9296"/>
                      <a:pt x="5617" y="9331"/>
                      <a:pt x="5665" y="9379"/>
                    </a:cubicBezTo>
                    <a:cubicBezTo>
                      <a:pt x="5665" y="9379"/>
                      <a:pt x="5697" y="9354"/>
                      <a:pt x="5732" y="9354"/>
                    </a:cubicBezTo>
                    <a:cubicBezTo>
                      <a:pt x="5745" y="9354"/>
                      <a:pt x="5759" y="9357"/>
                      <a:pt x="5772" y="9367"/>
                    </a:cubicBezTo>
                    <a:cubicBezTo>
                      <a:pt x="5797" y="9384"/>
                      <a:pt x="5811" y="9401"/>
                      <a:pt x="5829" y="9401"/>
                    </a:cubicBezTo>
                    <a:cubicBezTo>
                      <a:pt x="5837" y="9401"/>
                      <a:pt x="5845" y="9398"/>
                      <a:pt x="5856" y="9391"/>
                    </a:cubicBezTo>
                    <a:cubicBezTo>
                      <a:pt x="5907" y="9348"/>
                      <a:pt x="5927" y="9342"/>
                      <a:pt x="5965" y="9342"/>
                    </a:cubicBezTo>
                    <a:cubicBezTo>
                      <a:pt x="5980" y="9342"/>
                      <a:pt x="5998" y="9343"/>
                      <a:pt x="6022" y="9343"/>
                    </a:cubicBezTo>
                    <a:cubicBezTo>
                      <a:pt x="6022" y="9365"/>
                      <a:pt x="5971" y="9501"/>
                      <a:pt x="5954" y="9501"/>
                    </a:cubicBezTo>
                    <a:cubicBezTo>
                      <a:pt x="5953" y="9501"/>
                      <a:pt x="5952" y="9500"/>
                      <a:pt x="5951" y="9498"/>
                    </a:cubicBezTo>
                    <a:cubicBezTo>
                      <a:pt x="5939" y="9462"/>
                      <a:pt x="5939" y="9427"/>
                      <a:pt x="5891" y="9427"/>
                    </a:cubicBezTo>
                    <a:cubicBezTo>
                      <a:pt x="5832" y="9439"/>
                      <a:pt x="5856" y="9462"/>
                      <a:pt x="5867" y="9474"/>
                    </a:cubicBezTo>
                    <a:cubicBezTo>
                      <a:pt x="5879" y="9498"/>
                      <a:pt x="6046" y="9546"/>
                      <a:pt x="6022" y="9629"/>
                    </a:cubicBezTo>
                    <a:cubicBezTo>
                      <a:pt x="5998" y="9712"/>
                      <a:pt x="6237" y="9772"/>
                      <a:pt x="6296" y="9831"/>
                    </a:cubicBezTo>
                    <a:cubicBezTo>
                      <a:pt x="6344" y="9772"/>
                      <a:pt x="6308" y="9748"/>
                      <a:pt x="6356" y="9689"/>
                    </a:cubicBezTo>
                    <a:cubicBezTo>
                      <a:pt x="6391" y="9724"/>
                      <a:pt x="6368" y="9820"/>
                      <a:pt x="6391" y="9831"/>
                    </a:cubicBezTo>
                    <a:cubicBezTo>
                      <a:pt x="6396" y="9834"/>
                      <a:pt x="6403" y="9835"/>
                      <a:pt x="6412" y="9835"/>
                    </a:cubicBezTo>
                    <a:cubicBezTo>
                      <a:pt x="6450" y="9835"/>
                      <a:pt x="6520" y="9817"/>
                      <a:pt x="6558" y="9808"/>
                    </a:cubicBezTo>
                    <a:lnTo>
                      <a:pt x="6558" y="9808"/>
                    </a:lnTo>
                    <a:cubicBezTo>
                      <a:pt x="6537" y="9859"/>
                      <a:pt x="6553" y="10163"/>
                      <a:pt x="6620" y="10163"/>
                    </a:cubicBezTo>
                    <a:cubicBezTo>
                      <a:pt x="6630" y="10163"/>
                      <a:pt x="6641" y="10156"/>
                      <a:pt x="6653" y="10141"/>
                    </a:cubicBezTo>
                    <a:cubicBezTo>
                      <a:pt x="6646" y="10120"/>
                      <a:pt x="6635" y="10115"/>
                      <a:pt x="6624" y="10115"/>
                    </a:cubicBezTo>
                    <a:cubicBezTo>
                      <a:pt x="6617" y="10115"/>
                      <a:pt x="6610" y="10117"/>
                      <a:pt x="6606" y="10117"/>
                    </a:cubicBezTo>
                    <a:cubicBezTo>
                      <a:pt x="6594" y="10117"/>
                      <a:pt x="6677" y="10058"/>
                      <a:pt x="6689" y="10046"/>
                    </a:cubicBezTo>
                    <a:cubicBezTo>
                      <a:pt x="6725" y="10046"/>
                      <a:pt x="6760" y="10058"/>
                      <a:pt x="6784" y="10081"/>
                    </a:cubicBezTo>
                    <a:cubicBezTo>
                      <a:pt x="6832" y="10153"/>
                      <a:pt x="6689" y="10189"/>
                      <a:pt x="6749" y="10260"/>
                    </a:cubicBezTo>
                    <a:cubicBezTo>
                      <a:pt x="6784" y="10308"/>
                      <a:pt x="6820" y="10343"/>
                      <a:pt x="6868" y="10367"/>
                    </a:cubicBezTo>
                    <a:cubicBezTo>
                      <a:pt x="6872" y="10368"/>
                      <a:pt x="6877" y="10369"/>
                      <a:pt x="6881" y="10369"/>
                    </a:cubicBezTo>
                    <a:cubicBezTo>
                      <a:pt x="6919" y="10369"/>
                      <a:pt x="6936" y="10333"/>
                      <a:pt x="6967" y="10333"/>
                    </a:cubicBezTo>
                    <a:cubicBezTo>
                      <a:pt x="6976" y="10333"/>
                      <a:pt x="6986" y="10336"/>
                      <a:pt x="6999" y="10343"/>
                    </a:cubicBezTo>
                    <a:cubicBezTo>
                      <a:pt x="7058" y="10391"/>
                      <a:pt x="7070" y="10391"/>
                      <a:pt x="7034" y="10439"/>
                    </a:cubicBezTo>
                    <a:cubicBezTo>
                      <a:pt x="7022" y="10439"/>
                      <a:pt x="6975" y="10451"/>
                      <a:pt x="6975" y="10474"/>
                    </a:cubicBezTo>
                    <a:cubicBezTo>
                      <a:pt x="6973" y="10477"/>
                      <a:pt x="6981" y="10477"/>
                      <a:pt x="6997" y="10477"/>
                    </a:cubicBezTo>
                    <a:cubicBezTo>
                      <a:pt x="7014" y="10477"/>
                      <a:pt x="7039" y="10476"/>
                      <a:pt x="7067" y="10476"/>
                    </a:cubicBezTo>
                    <a:cubicBezTo>
                      <a:pt x="7152" y="10476"/>
                      <a:pt x="7263" y="10483"/>
                      <a:pt x="7249" y="10534"/>
                    </a:cubicBezTo>
                    <a:cubicBezTo>
                      <a:pt x="7237" y="10605"/>
                      <a:pt x="7189" y="10629"/>
                      <a:pt x="7249" y="10677"/>
                    </a:cubicBezTo>
                    <a:cubicBezTo>
                      <a:pt x="7284" y="10700"/>
                      <a:pt x="7331" y="10724"/>
                      <a:pt x="7367" y="10736"/>
                    </a:cubicBezTo>
                    <a:lnTo>
                      <a:pt x="7367" y="10736"/>
                    </a:lnTo>
                    <a:cubicBezTo>
                      <a:pt x="7355" y="10729"/>
                      <a:pt x="7308" y="10563"/>
                      <a:pt x="7341" y="10563"/>
                    </a:cubicBezTo>
                    <a:cubicBezTo>
                      <a:pt x="7345" y="10563"/>
                      <a:pt x="7350" y="10565"/>
                      <a:pt x="7356" y="10570"/>
                    </a:cubicBezTo>
                    <a:cubicBezTo>
                      <a:pt x="7391" y="10629"/>
                      <a:pt x="7439" y="10665"/>
                      <a:pt x="7487" y="10712"/>
                    </a:cubicBezTo>
                    <a:lnTo>
                      <a:pt x="7582" y="10772"/>
                    </a:lnTo>
                    <a:cubicBezTo>
                      <a:pt x="7588" y="10778"/>
                      <a:pt x="7594" y="10781"/>
                      <a:pt x="7600" y="10781"/>
                    </a:cubicBezTo>
                    <a:cubicBezTo>
                      <a:pt x="7606" y="10781"/>
                      <a:pt x="7612" y="10778"/>
                      <a:pt x="7618" y="10772"/>
                    </a:cubicBezTo>
                    <a:cubicBezTo>
                      <a:pt x="7642" y="10772"/>
                      <a:pt x="7534" y="10843"/>
                      <a:pt x="7534" y="10855"/>
                    </a:cubicBezTo>
                    <a:cubicBezTo>
                      <a:pt x="7518" y="10887"/>
                      <a:pt x="7550" y="10892"/>
                      <a:pt x="7580" y="10892"/>
                    </a:cubicBezTo>
                    <a:cubicBezTo>
                      <a:pt x="7595" y="10892"/>
                      <a:pt x="7610" y="10891"/>
                      <a:pt x="7618" y="10891"/>
                    </a:cubicBezTo>
                    <a:cubicBezTo>
                      <a:pt x="7625" y="10884"/>
                      <a:pt x="7660" y="10867"/>
                      <a:pt x="7689" y="10867"/>
                    </a:cubicBezTo>
                    <a:cubicBezTo>
                      <a:pt x="7706" y="10867"/>
                      <a:pt x="7720" y="10873"/>
                      <a:pt x="7725" y="10891"/>
                    </a:cubicBezTo>
                    <a:cubicBezTo>
                      <a:pt x="7737" y="10927"/>
                      <a:pt x="7689" y="10951"/>
                      <a:pt x="7689" y="10986"/>
                    </a:cubicBezTo>
                    <a:cubicBezTo>
                      <a:pt x="7689" y="10960"/>
                      <a:pt x="7740" y="10952"/>
                      <a:pt x="7792" y="10952"/>
                    </a:cubicBezTo>
                    <a:cubicBezTo>
                      <a:pt x="7833" y="10952"/>
                      <a:pt x="7876" y="10957"/>
                      <a:pt x="7892" y="10963"/>
                    </a:cubicBezTo>
                    <a:cubicBezTo>
                      <a:pt x="7927" y="10974"/>
                      <a:pt x="7963" y="10986"/>
                      <a:pt x="7987" y="11022"/>
                    </a:cubicBezTo>
                    <a:cubicBezTo>
                      <a:pt x="8011" y="11046"/>
                      <a:pt x="7975" y="11070"/>
                      <a:pt x="7999" y="11093"/>
                    </a:cubicBezTo>
                    <a:cubicBezTo>
                      <a:pt x="8018" y="11113"/>
                      <a:pt x="8087" y="11174"/>
                      <a:pt x="8124" y="11174"/>
                    </a:cubicBezTo>
                    <a:cubicBezTo>
                      <a:pt x="8131" y="11174"/>
                      <a:pt x="8137" y="11171"/>
                      <a:pt x="8142" y="11165"/>
                    </a:cubicBezTo>
                    <a:cubicBezTo>
                      <a:pt x="8162" y="11137"/>
                      <a:pt x="8175" y="11125"/>
                      <a:pt x="8192" y="11125"/>
                    </a:cubicBezTo>
                    <a:cubicBezTo>
                      <a:pt x="8203" y="11125"/>
                      <a:pt x="8217" y="11131"/>
                      <a:pt x="8237" y="11141"/>
                    </a:cubicBezTo>
                    <a:cubicBezTo>
                      <a:pt x="8237" y="11141"/>
                      <a:pt x="8296" y="11165"/>
                      <a:pt x="8296" y="11177"/>
                    </a:cubicBezTo>
                    <a:cubicBezTo>
                      <a:pt x="8284" y="11189"/>
                      <a:pt x="8118" y="11224"/>
                      <a:pt x="8177" y="11284"/>
                    </a:cubicBezTo>
                    <a:cubicBezTo>
                      <a:pt x="8196" y="11303"/>
                      <a:pt x="8216" y="11307"/>
                      <a:pt x="8236" y="11307"/>
                    </a:cubicBezTo>
                    <a:cubicBezTo>
                      <a:pt x="8254" y="11307"/>
                      <a:pt x="8272" y="11304"/>
                      <a:pt x="8288" y="11304"/>
                    </a:cubicBezTo>
                    <a:cubicBezTo>
                      <a:pt x="8310" y="11304"/>
                      <a:pt x="8330" y="11311"/>
                      <a:pt x="8344" y="11344"/>
                    </a:cubicBezTo>
                    <a:cubicBezTo>
                      <a:pt x="8380" y="11397"/>
                      <a:pt x="8429" y="11404"/>
                      <a:pt x="8486" y="11404"/>
                    </a:cubicBezTo>
                    <a:cubicBezTo>
                      <a:pt x="8505" y="11404"/>
                      <a:pt x="8526" y="11403"/>
                      <a:pt x="8546" y="11403"/>
                    </a:cubicBezTo>
                    <a:cubicBezTo>
                      <a:pt x="8630" y="11403"/>
                      <a:pt x="8582" y="11415"/>
                      <a:pt x="8606" y="11439"/>
                    </a:cubicBezTo>
                    <a:cubicBezTo>
                      <a:pt x="8630" y="11463"/>
                      <a:pt x="8665" y="11451"/>
                      <a:pt x="8689" y="11463"/>
                    </a:cubicBezTo>
                    <a:cubicBezTo>
                      <a:pt x="8711" y="11452"/>
                      <a:pt x="8744" y="11441"/>
                      <a:pt x="8773" y="11441"/>
                    </a:cubicBezTo>
                    <a:cubicBezTo>
                      <a:pt x="8809" y="11441"/>
                      <a:pt x="8839" y="11458"/>
                      <a:pt x="8832" y="11510"/>
                    </a:cubicBezTo>
                    <a:cubicBezTo>
                      <a:pt x="8832" y="11520"/>
                      <a:pt x="8788" y="11653"/>
                      <a:pt x="8828" y="11653"/>
                    </a:cubicBezTo>
                    <a:cubicBezTo>
                      <a:pt x="8835" y="11653"/>
                      <a:pt x="8844" y="11650"/>
                      <a:pt x="8856" y="11641"/>
                    </a:cubicBezTo>
                    <a:cubicBezTo>
                      <a:pt x="8889" y="11625"/>
                      <a:pt x="8905" y="11602"/>
                      <a:pt x="8928" y="11602"/>
                    </a:cubicBezTo>
                    <a:cubicBezTo>
                      <a:pt x="8937" y="11602"/>
                      <a:pt x="8949" y="11606"/>
                      <a:pt x="8963" y="11617"/>
                    </a:cubicBezTo>
                    <a:cubicBezTo>
                      <a:pt x="8999" y="11641"/>
                      <a:pt x="8951" y="11665"/>
                      <a:pt x="8951" y="11701"/>
                    </a:cubicBezTo>
                    <a:cubicBezTo>
                      <a:pt x="8963" y="11725"/>
                      <a:pt x="8999" y="11748"/>
                      <a:pt x="9023" y="11760"/>
                    </a:cubicBezTo>
                    <a:lnTo>
                      <a:pt x="9070" y="11677"/>
                    </a:lnTo>
                    <a:cubicBezTo>
                      <a:pt x="9046" y="11653"/>
                      <a:pt x="9035" y="11617"/>
                      <a:pt x="9035" y="11594"/>
                    </a:cubicBezTo>
                    <a:cubicBezTo>
                      <a:pt x="9035" y="11580"/>
                      <a:pt x="9043" y="11575"/>
                      <a:pt x="9056" y="11575"/>
                    </a:cubicBezTo>
                    <a:cubicBezTo>
                      <a:pt x="9088" y="11575"/>
                      <a:pt x="9145" y="11605"/>
                      <a:pt x="9154" y="11605"/>
                    </a:cubicBezTo>
                    <a:cubicBezTo>
                      <a:pt x="9225" y="11641"/>
                      <a:pt x="9166" y="11677"/>
                      <a:pt x="9213" y="11736"/>
                    </a:cubicBezTo>
                    <a:cubicBezTo>
                      <a:pt x="9213" y="11748"/>
                      <a:pt x="9285" y="11832"/>
                      <a:pt x="9308" y="11832"/>
                    </a:cubicBezTo>
                    <a:cubicBezTo>
                      <a:pt x="9337" y="11812"/>
                      <a:pt x="9335" y="11778"/>
                      <a:pt x="9371" y="11778"/>
                    </a:cubicBezTo>
                    <a:cubicBezTo>
                      <a:pt x="9379" y="11778"/>
                      <a:pt x="9390" y="11779"/>
                      <a:pt x="9404" y="11784"/>
                    </a:cubicBezTo>
                    <a:cubicBezTo>
                      <a:pt x="9422" y="11793"/>
                      <a:pt x="9440" y="11816"/>
                      <a:pt x="9463" y="11816"/>
                    </a:cubicBezTo>
                    <a:cubicBezTo>
                      <a:pt x="9470" y="11816"/>
                      <a:pt x="9478" y="11814"/>
                      <a:pt x="9487" y="11808"/>
                    </a:cubicBezTo>
                    <a:cubicBezTo>
                      <a:pt x="9493" y="11803"/>
                      <a:pt x="9502" y="11801"/>
                      <a:pt x="9512" y="11801"/>
                    </a:cubicBezTo>
                    <a:cubicBezTo>
                      <a:pt x="9581" y="11801"/>
                      <a:pt x="9733" y="11894"/>
                      <a:pt x="9785" y="11915"/>
                    </a:cubicBezTo>
                    <a:cubicBezTo>
                      <a:pt x="9832" y="11939"/>
                      <a:pt x="9808" y="11951"/>
                      <a:pt x="9808" y="11998"/>
                    </a:cubicBezTo>
                    <a:cubicBezTo>
                      <a:pt x="9820" y="12046"/>
                      <a:pt x="9904" y="12070"/>
                      <a:pt x="9928" y="12082"/>
                    </a:cubicBezTo>
                    <a:cubicBezTo>
                      <a:pt x="9952" y="12107"/>
                      <a:pt x="9989" y="12137"/>
                      <a:pt x="10025" y="12137"/>
                    </a:cubicBezTo>
                    <a:cubicBezTo>
                      <a:pt x="10041" y="12137"/>
                      <a:pt x="10056" y="12132"/>
                      <a:pt x="10070" y="12117"/>
                    </a:cubicBezTo>
                    <a:cubicBezTo>
                      <a:pt x="10082" y="12102"/>
                      <a:pt x="10091" y="12097"/>
                      <a:pt x="10099" y="12097"/>
                    </a:cubicBezTo>
                    <a:cubicBezTo>
                      <a:pt x="10116" y="12097"/>
                      <a:pt x="10129" y="12121"/>
                      <a:pt x="10154" y="12129"/>
                    </a:cubicBezTo>
                    <a:cubicBezTo>
                      <a:pt x="10161" y="12132"/>
                      <a:pt x="10167" y="12133"/>
                      <a:pt x="10173" y="12133"/>
                    </a:cubicBezTo>
                    <a:cubicBezTo>
                      <a:pt x="10195" y="12133"/>
                      <a:pt x="10208" y="12117"/>
                      <a:pt x="10237" y="12117"/>
                    </a:cubicBezTo>
                    <a:cubicBezTo>
                      <a:pt x="10297" y="12129"/>
                      <a:pt x="10320" y="12165"/>
                      <a:pt x="10368" y="12189"/>
                    </a:cubicBezTo>
                    <a:cubicBezTo>
                      <a:pt x="10372" y="12191"/>
                      <a:pt x="10377" y="12192"/>
                      <a:pt x="10383" y="12192"/>
                    </a:cubicBezTo>
                    <a:cubicBezTo>
                      <a:pt x="10449" y="12192"/>
                      <a:pt x="10627" y="12078"/>
                      <a:pt x="10594" y="12034"/>
                    </a:cubicBezTo>
                    <a:cubicBezTo>
                      <a:pt x="10570" y="12034"/>
                      <a:pt x="10547" y="12034"/>
                      <a:pt x="10523" y="12022"/>
                    </a:cubicBezTo>
                    <a:cubicBezTo>
                      <a:pt x="10499" y="12010"/>
                      <a:pt x="10463" y="11975"/>
                      <a:pt x="10451" y="11951"/>
                    </a:cubicBezTo>
                    <a:cubicBezTo>
                      <a:pt x="10392" y="11879"/>
                      <a:pt x="10320" y="11832"/>
                      <a:pt x="10237" y="11808"/>
                    </a:cubicBezTo>
                    <a:cubicBezTo>
                      <a:pt x="10234" y="11807"/>
                      <a:pt x="10232" y="11807"/>
                      <a:pt x="10229" y="11807"/>
                    </a:cubicBezTo>
                    <a:cubicBezTo>
                      <a:pt x="10181" y="11807"/>
                      <a:pt x="10185" y="11904"/>
                      <a:pt x="10117" y="11904"/>
                    </a:cubicBezTo>
                    <a:cubicBezTo>
                      <a:pt x="10114" y="11904"/>
                      <a:pt x="10110" y="11904"/>
                      <a:pt x="10106" y="11903"/>
                    </a:cubicBezTo>
                    <a:cubicBezTo>
                      <a:pt x="10058" y="11891"/>
                      <a:pt x="10023" y="11855"/>
                      <a:pt x="9999" y="11808"/>
                    </a:cubicBezTo>
                    <a:cubicBezTo>
                      <a:pt x="10023" y="11772"/>
                      <a:pt x="10011" y="11760"/>
                      <a:pt x="9975" y="11748"/>
                    </a:cubicBezTo>
                    <a:cubicBezTo>
                      <a:pt x="9955" y="11740"/>
                      <a:pt x="9946" y="11736"/>
                      <a:pt x="9941" y="11736"/>
                    </a:cubicBezTo>
                    <a:cubicBezTo>
                      <a:pt x="9930" y="11736"/>
                      <a:pt x="9935" y="11752"/>
                      <a:pt x="9904" y="11784"/>
                    </a:cubicBezTo>
                    <a:cubicBezTo>
                      <a:pt x="9893" y="11795"/>
                      <a:pt x="9877" y="11801"/>
                      <a:pt x="9863" y="11801"/>
                    </a:cubicBezTo>
                    <a:cubicBezTo>
                      <a:pt x="9844" y="11801"/>
                      <a:pt x="9827" y="11792"/>
                      <a:pt x="9820" y="11772"/>
                    </a:cubicBezTo>
                    <a:cubicBezTo>
                      <a:pt x="9797" y="11713"/>
                      <a:pt x="9904" y="11665"/>
                      <a:pt x="9820" y="11629"/>
                    </a:cubicBezTo>
                    <a:cubicBezTo>
                      <a:pt x="9808" y="11621"/>
                      <a:pt x="9788" y="11617"/>
                      <a:pt x="9766" y="11617"/>
                    </a:cubicBezTo>
                    <a:cubicBezTo>
                      <a:pt x="9726" y="11617"/>
                      <a:pt x="9681" y="11630"/>
                      <a:pt x="9666" y="11653"/>
                    </a:cubicBezTo>
                    <a:cubicBezTo>
                      <a:pt x="9654" y="11653"/>
                      <a:pt x="9618" y="11629"/>
                      <a:pt x="9606" y="11629"/>
                    </a:cubicBezTo>
                    <a:cubicBezTo>
                      <a:pt x="9523" y="11617"/>
                      <a:pt x="9439" y="11605"/>
                      <a:pt x="9356" y="11594"/>
                    </a:cubicBezTo>
                    <a:cubicBezTo>
                      <a:pt x="9344" y="11534"/>
                      <a:pt x="9511" y="11522"/>
                      <a:pt x="9511" y="11498"/>
                    </a:cubicBezTo>
                    <a:lnTo>
                      <a:pt x="9511" y="11498"/>
                    </a:lnTo>
                    <a:cubicBezTo>
                      <a:pt x="9509" y="11502"/>
                      <a:pt x="9503" y="11503"/>
                      <a:pt x="9493" y="11503"/>
                    </a:cubicBezTo>
                    <a:cubicBezTo>
                      <a:pt x="9439" y="11503"/>
                      <a:pt x="9286" y="11461"/>
                      <a:pt x="9228" y="11461"/>
                    </a:cubicBezTo>
                    <a:cubicBezTo>
                      <a:pt x="9222" y="11461"/>
                      <a:pt x="9217" y="11462"/>
                      <a:pt x="9213" y="11463"/>
                    </a:cubicBezTo>
                    <a:cubicBezTo>
                      <a:pt x="9166" y="11463"/>
                      <a:pt x="9142" y="11451"/>
                      <a:pt x="9118" y="11379"/>
                    </a:cubicBezTo>
                    <a:cubicBezTo>
                      <a:pt x="9108" y="11338"/>
                      <a:pt x="9095" y="11328"/>
                      <a:pt x="9081" y="11328"/>
                    </a:cubicBezTo>
                    <a:cubicBezTo>
                      <a:pt x="9068" y="11328"/>
                      <a:pt x="9054" y="11337"/>
                      <a:pt x="9040" y="11337"/>
                    </a:cubicBezTo>
                    <a:cubicBezTo>
                      <a:pt x="9034" y="11337"/>
                      <a:pt x="9028" y="11335"/>
                      <a:pt x="9023" y="11332"/>
                    </a:cubicBezTo>
                    <a:cubicBezTo>
                      <a:pt x="8987" y="11308"/>
                      <a:pt x="8963" y="11308"/>
                      <a:pt x="8951" y="11260"/>
                    </a:cubicBezTo>
                    <a:cubicBezTo>
                      <a:pt x="8951" y="11248"/>
                      <a:pt x="8939" y="11236"/>
                      <a:pt x="8915" y="11224"/>
                    </a:cubicBezTo>
                    <a:cubicBezTo>
                      <a:pt x="8892" y="11224"/>
                      <a:pt x="8844" y="11248"/>
                      <a:pt x="8856" y="11284"/>
                    </a:cubicBezTo>
                    <a:cubicBezTo>
                      <a:pt x="8856" y="11318"/>
                      <a:pt x="8838" y="11351"/>
                      <a:pt x="8819" y="11351"/>
                    </a:cubicBezTo>
                    <a:cubicBezTo>
                      <a:pt x="8811" y="11351"/>
                      <a:pt x="8803" y="11346"/>
                      <a:pt x="8796" y="11332"/>
                    </a:cubicBezTo>
                    <a:cubicBezTo>
                      <a:pt x="8761" y="11284"/>
                      <a:pt x="8785" y="11236"/>
                      <a:pt x="8749" y="11201"/>
                    </a:cubicBezTo>
                    <a:cubicBezTo>
                      <a:pt x="8719" y="11171"/>
                      <a:pt x="8674" y="11150"/>
                      <a:pt x="8626" y="11150"/>
                    </a:cubicBezTo>
                    <a:cubicBezTo>
                      <a:pt x="8615" y="11150"/>
                      <a:pt x="8605" y="11151"/>
                      <a:pt x="8594" y="11153"/>
                    </a:cubicBezTo>
                    <a:cubicBezTo>
                      <a:pt x="8570" y="11129"/>
                      <a:pt x="8534" y="11105"/>
                      <a:pt x="8523" y="11082"/>
                    </a:cubicBezTo>
                    <a:cubicBezTo>
                      <a:pt x="8523" y="11058"/>
                      <a:pt x="8511" y="11046"/>
                      <a:pt x="8499" y="11034"/>
                    </a:cubicBezTo>
                    <a:cubicBezTo>
                      <a:pt x="8486" y="11027"/>
                      <a:pt x="8475" y="11025"/>
                      <a:pt x="8466" y="11025"/>
                    </a:cubicBezTo>
                    <a:cubicBezTo>
                      <a:pt x="8451" y="11025"/>
                      <a:pt x="8439" y="11031"/>
                      <a:pt x="8424" y="11031"/>
                    </a:cubicBezTo>
                    <a:cubicBezTo>
                      <a:pt x="8415" y="11031"/>
                      <a:pt x="8405" y="11029"/>
                      <a:pt x="8392" y="11022"/>
                    </a:cubicBezTo>
                    <a:cubicBezTo>
                      <a:pt x="8332" y="10998"/>
                      <a:pt x="8344" y="10974"/>
                      <a:pt x="8308" y="10939"/>
                    </a:cubicBezTo>
                    <a:cubicBezTo>
                      <a:pt x="8237" y="10879"/>
                      <a:pt x="8142" y="10843"/>
                      <a:pt x="8046" y="10843"/>
                    </a:cubicBezTo>
                    <a:cubicBezTo>
                      <a:pt x="7975" y="10843"/>
                      <a:pt x="7963" y="10843"/>
                      <a:pt x="7999" y="10784"/>
                    </a:cubicBezTo>
                    <a:cubicBezTo>
                      <a:pt x="8058" y="10772"/>
                      <a:pt x="8011" y="10736"/>
                      <a:pt x="7987" y="10712"/>
                    </a:cubicBezTo>
                    <a:cubicBezTo>
                      <a:pt x="7939" y="10677"/>
                      <a:pt x="7903" y="10653"/>
                      <a:pt x="7844" y="10629"/>
                    </a:cubicBezTo>
                    <a:cubicBezTo>
                      <a:pt x="7832" y="10629"/>
                      <a:pt x="7819" y="10630"/>
                      <a:pt x="7805" y="10630"/>
                    </a:cubicBezTo>
                    <a:cubicBezTo>
                      <a:pt x="7778" y="10630"/>
                      <a:pt x="7749" y="10625"/>
                      <a:pt x="7725" y="10593"/>
                    </a:cubicBezTo>
                    <a:cubicBezTo>
                      <a:pt x="7772" y="10534"/>
                      <a:pt x="7653" y="10474"/>
                      <a:pt x="7606" y="10462"/>
                    </a:cubicBezTo>
                    <a:cubicBezTo>
                      <a:pt x="7602" y="10461"/>
                      <a:pt x="7596" y="10460"/>
                      <a:pt x="7590" y="10460"/>
                    </a:cubicBezTo>
                    <a:cubicBezTo>
                      <a:pt x="7559" y="10460"/>
                      <a:pt x="7506" y="10476"/>
                      <a:pt x="7475" y="10476"/>
                    </a:cubicBezTo>
                    <a:cubicBezTo>
                      <a:pt x="7461" y="10476"/>
                      <a:pt x="7451" y="10473"/>
                      <a:pt x="7451" y="10462"/>
                    </a:cubicBezTo>
                    <a:cubicBezTo>
                      <a:pt x="7451" y="10379"/>
                      <a:pt x="7451" y="10355"/>
                      <a:pt x="7391" y="10296"/>
                    </a:cubicBezTo>
                    <a:cubicBezTo>
                      <a:pt x="7296" y="10212"/>
                      <a:pt x="7189" y="10141"/>
                      <a:pt x="7082" y="10081"/>
                    </a:cubicBezTo>
                    <a:cubicBezTo>
                      <a:pt x="7046" y="10058"/>
                      <a:pt x="6999" y="10034"/>
                      <a:pt x="6963" y="10010"/>
                    </a:cubicBezTo>
                    <a:cubicBezTo>
                      <a:pt x="6951" y="10004"/>
                      <a:pt x="6933" y="10004"/>
                      <a:pt x="6917" y="10004"/>
                    </a:cubicBezTo>
                    <a:cubicBezTo>
                      <a:pt x="6900" y="10004"/>
                      <a:pt x="6885" y="10004"/>
                      <a:pt x="6880" y="9998"/>
                    </a:cubicBezTo>
                    <a:cubicBezTo>
                      <a:pt x="6856" y="9986"/>
                      <a:pt x="6868" y="9903"/>
                      <a:pt x="6856" y="9879"/>
                    </a:cubicBezTo>
                    <a:cubicBezTo>
                      <a:pt x="6844" y="9831"/>
                      <a:pt x="6820" y="9796"/>
                      <a:pt x="6796" y="9760"/>
                    </a:cubicBezTo>
                    <a:cubicBezTo>
                      <a:pt x="6768" y="9739"/>
                      <a:pt x="6739" y="9721"/>
                      <a:pt x="6713" y="9721"/>
                    </a:cubicBezTo>
                    <a:cubicBezTo>
                      <a:pt x="6696" y="9721"/>
                      <a:pt x="6679" y="9729"/>
                      <a:pt x="6665" y="9748"/>
                    </a:cubicBezTo>
                    <a:cubicBezTo>
                      <a:pt x="6689" y="9712"/>
                      <a:pt x="6534" y="9689"/>
                      <a:pt x="6510" y="9677"/>
                    </a:cubicBezTo>
                    <a:cubicBezTo>
                      <a:pt x="6487" y="9665"/>
                      <a:pt x="6499" y="9569"/>
                      <a:pt x="6475" y="9534"/>
                    </a:cubicBezTo>
                    <a:cubicBezTo>
                      <a:pt x="6451" y="9486"/>
                      <a:pt x="6403" y="9439"/>
                      <a:pt x="6356" y="9415"/>
                    </a:cubicBezTo>
                    <a:cubicBezTo>
                      <a:pt x="6351" y="9414"/>
                      <a:pt x="6347" y="9413"/>
                      <a:pt x="6343" y="9413"/>
                    </a:cubicBezTo>
                    <a:cubicBezTo>
                      <a:pt x="6304" y="9413"/>
                      <a:pt x="6282" y="9464"/>
                      <a:pt x="6260" y="9486"/>
                    </a:cubicBezTo>
                    <a:cubicBezTo>
                      <a:pt x="6237" y="9474"/>
                      <a:pt x="6213" y="9450"/>
                      <a:pt x="6189" y="9427"/>
                    </a:cubicBezTo>
                    <a:cubicBezTo>
                      <a:pt x="6201" y="9415"/>
                      <a:pt x="6213" y="9403"/>
                      <a:pt x="6213" y="9391"/>
                    </a:cubicBezTo>
                    <a:cubicBezTo>
                      <a:pt x="6213" y="9379"/>
                      <a:pt x="6177" y="9355"/>
                      <a:pt x="6153" y="9343"/>
                    </a:cubicBezTo>
                    <a:cubicBezTo>
                      <a:pt x="6141" y="9331"/>
                      <a:pt x="6153" y="9296"/>
                      <a:pt x="6153" y="9272"/>
                    </a:cubicBezTo>
                    <a:cubicBezTo>
                      <a:pt x="6129" y="9236"/>
                      <a:pt x="6106" y="9212"/>
                      <a:pt x="6082" y="9200"/>
                    </a:cubicBezTo>
                    <a:cubicBezTo>
                      <a:pt x="6010" y="9153"/>
                      <a:pt x="5939" y="9129"/>
                      <a:pt x="5856" y="9129"/>
                    </a:cubicBezTo>
                    <a:cubicBezTo>
                      <a:pt x="5752" y="9106"/>
                      <a:pt x="5804" y="9083"/>
                      <a:pt x="5851" y="9027"/>
                    </a:cubicBezTo>
                    <a:lnTo>
                      <a:pt x="5851" y="9027"/>
                    </a:lnTo>
                    <a:cubicBezTo>
                      <a:pt x="5848" y="9031"/>
                      <a:pt x="5844" y="9032"/>
                      <a:pt x="5841" y="9032"/>
                    </a:cubicBezTo>
                    <a:cubicBezTo>
                      <a:pt x="5823" y="9032"/>
                      <a:pt x="5805" y="8997"/>
                      <a:pt x="5780" y="8997"/>
                    </a:cubicBezTo>
                    <a:cubicBezTo>
                      <a:pt x="5778" y="8997"/>
                      <a:pt x="5775" y="8997"/>
                      <a:pt x="5772" y="8998"/>
                    </a:cubicBezTo>
                    <a:cubicBezTo>
                      <a:pt x="5760" y="8998"/>
                      <a:pt x="5725" y="9034"/>
                      <a:pt x="5713" y="9034"/>
                    </a:cubicBezTo>
                    <a:cubicBezTo>
                      <a:pt x="5689" y="8998"/>
                      <a:pt x="5737" y="8950"/>
                      <a:pt x="5713" y="8927"/>
                    </a:cubicBezTo>
                    <a:cubicBezTo>
                      <a:pt x="5689" y="8903"/>
                      <a:pt x="5617" y="8915"/>
                      <a:pt x="5570" y="8891"/>
                    </a:cubicBezTo>
                    <a:cubicBezTo>
                      <a:pt x="5498" y="8855"/>
                      <a:pt x="5570" y="8855"/>
                      <a:pt x="5606" y="8855"/>
                    </a:cubicBezTo>
                    <a:cubicBezTo>
                      <a:pt x="5607" y="8856"/>
                      <a:pt x="5609" y="8856"/>
                      <a:pt x="5612" y="8856"/>
                    </a:cubicBezTo>
                    <a:cubicBezTo>
                      <a:pt x="5641" y="8856"/>
                      <a:pt x="5708" y="8793"/>
                      <a:pt x="5653" y="8760"/>
                    </a:cubicBezTo>
                    <a:cubicBezTo>
                      <a:pt x="5623" y="8742"/>
                      <a:pt x="5588" y="8733"/>
                      <a:pt x="5552" y="8733"/>
                    </a:cubicBezTo>
                    <a:cubicBezTo>
                      <a:pt x="5516" y="8733"/>
                      <a:pt x="5481" y="8742"/>
                      <a:pt x="5451" y="8760"/>
                    </a:cubicBezTo>
                    <a:cubicBezTo>
                      <a:pt x="5582" y="8641"/>
                      <a:pt x="5153" y="8462"/>
                      <a:pt x="5260" y="8367"/>
                    </a:cubicBezTo>
                    <a:cubicBezTo>
                      <a:pt x="5260" y="8260"/>
                      <a:pt x="5129" y="8272"/>
                      <a:pt x="5058" y="8224"/>
                    </a:cubicBezTo>
                    <a:cubicBezTo>
                      <a:pt x="5010" y="8176"/>
                      <a:pt x="4963" y="8129"/>
                      <a:pt x="4927" y="8069"/>
                    </a:cubicBezTo>
                    <a:cubicBezTo>
                      <a:pt x="4855" y="8010"/>
                      <a:pt x="4772" y="7974"/>
                      <a:pt x="4713" y="7915"/>
                    </a:cubicBezTo>
                    <a:cubicBezTo>
                      <a:pt x="4653" y="7843"/>
                      <a:pt x="4701" y="7807"/>
                      <a:pt x="4641" y="7748"/>
                    </a:cubicBezTo>
                    <a:cubicBezTo>
                      <a:pt x="4617" y="7724"/>
                      <a:pt x="4594" y="7688"/>
                      <a:pt x="4558" y="7688"/>
                    </a:cubicBezTo>
                    <a:cubicBezTo>
                      <a:pt x="4534" y="7688"/>
                      <a:pt x="4521" y="7699"/>
                      <a:pt x="4511" y="7699"/>
                    </a:cubicBezTo>
                    <a:cubicBezTo>
                      <a:pt x="4506" y="7699"/>
                      <a:pt x="4502" y="7696"/>
                      <a:pt x="4498" y="7688"/>
                    </a:cubicBezTo>
                    <a:cubicBezTo>
                      <a:pt x="4464" y="7642"/>
                      <a:pt x="4519" y="7574"/>
                      <a:pt x="4554" y="7548"/>
                    </a:cubicBezTo>
                    <a:lnTo>
                      <a:pt x="4554" y="7548"/>
                    </a:lnTo>
                    <a:cubicBezTo>
                      <a:pt x="4551" y="7550"/>
                      <a:pt x="4547" y="7551"/>
                      <a:pt x="4542" y="7551"/>
                    </a:cubicBezTo>
                    <a:cubicBezTo>
                      <a:pt x="4449" y="7551"/>
                      <a:pt x="4175" y="7148"/>
                      <a:pt x="4141" y="7081"/>
                    </a:cubicBezTo>
                    <a:cubicBezTo>
                      <a:pt x="4093" y="7022"/>
                      <a:pt x="4070" y="6926"/>
                      <a:pt x="4034" y="6867"/>
                    </a:cubicBezTo>
                    <a:cubicBezTo>
                      <a:pt x="3986" y="6819"/>
                      <a:pt x="3927" y="6772"/>
                      <a:pt x="3867" y="6736"/>
                    </a:cubicBezTo>
                    <a:cubicBezTo>
                      <a:pt x="3858" y="6736"/>
                      <a:pt x="3829" y="6734"/>
                      <a:pt x="3800" y="6734"/>
                    </a:cubicBezTo>
                    <a:cubicBezTo>
                      <a:pt x="3756" y="6734"/>
                      <a:pt x="3710" y="6738"/>
                      <a:pt x="3724" y="6760"/>
                    </a:cubicBezTo>
                    <a:cubicBezTo>
                      <a:pt x="3689" y="6712"/>
                      <a:pt x="3832" y="6664"/>
                      <a:pt x="3748" y="6617"/>
                    </a:cubicBezTo>
                    <a:cubicBezTo>
                      <a:pt x="3736" y="6617"/>
                      <a:pt x="3629" y="6593"/>
                      <a:pt x="3641" y="6557"/>
                    </a:cubicBezTo>
                    <a:cubicBezTo>
                      <a:pt x="3641" y="6533"/>
                      <a:pt x="3772" y="6545"/>
                      <a:pt x="3736" y="6510"/>
                    </a:cubicBezTo>
                    <a:cubicBezTo>
                      <a:pt x="3707" y="6481"/>
                      <a:pt x="3632" y="6428"/>
                      <a:pt x="3572" y="6428"/>
                    </a:cubicBezTo>
                    <a:cubicBezTo>
                      <a:pt x="3558" y="6428"/>
                      <a:pt x="3545" y="6431"/>
                      <a:pt x="3534" y="6438"/>
                    </a:cubicBezTo>
                    <a:cubicBezTo>
                      <a:pt x="3498" y="6414"/>
                      <a:pt x="3546" y="6331"/>
                      <a:pt x="3558" y="6307"/>
                    </a:cubicBezTo>
                    <a:cubicBezTo>
                      <a:pt x="3570" y="6295"/>
                      <a:pt x="3534" y="6164"/>
                      <a:pt x="3522" y="6164"/>
                    </a:cubicBezTo>
                    <a:cubicBezTo>
                      <a:pt x="3490" y="6164"/>
                      <a:pt x="3458" y="6191"/>
                      <a:pt x="3427" y="6191"/>
                    </a:cubicBezTo>
                    <a:cubicBezTo>
                      <a:pt x="3411" y="6191"/>
                      <a:pt x="3395" y="6184"/>
                      <a:pt x="3379" y="6164"/>
                    </a:cubicBezTo>
                    <a:cubicBezTo>
                      <a:pt x="3343" y="6117"/>
                      <a:pt x="3355" y="6081"/>
                      <a:pt x="3320" y="6045"/>
                    </a:cubicBezTo>
                    <a:cubicBezTo>
                      <a:pt x="3272" y="6010"/>
                      <a:pt x="3248" y="6021"/>
                      <a:pt x="3212" y="5974"/>
                    </a:cubicBezTo>
                    <a:cubicBezTo>
                      <a:pt x="3189" y="5926"/>
                      <a:pt x="3212" y="5867"/>
                      <a:pt x="3189" y="5807"/>
                    </a:cubicBezTo>
                    <a:cubicBezTo>
                      <a:pt x="3171" y="5755"/>
                      <a:pt x="3141" y="5722"/>
                      <a:pt x="3103" y="5722"/>
                    </a:cubicBezTo>
                    <a:cubicBezTo>
                      <a:pt x="3089" y="5722"/>
                      <a:pt x="3074" y="5726"/>
                      <a:pt x="3058" y="5736"/>
                    </a:cubicBezTo>
                    <a:cubicBezTo>
                      <a:pt x="3058" y="5713"/>
                      <a:pt x="3079" y="5592"/>
                      <a:pt x="3060" y="5592"/>
                    </a:cubicBezTo>
                    <a:cubicBezTo>
                      <a:pt x="3060" y="5592"/>
                      <a:pt x="3059" y="5592"/>
                      <a:pt x="3058" y="5593"/>
                    </a:cubicBezTo>
                    <a:cubicBezTo>
                      <a:pt x="3049" y="5602"/>
                      <a:pt x="3019" y="5665"/>
                      <a:pt x="2990" y="5665"/>
                    </a:cubicBezTo>
                    <a:cubicBezTo>
                      <a:pt x="2981" y="5665"/>
                      <a:pt x="2971" y="5658"/>
                      <a:pt x="2962" y="5640"/>
                    </a:cubicBezTo>
                    <a:cubicBezTo>
                      <a:pt x="2950" y="5605"/>
                      <a:pt x="2962" y="5569"/>
                      <a:pt x="2962" y="5533"/>
                    </a:cubicBezTo>
                    <a:cubicBezTo>
                      <a:pt x="2940" y="5465"/>
                      <a:pt x="2884" y="5342"/>
                      <a:pt x="2806" y="5342"/>
                    </a:cubicBezTo>
                    <a:cubicBezTo>
                      <a:pt x="2804" y="5342"/>
                      <a:pt x="2802" y="5342"/>
                      <a:pt x="2800" y="5342"/>
                    </a:cubicBezTo>
                    <a:lnTo>
                      <a:pt x="2800" y="5342"/>
                    </a:lnTo>
                    <a:cubicBezTo>
                      <a:pt x="2842" y="5332"/>
                      <a:pt x="2831" y="5187"/>
                      <a:pt x="2819" y="5164"/>
                    </a:cubicBezTo>
                    <a:lnTo>
                      <a:pt x="2819" y="5164"/>
                    </a:lnTo>
                    <a:cubicBezTo>
                      <a:pt x="2809" y="5169"/>
                      <a:pt x="2800" y="5172"/>
                      <a:pt x="2793" y="5172"/>
                    </a:cubicBezTo>
                    <a:cubicBezTo>
                      <a:pt x="2766" y="5172"/>
                      <a:pt x="2755" y="5142"/>
                      <a:pt x="2736" y="5105"/>
                    </a:cubicBezTo>
                    <a:cubicBezTo>
                      <a:pt x="2716" y="5078"/>
                      <a:pt x="2715" y="5070"/>
                      <a:pt x="2709" y="5070"/>
                    </a:cubicBezTo>
                    <a:cubicBezTo>
                      <a:pt x="2705" y="5070"/>
                      <a:pt x="2698" y="5076"/>
                      <a:pt x="2677" y="5081"/>
                    </a:cubicBezTo>
                    <a:cubicBezTo>
                      <a:pt x="2629" y="5081"/>
                      <a:pt x="2617" y="4914"/>
                      <a:pt x="2593" y="4878"/>
                    </a:cubicBezTo>
                    <a:cubicBezTo>
                      <a:pt x="2581" y="4843"/>
                      <a:pt x="2546" y="4867"/>
                      <a:pt x="2522" y="4831"/>
                    </a:cubicBezTo>
                    <a:cubicBezTo>
                      <a:pt x="2486" y="4783"/>
                      <a:pt x="2462" y="4736"/>
                      <a:pt x="2438" y="4676"/>
                    </a:cubicBezTo>
                    <a:cubicBezTo>
                      <a:pt x="2388" y="4596"/>
                      <a:pt x="2347" y="4550"/>
                      <a:pt x="2271" y="4544"/>
                    </a:cubicBezTo>
                    <a:lnTo>
                      <a:pt x="2271" y="4544"/>
                    </a:lnTo>
                    <a:cubicBezTo>
                      <a:pt x="2301" y="4542"/>
                      <a:pt x="2333" y="4536"/>
                      <a:pt x="2355" y="4521"/>
                    </a:cubicBezTo>
                    <a:cubicBezTo>
                      <a:pt x="2379" y="4497"/>
                      <a:pt x="2308" y="4462"/>
                      <a:pt x="2296" y="4450"/>
                    </a:cubicBezTo>
                    <a:cubicBezTo>
                      <a:pt x="2177" y="4438"/>
                      <a:pt x="2177" y="4378"/>
                      <a:pt x="2248" y="4295"/>
                    </a:cubicBezTo>
                    <a:cubicBezTo>
                      <a:pt x="2296" y="4235"/>
                      <a:pt x="2022" y="4259"/>
                      <a:pt x="2117" y="4200"/>
                    </a:cubicBezTo>
                    <a:cubicBezTo>
                      <a:pt x="2178" y="4169"/>
                      <a:pt x="2127" y="4044"/>
                      <a:pt x="2051" y="4044"/>
                    </a:cubicBezTo>
                    <a:cubicBezTo>
                      <a:pt x="2038" y="4044"/>
                      <a:pt x="2024" y="4048"/>
                      <a:pt x="2010" y="4057"/>
                    </a:cubicBezTo>
                    <a:cubicBezTo>
                      <a:pt x="2046" y="4033"/>
                      <a:pt x="2057" y="3997"/>
                      <a:pt x="2057" y="3950"/>
                    </a:cubicBezTo>
                    <a:cubicBezTo>
                      <a:pt x="2057" y="3914"/>
                      <a:pt x="2022" y="3926"/>
                      <a:pt x="2010" y="3890"/>
                    </a:cubicBezTo>
                    <a:cubicBezTo>
                      <a:pt x="1998" y="3866"/>
                      <a:pt x="2010" y="3807"/>
                      <a:pt x="1986" y="3759"/>
                    </a:cubicBezTo>
                    <a:cubicBezTo>
                      <a:pt x="1962" y="3712"/>
                      <a:pt x="1915" y="3700"/>
                      <a:pt x="1903" y="3664"/>
                    </a:cubicBezTo>
                    <a:cubicBezTo>
                      <a:pt x="1879" y="3616"/>
                      <a:pt x="1855" y="3569"/>
                      <a:pt x="1843" y="3509"/>
                    </a:cubicBezTo>
                    <a:cubicBezTo>
                      <a:pt x="1831" y="3438"/>
                      <a:pt x="1807" y="3366"/>
                      <a:pt x="1772" y="3307"/>
                    </a:cubicBezTo>
                    <a:cubicBezTo>
                      <a:pt x="1748" y="3271"/>
                      <a:pt x="1665" y="3271"/>
                      <a:pt x="1665" y="3247"/>
                    </a:cubicBezTo>
                    <a:cubicBezTo>
                      <a:pt x="1653" y="3235"/>
                      <a:pt x="1712" y="3176"/>
                      <a:pt x="1712" y="3140"/>
                    </a:cubicBezTo>
                    <a:cubicBezTo>
                      <a:pt x="1724" y="3116"/>
                      <a:pt x="1653" y="3104"/>
                      <a:pt x="1629" y="3104"/>
                    </a:cubicBezTo>
                    <a:cubicBezTo>
                      <a:pt x="1608" y="3104"/>
                      <a:pt x="1561" y="3120"/>
                      <a:pt x="1528" y="3120"/>
                    </a:cubicBezTo>
                    <a:cubicBezTo>
                      <a:pt x="1504" y="3120"/>
                      <a:pt x="1488" y="3111"/>
                      <a:pt x="1498" y="3081"/>
                    </a:cubicBezTo>
                    <a:cubicBezTo>
                      <a:pt x="1534" y="3009"/>
                      <a:pt x="1569" y="2973"/>
                      <a:pt x="1557" y="2914"/>
                    </a:cubicBezTo>
                    <a:cubicBezTo>
                      <a:pt x="1557" y="2842"/>
                      <a:pt x="1379" y="2854"/>
                      <a:pt x="1426" y="2747"/>
                    </a:cubicBezTo>
                    <a:cubicBezTo>
                      <a:pt x="1462" y="2688"/>
                      <a:pt x="1367" y="2545"/>
                      <a:pt x="1331" y="2497"/>
                    </a:cubicBezTo>
                    <a:cubicBezTo>
                      <a:pt x="1295" y="2450"/>
                      <a:pt x="1260" y="2402"/>
                      <a:pt x="1248" y="2342"/>
                    </a:cubicBezTo>
                    <a:cubicBezTo>
                      <a:pt x="1248" y="2331"/>
                      <a:pt x="1270" y="2199"/>
                      <a:pt x="1261" y="2199"/>
                    </a:cubicBezTo>
                    <a:cubicBezTo>
                      <a:pt x="1261" y="2199"/>
                      <a:pt x="1260" y="2199"/>
                      <a:pt x="1260" y="2200"/>
                    </a:cubicBezTo>
                    <a:cubicBezTo>
                      <a:pt x="1250" y="2209"/>
                      <a:pt x="1233" y="2242"/>
                      <a:pt x="1202" y="2242"/>
                    </a:cubicBezTo>
                    <a:cubicBezTo>
                      <a:pt x="1194" y="2242"/>
                      <a:pt x="1186" y="2240"/>
                      <a:pt x="1176" y="2235"/>
                    </a:cubicBezTo>
                    <a:cubicBezTo>
                      <a:pt x="1165" y="2211"/>
                      <a:pt x="1141" y="2188"/>
                      <a:pt x="1141" y="2164"/>
                    </a:cubicBezTo>
                    <a:cubicBezTo>
                      <a:pt x="1118" y="2118"/>
                      <a:pt x="1106" y="2028"/>
                      <a:pt x="1158" y="2000"/>
                    </a:cubicBezTo>
                    <a:lnTo>
                      <a:pt x="1158" y="2000"/>
                    </a:lnTo>
                    <a:cubicBezTo>
                      <a:pt x="1128" y="2014"/>
                      <a:pt x="1108" y="2020"/>
                      <a:pt x="1097" y="2020"/>
                    </a:cubicBezTo>
                    <a:cubicBezTo>
                      <a:pt x="1046" y="2020"/>
                      <a:pt x="1155" y="1900"/>
                      <a:pt x="1117" y="1842"/>
                    </a:cubicBezTo>
                    <a:cubicBezTo>
                      <a:pt x="1057" y="1783"/>
                      <a:pt x="986" y="1819"/>
                      <a:pt x="938" y="1747"/>
                    </a:cubicBezTo>
                    <a:cubicBezTo>
                      <a:pt x="926" y="1723"/>
                      <a:pt x="950" y="1652"/>
                      <a:pt x="938" y="1616"/>
                    </a:cubicBezTo>
                    <a:cubicBezTo>
                      <a:pt x="926" y="1497"/>
                      <a:pt x="855" y="1580"/>
                      <a:pt x="843" y="1449"/>
                    </a:cubicBezTo>
                    <a:cubicBezTo>
                      <a:pt x="831" y="1378"/>
                      <a:pt x="819" y="1307"/>
                      <a:pt x="784" y="1235"/>
                    </a:cubicBezTo>
                    <a:cubicBezTo>
                      <a:pt x="760" y="1211"/>
                      <a:pt x="736" y="1187"/>
                      <a:pt x="700" y="1164"/>
                    </a:cubicBezTo>
                    <a:cubicBezTo>
                      <a:pt x="676" y="1045"/>
                      <a:pt x="784" y="854"/>
                      <a:pt x="676" y="759"/>
                    </a:cubicBezTo>
                    <a:cubicBezTo>
                      <a:pt x="658" y="744"/>
                      <a:pt x="645" y="741"/>
                      <a:pt x="635" y="741"/>
                    </a:cubicBezTo>
                    <a:cubicBezTo>
                      <a:pt x="628" y="741"/>
                      <a:pt x="623" y="743"/>
                      <a:pt x="618" y="743"/>
                    </a:cubicBezTo>
                    <a:cubicBezTo>
                      <a:pt x="609" y="743"/>
                      <a:pt x="604" y="736"/>
                      <a:pt x="593" y="699"/>
                    </a:cubicBezTo>
                    <a:cubicBezTo>
                      <a:pt x="605" y="676"/>
                      <a:pt x="605" y="640"/>
                      <a:pt x="605" y="604"/>
                    </a:cubicBezTo>
                    <a:cubicBezTo>
                      <a:pt x="605" y="592"/>
                      <a:pt x="569" y="604"/>
                      <a:pt x="557" y="580"/>
                    </a:cubicBezTo>
                    <a:cubicBezTo>
                      <a:pt x="548" y="570"/>
                      <a:pt x="540" y="558"/>
                      <a:pt x="533" y="545"/>
                    </a:cubicBezTo>
                    <a:lnTo>
                      <a:pt x="533" y="545"/>
                    </a:lnTo>
                    <a:cubicBezTo>
                      <a:pt x="564" y="554"/>
                      <a:pt x="593" y="564"/>
                      <a:pt x="617" y="580"/>
                    </a:cubicBezTo>
                    <a:cubicBezTo>
                      <a:pt x="831" y="664"/>
                      <a:pt x="1034" y="771"/>
                      <a:pt x="1224" y="902"/>
                    </a:cubicBezTo>
                    <a:cubicBezTo>
                      <a:pt x="1310" y="954"/>
                      <a:pt x="1453" y="1093"/>
                      <a:pt x="1561" y="1093"/>
                    </a:cubicBezTo>
                    <a:cubicBezTo>
                      <a:pt x="1602" y="1093"/>
                      <a:pt x="1638" y="1073"/>
                      <a:pt x="1665" y="1021"/>
                    </a:cubicBezTo>
                    <a:cubicBezTo>
                      <a:pt x="1665" y="1011"/>
                      <a:pt x="1729" y="937"/>
                      <a:pt x="1752" y="937"/>
                    </a:cubicBezTo>
                    <a:cubicBezTo>
                      <a:pt x="1757" y="937"/>
                      <a:pt x="1760" y="941"/>
                      <a:pt x="1760" y="949"/>
                    </a:cubicBezTo>
                    <a:cubicBezTo>
                      <a:pt x="1772" y="997"/>
                      <a:pt x="1760" y="1045"/>
                      <a:pt x="1748" y="1092"/>
                    </a:cubicBezTo>
                    <a:cubicBezTo>
                      <a:pt x="1712" y="1176"/>
                      <a:pt x="1688" y="1259"/>
                      <a:pt x="1676" y="1342"/>
                    </a:cubicBezTo>
                    <a:cubicBezTo>
                      <a:pt x="1688" y="1342"/>
                      <a:pt x="1688" y="1318"/>
                      <a:pt x="1724" y="1318"/>
                    </a:cubicBezTo>
                    <a:cubicBezTo>
                      <a:pt x="1760" y="1330"/>
                      <a:pt x="1796" y="1342"/>
                      <a:pt x="1831" y="1354"/>
                    </a:cubicBezTo>
                    <a:cubicBezTo>
                      <a:pt x="1879" y="1378"/>
                      <a:pt x="1962" y="1414"/>
                      <a:pt x="1938" y="1485"/>
                    </a:cubicBezTo>
                    <a:cubicBezTo>
                      <a:pt x="1955" y="1443"/>
                      <a:pt x="1977" y="1432"/>
                      <a:pt x="2000" y="1432"/>
                    </a:cubicBezTo>
                    <a:cubicBezTo>
                      <a:pt x="2024" y="1432"/>
                      <a:pt x="2050" y="1444"/>
                      <a:pt x="2075" y="1444"/>
                    </a:cubicBezTo>
                    <a:cubicBezTo>
                      <a:pt x="2094" y="1444"/>
                      <a:pt x="2112" y="1437"/>
                      <a:pt x="2129" y="1414"/>
                    </a:cubicBezTo>
                    <a:cubicBezTo>
                      <a:pt x="2144" y="1383"/>
                      <a:pt x="2184" y="1338"/>
                      <a:pt x="2220" y="1338"/>
                    </a:cubicBezTo>
                    <a:cubicBezTo>
                      <a:pt x="2240" y="1338"/>
                      <a:pt x="2259" y="1352"/>
                      <a:pt x="2272" y="1390"/>
                    </a:cubicBezTo>
                    <a:cubicBezTo>
                      <a:pt x="2284" y="1449"/>
                      <a:pt x="2248" y="1485"/>
                      <a:pt x="2284" y="1545"/>
                    </a:cubicBezTo>
                    <a:cubicBezTo>
                      <a:pt x="2303" y="1576"/>
                      <a:pt x="2321" y="1591"/>
                      <a:pt x="2339" y="1591"/>
                    </a:cubicBezTo>
                    <a:cubicBezTo>
                      <a:pt x="2354" y="1591"/>
                      <a:pt x="2368" y="1579"/>
                      <a:pt x="2379" y="1557"/>
                    </a:cubicBezTo>
                    <a:cubicBezTo>
                      <a:pt x="2393" y="1543"/>
                      <a:pt x="2401" y="1538"/>
                      <a:pt x="2410" y="1538"/>
                    </a:cubicBezTo>
                    <a:cubicBezTo>
                      <a:pt x="2424" y="1538"/>
                      <a:pt x="2438" y="1549"/>
                      <a:pt x="2474" y="1557"/>
                    </a:cubicBezTo>
                    <a:cubicBezTo>
                      <a:pt x="2498" y="1568"/>
                      <a:pt x="2474" y="1592"/>
                      <a:pt x="2474" y="1616"/>
                    </a:cubicBezTo>
                    <a:cubicBezTo>
                      <a:pt x="2474" y="1657"/>
                      <a:pt x="2506" y="1665"/>
                      <a:pt x="2548" y="1665"/>
                    </a:cubicBezTo>
                    <a:cubicBezTo>
                      <a:pt x="2573" y="1665"/>
                      <a:pt x="2601" y="1662"/>
                      <a:pt x="2629" y="1662"/>
                    </a:cubicBezTo>
                    <a:cubicBezTo>
                      <a:pt x="2675" y="1662"/>
                      <a:pt x="2718" y="1670"/>
                      <a:pt x="2736" y="1711"/>
                    </a:cubicBezTo>
                    <a:cubicBezTo>
                      <a:pt x="2743" y="1714"/>
                      <a:pt x="2750" y="1715"/>
                      <a:pt x="2758" y="1715"/>
                    </a:cubicBezTo>
                    <a:cubicBezTo>
                      <a:pt x="2810" y="1715"/>
                      <a:pt x="2883" y="1668"/>
                      <a:pt x="2913" y="1668"/>
                    </a:cubicBezTo>
                    <a:cubicBezTo>
                      <a:pt x="2920" y="1668"/>
                      <a:pt x="2925" y="1670"/>
                      <a:pt x="2927" y="1676"/>
                    </a:cubicBezTo>
                    <a:cubicBezTo>
                      <a:pt x="2939" y="1711"/>
                      <a:pt x="2927" y="1783"/>
                      <a:pt x="2950" y="1783"/>
                    </a:cubicBezTo>
                    <a:cubicBezTo>
                      <a:pt x="2974" y="1771"/>
                      <a:pt x="2986" y="1711"/>
                      <a:pt x="3034" y="1699"/>
                    </a:cubicBezTo>
                    <a:lnTo>
                      <a:pt x="3046" y="1866"/>
                    </a:lnTo>
                    <a:cubicBezTo>
                      <a:pt x="3071" y="1829"/>
                      <a:pt x="3112" y="1811"/>
                      <a:pt x="3154" y="1811"/>
                    </a:cubicBezTo>
                    <a:cubicBezTo>
                      <a:pt x="3192" y="1811"/>
                      <a:pt x="3232" y="1826"/>
                      <a:pt x="3260" y="1854"/>
                    </a:cubicBezTo>
                    <a:cubicBezTo>
                      <a:pt x="3296" y="1890"/>
                      <a:pt x="3343" y="1926"/>
                      <a:pt x="3391" y="1938"/>
                    </a:cubicBezTo>
                    <a:cubicBezTo>
                      <a:pt x="3402" y="1938"/>
                      <a:pt x="3460" y="1928"/>
                      <a:pt x="3438" y="1918"/>
                    </a:cubicBezTo>
                    <a:lnTo>
                      <a:pt x="3438" y="1918"/>
                    </a:lnTo>
                    <a:lnTo>
                      <a:pt x="3534" y="1949"/>
                    </a:lnTo>
                    <a:cubicBezTo>
                      <a:pt x="3555" y="1956"/>
                      <a:pt x="3564" y="1959"/>
                      <a:pt x="3569" y="1959"/>
                    </a:cubicBezTo>
                    <a:cubicBezTo>
                      <a:pt x="3581" y="1959"/>
                      <a:pt x="3563" y="1943"/>
                      <a:pt x="3605" y="1926"/>
                    </a:cubicBezTo>
                    <a:cubicBezTo>
                      <a:pt x="3611" y="1923"/>
                      <a:pt x="3616" y="1922"/>
                      <a:pt x="3623" y="1922"/>
                    </a:cubicBezTo>
                    <a:cubicBezTo>
                      <a:pt x="3673" y="1922"/>
                      <a:pt x="3751" y="2000"/>
                      <a:pt x="3772" y="2021"/>
                    </a:cubicBezTo>
                    <a:cubicBezTo>
                      <a:pt x="3792" y="2031"/>
                      <a:pt x="3870" y="2074"/>
                      <a:pt x="3923" y="2074"/>
                    </a:cubicBezTo>
                    <a:cubicBezTo>
                      <a:pt x="3933" y="2074"/>
                      <a:pt x="3943" y="2072"/>
                      <a:pt x="3951" y="2069"/>
                    </a:cubicBezTo>
                    <a:cubicBezTo>
                      <a:pt x="3981" y="2054"/>
                      <a:pt x="3992" y="2010"/>
                      <a:pt x="4011" y="2010"/>
                    </a:cubicBezTo>
                    <a:cubicBezTo>
                      <a:pt x="4022" y="2010"/>
                      <a:pt x="4036" y="2025"/>
                      <a:pt x="4058" y="2069"/>
                    </a:cubicBezTo>
                    <a:cubicBezTo>
                      <a:pt x="4065" y="2112"/>
                      <a:pt x="4108" y="2156"/>
                      <a:pt x="4135" y="2156"/>
                    </a:cubicBezTo>
                    <a:cubicBezTo>
                      <a:pt x="4152" y="2156"/>
                      <a:pt x="4162" y="2139"/>
                      <a:pt x="4153" y="2092"/>
                    </a:cubicBezTo>
                    <a:cubicBezTo>
                      <a:pt x="4166" y="2048"/>
                      <a:pt x="4192" y="2024"/>
                      <a:pt x="4221" y="2024"/>
                    </a:cubicBezTo>
                    <a:cubicBezTo>
                      <a:pt x="4246" y="2024"/>
                      <a:pt x="4274" y="2042"/>
                      <a:pt x="4296" y="2080"/>
                    </a:cubicBezTo>
                    <a:cubicBezTo>
                      <a:pt x="4328" y="2124"/>
                      <a:pt x="4311" y="2177"/>
                      <a:pt x="4390" y="2177"/>
                    </a:cubicBezTo>
                    <a:cubicBezTo>
                      <a:pt x="4397" y="2177"/>
                      <a:pt x="4405" y="2177"/>
                      <a:pt x="4415" y="2176"/>
                    </a:cubicBezTo>
                    <a:cubicBezTo>
                      <a:pt x="4425" y="2176"/>
                      <a:pt x="4540" y="2123"/>
                      <a:pt x="4573" y="2123"/>
                    </a:cubicBezTo>
                    <a:cubicBezTo>
                      <a:pt x="4578" y="2123"/>
                      <a:pt x="4582" y="2125"/>
                      <a:pt x="4582" y="2128"/>
                    </a:cubicBezTo>
                    <a:cubicBezTo>
                      <a:pt x="4582" y="2140"/>
                      <a:pt x="4474" y="2176"/>
                      <a:pt x="4510" y="2211"/>
                    </a:cubicBezTo>
                    <a:cubicBezTo>
                      <a:pt x="4520" y="2221"/>
                      <a:pt x="4534" y="2224"/>
                      <a:pt x="4551" y="2224"/>
                    </a:cubicBezTo>
                    <a:cubicBezTo>
                      <a:pt x="4597" y="2224"/>
                      <a:pt x="4659" y="2196"/>
                      <a:pt x="4677" y="2188"/>
                    </a:cubicBezTo>
                    <a:cubicBezTo>
                      <a:pt x="4736" y="2188"/>
                      <a:pt x="4796" y="2211"/>
                      <a:pt x="4832" y="2259"/>
                    </a:cubicBezTo>
                    <a:cubicBezTo>
                      <a:pt x="4867" y="2295"/>
                      <a:pt x="4915" y="2319"/>
                      <a:pt x="4963" y="2342"/>
                    </a:cubicBezTo>
                    <a:cubicBezTo>
                      <a:pt x="5005" y="2351"/>
                      <a:pt x="5047" y="2359"/>
                      <a:pt x="5093" y="2359"/>
                    </a:cubicBezTo>
                    <a:cubicBezTo>
                      <a:pt x="5112" y="2359"/>
                      <a:pt x="5132" y="2358"/>
                      <a:pt x="5153" y="2354"/>
                    </a:cubicBezTo>
                    <a:cubicBezTo>
                      <a:pt x="5193" y="2354"/>
                      <a:pt x="5227" y="2328"/>
                      <a:pt x="5253" y="2328"/>
                    </a:cubicBezTo>
                    <a:cubicBezTo>
                      <a:pt x="5266" y="2328"/>
                      <a:pt x="5276" y="2334"/>
                      <a:pt x="5284" y="2354"/>
                    </a:cubicBezTo>
                    <a:cubicBezTo>
                      <a:pt x="5316" y="2418"/>
                      <a:pt x="5377" y="2463"/>
                      <a:pt x="5441" y="2463"/>
                    </a:cubicBezTo>
                    <a:cubicBezTo>
                      <a:pt x="5448" y="2463"/>
                      <a:pt x="5455" y="2463"/>
                      <a:pt x="5463" y="2461"/>
                    </a:cubicBezTo>
                    <a:cubicBezTo>
                      <a:pt x="5522" y="2461"/>
                      <a:pt x="5510" y="2402"/>
                      <a:pt x="5522" y="2366"/>
                    </a:cubicBezTo>
                    <a:lnTo>
                      <a:pt x="5522" y="2366"/>
                    </a:lnTo>
                    <a:cubicBezTo>
                      <a:pt x="5507" y="2449"/>
                      <a:pt x="5582" y="2484"/>
                      <a:pt x="5657" y="2484"/>
                    </a:cubicBezTo>
                    <a:cubicBezTo>
                      <a:pt x="5701" y="2484"/>
                      <a:pt x="5746" y="2472"/>
                      <a:pt x="5772" y="2450"/>
                    </a:cubicBezTo>
                    <a:cubicBezTo>
                      <a:pt x="5784" y="2442"/>
                      <a:pt x="5799" y="2438"/>
                      <a:pt x="5814" y="2438"/>
                    </a:cubicBezTo>
                    <a:cubicBezTo>
                      <a:pt x="5844" y="2438"/>
                      <a:pt x="5875" y="2454"/>
                      <a:pt x="5891" y="2485"/>
                    </a:cubicBezTo>
                    <a:cubicBezTo>
                      <a:pt x="5891" y="2521"/>
                      <a:pt x="5844" y="2533"/>
                      <a:pt x="5867" y="2557"/>
                    </a:cubicBezTo>
                    <a:cubicBezTo>
                      <a:pt x="5875" y="2568"/>
                      <a:pt x="5884" y="2572"/>
                      <a:pt x="5893" y="2572"/>
                    </a:cubicBezTo>
                    <a:cubicBezTo>
                      <a:pt x="5913" y="2572"/>
                      <a:pt x="5935" y="2553"/>
                      <a:pt x="5951" y="2545"/>
                    </a:cubicBezTo>
                    <a:cubicBezTo>
                      <a:pt x="5961" y="2543"/>
                      <a:pt x="5972" y="2542"/>
                      <a:pt x="5982" y="2542"/>
                    </a:cubicBezTo>
                    <a:cubicBezTo>
                      <a:pt x="6034" y="2542"/>
                      <a:pt x="6088" y="2565"/>
                      <a:pt x="6118" y="2604"/>
                    </a:cubicBezTo>
                    <a:cubicBezTo>
                      <a:pt x="6114" y="2624"/>
                      <a:pt x="6120" y="2631"/>
                      <a:pt x="6130" y="2631"/>
                    </a:cubicBezTo>
                    <a:cubicBezTo>
                      <a:pt x="6158" y="2631"/>
                      <a:pt x="6219" y="2581"/>
                      <a:pt x="6237" y="2581"/>
                    </a:cubicBezTo>
                    <a:cubicBezTo>
                      <a:pt x="6297" y="2581"/>
                      <a:pt x="6364" y="2606"/>
                      <a:pt x="6424" y="2606"/>
                    </a:cubicBezTo>
                    <a:cubicBezTo>
                      <a:pt x="6446" y="2606"/>
                      <a:pt x="6467" y="2602"/>
                      <a:pt x="6487" y="2592"/>
                    </a:cubicBezTo>
                    <a:cubicBezTo>
                      <a:pt x="6513" y="2588"/>
                      <a:pt x="6539" y="2585"/>
                      <a:pt x="6565" y="2585"/>
                    </a:cubicBezTo>
                    <a:cubicBezTo>
                      <a:pt x="6610" y="2585"/>
                      <a:pt x="6656" y="2594"/>
                      <a:pt x="6701" y="2616"/>
                    </a:cubicBezTo>
                    <a:cubicBezTo>
                      <a:pt x="6755" y="2634"/>
                      <a:pt x="6837" y="2680"/>
                      <a:pt x="6910" y="2680"/>
                    </a:cubicBezTo>
                    <a:cubicBezTo>
                      <a:pt x="6933" y="2680"/>
                      <a:pt x="6955" y="2675"/>
                      <a:pt x="6975" y="2664"/>
                    </a:cubicBezTo>
                    <a:cubicBezTo>
                      <a:pt x="6978" y="2661"/>
                      <a:pt x="6981" y="2660"/>
                      <a:pt x="6984" y="2660"/>
                    </a:cubicBezTo>
                    <a:cubicBezTo>
                      <a:pt x="7007" y="2660"/>
                      <a:pt x="7037" y="2725"/>
                      <a:pt x="7058" y="2735"/>
                    </a:cubicBezTo>
                    <a:cubicBezTo>
                      <a:pt x="7064" y="2742"/>
                      <a:pt x="7071" y="2744"/>
                      <a:pt x="7079" y="2744"/>
                    </a:cubicBezTo>
                    <a:cubicBezTo>
                      <a:pt x="7098" y="2744"/>
                      <a:pt x="7121" y="2733"/>
                      <a:pt x="7152" y="2733"/>
                    </a:cubicBezTo>
                    <a:cubicBezTo>
                      <a:pt x="7160" y="2733"/>
                      <a:pt x="7168" y="2734"/>
                      <a:pt x="7177" y="2735"/>
                    </a:cubicBezTo>
                    <a:cubicBezTo>
                      <a:pt x="7225" y="2747"/>
                      <a:pt x="7284" y="2759"/>
                      <a:pt x="7356" y="2759"/>
                    </a:cubicBezTo>
                    <a:cubicBezTo>
                      <a:pt x="7395" y="2759"/>
                      <a:pt x="7403" y="2733"/>
                      <a:pt x="7422" y="2733"/>
                    </a:cubicBezTo>
                    <a:cubicBezTo>
                      <a:pt x="7431" y="2733"/>
                      <a:pt x="7443" y="2739"/>
                      <a:pt x="7463" y="2759"/>
                    </a:cubicBezTo>
                    <a:cubicBezTo>
                      <a:pt x="7506" y="2788"/>
                      <a:pt x="7576" y="2835"/>
                      <a:pt x="7630" y="2835"/>
                    </a:cubicBezTo>
                    <a:cubicBezTo>
                      <a:pt x="7664" y="2835"/>
                      <a:pt x="7692" y="2815"/>
                      <a:pt x="7701" y="2759"/>
                    </a:cubicBezTo>
                    <a:lnTo>
                      <a:pt x="7701" y="2759"/>
                    </a:lnTo>
                    <a:cubicBezTo>
                      <a:pt x="7686" y="2850"/>
                      <a:pt x="7838" y="2883"/>
                      <a:pt x="7970" y="2883"/>
                    </a:cubicBezTo>
                    <a:cubicBezTo>
                      <a:pt x="8046" y="2883"/>
                      <a:pt x="8115" y="2872"/>
                      <a:pt x="8142" y="2854"/>
                    </a:cubicBezTo>
                    <a:cubicBezTo>
                      <a:pt x="8149" y="2850"/>
                      <a:pt x="8156" y="2848"/>
                      <a:pt x="8163" y="2848"/>
                    </a:cubicBezTo>
                    <a:cubicBezTo>
                      <a:pt x="8217" y="2848"/>
                      <a:pt x="8258" y="2964"/>
                      <a:pt x="8313" y="2964"/>
                    </a:cubicBezTo>
                    <a:cubicBezTo>
                      <a:pt x="8330" y="2964"/>
                      <a:pt x="8348" y="2954"/>
                      <a:pt x="8368" y="2926"/>
                    </a:cubicBezTo>
                    <a:cubicBezTo>
                      <a:pt x="8392" y="2886"/>
                      <a:pt x="8416" y="2840"/>
                      <a:pt x="8447" y="2840"/>
                    </a:cubicBezTo>
                    <a:cubicBezTo>
                      <a:pt x="8462" y="2840"/>
                      <a:pt x="8479" y="2851"/>
                      <a:pt x="8499" y="2878"/>
                    </a:cubicBezTo>
                    <a:lnTo>
                      <a:pt x="8665" y="2878"/>
                    </a:lnTo>
                    <a:cubicBezTo>
                      <a:pt x="8665" y="2878"/>
                      <a:pt x="8618" y="2914"/>
                      <a:pt x="8642" y="2938"/>
                    </a:cubicBezTo>
                    <a:cubicBezTo>
                      <a:pt x="8677" y="2950"/>
                      <a:pt x="8713" y="2950"/>
                      <a:pt x="8749" y="2950"/>
                    </a:cubicBezTo>
                    <a:cubicBezTo>
                      <a:pt x="8844" y="2962"/>
                      <a:pt x="8927" y="3033"/>
                      <a:pt x="9011" y="3033"/>
                    </a:cubicBezTo>
                    <a:cubicBezTo>
                      <a:pt x="8927" y="2973"/>
                      <a:pt x="8927" y="2854"/>
                      <a:pt x="8987" y="2783"/>
                    </a:cubicBezTo>
                    <a:lnTo>
                      <a:pt x="8987" y="2783"/>
                    </a:lnTo>
                    <a:cubicBezTo>
                      <a:pt x="9070" y="2795"/>
                      <a:pt x="9011" y="2890"/>
                      <a:pt x="8999" y="2914"/>
                    </a:cubicBezTo>
                    <a:cubicBezTo>
                      <a:pt x="8999" y="2950"/>
                      <a:pt x="9106" y="2938"/>
                      <a:pt x="9142" y="2950"/>
                    </a:cubicBezTo>
                    <a:cubicBezTo>
                      <a:pt x="9163" y="2971"/>
                      <a:pt x="9211" y="3037"/>
                      <a:pt x="9231" y="3037"/>
                    </a:cubicBezTo>
                    <a:cubicBezTo>
                      <a:pt x="9233" y="3037"/>
                      <a:pt x="9235" y="3036"/>
                      <a:pt x="9237" y="3033"/>
                    </a:cubicBezTo>
                    <a:cubicBezTo>
                      <a:pt x="9256" y="3014"/>
                      <a:pt x="9275" y="2979"/>
                      <a:pt x="9307" y="2979"/>
                    </a:cubicBezTo>
                    <a:cubicBezTo>
                      <a:pt x="9315" y="2979"/>
                      <a:pt x="9323" y="2981"/>
                      <a:pt x="9332" y="2985"/>
                    </a:cubicBezTo>
                    <a:cubicBezTo>
                      <a:pt x="9404" y="3021"/>
                      <a:pt x="9451" y="3081"/>
                      <a:pt x="9535" y="3092"/>
                    </a:cubicBezTo>
                    <a:cubicBezTo>
                      <a:pt x="9517" y="3071"/>
                      <a:pt x="9553" y="3065"/>
                      <a:pt x="9607" y="3065"/>
                    </a:cubicBezTo>
                    <a:cubicBezTo>
                      <a:pt x="9675" y="3065"/>
                      <a:pt x="9773" y="3075"/>
                      <a:pt x="9832" y="3075"/>
                    </a:cubicBezTo>
                    <a:cubicBezTo>
                      <a:pt x="9856" y="3075"/>
                      <a:pt x="9873" y="3073"/>
                      <a:pt x="9880" y="3069"/>
                    </a:cubicBezTo>
                    <a:cubicBezTo>
                      <a:pt x="9916" y="3057"/>
                      <a:pt x="9856" y="2973"/>
                      <a:pt x="9904" y="2950"/>
                    </a:cubicBezTo>
                    <a:cubicBezTo>
                      <a:pt x="9908" y="2947"/>
                      <a:pt x="9912" y="2946"/>
                      <a:pt x="9916" y="2946"/>
                    </a:cubicBezTo>
                    <a:cubicBezTo>
                      <a:pt x="9953" y="2946"/>
                      <a:pt x="9963" y="3048"/>
                      <a:pt x="9963" y="3081"/>
                    </a:cubicBezTo>
                    <a:cubicBezTo>
                      <a:pt x="9963" y="3053"/>
                      <a:pt x="9985" y="3010"/>
                      <a:pt x="10012" y="3010"/>
                    </a:cubicBezTo>
                    <a:cubicBezTo>
                      <a:pt x="10019" y="3010"/>
                      <a:pt x="10027" y="3013"/>
                      <a:pt x="10035" y="3021"/>
                    </a:cubicBezTo>
                    <a:cubicBezTo>
                      <a:pt x="10070" y="3057"/>
                      <a:pt x="10035" y="3116"/>
                      <a:pt x="10082" y="3128"/>
                    </a:cubicBezTo>
                    <a:cubicBezTo>
                      <a:pt x="10085" y="3130"/>
                      <a:pt x="10088" y="3131"/>
                      <a:pt x="10091" y="3131"/>
                    </a:cubicBezTo>
                    <a:cubicBezTo>
                      <a:pt x="10119" y="3131"/>
                      <a:pt x="10143" y="3042"/>
                      <a:pt x="10196" y="3042"/>
                    </a:cubicBezTo>
                    <a:cubicBezTo>
                      <a:pt x="10202" y="3042"/>
                      <a:pt x="10207" y="3043"/>
                      <a:pt x="10213" y="3045"/>
                    </a:cubicBezTo>
                    <a:cubicBezTo>
                      <a:pt x="10223" y="3045"/>
                      <a:pt x="10283" y="3128"/>
                      <a:pt x="10309" y="3128"/>
                    </a:cubicBezTo>
                    <a:cubicBezTo>
                      <a:pt x="10314" y="3128"/>
                      <a:pt x="10318" y="3124"/>
                      <a:pt x="10320" y="3116"/>
                    </a:cubicBezTo>
                    <a:cubicBezTo>
                      <a:pt x="10320" y="3069"/>
                      <a:pt x="10273" y="3057"/>
                      <a:pt x="10332" y="3045"/>
                    </a:cubicBezTo>
                    <a:cubicBezTo>
                      <a:pt x="10338" y="3039"/>
                      <a:pt x="10347" y="3036"/>
                      <a:pt x="10356" y="3036"/>
                    </a:cubicBezTo>
                    <a:cubicBezTo>
                      <a:pt x="10365" y="3036"/>
                      <a:pt x="10374" y="3039"/>
                      <a:pt x="10380" y="3045"/>
                    </a:cubicBezTo>
                    <a:cubicBezTo>
                      <a:pt x="10416" y="3081"/>
                      <a:pt x="10356" y="3176"/>
                      <a:pt x="10416" y="3188"/>
                    </a:cubicBezTo>
                    <a:cubicBezTo>
                      <a:pt x="10451" y="3200"/>
                      <a:pt x="10499" y="3200"/>
                      <a:pt x="10547" y="3200"/>
                    </a:cubicBezTo>
                    <a:cubicBezTo>
                      <a:pt x="10559" y="3200"/>
                      <a:pt x="10582" y="3164"/>
                      <a:pt x="10582" y="3164"/>
                    </a:cubicBezTo>
                    <a:cubicBezTo>
                      <a:pt x="10654" y="3176"/>
                      <a:pt x="10737" y="3176"/>
                      <a:pt x="10809" y="3176"/>
                    </a:cubicBezTo>
                    <a:cubicBezTo>
                      <a:pt x="10892" y="3176"/>
                      <a:pt x="10916" y="3128"/>
                      <a:pt x="10832" y="3092"/>
                    </a:cubicBezTo>
                    <a:cubicBezTo>
                      <a:pt x="10892" y="3092"/>
                      <a:pt x="10963" y="3116"/>
                      <a:pt x="11011" y="3164"/>
                    </a:cubicBezTo>
                    <a:cubicBezTo>
                      <a:pt x="11040" y="3203"/>
                      <a:pt x="11085" y="3257"/>
                      <a:pt x="11139" y="3257"/>
                    </a:cubicBezTo>
                    <a:cubicBezTo>
                      <a:pt x="11151" y="3257"/>
                      <a:pt x="11164" y="3254"/>
                      <a:pt x="11178" y="3247"/>
                    </a:cubicBezTo>
                    <a:cubicBezTo>
                      <a:pt x="11237" y="3200"/>
                      <a:pt x="11225" y="3188"/>
                      <a:pt x="11297" y="3188"/>
                    </a:cubicBezTo>
                    <a:cubicBezTo>
                      <a:pt x="11321" y="3200"/>
                      <a:pt x="11356" y="3200"/>
                      <a:pt x="11392" y="3200"/>
                    </a:cubicBezTo>
                    <a:cubicBezTo>
                      <a:pt x="11392" y="3188"/>
                      <a:pt x="11392" y="3164"/>
                      <a:pt x="11404" y="3164"/>
                    </a:cubicBezTo>
                    <a:cubicBezTo>
                      <a:pt x="11419" y="3158"/>
                      <a:pt x="11437" y="3156"/>
                      <a:pt x="11457" y="3156"/>
                    </a:cubicBezTo>
                    <a:cubicBezTo>
                      <a:pt x="11500" y="3156"/>
                      <a:pt x="11549" y="3166"/>
                      <a:pt x="11589" y="3166"/>
                    </a:cubicBezTo>
                    <a:cubicBezTo>
                      <a:pt x="11599" y="3166"/>
                      <a:pt x="11609" y="3166"/>
                      <a:pt x="11618" y="3164"/>
                    </a:cubicBezTo>
                    <a:cubicBezTo>
                      <a:pt x="11656" y="3151"/>
                      <a:pt x="11691" y="3138"/>
                      <a:pt x="11721" y="3138"/>
                    </a:cubicBezTo>
                    <a:cubicBezTo>
                      <a:pt x="11746" y="3138"/>
                      <a:pt x="11768" y="3148"/>
                      <a:pt x="11785" y="3176"/>
                    </a:cubicBezTo>
                    <a:cubicBezTo>
                      <a:pt x="11813" y="3204"/>
                      <a:pt x="11853" y="3215"/>
                      <a:pt x="11893" y="3215"/>
                    </a:cubicBezTo>
                    <a:cubicBezTo>
                      <a:pt x="11922" y="3215"/>
                      <a:pt x="11951" y="3210"/>
                      <a:pt x="11975" y="3200"/>
                    </a:cubicBezTo>
                    <a:cubicBezTo>
                      <a:pt x="12011" y="3164"/>
                      <a:pt x="11916" y="3116"/>
                      <a:pt x="11892" y="3116"/>
                    </a:cubicBezTo>
                    <a:cubicBezTo>
                      <a:pt x="11940" y="3116"/>
                      <a:pt x="11987" y="3128"/>
                      <a:pt x="12023" y="3152"/>
                    </a:cubicBezTo>
                    <a:cubicBezTo>
                      <a:pt x="12059" y="3176"/>
                      <a:pt x="12083" y="3223"/>
                      <a:pt x="12118" y="3235"/>
                    </a:cubicBezTo>
                    <a:cubicBezTo>
                      <a:pt x="12133" y="3240"/>
                      <a:pt x="12146" y="3241"/>
                      <a:pt x="12158" y="3241"/>
                    </a:cubicBezTo>
                    <a:cubicBezTo>
                      <a:pt x="12192" y="3241"/>
                      <a:pt x="12215" y="3228"/>
                      <a:pt x="12242" y="3228"/>
                    </a:cubicBezTo>
                    <a:cubicBezTo>
                      <a:pt x="12258" y="3228"/>
                      <a:pt x="12275" y="3233"/>
                      <a:pt x="12297" y="3247"/>
                    </a:cubicBezTo>
                    <a:cubicBezTo>
                      <a:pt x="12315" y="3257"/>
                      <a:pt x="12363" y="3345"/>
                      <a:pt x="12394" y="3345"/>
                    </a:cubicBezTo>
                    <a:cubicBezTo>
                      <a:pt x="12403" y="3345"/>
                      <a:pt x="12411" y="3337"/>
                      <a:pt x="12416" y="3319"/>
                    </a:cubicBezTo>
                    <a:cubicBezTo>
                      <a:pt x="12433" y="3276"/>
                      <a:pt x="12450" y="3215"/>
                      <a:pt x="12485" y="3215"/>
                    </a:cubicBezTo>
                    <a:cubicBezTo>
                      <a:pt x="12499" y="3215"/>
                      <a:pt x="12515" y="3224"/>
                      <a:pt x="12535" y="3247"/>
                    </a:cubicBezTo>
                    <a:cubicBezTo>
                      <a:pt x="12583" y="3283"/>
                      <a:pt x="12571" y="3319"/>
                      <a:pt x="12642" y="3343"/>
                    </a:cubicBezTo>
                    <a:cubicBezTo>
                      <a:pt x="12651" y="3351"/>
                      <a:pt x="12737" y="3379"/>
                      <a:pt x="12787" y="3379"/>
                    </a:cubicBezTo>
                    <a:cubicBezTo>
                      <a:pt x="12804" y="3379"/>
                      <a:pt x="12818" y="3376"/>
                      <a:pt x="12821" y="3366"/>
                    </a:cubicBezTo>
                    <a:cubicBezTo>
                      <a:pt x="12831" y="3335"/>
                      <a:pt x="12796" y="3241"/>
                      <a:pt x="12842" y="3241"/>
                    </a:cubicBezTo>
                    <a:cubicBezTo>
                      <a:pt x="12849" y="3241"/>
                      <a:pt x="12858" y="3243"/>
                      <a:pt x="12868" y="3247"/>
                    </a:cubicBezTo>
                    <a:cubicBezTo>
                      <a:pt x="12940" y="3271"/>
                      <a:pt x="12880" y="3331"/>
                      <a:pt x="12904" y="3366"/>
                    </a:cubicBezTo>
                    <a:cubicBezTo>
                      <a:pt x="12928" y="3343"/>
                      <a:pt x="12952" y="3307"/>
                      <a:pt x="12987" y="3283"/>
                    </a:cubicBezTo>
                    <a:cubicBezTo>
                      <a:pt x="13001" y="3273"/>
                      <a:pt x="13012" y="3268"/>
                      <a:pt x="13021" y="3268"/>
                    </a:cubicBezTo>
                    <a:cubicBezTo>
                      <a:pt x="13042" y="3268"/>
                      <a:pt x="13050" y="3293"/>
                      <a:pt x="13059" y="3319"/>
                    </a:cubicBezTo>
                    <a:cubicBezTo>
                      <a:pt x="13118" y="3390"/>
                      <a:pt x="13202" y="3426"/>
                      <a:pt x="13285" y="3426"/>
                    </a:cubicBezTo>
                    <a:cubicBezTo>
                      <a:pt x="13357" y="3402"/>
                      <a:pt x="13309" y="3235"/>
                      <a:pt x="13345" y="3235"/>
                    </a:cubicBezTo>
                    <a:cubicBezTo>
                      <a:pt x="13368" y="3247"/>
                      <a:pt x="13380" y="3295"/>
                      <a:pt x="13404" y="3319"/>
                    </a:cubicBezTo>
                    <a:cubicBezTo>
                      <a:pt x="13428" y="3354"/>
                      <a:pt x="13476" y="3378"/>
                      <a:pt x="13523" y="3390"/>
                    </a:cubicBezTo>
                    <a:cubicBezTo>
                      <a:pt x="13578" y="3412"/>
                      <a:pt x="13662" y="3524"/>
                      <a:pt x="13713" y="3524"/>
                    </a:cubicBezTo>
                    <a:cubicBezTo>
                      <a:pt x="13717" y="3524"/>
                      <a:pt x="13722" y="3523"/>
                      <a:pt x="13726" y="3521"/>
                    </a:cubicBezTo>
                    <a:cubicBezTo>
                      <a:pt x="13755" y="3521"/>
                      <a:pt x="13793" y="3465"/>
                      <a:pt x="13818" y="3465"/>
                    </a:cubicBezTo>
                    <a:cubicBezTo>
                      <a:pt x="13824" y="3465"/>
                      <a:pt x="13829" y="3467"/>
                      <a:pt x="13833" y="3473"/>
                    </a:cubicBezTo>
                    <a:cubicBezTo>
                      <a:pt x="13845" y="3509"/>
                      <a:pt x="13845" y="3533"/>
                      <a:pt x="13880" y="3545"/>
                    </a:cubicBezTo>
                    <a:cubicBezTo>
                      <a:pt x="13888" y="3547"/>
                      <a:pt x="13896" y="3548"/>
                      <a:pt x="13904" y="3548"/>
                    </a:cubicBezTo>
                    <a:cubicBezTo>
                      <a:pt x="13988" y="3548"/>
                      <a:pt x="14055" y="3438"/>
                      <a:pt x="14142" y="3438"/>
                    </a:cubicBezTo>
                    <a:cubicBezTo>
                      <a:pt x="14238" y="3450"/>
                      <a:pt x="14261" y="3616"/>
                      <a:pt x="14333" y="3628"/>
                    </a:cubicBezTo>
                    <a:cubicBezTo>
                      <a:pt x="14356" y="3628"/>
                      <a:pt x="14335" y="3562"/>
                      <a:pt x="14322" y="3557"/>
                    </a:cubicBezTo>
                    <a:lnTo>
                      <a:pt x="14322" y="3557"/>
                    </a:lnTo>
                    <a:cubicBezTo>
                      <a:pt x="14380" y="3570"/>
                      <a:pt x="14381" y="3640"/>
                      <a:pt x="14428" y="3652"/>
                    </a:cubicBezTo>
                    <a:cubicBezTo>
                      <a:pt x="14458" y="3646"/>
                      <a:pt x="14491" y="3643"/>
                      <a:pt x="14523" y="3643"/>
                    </a:cubicBezTo>
                    <a:cubicBezTo>
                      <a:pt x="14556" y="3643"/>
                      <a:pt x="14589" y="3646"/>
                      <a:pt x="14619" y="3652"/>
                    </a:cubicBezTo>
                    <a:cubicBezTo>
                      <a:pt x="14601" y="3646"/>
                      <a:pt x="14613" y="3646"/>
                      <a:pt x="14633" y="3646"/>
                    </a:cubicBezTo>
                    <a:cubicBezTo>
                      <a:pt x="14654" y="3646"/>
                      <a:pt x="14684" y="3646"/>
                      <a:pt x="14702" y="3640"/>
                    </a:cubicBezTo>
                    <a:cubicBezTo>
                      <a:pt x="14709" y="3637"/>
                      <a:pt x="14717" y="3635"/>
                      <a:pt x="14726" y="3635"/>
                    </a:cubicBezTo>
                    <a:cubicBezTo>
                      <a:pt x="14747" y="3635"/>
                      <a:pt x="14772" y="3644"/>
                      <a:pt x="14797" y="3652"/>
                    </a:cubicBezTo>
                    <a:cubicBezTo>
                      <a:pt x="14843" y="3688"/>
                      <a:pt x="14902" y="3704"/>
                      <a:pt x="14965" y="3704"/>
                    </a:cubicBezTo>
                    <a:cubicBezTo>
                      <a:pt x="14984" y="3704"/>
                      <a:pt x="15004" y="3703"/>
                      <a:pt x="15023" y="3700"/>
                    </a:cubicBezTo>
                    <a:cubicBezTo>
                      <a:pt x="15042" y="3700"/>
                      <a:pt x="15111" y="3649"/>
                      <a:pt x="15141" y="3649"/>
                    </a:cubicBezTo>
                    <a:cubicBezTo>
                      <a:pt x="15149" y="3649"/>
                      <a:pt x="15154" y="3653"/>
                      <a:pt x="15154" y="3664"/>
                    </a:cubicBezTo>
                    <a:cubicBezTo>
                      <a:pt x="15136" y="3728"/>
                      <a:pt x="15125" y="3791"/>
                      <a:pt x="15174" y="3791"/>
                    </a:cubicBezTo>
                    <a:cubicBezTo>
                      <a:pt x="15189" y="3791"/>
                      <a:pt x="15210" y="3785"/>
                      <a:pt x="15238" y="3771"/>
                    </a:cubicBezTo>
                    <a:cubicBezTo>
                      <a:pt x="15259" y="3760"/>
                      <a:pt x="15284" y="3743"/>
                      <a:pt x="15310" y="3727"/>
                    </a:cubicBezTo>
                    <a:lnTo>
                      <a:pt x="15310" y="3727"/>
                    </a:lnTo>
                    <a:cubicBezTo>
                      <a:pt x="15310" y="3730"/>
                      <a:pt x="15309" y="3733"/>
                      <a:pt x="15309" y="3735"/>
                    </a:cubicBezTo>
                    <a:cubicBezTo>
                      <a:pt x="15325" y="3741"/>
                      <a:pt x="15346" y="3746"/>
                      <a:pt x="15365" y="3746"/>
                    </a:cubicBezTo>
                    <a:cubicBezTo>
                      <a:pt x="15389" y="3746"/>
                      <a:pt x="15410" y="3738"/>
                      <a:pt x="15416" y="3712"/>
                    </a:cubicBezTo>
                    <a:cubicBezTo>
                      <a:pt x="15410" y="3705"/>
                      <a:pt x="15404" y="3696"/>
                      <a:pt x="15398" y="3687"/>
                    </a:cubicBezTo>
                    <a:lnTo>
                      <a:pt x="15398" y="3687"/>
                    </a:lnTo>
                    <a:cubicBezTo>
                      <a:pt x="15404" y="3686"/>
                      <a:pt x="15411" y="3685"/>
                      <a:pt x="15417" y="3685"/>
                    </a:cubicBezTo>
                    <a:cubicBezTo>
                      <a:pt x="15443" y="3685"/>
                      <a:pt x="15467" y="3696"/>
                      <a:pt x="15488" y="3724"/>
                    </a:cubicBezTo>
                    <a:cubicBezTo>
                      <a:pt x="15523" y="3771"/>
                      <a:pt x="15547" y="3843"/>
                      <a:pt x="15607" y="3878"/>
                    </a:cubicBezTo>
                    <a:cubicBezTo>
                      <a:pt x="15624" y="3888"/>
                      <a:pt x="15637" y="3892"/>
                      <a:pt x="15648" y="3892"/>
                    </a:cubicBezTo>
                    <a:cubicBezTo>
                      <a:pt x="15671" y="3892"/>
                      <a:pt x="15686" y="3876"/>
                      <a:pt x="15711" y="3876"/>
                    </a:cubicBezTo>
                    <a:cubicBezTo>
                      <a:pt x="15715" y="3876"/>
                      <a:pt x="15720" y="3877"/>
                      <a:pt x="15726" y="3878"/>
                    </a:cubicBezTo>
                    <a:cubicBezTo>
                      <a:pt x="15773" y="3890"/>
                      <a:pt x="15785" y="3962"/>
                      <a:pt x="15833" y="3985"/>
                    </a:cubicBezTo>
                    <a:cubicBezTo>
                      <a:pt x="15845" y="3985"/>
                      <a:pt x="15869" y="3938"/>
                      <a:pt x="15881" y="3938"/>
                    </a:cubicBezTo>
                    <a:cubicBezTo>
                      <a:pt x="15892" y="3932"/>
                      <a:pt x="15903" y="3929"/>
                      <a:pt x="15912" y="3929"/>
                    </a:cubicBezTo>
                    <a:cubicBezTo>
                      <a:pt x="15978" y="3929"/>
                      <a:pt x="15993" y="4053"/>
                      <a:pt x="16032" y="4079"/>
                    </a:cubicBezTo>
                    <a:lnTo>
                      <a:pt x="16032" y="4079"/>
                    </a:lnTo>
                    <a:cubicBezTo>
                      <a:pt x="16021" y="4062"/>
                      <a:pt x="16046" y="3949"/>
                      <a:pt x="16094" y="3949"/>
                    </a:cubicBezTo>
                    <a:cubicBezTo>
                      <a:pt x="16108" y="3949"/>
                      <a:pt x="16124" y="3960"/>
                      <a:pt x="16143" y="3985"/>
                    </a:cubicBezTo>
                    <a:cubicBezTo>
                      <a:pt x="16190" y="4045"/>
                      <a:pt x="16166" y="4045"/>
                      <a:pt x="16262" y="4069"/>
                    </a:cubicBezTo>
                    <a:cubicBezTo>
                      <a:pt x="16294" y="4101"/>
                      <a:pt x="16297" y="4114"/>
                      <a:pt x="16279" y="4152"/>
                    </a:cubicBezTo>
                    <a:lnTo>
                      <a:pt x="16279" y="4152"/>
                    </a:lnTo>
                    <a:cubicBezTo>
                      <a:pt x="16294" y="4126"/>
                      <a:pt x="16318" y="4119"/>
                      <a:pt x="16346" y="4119"/>
                    </a:cubicBezTo>
                    <a:cubicBezTo>
                      <a:pt x="16389" y="4119"/>
                      <a:pt x="16441" y="4138"/>
                      <a:pt x="16483" y="4138"/>
                    </a:cubicBezTo>
                    <a:cubicBezTo>
                      <a:pt x="16512" y="4138"/>
                      <a:pt x="16536" y="4128"/>
                      <a:pt x="16547" y="4095"/>
                    </a:cubicBezTo>
                    <a:lnTo>
                      <a:pt x="16547" y="4095"/>
                    </a:lnTo>
                    <a:cubicBezTo>
                      <a:pt x="16527" y="4165"/>
                      <a:pt x="16691" y="4200"/>
                      <a:pt x="16726" y="4212"/>
                    </a:cubicBezTo>
                    <a:cubicBezTo>
                      <a:pt x="16774" y="4224"/>
                      <a:pt x="16809" y="4224"/>
                      <a:pt x="16845" y="4224"/>
                    </a:cubicBezTo>
                    <a:cubicBezTo>
                      <a:pt x="16845" y="4224"/>
                      <a:pt x="16894" y="4174"/>
                      <a:pt x="16912" y="4174"/>
                    </a:cubicBezTo>
                    <a:cubicBezTo>
                      <a:pt x="16914" y="4174"/>
                      <a:pt x="16915" y="4175"/>
                      <a:pt x="16916" y="4176"/>
                    </a:cubicBezTo>
                    <a:cubicBezTo>
                      <a:pt x="16916" y="4212"/>
                      <a:pt x="16869" y="4295"/>
                      <a:pt x="16857" y="4319"/>
                    </a:cubicBezTo>
                    <a:cubicBezTo>
                      <a:pt x="16905" y="4295"/>
                      <a:pt x="16952" y="4295"/>
                      <a:pt x="16988" y="4247"/>
                    </a:cubicBezTo>
                    <a:cubicBezTo>
                      <a:pt x="17007" y="4209"/>
                      <a:pt x="17034" y="4154"/>
                      <a:pt x="17082" y="4154"/>
                    </a:cubicBezTo>
                    <a:cubicBezTo>
                      <a:pt x="17093" y="4154"/>
                      <a:pt x="17105" y="4157"/>
                      <a:pt x="17119" y="4164"/>
                    </a:cubicBezTo>
                    <a:cubicBezTo>
                      <a:pt x="17107" y="4188"/>
                      <a:pt x="17047" y="4283"/>
                      <a:pt x="17059" y="4307"/>
                    </a:cubicBezTo>
                    <a:cubicBezTo>
                      <a:pt x="17062" y="4313"/>
                      <a:pt x="17069" y="4315"/>
                      <a:pt x="17079" y="4315"/>
                    </a:cubicBezTo>
                    <a:cubicBezTo>
                      <a:pt x="17108" y="4315"/>
                      <a:pt x="17160" y="4292"/>
                      <a:pt x="17178" y="4283"/>
                    </a:cubicBezTo>
                    <a:cubicBezTo>
                      <a:pt x="17202" y="4295"/>
                      <a:pt x="17238" y="4307"/>
                      <a:pt x="17262" y="4343"/>
                    </a:cubicBezTo>
                    <a:cubicBezTo>
                      <a:pt x="17286" y="4355"/>
                      <a:pt x="17286" y="4414"/>
                      <a:pt x="17321" y="4426"/>
                    </a:cubicBezTo>
                    <a:cubicBezTo>
                      <a:pt x="17323" y="4427"/>
                      <a:pt x="17324" y="4427"/>
                      <a:pt x="17326" y="4427"/>
                    </a:cubicBezTo>
                    <a:cubicBezTo>
                      <a:pt x="17349" y="4427"/>
                      <a:pt x="17394" y="4363"/>
                      <a:pt x="17419" y="4363"/>
                    </a:cubicBezTo>
                    <a:cubicBezTo>
                      <a:pt x="17423" y="4363"/>
                      <a:pt x="17426" y="4364"/>
                      <a:pt x="17428" y="4366"/>
                    </a:cubicBezTo>
                    <a:cubicBezTo>
                      <a:pt x="17464" y="4390"/>
                      <a:pt x="17452" y="4414"/>
                      <a:pt x="17464" y="4426"/>
                    </a:cubicBezTo>
                    <a:cubicBezTo>
                      <a:pt x="17476" y="4450"/>
                      <a:pt x="17500" y="4462"/>
                      <a:pt x="17524" y="4474"/>
                    </a:cubicBezTo>
                    <a:cubicBezTo>
                      <a:pt x="17583" y="4497"/>
                      <a:pt x="17643" y="4509"/>
                      <a:pt x="17702" y="4509"/>
                    </a:cubicBezTo>
                    <a:cubicBezTo>
                      <a:pt x="17762" y="4533"/>
                      <a:pt x="17750" y="4593"/>
                      <a:pt x="17798" y="4593"/>
                    </a:cubicBezTo>
                    <a:cubicBezTo>
                      <a:pt x="17828" y="4593"/>
                      <a:pt x="17850" y="4584"/>
                      <a:pt x="17863" y="4560"/>
                    </a:cubicBezTo>
                    <a:lnTo>
                      <a:pt x="17863" y="4560"/>
                    </a:lnTo>
                    <a:cubicBezTo>
                      <a:pt x="17832" y="4633"/>
                      <a:pt x="17826" y="4666"/>
                      <a:pt x="17905" y="4700"/>
                    </a:cubicBezTo>
                    <a:lnTo>
                      <a:pt x="17929" y="4652"/>
                    </a:lnTo>
                    <a:cubicBezTo>
                      <a:pt x="17972" y="4674"/>
                      <a:pt x="18114" y="4774"/>
                      <a:pt x="18184" y="4774"/>
                    </a:cubicBezTo>
                    <a:cubicBezTo>
                      <a:pt x="18191" y="4774"/>
                      <a:pt x="18197" y="4773"/>
                      <a:pt x="18202" y="4771"/>
                    </a:cubicBezTo>
                    <a:cubicBezTo>
                      <a:pt x="18202" y="4771"/>
                      <a:pt x="18212" y="4673"/>
                      <a:pt x="18241" y="4673"/>
                    </a:cubicBezTo>
                    <a:cubicBezTo>
                      <a:pt x="18244" y="4673"/>
                      <a:pt x="18247" y="4674"/>
                      <a:pt x="18250" y="4676"/>
                    </a:cubicBezTo>
                    <a:cubicBezTo>
                      <a:pt x="18286" y="4712"/>
                      <a:pt x="18298" y="4783"/>
                      <a:pt x="18333" y="4807"/>
                    </a:cubicBezTo>
                    <a:cubicBezTo>
                      <a:pt x="18405" y="4902"/>
                      <a:pt x="18512" y="4974"/>
                      <a:pt x="18619" y="5021"/>
                    </a:cubicBezTo>
                    <a:cubicBezTo>
                      <a:pt x="18649" y="5033"/>
                      <a:pt x="18679" y="5033"/>
                      <a:pt x="18707" y="5033"/>
                    </a:cubicBezTo>
                    <a:cubicBezTo>
                      <a:pt x="18735" y="5033"/>
                      <a:pt x="18762" y="5033"/>
                      <a:pt x="18786" y="5045"/>
                    </a:cubicBezTo>
                    <a:cubicBezTo>
                      <a:pt x="18818" y="5057"/>
                      <a:pt x="18840" y="5062"/>
                      <a:pt x="18859" y="5062"/>
                    </a:cubicBezTo>
                    <a:cubicBezTo>
                      <a:pt x="18895" y="5062"/>
                      <a:pt x="18916" y="5041"/>
                      <a:pt x="18963" y="5010"/>
                    </a:cubicBezTo>
                    <a:lnTo>
                      <a:pt x="18963" y="5010"/>
                    </a:lnTo>
                    <a:cubicBezTo>
                      <a:pt x="18944" y="5026"/>
                      <a:pt x="18969" y="5187"/>
                      <a:pt x="19023" y="5187"/>
                    </a:cubicBezTo>
                    <a:cubicBezTo>
                      <a:pt x="19031" y="5187"/>
                      <a:pt x="19039" y="5183"/>
                      <a:pt x="19048" y="5176"/>
                    </a:cubicBezTo>
                    <a:cubicBezTo>
                      <a:pt x="19083" y="5140"/>
                      <a:pt x="18988" y="4974"/>
                      <a:pt x="19024" y="4938"/>
                    </a:cubicBezTo>
                    <a:lnTo>
                      <a:pt x="19024" y="4938"/>
                    </a:lnTo>
                    <a:lnTo>
                      <a:pt x="19095" y="5093"/>
                    </a:lnTo>
                    <a:cubicBezTo>
                      <a:pt x="19119" y="5164"/>
                      <a:pt x="19119" y="5248"/>
                      <a:pt x="19095" y="5319"/>
                    </a:cubicBezTo>
                    <a:cubicBezTo>
                      <a:pt x="19114" y="5285"/>
                      <a:pt x="19136" y="5273"/>
                      <a:pt x="19159" y="5273"/>
                    </a:cubicBezTo>
                    <a:cubicBezTo>
                      <a:pt x="19201" y="5273"/>
                      <a:pt x="19249" y="5310"/>
                      <a:pt x="19298" y="5310"/>
                    </a:cubicBezTo>
                    <a:cubicBezTo>
                      <a:pt x="19306" y="5310"/>
                      <a:pt x="19314" y="5309"/>
                      <a:pt x="19322" y="5307"/>
                    </a:cubicBezTo>
                    <a:cubicBezTo>
                      <a:pt x="19393" y="5355"/>
                      <a:pt x="19381" y="5367"/>
                      <a:pt x="19345" y="5414"/>
                    </a:cubicBezTo>
                    <a:cubicBezTo>
                      <a:pt x="19298" y="5461"/>
                      <a:pt x="19380" y="5474"/>
                      <a:pt x="19358" y="5508"/>
                    </a:cubicBezTo>
                    <a:lnTo>
                      <a:pt x="19358" y="5508"/>
                    </a:lnTo>
                    <a:lnTo>
                      <a:pt x="19464" y="5343"/>
                    </a:lnTo>
                    <a:cubicBezTo>
                      <a:pt x="19536" y="5378"/>
                      <a:pt x="19464" y="5533"/>
                      <a:pt x="19476" y="5533"/>
                    </a:cubicBezTo>
                    <a:cubicBezTo>
                      <a:pt x="19506" y="5533"/>
                      <a:pt x="19554" y="5521"/>
                      <a:pt x="19595" y="5521"/>
                    </a:cubicBezTo>
                    <a:cubicBezTo>
                      <a:pt x="19637" y="5521"/>
                      <a:pt x="19673" y="5533"/>
                      <a:pt x="19679" y="5581"/>
                    </a:cubicBezTo>
                    <a:cubicBezTo>
                      <a:pt x="19699" y="5633"/>
                      <a:pt x="19783" y="5783"/>
                      <a:pt x="19867" y="5783"/>
                    </a:cubicBezTo>
                    <a:cubicBezTo>
                      <a:pt x="19880" y="5783"/>
                      <a:pt x="19892" y="5779"/>
                      <a:pt x="19905" y="5771"/>
                    </a:cubicBezTo>
                    <a:cubicBezTo>
                      <a:pt x="19908" y="5769"/>
                      <a:pt x="19912" y="5768"/>
                      <a:pt x="19916" y="5768"/>
                    </a:cubicBezTo>
                    <a:cubicBezTo>
                      <a:pt x="19950" y="5768"/>
                      <a:pt x="20005" y="5846"/>
                      <a:pt x="20055" y="5846"/>
                    </a:cubicBezTo>
                    <a:cubicBezTo>
                      <a:pt x="20061" y="5846"/>
                      <a:pt x="20066" y="5845"/>
                      <a:pt x="20072" y="5843"/>
                    </a:cubicBezTo>
                    <a:cubicBezTo>
                      <a:pt x="20081" y="5841"/>
                      <a:pt x="20090" y="5840"/>
                      <a:pt x="20097" y="5840"/>
                    </a:cubicBezTo>
                    <a:cubicBezTo>
                      <a:pt x="20176" y="5840"/>
                      <a:pt x="20098" y="5954"/>
                      <a:pt x="20131" y="5998"/>
                    </a:cubicBezTo>
                    <a:cubicBezTo>
                      <a:pt x="20155" y="6045"/>
                      <a:pt x="20226" y="6010"/>
                      <a:pt x="20262" y="6045"/>
                    </a:cubicBezTo>
                    <a:cubicBezTo>
                      <a:pt x="20310" y="6081"/>
                      <a:pt x="20286" y="6093"/>
                      <a:pt x="20250" y="6129"/>
                    </a:cubicBezTo>
                    <a:cubicBezTo>
                      <a:pt x="20215" y="6152"/>
                      <a:pt x="20322" y="6176"/>
                      <a:pt x="20322" y="6176"/>
                    </a:cubicBezTo>
                    <a:cubicBezTo>
                      <a:pt x="20381" y="6176"/>
                      <a:pt x="20369" y="6200"/>
                      <a:pt x="20381" y="6224"/>
                    </a:cubicBezTo>
                    <a:cubicBezTo>
                      <a:pt x="20385" y="6230"/>
                      <a:pt x="20390" y="6233"/>
                      <a:pt x="20396" y="6233"/>
                    </a:cubicBezTo>
                    <a:cubicBezTo>
                      <a:pt x="20429" y="6233"/>
                      <a:pt x="20485" y="6151"/>
                      <a:pt x="20508" y="6151"/>
                    </a:cubicBezTo>
                    <a:cubicBezTo>
                      <a:pt x="20519" y="6151"/>
                      <a:pt x="20522" y="6169"/>
                      <a:pt x="20512" y="6224"/>
                    </a:cubicBezTo>
                    <a:cubicBezTo>
                      <a:pt x="20491" y="6297"/>
                      <a:pt x="20544" y="6371"/>
                      <a:pt x="20622" y="6371"/>
                    </a:cubicBezTo>
                    <a:cubicBezTo>
                      <a:pt x="20633" y="6371"/>
                      <a:pt x="20644" y="6370"/>
                      <a:pt x="20655" y="6367"/>
                    </a:cubicBezTo>
                    <a:cubicBezTo>
                      <a:pt x="20672" y="6365"/>
                      <a:pt x="20688" y="6363"/>
                      <a:pt x="20702" y="6363"/>
                    </a:cubicBezTo>
                    <a:cubicBezTo>
                      <a:pt x="20765" y="6363"/>
                      <a:pt x="20789" y="6391"/>
                      <a:pt x="20750" y="6498"/>
                    </a:cubicBezTo>
                    <a:cubicBezTo>
                      <a:pt x="20715" y="6568"/>
                      <a:pt x="20924" y="6581"/>
                      <a:pt x="20894" y="6661"/>
                    </a:cubicBezTo>
                    <a:lnTo>
                      <a:pt x="20894" y="6661"/>
                    </a:lnTo>
                    <a:cubicBezTo>
                      <a:pt x="20903" y="6642"/>
                      <a:pt x="20934" y="6634"/>
                      <a:pt x="20968" y="6634"/>
                    </a:cubicBezTo>
                    <a:cubicBezTo>
                      <a:pt x="21050" y="6634"/>
                      <a:pt x="21156" y="6679"/>
                      <a:pt x="21048" y="6712"/>
                    </a:cubicBezTo>
                    <a:cubicBezTo>
                      <a:pt x="20941" y="6807"/>
                      <a:pt x="21084" y="6807"/>
                      <a:pt x="21143" y="6867"/>
                    </a:cubicBezTo>
                    <a:cubicBezTo>
                      <a:pt x="21179" y="6891"/>
                      <a:pt x="21203" y="6926"/>
                      <a:pt x="21215" y="6974"/>
                    </a:cubicBezTo>
                    <a:cubicBezTo>
                      <a:pt x="21215" y="6998"/>
                      <a:pt x="21191" y="6998"/>
                      <a:pt x="21215" y="7033"/>
                    </a:cubicBezTo>
                    <a:cubicBezTo>
                      <a:pt x="21235" y="7054"/>
                      <a:pt x="21319" y="7147"/>
                      <a:pt x="21372" y="7147"/>
                    </a:cubicBezTo>
                    <a:cubicBezTo>
                      <a:pt x="21380" y="7147"/>
                      <a:pt x="21387" y="7145"/>
                      <a:pt x="21393" y="7141"/>
                    </a:cubicBezTo>
                    <a:lnTo>
                      <a:pt x="21393" y="7141"/>
                    </a:lnTo>
                    <a:cubicBezTo>
                      <a:pt x="21346" y="7176"/>
                      <a:pt x="21298" y="7188"/>
                      <a:pt x="21334" y="7248"/>
                    </a:cubicBezTo>
                    <a:cubicBezTo>
                      <a:pt x="21358" y="7283"/>
                      <a:pt x="21465" y="7283"/>
                      <a:pt x="21417" y="7331"/>
                    </a:cubicBezTo>
                    <a:cubicBezTo>
                      <a:pt x="21417" y="7331"/>
                      <a:pt x="21453" y="7355"/>
                      <a:pt x="21477" y="7355"/>
                    </a:cubicBezTo>
                    <a:cubicBezTo>
                      <a:pt x="21478" y="7353"/>
                      <a:pt x="21480" y="7353"/>
                      <a:pt x="21482" y="7353"/>
                    </a:cubicBezTo>
                    <a:cubicBezTo>
                      <a:pt x="21492" y="7353"/>
                      <a:pt x="21500" y="7380"/>
                      <a:pt x="21500" y="7391"/>
                    </a:cubicBezTo>
                    <a:cubicBezTo>
                      <a:pt x="21500" y="7457"/>
                      <a:pt x="21500" y="7539"/>
                      <a:pt x="21567" y="7539"/>
                    </a:cubicBezTo>
                    <a:cubicBezTo>
                      <a:pt x="21584" y="7539"/>
                      <a:pt x="21605" y="7534"/>
                      <a:pt x="21631" y="7522"/>
                    </a:cubicBezTo>
                    <a:lnTo>
                      <a:pt x="21631" y="7522"/>
                    </a:lnTo>
                    <a:cubicBezTo>
                      <a:pt x="21608" y="7534"/>
                      <a:pt x="21500" y="7581"/>
                      <a:pt x="21572" y="7605"/>
                    </a:cubicBezTo>
                    <a:cubicBezTo>
                      <a:pt x="21642" y="7617"/>
                      <a:pt x="21643" y="7605"/>
                      <a:pt x="21666" y="7662"/>
                    </a:cubicBezTo>
                    <a:lnTo>
                      <a:pt x="21666" y="7662"/>
                    </a:lnTo>
                    <a:cubicBezTo>
                      <a:pt x="21663" y="7655"/>
                      <a:pt x="21655" y="7652"/>
                      <a:pt x="21646" y="7652"/>
                    </a:cubicBezTo>
                    <a:cubicBezTo>
                      <a:pt x="21615" y="7652"/>
                      <a:pt x="21563" y="7688"/>
                      <a:pt x="21572" y="7724"/>
                    </a:cubicBezTo>
                    <a:cubicBezTo>
                      <a:pt x="21584" y="7772"/>
                      <a:pt x="21608" y="7807"/>
                      <a:pt x="21631" y="7831"/>
                    </a:cubicBezTo>
                    <a:cubicBezTo>
                      <a:pt x="21669" y="7876"/>
                      <a:pt x="21692" y="7893"/>
                      <a:pt x="21726" y="7893"/>
                    </a:cubicBezTo>
                    <a:cubicBezTo>
                      <a:pt x="21745" y="7893"/>
                      <a:pt x="21768" y="7888"/>
                      <a:pt x="21798" y="7879"/>
                    </a:cubicBezTo>
                    <a:lnTo>
                      <a:pt x="21798" y="7879"/>
                    </a:lnTo>
                    <a:cubicBezTo>
                      <a:pt x="21822" y="7950"/>
                      <a:pt x="21798" y="7938"/>
                      <a:pt x="21750" y="7986"/>
                    </a:cubicBezTo>
                    <a:cubicBezTo>
                      <a:pt x="21786" y="7998"/>
                      <a:pt x="21822" y="7998"/>
                      <a:pt x="21858" y="7998"/>
                    </a:cubicBezTo>
                    <a:cubicBezTo>
                      <a:pt x="21786" y="8022"/>
                      <a:pt x="21715" y="8045"/>
                      <a:pt x="21655" y="8093"/>
                    </a:cubicBezTo>
                    <a:lnTo>
                      <a:pt x="21810" y="8165"/>
                    </a:lnTo>
                    <a:cubicBezTo>
                      <a:pt x="21905" y="8200"/>
                      <a:pt x="21869" y="8296"/>
                      <a:pt x="21858" y="8367"/>
                    </a:cubicBezTo>
                    <a:cubicBezTo>
                      <a:pt x="21846" y="8415"/>
                      <a:pt x="21810" y="8546"/>
                      <a:pt x="21881" y="8557"/>
                    </a:cubicBezTo>
                    <a:cubicBezTo>
                      <a:pt x="21917" y="8563"/>
                      <a:pt x="21950" y="8563"/>
                      <a:pt x="21981" y="8563"/>
                    </a:cubicBezTo>
                    <a:cubicBezTo>
                      <a:pt x="22012" y="8563"/>
                      <a:pt x="22042" y="8563"/>
                      <a:pt x="22072" y="8569"/>
                    </a:cubicBezTo>
                    <a:cubicBezTo>
                      <a:pt x="22072" y="8605"/>
                      <a:pt x="22042" y="8614"/>
                      <a:pt x="22008" y="8614"/>
                    </a:cubicBezTo>
                    <a:cubicBezTo>
                      <a:pt x="21974" y="8614"/>
                      <a:pt x="21935" y="8605"/>
                      <a:pt x="21917" y="8605"/>
                    </a:cubicBezTo>
                    <a:lnTo>
                      <a:pt x="21917" y="8605"/>
                    </a:lnTo>
                    <a:cubicBezTo>
                      <a:pt x="21965" y="8605"/>
                      <a:pt x="21869" y="8688"/>
                      <a:pt x="21834" y="8688"/>
                    </a:cubicBezTo>
                    <a:cubicBezTo>
                      <a:pt x="21816" y="8684"/>
                      <a:pt x="21799" y="8681"/>
                      <a:pt x="21783" y="8681"/>
                    </a:cubicBezTo>
                    <a:cubicBezTo>
                      <a:pt x="21756" y="8681"/>
                      <a:pt x="21734" y="8690"/>
                      <a:pt x="21727" y="8712"/>
                    </a:cubicBezTo>
                    <a:lnTo>
                      <a:pt x="21941" y="8736"/>
                    </a:lnTo>
                    <a:cubicBezTo>
                      <a:pt x="21938" y="8736"/>
                      <a:pt x="21935" y="8736"/>
                      <a:pt x="21932" y="8736"/>
                    </a:cubicBezTo>
                    <a:cubicBezTo>
                      <a:pt x="21822" y="8736"/>
                      <a:pt x="21787" y="8945"/>
                      <a:pt x="21763" y="9007"/>
                    </a:cubicBezTo>
                    <a:lnTo>
                      <a:pt x="21763" y="9007"/>
                    </a:lnTo>
                    <a:cubicBezTo>
                      <a:pt x="21770" y="8991"/>
                      <a:pt x="21787" y="8986"/>
                      <a:pt x="21807" y="8986"/>
                    </a:cubicBezTo>
                    <a:cubicBezTo>
                      <a:pt x="21828" y="8986"/>
                      <a:pt x="21852" y="8992"/>
                      <a:pt x="21869" y="8998"/>
                    </a:cubicBezTo>
                    <a:cubicBezTo>
                      <a:pt x="21834" y="9081"/>
                      <a:pt x="21643" y="9058"/>
                      <a:pt x="21715" y="9177"/>
                    </a:cubicBezTo>
                    <a:cubicBezTo>
                      <a:pt x="21726" y="9188"/>
                      <a:pt x="21791" y="9285"/>
                      <a:pt x="21737" y="9285"/>
                    </a:cubicBezTo>
                    <a:cubicBezTo>
                      <a:pt x="21734" y="9285"/>
                      <a:pt x="21730" y="9284"/>
                      <a:pt x="21727" y="9284"/>
                    </a:cubicBezTo>
                    <a:cubicBezTo>
                      <a:pt x="21708" y="9284"/>
                      <a:pt x="21660" y="9218"/>
                      <a:pt x="21635" y="9218"/>
                    </a:cubicBezTo>
                    <a:cubicBezTo>
                      <a:pt x="21627" y="9218"/>
                      <a:pt x="21622" y="9223"/>
                      <a:pt x="21619" y="9236"/>
                    </a:cubicBezTo>
                    <a:cubicBezTo>
                      <a:pt x="21608" y="9296"/>
                      <a:pt x="21643" y="9343"/>
                      <a:pt x="21596" y="9415"/>
                    </a:cubicBezTo>
                    <a:cubicBezTo>
                      <a:pt x="21536" y="9474"/>
                      <a:pt x="21500" y="9486"/>
                      <a:pt x="21465" y="9546"/>
                    </a:cubicBezTo>
                    <a:cubicBezTo>
                      <a:pt x="21438" y="9591"/>
                      <a:pt x="21465" y="9670"/>
                      <a:pt x="21501" y="9670"/>
                    </a:cubicBezTo>
                    <a:cubicBezTo>
                      <a:pt x="21512" y="9670"/>
                      <a:pt x="21524" y="9661"/>
                      <a:pt x="21536" y="9641"/>
                    </a:cubicBezTo>
                    <a:lnTo>
                      <a:pt x="21536" y="9641"/>
                    </a:lnTo>
                    <a:cubicBezTo>
                      <a:pt x="21524" y="9677"/>
                      <a:pt x="21488" y="9724"/>
                      <a:pt x="21465" y="9748"/>
                    </a:cubicBezTo>
                    <a:cubicBezTo>
                      <a:pt x="21429" y="9784"/>
                      <a:pt x="21381" y="9772"/>
                      <a:pt x="21346" y="9796"/>
                    </a:cubicBezTo>
                    <a:cubicBezTo>
                      <a:pt x="21310" y="9808"/>
                      <a:pt x="21322" y="9831"/>
                      <a:pt x="21310" y="9855"/>
                    </a:cubicBezTo>
                    <a:cubicBezTo>
                      <a:pt x="21298" y="9903"/>
                      <a:pt x="21334" y="9915"/>
                      <a:pt x="21381" y="9950"/>
                    </a:cubicBezTo>
                    <a:cubicBezTo>
                      <a:pt x="21375" y="9919"/>
                      <a:pt x="21382" y="9904"/>
                      <a:pt x="21392" y="9904"/>
                    </a:cubicBezTo>
                    <a:cubicBezTo>
                      <a:pt x="21400" y="9904"/>
                      <a:pt x="21411" y="9916"/>
                      <a:pt x="21417" y="9939"/>
                    </a:cubicBezTo>
                    <a:cubicBezTo>
                      <a:pt x="21429" y="9974"/>
                      <a:pt x="21417" y="10022"/>
                      <a:pt x="21393" y="10046"/>
                    </a:cubicBezTo>
                    <a:cubicBezTo>
                      <a:pt x="21385" y="10051"/>
                      <a:pt x="21377" y="10054"/>
                      <a:pt x="21370" y="10054"/>
                    </a:cubicBezTo>
                    <a:cubicBezTo>
                      <a:pt x="21328" y="10054"/>
                      <a:pt x="21310" y="9969"/>
                      <a:pt x="21277" y="9969"/>
                    </a:cubicBezTo>
                    <a:cubicBezTo>
                      <a:pt x="21269" y="9969"/>
                      <a:pt x="21261" y="9974"/>
                      <a:pt x="21250" y="9986"/>
                    </a:cubicBezTo>
                    <a:cubicBezTo>
                      <a:pt x="21227" y="10009"/>
                      <a:pt x="21148" y="10189"/>
                      <a:pt x="21219" y="10189"/>
                    </a:cubicBezTo>
                    <a:cubicBezTo>
                      <a:pt x="21222" y="10189"/>
                      <a:pt x="21224" y="10189"/>
                      <a:pt x="21227" y="10189"/>
                    </a:cubicBezTo>
                    <a:cubicBezTo>
                      <a:pt x="21247" y="10189"/>
                      <a:pt x="21263" y="10188"/>
                      <a:pt x="21275" y="10188"/>
                    </a:cubicBezTo>
                    <a:cubicBezTo>
                      <a:pt x="21311" y="10188"/>
                      <a:pt x="21313" y="10195"/>
                      <a:pt x="21322" y="10248"/>
                    </a:cubicBezTo>
                    <a:cubicBezTo>
                      <a:pt x="21322" y="10296"/>
                      <a:pt x="21310" y="10355"/>
                      <a:pt x="21262" y="10355"/>
                    </a:cubicBezTo>
                    <a:cubicBezTo>
                      <a:pt x="21182" y="10355"/>
                      <a:pt x="21101" y="10188"/>
                      <a:pt x="21074" y="10188"/>
                    </a:cubicBezTo>
                    <a:cubicBezTo>
                      <a:pt x="21073" y="10188"/>
                      <a:pt x="21073" y="10188"/>
                      <a:pt x="21072" y="10189"/>
                    </a:cubicBezTo>
                    <a:cubicBezTo>
                      <a:pt x="21036" y="10212"/>
                      <a:pt x="21000" y="10248"/>
                      <a:pt x="21000" y="10296"/>
                    </a:cubicBezTo>
                    <a:cubicBezTo>
                      <a:pt x="20988" y="10343"/>
                      <a:pt x="21048" y="10355"/>
                      <a:pt x="21048" y="10403"/>
                    </a:cubicBezTo>
                    <a:cubicBezTo>
                      <a:pt x="21045" y="10427"/>
                      <a:pt x="21034" y="10435"/>
                      <a:pt x="21019" y="10435"/>
                    </a:cubicBezTo>
                    <a:cubicBezTo>
                      <a:pt x="20985" y="10435"/>
                      <a:pt x="20932" y="10395"/>
                      <a:pt x="20902" y="10395"/>
                    </a:cubicBezTo>
                    <a:cubicBezTo>
                      <a:pt x="20891" y="10395"/>
                      <a:pt x="20884" y="10401"/>
                      <a:pt x="20881" y="10415"/>
                    </a:cubicBezTo>
                    <a:cubicBezTo>
                      <a:pt x="20873" y="10464"/>
                      <a:pt x="20882" y="10513"/>
                      <a:pt x="20908" y="10555"/>
                    </a:cubicBezTo>
                    <a:lnTo>
                      <a:pt x="20908" y="10555"/>
                    </a:lnTo>
                    <a:cubicBezTo>
                      <a:pt x="20884" y="10529"/>
                      <a:pt x="20857" y="10505"/>
                      <a:pt x="20822" y="10498"/>
                    </a:cubicBezTo>
                    <a:cubicBezTo>
                      <a:pt x="20811" y="10495"/>
                      <a:pt x="20797" y="10494"/>
                      <a:pt x="20782" y="10494"/>
                    </a:cubicBezTo>
                    <a:cubicBezTo>
                      <a:pt x="20730" y="10494"/>
                      <a:pt x="20659" y="10512"/>
                      <a:pt x="20631" y="10558"/>
                    </a:cubicBezTo>
                    <a:cubicBezTo>
                      <a:pt x="20631" y="10582"/>
                      <a:pt x="20715" y="10582"/>
                      <a:pt x="20703" y="10629"/>
                    </a:cubicBezTo>
                    <a:cubicBezTo>
                      <a:pt x="20679" y="10665"/>
                      <a:pt x="20643" y="10701"/>
                      <a:pt x="20607" y="10712"/>
                    </a:cubicBezTo>
                    <a:cubicBezTo>
                      <a:pt x="20560" y="10736"/>
                      <a:pt x="20500" y="10712"/>
                      <a:pt x="20476" y="10748"/>
                    </a:cubicBezTo>
                    <a:cubicBezTo>
                      <a:pt x="20453" y="10772"/>
                      <a:pt x="20500" y="10867"/>
                      <a:pt x="20429" y="10879"/>
                    </a:cubicBezTo>
                    <a:cubicBezTo>
                      <a:pt x="20404" y="10879"/>
                      <a:pt x="20361" y="10838"/>
                      <a:pt x="20334" y="10838"/>
                    </a:cubicBezTo>
                    <a:cubicBezTo>
                      <a:pt x="20322" y="10838"/>
                      <a:pt x="20313" y="10846"/>
                      <a:pt x="20310" y="10867"/>
                    </a:cubicBezTo>
                    <a:cubicBezTo>
                      <a:pt x="20298" y="10927"/>
                      <a:pt x="20369" y="11010"/>
                      <a:pt x="20298" y="11058"/>
                    </a:cubicBezTo>
                    <a:lnTo>
                      <a:pt x="20262" y="11010"/>
                    </a:lnTo>
                    <a:cubicBezTo>
                      <a:pt x="20238" y="10998"/>
                      <a:pt x="20226" y="10986"/>
                      <a:pt x="20250" y="10974"/>
                    </a:cubicBezTo>
                    <a:cubicBezTo>
                      <a:pt x="20250" y="10972"/>
                      <a:pt x="20250" y="10972"/>
                      <a:pt x="20248" y="10972"/>
                    </a:cubicBezTo>
                    <a:cubicBezTo>
                      <a:pt x="20235" y="10972"/>
                      <a:pt x="20154" y="11083"/>
                      <a:pt x="20143" y="11093"/>
                    </a:cubicBezTo>
                    <a:cubicBezTo>
                      <a:pt x="20107" y="11129"/>
                      <a:pt x="20060" y="11093"/>
                      <a:pt x="20024" y="11141"/>
                    </a:cubicBezTo>
                    <a:cubicBezTo>
                      <a:pt x="20000" y="11177"/>
                      <a:pt x="20012" y="11201"/>
                      <a:pt x="19964" y="11236"/>
                    </a:cubicBezTo>
                    <a:cubicBezTo>
                      <a:pt x="19929" y="11260"/>
                      <a:pt x="19881" y="11272"/>
                      <a:pt x="19845" y="11272"/>
                    </a:cubicBezTo>
                    <a:cubicBezTo>
                      <a:pt x="19750" y="11272"/>
                      <a:pt x="19786" y="11379"/>
                      <a:pt x="19726" y="11415"/>
                    </a:cubicBezTo>
                    <a:cubicBezTo>
                      <a:pt x="19715" y="11422"/>
                      <a:pt x="19704" y="11424"/>
                      <a:pt x="19691" y="11424"/>
                    </a:cubicBezTo>
                    <a:cubicBezTo>
                      <a:pt x="19649" y="11424"/>
                      <a:pt x="19601" y="11394"/>
                      <a:pt x="19559" y="11394"/>
                    </a:cubicBezTo>
                    <a:cubicBezTo>
                      <a:pt x="19547" y="11394"/>
                      <a:pt x="19535" y="11396"/>
                      <a:pt x="19524" y="11403"/>
                    </a:cubicBezTo>
                    <a:cubicBezTo>
                      <a:pt x="19476" y="11439"/>
                      <a:pt x="19500" y="11510"/>
                      <a:pt x="19464" y="11558"/>
                    </a:cubicBezTo>
                    <a:cubicBezTo>
                      <a:pt x="19460" y="11562"/>
                      <a:pt x="19455" y="11564"/>
                      <a:pt x="19450" y="11564"/>
                    </a:cubicBezTo>
                    <a:cubicBezTo>
                      <a:pt x="19412" y="11564"/>
                      <a:pt x="19354" y="11458"/>
                      <a:pt x="19333" y="11427"/>
                    </a:cubicBezTo>
                    <a:cubicBezTo>
                      <a:pt x="19310" y="11486"/>
                      <a:pt x="19298" y="11534"/>
                      <a:pt x="19298" y="11594"/>
                    </a:cubicBezTo>
                    <a:cubicBezTo>
                      <a:pt x="19293" y="11648"/>
                      <a:pt x="19284" y="11668"/>
                      <a:pt x="19271" y="11668"/>
                    </a:cubicBezTo>
                    <a:cubicBezTo>
                      <a:pt x="19251" y="11668"/>
                      <a:pt x="19225" y="11614"/>
                      <a:pt x="19202" y="11570"/>
                    </a:cubicBezTo>
                    <a:lnTo>
                      <a:pt x="19202" y="11570"/>
                    </a:lnTo>
                    <a:cubicBezTo>
                      <a:pt x="19250" y="11665"/>
                      <a:pt x="19048" y="11677"/>
                      <a:pt x="19083" y="11760"/>
                    </a:cubicBezTo>
                    <a:cubicBezTo>
                      <a:pt x="19053" y="11738"/>
                      <a:pt x="19018" y="11729"/>
                      <a:pt x="18982" y="11729"/>
                    </a:cubicBezTo>
                    <a:cubicBezTo>
                      <a:pt x="18960" y="11729"/>
                      <a:pt x="18939" y="11732"/>
                      <a:pt x="18917" y="11736"/>
                    </a:cubicBezTo>
                    <a:cubicBezTo>
                      <a:pt x="18952" y="11784"/>
                      <a:pt x="18917" y="11784"/>
                      <a:pt x="18869" y="11808"/>
                    </a:cubicBezTo>
                    <a:cubicBezTo>
                      <a:pt x="18821" y="11832"/>
                      <a:pt x="18798" y="11927"/>
                      <a:pt x="18738" y="11951"/>
                    </a:cubicBezTo>
                    <a:cubicBezTo>
                      <a:pt x="18729" y="11951"/>
                      <a:pt x="18622" y="11865"/>
                      <a:pt x="18567" y="11865"/>
                    </a:cubicBezTo>
                    <a:cubicBezTo>
                      <a:pt x="18548" y="11865"/>
                      <a:pt x="18536" y="11876"/>
                      <a:pt x="18536" y="11903"/>
                    </a:cubicBezTo>
                    <a:cubicBezTo>
                      <a:pt x="18536" y="11936"/>
                      <a:pt x="18646" y="12049"/>
                      <a:pt x="18591" y="12049"/>
                    </a:cubicBezTo>
                    <a:cubicBezTo>
                      <a:pt x="18586" y="12049"/>
                      <a:pt x="18579" y="12048"/>
                      <a:pt x="18571" y="12046"/>
                    </a:cubicBezTo>
                    <a:cubicBezTo>
                      <a:pt x="18533" y="12040"/>
                      <a:pt x="18512" y="12026"/>
                      <a:pt x="18495" y="12026"/>
                    </a:cubicBezTo>
                    <a:cubicBezTo>
                      <a:pt x="18481" y="12026"/>
                      <a:pt x="18469" y="12036"/>
                      <a:pt x="18452" y="12070"/>
                    </a:cubicBezTo>
                    <a:cubicBezTo>
                      <a:pt x="18452" y="12070"/>
                      <a:pt x="18452" y="12154"/>
                      <a:pt x="18442" y="12154"/>
                    </a:cubicBezTo>
                    <a:cubicBezTo>
                      <a:pt x="18442" y="12154"/>
                      <a:pt x="18441" y="12154"/>
                      <a:pt x="18440" y="12153"/>
                    </a:cubicBezTo>
                    <a:cubicBezTo>
                      <a:pt x="18393" y="12117"/>
                      <a:pt x="18440" y="11986"/>
                      <a:pt x="18405" y="11975"/>
                    </a:cubicBezTo>
                    <a:cubicBezTo>
                      <a:pt x="18393" y="11975"/>
                      <a:pt x="18369" y="12034"/>
                      <a:pt x="18369" y="12034"/>
                    </a:cubicBezTo>
                    <a:cubicBezTo>
                      <a:pt x="18345" y="12070"/>
                      <a:pt x="18333" y="12070"/>
                      <a:pt x="18286" y="12082"/>
                    </a:cubicBezTo>
                    <a:cubicBezTo>
                      <a:pt x="18314" y="12072"/>
                      <a:pt x="18298" y="12056"/>
                      <a:pt x="18290" y="12032"/>
                    </a:cubicBezTo>
                    <a:lnTo>
                      <a:pt x="18290" y="12032"/>
                    </a:lnTo>
                    <a:cubicBezTo>
                      <a:pt x="18283" y="12054"/>
                      <a:pt x="18233" y="12048"/>
                      <a:pt x="18214" y="12058"/>
                    </a:cubicBezTo>
                    <a:cubicBezTo>
                      <a:pt x="18214" y="12070"/>
                      <a:pt x="18226" y="12094"/>
                      <a:pt x="18214" y="12105"/>
                    </a:cubicBezTo>
                    <a:cubicBezTo>
                      <a:pt x="18186" y="12127"/>
                      <a:pt x="18149" y="12144"/>
                      <a:pt x="18118" y="12144"/>
                    </a:cubicBezTo>
                    <a:cubicBezTo>
                      <a:pt x="18098" y="12144"/>
                      <a:pt x="18081" y="12136"/>
                      <a:pt x="18071" y="12117"/>
                    </a:cubicBezTo>
                    <a:cubicBezTo>
                      <a:pt x="18067" y="12098"/>
                      <a:pt x="18041" y="12089"/>
                      <a:pt x="18013" y="12089"/>
                    </a:cubicBezTo>
                    <a:cubicBezTo>
                      <a:pt x="17972" y="12089"/>
                      <a:pt x="17926" y="12110"/>
                      <a:pt x="17940" y="12153"/>
                    </a:cubicBezTo>
                    <a:cubicBezTo>
                      <a:pt x="17905" y="12177"/>
                      <a:pt x="17798" y="12165"/>
                      <a:pt x="17821" y="12236"/>
                    </a:cubicBezTo>
                    <a:cubicBezTo>
                      <a:pt x="17757" y="12230"/>
                      <a:pt x="17651" y="12196"/>
                      <a:pt x="17561" y="12196"/>
                    </a:cubicBezTo>
                    <a:cubicBezTo>
                      <a:pt x="17485" y="12196"/>
                      <a:pt x="17421" y="12220"/>
                      <a:pt x="17405" y="12308"/>
                    </a:cubicBezTo>
                    <a:cubicBezTo>
                      <a:pt x="17386" y="12232"/>
                      <a:pt x="17370" y="12204"/>
                      <a:pt x="17354" y="12204"/>
                    </a:cubicBezTo>
                    <a:cubicBezTo>
                      <a:pt x="17311" y="12204"/>
                      <a:pt x="17274" y="12417"/>
                      <a:pt x="17233" y="12417"/>
                    </a:cubicBezTo>
                    <a:cubicBezTo>
                      <a:pt x="17231" y="12417"/>
                      <a:pt x="17228" y="12416"/>
                      <a:pt x="17226" y="12415"/>
                    </a:cubicBezTo>
                    <a:cubicBezTo>
                      <a:pt x="17183" y="12381"/>
                      <a:pt x="17153" y="12323"/>
                      <a:pt x="17113" y="12323"/>
                    </a:cubicBezTo>
                    <a:cubicBezTo>
                      <a:pt x="17097" y="12323"/>
                      <a:pt x="17080" y="12332"/>
                      <a:pt x="17059" y="12356"/>
                    </a:cubicBezTo>
                    <a:cubicBezTo>
                      <a:pt x="17024" y="12427"/>
                      <a:pt x="17000" y="12498"/>
                      <a:pt x="16988" y="12570"/>
                    </a:cubicBezTo>
                    <a:cubicBezTo>
                      <a:pt x="16948" y="12530"/>
                      <a:pt x="16966" y="12466"/>
                      <a:pt x="16912" y="12466"/>
                    </a:cubicBezTo>
                    <a:cubicBezTo>
                      <a:pt x="16901" y="12466"/>
                      <a:pt x="16887" y="12469"/>
                      <a:pt x="16869" y="12475"/>
                    </a:cubicBezTo>
                    <a:cubicBezTo>
                      <a:pt x="16797" y="12510"/>
                      <a:pt x="16881" y="12570"/>
                      <a:pt x="16797" y="12594"/>
                    </a:cubicBezTo>
                    <a:cubicBezTo>
                      <a:pt x="16786" y="12546"/>
                      <a:pt x="16786" y="12439"/>
                      <a:pt x="16738" y="12415"/>
                    </a:cubicBezTo>
                    <a:cubicBezTo>
                      <a:pt x="16730" y="12410"/>
                      <a:pt x="16720" y="12407"/>
                      <a:pt x="16709" y="12407"/>
                    </a:cubicBezTo>
                    <a:cubicBezTo>
                      <a:pt x="16670" y="12407"/>
                      <a:pt x="16621" y="12437"/>
                      <a:pt x="16631" y="12475"/>
                    </a:cubicBezTo>
                    <a:cubicBezTo>
                      <a:pt x="16643" y="12534"/>
                      <a:pt x="16488" y="12558"/>
                      <a:pt x="16464" y="12558"/>
                    </a:cubicBezTo>
                    <a:cubicBezTo>
                      <a:pt x="16450" y="12565"/>
                      <a:pt x="16397" y="12579"/>
                      <a:pt x="16350" y="12579"/>
                    </a:cubicBezTo>
                    <a:cubicBezTo>
                      <a:pt x="16315" y="12579"/>
                      <a:pt x="16284" y="12571"/>
                      <a:pt x="16274" y="12546"/>
                    </a:cubicBezTo>
                    <a:cubicBezTo>
                      <a:pt x="16250" y="12514"/>
                      <a:pt x="16210" y="12477"/>
                      <a:pt x="16162" y="12477"/>
                    </a:cubicBezTo>
                    <a:cubicBezTo>
                      <a:pt x="16137" y="12477"/>
                      <a:pt x="16111" y="12486"/>
                      <a:pt x="16083" y="12510"/>
                    </a:cubicBezTo>
                    <a:cubicBezTo>
                      <a:pt x="16047" y="12534"/>
                      <a:pt x="16059" y="12594"/>
                      <a:pt x="16000" y="12606"/>
                    </a:cubicBezTo>
                    <a:cubicBezTo>
                      <a:pt x="15980" y="12610"/>
                      <a:pt x="15960" y="12613"/>
                      <a:pt x="15941" y="12613"/>
                    </a:cubicBezTo>
                    <a:cubicBezTo>
                      <a:pt x="15913" y="12613"/>
                      <a:pt x="15885" y="12608"/>
                      <a:pt x="15857" y="12594"/>
                    </a:cubicBezTo>
                    <a:cubicBezTo>
                      <a:pt x="15849" y="12594"/>
                      <a:pt x="15751" y="12583"/>
                      <a:pt x="15694" y="12583"/>
                    </a:cubicBezTo>
                    <a:cubicBezTo>
                      <a:pt x="15665" y="12583"/>
                      <a:pt x="15646" y="12586"/>
                      <a:pt x="15654" y="12594"/>
                    </a:cubicBezTo>
                    <a:cubicBezTo>
                      <a:pt x="15684" y="12653"/>
                      <a:pt x="15648" y="12668"/>
                      <a:pt x="15598" y="12668"/>
                    </a:cubicBezTo>
                    <a:cubicBezTo>
                      <a:pt x="15547" y="12668"/>
                      <a:pt x="15482" y="12653"/>
                      <a:pt x="15452" y="12653"/>
                    </a:cubicBezTo>
                    <a:cubicBezTo>
                      <a:pt x="15404" y="12653"/>
                      <a:pt x="15357" y="12653"/>
                      <a:pt x="15309" y="12665"/>
                    </a:cubicBezTo>
                    <a:cubicBezTo>
                      <a:pt x="15250" y="12677"/>
                      <a:pt x="15262" y="12677"/>
                      <a:pt x="15273" y="12701"/>
                    </a:cubicBezTo>
                    <a:cubicBezTo>
                      <a:pt x="15277" y="12709"/>
                      <a:pt x="15269" y="12711"/>
                      <a:pt x="15257" y="12711"/>
                    </a:cubicBezTo>
                    <a:cubicBezTo>
                      <a:pt x="15231" y="12711"/>
                      <a:pt x="15186" y="12701"/>
                      <a:pt x="15178" y="12701"/>
                    </a:cubicBezTo>
                    <a:cubicBezTo>
                      <a:pt x="15154" y="12701"/>
                      <a:pt x="15119" y="12713"/>
                      <a:pt x="15083" y="12725"/>
                    </a:cubicBezTo>
                    <a:cubicBezTo>
                      <a:pt x="15059" y="12733"/>
                      <a:pt x="15002" y="12768"/>
                      <a:pt x="14968" y="12768"/>
                    </a:cubicBezTo>
                    <a:cubicBezTo>
                      <a:pt x="14951" y="12768"/>
                      <a:pt x="14940" y="12760"/>
                      <a:pt x="14940" y="12737"/>
                    </a:cubicBezTo>
                    <a:cubicBezTo>
                      <a:pt x="14940" y="12690"/>
                      <a:pt x="14876" y="12673"/>
                      <a:pt x="14819" y="12673"/>
                    </a:cubicBezTo>
                    <a:cubicBezTo>
                      <a:pt x="14803" y="12673"/>
                      <a:pt x="14787" y="12674"/>
                      <a:pt x="14773" y="12677"/>
                    </a:cubicBezTo>
                    <a:cubicBezTo>
                      <a:pt x="14714" y="12701"/>
                      <a:pt x="14773" y="12772"/>
                      <a:pt x="14702" y="12772"/>
                    </a:cubicBezTo>
                    <a:cubicBezTo>
                      <a:pt x="14702" y="12725"/>
                      <a:pt x="14714" y="12677"/>
                      <a:pt x="14654" y="12677"/>
                    </a:cubicBezTo>
                    <a:cubicBezTo>
                      <a:pt x="14648" y="12676"/>
                      <a:pt x="14642" y="12675"/>
                      <a:pt x="14637" y="12675"/>
                    </a:cubicBezTo>
                    <a:cubicBezTo>
                      <a:pt x="14555" y="12675"/>
                      <a:pt x="14717" y="12856"/>
                      <a:pt x="14773" y="12867"/>
                    </a:cubicBezTo>
                    <a:lnTo>
                      <a:pt x="14785" y="12867"/>
                    </a:lnTo>
                    <a:cubicBezTo>
                      <a:pt x="14798" y="12874"/>
                      <a:pt x="14814" y="12875"/>
                      <a:pt x="14831" y="12875"/>
                    </a:cubicBezTo>
                    <a:cubicBezTo>
                      <a:pt x="14842" y="12875"/>
                      <a:pt x="14853" y="12875"/>
                      <a:pt x="14863" y="12875"/>
                    </a:cubicBezTo>
                    <a:cubicBezTo>
                      <a:pt x="14898" y="12875"/>
                      <a:pt x="14928" y="12880"/>
                      <a:pt x="14928" y="12927"/>
                    </a:cubicBezTo>
                    <a:cubicBezTo>
                      <a:pt x="14934" y="12928"/>
                      <a:pt x="14941" y="12929"/>
                      <a:pt x="14948" y="12929"/>
                    </a:cubicBezTo>
                    <a:cubicBezTo>
                      <a:pt x="14972" y="12929"/>
                      <a:pt x="15001" y="12922"/>
                      <a:pt x="15027" y="12922"/>
                    </a:cubicBezTo>
                    <a:cubicBezTo>
                      <a:pt x="15055" y="12922"/>
                      <a:pt x="15077" y="12930"/>
                      <a:pt x="15083" y="12963"/>
                    </a:cubicBezTo>
                    <a:cubicBezTo>
                      <a:pt x="15083" y="12939"/>
                      <a:pt x="15023" y="12820"/>
                      <a:pt x="15083" y="12808"/>
                    </a:cubicBezTo>
                    <a:cubicBezTo>
                      <a:pt x="15086" y="12807"/>
                      <a:pt x="15089" y="12807"/>
                      <a:pt x="15092" y="12807"/>
                    </a:cubicBezTo>
                    <a:cubicBezTo>
                      <a:pt x="15142" y="12807"/>
                      <a:pt x="15207" y="12886"/>
                      <a:pt x="15253" y="12886"/>
                    </a:cubicBezTo>
                    <a:cubicBezTo>
                      <a:pt x="15260" y="12886"/>
                      <a:pt x="15267" y="12884"/>
                      <a:pt x="15273" y="12879"/>
                    </a:cubicBezTo>
                    <a:cubicBezTo>
                      <a:pt x="15297" y="12867"/>
                      <a:pt x="15262" y="12820"/>
                      <a:pt x="15262" y="12808"/>
                    </a:cubicBezTo>
                    <a:cubicBezTo>
                      <a:pt x="15262" y="12760"/>
                      <a:pt x="15309" y="12760"/>
                      <a:pt x="15345" y="12760"/>
                    </a:cubicBezTo>
                    <a:cubicBezTo>
                      <a:pt x="15381" y="12760"/>
                      <a:pt x="15500" y="12772"/>
                      <a:pt x="15464" y="12844"/>
                    </a:cubicBezTo>
                    <a:cubicBezTo>
                      <a:pt x="15428" y="12915"/>
                      <a:pt x="15285" y="12915"/>
                      <a:pt x="15321" y="12998"/>
                    </a:cubicBezTo>
                    <a:cubicBezTo>
                      <a:pt x="15342" y="13030"/>
                      <a:pt x="15368" y="13045"/>
                      <a:pt x="15392" y="13045"/>
                    </a:cubicBezTo>
                    <a:cubicBezTo>
                      <a:pt x="15423" y="13045"/>
                      <a:pt x="15451" y="13021"/>
                      <a:pt x="15464" y="12975"/>
                    </a:cubicBezTo>
                    <a:cubicBezTo>
                      <a:pt x="15475" y="12929"/>
                      <a:pt x="15540" y="12908"/>
                      <a:pt x="15605" y="12908"/>
                    </a:cubicBezTo>
                    <a:cubicBezTo>
                      <a:pt x="15674" y="12908"/>
                      <a:pt x="15744" y="12932"/>
                      <a:pt x="15750" y="12975"/>
                    </a:cubicBezTo>
                    <a:cubicBezTo>
                      <a:pt x="15750" y="12951"/>
                      <a:pt x="15726" y="12867"/>
                      <a:pt x="15762" y="12867"/>
                    </a:cubicBezTo>
                    <a:cubicBezTo>
                      <a:pt x="15797" y="12856"/>
                      <a:pt x="15880" y="12844"/>
                      <a:pt x="15869" y="12785"/>
                    </a:cubicBezTo>
                    <a:lnTo>
                      <a:pt x="15869" y="12785"/>
                    </a:lnTo>
                    <a:cubicBezTo>
                      <a:pt x="15881" y="12847"/>
                      <a:pt x="15969" y="12866"/>
                      <a:pt x="16066" y="12866"/>
                    </a:cubicBezTo>
                    <a:cubicBezTo>
                      <a:pt x="16170" y="12866"/>
                      <a:pt x="16284" y="12844"/>
                      <a:pt x="16321" y="12832"/>
                    </a:cubicBezTo>
                    <a:cubicBezTo>
                      <a:pt x="16448" y="12811"/>
                      <a:pt x="16556" y="12733"/>
                      <a:pt x="16628" y="12633"/>
                    </a:cubicBezTo>
                    <a:lnTo>
                      <a:pt x="16628" y="12633"/>
                    </a:lnTo>
                    <a:cubicBezTo>
                      <a:pt x="16603" y="12677"/>
                      <a:pt x="16574" y="12744"/>
                      <a:pt x="16607" y="12760"/>
                    </a:cubicBezTo>
                    <a:lnTo>
                      <a:pt x="16666" y="12737"/>
                    </a:lnTo>
                    <a:cubicBezTo>
                      <a:pt x="16690" y="12737"/>
                      <a:pt x="16666" y="12737"/>
                      <a:pt x="16690" y="12760"/>
                    </a:cubicBezTo>
                    <a:cubicBezTo>
                      <a:pt x="16710" y="12780"/>
                      <a:pt x="16737" y="12799"/>
                      <a:pt x="16755" y="12799"/>
                    </a:cubicBezTo>
                    <a:cubicBezTo>
                      <a:pt x="16770" y="12799"/>
                      <a:pt x="16779" y="12786"/>
                      <a:pt x="16774" y="12748"/>
                    </a:cubicBezTo>
                    <a:cubicBezTo>
                      <a:pt x="16774" y="12689"/>
                      <a:pt x="16750" y="12665"/>
                      <a:pt x="16821" y="12653"/>
                    </a:cubicBezTo>
                    <a:cubicBezTo>
                      <a:pt x="16845" y="12641"/>
                      <a:pt x="16881" y="12641"/>
                      <a:pt x="16916" y="12641"/>
                    </a:cubicBezTo>
                    <a:cubicBezTo>
                      <a:pt x="16952" y="12641"/>
                      <a:pt x="16952" y="12677"/>
                      <a:pt x="16964" y="12677"/>
                    </a:cubicBezTo>
                    <a:lnTo>
                      <a:pt x="17131" y="12641"/>
                    </a:lnTo>
                    <a:cubicBezTo>
                      <a:pt x="17226" y="12617"/>
                      <a:pt x="17155" y="12463"/>
                      <a:pt x="17131" y="12463"/>
                    </a:cubicBezTo>
                    <a:cubicBezTo>
                      <a:pt x="17178" y="12463"/>
                      <a:pt x="17321" y="12582"/>
                      <a:pt x="17381" y="12594"/>
                    </a:cubicBezTo>
                    <a:cubicBezTo>
                      <a:pt x="17397" y="12598"/>
                      <a:pt x="17413" y="12600"/>
                      <a:pt x="17424" y="12600"/>
                    </a:cubicBezTo>
                    <a:cubicBezTo>
                      <a:pt x="17447" y="12600"/>
                      <a:pt x="17452" y="12590"/>
                      <a:pt x="17405" y="12558"/>
                    </a:cubicBezTo>
                    <a:cubicBezTo>
                      <a:pt x="17371" y="12536"/>
                      <a:pt x="17307" y="12462"/>
                      <a:pt x="17376" y="12462"/>
                    </a:cubicBezTo>
                    <a:cubicBezTo>
                      <a:pt x="17381" y="12462"/>
                      <a:pt x="17386" y="12462"/>
                      <a:pt x="17393" y="12463"/>
                    </a:cubicBezTo>
                    <a:cubicBezTo>
                      <a:pt x="17452" y="12475"/>
                      <a:pt x="17500" y="12486"/>
                      <a:pt x="17548" y="12522"/>
                    </a:cubicBezTo>
                    <a:cubicBezTo>
                      <a:pt x="17548" y="12522"/>
                      <a:pt x="17583" y="12546"/>
                      <a:pt x="17595" y="12546"/>
                    </a:cubicBezTo>
                    <a:cubicBezTo>
                      <a:pt x="17583" y="12546"/>
                      <a:pt x="17536" y="12439"/>
                      <a:pt x="17536" y="12415"/>
                    </a:cubicBezTo>
                    <a:cubicBezTo>
                      <a:pt x="17537" y="12413"/>
                      <a:pt x="17539" y="12412"/>
                      <a:pt x="17543" y="12412"/>
                    </a:cubicBezTo>
                    <a:cubicBezTo>
                      <a:pt x="17575" y="12412"/>
                      <a:pt x="17692" y="12500"/>
                      <a:pt x="17702" y="12510"/>
                    </a:cubicBezTo>
                    <a:cubicBezTo>
                      <a:pt x="17741" y="12531"/>
                      <a:pt x="17762" y="12539"/>
                      <a:pt x="17771" y="12539"/>
                    </a:cubicBezTo>
                    <a:cubicBezTo>
                      <a:pt x="17811" y="12539"/>
                      <a:pt x="17633" y="12389"/>
                      <a:pt x="17643" y="12379"/>
                    </a:cubicBezTo>
                    <a:cubicBezTo>
                      <a:pt x="17644" y="12377"/>
                      <a:pt x="17647" y="12376"/>
                      <a:pt x="17651" y="12376"/>
                    </a:cubicBezTo>
                    <a:cubicBezTo>
                      <a:pt x="17677" y="12376"/>
                      <a:pt x="17762" y="12421"/>
                      <a:pt x="17802" y="12421"/>
                    </a:cubicBezTo>
                    <a:cubicBezTo>
                      <a:pt x="17818" y="12421"/>
                      <a:pt x="17827" y="12414"/>
                      <a:pt x="17822" y="12393"/>
                    </a:cubicBezTo>
                    <a:lnTo>
                      <a:pt x="17822" y="12393"/>
                    </a:lnTo>
                    <a:cubicBezTo>
                      <a:pt x="17828" y="12414"/>
                      <a:pt x="17849" y="12422"/>
                      <a:pt x="17879" y="12422"/>
                    </a:cubicBezTo>
                    <a:cubicBezTo>
                      <a:pt x="17980" y="12422"/>
                      <a:pt x="18178" y="12329"/>
                      <a:pt x="18214" y="12320"/>
                    </a:cubicBezTo>
                    <a:cubicBezTo>
                      <a:pt x="18286" y="12284"/>
                      <a:pt x="18345" y="12248"/>
                      <a:pt x="18393" y="12201"/>
                    </a:cubicBezTo>
                    <a:cubicBezTo>
                      <a:pt x="18400" y="12197"/>
                      <a:pt x="18408" y="12196"/>
                      <a:pt x="18416" y="12196"/>
                    </a:cubicBezTo>
                    <a:cubicBezTo>
                      <a:pt x="18447" y="12196"/>
                      <a:pt x="18483" y="12218"/>
                      <a:pt x="18509" y="12218"/>
                    </a:cubicBezTo>
                    <a:cubicBezTo>
                      <a:pt x="18520" y="12218"/>
                      <a:pt x="18529" y="12213"/>
                      <a:pt x="18536" y="12201"/>
                    </a:cubicBezTo>
                    <a:cubicBezTo>
                      <a:pt x="18560" y="12165"/>
                      <a:pt x="18571" y="12082"/>
                      <a:pt x="18595" y="12070"/>
                    </a:cubicBezTo>
                    <a:lnTo>
                      <a:pt x="18595" y="12070"/>
                    </a:lnTo>
                    <a:cubicBezTo>
                      <a:pt x="18595" y="12070"/>
                      <a:pt x="18579" y="12250"/>
                      <a:pt x="18607" y="12250"/>
                    </a:cubicBezTo>
                    <a:cubicBezTo>
                      <a:pt x="18613" y="12250"/>
                      <a:pt x="18621" y="12243"/>
                      <a:pt x="18631" y="12225"/>
                    </a:cubicBezTo>
                    <a:cubicBezTo>
                      <a:pt x="18667" y="12165"/>
                      <a:pt x="18738" y="12153"/>
                      <a:pt x="18714" y="12082"/>
                    </a:cubicBezTo>
                    <a:cubicBezTo>
                      <a:pt x="18691" y="12010"/>
                      <a:pt x="18810" y="12058"/>
                      <a:pt x="18786" y="11998"/>
                    </a:cubicBezTo>
                    <a:lnTo>
                      <a:pt x="18786" y="11998"/>
                    </a:lnTo>
                    <a:cubicBezTo>
                      <a:pt x="18818" y="12062"/>
                      <a:pt x="18840" y="12107"/>
                      <a:pt x="18913" y="12107"/>
                    </a:cubicBezTo>
                    <a:cubicBezTo>
                      <a:pt x="18922" y="12107"/>
                      <a:pt x="18931" y="12107"/>
                      <a:pt x="18941" y="12105"/>
                    </a:cubicBezTo>
                    <a:cubicBezTo>
                      <a:pt x="18988" y="12094"/>
                      <a:pt x="18941" y="11915"/>
                      <a:pt x="18976" y="11855"/>
                    </a:cubicBezTo>
                    <a:cubicBezTo>
                      <a:pt x="18996" y="11826"/>
                      <a:pt x="19017" y="11813"/>
                      <a:pt x="19038" y="11813"/>
                    </a:cubicBezTo>
                    <a:cubicBezTo>
                      <a:pt x="19118" y="11813"/>
                      <a:pt x="19198" y="11989"/>
                      <a:pt x="19226" y="12046"/>
                    </a:cubicBezTo>
                    <a:cubicBezTo>
                      <a:pt x="19238" y="11939"/>
                      <a:pt x="19262" y="11844"/>
                      <a:pt x="19298" y="11748"/>
                    </a:cubicBezTo>
                    <a:cubicBezTo>
                      <a:pt x="19345" y="11784"/>
                      <a:pt x="19393" y="11808"/>
                      <a:pt x="19453" y="11832"/>
                    </a:cubicBezTo>
                    <a:cubicBezTo>
                      <a:pt x="19417" y="11772"/>
                      <a:pt x="19512" y="11760"/>
                      <a:pt x="19536" y="11725"/>
                    </a:cubicBezTo>
                    <a:cubicBezTo>
                      <a:pt x="19570" y="11702"/>
                      <a:pt x="19593" y="11594"/>
                      <a:pt x="19585" y="11583"/>
                    </a:cubicBezTo>
                    <a:lnTo>
                      <a:pt x="19585" y="11583"/>
                    </a:lnTo>
                    <a:cubicBezTo>
                      <a:pt x="19626" y="11609"/>
                      <a:pt x="19639" y="11688"/>
                      <a:pt x="19677" y="11688"/>
                    </a:cubicBezTo>
                    <a:cubicBezTo>
                      <a:pt x="19692" y="11688"/>
                      <a:pt x="19711" y="11675"/>
                      <a:pt x="19738" y="11641"/>
                    </a:cubicBezTo>
                    <a:cubicBezTo>
                      <a:pt x="19773" y="11595"/>
                      <a:pt x="19799" y="11574"/>
                      <a:pt x="19822" y="11574"/>
                    </a:cubicBezTo>
                    <a:cubicBezTo>
                      <a:pt x="19847" y="11574"/>
                      <a:pt x="19868" y="11598"/>
                      <a:pt x="19893" y="11641"/>
                    </a:cubicBezTo>
                    <a:cubicBezTo>
                      <a:pt x="19941" y="11605"/>
                      <a:pt x="19893" y="11582"/>
                      <a:pt x="19905" y="11546"/>
                    </a:cubicBezTo>
                    <a:cubicBezTo>
                      <a:pt x="19905" y="11510"/>
                      <a:pt x="19988" y="11486"/>
                      <a:pt x="20012" y="11439"/>
                    </a:cubicBezTo>
                    <a:cubicBezTo>
                      <a:pt x="20036" y="11391"/>
                      <a:pt x="19988" y="11367"/>
                      <a:pt x="19988" y="11332"/>
                    </a:cubicBezTo>
                    <a:cubicBezTo>
                      <a:pt x="19988" y="11286"/>
                      <a:pt x="20055" y="11284"/>
                      <a:pt x="20038" y="11252"/>
                    </a:cubicBezTo>
                    <a:lnTo>
                      <a:pt x="20038" y="11252"/>
                    </a:lnTo>
                    <a:cubicBezTo>
                      <a:pt x="20056" y="11283"/>
                      <a:pt x="20061" y="11296"/>
                      <a:pt x="20072" y="11296"/>
                    </a:cubicBezTo>
                    <a:cubicBezTo>
                      <a:pt x="20081" y="11296"/>
                      <a:pt x="20093" y="11288"/>
                      <a:pt x="20119" y="11272"/>
                    </a:cubicBezTo>
                    <a:lnTo>
                      <a:pt x="20226" y="11189"/>
                    </a:lnTo>
                    <a:cubicBezTo>
                      <a:pt x="20250" y="11224"/>
                      <a:pt x="20286" y="11272"/>
                      <a:pt x="20250" y="11296"/>
                    </a:cubicBezTo>
                    <a:cubicBezTo>
                      <a:pt x="20250" y="11332"/>
                      <a:pt x="20203" y="11332"/>
                      <a:pt x="20226" y="11367"/>
                    </a:cubicBezTo>
                    <a:cubicBezTo>
                      <a:pt x="20334" y="11296"/>
                      <a:pt x="20298" y="11201"/>
                      <a:pt x="20345" y="11105"/>
                    </a:cubicBezTo>
                    <a:cubicBezTo>
                      <a:pt x="20359" y="11081"/>
                      <a:pt x="20370" y="11071"/>
                      <a:pt x="20378" y="11071"/>
                    </a:cubicBezTo>
                    <a:cubicBezTo>
                      <a:pt x="20405" y="11071"/>
                      <a:pt x="20405" y="11177"/>
                      <a:pt x="20405" y="11177"/>
                    </a:cubicBezTo>
                    <a:cubicBezTo>
                      <a:pt x="20429" y="11153"/>
                      <a:pt x="20441" y="11129"/>
                      <a:pt x="20453" y="11105"/>
                    </a:cubicBezTo>
                    <a:cubicBezTo>
                      <a:pt x="20462" y="11059"/>
                      <a:pt x="20471" y="11042"/>
                      <a:pt x="20497" y="11042"/>
                    </a:cubicBezTo>
                    <a:cubicBezTo>
                      <a:pt x="20504" y="11042"/>
                      <a:pt x="20513" y="11043"/>
                      <a:pt x="20524" y="11046"/>
                    </a:cubicBezTo>
                    <a:cubicBezTo>
                      <a:pt x="20530" y="11047"/>
                      <a:pt x="20535" y="11047"/>
                      <a:pt x="20541" y="11047"/>
                    </a:cubicBezTo>
                    <a:cubicBezTo>
                      <a:pt x="20622" y="11047"/>
                      <a:pt x="20719" y="10971"/>
                      <a:pt x="20607" y="10915"/>
                    </a:cubicBezTo>
                    <a:cubicBezTo>
                      <a:pt x="20643" y="10903"/>
                      <a:pt x="20631" y="10879"/>
                      <a:pt x="20631" y="10867"/>
                    </a:cubicBezTo>
                    <a:cubicBezTo>
                      <a:pt x="20632" y="10867"/>
                      <a:pt x="20633" y="10866"/>
                      <a:pt x="20634" y="10866"/>
                    </a:cubicBezTo>
                    <a:cubicBezTo>
                      <a:pt x="20649" y="10866"/>
                      <a:pt x="20691" y="10951"/>
                      <a:pt x="20703" y="10963"/>
                    </a:cubicBezTo>
                    <a:cubicBezTo>
                      <a:pt x="20707" y="10965"/>
                      <a:pt x="20711" y="10966"/>
                      <a:pt x="20716" y="10966"/>
                    </a:cubicBezTo>
                    <a:cubicBezTo>
                      <a:pt x="20735" y="10966"/>
                      <a:pt x="20752" y="10946"/>
                      <a:pt x="20762" y="10927"/>
                    </a:cubicBezTo>
                    <a:cubicBezTo>
                      <a:pt x="20810" y="10808"/>
                      <a:pt x="20703" y="10712"/>
                      <a:pt x="20798" y="10629"/>
                    </a:cubicBezTo>
                    <a:lnTo>
                      <a:pt x="20798" y="10629"/>
                    </a:lnTo>
                    <a:cubicBezTo>
                      <a:pt x="20822" y="10677"/>
                      <a:pt x="20869" y="10712"/>
                      <a:pt x="20917" y="10736"/>
                    </a:cubicBezTo>
                    <a:cubicBezTo>
                      <a:pt x="20926" y="10739"/>
                      <a:pt x="20934" y="10740"/>
                      <a:pt x="20942" y="10740"/>
                    </a:cubicBezTo>
                    <a:cubicBezTo>
                      <a:pt x="21005" y="10740"/>
                      <a:pt x="21019" y="10660"/>
                      <a:pt x="20977" y="10617"/>
                    </a:cubicBezTo>
                    <a:lnTo>
                      <a:pt x="20977" y="10617"/>
                    </a:lnTo>
                    <a:cubicBezTo>
                      <a:pt x="21000" y="10641"/>
                      <a:pt x="21033" y="10664"/>
                      <a:pt x="21067" y="10664"/>
                    </a:cubicBezTo>
                    <a:cubicBezTo>
                      <a:pt x="21085" y="10664"/>
                      <a:pt x="21103" y="10657"/>
                      <a:pt x="21119" y="10641"/>
                    </a:cubicBezTo>
                    <a:cubicBezTo>
                      <a:pt x="21097" y="10618"/>
                      <a:pt x="20955" y="10509"/>
                      <a:pt x="21045" y="10509"/>
                    </a:cubicBezTo>
                    <a:cubicBezTo>
                      <a:pt x="21049" y="10509"/>
                      <a:pt x="21054" y="10510"/>
                      <a:pt x="21060" y="10510"/>
                    </a:cubicBezTo>
                    <a:cubicBezTo>
                      <a:pt x="21100" y="10510"/>
                      <a:pt x="21139" y="10531"/>
                      <a:pt x="21175" y="10531"/>
                    </a:cubicBezTo>
                    <a:cubicBezTo>
                      <a:pt x="21193" y="10531"/>
                      <a:pt x="21211" y="10526"/>
                      <a:pt x="21227" y="10510"/>
                    </a:cubicBezTo>
                    <a:cubicBezTo>
                      <a:pt x="21286" y="10451"/>
                      <a:pt x="21238" y="10427"/>
                      <a:pt x="21286" y="10391"/>
                    </a:cubicBezTo>
                    <a:cubicBezTo>
                      <a:pt x="21294" y="10399"/>
                      <a:pt x="21303" y="10402"/>
                      <a:pt x="21313" y="10402"/>
                    </a:cubicBezTo>
                    <a:cubicBezTo>
                      <a:pt x="21378" y="10402"/>
                      <a:pt x="21478" y="10255"/>
                      <a:pt x="21488" y="10224"/>
                    </a:cubicBezTo>
                    <a:cubicBezTo>
                      <a:pt x="21524" y="10153"/>
                      <a:pt x="21393" y="10177"/>
                      <a:pt x="21393" y="10153"/>
                    </a:cubicBezTo>
                    <a:cubicBezTo>
                      <a:pt x="21389" y="10120"/>
                      <a:pt x="21414" y="10109"/>
                      <a:pt x="21447" y="10109"/>
                    </a:cubicBezTo>
                    <a:cubicBezTo>
                      <a:pt x="21499" y="10109"/>
                      <a:pt x="21569" y="10134"/>
                      <a:pt x="21584" y="10141"/>
                    </a:cubicBezTo>
                    <a:cubicBezTo>
                      <a:pt x="21585" y="10142"/>
                      <a:pt x="21587" y="10142"/>
                      <a:pt x="21588" y="10142"/>
                    </a:cubicBezTo>
                    <a:cubicBezTo>
                      <a:pt x="21616" y="10142"/>
                      <a:pt x="21680" y="10056"/>
                      <a:pt x="21703" y="10034"/>
                    </a:cubicBezTo>
                    <a:cubicBezTo>
                      <a:pt x="21750" y="9962"/>
                      <a:pt x="21798" y="9879"/>
                      <a:pt x="21810" y="9784"/>
                    </a:cubicBezTo>
                    <a:cubicBezTo>
                      <a:pt x="21822" y="9712"/>
                      <a:pt x="21822" y="9641"/>
                      <a:pt x="21846" y="9581"/>
                    </a:cubicBezTo>
                    <a:cubicBezTo>
                      <a:pt x="21846" y="9581"/>
                      <a:pt x="21847" y="9581"/>
                      <a:pt x="21848" y="9581"/>
                    </a:cubicBezTo>
                    <a:cubicBezTo>
                      <a:pt x="21870" y="9581"/>
                      <a:pt x="21923" y="9738"/>
                      <a:pt x="21945" y="9738"/>
                    </a:cubicBezTo>
                    <a:cubicBezTo>
                      <a:pt x="21948" y="9738"/>
                      <a:pt x="21951" y="9734"/>
                      <a:pt x="21953" y="9724"/>
                    </a:cubicBezTo>
                    <a:cubicBezTo>
                      <a:pt x="21976" y="9655"/>
                      <a:pt x="21988" y="9415"/>
                      <a:pt x="21944" y="9392"/>
                    </a:cubicBezTo>
                    <a:lnTo>
                      <a:pt x="21944" y="9392"/>
                    </a:lnTo>
                    <a:cubicBezTo>
                      <a:pt x="21958" y="9397"/>
                      <a:pt x="21971" y="9400"/>
                      <a:pt x="21983" y="9400"/>
                    </a:cubicBezTo>
                    <a:cubicBezTo>
                      <a:pt x="22023" y="9400"/>
                      <a:pt x="22054" y="9373"/>
                      <a:pt x="22072" y="9319"/>
                    </a:cubicBezTo>
                    <a:cubicBezTo>
                      <a:pt x="22096" y="9272"/>
                      <a:pt x="22108" y="9224"/>
                      <a:pt x="22108" y="9165"/>
                    </a:cubicBezTo>
                    <a:cubicBezTo>
                      <a:pt x="22108" y="9117"/>
                      <a:pt x="22072" y="9105"/>
                      <a:pt x="22072" y="9058"/>
                    </a:cubicBezTo>
                    <a:cubicBezTo>
                      <a:pt x="22060" y="8927"/>
                      <a:pt x="22167" y="8879"/>
                      <a:pt x="22215" y="8784"/>
                    </a:cubicBezTo>
                    <a:cubicBezTo>
                      <a:pt x="22239" y="8748"/>
                      <a:pt x="22215" y="8748"/>
                      <a:pt x="22191" y="8748"/>
                    </a:cubicBezTo>
                    <a:lnTo>
                      <a:pt x="22203" y="8629"/>
                    </a:lnTo>
                    <a:cubicBezTo>
                      <a:pt x="22203" y="8569"/>
                      <a:pt x="22167" y="8510"/>
                      <a:pt x="22167" y="8426"/>
                    </a:cubicBezTo>
                    <a:cubicBezTo>
                      <a:pt x="22167" y="8379"/>
                      <a:pt x="22167" y="8319"/>
                      <a:pt x="22179" y="8260"/>
                    </a:cubicBezTo>
                    <a:cubicBezTo>
                      <a:pt x="22179" y="8236"/>
                      <a:pt x="22191" y="8176"/>
                      <a:pt x="22155" y="8153"/>
                    </a:cubicBezTo>
                    <a:cubicBezTo>
                      <a:pt x="22131" y="8141"/>
                      <a:pt x="22108" y="7926"/>
                      <a:pt x="22084" y="7855"/>
                    </a:cubicBezTo>
                    <a:cubicBezTo>
                      <a:pt x="22036" y="7784"/>
                      <a:pt x="21989" y="7724"/>
                      <a:pt x="21929" y="7664"/>
                    </a:cubicBezTo>
                    <a:cubicBezTo>
                      <a:pt x="21929" y="7661"/>
                      <a:pt x="21938" y="7659"/>
                      <a:pt x="21951" y="7659"/>
                    </a:cubicBezTo>
                    <a:cubicBezTo>
                      <a:pt x="21975" y="7659"/>
                      <a:pt x="22012" y="7664"/>
                      <a:pt x="22012" y="7664"/>
                    </a:cubicBezTo>
                    <a:lnTo>
                      <a:pt x="21941" y="7593"/>
                    </a:lnTo>
                    <a:cubicBezTo>
                      <a:pt x="21917" y="7593"/>
                      <a:pt x="21810" y="7557"/>
                      <a:pt x="21810" y="7545"/>
                    </a:cubicBezTo>
                    <a:cubicBezTo>
                      <a:pt x="21810" y="7534"/>
                      <a:pt x="21881" y="7510"/>
                      <a:pt x="21881" y="7486"/>
                    </a:cubicBezTo>
                    <a:cubicBezTo>
                      <a:pt x="21881" y="7450"/>
                      <a:pt x="21869" y="7403"/>
                      <a:pt x="21846" y="7367"/>
                    </a:cubicBezTo>
                    <a:cubicBezTo>
                      <a:pt x="21786" y="7331"/>
                      <a:pt x="21715" y="7272"/>
                      <a:pt x="21786" y="7236"/>
                    </a:cubicBezTo>
                    <a:lnTo>
                      <a:pt x="21786" y="7236"/>
                    </a:lnTo>
                    <a:cubicBezTo>
                      <a:pt x="21783" y="7238"/>
                      <a:pt x="21778" y="7238"/>
                      <a:pt x="21773" y="7238"/>
                    </a:cubicBezTo>
                    <a:cubicBezTo>
                      <a:pt x="21754" y="7238"/>
                      <a:pt x="21727" y="7227"/>
                      <a:pt x="21709" y="7227"/>
                    </a:cubicBezTo>
                    <a:cubicBezTo>
                      <a:pt x="21701" y="7227"/>
                      <a:pt x="21695" y="7229"/>
                      <a:pt x="21692" y="7234"/>
                    </a:cubicBezTo>
                    <a:lnTo>
                      <a:pt x="21692" y="7234"/>
                    </a:lnTo>
                    <a:cubicBezTo>
                      <a:pt x="21727" y="7176"/>
                      <a:pt x="21726" y="7140"/>
                      <a:pt x="21679" y="7069"/>
                    </a:cubicBezTo>
                    <a:cubicBezTo>
                      <a:pt x="21655" y="7045"/>
                      <a:pt x="21631" y="6986"/>
                      <a:pt x="21596" y="6974"/>
                    </a:cubicBezTo>
                    <a:cubicBezTo>
                      <a:pt x="21588" y="6971"/>
                      <a:pt x="21582" y="6970"/>
                      <a:pt x="21577" y="6970"/>
                    </a:cubicBezTo>
                    <a:cubicBezTo>
                      <a:pt x="21564" y="6970"/>
                      <a:pt x="21560" y="6977"/>
                      <a:pt x="21554" y="6977"/>
                    </a:cubicBezTo>
                    <a:cubicBezTo>
                      <a:pt x="21553" y="6977"/>
                      <a:pt x="21551" y="6976"/>
                      <a:pt x="21548" y="6974"/>
                    </a:cubicBezTo>
                    <a:cubicBezTo>
                      <a:pt x="21500" y="6902"/>
                      <a:pt x="21524" y="6855"/>
                      <a:pt x="21477" y="6783"/>
                    </a:cubicBezTo>
                    <a:cubicBezTo>
                      <a:pt x="21453" y="6760"/>
                      <a:pt x="21322" y="6629"/>
                      <a:pt x="21369" y="6581"/>
                    </a:cubicBezTo>
                    <a:cubicBezTo>
                      <a:pt x="21356" y="6565"/>
                      <a:pt x="21345" y="6559"/>
                      <a:pt x="21336" y="6559"/>
                    </a:cubicBezTo>
                    <a:cubicBezTo>
                      <a:pt x="21308" y="6559"/>
                      <a:pt x="21291" y="6611"/>
                      <a:pt x="21259" y="6611"/>
                    </a:cubicBezTo>
                    <a:cubicBezTo>
                      <a:pt x="21253" y="6611"/>
                      <a:pt x="21246" y="6609"/>
                      <a:pt x="21238" y="6605"/>
                    </a:cubicBezTo>
                    <a:cubicBezTo>
                      <a:pt x="21203" y="6593"/>
                      <a:pt x="21238" y="6521"/>
                      <a:pt x="21238" y="6498"/>
                    </a:cubicBezTo>
                    <a:cubicBezTo>
                      <a:pt x="21238" y="6474"/>
                      <a:pt x="21227" y="6450"/>
                      <a:pt x="21215" y="6426"/>
                    </a:cubicBezTo>
                    <a:cubicBezTo>
                      <a:pt x="21180" y="6368"/>
                      <a:pt x="20928" y="6275"/>
                      <a:pt x="20973" y="6227"/>
                    </a:cubicBezTo>
                    <a:lnTo>
                      <a:pt x="20973" y="6227"/>
                    </a:lnTo>
                    <a:cubicBezTo>
                      <a:pt x="20954" y="6244"/>
                      <a:pt x="20877" y="6303"/>
                      <a:pt x="20839" y="6303"/>
                    </a:cubicBezTo>
                    <a:cubicBezTo>
                      <a:pt x="20832" y="6303"/>
                      <a:pt x="20825" y="6301"/>
                      <a:pt x="20822" y="6295"/>
                    </a:cubicBezTo>
                    <a:cubicBezTo>
                      <a:pt x="20798" y="6271"/>
                      <a:pt x="20834" y="6236"/>
                      <a:pt x="20846" y="6224"/>
                    </a:cubicBezTo>
                    <a:cubicBezTo>
                      <a:pt x="20846" y="6212"/>
                      <a:pt x="20846" y="6188"/>
                      <a:pt x="20846" y="6176"/>
                    </a:cubicBezTo>
                    <a:cubicBezTo>
                      <a:pt x="20822" y="6129"/>
                      <a:pt x="20798" y="6093"/>
                      <a:pt x="20750" y="6081"/>
                    </a:cubicBezTo>
                    <a:cubicBezTo>
                      <a:pt x="20738" y="6069"/>
                      <a:pt x="20715" y="6057"/>
                      <a:pt x="20726" y="6033"/>
                    </a:cubicBezTo>
                    <a:cubicBezTo>
                      <a:pt x="20726" y="5998"/>
                      <a:pt x="20822" y="5986"/>
                      <a:pt x="20822" y="5962"/>
                    </a:cubicBezTo>
                    <a:cubicBezTo>
                      <a:pt x="20822" y="5938"/>
                      <a:pt x="20691" y="5926"/>
                      <a:pt x="20679" y="5902"/>
                    </a:cubicBezTo>
                    <a:cubicBezTo>
                      <a:pt x="20607" y="5843"/>
                      <a:pt x="20548" y="5759"/>
                      <a:pt x="20500" y="5688"/>
                    </a:cubicBezTo>
                    <a:cubicBezTo>
                      <a:pt x="20491" y="5676"/>
                      <a:pt x="20482" y="5671"/>
                      <a:pt x="20472" y="5671"/>
                    </a:cubicBezTo>
                    <a:cubicBezTo>
                      <a:pt x="20434" y="5671"/>
                      <a:pt x="20391" y="5747"/>
                      <a:pt x="20358" y="5747"/>
                    </a:cubicBezTo>
                    <a:cubicBezTo>
                      <a:pt x="20344" y="5747"/>
                      <a:pt x="20331" y="5732"/>
                      <a:pt x="20322" y="5688"/>
                    </a:cubicBezTo>
                    <a:cubicBezTo>
                      <a:pt x="20298" y="5617"/>
                      <a:pt x="20310" y="5545"/>
                      <a:pt x="20215" y="5509"/>
                    </a:cubicBezTo>
                    <a:cubicBezTo>
                      <a:pt x="20211" y="5508"/>
                      <a:pt x="20206" y="5508"/>
                      <a:pt x="20201" y="5508"/>
                    </a:cubicBezTo>
                    <a:cubicBezTo>
                      <a:pt x="20176" y="5508"/>
                      <a:pt x="20136" y="5517"/>
                      <a:pt x="20105" y="5517"/>
                    </a:cubicBezTo>
                    <a:cubicBezTo>
                      <a:pt x="20071" y="5517"/>
                      <a:pt x="20049" y="5506"/>
                      <a:pt x="20072" y="5462"/>
                    </a:cubicBezTo>
                    <a:cubicBezTo>
                      <a:pt x="20107" y="5391"/>
                      <a:pt x="20045" y="5373"/>
                      <a:pt x="19986" y="5373"/>
                    </a:cubicBezTo>
                    <a:cubicBezTo>
                      <a:pt x="19965" y="5373"/>
                      <a:pt x="19944" y="5375"/>
                      <a:pt x="19929" y="5378"/>
                    </a:cubicBezTo>
                    <a:cubicBezTo>
                      <a:pt x="19923" y="5379"/>
                      <a:pt x="19917" y="5379"/>
                      <a:pt x="19911" y="5379"/>
                    </a:cubicBezTo>
                    <a:cubicBezTo>
                      <a:pt x="19802" y="5379"/>
                      <a:pt x="19842" y="5269"/>
                      <a:pt x="19774" y="5212"/>
                    </a:cubicBezTo>
                    <a:cubicBezTo>
                      <a:pt x="19763" y="5202"/>
                      <a:pt x="19752" y="5198"/>
                      <a:pt x="19743" y="5198"/>
                    </a:cubicBezTo>
                    <a:cubicBezTo>
                      <a:pt x="19695" y="5198"/>
                      <a:pt x="19673" y="5311"/>
                      <a:pt x="19643" y="5331"/>
                    </a:cubicBezTo>
                    <a:cubicBezTo>
                      <a:pt x="19641" y="5332"/>
                      <a:pt x="19639" y="5333"/>
                      <a:pt x="19637" y="5333"/>
                    </a:cubicBezTo>
                    <a:cubicBezTo>
                      <a:pt x="19610" y="5333"/>
                      <a:pt x="19616" y="5174"/>
                      <a:pt x="19579" y="5174"/>
                    </a:cubicBezTo>
                    <a:cubicBezTo>
                      <a:pt x="19577" y="5174"/>
                      <a:pt x="19574" y="5175"/>
                      <a:pt x="19572" y="5176"/>
                    </a:cubicBezTo>
                    <a:cubicBezTo>
                      <a:pt x="19548" y="5188"/>
                      <a:pt x="19572" y="5236"/>
                      <a:pt x="19536" y="5236"/>
                    </a:cubicBezTo>
                    <a:cubicBezTo>
                      <a:pt x="19500" y="5236"/>
                      <a:pt x="19476" y="5224"/>
                      <a:pt x="19464" y="5200"/>
                    </a:cubicBezTo>
                    <a:cubicBezTo>
                      <a:pt x="19453" y="5128"/>
                      <a:pt x="19560" y="5117"/>
                      <a:pt x="19476" y="5033"/>
                    </a:cubicBezTo>
                    <a:cubicBezTo>
                      <a:pt x="19369" y="4926"/>
                      <a:pt x="19226" y="4855"/>
                      <a:pt x="19072" y="4819"/>
                    </a:cubicBezTo>
                    <a:cubicBezTo>
                      <a:pt x="19024" y="4807"/>
                      <a:pt x="19012" y="4819"/>
                      <a:pt x="18976" y="4795"/>
                    </a:cubicBezTo>
                    <a:cubicBezTo>
                      <a:pt x="18963" y="4799"/>
                      <a:pt x="18953" y="4801"/>
                      <a:pt x="18946" y="4801"/>
                    </a:cubicBezTo>
                    <a:cubicBezTo>
                      <a:pt x="18889" y="4801"/>
                      <a:pt x="19011" y="4687"/>
                      <a:pt x="19000" y="4676"/>
                    </a:cubicBezTo>
                    <a:cubicBezTo>
                      <a:pt x="18993" y="4673"/>
                      <a:pt x="18987" y="4671"/>
                      <a:pt x="18980" y="4671"/>
                    </a:cubicBezTo>
                    <a:cubicBezTo>
                      <a:pt x="18939" y="4671"/>
                      <a:pt x="18902" y="4728"/>
                      <a:pt x="18870" y="4728"/>
                    </a:cubicBezTo>
                    <a:cubicBezTo>
                      <a:pt x="18852" y="4728"/>
                      <a:pt x="18836" y="4712"/>
                      <a:pt x="18821" y="4664"/>
                    </a:cubicBezTo>
                    <a:cubicBezTo>
                      <a:pt x="18810" y="4652"/>
                      <a:pt x="18786" y="4652"/>
                      <a:pt x="18762" y="4640"/>
                    </a:cubicBezTo>
                    <a:cubicBezTo>
                      <a:pt x="18714" y="4628"/>
                      <a:pt x="18345" y="4569"/>
                      <a:pt x="18381" y="4497"/>
                    </a:cubicBezTo>
                    <a:lnTo>
                      <a:pt x="18381" y="4497"/>
                    </a:lnTo>
                    <a:lnTo>
                      <a:pt x="18190" y="4557"/>
                    </a:lnTo>
                    <a:cubicBezTo>
                      <a:pt x="18226" y="4486"/>
                      <a:pt x="18167" y="4438"/>
                      <a:pt x="18119" y="4414"/>
                    </a:cubicBezTo>
                    <a:cubicBezTo>
                      <a:pt x="18059" y="4378"/>
                      <a:pt x="18083" y="4331"/>
                      <a:pt x="18071" y="4271"/>
                    </a:cubicBezTo>
                    <a:cubicBezTo>
                      <a:pt x="18071" y="4265"/>
                      <a:pt x="18069" y="4262"/>
                      <a:pt x="18064" y="4262"/>
                    </a:cubicBezTo>
                    <a:cubicBezTo>
                      <a:pt x="18038" y="4262"/>
                      <a:pt x="17947" y="4348"/>
                      <a:pt x="17890" y="4348"/>
                    </a:cubicBezTo>
                    <a:cubicBezTo>
                      <a:pt x="17882" y="4348"/>
                      <a:pt x="17875" y="4346"/>
                      <a:pt x="17869" y="4343"/>
                    </a:cubicBezTo>
                    <a:cubicBezTo>
                      <a:pt x="17881" y="4319"/>
                      <a:pt x="17964" y="4212"/>
                      <a:pt x="17940" y="4200"/>
                    </a:cubicBezTo>
                    <a:cubicBezTo>
                      <a:pt x="17922" y="4186"/>
                      <a:pt x="17897" y="4179"/>
                      <a:pt x="17872" y="4179"/>
                    </a:cubicBezTo>
                    <a:cubicBezTo>
                      <a:pt x="17834" y="4179"/>
                      <a:pt x="17795" y="4195"/>
                      <a:pt x="17774" y="4224"/>
                    </a:cubicBezTo>
                    <a:cubicBezTo>
                      <a:pt x="17754" y="4253"/>
                      <a:pt x="17774" y="4290"/>
                      <a:pt x="17751" y="4290"/>
                    </a:cubicBezTo>
                    <a:cubicBezTo>
                      <a:pt x="17745" y="4290"/>
                      <a:pt x="17737" y="4288"/>
                      <a:pt x="17726" y="4283"/>
                    </a:cubicBezTo>
                    <a:cubicBezTo>
                      <a:pt x="17667" y="4271"/>
                      <a:pt x="17678" y="4259"/>
                      <a:pt x="17678" y="4224"/>
                    </a:cubicBezTo>
                    <a:cubicBezTo>
                      <a:pt x="17667" y="4164"/>
                      <a:pt x="17738" y="4116"/>
                      <a:pt x="17726" y="4057"/>
                    </a:cubicBezTo>
                    <a:cubicBezTo>
                      <a:pt x="17726" y="4056"/>
                      <a:pt x="17726" y="4055"/>
                      <a:pt x="17725" y="4055"/>
                    </a:cubicBezTo>
                    <a:cubicBezTo>
                      <a:pt x="17716" y="4055"/>
                      <a:pt x="17667" y="4105"/>
                      <a:pt x="17667" y="4105"/>
                    </a:cubicBezTo>
                    <a:cubicBezTo>
                      <a:pt x="17643" y="4110"/>
                      <a:pt x="17622" y="4113"/>
                      <a:pt x="17603" y="4113"/>
                    </a:cubicBezTo>
                    <a:cubicBezTo>
                      <a:pt x="17583" y="4113"/>
                      <a:pt x="17565" y="4110"/>
                      <a:pt x="17548" y="4105"/>
                    </a:cubicBezTo>
                    <a:cubicBezTo>
                      <a:pt x="17512" y="4093"/>
                      <a:pt x="17512" y="4069"/>
                      <a:pt x="17488" y="4069"/>
                    </a:cubicBezTo>
                    <a:cubicBezTo>
                      <a:pt x="17452" y="4081"/>
                      <a:pt x="17417" y="4105"/>
                      <a:pt x="17393" y="4128"/>
                    </a:cubicBezTo>
                    <a:cubicBezTo>
                      <a:pt x="17389" y="4130"/>
                      <a:pt x="17385" y="4131"/>
                      <a:pt x="17382" y="4131"/>
                    </a:cubicBezTo>
                    <a:cubicBezTo>
                      <a:pt x="17350" y="4131"/>
                      <a:pt x="17363" y="4032"/>
                      <a:pt x="17317" y="4032"/>
                    </a:cubicBezTo>
                    <a:cubicBezTo>
                      <a:pt x="17314" y="4032"/>
                      <a:pt x="17312" y="4033"/>
                      <a:pt x="17309" y="4033"/>
                    </a:cubicBezTo>
                    <a:cubicBezTo>
                      <a:pt x="17274" y="4045"/>
                      <a:pt x="17262" y="4081"/>
                      <a:pt x="17226" y="4081"/>
                    </a:cubicBezTo>
                    <a:cubicBezTo>
                      <a:pt x="17190" y="4069"/>
                      <a:pt x="17167" y="4069"/>
                      <a:pt x="17131" y="4045"/>
                    </a:cubicBezTo>
                    <a:lnTo>
                      <a:pt x="17131" y="4045"/>
                    </a:lnTo>
                    <a:cubicBezTo>
                      <a:pt x="17151" y="4054"/>
                      <a:pt x="17173" y="4057"/>
                      <a:pt x="17195" y="4057"/>
                    </a:cubicBezTo>
                    <a:cubicBezTo>
                      <a:pt x="17262" y="4057"/>
                      <a:pt x="17317" y="4019"/>
                      <a:pt x="17226" y="3974"/>
                    </a:cubicBezTo>
                    <a:cubicBezTo>
                      <a:pt x="17202" y="3962"/>
                      <a:pt x="17161" y="3950"/>
                      <a:pt x="17122" y="3950"/>
                    </a:cubicBezTo>
                    <a:cubicBezTo>
                      <a:pt x="17084" y="3950"/>
                      <a:pt x="17049" y="3961"/>
                      <a:pt x="17036" y="3996"/>
                    </a:cubicBezTo>
                    <a:lnTo>
                      <a:pt x="17036" y="3996"/>
                    </a:lnTo>
                    <a:cubicBezTo>
                      <a:pt x="17080" y="3866"/>
                      <a:pt x="16702" y="3795"/>
                      <a:pt x="16619" y="3771"/>
                    </a:cubicBezTo>
                    <a:cubicBezTo>
                      <a:pt x="16606" y="3768"/>
                      <a:pt x="16595" y="3766"/>
                      <a:pt x="16587" y="3766"/>
                    </a:cubicBezTo>
                    <a:cubicBezTo>
                      <a:pt x="16529" y="3766"/>
                      <a:pt x="16544" y="3828"/>
                      <a:pt x="16524" y="3890"/>
                    </a:cubicBezTo>
                    <a:cubicBezTo>
                      <a:pt x="16492" y="3916"/>
                      <a:pt x="16472" y="3931"/>
                      <a:pt x="16459" y="3931"/>
                    </a:cubicBezTo>
                    <a:cubicBezTo>
                      <a:pt x="16442" y="3931"/>
                      <a:pt x="16435" y="3908"/>
                      <a:pt x="16428" y="3854"/>
                    </a:cubicBezTo>
                    <a:cubicBezTo>
                      <a:pt x="16476" y="3724"/>
                      <a:pt x="16285" y="3616"/>
                      <a:pt x="16166" y="3581"/>
                    </a:cubicBezTo>
                    <a:cubicBezTo>
                      <a:pt x="16143" y="3569"/>
                      <a:pt x="16113" y="3563"/>
                      <a:pt x="16083" y="3563"/>
                    </a:cubicBezTo>
                    <a:cubicBezTo>
                      <a:pt x="16053" y="3563"/>
                      <a:pt x="16024" y="3569"/>
                      <a:pt x="16000" y="3581"/>
                    </a:cubicBezTo>
                    <a:cubicBezTo>
                      <a:pt x="15959" y="3621"/>
                      <a:pt x="15907" y="3640"/>
                      <a:pt x="15856" y="3640"/>
                    </a:cubicBezTo>
                    <a:cubicBezTo>
                      <a:pt x="15832" y="3640"/>
                      <a:pt x="15808" y="3636"/>
                      <a:pt x="15785" y="3628"/>
                    </a:cubicBezTo>
                    <a:lnTo>
                      <a:pt x="15785" y="3628"/>
                    </a:lnTo>
                    <a:cubicBezTo>
                      <a:pt x="15797" y="3631"/>
                      <a:pt x="15808" y="3632"/>
                      <a:pt x="15819" y="3632"/>
                    </a:cubicBezTo>
                    <a:cubicBezTo>
                      <a:pt x="15895" y="3632"/>
                      <a:pt x="15936" y="3564"/>
                      <a:pt x="15821" y="3533"/>
                    </a:cubicBezTo>
                    <a:lnTo>
                      <a:pt x="15547" y="3462"/>
                    </a:lnTo>
                    <a:cubicBezTo>
                      <a:pt x="15506" y="3453"/>
                      <a:pt x="15473" y="3448"/>
                      <a:pt x="15444" y="3448"/>
                    </a:cubicBezTo>
                    <a:cubicBezTo>
                      <a:pt x="15391" y="3448"/>
                      <a:pt x="15352" y="3467"/>
                      <a:pt x="15297" y="3521"/>
                    </a:cubicBezTo>
                    <a:cubicBezTo>
                      <a:pt x="15333" y="3485"/>
                      <a:pt x="15369" y="3450"/>
                      <a:pt x="15357" y="3402"/>
                    </a:cubicBezTo>
                    <a:cubicBezTo>
                      <a:pt x="15357" y="3377"/>
                      <a:pt x="15327" y="3352"/>
                      <a:pt x="15301" y="3352"/>
                    </a:cubicBezTo>
                    <a:cubicBezTo>
                      <a:pt x="15290" y="3352"/>
                      <a:pt x="15280" y="3356"/>
                      <a:pt x="15273" y="3366"/>
                    </a:cubicBezTo>
                    <a:cubicBezTo>
                      <a:pt x="15269" y="3378"/>
                      <a:pt x="15260" y="3382"/>
                      <a:pt x="15248" y="3382"/>
                    </a:cubicBezTo>
                    <a:cubicBezTo>
                      <a:pt x="15223" y="3382"/>
                      <a:pt x="15186" y="3366"/>
                      <a:pt x="15154" y="3366"/>
                    </a:cubicBezTo>
                    <a:cubicBezTo>
                      <a:pt x="15119" y="3366"/>
                      <a:pt x="15107" y="3414"/>
                      <a:pt x="15083" y="3426"/>
                    </a:cubicBezTo>
                    <a:cubicBezTo>
                      <a:pt x="15081" y="3427"/>
                      <a:pt x="15079" y="3427"/>
                      <a:pt x="15076" y="3427"/>
                    </a:cubicBezTo>
                    <a:cubicBezTo>
                      <a:pt x="15053" y="3427"/>
                      <a:pt x="15021" y="3376"/>
                      <a:pt x="15000" y="3354"/>
                    </a:cubicBezTo>
                    <a:cubicBezTo>
                      <a:pt x="14964" y="3343"/>
                      <a:pt x="14928" y="3331"/>
                      <a:pt x="14892" y="3331"/>
                    </a:cubicBezTo>
                    <a:cubicBezTo>
                      <a:pt x="14883" y="3327"/>
                      <a:pt x="14873" y="3326"/>
                      <a:pt x="14864" y="3326"/>
                    </a:cubicBezTo>
                    <a:cubicBezTo>
                      <a:pt x="14838" y="3326"/>
                      <a:pt x="14811" y="3337"/>
                      <a:pt x="14785" y="3354"/>
                    </a:cubicBezTo>
                    <a:cubicBezTo>
                      <a:pt x="14781" y="3368"/>
                      <a:pt x="14770" y="3373"/>
                      <a:pt x="14758" y="3373"/>
                    </a:cubicBezTo>
                    <a:cubicBezTo>
                      <a:pt x="14738" y="3373"/>
                      <a:pt x="14712" y="3362"/>
                      <a:pt x="14690" y="3354"/>
                    </a:cubicBezTo>
                    <a:cubicBezTo>
                      <a:pt x="14699" y="3308"/>
                      <a:pt x="14716" y="3291"/>
                      <a:pt x="14684" y="3291"/>
                    </a:cubicBezTo>
                    <a:cubicBezTo>
                      <a:pt x="14674" y="3291"/>
                      <a:pt x="14661" y="3292"/>
                      <a:pt x="14642" y="3295"/>
                    </a:cubicBezTo>
                    <a:cubicBezTo>
                      <a:pt x="14595" y="3295"/>
                      <a:pt x="14547" y="3307"/>
                      <a:pt x="14500" y="3319"/>
                    </a:cubicBezTo>
                    <a:cubicBezTo>
                      <a:pt x="14500" y="3319"/>
                      <a:pt x="14457" y="3329"/>
                      <a:pt x="14436" y="3329"/>
                    </a:cubicBezTo>
                    <a:cubicBezTo>
                      <a:pt x="14425" y="3329"/>
                      <a:pt x="14420" y="3327"/>
                      <a:pt x="14428" y="3319"/>
                    </a:cubicBezTo>
                    <a:cubicBezTo>
                      <a:pt x="14452" y="3295"/>
                      <a:pt x="14464" y="3307"/>
                      <a:pt x="14464" y="3271"/>
                    </a:cubicBezTo>
                    <a:cubicBezTo>
                      <a:pt x="14446" y="3268"/>
                      <a:pt x="14433" y="3267"/>
                      <a:pt x="14422" y="3267"/>
                    </a:cubicBezTo>
                    <a:cubicBezTo>
                      <a:pt x="14389" y="3267"/>
                      <a:pt x="14380" y="3280"/>
                      <a:pt x="14345" y="3307"/>
                    </a:cubicBezTo>
                    <a:cubicBezTo>
                      <a:pt x="14321" y="3325"/>
                      <a:pt x="14294" y="3337"/>
                      <a:pt x="14270" y="3337"/>
                    </a:cubicBezTo>
                    <a:cubicBezTo>
                      <a:pt x="14247" y="3337"/>
                      <a:pt x="14226" y="3325"/>
                      <a:pt x="14214" y="3295"/>
                    </a:cubicBezTo>
                    <a:cubicBezTo>
                      <a:pt x="14202" y="3235"/>
                      <a:pt x="14249" y="3223"/>
                      <a:pt x="14154" y="3176"/>
                    </a:cubicBezTo>
                    <a:cubicBezTo>
                      <a:pt x="14107" y="3140"/>
                      <a:pt x="14047" y="3116"/>
                      <a:pt x="13988" y="3092"/>
                    </a:cubicBezTo>
                    <a:cubicBezTo>
                      <a:pt x="13940" y="3092"/>
                      <a:pt x="13964" y="3140"/>
                      <a:pt x="13952" y="3164"/>
                    </a:cubicBezTo>
                    <a:cubicBezTo>
                      <a:pt x="13945" y="3193"/>
                      <a:pt x="13924" y="3209"/>
                      <a:pt x="13904" y="3209"/>
                    </a:cubicBezTo>
                    <a:cubicBezTo>
                      <a:pt x="13891" y="3209"/>
                      <a:pt x="13878" y="3202"/>
                      <a:pt x="13868" y="3188"/>
                    </a:cubicBezTo>
                    <a:cubicBezTo>
                      <a:pt x="13852" y="3171"/>
                      <a:pt x="13808" y="3138"/>
                      <a:pt x="13778" y="3138"/>
                    </a:cubicBezTo>
                    <a:cubicBezTo>
                      <a:pt x="13764" y="3138"/>
                      <a:pt x="13753" y="3145"/>
                      <a:pt x="13749" y="3164"/>
                    </a:cubicBezTo>
                    <a:cubicBezTo>
                      <a:pt x="13762" y="3095"/>
                      <a:pt x="13702" y="3079"/>
                      <a:pt x="13635" y="3079"/>
                    </a:cubicBezTo>
                    <a:cubicBezTo>
                      <a:pt x="13573" y="3079"/>
                      <a:pt x="13504" y="3092"/>
                      <a:pt x="13476" y="3092"/>
                    </a:cubicBezTo>
                    <a:cubicBezTo>
                      <a:pt x="13416" y="3081"/>
                      <a:pt x="13440" y="3069"/>
                      <a:pt x="13392" y="3045"/>
                    </a:cubicBezTo>
                    <a:cubicBezTo>
                      <a:pt x="13345" y="3021"/>
                      <a:pt x="13285" y="3009"/>
                      <a:pt x="13226" y="3009"/>
                    </a:cubicBezTo>
                    <a:cubicBezTo>
                      <a:pt x="13190" y="3009"/>
                      <a:pt x="12916" y="2973"/>
                      <a:pt x="12916" y="2914"/>
                    </a:cubicBezTo>
                    <a:cubicBezTo>
                      <a:pt x="12900" y="2911"/>
                      <a:pt x="12887" y="2910"/>
                      <a:pt x="12876" y="2910"/>
                    </a:cubicBezTo>
                    <a:cubicBezTo>
                      <a:pt x="12839" y="2910"/>
                      <a:pt x="12827" y="2927"/>
                      <a:pt x="12809" y="2973"/>
                    </a:cubicBezTo>
                    <a:cubicBezTo>
                      <a:pt x="12809" y="3006"/>
                      <a:pt x="12759" y="3058"/>
                      <a:pt x="12724" y="3058"/>
                    </a:cubicBezTo>
                    <a:cubicBezTo>
                      <a:pt x="12720" y="3058"/>
                      <a:pt x="12717" y="3058"/>
                      <a:pt x="12714" y="3057"/>
                    </a:cubicBezTo>
                    <a:cubicBezTo>
                      <a:pt x="12714" y="3021"/>
                      <a:pt x="12702" y="2973"/>
                      <a:pt x="12690" y="2938"/>
                    </a:cubicBezTo>
                    <a:cubicBezTo>
                      <a:pt x="12663" y="2911"/>
                      <a:pt x="12623" y="2898"/>
                      <a:pt x="12579" y="2898"/>
                    </a:cubicBezTo>
                    <a:cubicBezTo>
                      <a:pt x="12565" y="2898"/>
                      <a:pt x="12550" y="2899"/>
                      <a:pt x="12535" y="2902"/>
                    </a:cubicBezTo>
                    <a:cubicBezTo>
                      <a:pt x="12487" y="2926"/>
                      <a:pt x="12440" y="2926"/>
                      <a:pt x="12392" y="2926"/>
                    </a:cubicBezTo>
                    <a:cubicBezTo>
                      <a:pt x="12392" y="2926"/>
                      <a:pt x="12356" y="2866"/>
                      <a:pt x="12344" y="2866"/>
                    </a:cubicBezTo>
                    <a:cubicBezTo>
                      <a:pt x="12335" y="2859"/>
                      <a:pt x="12327" y="2855"/>
                      <a:pt x="12319" y="2855"/>
                    </a:cubicBezTo>
                    <a:cubicBezTo>
                      <a:pt x="12268" y="2855"/>
                      <a:pt x="12243" y="2998"/>
                      <a:pt x="12195" y="2998"/>
                    </a:cubicBezTo>
                    <a:cubicBezTo>
                      <a:pt x="12193" y="2998"/>
                      <a:pt x="12191" y="2998"/>
                      <a:pt x="12190" y="2997"/>
                    </a:cubicBezTo>
                    <a:cubicBezTo>
                      <a:pt x="12083" y="2985"/>
                      <a:pt x="12202" y="2866"/>
                      <a:pt x="12142" y="2831"/>
                    </a:cubicBezTo>
                    <a:cubicBezTo>
                      <a:pt x="12124" y="2823"/>
                      <a:pt x="12106" y="2819"/>
                      <a:pt x="12088" y="2819"/>
                    </a:cubicBezTo>
                    <a:cubicBezTo>
                      <a:pt x="11993" y="2819"/>
                      <a:pt x="11888" y="2906"/>
                      <a:pt x="11809" y="2926"/>
                    </a:cubicBezTo>
                    <a:cubicBezTo>
                      <a:pt x="11805" y="2926"/>
                      <a:pt x="11777" y="2927"/>
                      <a:pt x="11746" y="2927"/>
                    </a:cubicBezTo>
                    <a:cubicBezTo>
                      <a:pt x="11683" y="2927"/>
                      <a:pt x="11606" y="2922"/>
                      <a:pt x="11678" y="2890"/>
                    </a:cubicBezTo>
                    <a:lnTo>
                      <a:pt x="11678" y="2890"/>
                    </a:lnTo>
                    <a:cubicBezTo>
                      <a:pt x="11686" y="2891"/>
                      <a:pt x="11694" y="2892"/>
                      <a:pt x="11701" y="2892"/>
                    </a:cubicBezTo>
                    <a:cubicBezTo>
                      <a:pt x="11776" y="2892"/>
                      <a:pt x="11788" y="2839"/>
                      <a:pt x="11702" y="2807"/>
                    </a:cubicBezTo>
                    <a:cubicBezTo>
                      <a:pt x="11692" y="2802"/>
                      <a:pt x="11666" y="2797"/>
                      <a:pt x="11639" y="2797"/>
                    </a:cubicBezTo>
                    <a:cubicBezTo>
                      <a:pt x="11600" y="2797"/>
                      <a:pt x="11559" y="2807"/>
                      <a:pt x="11559" y="2842"/>
                    </a:cubicBezTo>
                    <a:cubicBezTo>
                      <a:pt x="11559" y="2866"/>
                      <a:pt x="11606" y="2926"/>
                      <a:pt x="11582" y="2950"/>
                    </a:cubicBezTo>
                    <a:cubicBezTo>
                      <a:pt x="11582" y="2950"/>
                      <a:pt x="11463" y="2784"/>
                      <a:pt x="11410" y="2784"/>
                    </a:cubicBezTo>
                    <a:cubicBezTo>
                      <a:pt x="11402" y="2784"/>
                      <a:pt x="11396" y="2788"/>
                      <a:pt x="11392" y="2795"/>
                    </a:cubicBezTo>
                    <a:cubicBezTo>
                      <a:pt x="11380" y="2831"/>
                      <a:pt x="11392" y="2878"/>
                      <a:pt x="11368" y="2914"/>
                    </a:cubicBezTo>
                    <a:cubicBezTo>
                      <a:pt x="11332" y="2950"/>
                      <a:pt x="11309" y="2962"/>
                      <a:pt x="11273" y="2985"/>
                    </a:cubicBezTo>
                    <a:cubicBezTo>
                      <a:pt x="11285" y="2890"/>
                      <a:pt x="11297" y="2842"/>
                      <a:pt x="11190" y="2831"/>
                    </a:cubicBezTo>
                    <a:cubicBezTo>
                      <a:pt x="11166" y="2831"/>
                      <a:pt x="10999" y="2854"/>
                      <a:pt x="11047" y="2914"/>
                    </a:cubicBezTo>
                    <a:lnTo>
                      <a:pt x="10951" y="2902"/>
                    </a:lnTo>
                    <a:cubicBezTo>
                      <a:pt x="10951" y="2866"/>
                      <a:pt x="10975" y="2831"/>
                      <a:pt x="10951" y="2795"/>
                    </a:cubicBezTo>
                    <a:cubicBezTo>
                      <a:pt x="10932" y="2765"/>
                      <a:pt x="10896" y="2744"/>
                      <a:pt x="10858" y="2744"/>
                    </a:cubicBezTo>
                    <a:cubicBezTo>
                      <a:pt x="10849" y="2744"/>
                      <a:pt x="10841" y="2745"/>
                      <a:pt x="10832" y="2747"/>
                    </a:cubicBezTo>
                    <a:cubicBezTo>
                      <a:pt x="10760" y="2763"/>
                      <a:pt x="10715" y="2839"/>
                      <a:pt x="10678" y="2839"/>
                    </a:cubicBezTo>
                    <a:cubicBezTo>
                      <a:pt x="10661" y="2839"/>
                      <a:pt x="10645" y="2821"/>
                      <a:pt x="10630" y="2771"/>
                    </a:cubicBezTo>
                    <a:cubicBezTo>
                      <a:pt x="10634" y="2720"/>
                      <a:pt x="10627" y="2703"/>
                      <a:pt x="10615" y="2703"/>
                    </a:cubicBezTo>
                    <a:cubicBezTo>
                      <a:pt x="10586" y="2703"/>
                      <a:pt x="10525" y="2795"/>
                      <a:pt x="10475" y="2795"/>
                    </a:cubicBezTo>
                    <a:cubicBezTo>
                      <a:pt x="10432" y="2795"/>
                      <a:pt x="10380" y="2708"/>
                      <a:pt x="10344" y="2708"/>
                    </a:cubicBezTo>
                    <a:cubicBezTo>
                      <a:pt x="10340" y="2708"/>
                      <a:pt x="10336" y="2709"/>
                      <a:pt x="10332" y="2711"/>
                    </a:cubicBezTo>
                    <a:cubicBezTo>
                      <a:pt x="10297" y="2735"/>
                      <a:pt x="10273" y="2771"/>
                      <a:pt x="10249" y="2795"/>
                    </a:cubicBezTo>
                    <a:cubicBezTo>
                      <a:pt x="10213" y="2747"/>
                      <a:pt x="10261" y="2723"/>
                      <a:pt x="10189" y="2688"/>
                    </a:cubicBezTo>
                    <a:cubicBezTo>
                      <a:pt x="10169" y="2674"/>
                      <a:pt x="10140" y="2660"/>
                      <a:pt x="10115" y="2660"/>
                    </a:cubicBezTo>
                    <a:cubicBezTo>
                      <a:pt x="10097" y="2660"/>
                      <a:pt x="10080" y="2668"/>
                      <a:pt x="10070" y="2688"/>
                    </a:cubicBezTo>
                    <a:cubicBezTo>
                      <a:pt x="10061" y="2707"/>
                      <a:pt x="10044" y="2712"/>
                      <a:pt x="10024" y="2712"/>
                    </a:cubicBezTo>
                    <a:cubicBezTo>
                      <a:pt x="9993" y="2712"/>
                      <a:pt x="9956" y="2700"/>
                      <a:pt x="9928" y="2700"/>
                    </a:cubicBezTo>
                    <a:cubicBezTo>
                      <a:pt x="9925" y="2699"/>
                      <a:pt x="9922" y="2699"/>
                      <a:pt x="9920" y="2699"/>
                    </a:cubicBezTo>
                    <a:cubicBezTo>
                      <a:pt x="9882" y="2699"/>
                      <a:pt x="9876" y="2772"/>
                      <a:pt x="9820" y="2772"/>
                    </a:cubicBezTo>
                    <a:cubicBezTo>
                      <a:pt x="9819" y="2772"/>
                      <a:pt x="9818" y="2772"/>
                      <a:pt x="9816" y="2772"/>
                    </a:cubicBezTo>
                    <a:lnTo>
                      <a:pt x="9816" y="2772"/>
                    </a:lnTo>
                    <a:lnTo>
                      <a:pt x="9844" y="2807"/>
                    </a:lnTo>
                    <a:cubicBezTo>
                      <a:pt x="9815" y="2826"/>
                      <a:pt x="9794" y="2846"/>
                      <a:pt x="9768" y="2846"/>
                    </a:cubicBezTo>
                    <a:cubicBezTo>
                      <a:pt x="9762" y="2846"/>
                      <a:pt x="9755" y="2845"/>
                      <a:pt x="9749" y="2842"/>
                    </a:cubicBezTo>
                    <a:cubicBezTo>
                      <a:pt x="9749" y="2807"/>
                      <a:pt x="9749" y="2747"/>
                      <a:pt x="9797" y="2747"/>
                    </a:cubicBezTo>
                    <a:lnTo>
                      <a:pt x="9810" y="2763"/>
                    </a:lnTo>
                    <a:lnTo>
                      <a:pt x="9810" y="2763"/>
                    </a:lnTo>
                    <a:lnTo>
                      <a:pt x="9820" y="2688"/>
                    </a:lnTo>
                    <a:cubicBezTo>
                      <a:pt x="9804" y="2688"/>
                      <a:pt x="9784" y="2683"/>
                      <a:pt x="9766" y="2683"/>
                    </a:cubicBezTo>
                    <a:cubicBezTo>
                      <a:pt x="9743" y="2683"/>
                      <a:pt x="9725" y="2690"/>
                      <a:pt x="9725" y="2723"/>
                    </a:cubicBezTo>
                    <a:cubicBezTo>
                      <a:pt x="9703" y="2740"/>
                      <a:pt x="9689" y="2749"/>
                      <a:pt x="9676" y="2749"/>
                    </a:cubicBezTo>
                    <a:cubicBezTo>
                      <a:pt x="9661" y="2749"/>
                      <a:pt x="9649" y="2737"/>
                      <a:pt x="9630" y="2711"/>
                    </a:cubicBezTo>
                    <a:cubicBezTo>
                      <a:pt x="9582" y="2711"/>
                      <a:pt x="9582" y="2711"/>
                      <a:pt x="9582" y="2747"/>
                    </a:cubicBezTo>
                    <a:cubicBezTo>
                      <a:pt x="9574" y="2779"/>
                      <a:pt x="9545" y="2790"/>
                      <a:pt x="9516" y="2790"/>
                    </a:cubicBezTo>
                    <a:cubicBezTo>
                      <a:pt x="9502" y="2790"/>
                      <a:pt x="9487" y="2787"/>
                      <a:pt x="9475" y="2783"/>
                    </a:cubicBezTo>
                    <a:lnTo>
                      <a:pt x="9497" y="2637"/>
                    </a:lnTo>
                    <a:lnTo>
                      <a:pt x="9497" y="2637"/>
                    </a:lnTo>
                    <a:cubicBezTo>
                      <a:pt x="9487" y="2671"/>
                      <a:pt x="9414" y="2682"/>
                      <a:pt x="9354" y="2682"/>
                    </a:cubicBezTo>
                    <a:cubicBezTo>
                      <a:pt x="9325" y="2682"/>
                      <a:pt x="9299" y="2679"/>
                      <a:pt x="9285" y="2676"/>
                    </a:cubicBezTo>
                    <a:cubicBezTo>
                      <a:pt x="9237" y="2664"/>
                      <a:pt x="9225" y="2616"/>
                      <a:pt x="9189" y="2604"/>
                    </a:cubicBezTo>
                    <a:cubicBezTo>
                      <a:pt x="8975" y="2533"/>
                      <a:pt x="8773" y="2497"/>
                      <a:pt x="8558" y="2485"/>
                    </a:cubicBezTo>
                    <a:cubicBezTo>
                      <a:pt x="8558" y="2485"/>
                      <a:pt x="8558" y="2438"/>
                      <a:pt x="8511" y="2438"/>
                    </a:cubicBezTo>
                    <a:cubicBezTo>
                      <a:pt x="8495" y="2434"/>
                      <a:pt x="8482" y="2432"/>
                      <a:pt x="8470" y="2432"/>
                    </a:cubicBezTo>
                    <a:cubicBezTo>
                      <a:pt x="8446" y="2432"/>
                      <a:pt x="8427" y="2438"/>
                      <a:pt x="8404" y="2438"/>
                    </a:cubicBezTo>
                    <a:lnTo>
                      <a:pt x="8070" y="2438"/>
                    </a:lnTo>
                    <a:cubicBezTo>
                      <a:pt x="7967" y="2438"/>
                      <a:pt x="7858" y="2432"/>
                      <a:pt x="7755" y="2432"/>
                    </a:cubicBezTo>
                    <a:cubicBezTo>
                      <a:pt x="7704" y="2432"/>
                      <a:pt x="7653" y="2434"/>
                      <a:pt x="7606" y="2438"/>
                    </a:cubicBezTo>
                    <a:cubicBezTo>
                      <a:pt x="7595" y="2435"/>
                      <a:pt x="7584" y="2434"/>
                      <a:pt x="7573" y="2434"/>
                    </a:cubicBezTo>
                    <a:cubicBezTo>
                      <a:pt x="7525" y="2434"/>
                      <a:pt x="7478" y="2454"/>
                      <a:pt x="7439" y="2473"/>
                    </a:cubicBezTo>
                    <a:cubicBezTo>
                      <a:pt x="7429" y="2483"/>
                      <a:pt x="7415" y="2487"/>
                      <a:pt x="7399" y="2487"/>
                    </a:cubicBezTo>
                    <a:cubicBezTo>
                      <a:pt x="7377" y="2487"/>
                      <a:pt x="7353" y="2480"/>
                      <a:pt x="7332" y="2473"/>
                    </a:cubicBezTo>
                    <a:cubicBezTo>
                      <a:pt x="7368" y="2473"/>
                      <a:pt x="7391" y="2450"/>
                      <a:pt x="7356" y="2438"/>
                    </a:cubicBezTo>
                    <a:cubicBezTo>
                      <a:pt x="7261" y="2414"/>
                      <a:pt x="7177" y="2402"/>
                      <a:pt x="7082" y="2390"/>
                    </a:cubicBezTo>
                    <a:cubicBezTo>
                      <a:pt x="7058" y="2390"/>
                      <a:pt x="7008" y="2374"/>
                      <a:pt x="6966" y="2374"/>
                    </a:cubicBezTo>
                    <a:cubicBezTo>
                      <a:pt x="6946" y="2374"/>
                      <a:pt x="6927" y="2378"/>
                      <a:pt x="6915" y="2390"/>
                    </a:cubicBezTo>
                    <a:cubicBezTo>
                      <a:pt x="6891" y="2426"/>
                      <a:pt x="6915" y="2521"/>
                      <a:pt x="6903" y="2545"/>
                    </a:cubicBezTo>
                    <a:cubicBezTo>
                      <a:pt x="6832" y="2533"/>
                      <a:pt x="6832" y="2450"/>
                      <a:pt x="6844" y="2390"/>
                    </a:cubicBezTo>
                    <a:cubicBezTo>
                      <a:pt x="6844" y="2342"/>
                      <a:pt x="6760" y="2330"/>
                      <a:pt x="6689" y="2319"/>
                    </a:cubicBezTo>
                    <a:cubicBezTo>
                      <a:pt x="6594" y="2319"/>
                      <a:pt x="6499" y="2295"/>
                      <a:pt x="6415" y="2259"/>
                    </a:cubicBezTo>
                    <a:cubicBezTo>
                      <a:pt x="6391" y="2247"/>
                      <a:pt x="6379" y="2223"/>
                      <a:pt x="6368" y="2223"/>
                    </a:cubicBezTo>
                    <a:cubicBezTo>
                      <a:pt x="6320" y="2223"/>
                      <a:pt x="6296" y="2247"/>
                      <a:pt x="6248" y="2259"/>
                    </a:cubicBezTo>
                    <a:cubicBezTo>
                      <a:pt x="6237" y="2264"/>
                      <a:pt x="6225" y="2266"/>
                      <a:pt x="6213" y="2266"/>
                    </a:cubicBezTo>
                    <a:cubicBezTo>
                      <a:pt x="6139" y="2266"/>
                      <a:pt x="6058" y="2184"/>
                      <a:pt x="5987" y="2164"/>
                    </a:cubicBezTo>
                    <a:cubicBezTo>
                      <a:pt x="5974" y="2160"/>
                      <a:pt x="5962" y="2158"/>
                      <a:pt x="5951" y="2158"/>
                    </a:cubicBezTo>
                    <a:cubicBezTo>
                      <a:pt x="5901" y="2158"/>
                      <a:pt x="5869" y="2198"/>
                      <a:pt x="5820" y="2247"/>
                    </a:cubicBezTo>
                    <a:cubicBezTo>
                      <a:pt x="5799" y="2268"/>
                      <a:pt x="5785" y="2276"/>
                      <a:pt x="5776" y="2276"/>
                    </a:cubicBezTo>
                    <a:cubicBezTo>
                      <a:pt x="5743" y="2276"/>
                      <a:pt x="5772" y="2168"/>
                      <a:pt x="5772" y="2140"/>
                    </a:cubicBezTo>
                    <a:cubicBezTo>
                      <a:pt x="5772" y="2124"/>
                      <a:pt x="5766" y="2117"/>
                      <a:pt x="5756" y="2117"/>
                    </a:cubicBezTo>
                    <a:cubicBezTo>
                      <a:pt x="5723" y="2117"/>
                      <a:pt x="5650" y="2188"/>
                      <a:pt x="5641" y="2188"/>
                    </a:cubicBezTo>
                    <a:cubicBezTo>
                      <a:pt x="5629" y="2192"/>
                      <a:pt x="5619" y="2194"/>
                      <a:pt x="5610" y="2194"/>
                    </a:cubicBezTo>
                    <a:cubicBezTo>
                      <a:pt x="5548" y="2194"/>
                      <a:pt x="5552" y="2100"/>
                      <a:pt x="5510" y="2069"/>
                    </a:cubicBezTo>
                    <a:cubicBezTo>
                      <a:pt x="5439" y="2033"/>
                      <a:pt x="5367" y="2021"/>
                      <a:pt x="5296" y="2021"/>
                    </a:cubicBezTo>
                    <a:cubicBezTo>
                      <a:pt x="5248" y="2021"/>
                      <a:pt x="5010" y="2021"/>
                      <a:pt x="5034" y="1938"/>
                    </a:cubicBezTo>
                    <a:cubicBezTo>
                      <a:pt x="4990" y="1920"/>
                      <a:pt x="4947" y="1909"/>
                      <a:pt x="4908" y="1909"/>
                    </a:cubicBezTo>
                    <a:cubicBezTo>
                      <a:pt x="4894" y="1909"/>
                      <a:pt x="4880" y="1911"/>
                      <a:pt x="4867" y="1914"/>
                    </a:cubicBezTo>
                    <a:cubicBezTo>
                      <a:pt x="4665" y="1914"/>
                      <a:pt x="4474" y="1854"/>
                      <a:pt x="4272" y="1842"/>
                    </a:cubicBezTo>
                    <a:cubicBezTo>
                      <a:pt x="4201" y="1842"/>
                      <a:pt x="4117" y="1842"/>
                      <a:pt x="4093" y="1914"/>
                    </a:cubicBezTo>
                    <a:cubicBezTo>
                      <a:pt x="4105" y="1878"/>
                      <a:pt x="4141" y="1819"/>
                      <a:pt x="4105" y="1771"/>
                    </a:cubicBezTo>
                    <a:cubicBezTo>
                      <a:pt x="4093" y="1758"/>
                      <a:pt x="4081" y="1755"/>
                      <a:pt x="4071" y="1755"/>
                    </a:cubicBezTo>
                    <a:cubicBezTo>
                      <a:pt x="4056" y="1755"/>
                      <a:pt x="4042" y="1762"/>
                      <a:pt x="4026" y="1762"/>
                    </a:cubicBezTo>
                    <a:cubicBezTo>
                      <a:pt x="4021" y="1762"/>
                      <a:pt x="4016" y="1761"/>
                      <a:pt x="4010" y="1759"/>
                    </a:cubicBezTo>
                    <a:lnTo>
                      <a:pt x="3951" y="1723"/>
                    </a:lnTo>
                    <a:cubicBezTo>
                      <a:pt x="3867" y="1664"/>
                      <a:pt x="3784" y="1628"/>
                      <a:pt x="3689" y="1616"/>
                    </a:cubicBezTo>
                    <a:cubicBezTo>
                      <a:pt x="3682" y="1620"/>
                      <a:pt x="3672" y="1621"/>
                      <a:pt x="3661" y="1621"/>
                    </a:cubicBezTo>
                    <a:cubicBezTo>
                      <a:pt x="3599" y="1621"/>
                      <a:pt x="3486" y="1579"/>
                      <a:pt x="3466" y="1579"/>
                    </a:cubicBezTo>
                    <a:cubicBezTo>
                      <a:pt x="3463" y="1579"/>
                      <a:pt x="3462" y="1579"/>
                      <a:pt x="3462" y="1580"/>
                    </a:cubicBezTo>
                    <a:cubicBezTo>
                      <a:pt x="3403" y="1652"/>
                      <a:pt x="3391" y="1759"/>
                      <a:pt x="3320" y="1830"/>
                    </a:cubicBezTo>
                    <a:cubicBezTo>
                      <a:pt x="3319" y="1831"/>
                      <a:pt x="3318" y="1831"/>
                      <a:pt x="3318" y="1831"/>
                    </a:cubicBezTo>
                    <a:cubicBezTo>
                      <a:pt x="3300" y="1831"/>
                      <a:pt x="3216" y="1698"/>
                      <a:pt x="3308" y="1652"/>
                    </a:cubicBezTo>
                    <a:cubicBezTo>
                      <a:pt x="3391" y="1604"/>
                      <a:pt x="3355" y="1545"/>
                      <a:pt x="3272" y="1521"/>
                    </a:cubicBezTo>
                    <a:cubicBezTo>
                      <a:pt x="3243" y="1511"/>
                      <a:pt x="3199" y="1494"/>
                      <a:pt x="3157" y="1494"/>
                    </a:cubicBezTo>
                    <a:cubicBezTo>
                      <a:pt x="3148" y="1494"/>
                      <a:pt x="3138" y="1495"/>
                      <a:pt x="3129" y="1497"/>
                    </a:cubicBezTo>
                    <a:cubicBezTo>
                      <a:pt x="3106" y="1512"/>
                      <a:pt x="3103" y="1527"/>
                      <a:pt x="3094" y="1527"/>
                    </a:cubicBezTo>
                    <a:cubicBezTo>
                      <a:pt x="3089" y="1527"/>
                      <a:pt x="3083" y="1522"/>
                      <a:pt x="3070" y="1509"/>
                    </a:cubicBezTo>
                    <a:cubicBezTo>
                      <a:pt x="3022" y="1485"/>
                      <a:pt x="2915" y="1318"/>
                      <a:pt x="2950" y="1283"/>
                    </a:cubicBezTo>
                    <a:lnTo>
                      <a:pt x="2950" y="1283"/>
                    </a:lnTo>
                    <a:cubicBezTo>
                      <a:pt x="2927" y="1307"/>
                      <a:pt x="2909" y="1315"/>
                      <a:pt x="2886" y="1315"/>
                    </a:cubicBezTo>
                    <a:cubicBezTo>
                      <a:pt x="2864" y="1315"/>
                      <a:pt x="2837" y="1307"/>
                      <a:pt x="2796" y="1295"/>
                    </a:cubicBezTo>
                    <a:cubicBezTo>
                      <a:pt x="2736" y="1271"/>
                      <a:pt x="2665" y="1259"/>
                      <a:pt x="2593" y="1259"/>
                    </a:cubicBezTo>
                    <a:cubicBezTo>
                      <a:pt x="2584" y="1259"/>
                      <a:pt x="2528" y="1274"/>
                      <a:pt x="2507" y="1274"/>
                    </a:cubicBezTo>
                    <a:cubicBezTo>
                      <a:pt x="2501" y="1274"/>
                      <a:pt x="2498" y="1273"/>
                      <a:pt x="2498" y="1271"/>
                    </a:cubicBezTo>
                    <a:cubicBezTo>
                      <a:pt x="2498" y="1259"/>
                      <a:pt x="2486" y="1187"/>
                      <a:pt x="2462" y="1176"/>
                    </a:cubicBezTo>
                    <a:cubicBezTo>
                      <a:pt x="2438" y="1164"/>
                      <a:pt x="2367" y="1176"/>
                      <a:pt x="2319" y="1152"/>
                    </a:cubicBezTo>
                    <a:lnTo>
                      <a:pt x="2165" y="1080"/>
                    </a:lnTo>
                    <a:cubicBezTo>
                      <a:pt x="2154" y="1051"/>
                      <a:pt x="2140" y="1040"/>
                      <a:pt x="2126" y="1040"/>
                    </a:cubicBezTo>
                    <a:cubicBezTo>
                      <a:pt x="2095" y="1040"/>
                      <a:pt x="2062" y="1095"/>
                      <a:pt x="2046" y="1128"/>
                    </a:cubicBezTo>
                    <a:cubicBezTo>
                      <a:pt x="2028" y="1146"/>
                      <a:pt x="2010" y="1152"/>
                      <a:pt x="1992" y="1152"/>
                    </a:cubicBezTo>
                    <a:cubicBezTo>
                      <a:pt x="1974" y="1152"/>
                      <a:pt x="1956" y="1146"/>
                      <a:pt x="1938" y="1140"/>
                    </a:cubicBezTo>
                    <a:cubicBezTo>
                      <a:pt x="1974" y="1045"/>
                      <a:pt x="1998" y="1021"/>
                      <a:pt x="1915" y="973"/>
                    </a:cubicBezTo>
                    <a:cubicBezTo>
                      <a:pt x="1760" y="878"/>
                      <a:pt x="1581" y="806"/>
                      <a:pt x="1426" y="723"/>
                    </a:cubicBezTo>
                    <a:cubicBezTo>
                      <a:pt x="1417" y="723"/>
                      <a:pt x="1313" y="658"/>
                      <a:pt x="1268" y="658"/>
                    </a:cubicBezTo>
                    <a:cubicBezTo>
                      <a:pt x="1256" y="658"/>
                      <a:pt x="1248" y="663"/>
                      <a:pt x="1248" y="676"/>
                    </a:cubicBezTo>
                    <a:cubicBezTo>
                      <a:pt x="1252" y="708"/>
                      <a:pt x="1241" y="718"/>
                      <a:pt x="1224" y="718"/>
                    </a:cubicBezTo>
                    <a:cubicBezTo>
                      <a:pt x="1195" y="718"/>
                      <a:pt x="1151" y="690"/>
                      <a:pt x="1129" y="676"/>
                    </a:cubicBezTo>
                    <a:cubicBezTo>
                      <a:pt x="1105" y="640"/>
                      <a:pt x="1153" y="616"/>
                      <a:pt x="1129" y="580"/>
                    </a:cubicBezTo>
                    <a:cubicBezTo>
                      <a:pt x="1117" y="556"/>
                      <a:pt x="1093" y="545"/>
                      <a:pt x="1069" y="533"/>
                    </a:cubicBezTo>
                    <a:cubicBezTo>
                      <a:pt x="1027" y="511"/>
                      <a:pt x="937" y="434"/>
                      <a:pt x="884" y="434"/>
                    </a:cubicBezTo>
                    <a:cubicBezTo>
                      <a:pt x="878" y="434"/>
                      <a:pt x="872" y="435"/>
                      <a:pt x="867" y="437"/>
                    </a:cubicBezTo>
                    <a:cubicBezTo>
                      <a:pt x="860" y="439"/>
                      <a:pt x="854" y="439"/>
                      <a:pt x="849" y="439"/>
                    </a:cubicBezTo>
                    <a:cubicBezTo>
                      <a:pt x="804" y="439"/>
                      <a:pt x="789" y="400"/>
                      <a:pt x="736" y="390"/>
                    </a:cubicBezTo>
                    <a:cubicBezTo>
                      <a:pt x="705" y="390"/>
                      <a:pt x="648" y="416"/>
                      <a:pt x="625" y="416"/>
                    </a:cubicBezTo>
                    <a:cubicBezTo>
                      <a:pt x="621" y="416"/>
                      <a:pt x="619" y="415"/>
                      <a:pt x="617" y="414"/>
                    </a:cubicBezTo>
                    <a:cubicBezTo>
                      <a:pt x="605" y="402"/>
                      <a:pt x="617" y="354"/>
                      <a:pt x="605" y="330"/>
                    </a:cubicBezTo>
                    <a:cubicBezTo>
                      <a:pt x="581" y="283"/>
                      <a:pt x="533" y="235"/>
                      <a:pt x="474" y="199"/>
                    </a:cubicBezTo>
                    <a:cubicBezTo>
                      <a:pt x="469" y="196"/>
                      <a:pt x="464" y="192"/>
                      <a:pt x="458" y="188"/>
                    </a:cubicBezTo>
                    <a:lnTo>
                      <a:pt x="458" y="188"/>
                    </a:lnTo>
                    <a:cubicBezTo>
                      <a:pt x="440" y="119"/>
                      <a:pt x="411" y="61"/>
                      <a:pt x="355" y="33"/>
                    </a:cubicBezTo>
                    <a:cubicBezTo>
                      <a:pt x="355" y="22"/>
                      <a:pt x="357" y="16"/>
                      <a:pt x="360" y="12"/>
                    </a:cubicBezTo>
                    <a:lnTo>
                      <a:pt x="360" y="12"/>
                    </a:lnTo>
                    <a:cubicBezTo>
                      <a:pt x="363" y="15"/>
                      <a:pt x="366" y="17"/>
                      <a:pt x="367" y="21"/>
                    </a:cubicBezTo>
                    <a:cubicBezTo>
                      <a:pt x="376" y="24"/>
                      <a:pt x="382" y="26"/>
                      <a:pt x="386" y="26"/>
                    </a:cubicBezTo>
                    <a:cubicBezTo>
                      <a:pt x="399" y="26"/>
                      <a:pt x="383" y="8"/>
                      <a:pt x="369" y="8"/>
                    </a:cubicBezTo>
                    <a:cubicBezTo>
                      <a:pt x="366" y="8"/>
                      <a:pt x="363" y="9"/>
                      <a:pt x="360" y="12"/>
                    </a:cubicBezTo>
                    <a:lnTo>
                      <a:pt x="360" y="12"/>
                    </a:lnTo>
                    <a:cubicBezTo>
                      <a:pt x="350" y="4"/>
                      <a:pt x="331" y="1"/>
                      <a:pt x="306" y="1"/>
                    </a:cubicBezTo>
                    <a:close/>
                    <a:moveTo>
                      <a:pt x="10745" y="12006"/>
                    </a:moveTo>
                    <a:cubicBezTo>
                      <a:pt x="10679" y="12006"/>
                      <a:pt x="10614" y="12199"/>
                      <a:pt x="10699" y="12235"/>
                    </a:cubicBezTo>
                    <a:lnTo>
                      <a:pt x="10699" y="12235"/>
                    </a:lnTo>
                    <a:lnTo>
                      <a:pt x="10642" y="12213"/>
                    </a:lnTo>
                    <a:cubicBezTo>
                      <a:pt x="10637" y="12212"/>
                      <a:pt x="10631" y="12211"/>
                      <a:pt x="10625" y="12211"/>
                    </a:cubicBezTo>
                    <a:cubicBezTo>
                      <a:pt x="10565" y="12211"/>
                      <a:pt x="10483" y="12264"/>
                      <a:pt x="10559" y="12308"/>
                    </a:cubicBezTo>
                    <a:cubicBezTo>
                      <a:pt x="10618" y="12344"/>
                      <a:pt x="10690" y="12356"/>
                      <a:pt x="10761" y="12367"/>
                    </a:cubicBezTo>
                    <a:cubicBezTo>
                      <a:pt x="10777" y="12375"/>
                      <a:pt x="10794" y="12379"/>
                      <a:pt x="10812" y="12379"/>
                    </a:cubicBezTo>
                    <a:cubicBezTo>
                      <a:pt x="10847" y="12379"/>
                      <a:pt x="10884" y="12363"/>
                      <a:pt x="10916" y="12332"/>
                    </a:cubicBezTo>
                    <a:cubicBezTo>
                      <a:pt x="10927" y="12323"/>
                      <a:pt x="10938" y="12320"/>
                      <a:pt x="10948" y="12320"/>
                    </a:cubicBezTo>
                    <a:cubicBezTo>
                      <a:pt x="10975" y="12320"/>
                      <a:pt x="11001" y="12339"/>
                      <a:pt x="11024" y="12339"/>
                    </a:cubicBezTo>
                    <a:cubicBezTo>
                      <a:pt x="11041" y="12339"/>
                      <a:pt x="11057" y="12328"/>
                      <a:pt x="11069" y="12288"/>
                    </a:cubicBezTo>
                    <a:lnTo>
                      <a:pt x="11069" y="12288"/>
                    </a:lnTo>
                    <a:cubicBezTo>
                      <a:pt x="11039" y="12393"/>
                      <a:pt x="11226" y="12451"/>
                      <a:pt x="11285" y="12498"/>
                    </a:cubicBezTo>
                    <a:cubicBezTo>
                      <a:pt x="11309" y="12510"/>
                      <a:pt x="11368" y="12534"/>
                      <a:pt x="11380" y="12570"/>
                    </a:cubicBezTo>
                    <a:cubicBezTo>
                      <a:pt x="11368" y="12617"/>
                      <a:pt x="11404" y="12665"/>
                      <a:pt x="11452" y="12677"/>
                    </a:cubicBezTo>
                    <a:lnTo>
                      <a:pt x="11475" y="12594"/>
                    </a:lnTo>
                    <a:cubicBezTo>
                      <a:pt x="11547" y="12606"/>
                      <a:pt x="11535" y="12689"/>
                      <a:pt x="11618" y="12689"/>
                    </a:cubicBezTo>
                    <a:cubicBezTo>
                      <a:pt x="11678" y="12689"/>
                      <a:pt x="11749" y="12665"/>
                      <a:pt x="11797" y="12617"/>
                    </a:cubicBezTo>
                    <a:cubicBezTo>
                      <a:pt x="11816" y="12608"/>
                      <a:pt x="11812" y="12590"/>
                      <a:pt x="11829" y="12590"/>
                    </a:cubicBezTo>
                    <a:cubicBezTo>
                      <a:pt x="11833" y="12590"/>
                      <a:pt x="11838" y="12591"/>
                      <a:pt x="11844" y="12594"/>
                    </a:cubicBezTo>
                    <a:cubicBezTo>
                      <a:pt x="11868" y="12606"/>
                      <a:pt x="11904" y="12617"/>
                      <a:pt x="11928" y="12641"/>
                    </a:cubicBezTo>
                    <a:cubicBezTo>
                      <a:pt x="11966" y="12680"/>
                      <a:pt x="12013" y="12734"/>
                      <a:pt x="12067" y="12734"/>
                    </a:cubicBezTo>
                    <a:cubicBezTo>
                      <a:pt x="12080" y="12734"/>
                      <a:pt x="12093" y="12731"/>
                      <a:pt x="12106" y="12725"/>
                    </a:cubicBezTo>
                    <a:cubicBezTo>
                      <a:pt x="12142" y="12713"/>
                      <a:pt x="12184" y="12707"/>
                      <a:pt x="12225" y="12707"/>
                    </a:cubicBezTo>
                    <a:cubicBezTo>
                      <a:pt x="12267" y="12707"/>
                      <a:pt x="12309" y="12713"/>
                      <a:pt x="12344" y="12725"/>
                    </a:cubicBezTo>
                    <a:cubicBezTo>
                      <a:pt x="12367" y="12747"/>
                      <a:pt x="12379" y="12845"/>
                      <a:pt x="12421" y="12845"/>
                    </a:cubicBezTo>
                    <a:cubicBezTo>
                      <a:pt x="12423" y="12845"/>
                      <a:pt x="12425" y="12844"/>
                      <a:pt x="12428" y="12844"/>
                    </a:cubicBezTo>
                    <a:cubicBezTo>
                      <a:pt x="12515" y="12800"/>
                      <a:pt x="12414" y="12698"/>
                      <a:pt x="12494" y="12698"/>
                    </a:cubicBezTo>
                    <a:cubicBezTo>
                      <a:pt x="12502" y="12698"/>
                      <a:pt x="12511" y="12699"/>
                      <a:pt x="12523" y="12701"/>
                    </a:cubicBezTo>
                    <a:cubicBezTo>
                      <a:pt x="12654" y="12725"/>
                      <a:pt x="12452" y="12879"/>
                      <a:pt x="12583" y="12903"/>
                    </a:cubicBezTo>
                    <a:cubicBezTo>
                      <a:pt x="12588" y="12904"/>
                      <a:pt x="12593" y="12904"/>
                      <a:pt x="12598" y="12904"/>
                    </a:cubicBezTo>
                    <a:cubicBezTo>
                      <a:pt x="12660" y="12904"/>
                      <a:pt x="12621" y="12831"/>
                      <a:pt x="12666" y="12820"/>
                    </a:cubicBezTo>
                    <a:cubicBezTo>
                      <a:pt x="12761" y="12820"/>
                      <a:pt x="12845" y="12832"/>
                      <a:pt x="12928" y="12867"/>
                    </a:cubicBezTo>
                    <a:cubicBezTo>
                      <a:pt x="13106" y="12951"/>
                      <a:pt x="13285" y="12998"/>
                      <a:pt x="13487" y="13010"/>
                    </a:cubicBezTo>
                    <a:cubicBezTo>
                      <a:pt x="13535" y="13010"/>
                      <a:pt x="13547" y="12963"/>
                      <a:pt x="13595" y="12939"/>
                    </a:cubicBezTo>
                    <a:cubicBezTo>
                      <a:pt x="13620" y="12920"/>
                      <a:pt x="13634" y="12913"/>
                      <a:pt x="13642" y="12913"/>
                    </a:cubicBezTo>
                    <a:cubicBezTo>
                      <a:pt x="13663" y="12913"/>
                      <a:pt x="13633" y="12969"/>
                      <a:pt x="13642" y="12987"/>
                    </a:cubicBezTo>
                    <a:cubicBezTo>
                      <a:pt x="13649" y="12993"/>
                      <a:pt x="13664" y="12996"/>
                      <a:pt x="13683" y="12996"/>
                    </a:cubicBezTo>
                    <a:cubicBezTo>
                      <a:pt x="13732" y="12996"/>
                      <a:pt x="13807" y="12977"/>
                      <a:pt x="13833" y="12951"/>
                    </a:cubicBezTo>
                    <a:cubicBezTo>
                      <a:pt x="13857" y="12913"/>
                      <a:pt x="13871" y="12898"/>
                      <a:pt x="13882" y="12898"/>
                    </a:cubicBezTo>
                    <a:cubicBezTo>
                      <a:pt x="13898" y="12898"/>
                      <a:pt x="13907" y="12932"/>
                      <a:pt x="13928" y="12975"/>
                    </a:cubicBezTo>
                    <a:cubicBezTo>
                      <a:pt x="13928" y="12975"/>
                      <a:pt x="13928" y="12975"/>
                      <a:pt x="13928" y="12975"/>
                    </a:cubicBezTo>
                    <a:cubicBezTo>
                      <a:pt x="13933" y="12975"/>
                      <a:pt x="14011" y="12808"/>
                      <a:pt x="13988" y="12808"/>
                    </a:cubicBezTo>
                    <a:cubicBezTo>
                      <a:pt x="14023" y="12808"/>
                      <a:pt x="14023" y="12903"/>
                      <a:pt x="14035" y="12927"/>
                    </a:cubicBezTo>
                    <a:cubicBezTo>
                      <a:pt x="14044" y="12945"/>
                      <a:pt x="14062" y="12951"/>
                      <a:pt x="14081" y="12951"/>
                    </a:cubicBezTo>
                    <a:cubicBezTo>
                      <a:pt x="14113" y="12951"/>
                      <a:pt x="14151" y="12934"/>
                      <a:pt x="14166" y="12927"/>
                    </a:cubicBezTo>
                    <a:cubicBezTo>
                      <a:pt x="14187" y="12920"/>
                      <a:pt x="14269" y="12893"/>
                      <a:pt x="14324" y="12893"/>
                    </a:cubicBezTo>
                    <a:cubicBezTo>
                      <a:pt x="14363" y="12893"/>
                      <a:pt x="14388" y="12906"/>
                      <a:pt x="14369" y="12951"/>
                    </a:cubicBezTo>
                    <a:cubicBezTo>
                      <a:pt x="14354" y="12984"/>
                      <a:pt x="14363" y="12995"/>
                      <a:pt x="14383" y="12995"/>
                    </a:cubicBezTo>
                    <a:cubicBezTo>
                      <a:pt x="14429" y="12995"/>
                      <a:pt x="14534" y="12935"/>
                      <a:pt x="14559" y="12927"/>
                    </a:cubicBezTo>
                    <a:cubicBezTo>
                      <a:pt x="14564" y="12926"/>
                      <a:pt x="14568" y="12925"/>
                      <a:pt x="14572" y="12925"/>
                    </a:cubicBezTo>
                    <a:cubicBezTo>
                      <a:pt x="14649" y="12925"/>
                      <a:pt x="14649" y="13091"/>
                      <a:pt x="14701" y="13091"/>
                    </a:cubicBezTo>
                    <a:cubicBezTo>
                      <a:pt x="14711" y="13091"/>
                      <a:pt x="14723" y="13085"/>
                      <a:pt x="14738" y="13070"/>
                    </a:cubicBezTo>
                    <a:cubicBezTo>
                      <a:pt x="14738" y="12975"/>
                      <a:pt x="14595" y="12832"/>
                      <a:pt x="14523" y="12772"/>
                    </a:cubicBezTo>
                    <a:cubicBezTo>
                      <a:pt x="14523" y="12772"/>
                      <a:pt x="14441" y="12690"/>
                      <a:pt x="14413" y="12690"/>
                    </a:cubicBezTo>
                    <a:cubicBezTo>
                      <a:pt x="14408" y="12690"/>
                      <a:pt x="14404" y="12693"/>
                      <a:pt x="14404" y="12701"/>
                    </a:cubicBezTo>
                    <a:cubicBezTo>
                      <a:pt x="14385" y="12720"/>
                      <a:pt x="14372" y="12729"/>
                      <a:pt x="14357" y="12729"/>
                    </a:cubicBezTo>
                    <a:cubicBezTo>
                      <a:pt x="14345" y="12729"/>
                      <a:pt x="14330" y="12723"/>
                      <a:pt x="14309" y="12713"/>
                    </a:cubicBezTo>
                    <a:cubicBezTo>
                      <a:pt x="14272" y="12694"/>
                      <a:pt x="14213" y="12654"/>
                      <a:pt x="14155" y="12654"/>
                    </a:cubicBezTo>
                    <a:cubicBezTo>
                      <a:pt x="14139" y="12654"/>
                      <a:pt x="14122" y="12657"/>
                      <a:pt x="14107" y="12665"/>
                    </a:cubicBezTo>
                    <a:cubicBezTo>
                      <a:pt x="14069" y="12695"/>
                      <a:pt x="14055" y="12720"/>
                      <a:pt x="14036" y="12720"/>
                    </a:cubicBezTo>
                    <a:cubicBezTo>
                      <a:pt x="14024" y="12720"/>
                      <a:pt x="14010" y="12711"/>
                      <a:pt x="13988" y="12689"/>
                    </a:cubicBezTo>
                    <a:cubicBezTo>
                      <a:pt x="13937" y="12689"/>
                      <a:pt x="13860" y="12733"/>
                      <a:pt x="13810" y="12733"/>
                    </a:cubicBezTo>
                    <a:cubicBezTo>
                      <a:pt x="13778" y="12733"/>
                      <a:pt x="13757" y="12714"/>
                      <a:pt x="13761" y="12653"/>
                    </a:cubicBezTo>
                    <a:lnTo>
                      <a:pt x="13761" y="12653"/>
                    </a:lnTo>
                    <a:cubicBezTo>
                      <a:pt x="13757" y="12700"/>
                      <a:pt x="13728" y="12714"/>
                      <a:pt x="13691" y="12714"/>
                    </a:cubicBezTo>
                    <a:cubicBezTo>
                      <a:pt x="13640" y="12714"/>
                      <a:pt x="13574" y="12688"/>
                      <a:pt x="13535" y="12688"/>
                    </a:cubicBezTo>
                    <a:cubicBezTo>
                      <a:pt x="13531" y="12688"/>
                      <a:pt x="13527" y="12688"/>
                      <a:pt x="13523" y="12689"/>
                    </a:cubicBezTo>
                    <a:cubicBezTo>
                      <a:pt x="13452" y="12689"/>
                      <a:pt x="13499" y="12748"/>
                      <a:pt x="13452" y="12772"/>
                    </a:cubicBezTo>
                    <a:cubicBezTo>
                      <a:pt x="13443" y="12778"/>
                      <a:pt x="13434" y="12780"/>
                      <a:pt x="13427" y="12780"/>
                    </a:cubicBezTo>
                    <a:cubicBezTo>
                      <a:pt x="13389" y="12780"/>
                      <a:pt x="13380" y="12709"/>
                      <a:pt x="13380" y="12689"/>
                    </a:cubicBezTo>
                    <a:cubicBezTo>
                      <a:pt x="13390" y="12625"/>
                      <a:pt x="13376" y="12606"/>
                      <a:pt x="13351" y="12606"/>
                    </a:cubicBezTo>
                    <a:cubicBezTo>
                      <a:pt x="13314" y="12606"/>
                      <a:pt x="13256" y="12646"/>
                      <a:pt x="13214" y="12653"/>
                    </a:cubicBezTo>
                    <a:cubicBezTo>
                      <a:pt x="13186" y="12653"/>
                      <a:pt x="13033" y="12609"/>
                      <a:pt x="12980" y="12579"/>
                    </a:cubicBezTo>
                    <a:lnTo>
                      <a:pt x="12980" y="12579"/>
                    </a:lnTo>
                    <a:cubicBezTo>
                      <a:pt x="12981" y="12583"/>
                      <a:pt x="12978" y="12591"/>
                      <a:pt x="12964" y="12606"/>
                    </a:cubicBezTo>
                    <a:cubicBezTo>
                      <a:pt x="12946" y="12624"/>
                      <a:pt x="12933" y="12630"/>
                      <a:pt x="12922" y="12630"/>
                    </a:cubicBezTo>
                    <a:cubicBezTo>
                      <a:pt x="12904" y="12630"/>
                      <a:pt x="12891" y="12613"/>
                      <a:pt x="12868" y="12606"/>
                    </a:cubicBezTo>
                    <a:cubicBezTo>
                      <a:pt x="12845" y="12606"/>
                      <a:pt x="12773" y="12594"/>
                      <a:pt x="12749" y="12558"/>
                    </a:cubicBezTo>
                    <a:cubicBezTo>
                      <a:pt x="12731" y="12530"/>
                      <a:pt x="12734" y="12503"/>
                      <a:pt x="12708" y="12503"/>
                    </a:cubicBezTo>
                    <a:cubicBezTo>
                      <a:pt x="12701" y="12503"/>
                      <a:pt x="12691" y="12505"/>
                      <a:pt x="12678" y="12510"/>
                    </a:cubicBezTo>
                    <a:cubicBezTo>
                      <a:pt x="12606" y="12522"/>
                      <a:pt x="12606" y="12582"/>
                      <a:pt x="12571" y="12594"/>
                    </a:cubicBezTo>
                    <a:cubicBezTo>
                      <a:pt x="12564" y="12596"/>
                      <a:pt x="12558" y="12597"/>
                      <a:pt x="12551" y="12597"/>
                    </a:cubicBezTo>
                    <a:cubicBezTo>
                      <a:pt x="12496" y="12597"/>
                      <a:pt x="12436" y="12518"/>
                      <a:pt x="12404" y="12486"/>
                    </a:cubicBezTo>
                    <a:cubicBezTo>
                      <a:pt x="12330" y="12437"/>
                      <a:pt x="12245" y="12411"/>
                      <a:pt x="12156" y="12411"/>
                    </a:cubicBezTo>
                    <a:cubicBezTo>
                      <a:pt x="12116" y="12411"/>
                      <a:pt x="12075" y="12416"/>
                      <a:pt x="12035" y="12427"/>
                    </a:cubicBezTo>
                    <a:cubicBezTo>
                      <a:pt x="12013" y="12427"/>
                      <a:pt x="11950" y="12488"/>
                      <a:pt x="11922" y="12488"/>
                    </a:cubicBezTo>
                    <a:cubicBezTo>
                      <a:pt x="11920" y="12488"/>
                      <a:pt x="11918" y="12487"/>
                      <a:pt x="11916" y="12486"/>
                    </a:cubicBezTo>
                    <a:cubicBezTo>
                      <a:pt x="11940" y="12463"/>
                      <a:pt x="11952" y="12427"/>
                      <a:pt x="11963" y="12391"/>
                    </a:cubicBezTo>
                    <a:cubicBezTo>
                      <a:pt x="11952" y="12356"/>
                      <a:pt x="11844" y="12344"/>
                      <a:pt x="11809" y="12344"/>
                    </a:cubicBezTo>
                    <a:cubicBezTo>
                      <a:pt x="11787" y="12344"/>
                      <a:pt x="11785" y="12393"/>
                      <a:pt x="11740" y="12393"/>
                    </a:cubicBezTo>
                    <a:cubicBezTo>
                      <a:pt x="11736" y="12393"/>
                      <a:pt x="11731" y="12392"/>
                      <a:pt x="11725" y="12391"/>
                    </a:cubicBezTo>
                    <a:cubicBezTo>
                      <a:pt x="11678" y="12379"/>
                      <a:pt x="11642" y="12367"/>
                      <a:pt x="11606" y="12344"/>
                    </a:cubicBezTo>
                    <a:cubicBezTo>
                      <a:pt x="11512" y="12281"/>
                      <a:pt x="11519" y="12209"/>
                      <a:pt x="11424" y="12209"/>
                    </a:cubicBezTo>
                    <a:cubicBezTo>
                      <a:pt x="11412" y="12209"/>
                      <a:pt x="11397" y="12210"/>
                      <a:pt x="11380" y="12213"/>
                    </a:cubicBezTo>
                    <a:cubicBezTo>
                      <a:pt x="11356" y="12225"/>
                      <a:pt x="11326" y="12231"/>
                      <a:pt x="11295" y="12231"/>
                    </a:cubicBezTo>
                    <a:cubicBezTo>
                      <a:pt x="11264" y="12231"/>
                      <a:pt x="11231" y="12225"/>
                      <a:pt x="11201" y="12213"/>
                    </a:cubicBezTo>
                    <a:cubicBezTo>
                      <a:pt x="11200" y="12212"/>
                      <a:pt x="11198" y="12211"/>
                      <a:pt x="11196" y="12211"/>
                    </a:cubicBezTo>
                    <a:cubicBezTo>
                      <a:pt x="11176" y="12211"/>
                      <a:pt x="11147" y="12265"/>
                      <a:pt x="11096" y="12265"/>
                    </a:cubicBezTo>
                    <a:cubicBezTo>
                      <a:pt x="11088" y="12265"/>
                      <a:pt x="11080" y="12263"/>
                      <a:pt x="11071" y="12260"/>
                    </a:cubicBezTo>
                    <a:cubicBezTo>
                      <a:pt x="11071" y="12236"/>
                      <a:pt x="11154" y="12141"/>
                      <a:pt x="11071" y="12141"/>
                    </a:cubicBezTo>
                    <a:cubicBezTo>
                      <a:pt x="11034" y="12141"/>
                      <a:pt x="10998" y="12176"/>
                      <a:pt x="10967" y="12203"/>
                    </a:cubicBezTo>
                    <a:lnTo>
                      <a:pt x="10967" y="12203"/>
                    </a:lnTo>
                    <a:cubicBezTo>
                      <a:pt x="10996" y="12159"/>
                      <a:pt x="10840" y="12138"/>
                      <a:pt x="10809" y="12117"/>
                    </a:cubicBezTo>
                    <a:cubicBezTo>
                      <a:pt x="10749" y="12082"/>
                      <a:pt x="10832" y="12034"/>
                      <a:pt x="10761" y="12010"/>
                    </a:cubicBezTo>
                    <a:cubicBezTo>
                      <a:pt x="10756" y="12008"/>
                      <a:pt x="10750" y="12006"/>
                      <a:pt x="10745" y="120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3"/>
              <p:cNvSpPr/>
              <p:nvPr/>
            </p:nvSpPr>
            <p:spPr>
              <a:xfrm>
                <a:off x="3472647" y="3474628"/>
                <a:ext cx="746514" cy="469163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15116" extrusionOk="0">
                    <a:moveTo>
                      <a:pt x="223" y="1281"/>
                    </a:moveTo>
                    <a:lnTo>
                      <a:pt x="223" y="1281"/>
                    </a:lnTo>
                    <a:cubicBezTo>
                      <a:pt x="220" y="1282"/>
                      <a:pt x="218" y="1283"/>
                      <a:pt x="215" y="1284"/>
                    </a:cubicBezTo>
                    <a:cubicBezTo>
                      <a:pt x="218" y="1283"/>
                      <a:pt x="220" y="1282"/>
                      <a:pt x="223" y="1281"/>
                    </a:cubicBezTo>
                    <a:close/>
                    <a:moveTo>
                      <a:pt x="4180" y="1998"/>
                    </a:moveTo>
                    <a:cubicBezTo>
                      <a:pt x="4178" y="2001"/>
                      <a:pt x="4177" y="2005"/>
                      <a:pt x="4176" y="2008"/>
                    </a:cubicBezTo>
                    <a:lnTo>
                      <a:pt x="4176" y="2008"/>
                    </a:lnTo>
                    <a:cubicBezTo>
                      <a:pt x="4178" y="2006"/>
                      <a:pt x="4179" y="2002"/>
                      <a:pt x="4180" y="1998"/>
                    </a:cubicBezTo>
                    <a:close/>
                    <a:moveTo>
                      <a:pt x="3989" y="2046"/>
                    </a:moveTo>
                    <a:lnTo>
                      <a:pt x="3989" y="2046"/>
                    </a:lnTo>
                    <a:cubicBezTo>
                      <a:pt x="4037" y="2070"/>
                      <a:pt x="4085" y="2070"/>
                      <a:pt x="4061" y="2129"/>
                    </a:cubicBezTo>
                    <a:lnTo>
                      <a:pt x="4025" y="2129"/>
                    </a:lnTo>
                    <a:lnTo>
                      <a:pt x="3989" y="2046"/>
                    </a:lnTo>
                    <a:close/>
                    <a:moveTo>
                      <a:pt x="4451" y="2435"/>
                    </a:moveTo>
                    <a:cubicBezTo>
                      <a:pt x="4399" y="2435"/>
                      <a:pt x="4390" y="2456"/>
                      <a:pt x="4418" y="2522"/>
                    </a:cubicBezTo>
                    <a:lnTo>
                      <a:pt x="4418" y="2510"/>
                    </a:lnTo>
                    <a:cubicBezTo>
                      <a:pt x="4466" y="2498"/>
                      <a:pt x="4501" y="2487"/>
                      <a:pt x="4501" y="2439"/>
                    </a:cubicBezTo>
                    <a:cubicBezTo>
                      <a:pt x="4482" y="2436"/>
                      <a:pt x="4465" y="2435"/>
                      <a:pt x="4451" y="2435"/>
                    </a:cubicBezTo>
                    <a:close/>
                    <a:moveTo>
                      <a:pt x="4752" y="2474"/>
                    </a:moveTo>
                    <a:cubicBezTo>
                      <a:pt x="4701" y="2474"/>
                      <a:pt x="4684" y="2548"/>
                      <a:pt x="4740" y="2570"/>
                    </a:cubicBezTo>
                    <a:cubicBezTo>
                      <a:pt x="4746" y="2573"/>
                      <a:pt x="4752" y="2574"/>
                      <a:pt x="4758" y="2574"/>
                    </a:cubicBezTo>
                    <a:cubicBezTo>
                      <a:pt x="4803" y="2574"/>
                      <a:pt x="4816" y="2496"/>
                      <a:pt x="4763" y="2475"/>
                    </a:cubicBezTo>
                    <a:cubicBezTo>
                      <a:pt x="4759" y="2474"/>
                      <a:pt x="4756" y="2474"/>
                      <a:pt x="4752" y="2474"/>
                    </a:cubicBezTo>
                    <a:close/>
                    <a:moveTo>
                      <a:pt x="9943" y="3213"/>
                    </a:moveTo>
                    <a:cubicBezTo>
                      <a:pt x="9941" y="3217"/>
                      <a:pt x="9940" y="3222"/>
                      <a:pt x="9939" y="3228"/>
                    </a:cubicBezTo>
                    <a:lnTo>
                      <a:pt x="9939" y="3228"/>
                    </a:lnTo>
                    <a:cubicBezTo>
                      <a:pt x="9941" y="3225"/>
                      <a:pt x="9943" y="3220"/>
                      <a:pt x="9943" y="3213"/>
                    </a:cubicBezTo>
                    <a:close/>
                    <a:moveTo>
                      <a:pt x="10586" y="3427"/>
                    </a:moveTo>
                    <a:lnTo>
                      <a:pt x="10740" y="3439"/>
                    </a:lnTo>
                    <a:cubicBezTo>
                      <a:pt x="10740" y="3487"/>
                      <a:pt x="10728" y="3487"/>
                      <a:pt x="10681" y="3487"/>
                    </a:cubicBezTo>
                    <a:cubicBezTo>
                      <a:pt x="10633" y="3487"/>
                      <a:pt x="10586" y="3487"/>
                      <a:pt x="10586" y="3427"/>
                    </a:cubicBezTo>
                    <a:close/>
                    <a:moveTo>
                      <a:pt x="1037" y="3471"/>
                    </a:moveTo>
                    <a:cubicBezTo>
                      <a:pt x="1022" y="3471"/>
                      <a:pt x="1001" y="3476"/>
                      <a:pt x="977" y="3487"/>
                    </a:cubicBezTo>
                    <a:lnTo>
                      <a:pt x="1001" y="3534"/>
                    </a:lnTo>
                    <a:lnTo>
                      <a:pt x="1061" y="3570"/>
                    </a:lnTo>
                    <a:cubicBezTo>
                      <a:pt x="1086" y="3503"/>
                      <a:pt x="1075" y="3471"/>
                      <a:pt x="1037" y="3471"/>
                    </a:cubicBezTo>
                    <a:close/>
                    <a:moveTo>
                      <a:pt x="11419" y="3615"/>
                    </a:moveTo>
                    <a:cubicBezTo>
                      <a:pt x="11419" y="3616"/>
                      <a:pt x="11419" y="3617"/>
                      <a:pt x="11419" y="3618"/>
                    </a:cubicBezTo>
                    <a:cubicBezTo>
                      <a:pt x="11419" y="3617"/>
                      <a:pt x="11419" y="3616"/>
                      <a:pt x="11419" y="3615"/>
                    </a:cubicBezTo>
                    <a:close/>
                    <a:moveTo>
                      <a:pt x="12717" y="3522"/>
                    </a:moveTo>
                    <a:cubicBezTo>
                      <a:pt x="12717" y="3558"/>
                      <a:pt x="12705" y="3618"/>
                      <a:pt x="12657" y="3618"/>
                    </a:cubicBezTo>
                    <a:cubicBezTo>
                      <a:pt x="12657" y="3618"/>
                      <a:pt x="12657" y="3618"/>
                      <a:pt x="12657" y="3618"/>
                    </a:cubicBezTo>
                    <a:lnTo>
                      <a:pt x="12657" y="3618"/>
                    </a:lnTo>
                    <a:cubicBezTo>
                      <a:pt x="12644" y="3624"/>
                      <a:pt x="12631" y="3627"/>
                      <a:pt x="12620" y="3627"/>
                    </a:cubicBezTo>
                    <a:cubicBezTo>
                      <a:pt x="12591" y="3627"/>
                      <a:pt x="12579" y="3608"/>
                      <a:pt x="12621" y="3582"/>
                    </a:cubicBezTo>
                    <a:cubicBezTo>
                      <a:pt x="12657" y="3558"/>
                      <a:pt x="12681" y="3546"/>
                      <a:pt x="12717" y="3522"/>
                    </a:cubicBezTo>
                    <a:close/>
                    <a:moveTo>
                      <a:pt x="9450" y="3681"/>
                    </a:moveTo>
                    <a:cubicBezTo>
                      <a:pt x="9432" y="3681"/>
                      <a:pt x="9420" y="3686"/>
                      <a:pt x="9431" y="3701"/>
                    </a:cubicBezTo>
                    <a:cubicBezTo>
                      <a:pt x="9454" y="3749"/>
                      <a:pt x="9502" y="3737"/>
                      <a:pt x="9562" y="3749"/>
                    </a:cubicBezTo>
                    <a:cubicBezTo>
                      <a:pt x="9562" y="3701"/>
                      <a:pt x="9562" y="3701"/>
                      <a:pt x="9514" y="3689"/>
                    </a:cubicBezTo>
                    <a:cubicBezTo>
                      <a:pt x="9507" y="3689"/>
                      <a:pt x="9473" y="3681"/>
                      <a:pt x="9450" y="3681"/>
                    </a:cubicBezTo>
                    <a:close/>
                    <a:moveTo>
                      <a:pt x="12812" y="3743"/>
                    </a:moveTo>
                    <a:lnTo>
                      <a:pt x="12812" y="3743"/>
                    </a:lnTo>
                    <a:cubicBezTo>
                      <a:pt x="12812" y="3745"/>
                      <a:pt x="12812" y="3747"/>
                      <a:pt x="12812" y="3749"/>
                    </a:cubicBezTo>
                    <a:cubicBezTo>
                      <a:pt x="12812" y="3747"/>
                      <a:pt x="12812" y="3745"/>
                      <a:pt x="12812" y="3743"/>
                    </a:cubicBezTo>
                    <a:close/>
                    <a:moveTo>
                      <a:pt x="14110" y="3665"/>
                    </a:moveTo>
                    <a:cubicBezTo>
                      <a:pt x="14177" y="3665"/>
                      <a:pt x="14160" y="3761"/>
                      <a:pt x="14107" y="3761"/>
                    </a:cubicBezTo>
                    <a:cubicBezTo>
                      <a:pt x="14104" y="3761"/>
                      <a:pt x="14101" y="3761"/>
                      <a:pt x="14098" y="3761"/>
                    </a:cubicBezTo>
                    <a:cubicBezTo>
                      <a:pt x="14074" y="3725"/>
                      <a:pt x="14026" y="3665"/>
                      <a:pt x="14110" y="3665"/>
                    </a:cubicBezTo>
                    <a:close/>
                    <a:moveTo>
                      <a:pt x="320" y="244"/>
                    </a:moveTo>
                    <a:cubicBezTo>
                      <a:pt x="301" y="244"/>
                      <a:pt x="282" y="245"/>
                      <a:pt x="263" y="248"/>
                    </a:cubicBezTo>
                    <a:cubicBezTo>
                      <a:pt x="262" y="247"/>
                      <a:pt x="259" y="247"/>
                      <a:pt x="256" y="247"/>
                    </a:cubicBezTo>
                    <a:cubicBezTo>
                      <a:pt x="221" y="247"/>
                      <a:pt x="75" y="299"/>
                      <a:pt x="108" y="332"/>
                    </a:cubicBezTo>
                    <a:cubicBezTo>
                      <a:pt x="120" y="379"/>
                      <a:pt x="108" y="439"/>
                      <a:pt x="72" y="474"/>
                    </a:cubicBezTo>
                    <a:cubicBezTo>
                      <a:pt x="13" y="558"/>
                      <a:pt x="1" y="677"/>
                      <a:pt x="48" y="760"/>
                    </a:cubicBezTo>
                    <a:cubicBezTo>
                      <a:pt x="120" y="867"/>
                      <a:pt x="168" y="867"/>
                      <a:pt x="144" y="974"/>
                    </a:cubicBezTo>
                    <a:cubicBezTo>
                      <a:pt x="156" y="1010"/>
                      <a:pt x="168" y="1058"/>
                      <a:pt x="203" y="1094"/>
                    </a:cubicBezTo>
                    <a:lnTo>
                      <a:pt x="251" y="1165"/>
                    </a:lnTo>
                    <a:cubicBezTo>
                      <a:pt x="285" y="1211"/>
                      <a:pt x="287" y="1257"/>
                      <a:pt x="223" y="1281"/>
                    </a:cubicBezTo>
                    <a:lnTo>
                      <a:pt x="223" y="1281"/>
                    </a:lnTo>
                    <a:cubicBezTo>
                      <a:pt x="231" y="1279"/>
                      <a:pt x="238" y="1278"/>
                      <a:pt x="245" y="1278"/>
                    </a:cubicBezTo>
                    <a:cubicBezTo>
                      <a:pt x="330" y="1278"/>
                      <a:pt x="314" y="1468"/>
                      <a:pt x="346" y="1522"/>
                    </a:cubicBezTo>
                    <a:cubicBezTo>
                      <a:pt x="359" y="1544"/>
                      <a:pt x="370" y="1550"/>
                      <a:pt x="382" y="1550"/>
                    </a:cubicBezTo>
                    <a:cubicBezTo>
                      <a:pt x="398" y="1550"/>
                      <a:pt x="414" y="1540"/>
                      <a:pt x="436" y="1540"/>
                    </a:cubicBezTo>
                    <a:cubicBezTo>
                      <a:pt x="444" y="1540"/>
                      <a:pt x="454" y="1542"/>
                      <a:pt x="465" y="1546"/>
                    </a:cubicBezTo>
                    <a:cubicBezTo>
                      <a:pt x="513" y="1582"/>
                      <a:pt x="441" y="1641"/>
                      <a:pt x="406" y="1653"/>
                    </a:cubicBezTo>
                    <a:cubicBezTo>
                      <a:pt x="275" y="1701"/>
                      <a:pt x="418" y="1772"/>
                      <a:pt x="465" y="1844"/>
                    </a:cubicBezTo>
                    <a:cubicBezTo>
                      <a:pt x="477" y="1879"/>
                      <a:pt x="525" y="2141"/>
                      <a:pt x="501" y="2141"/>
                    </a:cubicBezTo>
                    <a:cubicBezTo>
                      <a:pt x="506" y="2145"/>
                      <a:pt x="510" y="2146"/>
                      <a:pt x="512" y="2146"/>
                    </a:cubicBezTo>
                    <a:cubicBezTo>
                      <a:pt x="523" y="2146"/>
                      <a:pt x="506" y="2113"/>
                      <a:pt x="529" y="2113"/>
                    </a:cubicBezTo>
                    <a:cubicBezTo>
                      <a:pt x="533" y="2113"/>
                      <a:pt x="540" y="2114"/>
                      <a:pt x="549" y="2117"/>
                    </a:cubicBezTo>
                    <a:cubicBezTo>
                      <a:pt x="572" y="2129"/>
                      <a:pt x="584" y="2177"/>
                      <a:pt x="596" y="2201"/>
                    </a:cubicBezTo>
                    <a:cubicBezTo>
                      <a:pt x="608" y="2225"/>
                      <a:pt x="644" y="2308"/>
                      <a:pt x="620" y="2356"/>
                    </a:cubicBezTo>
                    <a:cubicBezTo>
                      <a:pt x="596" y="2391"/>
                      <a:pt x="560" y="2403"/>
                      <a:pt x="608" y="2451"/>
                    </a:cubicBezTo>
                    <a:cubicBezTo>
                      <a:pt x="668" y="2510"/>
                      <a:pt x="715" y="2475"/>
                      <a:pt x="739" y="2498"/>
                    </a:cubicBezTo>
                    <a:cubicBezTo>
                      <a:pt x="763" y="2534"/>
                      <a:pt x="751" y="2665"/>
                      <a:pt x="751" y="2725"/>
                    </a:cubicBezTo>
                    <a:cubicBezTo>
                      <a:pt x="751" y="2796"/>
                      <a:pt x="763" y="2868"/>
                      <a:pt x="787" y="2939"/>
                    </a:cubicBezTo>
                    <a:cubicBezTo>
                      <a:pt x="810" y="2999"/>
                      <a:pt x="858" y="3058"/>
                      <a:pt x="906" y="3106"/>
                    </a:cubicBezTo>
                    <a:cubicBezTo>
                      <a:pt x="930" y="3130"/>
                      <a:pt x="1025" y="3153"/>
                      <a:pt x="1037" y="3189"/>
                    </a:cubicBezTo>
                    <a:cubicBezTo>
                      <a:pt x="1022" y="3184"/>
                      <a:pt x="1007" y="3181"/>
                      <a:pt x="992" y="3181"/>
                    </a:cubicBezTo>
                    <a:cubicBezTo>
                      <a:pt x="971" y="3181"/>
                      <a:pt x="950" y="3187"/>
                      <a:pt x="930" y="3201"/>
                    </a:cubicBezTo>
                    <a:cubicBezTo>
                      <a:pt x="906" y="3225"/>
                      <a:pt x="965" y="3332"/>
                      <a:pt x="989" y="3356"/>
                    </a:cubicBezTo>
                    <a:cubicBezTo>
                      <a:pt x="1001" y="3380"/>
                      <a:pt x="1049" y="3356"/>
                      <a:pt x="1084" y="3415"/>
                    </a:cubicBezTo>
                    <a:cubicBezTo>
                      <a:pt x="1108" y="3451"/>
                      <a:pt x="1120" y="3499"/>
                      <a:pt x="1120" y="3546"/>
                    </a:cubicBezTo>
                    <a:cubicBezTo>
                      <a:pt x="1132" y="3689"/>
                      <a:pt x="1061" y="3725"/>
                      <a:pt x="1168" y="3832"/>
                    </a:cubicBezTo>
                    <a:cubicBezTo>
                      <a:pt x="1239" y="3868"/>
                      <a:pt x="1263" y="3915"/>
                      <a:pt x="1287" y="3987"/>
                    </a:cubicBezTo>
                    <a:cubicBezTo>
                      <a:pt x="1299" y="4022"/>
                      <a:pt x="1394" y="3987"/>
                      <a:pt x="1418" y="4058"/>
                    </a:cubicBezTo>
                    <a:cubicBezTo>
                      <a:pt x="1394" y="4082"/>
                      <a:pt x="1275" y="4082"/>
                      <a:pt x="1334" y="4142"/>
                    </a:cubicBezTo>
                    <a:cubicBezTo>
                      <a:pt x="1375" y="4183"/>
                      <a:pt x="1411" y="4190"/>
                      <a:pt x="1441" y="4194"/>
                    </a:cubicBezTo>
                    <a:lnTo>
                      <a:pt x="1441" y="4194"/>
                    </a:lnTo>
                    <a:cubicBezTo>
                      <a:pt x="1393" y="4204"/>
                      <a:pt x="1491" y="4349"/>
                      <a:pt x="1501" y="4380"/>
                    </a:cubicBezTo>
                    <a:cubicBezTo>
                      <a:pt x="1513" y="4451"/>
                      <a:pt x="1418" y="4415"/>
                      <a:pt x="1453" y="4499"/>
                    </a:cubicBezTo>
                    <a:cubicBezTo>
                      <a:pt x="1463" y="4521"/>
                      <a:pt x="1486" y="4531"/>
                      <a:pt x="1513" y="4531"/>
                    </a:cubicBezTo>
                    <a:cubicBezTo>
                      <a:pt x="1587" y="4531"/>
                      <a:pt x="1694" y="4461"/>
                      <a:pt x="1668" y="4392"/>
                    </a:cubicBezTo>
                    <a:lnTo>
                      <a:pt x="1668" y="4392"/>
                    </a:lnTo>
                    <a:lnTo>
                      <a:pt x="1692" y="4451"/>
                    </a:lnTo>
                    <a:cubicBezTo>
                      <a:pt x="1704" y="4483"/>
                      <a:pt x="1744" y="4508"/>
                      <a:pt x="1775" y="4508"/>
                    </a:cubicBezTo>
                    <a:cubicBezTo>
                      <a:pt x="1802" y="4508"/>
                      <a:pt x="1822" y="4489"/>
                      <a:pt x="1811" y="4439"/>
                    </a:cubicBezTo>
                    <a:cubicBezTo>
                      <a:pt x="1787" y="4368"/>
                      <a:pt x="1751" y="4296"/>
                      <a:pt x="1703" y="4237"/>
                    </a:cubicBezTo>
                    <a:cubicBezTo>
                      <a:pt x="1656" y="4165"/>
                      <a:pt x="1644" y="4142"/>
                      <a:pt x="1572" y="4130"/>
                    </a:cubicBezTo>
                    <a:cubicBezTo>
                      <a:pt x="1512" y="4120"/>
                      <a:pt x="1528" y="4024"/>
                      <a:pt x="1470" y="4024"/>
                    </a:cubicBezTo>
                    <a:cubicBezTo>
                      <a:pt x="1460" y="4024"/>
                      <a:pt x="1449" y="4026"/>
                      <a:pt x="1435" y="4032"/>
                    </a:cubicBezTo>
                    <a:lnTo>
                      <a:pt x="1435" y="4032"/>
                    </a:lnTo>
                    <a:cubicBezTo>
                      <a:pt x="1522" y="3991"/>
                      <a:pt x="1453" y="3795"/>
                      <a:pt x="1442" y="3713"/>
                    </a:cubicBezTo>
                    <a:cubicBezTo>
                      <a:pt x="1430" y="3665"/>
                      <a:pt x="1418" y="3630"/>
                      <a:pt x="1430" y="3582"/>
                    </a:cubicBezTo>
                    <a:cubicBezTo>
                      <a:pt x="1477" y="3558"/>
                      <a:pt x="1489" y="3499"/>
                      <a:pt x="1477" y="3451"/>
                    </a:cubicBezTo>
                    <a:lnTo>
                      <a:pt x="1477" y="3451"/>
                    </a:lnTo>
                    <a:lnTo>
                      <a:pt x="1382" y="3487"/>
                    </a:lnTo>
                    <a:cubicBezTo>
                      <a:pt x="1358" y="3415"/>
                      <a:pt x="1418" y="3380"/>
                      <a:pt x="1370" y="3308"/>
                    </a:cubicBezTo>
                    <a:cubicBezTo>
                      <a:pt x="1334" y="3249"/>
                      <a:pt x="1275" y="3213"/>
                      <a:pt x="1203" y="3189"/>
                    </a:cubicBezTo>
                    <a:cubicBezTo>
                      <a:pt x="1194" y="3189"/>
                      <a:pt x="1186" y="3191"/>
                      <a:pt x="1180" y="3191"/>
                    </a:cubicBezTo>
                    <a:cubicBezTo>
                      <a:pt x="1170" y="3191"/>
                      <a:pt x="1163" y="3187"/>
                      <a:pt x="1156" y="3165"/>
                    </a:cubicBezTo>
                    <a:cubicBezTo>
                      <a:pt x="1144" y="3130"/>
                      <a:pt x="1144" y="3094"/>
                      <a:pt x="1144" y="3058"/>
                    </a:cubicBezTo>
                    <a:cubicBezTo>
                      <a:pt x="1156" y="2987"/>
                      <a:pt x="1180" y="2891"/>
                      <a:pt x="1108" y="2844"/>
                    </a:cubicBezTo>
                    <a:cubicBezTo>
                      <a:pt x="1037" y="2796"/>
                      <a:pt x="989" y="2713"/>
                      <a:pt x="977" y="2629"/>
                    </a:cubicBezTo>
                    <a:cubicBezTo>
                      <a:pt x="977" y="2594"/>
                      <a:pt x="1061" y="2522"/>
                      <a:pt x="1025" y="2498"/>
                    </a:cubicBezTo>
                    <a:cubicBezTo>
                      <a:pt x="1010" y="2489"/>
                      <a:pt x="997" y="2486"/>
                      <a:pt x="985" y="2486"/>
                    </a:cubicBezTo>
                    <a:cubicBezTo>
                      <a:pt x="942" y="2486"/>
                      <a:pt x="914" y="2532"/>
                      <a:pt x="888" y="2532"/>
                    </a:cubicBezTo>
                    <a:cubicBezTo>
                      <a:pt x="874" y="2532"/>
                      <a:pt x="861" y="2518"/>
                      <a:pt x="846" y="2475"/>
                    </a:cubicBezTo>
                    <a:cubicBezTo>
                      <a:pt x="799" y="2344"/>
                      <a:pt x="1037" y="2451"/>
                      <a:pt x="989" y="2308"/>
                    </a:cubicBezTo>
                    <a:cubicBezTo>
                      <a:pt x="980" y="2282"/>
                      <a:pt x="968" y="2275"/>
                      <a:pt x="955" y="2275"/>
                    </a:cubicBezTo>
                    <a:cubicBezTo>
                      <a:pt x="940" y="2275"/>
                      <a:pt x="923" y="2283"/>
                      <a:pt x="908" y="2283"/>
                    </a:cubicBezTo>
                    <a:cubicBezTo>
                      <a:pt x="899" y="2283"/>
                      <a:pt x="890" y="2280"/>
                      <a:pt x="882" y="2272"/>
                    </a:cubicBezTo>
                    <a:cubicBezTo>
                      <a:pt x="834" y="2201"/>
                      <a:pt x="799" y="2106"/>
                      <a:pt x="787" y="2010"/>
                    </a:cubicBezTo>
                    <a:cubicBezTo>
                      <a:pt x="751" y="1820"/>
                      <a:pt x="751" y="1570"/>
                      <a:pt x="656" y="1415"/>
                    </a:cubicBezTo>
                    <a:cubicBezTo>
                      <a:pt x="632" y="1355"/>
                      <a:pt x="584" y="1367"/>
                      <a:pt x="549" y="1332"/>
                    </a:cubicBezTo>
                    <a:cubicBezTo>
                      <a:pt x="441" y="1260"/>
                      <a:pt x="549" y="1284"/>
                      <a:pt x="572" y="1260"/>
                    </a:cubicBezTo>
                    <a:cubicBezTo>
                      <a:pt x="584" y="1225"/>
                      <a:pt x="513" y="1105"/>
                      <a:pt x="465" y="1082"/>
                    </a:cubicBezTo>
                    <a:cubicBezTo>
                      <a:pt x="358" y="1058"/>
                      <a:pt x="394" y="1034"/>
                      <a:pt x="453" y="974"/>
                    </a:cubicBezTo>
                    <a:cubicBezTo>
                      <a:pt x="463" y="974"/>
                      <a:pt x="316" y="933"/>
                      <a:pt x="274" y="933"/>
                    </a:cubicBezTo>
                    <a:cubicBezTo>
                      <a:pt x="265" y="933"/>
                      <a:pt x="261" y="935"/>
                      <a:pt x="263" y="939"/>
                    </a:cubicBezTo>
                    <a:cubicBezTo>
                      <a:pt x="239" y="891"/>
                      <a:pt x="346" y="891"/>
                      <a:pt x="370" y="879"/>
                    </a:cubicBezTo>
                    <a:cubicBezTo>
                      <a:pt x="418" y="855"/>
                      <a:pt x="346" y="772"/>
                      <a:pt x="310" y="724"/>
                    </a:cubicBezTo>
                    <a:cubicBezTo>
                      <a:pt x="287" y="689"/>
                      <a:pt x="263" y="629"/>
                      <a:pt x="251" y="582"/>
                    </a:cubicBezTo>
                    <a:cubicBezTo>
                      <a:pt x="251" y="541"/>
                      <a:pt x="256" y="507"/>
                      <a:pt x="275" y="507"/>
                    </a:cubicBezTo>
                    <a:cubicBezTo>
                      <a:pt x="283" y="507"/>
                      <a:pt x="295" y="515"/>
                      <a:pt x="310" y="534"/>
                    </a:cubicBezTo>
                    <a:cubicBezTo>
                      <a:pt x="340" y="569"/>
                      <a:pt x="358" y="583"/>
                      <a:pt x="367" y="583"/>
                    </a:cubicBezTo>
                    <a:cubicBezTo>
                      <a:pt x="380" y="583"/>
                      <a:pt x="377" y="557"/>
                      <a:pt x="370" y="522"/>
                    </a:cubicBezTo>
                    <a:cubicBezTo>
                      <a:pt x="358" y="451"/>
                      <a:pt x="370" y="355"/>
                      <a:pt x="382" y="343"/>
                    </a:cubicBezTo>
                    <a:cubicBezTo>
                      <a:pt x="393" y="328"/>
                      <a:pt x="405" y="322"/>
                      <a:pt x="419" y="322"/>
                    </a:cubicBezTo>
                    <a:cubicBezTo>
                      <a:pt x="494" y="322"/>
                      <a:pt x="604" y="521"/>
                      <a:pt x="642" y="521"/>
                    </a:cubicBezTo>
                    <a:cubicBezTo>
                      <a:pt x="651" y="521"/>
                      <a:pt x="656" y="511"/>
                      <a:pt x="656" y="486"/>
                    </a:cubicBezTo>
                    <a:cubicBezTo>
                      <a:pt x="632" y="427"/>
                      <a:pt x="549" y="296"/>
                      <a:pt x="477" y="272"/>
                    </a:cubicBezTo>
                    <a:cubicBezTo>
                      <a:pt x="425" y="255"/>
                      <a:pt x="373" y="244"/>
                      <a:pt x="320" y="244"/>
                    </a:cubicBezTo>
                    <a:close/>
                    <a:moveTo>
                      <a:pt x="2019" y="5098"/>
                    </a:moveTo>
                    <a:cubicBezTo>
                      <a:pt x="2033" y="5098"/>
                      <a:pt x="2045" y="5104"/>
                      <a:pt x="2049" y="5118"/>
                    </a:cubicBezTo>
                    <a:cubicBezTo>
                      <a:pt x="2041" y="5150"/>
                      <a:pt x="2028" y="5192"/>
                      <a:pt x="2006" y="5192"/>
                    </a:cubicBezTo>
                    <a:cubicBezTo>
                      <a:pt x="1994" y="5192"/>
                      <a:pt x="1981" y="5181"/>
                      <a:pt x="1965" y="5154"/>
                    </a:cubicBezTo>
                    <a:cubicBezTo>
                      <a:pt x="1940" y="5129"/>
                      <a:pt x="1985" y="5098"/>
                      <a:pt x="2019" y="5098"/>
                    </a:cubicBezTo>
                    <a:close/>
                    <a:moveTo>
                      <a:pt x="20646" y="5499"/>
                    </a:moveTo>
                    <a:cubicBezTo>
                      <a:pt x="20596" y="5582"/>
                      <a:pt x="20629" y="5611"/>
                      <a:pt x="20666" y="5611"/>
                    </a:cubicBezTo>
                    <a:cubicBezTo>
                      <a:pt x="20709" y="5611"/>
                      <a:pt x="20758" y="5573"/>
                      <a:pt x="20694" y="5535"/>
                    </a:cubicBezTo>
                    <a:cubicBezTo>
                      <a:pt x="20682" y="5523"/>
                      <a:pt x="20658" y="5511"/>
                      <a:pt x="20646" y="5499"/>
                    </a:cubicBezTo>
                    <a:close/>
                    <a:moveTo>
                      <a:pt x="21658" y="6523"/>
                    </a:moveTo>
                    <a:cubicBezTo>
                      <a:pt x="21730" y="6570"/>
                      <a:pt x="21730" y="6606"/>
                      <a:pt x="21682" y="6666"/>
                    </a:cubicBezTo>
                    <a:lnTo>
                      <a:pt x="21646" y="6630"/>
                    </a:lnTo>
                    <a:cubicBezTo>
                      <a:pt x="21635" y="6594"/>
                      <a:pt x="21646" y="6559"/>
                      <a:pt x="21658" y="6535"/>
                    </a:cubicBezTo>
                    <a:lnTo>
                      <a:pt x="21658" y="6523"/>
                    </a:lnTo>
                    <a:close/>
                    <a:moveTo>
                      <a:pt x="2998" y="6624"/>
                    </a:moveTo>
                    <a:cubicBezTo>
                      <a:pt x="3023" y="6624"/>
                      <a:pt x="3044" y="6645"/>
                      <a:pt x="3049" y="6701"/>
                    </a:cubicBezTo>
                    <a:cubicBezTo>
                      <a:pt x="3037" y="6737"/>
                      <a:pt x="3025" y="6773"/>
                      <a:pt x="2989" y="6797"/>
                    </a:cubicBezTo>
                    <a:cubicBezTo>
                      <a:pt x="2979" y="6802"/>
                      <a:pt x="2968" y="6804"/>
                      <a:pt x="2958" y="6804"/>
                    </a:cubicBezTo>
                    <a:cubicBezTo>
                      <a:pt x="2920" y="6804"/>
                      <a:pt x="2887" y="6772"/>
                      <a:pt x="2906" y="6725"/>
                    </a:cubicBezTo>
                    <a:cubicBezTo>
                      <a:pt x="2913" y="6675"/>
                      <a:pt x="2960" y="6624"/>
                      <a:pt x="2998" y="6624"/>
                    </a:cubicBezTo>
                    <a:close/>
                    <a:moveTo>
                      <a:pt x="3739" y="7761"/>
                    </a:moveTo>
                    <a:cubicBezTo>
                      <a:pt x="3740" y="7762"/>
                      <a:pt x="3741" y="7763"/>
                      <a:pt x="3742" y="7764"/>
                    </a:cubicBezTo>
                    <a:lnTo>
                      <a:pt x="3742" y="7764"/>
                    </a:lnTo>
                    <a:cubicBezTo>
                      <a:pt x="3742" y="7763"/>
                      <a:pt x="3741" y="7762"/>
                      <a:pt x="3739" y="7761"/>
                    </a:cubicBezTo>
                    <a:close/>
                    <a:moveTo>
                      <a:pt x="3942" y="7979"/>
                    </a:moveTo>
                    <a:cubicBezTo>
                      <a:pt x="3925" y="7979"/>
                      <a:pt x="3901" y="7989"/>
                      <a:pt x="3870" y="8011"/>
                    </a:cubicBezTo>
                    <a:lnTo>
                      <a:pt x="3906" y="8047"/>
                    </a:lnTo>
                    <a:lnTo>
                      <a:pt x="3966" y="8071"/>
                    </a:lnTo>
                    <a:cubicBezTo>
                      <a:pt x="3981" y="8010"/>
                      <a:pt x="3972" y="7979"/>
                      <a:pt x="3942" y="7979"/>
                    </a:cubicBezTo>
                    <a:close/>
                    <a:moveTo>
                      <a:pt x="4835" y="9237"/>
                    </a:moveTo>
                    <a:lnTo>
                      <a:pt x="4831" y="9240"/>
                    </a:lnTo>
                    <a:lnTo>
                      <a:pt x="4831" y="9240"/>
                    </a:lnTo>
                    <a:cubicBezTo>
                      <a:pt x="4831" y="9242"/>
                      <a:pt x="4832" y="9243"/>
                      <a:pt x="4833" y="9245"/>
                    </a:cubicBezTo>
                    <a:lnTo>
                      <a:pt x="4833" y="9245"/>
                    </a:lnTo>
                    <a:cubicBezTo>
                      <a:pt x="4834" y="9242"/>
                      <a:pt x="4834" y="9240"/>
                      <a:pt x="4835" y="9237"/>
                    </a:cubicBezTo>
                    <a:close/>
                    <a:moveTo>
                      <a:pt x="23686" y="9334"/>
                    </a:moveTo>
                    <a:cubicBezTo>
                      <a:pt x="23687" y="9336"/>
                      <a:pt x="23689" y="9339"/>
                      <a:pt x="23690" y="9341"/>
                    </a:cubicBezTo>
                    <a:lnTo>
                      <a:pt x="23690" y="9341"/>
                    </a:lnTo>
                    <a:cubicBezTo>
                      <a:pt x="23689" y="9339"/>
                      <a:pt x="23688" y="9336"/>
                      <a:pt x="23686" y="9334"/>
                    </a:cubicBezTo>
                    <a:close/>
                    <a:moveTo>
                      <a:pt x="5839" y="10457"/>
                    </a:moveTo>
                    <a:lnTo>
                      <a:pt x="5839" y="10457"/>
                    </a:lnTo>
                    <a:cubicBezTo>
                      <a:pt x="5842" y="10461"/>
                      <a:pt x="5845" y="10465"/>
                      <a:pt x="5848" y="10469"/>
                    </a:cubicBezTo>
                    <a:lnTo>
                      <a:pt x="5848" y="10469"/>
                    </a:lnTo>
                    <a:cubicBezTo>
                      <a:pt x="5848" y="10467"/>
                      <a:pt x="5847" y="10465"/>
                      <a:pt x="5847" y="10464"/>
                    </a:cubicBezTo>
                    <a:cubicBezTo>
                      <a:pt x="5844" y="10461"/>
                      <a:pt x="5842" y="10459"/>
                      <a:pt x="5839" y="10457"/>
                    </a:cubicBezTo>
                    <a:close/>
                    <a:moveTo>
                      <a:pt x="6259" y="10958"/>
                    </a:moveTo>
                    <a:cubicBezTo>
                      <a:pt x="6273" y="10958"/>
                      <a:pt x="6287" y="10964"/>
                      <a:pt x="6299" y="10976"/>
                    </a:cubicBezTo>
                    <a:cubicBezTo>
                      <a:pt x="6354" y="11031"/>
                      <a:pt x="6347" y="11075"/>
                      <a:pt x="6308" y="11075"/>
                    </a:cubicBezTo>
                    <a:cubicBezTo>
                      <a:pt x="6288" y="11075"/>
                      <a:pt x="6260" y="11064"/>
                      <a:pt x="6228" y="11035"/>
                    </a:cubicBezTo>
                    <a:lnTo>
                      <a:pt x="6228" y="11047"/>
                    </a:lnTo>
                    <a:cubicBezTo>
                      <a:pt x="6183" y="11003"/>
                      <a:pt x="6218" y="10958"/>
                      <a:pt x="6259" y="10958"/>
                    </a:cubicBezTo>
                    <a:close/>
                    <a:moveTo>
                      <a:pt x="6547" y="11161"/>
                    </a:moveTo>
                    <a:cubicBezTo>
                      <a:pt x="6561" y="11172"/>
                      <a:pt x="6574" y="11182"/>
                      <a:pt x="6585" y="11190"/>
                    </a:cubicBezTo>
                    <a:cubicBezTo>
                      <a:pt x="6581" y="11186"/>
                      <a:pt x="6566" y="11174"/>
                      <a:pt x="6547" y="11161"/>
                    </a:cubicBezTo>
                    <a:close/>
                    <a:moveTo>
                      <a:pt x="6480" y="11521"/>
                    </a:moveTo>
                    <a:cubicBezTo>
                      <a:pt x="6479" y="11522"/>
                      <a:pt x="6479" y="11523"/>
                      <a:pt x="6478" y="11523"/>
                    </a:cubicBezTo>
                    <a:cubicBezTo>
                      <a:pt x="6479" y="11523"/>
                      <a:pt x="6479" y="11522"/>
                      <a:pt x="6480" y="11521"/>
                    </a:cubicBezTo>
                    <a:close/>
                    <a:moveTo>
                      <a:pt x="6932" y="11545"/>
                    </a:moveTo>
                    <a:cubicBezTo>
                      <a:pt x="6931" y="11545"/>
                      <a:pt x="6931" y="11546"/>
                      <a:pt x="6930" y="11547"/>
                    </a:cubicBezTo>
                    <a:cubicBezTo>
                      <a:pt x="6931" y="11546"/>
                      <a:pt x="6931" y="11546"/>
                      <a:pt x="6932" y="11545"/>
                    </a:cubicBezTo>
                    <a:close/>
                    <a:moveTo>
                      <a:pt x="7037" y="11535"/>
                    </a:moveTo>
                    <a:cubicBezTo>
                      <a:pt x="7045" y="11541"/>
                      <a:pt x="7053" y="11546"/>
                      <a:pt x="7060" y="11552"/>
                    </a:cubicBezTo>
                    <a:lnTo>
                      <a:pt x="7060" y="11552"/>
                    </a:lnTo>
                    <a:cubicBezTo>
                      <a:pt x="7051" y="11542"/>
                      <a:pt x="7041" y="11535"/>
                      <a:pt x="7037" y="11535"/>
                    </a:cubicBezTo>
                    <a:close/>
                    <a:moveTo>
                      <a:pt x="7883" y="12131"/>
                    </a:moveTo>
                    <a:cubicBezTo>
                      <a:pt x="7882" y="12131"/>
                      <a:pt x="7882" y="12131"/>
                      <a:pt x="7882" y="12131"/>
                    </a:cubicBezTo>
                    <a:lnTo>
                      <a:pt x="7882" y="12131"/>
                    </a:lnTo>
                    <a:cubicBezTo>
                      <a:pt x="7882" y="12131"/>
                      <a:pt x="7882" y="12131"/>
                      <a:pt x="7883" y="12131"/>
                    </a:cubicBezTo>
                    <a:close/>
                    <a:moveTo>
                      <a:pt x="8303" y="12459"/>
                    </a:moveTo>
                    <a:cubicBezTo>
                      <a:pt x="8269" y="12459"/>
                      <a:pt x="8242" y="12517"/>
                      <a:pt x="8288" y="12547"/>
                    </a:cubicBezTo>
                    <a:lnTo>
                      <a:pt x="8359" y="12535"/>
                    </a:lnTo>
                    <a:cubicBezTo>
                      <a:pt x="8346" y="12478"/>
                      <a:pt x="8323" y="12459"/>
                      <a:pt x="8303" y="12459"/>
                    </a:cubicBezTo>
                    <a:close/>
                    <a:moveTo>
                      <a:pt x="9014" y="12940"/>
                    </a:moveTo>
                    <a:lnTo>
                      <a:pt x="9014" y="12940"/>
                    </a:lnTo>
                    <a:cubicBezTo>
                      <a:pt x="9014" y="12940"/>
                      <a:pt x="9013" y="12940"/>
                      <a:pt x="9013" y="12941"/>
                    </a:cubicBezTo>
                    <a:lnTo>
                      <a:pt x="9013" y="12941"/>
                    </a:lnTo>
                    <a:cubicBezTo>
                      <a:pt x="9013" y="12941"/>
                      <a:pt x="9014" y="12940"/>
                      <a:pt x="9014" y="12940"/>
                    </a:cubicBezTo>
                    <a:close/>
                    <a:moveTo>
                      <a:pt x="18600" y="14318"/>
                    </a:moveTo>
                    <a:cubicBezTo>
                      <a:pt x="18640" y="14318"/>
                      <a:pt x="18678" y="14341"/>
                      <a:pt x="18658" y="14381"/>
                    </a:cubicBezTo>
                    <a:cubicBezTo>
                      <a:pt x="18646" y="14417"/>
                      <a:pt x="18587" y="14417"/>
                      <a:pt x="18539" y="14429"/>
                    </a:cubicBezTo>
                    <a:cubicBezTo>
                      <a:pt x="18539" y="14393"/>
                      <a:pt x="18515" y="14333"/>
                      <a:pt x="18575" y="14321"/>
                    </a:cubicBezTo>
                    <a:cubicBezTo>
                      <a:pt x="18583" y="14319"/>
                      <a:pt x="18591" y="14318"/>
                      <a:pt x="18600" y="14318"/>
                    </a:cubicBezTo>
                    <a:close/>
                    <a:moveTo>
                      <a:pt x="12967" y="14464"/>
                    </a:moveTo>
                    <a:lnTo>
                      <a:pt x="12967" y="14464"/>
                    </a:lnTo>
                    <a:cubicBezTo>
                      <a:pt x="12968" y="14465"/>
                      <a:pt x="12969" y="14465"/>
                      <a:pt x="12970" y="14465"/>
                    </a:cubicBezTo>
                    <a:lnTo>
                      <a:pt x="12970" y="14465"/>
                    </a:lnTo>
                    <a:cubicBezTo>
                      <a:pt x="12969" y="14465"/>
                      <a:pt x="12968" y="14465"/>
                      <a:pt x="12967" y="14464"/>
                    </a:cubicBezTo>
                    <a:close/>
                    <a:moveTo>
                      <a:pt x="18142" y="14727"/>
                    </a:moveTo>
                    <a:cubicBezTo>
                      <a:pt x="18100" y="14727"/>
                      <a:pt x="18061" y="14823"/>
                      <a:pt x="18129" y="14823"/>
                    </a:cubicBezTo>
                    <a:cubicBezTo>
                      <a:pt x="18134" y="14823"/>
                      <a:pt x="18140" y="14823"/>
                      <a:pt x="18146" y="14821"/>
                    </a:cubicBezTo>
                    <a:cubicBezTo>
                      <a:pt x="18158" y="14821"/>
                      <a:pt x="18182" y="14810"/>
                      <a:pt x="18194" y="14810"/>
                    </a:cubicBezTo>
                    <a:cubicBezTo>
                      <a:pt x="18183" y="14748"/>
                      <a:pt x="18162" y="14727"/>
                      <a:pt x="18142" y="14727"/>
                    </a:cubicBezTo>
                    <a:close/>
                    <a:moveTo>
                      <a:pt x="12958" y="14821"/>
                    </a:moveTo>
                    <a:cubicBezTo>
                      <a:pt x="12957" y="14825"/>
                      <a:pt x="12956" y="14829"/>
                      <a:pt x="12955" y="14833"/>
                    </a:cubicBezTo>
                    <a:cubicBezTo>
                      <a:pt x="12956" y="14829"/>
                      <a:pt x="12957" y="14825"/>
                      <a:pt x="12958" y="14821"/>
                    </a:cubicBezTo>
                    <a:close/>
                    <a:moveTo>
                      <a:pt x="17161" y="14746"/>
                    </a:moveTo>
                    <a:cubicBezTo>
                      <a:pt x="17204" y="14746"/>
                      <a:pt x="17233" y="14763"/>
                      <a:pt x="17205" y="14810"/>
                    </a:cubicBezTo>
                    <a:cubicBezTo>
                      <a:pt x="17182" y="14845"/>
                      <a:pt x="17134" y="14833"/>
                      <a:pt x="17086" y="14845"/>
                    </a:cubicBezTo>
                    <a:cubicBezTo>
                      <a:pt x="17086" y="14810"/>
                      <a:pt x="17074" y="14750"/>
                      <a:pt x="17122" y="14750"/>
                    </a:cubicBezTo>
                    <a:cubicBezTo>
                      <a:pt x="17135" y="14747"/>
                      <a:pt x="17149" y="14746"/>
                      <a:pt x="17161" y="14746"/>
                    </a:cubicBezTo>
                    <a:close/>
                    <a:moveTo>
                      <a:pt x="563" y="1"/>
                    </a:moveTo>
                    <a:cubicBezTo>
                      <a:pt x="545" y="1"/>
                      <a:pt x="528" y="4"/>
                      <a:pt x="513" y="10"/>
                    </a:cubicBezTo>
                    <a:cubicBezTo>
                      <a:pt x="429" y="46"/>
                      <a:pt x="537" y="93"/>
                      <a:pt x="429" y="117"/>
                    </a:cubicBezTo>
                    <a:cubicBezTo>
                      <a:pt x="411" y="81"/>
                      <a:pt x="414" y="45"/>
                      <a:pt x="375" y="45"/>
                    </a:cubicBezTo>
                    <a:cubicBezTo>
                      <a:pt x="362" y="45"/>
                      <a:pt x="346" y="49"/>
                      <a:pt x="322" y="58"/>
                    </a:cubicBezTo>
                    <a:cubicBezTo>
                      <a:pt x="191" y="93"/>
                      <a:pt x="525" y="165"/>
                      <a:pt x="596" y="212"/>
                    </a:cubicBezTo>
                    <a:cubicBezTo>
                      <a:pt x="668" y="236"/>
                      <a:pt x="763" y="248"/>
                      <a:pt x="763" y="343"/>
                    </a:cubicBezTo>
                    <a:cubicBezTo>
                      <a:pt x="799" y="379"/>
                      <a:pt x="894" y="403"/>
                      <a:pt x="882" y="486"/>
                    </a:cubicBezTo>
                    <a:cubicBezTo>
                      <a:pt x="893" y="465"/>
                      <a:pt x="865" y="312"/>
                      <a:pt x="910" y="312"/>
                    </a:cubicBezTo>
                    <a:cubicBezTo>
                      <a:pt x="915" y="312"/>
                      <a:pt x="922" y="314"/>
                      <a:pt x="930" y="320"/>
                    </a:cubicBezTo>
                    <a:cubicBezTo>
                      <a:pt x="1001" y="367"/>
                      <a:pt x="1025" y="558"/>
                      <a:pt x="1072" y="558"/>
                    </a:cubicBezTo>
                    <a:cubicBezTo>
                      <a:pt x="1096" y="558"/>
                      <a:pt x="1108" y="510"/>
                      <a:pt x="1108" y="498"/>
                    </a:cubicBezTo>
                    <a:cubicBezTo>
                      <a:pt x="1119" y="483"/>
                      <a:pt x="1131" y="478"/>
                      <a:pt x="1144" y="478"/>
                    </a:cubicBezTo>
                    <a:cubicBezTo>
                      <a:pt x="1171" y="478"/>
                      <a:pt x="1199" y="506"/>
                      <a:pt x="1215" y="522"/>
                    </a:cubicBezTo>
                    <a:cubicBezTo>
                      <a:pt x="1251" y="546"/>
                      <a:pt x="1322" y="629"/>
                      <a:pt x="1251" y="665"/>
                    </a:cubicBezTo>
                    <a:cubicBezTo>
                      <a:pt x="1240" y="670"/>
                      <a:pt x="1228" y="672"/>
                      <a:pt x="1216" y="672"/>
                    </a:cubicBezTo>
                    <a:cubicBezTo>
                      <a:pt x="1168" y="672"/>
                      <a:pt x="1111" y="640"/>
                      <a:pt x="1077" y="640"/>
                    </a:cubicBezTo>
                    <a:cubicBezTo>
                      <a:pt x="1062" y="640"/>
                      <a:pt x="1052" y="646"/>
                      <a:pt x="1049" y="665"/>
                    </a:cubicBezTo>
                    <a:cubicBezTo>
                      <a:pt x="1039" y="729"/>
                      <a:pt x="1080" y="772"/>
                      <a:pt x="1126" y="772"/>
                    </a:cubicBezTo>
                    <a:cubicBezTo>
                      <a:pt x="1140" y="772"/>
                      <a:pt x="1154" y="768"/>
                      <a:pt x="1168" y="760"/>
                    </a:cubicBezTo>
                    <a:cubicBezTo>
                      <a:pt x="1177" y="755"/>
                      <a:pt x="1188" y="752"/>
                      <a:pt x="1200" y="752"/>
                    </a:cubicBezTo>
                    <a:cubicBezTo>
                      <a:pt x="1294" y="752"/>
                      <a:pt x="1447" y="901"/>
                      <a:pt x="1394" y="974"/>
                    </a:cubicBezTo>
                    <a:cubicBezTo>
                      <a:pt x="1415" y="954"/>
                      <a:pt x="1445" y="887"/>
                      <a:pt x="1468" y="887"/>
                    </a:cubicBezTo>
                    <a:cubicBezTo>
                      <a:pt x="1471" y="887"/>
                      <a:pt x="1474" y="888"/>
                      <a:pt x="1477" y="891"/>
                    </a:cubicBezTo>
                    <a:cubicBezTo>
                      <a:pt x="1502" y="908"/>
                      <a:pt x="1549" y="935"/>
                      <a:pt x="1588" y="935"/>
                    </a:cubicBezTo>
                    <a:cubicBezTo>
                      <a:pt x="1605" y="935"/>
                      <a:pt x="1621" y="930"/>
                      <a:pt x="1632" y="915"/>
                    </a:cubicBezTo>
                    <a:lnTo>
                      <a:pt x="1632" y="915"/>
                    </a:lnTo>
                    <a:cubicBezTo>
                      <a:pt x="1561" y="1022"/>
                      <a:pt x="1894" y="1225"/>
                      <a:pt x="1965" y="1260"/>
                    </a:cubicBezTo>
                    <a:cubicBezTo>
                      <a:pt x="2053" y="1311"/>
                      <a:pt x="2150" y="1336"/>
                      <a:pt x="2245" y="1336"/>
                    </a:cubicBezTo>
                    <a:cubicBezTo>
                      <a:pt x="2284" y="1336"/>
                      <a:pt x="2323" y="1332"/>
                      <a:pt x="2360" y="1324"/>
                    </a:cubicBezTo>
                    <a:lnTo>
                      <a:pt x="2360" y="1324"/>
                    </a:lnTo>
                    <a:cubicBezTo>
                      <a:pt x="2312" y="1342"/>
                      <a:pt x="2255" y="1372"/>
                      <a:pt x="2263" y="1403"/>
                    </a:cubicBezTo>
                    <a:lnTo>
                      <a:pt x="2334" y="1427"/>
                    </a:lnTo>
                    <a:cubicBezTo>
                      <a:pt x="2358" y="1439"/>
                      <a:pt x="2334" y="1427"/>
                      <a:pt x="2334" y="1463"/>
                    </a:cubicBezTo>
                    <a:cubicBezTo>
                      <a:pt x="2326" y="1496"/>
                      <a:pt x="2347" y="1540"/>
                      <a:pt x="2376" y="1540"/>
                    </a:cubicBezTo>
                    <a:cubicBezTo>
                      <a:pt x="2389" y="1540"/>
                      <a:pt x="2403" y="1532"/>
                      <a:pt x="2418" y="1510"/>
                    </a:cubicBezTo>
                    <a:cubicBezTo>
                      <a:pt x="2435" y="1475"/>
                      <a:pt x="2440" y="1453"/>
                      <a:pt x="2469" y="1453"/>
                    </a:cubicBezTo>
                    <a:cubicBezTo>
                      <a:pt x="2480" y="1453"/>
                      <a:pt x="2494" y="1456"/>
                      <a:pt x="2513" y="1463"/>
                    </a:cubicBezTo>
                    <a:cubicBezTo>
                      <a:pt x="2549" y="1486"/>
                      <a:pt x="2573" y="1498"/>
                      <a:pt x="2608" y="1522"/>
                    </a:cubicBezTo>
                    <a:cubicBezTo>
                      <a:pt x="2632" y="1546"/>
                      <a:pt x="2608" y="1582"/>
                      <a:pt x="2620" y="1582"/>
                    </a:cubicBezTo>
                    <a:cubicBezTo>
                      <a:pt x="2680" y="1617"/>
                      <a:pt x="2727" y="1641"/>
                      <a:pt x="2787" y="1665"/>
                    </a:cubicBezTo>
                    <a:cubicBezTo>
                      <a:pt x="2799" y="1671"/>
                      <a:pt x="2810" y="1674"/>
                      <a:pt x="2820" y="1674"/>
                    </a:cubicBezTo>
                    <a:cubicBezTo>
                      <a:pt x="2890" y="1674"/>
                      <a:pt x="2915" y="1545"/>
                      <a:pt x="2894" y="1534"/>
                    </a:cubicBezTo>
                    <a:lnTo>
                      <a:pt x="2894" y="1534"/>
                    </a:lnTo>
                    <a:cubicBezTo>
                      <a:pt x="2942" y="1558"/>
                      <a:pt x="2977" y="1748"/>
                      <a:pt x="3013" y="1796"/>
                    </a:cubicBezTo>
                    <a:cubicBezTo>
                      <a:pt x="3033" y="1823"/>
                      <a:pt x="3057" y="1846"/>
                      <a:pt x="3070" y="1846"/>
                    </a:cubicBezTo>
                    <a:cubicBezTo>
                      <a:pt x="3080" y="1846"/>
                      <a:pt x="3083" y="1832"/>
                      <a:pt x="3073" y="1796"/>
                    </a:cubicBezTo>
                    <a:cubicBezTo>
                      <a:pt x="3055" y="1761"/>
                      <a:pt x="3051" y="1694"/>
                      <a:pt x="3078" y="1694"/>
                    </a:cubicBezTo>
                    <a:cubicBezTo>
                      <a:pt x="3087" y="1694"/>
                      <a:pt x="3101" y="1703"/>
                      <a:pt x="3120" y="1725"/>
                    </a:cubicBezTo>
                    <a:cubicBezTo>
                      <a:pt x="3156" y="1760"/>
                      <a:pt x="3192" y="1820"/>
                      <a:pt x="3216" y="1867"/>
                    </a:cubicBezTo>
                    <a:cubicBezTo>
                      <a:pt x="3216" y="1867"/>
                      <a:pt x="3227" y="1927"/>
                      <a:pt x="3239" y="1927"/>
                    </a:cubicBezTo>
                    <a:cubicBezTo>
                      <a:pt x="3227" y="1915"/>
                      <a:pt x="3251" y="1808"/>
                      <a:pt x="3275" y="1796"/>
                    </a:cubicBezTo>
                    <a:cubicBezTo>
                      <a:pt x="3277" y="1795"/>
                      <a:pt x="3278" y="1794"/>
                      <a:pt x="3280" y="1794"/>
                    </a:cubicBezTo>
                    <a:cubicBezTo>
                      <a:pt x="3305" y="1794"/>
                      <a:pt x="3347" y="1952"/>
                      <a:pt x="3358" y="1963"/>
                    </a:cubicBezTo>
                    <a:cubicBezTo>
                      <a:pt x="3378" y="2013"/>
                      <a:pt x="3389" y="2033"/>
                      <a:pt x="3395" y="2033"/>
                    </a:cubicBezTo>
                    <a:cubicBezTo>
                      <a:pt x="3413" y="2033"/>
                      <a:pt x="3373" y="1832"/>
                      <a:pt x="3382" y="1832"/>
                    </a:cubicBezTo>
                    <a:cubicBezTo>
                      <a:pt x="3383" y="1831"/>
                      <a:pt x="3384" y="1831"/>
                      <a:pt x="3385" y="1831"/>
                    </a:cubicBezTo>
                    <a:cubicBezTo>
                      <a:pt x="3416" y="1831"/>
                      <a:pt x="3468" y="1970"/>
                      <a:pt x="3505" y="1970"/>
                    </a:cubicBezTo>
                    <a:cubicBezTo>
                      <a:pt x="3512" y="1970"/>
                      <a:pt x="3519" y="1964"/>
                      <a:pt x="3525" y="1951"/>
                    </a:cubicBezTo>
                    <a:lnTo>
                      <a:pt x="3525" y="1951"/>
                    </a:lnTo>
                    <a:cubicBezTo>
                      <a:pt x="3489" y="2034"/>
                      <a:pt x="3847" y="2153"/>
                      <a:pt x="3918" y="2165"/>
                    </a:cubicBezTo>
                    <a:cubicBezTo>
                      <a:pt x="3989" y="2189"/>
                      <a:pt x="4061" y="2189"/>
                      <a:pt x="4144" y="2201"/>
                    </a:cubicBezTo>
                    <a:cubicBezTo>
                      <a:pt x="4189" y="2212"/>
                      <a:pt x="4202" y="2297"/>
                      <a:pt x="4243" y="2297"/>
                    </a:cubicBezTo>
                    <a:cubicBezTo>
                      <a:pt x="4246" y="2297"/>
                      <a:pt x="4249" y="2297"/>
                      <a:pt x="4251" y="2296"/>
                    </a:cubicBezTo>
                    <a:cubicBezTo>
                      <a:pt x="4304" y="2275"/>
                      <a:pt x="4358" y="2235"/>
                      <a:pt x="4385" y="2235"/>
                    </a:cubicBezTo>
                    <a:cubicBezTo>
                      <a:pt x="4389" y="2235"/>
                      <a:pt x="4392" y="2235"/>
                      <a:pt x="4394" y="2237"/>
                    </a:cubicBezTo>
                    <a:cubicBezTo>
                      <a:pt x="4394" y="2237"/>
                      <a:pt x="4227" y="2384"/>
                      <a:pt x="4304" y="2384"/>
                    </a:cubicBezTo>
                    <a:cubicBezTo>
                      <a:pt x="4312" y="2384"/>
                      <a:pt x="4322" y="2383"/>
                      <a:pt x="4335" y="2379"/>
                    </a:cubicBezTo>
                    <a:cubicBezTo>
                      <a:pt x="4394" y="2356"/>
                      <a:pt x="4466" y="2391"/>
                      <a:pt x="4501" y="2320"/>
                    </a:cubicBezTo>
                    <a:cubicBezTo>
                      <a:pt x="4507" y="2304"/>
                      <a:pt x="4514" y="2298"/>
                      <a:pt x="4522" y="2298"/>
                    </a:cubicBezTo>
                    <a:cubicBezTo>
                      <a:pt x="4543" y="2298"/>
                      <a:pt x="4571" y="2336"/>
                      <a:pt x="4591" y="2336"/>
                    </a:cubicBezTo>
                    <a:cubicBezTo>
                      <a:pt x="4598" y="2336"/>
                      <a:pt x="4604" y="2332"/>
                      <a:pt x="4609" y="2320"/>
                    </a:cubicBezTo>
                    <a:lnTo>
                      <a:pt x="4609" y="2320"/>
                    </a:lnTo>
                    <a:cubicBezTo>
                      <a:pt x="4585" y="2379"/>
                      <a:pt x="4585" y="2439"/>
                      <a:pt x="4656" y="2487"/>
                    </a:cubicBezTo>
                    <a:cubicBezTo>
                      <a:pt x="4660" y="2488"/>
                      <a:pt x="4664" y="2489"/>
                      <a:pt x="4668" y="2489"/>
                    </a:cubicBezTo>
                    <a:cubicBezTo>
                      <a:pt x="4725" y="2489"/>
                      <a:pt x="4792" y="2343"/>
                      <a:pt x="4859" y="2332"/>
                    </a:cubicBezTo>
                    <a:cubicBezTo>
                      <a:pt x="4866" y="2331"/>
                      <a:pt x="4874" y="2330"/>
                      <a:pt x="4880" y="2330"/>
                    </a:cubicBezTo>
                    <a:cubicBezTo>
                      <a:pt x="5031" y="2330"/>
                      <a:pt x="4965" y="2574"/>
                      <a:pt x="4942" y="2653"/>
                    </a:cubicBezTo>
                    <a:cubicBezTo>
                      <a:pt x="5025" y="2582"/>
                      <a:pt x="5109" y="2522"/>
                      <a:pt x="5204" y="2487"/>
                    </a:cubicBezTo>
                    <a:cubicBezTo>
                      <a:pt x="5216" y="2534"/>
                      <a:pt x="5240" y="2594"/>
                      <a:pt x="5263" y="2641"/>
                    </a:cubicBezTo>
                    <a:cubicBezTo>
                      <a:pt x="5273" y="2618"/>
                      <a:pt x="5291" y="2611"/>
                      <a:pt x="5312" y="2611"/>
                    </a:cubicBezTo>
                    <a:cubicBezTo>
                      <a:pt x="5346" y="2611"/>
                      <a:pt x="5389" y="2629"/>
                      <a:pt x="5418" y="2629"/>
                    </a:cubicBezTo>
                    <a:cubicBezTo>
                      <a:pt x="5466" y="2629"/>
                      <a:pt x="5561" y="2582"/>
                      <a:pt x="5561" y="2558"/>
                    </a:cubicBezTo>
                    <a:lnTo>
                      <a:pt x="5561" y="2558"/>
                    </a:lnTo>
                    <a:cubicBezTo>
                      <a:pt x="5584" y="2626"/>
                      <a:pt x="5488" y="2726"/>
                      <a:pt x="5621" y="2726"/>
                    </a:cubicBezTo>
                    <a:cubicBezTo>
                      <a:pt x="5628" y="2726"/>
                      <a:pt x="5636" y="2725"/>
                      <a:pt x="5644" y="2725"/>
                    </a:cubicBezTo>
                    <a:cubicBezTo>
                      <a:pt x="5665" y="2721"/>
                      <a:pt x="5683" y="2719"/>
                      <a:pt x="5698" y="2719"/>
                    </a:cubicBezTo>
                    <a:cubicBezTo>
                      <a:pt x="5770" y="2719"/>
                      <a:pt x="5783" y="2763"/>
                      <a:pt x="5763" y="2832"/>
                    </a:cubicBezTo>
                    <a:cubicBezTo>
                      <a:pt x="5770" y="2833"/>
                      <a:pt x="5776" y="2834"/>
                      <a:pt x="5780" y="2834"/>
                    </a:cubicBezTo>
                    <a:cubicBezTo>
                      <a:pt x="5821" y="2834"/>
                      <a:pt x="5814" y="2794"/>
                      <a:pt x="5835" y="2772"/>
                    </a:cubicBezTo>
                    <a:cubicBezTo>
                      <a:pt x="5842" y="2767"/>
                      <a:pt x="5852" y="2766"/>
                      <a:pt x="5862" y="2766"/>
                    </a:cubicBezTo>
                    <a:cubicBezTo>
                      <a:pt x="5898" y="2766"/>
                      <a:pt x="5949" y="2786"/>
                      <a:pt x="5992" y="2786"/>
                    </a:cubicBezTo>
                    <a:cubicBezTo>
                      <a:pt x="6000" y="2786"/>
                      <a:pt x="6007" y="2786"/>
                      <a:pt x="6014" y="2784"/>
                    </a:cubicBezTo>
                    <a:cubicBezTo>
                      <a:pt x="6061" y="2772"/>
                      <a:pt x="6037" y="2713"/>
                      <a:pt x="6073" y="2689"/>
                    </a:cubicBezTo>
                    <a:cubicBezTo>
                      <a:pt x="6081" y="2684"/>
                      <a:pt x="6090" y="2682"/>
                      <a:pt x="6099" y="2682"/>
                    </a:cubicBezTo>
                    <a:cubicBezTo>
                      <a:pt x="6119" y="2682"/>
                      <a:pt x="6141" y="2691"/>
                      <a:pt x="6155" y="2691"/>
                    </a:cubicBezTo>
                    <a:cubicBezTo>
                      <a:pt x="6160" y="2691"/>
                      <a:pt x="6164" y="2690"/>
                      <a:pt x="6167" y="2686"/>
                    </a:cubicBezTo>
                    <a:lnTo>
                      <a:pt x="6167" y="2686"/>
                    </a:lnTo>
                    <a:cubicBezTo>
                      <a:pt x="6155" y="2737"/>
                      <a:pt x="6148" y="2737"/>
                      <a:pt x="6216" y="2749"/>
                    </a:cubicBezTo>
                    <a:lnTo>
                      <a:pt x="6359" y="2784"/>
                    </a:lnTo>
                    <a:cubicBezTo>
                      <a:pt x="6359" y="2817"/>
                      <a:pt x="6349" y="2869"/>
                      <a:pt x="6302" y="2869"/>
                    </a:cubicBezTo>
                    <a:cubicBezTo>
                      <a:pt x="6298" y="2869"/>
                      <a:pt x="6293" y="2869"/>
                      <a:pt x="6287" y="2868"/>
                    </a:cubicBezTo>
                    <a:cubicBezTo>
                      <a:pt x="6264" y="2879"/>
                      <a:pt x="6240" y="2856"/>
                      <a:pt x="6228" y="2903"/>
                    </a:cubicBezTo>
                    <a:cubicBezTo>
                      <a:pt x="6243" y="2906"/>
                      <a:pt x="6258" y="2907"/>
                      <a:pt x="6271" y="2907"/>
                    </a:cubicBezTo>
                    <a:cubicBezTo>
                      <a:pt x="6380" y="2907"/>
                      <a:pt x="6419" y="2829"/>
                      <a:pt x="6525" y="2808"/>
                    </a:cubicBezTo>
                    <a:cubicBezTo>
                      <a:pt x="6536" y="2806"/>
                      <a:pt x="6545" y="2805"/>
                      <a:pt x="6552" y="2805"/>
                    </a:cubicBezTo>
                    <a:cubicBezTo>
                      <a:pt x="6622" y="2805"/>
                      <a:pt x="6514" y="2903"/>
                      <a:pt x="6514" y="2903"/>
                    </a:cubicBezTo>
                    <a:cubicBezTo>
                      <a:pt x="6549" y="2903"/>
                      <a:pt x="6573" y="2891"/>
                      <a:pt x="6609" y="2891"/>
                    </a:cubicBezTo>
                    <a:cubicBezTo>
                      <a:pt x="6631" y="2875"/>
                      <a:pt x="6645" y="2866"/>
                      <a:pt x="6658" y="2866"/>
                    </a:cubicBezTo>
                    <a:cubicBezTo>
                      <a:pt x="6673" y="2866"/>
                      <a:pt x="6685" y="2878"/>
                      <a:pt x="6704" y="2903"/>
                    </a:cubicBezTo>
                    <a:cubicBezTo>
                      <a:pt x="6724" y="2937"/>
                      <a:pt x="6785" y="2970"/>
                      <a:pt x="6829" y="2970"/>
                    </a:cubicBezTo>
                    <a:cubicBezTo>
                      <a:pt x="6863" y="2970"/>
                      <a:pt x="6887" y="2949"/>
                      <a:pt x="6871" y="2891"/>
                    </a:cubicBezTo>
                    <a:lnTo>
                      <a:pt x="6871" y="2891"/>
                    </a:lnTo>
                    <a:cubicBezTo>
                      <a:pt x="6883" y="2899"/>
                      <a:pt x="6892" y="2902"/>
                      <a:pt x="6899" y="2902"/>
                    </a:cubicBezTo>
                    <a:cubicBezTo>
                      <a:pt x="6914" y="2902"/>
                      <a:pt x="6922" y="2891"/>
                      <a:pt x="6930" y="2891"/>
                    </a:cubicBezTo>
                    <a:cubicBezTo>
                      <a:pt x="6942" y="2891"/>
                      <a:pt x="6906" y="2987"/>
                      <a:pt x="6906" y="3010"/>
                    </a:cubicBezTo>
                    <a:cubicBezTo>
                      <a:pt x="6895" y="3034"/>
                      <a:pt x="6942" y="3034"/>
                      <a:pt x="6966" y="3034"/>
                    </a:cubicBezTo>
                    <a:cubicBezTo>
                      <a:pt x="7087" y="3001"/>
                      <a:pt x="7106" y="2877"/>
                      <a:pt x="7212" y="2877"/>
                    </a:cubicBezTo>
                    <a:cubicBezTo>
                      <a:pt x="7221" y="2877"/>
                      <a:pt x="7230" y="2878"/>
                      <a:pt x="7240" y="2879"/>
                    </a:cubicBezTo>
                    <a:cubicBezTo>
                      <a:pt x="7228" y="2927"/>
                      <a:pt x="7228" y="2987"/>
                      <a:pt x="7240" y="3034"/>
                    </a:cubicBezTo>
                    <a:cubicBezTo>
                      <a:pt x="7250" y="3068"/>
                      <a:pt x="7271" y="3082"/>
                      <a:pt x="7294" y="3082"/>
                    </a:cubicBezTo>
                    <a:cubicBezTo>
                      <a:pt x="7326" y="3082"/>
                      <a:pt x="7361" y="3055"/>
                      <a:pt x="7370" y="3014"/>
                    </a:cubicBezTo>
                    <a:lnTo>
                      <a:pt x="7370" y="3014"/>
                    </a:lnTo>
                    <a:cubicBezTo>
                      <a:pt x="7359" y="3073"/>
                      <a:pt x="7373" y="3142"/>
                      <a:pt x="7454" y="3165"/>
                    </a:cubicBezTo>
                    <a:cubicBezTo>
                      <a:pt x="7454" y="3137"/>
                      <a:pt x="7454" y="3008"/>
                      <a:pt x="7491" y="3008"/>
                    </a:cubicBezTo>
                    <a:cubicBezTo>
                      <a:pt x="7500" y="3008"/>
                      <a:pt x="7512" y="3016"/>
                      <a:pt x="7526" y="3034"/>
                    </a:cubicBezTo>
                    <a:cubicBezTo>
                      <a:pt x="7561" y="3094"/>
                      <a:pt x="7549" y="3165"/>
                      <a:pt x="7633" y="3189"/>
                    </a:cubicBezTo>
                    <a:cubicBezTo>
                      <a:pt x="7640" y="3190"/>
                      <a:pt x="7646" y="3191"/>
                      <a:pt x="7652" y="3191"/>
                    </a:cubicBezTo>
                    <a:cubicBezTo>
                      <a:pt x="7687" y="3191"/>
                      <a:pt x="7709" y="3170"/>
                      <a:pt x="7737" y="3170"/>
                    </a:cubicBezTo>
                    <a:cubicBezTo>
                      <a:pt x="7745" y="3170"/>
                      <a:pt x="7754" y="3172"/>
                      <a:pt x="7764" y="3177"/>
                    </a:cubicBezTo>
                    <a:cubicBezTo>
                      <a:pt x="7752" y="3237"/>
                      <a:pt x="8002" y="3260"/>
                      <a:pt x="8038" y="3260"/>
                    </a:cubicBezTo>
                    <a:cubicBezTo>
                      <a:pt x="8121" y="3260"/>
                      <a:pt x="8026" y="3165"/>
                      <a:pt x="8061" y="3141"/>
                    </a:cubicBezTo>
                    <a:cubicBezTo>
                      <a:pt x="8068" y="3136"/>
                      <a:pt x="8074" y="3134"/>
                      <a:pt x="8080" y="3134"/>
                    </a:cubicBezTo>
                    <a:cubicBezTo>
                      <a:pt x="8129" y="3134"/>
                      <a:pt x="8158" y="3287"/>
                      <a:pt x="8169" y="3308"/>
                    </a:cubicBezTo>
                    <a:cubicBezTo>
                      <a:pt x="8169" y="3332"/>
                      <a:pt x="8288" y="3356"/>
                      <a:pt x="8323" y="3368"/>
                    </a:cubicBezTo>
                    <a:lnTo>
                      <a:pt x="8609" y="3368"/>
                    </a:lnTo>
                    <a:cubicBezTo>
                      <a:pt x="8681" y="3332"/>
                      <a:pt x="8752" y="3320"/>
                      <a:pt x="8835" y="3308"/>
                    </a:cubicBezTo>
                    <a:lnTo>
                      <a:pt x="8835" y="3308"/>
                    </a:lnTo>
                    <a:cubicBezTo>
                      <a:pt x="8847" y="3332"/>
                      <a:pt x="8657" y="3475"/>
                      <a:pt x="8728" y="3475"/>
                    </a:cubicBezTo>
                    <a:cubicBezTo>
                      <a:pt x="8800" y="3463"/>
                      <a:pt x="9050" y="3403"/>
                      <a:pt x="9050" y="3344"/>
                    </a:cubicBezTo>
                    <a:cubicBezTo>
                      <a:pt x="9050" y="3415"/>
                      <a:pt x="9085" y="3451"/>
                      <a:pt x="9157" y="3463"/>
                    </a:cubicBezTo>
                    <a:cubicBezTo>
                      <a:pt x="9187" y="3469"/>
                      <a:pt x="9213" y="3472"/>
                      <a:pt x="9240" y="3472"/>
                    </a:cubicBezTo>
                    <a:cubicBezTo>
                      <a:pt x="9267" y="3472"/>
                      <a:pt x="9294" y="3469"/>
                      <a:pt x="9323" y="3463"/>
                    </a:cubicBezTo>
                    <a:cubicBezTo>
                      <a:pt x="9371" y="3451"/>
                      <a:pt x="9383" y="3415"/>
                      <a:pt x="9431" y="3403"/>
                    </a:cubicBezTo>
                    <a:cubicBezTo>
                      <a:pt x="9447" y="3399"/>
                      <a:pt x="9463" y="3397"/>
                      <a:pt x="9478" y="3397"/>
                    </a:cubicBezTo>
                    <a:cubicBezTo>
                      <a:pt x="9580" y="3397"/>
                      <a:pt x="9645" y="3493"/>
                      <a:pt x="9728" y="3534"/>
                    </a:cubicBezTo>
                    <a:cubicBezTo>
                      <a:pt x="9737" y="3537"/>
                      <a:pt x="9744" y="3539"/>
                      <a:pt x="9749" y="3539"/>
                    </a:cubicBezTo>
                    <a:cubicBezTo>
                      <a:pt x="9764" y="3539"/>
                      <a:pt x="9764" y="3525"/>
                      <a:pt x="9764" y="3499"/>
                    </a:cubicBezTo>
                    <a:cubicBezTo>
                      <a:pt x="9800" y="3499"/>
                      <a:pt x="9847" y="3511"/>
                      <a:pt x="9883" y="3511"/>
                    </a:cubicBezTo>
                    <a:cubicBezTo>
                      <a:pt x="9893" y="3512"/>
                      <a:pt x="9904" y="3513"/>
                      <a:pt x="9914" y="3513"/>
                    </a:cubicBezTo>
                    <a:cubicBezTo>
                      <a:pt x="9962" y="3513"/>
                      <a:pt x="10008" y="3496"/>
                      <a:pt x="10062" y="3496"/>
                    </a:cubicBezTo>
                    <a:cubicBezTo>
                      <a:pt x="10073" y="3496"/>
                      <a:pt x="10085" y="3497"/>
                      <a:pt x="10097" y="3499"/>
                    </a:cubicBezTo>
                    <a:cubicBezTo>
                      <a:pt x="10157" y="3499"/>
                      <a:pt x="10205" y="3522"/>
                      <a:pt x="10264" y="3546"/>
                    </a:cubicBezTo>
                    <a:cubicBezTo>
                      <a:pt x="10285" y="3553"/>
                      <a:pt x="10313" y="3560"/>
                      <a:pt x="10338" y="3560"/>
                    </a:cubicBezTo>
                    <a:cubicBezTo>
                      <a:pt x="10357" y="3560"/>
                      <a:pt x="10373" y="3556"/>
                      <a:pt x="10383" y="3546"/>
                    </a:cubicBezTo>
                    <a:cubicBezTo>
                      <a:pt x="10390" y="3536"/>
                      <a:pt x="10410" y="3533"/>
                      <a:pt x="10438" y="3533"/>
                    </a:cubicBezTo>
                    <a:cubicBezTo>
                      <a:pt x="10513" y="3533"/>
                      <a:pt x="10641" y="3558"/>
                      <a:pt x="10693" y="3558"/>
                    </a:cubicBezTo>
                    <a:cubicBezTo>
                      <a:pt x="10725" y="3558"/>
                      <a:pt x="10895" y="3509"/>
                      <a:pt x="10935" y="3509"/>
                    </a:cubicBezTo>
                    <a:cubicBezTo>
                      <a:pt x="10939" y="3509"/>
                      <a:pt x="10942" y="3509"/>
                      <a:pt x="10943" y="3511"/>
                    </a:cubicBezTo>
                    <a:cubicBezTo>
                      <a:pt x="10955" y="3522"/>
                      <a:pt x="10907" y="3582"/>
                      <a:pt x="10907" y="3582"/>
                    </a:cubicBezTo>
                    <a:lnTo>
                      <a:pt x="11014" y="3546"/>
                    </a:lnTo>
                    <a:cubicBezTo>
                      <a:pt x="11025" y="3535"/>
                      <a:pt x="11088" y="3462"/>
                      <a:pt x="11116" y="3462"/>
                    </a:cubicBezTo>
                    <a:cubicBezTo>
                      <a:pt x="11118" y="3462"/>
                      <a:pt x="11120" y="3462"/>
                      <a:pt x="11121" y="3463"/>
                    </a:cubicBezTo>
                    <a:cubicBezTo>
                      <a:pt x="11133" y="3463"/>
                      <a:pt x="11121" y="3534"/>
                      <a:pt x="11133" y="3546"/>
                    </a:cubicBezTo>
                    <a:cubicBezTo>
                      <a:pt x="11181" y="3570"/>
                      <a:pt x="11228" y="3582"/>
                      <a:pt x="11264" y="3582"/>
                    </a:cubicBezTo>
                    <a:cubicBezTo>
                      <a:pt x="11300" y="3570"/>
                      <a:pt x="11342" y="3555"/>
                      <a:pt x="11373" y="3555"/>
                    </a:cubicBezTo>
                    <a:cubicBezTo>
                      <a:pt x="11403" y="3555"/>
                      <a:pt x="11424" y="3569"/>
                      <a:pt x="11419" y="3615"/>
                    </a:cubicBezTo>
                    <a:lnTo>
                      <a:pt x="11419" y="3615"/>
                    </a:lnTo>
                    <a:cubicBezTo>
                      <a:pt x="11424" y="3592"/>
                      <a:pt x="11482" y="3551"/>
                      <a:pt x="11480" y="3537"/>
                    </a:cubicBezTo>
                    <a:lnTo>
                      <a:pt x="11480" y="3537"/>
                    </a:lnTo>
                    <a:cubicBezTo>
                      <a:pt x="11515" y="3606"/>
                      <a:pt x="11539" y="3606"/>
                      <a:pt x="11633" y="3618"/>
                    </a:cubicBezTo>
                    <a:cubicBezTo>
                      <a:pt x="11651" y="3624"/>
                      <a:pt x="11672" y="3627"/>
                      <a:pt x="11694" y="3627"/>
                    </a:cubicBezTo>
                    <a:cubicBezTo>
                      <a:pt x="11717" y="3627"/>
                      <a:pt x="11740" y="3624"/>
                      <a:pt x="11764" y="3618"/>
                    </a:cubicBezTo>
                    <a:cubicBezTo>
                      <a:pt x="11788" y="3606"/>
                      <a:pt x="11764" y="3582"/>
                      <a:pt x="11800" y="3582"/>
                    </a:cubicBezTo>
                    <a:cubicBezTo>
                      <a:pt x="11895" y="3594"/>
                      <a:pt x="11919" y="3641"/>
                      <a:pt x="12014" y="3653"/>
                    </a:cubicBezTo>
                    <a:cubicBezTo>
                      <a:pt x="12050" y="3653"/>
                      <a:pt x="12252" y="3653"/>
                      <a:pt x="12240" y="3737"/>
                    </a:cubicBezTo>
                    <a:cubicBezTo>
                      <a:pt x="12245" y="3737"/>
                      <a:pt x="12250" y="3738"/>
                      <a:pt x="12254" y="3738"/>
                    </a:cubicBezTo>
                    <a:cubicBezTo>
                      <a:pt x="12327" y="3738"/>
                      <a:pt x="12256" y="3641"/>
                      <a:pt x="12324" y="3630"/>
                    </a:cubicBezTo>
                    <a:cubicBezTo>
                      <a:pt x="12327" y="3629"/>
                      <a:pt x="12329" y="3628"/>
                      <a:pt x="12332" y="3628"/>
                    </a:cubicBezTo>
                    <a:cubicBezTo>
                      <a:pt x="12365" y="3628"/>
                      <a:pt x="12395" y="3690"/>
                      <a:pt x="12395" y="3701"/>
                    </a:cubicBezTo>
                    <a:cubicBezTo>
                      <a:pt x="12419" y="3725"/>
                      <a:pt x="12443" y="3737"/>
                      <a:pt x="12467" y="3749"/>
                    </a:cubicBezTo>
                    <a:cubicBezTo>
                      <a:pt x="12474" y="3751"/>
                      <a:pt x="12484" y="3752"/>
                      <a:pt x="12495" y="3752"/>
                    </a:cubicBezTo>
                    <a:cubicBezTo>
                      <a:pt x="12562" y="3752"/>
                      <a:pt x="12689" y="3716"/>
                      <a:pt x="12760" y="3716"/>
                    </a:cubicBezTo>
                    <a:cubicBezTo>
                      <a:pt x="12791" y="3716"/>
                      <a:pt x="12812" y="3723"/>
                      <a:pt x="12812" y="3743"/>
                    </a:cubicBezTo>
                    <a:lnTo>
                      <a:pt x="12812" y="3743"/>
                    </a:lnTo>
                    <a:cubicBezTo>
                      <a:pt x="12816" y="3712"/>
                      <a:pt x="12847" y="3605"/>
                      <a:pt x="12879" y="3605"/>
                    </a:cubicBezTo>
                    <a:cubicBezTo>
                      <a:pt x="12880" y="3605"/>
                      <a:pt x="12882" y="3605"/>
                      <a:pt x="12883" y="3606"/>
                    </a:cubicBezTo>
                    <a:cubicBezTo>
                      <a:pt x="12919" y="3618"/>
                      <a:pt x="12919" y="3665"/>
                      <a:pt x="12919" y="3677"/>
                    </a:cubicBezTo>
                    <a:cubicBezTo>
                      <a:pt x="12943" y="3689"/>
                      <a:pt x="12955" y="3701"/>
                      <a:pt x="12979" y="3701"/>
                    </a:cubicBezTo>
                    <a:cubicBezTo>
                      <a:pt x="13001" y="3724"/>
                      <a:pt x="13029" y="3732"/>
                      <a:pt x="13058" y="3732"/>
                    </a:cubicBezTo>
                    <a:cubicBezTo>
                      <a:pt x="13075" y="3732"/>
                      <a:pt x="13092" y="3729"/>
                      <a:pt x="13110" y="3725"/>
                    </a:cubicBezTo>
                    <a:cubicBezTo>
                      <a:pt x="13133" y="3725"/>
                      <a:pt x="13157" y="3725"/>
                      <a:pt x="13169" y="3749"/>
                    </a:cubicBezTo>
                    <a:cubicBezTo>
                      <a:pt x="13181" y="3761"/>
                      <a:pt x="13110" y="3856"/>
                      <a:pt x="13122" y="3868"/>
                    </a:cubicBezTo>
                    <a:cubicBezTo>
                      <a:pt x="13126" y="3872"/>
                      <a:pt x="13132" y="3873"/>
                      <a:pt x="13141" y="3873"/>
                    </a:cubicBezTo>
                    <a:cubicBezTo>
                      <a:pt x="13183" y="3873"/>
                      <a:pt x="13270" y="3832"/>
                      <a:pt x="13300" y="3832"/>
                    </a:cubicBezTo>
                    <a:cubicBezTo>
                      <a:pt x="13395" y="3844"/>
                      <a:pt x="13491" y="3880"/>
                      <a:pt x="13574" y="3927"/>
                    </a:cubicBezTo>
                    <a:cubicBezTo>
                      <a:pt x="13580" y="3930"/>
                      <a:pt x="13586" y="3931"/>
                      <a:pt x="13591" y="3931"/>
                    </a:cubicBezTo>
                    <a:cubicBezTo>
                      <a:pt x="13649" y="3931"/>
                      <a:pt x="13639" y="3789"/>
                      <a:pt x="13689" y="3789"/>
                    </a:cubicBezTo>
                    <a:cubicBezTo>
                      <a:pt x="13702" y="3789"/>
                      <a:pt x="13718" y="3798"/>
                      <a:pt x="13741" y="3820"/>
                    </a:cubicBezTo>
                    <a:cubicBezTo>
                      <a:pt x="13812" y="3880"/>
                      <a:pt x="13824" y="3939"/>
                      <a:pt x="13943" y="3939"/>
                    </a:cubicBezTo>
                    <a:cubicBezTo>
                      <a:pt x="13968" y="3939"/>
                      <a:pt x="14029" y="3868"/>
                      <a:pt x="14063" y="3868"/>
                    </a:cubicBezTo>
                    <a:cubicBezTo>
                      <a:pt x="14077" y="3868"/>
                      <a:pt x="14086" y="3880"/>
                      <a:pt x="14086" y="3915"/>
                    </a:cubicBezTo>
                    <a:cubicBezTo>
                      <a:pt x="14086" y="3958"/>
                      <a:pt x="14109" y="3973"/>
                      <a:pt x="14141" y="3973"/>
                    </a:cubicBezTo>
                    <a:cubicBezTo>
                      <a:pt x="14188" y="3973"/>
                      <a:pt x="14253" y="3941"/>
                      <a:pt x="14288" y="3927"/>
                    </a:cubicBezTo>
                    <a:cubicBezTo>
                      <a:pt x="14312" y="3911"/>
                      <a:pt x="14331" y="3905"/>
                      <a:pt x="14348" y="3905"/>
                    </a:cubicBezTo>
                    <a:cubicBezTo>
                      <a:pt x="14405" y="3905"/>
                      <a:pt x="14429" y="3983"/>
                      <a:pt x="14503" y="4011"/>
                    </a:cubicBezTo>
                    <a:cubicBezTo>
                      <a:pt x="14509" y="4012"/>
                      <a:pt x="14515" y="4013"/>
                      <a:pt x="14521" y="4013"/>
                    </a:cubicBezTo>
                    <a:cubicBezTo>
                      <a:pt x="14592" y="4013"/>
                      <a:pt x="14552" y="3877"/>
                      <a:pt x="14574" y="3844"/>
                    </a:cubicBezTo>
                    <a:cubicBezTo>
                      <a:pt x="14577" y="3841"/>
                      <a:pt x="14581" y="3839"/>
                      <a:pt x="14584" y="3839"/>
                    </a:cubicBezTo>
                    <a:cubicBezTo>
                      <a:pt x="14617" y="3839"/>
                      <a:pt x="14670" y="3959"/>
                      <a:pt x="14712" y="3959"/>
                    </a:cubicBezTo>
                    <a:cubicBezTo>
                      <a:pt x="14718" y="3959"/>
                      <a:pt x="14724" y="3956"/>
                      <a:pt x="14729" y="3951"/>
                    </a:cubicBezTo>
                    <a:cubicBezTo>
                      <a:pt x="14741" y="3939"/>
                      <a:pt x="14705" y="3903"/>
                      <a:pt x="14729" y="3892"/>
                    </a:cubicBezTo>
                    <a:cubicBezTo>
                      <a:pt x="14736" y="3888"/>
                      <a:pt x="14744" y="3887"/>
                      <a:pt x="14752" y="3887"/>
                    </a:cubicBezTo>
                    <a:cubicBezTo>
                      <a:pt x="14773" y="3887"/>
                      <a:pt x="14795" y="3895"/>
                      <a:pt x="14812" y="3903"/>
                    </a:cubicBezTo>
                    <a:cubicBezTo>
                      <a:pt x="14860" y="3963"/>
                      <a:pt x="14765" y="4011"/>
                      <a:pt x="14872" y="4058"/>
                    </a:cubicBezTo>
                    <a:cubicBezTo>
                      <a:pt x="15000" y="4098"/>
                      <a:pt x="15136" y="4121"/>
                      <a:pt x="15274" y="4121"/>
                    </a:cubicBezTo>
                    <a:cubicBezTo>
                      <a:pt x="15303" y="4121"/>
                      <a:pt x="15331" y="4120"/>
                      <a:pt x="15360" y="4118"/>
                    </a:cubicBezTo>
                    <a:cubicBezTo>
                      <a:pt x="15396" y="4106"/>
                      <a:pt x="15431" y="4106"/>
                      <a:pt x="15467" y="4106"/>
                    </a:cubicBezTo>
                    <a:cubicBezTo>
                      <a:pt x="15480" y="4098"/>
                      <a:pt x="15489" y="4094"/>
                      <a:pt x="15496" y="4094"/>
                    </a:cubicBezTo>
                    <a:cubicBezTo>
                      <a:pt x="15539" y="4094"/>
                      <a:pt x="15469" y="4237"/>
                      <a:pt x="15479" y="4237"/>
                    </a:cubicBezTo>
                    <a:cubicBezTo>
                      <a:pt x="15482" y="4237"/>
                      <a:pt x="15485" y="4237"/>
                      <a:pt x="15488" y="4237"/>
                    </a:cubicBezTo>
                    <a:cubicBezTo>
                      <a:pt x="15550" y="4237"/>
                      <a:pt x="15563" y="4153"/>
                      <a:pt x="15600" y="4153"/>
                    </a:cubicBezTo>
                    <a:cubicBezTo>
                      <a:pt x="15614" y="4153"/>
                      <a:pt x="15632" y="4166"/>
                      <a:pt x="15658" y="4201"/>
                    </a:cubicBezTo>
                    <a:lnTo>
                      <a:pt x="15729" y="4201"/>
                    </a:lnTo>
                    <a:cubicBezTo>
                      <a:pt x="15755" y="4201"/>
                      <a:pt x="15843" y="4195"/>
                      <a:pt x="15936" y="4195"/>
                    </a:cubicBezTo>
                    <a:cubicBezTo>
                      <a:pt x="16059" y="4195"/>
                      <a:pt x="16188" y="4206"/>
                      <a:pt x="16181" y="4261"/>
                    </a:cubicBezTo>
                    <a:lnTo>
                      <a:pt x="16360" y="4153"/>
                    </a:lnTo>
                    <a:lnTo>
                      <a:pt x="16360" y="4153"/>
                    </a:lnTo>
                    <a:cubicBezTo>
                      <a:pt x="16348" y="4225"/>
                      <a:pt x="16420" y="4261"/>
                      <a:pt x="16479" y="4273"/>
                    </a:cubicBezTo>
                    <a:cubicBezTo>
                      <a:pt x="16539" y="4296"/>
                      <a:pt x="16527" y="4356"/>
                      <a:pt x="16551" y="4403"/>
                    </a:cubicBezTo>
                    <a:cubicBezTo>
                      <a:pt x="16553" y="4409"/>
                      <a:pt x="16557" y="4412"/>
                      <a:pt x="16562" y="4412"/>
                    </a:cubicBezTo>
                    <a:cubicBezTo>
                      <a:pt x="16597" y="4412"/>
                      <a:pt x="16677" y="4294"/>
                      <a:pt x="16739" y="4294"/>
                    </a:cubicBezTo>
                    <a:cubicBezTo>
                      <a:pt x="16744" y="4294"/>
                      <a:pt x="16748" y="4295"/>
                      <a:pt x="16753" y="4296"/>
                    </a:cubicBezTo>
                    <a:cubicBezTo>
                      <a:pt x="16753" y="4320"/>
                      <a:pt x="16682" y="4451"/>
                      <a:pt x="16705" y="4463"/>
                    </a:cubicBezTo>
                    <a:cubicBezTo>
                      <a:pt x="16724" y="4471"/>
                      <a:pt x="16744" y="4475"/>
                      <a:pt x="16764" y="4475"/>
                    </a:cubicBezTo>
                    <a:cubicBezTo>
                      <a:pt x="16808" y="4475"/>
                      <a:pt x="16851" y="4456"/>
                      <a:pt x="16884" y="4415"/>
                    </a:cubicBezTo>
                    <a:cubicBezTo>
                      <a:pt x="16895" y="4383"/>
                      <a:pt x="16867" y="4342"/>
                      <a:pt x="16904" y="4342"/>
                    </a:cubicBezTo>
                    <a:cubicBezTo>
                      <a:pt x="16908" y="4342"/>
                      <a:pt x="16913" y="4343"/>
                      <a:pt x="16920" y="4344"/>
                    </a:cubicBezTo>
                    <a:cubicBezTo>
                      <a:pt x="16979" y="4356"/>
                      <a:pt x="16967" y="4368"/>
                      <a:pt x="16979" y="4403"/>
                    </a:cubicBezTo>
                    <a:cubicBezTo>
                      <a:pt x="17003" y="4451"/>
                      <a:pt x="16932" y="4523"/>
                      <a:pt x="16955" y="4570"/>
                    </a:cubicBezTo>
                    <a:cubicBezTo>
                      <a:pt x="16955" y="4571"/>
                      <a:pt x="16956" y="4572"/>
                      <a:pt x="16957" y="4572"/>
                    </a:cubicBezTo>
                    <a:cubicBezTo>
                      <a:pt x="16966" y="4572"/>
                      <a:pt x="17015" y="4523"/>
                      <a:pt x="17015" y="4523"/>
                    </a:cubicBezTo>
                    <a:cubicBezTo>
                      <a:pt x="17041" y="4505"/>
                      <a:pt x="17074" y="4494"/>
                      <a:pt x="17108" y="4494"/>
                    </a:cubicBezTo>
                    <a:cubicBezTo>
                      <a:pt x="17120" y="4494"/>
                      <a:pt x="17133" y="4496"/>
                      <a:pt x="17146" y="4499"/>
                    </a:cubicBezTo>
                    <a:cubicBezTo>
                      <a:pt x="17182" y="4511"/>
                      <a:pt x="17170" y="4534"/>
                      <a:pt x="17205" y="4534"/>
                    </a:cubicBezTo>
                    <a:cubicBezTo>
                      <a:pt x="17241" y="4523"/>
                      <a:pt x="17277" y="4499"/>
                      <a:pt x="17301" y="4475"/>
                    </a:cubicBezTo>
                    <a:cubicBezTo>
                      <a:pt x="17306" y="4471"/>
                      <a:pt x="17311" y="4469"/>
                      <a:pt x="17315" y="4469"/>
                    </a:cubicBezTo>
                    <a:cubicBezTo>
                      <a:pt x="17344" y="4469"/>
                      <a:pt x="17344" y="4561"/>
                      <a:pt x="17393" y="4561"/>
                    </a:cubicBezTo>
                    <a:cubicBezTo>
                      <a:pt x="17397" y="4561"/>
                      <a:pt x="17402" y="4560"/>
                      <a:pt x="17408" y="4558"/>
                    </a:cubicBezTo>
                    <a:cubicBezTo>
                      <a:pt x="17432" y="4546"/>
                      <a:pt x="17444" y="4511"/>
                      <a:pt x="17479" y="4511"/>
                    </a:cubicBezTo>
                    <a:cubicBezTo>
                      <a:pt x="17515" y="4511"/>
                      <a:pt x="17551" y="4523"/>
                      <a:pt x="17586" y="4534"/>
                    </a:cubicBezTo>
                    <a:cubicBezTo>
                      <a:pt x="17573" y="4531"/>
                      <a:pt x="17559" y="4529"/>
                      <a:pt x="17544" y="4529"/>
                    </a:cubicBezTo>
                    <a:cubicBezTo>
                      <a:pt x="17465" y="4529"/>
                      <a:pt x="17381" y="4578"/>
                      <a:pt x="17491" y="4618"/>
                    </a:cubicBezTo>
                    <a:cubicBezTo>
                      <a:pt x="17519" y="4623"/>
                      <a:pt x="17559" y="4631"/>
                      <a:pt x="17597" y="4631"/>
                    </a:cubicBezTo>
                    <a:cubicBezTo>
                      <a:pt x="17640" y="4631"/>
                      <a:pt x="17681" y="4620"/>
                      <a:pt x="17694" y="4582"/>
                    </a:cubicBezTo>
                    <a:lnTo>
                      <a:pt x="17694" y="4582"/>
                    </a:lnTo>
                    <a:cubicBezTo>
                      <a:pt x="17658" y="4713"/>
                      <a:pt x="18063" y="4784"/>
                      <a:pt x="18158" y="4820"/>
                    </a:cubicBezTo>
                    <a:cubicBezTo>
                      <a:pt x="18177" y="4830"/>
                      <a:pt x="18192" y="4834"/>
                      <a:pt x="18203" y="4834"/>
                    </a:cubicBezTo>
                    <a:cubicBezTo>
                      <a:pt x="18245" y="4834"/>
                      <a:pt x="18234" y="4770"/>
                      <a:pt x="18253" y="4713"/>
                    </a:cubicBezTo>
                    <a:cubicBezTo>
                      <a:pt x="18285" y="4687"/>
                      <a:pt x="18305" y="4672"/>
                      <a:pt x="18319" y="4672"/>
                    </a:cubicBezTo>
                    <a:cubicBezTo>
                      <a:pt x="18337" y="4672"/>
                      <a:pt x="18347" y="4696"/>
                      <a:pt x="18360" y="4749"/>
                    </a:cubicBezTo>
                    <a:cubicBezTo>
                      <a:pt x="18325" y="4820"/>
                      <a:pt x="18384" y="4892"/>
                      <a:pt x="18456" y="4951"/>
                    </a:cubicBezTo>
                    <a:cubicBezTo>
                      <a:pt x="18503" y="4987"/>
                      <a:pt x="18563" y="5023"/>
                      <a:pt x="18622" y="5046"/>
                    </a:cubicBezTo>
                    <a:cubicBezTo>
                      <a:pt x="18653" y="5069"/>
                      <a:pt x="18694" y="5083"/>
                      <a:pt x="18735" y="5083"/>
                    </a:cubicBezTo>
                    <a:cubicBezTo>
                      <a:pt x="18757" y="5083"/>
                      <a:pt x="18780" y="5079"/>
                      <a:pt x="18801" y="5070"/>
                    </a:cubicBezTo>
                    <a:cubicBezTo>
                      <a:pt x="18837" y="5052"/>
                      <a:pt x="18878" y="5043"/>
                      <a:pt x="18918" y="5043"/>
                    </a:cubicBezTo>
                    <a:cubicBezTo>
                      <a:pt x="18959" y="5043"/>
                      <a:pt x="18997" y="5052"/>
                      <a:pt x="19027" y="5070"/>
                    </a:cubicBezTo>
                    <a:cubicBezTo>
                      <a:pt x="19005" y="5059"/>
                      <a:pt x="18984" y="5055"/>
                      <a:pt x="18966" y="5055"/>
                    </a:cubicBezTo>
                    <a:cubicBezTo>
                      <a:pt x="18905" y="5055"/>
                      <a:pt x="18878" y="5108"/>
                      <a:pt x="18979" y="5154"/>
                    </a:cubicBezTo>
                    <a:lnTo>
                      <a:pt x="19265" y="5273"/>
                    </a:lnTo>
                    <a:cubicBezTo>
                      <a:pt x="19330" y="5299"/>
                      <a:pt x="19374" y="5318"/>
                      <a:pt x="19416" y="5318"/>
                    </a:cubicBezTo>
                    <a:cubicBezTo>
                      <a:pt x="19451" y="5318"/>
                      <a:pt x="19484" y="5305"/>
                      <a:pt x="19527" y="5273"/>
                    </a:cubicBezTo>
                    <a:lnTo>
                      <a:pt x="19527" y="5273"/>
                    </a:lnTo>
                    <a:cubicBezTo>
                      <a:pt x="19479" y="5308"/>
                      <a:pt x="19444" y="5332"/>
                      <a:pt x="19444" y="5380"/>
                    </a:cubicBezTo>
                    <a:cubicBezTo>
                      <a:pt x="19444" y="5407"/>
                      <a:pt x="19477" y="5440"/>
                      <a:pt x="19504" y="5440"/>
                    </a:cubicBezTo>
                    <a:cubicBezTo>
                      <a:pt x="19513" y="5440"/>
                      <a:pt x="19521" y="5436"/>
                      <a:pt x="19527" y="5427"/>
                    </a:cubicBezTo>
                    <a:cubicBezTo>
                      <a:pt x="19529" y="5423"/>
                      <a:pt x="19534" y="5421"/>
                      <a:pt x="19540" y="5421"/>
                    </a:cubicBezTo>
                    <a:cubicBezTo>
                      <a:pt x="19566" y="5421"/>
                      <a:pt x="19620" y="5454"/>
                      <a:pt x="19658" y="5463"/>
                    </a:cubicBezTo>
                    <a:cubicBezTo>
                      <a:pt x="19661" y="5464"/>
                      <a:pt x="19663" y="5465"/>
                      <a:pt x="19666" y="5465"/>
                    </a:cubicBezTo>
                    <a:cubicBezTo>
                      <a:pt x="19687" y="5465"/>
                      <a:pt x="19708" y="5427"/>
                      <a:pt x="19730" y="5427"/>
                    </a:cubicBezTo>
                    <a:cubicBezTo>
                      <a:pt x="19732" y="5427"/>
                      <a:pt x="19735" y="5426"/>
                      <a:pt x="19737" y="5426"/>
                    </a:cubicBezTo>
                    <a:cubicBezTo>
                      <a:pt x="19769" y="5426"/>
                      <a:pt x="19791" y="5489"/>
                      <a:pt x="19813" y="5511"/>
                    </a:cubicBezTo>
                    <a:cubicBezTo>
                      <a:pt x="19837" y="5546"/>
                      <a:pt x="19872" y="5558"/>
                      <a:pt x="19908" y="5570"/>
                    </a:cubicBezTo>
                    <a:cubicBezTo>
                      <a:pt x="19926" y="5582"/>
                      <a:pt x="19947" y="5588"/>
                      <a:pt x="19968" y="5588"/>
                    </a:cubicBezTo>
                    <a:cubicBezTo>
                      <a:pt x="19988" y="5588"/>
                      <a:pt x="20009" y="5582"/>
                      <a:pt x="20027" y="5570"/>
                    </a:cubicBezTo>
                    <a:cubicBezTo>
                      <a:pt x="20033" y="5565"/>
                      <a:pt x="20039" y="5562"/>
                      <a:pt x="20046" y="5562"/>
                    </a:cubicBezTo>
                    <a:cubicBezTo>
                      <a:pt x="20068" y="5562"/>
                      <a:pt x="20095" y="5588"/>
                      <a:pt x="20122" y="5606"/>
                    </a:cubicBezTo>
                    <a:cubicBezTo>
                      <a:pt x="20099" y="5666"/>
                      <a:pt x="20063" y="5666"/>
                      <a:pt x="20158" y="5689"/>
                    </a:cubicBezTo>
                    <a:cubicBezTo>
                      <a:pt x="20206" y="5701"/>
                      <a:pt x="20253" y="5701"/>
                      <a:pt x="20301" y="5713"/>
                    </a:cubicBezTo>
                    <a:cubicBezTo>
                      <a:pt x="20289" y="5713"/>
                      <a:pt x="20408" y="5713"/>
                      <a:pt x="20372" y="5737"/>
                    </a:cubicBezTo>
                    <a:cubicBezTo>
                      <a:pt x="20355" y="5755"/>
                      <a:pt x="20343" y="5755"/>
                      <a:pt x="20335" y="5755"/>
                    </a:cubicBezTo>
                    <a:cubicBezTo>
                      <a:pt x="20328" y="5755"/>
                      <a:pt x="20325" y="5755"/>
                      <a:pt x="20325" y="5773"/>
                    </a:cubicBezTo>
                    <a:cubicBezTo>
                      <a:pt x="20361" y="5791"/>
                      <a:pt x="20378" y="5797"/>
                      <a:pt x="20395" y="5797"/>
                    </a:cubicBezTo>
                    <a:cubicBezTo>
                      <a:pt x="20411" y="5797"/>
                      <a:pt x="20426" y="5791"/>
                      <a:pt x="20456" y="5785"/>
                    </a:cubicBezTo>
                    <a:cubicBezTo>
                      <a:pt x="20469" y="5782"/>
                      <a:pt x="20483" y="5780"/>
                      <a:pt x="20497" y="5780"/>
                    </a:cubicBezTo>
                    <a:cubicBezTo>
                      <a:pt x="20543" y="5780"/>
                      <a:pt x="20584" y="5798"/>
                      <a:pt x="20575" y="5844"/>
                    </a:cubicBezTo>
                    <a:cubicBezTo>
                      <a:pt x="20575" y="5904"/>
                      <a:pt x="20515" y="5904"/>
                      <a:pt x="20599" y="5975"/>
                    </a:cubicBezTo>
                    <a:cubicBezTo>
                      <a:pt x="20634" y="6023"/>
                      <a:pt x="20682" y="6070"/>
                      <a:pt x="20730" y="6118"/>
                    </a:cubicBezTo>
                    <a:cubicBezTo>
                      <a:pt x="20741" y="6125"/>
                      <a:pt x="20750" y="6128"/>
                      <a:pt x="20757" y="6128"/>
                    </a:cubicBezTo>
                    <a:cubicBezTo>
                      <a:pt x="20786" y="6128"/>
                      <a:pt x="20782" y="6078"/>
                      <a:pt x="20801" y="6058"/>
                    </a:cubicBezTo>
                    <a:cubicBezTo>
                      <a:pt x="20810" y="6050"/>
                      <a:pt x="20822" y="6046"/>
                      <a:pt x="20836" y="6046"/>
                    </a:cubicBezTo>
                    <a:cubicBezTo>
                      <a:pt x="20861" y="6046"/>
                      <a:pt x="20889" y="6059"/>
                      <a:pt x="20896" y="6082"/>
                    </a:cubicBezTo>
                    <a:cubicBezTo>
                      <a:pt x="20896" y="6112"/>
                      <a:pt x="20945" y="6174"/>
                      <a:pt x="20976" y="6174"/>
                    </a:cubicBezTo>
                    <a:cubicBezTo>
                      <a:pt x="20982" y="6174"/>
                      <a:pt x="20988" y="6172"/>
                      <a:pt x="20992" y="6166"/>
                    </a:cubicBezTo>
                    <a:lnTo>
                      <a:pt x="20992" y="6166"/>
                    </a:lnTo>
                    <a:cubicBezTo>
                      <a:pt x="20920" y="6273"/>
                      <a:pt x="21182" y="6320"/>
                      <a:pt x="21230" y="6356"/>
                    </a:cubicBezTo>
                    <a:cubicBezTo>
                      <a:pt x="21289" y="6380"/>
                      <a:pt x="21265" y="6392"/>
                      <a:pt x="21289" y="6439"/>
                    </a:cubicBezTo>
                    <a:cubicBezTo>
                      <a:pt x="21337" y="6475"/>
                      <a:pt x="21384" y="6523"/>
                      <a:pt x="21432" y="6547"/>
                    </a:cubicBezTo>
                    <a:cubicBezTo>
                      <a:pt x="21468" y="6570"/>
                      <a:pt x="21718" y="6737"/>
                      <a:pt x="21670" y="6797"/>
                    </a:cubicBezTo>
                    <a:cubicBezTo>
                      <a:pt x="21700" y="6820"/>
                      <a:pt x="21721" y="6832"/>
                      <a:pt x="21740" y="6832"/>
                    </a:cubicBezTo>
                    <a:cubicBezTo>
                      <a:pt x="21760" y="6832"/>
                      <a:pt x="21777" y="6820"/>
                      <a:pt x="21801" y="6797"/>
                    </a:cubicBezTo>
                    <a:cubicBezTo>
                      <a:pt x="21823" y="6782"/>
                      <a:pt x="21854" y="6772"/>
                      <a:pt x="21883" y="6772"/>
                    </a:cubicBezTo>
                    <a:cubicBezTo>
                      <a:pt x="21901" y="6772"/>
                      <a:pt x="21919" y="6776"/>
                      <a:pt x="21932" y="6785"/>
                    </a:cubicBezTo>
                    <a:cubicBezTo>
                      <a:pt x="21908" y="6820"/>
                      <a:pt x="21896" y="6868"/>
                      <a:pt x="21885" y="6904"/>
                    </a:cubicBezTo>
                    <a:cubicBezTo>
                      <a:pt x="21908" y="6963"/>
                      <a:pt x="21944" y="7011"/>
                      <a:pt x="22004" y="7023"/>
                    </a:cubicBezTo>
                    <a:cubicBezTo>
                      <a:pt x="22063" y="7035"/>
                      <a:pt x="22111" y="7059"/>
                      <a:pt x="22158" y="7082"/>
                    </a:cubicBezTo>
                    <a:cubicBezTo>
                      <a:pt x="22158" y="7082"/>
                      <a:pt x="22146" y="7154"/>
                      <a:pt x="22158" y="7166"/>
                    </a:cubicBezTo>
                    <a:cubicBezTo>
                      <a:pt x="22165" y="7191"/>
                      <a:pt x="22179" y="7199"/>
                      <a:pt x="22198" y="7199"/>
                    </a:cubicBezTo>
                    <a:cubicBezTo>
                      <a:pt x="22240" y="7199"/>
                      <a:pt x="22303" y="7156"/>
                      <a:pt x="22345" y="7156"/>
                    </a:cubicBezTo>
                    <a:cubicBezTo>
                      <a:pt x="22356" y="7156"/>
                      <a:pt x="22366" y="7159"/>
                      <a:pt x="22373" y="7166"/>
                    </a:cubicBezTo>
                    <a:cubicBezTo>
                      <a:pt x="22456" y="7249"/>
                      <a:pt x="22277" y="7273"/>
                      <a:pt x="22313" y="7332"/>
                    </a:cubicBezTo>
                    <a:cubicBezTo>
                      <a:pt x="22373" y="7428"/>
                      <a:pt x="22551" y="7440"/>
                      <a:pt x="22635" y="7487"/>
                    </a:cubicBezTo>
                    <a:cubicBezTo>
                      <a:pt x="22657" y="7498"/>
                      <a:pt x="22821" y="7621"/>
                      <a:pt x="22752" y="7621"/>
                    </a:cubicBezTo>
                    <a:cubicBezTo>
                      <a:pt x="22746" y="7621"/>
                      <a:pt x="22739" y="7620"/>
                      <a:pt x="22730" y="7618"/>
                    </a:cubicBezTo>
                    <a:cubicBezTo>
                      <a:pt x="22700" y="7583"/>
                      <a:pt x="22672" y="7567"/>
                      <a:pt x="22653" y="7567"/>
                    </a:cubicBezTo>
                    <a:cubicBezTo>
                      <a:pt x="22627" y="7567"/>
                      <a:pt x="22619" y="7598"/>
                      <a:pt x="22647" y="7654"/>
                    </a:cubicBezTo>
                    <a:cubicBezTo>
                      <a:pt x="22656" y="7682"/>
                      <a:pt x="22710" y="7740"/>
                      <a:pt x="22749" y="7740"/>
                    </a:cubicBezTo>
                    <a:cubicBezTo>
                      <a:pt x="22760" y="7740"/>
                      <a:pt x="22770" y="7735"/>
                      <a:pt x="22778" y="7725"/>
                    </a:cubicBezTo>
                    <a:cubicBezTo>
                      <a:pt x="22789" y="7714"/>
                      <a:pt x="22800" y="7641"/>
                      <a:pt x="22830" y="7641"/>
                    </a:cubicBezTo>
                    <a:cubicBezTo>
                      <a:pt x="22832" y="7641"/>
                      <a:pt x="22835" y="7641"/>
                      <a:pt x="22837" y="7642"/>
                    </a:cubicBezTo>
                    <a:cubicBezTo>
                      <a:pt x="22837" y="7642"/>
                      <a:pt x="22804" y="7893"/>
                      <a:pt x="22854" y="7893"/>
                    </a:cubicBezTo>
                    <a:cubicBezTo>
                      <a:pt x="22856" y="7893"/>
                      <a:pt x="22858" y="7893"/>
                      <a:pt x="22861" y="7892"/>
                    </a:cubicBezTo>
                    <a:cubicBezTo>
                      <a:pt x="22908" y="7880"/>
                      <a:pt x="22932" y="7844"/>
                      <a:pt x="22968" y="7832"/>
                    </a:cubicBezTo>
                    <a:cubicBezTo>
                      <a:pt x="22977" y="7830"/>
                      <a:pt x="22986" y="7829"/>
                      <a:pt x="22994" y="7829"/>
                    </a:cubicBezTo>
                    <a:cubicBezTo>
                      <a:pt x="23030" y="7829"/>
                      <a:pt x="23060" y="7847"/>
                      <a:pt x="23099" y="7856"/>
                    </a:cubicBezTo>
                    <a:cubicBezTo>
                      <a:pt x="23016" y="7916"/>
                      <a:pt x="22980" y="7928"/>
                      <a:pt x="23039" y="8023"/>
                    </a:cubicBezTo>
                    <a:cubicBezTo>
                      <a:pt x="23049" y="8042"/>
                      <a:pt x="23133" y="8127"/>
                      <a:pt x="23173" y="8127"/>
                    </a:cubicBezTo>
                    <a:cubicBezTo>
                      <a:pt x="23184" y="8127"/>
                      <a:pt x="23192" y="8121"/>
                      <a:pt x="23194" y="8106"/>
                    </a:cubicBezTo>
                    <a:lnTo>
                      <a:pt x="23254" y="8190"/>
                    </a:lnTo>
                    <a:cubicBezTo>
                      <a:pt x="23230" y="8213"/>
                      <a:pt x="23182" y="8213"/>
                      <a:pt x="23159" y="8249"/>
                    </a:cubicBezTo>
                    <a:cubicBezTo>
                      <a:pt x="23159" y="8297"/>
                      <a:pt x="23170" y="8344"/>
                      <a:pt x="23206" y="8380"/>
                    </a:cubicBezTo>
                    <a:cubicBezTo>
                      <a:pt x="23278" y="8464"/>
                      <a:pt x="23444" y="8416"/>
                      <a:pt x="23337" y="8547"/>
                    </a:cubicBezTo>
                    <a:cubicBezTo>
                      <a:pt x="23194" y="8618"/>
                      <a:pt x="23409" y="8606"/>
                      <a:pt x="23432" y="8678"/>
                    </a:cubicBezTo>
                    <a:cubicBezTo>
                      <a:pt x="23456" y="8737"/>
                      <a:pt x="23397" y="8833"/>
                      <a:pt x="23432" y="8856"/>
                    </a:cubicBezTo>
                    <a:cubicBezTo>
                      <a:pt x="23480" y="8880"/>
                      <a:pt x="23516" y="8892"/>
                      <a:pt x="23551" y="8904"/>
                    </a:cubicBezTo>
                    <a:cubicBezTo>
                      <a:pt x="23516" y="8952"/>
                      <a:pt x="23480" y="8916"/>
                      <a:pt x="23480" y="8999"/>
                    </a:cubicBezTo>
                    <a:cubicBezTo>
                      <a:pt x="23480" y="9035"/>
                      <a:pt x="23480" y="9118"/>
                      <a:pt x="23528" y="9118"/>
                    </a:cubicBezTo>
                    <a:cubicBezTo>
                      <a:pt x="23575" y="9130"/>
                      <a:pt x="23563" y="9202"/>
                      <a:pt x="23575" y="9249"/>
                    </a:cubicBezTo>
                    <a:cubicBezTo>
                      <a:pt x="23586" y="9301"/>
                      <a:pt x="23660" y="9290"/>
                      <a:pt x="23686" y="9334"/>
                    </a:cubicBezTo>
                    <a:lnTo>
                      <a:pt x="23686" y="9334"/>
                    </a:lnTo>
                    <a:cubicBezTo>
                      <a:pt x="23685" y="9330"/>
                      <a:pt x="23683" y="9326"/>
                      <a:pt x="23682" y="9321"/>
                    </a:cubicBezTo>
                    <a:lnTo>
                      <a:pt x="23718" y="9261"/>
                    </a:lnTo>
                    <a:cubicBezTo>
                      <a:pt x="23754" y="9285"/>
                      <a:pt x="23790" y="9309"/>
                      <a:pt x="23778" y="9356"/>
                    </a:cubicBezTo>
                    <a:cubicBezTo>
                      <a:pt x="23767" y="9356"/>
                      <a:pt x="23749" y="9361"/>
                      <a:pt x="23732" y="9361"/>
                    </a:cubicBezTo>
                    <a:cubicBezTo>
                      <a:pt x="23716" y="9361"/>
                      <a:pt x="23700" y="9357"/>
                      <a:pt x="23690" y="9341"/>
                    </a:cubicBezTo>
                    <a:lnTo>
                      <a:pt x="23690" y="9341"/>
                    </a:lnTo>
                    <a:cubicBezTo>
                      <a:pt x="23692" y="9346"/>
                      <a:pt x="23693" y="9351"/>
                      <a:pt x="23694" y="9356"/>
                    </a:cubicBezTo>
                    <a:lnTo>
                      <a:pt x="23599" y="9368"/>
                    </a:lnTo>
                    <a:cubicBezTo>
                      <a:pt x="23599" y="9404"/>
                      <a:pt x="23611" y="9464"/>
                      <a:pt x="23659" y="9464"/>
                    </a:cubicBezTo>
                    <a:cubicBezTo>
                      <a:pt x="23706" y="9499"/>
                      <a:pt x="23706" y="9511"/>
                      <a:pt x="23670" y="9559"/>
                    </a:cubicBezTo>
                    <a:cubicBezTo>
                      <a:pt x="23670" y="9595"/>
                      <a:pt x="23677" y="9611"/>
                      <a:pt x="23697" y="9611"/>
                    </a:cubicBezTo>
                    <a:cubicBezTo>
                      <a:pt x="23703" y="9611"/>
                      <a:pt x="23710" y="9609"/>
                      <a:pt x="23718" y="9607"/>
                    </a:cubicBezTo>
                    <a:cubicBezTo>
                      <a:pt x="23766" y="9607"/>
                      <a:pt x="23766" y="9678"/>
                      <a:pt x="23778" y="9714"/>
                    </a:cubicBezTo>
                    <a:lnTo>
                      <a:pt x="23611" y="9714"/>
                    </a:lnTo>
                    <a:cubicBezTo>
                      <a:pt x="23682" y="9714"/>
                      <a:pt x="23682" y="9868"/>
                      <a:pt x="23682" y="9928"/>
                    </a:cubicBezTo>
                    <a:cubicBezTo>
                      <a:pt x="23682" y="9976"/>
                      <a:pt x="23623" y="9988"/>
                      <a:pt x="23611" y="10035"/>
                    </a:cubicBezTo>
                    <a:cubicBezTo>
                      <a:pt x="23540" y="10249"/>
                      <a:pt x="23504" y="10464"/>
                      <a:pt x="23420" y="10678"/>
                    </a:cubicBezTo>
                    <a:cubicBezTo>
                      <a:pt x="23420" y="10678"/>
                      <a:pt x="23373" y="10678"/>
                      <a:pt x="23361" y="10702"/>
                    </a:cubicBezTo>
                    <a:cubicBezTo>
                      <a:pt x="23349" y="10738"/>
                      <a:pt x="23337" y="10773"/>
                      <a:pt x="23325" y="10809"/>
                    </a:cubicBezTo>
                    <a:cubicBezTo>
                      <a:pt x="23289" y="10916"/>
                      <a:pt x="23254" y="11023"/>
                      <a:pt x="23206" y="11142"/>
                    </a:cubicBezTo>
                    <a:cubicBezTo>
                      <a:pt x="23147" y="11285"/>
                      <a:pt x="23075" y="11440"/>
                      <a:pt x="23004" y="11583"/>
                    </a:cubicBezTo>
                    <a:cubicBezTo>
                      <a:pt x="22968" y="11631"/>
                      <a:pt x="22944" y="11690"/>
                      <a:pt x="22944" y="11750"/>
                    </a:cubicBezTo>
                    <a:cubicBezTo>
                      <a:pt x="22956" y="11785"/>
                      <a:pt x="22920" y="11821"/>
                      <a:pt x="22897" y="11845"/>
                    </a:cubicBezTo>
                    <a:cubicBezTo>
                      <a:pt x="22915" y="11827"/>
                      <a:pt x="22912" y="11801"/>
                      <a:pt x="22894" y="11801"/>
                    </a:cubicBezTo>
                    <a:cubicBezTo>
                      <a:pt x="22888" y="11801"/>
                      <a:pt x="22881" y="11804"/>
                      <a:pt x="22873" y="11809"/>
                    </a:cubicBezTo>
                    <a:cubicBezTo>
                      <a:pt x="22813" y="11881"/>
                      <a:pt x="22742" y="11964"/>
                      <a:pt x="22682" y="12023"/>
                    </a:cubicBezTo>
                    <a:cubicBezTo>
                      <a:pt x="22658" y="12059"/>
                      <a:pt x="22575" y="12131"/>
                      <a:pt x="22587" y="12178"/>
                    </a:cubicBezTo>
                    <a:cubicBezTo>
                      <a:pt x="22599" y="12226"/>
                      <a:pt x="22682" y="12250"/>
                      <a:pt x="22706" y="12274"/>
                    </a:cubicBezTo>
                    <a:cubicBezTo>
                      <a:pt x="22690" y="12294"/>
                      <a:pt x="22669" y="12302"/>
                      <a:pt x="22648" y="12302"/>
                    </a:cubicBezTo>
                    <a:cubicBezTo>
                      <a:pt x="22607" y="12302"/>
                      <a:pt x="22563" y="12273"/>
                      <a:pt x="22539" y="12250"/>
                    </a:cubicBezTo>
                    <a:cubicBezTo>
                      <a:pt x="22530" y="12243"/>
                      <a:pt x="22521" y="12240"/>
                      <a:pt x="22512" y="12240"/>
                    </a:cubicBezTo>
                    <a:cubicBezTo>
                      <a:pt x="22473" y="12240"/>
                      <a:pt x="22433" y="12294"/>
                      <a:pt x="22385" y="12333"/>
                    </a:cubicBezTo>
                    <a:cubicBezTo>
                      <a:pt x="22313" y="12404"/>
                      <a:pt x="22242" y="12476"/>
                      <a:pt x="22146" y="12524"/>
                    </a:cubicBezTo>
                    <a:cubicBezTo>
                      <a:pt x="22141" y="12529"/>
                      <a:pt x="22129" y="12529"/>
                      <a:pt x="22117" y="12529"/>
                    </a:cubicBezTo>
                    <a:cubicBezTo>
                      <a:pt x="22105" y="12529"/>
                      <a:pt x="22093" y="12529"/>
                      <a:pt x="22087" y="12535"/>
                    </a:cubicBezTo>
                    <a:cubicBezTo>
                      <a:pt x="22063" y="12583"/>
                      <a:pt x="22051" y="12619"/>
                      <a:pt x="22039" y="12666"/>
                    </a:cubicBezTo>
                    <a:cubicBezTo>
                      <a:pt x="22004" y="12762"/>
                      <a:pt x="21861" y="12762"/>
                      <a:pt x="21777" y="12809"/>
                    </a:cubicBezTo>
                    <a:cubicBezTo>
                      <a:pt x="21706" y="12845"/>
                      <a:pt x="21718" y="12916"/>
                      <a:pt x="21718" y="13000"/>
                    </a:cubicBezTo>
                    <a:cubicBezTo>
                      <a:pt x="21718" y="13042"/>
                      <a:pt x="21711" y="13057"/>
                      <a:pt x="21700" y="13057"/>
                    </a:cubicBezTo>
                    <a:cubicBezTo>
                      <a:pt x="21674" y="13057"/>
                      <a:pt x="21627" y="12972"/>
                      <a:pt x="21611" y="12964"/>
                    </a:cubicBezTo>
                    <a:cubicBezTo>
                      <a:pt x="21603" y="12958"/>
                      <a:pt x="21597" y="12956"/>
                      <a:pt x="21591" y="12956"/>
                    </a:cubicBezTo>
                    <a:cubicBezTo>
                      <a:pt x="21548" y="12956"/>
                      <a:pt x="21538" y="13085"/>
                      <a:pt x="21527" y="13095"/>
                    </a:cubicBezTo>
                    <a:cubicBezTo>
                      <a:pt x="21514" y="13131"/>
                      <a:pt x="21494" y="13141"/>
                      <a:pt x="21471" y="13141"/>
                    </a:cubicBezTo>
                    <a:cubicBezTo>
                      <a:pt x="21437" y="13141"/>
                      <a:pt x="21396" y="13118"/>
                      <a:pt x="21361" y="13118"/>
                    </a:cubicBezTo>
                    <a:cubicBezTo>
                      <a:pt x="21357" y="13118"/>
                      <a:pt x="21353" y="13118"/>
                      <a:pt x="21349" y="13119"/>
                    </a:cubicBezTo>
                    <a:cubicBezTo>
                      <a:pt x="21277" y="13143"/>
                      <a:pt x="21206" y="13178"/>
                      <a:pt x="21158" y="13238"/>
                    </a:cubicBezTo>
                    <a:cubicBezTo>
                      <a:pt x="21129" y="13257"/>
                      <a:pt x="20990" y="13379"/>
                      <a:pt x="20920" y="13379"/>
                    </a:cubicBezTo>
                    <a:cubicBezTo>
                      <a:pt x="20904" y="13379"/>
                      <a:pt x="20891" y="13373"/>
                      <a:pt x="20884" y="13357"/>
                    </a:cubicBezTo>
                    <a:cubicBezTo>
                      <a:pt x="20825" y="13381"/>
                      <a:pt x="20777" y="13416"/>
                      <a:pt x="20730" y="13464"/>
                    </a:cubicBezTo>
                    <a:cubicBezTo>
                      <a:pt x="20563" y="13595"/>
                      <a:pt x="20372" y="13690"/>
                      <a:pt x="20194" y="13809"/>
                    </a:cubicBezTo>
                    <a:cubicBezTo>
                      <a:pt x="20134" y="13845"/>
                      <a:pt x="20063" y="13905"/>
                      <a:pt x="20087" y="13976"/>
                    </a:cubicBezTo>
                    <a:cubicBezTo>
                      <a:pt x="20075" y="13940"/>
                      <a:pt x="20063" y="13869"/>
                      <a:pt x="20003" y="13869"/>
                    </a:cubicBezTo>
                    <a:cubicBezTo>
                      <a:pt x="19998" y="13868"/>
                      <a:pt x="19993" y="13867"/>
                      <a:pt x="19989" y="13867"/>
                    </a:cubicBezTo>
                    <a:cubicBezTo>
                      <a:pt x="19955" y="13867"/>
                      <a:pt x="19952" y="13906"/>
                      <a:pt x="19920" y="13917"/>
                    </a:cubicBezTo>
                    <a:lnTo>
                      <a:pt x="19849" y="13917"/>
                    </a:lnTo>
                    <a:cubicBezTo>
                      <a:pt x="19741" y="13940"/>
                      <a:pt x="19646" y="13964"/>
                      <a:pt x="19551" y="14000"/>
                    </a:cubicBezTo>
                    <a:cubicBezTo>
                      <a:pt x="19515" y="14059"/>
                      <a:pt x="19325" y="14119"/>
                      <a:pt x="19325" y="14119"/>
                    </a:cubicBezTo>
                    <a:cubicBezTo>
                      <a:pt x="19313" y="14214"/>
                      <a:pt x="19384" y="14309"/>
                      <a:pt x="19360" y="14405"/>
                    </a:cubicBezTo>
                    <a:cubicBezTo>
                      <a:pt x="19360" y="14412"/>
                      <a:pt x="19353" y="14415"/>
                      <a:pt x="19342" y="14415"/>
                    </a:cubicBezTo>
                    <a:cubicBezTo>
                      <a:pt x="19299" y="14415"/>
                      <a:pt x="19194" y="14362"/>
                      <a:pt x="19241" y="14286"/>
                    </a:cubicBezTo>
                    <a:cubicBezTo>
                      <a:pt x="19278" y="14213"/>
                      <a:pt x="19252" y="14182"/>
                      <a:pt x="19189" y="14182"/>
                    </a:cubicBezTo>
                    <a:cubicBezTo>
                      <a:pt x="19170" y="14182"/>
                      <a:pt x="19148" y="14185"/>
                      <a:pt x="19122" y="14190"/>
                    </a:cubicBezTo>
                    <a:cubicBezTo>
                      <a:pt x="19087" y="14202"/>
                      <a:pt x="19015" y="14226"/>
                      <a:pt x="18991" y="14262"/>
                    </a:cubicBezTo>
                    <a:cubicBezTo>
                      <a:pt x="18979" y="14298"/>
                      <a:pt x="18991" y="14309"/>
                      <a:pt x="18944" y="14309"/>
                    </a:cubicBezTo>
                    <a:cubicBezTo>
                      <a:pt x="18939" y="14310"/>
                      <a:pt x="18934" y="14311"/>
                      <a:pt x="18928" y="14311"/>
                    </a:cubicBezTo>
                    <a:cubicBezTo>
                      <a:pt x="18857" y="14311"/>
                      <a:pt x="18695" y="14246"/>
                      <a:pt x="18706" y="14202"/>
                    </a:cubicBezTo>
                    <a:lnTo>
                      <a:pt x="18706" y="14202"/>
                    </a:lnTo>
                    <a:cubicBezTo>
                      <a:pt x="18682" y="14274"/>
                      <a:pt x="18658" y="14274"/>
                      <a:pt x="18575" y="14298"/>
                    </a:cubicBezTo>
                    <a:cubicBezTo>
                      <a:pt x="18491" y="14321"/>
                      <a:pt x="18432" y="14345"/>
                      <a:pt x="18372" y="14393"/>
                    </a:cubicBezTo>
                    <a:cubicBezTo>
                      <a:pt x="18348" y="14405"/>
                      <a:pt x="18301" y="14464"/>
                      <a:pt x="18289" y="14464"/>
                    </a:cubicBezTo>
                    <a:cubicBezTo>
                      <a:pt x="18265" y="14452"/>
                      <a:pt x="18217" y="14405"/>
                      <a:pt x="18194" y="14405"/>
                    </a:cubicBezTo>
                    <a:cubicBezTo>
                      <a:pt x="18146" y="14405"/>
                      <a:pt x="18110" y="14452"/>
                      <a:pt x="18051" y="14464"/>
                    </a:cubicBezTo>
                    <a:lnTo>
                      <a:pt x="17872" y="14500"/>
                    </a:lnTo>
                    <a:cubicBezTo>
                      <a:pt x="17856" y="14488"/>
                      <a:pt x="17843" y="14484"/>
                      <a:pt x="17833" y="14484"/>
                    </a:cubicBezTo>
                    <a:cubicBezTo>
                      <a:pt x="17789" y="14484"/>
                      <a:pt x="17789" y="14569"/>
                      <a:pt x="17789" y="14607"/>
                    </a:cubicBezTo>
                    <a:cubicBezTo>
                      <a:pt x="17789" y="14655"/>
                      <a:pt x="17741" y="14667"/>
                      <a:pt x="17705" y="14679"/>
                    </a:cubicBezTo>
                    <a:cubicBezTo>
                      <a:pt x="17685" y="14595"/>
                      <a:pt x="17700" y="14557"/>
                      <a:pt x="17624" y="14557"/>
                    </a:cubicBezTo>
                    <a:cubicBezTo>
                      <a:pt x="17614" y="14557"/>
                      <a:pt x="17601" y="14558"/>
                      <a:pt x="17586" y="14559"/>
                    </a:cubicBezTo>
                    <a:cubicBezTo>
                      <a:pt x="17384" y="14571"/>
                      <a:pt x="17193" y="14619"/>
                      <a:pt x="16991" y="14643"/>
                    </a:cubicBezTo>
                    <a:cubicBezTo>
                      <a:pt x="16967" y="14643"/>
                      <a:pt x="16765" y="14655"/>
                      <a:pt x="16801" y="14690"/>
                    </a:cubicBezTo>
                    <a:cubicBezTo>
                      <a:pt x="16860" y="14762"/>
                      <a:pt x="16741" y="14762"/>
                      <a:pt x="16693" y="14762"/>
                    </a:cubicBezTo>
                    <a:cubicBezTo>
                      <a:pt x="16646" y="14750"/>
                      <a:pt x="16670" y="14702"/>
                      <a:pt x="16634" y="14690"/>
                    </a:cubicBezTo>
                    <a:cubicBezTo>
                      <a:pt x="16622" y="14685"/>
                      <a:pt x="16607" y="14682"/>
                      <a:pt x="16592" y="14682"/>
                    </a:cubicBezTo>
                    <a:cubicBezTo>
                      <a:pt x="16577" y="14682"/>
                      <a:pt x="16562" y="14685"/>
                      <a:pt x="16551" y="14690"/>
                    </a:cubicBezTo>
                    <a:cubicBezTo>
                      <a:pt x="16531" y="14690"/>
                      <a:pt x="16500" y="14689"/>
                      <a:pt x="16467" y="14689"/>
                    </a:cubicBezTo>
                    <a:cubicBezTo>
                      <a:pt x="16401" y="14689"/>
                      <a:pt x="16324" y="14694"/>
                      <a:pt x="16301" y="14726"/>
                    </a:cubicBezTo>
                    <a:cubicBezTo>
                      <a:pt x="16283" y="14750"/>
                      <a:pt x="16262" y="14753"/>
                      <a:pt x="16238" y="14753"/>
                    </a:cubicBezTo>
                    <a:cubicBezTo>
                      <a:pt x="16230" y="14753"/>
                      <a:pt x="16222" y="14753"/>
                      <a:pt x="16213" y="14753"/>
                    </a:cubicBezTo>
                    <a:cubicBezTo>
                      <a:pt x="16196" y="14753"/>
                      <a:pt x="16177" y="14754"/>
                      <a:pt x="16158" y="14762"/>
                    </a:cubicBezTo>
                    <a:cubicBezTo>
                      <a:pt x="16122" y="14774"/>
                      <a:pt x="16086" y="14845"/>
                      <a:pt x="16062" y="14845"/>
                    </a:cubicBezTo>
                    <a:cubicBezTo>
                      <a:pt x="16050" y="14845"/>
                      <a:pt x="16027" y="14798"/>
                      <a:pt x="16015" y="14786"/>
                    </a:cubicBezTo>
                    <a:cubicBezTo>
                      <a:pt x="15955" y="14762"/>
                      <a:pt x="15884" y="14750"/>
                      <a:pt x="15812" y="14750"/>
                    </a:cubicBezTo>
                    <a:cubicBezTo>
                      <a:pt x="15705" y="14762"/>
                      <a:pt x="15598" y="14762"/>
                      <a:pt x="15491" y="14786"/>
                    </a:cubicBezTo>
                    <a:cubicBezTo>
                      <a:pt x="15455" y="14786"/>
                      <a:pt x="15419" y="14821"/>
                      <a:pt x="15419" y="14869"/>
                    </a:cubicBezTo>
                    <a:cubicBezTo>
                      <a:pt x="15413" y="14875"/>
                      <a:pt x="15407" y="14882"/>
                      <a:pt x="15404" y="14888"/>
                    </a:cubicBezTo>
                    <a:lnTo>
                      <a:pt x="15404" y="14888"/>
                    </a:lnTo>
                    <a:cubicBezTo>
                      <a:pt x="15403" y="14807"/>
                      <a:pt x="15384" y="14730"/>
                      <a:pt x="15336" y="14714"/>
                    </a:cubicBezTo>
                    <a:cubicBezTo>
                      <a:pt x="15312" y="14714"/>
                      <a:pt x="15241" y="14698"/>
                      <a:pt x="15189" y="14698"/>
                    </a:cubicBezTo>
                    <a:cubicBezTo>
                      <a:pt x="15163" y="14698"/>
                      <a:pt x="15142" y="14702"/>
                      <a:pt x="15134" y="14714"/>
                    </a:cubicBezTo>
                    <a:cubicBezTo>
                      <a:pt x="15108" y="14765"/>
                      <a:pt x="15101" y="14815"/>
                      <a:pt x="15053" y="14815"/>
                    </a:cubicBezTo>
                    <a:cubicBezTo>
                      <a:pt x="15032" y="14815"/>
                      <a:pt x="15005" y="14807"/>
                      <a:pt x="14967" y="14786"/>
                    </a:cubicBezTo>
                    <a:cubicBezTo>
                      <a:pt x="14872" y="14750"/>
                      <a:pt x="14753" y="14726"/>
                      <a:pt x="14646" y="14726"/>
                    </a:cubicBezTo>
                    <a:cubicBezTo>
                      <a:pt x="14578" y="14726"/>
                      <a:pt x="14521" y="14822"/>
                      <a:pt x="14475" y="14822"/>
                    </a:cubicBezTo>
                    <a:cubicBezTo>
                      <a:pt x="14472" y="14822"/>
                      <a:pt x="14469" y="14822"/>
                      <a:pt x="14467" y="14821"/>
                    </a:cubicBezTo>
                    <a:cubicBezTo>
                      <a:pt x="14372" y="14786"/>
                      <a:pt x="14384" y="14655"/>
                      <a:pt x="14288" y="14619"/>
                    </a:cubicBezTo>
                    <a:cubicBezTo>
                      <a:pt x="14285" y="14618"/>
                      <a:pt x="14282" y="14618"/>
                      <a:pt x="14280" y="14618"/>
                    </a:cubicBezTo>
                    <a:cubicBezTo>
                      <a:pt x="14231" y="14618"/>
                      <a:pt x="14253" y="14716"/>
                      <a:pt x="14253" y="14738"/>
                    </a:cubicBezTo>
                    <a:cubicBezTo>
                      <a:pt x="14200" y="14738"/>
                      <a:pt x="14194" y="14637"/>
                      <a:pt x="14153" y="14637"/>
                    </a:cubicBezTo>
                    <a:cubicBezTo>
                      <a:pt x="14147" y="14637"/>
                      <a:pt x="14141" y="14639"/>
                      <a:pt x="14134" y="14643"/>
                    </a:cubicBezTo>
                    <a:cubicBezTo>
                      <a:pt x="14114" y="14643"/>
                      <a:pt x="14077" y="14819"/>
                      <a:pt x="14016" y="14819"/>
                    </a:cubicBezTo>
                    <a:cubicBezTo>
                      <a:pt x="14005" y="14819"/>
                      <a:pt x="13992" y="14813"/>
                      <a:pt x="13979" y="14798"/>
                    </a:cubicBezTo>
                    <a:cubicBezTo>
                      <a:pt x="13943" y="14762"/>
                      <a:pt x="14003" y="14702"/>
                      <a:pt x="13931" y="14667"/>
                    </a:cubicBezTo>
                    <a:cubicBezTo>
                      <a:pt x="13905" y="14649"/>
                      <a:pt x="13879" y="14638"/>
                      <a:pt x="13848" y="14638"/>
                    </a:cubicBezTo>
                    <a:cubicBezTo>
                      <a:pt x="13837" y="14638"/>
                      <a:pt x="13825" y="14640"/>
                      <a:pt x="13812" y="14643"/>
                    </a:cubicBezTo>
                    <a:cubicBezTo>
                      <a:pt x="13739" y="14653"/>
                      <a:pt x="13795" y="14756"/>
                      <a:pt x="13711" y="14756"/>
                    </a:cubicBezTo>
                    <a:cubicBezTo>
                      <a:pt x="13700" y="14756"/>
                      <a:pt x="13686" y="14754"/>
                      <a:pt x="13669" y="14750"/>
                    </a:cubicBezTo>
                    <a:cubicBezTo>
                      <a:pt x="13681" y="14702"/>
                      <a:pt x="13669" y="14643"/>
                      <a:pt x="13645" y="14607"/>
                    </a:cubicBezTo>
                    <a:cubicBezTo>
                      <a:pt x="13610" y="14586"/>
                      <a:pt x="13565" y="14556"/>
                      <a:pt x="13531" y="14556"/>
                    </a:cubicBezTo>
                    <a:cubicBezTo>
                      <a:pt x="13507" y="14556"/>
                      <a:pt x="13488" y="14569"/>
                      <a:pt x="13479" y="14607"/>
                    </a:cubicBezTo>
                    <a:cubicBezTo>
                      <a:pt x="13492" y="14539"/>
                      <a:pt x="13471" y="14514"/>
                      <a:pt x="13434" y="14514"/>
                    </a:cubicBezTo>
                    <a:cubicBezTo>
                      <a:pt x="13407" y="14514"/>
                      <a:pt x="13371" y="14527"/>
                      <a:pt x="13336" y="14548"/>
                    </a:cubicBezTo>
                    <a:cubicBezTo>
                      <a:pt x="13347" y="14455"/>
                      <a:pt x="13019" y="14475"/>
                      <a:pt x="12970" y="14465"/>
                    </a:cubicBezTo>
                    <a:lnTo>
                      <a:pt x="12970" y="14465"/>
                    </a:lnTo>
                    <a:cubicBezTo>
                      <a:pt x="13075" y="14493"/>
                      <a:pt x="13080" y="14560"/>
                      <a:pt x="13009" y="14560"/>
                    </a:cubicBezTo>
                    <a:cubicBezTo>
                      <a:pt x="12987" y="14560"/>
                      <a:pt x="12956" y="14553"/>
                      <a:pt x="12919" y="14536"/>
                    </a:cubicBezTo>
                    <a:cubicBezTo>
                      <a:pt x="12824" y="14488"/>
                      <a:pt x="12729" y="14452"/>
                      <a:pt x="12621" y="14429"/>
                    </a:cubicBezTo>
                    <a:lnTo>
                      <a:pt x="12621" y="14429"/>
                    </a:lnTo>
                    <a:cubicBezTo>
                      <a:pt x="12598" y="14524"/>
                      <a:pt x="12860" y="14619"/>
                      <a:pt x="12943" y="14655"/>
                    </a:cubicBezTo>
                    <a:cubicBezTo>
                      <a:pt x="12860" y="14631"/>
                      <a:pt x="12776" y="14619"/>
                      <a:pt x="12693" y="14595"/>
                    </a:cubicBezTo>
                    <a:cubicBezTo>
                      <a:pt x="12645" y="14571"/>
                      <a:pt x="12562" y="14536"/>
                      <a:pt x="12550" y="14476"/>
                    </a:cubicBezTo>
                    <a:cubicBezTo>
                      <a:pt x="12538" y="14417"/>
                      <a:pt x="12610" y="14405"/>
                      <a:pt x="12550" y="14357"/>
                    </a:cubicBezTo>
                    <a:cubicBezTo>
                      <a:pt x="12512" y="14323"/>
                      <a:pt x="12479" y="14312"/>
                      <a:pt x="12447" y="14312"/>
                    </a:cubicBezTo>
                    <a:cubicBezTo>
                      <a:pt x="12388" y="14312"/>
                      <a:pt x="12335" y="14348"/>
                      <a:pt x="12264" y="14348"/>
                    </a:cubicBezTo>
                    <a:cubicBezTo>
                      <a:pt x="12253" y="14348"/>
                      <a:pt x="12241" y="14347"/>
                      <a:pt x="12229" y="14345"/>
                    </a:cubicBezTo>
                    <a:cubicBezTo>
                      <a:pt x="12133" y="14309"/>
                      <a:pt x="12050" y="14238"/>
                      <a:pt x="12014" y="14143"/>
                    </a:cubicBezTo>
                    <a:cubicBezTo>
                      <a:pt x="11990" y="14202"/>
                      <a:pt x="11883" y="14250"/>
                      <a:pt x="11824" y="14262"/>
                    </a:cubicBezTo>
                    <a:cubicBezTo>
                      <a:pt x="11817" y="14263"/>
                      <a:pt x="11812" y="14263"/>
                      <a:pt x="11807" y="14263"/>
                    </a:cubicBezTo>
                    <a:cubicBezTo>
                      <a:pt x="11738" y="14263"/>
                      <a:pt x="11798" y="14190"/>
                      <a:pt x="11776" y="14178"/>
                    </a:cubicBezTo>
                    <a:cubicBezTo>
                      <a:pt x="11773" y="14178"/>
                      <a:pt x="11769" y="14177"/>
                      <a:pt x="11766" y="14177"/>
                    </a:cubicBezTo>
                    <a:cubicBezTo>
                      <a:pt x="11759" y="14177"/>
                      <a:pt x="11753" y="14179"/>
                      <a:pt x="11748" y="14182"/>
                    </a:cubicBezTo>
                    <a:lnTo>
                      <a:pt x="11748" y="14182"/>
                    </a:lnTo>
                    <a:cubicBezTo>
                      <a:pt x="11758" y="14158"/>
                      <a:pt x="11762" y="14134"/>
                      <a:pt x="11752" y="14119"/>
                    </a:cubicBezTo>
                    <a:cubicBezTo>
                      <a:pt x="11729" y="14083"/>
                      <a:pt x="11609" y="14059"/>
                      <a:pt x="11562" y="14048"/>
                    </a:cubicBezTo>
                    <a:cubicBezTo>
                      <a:pt x="11534" y="14034"/>
                      <a:pt x="11483" y="14020"/>
                      <a:pt x="11435" y="14020"/>
                    </a:cubicBezTo>
                    <a:cubicBezTo>
                      <a:pt x="11401" y="14020"/>
                      <a:pt x="11368" y="14027"/>
                      <a:pt x="11348" y="14048"/>
                    </a:cubicBezTo>
                    <a:cubicBezTo>
                      <a:pt x="11321" y="14067"/>
                      <a:pt x="11310" y="14076"/>
                      <a:pt x="11296" y="14076"/>
                    </a:cubicBezTo>
                    <a:cubicBezTo>
                      <a:pt x="11285" y="14076"/>
                      <a:pt x="11274" y="14070"/>
                      <a:pt x="11252" y="14059"/>
                    </a:cubicBezTo>
                    <a:cubicBezTo>
                      <a:pt x="11228" y="14036"/>
                      <a:pt x="11205" y="14012"/>
                      <a:pt x="11205" y="13976"/>
                    </a:cubicBezTo>
                    <a:cubicBezTo>
                      <a:pt x="11205" y="13940"/>
                      <a:pt x="11193" y="13952"/>
                      <a:pt x="11145" y="13928"/>
                    </a:cubicBezTo>
                    <a:cubicBezTo>
                      <a:pt x="11133" y="13924"/>
                      <a:pt x="11116" y="13923"/>
                      <a:pt x="11096" y="13923"/>
                    </a:cubicBezTo>
                    <a:cubicBezTo>
                      <a:pt x="11055" y="13923"/>
                      <a:pt x="11002" y="13928"/>
                      <a:pt x="10955" y="13928"/>
                    </a:cubicBezTo>
                    <a:cubicBezTo>
                      <a:pt x="10895" y="13917"/>
                      <a:pt x="10836" y="13893"/>
                      <a:pt x="10776" y="13857"/>
                    </a:cubicBezTo>
                    <a:cubicBezTo>
                      <a:pt x="10740" y="13845"/>
                      <a:pt x="10716" y="13762"/>
                      <a:pt x="10693" y="13750"/>
                    </a:cubicBezTo>
                    <a:cubicBezTo>
                      <a:pt x="10690" y="13749"/>
                      <a:pt x="10688" y="13748"/>
                      <a:pt x="10686" y="13748"/>
                    </a:cubicBezTo>
                    <a:cubicBezTo>
                      <a:pt x="10674" y="13748"/>
                      <a:pt x="10690" y="13786"/>
                      <a:pt x="10669" y="13786"/>
                    </a:cubicBezTo>
                    <a:lnTo>
                      <a:pt x="10621" y="13762"/>
                    </a:lnTo>
                    <a:cubicBezTo>
                      <a:pt x="10538" y="13726"/>
                      <a:pt x="10466" y="13690"/>
                      <a:pt x="10383" y="13655"/>
                    </a:cubicBezTo>
                    <a:cubicBezTo>
                      <a:pt x="10334" y="13630"/>
                      <a:pt x="10252" y="13573"/>
                      <a:pt x="10190" y="13573"/>
                    </a:cubicBezTo>
                    <a:cubicBezTo>
                      <a:pt x="10161" y="13573"/>
                      <a:pt x="10136" y="13585"/>
                      <a:pt x="10121" y="13619"/>
                    </a:cubicBezTo>
                    <a:cubicBezTo>
                      <a:pt x="10157" y="13536"/>
                      <a:pt x="10002" y="13464"/>
                      <a:pt x="9943" y="13428"/>
                    </a:cubicBezTo>
                    <a:cubicBezTo>
                      <a:pt x="9895" y="13405"/>
                      <a:pt x="9862" y="13405"/>
                      <a:pt x="9832" y="13405"/>
                    </a:cubicBezTo>
                    <a:cubicBezTo>
                      <a:pt x="9803" y="13405"/>
                      <a:pt x="9776" y="13405"/>
                      <a:pt x="9740" y="13381"/>
                    </a:cubicBezTo>
                    <a:cubicBezTo>
                      <a:pt x="9704" y="13357"/>
                      <a:pt x="9764" y="13321"/>
                      <a:pt x="9740" y="13286"/>
                    </a:cubicBezTo>
                    <a:cubicBezTo>
                      <a:pt x="9716" y="13250"/>
                      <a:pt x="9681" y="13226"/>
                      <a:pt x="9633" y="13214"/>
                    </a:cubicBezTo>
                    <a:cubicBezTo>
                      <a:pt x="9597" y="13190"/>
                      <a:pt x="9538" y="13178"/>
                      <a:pt x="9490" y="13178"/>
                    </a:cubicBezTo>
                    <a:cubicBezTo>
                      <a:pt x="9454" y="13178"/>
                      <a:pt x="9454" y="13226"/>
                      <a:pt x="9431" y="13250"/>
                    </a:cubicBezTo>
                    <a:cubicBezTo>
                      <a:pt x="9490" y="13143"/>
                      <a:pt x="9347" y="13166"/>
                      <a:pt x="9300" y="13131"/>
                    </a:cubicBezTo>
                    <a:cubicBezTo>
                      <a:pt x="9252" y="13107"/>
                      <a:pt x="9407" y="12976"/>
                      <a:pt x="9300" y="12952"/>
                    </a:cubicBezTo>
                    <a:cubicBezTo>
                      <a:pt x="9289" y="12949"/>
                      <a:pt x="9278" y="12947"/>
                      <a:pt x="9269" y="12947"/>
                    </a:cubicBezTo>
                    <a:cubicBezTo>
                      <a:pt x="9182" y="12947"/>
                      <a:pt x="9136" y="13075"/>
                      <a:pt x="9062" y="13107"/>
                    </a:cubicBezTo>
                    <a:cubicBezTo>
                      <a:pt x="9054" y="13112"/>
                      <a:pt x="9048" y="13114"/>
                      <a:pt x="9042" y="13114"/>
                    </a:cubicBezTo>
                    <a:cubicBezTo>
                      <a:pt x="8994" y="13114"/>
                      <a:pt x="9003" y="12951"/>
                      <a:pt x="9013" y="12941"/>
                    </a:cubicBezTo>
                    <a:lnTo>
                      <a:pt x="9013" y="12941"/>
                    </a:lnTo>
                    <a:cubicBezTo>
                      <a:pt x="8980" y="12957"/>
                      <a:pt x="8976" y="12974"/>
                      <a:pt x="8956" y="12974"/>
                    </a:cubicBezTo>
                    <a:cubicBezTo>
                      <a:pt x="8947" y="12974"/>
                      <a:pt x="8936" y="12971"/>
                      <a:pt x="8919" y="12964"/>
                    </a:cubicBezTo>
                    <a:cubicBezTo>
                      <a:pt x="8908" y="12954"/>
                      <a:pt x="8872" y="12926"/>
                      <a:pt x="8854" y="12926"/>
                    </a:cubicBezTo>
                    <a:cubicBezTo>
                      <a:pt x="8851" y="12926"/>
                      <a:pt x="8849" y="12927"/>
                      <a:pt x="8847" y="12928"/>
                    </a:cubicBezTo>
                    <a:cubicBezTo>
                      <a:pt x="8823" y="12928"/>
                      <a:pt x="8823" y="12964"/>
                      <a:pt x="8788" y="12976"/>
                    </a:cubicBezTo>
                    <a:cubicBezTo>
                      <a:pt x="8784" y="12978"/>
                      <a:pt x="8781" y="12978"/>
                      <a:pt x="8777" y="12978"/>
                    </a:cubicBezTo>
                    <a:cubicBezTo>
                      <a:pt x="8754" y="12978"/>
                      <a:pt x="8725" y="12950"/>
                      <a:pt x="8704" y="12940"/>
                    </a:cubicBezTo>
                    <a:cubicBezTo>
                      <a:pt x="8740" y="12893"/>
                      <a:pt x="8752" y="12857"/>
                      <a:pt x="8681" y="12833"/>
                    </a:cubicBezTo>
                    <a:cubicBezTo>
                      <a:pt x="8573" y="12797"/>
                      <a:pt x="8550" y="12809"/>
                      <a:pt x="8597" y="12726"/>
                    </a:cubicBezTo>
                    <a:cubicBezTo>
                      <a:pt x="8608" y="12693"/>
                      <a:pt x="8517" y="12629"/>
                      <a:pt x="8475" y="12629"/>
                    </a:cubicBezTo>
                    <a:cubicBezTo>
                      <a:pt x="8472" y="12629"/>
                      <a:pt x="8469" y="12630"/>
                      <a:pt x="8466" y="12631"/>
                    </a:cubicBezTo>
                    <a:cubicBezTo>
                      <a:pt x="8447" y="12640"/>
                      <a:pt x="8459" y="12673"/>
                      <a:pt x="8433" y="12673"/>
                    </a:cubicBezTo>
                    <a:cubicBezTo>
                      <a:pt x="8427" y="12673"/>
                      <a:pt x="8418" y="12671"/>
                      <a:pt x="8407" y="12666"/>
                    </a:cubicBezTo>
                    <a:cubicBezTo>
                      <a:pt x="8347" y="12631"/>
                      <a:pt x="8288" y="12595"/>
                      <a:pt x="8240" y="12547"/>
                    </a:cubicBezTo>
                    <a:cubicBezTo>
                      <a:pt x="8180" y="12500"/>
                      <a:pt x="8204" y="12452"/>
                      <a:pt x="8169" y="12393"/>
                    </a:cubicBezTo>
                    <a:cubicBezTo>
                      <a:pt x="8145" y="12333"/>
                      <a:pt x="8073" y="12297"/>
                      <a:pt x="8014" y="12297"/>
                    </a:cubicBezTo>
                    <a:cubicBezTo>
                      <a:pt x="8011" y="12298"/>
                      <a:pt x="8008" y="12298"/>
                      <a:pt x="8006" y="12298"/>
                    </a:cubicBezTo>
                    <a:cubicBezTo>
                      <a:pt x="7927" y="12298"/>
                      <a:pt x="7862" y="12136"/>
                      <a:pt x="7882" y="12131"/>
                    </a:cubicBezTo>
                    <a:lnTo>
                      <a:pt x="7882" y="12131"/>
                    </a:lnTo>
                    <a:cubicBezTo>
                      <a:pt x="7776" y="12144"/>
                      <a:pt x="7859" y="12309"/>
                      <a:pt x="7835" y="12333"/>
                    </a:cubicBezTo>
                    <a:cubicBezTo>
                      <a:pt x="7831" y="12340"/>
                      <a:pt x="7825" y="12343"/>
                      <a:pt x="7818" y="12343"/>
                    </a:cubicBezTo>
                    <a:cubicBezTo>
                      <a:pt x="7791" y="12343"/>
                      <a:pt x="7756" y="12293"/>
                      <a:pt x="7776" y="12274"/>
                    </a:cubicBezTo>
                    <a:cubicBezTo>
                      <a:pt x="7788" y="12238"/>
                      <a:pt x="7704" y="12190"/>
                      <a:pt x="7657" y="12178"/>
                    </a:cubicBezTo>
                    <a:cubicBezTo>
                      <a:pt x="7561" y="12154"/>
                      <a:pt x="7645" y="12107"/>
                      <a:pt x="7633" y="12023"/>
                    </a:cubicBezTo>
                    <a:cubicBezTo>
                      <a:pt x="7633" y="12008"/>
                      <a:pt x="7627" y="12002"/>
                      <a:pt x="7620" y="12002"/>
                    </a:cubicBezTo>
                    <a:cubicBezTo>
                      <a:pt x="7604" y="12002"/>
                      <a:pt x="7577" y="12023"/>
                      <a:pt x="7561" y="12023"/>
                    </a:cubicBezTo>
                    <a:cubicBezTo>
                      <a:pt x="7554" y="12038"/>
                      <a:pt x="7543" y="12044"/>
                      <a:pt x="7531" y="12044"/>
                    </a:cubicBezTo>
                    <a:cubicBezTo>
                      <a:pt x="7504" y="12044"/>
                      <a:pt x="7471" y="12016"/>
                      <a:pt x="7454" y="12000"/>
                    </a:cubicBezTo>
                    <a:cubicBezTo>
                      <a:pt x="7381" y="11937"/>
                      <a:pt x="7381" y="11902"/>
                      <a:pt x="7303" y="11902"/>
                    </a:cubicBezTo>
                    <a:cubicBezTo>
                      <a:pt x="7292" y="11902"/>
                      <a:pt x="7279" y="11903"/>
                      <a:pt x="7264" y="11904"/>
                    </a:cubicBezTo>
                    <a:cubicBezTo>
                      <a:pt x="7252" y="11904"/>
                      <a:pt x="7180" y="11893"/>
                      <a:pt x="7180" y="11881"/>
                    </a:cubicBezTo>
                    <a:cubicBezTo>
                      <a:pt x="7180" y="11857"/>
                      <a:pt x="7347" y="11821"/>
                      <a:pt x="7276" y="11738"/>
                    </a:cubicBezTo>
                    <a:cubicBezTo>
                      <a:pt x="7211" y="11673"/>
                      <a:pt x="7136" y="11608"/>
                      <a:pt x="7060" y="11552"/>
                    </a:cubicBezTo>
                    <a:lnTo>
                      <a:pt x="7060" y="11552"/>
                    </a:lnTo>
                    <a:cubicBezTo>
                      <a:pt x="7079" y="11571"/>
                      <a:pt x="7097" y="11603"/>
                      <a:pt x="7073" y="11619"/>
                    </a:cubicBezTo>
                    <a:cubicBezTo>
                      <a:pt x="7071" y="11621"/>
                      <a:pt x="7069" y="11622"/>
                      <a:pt x="7066" y="11622"/>
                    </a:cubicBezTo>
                    <a:cubicBezTo>
                      <a:pt x="7038" y="11622"/>
                      <a:pt x="6973" y="11541"/>
                      <a:pt x="6942" y="11541"/>
                    </a:cubicBezTo>
                    <a:cubicBezTo>
                      <a:pt x="6938" y="11541"/>
                      <a:pt x="6935" y="11542"/>
                      <a:pt x="6932" y="11545"/>
                    </a:cubicBezTo>
                    <a:lnTo>
                      <a:pt x="6932" y="11545"/>
                    </a:lnTo>
                    <a:cubicBezTo>
                      <a:pt x="6933" y="11545"/>
                      <a:pt x="6933" y="11545"/>
                      <a:pt x="6934" y="11545"/>
                    </a:cubicBezTo>
                    <a:cubicBezTo>
                      <a:pt x="6948" y="11545"/>
                      <a:pt x="6985" y="11655"/>
                      <a:pt x="6969" y="11655"/>
                    </a:cubicBezTo>
                    <a:cubicBezTo>
                      <a:pt x="6968" y="11655"/>
                      <a:pt x="6967" y="11655"/>
                      <a:pt x="6966" y="11654"/>
                    </a:cubicBezTo>
                    <a:cubicBezTo>
                      <a:pt x="6895" y="11619"/>
                      <a:pt x="6752" y="11631"/>
                      <a:pt x="6835" y="11535"/>
                    </a:cubicBezTo>
                    <a:cubicBezTo>
                      <a:pt x="6871" y="11523"/>
                      <a:pt x="6918" y="11512"/>
                      <a:pt x="6883" y="11464"/>
                    </a:cubicBezTo>
                    <a:cubicBezTo>
                      <a:pt x="6823" y="11392"/>
                      <a:pt x="6752" y="11321"/>
                      <a:pt x="6668" y="11273"/>
                    </a:cubicBezTo>
                    <a:cubicBezTo>
                      <a:pt x="6660" y="11268"/>
                      <a:pt x="6653" y="11266"/>
                      <a:pt x="6646" y="11266"/>
                    </a:cubicBezTo>
                    <a:cubicBezTo>
                      <a:pt x="6605" y="11266"/>
                      <a:pt x="6592" y="11348"/>
                      <a:pt x="6561" y="11369"/>
                    </a:cubicBezTo>
                    <a:cubicBezTo>
                      <a:pt x="6514" y="11297"/>
                      <a:pt x="6466" y="11226"/>
                      <a:pt x="6454" y="11142"/>
                    </a:cubicBezTo>
                    <a:cubicBezTo>
                      <a:pt x="6457" y="11132"/>
                      <a:pt x="6464" y="11128"/>
                      <a:pt x="6474" y="11128"/>
                    </a:cubicBezTo>
                    <a:cubicBezTo>
                      <a:pt x="6493" y="11128"/>
                      <a:pt x="6523" y="11145"/>
                      <a:pt x="6547" y="11161"/>
                    </a:cubicBezTo>
                    <a:lnTo>
                      <a:pt x="6547" y="11161"/>
                    </a:lnTo>
                    <a:cubicBezTo>
                      <a:pt x="6499" y="11122"/>
                      <a:pt x="6439" y="11067"/>
                      <a:pt x="6430" y="11011"/>
                    </a:cubicBezTo>
                    <a:cubicBezTo>
                      <a:pt x="6418" y="10940"/>
                      <a:pt x="6502" y="10904"/>
                      <a:pt x="6525" y="10880"/>
                    </a:cubicBezTo>
                    <a:lnTo>
                      <a:pt x="6525" y="10880"/>
                    </a:lnTo>
                    <a:cubicBezTo>
                      <a:pt x="6454" y="10904"/>
                      <a:pt x="6359" y="10928"/>
                      <a:pt x="6275" y="10940"/>
                    </a:cubicBezTo>
                    <a:cubicBezTo>
                      <a:pt x="6228" y="10940"/>
                      <a:pt x="6204" y="10880"/>
                      <a:pt x="6156" y="10857"/>
                    </a:cubicBezTo>
                    <a:cubicBezTo>
                      <a:pt x="6146" y="10857"/>
                      <a:pt x="6123" y="10861"/>
                      <a:pt x="6103" y="10861"/>
                    </a:cubicBezTo>
                    <a:cubicBezTo>
                      <a:pt x="6077" y="10861"/>
                      <a:pt x="6055" y="10854"/>
                      <a:pt x="6061" y="10821"/>
                    </a:cubicBezTo>
                    <a:cubicBezTo>
                      <a:pt x="6061" y="10761"/>
                      <a:pt x="6180" y="10773"/>
                      <a:pt x="6204" y="10702"/>
                    </a:cubicBezTo>
                    <a:cubicBezTo>
                      <a:pt x="6228" y="10642"/>
                      <a:pt x="6133" y="10630"/>
                      <a:pt x="6097" y="10619"/>
                    </a:cubicBezTo>
                    <a:cubicBezTo>
                      <a:pt x="6079" y="10619"/>
                      <a:pt x="6064" y="10622"/>
                      <a:pt x="6048" y="10622"/>
                    </a:cubicBezTo>
                    <a:cubicBezTo>
                      <a:pt x="6031" y="10622"/>
                      <a:pt x="6014" y="10619"/>
                      <a:pt x="5990" y="10607"/>
                    </a:cubicBezTo>
                    <a:cubicBezTo>
                      <a:pt x="5954" y="10571"/>
                      <a:pt x="5918" y="10535"/>
                      <a:pt x="5871" y="10499"/>
                    </a:cubicBezTo>
                    <a:cubicBezTo>
                      <a:pt x="5863" y="10489"/>
                      <a:pt x="5856" y="10479"/>
                      <a:pt x="5848" y="10469"/>
                    </a:cubicBezTo>
                    <a:lnTo>
                      <a:pt x="5848" y="10469"/>
                    </a:lnTo>
                    <a:cubicBezTo>
                      <a:pt x="5855" y="10497"/>
                      <a:pt x="5850" y="10544"/>
                      <a:pt x="5823" y="10544"/>
                    </a:cubicBezTo>
                    <a:cubicBezTo>
                      <a:pt x="5814" y="10544"/>
                      <a:pt x="5802" y="10538"/>
                      <a:pt x="5787" y="10523"/>
                    </a:cubicBezTo>
                    <a:lnTo>
                      <a:pt x="5787" y="10535"/>
                    </a:lnTo>
                    <a:cubicBezTo>
                      <a:pt x="5743" y="10491"/>
                      <a:pt x="5771" y="10446"/>
                      <a:pt x="5808" y="10446"/>
                    </a:cubicBezTo>
                    <a:cubicBezTo>
                      <a:pt x="5818" y="10446"/>
                      <a:pt x="5829" y="10450"/>
                      <a:pt x="5839" y="10457"/>
                    </a:cubicBezTo>
                    <a:lnTo>
                      <a:pt x="5839" y="10457"/>
                    </a:lnTo>
                    <a:cubicBezTo>
                      <a:pt x="5761" y="10358"/>
                      <a:pt x="5666" y="10275"/>
                      <a:pt x="5561" y="10202"/>
                    </a:cubicBezTo>
                    <a:cubicBezTo>
                      <a:pt x="5557" y="10200"/>
                      <a:pt x="5553" y="10199"/>
                      <a:pt x="5548" y="10199"/>
                    </a:cubicBezTo>
                    <a:cubicBezTo>
                      <a:pt x="5534" y="10199"/>
                      <a:pt x="5516" y="10206"/>
                      <a:pt x="5501" y="10206"/>
                    </a:cubicBezTo>
                    <a:cubicBezTo>
                      <a:pt x="5491" y="10206"/>
                      <a:pt x="5482" y="10203"/>
                      <a:pt x="5478" y="10190"/>
                    </a:cubicBezTo>
                    <a:cubicBezTo>
                      <a:pt x="5466" y="10142"/>
                      <a:pt x="5502" y="10095"/>
                      <a:pt x="5478" y="10035"/>
                    </a:cubicBezTo>
                    <a:cubicBezTo>
                      <a:pt x="5442" y="9916"/>
                      <a:pt x="5359" y="9809"/>
                      <a:pt x="5240" y="9749"/>
                    </a:cubicBezTo>
                    <a:cubicBezTo>
                      <a:pt x="5228" y="9743"/>
                      <a:pt x="5204" y="9743"/>
                      <a:pt x="5182" y="9743"/>
                    </a:cubicBezTo>
                    <a:cubicBezTo>
                      <a:pt x="5159" y="9743"/>
                      <a:pt x="5138" y="9743"/>
                      <a:pt x="5132" y="9737"/>
                    </a:cubicBezTo>
                    <a:cubicBezTo>
                      <a:pt x="5121" y="9690"/>
                      <a:pt x="5216" y="9666"/>
                      <a:pt x="5180" y="9618"/>
                    </a:cubicBezTo>
                    <a:lnTo>
                      <a:pt x="5180" y="9618"/>
                    </a:lnTo>
                    <a:cubicBezTo>
                      <a:pt x="5180" y="9618"/>
                      <a:pt x="5148" y="9634"/>
                      <a:pt x="5117" y="9634"/>
                    </a:cubicBezTo>
                    <a:cubicBezTo>
                      <a:pt x="5101" y="9634"/>
                      <a:pt x="5085" y="9630"/>
                      <a:pt x="5073" y="9618"/>
                    </a:cubicBezTo>
                    <a:cubicBezTo>
                      <a:pt x="5047" y="9584"/>
                      <a:pt x="5033" y="9561"/>
                      <a:pt x="5009" y="9561"/>
                    </a:cubicBezTo>
                    <a:cubicBezTo>
                      <a:pt x="5001" y="9561"/>
                      <a:pt x="4990" y="9564"/>
                      <a:pt x="4978" y="9571"/>
                    </a:cubicBezTo>
                    <a:cubicBezTo>
                      <a:pt x="4945" y="9592"/>
                      <a:pt x="4925" y="9599"/>
                      <a:pt x="4904" y="9599"/>
                    </a:cubicBezTo>
                    <a:cubicBezTo>
                      <a:pt x="4878" y="9599"/>
                      <a:pt x="4851" y="9589"/>
                      <a:pt x="4799" y="9583"/>
                    </a:cubicBezTo>
                    <a:cubicBezTo>
                      <a:pt x="4799" y="9561"/>
                      <a:pt x="4870" y="9437"/>
                      <a:pt x="4881" y="9437"/>
                    </a:cubicBezTo>
                    <a:cubicBezTo>
                      <a:pt x="4882" y="9437"/>
                      <a:pt x="4882" y="9438"/>
                      <a:pt x="4882" y="9440"/>
                    </a:cubicBezTo>
                    <a:cubicBezTo>
                      <a:pt x="4894" y="9464"/>
                      <a:pt x="4906" y="9511"/>
                      <a:pt x="4954" y="9511"/>
                    </a:cubicBezTo>
                    <a:cubicBezTo>
                      <a:pt x="5001" y="9511"/>
                      <a:pt x="4978" y="9487"/>
                      <a:pt x="4978" y="9464"/>
                    </a:cubicBezTo>
                    <a:cubicBezTo>
                      <a:pt x="4966" y="9440"/>
                      <a:pt x="4811" y="9368"/>
                      <a:pt x="4835" y="9285"/>
                    </a:cubicBezTo>
                    <a:cubicBezTo>
                      <a:pt x="4841" y="9273"/>
                      <a:pt x="4839" y="9260"/>
                      <a:pt x="4833" y="9245"/>
                    </a:cubicBezTo>
                    <a:lnTo>
                      <a:pt x="4833" y="9245"/>
                    </a:lnTo>
                    <a:cubicBezTo>
                      <a:pt x="4823" y="9283"/>
                      <a:pt x="4800" y="9345"/>
                      <a:pt x="4761" y="9345"/>
                    </a:cubicBezTo>
                    <a:cubicBezTo>
                      <a:pt x="4748" y="9345"/>
                      <a:pt x="4733" y="9338"/>
                      <a:pt x="4716" y="9321"/>
                    </a:cubicBezTo>
                    <a:lnTo>
                      <a:pt x="4831" y="9240"/>
                    </a:lnTo>
                    <a:lnTo>
                      <a:pt x="4831" y="9240"/>
                    </a:lnTo>
                    <a:cubicBezTo>
                      <a:pt x="4793" y="9168"/>
                      <a:pt x="4636" y="9072"/>
                      <a:pt x="4597" y="9023"/>
                    </a:cubicBezTo>
                    <a:cubicBezTo>
                      <a:pt x="4525" y="9071"/>
                      <a:pt x="4561" y="9106"/>
                      <a:pt x="4513" y="9142"/>
                    </a:cubicBezTo>
                    <a:cubicBezTo>
                      <a:pt x="4478" y="9106"/>
                      <a:pt x="4513" y="9011"/>
                      <a:pt x="4490" y="8999"/>
                    </a:cubicBezTo>
                    <a:cubicBezTo>
                      <a:pt x="4466" y="8987"/>
                      <a:pt x="4370" y="8987"/>
                      <a:pt x="4311" y="8975"/>
                    </a:cubicBezTo>
                    <a:cubicBezTo>
                      <a:pt x="4343" y="8933"/>
                      <a:pt x="4394" y="8604"/>
                      <a:pt x="4319" y="8604"/>
                    </a:cubicBezTo>
                    <a:cubicBezTo>
                      <a:pt x="4310" y="8604"/>
                      <a:pt x="4300" y="8608"/>
                      <a:pt x="4287" y="8618"/>
                    </a:cubicBezTo>
                    <a:cubicBezTo>
                      <a:pt x="4299" y="8642"/>
                      <a:pt x="4323" y="8642"/>
                      <a:pt x="4335" y="8654"/>
                    </a:cubicBezTo>
                    <a:cubicBezTo>
                      <a:pt x="4347" y="8654"/>
                      <a:pt x="4251" y="8690"/>
                      <a:pt x="4239" y="8690"/>
                    </a:cubicBezTo>
                    <a:cubicBezTo>
                      <a:pt x="4192" y="8690"/>
                      <a:pt x="4168" y="8666"/>
                      <a:pt x="4144" y="8630"/>
                    </a:cubicBezTo>
                    <a:cubicBezTo>
                      <a:pt x="4109" y="8547"/>
                      <a:pt x="4263" y="8559"/>
                      <a:pt x="4216" y="8452"/>
                    </a:cubicBezTo>
                    <a:cubicBezTo>
                      <a:pt x="4204" y="8404"/>
                      <a:pt x="4168" y="8356"/>
                      <a:pt x="4120" y="8321"/>
                    </a:cubicBezTo>
                    <a:cubicBezTo>
                      <a:pt x="4110" y="8313"/>
                      <a:pt x="4101" y="8310"/>
                      <a:pt x="4092" y="8310"/>
                    </a:cubicBezTo>
                    <a:cubicBezTo>
                      <a:pt x="4073" y="8310"/>
                      <a:pt x="4057" y="8322"/>
                      <a:pt x="4038" y="8322"/>
                    </a:cubicBezTo>
                    <a:cubicBezTo>
                      <a:pt x="4024" y="8322"/>
                      <a:pt x="4009" y="8316"/>
                      <a:pt x="3989" y="8297"/>
                    </a:cubicBezTo>
                    <a:cubicBezTo>
                      <a:pt x="3942" y="8225"/>
                      <a:pt x="3930" y="8225"/>
                      <a:pt x="3978" y="8190"/>
                    </a:cubicBezTo>
                    <a:cubicBezTo>
                      <a:pt x="4001" y="8190"/>
                      <a:pt x="4049" y="8190"/>
                      <a:pt x="4061" y="8178"/>
                    </a:cubicBezTo>
                    <a:cubicBezTo>
                      <a:pt x="4061" y="8166"/>
                      <a:pt x="3763" y="8094"/>
                      <a:pt x="3799" y="8011"/>
                    </a:cubicBezTo>
                    <a:cubicBezTo>
                      <a:pt x="3835" y="7940"/>
                      <a:pt x="3882" y="7952"/>
                      <a:pt x="3835" y="7868"/>
                    </a:cubicBezTo>
                    <a:cubicBezTo>
                      <a:pt x="3812" y="7833"/>
                      <a:pt x="3777" y="7799"/>
                      <a:pt x="3742" y="7764"/>
                    </a:cubicBezTo>
                    <a:lnTo>
                      <a:pt x="3742" y="7764"/>
                    </a:lnTo>
                    <a:cubicBezTo>
                      <a:pt x="3758" y="7789"/>
                      <a:pt x="3744" y="7942"/>
                      <a:pt x="3718" y="7942"/>
                    </a:cubicBezTo>
                    <a:cubicBezTo>
                      <a:pt x="3713" y="7942"/>
                      <a:pt x="3709" y="7937"/>
                      <a:pt x="3704" y="7928"/>
                    </a:cubicBezTo>
                    <a:cubicBezTo>
                      <a:pt x="3668" y="7856"/>
                      <a:pt x="3656" y="7797"/>
                      <a:pt x="3620" y="7737"/>
                    </a:cubicBezTo>
                    <a:lnTo>
                      <a:pt x="3573" y="7630"/>
                    </a:lnTo>
                    <a:cubicBezTo>
                      <a:pt x="3573" y="7613"/>
                      <a:pt x="3566" y="7602"/>
                      <a:pt x="3554" y="7602"/>
                    </a:cubicBezTo>
                    <a:cubicBezTo>
                      <a:pt x="3549" y="7602"/>
                      <a:pt x="3543" y="7603"/>
                      <a:pt x="3537" y="7606"/>
                    </a:cubicBezTo>
                    <a:cubicBezTo>
                      <a:pt x="3513" y="7594"/>
                      <a:pt x="3644" y="7571"/>
                      <a:pt x="3644" y="7559"/>
                    </a:cubicBezTo>
                    <a:cubicBezTo>
                      <a:pt x="3680" y="7523"/>
                      <a:pt x="3597" y="7499"/>
                      <a:pt x="3585" y="7499"/>
                    </a:cubicBezTo>
                    <a:cubicBezTo>
                      <a:pt x="3561" y="7487"/>
                      <a:pt x="3477" y="7499"/>
                      <a:pt x="3477" y="7440"/>
                    </a:cubicBezTo>
                    <a:cubicBezTo>
                      <a:pt x="3477" y="7392"/>
                      <a:pt x="3537" y="7392"/>
                      <a:pt x="3549" y="7368"/>
                    </a:cubicBezTo>
                    <a:lnTo>
                      <a:pt x="3549" y="7368"/>
                    </a:lnTo>
                    <a:cubicBezTo>
                      <a:pt x="3545" y="7374"/>
                      <a:pt x="3537" y="7377"/>
                      <a:pt x="3527" y="7377"/>
                    </a:cubicBezTo>
                    <a:cubicBezTo>
                      <a:pt x="3479" y="7377"/>
                      <a:pt x="3376" y="7316"/>
                      <a:pt x="3347" y="7297"/>
                    </a:cubicBezTo>
                    <a:cubicBezTo>
                      <a:pt x="3311" y="7273"/>
                      <a:pt x="3287" y="7225"/>
                      <a:pt x="3275" y="7190"/>
                    </a:cubicBezTo>
                    <a:cubicBezTo>
                      <a:pt x="3275" y="7142"/>
                      <a:pt x="3299" y="7154"/>
                      <a:pt x="3299" y="7106"/>
                    </a:cubicBezTo>
                    <a:cubicBezTo>
                      <a:pt x="3288" y="7074"/>
                      <a:pt x="3238" y="6972"/>
                      <a:pt x="3202" y="6972"/>
                    </a:cubicBezTo>
                    <a:cubicBezTo>
                      <a:pt x="3198" y="6972"/>
                      <a:pt x="3195" y="6973"/>
                      <a:pt x="3192" y="6975"/>
                    </a:cubicBezTo>
                    <a:cubicBezTo>
                      <a:pt x="3172" y="6985"/>
                      <a:pt x="3156" y="6991"/>
                      <a:pt x="3143" y="6991"/>
                    </a:cubicBezTo>
                    <a:cubicBezTo>
                      <a:pt x="3124" y="6991"/>
                      <a:pt x="3110" y="6979"/>
                      <a:pt x="3096" y="6951"/>
                    </a:cubicBezTo>
                    <a:cubicBezTo>
                      <a:pt x="3096" y="6951"/>
                      <a:pt x="3049" y="6892"/>
                      <a:pt x="3061" y="6880"/>
                    </a:cubicBezTo>
                    <a:cubicBezTo>
                      <a:pt x="3067" y="6880"/>
                      <a:pt x="3122" y="6898"/>
                      <a:pt x="3163" y="6898"/>
                    </a:cubicBezTo>
                    <a:cubicBezTo>
                      <a:pt x="3195" y="6898"/>
                      <a:pt x="3220" y="6887"/>
                      <a:pt x="3204" y="6844"/>
                    </a:cubicBezTo>
                    <a:cubicBezTo>
                      <a:pt x="3180" y="6761"/>
                      <a:pt x="3085" y="6797"/>
                      <a:pt x="3073" y="6701"/>
                    </a:cubicBezTo>
                    <a:cubicBezTo>
                      <a:pt x="3073" y="6618"/>
                      <a:pt x="3001" y="6582"/>
                      <a:pt x="2930" y="6535"/>
                    </a:cubicBezTo>
                    <a:cubicBezTo>
                      <a:pt x="2858" y="6499"/>
                      <a:pt x="2894" y="6511"/>
                      <a:pt x="2894" y="6475"/>
                    </a:cubicBezTo>
                    <a:cubicBezTo>
                      <a:pt x="2882" y="6439"/>
                      <a:pt x="2835" y="6428"/>
                      <a:pt x="2823" y="6404"/>
                    </a:cubicBezTo>
                    <a:cubicBezTo>
                      <a:pt x="2775" y="6404"/>
                      <a:pt x="2668" y="6356"/>
                      <a:pt x="2727" y="6285"/>
                    </a:cubicBezTo>
                    <a:cubicBezTo>
                      <a:pt x="2739" y="6273"/>
                      <a:pt x="2870" y="6142"/>
                      <a:pt x="2763" y="6142"/>
                    </a:cubicBezTo>
                    <a:cubicBezTo>
                      <a:pt x="2742" y="6142"/>
                      <a:pt x="2725" y="6147"/>
                      <a:pt x="2712" y="6147"/>
                    </a:cubicBezTo>
                    <a:cubicBezTo>
                      <a:pt x="2694" y="6147"/>
                      <a:pt x="2681" y="6139"/>
                      <a:pt x="2668" y="6106"/>
                    </a:cubicBezTo>
                    <a:cubicBezTo>
                      <a:pt x="2656" y="6070"/>
                      <a:pt x="2704" y="6070"/>
                      <a:pt x="2715" y="6035"/>
                    </a:cubicBezTo>
                    <a:cubicBezTo>
                      <a:pt x="2727" y="6011"/>
                      <a:pt x="2704" y="5975"/>
                      <a:pt x="2692" y="5951"/>
                    </a:cubicBezTo>
                    <a:lnTo>
                      <a:pt x="2608" y="5987"/>
                    </a:lnTo>
                    <a:cubicBezTo>
                      <a:pt x="2608" y="6023"/>
                      <a:pt x="2608" y="6058"/>
                      <a:pt x="2596" y="6082"/>
                    </a:cubicBezTo>
                    <a:cubicBezTo>
                      <a:pt x="2591" y="6090"/>
                      <a:pt x="2584" y="6093"/>
                      <a:pt x="2578" y="6093"/>
                    </a:cubicBezTo>
                    <a:cubicBezTo>
                      <a:pt x="2546" y="6093"/>
                      <a:pt x="2511" y="6007"/>
                      <a:pt x="2501" y="5987"/>
                    </a:cubicBezTo>
                    <a:cubicBezTo>
                      <a:pt x="2454" y="5916"/>
                      <a:pt x="2525" y="5927"/>
                      <a:pt x="2525" y="5844"/>
                    </a:cubicBezTo>
                    <a:cubicBezTo>
                      <a:pt x="2525" y="5832"/>
                      <a:pt x="2513" y="5701"/>
                      <a:pt x="2489" y="5701"/>
                    </a:cubicBezTo>
                    <a:cubicBezTo>
                      <a:pt x="2462" y="5701"/>
                      <a:pt x="2446" y="5717"/>
                      <a:pt x="2431" y="5717"/>
                    </a:cubicBezTo>
                    <a:cubicBezTo>
                      <a:pt x="2420" y="5717"/>
                      <a:pt x="2409" y="5708"/>
                      <a:pt x="2394" y="5677"/>
                    </a:cubicBezTo>
                    <a:cubicBezTo>
                      <a:pt x="2370" y="5642"/>
                      <a:pt x="2370" y="5606"/>
                      <a:pt x="2334" y="5606"/>
                    </a:cubicBezTo>
                    <a:cubicBezTo>
                      <a:pt x="2263" y="5606"/>
                      <a:pt x="2180" y="5368"/>
                      <a:pt x="2156" y="5308"/>
                    </a:cubicBezTo>
                    <a:cubicBezTo>
                      <a:pt x="2132" y="5237"/>
                      <a:pt x="2156" y="5249"/>
                      <a:pt x="2180" y="5213"/>
                    </a:cubicBezTo>
                    <a:cubicBezTo>
                      <a:pt x="2204" y="5177"/>
                      <a:pt x="2156" y="5094"/>
                      <a:pt x="2132" y="5058"/>
                    </a:cubicBezTo>
                    <a:cubicBezTo>
                      <a:pt x="2121" y="5025"/>
                      <a:pt x="2120" y="4938"/>
                      <a:pt x="2060" y="4938"/>
                    </a:cubicBezTo>
                    <a:cubicBezTo>
                      <a:pt x="2057" y="4938"/>
                      <a:pt x="2053" y="4939"/>
                      <a:pt x="2049" y="4939"/>
                    </a:cubicBezTo>
                    <a:cubicBezTo>
                      <a:pt x="2013" y="4939"/>
                      <a:pt x="2013" y="4904"/>
                      <a:pt x="1989" y="4856"/>
                    </a:cubicBezTo>
                    <a:cubicBezTo>
                      <a:pt x="1965" y="4820"/>
                      <a:pt x="1942" y="4844"/>
                      <a:pt x="1918" y="4808"/>
                    </a:cubicBezTo>
                    <a:cubicBezTo>
                      <a:pt x="1894" y="4761"/>
                      <a:pt x="1870" y="4713"/>
                      <a:pt x="1858" y="4665"/>
                    </a:cubicBezTo>
                    <a:cubicBezTo>
                      <a:pt x="1841" y="4614"/>
                      <a:pt x="1715" y="4570"/>
                      <a:pt x="1640" y="4570"/>
                    </a:cubicBezTo>
                    <a:cubicBezTo>
                      <a:pt x="1610" y="4570"/>
                      <a:pt x="1588" y="4577"/>
                      <a:pt x="1584" y="4594"/>
                    </a:cubicBezTo>
                    <a:cubicBezTo>
                      <a:pt x="1596" y="4618"/>
                      <a:pt x="1620" y="4642"/>
                      <a:pt x="1632" y="4665"/>
                    </a:cubicBezTo>
                    <a:cubicBezTo>
                      <a:pt x="1644" y="4701"/>
                      <a:pt x="1644" y="4737"/>
                      <a:pt x="1632" y="4784"/>
                    </a:cubicBezTo>
                    <a:cubicBezTo>
                      <a:pt x="1644" y="4880"/>
                      <a:pt x="1668" y="4975"/>
                      <a:pt x="1715" y="5058"/>
                    </a:cubicBezTo>
                    <a:cubicBezTo>
                      <a:pt x="1724" y="5072"/>
                      <a:pt x="1734" y="5077"/>
                      <a:pt x="1746" y="5077"/>
                    </a:cubicBezTo>
                    <a:cubicBezTo>
                      <a:pt x="1770" y="5077"/>
                      <a:pt x="1800" y="5057"/>
                      <a:pt x="1827" y="5057"/>
                    </a:cubicBezTo>
                    <a:cubicBezTo>
                      <a:pt x="1843" y="5057"/>
                      <a:pt x="1857" y="5063"/>
                      <a:pt x="1870" y="5082"/>
                    </a:cubicBezTo>
                    <a:cubicBezTo>
                      <a:pt x="1906" y="5130"/>
                      <a:pt x="1918" y="5177"/>
                      <a:pt x="1894" y="5225"/>
                    </a:cubicBezTo>
                    <a:cubicBezTo>
                      <a:pt x="1858" y="5249"/>
                      <a:pt x="1858" y="5261"/>
                      <a:pt x="1882" y="5296"/>
                    </a:cubicBezTo>
                    <a:cubicBezTo>
                      <a:pt x="1899" y="5330"/>
                      <a:pt x="1902" y="5340"/>
                      <a:pt x="1909" y="5340"/>
                    </a:cubicBezTo>
                    <a:cubicBezTo>
                      <a:pt x="1916" y="5340"/>
                      <a:pt x="1927" y="5327"/>
                      <a:pt x="1965" y="5320"/>
                    </a:cubicBezTo>
                    <a:cubicBezTo>
                      <a:pt x="1989" y="5320"/>
                      <a:pt x="2037" y="5356"/>
                      <a:pt x="2025" y="5392"/>
                    </a:cubicBezTo>
                    <a:cubicBezTo>
                      <a:pt x="2013" y="5463"/>
                      <a:pt x="1882" y="5416"/>
                      <a:pt x="1942" y="5523"/>
                    </a:cubicBezTo>
                    <a:cubicBezTo>
                      <a:pt x="1952" y="5553"/>
                      <a:pt x="2024" y="5611"/>
                      <a:pt x="2067" y="5611"/>
                    </a:cubicBezTo>
                    <a:cubicBezTo>
                      <a:pt x="2073" y="5611"/>
                      <a:pt x="2080" y="5609"/>
                      <a:pt x="2084" y="5606"/>
                    </a:cubicBezTo>
                    <a:cubicBezTo>
                      <a:pt x="2108" y="5618"/>
                      <a:pt x="2108" y="5654"/>
                      <a:pt x="2132" y="5677"/>
                    </a:cubicBezTo>
                    <a:cubicBezTo>
                      <a:pt x="2192" y="5737"/>
                      <a:pt x="2263" y="5808"/>
                      <a:pt x="2311" y="5880"/>
                    </a:cubicBezTo>
                    <a:cubicBezTo>
                      <a:pt x="2308" y="5890"/>
                      <a:pt x="2300" y="5893"/>
                      <a:pt x="2288" y="5893"/>
                    </a:cubicBezTo>
                    <a:cubicBezTo>
                      <a:pt x="2245" y="5893"/>
                      <a:pt x="2154" y="5843"/>
                      <a:pt x="2126" y="5843"/>
                    </a:cubicBezTo>
                    <a:cubicBezTo>
                      <a:pt x="2123" y="5843"/>
                      <a:pt x="2122" y="5843"/>
                      <a:pt x="2120" y="5844"/>
                    </a:cubicBezTo>
                    <a:cubicBezTo>
                      <a:pt x="2121" y="5844"/>
                      <a:pt x="2122" y="5844"/>
                      <a:pt x="2123" y="5844"/>
                    </a:cubicBezTo>
                    <a:cubicBezTo>
                      <a:pt x="2164" y="5844"/>
                      <a:pt x="2323" y="6059"/>
                      <a:pt x="2358" y="6070"/>
                    </a:cubicBezTo>
                    <a:cubicBezTo>
                      <a:pt x="2394" y="6094"/>
                      <a:pt x="2418" y="6142"/>
                      <a:pt x="2406" y="6201"/>
                    </a:cubicBezTo>
                    <a:cubicBezTo>
                      <a:pt x="2382" y="6308"/>
                      <a:pt x="2430" y="6261"/>
                      <a:pt x="2454" y="6308"/>
                    </a:cubicBezTo>
                    <a:cubicBezTo>
                      <a:pt x="2477" y="6356"/>
                      <a:pt x="2501" y="6368"/>
                      <a:pt x="2489" y="6416"/>
                    </a:cubicBezTo>
                    <a:cubicBezTo>
                      <a:pt x="2489" y="6439"/>
                      <a:pt x="2489" y="6451"/>
                      <a:pt x="2501" y="6463"/>
                    </a:cubicBezTo>
                    <a:cubicBezTo>
                      <a:pt x="2512" y="6480"/>
                      <a:pt x="2531" y="6489"/>
                      <a:pt x="2549" y="6489"/>
                    </a:cubicBezTo>
                    <a:cubicBezTo>
                      <a:pt x="2570" y="6489"/>
                      <a:pt x="2590" y="6477"/>
                      <a:pt x="2596" y="6451"/>
                    </a:cubicBezTo>
                    <a:cubicBezTo>
                      <a:pt x="2596" y="6431"/>
                      <a:pt x="2615" y="6415"/>
                      <a:pt x="2634" y="6415"/>
                    </a:cubicBezTo>
                    <a:cubicBezTo>
                      <a:pt x="2648" y="6415"/>
                      <a:pt x="2663" y="6425"/>
                      <a:pt x="2668" y="6451"/>
                    </a:cubicBezTo>
                    <a:cubicBezTo>
                      <a:pt x="2680" y="6523"/>
                      <a:pt x="2632" y="6547"/>
                      <a:pt x="2644" y="6606"/>
                    </a:cubicBezTo>
                    <a:cubicBezTo>
                      <a:pt x="2656" y="6654"/>
                      <a:pt x="2704" y="6701"/>
                      <a:pt x="2751" y="6737"/>
                    </a:cubicBezTo>
                    <a:cubicBezTo>
                      <a:pt x="2775" y="6761"/>
                      <a:pt x="2787" y="6809"/>
                      <a:pt x="2787" y="6844"/>
                    </a:cubicBezTo>
                    <a:cubicBezTo>
                      <a:pt x="2775" y="6856"/>
                      <a:pt x="2775" y="6880"/>
                      <a:pt x="2787" y="6892"/>
                    </a:cubicBezTo>
                    <a:cubicBezTo>
                      <a:pt x="2823" y="6951"/>
                      <a:pt x="2846" y="6916"/>
                      <a:pt x="2882" y="6975"/>
                    </a:cubicBezTo>
                    <a:cubicBezTo>
                      <a:pt x="2930" y="7023"/>
                      <a:pt x="2906" y="7047"/>
                      <a:pt x="2930" y="7082"/>
                    </a:cubicBezTo>
                    <a:cubicBezTo>
                      <a:pt x="2966" y="7190"/>
                      <a:pt x="3037" y="7273"/>
                      <a:pt x="3132" y="7321"/>
                    </a:cubicBezTo>
                    <a:cubicBezTo>
                      <a:pt x="3204" y="7356"/>
                      <a:pt x="3216" y="7368"/>
                      <a:pt x="3156" y="7404"/>
                    </a:cubicBezTo>
                    <a:cubicBezTo>
                      <a:pt x="3150" y="7403"/>
                      <a:pt x="3144" y="7402"/>
                      <a:pt x="3139" y="7402"/>
                    </a:cubicBezTo>
                    <a:cubicBezTo>
                      <a:pt x="3091" y="7402"/>
                      <a:pt x="3122" y="7454"/>
                      <a:pt x="3144" y="7475"/>
                    </a:cubicBezTo>
                    <a:cubicBezTo>
                      <a:pt x="3168" y="7535"/>
                      <a:pt x="3204" y="7582"/>
                      <a:pt x="3251" y="7618"/>
                    </a:cubicBezTo>
                    <a:cubicBezTo>
                      <a:pt x="3287" y="7642"/>
                      <a:pt x="3335" y="7654"/>
                      <a:pt x="3347" y="7713"/>
                    </a:cubicBezTo>
                    <a:cubicBezTo>
                      <a:pt x="3287" y="7761"/>
                      <a:pt x="3382" y="7868"/>
                      <a:pt x="3418" y="7904"/>
                    </a:cubicBezTo>
                    <a:cubicBezTo>
                      <a:pt x="3454" y="7940"/>
                      <a:pt x="3585" y="7928"/>
                      <a:pt x="3573" y="7963"/>
                    </a:cubicBezTo>
                    <a:cubicBezTo>
                      <a:pt x="3549" y="8023"/>
                      <a:pt x="3549" y="8094"/>
                      <a:pt x="3585" y="8154"/>
                    </a:cubicBezTo>
                    <a:cubicBezTo>
                      <a:pt x="3656" y="8273"/>
                      <a:pt x="3739" y="8392"/>
                      <a:pt x="3835" y="8499"/>
                    </a:cubicBezTo>
                    <a:cubicBezTo>
                      <a:pt x="3870" y="8535"/>
                      <a:pt x="3906" y="8571"/>
                      <a:pt x="3942" y="8606"/>
                    </a:cubicBezTo>
                    <a:cubicBezTo>
                      <a:pt x="3966" y="8630"/>
                      <a:pt x="4013" y="8618"/>
                      <a:pt x="4025" y="8642"/>
                    </a:cubicBezTo>
                    <a:cubicBezTo>
                      <a:pt x="4049" y="8666"/>
                      <a:pt x="4013" y="8749"/>
                      <a:pt x="4025" y="8785"/>
                    </a:cubicBezTo>
                    <a:cubicBezTo>
                      <a:pt x="4025" y="8833"/>
                      <a:pt x="4037" y="8880"/>
                      <a:pt x="4061" y="8916"/>
                    </a:cubicBezTo>
                    <a:cubicBezTo>
                      <a:pt x="4086" y="8958"/>
                      <a:pt x="4118" y="8995"/>
                      <a:pt x="4151" y="8995"/>
                    </a:cubicBezTo>
                    <a:cubicBezTo>
                      <a:pt x="4165" y="8995"/>
                      <a:pt x="4178" y="8989"/>
                      <a:pt x="4192" y="8975"/>
                    </a:cubicBezTo>
                    <a:lnTo>
                      <a:pt x="4192" y="8975"/>
                    </a:lnTo>
                    <a:cubicBezTo>
                      <a:pt x="4156" y="9011"/>
                      <a:pt x="4311" y="9071"/>
                      <a:pt x="4347" y="9095"/>
                    </a:cubicBezTo>
                    <a:cubicBezTo>
                      <a:pt x="4370" y="9106"/>
                      <a:pt x="4347" y="9214"/>
                      <a:pt x="4359" y="9249"/>
                    </a:cubicBezTo>
                    <a:cubicBezTo>
                      <a:pt x="4382" y="9309"/>
                      <a:pt x="4418" y="9356"/>
                      <a:pt x="4466" y="9404"/>
                    </a:cubicBezTo>
                    <a:cubicBezTo>
                      <a:pt x="4473" y="9408"/>
                      <a:pt x="4481" y="9410"/>
                      <a:pt x="4488" y="9410"/>
                    </a:cubicBezTo>
                    <a:cubicBezTo>
                      <a:pt x="4525" y="9410"/>
                      <a:pt x="4555" y="9365"/>
                      <a:pt x="4585" y="9345"/>
                    </a:cubicBezTo>
                    <a:cubicBezTo>
                      <a:pt x="4609" y="9368"/>
                      <a:pt x="4632" y="9404"/>
                      <a:pt x="4644" y="9428"/>
                    </a:cubicBezTo>
                    <a:cubicBezTo>
                      <a:pt x="4632" y="9440"/>
                      <a:pt x="4620" y="9452"/>
                      <a:pt x="4620" y="9464"/>
                    </a:cubicBezTo>
                    <a:cubicBezTo>
                      <a:pt x="4620" y="9487"/>
                      <a:pt x="4656" y="9511"/>
                      <a:pt x="4668" y="9535"/>
                    </a:cubicBezTo>
                    <a:cubicBezTo>
                      <a:pt x="4680" y="9547"/>
                      <a:pt x="4656" y="9583"/>
                      <a:pt x="4668" y="9607"/>
                    </a:cubicBezTo>
                    <a:cubicBezTo>
                      <a:pt x="4680" y="9642"/>
                      <a:pt x="4704" y="9666"/>
                      <a:pt x="4728" y="9690"/>
                    </a:cubicBezTo>
                    <a:cubicBezTo>
                      <a:pt x="4799" y="9749"/>
                      <a:pt x="4882" y="9785"/>
                      <a:pt x="4966" y="9809"/>
                    </a:cubicBezTo>
                    <a:cubicBezTo>
                      <a:pt x="5085" y="9857"/>
                      <a:pt x="5013" y="9868"/>
                      <a:pt x="4966" y="9916"/>
                    </a:cubicBezTo>
                    <a:cubicBezTo>
                      <a:pt x="4971" y="9913"/>
                      <a:pt x="4975" y="9911"/>
                      <a:pt x="4980" y="9911"/>
                    </a:cubicBezTo>
                    <a:cubicBezTo>
                      <a:pt x="5006" y="9911"/>
                      <a:pt x="5020" y="9964"/>
                      <a:pt x="5061" y="9964"/>
                    </a:cubicBezTo>
                    <a:cubicBezTo>
                      <a:pt x="5061" y="9964"/>
                      <a:pt x="5109" y="9928"/>
                      <a:pt x="5121" y="9928"/>
                    </a:cubicBezTo>
                    <a:cubicBezTo>
                      <a:pt x="5144" y="9964"/>
                      <a:pt x="5085" y="9999"/>
                      <a:pt x="5121" y="10035"/>
                    </a:cubicBezTo>
                    <a:cubicBezTo>
                      <a:pt x="5144" y="10071"/>
                      <a:pt x="5228" y="10071"/>
                      <a:pt x="5263" y="10095"/>
                    </a:cubicBezTo>
                    <a:cubicBezTo>
                      <a:pt x="5311" y="10126"/>
                      <a:pt x="5295" y="10132"/>
                      <a:pt x="5269" y="10132"/>
                    </a:cubicBezTo>
                    <a:cubicBezTo>
                      <a:pt x="5255" y="10132"/>
                      <a:pt x="5240" y="10130"/>
                      <a:pt x="5228" y="10130"/>
                    </a:cubicBezTo>
                    <a:cubicBezTo>
                      <a:pt x="5225" y="10129"/>
                      <a:pt x="5221" y="10129"/>
                      <a:pt x="5218" y="10129"/>
                    </a:cubicBezTo>
                    <a:cubicBezTo>
                      <a:pt x="5180" y="10129"/>
                      <a:pt x="5126" y="10182"/>
                      <a:pt x="5180" y="10226"/>
                    </a:cubicBezTo>
                    <a:cubicBezTo>
                      <a:pt x="5216" y="10247"/>
                      <a:pt x="5260" y="10264"/>
                      <a:pt x="5303" y="10264"/>
                    </a:cubicBezTo>
                    <a:cubicBezTo>
                      <a:pt x="5331" y="10264"/>
                      <a:pt x="5359" y="10257"/>
                      <a:pt x="5382" y="10238"/>
                    </a:cubicBezTo>
                    <a:lnTo>
                      <a:pt x="5382" y="10238"/>
                    </a:lnTo>
                    <a:cubicBezTo>
                      <a:pt x="5252" y="10369"/>
                      <a:pt x="5704" y="10583"/>
                      <a:pt x="5609" y="10678"/>
                    </a:cubicBezTo>
                    <a:cubicBezTo>
                      <a:pt x="5609" y="10797"/>
                      <a:pt x="5752" y="10785"/>
                      <a:pt x="5835" y="10845"/>
                    </a:cubicBezTo>
                    <a:cubicBezTo>
                      <a:pt x="5906" y="10904"/>
                      <a:pt x="5942" y="10940"/>
                      <a:pt x="6002" y="10988"/>
                    </a:cubicBezTo>
                    <a:cubicBezTo>
                      <a:pt x="6049" y="11035"/>
                      <a:pt x="6168" y="11095"/>
                      <a:pt x="6240" y="11154"/>
                    </a:cubicBezTo>
                    <a:cubicBezTo>
                      <a:pt x="6311" y="11214"/>
                      <a:pt x="6275" y="11261"/>
                      <a:pt x="6347" y="11321"/>
                    </a:cubicBezTo>
                    <a:cubicBezTo>
                      <a:pt x="6368" y="11342"/>
                      <a:pt x="6399" y="11382"/>
                      <a:pt x="6439" y="11382"/>
                    </a:cubicBezTo>
                    <a:cubicBezTo>
                      <a:pt x="6444" y="11382"/>
                      <a:pt x="6449" y="11382"/>
                      <a:pt x="6454" y="11381"/>
                    </a:cubicBezTo>
                    <a:cubicBezTo>
                      <a:pt x="6481" y="11381"/>
                      <a:pt x="6488" y="11360"/>
                      <a:pt x="6499" y="11360"/>
                    </a:cubicBezTo>
                    <a:cubicBezTo>
                      <a:pt x="6503" y="11360"/>
                      <a:pt x="6508" y="11363"/>
                      <a:pt x="6514" y="11369"/>
                    </a:cubicBezTo>
                    <a:cubicBezTo>
                      <a:pt x="6560" y="11415"/>
                      <a:pt x="6516" y="11485"/>
                      <a:pt x="6480" y="11521"/>
                    </a:cubicBezTo>
                    <a:lnTo>
                      <a:pt x="6480" y="11521"/>
                    </a:lnTo>
                    <a:cubicBezTo>
                      <a:pt x="6484" y="11517"/>
                      <a:pt x="6490" y="11516"/>
                      <a:pt x="6496" y="11516"/>
                    </a:cubicBezTo>
                    <a:cubicBezTo>
                      <a:pt x="6598" y="11516"/>
                      <a:pt x="6971" y="11908"/>
                      <a:pt x="7037" y="11952"/>
                    </a:cubicBezTo>
                    <a:cubicBezTo>
                      <a:pt x="7097" y="12023"/>
                      <a:pt x="7157" y="12083"/>
                      <a:pt x="7216" y="12154"/>
                    </a:cubicBezTo>
                    <a:cubicBezTo>
                      <a:pt x="7287" y="12202"/>
                      <a:pt x="7359" y="12226"/>
                      <a:pt x="7430" y="12250"/>
                    </a:cubicBezTo>
                    <a:cubicBezTo>
                      <a:pt x="7434" y="12251"/>
                      <a:pt x="7439" y="12252"/>
                      <a:pt x="7446" y="12252"/>
                    </a:cubicBezTo>
                    <a:cubicBezTo>
                      <a:pt x="7488" y="12252"/>
                      <a:pt x="7582" y="12225"/>
                      <a:pt x="7565" y="12205"/>
                    </a:cubicBezTo>
                    <a:lnTo>
                      <a:pt x="7565" y="12205"/>
                    </a:lnTo>
                    <a:cubicBezTo>
                      <a:pt x="7602" y="12242"/>
                      <a:pt x="7493" y="12322"/>
                      <a:pt x="7597" y="12345"/>
                    </a:cubicBezTo>
                    <a:cubicBezTo>
                      <a:pt x="7609" y="12345"/>
                      <a:pt x="7728" y="12345"/>
                      <a:pt x="7728" y="12381"/>
                    </a:cubicBezTo>
                    <a:cubicBezTo>
                      <a:pt x="7740" y="12404"/>
                      <a:pt x="7597" y="12440"/>
                      <a:pt x="7657" y="12464"/>
                    </a:cubicBezTo>
                    <a:cubicBezTo>
                      <a:pt x="7687" y="12479"/>
                      <a:pt x="7753" y="12505"/>
                      <a:pt x="7808" y="12505"/>
                    </a:cubicBezTo>
                    <a:cubicBezTo>
                      <a:pt x="7839" y="12505"/>
                      <a:pt x="7866" y="12497"/>
                      <a:pt x="7883" y="12476"/>
                    </a:cubicBezTo>
                    <a:cubicBezTo>
                      <a:pt x="7919" y="12488"/>
                      <a:pt x="7919" y="12583"/>
                      <a:pt x="7907" y="12607"/>
                    </a:cubicBezTo>
                    <a:cubicBezTo>
                      <a:pt x="7907" y="12630"/>
                      <a:pt x="7982" y="12739"/>
                      <a:pt x="8000" y="12739"/>
                    </a:cubicBezTo>
                    <a:cubicBezTo>
                      <a:pt x="8001" y="12739"/>
                      <a:pt x="8001" y="12738"/>
                      <a:pt x="8002" y="12738"/>
                    </a:cubicBezTo>
                    <a:cubicBezTo>
                      <a:pt x="8042" y="12728"/>
                      <a:pt x="8073" y="12685"/>
                      <a:pt x="8117" y="12685"/>
                    </a:cubicBezTo>
                    <a:cubicBezTo>
                      <a:pt x="8126" y="12685"/>
                      <a:pt x="8135" y="12686"/>
                      <a:pt x="8145" y="12690"/>
                    </a:cubicBezTo>
                    <a:cubicBezTo>
                      <a:pt x="8216" y="12726"/>
                      <a:pt x="8204" y="12774"/>
                      <a:pt x="8264" y="12797"/>
                    </a:cubicBezTo>
                    <a:cubicBezTo>
                      <a:pt x="8323" y="12821"/>
                      <a:pt x="8347" y="12797"/>
                      <a:pt x="8395" y="12833"/>
                    </a:cubicBezTo>
                    <a:cubicBezTo>
                      <a:pt x="8454" y="12869"/>
                      <a:pt x="8442" y="12940"/>
                      <a:pt x="8502" y="12976"/>
                    </a:cubicBezTo>
                    <a:cubicBezTo>
                      <a:pt x="8539" y="13006"/>
                      <a:pt x="8581" y="13031"/>
                      <a:pt x="8613" y="13031"/>
                    </a:cubicBezTo>
                    <a:cubicBezTo>
                      <a:pt x="8632" y="13031"/>
                      <a:pt x="8648" y="13022"/>
                      <a:pt x="8657" y="13000"/>
                    </a:cubicBezTo>
                    <a:cubicBezTo>
                      <a:pt x="8657" y="13022"/>
                      <a:pt x="8717" y="13134"/>
                      <a:pt x="8727" y="13134"/>
                    </a:cubicBezTo>
                    <a:cubicBezTo>
                      <a:pt x="8728" y="13134"/>
                      <a:pt x="8728" y="13133"/>
                      <a:pt x="8728" y="13131"/>
                    </a:cubicBezTo>
                    <a:cubicBezTo>
                      <a:pt x="8738" y="13111"/>
                      <a:pt x="8732" y="13035"/>
                      <a:pt x="8769" y="13035"/>
                    </a:cubicBezTo>
                    <a:cubicBezTo>
                      <a:pt x="8777" y="13035"/>
                      <a:pt x="8787" y="13039"/>
                      <a:pt x="8800" y="13047"/>
                    </a:cubicBezTo>
                    <a:cubicBezTo>
                      <a:pt x="8835" y="13071"/>
                      <a:pt x="8835" y="13119"/>
                      <a:pt x="8859" y="13143"/>
                    </a:cubicBezTo>
                    <a:cubicBezTo>
                      <a:pt x="8909" y="13202"/>
                      <a:pt x="9008" y="13270"/>
                      <a:pt x="9081" y="13270"/>
                    </a:cubicBezTo>
                    <a:cubicBezTo>
                      <a:pt x="9096" y="13270"/>
                      <a:pt x="9109" y="13268"/>
                      <a:pt x="9121" y="13262"/>
                    </a:cubicBezTo>
                    <a:lnTo>
                      <a:pt x="9121" y="13262"/>
                    </a:lnTo>
                    <a:cubicBezTo>
                      <a:pt x="9085" y="13286"/>
                      <a:pt x="9169" y="13416"/>
                      <a:pt x="9204" y="13440"/>
                    </a:cubicBezTo>
                    <a:cubicBezTo>
                      <a:pt x="9214" y="13416"/>
                      <a:pt x="9226" y="13408"/>
                      <a:pt x="9239" y="13408"/>
                    </a:cubicBezTo>
                    <a:cubicBezTo>
                      <a:pt x="9259" y="13408"/>
                      <a:pt x="9283" y="13426"/>
                      <a:pt x="9312" y="13440"/>
                    </a:cubicBezTo>
                    <a:cubicBezTo>
                      <a:pt x="9338" y="13456"/>
                      <a:pt x="9348" y="13463"/>
                      <a:pt x="9354" y="13463"/>
                    </a:cubicBezTo>
                    <a:cubicBezTo>
                      <a:pt x="9362" y="13463"/>
                      <a:pt x="9363" y="13453"/>
                      <a:pt x="9383" y="13440"/>
                    </a:cubicBezTo>
                    <a:cubicBezTo>
                      <a:pt x="9386" y="13438"/>
                      <a:pt x="9389" y="13438"/>
                      <a:pt x="9392" y="13438"/>
                    </a:cubicBezTo>
                    <a:cubicBezTo>
                      <a:pt x="9435" y="13438"/>
                      <a:pt x="9529" y="13562"/>
                      <a:pt x="9573" y="13595"/>
                    </a:cubicBezTo>
                    <a:cubicBezTo>
                      <a:pt x="9587" y="13605"/>
                      <a:pt x="9598" y="13609"/>
                      <a:pt x="9607" y="13609"/>
                    </a:cubicBezTo>
                    <a:cubicBezTo>
                      <a:pt x="9626" y="13609"/>
                      <a:pt x="9639" y="13593"/>
                      <a:pt x="9657" y="13593"/>
                    </a:cubicBezTo>
                    <a:cubicBezTo>
                      <a:pt x="9661" y="13593"/>
                      <a:pt x="9665" y="13594"/>
                      <a:pt x="9669" y="13595"/>
                    </a:cubicBezTo>
                    <a:cubicBezTo>
                      <a:pt x="9716" y="13607"/>
                      <a:pt x="9788" y="13655"/>
                      <a:pt x="9847" y="13678"/>
                    </a:cubicBezTo>
                    <a:cubicBezTo>
                      <a:pt x="9910" y="13710"/>
                      <a:pt x="9955" y="13728"/>
                      <a:pt x="9999" y="13728"/>
                    </a:cubicBezTo>
                    <a:cubicBezTo>
                      <a:pt x="10038" y="13728"/>
                      <a:pt x="10076" y="13713"/>
                      <a:pt x="10121" y="13678"/>
                    </a:cubicBezTo>
                    <a:lnTo>
                      <a:pt x="10121" y="13678"/>
                    </a:lnTo>
                    <a:cubicBezTo>
                      <a:pt x="10097" y="13702"/>
                      <a:pt x="10026" y="13726"/>
                      <a:pt x="10026" y="13774"/>
                    </a:cubicBezTo>
                    <a:cubicBezTo>
                      <a:pt x="10019" y="13795"/>
                      <a:pt x="10046" y="13799"/>
                      <a:pt x="10074" y="13799"/>
                    </a:cubicBezTo>
                    <a:cubicBezTo>
                      <a:pt x="10093" y="13799"/>
                      <a:pt x="10112" y="13797"/>
                      <a:pt x="10121" y="13797"/>
                    </a:cubicBezTo>
                    <a:cubicBezTo>
                      <a:pt x="10149" y="13785"/>
                      <a:pt x="10173" y="13779"/>
                      <a:pt x="10192" y="13779"/>
                    </a:cubicBezTo>
                    <a:cubicBezTo>
                      <a:pt x="10245" y="13779"/>
                      <a:pt x="10264" y="13826"/>
                      <a:pt x="10264" y="13905"/>
                    </a:cubicBezTo>
                    <a:cubicBezTo>
                      <a:pt x="10264" y="13920"/>
                      <a:pt x="10272" y="13926"/>
                      <a:pt x="10285" y="13926"/>
                    </a:cubicBezTo>
                    <a:cubicBezTo>
                      <a:pt x="10324" y="13926"/>
                      <a:pt x="10406" y="13871"/>
                      <a:pt x="10432" y="13871"/>
                    </a:cubicBezTo>
                    <a:cubicBezTo>
                      <a:pt x="10443" y="13871"/>
                      <a:pt x="10444" y="13880"/>
                      <a:pt x="10431" y="13905"/>
                    </a:cubicBezTo>
                    <a:cubicBezTo>
                      <a:pt x="10415" y="13953"/>
                      <a:pt x="10497" y="14007"/>
                      <a:pt x="10567" y="14007"/>
                    </a:cubicBezTo>
                    <a:cubicBezTo>
                      <a:pt x="10597" y="14007"/>
                      <a:pt x="10624" y="13997"/>
                      <a:pt x="10641" y="13972"/>
                    </a:cubicBezTo>
                    <a:lnTo>
                      <a:pt x="10641" y="13972"/>
                    </a:lnTo>
                    <a:cubicBezTo>
                      <a:pt x="10625" y="14005"/>
                      <a:pt x="10647" y="14038"/>
                      <a:pt x="10669" y="14071"/>
                    </a:cubicBezTo>
                    <a:cubicBezTo>
                      <a:pt x="10687" y="14089"/>
                      <a:pt x="10699" y="14092"/>
                      <a:pt x="10711" y="14092"/>
                    </a:cubicBezTo>
                    <a:cubicBezTo>
                      <a:pt x="10716" y="14092"/>
                      <a:pt x="10722" y="14091"/>
                      <a:pt x="10729" y="14091"/>
                    </a:cubicBezTo>
                    <a:cubicBezTo>
                      <a:pt x="10736" y="14091"/>
                      <a:pt x="10743" y="14092"/>
                      <a:pt x="10752" y="14095"/>
                    </a:cubicBezTo>
                    <a:cubicBezTo>
                      <a:pt x="10788" y="14107"/>
                      <a:pt x="10824" y="14155"/>
                      <a:pt x="10871" y="14190"/>
                    </a:cubicBezTo>
                    <a:cubicBezTo>
                      <a:pt x="10889" y="14199"/>
                      <a:pt x="10906" y="14201"/>
                      <a:pt x="10924" y="14201"/>
                    </a:cubicBezTo>
                    <a:cubicBezTo>
                      <a:pt x="10943" y="14201"/>
                      <a:pt x="10963" y="14199"/>
                      <a:pt x="10982" y="14199"/>
                    </a:cubicBezTo>
                    <a:cubicBezTo>
                      <a:pt x="10993" y="14199"/>
                      <a:pt x="11003" y="14200"/>
                      <a:pt x="11014" y="14202"/>
                    </a:cubicBezTo>
                    <a:cubicBezTo>
                      <a:pt x="11074" y="14226"/>
                      <a:pt x="11133" y="14250"/>
                      <a:pt x="11181" y="14286"/>
                    </a:cubicBezTo>
                    <a:cubicBezTo>
                      <a:pt x="11240" y="14333"/>
                      <a:pt x="11312" y="14369"/>
                      <a:pt x="11395" y="14393"/>
                    </a:cubicBezTo>
                    <a:cubicBezTo>
                      <a:pt x="11400" y="14394"/>
                      <a:pt x="11406" y="14395"/>
                      <a:pt x="11412" y="14395"/>
                    </a:cubicBezTo>
                    <a:cubicBezTo>
                      <a:pt x="11458" y="14395"/>
                      <a:pt x="11516" y="14357"/>
                      <a:pt x="11526" y="14357"/>
                    </a:cubicBezTo>
                    <a:cubicBezTo>
                      <a:pt x="11550" y="14369"/>
                      <a:pt x="11550" y="14452"/>
                      <a:pt x="11574" y="14476"/>
                    </a:cubicBezTo>
                    <a:cubicBezTo>
                      <a:pt x="11579" y="14482"/>
                      <a:pt x="11587" y="14484"/>
                      <a:pt x="11595" y="14484"/>
                    </a:cubicBezTo>
                    <a:cubicBezTo>
                      <a:pt x="11623" y="14484"/>
                      <a:pt x="11663" y="14459"/>
                      <a:pt x="11681" y="14440"/>
                    </a:cubicBezTo>
                    <a:cubicBezTo>
                      <a:pt x="11690" y="14422"/>
                      <a:pt x="11722" y="14351"/>
                      <a:pt x="11758" y="14351"/>
                    </a:cubicBezTo>
                    <a:cubicBezTo>
                      <a:pt x="11768" y="14351"/>
                      <a:pt x="11778" y="14356"/>
                      <a:pt x="11788" y="14369"/>
                    </a:cubicBezTo>
                    <a:cubicBezTo>
                      <a:pt x="11824" y="14440"/>
                      <a:pt x="11824" y="14488"/>
                      <a:pt x="11883" y="14536"/>
                    </a:cubicBezTo>
                    <a:cubicBezTo>
                      <a:pt x="11892" y="14543"/>
                      <a:pt x="11903" y="14546"/>
                      <a:pt x="11914" y="14546"/>
                    </a:cubicBezTo>
                    <a:cubicBezTo>
                      <a:pt x="11956" y="14546"/>
                      <a:pt x="12010" y="14507"/>
                      <a:pt x="12054" y="14507"/>
                    </a:cubicBezTo>
                    <a:cubicBezTo>
                      <a:pt x="12076" y="14507"/>
                      <a:pt x="12096" y="14517"/>
                      <a:pt x="12110" y="14548"/>
                    </a:cubicBezTo>
                    <a:cubicBezTo>
                      <a:pt x="12145" y="14619"/>
                      <a:pt x="12336" y="14643"/>
                      <a:pt x="12395" y="14643"/>
                    </a:cubicBezTo>
                    <a:cubicBezTo>
                      <a:pt x="12467" y="14643"/>
                      <a:pt x="12526" y="14655"/>
                      <a:pt x="12586" y="14679"/>
                    </a:cubicBezTo>
                    <a:cubicBezTo>
                      <a:pt x="12597" y="14689"/>
                      <a:pt x="12696" y="14789"/>
                      <a:pt x="12714" y="14789"/>
                    </a:cubicBezTo>
                    <a:cubicBezTo>
                      <a:pt x="12716" y="14789"/>
                      <a:pt x="12717" y="14788"/>
                      <a:pt x="12717" y="14786"/>
                    </a:cubicBezTo>
                    <a:cubicBezTo>
                      <a:pt x="12717" y="14774"/>
                      <a:pt x="12681" y="14726"/>
                      <a:pt x="12729" y="14714"/>
                    </a:cubicBezTo>
                    <a:cubicBezTo>
                      <a:pt x="12746" y="14708"/>
                      <a:pt x="12761" y="14705"/>
                      <a:pt x="12776" y="14705"/>
                    </a:cubicBezTo>
                    <a:cubicBezTo>
                      <a:pt x="12791" y="14705"/>
                      <a:pt x="12806" y="14708"/>
                      <a:pt x="12824" y="14714"/>
                    </a:cubicBezTo>
                    <a:cubicBezTo>
                      <a:pt x="12880" y="14725"/>
                      <a:pt x="12968" y="14758"/>
                      <a:pt x="12958" y="14821"/>
                    </a:cubicBezTo>
                    <a:lnTo>
                      <a:pt x="12958" y="14821"/>
                    </a:lnTo>
                    <a:cubicBezTo>
                      <a:pt x="12971" y="14772"/>
                      <a:pt x="12983" y="14754"/>
                      <a:pt x="12997" y="14754"/>
                    </a:cubicBezTo>
                    <a:cubicBezTo>
                      <a:pt x="13033" y="14754"/>
                      <a:pt x="13074" y="14881"/>
                      <a:pt x="13133" y="14881"/>
                    </a:cubicBezTo>
                    <a:cubicBezTo>
                      <a:pt x="13223" y="14881"/>
                      <a:pt x="13239" y="14797"/>
                      <a:pt x="13320" y="14797"/>
                    </a:cubicBezTo>
                    <a:cubicBezTo>
                      <a:pt x="13325" y="14797"/>
                      <a:pt x="13330" y="14797"/>
                      <a:pt x="13336" y="14798"/>
                    </a:cubicBezTo>
                    <a:cubicBezTo>
                      <a:pt x="13360" y="14798"/>
                      <a:pt x="13419" y="14857"/>
                      <a:pt x="13443" y="14869"/>
                    </a:cubicBezTo>
                    <a:cubicBezTo>
                      <a:pt x="13473" y="14883"/>
                      <a:pt x="13494" y="14888"/>
                      <a:pt x="13511" y="14888"/>
                    </a:cubicBezTo>
                    <a:cubicBezTo>
                      <a:pt x="13553" y="14888"/>
                      <a:pt x="13564" y="14856"/>
                      <a:pt x="13610" y="14856"/>
                    </a:cubicBezTo>
                    <a:cubicBezTo>
                      <a:pt x="13625" y="14856"/>
                      <a:pt x="13644" y="14860"/>
                      <a:pt x="13669" y="14869"/>
                    </a:cubicBezTo>
                    <a:cubicBezTo>
                      <a:pt x="13741" y="14905"/>
                      <a:pt x="13824" y="14929"/>
                      <a:pt x="13895" y="14940"/>
                    </a:cubicBezTo>
                    <a:cubicBezTo>
                      <a:pt x="13943" y="14929"/>
                      <a:pt x="13979" y="14917"/>
                      <a:pt x="14026" y="14905"/>
                    </a:cubicBezTo>
                    <a:cubicBezTo>
                      <a:pt x="14139" y="14925"/>
                      <a:pt x="14251" y="15060"/>
                      <a:pt x="14379" y="15060"/>
                    </a:cubicBezTo>
                    <a:cubicBezTo>
                      <a:pt x="14400" y="15060"/>
                      <a:pt x="14421" y="15056"/>
                      <a:pt x="14443" y="15048"/>
                    </a:cubicBezTo>
                    <a:cubicBezTo>
                      <a:pt x="14505" y="15027"/>
                      <a:pt x="14469" y="14998"/>
                      <a:pt x="14512" y="14998"/>
                    </a:cubicBezTo>
                    <a:cubicBezTo>
                      <a:pt x="14518" y="14998"/>
                      <a:pt x="14527" y="14998"/>
                      <a:pt x="14538" y="15000"/>
                    </a:cubicBezTo>
                    <a:cubicBezTo>
                      <a:pt x="14562" y="15024"/>
                      <a:pt x="14598" y="15036"/>
                      <a:pt x="14634" y="15048"/>
                    </a:cubicBezTo>
                    <a:cubicBezTo>
                      <a:pt x="14646" y="15048"/>
                      <a:pt x="14646" y="15012"/>
                      <a:pt x="14681" y="15012"/>
                    </a:cubicBezTo>
                    <a:cubicBezTo>
                      <a:pt x="14695" y="15009"/>
                      <a:pt x="14710" y="15008"/>
                      <a:pt x="14726" y="15008"/>
                    </a:cubicBezTo>
                    <a:cubicBezTo>
                      <a:pt x="14858" y="15008"/>
                      <a:pt x="15054" y="15098"/>
                      <a:pt x="15204" y="15098"/>
                    </a:cubicBezTo>
                    <a:cubicBezTo>
                      <a:pt x="15255" y="15098"/>
                      <a:pt x="15300" y="15087"/>
                      <a:pt x="15336" y="15060"/>
                    </a:cubicBezTo>
                    <a:lnTo>
                      <a:pt x="15336" y="15060"/>
                    </a:lnTo>
                    <a:cubicBezTo>
                      <a:pt x="15351" y="15071"/>
                      <a:pt x="15351" y="15083"/>
                      <a:pt x="15345" y="15093"/>
                    </a:cubicBezTo>
                    <a:lnTo>
                      <a:pt x="15345" y="15093"/>
                    </a:lnTo>
                    <a:cubicBezTo>
                      <a:pt x="15373" y="15082"/>
                      <a:pt x="15395" y="15015"/>
                      <a:pt x="15402" y="14941"/>
                    </a:cubicBezTo>
                    <a:lnTo>
                      <a:pt x="15402" y="14941"/>
                    </a:lnTo>
                    <a:cubicBezTo>
                      <a:pt x="15422" y="14990"/>
                      <a:pt x="15499" y="15035"/>
                      <a:pt x="15558" y="15035"/>
                    </a:cubicBezTo>
                    <a:cubicBezTo>
                      <a:pt x="15605" y="15035"/>
                      <a:pt x="15641" y="15005"/>
                      <a:pt x="15624" y="14925"/>
                    </a:cubicBezTo>
                    <a:lnTo>
                      <a:pt x="15624" y="14925"/>
                    </a:lnTo>
                    <a:cubicBezTo>
                      <a:pt x="15648" y="14975"/>
                      <a:pt x="15886" y="14968"/>
                      <a:pt x="15931" y="15036"/>
                    </a:cubicBezTo>
                    <a:cubicBezTo>
                      <a:pt x="15947" y="15059"/>
                      <a:pt x="15957" y="15067"/>
                      <a:pt x="15966" y="15067"/>
                    </a:cubicBezTo>
                    <a:cubicBezTo>
                      <a:pt x="15984" y="15067"/>
                      <a:pt x="15995" y="15032"/>
                      <a:pt x="16027" y="15024"/>
                    </a:cubicBezTo>
                    <a:cubicBezTo>
                      <a:pt x="16074" y="15000"/>
                      <a:pt x="16122" y="15000"/>
                      <a:pt x="16170" y="14988"/>
                    </a:cubicBezTo>
                    <a:cubicBezTo>
                      <a:pt x="16420" y="14940"/>
                      <a:pt x="16670" y="14917"/>
                      <a:pt x="16920" y="14905"/>
                    </a:cubicBezTo>
                    <a:cubicBezTo>
                      <a:pt x="16971" y="14905"/>
                      <a:pt x="17049" y="14912"/>
                      <a:pt x="17128" y="14912"/>
                    </a:cubicBezTo>
                    <a:cubicBezTo>
                      <a:pt x="17269" y="14912"/>
                      <a:pt x="17411" y="14888"/>
                      <a:pt x="17396" y="14750"/>
                    </a:cubicBezTo>
                    <a:cubicBezTo>
                      <a:pt x="17396" y="14740"/>
                      <a:pt x="17405" y="14637"/>
                      <a:pt x="17424" y="14637"/>
                    </a:cubicBezTo>
                    <a:cubicBezTo>
                      <a:pt x="17426" y="14637"/>
                      <a:pt x="17429" y="14639"/>
                      <a:pt x="17432" y="14643"/>
                    </a:cubicBezTo>
                    <a:cubicBezTo>
                      <a:pt x="17467" y="14679"/>
                      <a:pt x="17491" y="14714"/>
                      <a:pt x="17503" y="14762"/>
                    </a:cubicBezTo>
                    <a:cubicBezTo>
                      <a:pt x="17527" y="14857"/>
                      <a:pt x="17551" y="14940"/>
                      <a:pt x="17586" y="15012"/>
                    </a:cubicBezTo>
                    <a:cubicBezTo>
                      <a:pt x="17610" y="15000"/>
                      <a:pt x="17586" y="14988"/>
                      <a:pt x="17622" y="14964"/>
                    </a:cubicBezTo>
                    <a:cubicBezTo>
                      <a:pt x="17658" y="14952"/>
                      <a:pt x="17705" y="14940"/>
                      <a:pt x="17741" y="14929"/>
                    </a:cubicBezTo>
                    <a:cubicBezTo>
                      <a:pt x="17765" y="14924"/>
                      <a:pt x="17794" y="14919"/>
                      <a:pt x="17820" y="14919"/>
                    </a:cubicBezTo>
                    <a:cubicBezTo>
                      <a:pt x="17859" y="14919"/>
                      <a:pt x="17894" y="14929"/>
                      <a:pt x="17908" y="14964"/>
                    </a:cubicBezTo>
                    <a:cubicBezTo>
                      <a:pt x="17884" y="14845"/>
                      <a:pt x="18027" y="14905"/>
                      <a:pt x="18039" y="14810"/>
                    </a:cubicBezTo>
                    <a:cubicBezTo>
                      <a:pt x="18039" y="14763"/>
                      <a:pt x="18053" y="14680"/>
                      <a:pt x="18105" y="14680"/>
                    </a:cubicBezTo>
                    <a:cubicBezTo>
                      <a:pt x="18120" y="14680"/>
                      <a:pt x="18137" y="14687"/>
                      <a:pt x="18158" y="14702"/>
                    </a:cubicBezTo>
                    <a:cubicBezTo>
                      <a:pt x="18194" y="14750"/>
                      <a:pt x="18194" y="14798"/>
                      <a:pt x="18253" y="14821"/>
                    </a:cubicBezTo>
                    <a:cubicBezTo>
                      <a:pt x="18270" y="14832"/>
                      <a:pt x="18285" y="14836"/>
                      <a:pt x="18298" y="14836"/>
                    </a:cubicBezTo>
                    <a:cubicBezTo>
                      <a:pt x="18330" y="14836"/>
                      <a:pt x="18348" y="14808"/>
                      <a:pt x="18348" y="14774"/>
                    </a:cubicBezTo>
                    <a:cubicBezTo>
                      <a:pt x="18360" y="14738"/>
                      <a:pt x="18372" y="14738"/>
                      <a:pt x="18432" y="14726"/>
                    </a:cubicBezTo>
                    <a:cubicBezTo>
                      <a:pt x="18437" y="14725"/>
                      <a:pt x="18441" y="14724"/>
                      <a:pt x="18444" y="14724"/>
                    </a:cubicBezTo>
                    <a:cubicBezTo>
                      <a:pt x="18465" y="14724"/>
                      <a:pt x="18459" y="14753"/>
                      <a:pt x="18479" y="14774"/>
                    </a:cubicBezTo>
                    <a:cubicBezTo>
                      <a:pt x="18488" y="14784"/>
                      <a:pt x="18498" y="14789"/>
                      <a:pt x="18509" y="14789"/>
                    </a:cubicBezTo>
                    <a:cubicBezTo>
                      <a:pt x="18564" y="14789"/>
                      <a:pt x="18646" y="14680"/>
                      <a:pt x="18733" y="14680"/>
                    </a:cubicBezTo>
                    <a:cubicBezTo>
                      <a:pt x="18747" y="14680"/>
                      <a:pt x="18762" y="14683"/>
                      <a:pt x="18777" y="14690"/>
                    </a:cubicBezTo>
                    <a:cubicBezTo>
                      <a:pt x="18832" y="14679"/>
                      <a:pt x="18877" y="14545"/>
                      <a:pt x="18912" y="14545"/>
                    </a:cubicBezTo>
                    <a:cubicBezTo>
                      <a:pt x="18915" y="14545"/>
                      <a:pt x="18917" y="14546"/>
                      <a:pt x="18920" y="14548"/>
                    </a:cubicBezTo>
                    <a:cubicBezTo>
                      <a:pt x="18950" y="14568"/>
                      <a:pt x="18971" y="14613"/>
                      <a:pt x="18992" y="14613"/>
                    </a:cubicBezTo>
                    <a:cubicBezTo>
                      <a:pt x="18996" y="14613"/>
                      <a:pt x="18999" y="14611"/>
                      <a:pt x="19003" y="14607"/>
                    </a:cubicBezTo>
                    <a:cubicBezTo>
                      <a:pt x="19027" y="14595"/>
                      <a:pt x="19003" y="14536"/>
                      <a:pt x="19027" y="14500"/>
                    </a:cubicBezTo>
                    <a:lnTo>
                      <a:pt x="19146" y="14619"/>
                    </a:lnTo>
                    <a:cubicBezTo>
                      <a:pt x="19146" y="14547"/>
                      <a:pt x="19218" y="14483"/>
                      <a:pt x="19291" y="14483"/>
                    </a:cubicBezTo>
                    <a:cubicBezTo>
                      <a:pt x="19302" y="14483"/>
                      <a:pt x="19314" y="14485"/>
                      <a:pt x="19325" y="14488"/>
                    </a:cubicBezTo>
                    <a:cubicBezTo>
                      <a:pt x="19341" y="14491"/>
                      <a:pt x="19356" y="14493"/>
                      <a:pt x="19370" y="14493"/>
                    </a:cubicBezTo>
                    <a:cubicBezTo>
                      <a:pt x="19411" y="14493"/>
                      <a:pt x="19448" y="14482"/>
                      <a:pt x="19491" y="14464"/>
                    </a:cubicBezTo>
                    <a:cubicBezTo>
                      <a:pt x="19501" y="14464"/>
                      <a:pt x="19536" y="14423"/>
                      <a:pt x="19520" y="14423"/>
                    </a:cubicBezTo>
                    <a:cubicBezTo>
                      <a:pt x="19519" y="14423"/>
                      <a:pt x="19518" y="14423"/>
                      <a:pt x="19516" y="14423"/>
                    </a:cubicBezTo>
                    <a:lnTo>
                      <a:pt x="19516" y="14423"/>
                    </a:lnTo>
                    <a:lnTo>
                      <a:pt x="19622" y="14381"/>
                    </a:lnTo>
                    <a:cubicBezTo>
                      <a:pt x="19706" y="14357"/>
                      <a:pt x="19634" y="14381"/>
                      <a:pt x="19670" y="14321"/>
                    </a:cubicBezTo>
                    <a:cubicBezTo>
                      <a:pt x="19686" y="14290"/>
                      <a:pt x="19755" y="14290"/>
                      <a:pt x="19813" y="14290"/>
                    </a:cubicBezTo>
                    <a:lnTo>
                      <a:pt x="19813" y="14290"/>
                    </a:lnTo>
                    <a:cubicBezTo>
                      <a:pt x="19842" y="14290"/>
                      <a:pt x="19868" y="14290"/>
                      <a:pt x="19884" y="14286"/>
                    </a:cubicBezTo>
                    <a:cubicBezTo>
                      <a:pt x="19920" y="14286"/>
                      <a:pt x="20039" y="14262"/>
                      <a:pt x="20063" y="14214"/>
                    </a:cubicBezTo>
                    <a:cubicBezTo>
                      <a:pt x="20090" y="14168"/>
                      <a:pt x="20054" y="14115"/>
                      <a:pt x="20091" y="14115"/>
                    </a:cubicBezTo>
                    <a:cubicBezTo>
                      <a:pt x="20102" y="14115"/>
                      <a:pt x="20119" y="14120"/>
                      <a:pt x="20146" y="14131"/>
                    </a:cubicBezTo>
                    <a:cubicBezTo>
                      <a:pt x="20170" y="14150"/>
                      <a:pt x="20207" y="14159"/>
                      <a:pt x="20237" y="14159"/>
                    </a:cubicBezTo>
                    <a:cubicBezTo>
                      <a:pt x="20282" y="14159"/>
                      <a:pt x="20311" y="14138"/>
                      <a:pt x="20253" y="14095"/>
                    </a:cubicBezTo>
                    <a:cubicBezTo>
                      <a:pt x="20224" y="14026"/>
                      <a:pt x="20259" y="13982"/>
                      <a:pt x="20320" y="13982"/>
                    </a:cubicBezTo>
                    <a:cubicBezTo>
                      <a:pt x="20332" y="13982"/>
                      <a:pt x="20346" y="13984"/>
                      <a:pt x="20361" y="13988"/>
                    </a:cubicBezTo>
                    <a:cubicBezTo>
                      <a:pt x="20406" y="13996"/>
                      <a:pt x="20432" y="14023"/>
                      <a:pt x="20464" y="14023"/>
                    </a:cubicBezTo>
                    <a:cubicBezTo>
                      <a:pt x="20482" y="14023"/>
                      <a:pt x="20501" y="14014"/>
                      <a:pt x="20527" y="13988"/>
                    </a:cubicBezTo>
                    <a:cubicBezTo>
                      <a:pt x="20539" y="13977"/>
                      <a:pt x="20616" y="13833"/>
                      <a:pt x="20633" y="13833"/>
                    </a:cubicBezTo>
                    <a:cubicBezTo>
                      <a:pt x="20633" y="13833"/>
                      <a:pt x="20634" y="13833"/>
                      <a:pt x="20634" y="13833"/>
                    </a:cubicBezTo>
                    <a:cubicBezTo>
                      <a:pt x="20646" y="13857"/>
                      <a:pt x="20587" y="13940"/>
                      <a:pt x="20634" y="13952"/>
                    </a:cubicBezTo>
                    <a:cubicBezTo>
                      <a:pt x="20682" y="13952"/>
                      <a:pt x="20742" y="13833"/>
                      <a:pt x="20753" y="13809"/>
                    </a:cubicBezTo>
                    <a:cubicBezTo>
                      <a:pt x="20813" y="13774"/>
                      <a:pt x="20873" y="13762"/>
                      <a:pt x="20944" y="13750"/>
                    </a:cubicBezTo>
                    <a:cubicBezTo>
                      <a:pt x="20957" y="13753"/>
                      <a:pt x="20970" y="13755"/>
                      <a:pt x="20984" y="13755"/>
                    </a:cubicBezTo>
                    <a:cubicBezTo>
                      <a:pt x="21023" y="13755"/>
                      <a:pt x="21064" y="13743"/>
                      <a:pt x="21099" y="13726"/>
                    </a:cubicBezTo>
                    <a:cubicBezTo>
                      <a:pt x="21158" y="13690"/>
                      <a:pt x="21218" y="13655"/>
                      <a:pt x="21277" y="13595"/>
                    </a:cubicBezTo>
                    <a:cubicBezTo>
                      <a:pt x="21318" y="13554"/>
                      <a:pt x="21315" y="13495"/>
                      <a:pt x="21359" y="13495"/>
                    </a:cubicBezTo>
                    <a:cubicBezTo>
                      <a:pt x="21367" y="13495"/>
                      <a:pt x="21375" y="13497"/>
                      <a:pt x="21384" y="13500"/>
                    </a:cubicBezTo>
                    <a:cubicBezTo>
                      <a:pt x="21402" y="13506"/>
                      <a:pt x="21421" y="13509"/>
                      <a:pt x="21440" y="13509"/>
                    </a:cubicBezTo>
                    <a:cubicBezTo>
                      <a:pt x="21496" y="13509"/>
                      <a:pt x="21554" y="13482"/>
                      <a:pt x="21599" y="13428"/>
                    </a:cubicBezTo>
                    <a:cubicBezTo>
                      <a:pt x="21630" y="13397"/>
                      <a:pt x="21606" y="13365"/>
                      <a:pt x="21584" y="13334"/>
                    </a:cubicBezTo>
                    <a:lnTo>
                      <a:pt x="21584" y="13334"/>
                    </a:lnTo>
                    <a:cubicBezTo>
                      <a:pt x="21600" y="13354"/>
                      <a:pt x="21620" y="13363"/>
                      <a:pt x="21642" y="13363"/>
                    </a:cubicBezTo>
                    <a:cubicBezTo>
                      <a:pt x="21720" y="13363"/>
                      <a:pt x="21819" y="13253"/>
                      <a:pt x="21837" y="13190"/>
                    </a:cubicBezTo>
                    <a:cubicBezTo>
                      <a:pt x="21837" y="13151"/>
                      <a:pt x="21877" y="13113"/>
                      <a:pt x="21917" y="13113"/>
                    </a:cubicBezTo>
                    <a:cubicBezTo>
                      <a:pt x="21926" y="13113"/>
                      <a:pt x="21935" y="13114"/>
                      <a:pt x="21944" y="13119"/>
                    </a:cubicBezTo>
                    <a:cubicBezTo>
                      <a:pt x="21992" y="13143"/>
                      <a:pt x="21944" y="13178"/>
                      <a:pt x="21980" y="13190"/>
                    </a:cubicBezTo>
                    <a:cubicBezTo>
                      <a:pt x="22027" y="13190"/>
                      <a:pt x="22027" y="13131"/>
                      <a:pt x="22039" y="13107"/>
                    </a:cubicBezTo>
                    <a:cubicBezTo>
                      <a:pt x="22075" y="13047"/>
                      <a:pt x="22135" y="13000"/>
                      <a:pt x="22206" y="13000"/>
                    </a:cubicBezTo>
                    <a:cubicBezTo>
                      <a:pt x="22215" y="13013"/>
                      <a:pt x="22222" y="13018"/>
                      <a:pt x="22229" y="13018"/>
                    </a:cubicBezTo>
                    <a:cubicBezTo>
                      <a:pt x="22258" y="13018"/>
                      <a:pt x="22268" y="12912"/>
                      <a:pt x="22277" y="12893"/>
                    </a:cubicBezTo>
                    <a:cubicBezTo>
                      <a:pt x="22337" y="12821"/>
                      <a:pt x="22444" y="12774"/>
                      <a:pt x="22468" y="12690"/>
                    </a:cubicBezTo>
                    <a:cubicBezTo>
                      <a:pt x="22504" y="12619"/>
                      <a:pt x="22563" y="12547"/>
                      <a:pt x="22635" y="12512"/>
                    </a:cubicBezTo>
                    <a:cubicBezTo>
                      <a:pt x="22706" y="12464"/>
                      <a:pt x="22837" y="12381"/>
                      <a:pt x="22849" y="12285"/>
                    </a:cubicBezTo>
                    <a:cubicBezTo>
                      <a:pt x="22849" y="12250"/>
                      <a:pt x="22932" y="12274"/>
                      <a:pt x="22968" y="12250"/>
                    </a:cubicBezTo>
                    <a:cubicBezTo>
                      <a:pt x="22992" y="12238"/>
                      <a:pt x="22992" y="12178"/>
                      <a:pt x="23028" y="12143"/>
                    </a:cubicBezTo>
                    <a:cubicBezTo>
                      <a:pt x="23075" y="12095"/>
                      <a:pt x="23123" y="12035"/>
                      <a:pt x="23147" y="11976"/>
                    </a:cubicBezTo>
                    <a:cubicBezTo>
                      <a:pt x="23182" y="11916"/>
                      <a:pt x="23135" y="11904"/>
                      <a:pt x="23218" y="11857"/>
                    </a:cubicBezTo>
                    <a:cubicBezTo>
                      <a:pt x="23289" y="11821"/>
                      <a:pt x="23455" y="11715"/>
                      <a:pt x="23339" y="11632"/>
                    </a:cubicBezTo>
                    <a:lnTo>
                      <a:pt x="23339" y="11632"/>
                    </a:lnTo>
                    <a:cubicBezTo>
                      <a:pt x="23352" y="11641"/>
                      <a:pt x="23365" y="11645"/>
                      <a:pt x="23378" y="11645"/>
                    </a:cubicBezTo>
                    <a:cubicBezTo>
                      <a:pt x="23504" y="11645"/>
                      <a:pt x="23656" y="11298"/>
                      <a:pt x="23635" y="11202"/>
                    </a:cubicBezTo>
                    <a:cubicBezTo>
                      <a:pt x="23623" y="11119"/>
                      <a:pt x="23873" y="11119"/>
                      <a:pt x="23778" y="10976"/>
                    </a:cubicBezTo>
                    <a:cubicBezTo>
                      <a:pt x="23742" y="10916"/>
                      <a:pt x="23670" y="10869"/>
                      <a:pt x="23766" y="10821"/>
                    </a:cubicBezTo>
                    <a:cubicBezTo>
                      <a:pt x="23790" y="10750"/>
                      <a:pt x="23813" y="10678"/>
                      <a:pt x="23813" y="10607"/>
                    </a:cubicBezTo>
                    <a:cubicBezTo>
                      <a:pt x="23823" y="10607"/>
                      <a:pt x="23832" y="10642"/>
                      <a:pt x="23852" y="10642"/>
                    </a:cubicBezTo>
                    <a:cubicBezTo>
                      <a:pt x="23858" y="10642"/>
                      <a:pt x="23865" y="10639"/>
                      <a:pt x="23873" y="10630"/>
                    </a:cubicBezTo>
                    <a:cubicBezTo>
                      <a:pt x="23885" y="10595"/>
                      <a:pt x="23897" y="10547"/>
                      <a:pt x="23909" y="10511"/>
                    </a:cubicBezTo>
                    <a:cubicBezTo>
                      <a:pt x="23932" y="10416"/>
                      <a:pt x="24016" y="10309"/>
                      <a:pt x="24016" y="10214"/>
                    </a:cubicBezTo>
                    <a:lnTo>
                      <a:pt x="24016" y="10214"/>
                    </a:lnTo>
                    <a:cubicBezTo>
                      <a:pt x="23990" y="10258"/>
                      <a:pt x="23941" y="10283"/>
                      <a:pt x="23891" y="10283"/>
                    </a:cubicBezTo>
                    <a:cubicBezTo>
                      <a:pt x="23848" y="10283"/>
                      <a:pt x="23805" y="10264"/>
                      <a:pt x="23778" y="10226"/>
                    </a:cubicBezTo>
                    <a:cubicBezTo>
                      <a:pt x="23782" y="10193"/>
                      <a:pt x="23798" y="10182"/>
                      <a:pt x="23818" y="10182"/>
                    </a:cubicBezTo>
                    <a:cubicBezTo>
                      <a:pt x="23848" y="10182"/>
                      <a:pt x="23887" y="10207"/>
                      <a:pt x="23909" y="10214"/>
                    </a:cubicBezTo>
                    <a:cubicBezTo>
                      <a:pt x="23910" y="10214"/>
                      <a:pt x="23911" y="10214"/>
                      <a:pt x="23912" y="10214"/>
                    </a:cubicBezTo>
                    <a:cubicBezTo>
                      <a:pt x="23932" y="10214"/>
                      <a:pt x="23933" y="10093"/>
                      <a:pt x="23944" y="10059"/>
                    </a:cubicBezTo>
                    <a:cubicBezTo>
                      <a:pt x="23956" y="10023"/>
                      <a:pt x="24051" y="9952"/>
                      <a:pt x="24028" y="9928"/>
                    </a:cubicBezTo>
                    <a:cubicBezTo>
                      <a:pt x="24004" y="9904"/>
                      <a:pt x="23956" y="9892"/>
                      <a:pt x="23968" y="9833"/>
                    </a:cubicBezTo>
                    <a:cubicBezTo>
                      <a:pt x="24016" y="9749"/>
                      <a:pt x="24040" y="9666"/>
                      <a:pt x="24040" y="9571"/>
                    </a:cubicBezTo>
                    <a:lnTo>
                      <a:pt x="24040" y="9571"/>
                    </a:lnTo>
                    <a:cubicBezTo>
                      <a:pt x="24037" y="9576"/>
                      <a:pt x="24034" y="9579"/>
                      <a:pt x="24031" y="9579"/>
                    </a:cubicBezTo>
                    <a:cubicBezTo>
                      <a:pt x="23998" y="9579"/>
                      <a:pt x="23965" y="9210"/>
                      <a:pt x="23932" y="9166"/>
                    </a:cubicBezTo>
                    <a:cubicBezTo>
                      <a:pt x="23928" y="9160"/>
                      <a:pt x="23924" y="9158"/>
                      <a:pt x="23918" y="9158"/>
                    </a:cubicBezTo>
                    <a:cubicBezTo>
                      <a:pt x="23897" y="9158"/>
                      <a:pt x="23865" y="9192"/>
                      <a:pt x="23838" y="9192"/>
                    </a:cubicBezTo>
                    <a:cubicBezTo>
                      <a:pt x="23829" y="9192"/>
                      <a:pt x="23821" y="9188"/>
                      <a:pt x="23813" y="9178"/>
                    </a:cubicBezTo>
                    <a:cubicBezTo>
                      <a:pt x="23766" y="9142"/>
                      <a:pt x="23873" y="9071"/>
                      <a:pt x="23909" y="9071"/>
                    </a:cubicBezTo>
                    <a:cubicBezTo>
                      <a:pt x="23873" y="9071"/>
                      <a:pt x="23813" y="9059"/>
                      <a:pt x="23825" y="8999"/>
                    </a:cubicBezTo>
                    <a:cubicBezTo>
                      <a:pt x="23849" y="8952"/>
                      <a:pt x="23909" y="8964"/>
                      <a:pt x="23909" y="8916"/>
                    </a:cubicBezTo>
                    <a:cubicBezTo>
                      <a:pt x="23921" y="8868"/>
                      <a:pt x="23778" y="8892"/>
                      <a:pt x="23766" y="8809"/>
                    </a:cubicBezTo>
                    <a:cubicBezTo>
                      <a:pt x="23766" y="8798"/>
                      <a:pt x="23817" y="8663"/>
                      <a:pt x="23786" y="8663"/>
                    </a:cubicBezTo>
                    <a:cubicBezTo>
                      <a:pt x="23784" y="8663"/>
                      <a:pt x="23781" y="8664"/>
                      <a:pt x="23778" y="8666"/>
                    </a:cubicBezTo>
                    <a:cubicBezTo>
                      <a:pt x="23743" y="8675"/>
                      <a:pt x="23740" y="8703"/>
                      <a:pt x="23727" y="8703"/>
                    </a:cubicBezTo>
                    <a:cubicBezTo>
                      <a:pt x="23722" y="8703"/>
                      <a:pt x="23716" y="8699"/>
                      <a:pt x="23706" y="8690"/>
                    </a:cubicBezTo>
                    <a:cubicBezTo>
                      <a:pt x="23694" y="8678"/>
                      <a:pt x="23682" y="8654"/>
                      <a:pt x="23682" y="8630"/>
                    </a:cubicBezTo>
                    <a:cubicBezTo>
                      <a:pt x="23694" y="8571"/>
                      <a:pt x="23801" y="8594"/>
                      <a:pt x="23790" y="8523"/>
                    </a:cubicBezTo>
                    <a:cubicBezTo>
                      <a:pt x="23778" y="8475"/>
                      <a:pt x="23754" y="8428"/>
                      <a:pt x="23718" y="8380"/>
                    </a:cubicBezTo>
                    <a:cubicBezTo>
                      <a:pt x="23706" y="8368"/>
                      <a:pt x="23670" y="8356"/>
                      <a:pt x="23670" y="8356"/>
                    </a:cubicBezTo>
                    <a:cubicBezTo>
                      <a:pt x="23635" y="8285"/>
                      <a:pt x="23587" y="8202"/>
                      <a:pt x="23540" y="8130"/>
                    </a:cubicBezTo>
                    <a:cubicBezTo>
                      <a:pt x="23513" y="8094"/>
                      <a:pt x="23490" y="8075"/>
                      <a:pt x="23473" y="8075"/>
                    </a:cubicBezTo>
                    <a:cubicBezTo>
                      <a:pt x="23452" y="8075"/>
                      <a:pt x="23443" y="8106"/>
                      <a:pt x="23456" y="8166"/>
                    </a:cubicBezTo>
                    <a:cubicBezTo>
                      <a:pt x="23420" y="8094"/>
                      <a:pt x="23373" y="8035"/>
                      <a:pt x="23385" y="7952"/>
                    </a:cubicBezTo>
                    <a:cubicBezTo>
                      <a:pt x="23397" y="7868"/>
                      <a:pt x="23409" y="7785"/>
                      <a:pt x="23325" y="7749"/>
                    </a:cubicBezTo>
                    <a:cubicBezTo>
                      <a:pt x="23254" y="7713"/>
                      <a:pt x="23254" y="7737"/>
                      <a:pt x="23206" y="7678"/>
                    </a:cubicBezTo>
                    <a:cubicBezTo>
                      <a:pt x="23182" y="7654"/>
                      <a:pt x="23159" y="7618"/>
                      <a:pt x="23135" y="7594"/>
                    </a:cubicBezTo>
                    <a:cubicBezTo>
                      <a:pt x="23125" y="7594"/>
                      <a:pt x="23116" y="7610"/>
                      <a:pt x="23106" y="7610"/>
                    </a:cubicBezTo>
                    <a:cubicBezTo>
                      <a:pt x="23104" y="7610"/>
                      <a:pt x="23101" y="7609"/>
                      <a:pt x="23099" y="7606"/>
                    </a:cubicBezTo>
                    <a:cubicBezTo>
                      <a:pt x="23028" y="7571"/>
                      <a:pt x="22992" y="7475"/>
                      <a:pt x="22932" y="7428"/>
                    </a:cubicBezTo>
                    <a:cubicBezTo>
                      <a:pt x="22861" y="7380"/>
                      <a:pt x="22789" y="7368"/>
                      <a:pt x="22801" y="7297"/>
                    </a:cubicBezTo>
                    <a:cubicBezTo>
                      <a:pt x="22801" y="7249"/>
                      <a:pt x="22694" y="7130"/>
                      <a:pt x="22658" y="7130"/>
                    </a:cubicBezTo>
                    <a:cubicBezTo>
                      <a:pt x="22611" y="7130"/>
                      <a:pt x="22658" y="7237"/>
                      <a:pt x="22670" y="7261"/>
                    </a:cubicBezTo>
                    <a:cubicBezTo>
                      <a:pt x="22635" y="7225"/>
                      <a:pt x="22599" y="7178"/>
                      <a:pt x="22587" y="7130"/>
                    </a:cubicBezTo>
                    <a:cubicBezTo>
                      <a:pt x="22563" y="7082"/>
                      <a:pt x="22575" y="7047"/>
                      <a:pt x="22551" y="6999"/>
                    </a:cubicBezTo>
                    <a:cubicBezTo>
                      <a:pt x="22492" y="6928"/>
                      <a:pt x="22432" y="6951"/>
                      <a:pt x="22397" y="6868"/>
                    </a:cubicBezTo>
                    <a:cubicBezTo>
                      <a:pt x="22386" y="6848"/>
                      <a:pt x="22393" y="6724"/>
                      <a:pt x="22352" y="6724"/>
                    </a:cubicBezTo>
                    <a:cubicBezTo>
                      <a:pt x="22345" y="6724"/>
                      <a:pt x="22336" y="6728"/>
                      <a:pt x="22325" y="6737"/>
                    </a:cubicBezTo>
                    <a:cubicBezTo>
                      <a:pt x="22297" y="6751"/>
                      <a:pt x="22261" y="6777"/>
                      <a:pt x="22229" y="6777"/>
                    </a:cubicBezTo>
                    <a:cubicBezTo>
                      <a:pt x="22206" y="6777"/>
                      <a:pt x="22185" y="6764"/>
                      <a:pt x="22170" y="6725"/>
                    </a:cubicBezTo>
                    <a:cubicBezTo>
                      <a:pt x="22158" y="6654"/>
                      <a:pt x="22170" y="6630"/>
                      <a:pt x="22135" y="6570"/>
                    </a:cubicBezTo>
                    <a:cubicBezTo>
                      <a:pt x="22124" y="6549"/>
                      <a:pt x="22024" y="6448"/>
                      <a:pt x="21988" y="6448"/>
                    </a:cubicBezTo>
                    <a:cubicBezTo>
                      <a:pt x="21985" y="6448"/>
                      <a:pt x="21982" y="6449"/>
                      <a:pt x="21980" y="6451"/>
                    </a:cubicBezTo>
                    <a:cubicBezTo>
                      <a:pt x="21952" y="6461"/>
                      <a:pt x="21938" y="6544"/>
                      <a:pt x="21899" y="6544"/>
                    </a:cubicBezTo>
                    <a:cubicBezTo>
                      <a:pt x="21888" y="6544"/>
                      <a:pt x="21876" y="6538"/>
                      <a:pt x="21861" y="6523"/>
                    </a:cubicBezTo>
                    <a:cubicBezTo>
                      <a:pt x="21801" y="6439"/>
                      <a:pt x="21896" y="6439"/>
                      <a:pt x="21896" y="6392"/>
                    </a:cubicBezTo>
                    <a:lnTo>
                      <a:pt x="21896" y="6392"/>
                    </a:lnTo>
                    <a:cubicBezTo>
                      <a:pt x="21861" y="6404"/>
                      <a:pt x="21813" y="6416"/>
                      <a:pt x="21777" y="6428"/>
                    </a:cubicBezTo>
                    <a:cubicBezTo>
                      <a:pt x="21706" y="6428"/>
                      <a:pt x="21718" y="6392"/>
                      <a:pt x="21718" y="6356"/>
                    </a:cubicBezTo>
                    <a:cubicBezTo>
                      <a:pt x="21694" y="6261"/>
                      <a:pt x="21635" y="6178"/>
                      <a:pt x="21539" y="6142"/>
                    </a:cubicBezTo>
                    <a:cubicBezTo>
                      <a:pt x="21534" y="6140"/>
                      <a:pt x="21530" y="6139"/>
                      <a:pt x="21526" y="6139"/>
                    </a:cubicBezTo>
                    <a:cubicBezTo>
                      <a:pt x="21467" y="6139"/>
                      <a:pt x="21443" y="6273"/>
                      <a:pt x="21412" y="6273"/>
                    </a:cubicBezTo>
                    <a:cubicBezTo>
                      <a:pt x="21411" y="6273"/>
                      <a:pt x="21410" y="6273"/>
                      <a:pt x="21408" y="6273"/>
                    </a:cubicBezTo>
                    <a:cubicBezTo>
                      <a:pt x="21384" y="6261"/>
                      <a:pt x="21396" y="6201"/>
                      <a:pt x="21384" y="6166"/>
                    </a:cubicBezTo>
                    <a:cubicBezTo>
                      <a:pt x="21373" y="6118"/>
                      <a:pt x="21337" y="6070"/>
                      <a:pt x="21301" y="6035"/>
                    </a:cubicBezTo>
                    <a:cubicBezTo>
                      <a:pt x="21254" y="5987"/>
                      <a:pt x="21194" y="5832"/>
                      <a:pt x="21134" y="5820"/>
                    </a:cubicBezTo>
                    <a:cubicBezTo>
                      <a:pt x="21119" y="5820"/>
                      <a:pt x="21076" y="5841"/>
                      <a:pt x="21046" y="5841"/>
                    </a:cubicBezTo>
                    <a:cubicBezTo>
                      <a:pt x="21031" y="5841"/>
                      <a:pt x="21019" y="5836"/>
                      <a:pt x="21015" y="5820"/>
                    </a:cubicBezTo>
                    <a:cubicBezTo>
                      <a:pt x="21015" y="5785"/>
                      <a:pt x="21027" y="5761"/>
                      <a:pt x="20992" y="5737"/>
                    </a:cubicBezTo>
                    <a:cubicBezTo>
                      <a:pt x="20963" y="5716"/>
                      <a:pt x="20934" y="5709"/>
                      <a:pt x="20905" y="5709"/>
                    </a:cubicBezTo>
                    <a:cubicBezTo>
                      <a:pt x="20856" y="5709"/>
                      <a:pt x="20806" y="5727"/>
                      <a:pt x="20758" y="5727"/>
                    </a:cubicBezTo>
                    <a:cubicBezTo>
                      <a:pt x="20736" y="5727"/>
                      <a:pt x="20715" y="5724"/>
                      <a:pt x="20694" y="5713"/>
                    </a:cubicBezTo>
                    <a:cubicBezTo>
                      <a:pt x="20599" y="5666"/>
                      <a:pt x="20634" y="5511"/>
                      <a:pt x="20563" y="5463"/>
                    </a:cubicBezTo>
                    <a:cubicBezTo>
                      <a:pt x="20561" y="5462"/>
                      <a:pt x="20558" y="5462"/>
                      <a:pt x="20556" y="5462"/>
                    </a:cubicBezTo>
                    <a:cubicBezTo>
                      <a:pt x="20529" y="5462"/>
                      <a:pt x="20539" y="5535"/>
                      <a:pt x="20539" y="5535"/>
                    </a:cubicBezTo>
                    <a:cubicBezTo>
                      <a:pt x="20492" y="5499"/>
                      <a:pt x="20515" y="5427"/>
                      <a:pt x="20456" y="5404"/>
                    </a:cubicBezTo>
                    <a:cubicBezTo>
                      <a:pt x="20396" y="5392"/>
                      <a:pt x="20325" y="5368"/>
                      <a:pt x="20253" y="5332"/>
                    </a:cubicBezTo>
                    <a:lnTo>
                      <a:pt x="20253" y="5332"/>
                    </a:lnTo>
                    <a:cubicBezTo>
                      <a:pt x="20261" y="5337"/>
                      <a:pt x="20263" y="5339"/>
                      <a:pt x="20262" y="5339"/>
                    </a:cubicBezTo>
                    <a:cubicBezTo>
                      <a:pt x="20258" y="5339"/>
                      <a:pt x="20214" y="5318"/>
                      <a:pt x="20184" y="5318"/>
                    </a:cubicBezTo>
                    <a:cubicBezTo>
                      <a:pt x="20179" y="5318"/>
                      <a:pt x="20174" y="5319"/>
                      <a:pt x="20170" y="5320"/>
                    </a:cubicBezTo>
                    <a:cubicBezTo>
                      <a:pt x="20164" y="5322"/>
                      <a:pt x="20158" y="5323"/>
                      <a:pt x="20152" y="5323"/>
                    </a:cubicBezTo>
                    <a:cubicBezTo>
                      <a:pt x="20126" y="5323"/>
                      <a:pt x="20104" y="5302"/>
                      <a:pt x="20075" y="5273"/>
                    </a:cubicBezTo>
                    <a:cubicBezTo>
                      <a:pt x="20015" y="5213"/>
                      <a:pt x="19932" y="5177"/>
                      <a:pt x="19837" y="5165"/>
                    </a:cubicBezTo>
                    <a:cubicBezTo>
                      <a:pt x="19821" y="5165"/>
                      <a:pt x="19757" y="5181"/>
                      <a:pt x="19720" y="5181"/>
                    </a:cubicBezTo>
                    <a:cubicBezTo>
                      <a:pt x="19702" y="5181"/>
                      <a:pt x="19690" y="5177"/>
                      <a:pt x="19694" y="5165"/>
                    </a:cubicBezTo>
                    <a:cubicBezTo>
                      <a:pt x="19725" y="5092"/>
                      <a:pt x="19757" y="5018"/>
                      <a:pt x="19666" y="5018"/>
                    </a:cubicBezTo>
                    <a:cubicBezTo>
                      <a:pt x="19654" y="5018"/>
                      <a:pt x="19639" y="5020"/>
                      <a:pt x="19622" y="5023"/>
                    </a:cubicBezTo>
                    <a:cubicBezTo>
                      <a:pt x="19587" y="5033"/>
                      <a:pt x="19543" y="5054"/>
                      <a:pt x="19498" y="5066"/>
                    </a:cubicBezTo>
                    <a:lnTo>
                      <a:pt x="19498" y="5066"/>
                    </a:lnTo>
                    <a:cubicBezTo>
                      <a:pt x="19515" y="5053"/>
                      <a:pt x="19527" y="5035"/>
                      <a:pt x="19527" y="5023"/>
                    </a:cubicBezTo>
                    <a:cubicBezTo>
                      <a:pt x="19513" y="5009"/>
                      <a:pt x="19484" y="4995"/>
                      <a:pt x="19459" y="4995"/>
                    </a:cubicBezTo>
                    <a:cubicBezTo>
                      <a:pt x="19441" y="4995"/>
                      <a:pt x="19425" y="5002"/>
                      <a:pt x="19420" y="5023"/>
                    </a:cubicBezTo>
                    <a:cubicBezTo>
                      <a:pt x="19420" y="5033"/>
                      <a:pt x="19430" y="5054"/>
                      <a:pt x="19441" y="5076"/>
                    </a:cubicBezTo>
                    <a:lnTo>
                      <a:pt x="19441" y="5076"/>
                    </a:lnTo>
                    <a:cubicBezTo>
                      <a:pt x="19439" y="5076"/>
                      <a:pt x="19437" y="5076"/>
                      <a:pt x="19436" y="5076"/>
                    </a:cubicBezTo>
                    <a:cubicBezTo>
                      <a:pt x="19398" y="5076"/>
                      <a:pt x="19363" y="5062"/>
                      <a:pt x="19337" y="5023"/>
                    </a:cubicBezTo>
                    <a:cubicBezTo>
                      <a:pt x="19313" y="4951"/>
                      <a:pt x="19289" y="4880"/>
                      <a:pt x="19229" y="4832"/>
                    </a:cubicBezTo>
                    <a:cubicBezTo>
                      <a:pt x="19206" y="4818"/>
                      <a:pt x="19189" y="4815"/>
                      <a:pt x="19173" y="4815"/>
                    </a:cubicBezTo>
                    <a:cubicBezTo>
                      <a:pt x="19160" y="4815"/>
                      <a:pt x="19148" y="4817"/>
                      <a:pt x="19136" y="4817"/>
                    </a:cubicBezTo>
                    <a:cubicBezTo>
                      <a:pt x="19125" y="4817"/>
                      <a:pt x="19113" y="4815"/>
                      <a:pt x="19098" y="4808"/>
                    </a:cubicBezTo>
                    <a:cubicBezTo>
                      <a:pt x="19051" y="4784"/>
                      <a:pt x="19051" y="4713"/>
                      <a:pt x="18991" y="4689"/>
                    </a:cubicBezTo>
                    <a:cubicBezTo>
                      <a:pt x="18991" y="4689"/>
                      <a:pt x="18956" y="4725"/>
                      <a:pt x="18944" y="4725"/>
                    </a:cubicBezTo>
                    <a:cubicBezTo>
                      <a:pt x="18935" y="4728"/>
                      <a:pt x="18926" y="4729"/>
                      <a:pt x="18918" y="4729"/>
                    </a:cubicBezTo>
                    <a:cubicBezTo>
                      <a:pt x="18834" y="4729"/>
                      <a:pt x="18820" y="4569"/>
                      <a:pt x="18765" y="4558"/>
                    </a:cubicBezTo>
                    <a:lnTo>
                      <a:pt x="18765" y="4558"/>
                    </a:lnTo>
                    <a:cubicBezTo>
                      <a:pt x="18792" y="4567"/>
                      <a:pt x="18765" y="4686"/>
                      <a:pt x="18708" y="4686"/>
                    </a:cubicBezTo>
                    <a:cubicBezTo>
                      <a:pt x="18690" y="4686"/>
                      <a:pt x="18669" y="4673"/>
                      <a:pt x="18646" y="4642"/>
                    </a:cubicBezTo>
                    <a:cubicBezTo>
                      <a:pt x="18610" y="4582"/>
                      <a:pt x="18622" y="4582"/>
                      <a:pt x="18575" y="4558"/>
                    </a:cubicBezTo>
                    <a:lnTo>
                      <a:pt x="18551" y="4546"/>
                    </a:lnTo>
                    <a:lnTo>
                      <a:pt x="18551" y="4546"/>
                    </a:lnTo>
                    <a:lnTo>
                      <a:pt x="18527" y="4534"/>
                    </a:lnTo>
                    <a:cubicBezTo>
                      <a:pt x="18491" y="4511"/>
                      <a:pt x="18491" y="4499"/>
                      <a:pt x="18503" y="4451"/>
                    </a:cubicBezTo>
                    <a:lnTo>
                      <a:pt x="18503" y="4451"/>
                    </a:lnTo>
                    <a:cubicBezTo>
                      <a:pt x="18491" y="4482"/>
                      <a:pt x="18467" y="4492"/>
                      <a:pt x="18438" y="4492"/>
                    </a:cubicBezTo>
                    <a:cubicBezTo>
                      <a:pt x="18385" y="4492"/>
                      <a:pt x="18314" y="4458"/>
                      <a:pt x="18263" y="4458"/>
                    </a:cubicBezTo>
                    <a:cubicBezTo>
                      <a:pt x="18237" y="4458"/>
                      <a:pt x="18216" y="4467"/>
                      <a:pt x="18206" y="4497"/>
                    </a:cubicBezTo>
                    <a:lnTo>
                      <a:pt x="18206" y="4497"/>
                    </a:lnTo>
                    <a:cubicBezTo>
                      <a:pt x="18226" y="4427"/>
                      <a:pt x="18050" y="4380"/>
                      <a:pt x="18003" y="4368"/>
                    </a:cubicBezTo>
                    <a:cubicBezTo>
                      <a:pt x="17955" y="4356"/>
                      <a:pt x="17908" y="4356"/>
                      <a:pt x="17860" y="4356"/>
                    </a:cubicBezTo>
                    <a:cubicBezTo>
                      <a:pt x="17860" y="4356"/>
                      <a:pt x="17801" y="4415"/>
                      <a:pt x="17801" y="4415"/>
                    </a:cubicBezTo>
                    <a:cubicBezTo>
                      <a:pt x="17789" y="4368"/>
                      <a:pt x="17836" y="4296"/>
                      <a:pt x="17848" y="4249"/>
                    </a:cubicBezTo>
                    <a:lnTo>
                      <a:pt x="17848" y="4249"/>
                    </a:lnTo>
                    <a:cubicBezTo>
                      <a:pt x="17801" y="4273"/>
                      <a:pt x="17741" y="4273"/>
                      <a:pt x="17717" y="4320"/>
                    </a:cubicBezTo>
                    <a:cubicBezTo>
                      <a:pt x="17697" y="4361"/>
                      <a:pt x="17667" y="4420"/>
                      <a:pt x="17598" y="4420"/>
                    </a:cubicBezTo>
                    <a:cubicBezTo>
                      <a:pt x="17587" y="4420"/>
                      <a:pt x="17576" y="4419"/>
                      <a:pt x="17563" y="4415"/>
                    </a:cubicBezTo>
                    <a:cubicBezTo>
                      <a:pt x="17574" y="4392"/>
                      <a:pt x="17634" y="4284"/>
                      <a:pt x="17622" y="4261"/>
                    </a:cubicBezTo>
                    <a:cubicBezTo>
                      <a:pt x="17619" y="4259"/>
                      <a:pt x="17614" y="4258"/>
                      <a:pt x="17609" y="4258"/>
                    </a:cubicBezTo>
                    <a:cubicBezTo>
                      <a:pt x="17576" y="4258"/>
                      <a:pt x="17512" y="4286"/>
                      <a:pt x="17491" y="4296"/>
                    </a:cubicBezTo>
                    <a:cubicBezTo>
                      <a:pt x="17455" y="4296"/>
                      <a:pt x="17420" y="4273"/>
                      <a:pt x="17384" y="4249"/>
                    </a:cubicBezTo>
                    <a:cubicBezTo>
                      <a:pt x="17372" y="4225"/>
                      <a:pt x="17348" y="4165"/>
                      <a:pt x="17313" y="4165"/>
                    </a:cubicBezTo>
                    <a:cubicBezTo>
                      <a:pt x="17308" y="4163"/>
                      <a:pt x="17303" y="4162"/>
                      <a:pt x="17298" y="4162"/>
                    </a:cubicBezTo>
                    <a:cubicBezTo>
                      <a:pt x="17262" y="4162"/>
                      <a:pt x="17233" y="4228"/>
                      <a:pt x="17204" y="4228"/>
                    </a:cubicBezTo>
                    <a:cubicBezTo>
                      <a:pt x="17201" y="4228"/>
                      <a:pt x="17197" y="4227"/>
                      <a:pt x="17193" y="4225"/>
                    </a:cubicBezTo>
                    <a:cubicBezTo>
                      <a:pt x="17193" y="4225"/>
                      <a:pt x="17170" y="4177"/>
                      <a:pt x="17158" y="4165"/>
                    </a:cubicBezTo>
                    <a:cubicBezTo>
                      <a:pt x="17134" y="4153"/>
                      <a:pt x="17110" y="4142"/>
                      <a:pt x="17086" y="4130"/>
                    </a:cubicBezTo>
                    <a:cubicBezTo>
                      <a:pt x="17015" y="4118"/>
                      <a:pt x="16943" y="4118"/>
                      <a:pt x="16872" y="4106"/>
                    </a:cubicBezTo>
                    <a:cubicBezTo>
                      <a:pt x="16818" y="4095"/>
                      <a:pt x="16813" y="4045"/>
                      <a:pt x="16768" y="4045"/>
                    </a:cubicBezTo>
                    <a:cubicBezTo>
                      <a:pt x="16763" y="4045"/>
                      <a:pt x="16758" y="4045"/>
                      <a:pt x="16753" y="4046"/>
                    </a:cubicBezTo>
                    <a:cubicBezTo>
                      <a:pt x="16717" y="4046"/>
                      <a:pt x="16693" y="4070"/>
                      <a:pt x="16682" y="4106"/>
                    </a:cubicBezTo>
                    <a:cubicBezTo>
                      <a:pt x="16705" y="4022"/>
                      <a:pt x="16717" y="3987"/>
                      <a:pt x="16610" y="3951"/>
                    </a:cubicBezTo>
                    <a:cubicBezTo>
                      <a:pt x="16610" y="3975"/>
                      <a:pt x="16610" y="3987"/>
                      <a:pt x="16598" y="3999"/>
                    </a:cubicBezTo>
                    <a:cubicBezTo>
                      <a:pt x="16549" y="3989"/>
                      <a:pt x="16394" y="3930"/>
                      <a:pt x="16315" y="3930"/>
                    </a:cubicBezTo>
                    <a:cubicBezTo>
                      <a:pt x="16298" y="3930"/>
                      <a:pt x="16285" y="3933"/>
                      <a:pt x="16277" y="3939"/>
                    </a:cubicBezTo>
                    <a:cubicBezTo>
                      <a:pt x="16277" y="3939"/>
                      <a:pt x="16287" y="4038"/>
                      <a:pt x="16253" y="4038"/>
                    </a:cubicBezTo>
                    <a:cubicBezTo>
                      <a:pt x="16249" y="4038"/>
                      <a:pt x="16245" y="4037"/>
                      <a:pt x="16241" y="4034"/>
                    </a:cubicBezTo>
                    <a:cubicBezTo>
                      <a:pt x="16193" y="4011"/>
                      <a:pt x="16158" y="3951"/>
                      <a:pt x="16122" y="3927"/>
                    </a:cubicBezTo>
                    <a:cubicBezTo>
                      <a:pt x="16003" y="3856"/>
                      <a:pt x="15872" y="3808"/>
                      <a:pt x="15741" y="3796"/>
                    </a:cubicBezTo>
                    <a:cubicBezTo>
                      <a:pt x="15680" y="3796"/>
                      <a:pt x="15636" y="3823"/>
                      <a:pt x="15580" y="3823"/>
                    </a:cubicBezTo>
                    <a:cubicBezTo>
                      <a:pt x="15570" y="3823"/>
                      <a:pt x="15561" y="3822"/>
                      <a:pt x="15550" y="3820"/>
                    </a:cubicBezTo>
                    <a:cubicBezTo>
                      <a:pt x="15537" y="3819"/>
                      <a:pt x="15525" y="3818"/>
                      <a:pt x="15514" y="3818"/>
                    </a:cubicBezTo>
                    <a:cubicBezTo>
                      <a:pt x="15442" y="3818"/>
                      <a:pt x="15437" y="3852"/>
                      <a:pt x="15396" y="3903"/>
                    </a:cubicBezTo>
                    <a:cubicBezTo>
                      <a:pt x="15405" y="3884"/>
                      <a:pt x="15319" y="3751"/>
                      <a:pt x="15268" y="3751"/>
                    </a:cubicBezTo>
                    <a:cubicBezTo>
                      <a:pt x="15257" y="3751"/>
                      <a:pt x="15247" y="3758"/>
                      <a:pt x="15241" y="3772"/>
                    </a:cubicBezTo>
                    <a:cubicBezTo>
                      <a:pt x="15217" y="3820"/>
                      <a:pt x="15384" y="3939"/>
                      <a:pt x="15348" y="3987"/>
                    </a:cubicBezTo>
                    <a:lnTo>
                      <a:pt x="15217" y="3868"/>
                    </a:lnTo>
                    <a:cubicBezTo>
                      <a:pt x="15181" y="3808"/>
                      <a:pt x="15110" y="3725"/>
                      <a:pt x="15122" y="3665"/>
                    </a:cubicBezTo>
                    <a:lnTo>
                      <a:pt x="15122" y="3665"/>
                    </a:lnTo>
                    <a:cubicBezTo>
                      <a:pt x="15098" y="3772"/>
                      <a:pt x="14979" y="3701"/>
                      <a:pt x="14896" y="3749"/>
                    </a:cubicBezTo>
                    <a:cubicBezTo>
                      <a:pt x="14800" y="3737"/>
                      <a:pt x="14812" y="3725"/>
                      <a:pt x="14824" y="3653"/>
                    </a:cubicBezTo>
                    <a:cubicBezTo>
                      <a:pt x="14848" y="3582"/>
                      <a:pt x="14765" y="3606"/>
                      <a:pt x="14765" y="3558"/>
                    </a:cubicBezTo>
                    <a:lnTo>
                      <a:pt x="14741" y="3761"/>
                    </a:lnTo>
                    <a:cubicBezTo>
                      <a:pt x="14646" y="3749"/>
                      <a:pt x="14646" y="3582"/>
                      <a:pt x="14634" y="3582"/>
                    </a:cubicBezTo>
                    <a:cubicBezTo>
                      <a:pt x="14590" y="3599"/>
                      <a:pt x="14520" y="3656"/>
                      <a:pt x="14463" y="3656"/>
                    </a:cubicBezTo>
                    <a:cubicBezTo>
                      <a:pt x="14442" y="3656"/>
                      <a:pt x="14423" y="3648"/>
                      <a:pt x="14407" y="3630"/>
                    </a:cubicBezTo>
                    <a:cubicBezTo>
                      <a:pt x="14365" y="3578"/>
                      <a:pt x="14248" y="3509"/>
                      <a:pt x="14164" y="3509"/>
                    </a:cubicBezTo>
                    <a:cubicBezTo>
                      <a:pt x="14131" y="3509"/>
                      <a:pt x="14103" y="3519"/>
                      <a:pt x="14086" y="3546"/>
                    </a:cubicBezTo>
                    <a:cubicBezTo>
                      <a:pt x="14080" y="3559"/>
                      <a:pt x="14066" y="3563"/>
                      <a:pt x="14049" y="3563"/>
                    </a:cubicBezTo>
                    <a:cubicBezTo>
                      <a:pt x="14016" y="3563"/>
                      <a:pt x="13969" y="3548"/>
                      <a:pt x="13929" y="3548"/>
                    </a:cubicBezTo>
                    <a:cubicBezTo>
                      <a:pt x="13912" y="3548"/>
                      <a:pt x="13896" y="3550"/>
                      <a:pt x="13884" y="3558"/>
                    </a:cubicBezTo>
                    <a:cubicBezTo>
                      <a:pt x="13861" y="3576"/>
                      <a:pt x="13844" y="3583"/>
                      <a:pt x="13830" y="3583"/>
                    </a:cubicBezTo>
                    <a:cubicBezTo>
                      <a:pt x="13779" y="3583"/>
                      <a:pt x="13778" y="3482"/>
                      <a:pt x="13741" y="3463"/>
                    </a:cubicBezTo>
                    <a:cubicBezTo>
                      <a:pt x="13731" y="3459"/>
                      <a:pt x="13721" y="3457"/>
                      <a:pt x="13711" y="3457"/>
                    </a:cubicBezTo>
                    <a:cubicBezTo>
                      <a:pt x="13670" y="3457"/>
                      <a:pt x="13633" y="3488"/>
                      <a:pt x="13590" y="3488"/>
                    </a:cubicBezTo>
                    <a:cubicBezTo>
                      <a:pt x="13585" y="3488"/>
                      <a:pt x="13579" y="3488"/>
                      <a:pt x="13574" y="3487"/>
                    </a:cubicBezTo>
                    <a:cubicBezTo>
                      <a:pt x="13514" y="3475"/>
                      <a:pt x="13526" y="3451"/>
                      <a:pt x="13550" y="3415"/>
                    </a:cubicBezTo>
                    <a:cubicBezTo>
                      <a:pt x="13555" y="3397"/>
                      <a:pt x="13541" y="3391"/>
                      <a:pt x="13521" y="3391"/>
                    </a:cubicBezTo>
                    <a:cubicBezTo>
                      <a:pt x="13489" y="3391"/>
                      <a:pt x="13443" y="3408"/>
                      <a:pt x="13443" y="3415"/>
                    </a:cubicBezTo>
                    <a:cubicBezTo>
                      <a:pt x="13428" y="3423"/>
                      <a:pt x="13417" y="3425"/>
                      <a:pt x="13408" y="3425"/>
                    </a:cubicBezTo>
                    <a:cubicBezTo>
                      <a:pt x="13387" y="3425"/>
                      <a:pt x="13376" y="3412"/>
                      <a:pt x="13360" y="3403"/>
                    </a:cubicBezTo>
                    <a:cubicBezTo>
                      <a:pt x="13355" y="3401"/>
                      <a:pt x="13350" y="3400"/>
                      <a:pt x="13346" y="3400"/>
                    </a:cubicBezTo>
                    <a:cubicBezTo>
                      <a:pt x="13299" y="3400"/>
                      <a:pt x="13313" y="3534"/>
                      <a:pt x="13287" y="3534"/>
                    </a:cubicBezTo>
                    <a:cubicBezTo>
                      <a:pt x="13278" y="3534"/>
                      <a:pt x="13264" y="3518"/>
                      <a:pt x="13241" y="3475"/>
                    </a:cubicBezTo>
                    <a:cubicBezTo>
                      <a:pt x="13219" y="3425"/>
                      <a:pt x="13169" y="3397"/>
                      <a:pt x="13116" y="3397"/>
                    </a:cubicBezTo>
                    <a:cubicBezTo>
                      <a:pt x="13080" y="3397"/>
                      <a:pt x="13043" y="3410"/>
                      <a:pt x="13014" y="3439"/>
                    </a:cubicBezTo>
                    <a:cubicBezTo>
                      <a:pt x="12977" y="3466"/>
                      <a:pt x="12947" y="3483"/>
                      <a:pt x="12922" y="3483"/>
                    </a:cubicBezTo>
                    <a:cubicBezTo>
                      <a:pt x="12891" y="3483"/>
                      <a:pt x="12867" y="3457"/>
                      <a:pt x="12848" y="3391"/>
                    </a:cubicBezTo>
                    <a:cubicBezTo>
                      <a:pt x="12841" y="3369"/>
                      <a:pt x="12823" y="3362"/>
                      <a:pt x="12798" y="3362"/>
                    </a:cubicBezTo>
                    <a:cubicBezTo>
                      <a:pt x="12753" y="3362"/>
                      <a:pt x="12690" y="3385"/>
                      <a:pt x="12643" y="3385"/>
                    </a:cubicBezTo>
                    <a:cubicBezTo>
                      <a:pt x="12616" y="3385"/>
                      <a:pt x="12595" y="3378"/>
                      <a:pt x="12586" y="3356"/>
                    </a:cubicBezTo>
                    <a:lnTo>
                      <a:pt x="12586" y="3356"/>
                    </a:lnTo>
                    <a:cubicBezTo>
                      <a:pt x="12602" y="3396"/>
                      <a:pt x="12478" y="3468"/>
                      <a:pt x="12424" y="3468"/>
                    </a:cubicBezTo>
                    <a:cubicBezTo>
                      <a:pt x="12398" y="3468"/>
                      <a:pt x="12388" y="3450"/>
                      <a:pt x="12419" y="3403"/>
                    </a:cubicBezTo>
                    <a:cubicBezTo>
                      <a:pt x="12429" y="3346"/>
                      <a:pt x="12413" y="3329"/>
                      <a:pt x="12386" y="3329"/>
                    </a:cubicBezTo>
                    <a:cubicBezTo>
                      <a:pt x="12346" y="3329"/>
                      <a:pt x="12279" y="3368"/>
                      <a:pt x="12229" y="3368"/>
                    </a:cubicBezTo>
                    <a:cubicBezTo>
                      <a:pt x="12181" y="3368"/>
                      <a:pt x="12133" y="3356"/>
                      <a:pt x="12086" y="3344"/>
                    </a:cubicBezTo>
                    <a:cubicBezTo>
                      <a:pt x="12062" y="3320"/>
                      <a:pt x="12086" y="3296"/>
                      <a:pt x="12038" y="3296"/>
                    </a:cubicBezTo>
                    <a:cubicBezTo>
                      <a:pt x="12027" y="3294"/>
                      <a:pt x="12010" y="3292"/>
                      <a:pt x="11989" y="3292"/>
                    </a:cubicBezTo>
                    <a:cubicBezTo>
                      <a:pt x="11919" y="3292"/>
                      <a:pt x="11809" y="3310"/>
                      <a:pt x="11800" y="3356"/>
                    </a:cubicBezTo>
                    <a:cubicBezTo>
                      <a:pt x="11800" y="3296"/>
                      <a:pt x="11824" y="3249"/>
                      <a:pt x="11752" y="3237"/>
                    </a:cubicBezTo>
                    <a:cubicBezTo>
                      <a:pt x="11749" y="3236"/>
                      <a:pt x="11746" y="3235"/>
                      <a:pt x="11742" y="3235"/>
                    </a:cubicBezTo>
                    <a:cubicBezTo>
                      <a:pt x="11708" y="3235"/>
                      <a:pt x="11661" y="3270"/>
                      <a:pt x="11632" y="3270"/>
                    </a:cubicBezTo>
                    <a:cubicBezTo>
                      <a:pt x="11621" y="3270"/>
                      <a:pt x="11613" y="3265"/>
                      <a:pt x="11609" y="3249"/>
                    </a:cubicBezTo>
                    <a:cubicBezTo>
                      <a:pt x="11609" y="3249"/>
                      <a:pt x="11550" y="3260"/>
                      <a:pt x="11550" y="3284"/>
                    </a:cubicBezTo>
                    <a:cubicBezTo>
                      <a:pt x="11550" y="3288"/>
                      <a:pt x="11545" y="3290"/>
                      <a:pt x="11537" y="3290"/>
                    </a:cubicBezTo>
                    <a:cubicBezTo>
                      <a:pt x="11522" y="3290"/>
                      <a:pt x="11498" y="3284"/>
                      <a:pt x="11490" y="3284"/>
                    </a:cubicBezTo>
                    <a:cubicBezTo>
                      <a:pt x="11445" y="3258"/>
                      <a:pt x="11393" y="3226"/>
                      <a:pt x="11353" y="3226"/>
                    </a:cubicBezTo>
                    <a:cubicBezTo>
                      <a:pt x="11319" y="3226"/>
                      <a:pt x="11293" y="3249"/>
                      <a:pt x="11288" y="3320"/>
                    </a:cubicBezTo>
                    <a:cubicBezTo>
                      <a:pt x="11288" y="3291"/>
                      <a:pt x="11296" y="3213"/>
                      <a:pt x="11266" y="3213"/>
                    </a:cubicBezTo>
                    <a:cubicBezTo>
                      <a:pt x="11259" y="3213"/>
                      <a:pt x="11251" y="3216"/>
                      <a:pt x="11240" y="3225"/>
                    </a:cubicBezTo>
                    <a:cubicBezTo>
                      <a:pt x="11187" y="3252"/>
                      <a:pt x="11187" y="3265"/>
                      <a:pt x="11155" y="3265"/>
                    </a:cubicBezTo>
                    <a:cubicBezTo>
                      <a:pt x="11144" y="3265"/>
                      <a:pt x="11130" y="3263"/>
                      <a:pt x="11109" y="3260"/>
                    </a:cubicBezTo>
                    <a:cubicBezTo>
                      <a:pt x="11157" y="3260"/>
                      <a:pt x="11157" y="3165"/>
                      <a:pt x="11097" y="3153"/>
                    </a:cubicBezTo>
                    <a:cubicBezTo>
                      <a:pt x="11074" y="3147"/>
                      <a:pt x="11050" y="3144"/>
                      <a:pt x="11026" y="3144"/>
                    </a:cubicBezTo>
                    <a:cubicBezTo>
                      <a:pt x="11002" y="3144"/>
                      <a:pt x="10978" y="3147"/>
                      <a:pt x="10955" y="3153"/>
                    </a:cubicBezTo>
                    <a:cubicBezTo>
                      <a:pt x="10847" y="3177"/>
                      <a:pt x="10836" y="3201"/>
                      <a:pt x="10824" y="3284"/>
                    </a:cubicBezTo>
                    <a:cubicBezTo>
                      <a:pt x="10728" y="3272"/>
                      <a:pt x="10752" y="3249"/>
                      <a:pt x="10728" y="3189"/>
                    </a:cubicBezTo>
                    <a:cubicBezTo>
                      <a:pt x="10705" y="3225"/>
                      <a:pt x="10681" y="3249"/>
                      <a:pt x="10669" y="3296"/>
                    </a:cubicBezTo>
                    <a:cubicBezTo>
                      <a:pt x="10669" y="3213"/>
                      <a:pt x="10657" y="3141"/>
                      <a:pt x="10645" y="3070"/>
                    </a:cubicBezTo>
                    <a:cubicBezTo>
                      <a:pt x="10586" y="3106"/>
                      <a:pt x="10538" y="3141"/>
                      <a:pt x="10490" y="3189"/>
                    </a:cubicBezTo>
                    <a:cubicBezTo>
                      <a:pt x="10462" y="3217"/>
                      <a:pt x="10431" y="3227"/>
                      <a:pt x="10397" y="3227"/>
                    </a:cubicBezTo>
                    <a:cubicBezTo>
                      <a:pt x="10344" y="3227"/>
                      <a:pt x="10286" y="3204"/>
                      <a:pt x="10228" y="3189"/>
                    </a:cubicBezTo>
                    <a:cubicBezTo>
                      <a:pt x="10199" y="3174"/>
                      <a:pt x="10124" y="3146"/>
                      <a:pt x="10069" y="3146"/>
                    </a:cubicBezTo>
                    <a:cubicBezTo>
                      <a:pt x="10034" y="3146"/>
                      <a:pt x="10007" y="3157"/>
                      <a:pt x="10002" y="3189"/>
                    </a:cubicBezTo>
                    <a:cubicBezTo>
                      <a:pt x="9990" y="3249"/>
                      <a:pt x="9978" y="3320"/>
                      <a:pt x="9978" y="3380"/>
                    </a:cubicBezTo>
                    <a:cubicBezTo>
                      <a:pt x="9903" y="3369"/>
                      <a:pt x="9925" y="3280"/>
                      <a:pt x="9939" y="3228"/>
                    </a:cubicBezTo>
                    <a:lnTo>
                      <a:pt x="9939" y="3228"/>
                    </a:lnTo>
                    <a:cubicBezTo>
                      <a:pt x="9937" y="3230"/>
                      <a:pt x="9935" y="3231"/>
                      <a:pt x="9932" y="3231"/>
                    </a:cubicBezTo>
                    <a:cubicBezTo>
                      <a:pt x="9907" y="3231"/>
                      <a:pt x="9847" y="3158"/>
                      <a:pt x="9847" y="3130"/>
                    </a:cubicBezTo>
                    <a:cubicBezTo>
                      <a:pt x="9847" y="3082"/>
                      <a:pt x="9859" y="3034"/>
                      <a:pt x="9812" y="3034"/>
                    </a:cubicBezTo>
                    <a:lnTo>
                      <a:pt x="9788" y="3237"/>
                    </a:lnTo>
                    <a:cubicBezTo>
                      <a:pt x="9800" y="3118"/>
                      <a:pt x="9514" y="3082"/>
                      <a:pt x="9443" y="3082"/>
                    </a:cubicBezTo>
                    <a:cubicBezTo>
                      <a:pt x="9490" y="3082"/>
                      <a:pt x="9478" y="3153"/>
                      <a:pt x="9478" y="3189"/>
                    </a:cubicBezTo>
                    <a:cubicBezTo>
                      <a:pt x="9389" y="3169"/>
                      <a:pt x="9357" y="3041"/>
                      <a:pt x="9280" y="3041"/>
                    </a:cubicBezTo>
                    <a:cubicBezTo>
                      <a:pt x="9265" y="3041"/>
                      <a:pt x="9248" y="3046"/>
                      <a:pt x="9228" y="3058"/>
                    </a:cubicBezTo>
                    <a:cubicBezTo>
                      <a:pt x="9220" y="3075"/>
                      <a:pt x="9169" y="3122"/>
                      <a:pt x="9136" y="3122"/>
                    </a:cubicBezTo>
                    <a:cubicBezTo>
                      <a:pt x="9123" y="3122"/>
                      <a:pt x="9113" y="3114"/>
                      <a:pt x="9109" y="3094"/>
                    </a:cubicBezTo>
                    <a:cubicBezTo>
                      <a:pt x="9109" y="3070"/>
                      <a:pt x="9204" y="2975"/>
                      <a:pt x="9121" y="2975"/>
                    </a:cubicBezTo>
                    <a:cubicBezTo>
                      <a:pt x="9066" y="2975"/>
                      <a:pt x="9032" y="3010"/>
                      <a:pt x="8976" y="3010"/>
                    </a:cubicBezTo>
                    <a:cubicBezTo>
                      <a:pt x="8959" y="3010"/>
                      <a:pt x="8941" y="3007"/>
                      <a:pt x="8919" y="2999"/>
                    </a:cubicBezTo>
                    <a:cubicBezTo>
                      <a:pt x="8847" y="2963"/>
                      <a:pt x="8776" y="2939"/>
                      <a:pt x="8704" y="2927"/>
                    </a:cubicBezTo>
                    <a:cubicBezTo>
                      <a:pt x="8699" y="2926"/>
                      <a:pt x="8693" y="2926"/>
                      <a:pt x="8688" y="2926"/>
                    </a:cubicBezTo>
                    <a:cubicBezTo>
                      <a:pt x="8603" y="2926"/>
                      <a:pt x="8547" y="3008"/>
                      <a:pt x="8638" y="3032"/>
                    </a:cubicBezTo>
                    <a:lnTo>
                      <a:pt x="8638" y="3032"/>
                    </a:lnTo>
                    <a:cubicBezTo>
                      <a:pt x="8591" y="3021"/>
                      <a:pt x="8535" y="3010"/>
                      <a:pt x="8490" y="2999"/>
                    </a:cubicBezTo>
                    <a:cubicBezTo>
                      <a:pt x="8442" y="2987"/>
                      <a:pt x="8419" y="2939"/>
                      <a:pt x="8383" y="2915"/>
                    </a:cubicBezTo>
                    <a:cubicBezTo>
                      <a:pt x="8371" y="2903"/>
                      <a:pt x="8362" y="2899"/>
                      <a:pt x="8354" y="2899"/>
                    </a:cubicBezTo>
                    <a:cubicBezTo>
                      <a:pt x="8338" y="2899"/>
                      <a:pt x="8327" y="2915"/>
                      <a:pt x="8311" y="2915"/>
                    </a:cubicBezTo>
                    <a:cubicBezTo>
                      <a:pt x="8240" y="2927"/>
                      <a:pt x="8264" y="2963"/>
                      <a:pt x="8252" y="3022"/>
                    </a:cubicBezTo>
                    <a:cubicBezTo>
                      <a:pt x="8266" y="3012"/>
                      <a:pt x="8279" y="3007"/>
                      <a:pt x="8287" y="3007"/>
                    </a:cubicBezTo>
                    <a:cubicBezTo>
                      <a:pt x="8307" y="3007"/>
                      <a:pt x="8309" y="3030"/>
                      <a:pt x="8276" y="3046"/>
                    </a:cubicBezTo>
                    <a:cubicBezTo>
                      <a:pt x="8253" y="3069"/>
                      <a:pt x="8226" y="3077"/>
                      <a:pt x="8199" y="3077"/>
                    </a:cubicBezTo>
                    <a:cubicBezTo>
                      <a:pt x="8184" y="3077"/>
                      <a:pt x="8170" y="3074"/>
                      <a:pt x="8157" y="3070"/>
                    </a:cubicBezTo>
                    <a:cubicBezTo>
                      <a:pt x="8073" y="3034"/>
                      <a:pt x="8240" y="2939"/>
                      <a:pt x="8145" y="2927"/>
                    </a:cubicBezTo>
                    <a:cubicBezTo>
                      <a:pt x="8097" y="2927"/>
                      <a:pt x="7871" y="2927"/>
                      <a:pt x="7919" y="2999"/>
                    </a:cubicBezTo>
                    <a:cubicBezTo>
                      <a:pt x="7978" y="3070"/>
                      <a:pt x="7990" y="3070"/>
                      <a:pt x="7919" y="3106"/>
                    </a:cubicBezTo>
                    <a:cubicBezTo>
                      <a:pt x="7901" y="3124"/>
                      <a:pt x="7877" y="3132"/>
                      <a:pt x="7853" y="3132"/>
                    </a:cubicBezTo>
                    <a:cubicBezTo>
                      <a:pt x="7829" y="3132"/>
                      <a:pt x="7805" y="3124"/>
                      <a:pt x="7788" y="3106"/>
                    </a:cubicBezTo>
                    <a:cubicBezTo>
                      <a:pt x="7728" y="3046"/>
                      <a:pt x="7859" y="2879"/>
                      <a:pt x="7835" y="2868"/>
                    </a:cubicBezTo>
                    <a:cubicBezTo>
                      <a:pt x="7811" y="2856"/>
                      <a:pt x="7785" y="2850"/>
                      <a:pt x="7758" y="2850"/>
                    </a:cubicBezTo>
                    <a:cubicBezTo>
                      <a:pt x="7731" y="2850"/>
                      <a:pt x="7704" y="2856"/>
                      <a:pt x="7680" y="2868"/>
                    </a:cubicBezTo>
                    <a:cubicBezTo>
                      <a:pt x="7633" y="2891"/>
                      <a:pt x="7657" y="2939"/>
                      <a:pt x="7609" y="2963"/>
                    </a:cubicBezTo>
                    <a:cubicBezTo>
                      <a:pt x="7598" y="2968"/>
                      <a:pt x="7590" y="2970"/>
                      <a:pt x="7582" y="2970"/>
                    </a:cubicBezTo>
                    <a:cubicBezTo>
                      <a:pt x="7527" y="2970"/>
                      <a:pt x="7561" y="2831"/>
                      <a:pt x="7497" y="2831"/>
                    </a:cubicBezTo>
                    <a:cubicBezTo>
                      <a:pt x="7495" y="2831"/>
                      <a:pt x="7492" y="2832"/>
                      <a:pt x="7490" y="2832"/>
                    </a:cubicBezTo>
                    <a:cubicBezTo>
                      <a:pt x="7432" y="2851"/>
                      <a:pt x="7389" y="2894"/>
                      <a:pt x="7369" y="2954"/>
                    </a:cubicBezTo>
                    <a:lnTo>
                      <a:pt x="7369" y="2954"/>
                    </a:lnTo>
                    <a:cubicBezTo>
                      <a:pt x="7380" y="2910"/>
                      <a:pt x="7392" y="2868"/>
                      <a:pt x="7383" y="2832"/>
                    </a:cubicBezTo>
                    <a:cubicBezTo>
                      <a:pt x="7361" y="2789"/>
                      <a:pt x="7293" y="2709"/>
                      <a:pt x="7219" y="2709"/>
                    </a:cubicBezTo>
                    <a:cubicBezTo>
                      <a:pt x="7210" y="2709"/>
                      <a:pt x="7201" y="2710"/>
                      <a:pt x="7192" y="2713"/>
                    </a:cubicBezTo>
                    <a:cubicBezTo>
                      <a:pt x="7168" y="2713"/>
                      <a:pt x="7228" y="2784"/>
                      <a:pt x="7180" y="2808"/>
                    </a:cubicBezTo>
                    <a:cubicBezTo>
                      <a:pt x="7133" y="2808"/>
                      <a:pt x="7073" y="2808"/>
                      <a:pt x="7037" y="2784"/>
                    </a:cubicBezTo>
                    <a:cubicBezTo>
                      <a:pt x="6990" y="2760"/>
                      <a:pt x="6966" y="2701"/>
                      <a:pt x="6918" y="2689"/>
                    </a:cubicBezTo>
                    <a:cubicBezTo>
                      <a:pt x="6871" y="2689"/>
                      <a:pt x="6846" y="2750"/>
                      <a:pt x="6808" y="2750"/>
                    </a:cubicBezTo>
                    <a:cubicBezTo>
                      <a:pt x="6798" y="2750"/>
                      <a:pt x="6787" y="2746"/>
                      <a:pt x="6776" y="2737"/>
                    </a:cubicBezTo>
                    <a:cubicBezTo>
                      <a:pt x="6745" y="2716"/>
                      <a:pt x="6749" y="2634"/>
                      <a:pt x="6713" y="2634"/>
                    </a:cubicBezTo>
                    <a:cubicBezTo>
                      <a:pt x="6707" y="2634"/>
                      <a:pt x="6701" y="2636"/>
                      <a:pt x="6692" y="2641"/>
                    </a:cubicBezTo>
                    <a:cubicBezTo>
                      <a:pt x="6639" y="2663"/>
                      <a:pt x="6624" y="2752"/>
                      <a:pt x="6543" y="2752"/>
                    </a:cubicBezTo>
                    <a:cubicBezTo>
                      <a:pt x="6534" y="2752"/>
                      <a:pt x="6524" y="2751"/>
                      <a:pt x="6514" y="2749"/>
                    </a:cubicBezTo>
                    <a:lnTo>
                      <a:pt x="6537" y="2701"/>
                    </a:lnTo>
                    <a:cubicBezTo>
                      <a:pt x="6528" y="2674"/>
                      <a:pt x="6533" y="2661"/>
                      <a:pt x="6546" y="2661"/>
                    </a:cubicBezTo>
                    <a:cubicBezTo>
                      <a:pt x="6550" y="2661"/>
                      <a:pt x="6555" y="2662"/>
                      <a:pt x="6561" y="2665"/>
                    </a:cubicBezTo>
                    <a:cubicBezTo>
                      <a:pt x="6565" y="2657"/>
                      <a:pt x="6548" y="2655"/>
                      <a:pt x="6523" y="2655"/>
                    </a:cubicBezTo>
                    <a:cubicBezTo>
                      <a:pt x="6473" y="2655"/>
                      <a:pt x="6391" y="2665"/>
                      <a:pt x="6383" y="2665"/>
                    </a:cubicBezTo>
                    <a:cubicBezTo>
                      <a:pt x="6328" y="2665"/>
                      <a:pt x="6313" y="2604"/>
                      <a:pt x="6274" y="2604"/>
                    </a:cubicBezTo>
                    <a:cubicBezTo>
                      <a:pt x="6271" y="2604"/>
                      <a:pt x="6267" y="2605"/>
                      <a:pt x="6264" y="2606"/>
                    </a:cubicBezTo>
                    <a:cubicBezTo>
                      <a:pt x="6216" y="2606"/>
                      <a:pt x="6199" y="2621"/>
                      <a:pt x="6163" y="2621"/>
                    </a:cubicBezTo>
                    <a:cubicBezTo>
                      <a:pt x="6154" y="2621"/>
                      <a:pt x="6144" y="2620"/>
                      <a:pt x="6133" y="2618"/>
                    </a:cubicBezTo>
                    <a:cubicBezTo>
                      <a:pt x="6085" y="2606"/>
                      <a:pt x="6037" y="2594"/>
                      <a:pt x="6002" y="2558"/>
                    </a:cubicBezTo>
                    <a:cubicBezTo>
                      <a:pt x="5982" y="2542"/>
                      <a:pt x="5964" y="2536"/>
                      <a:pt x="5946" y="2536"/>
                    </a:cubicBezTo>
                    <a:cubicBezTo>
                      <a:pt x="5902" y="2536"/>
                      <a:pt x="5860" y="2571"/>
                      <a:pt x="5814" y="2571"/>
                    </a:cubicBezTo>
                    <a:cubicBezTo>
                      <a:pt x="5809" y="2571"/>
                      <a:pt x="5804" y="2571"/>
                      <a:pt x="5799" y="2570"/>
                    </a:cubicBezTo>
                    <a:cubicBezTo>
                      <a:pt x="5728" y="2546"/>
                      <a:pt x="5728" y="2439"/>
                      <a:pt x="5656" y="2415"/>
                    </a:cubicBezTo>
                    <a:cubicBezTo>
                      <a:pt x="5650" y="2414"/>
                      <a:pt x="5644" y="2414"/>
                      <a:pt x="5638" y="2414"/>
                    </a:cubicBezTo>
                    <a:cubicBezTo>
                      <a:pt x="5567" y="2414"/>
                      <a:pt x="5534" y="2475"/>
                      <a:pt x="5490" y="2475"/>
                    </a:cubicBezTo>
                    <a:cubicBezTo>
                      <a:pt x="5394" y="2475"/>
                      <a:pt x="5466" y="2332"/>
                      <a:pt x="5478" y="2296"/>
                    </a:cubicBezTo>
                    <a:lnTo>
                      <a:pt x="5478" y="2296"/>
                    </a:lnTo>
                    <a:cubicBezTo>
                      <a:pt x="5418" y="2320"/>
                      <a:pt x="5371" y="2356"/>
                      <a:pt x="5323" y="2391"/>
                    </a:cubicBezTo>
                    <a:cubicBezTo>
                      <a:pt x="5293" y="2418"/>
                      <a:pt x="5273" y="2429"/>
                      <a:pt x="5261" y="2429"/>
                    </a:cubicBezTo>
                    <a:cubicBezTo>
                      <a:pt x="5229" y="2429"/>
                      <a:pt x="5246" y="2356"/>
                      <a:pt x="5263" y="2296"/>
                    </a:cubicBezTo>
                    <a:lnTo>
                      <a:pt x="5263" y="2296"/>
                    </a:lnTo>
                    <a:cubicBezTo>
                      <a:pt x="5252" y="2335"/>
                      <a:pt x="5226" y="2346"/>
                      <a:pt x="5196" y="2346"/>
                    </a:cubicBezTo>
                    <a:cubicBezTo>
                      <a:pt x="5157" y="2346"/>
                      <a:pt x="5111" y="2328"/>
                      <a:pt x="5078" y="2328"/>
                    </a:cubicBezTo>
                    <a:cubicBezTo>
                      <a:pt x="5058" y="2328"/>
                      <a:pt x="5043" y="2334"/>
                      <a:pt x="5037" y="2356"/>
                    </a:cubicBezTo>
                    <a:cubicBezTo>
                      <a:pt x="5013" y="2308"/>
                      <a:pt x="4966" y="2260"/>
                      <a:pt x="4918" y="2225"/>
                    </a:cubicBezTo>
                    <a:cubicBezTo>
                      <a:pt x="4907" y="2252"/>
                      <a:pt x="4896" y="2262"/>
                      <a:pt x="4882" y="2262"/>
                    </a:cubicBezTo>
                    <a:cubicBezTo>
                      <a:pt x="4867" y="2262"/>
                      <a:pt x="4848" y="2249"/>
                      <a:pt x="4823" y="2237"/>
                    </a:cubicBezTo>
                    <a:cubicBezTo>
                      <a:pt x="4817" y="2235"/>
                      <a:pt x="4812" y="2235"/>
                      <a:pt x="4806" y="2235"/>
                    </a:cubicBezTo>
                    <a:cubicBezTo>
                      <a:pt x="4759" y="2235"/>
                      <a:pt x="4701" y="2266"/>
                      <a:pt x="4653" y="2266"/>
                    </a:cubicBezTo>
                    <a:cubicBezTo>
                      <a:pt x="4641" y="2266"/>
                      <a:pt x="4631" y="2264"/>
                      <a:pt x="4620" y="2260"/>
                    </a:cubicBezTo>
                    <a:cubicBezTo>
                      <a:pt x="4600" y="2260"/>
                      <a:pt x="4551" y="2069"/>
                      <a:pt x="4492" y="2069"/>
                    </a:cubicBezTo>
                    <a:cubicBezTo>
                      <a:pt x="4483" y="2069"/>
                      <a:pt x="4475" y="2073"/>
                      <a:pt x="4466" y="2082"/>
                    </a:cubicBezTo>
                    <a:cubicBezTo>
                      <a:pt x="4446" y="2102"/>
                      <a:pt x="4459" y="2245"/>
                      <a:pt x="4423" y="2245"/>
                    </a:cubicBezTo>
                    <a:cubicBezTo>
                      <a:pt x="4416" y="2245"/>
                      <a:pt x="4406" y="2239"/>
                      <a:pt x="4394" y="2225"/>
                    </a:cubicBezTo>
                    <a:cubicBezTo>
                      <a:pt x="4366" y="2178"/>
                      <a:pt x="4360" y="2146"/>
                      <a:pt x="4324" y="2146"/>
                    </a:cubicBezTo>
                    <a:cubicBezTo>
                      <a:pt x="4314" y="2146"/>
                      <a:pt x="4302" y="2148"/>
                      <a:pt x="4287" y="2153"/>
                    </a:cubicBezTo>
                    <a:cubicBezTo>
                      <a:pt x="4287" y="2153"/>
                      <a:pt x="4216" y="2213"/>
                      <a:pt x="4216" y="2213"/>
                    </a:cubicBezTo>
                    <a:cubicBezTo>
                      <a:pt x="4204" y="2153"/>
                      <a:pt x="4323" y="2082"/>
                      <a:pt x="4311" y="2046"/>
                    </a:cubicBezTo>
                    <a:cubicBezTo>
                      <a:pt x="4311" y="2044"/>
                      <a:pt x="4308" y="2043"/>
                      <a:pt x="4304" y="2043"/>
                    </a:cubicBezTo>
                    <a:cubicBezTo>
                      <a:pt x="4286" y="2043"/>
                      <a:pt x="4239" y="2060"/>
                      <a:pt x="4239" y="2070"/>
                    </a:cubicBezTo>
                    <a:cubicBezTo>
                      <a:pt x="4226" y="2073"/>
                      <a:pt x="4215" y="2075"/>
                      <a:pt x="4205" y="2075"/>
                    </a:cubicBezTo>
                    <a:cubicBezTo>
                      <a:pt x="4183" y="2075"/>
                      <a:pt x="4168" y="2067"/>
                      <a:pt x="4138" y="2059"/>
                    </a:cubicBezTo>
                    <a:lnTo>
                      <a:pt x="4138" y="2059"/>
                    </a:lnTo>
                    <a:cubicBezTo>
                      <a:pt x="4140" y="2060"/>
                      <a:pt x="4141" y="2060"/>
                      <a:pt x="4143" y="2060"/>
                    </a:cubicBezTo>
                    <a:cubicBezTo>
                      <a:pt x="4165" y="2060"/>
                      <a:pt x="4169" y="2030"/>
                      <a:pt x="4176" y="2008"/>
                    </a:cubicBezTo>
                    <a:lnTo>
                      <a:pt x="4176" y="2008"/>
                    </a:lnTo>
                    <a:cubicBezTo>
                      <a:pt x="4172" y="2014"/>
                      <a:pt x="4167" y="2017"/>
                      <a:pt x="4160" y="2017"/>
                    </a:cubicBezTo>
                    <a:cubicBezTo>
                      <a:pt x="4137" y="2017"/>
                      <a:pt x="4099" y="1983"/>
                      <a:pt x="4073" y="1975"/>
                    </a:cubicBezTo>
                    <a:cubicBezTo>
                      <a:pt x="4073" y="1987"/>
                      <a:pt x="4073" y="2010"/>
                      <a:pt x="4049" y="2010"/>
                    </a:cubicBezTo>
                    <a:cubicBezTo>
                      <a:pt x="3989" y="2010"/>
                      <a:pt x="3918" y="1987"/>
                      <a:pt x="3930" y="1939"/>
                    </a:cubicBezTo>
                    <a:cubicBezTo>
                      <a:pt x="3947" y="1896"/>
                      <a:pt x="3883" y="1840"/>
                      <a:pt x="3837" y="1840"/>
                    </a:cubicBezTo>
                    <a:cubicBezTo>
                      <a:pt x="3820" y="1840"/>
                      <a:pt x="3805" y="1848"/>
                      <a:pt x="3799" y="1867"/>
                    </a:cubicBezTo>
                    <a:cubicBezTo>
                      <a:pt x="3766" y="1867"/>
                      <a:pt x="3715" y="1827"/>
                      <a:pt x="3675" y="1827"/>
                    </a:cubicBezTo>
                    <a:cubicBezTo>
                      <a:pt x="3658" y="1827"/>
                      <a:pt x="3643" y="1834"/>
                      <a:pt x="3632" y="1856"/>
                    </a:cubicBezTo>
                    <a:cubicBezTo>
                      <a:pt x="3563" y="1777"/>
                      <a:pt x="3437" y="1591"/>
                      <a:pt x="3314" y="1591"/>
                    </a:cubicBezTo>
                    <a:cubicBezTo>
                      <a:pt x="3289" y="1591"/>
                      <a:pt x="3264" y="1599"/>
                      <a:pt x="3239" y="1617"/>
                    </a:cubicBezTo>
                    <a:cubicBezTo>
                      <a:pt x="3285" y="1530"/>
                      <a:pt x="3281" y="1502"/>
                      <a:pt x="3253" y="1502"/>
                    </a:cubicBezTo>
                    <a:cubicBezTo>
                      <a:pt x="3204" y="1502"/>
                      <a:pt x="3079" y="1593"/>
                      <a:pt x="3031" y="1593"/>
                    </a:cubicBezTo>
                    <a:cubicBezTo>
                      <a:pt x="3022" y="1593"/>
                      <a:pt x="3016" y="1589"/>
                      <a:pt x="3013" y="1582"/>
                    </a:cubicBezTo>
                    <a:cubicBezTo>
                      <a:pt x="2992" y="1517"/>
                      <a:pt x="3009" y="1424"/>
                      <a:pt x="2934" y="1424"/>
                    </a:cubicBezTo>
                    <a:cubicBezTo>
                      <a:pt x="2926" y="1424"/>
                      <a:pt x="2916" y="1425"/>
                      <a:pt x="2906" y="1427"/>
                    </a:cubicBezTo>
                    <a:cubicBezTo>
                      <a:pt x="2835" y="1463"/>
                      <a:pt x="2775" y="1498"/>
                      <a:pt x="2715" y="1546"/>
                    </a:cubicBezTo>
                    <a:cubicBezTo>
                      <a:pt x="2704" y="1463"/>
                      <a:pt x="2787" y="1427"/>
                      <a:pt x="2668" y="1379"/>
                    </a:cubicBezTo>
                    <a:cubicBezTo>
                      <a:pt x="2661" y="1377"/>
                      <a:pt x="2654" y="1376"/>
                      <a:pt x="2649" y="1376"/>
                    </a:cubicBezTo>
                    <a:cubicBezTo>
                      <a:pt x="2610" y="1376"/>
                      <a:pt x="2609" y="1427"/>
                      <a:pt x="2574" y="1427"/>
                    </a:cubicBezTo>
                    <a:cubicBezTo>
                      <a:pt x="2564" y="1427"/>
                      <a:pt x="2552" y="1424"/>
                      <a:pt x="2537" y="1415"/>
                    </a:cubicBezTo>
                    <a:cubicBezTo>
                      <a:pt x="2561" y="1379"/>
                      <a:pt x="2632" y="1296"/>
                      <a:pt x="2608" y="1248"/>
                    </a:cubicBezTo>
                    <a:cubicBezTo>
                      <a:pt x="2594" y="1219"/>
                      <a:pt x="2556" y="1199"/>
                      <a:pt x="2524" y="1199"/>
                    </a:cubicBezTo>
                    <a:cubicBezTo>
                      <a:pt x="2504" y="1199"/>
                      <a:pt x="2486" y="1206"/>
                      <a:pt x="2477" y="1225"/>
                    </a:cubicBezTo>
                    <a:cubicBezTo>
                      <a:pt x="2470" y="1232"/>
                      <a:pt x="2459" y="1234"/>
                      <a:pt x="2446" y="1234"/>
                    </a:cubicBezTo>
                    <a:cubicBezTo>
                      <a:pt x="2390" y="1234"/>
                      <a:pt x="2296" y="1186"/>
                      <a:pt x="2287" y="1177"/>
                    </a:cubicBezTo>
                    <a:cubicBezTo>
                      <a:pt x="2263" y="1165"/>
                      <a:pt x="2108" y="1094"/>
                      <a:pt x="2120" y="1022"/>
                    </a:cubicBezTo>
                    <a:cubicBezTo>
                      <a:pt x="2132" y="963"/>
                      <a:pt x="2108" y="879"/>
                      <a:pt x="2001" y="867"/>
                    </a:cubicBezTo>
                    <a:cubicBezTo>
                      <a:pt x="1963" y="867"/>
                      <a:pt x="1933" y="898"/>
                      <a:pt x="1897" y="898"/>
                    </a:cubicBezTo>
                    <a:cubicBezTo>
                      <a:pt x="1889" y="898"/>
                      <a:pt x="1880" y="896"/>
                      <a:pt x="1870" y="891"/>
                    </a:cubicBezTo>
                    <a:cubicBezTo>
                      <a:pt x="1811" y="855"/>
                      <a:pt x="1775" y="820"/>
                      <a:pt x="1751" y="772"/>
                    </a:cubicBezTo>
                    <a:cubicBezTo>
                      <a:pt x="1740" y="761"/>
                      <a:pt x="1604" y="615"/>
                      <a:pt x="1586" y="615"/>
                    </a:cubicBezTo>
                    <a:cubicBezTo>
                      <a:pt x="1585" y="615"/>
                      <a:pt x="1584" y="616"/>
                      <a:pt x="1584" y="617"/>
                    </a:cubicBezTo>
                    <a:cubicBezTo>
                      <a:pt x="1578" y="651"/>
                      <a:pt x="1565" y="664"/>
                      <a:pt x="1548" y="664"/>
                    </a:cubicBezTo>
                    <a:cubicBezTo>
                      <a:pt x="1498" y="664"/>
                      <a:pt x="1417" y="557"/>
                      <a:pt x="1382" y="522"/>
                    </a:cubicBezTo>
                    <a:cubicBezTo>
                      <a:pt x="1346" y="486"/>
                      <a:pt x="1299" y="451"/>
                      <a:pt x="1251" y="415"/>
                    </a:cubicBezTo>
                    <a:cubicBezTo>
                      <a:pt x="1231" y="405"/>
                      <a:pt x="1221" y="401"/>
                      <a:pt x="1216" y="401"/>
                    </a:cubicBezTo>
                    <a:cubicBezTo>
                      <a:pt x="1209" y="401"/>
                      <a:pt x="1210" y="408"/>
                      <a:pt x="1203" y="415"/>
                    </a:cubicBezTo>
                    <a:cubicBezTo>
                      <a:pt x="1203" y="422"/>
                      <a:pt x="1202" y="425"/>
                      <a:pt x="1200" y="425"/>
                    </a:cubicBezTo>
                    <a:cubicBezTo>
                      <a:pt x="1195" y="425"/>
                      <a:pt x="1184" y="408"/>
                      <a:pt x="1168" y="391"/>
                    </a:cubicBezTo>
                    <a:lnTo>
                      <a:pt x="1096" y="332"/>
                    </a:lnTo>
                    <a:cubicBezTo>
                      <a:pt x="1049" y="296"/>
                      <a:pt x="1001" y="260"/>
                      <a:pt x="953" y="224"/>
                    </a:cubicBezTo>
                    <a:cubicBezTo>
                      <a:pt x="894" y="189"/>
                      <a:pt x="739" y="189"/>
                      <a:pt x="739" y="117"/>
                    </a:cubicBezTo>
                    <a:cubicBezTo>
                      <a:pt x="739" y="59"/>
                      <a:pt x="644" y="1"/>
                      <a:pt x="563" y="1"/>
                    </a:cubicBezTo>
                    <a:close/>
                    <a:moveTo>
                      <a:pt x="15345" y="15093"/>
                    </a:moveTo>
                    <a:cubicBezTo>
                      <a:pt x="15342" y="15095"/>
                      <a:pt x="15339" y="15095"/>
                      <a:pt x="15336" y="15095"/>
                    </a:cubicBezTo>
                    <a:cubicBezTo>
                      <a:pt x="15318" y="15110"/>
                      <a:pt x="15315" y="15115"/>
                      <a:pt x="15319" y="15115"/>
                    </a:cubicBezTo>
                    <a:cubicBezTo>
                      <a:pt x="15323" y="15115"/>
                      <a:pt x="15338" y="15106"/>
                      <a:pt x="15345" y="150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43"/>
            <p:cNvGrpSpPr/>
            <p:nvPr/>
          </p:nvGrpSpPr>
          <p:grpSpPr>
            <a:xfrm>
              <a:off x="3652631" y="3708493"/>
              <a:ext cx="526980" cy="217291"/>
              <a:chOff x="3652631" y="3708493"/>
              <a:chExt cx="526980" cy="217291"/>
            </a:xfrm>
          </p:grpSpPr>
          <p:sp>
            <p:nvSpPr>
              <p:cNvPr id="2988" name="Google Shape;2988;p43"/>
              <p:cNvSpPr/>
              <p:nvPr/>
            </p:nvSpPr>
            <p:spPr>
              <a:xfrm>
                <a:off x="3838854" y="3858465"/>
                <a:ext cx="19616" cy="1856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98" extrusionOk="0">
                    <a:moveTo>
                      <a:pt x="304" y="0"/>
                    </a:moveTo>
                    <a:cubicBezTo>
                      <a:pt x="199" y="0"/>
                      <a:pt x="115" y="57"/>
                      <a:pt x="60" y="145"/>
                    </a:cubicBezTo>
                    <a:cubicBezTo>
                      <a:pt x="1" y="240"/>
                      <a:pt x="1" y="359"/>
                      <a:pt x="49" y="454"/>
                    </a:cubicBezTo>
                    <a:lnTo>
                      <a:pt x="168" y="561"/>
                    </a:lnTo>
                    <a:lnTo>
                      <a:pt x="275" y="597"/>
                    </a:lnTo>
                    <a:lnTo>
                      <a:pt x="346" y="597"/>
                    </a:lnTo>
                    <a:cubicBezTo>
                      <a:pt x="430" y="597"/>
                      <a:pt x="525" y="549"/>
                      <a:pt x="584" y="490"/>
                    </a:cubicBezTo>
                    <a:lnTo>
                      <a:pt x="632" y="359"/>
                    </a:lnTo>
                    <a:lnTo>
                      <a:pt x="632" y="264"/>
                    </a:lnTo>
                    <a:lnTo>
                      <a:pt x="584" y="145"/>
                    </a:lnTo>
                    <a:lnTo>
                      <a:pt x="549" y="97"/>
                    </a:lnTo>
                    <a:lnTo>
                      <a:pt x="477" y="37"/>
                    </a:lnTo>
                    <a:lnTo>
                      <a:pt x="418" y="14"/>
                    </a:lnTo>
                    <a:lnTo>
                      <a:pt x="334" y="2"/>
                    </a:lnTo>
                    <a:cubicBezTo>
                      <a:pt x="324" y="1"/>
                      <a:pt x="314" y="0"/>
                      <a:pt x="30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3"/>
              <p:cNvSpPr/>
              <p:nvPr/>
            </p:nvSpPr>
            <p:spPr>
              <a:xfrm>
                <a:off x="4162944" y="3817123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3"/>
              <p:cNvSpPr/>
              <p:nvPr/>
            </p:nvSpPr>
            <p:spPr>
              <a:xfrm>
                <a:off x="4034730" y="3799742"/>
                <a:ext cx="19616" cy="1887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08" extrusionOk="0">
                    <a:moveTo>
                      <a:pt x="316" y="1"/>
                    </a:moveTo>
                    <a:cubicBezTo>
                      <a:pt x="222" y="1"/>
                      <a:pt x="129" y="39"/>
                      <a:pt x="60" y="120"/>
                    </a:cubicBezTo>
                    <a:lnTo>
                      <a:pt x="48" y="132"/>
                    </a:lnTo>
                    <a:lnTo>
                      <a:pt x="0" y="263"/>
                    </a:lnTo>
                    <a:lnTo>
                      <a:pt x="0" y="358"/>
                    </a:lnTo>
                    <a:lnTo>
                      <a:pt x="48" y="477"/>
                    </a:lnTo>
                    <a:cubicBezTo>
                      <a:pt x="107" y="560"/>
                      <a:pt x="203" y="608"/>
                      <a:pt x="310" y="608"/>
                    </a:cubicBezTo>
                    <a:cubicBezTo>
                      <a:pt x="405" y="608"/>
                      <a:pt x="488" y="572"/>
                      <a:pt x="560" y="501"/>
                    </a:cubicBezTo>
                    <a:lnTo>
                      <a:pt x="584" y="477"/>
                    </a:lnTo>
                    <a:lnTo>
                      <a:pt x="631" y="346"/>
                    </a:lnTo>
                    <a:lnTo>
                      <a:pt x="631" y="251"/>
                    </a:lnTo>
                    <a:lnTo>
                      <a:pt x="584" y="132"/>
                    </a:lnTo>
                    <a:cubicBezTo>
                      <a:pt x="516" y="45"/>
                      <a:pt x="416" y="1"/>
                      <a:pt x="31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3"/>
              <p:cNvSpPr/>
              <p:nvPr/>
            </p:nvSpPr>
            <p:spPr>
              <a:xfrm>
                <a:off x="3885068" y="3888074"/>
                <a:ext cx="21447" cy="21074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79" extrusionOk="0">
                    <a:moveTo>
                      <a:pt x="274" y="0"/>
                    </a:moveTo>
                    <a:lnTo>
                      <a:pt x="238" y="12"/>
                    </a:lnTo>
                    <a:lnTo>
                      <a:pt x="179" y="36"/>
                    </a:lnTo>
                    <a:cubicBezTo>
                      <a:pt x="84" y="84"/>
                      <a:pt x="24" y="179"/>
                      <a:pt x="12" y="274"/>
                    </a:cubicBezTo>
                    <a:cubicBezTo>
                      <a:pt x="0" y="381"/>
                      <a:pt x="36" y="488"/>
                      <a:pt x="95" y="560"/>
                    </a:cubicBezTo>
                    <a:lnTo>
                      <a:pt x="143" y="607"/>
                    </a:lnTo>
                    <a:lnTo>
                      <a:pt x="274" y="679"/>
                    </a:lnTo>
                    <a:lnTo>
                      <a:pt x="369" y="679"/>
                    </a:lnTo>
                    <a:lnTo>
                      <a:pt x="500" y="631"/>
                    </a:lnTo>
                    <a:cubicBezTo>
                      <a:pt x="655" y="500"/>
                      <a:pt x="691" y="286"/>
                      <a:pt x="572" y="119"/>
                    </a:cubicBezTo>
                    <a:cubicBezTo>
                      <a:pt x="512" y="48"/>
                      <a:pt x="429" y="12"/>
                      <a:pt x="33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3"/>
              <p:cNvSpPr/>
              <p:nvPr/>
            </p:nvSpPr>
            <p:spPr>
              <a:xfrm>
                <a:off x="3922003" y="3895802"/>
                <a:ext cx="18902" cy="2079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0" extrusionOk="0">
                    <a:moveTo>
                      <a:pt x="259" y="1"/>
                    </a:moveTo>
                    <a:cubicBezTo>
                      <a:pt x="229" y="1"/>
                      <a:pt x="198" y="5"/>
                      <a:pt x="168" y="13"/>
                    </a:cubicBezTo>
                    <a:lnTo>
                      <a:pt x="37" y="132"/>
                    </a:lnTo>
                    <a:lnTo>
                      <a:pt x="1" y="239"/>
                    </a:lnTo>
                    <a:lnTo>
                      <a:pt x="1" y="335"/>
                    </a:lnTo>
                    <a:cubicBezTo>
                      <a:pt x="1" y="382"/>
                      <a:pt x="1" y="418"/>
                      <a:pt x="13" y="466"/>
                    </a:cubicBezTo>
                    <a:cubicBezTo>
                      <a:pt x="46" y="588"/>
                      <a:pt x="163" y="669"/>
                      <a:pt x="295" y="669"/>
                    </a:cubicBezTo>
                    <a:cubicBezTo>
                      <a:pt x="304" y="669"/>
                      <a:pt x="313" y="669"/>
                      <a:pt x="322" y="668"/>
                    </a:cubicBezTo>
                    <a:lnTo>
                      <a:pt x="418" y="644"/>
                    </a:lnTo>
                    <a:lnTo>
                      <a:pt x="477" y="608"/>
                    </a:lnTo>
                    <a:lnTo>
                      <a:pt x="549" y="537"/>
                    </a:lnTo>
                    <a:cubicBezTo>
                      <a:pt x="596" y="442"/>
                      <a:pt x="608" y="335"/>
                      <a:pt x="572" y="239"/>
                    </a:cubicBezTo>
                    <a:cubicBezTo>
                      <a:pt x="533" y="92"/>
                      <a:pt x="404" y="1"/>
                      <a:pt x="25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3"/>
              <p:cNvSpPr/>
              <p:nvPr/>
            </p:nvSpPr>
            <p:spPr>
              <a:xfrm>
                <a:off x="4029546" y="3877646"/>
                <a:ext cx="19616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48" extrusionOk="0">
                    <a:moveTo>
                      <a:pt x="328" y="0"/>
                    </a:moveTo>
                    <a:cubicBezTo>
                      <a:pt x="272" y="0"/>
                      <a:pt x="216" y="17"/>
                      <a:pt x="167" y="51"/>
                    </a:cubicBezTo>
                    <a:cubicBezTo>
                      <a:pt x="84" y="98"/>
                      <a:pt x="36" y="170"/>
                      <a:pt x="12" y="265"/>
                    </a:cubicBezTo>
                    <a:cubicBezTo>
                      <a:pt x="1" y="360"/>
                      <a:pt x="24" y="455"/>
                      <a:pt x="84" y="527"/>
                    </a:cubicBezTo>
                    <a:cubicBezTo>
                      <a:pt x="142" y="602"/>
                      <a:pt x="236" y="648"/>
                      <a:pt x="332" y="648"/>
                    </a:cubicBezTo>
                    <a:cubicBezTo>
                      <a:pt x="373" y="648"/>
                      <a:pt x="414" y="640"/>
                      <a:pt x="453" y="622"/>
                    </a:cubicBezTo>
                    <a:cubicBezTo>
                      <a:pt x="572" y="551"/>
                      <a:pt x="632" y="420"/>
                      <a:pt x="596" y="289"/>
                    </a:cubicBezTo>
                    <a:cubicBezTo>
                      <a:pt x="608" y="217"/>
                      <a:pt x="584" y="146"/>
                      <a:pt x="536" y="98"/>
                    </a:cubicBezTo>
                    <a:cubicBezTo>
                      <a:pt x="487" y="35"/>
                      <a:pt x="408" y="0"/>
                      <a:pt x="32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3"/>
              <p:cNvSpPr/>
              <p:nvPr/>
            </p:nvSpPr>
            <p:spPr>
              <a:xfrm>
                <a:off x="4086096" y="3850674"/>
                <a:ext cx="22564" cy="2141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90" extrusionOk="0">
                    <a:moveTo>
                      <a:pt x="432" y="0"/>
                    </a:moveTo>
                    <a:cubicBezTo>
                      <a:pt x="330" y="0"/>
                      <a:pt x="238" y="36"/>
                      <a:pt x="155" y="98"/>
                    </a:cubicBezTo>
                    <a:lnTo>
                      <a:pt x="95" y="134"/>
                    </a:lnTo>
                    <a:lnTo>
                      <a:pt x="24" y="253"/>
                    </a:lnTo>
                    <a:lnTo>
                      <a:pt x="0" y="336"/>
                    </a:lnTo>
                    <a:lnTo>
                      <a:pt x="24" y="467"/>
                    </a:lnTo>
                    <a:cubicBezTo>
                      <a:pt x="77" y="608"/>
                      <a:pt x="207" y="690"/>
                      <a:pt x="348" y="690"/>
                    </a:cubicBezTo>
                    <a:cubicBezTo>
                      <a:pt x="399" y="690"/>
                      <a:pt x="450" y="679"/>
                      <a:pt x="500" y="658"/>
                    </a:cubicBezTo>
                    <a:lnTo>
                      <a:pt x="596" y="515"/>
                    </a:lnTo>
                    <a:lnTo>
                      <a:pt x="596" y="503"/>
                    </a:lnTo>
                    <a:cubicBezTo>
                      <a:pt x="703" y="408"/>
                      <a:pt x="727" y="265"/>
                      <a:pt x="667" y="146"/>
                    </a:cubicBezTo>
                    <a:lnTo>
                      <a:pt x="607" y="74"/>
                    </a:lnTo>
                    <a:lnTo>
                      <a:pt x="560" y="38"/>
                    </a:lnTo>
                    <a:lnTo>
                      <a:pt x="476" y="3"/>
                    </a:lnTo>
                    <a:cubicBezTo>
                      <a:pt x="461" y="1"/>
                      <a:pt x="446" y="0"/>
                      <a:pt x="43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3"/>
              <p:cNvSpPr/>
              <p:nvPr/>
            </p:nvSpPr>
            <p:spPr>
              <a:xfrm>
                <a:off x="4145967" y="3862934"/>
                <a:ext cx="4811" cy="4097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32" extrusionOk="0">
                    <a:moveTo>
                      <a:pt x="155" y="1"/>
                    </a:moveTo>
                    <a:lnTo>
                      <a:pt x="131" y="13"/>
                    </a:lnTo>
                    <a:lnTo>
                      <a:pt x="107" y="24"/>
                    </a:lnTo>
                    <a:lnTo>
                      <a:pt x="12" y="120"/>
                    </a:lnTo>
                    <a:lnTo>
                      <a:pt x="0" y="132"/>
                    </a:lnTo>
                    <a:cubicBezTo>
                      <a:pt x="60" y="96"/>
                      <a:pt x="107" y="48"/>
                      <a:pt x="15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3"/>
              <p:cNvSpPr/>
              <p:nvPr/>
            </p:nvSpPr>
            <p:spPr>
              <a:xfrm>
                <a:off x="4151119" y="3789035"/>
                <a:ext cx="25916" cy="2812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6" extrusionOk="0">
                    <a:moveTo>
                      <a:pt x="394" y="0"/>
                    </a:moveTo>
                    <a:cubicBezTo>
                      <a:pt x="251" y="36"/>
                      <a:pt x="156" y="179"/>
                      <a:pt x="167" y="334"/>
                    </a:cubicBezTo>
                    <a:cubicBezTo>
                      <a:pt x="156" y="358"/>
                      <a:pt x="144" y="393"/>
                      <a:pt x="156" y="441"/>
                    </a:cubicBezTo>
                    <a:cubicBezTo>
                      <a:pt x="132" y="441"/>
                      <a:pt x="108" y="453"/>
                      <a:pt x="84" y="477"/>
                    </a:cubicBezTo>
                    <a:lnTo>
                      <a:pt x="25" y="608"/>
                    </a:lnTo>
                    <a:lnTo>
                      <a:pt x="1" y="715"/>
                    </a:lnTo>
                    <a:lnTo>
                      <a:pt x="96" y="762"/>
                    </a:lnTo>
                    <a:lnTo>
                      <a:pt x="84" y="774"/>
                    </a:lnTo>
                    <a:cubicBezTo>
                      <a:pt x="84" y="786"/>
                      <a:pt x="96" y="798"/>
                      <a:pt x="108" y="822"/>
                    </a:cubicBezTo>
                    <a:lnTo>
                      <a:pt x="120" y="822"/>
                    </a:lnTo>
                    <a:lnTo>
                      <a:pt x="144" y="846"/>
                    </a:lnTo>
                    <a:lnTo>
                      <a:pt x="179" y="858"/>
                    </a:lnTo>
                    <a:lnTo>
                      <a:pt x="203" y="881"/>
                    </a:lnTo>
                    <a:lnTo>
                      <a:pt x="203" y="870"/>
                    </a:lnTo>
                    <a:lnTo>
                      <a:pt x="215" y="870"/>
                    </a:lnTo>
                    <a:cubicBezTo>
                      <a:pt x="239" y="881"/>
                      <a:pt x="275" y="905"/>
                      <a:pt x="310" y="905"/>
                    </a:cubicBezTo>
                    <a:lnTo>
                      <a:pt x="310" y="893"/>
                    </a:lnTo>
                    <a:lnTo>
                      <a:pt x="370" y="905"/>
                    </a:lnTo>
                    <a:cubicBezTo>
                      <a:pt x="417" y="893"/>
                      <a:pt x="465" y="870"/>
                      <a:pt x="501" y="834"/>
                    </a:cubicBezTo>
                    <a:cubicBezTo>
                      <a:pt x="513" y="822"/>
                      <a:pt x="537" y="798"/>
                      <a:pt x="548" y="774"/>
                    </a:cubicBezTo>
                    <a:lnTo>
                      <a:pt x="548" y="762"/>
                    </a:lnTo>
                    <a:cubicBezTo>
                      <a:pt x="548" y="739"/>
                      <a:pt x="560" y="715"/>
                      <a:pt x="560" y="691"/>
                    </a:cubicBezTo>
                    <a:cubicBezTo>
                      <a:pt x="644" y="679"/>
                      <a:pt x="715" y="643"/>
                      <a:pt x="775" y="584"/>
                    </a:cubicBezTo>
                    <a:lnTo>
                      <a:pt x="834" y="453"/>
                    </a:lnTo>
                    <a:lnTo>
                      <a:pt x="834" y="358"/>
                    </a:lnTo>
                    <a:lnTo>
                      <a:pt x="787" y="227"/>
                    </a:lnTo>
                    <a:lnTo>
                      <a:pt x="691" y="84"/>
                    </a:lnTo>
                    <a:lnTo>
                      <a:pt x="584" y="24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3"/>
              <p:cNvSpPr/>
              <p:nvPr/>
            </p:nvSpPr>
            <p:spPr>
              <a:xfrm>
                <a:off x="4058380" y="3907193"/>
                <a:ext cx="9249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99" extrusionOk="0">
                    <a:moveTo>
                      <a:pt x="250" y="0"/>
                    </a:moveTo>
                    <a:cubicBezTo>
                      <a:pt x="172" y="0"/>
                      <a:pt x="96" y="25"/>
                      <a:pt x="36" y="75"/>
                    </a:cubicBezTo>
                    <a:lnTo>
                      <a:pt x="0" y="99"/>
                    </a:lnTo>
                    <a:cubicBezTo>
                      <a:pt x="96" y="63"/>
                      <a:pt x="191" y="39"/>
                      <a:pt x="298" y="3"/>
                    </a:cubicBezTo>
                    <a:cubicBezTo>
                      <a:pt x="282" y="1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3"/>
              <p:cNvSpPr/>
              <p:nvPr/>
            </p:nvSpPr>
            <p:spPr>
              <a:xfrm>
                <a:off x="3815949" y="3883667"/>
                <a:ext cx="20361" cy="1958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31" extrusionOk="0">
                    <a:moveTo>
                      <a:pt x="343" y="0"/>
                    </a:moveTo>
                    <a:cubicBezTo>
                      <a:pt x="259" y="0"/>
                      <a:pt x="175" y="37"/>
                      <a:pt x="120" y="107"/>
                    </a:cubicBezTo>
                    <a:cubicBezTo>
                      <a:pt x="1" y="226"/>
                      <a:pt x="1" y="404"/>
                      <a:pt x="96" y="523"/>
                    </a:cubicBezTo>
                    <a:lnTo>
                      <a:pt x="108" y="535"/>
                    </a:lnTo>
                    <a:lnTo>
                      <a:pt x="358" y="630"/>
                    </a:lnTo>
                    <a:cubicBezTo>
                      <a:pt x="382" y="630"/>
                      <a:pt x="417" y="630"/>
                      <a:pt x="441" y="618"/>
                    </a:cubicBezTo>
                    <a:cubicBezTo>
                      <a:pt x="537" y="583"/>
                      <a:pt x="608" y="511"/>
                      <a:pt x="632" y="428"/>
                    </a:cubicBezTo>
                    <a:cubicBezTo>
                      <a:pt x="656" y="321"/>
                      <a:pt x="644" y="202"/>
                      <a:pt x="572" y="107"/>
                    </a:cubicBezTo>
                    <a:lnTo>
                      <a:pt x="560" y="95"/>
                    </a:lnTo>
                    <a:lnTo>
                      <a:pt x="537" y="71"/>
                    </a:lnTo>
                    <a:lnTo>
                      <a:pt x="513" y="59"/>
                    </a:lnTo>
                    <a:cubicBezTo>
                      <a:pt x="463" y="19"/>
                      <a:pt x="403" y="0"/>
                      <a:pt x="34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3"/>
              <p:cNvSpPr/>
              <p:nvPr/>
            </p:nvSpPr>
            <p:spPr>
              <a:xfrm>
                <a:off x="3716909" y="3801977"/>
                <a:ext cx="21106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6" extrusionOk="0">
                    <a:moveTo>
                      <a:pt x="334" y="0"/>
                    </a:moveTo>
                    <a:cubicBezTo>
                      <a:pt x="239" y="0"/>
                      <a:pt x="144" y="36"/>
                      <a:pt x="72" y="95"/>
                    </a:cubicBezTo>
                    <a:lnTo>
                      <a:pt x="13" y="214"/>
                    </a:lnTo>
                    <a:lnTo>
                      <a:pt x="1" y="310"/>
                    </a:lnTo>
                    <a:lnTo>
                      <a:pt x="37" y="441"/>
                    </a:lnTo>
                    <a:lnTo>
                      <a:pt x="84" y="500"/>
                    </a:lnTo>
                    <a:cubicBezTo>
                      <a:pt x="150" y="595"/>
                      <a:pt x="256" y="645"/>
                      <a:pt x="363" y="645"/>
                    </a:cubicBezTo>
                    <a:cubicBezTo>
                      <a:pt x="432" y="645"/>
                      <a:pt x="500" y="625"/>
                      <a:pt x="560" y="584"/>
                    </a:cubicBezTo>
                    <a:lnTo>
                      <a:pt x="608" y="536"/>
                    </a:lnTo>
                    <a:lnTo>
                      <a:pt x="644" y="476"/>
                    </a:lnTo>
                    <a:lnTo>
                      <a:pt x="668" y="405"/>
                    </a:lnTo>
                    <a:cubicBezTo>
                      <a:pt x="680" y="310"/>
                      <a:pt x="656" y="214"/>
                      <a:pt x="584" y="131"/>
                    </a:cubicBezTo>
                    <a:cubicBezTo>
                      <a:pt x="525" y="60"/>
                      <a:pt x="430" y="12"/>
                      <a:pt x="33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3"/>
              <p:cNvSpPr/>
              <p:nvPr/>
            </p:nvSpPr>
            <p:spPr>
              <a:xfrm>
                <a:off x="3721720" y="3824883"/>
                <a:ext cx="21850" cy="2107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79" extrusionOk="0">
                    <a:moveTo>
                      <a:pt x="251" y="0"/>
                    </a:moveTo>
                    <a:lnTo>
                      <a:pt x="144" y="72"/>
                    </a:lnTo>
                    <a:lnTo>
                      <a:pt x="215" y="203"/>
                    </a:lnTo>
                    <a:lnTo>
                      <a:pt x="60" y="119"/>
                    </a:lnTo>
                    <a:lnTo>
                      <a:pt x="24" y="203"/>
                    </a:lnTo>
                    <a:lnTo>
                      <a:pt x="1" y="369"/>
                    </a:lnTo>
                    <a:cubicBezTo>
                      <a:pt x="48" y="500"/>
                      <a:pt x="144" y="619"/>
                      <a:pt x="263" y="679"/>
                    </a:cubicBezTo>
                    <a:lnTo>
                      <a:pt x="465" y="667"/>
                    </a:lnTo>
                    <a:lnTo>
                      <a:pt x="536" y="608"/>
                    </a:lnTo>
                    <a:lnTo>
                      <a:pt x="560" y="608"/>
                    </a:lnTo>
                    <a:cubicBezTo>
                      <a:pt x="608" y="572"/>
                      <a:pt x="656" y="524"/>
                      <a:pt x="679" y="477"/>
                    </a:cubicBezTo>
                    <a:lnTo>
                      <a:pt x="703" y="405"/>
                    </a:lnTo>
                    <a:lnTo>
                      <a:pt x="703" y="346"/>
                    </a:lnTo>
                    <a:lnTo>
                      <a:pt x="691" y="262"/>
                    </a:lnTo>
                    <a:cubicBezTo>
                      <a:pt x="656" y="155"/>
                      <a:pt x="572" y="72"/>
                      <a:pt x="465" y="24"/>
                    </a:cubicBezTo>
                    <a:lnTo>
                      <a:pt x="453" y="1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3"/>
              <p:cNvSpPr/>
              <p:nvPr/>
            </p:nvSpPr>
            <p:spPr>
              <a:xfrm>
                <a:off x="3668895" y="3769357"/>
                <a:ext cx="39200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421" extrusionOk="0">
                    <a:moveTo>
                      <a:pt x="911" y="0"/>
                    </a:moveTo>
                    <a:cubicBezTo>
                      <a:pt x="863" y="0"/>
                      <a:pt x="816" y="9"/>
                      <a:pt x="774" y="27"/>
                    </a:cubicBezTo>
                    <a:lnTo>
                      <a:pt x="679" y="111"/>
                    </a:lnTo>
                    <a:lnTo>
                      <a:pt x="631" y="194"/>
                    </a:lnTo>
                    <a:lnTo>
                      <a:pt x="619" y="277"/>
                    </a:lnTo>
                    <a:cubicBezTo>
                      <a:pt x="583" y="277"/>
                      <a:pt x="560" y="289"/>
                      <a:pt x="524" y="289"/>
                    </a:cubicBezTo>
                    <a:cubicBezTo>
                      <a:pt x="500" y="301"/>
                      <a:pt x="464" y="313"/>
                      <a:pt x="441" y="325"/>
                    </a:cubicBezTo>
                    <a:lnTo>
                      <a:pt x="357" y="432"/>
                    </a:lnTo>
                    <a:lnTo>
                      <a:pt x="322" y="515"/>
                    </a:lnTo>
                    <a:lnTo>
                      <a:pt x="322" y="670"/>
                    </a:lnTo>
                    <a:cubicBezTo>
                      <a:pt x="333" y="718"/>
                      <a:pt x="357" y="777"/>
                      <a:pt x="393" y="813"/>
                    </a:cubicBezTo>
                    <a:lnTo>
                      <a:pt x="262" y="789"/>
                    </a:lnTo>
                    <a:cubicBezTo>
                      <a:pt x="131" y="825"/>
                      <a:pt x="24" y="920"/>
                      <a:pt x="0" y="1051"/>
                    </a:cubicBezTo>
                    <a:cubicBezTo>
                      <a:pt x="131" y="1182"/>
                      <a:pt x="250" y="1301"/>
                      <a:pt x="381" y="1420"/>
                    </a:cubicBezTo>
                    <a:cubicBezTo>
                      <a:pt x="429" y="1396"/>
                      <a:pt x="464" y="1373"/>
                      <a:pt x="500" y="1349"/>
                    </a:cubicBezTo>
                    <a:lnTo>
                      <a:pt x="500" y="1349"/>
                    </a:lnTo>
                    <a:cubicBezTo>
                      <a:pt x="476" y="1361"/>
                      <a:pt x="453" y="1373"/>
                      <a:pt x="429" y="1384"/>
                    </a:cubicBezTo>
                    <a:lnTo>
                      <a:pt x="548" y="1301"/>
                    </a:lnTo>
                    <a:lnTo>
                      <a:pt x="595" y="1206"/>
                    </a:lnTo>
                    <a:lnTo>
                      <a:pt x="619" y="1063"/>
                    </a:lnTo>
                    <a:lnTo>
                      <a:pt x="595" y="968"/>
                    </a:lnTo>
                    <a:lnTo>
                      <a:pt x="524" y="884"/>
                    </a:lnTo>
                    <a:lnTo>
                      <a:pt x="524" y="884"/>
                    </a:lnTo>
                    <a:cubicBezTo>
                      <a:pt x="552" y="898"/>
                      <a:pt x="580" y="904"/>
                      <a:pt x="605" y="904"/>
                    </a:cubicBezTo>
                    <a:cubicBezTo>
                      <a:pt x="623" y="904"/>
                      <a:pt x="640" y="901"/>
                      <a:pt x="655" y="896"/>
                    </a:cubicBezTo>
                    <a:lnTo>
                      <a:pt x="798" y="813"/>
                    </a:lnTo>
                    <a:lnTo>
                      <a:pt x="822" y="777"/>
                    </a:lnTo>
                    <a:lnTo>
                      <a:pt x="881" y="682"/>
                    </a:lnTo>
                    <a:lnTo>
                      <a:pt x="881" y="658"/>
                    </a:lnTo>
                    <a:cubicBezTo>
                      <a:pt x="905" y="664"/>
                      <a:pt x="932" y="667"/>
                      <a:pt x="959" y="667"/>
                    </a:cubicBezTo>
                    <a:cubicBezTo>
                      <a:pt x="985" y="667"/>
                      <a:pt x="1012" y="664"/>
                      <a:pt x="1036" y="658"/>
                    </a:cubicBezTo>
                    <a:lnTo>
                      <a:pt x="1107" y="634"/>
                    </a:lnTo>
                    <a:lnTo>
                      <a:pt x="1155" y="599"/>
                    </a:lnTo>
                    <a:lnTo>
                      <a:pt x="1203" y="539"/>
                    </a:lnTo>
                    <a:cubicBezTo>
                      <a:pt x="1250" y="444"/>
                      <a:pt x="1262" y="349"/>
                      <a:pt x="1238" y="253"/>
                    </a:cubicBezTo>
                    <a:cubicBezTo>
                      <a:pt x="1203" y="158"/>
                      <a:pt x="1143" y="75"/>
                      <a:pt x="1048" y="27"/>
                    </a:cubicBezTo>
                    <a:cubicBezTo>
                      <a:pt x="1006" y="9"/>
                      <a:pt x="959" y="0"/>
                      <a:pt x="91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3"/>
              <p:cNvSpPr/>
              <p:nvPr/>
            </p:nvSpPr>
            <p:spPr>
              <a:xfrm>
                <a:off x="4073898" y="3893226"/>
                <a:ext cx="18126" cy="11856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82" extrusionOk="0">
                    <a:moveTo>
                      <a:pt x="381" y="1"/>
                    </a:moveTo>
                    <a:lnTo>
                      <a:pt x="203" y="13"/>
                    </a:lnTo>
                    <a:cubicBezTo>
                      <a:pt x="72" y="84"/>
                      <a:pt x="0" y="227"/>
                      <a:pt x="12" y="382"/>
                    </a:cubicBezTo>
                    <a:cubicBezTo>
                      <a:pt x="203" y="310"/>
                      <a:pt x="393" y="239"/>
                      <a:pt x="584" y="156"/>
                    </a:cubicBezTo>
                    <a:lnTo>
                      <a:pt x="488" y="49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3"/>
              <p:cNvSpPr/>
              <p:nvPr/>
            </p:nvSpPr>
            <p:spPr>
              <a:xfrm>
                <a:off x="3890221" y="3841518"/>
                <a:ext cx="31441" cy="4584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477" extrusionOk="0">
                    <a:moveTo>
                      <a:pt x="525" y="0"/>
                    </a:moveTo>
                    <a:cubicBezTo>
                      <a:pt x="453" y="24"/>
                      <a:pt x="394" y="60"/>
                      <a:pt x="334" y="107"/>
                    </a:cubicBezTo>
                    <a:lnTo>
                      <a:pt x="287" y="214"/>
                    </a:lnTo>
                    <a:cubicBezTo>
                      <a:pt x="156" y="286"/>
                      <a:pt x="72" y="429"/>
                      <a:pt x="96" y="572"/>
                    </a:cubicBezTo>
                    <a:lnTo>
                      <a:pt x="168" y="726"/>
                    </a:lnTo>
                    <a:lnTo>
                      <a:pt x="263" y="786"/>
                    </a:lnTo>
                    <a:lnTo>
                      <a:pt x="430" y="822"/>
                    </a:lnTo>
                    <a:lnTo>
                      <a:pt x="465" y="810"/>
                    </a:lnTo>
                    <a:lnTo>
                      <a:pt x="465" y="810"/>
                    </a:lnTo>
                    <a:cubicBezTo>
                      <a:pt x="453" y="822"/>
                      <a:pt x="441" y="834"/>
                      <a:pt x="430" y="857"/>
                    </a:cubicBezTo>
                    <a:lnTo>
                      <a:pt x="418" y="845"/>
                    </a:lnTo>
                    <a:lnTo>
                      <a:pt x="227" y="845"/>
                    </a:lnTo>
                    <a:lnTo>
                      <a:pt x="180" y="881"/>
                    </a:lnTo>
                    <a:cubicBezTo>
                      <a:pt x="84" y="929"/>
                      <a:pt x="25" y="1024"/>
                      <a:pt x="13" y="1131"/>
                    </a:cubicBezTo>
                    <a:cubicBezTo>
                      <a:pt x="1" y="1226"/>
                      <a:pt x="37" y="1322"/>
                      <a:pt x="96" y="1405"/>
                    </a:cubicBezTo>
                    <a:lnTo>
                      <a:pt x="215" y="1465"/>
                    </a:lnTo>
                    <a:lnTo>
                      <a:pt x="310" y="1476"/>
                    </a:lnTo>
                    <a:lnTo>
                      <a:pt x="441" y="1453"/>
                    </a:lnTo>
                    <a:lnTo>
                      <a:pt x="465" y="1441"/>
                    </a:lnTo>
                    <a:cubicBezTo>
                      <a:pt x="537" y="1393"/>
                      <a:pt x="584" y="1322"/>
                      <a:pt x="608" y="1238"/>
                    </a:cubicBezTo>
                    <a:lnTo>
                      <a:pt x="656" y="1250"/>
                    </a:lnTo>
                    <a:lnTo>
                      <a:pt x="703" y="1250"/>
                    </a:lnTo>
                    <a:lnTo>
                      <a:pt x="703" y="1238"/>
                    </a:lnTo>
                    <a:lnTo>
                      <a:pt x="751" y="1238"/>
                    </a:lnTo>
                    <a:lnTo>
                      <a:pt x="906" y="1191"/>
                    </a:lnTo>
                    <a:lnTo>
                      <a:pt x="953" y="1143"/>
                    </a:lnTo>
                    <a:lnTo>
                      <a:pt x="1001" y="1060"/>
                    </a:lnTo>
                    <a:lnTo>
                      <a:pt x="1013" y="988"/>
                    </a:lnTo>
                    <a:lnTo>
                      <a:pt x="1013" y="893"/>
                    </a:lnTo>
                    <a:cubicBezTo>
                      <a:pt x="989" y="786"/>
                      <a:pt x="918" y="691"/>
                      <a:pt x="799" y="667"/>
                    </a:cubicBezTo>
                    <a:cubicBezTo>
                      <a:pt x="775" y="661"/>
                      <a:pt x="751" y="658"/>
                      <a:pt x="726" y="658"/>
                    </a:cubicBezTo>
                    <a:cubicBezTo>
                      <a:pt x="700" y="658"/>
                      <a:pt x="674" y="661"/>
                      <a:pt x="644" y="667"/>
                    </a:cubicBezTo>
                    <a:lnTo>
                      <a:pt x="668" y="643"/>
                    </a:lnTo>
                    <a:lnTo>
                      <a:pt x="680" y="607"/>
                    </a:lnTo>
                    <a:cubicBezTo>
                      <a:pt x="811" y="548"/>
                      <a:pt x="894" y="417"/>
                      <a:pt x="882" y="274"/>
                    </a:cubicBezTo>
                    <a:cubicBezTo>
                      <a:pt x="870" y="179"/>
                      <a:pt x="822" y="95"/>
                      <a:pt x="739" y="48"/>
                    </a:cubicBezTo>
                    <a:lnTo>
                      <a:pt x="668" y="1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3"/>
              <p:cNvSpPr/>
              <p:nvPr/>
            </p:nvSpPr>
            <p:spPr>
              <a:xfrm>
                <a:off x="3960582" y="3891395"/>
                <a:ext cx="20950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728" extrusionOk="0">
                    <a:moveTo>
                      <a:pt x="425" y="0"/>
                    </a:moveTo>
                    <a:lnTo>
                      <a:pt x="258" y="24"/>
                    </a:lnTo>
                    <a:lnTo>
                      <a:pt x="127" y="119"/>
                    </a:lnTo>
                    <a:lnTo>
                      <a:pt x="44" y="286"/>
                    </a:lnTo>
                    <a:lnTo>
                      <a:pt x="44" y="346"/>
                    </a:lnTo>
                    <a:lnTo>
                      <a:pt x="32" y="334"/>
                    </a:lnTo>
                    <a:cubicBezTo>
                      <a:pt x="32" y="346"/>
                      <a:pt x="32" y="358"/>
                      <a:pt x="32" y="369"/>
                    </a:cubicBezTo>
                    <a:lnTo>
                      <a:pt x="33" y="369"/>
                    </a:lnTo>
                    <a:cubicBezTo>
                      <a:pt x="36" y="361"/>
                      <a:pt x="40" y="353"/>
                      <a:pt x="44" y="346"/>
                    </a:cubicBezTo>
                    <a:lnTo>
                      <a:pt x="44" y="346"/>
                    </a:lnTo>
                    <a:lnTo>
                      <a:pt x="44" y="369"/>
                    </a:lnTo>
                    <a:lnTo>
                      <a:pt x="33" y="369"/>
                    </a:lnTo>
                    <a:cubicBezTo>
                      <a:pt x="0" y="460"/>
                      <a:pt x="27" y="567"/>
                      <a:pt x="103" y="643"/>
                    </a:cubicBezTo>
                    <a:cubicBezTo>
                      <a:pt x="150" y="698"/>
                      <a:pt x="218" y="727"/>
                      <a:pt x="289" y="727"/>
                    </a:cubicBezTo>
                    <a:cubicBezTo>
                      <a:pt x="326" y="727"/>
                      <a:pt x="364" y="719"/>
                      <a:pt x="401" y="703"/>
                    </a:cubicBezTo>
                    <a:lnTo>
                      <a:pt x="425" y="679"/>
                    </a:lnTo>
                    <a:cubicBezTo>
                      <a:pt x="472" y="667"/>
                      <a:pt x="508" y="655"/>
                      <a:pt x="544" y="631"/>
                    </a:cubicBezTo>
                    <a:cubicBezTo>
                      <a:pt x="591" y="596"/>
                      <a:pt x="639" y="548"/>
                      <a:pt x="663" y="500"/>
                    </a:cubicBezTo>
                    <a:lnTo>
                      <a:pt x="675" y="429"/>
                    </a:lnTo>
                    <a:lnTo>
                      <a:pt x="675" y="381"/>
                    </a:lnTo>
                    <a:lnTo>
                      <a:pt x="675" y="322"/>
                    </a:lnTo>
                    <a:cubicBezTo>
                      <a:pt x="675" y="310"/>
                      <a:pt x="675" y="298"/>
                      <a:pt x="675" y="298"/>
                    </a:cubicBezTo>
                    <a:cubicBezTo>
                      <a:pt x="675" y="262"/>
                      <a:pt x="663" y="215"/>
                      <a:pt x="663" y="179"/>
                    </a:cubicBezTo>
                    <a:lnTo>
                      <a:pt x="544" y="4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3"/>
              <p:cNvSpPr/>
              <p:nvPr/>
            </p:nvSpPr>
            <p:spPr>
              <a:xfrm>
                <a:off x="4111950" y="3761908"/>
                <a:ext cx="19616" cy="19026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3" extrusionOk="0">
                    <a:moveTo>
                      <a:pt x="282" y="0"/>
                    </a:moveTo>
                    <a:cubicBezTo>
                      <a:pt x="230" y="0"/>
                      <a:pt x="178" y="14"/>
                      <a:pt x="132" y="41"/>
                    </a:cubicBezTo>
                    <a:lnTo>
                      <a:pt x="24" y="160"/>
                    </a:lnTo>
                    <a:lnTo>
                      <a:pt x="1" y="255"/>
                    </a:lnTo>
                    <a:lnTo>
                      <a:pt x="13" y="398"/>
                    </a:lnTo>
                    <a:cubicBezTo>
                      <a:pt x="48" y="505"/>
                      <a:pt x="132" y="577"/>
                      <a:pt x="227" y="612"/>
                    </a:cubicBezTo>
                    <a:lnTo>
                      <a:pt x="310" y="612"/>
                    </a:lnTo>
                    <a:lnTo>
                      <a:pt x="382" y="589"/>
                    </a:lnTo>
                    <a:lnTo>
                      <a:pt x="465" y="565"/>
                    </a:lnTo>
                    <a:cubicBezTo>
                      <a:pt x="596" y="470"/>
                      <a:pt x="632" y="291"/>
                      <a:pt x="548" y="160"/>
                    </a:cubicBezTo>
                    <a:cubicBezTo>
                      <a:pt x="492" y="56"/>
                      <a:pt x="388" y="0"/>
                      <a:pt x="28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3"/>
              <p:cNvSpPr/>
              <p:nvPr/>
            </p:nvSpPr>
            <p:spPr>
              <a:xfrm>
                <a:off x="3917937" y="3773920"/>
                <a:ext cx="22968" cy="3851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241" extrusionOk="0">
                    <a:moveTo>
                      <a:pt x="596" y="1059"/>
                    </a:moveTo>
                    <a:cubicBezTo>
                      <a:pt x="591" y="1070"/>
                      <a:pt x="584" y="1081"/>
                      <a:pt x="578" y="1092"/>
                    </a:cubicBezTo>
                    <a:lnTo>
                      <a:pt x="578" y="1092"/>
                    </a:lnTo>
                    <a:cubicBezTo>
                      <a:pt x="585" y="1082"/>
                      <a:pt x="590" y="1070"/>
                      <a:pt x="596" y="1059"/>
                    </a:cubicBezTo>
                    <a:close/>
                    <a:moveTo>
                      <a:pt x="447" y="0"/>
                    </a:moveTo>
                    <a:cubicBezTo>
                      <a:pt x="388" y="0"/>
                      <a:pt x="328" y="19"/>
                      <a:pt x="275" y="59"/>
                    </a:cubicBezTo>
                    <a:cubicBezTo>
                      <a:pt x="263" y="71"/>
                      <a:pt x="239" y="94"/>
                      <a:pt x="215" y="106"/>
                    </a:cubicBezTo>
                    <a:lnTo>
                      <a:pt x="168" y="237"/>
                    </a:lnTo>
                    <a:lnTo>
                      <a:pt x="168" y="333"/>
                    </a:lnTo>
                    <a:lnTo>
                      <a:pt x="215" y="464"/>
                    </a:lnTo>
                    <a:cubicBezTo>
                      <a:pt x="251" y="511"/>
                      <a:pt x="287" y="547"/>
                      <a:pt x="334" y="583"/>
                    </a:cubicBezTo>
                    <a:lnTo>
                      <a:pt x="191" y="606"/>
                    </a:lnTo>
                    <a:cubicBezTo>
                      <a:pt x="72" y="690"/>
                      <a:pt x="1" y="845"/>
                      <a:pt x="37" y="987"/>
                    </a:cubicBezTo>
                    <a:lnTo>
                      <a:pt x="84" y="1107"/>
                    </a:lnTo>
                    <a:lnTo>
                      <a:pt x="156" y="1178"/>
                    </a:lnTo>
                    <a:lnTo>
                      <a:pt x="275" y="1237"/>
                    </a:lnTo>
                    <a:cubicBezTo>
                      <a:pt x="287" y="1240"/>
                      <a:pt x="300" y="1241"/>
                      <a:pt x="314" y="1241"/>
                    </a:cubicBezTo>
                    <a:cubicBezTo>
                      <a:pt x="375" y="1241"/>
                      <a:pt x="440" y="1219"/>
                      <a:pt x="489" y="1190"/>
                    </a:cubicBezTo>
                    <a:cubicBezTo>
                      <a:pt x="526" y="1162"/>
                      <a:pt x="555" y="1128"/>
                      <a:pt x="578" y="1092"/>
                    </a:cubicBezTo>
                    <a:lnTo>
                      <a:pt x="578" y="1092"/>
                    </a:lnTo>
                    <a:cubicBezTo>
                      <a:pt x="570" y="1103"/>
                      <a:pt x="561" y="1112"/>
                      <a:pt x="549" y="1118"/>
                    </a:cubicBezTo>
                    <a:lnTo>
                      <a:pt x="632" y="999"/>
                    </a:lnTo>
                    <a:lnTo>
                      <a:pt x="656" y="892"/>
                    </a:lnTo>
                    <a:lnTo>
                      <a:pt x="620" y="749"/>
                    </a:lnTo>
                    <a:lnTo>
                      <a:pt x="572" y="666"/>
                    </a:lnTo>
                    <a:lnTo>
                      <a:pt x="477" y="618"/>
                    </a:lnTo>
                    <a:cubicBezTo>
                      <a:pt x="525" y="618"/>
                      <a:pt x="560" y="606"/>
                      <a:pt x="608" y="583"/>
                    </a:cubicBezTo>
                    <a:lnTo>
                      <a:pt x="703" y="464"/>
                    </a:lnTo>
                    <a:lnTo>
                      <a:pt x="715" y="416"/>
                    </a:lnTo>
                    <a:lnTo>
                      <a:pt x="739" y="309"/>
                    </a:lnTo>
                    <a:lnTo>
                      <a:pt x="703" y="142"/>
                    </a:lnTo>
                    <a:cubicBezTo>
                      <a:pt x="644" y="53"/>
                      <a:pt x="546" y="0"/>
                      <a:pt x="44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3"/>
              <p:cNvSpPr/>
              <p:nvPr/>
            </p:nvSpPr>
            <p:spPr>
              <a:xfrm>
                <a:off x="3981501" y="3829942"/>
                <a:ext cx="31069" cy="2812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06" extrusionOk="0">
                    <a:moveTo>
                      <a:pt x="598" y="1"/>
                    </a:moveTo>
                    <a:cubicBezTo>
                      <a:pt x="582" y="1"/>
                      <a:pt x="565" y="2"/>
                      <a:pt x="548" y="4"/>
                    </a:cubicBezTo>
                    <a:lnTo>
                      <a:pt x="394" y="111"/>
                    </a:lnTo>
                    <a:lnTo>
                      <a:pt x="394" y="123"/>
                    </a:lnTo>
                    <a:cubicBezTo>
                      <a:pt x="356" y="106"/>
                      <a:pt x="316" y="98"/>
                      <a:pt x="277" y="98"/>
                    </a:cubicBezTo>
                    <a:cubicBezTo>
                      <a:pt x="205" y="98"/>
                      <a:pt x="134" y="125"/>
                      <a:pt x="72" y="171"/>
                    </a:cubicBezTo>
                    <a:lnTo>
                      <a:pt x="1" y="325"/>
                    </a:lnTo>
                    <a:lnTo>
                      <a:pt x="1" y="445"/>
                    </a:lnTo>
                    <a:lnTo>
                      <a:pt x="33" y="551"/>
                    </a:lnTo>
                    <a:lnTo>
                      <a:pt x="33" y="551"/>
                    </a:lnTo>
                    <a:cubicBezTo>
                      <a:pt x="29" y="544"/>
                      <a:pt x="25" y="540"/>
                      <a:pt x="25" y="540"/>
                    </a:cubicBezTo>
                    <a:lnTo>
                      <a:pt x="25" y="540"/>
                    </a:lnTo>
                    <a:cubicBezTo>
                      <a:pt x="36" y="575"/>
                      <a:pt x="60" y="611"/>
                      <a:pt x="84" y="647"/>
                    </a:cubicBezTo>
                    <a:cubicBezTo>
                      <a:pt x="137" y="711"/>
                      <a:pt x="220" y="756"/>
                      <a:pt x="313" y="756"/>
                    </a:cubicBezTo>
                    <a:cubicBezTo>
                      <a:pt x="324" y="756"/>
                      <a:pt x="335" y="755"/>
                      <a:pt x="346" y="754"/>
                    </a:cubicBezTo>
                    <a:lnTo>
                      <a:pt x="358" y="790"/>
                    </a:lnTo>
                    <a:lnTo>
                      <a:pt x="406" y="837"/>
                    </a:lnTo>
                    <a:lnTo>
                      <a:pt x="489" y="885"/>
                    </a:lnTo>
                    <a:cubicBezTo>
                      <a:pt x="534" y="898"/>
                      <a:pt x="578" y="905"/>
                      <a:pt x="623" y="905"/>
                    </a:cubicBezTo>
                    <a:cubicBezTo>
                      <a:pt x="697" y="905"/>
                      <a:pt x="772" y="887"/>
                      <a:pt x="846" y="849"/>
                    </a:cubicBezTo>
                    <a:lnTo>
                      <a:pt x="929" y="778"/>
                    </a:lnTo>
                    <a:lnTo>
                      <a:pt x="965" y="706"/>
                    </a:lnTo>
                    <a:lnTo>
                      <a:pt x="1001" y="599"/>
                    </a:lnTo>
                    <a:cubicBezTo>
                      <a:pt x="989" y="564"/>
                      <a:pt x="989" y="540"/>
                      <a:pt x="977" y="516"/>
                    </a:cubicBezTo>
                    <a:cubicBezTo>
                      <a:pt x="965" y="480"/>
                      <a:pt x="953" y="445"/>
                      <a:pt x="941" y="421"/>
                    </a:cubicBezTo>
                    <a:lnTo>
                      <a:pt x="941" y="314"/>
                    </a:lnTo>
                    <a:cubicBezTo>
                      <a:pt x="941" y="302"/>
                      <a:pt x="941" y="278"/>
                      <a:pt x="929" y="254"/>
                    </a:cubicBezTo>
                    <a:cubicBezTo>
                      <a:pt x="897" y="103"/>
                      <a:pt x="757" y="1"/>
                      <a:pt x="59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43"/>
              <p:cNvSpPr/>
              <p:nvPr/>
            </p:nvSpPr>
            <p:spPr>
              <a:xfrm>
                <a:off x="3652631" y="3785714"/>
                <a:ext cx="4811" cy="518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67" extrusionOk="0">
                    <a:moveTo>
                      <a:pt x="0" y="0"/>
                    </a:moveTo>
                    <a:cubicBezTo>
                      <a:pt x="48" y="60"/>
                      <a:pt x="107" y="107"/>
                      <a:pt x="155" y="167"/>
                    </a:cubicBezTo>
                    <a:cubicBezTo>
                      <a:pt x="155" y="155"/>
                      <a:pt x="143" y="143"/>
                      <a:pt x="143" y="131"/>
                    </a:cubicBezTo>
                    <a:lnTo>
                      <a:pt x="107" y="72"/>
                    </a:lnTo>
                    <a:lnTo>
                      <a:pt x="84" y="48"/>
                    </a:lnTo>
                    <a:lnTo>
                      <a:pt x="36" y="12"/>
                    </a:ln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3"/>
              <p:cNvSpPr/>
              <p:nvPr/>
            </p:nvSpPr>
            <p:spPr>
              <a:xfrm>
                <a:off x="3812628" y="3837080"/>
                <a:ext cx="21850" cy="2178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02" extrusionOk="0">
                    <a:moveTo>
                      <a:pt x="394" y="0"/>
                    </a:moveTo>
                    <a:cubicBezTo>
                      <a:pt x="274" y="0"/>
                      <a:pt x="167" y="60"/>
                      <a:pt x="96" y="143"/>
                    </a:cubicBezTo>
                    <a:lnTo>
                      <a:pt x="48" y="191"/>
                    </a:lnTo>
                    <a:lnTo>
                      <a:pt x="1" y="322"/>
                    </a:lnTo>
                    <a:lnTo>
                      <a:pt x="1" y="417"/>
                    </a:lnTo>
                    <a:lnTo>
                      <a:pt x="36" y="548"/>
                    </a:lnTo>
                    <a:cubicBezTo>
                      <a:pt x="108" y="648"/>
                      <a:pt x="219" y="701"/>
                      <a:pt x="332" y="701"/>
                    </a:cubicBezTo>
                    <a:cubicBezTo>
                      <a:pt x="407" y="701"/>
                      <a:pt x="482" y="678"/>
                      <a:pt x="548" y="631"/>
                    </a:cubicBezTo>
                    <a:lnTo>
                      <a:pt x="620" y="465"/>
                    </a:lnTo>
                    <a:cubicBezTo>
                      <a:pt x="703" y="345"/>
                      <a:pt x="691" y="203"/>
                      <a:pt x="608" y="95"/>
                    </a:cubicBezTo>
                    <a:lnTo>
                      <a:pt x="536" y="48"/>
                    </a:lnTo>
                    <a:lnTo>
                      <a:pt x="477" y="12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3"/>
              <p:cNvSpPr/>
              <p:nvPr/>
            </p:nvSpPr>
            <p:spPr>
              <a:xfrm>
                <a:off x="3816321" y="3805298"/>
                <a:ext cx="20733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21" extrusionOk="0">
                    <a:moveTo>
                      <a:pt x="275" y="0"/>
                    </a:moveTo>
                    <a:cubicBezTo>
                      <a:pt x="108" y="36"/>
                      <a:pt x="1" y="179"/>
                      <a:pt x="1" y="346"/>
                    </a:cubicBezTo>
                    <a:lnTo>
                      <a:pt x="108" y="524"/>
                    </a:lnTo>
                    <a:lnTo>
                      <a:pt x="239" y="584"/>
                    </a:lnTo>
                    <a:lnTo>
                      <a:pt x="286" y="465"/>
                    </a:lnTo>
                    <a:lnTo>
                      <a:pt x="251" y="596"/>
                    </a:lnTo>
                    <a:cubicBezTo>
                      <a:pt x="286" y="613"/>
                      <a:pt x="322" y="621"/>
                      <a:pt x="359" y="621"/>
                    </a:cubicBezTo>
                    <a:cubicBezTo>
                      <a:pt x="423" y="621"/>
                      <a:pt x="488" y="598"/>
                      <a:pt x="548" y="560"/>
                    </a:cubicBezTo>
                    <a:cubicBezTo>
                      <a:pt x="632" y="488"/>
                      <a:pt x="667" y="393"/>
                      <a:pt x="656" y="286"/>
                    </a:cubicBezTo>
                    <a:lnTo>
                      <a:pt x="584" y="155"/>
                    </a:lnTo>
                    <a:lnTo>
                      <a:pt x="513" y="96"/>
                    </a:lnTo>
                    <a:lnTo>
                      <a:pt x="477" y="131"/>
                    </a:lnTo>
                    <a:lnTo>
                      <a:pt x="513" y="84"/>
                    </a:lnTo>
                    <a:lnTo>
                      <a:pt x="429" y="24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3"/>
              <p:cNvSpPr/>
              <p:nvPr/>
            </p:nvSpPr>
            <p:spPr>
              <a:xfrm>
                <a:off x="4158878" y="3733882"/>
                <a:ext cx="20733" cy="1983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39" extrusionOk="0">
                    <a:moveTo>
                      <a:pt x="310" y="0"/>
                    </a:moveTo>
                    <a:cubicBezTo>
                      <a:pt x="245" y="0"/>
                      <a:pt x="179" y="21"/>
                      <a:pt x="120" y="63"/>
                    </a:cubicBezTo>
                    <a:cubicBezTo>
                      <a:pt x="108" y="75"/>
                      <a:pt x="84" y="87"/>
                      <a:pt x="72" y="111"/>
                    </a:cubicBezTo>
                    <a:lnTo>
                      <a:pt x="13" y="218"/>
                    </a:lnTo>
                    <a:lnTo>
                      <a:pt x="1" y="301"/>
                    </a:lnTo>
                    <a:lnTo>
                      <a:pt x="25" y="420"/>
                    </a:lnTo>
                    <a:cubicBezTo>
                      <a:pt x="76" y="557"/>
                      <a:pt x="201" y="638"/>
                      <a:pt x="337" y="638"/>
                    </a:cubicBezTo>
                    <a:cubicBezTo>
                      <a:pt x="391" y="638"/>
                      <a:pt x="447" y="626"/>
                      <a:pt x="501" y="599"/>
                    </a:cubicBezTo>
                    <a:lnTo>
                      <a:pt x="560" y="551"/>
                    </a:lnTo>
                    <a:lnTo>
                      <a:pt x="596" y="503"/>
                    </a:lnTo>
                    <a:lnTo>
                      <a:pt x="632" y="420"/>
                    </a:lnTo>
                    <a:cubicBezTo>
                      <a:pt x="668" y="289"/>
                      <a:pt x="608" y="146"/>
                      <a:pt x="501" y="63"/>
                    </a:cubicBezTo>
                    <a:cubicBezTo>
                      <a:pt x="441" y="21"/>
                      <a:pt x="376" y="0"/>
                      <a:pt x="31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3"/>
              <p:cNvSpPr/>
              <p:nvPr/>
            </p:nvSpPr>
            <p:spPr>
              <a:xfrm>
                <a:off x="3819270" y="3745738"/>
                <a:ext cx="19274" cy="1856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98" extrusionOk="0">
                    <a:moveTo>
                      <a:pt x="289" y="0"/>
                    </a:moveTo>
                    <a:cubicBezTo>
                      <a:pt x="218" y="0"/>
                      <a:pt x="145" y="24"/>
                      <a:pt x="84" y="74"/>
                    </a:cubicBezTo>
                    <a:lnTo>
                      <a:pt x="13" y="205"/>
                    </a:lnTo>
                    <a:lnTo>
                      <a:pt x="1" y="300"/>
                    </a:lnTo>
                    <a:lnTo>
                      <a:pt x="37" y="455"/>
                    </a:lnTo>
                    <a:cubicBezTo>
                      <a:pt x="96" y="538"/>
                      <a:pt x="191" y="598"/>
                      <a:pt x="299" y="598"/>
                    </a:cubicBezTo>
                    <a:lnTo>
                      <a:pt x="382" y="586"/>
                    </a:lnTo>
                    <a:lnTo>
                      <a:pt x="453" y="562"/>
                    </a:lnTo>
                    <a:lnTo>
                      <a:pt x="513" y="514"/>
                    </a:lnTo>
                    <a:cubicBezTo>
                      <a:pt x="620" y="395"/>
                      <a:pt x="620" y="217"/>
                      <a:pt x="513" y="98"/>
                    </a:cubicBezTo>
                    <a:cubicBezTo>
                      <a:pt x="455" y="33"/>
                      <a:pt x="373" y="0"/>
                      <a:pt x="28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3"/>
              <p:cNvSpPr/>
              <p:nvPr/>
            </p:nvSpPr>
            <p:spPr>
              <a:xfrm>
                <a:off x="4022532" y="3745738"/>
                <a:ext cx="23309" cy="27437"/>
              </a:xfrm>
              <a:custGeom>
                <a:avLst/>
                <a:gdLst/>
                <a:ahLst/>
                <a:cxnLst/>
                <a:rect l="l" t="t" r="r" b="b"/>
                <a:pathLst>
                  <a:path w="751" h="884" extrusionOk="0">
                    <a:moveTo>
                      <a:pt x="268" y="0"/>
                    </a:moveTo>
                    <a:cubicBezTo>
                      <a:pt x="210" y="0"/>
                      <a:pt x="150" y="16"/>
                      <a:pt x="96" y="50"/>
                    </a:cubicBezTo>
                    <a:lnTo>
                      <a:pt x="0" y="193"/>
                    </a:lnTo>
                    <a:lnTo>
                      <a:pt x="0" y="312"/>
                    </a:lnTo>
                    <a:lnTo>
                      <a:pt x="36" y="455"/>
                    </a:lnTo>
                    <a:lnTo>
                      <a:pt x="48" y="467"/>
                    </a:lnTo>
                    <a:lnTo>
                      <a:pt x="72" y="502"/>
                    </a:lnTo>
                    <a:lnTo>
                      <a:pt x="84" y="514"/>
                    </a:lnTo>
                    <a:cubicBezTo>
                      <a:pt x="60" y="610"/>
                      <a:pt x="84" y="705"/>
                      <a:pt x="143" y="776"/>
                    </a:cubicBezTo>
                    <a:lnTo>
                      <a:pt x="215" y="836"/>
                    </a:lnTo>
                    <a:lnTo>
                      <a:pt x="274" y="872"/>
                    </a:lnTo>
                    <a:lnTo>
                      <a:pt x="369" y="883"/>
                    </a:lnTo>
                    <a:cubicBezTo>
                      <a:pt x="489" y="872"/>
                      <a:pt x="608" y="824"/>
                      <a:pt x="691" y="729"/>
                    </a:cubicBezTo>
                    <a:lnTo>
                      <a:pt x="739" y="621"/>
                    </a:lnTo>
                    <a:lnTo>
                      <a:pt x="750" y="550"/>
                    </a:lnTo>
                    <a:lnTo>
                      <a:pt x="739" y="431"/>
                    </a:lnTo>
                    <a:cubicBezTo>
                      <a:pt x="727" y="407"/>
                      <a:pt x="703" y="383"/>
                      <a:pt x="691" y="360"/>
                    </a:cubicBezTo>
                    <a:cubicBezTo>
                      <a:pt x="667" y="336"/>
                      <a:pt x="643" y="312"/>
                      <a:pt x="619" y="288"/>
                    </a:cubicBezTo>
                    <a:lnTo>
                      <a:pt x="584" y="193"/>
                    </a:lnTo>
                    <a:cubicBezTo>
                      <a:pt x="572" y="181"/>
                      <a:pt x="560" y="157"/>
                      <a:pt x="548" y="145"/>
                    </a:cubicBezTo>
                    <a:cubicBezTo>
                      <a:pt x="479" y="53"/>
                      <a:pt x="375" y="0"/>
                      <a:pt x="26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43"/>
              <p:cNvSpPr/>
              <p:nvPr/>
            </p:nvSpPr>
            <p:spPr>
              <a:xfrm>
                <a:off x="3735035" y="3853716"/>
                <a:ext cx="18126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429" extrusionOk="0">
                    <a:moveTo>
                      <a:pt x="205" y="1"/>
                    </a:moveTo>
                    <a:cubicBezTo>
                      <a:pt x="152" y="1"/>
                      <a:pt x="99" y="12"/>
                      <a:pt x="48" y="36"/>
                    </a:cubicBezTo>
                    <a:lnTo>
                      <a:pt x="0" y="60"/>
                    </a:lnTo>
                    <a:cubicBezTo>
                      <a:pt x="191" y="190"/>
                      <a:pt x="381" y="310"/>
                      <a:pt x="584" y="429"/>
                    </a:cubicBezTo>
                    <a:cubicBezTo>
                      <a:pt x="584" y="429"/>
                      <a:pt x="584" y="417"/>
                      <a:pt x="584" y="405"/>
                    </a:cubicBezTo>
                    <a:lnTo>
                      <a:pt x="584" y="345"/>
                    </a:lnTo>
                    <a:lnTo>
                      <a:pt x="584" y="310"/>
                    </a:lnTo>
                    <a:lnTo>
                      <a:pt x="584" y="250"/>
                    </a:lnTo>
                    <a:cubicBezTo>
                      <a:pt x="512" y="99"/>
                      <a:pt x="361" y="1"/>
                      <a:pt x="20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43"/>
              <p:cNvSpPr/>
              <p:nvPr/>
            </p:nvSpPr>
            <p:spPr>
              <a:xfrm>
                <a:off x="3778642" y="3867217"/>
                <a:ext cx="40659" cy="3010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970" extrusionOk="0">
                    <a:moveTo>
                      <a:pt x="342" y="1"/>
                    </a:moveTo>
                    <a:cubicBezTo>
                      <a:pt x="278" y="1"/>
                      <a:pt x="212" y="22"/>
                      <a:pt x="155" y="65"/>
                    </a:cubicBezTo>
                    <a:cubicBezTo>
                      <a:pt x="72" y="136"/>
                      <a:pt x="24" y="244"/>
                      <a:pt x="36" y="351"/>
                    </a:cubicBezTo>
                    <a:lnTo>
                      <a:pt x="84" y="446"/>
                    </a:lnTo>
                    <a:cubicBezTo>
                      <a:pt x="60" y="458"/>
                      <a:pt x="24" y="470"/>
                      <a:pt x="0" y="482"/>
                    </a:cubicBezTo>
                    <a:cubicBezTo>
                      <a:pt x="215" y="589"/>
                      <a:pt x="417" y="684"/>
                      <a:pt x="631" y="791"/>
                    </a:cubicBezTo>
                    <a:cubicBezTo>
                      <a:pt x="631" y="791"/>
                      <a:pt x="643" y="791"/>
                      <a:pt x="643" y="779"/>
                    </a:cubicBezTo>
                    <a:cubicBezTo>
                      <a:pt x="643" y="785"/>
                      <a:pt x="643" y="791"/>
                      <a:pt x="643" y="791"/>
                    </a:cubicBezTo>
                    <a:cubicBezTo>
                      <a:pt x="774" y="851"/>
                      <a:pt x="917" y="922"/>
                      <a:pt x="1060" y="970"/>
                    </a:cubicBezTo>
                    <a:cubicBezTo>
                      <a:pt x="1250" y="898"/>
                      <a:pt x="1310" y="648"/>
                      <a:pt x="1167" y="494"/>
                    </a:cubicBezTo>
                    <a:cubicBezTo>
                      <a:pt x="1143" y="470"/>
                      <a:pt x="1119" y="446"/>
                      <a:pt x="1096" y="422"/>
                    </a:cubicBezTo>
                    <a:lnTo>
                      <a:pt x="977" y="387"/>
                    </a:lnTo>
                    <a:lnTo>
                      <a:pt x="893" y="387"/>
                    </a:lnTo>
                    <a:lnTo>
                      <a:pt x="774" y="422"/>
                    </a:lnTo>
                    <a:cubicBezTo>
                      <a:pt x="738" y="446"/>
                      <a:pt x="715" y="470"/>
                      <a:pt x="691" y="506"/>
                    </a:cubicBezTo>
                    <a:cubicBezTo>
                      <a:pt x="691" y="482"/>
                      <a:pt x="679" y="446"/>
                      <a:pt x="667" y="422"/>
                    </a:cubicBezTo>
                    <a:cubicBezTo>
                      <a:pt x="667" y="410"/>
                      <a:pt x="655" y="398"/>
                      <a:pt x="655" y="387"/>
                    </a:cubicBezTo>
                    <a:lnTo>
                      <a:pt x="655" y="256"/>
                    </a:lnTo>
                    <a:lnTo>
                      <a:pt x="631" y="196"/>
                    </a:lnTo>
                    <a:lnTo>
                      <a:pt x="584" y="125"/>
                    </a:lnTo>
                    <a:lnTo>
                      <a:pt x="548" y="77"/>
                    </a:lnTo>
                    <a:lnTo>
                      <a:pt x="465" y="29"/>
                    </a:lnTo>
                    <a:cubicBezTo>
                      <a:pt x="426" y="10"/>
                      <a:pt x="385" y="1"/>
                      <a:pt x="34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43"/>
              <p:cNvSpPr/>
              <p:nvPr/>
            </p:nvSpPr>
            <p:spPr>
              <a:xfrm>
                <a:off x="3769393" y="3840029"/>
                <a:ext cx="22192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03" extrusionOk="0">
                    <a:moveTo>
                      <a:pt x="334" y="0"/>
                    </a:moveTo>
                    <a:lnTo>
                      <a:pt x="132" y="72"/>
                    </a:lnTo>
                    <a:lnTo>
                      <a:pt x="60" y="167"/>
                    </a:lnTo>
                    <a:lnTo>
                      <a:pt x="167" y="262"/>
                    </a:lnTo>
                    <a:lnTo>
                      <a:pt x="12" y="239"/>
                    </a:lnTo>
                    <a:lnTo>
                      <a:pt x="1" y="346"/>
                    </a:lnTo>
                    <a:lnTo>
                      <a:pt x="36" y="501"/>
                    </a:lnTo>
                    <a:cubicBezTo>
                      <a:pt x="132" y="620"/>
                      <a:pt x="263" y="691"/>
                      <a:pt x="405" y="703"/>
                    </a:cubicBezTo>
                    <a:lnTo>
                      <a:pt x="572" y="608"/>
                    </a:lnTo>
                    <a:lnTo>
                      <a:pt x="620" y="536"/>
                    </a:lnTo>
                    <a:lnTo>
                      <a:pt x="644" y="524"/>
                    </a:lnTo>
                    <a:cubicBezTo>
                      <a:pt x="679" y="465"/>
                      <a:pt x="703" y="417"/>
                      <a:pt x="715" y="358"/>
                    </a:cubicBezTo>
                    <a:lnTo>
                      <a:pt x="703" y="274"/>
                    </a:lnTo>
                    <a:lnTo>
                      <a:pt x="679" y="227"/>
                    </a:lnTo>
                    <a:lnTo>
                      <a:pt x="644" y="155"/>
                    </a:lnTo>
                    <a:cubicBezTo>
                      <a:pt x="572" y="60"/>
                      <a:pt x="465" y="12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43"/>
              <p:cNvSpPr/>
              <p:nvPr/>
            </p:nvSpPr>
            <p:spPr>
              <a:xfrm>
                <a:off x="4007013" y="3909645"/>
                <a:ext cx="20361" cy="1207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389" extrusionOk="0">
                    <a:moveTo>
                      <a:pt x="334" y="0"/>
                    </a:moveTo>
                    <a:cubicBezTo>
                      <a:pt x="243" y="0"/>
                      <a:pt x="162" y="37"/>
                      <a:pt x="96" y="103"/>
                    </a:cubicBezTo>
                    <a:cubicBezTo>
                      <a:pt x="24" y="174"/>
                      <a:pt x="0" y="282"/>
                      <a:pt x="24" y="389"/>
                    </a:cubicBezTo>
                    <a:cubicBezTo>
                      <a:pt x="238" y="353"/>
                      <a:pt x="453" y="317"/>
                      <a:pt x="655" y="270"/>
                    </a:cubicBezTo>
                    <a:lnTo>
                      <a:pt x="643" y="198"/>
                    </a:lnTo>
                    <a:cubicBezTo>
                      <a:pt x="608" y="91"/>
                      <a:pt x="512" y="20"/>
                      <a:pt x="405" y="8"/>
                    </a:cubicBezTo>
                    <a:cubicBezTo>
                      <a:pt x="381" y="3"/>
                      <a:pt x="357" y="0"/>
                      <a:pt x="33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43"/>
              <p:cNvSpPr/>
              <p:nvPr/>
            </p:nvSpPr>
            <p:spPr>
              <a:xfrm>
                <a:off x="3914616" y="3817651"/>
                <a:ext cx="20361" cy="2026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3" extrusionOk="0">
                    <a:moveTo>
                      <a:pt x="318" y="1"/>
                    </a:moveTo>
                    <a:cubicBezTo>
                      <a:pt x="284" y="1"/>
                      <a:pt x="249" y="7"/>
                      <a:pt x="215" y="19"/>
                    </a:cubicBezTo>
                    <a:cubicBezTo>
                      <a:pt x="191" y="19"/>
                      <a:pt x="179" y="31"/>
                      <a:pt x="156" y="43"/>
                    </a:cubicBezTo>
                    <a:lnTo>
                      <a:pt x="72" y="126"/>
                    </a:lnTo>
                    <a:lnTo>
                      <a:pt x="25" y="198"/>
                    </a:lnTo>
                    <a:lnTo>
                      <a:pt x="1" y="317"/>
                    </a:lnTo>
                    <a:cubicBezTo>
                      <a:pt x="12" y="505"/>
                      <a:pt x="168" y="652"/>
                      <a:pt x="352" y="652"/>
                    </a:cubicBezTo>
                    <a:cubicBezTo>
                      <a:pt x="366" y="652"/>
                      <a:pt x="380" y="652"/>
                      <a:pt x="394" y="650"/>
                    </a:cubicBezTo>
                    <a:lnTo>
                      <a:pt x="477" y="614"/>
                    </a:lnTo>
                    <a:lnTo>
                      <a:pt x="525" y="590"/>
                    </a:lnTo>
                    <a:lnTo>
                      <a:pt x="584" y="519"/>
                    </a:lnTo>
                    <a:cubicBezTo>
                      <a:pt x="656" y="400"/>
                      <a:pt x="656" y="245"/>
                      <a:pt x="572" y="138"/>
                    </a:cubicBezTo>
                    <a:cubicBezTo>
                      <a:pt x="510" y="50"/>
                      <a:pt x="416" y="1"/>
                      <a:pt x="31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43"/>
              <p:cNvSpPr/>
              <p:nvPr/>
            </p:nvSpPr>
            <p:spPr>
              <a:xfrm>
                <a:off x="3966355" y="3914456"/>
                <a:ext cx="38828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65" extrusionOk="0">
                    <a:moveTo>
                      <a:pt x="346" y="0"/>
                    </a:moveTo>
                    <a:cubicBezTo>
                      <a:pt x="252" y="0"/>
                      <a:pt x="163" y="38"/>
                      <a:pt x="96" y="115"/>
                    </a:cubicBezTo>
                    <a:cubicBezTo>
                      <a:pt x="36" y="174"/>
                      <a:pt x="1" y="269"/>
                      <a:pt x="1" y="365"/>
                    </a:cubicBezTo>
                    <a:cubicBezTo>
                      <a:pt x="405" y="353"/>
                      <a:pt x="822" y="305"/>
                      <a:pt x="1239" y="246"/>
                    </a:cubicBezTo>
                    <a:lnTo>
                      <a:pt x="1251" y="222"/>
                    </a:lnTo>
                    <a:cubicBezTo>
                      <a:pt x="1215" y="138"/>
                      <a:pt x="1167" y="67"/>
                      <a:pt x="1084" y="31"/>
                    </a:cubicBezTo>
                    <a:cubicBezTo>
                      <a:pt x="1042" y="13"/>
                      <a:pt x="998" y="5"/>
                      <a:pt x="953" y="5"/>
                    </a:cubicBezTo>
                    <a:cubicBezTo>
                      <a:pt x="908" y="5"/>
                      <a:pt x="864" y="13"/>
                      <a:pt x="822" y="31"/>
                    </a:cubicBezTo>
                    <a:lnTo>
                      <a:pt x="727" y="103"/>
                    </a:lnTo>
                    <a:lnTo>
                      <a:pt x="667" y="186"/>
                    </a:lnTo>
                    <a:lnTo>
                      <a:pt x="632" y="246"/>
                    </a:lnTo>
                    <a:lnTo>
                      <a:pt x="632" y="234"/>
                    </a:lnTo>
                    <a:cubicBezTo>
                      <a:pt x="608" y="127"/>
                      <a:pt x="524" y="43"/>
                      <a:pt x="417" y="7"/>
                    </a:cubicBezTo>
                    <a:cubicBezTo>
                      <a:pt x="394" y="3"/>
                      <a:pt x="370" y="0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43"/>
              <p:cNvSpPr/>
              <p:nvPr/>
            </p:nvSpPr>
            <p:spPr>
              <a:xfrm>
                <a:off x="3935690" y="3798004"/>
                <a:ext cx="19988" cy="1989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1" extrusionOk="0">
                    <a:moveTo>
                      <a:pt x="355" y="0"/>
                    </a:moveTo>
                    <a:cubicBezTo>
                      <a:pt x="299" y="0"/>
                      <a:pt x="242" y="15"/>
                      <a:pt x="191" y="45"/>
                    </a:cubicBezTo>
                    <a:cubicBezTo>
                      <a:pt x="48" y="152"/>
                      <a:pt x="0" y="342"/>
                      <a:pt x="72" y="509"/>
                    </a:cubicBezTo>
                    <a:lnTo>
                      <a:pt x="203" y="616"/>
                    </a:lnTo>
                    <a:lnTo>
                      <a:pt x="310" y="640"/>
                    </a:lnTo>
                    <a:lnTo>
                      <a:pt x="477" y="604"/>
                    </a:lnTo>
                    <a:cubicBezTo>
                      <a:pt x="536" y="557"/>
                      <a:pt x="584" y="497"/>
                      <a:pt x="608" y="426"/>
                    </a:cubicBezTo>
                    <a:lnTo>
                      <a:pt x="643" y="354"/>
                    </a:lnTo>
                    <a:lnTo>
                      <a:pt x="620" y="152"/>
                    </a:lnTo>
                    <a:lnTo>
                      <a:pt x="608" y="140"/>
                    </a:lnTo>
                    <a:cubicBezTo>
                      <a:pt x="554" y="48"/>
                      <a:pt x="456" y="0"/>
                      <a:pt x="35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43"/>
              <p:cNvSpPr/>
              <p:nvPr/>
            </p:nvSpPr>
            <p:spPr>
              <a:xfrm>
                <a:off x="4032122" y="3905610"/>
                <a:ext cx="20733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64" extrusionOk="0">
                    <a:moveTo>
                      <a:pt x="311" y="1"/>
                    </a:moveTo>
                    <a:cubicBezTo>
                      <a:pt x="259" y="1"/>
                      <a:pt x="206" y="10"/>
                      <a:pt x="156" y="31"/>
                    </a:cubicBezTo>
                    <a:lnTo>
                      <a:pt x="60" y="114"/>
                    </a:lnTo>
                    <a:lnTo>
                      <a:pt x="13" y="197"/>
                    </a:lnTo>
                    <a:lnTo>
                      <a:pt x="1" y="316"/>
                    </a:lnTo>
                    <a:cubicBezTo>
                      <a:pt x="1" y="328"/>
                      <a:pt x="1" y="352"/>
                      <a:pt x="1" y="364"/>
                    </a:cubicBezTo>
                    <a:cubicBezTo>
                      <a:pt x="227" y="316"/>
                      <a:pt x="441" y="257"/>
                      <a:pt x="668" y="197"/>
                    </a:cubicBezTo>
                    <a:lnTo>
                      <a:pt x="644" y="173"/>
                    </a:lnTo>
                    <a:cubicBezTo>
                      <a:pt x="567" y="63"/>
                      <a:pt x="441" y="1"/>
                      <a:pt x="31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43"/>
              <p:cNvSpPr/>
              <p:nvPr/>
            </p:nvSpPr>
            <p:spPr>
              <a:xfrm>
                <a:off x="3835906" y="3780903"/>
                <a:ext cx="34390" cy="25171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811" extrusionOk="0">
                    <a:moveTo>
                      <a:pt x="298" y="0"/>
                    </a:moveTo>
                    <a:lnTo>
                      <a:pt x="167" y="36"/>
                    </a:lnTo>
                    <a:lnTo>
                      <a:pt x="60" y="131"/>
                    </a:lnTo>
                    <a:lnTo>
                      <a:pt x="13" y="215"/>
                    </a:lnTo>
                    <a:lnTo>
                      <a:pt x="1" y="370"/>
                    </a:lnTo>
                    <a:lnTo>
                      <a:pt x="36" y="489"/>
                    </a:lnTo>
                    <a:lnTo>
                      <a:pt x="120" y="596"/>
                    </a:lnTo>
                    <a:lnTo>
                      <a:pt x="191" y="643"/>
                    </a:lnTo>
                    <a:lnTo>
                      <a:pt x="322" y="667"/>
                    </a:lnTo>
                    <a:cubicBezTo>
                      <a:pt x="316" y="626"/>
                      <a:pt x="358" y="605"/>
                      <a:pt x="400" y="605"/>
                    </a:cubicBezTo>
                    <a:cubicBezTo>
                      <a:pt x="441" y="605"/>
                      <a:pt x="483" y="626"/>
                      <a:pt x="477" y="667"/>
                    </a:cubicBezTo>
                    <a:lnTo>
                      <a:pt x="656" y="798"/>
                    </a:lnTo>
                    <a:lnTo>
                      <a:pt x="787" y="798"/>
                    </a:lnTo>
                    <a:lnTo>
                      <a:pt x="787" y="667"/>
                    </a:lnTo>
                    <a:lnTo>
                      <a:pt x="798" y="810"/>
                    </a:lnTo>
                    <a:cubicBezTo>
                      <a:pt x="906" y="798"/>
                      <a:pt x="1001" y="751"/>
                      <a:pt x="1048" y="655"/>
                    </a:cubicBezTo>
                    <a:cubicBezTo>
                      <a:pt x="1108" y="560"/>
                      <a:pt x="1108" y="453"/>
                      <a:pt x="1048" y="358"/>
                    </a:cubicBezTo>
                    <a:lnTo>
                      <a:pt x="941" y="262"/>
                    </a:lnTo>
                    <a:lnTo>
                      <a:pt x="858" y="227"/>
                    </a:lnTo>
                    <a:lnTo>
                      <a:pt x="834" y="286"/>
                    </a:lnTo>
                    <a:lnTo>
                      <a:pt x="846" y="227"/>
                    </a:lnTo>
                    <a:lnTo>
                      <a:pt x="751" y="203"/>
                    </a:lnTo>
                    <a:lnTo>
                      <a:pt x="596" y="239"/>
                    </a:lnTo>
                    <a:lnTo>
                      <a:pt x="584" y="143"/>
                    </a:lnTo>
                    <a:lnTo>
                      <a:pt x="489" y="4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3"/>
              <p:cNvSpPr/>
              <p:nvPr/>
            </p:nvSpPr>
            <p:spPr>
              <a:xfrm>
                <a:off x="3858811" y="3757997"/>
                <a:ext cx="20981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56" extrusionOk="0">
                    <a:moveTo>
                      <a:pt x="608" y="191"/>
                    </a:moveTo>
                    <a:lnTo>
                      <a:pt x="608" y="203"/>
                    </a:lnTo>
                    <a:cubicBezTo>
                      <a:pt x="610" y="208"/>
                      <a:pt x="613" y="213"/>
                      <a:pt x="615" y="218"/>
                    </a:cubicBezTo>
                    <a:lnTo>
                      <a:pt x="615" y="218"/>
                    </a:lnTo>
                    <a:cubicBezTo>
                      <a:pt x="619" y="209"/>
                      <a:pt x="617" y="200"/>
                      <a:pt x="608" y="191"/>
                    </a:cubicBezTo>
                    <a:close/>
                    <a:moveTo>
                      <a:pt x="382" y="0"/>
                    </a:moveTo>
                    <a:lnTo>
                      <a:pt x="179" y="24"/>
                    </a:lnTo>
                    <a:lnTo>
                      <a:pt x="84" y="96"/>
                    </a:lnTo>
                    <a:lnTo>
                      <a:pt x="13" y="226"/>
                    </a:lnTo>
                    <a:lnTo>
                      <a:pt x="1" y="322"/>
                    </a:lnTo>
                    <a:lnTo>
                      <a:pt x="49" y="477"/>
                    </a:lnTo>
                    <a:lnTo>
                      <a:pt x="132" y="572"/>
                    </a:lnTo>
                    <a:lnTo>
                      <a:pt x="239" y="643"/>
                    </a:lnTo>
                    <a:lnTo>
                      <a:pt x="334" y="655"/>
                    </a:lnTo>
                    <a:lnTo>
                      <a:pt x="465" y="631"/>
                    </a:lnTo>
                    <a:cubicBezTo>
                      <a:pt x="615" y="551"/>
                      <a:pt x="676" y="370"/>
                      <a:pt x="615" y="218"/>
                    </a:cubicBezTo>
                    <a:lnTo>
                      <a:pt x="615" y="218"/>
                    </a:lnTo>
                    <a:cubicBezTo>
                      <a:pt x="613" y="221"/>
                      <a:pt x="611" y="224"/>
                      <a:pt x="608" y="226"/>
                    </a:cubicBezTo>
                    <a:lnTo>
                      <a:pt x="501" y="48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3"/>
              <p:cNvSpPr/>
              <p:nvPr/>
            </p:nvSpPr>
            <p:spPr>
              <a:xfrm>
                <a:off x="3859928" y="3708493"/>
                <a:ext cx="20361" cy="1955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30" extrusionOk="0">
                    <a:moveTo>
                      <a:pt x="312" y="0"/>
                    </a:moveTo>
                    <a:cubicBezTo>
                      <a:pt x="222" y="0"/>
                      <a:pt x="136" y="35"/>
                      <a:pt x="72" y="107"/>
                    </a:cubicBezTo>
                    <a:cubicBezTo>
                      <a:pt x="60" y="119"/>
                      <a:pt x="48" y="131"/>
                      <a:pt x="36" y="155"/>
                    </a:cubicBezTo>
                    <a:lnTo>
                      <a:pt x="1" y="274"/>
                    </a:lnTo>
                    <a:lnTo>
                      <a:pt x="1" y="357"/>
                    </a:lnTo>
                    <a:lnTo>
                      <a:pt x="36" y="476"/>
                    </a:lnTo>
                    <a:cubicBezTo>
                      <a:pt x="108" y="577"/>
                      <a:pt x="219" y="630"/>
                      <a:pt x="332" y="630"/>
                    </a:cubicBezTo>
                    <a:cubicBezTo>
                      <a:pt x="407" y="630"/>
                      <a:pt x="482" y="607"/>
                      <a:pt x="548" y="559"/>
                    </a:cubicBezTo>
                    <a:lnTo>
                      <a:pt x="596" y="488"/>
                    </a:lnTo>
                    <a:lnTo>
                      <a:pt x="632" y="428"/>
                    </a:lnTo>
                    <a:lnTo>
                      <a:pt x="644" y="345"/>
                    </a:lnTo>
                    <a:cubicBezTo>
                      <a:pt x="655" y="214"/>
                      <a:pt x="572" y="83"/>
                      <a:pt x="441" y="24"/>
                    </a:cubicBezTo>
                    <a:cubicBezTo>
                      <a:pt x="399" y="8"/>
                      <a:pt x="355" y="0"/>
                      <a:pt x="31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3"/>
              <p:cNvSpPr/>
              <p:nvPr/>
            </p:nvSpPr>
            <p:spPr>
              <a:xfrm>
                <a:off x="3861046" y="3828731"/>
                <a:ext cx="31069" cy="2728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79" extrusionOk="0">
                    <a:moveTo>
                      <a:pt x="291" y="0"/>
                    </a:moveTo>
                    <a:cubicBezTo>
                      <a:pt x="270" y="0"/>
                      <a:pt x="248" y="3"/>
                      <a:pt x="227" y="7"/>
                    </a:cubicBezTo>
                    <a:lnTo>
                      <a:pt x="96" y="79"/>
                    </a:lnTo>
                    <a:lnTo>
                      <a:pt x="36" y="150"/>
                    </a:lnTo>
                    <a:lnTo>
                      <a:pt x="0" y="305"/>
                    </a:lnTo>
                    <a:cubicBezTo>
                      <a:pt x="12" y="412"/>
                      <a:pt x="60" y="507"/>
                      <a:pt x="143" y="567"/>
                    </a:cubicBezTo>
                    <a:lnTo>
                      <a:pt x="227" y="591"/>
                    </a:lnTo>
                    <a:lnTo>
                      <a:pt x="298" y="603"/>
                    </a:lnTo>
                    <a:lnTo>
                      <a:pt x="358" y="603"/>
                    </a:lnTo>
                    <a:lnTo>
                      <a:pt x="369" y="698"/>
                    </a:lnTo>
                    <a:cubicBezTo>
                      <a:pt x="417" y="793"/>
                      <a:pt x="512" y="865"/>
                      <a:pt x="619" y="876"/>
                    </a:cubicBezTo>
                    <a:cubicBezTo>
                      <a:pt x="633" y="878"/>
                      <a:pt x="646" y="879"/>
                      <a:pt x="660" y="879"/>
                    </a:cubicBezTo>
                    <a:cubicBezTo>
                      <a:pt x="753" y="879"/>
                      <a:pt x="843" y="842"/>
                      <a:pt x="905" y="769"/>
                    </a:cubicBezTo>
                    <a:cubicBezTo>
                      <a:pt x="929" y="745"/>
                      <a:pt x="941" y="722"/>
                      <a:pt x="965" y="710"/>
                    </a:cubicBezTo>
                    <a:lnTo>
                      <a:pt x="1000" y="579"/>
                    </a:lnTo>
                    <a:lnTo>
                      <a:pt x="1000" y="495"/>
                    </a:lnTo>
                    <a:lnTo>
                      <a:pt x="953" y="364"/>
                    </a:lnTo>
                    <a:cubicBezTo>
                      <a:pt x="891" y="285"/>
                      <a:pt x="798" y="239"/>
                      <a:pt x="700" y="239"/>
                    </a:cubicBezTo>
                    <a:cubicBezTo>
                      <a:pt x="665" y="239"/>
                      <a:pt x="630" y="245"/>
                      <a:pt x="596" y="257"/>
                    </a:cubicBezTo>
                    <a:lnTo>
                      <a:pt x="596" y="245"/>
                    </a:lnTo>
                    <a:cubicBezTo>
                      <a:pt x="565" y="100"/>
                      <a:pt x="434" y="0"/>
                      <a:pt x="29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3"/>
              <p:cNvSpPr/>
              <p:nvPr/>
            </p:nvSpPr>
            <p:spPr>
              <a:xfrm>
                <a:off x="3872871" y="3805888"/>
                <a:ext cx="19243" cy="19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4" extrusionOk="0">
                    <a:moveTo>
                      <a:pt x="329" y="1"/>
                    </a:moveTo>
                    <a:cubicBezTo>
                      <a:pt x="272" y="1"/>
                      <a:pt x="212" y="16"/>
                      <a:pt x="167" y="53"/>
                    </a:cubicBezTo>
                    <a:cubicBezTo>
                      <a:pt x="96" y="100"/>
                      <a:pt x="48" y="184"/>
                      <a:pt x="24" y="279"/>
                    </a:cubicBezTo>
                    <a:lnTo>
                      <a:pt x="24" y="291"/>
                    </a:lnTo>
                    <a:cubicBezTo>
                      <a:pt x="0" y="410"/>
                      <a:pt x="60" y="517"/>
                      <a:pt x="155" y="588"/>
                    </a:cubicBezTo>
                    <a:cubicBezTo>
                      <a:pt x="203" y="618"/>
                      <a:pt x="262" y="633"/>
                      <a:pt x="322" y="633"/>
                    </a:cubicBezTo>
                    <a:cubicBezTo>
                      <a:pt x="381" y="633"/>
                      <a:pt x="441" y="618"/>
                      <a:pt x="488" y="588"/>
                    </a:cubicBezTo>
                    <a:lnTo>
                      <a:pt x="548" y="529"/>
                    </a:lnTo>
                    <a:lnTo>
                      <a:pt x="572" y="481"/>
                    </a:lnTo>
                    <a:lnTo>
                      <a:pt x="608" y="410"/>
                    </a:lnTo>
                    <a:cubicBezTo>
                      <a:pt x="608" y="386"/>
                      <a:pt x="608" y="362"/>
                      <a:pt x="608" y="327"/>
                    </a:cubicBezTo>
                    <a:cubicBezTo>
                      <a:pt x="619" y="279"/>
                      <a:pt x="619" y="231"/>
                      <a:pt x="608" y="184"/>
                    </a:cubicBezTo>
                    <a:lnTo>
                      <a:pt x="548" y="88"/>
                    </a:lnTo>
                    <a:lnTo>
                      <a:pt x="477" y="53"/>
                    </a:lnTo>
                    <a:lnTo>
                      <a:pt x="381" y="5"/>
                    </a:lnTo>
                    <a:cubicBezTo>
                      <a:pt x="364" y="2"/>
                      <a:pt x="347" y="1"/>
                      <a:pt x="32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7" name="Google Shape;3027;p43"/>
            <p:cNvGrpSpPr/>
            <p:nvPr/>
          </p:nvGrpSpPr>
          <p:grpSpPr>
            <a:xfrm>
              <a:off x="4607147" y="3635680"/>
              <a:ext cx="792666" cy="684315"/>
              <a:chOff x="4607147" y="3635680"/>
              <a:chExt cx="792666" cy="684315"/>
            </a:xfrm>
          </p:grpSpPr>
          <p:sp>
            <p:nvSpPr>
              <p:cNvPr id="3028" name="Google Shape;3028;p43"/>
              <p:cNvSpPr/>
              <p:nvPr/>
            </p:nvSpPr>
            <p:spPr>
              <a:xfrm>
                <a:off x="4607147" y="3654892"/>
                <a:ext cx="782704" cy="647877"/>
              </a:xfrm>
              <a:custGeom>
                <a:avLst/>
                <a:gdLst/>
                <a:ahLst/>
                <a:cxnLst/>
                <a:rect l="l" t="t" r="r" b="b"/>
                <a:pathLst>
                  <a:path w="25218" h="20874" extrusionOk="0">
                    <a:moveTo>
                      <a:pt x="22824" y="0"/>
                    </a:moveTo>
                    <a:lnTo>
                      <a:pt x="22824" y="0"/>
                    </a:lnTo>
                    <a:cubicBezTo>
                      <a:pt x="20384" y="2155"/>
                      <a:pt x="17240" y="3334"/>
                      <a:pt x="14180" y="4465"/>
                    </a:cubicBezTo>
                    <a:cubicBezTo>
                      <a:pt x="11120" y="5608"/>
                      <a:pt x="7989" y="6799"/>
                      <a:pt x="5572" y="9002"/>
                    </a:cubicBezTo>
                    <a:cubicBezTo>
                      <a:pt x="2322" y="11942"/>
                      <a:pt x="0" y="19074"/>
                      <a:pt x="5798" y="20658"/>
                    </a:cubicBezTo>
                    <a:cubicBezTo>
                      <a:pt x="6378" y="20811"/>
                      <a:pt x="6975" y="20874"/>
                      <a:pt x="7576" y="20874"/>
                    </a:cubicBezTo>
                    <a:cubicBezTo>
                      <a:pt x="8283" y="20874"/>
                      <a:pt x="8996" y="20787"/>
                      <a:pt x="9692" y="20658"/>
                    </a:cubicBezTo>
                    <a:cubicBezTo>
                      <a:pt x="19205" y="18848"/>
                      <a:pt x="25217" y="9383"/>
                      <a:pt x="22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3"/>
              <p:cNvSpPr/>
              <p:nvPr/>
            </p:nvSpPr>
            <p:spPr>
              <a:xfrm>
                <a:off x="4666615" y="3641453"/>
                <a:ext cx="675935" cy="670255"/>
              </a:xfrm>
              <a:custGeom>
                <a:avLst/>
                <a:gdLst/>
                <a:ahLst/>
                <a:cxnLst/>
                <a:rect l="l" t="t" r="r" b="b"/>
                <a:pathLst>
                  <a:path w="21778" h="21595" extrusionOk="0">
                    <a:moveTo>
                      <a:pt x="20447" y="673"/>
                    </a:moveTo>
                    <a:cubicBezTo>
                      <a:pt x="20493" y="673"/>
                      <a:pt x="20490" y="754"/>
                      <a:pt x="20444" y="791"/>
                    </a:cubicBezTo>
                    <a:cubicBezTo>
                      <a:pt x="20408" y="767"/>
                      <a:pt x="20313" y="779"/>
                      <a:pt x="20396" y="695"/>
                    </a:cubicBezTo>
                    <a:cubicBezTo>
                      <a:pt x="20417" y="680"/>
                      <a:pt x="20434" y="673"/>
                      <a:pt x="20447" y="673"/>
                    </a:cubicBezTo>
                    <a:close/>
                    <a:moveTo>
                      <a:pt x="19670" y="1005"/>
                    </a:moveTo>
                    <a:cubicBezTo>
                      <a:pt x="19671" y="1007"/>
                      <a:pt x="19671" y="1010"/>
                      <a:pt x="19671" y="1013"/>
                    </a:cubicBezTo>
                    <a:lnTo>
                      <a:pt x="19671" y="1013"/>
                    </a:lnTo>
                    <a:cubicBezTo>
                      <a:pt x="19672" y="1009"/>
                      <a:pt x="19672" y="1007"/>
                      <a:pt x="19670" y="1005"/>
                    </a:cubicBezTo>
                    <a:close/>
                    <a:moveTo>
                      <a:pt x="21492" y="1767"/>
                    </a:moveTo>
                    <a:lnTo>
                      <a:pt x="21492" y="1767"/>
                    </a:lnTo>
                    <a:cubicBezTo>
                      <a:pt x="21438" y="1831"/>
                      <a:pt x="21452" y="1876"/>
                      <a:pt x="21524" y="1876"/>
                    </a:cubicBezTo>
                    <a:cubicBezTo>
                      <a:pt x="21532" y="1876"/>
                      <a:pt x="21541" y="1875"/>
                      <a:pt x="21551" y="1874"/>
                    </a:cubicBezTo>
                    <a:lnTo>
                      <a:pt x="21539" y="1815"/>
                    </a:lnTo>
                    <a:lnTo>
                      <a:pt x="21492" y="1767"/>
                    </a:lnTo>
                    <a:close/>
                    <a:moveTo>
                      <a:pt x="18798" y="1908"/>
                    </a:moveTo>
                    <a:cubicBezTo>
                      <a:pt x="18803" y="1908"/>
                      <a:pt x="18808" y="1909"/>
                      <a:pt x="18813" y="1910"/>
                    </a:cubicBezTo>
                    <a:cubicBezTo>
                      <a:pt x="18908" y="1922"/>
                      <a:pt x="18991" y="2041"/>
                      <a:pt x="18837" y="2053"/>
                    </a:cubicBezTo>
                    <a:cubicBezTo>
                      <a:pt x="18801" y="2053"/>
                      <a:pt x="18765" y="2029"/>
                      <a:pt x="18741" y="1993"/>
                    </a:cubicBezTo>
                    <a:lnTo>
                      <a:pt x="18741" y="2005"/>
                    </a:lnTo>
                    <a:cubicBezTo>
                      <a:pt x="18720" y="1962"/>
                      <a:pt x="18747" y="1908"/>
                      <a:pt x="18798" y="1908"/>
                    </a:cubicBezTo>
                    <a:close/>
                    <a:moveTo>
                      <a:pt x="17336" y="2862"/>
                    </a:moveTo>
                    <a:lnTo>
                      <a:pt x="17289" y="2886"/>
                    </a:lnTo>
                    <a:lnTo>
                      <a:pt x="17253" y="2958"/>
                    </a:lnTo>
                    <a:cubicBezTo>
                      <a:pt x="17276" y="2963"/>
                      <a:pt x="17295" y="2966"/>
                      <a:pt x="17310" y="2966"/>
                    </a:cubicBezTo>
                    <a:cubicBezTo>
                      <a:pt x="17361" y="2966"/>
                      <a:pt x="17373" y="2935"/>
                      <a:pt x="17336" y="2862"/>
                    </a:cubicBezTo>
                    <a:close/>
                    <a:moveTo>
                      <a:pt x="15050" y="3529"/>
                    </a:moveTo>
                    <a:cubicBezTo>
                      <a:pt x="15052" y="3532"/>
                      <a:pt x="15053" y="3534"/>
                      <a:pt x="15054" y="3536"/>
                    </a:cubicBezTo>
                    <a:lnTo>
                      <a:pt x="15054" y="3536"/>
                    </a:lnTo>
                    <a:cubicBezTo>
                      <a:pt x="15053" y="3534"/>
                      <a:pt x="15052" y="3532"/>
                      <a:pt x="15050" y="3529"/>
                    </a:cubicBezTo>
                    <a:close/>
                    <a:moveTo>
                      <a:pt x="14122" y="4124"/>
                    </a:moveTo>
                    <a:lnTo>
                      <a:pt x="14110" y="4136"/>
                    </a:lnTo>
                    <a:cubicBezTo>
                      <a:pt x="14123" y="4131"/>
                      <a:pt x="14134" y="4128"/>
                      <a:pt x="14144" y="4128"/>
                    </a:cubicBezTo>
                    <a:cubicBezTo>
                      <a:pt x="14198" y="4128"/>
                      <a:pt x="14206" y="4199"/>
                      <a:pt x="14146" y="4220"/>
                    </a:cubicBezTo>
                    <a:cubicBezTo>
                      <a:pt x="14110" y="4196"/>
                      <a:pt x="14038" y="4160"/>
                      <a:pt x="14122" y="4124"/>
                    </a:cubicBezTo>
                    <a:close/>
                    <a:moveTo>
                      <a:pt x="12812" y="4315"/>
                    </a:moveTo>
                    <a:cubicBezTo>
                      <a:pt x="12812" y="4316"/>
                      <a:pt x="12813" y="4318"/>
                      <a:pt x="12813" y="4319"/>
                    </a:cubicBezTo>
                    <a:lnTo>
                      <a:pt x="12813" y="4319"/>
                    </a:lnTo>
                    <a:cubicBezTo>
                      <a:pt x="12813" y="4318"/>
                      <a:pt x="12813" y="4316"/>
                      <a:pt x="12812" y="4315"/>
                    </a:cubicBezTo>
                    <a:close/>
                    <a:moveTo>
                      <a:pt x="13419" y="4339"/>
                    </a:moveTo>
                    <a:lnTo>
                      <a:pt x="13407" y="4351"/>
                    </a:lnTo>
                    <a:cubicBezTo>
                      <a:pt x="13420" y="4345"/>
                      <a:pt x="13432" y="4343"/>
                      <a:pt x="13442" y="4343"/>
                    </a:cubicBezTo>
                    <a:cubicBezTo>
                      <a:pt x="13496" y="4343"/>
                      <a:pt x="13503" y="4414"/>
                      <a:pt x="13443" y="4434"/>
                    </a:cubicBezTo>
                    <a:cubicBezTo>
                      <a:pt x="13423" y="4440"/>
                      <a:pt x="13405" y="4443"/>
                      <a:pt x="13390" y="4443"/>
                    </a:cubicBezTo>
                    <a:cubicBezTo>
                      <a:pt x="13317" y="4443"/>
                      <a:pt x="13310" y="4378"/>
                      <a:pt x="13419" y="4339"/>
                    </a:cubicBezTo>
                    <a:close/>
                    <a:moveTo>
                      <a:pt x="12574" y="4755"/>
                    </a:moveTo>
                    <a:cubicBezTo>
                      <a:pt x="12574" y="4756"/>
                      <a:pt x="12574" y="4757"/>
                      <a:pt x="12574" y="4758"/>
                    </a:cubicBezTo>
                    <a:lnTo>
                      <a:pt x="12574" y="4758"/>
                    </a:lnTo>
                    <a:cubicBezTo>
                      <a:pt x="12575" y="4758"/>
                      <a:pt x="12575" y="4757"/>
                      <a:pt x="12574" y="4755"/>
                    </a:cubicBezTo>
                    <a:close/>
                    <a:moveTo>
                      <a:pt x="10866" y="5419"/>
                    </a:moveTo>
                    <a:cubicBezTo>
                      <a:pt x="10860" y="5419"/>
                      <a:pt x="10854" y="5420"/>
                      <a:pt x="10848" y="5422"/>
                    </a:cubicBezTo>
                    <a:lnTo>
                      <a:pt x="10812" y="5482"/>
                    </a:lnTo>
                    <a:cubicBezTo>
                      <a:pt x="10839" y="5492"/>
                      <a:pt x="10860" y="5496"/>
                      <a:pt x="10876" y="5496"/>
                    </a:cubicBezTo>
                    <a:cubicBezTo>
                      <a:pt x="10945" y="5496"/>
                      <a:pt x="10922" y="5419"/>
                      <a:pt x="10866" y="5419"/>
                    </a:cubicBezTo>
                    <a:close/>
                    <a:moveTo>
                      <a:pt x="21189" y="338"/>
                    </a:moveTo>
                    <a:cubicBezTo>
                      <a:pt x="21129" y="338"/>
                      <a:pt x="21020" y="573"/>
                      <a:pt x="21039" y="672"/>
                    </a:cubicBezTo>
                    <a:lnTo>
                      <a:pt x="21015" y="588"/>
                    </a:lnTo>
                    <a:cubicBezTo>
                      <a:pt x="21011" y="556"/>
                      <a:pt x="20999" y="541"/>
                      <a:pt x="20985" y="541"/>
                    </a:cubicBezTo>
                    <a:cubicBezTo>
                      <a:pt x="20958" y="541"/>
                      <a:pt x="20924" y="597"/>
                      <a:pt x="20932" y="683"/>
                    </a:cubicBezTo>
                    <a:cubicBezTo>
                      <a:pt x="20932" y="755"/>
                      <a:pt x="20956" y="838"/>
                      <a:pt x="20992" y="898"/>
                    </a:cubicBezTo>
                    <a:cubicBezTo>
                      <a:pt x="21015" y="981"/>
                      <a:pt x="21027" y="993"/>
                      <a:pt x="21087" y="1005"/>
                    </a:cubicBezTo>
                    <a:cubicBezTo>
                      <a:pt x="21141" y="1016"/>
                      <a:pt x="21117" y="1153"/>
                      <a:pt x="21191" y="1153"/>
                    </a:cubicBezTo>
                    <a:cubicBezTo>
                      <a:pt x="21199" y="1153"/>
                      <a:pt x="21208" y="1151"/>
                      <a:pt x="21218" y="1148"/>
                    </a:cubicBezTo>
                    <a:lnTo>
                      <a:pt x="21218" y="1148"/>
                    </a:lnTo>
                    <a:cubicBezTo>
                      <a:pt x="21123" y="1195"/>
                      <a:pt x="21146" y="1410"/>
                      <a:pt x="21146" y="1505"/>
                    </a:cubicBezTo>
                    <a:cubicBezTo>
                      <a:pt x="21146" y="1553"/>
                      <a:pt x="21146" y="1600"/>
                      <a:pt x="21135" y="1648"/>
                    </a:cubicBezTo>
                    <a:cubicBezTo>
                      <a:pt x="21075" y="1660"/>
                      <a:pt x="21039" y="1719"/>
                      <a:pt x="21051" y="1767"/>
                    </a:cubicBezTo>
                    <a:lnTo>
                      <a:pt x="21146" y="1755"/>
                    </a:lnTo>
                    <a:lnTo>
                      <a:pt x="21146" y="1755"/>
                    </a:lnTo>
                    <a:cubicBezTo>
                      <a:pt x="21158" y="1838"/>
                      <a:pt x="21087" y="1862"/>
                      <a:pt x="21123" y="1946"/>
                    </a:cubicBezTo>
                    <a:cubicBezTo>
                      <a:pt x="21146" y="2017"/>
                      <a:pt x="21194" y="2088"/>
                      <a:pt x="21266" y="2124"/>
                    </a:cubicBezTo>
                    <a:cubicBezTo>
                      <a:pt x="21289" y="2148"/>
                      <a:pt x="21301" y="2124"/>
                      <a:pt x="21301" y="2160"/>
                    </a:cubicBezTo>
                    <a:cubicBezTo>
                      <a:pt x="21301" y="2196"/>
                      <a:pt x="21301" y="2243"/>
                      <a:pt x="21289" y="2279"/>
                    </a:cubicBezTo>
                    <a:cubicBezTo>
                      <a:pt x="21254" y="2362"/>
                      <a:pt x="21218" y="2446"/>
                      <a:pt x="21266" y="2517"/>
                    </a:cubicBezTo>
                    <a:cubicBezTo>
                      <a:pt x="21325" y="2588"/>
                      <a:pt x="21349" y="2684"/>
                      <a:pt x="21349" y="2779"/>
                    </a:cubicBezTo>
                    <a:cubicBezTo>
                      <a:pt x="21349" y="2815"/>
                      <a:pt x="21242" y="2862"/>
                      <a:pt x="21277" y="2910"/>
                    </a:cubicBezTo>
                    <a:cubicBezTo>
                      <a:pt x="21294" y="2932"/>
                      <a:pt x="21311" y="2940"/>
                      <a:pt x="21327" y="2940"/>
                    </a:cubicBezTo>
                    <a:cubicBezTo>
                      <a:pt x="21356" y="2940"/>
                      <a:pt x="21383" y="2915"/>
                      <a:pt x="21403" y="2915"/>
                    </a:cubicBezTo>
                    <a:cubicBezTo>
                      <a:pt x="21418" y="2915"/>
                      <a:pt x="21428" y="2930"/>
                      <a:pt x="21432" y="2981"/>
                    </a:cubicBezTo>
                    <a:cubicBezTo>
                      <a:pt x="21440" y="3035"/>
                      <a:pt x="21420" y="3047"/>
                      <a:pt x="21391" y="3047"/>
                    </a:cubicBezTo>
                    <a:cubicBezTo>
                      <a:pt x="21366" y="3047"/>
                      <a:pt x="21334" y="3038"/>
                      <a:pt x="21308" y="3038"/>
                    </a:cubicBezTo>
                    <a:cubicBezTo>
                      <a:pt x="21275" y="3038"/>
                      <a:pt x="21249" y="3052"/>
                      <a:pt x="21254" y="3112"/>
                    </a:cubicBezTo>
                    <a:cubicBezTo>
                      <a:pt x="21254" y="3154"/>
                      <a:pt x="21271" y="3157"/>
                      <a:pt x="21292" y="3157"/>
                    </a:cubicBezTo>
                    <a:cubicBezTo>
                      <a:pt x="21296" y="3157"/>
                      <a:pt x="21299" y="3157"/>
                      <a:pt x="21303" y="3157"/>
                    </a:cubicBezTo>
                    <a:cubicBezTo>
                      <a:pt x="21321" y="3157"/>
                      <a:pt x="21339" y="3159"/>
                      <a:pt x="21349" y="3184"/>
                    </a:cubicBezTo>
                    <a:cubicBezTo>
                      <a:pt x="21373" y="3279"/>
                      <a:pt x="21373" y="3386"/>
                      <a:pt x="21361" y="3493"/>
                    </a:cubicBezTo>
                    <a:cubicBezTo>
                      <a:pt x="21349" y="3696"/>
                      <a:pt x="21277" y="3958"/>
                      <a:pt x="21313" y="4160"/>
                    </a:cubicBezTo>
                    <a:cubicBezTo>
                      <a:pt x="21325" y="4232"/>
                      <a:pt x="21361" y="4232"/>
                      <a:pt x="21396" y="4279"/>
                    </a:cubicBezTo>
                    <a:cubicBezTo>
                      <a:pt x="21442" y="4337"/>
                      <a:pt x="21431" y="4346"/>
                      <a:pt x="21408" y="4346"/>
                    </a:cubicBezTo>
                    <a:cubicBezTo>
                      <a:pt x="21397" y="4346"/>
                      <a:pt x="21384" y="4344"/>
                      <a:pt x="21372" y="4344"/>
                    </a:cubicBezTo>
                    <a:cubicBezTo>
                      <a:pt x="21362" y="4344"/>
                      <a:pt x="21354" y="4346"/>
                      <a:pt x="21349" y="4351"/>
                    </a:cubicBezTo>
                    <a:cubicBezTo>
                      <a:pt x="21325" y="4386"/>
                      <a:pt x="21361" y="4541"/>
                      <a:pt x="21396" y="4577"/>
                    </a:cubicBezTo>
                    <a:cubicBezTo>
                      <a:pt x="21504" y="4636"/>
                      <a:pt x="21456" y="4636"/>
                      <a:pt x="21373" y="4684"/>
                    </a:cubicBezTo>
                    <a:cubicBezTo>
                      <a:pt x="21362" y="4684"/>
                      <a:pt x="21511" y="4759"/>
                      <a:pt x="21545" y="4759"/>
                    </a:cubicBezTo>
                    <a:cubicBezTo>
                      <a:pt x="21549" y="4759"/>
                      <a:pt x="21551" y="4758"/>
                      <a:pt x="21551" y="4755"/>
                    </a:cubicBezTo>
                    <a:lnTo>
                      <a:pt x="21551" y="4755"/>
                    </a:lnTo>
                    <a:cubicBezTo>
                      <a:pt x="21551" y="4803"/>
                      <a:pt x="21456" y="4803"/>
                      <a:pt x="21432" y="4815"/>
                    </a:cubicBezTo>
                    <a:cubicBezTo>
                      <a:pt x="21373" y="4839"/>
                      <a:pt x="21420" y="4934"/>
                      <a:pt x="21432" y="4970"/>
                    </a:cubicBezTo>
                    <a:cubicBezTo>
                      <a:pt x="21443" y="5002"/>
                      <a:pt x="21482" y="5217"/>
                      <a:pt x="21421" y="5217"/>
                    </a:cubicBezTo>
                    <a:cubicBezTo>
                      <a:pt x="21414" y="5217"/>
                      <a:pt x="21406" y="5214"/>
                      <a:pt x="21396" y="5208"/>
                    </a:cubicBezTo>
                    <a:cubicBezTo>
                      <a:pt x="21385" y="5201"/>
                      <a:pt x="21376" y="5198"/>
                      <a:pt x="21369" y="5198"/>
                    </a:cubicBezTo>
                    <a:cubicBezTo>
                      <a:pt x="21314" y="5198"/>
                      <a:pt x="21408" y="5392"/>
                      <a:pt x="21408" y="5434"/>
                    </a:cubicBezTo>
                    <a:cubicBezTo>
                      <a:pt x="21432" y="5565"/>
                      <a:pt x="21170" y="5517"/>
                      <a:pt x="21254" y="5636"/>
                    </a:cubicBezTo>
                    <a:cubicBezTo>
                      <a:pt x="21257" y="5637"/>
                      <a:pt x="21260" y="5637"/>
                      <a:pt x="21264" y="5637"/>
                    </a:cubicBezTo>
                    <a:cubicBezTo>
                      <a:pt x="21360" y="5637"/>
                      <a:pt x="21518" y="5479"/>
                      <a:pt x="21575" y="5410"/>
                    </a:cubicBezTo>
                    <a:cubicBezTo>
                      <a:pt x="21575" y="5410"/>
                      <a:pt x="21694" y="5267"/>
                      <a:pt x="21658" y="5267"/>
                    </a:cubicBezTo>
                    <a:cubicBezTo>
                      <a:pt x="21623" y="5232"/>
                      <a:pt x="21611" y="5184"/>
                      <a:pt x="21647" y="5148"/>
                    </a:cubicBezTo>
                    <a:cubicBezTo>
                      <a:pt x="21670" y="5077"/>
                      <a:pt x="21730" y="4982"/>
                      <a:pt x="21694" y="4898"/>
                    </a:cubicBezTo>
                    <a:cubicBezTo>
                      <a:pt x="21658" y="4815"/>
                      <a:pt x="21611" y="4827"/>
                      <a:pt x="21682" y="4743"/>
                    </a:cubicBezTo>
                    <a:cubicBezTo>
                      <a:pt x="21682" y="4648"/>
                      <a:pt x="21539" y="4458"/>
                      <a:pt x="21706" y="4458"/>
                    </a:cubicBezTo>
                    <a:cubicBezTo>
                      <a:pt x="21575" y="4458"/>
                      <a:pt x="21658" y="4243"/>
                      <a:pt x="21647" y="4160"/>
                    </a:cubicBezTo>
                    <a:cubicBezTo>
                      <a:pt x="21635" y="4089"/>
                      <a:pt x="21587" y="4148"/>
                      <a:pt x="21551" y="4089"/>
                    </a:cubicBezTo>
                    <a:cubicBezTo>
                      <a:pt x="21504" y="4029"/>
                      <a:pt x="21599" y="4005"/>
                      <a:pt x="21635" y="4005"/>
                    </a:cubicBezTo>
                    <a:cubicBezTo>
                      <a:pt x="21777" y="4005"/>
                      <a:pt x="21658" y="3874"/>
                      <a:pt x="21647" y="3779"/>
                    </a:cubicBezTo>
                    <a:cubicBezTo>
                      <a:pt x="21635" y="3672"/>
                      <a:pt x="21647" y="3565"/>
                      <a:pt x="21682" y="3458"/>
                    </a:cubicBezTo>
                    <a:cubicBezTo>
                      <a:pt x="21679" y="3455"/>
                      <a:pt x="21677" y="3453"/>
                      <a:pt x="21675" y="3453"/>
                    </a:cubicBezTo>
                    <a:cubicBezTo>
                      <a:pt x="21666" y="3453"/>
                      <a:pt x="21671" y="3484"/>
                      <a:pt x="21658" y="3484"/>
                    </a:cubicBezTo>
                    <a:cubicBezTo>
                      <a:pt x="21653" y="3484"/>
                      <a:pt x="21646" y="3480"/>
                      <a:pt x="21635" y="3470"/>
                    </a:cubicBezTo>
                    <a:cubicBezTo>
                      <a:pt x="21611" y="3458"/>
                      <a:pt x="21611" y="3398"/>
                      <a:pt x="21611" y="3374"/>
                    </a:cubicBezTo>
                    <a:cubicBezTo>
                      <a:pt x="21611" y="3339"/>
                      <a:pt x="21599" y="3243"/>
                      <a:pt x="21623" y="3208"/>
                    </a:cubicBezTo>
                    <a:cubicBezTo>
                      <a:pt x="21658" y="3172"/>
                      <a:pt x="21694" y="3172"/>
                      <a:pt x="21658" y="3100"/>
                    </a:cubicBezTo>
                    <a:cubicBezTo>
                      <a:pt x="21623" y="3029"/>
                      <a:pt x="21575" y="3041"/>
                      <a:pt x="21551" y="3005"/>
                    </a:cubicBezTo>
                    <a:cubicBezTo>
                      <a:pt x="21527" y="2946"/>
                      <a:pt x="21587" y="2827"/>
                      <a:pt x="21599" y="2767"/>
                    </a:cubicBezTo>
                    <a:cubicBezTo>
                      <a:pt x="21623" y="2696"/>
                      <a:pt x="21623" y="2612"/>
                      <a:pt x="21611" y="2541"/>
                    </a:cubicBezTo>
                    <a:cubicBezTo>
                      <a:pt x="21599" y="2457"/>
                      <a:pt x="21575" y="2386"/>
                      <a:pt x="21539" y="2315"/>
                    </a:cubicBezTo>
                    <a:cubicBezTo>
                      <a:pt x="21516" y="2291"/>
                      <a:pt x="21432" y="2231"/>
                      <a:pt x="21432" y="2196"/>
                    </a:cubicBezTo>
                    <a:lnTo>
                      <a:pt x="21432" y="2196"/>
                    </a:lnTo>
                    <a:cubicBezTo>
                      <a:pt x="21456" y="2219"/>
                      <a:pt x="21504" y="2219"/>
                      <a:pt x="21539" y="2219"/>
                    </a:cubicBezTo>
                    <a:cubicBezTo>
                      <a:pt x="21563" y="2196"/>
                      <a:pt x="21539" y="2053"/>
                      <a:pt x="21527" y="2029"/>
                    </a:cubicBezTo>
                    <a:cubicBezTo>
                      <a:pt x="21504" y="1993"/>
                      <a:pt x="21456" y="2005"/>
                      <a:pt x="21432" y="1946"/>
                    </a:cubicBezTo>
                    <a:cubicBezTo>
                      <a:pt x="21420" y="1898"/>
                      <a:pt x="21420" y="1838"/>
                      <a:pt x="21432" y="1791"/>
                    </a:cubicBezTo>
                    <a:cubicBezTo>
                      <a:pt x="21444" y="1636"/>
                      <a:pt x="21527" y="1624"/>
                      <a:pt x="21444" y="1481"/>
                    </a:cubicBezTo>
                    <a:cubicBezTo>
                      <a:pt x="21385" y="1422"/>
                      <a:pt x="21361" y="1350"/>
                      <a:pt x="21361" y="1279"/>
                    </a:cubicBezTo>
                    <a:cubicBezTo>
                      <a:pt x="21361" y="1243"/>
                      <a:pt x="21266" y="1243"/>
                      <a:pt x="21242" y="1136"/>
                    </a:cubicBezTo>
                    <a:cubicBezTo>
                      <a:pt x="21245" y="1134"/>
                      <a:pt x="21250" y="1134"/>
                      <a:pt x="21256" y="1134"/>
                    </a:cubicBezTo>
                    <a:cubicBezTo>
                      <a:pt x="21267" y="1134"/>
                      <a:pt x="21283" y="1136"/>
                      <a:pt x="21298" y="1136"/>
                    </a:cubicBezTo>
                    <a:cubicBezTo>
                      <a:pt x="21333" y="1136"/>
                      <a:pt x="21366" y="1125"/>
                      <a:pt x="21337" y="1053"/>
                    </a:cubicBezTo>
                    <a:cubicBezTo>
                      <a:pt x="21308" y="985"/>
                      <a:pt x="21256" y="957"/>
                      <a:pt x="21212" y="936"/>
                    </a:cubicBezTo>
                    <a:lnTo>
                      <a:pt x="21212" y="936"/>
                    </a:lnTo>
                    <a:cubicBezTo>
                      <a:pt x="21265" y="935"/>
                      <a:pt x="21181" y="687"/>
                      <a:pt x="21170" y="624"/>
                    </a:cubicBezTo>
                    <a:cubicBezTo>
                      <a:pt x="21158" y="493"/>
                      <a:pt x="21242" y="529"/>
                      <a:pt x="21218" y="374"/>
                    </a:cubicBezTo>
                    <a:cubicBezTo>
                      <a:pt x="21212" y="349"/>
                      <a:pt x="21201" y="338"/>
                      <a:pt x="21189" y="338"/>
                    </a:cubicBezTo>
                    <a:close/>
                    <a:moveTo>
                      <a:pt x="21329" y="6039"/>
                    </a:moveTo>
                    <a:cubicBezTo>
                      <a:pt x="21322" y="6040"/>
                      <a:pt x="21316" y="6041"/>
                      <a:pt x="21313" y="6041"/>
                    </a:cubicBezTo>
                    <a:cubicBezTo>
                      <a:pt x="21319" y="6041"/>
                      <a:pt x="21324" y="6040"/>
                      <a:pt x="21329" y="6039"/>
                    </a:cubicBezTo>
                    <a:close/>
                    <a:moveTo>
                      <a:pt x="21146" y="6815"/>
                    </a:moveTo>
                    <a:cubicBezTo>
                      <a:pt x="21150" y="6816"/>
                      <a:pt x="21154" y="6817"/>
                      <a:pt x="21157" y="6817"/>
                    </a:cubicBezTo>
                    <a:cubicBezTo>
                      <a:pt x="21160" y="6817"/>
                      <a:pt x="21163" y="6816"/>
                      <a:pt x="21167" y="6816"/>
                    </a:cubicBezTo>
                    <a:lnTo>
                      <a:pt x="21167" y="6816"/>
                    </a:lnTo>
                    <a:cubicBezTo>
                      <a:pt x="21158" y="6815"/>
                      <a:pt x="21151" y="6815"/>
                      <a:pt x="21146" y="6815"/>
                    </a:cubicBezTo>
                    <a:close/>
                    <a:moveTo>
                      <a:pt x="7002" y="7089"/>
                    </a:moveTo>
                    <a:lnTo>
                      <a:pt x="7002" y="7089"/>
                    </a:lnTo>
                    <a:cubicBezTo>
                      <a:pt x="7004" y="7094"/>
                      <a:pt x="7007" y="7104"/>
                      <a:pt x="7010" y="7116"/>
                    </a:cubicBezTo>
                    <a:lnTo>
                      <a:pt x="7010" y="7116"/>
                    </a:lnTo>
                    <a:cubicBezTo>
                      <a:pt x="7006" y="7105"/>
                      <a:pt x="7002" y="7096"/>
                      <a:pt x="7002" y="7089"/>
                    </a:cubicBezTo>
                    <a:close/>
                    <a:moveTo>
                      <a:pt x="5609" y="7601"/>
                    </a:moveTo>
                    <a:cubicBezTo>
                      <a:pt x="5609" y="7602"/>
                      <a:pt x="5610" y="7603"/>
                      <a:pt x="5611" y="7604"/>
                    </a:cubicBezTo>
                    <a:lnTo>
                      <a:pt x="5611" y="7604"/>
                    </a:lnTo>
                    <a:cubicBezTo>
                      <a:pt x="5610" y="7603"/>
                      <a:pt x="5609" y="7602"/>
                      <a:pt x="5609" y="7601"/>
                    </a:cubicBezTo>
                    <a:close/>
                    <a:moveTo>
                      <a:pt x="5859" y="7911"/>
                    </a:moveTo>
                    <a:cubicBezTo>
                      <a:pt x="5857" y="7912"/>
                      <a:pt x="5854" y="7913"/>
                      <a:pt x="5852" y="7915"/>
                    </a:cubicBezTo>
                    <a:lnTo>
                      <a:pt x="5852" y="7915"/>
                    </a:lnTo>
                    <a:cubicBezTo>
                      <a:pt x="5854" y="7913"/>
                      <a:pt x="5856" y="7912"/>
                      <a:pt x="5859" y="7911"/>
                    </a:cubicBezTo>
                    <a:close/>
                    <a:moveTo>
                      <a:pt x="20682" y="9851"/>
                    </a:moveTo>
                    <a:lnTo>
                      <a:pt x="20682" y="9851"/>
                    </a:lnTo>
                    <a:cubicBezTo>
                      <a:pt x="20662" y="9891"/>
                      <a:pt x="20659" y="9940"/>
                      <a:pt x="20623" y="9940"/>
                    </a:cubicBezTo>
                    <a:cubicBezTo>
                      <a:pt x="20616" y="9940"/>
                      <a:pt x="20608" y="9938"/>
                      <a:pt x="20599" y="9935"/>
                    </a:cubicBezTo>
                    <a:lnTo>
                      <a:pt x="20623" y="9887"/>
                    </a:lnTo>
                    <a:lnTo>
                      <a:pt x="20682" y="9851"/>
                    </a:lnTo>
                    <a:close/>
                    <a:moveTo>
                      <a:pt x="20797" y="10040"/>
                    </a:moveTo>
                    <a:cubicBezTo>
                      <a:pt x="20798" y="10041"/>
                      <a:pt x="20800" y="10041"/>
                      <a:pt x="20801" y="10042"/>
                    </a:cubicBezTo>
                    <a:cubicBezTo>
                      <a:pt x="20800" y="10041"/>
                      <a:pt x="20798" y="10041"/>
                      <a:pt x="20797" y="10040"/>
                    </a:cubicBezTo>
                    <a:close/>
                    <a:moveTo>
                      <a:pt x="20263" y="10307"/>
                    </a:moveTo>
                    <a:cubicBezTo>
                      <a:pt x="20249" y="10307"/>
                      <a:pt x="20230" y="10314"/>
                      <a:pt x="20206" y="10327"/>
                    </a:cubicBezTo>
                    <a:lnTo>
                      <a:pt x="20206" y="10339"/>
                    </a:lnTo>
                    <a:cubicBezTo>
                      <a:pt x="20218" y="10375"/>
                      <a:pt x="20218" y="10423"/>
                      <a:pt x="20265" y="10423"/>
                    </a:cubicBezTo>
                    <a:cubicBezTo>
                      <a:pt x="20299" y="10347"/>
                      <a:pt x="20297" y="10307"/>
                      <a:pt x="20263" y="10307"/>
                    </a:cubicBezTo>
                    <a:close/>
                    <a:moveTo>
                      <a:pt x="20178" y="10632"/>
                    </a:moveTo>
                    <a:cubicBezTo>
                      <a:pt x="20159" y="10632"/>
                      <a:pt x="20137" y="10642"/>
                      <a:pt x="20123" y="10661"/>
                    </a:cubicBezTo>
                    <a:cubicBezTo>
                      <a:pt x="20108" y="10705"/>
                      <a:pt x="20135" y="10741"/>
                      <a:pt x="20163" y="10741"/>
                    </a:cubicBezTo>
                    <a:cubicBezTo>
                      <a:pt x="20180" y="10741"/>
                      <a:pt x="20197" y="10728"/>
                      <a:pt x="20206" y="10697"/>
                    </a:cubicBezTo>
                    <a:cubicBezTo>
                      <a:pt x="20227" y="10654"/>
                      <a:pt x="20206" y="10632"/>
                      <a:pt x="20178" y="10632"/>
                    </a:cubicBezTo>
                    <a:close/>
                    <a:moveTo>
                      <a:pt x="2323" y="10720"/>
                    </a:moveTo>
                    <a:cubicBezTo>
                      <a:pt x="2358" y="10744"/>
                      <a:pt x="2406" y="10780"/>
                      <a:pt x="2370" y="10828"/>
                    </a:cubicBezTo>
                    <a:cubicBezTo>
                      <a:pt x="2349" y="10856"/>
                      <a:pt x="2324" y="10880"/>
                      <a:pt x="2302" y="10880"/>
                    </a:cubicBezTo>
                    <a:cubicBezTo>
                      <a:pt x="2286" y="10880"/>
                      <a:pt x="2273" y="10869"/>
                      <a:pt x="2263" y="10839"/>
                    </a:cubicBezTo>
                    <a:lnTo>
                      <a:pt x="2263" y="10851"/>
                    </a:lnTo>
                    <a:cubicBezTo>
                      <a:pt x="2251" y="10804"/>
                      <a:pt x="2299" y="10768"/>
                      <a:pt x="2323" y="10720"/>
                    </a:cubicBezTo>
                    <a:close/>
                    <a:moveTo>
                      <a:pt x="1668" y="11292"/>
                    </a:moveTo>
                    <a:cubicBezTo>
                      <a:pt x="1669" y="11292"/>
                      <a:pt x="1670" y="11293"/>
                      <a:pt x="1670" y="11293"/>
                    </a:cubicBezTo>
                    <a:lnTo>
                      <a:pt x="1670" y="11293"/>
                    </a:lnTo>
                    <a:cubicBezTo>
                      <a:pt x="1670" y="11293"/>
                      <a:pt x="1669" y="11292"/>
                      <a:pt x="1668" y="11292"/>
                    </a:cubicBezTo>
                    <a:close/>
                    <a:moveTo>
                      <a:pt x="1603" y="11559"/>
                    </a:moveTo>
                    <a:cubicBezTo>
                      <a:pt x="1591" y="11559"/>
                      <a:pt x="1576" y="11567"/>
                      <a:pt x="1561" y="11590"/>
                    </a:cubicBezTo>
                    <a:cubicBezTo>
                      <a:pt x="1549" y="11601"/>
                      <a:pt x="1537" y="11625"/>
                      <a:pt x="1537" y="11637"/>
                    </a:cubicBezTo>
                    <a:cubicBezTo>
                      <a:pt x="1565" y="11655"/>
                      <a:pt x="1587" y="11663"/>
                      <a:pt x="1603" y="11663"/>
                    </a:cubicBezTo>
                    <a:cubicBezTo>
                      <a:pt x="1665" y="11663"/>
                      <a:pt x="1647" y="11559"/>
                      <a:pt x="1603" y="11559"/>
                    </a:cubicBezTo>
                    <a:close/>
                    <a:moveTo>
                      <a:pt x="1549" y="12185"/>
                    </a:moveTo>
                    <a:cubicBezTo>
                      <a:pt x="1573" y="12197"/>
                      <a:pt x="1632" y="12232"/>
                      <a:pt x="1596" y="12280"/>
                    </a:cubicBezTo>
                    <a:cubicBezTo>
                      <a:pt x="1581" y="12312"/>
                      <a:pt x="1554" y="12344"/>
                      <a:pt x="1531" y="12344"/>
                    </a:cubicBezTo>
                    <a:cubicBezTo>
                      <a:pt x="1520" y="12344"/>
                      <a:pt x="1509" y="12336"/>
                      <a:pt x="1501" y="12316"/>
                    </a:cubicBezTo>
                    <a:cubicBezTo>
                      <a:pt x="1477" y="12268"/>
                      <a:pt x="1513" y="12232"/>
                      <a:pt x="1549" y="12185"/>
                    </a:cubicBezTo>
                    <a:close/>
                    <a:moveTo>
                      <a:pt x="1643" y="12470"/>
                    </a:moveTo>
                    <a:cubicBezTo>
                      <a:pt x="1643" y="12470"/>
                      <a:pt x="1644" y="12470"/>
                      <a:pt x="1644" y="12471"/>
                    </a:cubicBezTo>
                    <a:cubicBezTo>
                      <a:pt x="1644" y="12470"/>
                      <a:pt x="1643" y="12470"/>
                      <a:pt x="1643" y="12470"/>
                    </a:cubicBezTo>
                    <a:close/>
                    <a:moveTo>
                      <a:pt x="17348" y="14983"/>
                    </a:moveTo>
                    <a:cubicBezTo>
                      <a:pt x="17289" y="14983"/>
                      <a:pt x="17265" y="15030"/>
                      <a:pt x="17229" y="15066"/>
                    </a:cubicBezTo>
                    <a:cubicBezTo>
                      <a:pt x="17239" y="15081"/>
                      <a:pt x="17247" y="15088"/>
                      <a:pt x="17256" y="15088"/>
                    </a:cubicBezTo>
                    <a:cubicBezTo>
                      <a:pt x="17267" y="15088"/>
                      <a:pt x="17280" y="15075"/>
                      <a:pt x="17301" y="15054"/>
                    </a:cubicBezTo>
                    <a:cubicBezTo>
                      <a:pt x="17313" y="15054"/>
                      <a:pt x="17384" y="14983"/>
                      <a:pt x="17348" y="14983"/>
                    </a:cubicBezTo>
                    <a:close/>
                    <a:moveTo>
                      <a:pt x="16794" y="16137"/>
                    </a:moveTo>
                    <a:cubicBezTo>
                      <a:pt x="16805" y="16137"/>
                      <a:pt x="16816" y="16141"/>
                      <a:pt x="16824" y="16150"/>
                    </a:cubicBezTo>
                    <a:lnTo>
                      <a:pt x="16705" y="16269"/>
                    </a:lnTo>
                    <a:cubicBezTo>
                      <a:pt x="16670" y="16233"/>
                      <a:pt x="16670" y="16233"/>
                      <a:pt x="16705" y="16197"/>
                    </a:cubicBezTo>
                    <a:cubicBezTo>
                      <a:pt x="16723" y="16170"/>
                      <a:pt x="16761" y="16137"/>
                      <a:pt x="16794" y="16137"/>
                    </a:cubicBezTo>
                    <a:close/>
                    <a:moveTo>
                      <a:pt x="16122" y="16721"/>
                    </a:moveTo>
                    <a:cubicBezTo>
                      <a:pt x="16124" y="16723"/>
                      <a:pt x="16126" y="16725"/>
                      <a:pt x="16128" y="16726"/>
                    </a:cubicBezTo>
                    <a:lnTo>
                      <a:pt x="16128" y="16726"/>
                    </a:lnTo>
                    <a:cubicBezTo>
                      <a:pt x="16126" y="16724"/>
                      <a:pt x="16124" y="16722"/>
                      <a:pt x="16122" y="16721"/>
                    </a:cubicBezTo>
                    <a:close/>
                    <a:moveTo>
                      <a:pt x="14979" y="17721"/>
                    </a:moveTo>
                    <a:cubicBezTo>
                      <a:pt x="14980" y="17722"/>
                      <a:pt x="14980" y="17723"/>
                      <a:pt x="14981" y="17723"/>
                    </a:cubicBezTo>
                    <a:lnTo>
                      <a:pt x="14981" y="17723"/>
                    </a:lnTo>
                    <a:cubicBezTo>
                      <a:pt x="14980" y="17722"/>
                      <a:pt x="14979" y="17722"/>
                      <a:pt x="14979" y="17721"/>
                    </a:cubicBezTo>
                    <a:close/>
                    <a:moveTo>
                      <a:pt x="15197" y="17645"/>
                    </a:moveTo>
                    <a:cubicBezTo>
                      <a:pt x="15209" y="17645"/>
                      <a:pt x="15216" y="17657"/>
                      <a:pt x="15205" y="17686"/>
                    </a:cubicBezTo>
                    <a:cubicBezTo>
                      <a:pt x="15193" y="17721"/>
                      <a:pt x="15181" y="17769"/>
                      <a:pt x="15170" y="17805"/>
                    </a:cubicBezTo>
                    <a:cubicBezTo>
                      <a:pt x="15146" y="17769"/>
                      <a:pt x="15110" y="17733"/>
                      <a:pt x="15158" y="17697"/>
                    </a:cubicBezTo>
                    <a:cubicBezTo>
                      <a:pt x="15161" y="17684"/>
                      <a:pt x="15163" y="17676"/>
                      <a:pt x="15163" y="17671"/>
                    </a:cubicBezTo>
                    <a:lnTo>
                      <a:pt x="15163" y="17671"/>
                    </a:lnTo>
                    <a:cubicBezTo>
                      <a:pt x="15172" y="17655"/>
                      <a:pt x="15186" y="17645"/>
                      <a:pt x="15197" y="17645"/>
                    </a:cubicBezTo>
                    <a:close/>
                    <a:moveTo>
                      <a:pt x="15429" y="17804"/>
                    </a:moveTo>
                    <a:cubicBezTo>
                      <a:pt x="15430" y="17804"/>
                      <a:pt x="15431" y="17804"/>
                      <a:pt x="15431" y="17805"/>
                    </a:cubicBezTo>
                    <a:cubicBezTo>
                      <a:pt x="15431" y="17804"/>
                      <a:pt x="15430" y="17804"/>
                      <a:pt x="15429" y="17804"/>
                    </a:cubicBezTo>
                    <a:close/>
                    <a:moveTo>
                      <a:pt x="13884" y="18650"/>
                    </a:moveTo>
                    <a:cubicBezTo>
                      <a:pt x="13943" y="18662"/>
                      <a:pt x="14015" y="18674"/>
                      <a:pt x="13943" y="18733"/>
                    </a:cubicBezTo>
                    <a:cubicBezTo>
                      <a:pt x="13929" y="18742"/>
                      <a:pt x="13916" y="18746"/>
                      <a:pt x="13905" y="18746"/>
                    </a:cubicBezTo>
                    <a:cubicBezTo>
                      <a:pt x="13857" y="18746"/>
                      <a:pt x="13836" y="18679"/>
                      <a:pt x="13884" y="18650"/>
                    </a:cubicBezTo>
                    <a:close/>
                    <a:moveTo>
                      <a:pt x="13476" y="19252"/>
                    </a:moveTo>
                    <a:lnTo>
                      <a:pt x="13479" y="19257"/>
                    </a:lnTo>
                    <a:cubicBezTo>
                      <a:pt x="13478" y="19255"/>
                      <a:pt x="13477" y="19253"/>
                      <a:pt x="13476" y="19252"/>
                    </a:cubicBezTo>
                    <a:close/>
                    <a:moveTo>
                      <a:pt x="13109" y="19422"/>
                    </a:moveTo>
                    <a:lnTo>
                      <a:pt x="13109" y="19422"/>
                    </a:lnTo>
                    <a:cubicBezTo>
                      <a:pt x="13109" y="19423"/>
                      <a:pt x="13109" y="19423"/>
                      <a:pt x="13110" y="19424"/>
                    </a:cubicBezTo>
                    <a:cubicBezTo>
                      <a:pt x="13109" y="19423"/>
                      <a:pt x="13109" y="19423"/>
                      <a:pt x="13109" y="19422"/>
                    </a:cubicBezTo>
                    <a:close/>
                    <a:moveTo>
                      <a:pt x="1704" y="19769"/>
                    </a:moveTo>
                    <a:lnTo>
                      <a:pt x="1700" y="19773"/>
                    </a:lnTo>
                    <a:lnTo>
                      <a:pt x="1700" y="19773"/>
                    </a:lnTo>
                    <a:cubicBezTo>
                      <a:pt x="1701" y="19772"/>
                      <a:pt x="1703" y="19770"/>
                      <a:pt x="1704" y="19769"/>
                    </a:cubicBezTo>
                    <a:close/>
                    <a:moveTo>
                      <a:pt x="1855" y="20106"/>
                    </a:moveTo>
                    <a:cubicBezTo>
                      <a:pt x="1866" y="20106"/>
                      <a:pt x="1880" y="20112"/>
                      <a:pt x="1894" y="20126"/>
                    </a:cubicBezTo>
                    <a:lnTo>
                      <a:pt x="1918" y="20198"/>
                    </a:lnTo>
                    <a:cubicBezTo>
                      <a:pt x="1902" y="20198"/>
                      <a:pt x="1887" y="20199"/>
                      <a:pt x="1874" y="20199"/>
                    </a:cubicBezTo>
                    <a:cubicBezTo>
                      <a:pt x="1846" y="20199"/>
                      <a:pt x="1823" y="20194"/>
                      <a:pt x="1799" y="20162"/>
                    </a:cubicBezTo>
                    <a:cubicBezTo>
                      <a:pt x="1807" y="20137"/>
                      <a:pt x="1827" y="20106"/>
                      <a:pt x="1855" y="20106"/>
                    </a:cubicBezTo>
                    <a:close/>
                    <a:moveTo>
                      <a:pt x="9644" y="21002"/>
                    </a:moveTo>
                    <a:cubicBezTo>
                      <a:pt x="9644" y="21003"/>
                      <a:pt x="9644" y="21005"/>
                      <a:pt x="9645" y="21007"/>
                    </a:cubicBezTo>
                    <a:cubicBezTo>
                      <a:pt x="9645" y="21005"/>
                      <a:pt x="9644" y="21003"/>
                      <a:pt x="9644" y="21002"/>
                    </a:cubicBezTo>
                    <a:close/>
                    <a:moveTo>
                      <a:pt x="5454" y="21210"/>
                    </a:moveTo>
                    <a:cubicBezTo>
                      <a:pt x="5478" y="21234"/>
                      <a:pt x="5502" y="21269"/>
                      <a:pt x="5502" y="21305"/>
                    </a:cubicBezTo>
                    <a:cubicBezTo>
                      <a:pt x="5418" y="21305"/>
                      <a:pt x="5394" y="21281"/>
                      <a:pt x="5394" y="21210"/>
                    </a:cubicBezTo>
                    <a:close/>
                    <a:moveTo>
                      <a:pt x="7020" y="21434"/>
                    </a:moveTo>
                    <a:cubicBezTo>
                      <a:pt x="6973" y="21434"/>
                      <a:pt x="6924" y="21521"/>
                      <a:pt x="6994" y="21521"/>
                    </a:cubicBezTo>
                    <a:cubicBezTo>
                      <a:pt x="7000" y="21521"/>
                      <a:pt x="7006" y="21521"/>
                      <a:pt x="7014" y="21519"/>
                    </a:cubicBezTo>
                    <a:lnTo>
                      <a:pt x="7073" y="21519"/>
                    </a:lnTo>
                    <a:cubicBezTo>
                      <a:pt x="7066" y="21456"/>
                      <a:pt x="7043" y="21434"/>
                      <a:pt x="7020" y="21434"/>
                    </a:cubicBezTo>
                    <a:close/>
                    <a:moveTo>
                      <a:pt x="21047" y="1"/>
                    </a:moveTo>
                    <a:cubicBezTo>
                      <a:pt x="21045" y="1"/>
                      <a:pt x="21042" y="2"/>
                      <a:pt x="21039" y="5"/>
                    </a:cubicBezTo>
                    <a:lnTo>
                      <a:pt x="20980" y="5"/>
                    </a:lnTo>
                    <a:cubicBezTo>
                      <a:pt x="20837" y="64"/>
                      <a:pt x="20706" y="160"/>
                      <a:pt x="20587" y="267"/>
                    </a:cubicBezTo>
                    <a:cubicBezTo>
                      <a:pt x="20492" y="362"/>
                      <a:pt x="20599" y="422"/>
                      <a:pt x="20492" y="529"/>
                    </a:cubicBezTo>
                    <a:cubicBezTo>
                      <a:pt x="20432" y="588"/>
                      <a:pt x="20361" y="636"/>
                      <a:pt x="20277" y="648"/>
                    </a:cubicBezTo>
                    <a:cubicBezTo>
                      <a:pt x="20265" y="630"/>
                      <a:pt x="20256" y="621"/>
                      <a:pt x="20246" y="621"/>
                    </a:cubicBezTo>
                    <a:cubicBezTo>
                      <a:pt x="20236" y="621"/>
                      <a:pt x="20224" y="630"/>
                      <a:pt x="20206" y="648"/>
                    </a:cubicBezTo>
                    <a:cubicBezTo>
                      <a:pt x="20134" y="695"/>
                      <a:pt x="20182" y="672"/>
                      <a:pt x="20194" y="731"/>
                    </a:cubicBezTo>
                    <a:cubicBezTo>
                      <a:pt x="20194" y="779"/>
                      <a:pt x="20170" y="803"/>
                      <a:pt x="20134" y="814"/>
                    </a:cubicBezTo>
                    <a:cubicBezTo>
                      <a:pt x="20069" y="814"/>
                      <a:pt x="20077" y="734"/>
                      <a:pt x="20031" y="734"/>
                    </a:cubicBezTo>
                    <a:cubicBezTo>
                      <a:pt x="20019" y="734"/>
                      <a:pt x="20003" y="740"/>
                      <a:pt x="19980" y="755"/>
                    </a:cubicBezTo>
                    <a:cubicBezTo>
                      <a:pt x="19944" y="779"/>
                      <a:pt x="19896" y="874"/>
                      <a:pt x="19920" y="922"/>
                    </a:cubicBezTo>
                    <a:cubicBezTo>
                      <a:pt x="19908" y="945"/>
                      <a:pt x="19872" y="957"/>
                      <a:pt x="19849" y="969"/>
                    </a:cubicBezTo>
                    <a:cubicBezTo>
                      <a:pt x="19801" y="1053"/>
                      <a:pt x="19730" y="1124"/>
                      <a:pt x="19658" y="1195"/>
                    </a:cubicBezTo>
                    <a:cubicBezTo>
                      <a:pt x="19614" y="1195"/>
                      <a:pt x="19671" y="1054"/>
                      <a:pt x="19671" y="1013"/>
                    </a:cubicBezTo>
                    <a:lnTo>
                      <a:pt x="19671" y="1013"/>
                    </a:lnTo>
                    <a:cubicBezTo>
                      <a:pt x="19661" y="1058"/>
                      <a:pt x="19467" y="1234"/>
                      <a:pt x="19456" y="1267"/>
                    </a:cubicBezTo>
                    <a:cubicBezTo>
                      <a:pt x="19444" y="1314"/>
                      <a:pt x="19396" y="1338"/>
                      <a:pt x="19325" y="1338"/>
                    </a:cubicBezTo>
                    <a:cubicBezTo>
                      <a:pt x="19307" y="1334"/>
                      <a:pt x="19294" y="1333"/>
                      <a:pt x="19284" y="1333"/>
                    </a:cubicBezTo>
                    <a:cubicBezTo>
                      <a:pt x="19231" y="1333"/>
                      <a:pt x="19258" y="1378"/>
                      <a:pt x="19218" y="1398"/>
                    </a:cubicBezTo>
                    <a:cubicBezTo>
                      <a:pt x="19170" y="1434"/>
                      <a:pt x="19158" y="1445"/>
                      <a:pt x="19099" y="1445"/>
                    </a:cubicBezTo>
                    <a:cubicBezTo>
                      <a:pt x="19087" y="1445"/>
                      <a:pt x="19063" y="1445"/>
                      <a:pt x="19051" y="1457"/>
                    </a:cubicBezTo>
                    <a:cubicBezTo>
                      <a:pt x="19027" y="1493"/>
                      <a:pt x="19027" y="1553"/>
                      <a:pt x="19063" y="1553"/>
                    </a:cubicBezTo>
                    <a:cubicBezTo>
                      <a:pt x="19110" y="1565"/>
                      <a:pt x="19134" y="1612"/>
                      <a:pt x="19063" y="1636"/>
                    </a:cubicBezTo>
                    <a:cubicBezTo>
                      <a:pt x="19056" y="1637"/>
                      <a:pt x="19050" y="1638"/>
                      <a:pt x="19044" y="1638"/>
                    </a:cubicBezTo>
                    <a:cubicBezTo>
                      <a:pt x="19001" y="1638"/>
                      <a:pt x="18971" y="1610"/>
                      <a:pt x="18936" y="1610"/>
                    </a:cubicBezTo>
                    <a:cubicBezTo>
                      <a:pt x="18931" y="1610"/>
                      <a:pt x="18925" y="1611"/>
                      <a:pt x="18920" y="1612"/>
                    </a:cubicBezTo>
                    <a:cubicBezTo>
                      <a:pt x="18860" y="1636"/>
                      <a:pt x="18813" y="1684"/>
                      <a:pt x="18789" y="1731"/>
                    </a:cubicBezTo>
                    <a:cubicBezTo>
                      <a:pt x="18753" y="1755"/>
                      <a:pt x="18706" y="1767"/>
                      <a:pt x="18670" y="1779"/>
                    </a:cubicBezTo>
                    <a:cubicBezTo>
                      <a:pt x="18658" y="1773"/>
                      <a:pt x="18649" y="1770"/>
                      <a:pt x="18640" y="1770"/>
                    </a:cubicBezTo>
                    <a:cubicBezTo>
                      <a:pt x="18631" y="1770"/>
                      <a:pt x="18622" y="1773"/>
                      <a:pt x="18610" y="1779"/>
                    </a:cubicBezTo>
                    <a:cubicBezTo>
                      <a:pt x="18551" y="1815"/>
                      <a:pt x="18587" y="1838"/>
                      <a:pt x="18527" y="1886"/>
                    </a:cubicBezTo>
                    <a:cubicBezTo>
                      <a:pt x="18491" y="1898"/>
                      <a:pt x="18456" y="1910"/>
                      <a:pt x="18408" y="1922"/>
                    </a:cubicBezTo>
                    <a:cubicBezTo>
                      <a:pt x="18301" y="1969"/>
                      <a:pt x="18206" y="2041"/>
                      <a:pt x="18146" y="2136"/>
                    </a:cubicBezTo>
                    <a:cubicBezTo>
                      <a:pt x="18120" y="2175"/>
                      <a:pt x="18108" y="2196"/>
                      <a:pt x="18097" y="2196"/>
                    </a:cubicBezTo>
                    <a:cubicBezTo>
                      <a:pt x="18088" y="2196"/>
                      <a:pt x="18079" y="2181"/>
                      <a:pt x="18063" y="2148"/>
                    </a:cubicBezTo>
                    <a:cubicBezTo>
                      <a:pt x="18073" y="2123"/>
                      <a:pt x="18066" y="2114"/>
                      <a:pt x="18051" y="2114"/>
                    </a:cubicBezTo>
                    <a:cubicBezTo>
                      <a:pt x="18032" y="2114"/>
                      <a:pt x="18000" y="2129"/>
                      <a:pt x="17979" y="2136"/>
                    </a:cubicBezTo>
                    <a:cubicBezTo>
                      <a:pt x="17920" y="2172"/>
                      <a:pt x="17872" y="2207"/>
                      <a:pt x="17825" y="2243"/>
                    </a:cubicBezTo>
                    <a:cubicBezTo>
                      <a:pt x="17789" y="2279"/>
                      <a:pt x="17777" y="2338"/>
                      <a:pt x="17717" y="2338"/>
                    </a:cubicBezTo>
                    <a:cubicBezTo>
                      <a:pt x="17708" y="2320"/>
                      <a:pt x="17692" y="2313"/>
                      <a:pt x="17673" y="2313"/>
                    </a:cubicBezTo>
                    <a:cubicBezTo>
                      <a:pt x="17619" y="2313"/>
                      <a:pt x="17538" y="2372"/>
                      <a:pt x="17503" y="2398"/>
                    </a:cubicBezTo>
                    <a:cubicBezTo>
                      <a:pt x="17469" y="2432"/>
                      <a:pt x="17457" y="2553"/>
                      <a:pt x="17424" y="2553"/>
                    </a:cubicBezTo>
                    <a:cubicBezTo>
                      <a:pt x="17423" y="2553"/>
                      <a:pt x="17421" y="2553"/>
                      <a:pt x="17420" y="2553"/>
                    </a:cubicBezTo>
                    <a:cubicBezTo>
                      <a:pt x="17385" y="2532"/>
                      <a:pt x="17347" y="2519"/>
                      <a:pt x="17306" y="2519"/>
                    </a:cubicBezTo>
                    <a:cubicBezTo>
                      <a:pt x="17277" y="2519"/>
                      <a:pt x="17247" y="2526"/>
                      <a:pt x="17217" y="2541"/>
                    </a:cubicBezTo>
                    <a:cubicBezTo>
                      <a:pt x="17075" y="2600"/>
                      <a:pt x="16944" y="2660"/>
                      <a:pt x="16813" y="2743"/>
                    </a:cubicBezTo>
                    <a:cubicBezTo>
                      <a:pt x="16765" y="2779"/>
                      <a:pt x="16717" y="2803"/>
                      <a:pt x="16682" y="2838"/>
                    </a:cubicBezTo>
                    <a:cubicBezTo>
                      <a:pt x="16634" y="2874"/>
                      <a:pt x="16646" y="2898"/>
                      <a:pt x="16622" y="2910"/>
                    </a:cubicBezTo>
                    <a:cubicBezTo>
                      <a:pt x="16617" y="2912"/>
                      <a:pt x="16611" y="2912"/>
                      <a:pt x="16605" y="2912"/>
                    </a:cubicBezTo>
                    <a:cubicBezTo>
                      <a:pt x="16567" y="2912"/>
                      <a:pt x="16510" y="2886"/>
                      <a:pt x="16479" y="2886"/>
                    </a:cubicBezTo>
                    <a:cubicBezTo>
                      <a:pt x="16465" y="2883"/>
                      <a:pt x="16451" y="2881"/>
                      <a:pt x="16437" y="2881"/>
                    </a:cubicBezTo>
                    <a:cubicBezTo>
                      <a:pt x="16404" y="2881"/>
                      <a:pt x="16370" y="2890"/>
                      <a:pt x="16336" y="2898"/>
                    </a:cubicBezTo>
                    <a:cubicBezTo>
                      <a:pt x="16265" y="2922"/>
                      <a:pt x="16217" y="2958"/>
                      <a:pt x="16241" y="3017"/>
                    </a:cubicBezTo>
                    <a:cubicBezTo>
                      <a:pt x="16238" y="3010"/>
                      <a:pt x="16233" y="3007"/>
                      <a:pt x="16226" y="3007"/>
                    </a:cubicBezTo>
                    <a:cubicBezTo>
                      <a:pt x="16189" y="3007"/>
                      <a:pt x="16107" y="3116"/>
                      <a:pt x="16086" y="3136"/>
                    </a:cubicBezTo>
                    <a:cubicBezTo>
                      <a:pt x="16082" y="3141"/>
                      <a:pt x="16074" y="3143"/>
                      <a:pt x="16064" y="3143"/>
                    </a:cubicBezTo>
                    <a:cubicBezTo>
                      <a:pt x="16026" y="3143"/>
                      <a:pt x="15958" y="3112"/>
                      <a:pt x="15920" y="3112"/>
                    </a:cubicBezTo>
                    <a:cubicBezTo>
                      <a:pt x="15860" y="3124"/>
                      <a:pt x="15789" y="3148"/>
                      <a:pt x="15741" y="3196"/>
                    </a:cubicBezTo>
                    <a:cubicBezTo>
                      <a:pt x="15693" y="3231"/>
                      <a:pt x="15741" y="3279"/>
                      <a:pt x="15753" y="3315"/>
                    </a:cubicBezTo>
                    <a:cubicBezTo>
                      <a:pt x="15729" y="3327"/>
                      <a:pt x="15693" y="3350"/>
                      <a:pt x="15658" y="3350"/>
                    </a:cubicBezTo>
                    <a:cubicBezTo>
                      <a:pt x="15646" y="3339"/>
                      <a:pt x="15646" y="3327"/>
                      <a:pt x="15634" y="3315"/>
                    </a:cubicBezTo>
                    <a:cubicBezTo>
                      <a:pt x="15610" y="3315"/>
                      <a:pt x="15562" y="3339"/>
                      <a:pt x="15539" y="3350"/>
                    </a:cubicBezTo>
                    <a:cubicBezTo>
                      <a:pt x="15537" y="3352"/>
                      <a:pt x="15535" y="3353"/>
                      <a:pt x="15533" y="3353"/>
                    </a:cubicBezTo>
                    <a:cubicBezTo>
                      <a:pt x="15520" y="3353"/>
                      <a:pt x="15498" y="3327"/>
                      <a:pt x="15467" y="3327"/>
                    </a:cubicBezTo>
                    <a:cubicBezTo>
                      <a:pt x="15431" y="3339"/>
                      <a:pt x="15396" y="3350"/>
                      <a:pt x="15360" y="3374"/>
                    </a:cubicBezTo>
                    <a:cubicBezTo>
                      <a:pt x="15253" y="3422"/>
                      <a:pt x="15229" y="3481"/>
                      <a:pt x="15158" y="3565"/>
                    </a:cubicBezTo>
                    <a:cubicBezTo>
                      <a:pt x="15131" y="3596"/>
                      <a:pt x="15114" y="3609"/>
                      <a:pt x="15102" y="3609"/>
                    </a:cubicBezTo>
                    <a:cubicBezTo>
                      <a:pt x="15082" y="3609"/>
                      <a:pt x="15074" y="3577"/>
                      <a:pt x="15054" y="3536"/>
                    </a:cubicBezTo>
                    <a:lnTo>
                      <a:pt x="15054" y="3536"/>
                    </a:lnTo>
                    <a:cubicBezTo>
                      <a:pt x="15062" y="3565"/>
                      <a:pt x="14990" y="3567"/>
                      <a:pt x="14979" y="3600"/>
                    </a:cubicBezTo>
                    <a:cubicBezTo>
                      <a:pt x="14979" y="3612"/>
                      <a:pt x="14991" y="3660"/>
                      <a:pt x="14979" y="3672"/>
                    </a:cubicBezTo>
                    <a:cubicBezTo>
                      <a:pt x="14975" y="3673"/>
                      <a:pt x="14972" y="3673"/>
                      <a:pt x="14968" y="3673"/>
                    </a:cubicBezTo>
                    <a:cubicBezTo>
                      <a:pt x="14934" y="3673"/>
                      <a:pt x="14912" y="3631"/>
                      <a:pt x="14887" y="3631"/>
                    </a:cubicBezTo>
                    <a:cubicBezTo>
                      <a:pt x="14882" y="3631"/>
                      <a:pt x="14877" y="3633"/>
                      <a:pt x="14872" y="3636"/>
                    </a:cubicBezTo>
                    <a:cubicBezTo>
                      <a:pt x="14824" y="3648"/>
                      <a:pt x="14800" y="3720"/>
                      <a:pt x="14753" y="3755"/>
                    </a:cubicBezTo>
                    <a:cubicBezTo>
                      <a:pt x="14733" y="3772"/>
                      <a:pt x="14720" y="3778"/>
                      <a:pt x="14713" y="3778"/>
                    </a:cubicBezTo>
                    <a:cubicBezTo>
                      <a:pt x="14695" y="3778"/>
                      <a:pt x="14712" y="3737"/>
                      <a:pt x="14729" y="3720"/>
                    </a:cubicBezTo>
                    <a:cubicBezTo>
                      <a:pt x="14748" y="3691"/>
                      <a:pt x="14736" y="3623"/>
                      <a:pt x="14694" y="3623"/>
                    </a:cubicBezTo>
                    <a:cubicBezTo>
                      <a:pt x="14683" y="3623"/>
                      <a:pt x="14671" y="3627"/>
                      <a:pt x="14658" y="3636"/>
                    </a:cubicBezTo>
                    <a:cubicBezTo>
                      <a:pt x="14588" y="3683"/>
                      <a:pt x="14530" y="3752"/>
                      <a:pt x="14560" y="3821"/>
                    </a:cubicBezTo>
                    <a:lnTo>
                      <a:pt x="14560" y="3821"/>
                    </a:lnTo>
                    <a:cubicBezTo>
                      <a:pt x="14545" y="3792"/>
                      <a:pt x="14518" y="3780"/>
                      <a:pt x="14484" y="3780"/>
                    </a:cubicBezTo>
                    <a:cubicBezTo>
                      <a:pt x="14369" y="3780"/>
                      <a:pt x="14174" y="3912"/>
                      <a:pt x="14083" y="3912"/>
                    </a:cubicBezTo>
                    <a:cubicBezTo>
                      <a:pt x="14061" y="3912"/>
                      <a:pt x="14046" y="3904"/>
                      <a:pt x="14038" y="3886"/>
                    </a:cubicBezTo>
                    <a:cubicBezTo>
                      <a:pt x="14024" y="3882"/>
                      <a:pt x="14011" y="3880"/>
                      <a:pt x="13999" y="3880"/>
                    </a:cubicBezTo>
                    <a:cubicBezTo>
                      <a:pt x="13908" y="3880"/>
                      <a:pt x="13861" y="3987"/>
                      <a:pt x="13776" y="4029"/>
                    </a:cubicBezTo>
                    <a:cubicBezTo>
                      <a:pt x="13705" y="4065"/>
                      <a:pt x="13634" y="4089"/>
                      <a:pt x="13550" y="4124"/>
                    </a:cubicBezTo>
                    <a:cubicBezTo>
                      <a:pt x="13455" y="4160"/>
                      <a:pt x="13372" y="4232"/>
                      <a:pt x="13276" y="4267"/>
                    </a:cubicBezTo>
                    <a:cubicBezTo>
                      <a:pt x="13247" y="4278"/>
                      <a:pt x="13225" y="4281"/>
                      <a:pt x="13207" y="4281"/>
                    </a:cubicBezTo>
                    <a:cubicBezTo>
                      <a:pt x="13184" y="4281"/>
                      <a:pt x="13166" y="4277"/>
                      <a:pt x="13144" y="4277"/>
                    </a:cubicBezTo>
                    <a:cubicBezTo>
                      <a:pt x="13125" y="4277"/>
                      <a:pt x="13104" y="4280"/>
                      <a:pt x="13074" y="4291"/>
                    </a:cubicBezTo>
                    <a:cubicBezTo>
                      <a:pt x="13038" y="4303"/>
                      <a:pt x="12979" y="4327"/>
                      <a:pt x="12955" y="4362"/>
                    </a:cubicBezTo>
                    <a:cubicBezTo>
                      <a:pt x="12943" y="4398"/>
                      <a:pt x="12979" y="4410"/>
                      <a:pt x="12943" y="4422"/>
                    </a:cubicBezTo>
                    <a:cubicBezTo>
                      <a:pt x="12934" y="4425"/>
                      <a:pt x="12926" y="4426"/>
                      <a:pt x="12918" y="4426"/>
                    </a:cubicBezTo>
                    <a:cubicBezTo>
                      <a:pt x="12863" y="4426"/>
                      <a:pt x="12825" y="4361"/>
                      <a:pt x="12813" y="4319"/>
                    </a:cubicBezTo>
                    <a:lnTo>
                      <a:pt x="12813" y="4319"/>
                    </a:lnTo>
                    <a:cubicBezTo>
                      <a:pt x="12829" y="4415"/>
                      <a:pt x="12204" y="4589"/>
                      <a:pt x="12122" y="4613"/>
                    </a:cubicBezTo>
                    <a:cubicBezTo>
                      <a:pt x="12026" y="4636"/>
                      <a:pt x="11919" y="4636"/>
                      <a:pt x="11836" y="4672"/>
                    </a:cubicBezTo>
                    <a:cubicBezTo>
                      <a:pt x="11752" y="4708"/>
                      <a:pt x="11681" y="4755"/>
                      <a:pt x="11621" y="4815"/>
                    </a:cubicBezTo>
                    <a:cubicBezTo>
                      <a:pt x="11599" y="4826"/>
                      <a:pt x="11554" y="4947"/>
                      <a:pt x="11582" y="4947"/>
                    </a:cubicBezTo>
                    <a:cubicBezTo>
                      <a:pt x="11583" y="4947"/>
                      <a:pt x="11584" y="4946"/>
                      <a:pt x="11586" y="4946"/>
                    </a:cubicBezTo>
                    <a:lnTo>
                      <a:pt x="11586" y="4946"/>
                    </a:lnTo>
                    <a:cubicBezTo>
                      <a:pt x="11581" y="4948"/>
                      <a:pt x="11577" y="4949"/>
                      <a:pt x="11573" y="4949"/>
                    </a:cubicBezTo>
                    <a:cubicBezTo>
                      <a:pt x="11536" y="4949"/>
                      <a:pt x="11524" y="4878"/>
                      <a:pt x="11485" y="4878"/>
                    </a:cubicBezTo>
                    <a:cubicBezTo>
                      <a:pt x="11473" y="4878"/>
                      <a:pt x="11460" y="4884"/>
                      <a:pt x="11443" y="4898"/>
                    </a:cubicBezTo>
                    <a:cubicBezTo>
                      <a:pt x="11432" y="4909"/>
                      <a:pt x="11368" y="4995"/>
                      <a:pt x="11340" y="4995"/>
                    </a:cubicBezTo>
                    <a:cubicBezTo>
                      <a:pt x="11339" y="4995"/>
                      <a:pt x="11337" y="4994"/>
                      <a:pt x="11336" y="4994"/>
                    </a:cubicBezTo>
                    <a:cubicBezTo>
                      <a:pt x="11304" y="4983"/>
                      <a:pt x="11347" y="4880"/>
                      <a:pt x="11325" y="4880"/>
                    </a:cubicBezTo>
                    <a:cubicBezTo>
                      <a:pt x="11322" y="4880"/>
                      <a:pt x="11318" y="4882"/>
                      <a:pt x="11312" y="4886"/>
                    </a:cubicBezTo>
                    <a:cubicBezTo>
                      <a:pt x="11252" y="4922"/>
                      <a:pt x="11133" y="5005"/>
                      <a:pt x="11157" y="5077"/>
                    </a:cubicBezTo>
                    <a:cubicBezTo>
                      <a:pt x="11151" y="5081"/>
                      <a:pt x="11144" y="5082"/>
                      <a:pt x="11136" y="5082"/>
                    </a:cubicBezTo>
                    <a:cubicBezTo>
                      <a:pt x="11096" y="5082"/>
                      <a:pt x="11036" y="5039"/>
                      <a:pt x="11026" y="5029"/>
                    </a:cubicBezTo>
                    <a:cubicBezTo>
                      <a:pt x="11019" y="5026"/>
                      <a:pt x="11001" y="5024"/>
                      <a:pt x="10979" y="5024"/>
                    </a:cubicBezTo>
                    <a:cubicBezTo>
                      <a:pt x="10925" y="5024"/>
                      <a:pt x="10848" y="5033"/>
                      <a:pt x="10848" y="5041"/>
                    </a:cubicBezTo>
                    <a:cubicBezTo>
                      <a:pt x="10836" y="5077"/>
                      <a:pt x="10871" y="5148"/>
                      <a:pt x="10800" y="5184"/>
                    </a:cubicBezTo>
                    <a:cubicBezTo>
                      <a:pt x="10728" y="5232"/>
                      <a:pt x="10693" y="5196"/>
                      <a:pt x="10633" y="5232"/>
                    </a:cubicBezTo>
                    <a:cubicBezTo>
                      <a:pt x="10586" y="5267"/>
                      <a:pt x="10586" y="5303"/>
                      <a:pt x="10526" y="5327"/>
                    </a:cubicBezTo>
                    <a:cubicBezTo>
                      <a:pt x="10511" y="5332"/>
                      <a:pt x="10497" y="5334"/>
                      <a:pt x="10483" y="5334"/>
                    </a:cubicBezTo>
                    <a:cubicBezTo>
                      <a:pt x="10446" y="5334"/>
                      <a:pt x="10413" y="5320"/>
                      <a:pt x="10372" y="5320"/>
                    </a:cubicBezTo>
                    <a:cubicBezTo>
                      <a:pt x="10357" y="5320"/>
                      <a:pt x="10341" y="5322"/>
                      <a:pt x="10324" y="5327"/>
                    </a:cubicBezTo>
                    <a:cubicBezTo>
                      <a:pt x="10264" y="5339"/>
                      <a:pt x="10169" y="5386"/>
                      <a:pt x="10205" y="5446"/>
                    </a:cubicBezTo>
                    <a:cubicBezTo>
                      <a:pt x="10186" y="5446"/>
                      <a:pt x="10083" y="5415"/>
                      <a:pt x="10054" y="5415"/>
                    </a:cubicBezTo>
                    <a:cubicBezTo>
                      <a:pt x="10047" y="5415"/>
                      <a:pt x="10045" y="5417"/>
                      <a:pt x="10050" y="5422"/>
                    </a:cubicBezTo>
                    <a:cubicBezTo>
                      <a:pt x="10074" y="5434"/>
                      <a:pt x="10169" y="5494"/>
                      <a:pt x="10074" y="5517"/>
                    </a:cubicBezTo>
                    <a:cubicBezTo>
                      <a:pt x="10058" y="5525"/>
                      <a:pt x="10043" y="5528"/>
                      <a:pt x="10029" y="5528"/>
                    </a:cubicBezTo>
                    <a:cubicBezTo>
                      <a:pt x="10001" y="5528"/>
                      <a:pt x="9974" y="5517"/>
                      <a:pt x="9943" y="5517"/>
                    </a:cubicBezTo>
                    <a:cubicBezTo>
                      <a:pt x="9860" y="5517"/>
                      <a:pt x="9697" y="5587"/>
                      <a:pt x="9681" y="5669"/>
                    </a:cubicBezTo>
                    <a:lnTo>
                      <a:pt x="9681" y="5669"/>
                    </a:lnTo>
                    <a:cubicBezTo>
                      <a:pt x="9684" y="5635"/>
                      <a:pt x="9586" y="5620"/>
                      <a:pt x="9523" y="5620"/>
                    </a:cubicBezTo>
                    <a:cubicBezTo>
                      <a:pt x="9503" y="5620"/>
                      <a:pt x="9487" y="5622"/>
                      <a:pt x="9478" y="5625"/>
                    </a:cubicBezTo>
                    <a:cubicBezTo>
                      <a:pt x="9502" y="5684"/>
                      <a:pt x="9455" y="5684"/>
                      <a:pt x="9395" y="5708"/>
                    </a:cubicBezTo>
                    <a:cubicBezTo>
                      <a:pt x="9335" y="5732"/>
                      <a:pt x="9359" y="5720"/>
                      <a:pt x="9347" y="5767"/>
                    </a:cubicBezTo>
                    <a:cubicBezTo>
                      <a:pt x="9347" y="5815"/>
                      <a:pt x="9145" y="5815"/>
                      <a:pt x="9097" y="5839"/>
                    </a:cubicBezTo>
                    <a:cubicBezTo>
                      <a:pt x="9050" y="5851"/>
                      <a:pt x="9074" y="5886"/>
                      <a:pt x="9026" y="5910"/>
                    </a:cubicBezTo>
                    <a:cubicBezTo>
                      <a:pt x="8966" y="5946"/>
                      <a:pt x="8895" y="5970"/>
                      <a:pt x="8835" y="5994"/>
                    </a:cubicBezTo>
                    <a:cubicBezTo>
                      <a:pt x="8704" y="6053"/>
                      <a:pt x="8645" y="6089"/>
                      <a:pt x="8633" y="6208"/>
                    </a:cubicBezTo>
                    <a:cubicBezTo>
                      <a:pt x="8633" y="6172"/>
                      <a:pt x="8657" y="6113"/>
                      <a:pt x="8633" y="6077"/>
                    </a:cubicBezTo>
                    <a:cubicBezTo>
                      <a:pt x="8626" y="6070"/>
                      <a:pt x="8619" y="6067"/>
                      <a:pt x="8611" y="6067"/>
                    </a:cubicBezTo>
                    <a:cubicBezTo>
                      <a:pt x="8580" y="6067"/>
                      <a:pt x="8547" y="6117"/>
                      <a:pt x="8538" y="6137"/>
                    </a:cubicBezTo>
                    <a:cubicBezTo>
                      <a:pt x="8511" y="6204"/>
                      <a:pt x="8480" y="6233"/>
                      <a:pt x="8444" y="6233"/>
                    </a:cubicBezTo>
                    <a:cubicBezTo>
                      <a:pt x="8415" y="6233"/>
                      <a:pt x="8384" y="6215"/>
                      <a:pt x="8347" y="6184"/>
                    </a:cubicBezTo>
                    <a:cubicBezTo>
                      <a:pt x="8342" y="6180"/>
                      <a:pt x="8336" y="6179"/>
                      <a:pt x="8332" y="6179"/>
                    </a:cubicBezTo>
                    <a:cubicBezTo>
                      <a:pt x="8284" y="6179"/>
                      <a:pt x="8266" y="6339"/>
                      <a:pt x="8237" y="6339"/>
                    </a:cubicBezTo>
                    <a:cubicBezTo>
                      <a:pt x="8231" y="6339"/>
                      <a:pt x="8224" y="6332"/>
                      <a:pt x="8216" y="6315"/>
                    </a:cubicBezTo>
                    <a:cubicBezTo>
                      <a:pt x="8208" y="6298"/>
                      <a:pt x="8189" y="6290"/>
                      <a:pt x="8166" y="6290"/>
                    </a:cubicBezTo>
                    <a:cubicBezTo>
                      <a:pt x="8097" y="6290"/>
                      <a:pt x="7990" y="6362"/>
                      <a:pt x="8026" y="6434"/>
                    </a:cubicBezTo>
                    <a:cubicBezTo>
                      <a:pt x="8002" y="6398"/>
                      <a:pt x="7966" y="6387"/>
                      <a:pt x="7919" y="6387"/>
                    </a:cubicBezTo>
                    <a:cubicBezTo>
                      <a:pt x="7883" y="6387"/>
                      <a:pt x="7871" y="6422"/>
                      <a:pt x="7835" y="6434"/>
                    </a:cubicBezTo>
                    <a:cubicBezTo>
                      <a:pt x="7776" y="6458"/>
                      <a:pt x="7740" y="6446"/>
                      <a:pt x="7692" y="6470"/>
                    </a:cubicBezTo>
                    <a:cubicBezTo>
                      <a:pt x="7633" y="6494"/>
                      <a:pt x="7609" y="6541"/>
                      <a:pt x="7561" y="6565"/>
                    </a:cubicBezTo>
                    <a:cubicBezTo>
                      <a:pt x="7502" y="6589"/>
                      <a:pt x="7442" y="6625"/>
                      <a:pt x="7383" y="6637"/>
                    </a:cubicBezTo>
                    <a:cubicBezTo>
                      <a:pt x="7288" y="6648"/>
                      <a:pt x="7204" y="6684"/>
                      <a:pt x="7133" y="6732"/>
                    </a:cubicBezTo>
                    <a:cubicBezTo>
                      <a:pt x="7097" y="6756"/>
                      <a:pt x="7073" y="6839"/>
                      <a:pt x="7061" y="6851"/>
                    </a:cubicBezTo>
                    <a:cubicBezTo>
                      <a:pt x="7059" y="6852"/>
                      <a:pt x="7057" y="6852"/>
                      <a:pt x="7054" y="6852"/>
                    </a:cubicBezTo>
                    <a:cubicBezTo>
                      <a:pt x="7027" y="6852"/>
                      <a:pt x="6975" y="6803"/>
                      <a:pt x="6942" y="6803"/>
                    </a:cubicBezTo>
                    <a:cubicBezTo>
                      <a:pt x="6907" y="6803"/>
                      <a:pt x="6883" y="6875"/>
                      <a:pt x="6883" y="6910"/>
                    </a:cubicBezTo>
                    <a:cubicBezTo>
                      <a:pt x="6883" y="6933"/>
                      <a:pt x="6926" y="7042"/>
                      <a:pt x="6868" y="7042"/>
                    </a:cubicBezTo>
                    <a:cubicBezTo>
                      <a:pt x="6865" y="7042"/>
                      <a:pt x="6862" y="7042"/>
                      <a:pt x="6859" y="7041"/>
                    </a:cubicBezTo>
                    <a:cubicBezTo>
                      <a:pt x="6787" y="7021"/>
                      <a:pt x="6751" y="6991"/>
                      <a:pt x="6688" y="6991"/>
                    </a:cubicBezTo>
                    <a:cubicBezTo>
                      <a:pt x="6678" y="6991"/>
                      <a:pt x="6668" y="6992"/>
                      <a:pt x="6657" y="6994"/>
                    </a:cubicBezTo>
                    <a:cubicBezTo>
                      <a:pt x="6559" y="7015"/>
                      <a:pt x="6590" y="7165"/>
                      <a:pt x="6506" y="7165"/>
                    </a:cubicBezTo>
                    <a:cubicBezTo>
                      <a:pt x="6498" y="7165"/>
                      <a:pt x="6489" y="7164"/>
                      <a:pt x="6478" y="7160"/>
                    </a:cubicBezTo>
                    <a:cubicBezTo>
                      <a:pt x="6471" y="7158"/>
                      <a:pt x="6464" y="7158"/>
                      <a:pt x="6456" y="7158"/>
                    </a:cubicBezTo>
                    <a:cubicBezTo>
                      <a:pt x="6368" y="7158"/>
                      <a:pt x="6224" y="7272"/>
                      <a:pt x="6180" y="7315"/>
                    </a:cubicBezTo>
                    <a:cubicBezTo>
                      <a:pt x="6121" y="7363"/>
                      <a:pt x="6061" y="7399"/>
                      <a:pt x="6002" y="7434"/>
                    </a:cubicBezTo>
                    <a:cubicBezTo>
                      <a:pt x="5990" y="7434"/>
                      <a:pt x="5811" y="7446"/>
                      <a:pt x="5823" y="7458"/>
                    </a:cubicBezTo>
                    <a:cubicBezTo>
                      <a:pt x="5835" y="7470"/>
                      <a:pt x="5906" y="7470"/>
                      <a:pt x="5871" y="7518"/>
                    </a:cubicBezTo>
                    <a:cubicBezTo>
                      <a:pt x="5847" y="7553"/>
                      <a:pt x="5823" y="7577"/>
                      <a:pt x="5799" y="7589"/>
                    </a:cubicBezTo>
                    <a:cubicBezTo>
                      <a:pt x="5761" y="7604"/>
                      <a:pt x="5704" y="7624"/>
                      <a:pt x="5661" y="7624"/>
                    </a:cubicBezTo>
                    <a:cubicBezTo>
                      <a:pt x="5638" y="7624"/>
                      <a:pt x="5620" y="7619"/>
                      <a:pt x="5611" y="7604"/>
                    </a:cubicBezTo>
                    <a:lnTo>
                      <a:pt x="5611" y="7604"/>
                    </a:lnTo>
                    <a:cubicBezTo>
                      <a:pt x="5648" y="7671"/>
                      <a:pt x="5636" y="7686"/>
                      <a:pt x="5604" y="7686"/>
                    </a:cubicBezTo>
                    <a:cubicBezTo>
                      <a:pt x="5577" y="7686"/>
                      <a:pt x="5535" y="7675"/>
                      <a:pt x="5496" y="7675"/>
                    </a:cubicBezTo>
                    <a:cubicBezTo>
                      <a:pt x="5471" y="7675"/>
                      <a:pt x="5447" y="7680"/>
                      <a:pt x="5430" y="7696"/>
                    </a:cubicBezTo>
                    <a:cubicBezTo>
                      <a:pt x="5359" y="7756"/>
                      <a:pt x="5406" y="7839"/>
                      <a:pt x="5335" y="7899"/>
                    </a:cubicBezTo>
                    <a:cubicBezTo>
                      <a:pt x="5311" y="7922"/>
                      <a:pt x="5216" y="7922"/>
                      <a:pt x="5180" y="7934"/>
                    </a:cubicBezTo>
                    <a:cubicBezTo>
                      <a:pt x="5037" y="7982"/>
                      <a:pt x="5144" y="8030"/>
                      <a:pt x="5002" y="8089"/>
                    </a:cubicBezTo>
                    <a:cubicBezTo>
                      <a:pt x="4918" y="8125"/>
                      <a:pt x="4847" y="8172"/>
                      <a:pt x="4775" y="8220"/>
                    </a:cubicBezTo>
                    <a:cubicBezTo>
                      <a:pt x="4752" y="8256"/>
                      <a:pt x="4716" y="8292"/>
                      <a:pt x="4692" y="8327"/>
                    </a:cubicBezTo>
                    <a:cubicBezTo>
                      <a:pt x="4573" y="8411"/>
                      <a:pt x="4335" y="8375"/>
                      <a:pt x="4251" y="8518"/>
                    </a:cubicBezTo>
                    <a:cubicBezTo>
                      <a:pt x="4216" y="8589"/>
                      <a:pt x="4287" y="8577"/>
                      <a:pt x="4204" y="8637"/>
                    </a:cubicBezTo>
                    <a:cubicBezTo>
                      <a:pt x="4168" y="8637"/>
                      <a:pt x="4132" y="8637"/>
                      <a:pt x="4097" y="8661"/>
                    </a:cubicBezTo>
                    <a:cubicBezTo>
                      <a:pt x="4073" y="8673"/>
                      <a:pt x="4109" y="8696"/>
                      <a:pt x="4085" y="8720"/>
                    </a:cubicBezTo>
                    <a:cubicBezTo>
                      <a:pt x="3966" y="8875"/>
                      <a:pt x="3573" y="8982"/>
                      <a:pt x="3537" y="9184"/>
                    </a:cubicBezTo>
                    <a:cubicBezTo>
                      <a:pt x="3540" y="9166"/>
                      <a:pt x="3538" y="9159"/>
                      <a:pt x="3535" y="9159"/>
                    </a:cubicBezTo>
                    <a:cubicBezTo>
                      <a:pt x="3527" y="9159"/>
                      <a:pt x="3511" y="9192"/>
                      <a:pt x="3522" y="9192"/>
                    </a:cubicBezTo>
                    <a:cubicBezTo>
                      <a:pt x="3525" y="9192"/>
                      <a:pt x="3530" y="9190"/>
                      <a:pt x="3537" y="9184"/>
                    </a:cubicBezTo>
                    <a:lnTo>
                      <a:pt x="3537" y="9184"/>
                    </a:lnTo>
                    <a:lnTo>
                      <a:pt x="3525" y="9196"/>
                    </a:lnTo>
                    <a:cubicBezTo>
                      <a:pt x="3500" y="9222"/>
                      <a:pt x="3524" y="9287"/>
                      <a:pt x="3567" y="9350"/>
                    </a:cubicBezTo>
                    <a:lnTo>
                      <a:pt x="3567" y="9350"/>
                    </a:lnTo>
                    <a:cubicBezTo>
                      <a:pt x="3464" y="9351"/>
                      <a:pt x="3313" y="9448"/>
                      <a:pt x="3446" y="9536"/>
                    </a:cubicBezTo>
                    <a:lnTo>
                      <a:pt x="3446" y="9536"/>
                    </a:lnTo>
                    <a:cubicBezTo>
                      <a:pt x="3442" y="9535"/>
                      <a:pt x="3439" y="9535"/>
                      <a:pt x="3435" y="9535"/>
                    </a:cubicBezTo>
                    <a:cubicBezTo>
                      <a:pt x="3371" y="9535"/>
                      <a:pt x="3216" y="9697"/>
                      <a:pt x="3128" y="9697"/>
                    </a:cubicBezTo>
                    <a:cubicBezTo>
                      <a:pt x="3126" y="9697"/>
                      <a:pt x="3123" y="9697"/>
                      <a:pt x="3120" y="9696"/>
                    </a:cubicBezTo>
                    <a:cubicBezTo>
                      <a:pt x="3109" y="9695"/>
                      <a:pt x="3101" y="9694"/>
                      <a:pt x="3094" y="9694"/>
                    </a:cubicBezTo>
                    <a:cubicBezTo>
                      <a:pt x="3048" y="9694"/>
                      <a:pt x="3082" y="9727"/>
                      <a:pt x="3061" y="9768"/>
                    </a:cubicBezTo>
                    <a:cubicBezTo>
                      <a:pt x="3037" y="9816"/>
                      <a:pt x="3001" y="9863"/>
                      <a:pt x="2966" y="9899"/>
                    </a:cubicBezTo>
                    <a:cubicBezTo>
                      <a:pt x="2811" y="10125"/>
                      <a:pt x="2632" y="10339"/>
                      <a:pt x="2454" y="10542"/>
                    </a:cubicBezTo>
                    <a:cubicBezTo>
                      <a:pt x="2335" y="10661"/>
                      <a:pt x="2037" y="10899"/>
                      <a:pt x="2204" y="11030"/>
                    </a:cubicBezTo>
                    <a:cubicBezTo>
                      <a:pt x="2216" y="11030"/>
                      <a:pt x="2311" y="11137"/>
                      <a:pt x="2251" y="11137"/>
                    </a:cubicBezTo>
                    <a:cubicBezTo>
                      <a:pt x="2204" y="11137"/>
                      <a:pt x="2156" y="11125"/>
                      <a:pt x="2120" y="11101"/>
                    </a:cubicBezTo>
                    <a:cubicBezTo>
                      <a:pt x="2037" y="11066"/>
                      <a:pt x="1954" y="11030"/>
                      <a:pt x="1870" y="10994"/>
                    </a:cubicBezTo>
                    <a:lnTo>
                      <a:pt x="1870" y="10994"/>
                    </a:lnTo>
                    <a:cubicBezTo>
                      <a:pt x="1870" y="11018"/>
                      <a:pt x="1894" y="11018"/>
                      <a:pt x="1882" y="11066"/>
                    </a:cubicBezTo>
                    <a:cubicBezTo>
                      <a:pt x="1870" y="11101"/>
                      <a:pt x="1846" y="11149"/>
                      <a:pt x="1823" y="11185"/>
                    </a:cubicBezTo>
                    <a:cubicBezTo>
                      <a:pt x="1792" y="11225"/>
                      <a:pt x="1745" y="11300"/>
                      <a:pt x="1695" y="11300"/>
                    </a:cubicBezTo>
                    <a:cubicBezTo>
                      <a:pt x="1687" y="11300"/>
                      <a:pt x="1679" y="11298"/>
                      <a:pt x="1670" y="11293"/>
                    </a:cubicBezTo>
                    <a:lnTo>
                      <a:pt x="1670" y="11293"/>
                    </a:lnTo>
                    <a:cubicBezTo>
                      <a:pt x="1772" y="11353"/>
                      <a:pt x="1621" y="11424"/>
                      <a:pt x="1692" y="11506"/>
                    </a:cubicBezTo>
                    <a:cubicBezTo>
                      <a:pt x="1739" y="11542"/>
                      <a:pt x="1811" y="11649"/>
                      <a:pt x="1680" y="11673"/>
                    </a:cubicBezTo>
                    <a:cubicBezTo>
                      <a:pt x="1673" y="11674"/>
                      <a:pt x="1666" y="11675"/>
                      <a:pt x="1660" y="11675"/>
                    </a:cubicBezTo>
                    <a:cubicBezTo>
                      <a:pt x="1627" y="11675"/>
                      <a:pt x="1601" y="11659"/>
                      <a:pt x="1571" y="11659"/>
                    </a:cubicBezTo>
                    <a:cubicBezTo>
                      <a:pt x="1557" y="11659"/>
                      <a:pt x="1542" y="11663"/>
                      <a:pt x="1525" y="11673"/>
                    </a:cubicBezTo>
                    <a:cubicBezTo>
                      <a:pt x="1477" y="11685"/>
                      <a:pt x="1465" y="11744"/>
                      <a:pt x="1489" y="11780"/>
                    </a:cubicBezTo>
                    <a:cubicBezTo>
                      <a:pt x="1525" y="11828"/>
                      <a:pt x="1501" y="11828"/>
                      <a:pt x="1465" y="11887"/>
                    </a:cubicBezTo>
                    <a:cubicBezTo>
                      <a:pt x="1457" y="11899"/>
                      <a:pt x="1451" y="11903"/>
                      <a:pt x="1445" y="11903"/>
                    </a:cubicBezTo>
                    <a:cubicBezTo>
                      <a:pt x="1432" y="11903"/>
                      <a:pt x="1422" y="11887"/>
                      <a:pt x="1406" y="11887"/>
                    </a:cubicBezTo>
                    <a:cubicBezTo>
                      <a:pt x="1299" y="11887"/>
                      <a:pt x="1358" y="12137"/>
                      <a:pt x="1239" y="12185"/>
                    </a:cubicBezTo>
                    <a:cubicBezTo>
                      <a:pt x="1215" y="12256"/>
                      <a:pt x="1287" y="12399"/>
                      <a:pt x="1239" y="12411"/>
                    </a:cubicBezTo>
                    <a:cubicBezTo>
                      <a:pt x="1230" y="12414"/>
                      <a:pt x="1220" y="12415"/>
                      <a:pt x="1209" y="12415"/>
                    </a:cubicBezTo>
                    <a:cubicBezTo>
                      <a:pt x="1198" y="12415"/>
                      <a:pt x="1187" y="12414"/>
                      <a:pt x="1177" y="12414"/>
                    </a:cubicBezTo>
                    <a:cubicBezTo>
                      <a:pt x="1156" y="12414"/>
                      <a:pt x="1138" y="12417"/>
                      <a:pt x="1132" y="12435"/>
                    </a:cubicBezTo>
                    <a:cubicBezTo>
                      <a:pt x="1132" y="12459"/>
                      <a:pt x="1192" y="12483"/>
                      <a:pt x="1203" y="12530"/>
                    </a:cubicBezTo>
                    <a:lnTo>
                      <a:pt x="1025" y="12530"/>
                    </a:lnTo>
                    <a:cubicBezTo>
                      <a:pt x="1084" y="12613"/>
                      <a:pt x="1073" y="12721"/>
                      <a:pt x="1001" y="12780"/>
                    </a:cubicBezTo>
                    <a:cubicBezTo>
                      <a:pt x="953" y="12828"/>
                      <a:pt x="918" y="12875"/>
                      <a:pt x="894" y="12935"/>
                    </a:cubicBezTo>
                    <a:cubicBezTo>
                      <a:pt x="885" y="12944"/>
                      <a:pt x="889" y="12992"/>
                      <a:pt x="897" y="12992"/>
                    </a:cubicBezTo>
                    <a:cubicBezTo>
                      <a:pt x="897" y="12992"/>
                      <a:pt x="898" y="12992"/>
                      <a:pt x="898" y="12991"/>
                    </a:cubicBezTo>
                    <a:lnTo>
                      <a:pt x="898" y="12991"/>
                    </a:lnTo>
                    <a:lnTo>
                      <a:pt x="858" y="13102"/>
                    </a:lnTo>
                    <a:cubicBezTo>
                      <a:pt x="822" y="13185"/>
                      <a:pt x="858" y="13125"/>
                      <a:pt x="870" y="13173"/>
                    </a:cubicBezTo>
                    <a:cubicBezTo>
                      <a:pt x="882" y="13233"/>
                      <a:pt x="763" y="13340"/>
                      <a:pt x="739" y="13375"/>
                    </a:cubicBezTo>
                    <a:cubicBezTo>
                      <a:pt x="727" y="13411"/>
                      <a:pt x="656" y="13530"/>
                      <a:pt x="668" y="13590"/>
                    </a:cubicBezTo>
                    <a:cubicBezTo>
                      <a:pt x="692" y="13649"/>
                      <a:pt x="787" y="13637"/>
                      <a:pt x="668" y="13709"/>
                    </a:cubicBezTo>
                    <a:cubicBezTo>
                      <a:pt x="603" y="13720"/>
                      <a:pt x="528" y="13819"/>
                      <a:pt x="604" y="13819"/>
                    </a:cubicBezTo>
                    <a:cubicBezTo>
                      <a:pt x="612" y="13819"/>
                      <a:pt x="621" y="13818"/>
                      <a:pt x="632" y="13816"/>
                    </a:cubicBezTo>
                    <a:cubicBezTo>
                      <a:pt x="715" y="13852"/>
                      <a:pt x="703" y="13935"/>
                      <a:pt x="632" y="13995"/>
                    </a:cubicBezTo>
                    <a:cubicBezTo>
                      <a:pt x="572" y="14030"/>
                      <a:pt x="513" y="14007"/>
                      <a:pt x="513" y="14126"/>
                    </a:cubicBezTo>
                    <a:cubicBezTo>
                      <a:pt x="513" y="14149"/>
                      <a:pt x="572" y="14316"/>
                      <a:pt x="561" y="14316"/>
                    </a:cubicBezTo>
                    <a:cubicBezTo>
                      <a:pt x="559" y="14317"/>
                      <a:pt x="558" y="14317"/>
                      <a:pt x="557" y="14317"/>
                    </a:cubicBezTo>
                    <a:cubicBezTo>
                      <a:pt x="538" y="14317"/>
                      <a:pt x="519" y="14234"/>
                      <a:pt x="493" y="14234"/>
                    </a:cubicBezTo>
                    <a:cubicBezTo>
                      <a:pt x="488" y="14234"/>
                      <a:pt x="483" y="14237"/>
                      <a:pt x="477" y="14245"/>
                    </a:cubicBezTo>
                    <a:cubicBezTo>
                      <a:pt x="430" y="14280"/>
                      <a:pt x="477" y="14411"/>
                      <a:pt x="489" y="14447"/>
                    </a:cubicBezTo>
                    <a:cubicBezTo>
                      <a:pt x="477" y="14518"/>
                      <a:pt x="441" y="14578"/>
                      <a:pt x="406" y="14638"/>
                    </a:cubicBezTo>
                    <a:cubicBezTo>
                      <a:pt x="358" y="14673"/>
                      <a:pt x="322" y="14721"/>
                      <a:pt x="311" y="14780"/>
                    </a:cubicBezTo>
                    <a:cubicBezTo>
                      <a:pt x="287" y="14864"/>
                      <a:pt x="275" y="14935"/>
                      <a:pt x="287" y="15019"/>
                    </a:cubicBezTo>
                    <a:cubicBezTo>
                      <a:pt x="287" y="15090"/>
                      <a:pt x="346" y="15138"/>
                      <a:pt x="287" y="15173"/>
                    </a:cubicBezTo>
                    <a:cubicBezTo>
                      <a:pt x="203" y="15233"/>
                      <a:pt x="168" y="15316"/>
                      <a:pt x="180" y="15400"/>
                    </a:cubicBezTo>
                    <a:cubicBezTo>
                      <a:pt x="180" y="15446"/>
                      <a:pt x="216" y="15456"/>
                      <a:pt x="255" y="15458"/>
                    </a:cubicBezTo>
                    <a:lnTo>
                      <a:pt x="255" y="15458"/>
                    </a:lnTo>
                    <a:cubicBezTo>
                      <a:pt x="144" y="15475"/>
                      <a:pt x="149" y="15692"/>
                      <a:pt x="203" y="15769"/>
                    </a:cubicBezTo>
                    <a:cubicBezTo>
                      <a:pt x="239" y="15816"/>
                      <a:pt x="227" y="15888"/>
                      <a:pt x="168" y="15912"/>
                    </a:cubicBezTo>
                    <a:cubicBezTo>
                      <a:pt x="164" y="15915"/>
                      <a:pt x="161" y="15916"/>
                      <a:pt x="158" y="15916"/>
                    </a:cubicBezTo>
                    <a:cubicBezTo>
                      <a:pt x="144" y="15916"/>
                      <a:pt x="133" y="15889"/>
                      <a:pt x="116" y="15889"/>
                    </a:cubicBezTo>
                    <a:cubicBezTo>
                      <a:pt x="110" y="15889"/>
                      <a:pt x="104" y="15892"/>
                      <a:pt x="96" y="15900"/>
                    </a:cubicBezTo>
                    <a:cubicBezTo>
                      <a:pt x="60" y="15923"/>
                      <a:pt x="108" y="15971"/>
                      <a:pt x="120" y="16007"/>
                    </a:cubicBezTo>
                    <a:cubicBezTo>
                      <a:pt x="144" y="16078"/>
                      <a:pt x="120" y="16150"/>
                      <a:pt x="84" y="16209"/>
                    </a:cubicBezTo>
                    <a:cubicBezTo>
                      <a:pt x="1" y="16209"/>
                      <a:pt x="108" y="16316"/>
                      <a:pt x="120" y="16352"/>
                    </a:cubicBezTo>
                    <a:cubicBezTo>
                      <a:pt x="132" y="16447"/>
                      <a:pt x="96" y="16566"/>
                      <a:pt x="132" y="16650"/>
                    </a:cubicBezTo>
                    <a:cubicBezTo>
                      <a:pt x="168" y="16733"/>
                      <a:pt x="180" y="16828"/>
                      <a:pt x="168" y="16924"/>
                    </a:cubicBezTo>
                    <a:cubicBezTo>
                      <a:pt x="144" y="17007"/>
                      <a:pt x="120" y="17174"/>
                      <a:pt x="191" y="17257"/>
                    </a:cubicBezTo>
                    <a:cubicBezTo>
                      <a:pt x="215" y="17281"/>
                      <a:pt x="144" y="17340"/>
                      <a:pt x="144" y="17376"/>
                    </a:cubicBezTo>
                    <a:cubicBezTo>
                      <a:pt x="132" y="17412"/>
                      <a:pt x="180" y="17447"/>
                      <a:pt x="180" y="17519"/>
                    </a:cubicBezTo>
                    <a:cubicBezTo>
                      <a:pt x="191" y="17590"/>
                      <a:pt x="203" y="17662"/>
                      <a:pt x="227" y="17733"/>
                    </a:cubicBezTo>
                    <a:cubicBezTo>
                      <a:pt x="263" y="17805"/>
                      <a:pt x="299" y="17781"/>
                      <a:pt x="275" y="17876"/>
                    </a:cubicBezTo>
                    <a:cubicBezTo>
                      <a:pt x="253" y="17964"/>
                      <a:pt x="251" y="18142"/>
                      <a:pt x="362" y="18142"/>
                    </a:cubicBezTo>
                    <a:cubicBezTo>
                      <a:pt x="371" y="18142"/>
                      <a:pt x="380" y="18141"/>
                      <a:pt x="390" y="18139"/>
                    </a:cubicBezTo>
                    <a:lnTo>
                      <a:pt x="390" y="18139"/>
                    </a:lnTo>
                    <a:cubicBezTo>
                      <a:pt x="230" y="18181"/>
                      <a:pt x="442" y="18627"/>
                      <a:pt x="537" y="18686"/>
                    </a:cubicBezTo>
                    <a:cubicBezTo>
                      <a:pt x="608" y="18733"/>
                      <a:pt x="441" y="18936"/>
                      <a:pt x="620" y="18971"/>
                    </a:cubicBezTo>
                    <a:cubicBezTo>
                      <a:pt x="692" y="18983"/>
                      <a:pt x="763" y="18971"/>
                      <a:pt x="751" y="19079"/>
                    </a:cubicBezTo>
                    <a:cubicBezTo>
                      <a:pt x="775" y="19138"/>
                      <a:pt x="822" y="19186"/>
                      <a:pt x="870" y="19233"/>
                    </a:cubicBezTo>
                    <a:cubicBezTo>
                      <a:pt x="870" y="19235"/>
                      <a:pt x="869" y="19236"/>
                      <a:pt x="866" y="19236"/>
                    </a:cubicBezTo>
                    <a:cubicBezTo>
                      <a:pt x="859" y="19236"/>
                      <a:pt x="846" y="19232"/>
                      <a:pt x="834" y="19232"/>
                    </a:cubicBezTo>
                    <a:cubicBezTo>
                      <a:pt x="822" y="19232"/>
                      <a:pt x="811" y="19237"/>
                      <a:pt x="811" y="19257"/>
                    </a:cubicBezTo>
                    <a:cubicBezTo>
                      <a:pt x="834" y="19305"/>
                      <a:pt x="858" y="19341"/>
                      <a:pt x="882" y="19376"/>
                    </a:cubicBezTo>
                    <a:cubicBezTo>
                      <a:pt x="942" y="19471"/>
                      <a:pt x="965" y="19614"/>
                      <a:pt x="1037" y="19674"/>
                    </a:cubicBezTo>
                    <a:cubicBezTo>
                      <a:pt x="1013" y="19579"/>
                      <a:pt x="1084" y="19483"/>
                      <a:pt x="1192" y="19483"/>
                    </a:cubicBezTo>
                    <a:cubicBezTo>
                      <a:pt x="1251" y="19567"/>
                      <a:pt x="1132" y="19579"/>
                      <a:pt x="1108" y="19591"/>
                    </a:cubicBezTo>
                    <a:cubicBezTo>
                      <a:pt x="1073" y="19602"/>
                      <a:pt x="1180" y="19698"/>
                      <a:pt x="1203" y="19745"/>
                    </a:cubicBezTo>
                    <a:cubicBezTo>
                      <a:pt x="1227" y="19781"/>
                      <a:pt x="1203" y="19888"/>
                      <a:pt x="1239" y="19888"/>
                    </a:cubicBezTo>
                    <a:cubicBezTo>
                      <a:pt x="1255" y="19888"/>
                      <a:pt x="1273" y="19883"/>
                      <a:pt x="1292" y="19883"/>
                    </a:cubicBezTo>
                    <a:cubicBezTo>
                      <a:pt x="1315" y="19883"/>
                      <a:pt x="1338" y="19891"/>
                      <a:pt x="1358" y="19924"/>
                    </a:cubicBezTo>
                    <a:cubicBezTo>
                      <a:pt x="1382" y="20019"/>
                      <a:pt x="1430" y="20103"/>
                      <a:pt x="1489" y="20174"/>
                    </a:cubicBezTo>
                    <a:cubicBezTo>
                      <a:pt x="1486" y="20164"/>
                      <a:pt x="1489" y="20160"/>
                      <a:pt x="1495" y="20160"/>
                    </a:cubicBezTo>
                    <a:cubicBezTo>
                      <a:pt x="1543" y="20160"/>
                      <a:pt x="1816" y="20402"/>
                      <a:pt x="1858" y="20412"/>
                    </a:cubicBezTo>
                    <a:cubicBezTo>
                      <a:pt x="1861" y="20413"/>
                      <a:pt x="1863" y="20413"/>
                      <a:pt x="1865" y="20413"/>
                    </a:cubicBezTo>
                    <a:cubicBezTo>
                      <a:pt x="1904" y="20413"/>
                      <a:pt x="1886" y="20317"/>
                      <a:pt x="1954" y="20317"/>
                    </a:cubicBezTo>
                    <a:cubicBezTo>
                      <a:pt x="2013" y="20329"/>
                      <a:pt x="1965" y="20448"/>
                      <a:pt x="1954" y="20472"/>
                    </a:cubicBezTo>
                    <a:cubicBezTo>
                      <a:pt x="1960" y="20458"/>
                      <a:pt x="1983" y="20444"/>
                      <a:pt x="2006" y="20444"/>
                    </a:cubicBezTo>
                    <a:cubicBezTo>
                      <a:pt x="2022" y="20444"/>
                      <a:pt x="2039" y="20451"/>
                      <a:pt x="2049" y="20472"/>
                    </a:cubicBezTo>
                    <a:cubicBezTo>
                      <a:pt x="2073" y="20519"/>
                      <a:pt x="2025" y="20555"/>
                      <a:pt x="2049" y="20591"/>
                    </a:cubicBezTo>
                    <a:cubicBezTo>
                      <a:pt x="2055" y="20597"/>
                      <a:pt x="2062" y="20599"/>
                      <a:pt x="2071" y="20599"/>
                    </a:cubicBezTo>
                    <a:cubicBezTo>
                      <a:pt x="2102" y="20599"/>
                      <a:pt x="2148" y="20571"/>
                      <a:pt x="2189" y="20571"/>
                    </a:cubicBezTo>
                    <a:cubicBezTo>
                      <a:pt x="2207" y="20571"/>
                      <a:pt x="2224" y="20576"/>
                      <a:pt x="2239" y="20591"/>
                    </a:cubicBezTo>
                    <a:cubicBezTo>
                      <a:pt x="2250" y="20601"/>
                      <a:pt x="2290" y="20739"/>
                      <a:pt x="2315" y="20739"/>
                    </a:cubicBezTo>
                    <a:cubicBezTo>
                      <a:pt x="2318" y="20739"/>
                      <a:pt x="2320" y="20737"/>
                      <a:pt x="2323" y="20734"/>
                    </a:cubicBezTo>
                    <a:cubicBezTo>
                      <a:pt x="2343" y="20692"/>
                      <a:pt x="2319" y="20660"/>
                      <a:pt x="2351" y="20660"/>
                    </a:cubicBezTo>
                    <a:cubicBezTo>
                      <a:pt x="2356" y="20660"/>
                      <a:pt x="2362" y="20661"/>
                      <a:pt x="2370" y="20662"/>
                    </a:cubicBezTo>
                    <a:cubicBezTo>
                      <a:pt x="2394" y="20674"/>
                      <a:pt x="2406" y="20686"/>
                      <a:pt x="2418" y="20698"/>
                    </a:cubicBezTo>
                    <a:cubicBezTo>
                      <a:pt x="2454" y="20745"/>
                      <a:pt x="2346" y="20805"/>
                      <a:pt x="2406" y="20853"/>
                    </a:cubicBezTo>
                    <a:cubicBezTo>
                      <a:pt x="2454" y="20876"/>
                      <a:pt x="2501" y="20912"/>
                      <a:pt x="2561" y="20924"/>
                    </a:cubicBezTo>
                    <a:cubicBezTo>
                      <a:pt x="2573" y="20924"/>
                      <a:pt x="2597" y="20924"/>
                      <a:pt x="2608" y="20912"/>
                    </a:cubicBezTo>
                    <a:cubicBezTo>
                      <a:pt x="2692" y="20960"/>
                      <a:pt x="2775" y="20995"/>
                      <a:pt x="2870" y="21031"/>
                    </a:cubicBezTo>
                    <a:cubicBezTo>
                      <a:pt x="2896" y="21037"/>
                      <a:pt x="2918" y="21040"/>
                      <a:pt x="2935" y="21040"/>
                    </a:cubicBezTo>
                    <a:cubicBezTo>
                      <a:pt x="2987" y="21040"/>
                      <a:pt x="2990" y="21011"/>
                      <a:pt x="2918" y="20948"/>
                    </a:cubicBezTo>
                    <a:lnTo>
                      <a:pt x="2918" y="20948"/>
                    </a:lnTo>
                    <a:cubicBezTo>
                      <a:pt x="3001" y="20972"/>
                      <a:pt x="3061" y="21019"/>
                      <a:pt x="3120" y="21091"/>
                    </a:cubicBezTo>
                    <a:cubicBezTo>
                      <a:pt x="3144" y="21150"/>
                      <a:pt x="3204" y="21234"/>
                      <a:pt x="3287" y="21234"/>
                    </a:cubicBezTo>
                    <a:cubicBezTo>
                      <a:pt x="3359" y="21234"/>
                      <a:pt x="3370" y="21214"/>
                      <a:pt x="3401" y="21214"/>
                    </a:cubicBezTo>
                    <a:cubicBezTo>
                      <a:pt x="3411" y="21214"/>
                      <a:pt x="3424" y="21216"/>
                      <a:pt x="3442" y="21222"/>
                    </a:cubicBezTo>
                    <a:cubicBezTo>
                      <a:pt x="3478" y="21234"/>
                      <a:pt x="3513" y="21246"/>
                      <a:pt x="3549" y="21257"/>
                    </a:cubicBezTo>
                    <a:cubicBezTo>
                      <a:pt x="3549" y="21246"/>
                      <a:pt x="3561" y="21222"/>
                      <a:pt x="3573" y="21222"/>
                    </a:cubicBezTo>
                    <a:cubicBezTo>
                      <a:pt x="3656" y="21222"/>
                      <a:pt x="3751" y="21281"/>
                      <a:pt x="3835" y="21281"/>
                    </a:cubicBezTo>
                    <a:cubicBezTo>
                      <a:pt x="3849" y="21283"/>
                      <a:pt x="3863" y="21284"/>
                      <a:pt x="3876" y="21284"/>
                    </a:cubicBezTo>
                    <a:cubicBezTo>
                      <a:pt x="3896" y="21284"/>
                      <a:pt x="3915" y="21282"/>
                      <a:pt x="3932" y="21282"/>
                    </a:cubicBezTo>
                    <a:cubicBezTo>
                      <a:pt x="3968" y="21282"/>
                      <a:pt x="3999" y="21289"/>
                      <a:pt x="4025" y="21329"/>
                    </a:cubicBezTo>
                    <a:cubicBezTo>
                      <a:pt x="4081" y="21375"/>
                      <a:pt x="4143" y="21393"/>
                      <a:pt x="4207" y="21393"/>
                    </a:cubicBezTo>
                    <a:cubicBezTo>
                      <a:pt x="4226" y="21393"/>
                      <a:pt x="4245" y="21391"/>
                      <a:pt x="4263" y="21388"/>
                    </a:cubicBezTo>
                    <a:cubicBezTo>
                      <a:pt x="4311" y="21353"/>
                      <a:pt x="4192" y="21293"/>
                      <a:pt x="4168" y="21293"/>
                    </a:cubicBezTo>
                    <a:cubicBezTo>
                      <a:pt x="4228" y="21293"/>
                      <a:pt x="4287" y="21317"/>
                      <a:pt x="4335" y="21341"/>
                    </a:cubicBezTo>
                    <a:cubicBezTo>
                      <a:pt x="4371" y="21376"/>
                      <a:pt x="4394" y="21412"/>
                      <a:pt x="4442" y="21436"/>
                    </a:cubicBezTo>
                    <a:cubicBezTo>
                      <a:pt x="4467" y="21445"/>
                      <a:pt x="4487" y="21448"/>
                      <a:pt x="4506" y="21448"/>
                    </a:cubicBezTo>
                    <a:cubicBezTo>
                      <a:pt x="4536" y="21448"/>
                      <a:pt x="4561" y="21440"/>
                      <a:pt x="4588" y="21440"/>
                    </a:cubicBezTo>
                    <a:cubicBezTo>
                      <a:pt x="4608" y="21440"/>
                      <a:pt x="4630" y="21445"/>
                      <a:pt x="4656" y="21460"/>
                    </a:cubicBezTo>
                    <a:cubicBezTo>
                      <a:pt x="4683" y="21478"/>
                      <a:pt x="4737" y="21564"/>
                      <a:pt x="4778" y="21564"/>
                    </a:cubicBezTo>
                    <a:cubicBezTo>
                      <a:pt x="4791" y="21564"/>
                      <a:pt x="4802" y="21555"/>
                      <a:pt x="4811" y="21531"/>
                    </a:cubicBezTo>
                    <a:cubicBezTo>
                      <a:pt x="4820" y="21496"/>
                      <a:pt x="4842" y="21434"/>
                      <a:pt x="4887" y="21434"/>
                    </a:cubicBezTo>
                    <a:cubicBezTo>
                      <a:pt x="4902" y="21434"/>
                      <a:pt x="4921" y="21441"/>
                      <a:pt x="4942" y="21460"/>
                    </a:cubicBezTo>
                    <a:cubicBezTo>
                      <a:pt x="5002" y="21507"/>
                      <a:pt x="5002" y="21543"/>
                      <a:pt x="5073" y="21567"/>
                    </a:cubicBezTo>
                    <a:cubicBezTo>
                      <a:pt x="5089" y="21575"/>
                      <a:pt x="5189" y="21594"/>
                      <a:pt x="5250" y="21594"/>
                    </a:cubicBezTo>
                    <a:cubicBezTo>
                      <a:pt x="5279" y="21594"/>
                      <a:pt x="5299" y="21590"/>
                      <a:pt x="5299" y="21579"/>
                    </a:cubicBezTo>
                    <a:cubicBezTo>
                      <a:pt x="5310" y="21548"/>
                      <a:pt x="5266" y="21453"/>
                      <a:pt x="5325" y="21453"/>
                    </a:cubicBezTo>
                    <a:cubicBezTo>
                      <a:pt x="5334" y="21453"/>
                      <a:pt x="5345" y="21455"/>
                      <a:pt x="5359" y="21460"/>
                    </a:cubicBezTo>
                    <a:cubicBezTo>
                      <a:pt x="5430" y="21472"/>
                      <a:pt x="5371" y="21543"/>
                      <a:pt x="5406" y="21579"/>
                    </a:cubicBezTo>
                    <a:cubicBezTo>
                      <a:pt x="5430" y="21543"/>
                      <a:pt x="5466" y="21507"/>
                      <a:pt x="5490" y="21484"/>
                    </a:cubicBezTo>
                    <a:cubicBezTo>
                      <a:pt x="5510" y="21471"/>
                      <a:pt x="5525" y="21466"/>
                      <a:pt x="5537" y="21466"/>
                    </a:cubicBezTo>
                    <a:cubicBezTo>
                      <a:pt x="5559" y="21466"/>
                      <a:pt x="5569" y="21484"/>
                      <a:pt x="5585" y="21507"/>
                    </a:cubicBezTo>
                    <a:cubicBezTo>
                      <a:pt x="5664" y="21557"/>
                      <a:pt x="5752" y="21582"/>
                      <a:pt x="5834" y="21582"/>
                    </a:cubicBezTo>
                    <a:cubicBezTo>
                      <a:pt x="5851" y="21582"/>
                      <a:pt x="5867" y="21581"/>
                      <a:pt x="5883" y="21579"/>
                    </a:cubicBezTo>
                    <a:cubicBezTo>
                      <a:pt x="5966" y="21543"/>
                      <a:pt x="5883" y="21388"/>
                      <a:pt x="5918" y="21388"/>
                    </a:cubicBezTo>
                    <a:cubicBezTo>
                      <a:pt x="5954" y="21388"/>
                      <a:pt x="5978" y="21436"/>
                      <a:pt x="6014" y="21460"/>
                    </a:cubicBezTo>
                    <a:cubicBezTo>
                      <a:pt x="6049" y="21484"/>
                      <a:pt x="6109" y="21507"/>
                      <a:pt x="6168" y="21507"/>
                    </a:cubicBezTo>
                    <a:cubicBezTo>
                      <a:pt x="6230" y="21507"/>
                      <a:pt x="6352" y="21586"/>
                      <a:pt x="6423" y="21586"/>
                    </a:cubicBezTo>
                    <a:cubicBezTo>
                      <a:pt x="6435" y="21586"/>
                      <a:pt x="6446" y="21584"/>
                      <a:pt x="6454" y="21579"/>
                    </a:cubicBezTo>
                    <a:cubicBezTo>
                      <a:pt x="6474" y="21569"/>
                      <a:pt x="6511" y="21499"/>
                      <a:pt x="6537" y="21499"/>
                    </a:cubicBezTo>
                    <a:cubicBezTo>
                      <a:pt x="6541" y="21499"/>
                      <a:pt x="6546" y="21502"/>
                      <a:pt x="6549" y="21507"/>
                    </a:cubicBezTo>
                    <a:cubicBezTo>
                      <a:pt x="6585" y="21531"/>
                      <a:pt x="6585" y="21555"/>
                      <a:pt x="6633" y="21555"/>
                    </a:cubicBezTo>
                    <a:cubicBezTo>
                      <a:pt x="6764" y="21555"/>
                      <a:pt x="6799" y="21412"/>
                      <a:pt x="6907" y="21388"/>
                    </a:cubicBezTo>
                    <a:cubicBezTo>
                      <a:pt x="6916" y="21387"/>
                      <a:pt x="6925" y="21386"/>
                      <a:pt x="6934" y="21386"/>
                    </a:cubicBezTo>
                    <a:cubicBezTo>
                      <a:pt x="7034" y="21386"/>
                      <a:pt x="7109" y="21496"/>
                      <a:pt x="7182" y="21496"/>
                    </a:cubicBezTo>
                    <a:cubicBezTo>
                      <a:pt x="7186" y="21496"/>
                      <a:pt x="7189" y="21496"/>
                      <a:pt x="7192" y="21496"/>
                    </a:cubicBezTo>
                    <a:cubicBezTo>
                      <a:pt x="7228" y="21496"/>
                      <a:pt x="7169" y="21436"/>
                      <a:pt x="7157" y="21436"/>
                    </a:cubicBezTo>
                    <a:cubicBezTo>
                      <a:pt x="7162" y="21435"/>
                      <a:pt x="7167" y="21435"/>
                      <a:pt x="7172" y="21435"/>
                    </a:cubicBezTo>
                    <a:cubicBezTo>
                      <a:pt x="7227" y="21435"/>
                      <a:pt x="7252" y="21485"/>
                      <a:pt x="7298" y="21485"/>
                    </a:cubicBezTo>
                    <a:cubicBezTo>
                      <a:pt x="7302" y="21485"/>
                      <a:pt x="7307" y="21485"/>
                      <a:pt x="7311" y="21484"/>
                    </a:cubicBezTo>
                    <a:cubicBezTo>
                      <a:pt x="7383" y="21472"/>
                      <a:pt x="7454" y="21424"/>
                      <a:pt x="7538" y="21412"/>
                    </a:cubicBezTo>
                    <a:cubicBezTo>
                      <a:pt x="7502" y="21412"/>
                      <a:pt x="7597" y="21400"/>
                      <a:pt x="7633" y="21376"/>
                    </a:cubicBezTo>
                    <a:cubicBezTo>
                      <a:pt x="7648" y="21354"/>
                      <a:pt x="7668" y="21346"/>
                      <a:pt x="7692" y="21346"/>
                    </a:cubicBezTo>
                    <a:cubicBezTo>
                      <a:pt x="7707" y="21346"/>
                      <a:pt x="7723" y="21348"/>
                      <a:pt x="7740" y="21353"/>
                    </a:cubicBezTo>
                    <a:cubicBezTo>
                      <a:pt x="7756" y="21355"/>
                      <a:pt x="7773" y="21356"/>
                      <a:pt x="7789" y="21356"/>
                    </a:cubicBezTo>
                    <a:cubicBezTo>
                      <a:pt x="7868" y="21356"/>
                      <a:pt x="7945" y="21333"/>
                      <a:pt x="8014" y="21293"/>
                    </a:cubicBezTo>
                    <a:cubicBezTo>
                      <a:pt x="8044" y="21273"/>
                      <a:pt x="8107" y="21187"/>
                      <a:pt x="8134" y="21187"/>
                    </a:cubicBezTo>
                    <a:cubicBezTo>
                      <a:pt x="8139" y="21187"/>
                      <a:pt x="8143" y="21190"/>
                      <a:pt x="8145" y="21198"/>
                    </a:cubicBezTo>
                    <a:cubicBezTo>
                      <a:pt x="8161" y="21253"/>
                      <a:pt x="8171" y="21308"/>
                      <a:pt x="8207" y="21308"/>
                    </a:cubicBezTo>
                    <a:cubicBezTo>
                      <a:pt x="8226" y="21308"/>
                      <a:pt x="8251" y="21294"/>
                      <a:pt x="8288" y="21257"/>
                    </a:cubicBezTo>
                    <a:cubicBezTo>
                      <a:pt x="8310" y="21235"/>
                      <a:pt x="8332" y="21205"/>
                      <a:pt x="8355" y="21176"/>
                    </a:cubicBezTo>
                    <a:lnTo>
                      <a:pt x="8355" y="21176"/>
                    </a:lnTo>
                    <a:cubicBezTo>
                      <a:pt x="8355" y="21185"/>
                      <a:pt x="8356" y="21193"/>
                      <a:pt x="8359" y="21198"/>
                    </a:cubicBezTo>
                    <a:cubicBezTo>
                      <a:pt x="8407" y="21186"/>
                      <a:pt x="8478" y="21174"/>
                      <a:pt x="8466" y="21126"/>
                    </a:cubicBezTo>
                    <a:cubicBezTo>
                      <a:pt x="8451" y="21119"/>
                      <a:pt x="8440" y="21111"/>
                      <a:pt x="8429" y="21103"/>
                    </a:cubicBezTo>
                    <a:lnTo>
                      <a:pt x="8429" y="21103"/>
                    </a:lnTo>
                    <a:cubicBezTo>
                      <a:pt x="8450" y="21090"/>
                      <a:pt x="8473" y="21081"/>
                      <a:pt x="8499" y="21081"/>
                    </a:cubicBezTo>
                    <a:cubicBezTo>
                      <a:pt x="8515" y="21081"/>
                      <a:pt x="8532" y="21084"/>
                      <a:pt x="8550" y="21091"/>
                    </a:cubicBezTo>
                    <a:cubicBezTo>
                      <a:pt x="8604" y="21112"/>
                      <a:pt x="8668" y="21164"/>
                      <a:pt x="8733" y="21164"/>
                    </a:cubicBezTo>
                    <a:cubicBezTo>
                      <a:pt x="8739" y="21164"/>
                      <a:pt x="8746" y="21163"/>
                      <a:pt x="8752" y="21162"/>
                    </a:cubicBezTo>
                    <a:cubicBezTo>
                      <a:pt x="8835" y="21162"/>
                      <a:pt x="8835" y="21115"/>
                      <a:pt x="8895" y="21103"/>
                    </a:cubicBezTo>
                    <a:cubicBezTo>
                      <a:pt x="8899" y="21102"/>
                      <a:pt x="8904" y="21101"/>
                      <a:pt x="8908" y="21101"/>
                    </a:cubicBezTo>
                    <a:cubicBezTo>
                      <a:pt x="8945" y="21101"/>
                      <a:pt x="8988" y="21132"/>
                      <a:pt x="9031" y="21132"/>
                    </a:cubicBezTo>
                    <a:cubicBezTo>
                      <a:pt x="9041" y="21132"/>
                      <a:pt x="9052" y="21130"/>
                      <a:pt x="9062" y="21126"/>
                    </a:cubicBezTo>
                    <a:cubicBezTo>
                      <a:pt x="9074" y="21126"/>
                      <a:pt x="9074" y="21079"/>
                      <a:pt x="9085" y="21067"/>
                    </a:cubicBezTo>
                    <a:cubicBezTo>
                      <a:pt x="9104" y="21043"/>
                      <a:pt x="9125" y="21034"/>
                      <a:pt x="9148" y="21034"/>
                    </a:cubicBezTo>
                    <a:cubicBezTo>
                      <a:pt x="9207" y="21034"/>
                      <a:pt x="9275" y="21093"/>
                      <a:pt x="9320" y="21093"/>
                    </a:cubicBezTo>
                    <a:cubicBezTo>
                      <a:pt x="9326" y="21093"/>
                      <a:pt x="9331" y="21093"/>
                      <a:pt x="9335" y="21091"/>
                    </a:cubicBezTo>
                    <a:lnTo>
                      <a:pt x="9335" y="21091"/>
                    </a:lnTo>
                    <a:cubicBezTo>
                      <a:pt x="9334" y="21091"/>
                      <a:pt x="9333" y="21091"/>
                      <a:pt x="9332" y="21091"/>
                    </a:cubicBezTo>
                    <a:cubicBezTo>
                      <a:pt x="9300" y="21091"/>
                      <a:pt x="9246" y="20941"/>
                      <a:pt x="9350" y="20941"/>
                    </a:cubicBezTo>
                    <a:cubicBezTo>
                      <a:pt x="9362" y="20941"/>
                      <a:pt x="9377" y="20943"/>
                      <a:pt x="9395" y="20948"/>
                    </a:cubicBezTo>
                    <a:cubicBezTo>
                      <a:pt x="9441" y="20961"/>
                      <a:pt x="9454" y="20970"/>
                      <a:pt x="9475" y="20970"/>
                    </a:cubicBezTo>
                    <a:cubicBezTo>
                      <a:pt x="9492" y="20970"/>
                      <a:pt x="9513" y="20964"/>
                      <a:pt x="9562" y="20948"/>
                    </a:cubicBezTo>
                    <a:cubicBezTo>
                      <a:pt x="9619" y="20948"/>
                      <a:pt x="9632" y="20959"/>
                      <a:pt x="9644" y="21002"/>
                    </a:cubicBezTo>
                    <a:lnTo>
                      <a:pt x="9644" y="21002"/>
                    </a:lnTo>
                    <a:cubicBezTo>
                      <a:pt x="9619" y="20889"/>
                      <a:pt x="9904" y="20898"/>
                      <a:pt x="9883" y="20783"/>
                    </a:cubicBezTo>
                    <a:lnTo>
                      <a:pt x="9883" y="20783"/>
                    </a:lnTo>
                    <a:cubicBezTo>
                      <a:pt x="9888" y="20804"/>
                      <a:pt x="9909" y="20812"/>
                      <a:pt x="9938" y="20812"/>
                    </a:cubicBezTo>
                    <a:cubicBezTo>
                      <a:pt x="10003" y="20812"/>
                      <a:pt x="10104" y="20774"/>
                      <a:pt x="10145" y="20757"/>
                    </a:cubicBezTo>
                    <a:cubicBezTo>
                      <a:pt x="10181" y="20734"/>
                      <a:pt x="10228" y="20710"/>
                      <a:pt x="10264" y="20674"/>
                    </a:cubicBezTo>
                    <a:cubicBezTo>
                      <a:pt x="10264" y="20674"/>
                      <a:pt x="10285" y="20601"/>
                      <a:pt x="10297" y="20601"/>
                    </a:cubicBezTo>
                    <a:cubicBezTo>
                      <a:pt x="10298" y="20601"/>
                      <a:pt x="10299" y="20602"/>
                      <a:pt x="10300" y="20603"/>
                    </a:cubicBezTo>
                    <a:cubicBezTo>
                      <a:pt x="10336" y="20626"/>
                      <a:pt x="10336" y="20710"/>
                      <a:pt x="10347" y="20745"/>
                    </a:cubicBezTo>
                    <a:cubicBezTo>
                      <a:pt x="10383" y="20698"/>
                      <a:pt x="10431" y="20662"/>
                      <a:pt x="10419" y="20603"/>
                    </a:cubicBezTo>
                    <a:cubicBezTo>
                      <a:pt x="10419" y="20555"/>
                      <a:pt x="10407" y="20472"/>
                      <a:pt x="10490" y="20448"/>
                    </a:cubicBezTo>
                    <a:cubicBezTo>
                      <a:pt x="10502" y="20472"/>
                      <a:pt x="10514" y="20591"/>
                      <a:pt x="10538" y="20591"/>
                    </a:cubicBezTo>
                    <a:cubicBezTo>
                      <a:pt x="10574" y="20591"/>
                      <a:pt x="10621" y="20519"/>
                      <a:pt x="10633" y="20484"/>
                    </a:cubicBezTo>
                    <a:cubicBezTo>
                      <a:pt x="10669" y="20472"/>
                      <a:pt x="10717" y="20460"/>
                      <a:pt x="10764" y="20460"/>
                    </a:cubicBezTo>
                    <a:cubicBezTo>
                      <a:pt x="10785" y="20460"/>
                      <a:pt x="10831" y="20486"/>
                      <a:pt x="10859" y="20486"/>
                    </a:cubicBezTo>
                    <a:cubicBezTo>
                      <a:pt x="10864" y="20486"/>
                      <a:pt x="10868" y="20485"/>
                      <a:pt x="10871" y="20484"/>
                    </a:cubicBezTo>
                    <a:cubicBezTo>
                      <a:pt x="10931" y="20460"/>
                      <a:pt x="10895" y="20353"/>
                      <a:pt x="10943" y="20353"/>
                    </a:cubicBezTo>
                    <a:cubicBezTo>
                      <a:pt x="10955" y="20364"/>
                      <a:pt x="10990" y="20376"/>
                      <a:pt x="11014" y="20376"/>
                    </a:cubicBezTo>
                    <a:cubicBezTo>
                      <a:pt x="11038" y="20376"/>
                      <a:pt x="11074" y="20376"/>
                      <a:pt x="11109" y="20364"/>
                    </a:cubicBezTo>
                    <a:cubicBezTo>
                      <a:pt x="11169" y="20329"/>
                      <a:pt x="11240" y="20293"/>
                      <a:pt x="11300" y="20245"/>
                    </a:cubicBezTo>
                    <a:cubicBezTo>
                      <a:pt x="11320" y="20233"/>
                      <a:pt x="11338" y="20231"/>
                      <a:pt x="11356" y="20231"/>
                    </a:cubicBezTo>
                    <a:cubicBezTo>
                      <a:pt x="11369" y="20231"/>
                      <a:pt x="11382" y="20233"/>
                      <a:pt x="11394" y="20233"/>
                    </a:cubicBezTo>
                    <a:cubicBezTo>
                      <a:pt x="11412" y="20233"/>
                      <a:pt x="11429" y="20229"/>
                      <a:pt x="11443" y="20210"/>
                    </a:cubicBezTo>
                    <a:cubicBezTo>
                      <a:pt x="11473" y="20189"/>
                      <a:pt x="11487" y="20160"/>
                      <a:pt x="11482" y="20137"/>
                    </a:cubicBezTo>
                    <a:lnTo>
                      <a:pt x="11482" y="20137"/>
                    </a:lnTo>
                    <a:cubicBezTo>
                      <a:pt x="11497" y="20180"/>
                      <a:pt x="11509" y="20208"/>
                      <a:pt x="11545" y="20208"/>
                    </a:cubicBezTo>
                    <a:cubicBezTo>
                      <a:pt x="11564" y="20208"/>
                      <a:pt x="11588" y="20201"/>
                      <a:pt x="11621" y="20186"/>
                    </a:cubicBezTo>
                    <a:cubicBezTo>
                      <a:pt x="11610" y="20174"/>
                      <a:pt x="11610" y="20162"/>
                      <a:pt x="11598" y="20150"/>
                    </a:cubicBezTo>
                    <a:cubicBezTo>
                      <a:pt x="11669" y="20114"/>
                      <a:pt x="11907" y="20055"/>
                      <a:pt x="11931" y="19995"/>
                    </a:cubicBezTo>
                    <a:cubicBezTo>
                      <a:pt x="11931" y="19995"/>
                      <a:pt x="11836" y="19912"/>
                      <a:pt x="11895" y="19900"/>
                    </a:cubicBezTo>
                    <a:cubicBezTo>
                      <a:pt x="11908" y="19898"/>
                      <a:pt x="11921" y="19897"/>
                      <a:pt x="11934" y="19897"/>
                    </a:cubicBezTo>
                    <a:cubicBezTo>
                      <a:pt x="11971" y="19897"/>
                      <a:pt x="12008" y="19904"/>
                      <a:pt x="12041" y="19904"/>
                    </a:cubicBezTo>
                    <a:cubicBezTo>
                      <a:pt x="12053" y="19904"/>
                      <a:pt x="12064" y="19903"/>
                      <a:pt x="12074" y="19900"/>
                    </a:cubicBezTo>
                    <a:cubicBezTo>
                      <a:pt x="12217" y="19876"/>
                      <a:pt x="12360" y="19829"/>
                      <a:pt x="12491" y="19745"/>
                    </a:cubicBezTo>
                    <a:cubicBezTo>
                      <a:pt x="12550" y="19710"/>
                      <a:pt x="12562" y="19638"/>
                      <a:pt x="12633" y="19602"/>
                    </a:cubicBezTo>
                    <a:cubicBezTo>
                      <a:pt x="12741" y="19543"/>
                      <a:pt x="12717" y="19519"/>
                      <a:pt x="12717" y="19424"/>
                    </a:cubicBezTo>
                    <a:lnTo>
                      <a:pt x="12717" y="19424"/>
                    </a:lnTo>
                    <a:cubicBezTo>
                      <a:pt x="12717" y="19445"/>
                      <a:pt x="12800" y="19470"/>
                      <a:pt x="12865" y="19470"/>
                    </a:cubicBezTo>
                    <a:cubicBezTo>
                      <a:pt x="12911" y="19470"/>
                      <a:pt x="12948" y="19458"/>
                      <a:pt x="12943" y="19424"/>
                    </a:cubicBezTo>
                    <a:cubicBezTo>
                      <a:pt x="12931" y="19376"/>
                      <a:pt x="12717" y="19388"/>
                      <a:pt x="12705" y="19329"/>
                    </a:cubicBezTo>
                    <a:lnTo>
                      <a:pt x="12705" y="19329"/>
                    </a:lnTo>
                    <a:lnTo>
                      <a:pt x="12895" y="19341"/>
                    </a:lnTo>
                    <a:cubicBezTo>
                      <a:pt x="12966" y="19352"/>
                      <a:pt x="13072" y="19364"/>
                      <a:pt x="13109" y="19422"/>
                    </a:cubicBezTo>
                    <a:lnTo>
                      <a:pt x="13109" y="19422"/>
                    </a:lnTo>
                    <a:cubicBezTo>
                      <a:pt x="13052" y="19328"/>
                      <a:pt x="13217" y="19292"/>
                      <a:pt x="13253" y="19210"/>
                    </a:cubicBezTo>
                    <a:cubicBezTo>
                      <a:pt x="13294" y="19184"/>
                      <a:pt x="13317" y="19171"/>
                      <a:pt x="13332" y="19171"/>
                    </a:cubicBezTo>
                    <a:cubicBezTo>
                      <a:pt x="13352" y="19171"/>
                      <a:pt x="13358" y="19193"/>
                      <a:pt x="13372" y="19233"/>
                    </a:cubicBezTo>
                    <a:cubicBezTo>
                      <a:pt x="13379" y="19252"/>
                      <a:pt x="13392" y="19258"/>
                      <a:pt x="13406" y="19258"/>
                    </a:cubicBezTo>
                    <a:cubicBezTo>
                      <a:pt x="13426" y="19258"/>
                      <a:pt x="13448" y="19247"/>
                      <a:pt x="13463" y="19247"/>
                    </a:cubicBezTo>
                    <a:cubicBezTo>
                      <a:pt x="13469" y="19247"/>
                      <a:pt x="13473" y="19248"/>
                      <a:pt x="13476" y="19252"/>
                    </a:cubicBezTo>
                    <a:lnTo>
                      <a:pt x="13476" y="19252"/>
                    </a:lnTo>
                    <a:lnTo>
                      <a:pt x="13384" y="19079"/>
                    </a:lnTo>
                    <a:cubicBezTo>
                      <a:pt x="13396" y="19071"/>
                      <a:pt x="13410" y="19068"/>
                      <a:pt x="13424" y="19068"/>
                    </a:cubicBezTo>
                    <a:cubicBezTo>
                      <a:pt x="13494" y="19068"/>
                      <a:pt x="13568" y="19151"/>
                      <a:pt x="13584" y="19151"/>
                    </a:cubicBezTo>
                    <a:cubicBezTo>
                      <a:pt x="13585" y="19151"/>
                      <a:pt x="13585" y="19151"/>
                      <a:pt x="13586" y="19150"/>
                    </a:cubicBezTo>
                    <a:cubicBezTo>
                      <a:pt x="13620" y="19093"/>
                      <a:pt x="13644" y="18947"/>
                      <a:pt x="13731" y="18947"/>
                    </a:cubicBezTo>
                    <a:cubicBezTo>
                      <a:pt x="13734" y="18947"/>
                      <a:pt x="13737" y="18947"/>
                      <a:pt x="13741" y="18948"/>
                    </a:cubicBezTo>
                    <a:cubicBezTo>
                      <a:pt x="13747" y="18949"/>
                      <a:pt x="13754" y="18949"/>
                      <a:pt x="13762" y="18949"/>
                    </a:cubicBezTo>
                    <a:cubicBezTo>
                      <a:pt x="13854" y="18949"/>
                      <a:pt x="14073" y="18890"/>
                      <a:pt x="14062" y="18781"/>
                    </a:cubicBezTo>
                    <a:cubicBezTo>
                      <a:pt x="14062" y="18733"/>
                      <a:pt x="14217" y="18698"/>
                      <a:pt x="14229" y="18626"/>
                    </a:cubicBezTo>
                    <a:cubicBezTo>
                      <a:pt x="14241" y="18581"/>
                      <a:pt x="14261" y="18567"/>
                      <a:pt x="14283" y="18567"/>
                    </a:cubicBezTo>
                    <a:cubicBezTo>
                      <a:pt x="14320" y="18567"/>
                      <a:pt x="14366" y="18605"/>
                      <a:pt x="14403" y="18605"/>
                    </a:cubicBezTo>
                    <a:cubicBezTo>
                      <a:pt x="14409" y="18605"/>
                      <a:pt x="14414" y="18604"/>
                      <a:pt x="14419" y="18602"/>
                    </a:cubicBezTo>
                    <a:cubicBezTo>
                      <a:pt x="14467" y="18567"/>
                      <a:pt x="14467" y="18495"/>
                      <a:pt x="14527" y="18448"/>
                    </a:cubicBezTo>
                    <a:cubicBezTo>
                      <a:pt x="14546" y="18436"/>
                      <a:pt x="14561" y="18430"/>
                      <a:pt x="14572" y="18430"/>
                    </a:cubicBezTo>
                    <a:cubicBezTo>
                      <a:pt x="14594" y="18430"/>
                      <a:pt x="14602" y="18452"/>
                      <a:pt x="14610" y="18483"/>
                    </a:cubicBezTo>
                    <a:cubicBezTo>
                      <a:pt x="14612" y="18489"/>
                      <a:pt x="14615" y="18491"/>
                      <a:pt x="14619" y="18491"/>
                    </a:cubicBezTo>
                    <a:cubicBezTo>
                      <a:pt x="14642" y="18491"/>
                      <a:pt x="14693" y="18422"/>
                      <a:pt x="14693" y="18412"/>
                    </a:cubicBezTo>
                    <a:cubicBezTo>
                      <a:pt x="14717" y="18352"/>
                      <a:pt x="14741" y="18364"/>
                      <a:pt x="14777" y="18352"/>
                    </a:cubicBezTo>
                    <a:cubicBezTo>
                      <a:pt x="14846" y="18332"/>
                      <a:pt x="14692" y="18205"/>
                      <a:pt x="14750" y="18205"/>
                    </a:cubicBezTo>
                    <a:cubicBezTo>
                      <a:pt x="14761" y="18205"/>
                      <a:pt x="14781" y="18210"/>
                      <a:pt x="14812" y="18221"/>
                    </a:cubicBezTo>
                    <a:cubicBezTo>
                      <a:pt x="14829" y="18228"/>
                      <a:pt x="14846" y="18231"/>
                      <a:pt x="14863" y="18231"/>
                    </a:cubicBezTo>
                    <a:cubicBezTo>
                      <a:pt x="14943" y="18231"/>
                      <a:pt x="15017" y="18167"/>
                      <a:pt x="15027" y="18078"/>
                    </a:cubicBezTo>
                    <a:cubicBezTo>
                      <a:pt x="15043" y="18004"/>
                      <a:pt x="15066" y="17952"/>
                      <a:pt x="15118" y="17952"/>
                    </a:cubicBezTo>
                    <a:cubicBezTo>
                      <a:pt x="15141" y="17952"/>
                      <a:pt x="15169" y="17962"/>
                      <a:pt x="15205" y="17983"/>
                    </a:cubicBezTo>
                    <a:cubicBezTo>
                      <a:pt x="15210" y="17986"/>
                      <a:pt x="15215" y="17987"/>
                      <a:pt x="15220" y="17987"/>
                    </a:cubicBezTo>
                    <a:cubicBezTo>
                      <a:pt x="15281" y="17987"/>
                      <a:pt x="15344" y="17801"/>
                      <a:pt x="15415" y="17801"/>
                    </a:cubicBezTo>
                    <a:cubicBezTo>
                      <a:pt x="15420" y="17801"/>
                      <a:pt x="15424" y="17802"/>
                      <a:pt x="15429" y="17804"/>
                    </a:cubicBezTo>
                    <a:lnTo>
                      <a:pt x="15429" y="17804"/>
                    </a:lnTo>
                    <a:cubicBezTo>
                      <a:pt x="15378" y="17780"/>
                      <a:pt x="15451" y="17595"/>
                      <a:pt x="15497" y="17595"/>
                    </a:cubicBezTo>
                    <a:cubicBezTo>
                      <a:pt x="15510" y="17595"/>
                      <a:pt x="15521" y="17610"/>
                      <a:pt x="15527" y="17650"/>
                    </a:cubicBezTo>
                    <a:cubicBezTo>
                      <a:pt x="15546" y="17675"/>
                      <a:pt x="15562" y="17685"/>
                      <a:pt x="15576" y="17685"/>
                    </a:cubicBezTo>
                    <a:cubicBezTo>
                      <a:pt x="15623" y="17685"/>
                      <a:pt x="15648" y="17574"/>
                      <a:pt x="15693" y="17519"/>
                    </a:cubicBezTo>
                    <a:cubicBezTo>
                      <a:pt x="15729" y="17471"/>
                      <a:pt x="15777" y="17447"/>
                      <a:pt x="15836" y="17424"/>
                    </a:cubicBezTo>
                    <a:cubicBezTo>
                      <a:pt x="15841" y="17421"/>
                      <a:pt x="15846" y="17420"/>
                      <a:pt x="15850" y="17420"/>
                    </a:cubicBezTo>
                    <a:cubicBezTo>
                      <a:pt x="15861" y="17420"/>
                      <a:pt x="15871" y="17427"/>
                      <a:pt x="15882" y="17427"/>
                    </a:cubicBezTo>
                    <a:cubicBezTo>
                      <a:pt x="15886" y="17427"/>
                      <a:pt x="15891" y="17426"/>
                      <a:pt x="15896" y="17424"/>
                    </a:cubicBezTo>
                    <a:cubicBezTo>
                      <a:pt x="15932" y="17400"/>
                      <a:pt x="16074" y="17233"/>
                      <a:pt x="16039" y="17186"/>
                    </a:cubicBezTo>
                    <a:lnTo>
                      <a:pt x="16039" y="17186"/>
                    </a:lnTo>
                    <a:cubicBezTo>
                      <a:pt x="16064" y="17219"/>
                      <a:pt x="16083" y="17253"/>
                      <a:pt x="16113" y="17253"/>
                    </a:cubicBezTo>
                    <a:cubicBezTo>
                      <a:pt x="16126" y="17253"/>
                      <a:pt x="16140" y="17247"/>
                      <a:pt x="16158" y="17233"/>
                    </a:cubicBezTo>
                    <a:cubicBezTo>
                      <a:pt x="16201" y="17201"/>
                      <a:pt x="16205" y="17099"/>
                      <a:pt x="16250" y="17099"/>
                    </a:cubicBezTo>
                    <a:cubicBezTo>
                      <a:pt x="16255" y="17099"/>
                      <a:pt x="16260" y="17100"/>
                      <a:pt x="16265" y="17102"/>
                    </a:cubicBezTo>
                    <a:cubicBezTo>
                      <a:pt x="16265" y="17102"/>
                      <a:pt x="16301" y="17055"/>
                      <a:pt x="16277" y="17043"/>
                    </a:cubicBezTo>
                    <a:cubicBezTo>
                      <a:pt x="16265" y="17019"/>
                      <a:pt x="16313" y="16995"/>
                      <a:pt x="16324" y="16995"/>
                    </a:cubicBezTo>
                    <a:cubicBezTo>
                      <a:pt x="16413" y="16962"/>
                      <a:pt x="16532" y="16908"/>
                      <a:pt x="16473" y="16815"/>
                    </a:cubicBezTo>
                    <a:lnTo>
                      <a:pt x="16473" y="16815"/>
                    </a:lnTo>
                    <a:cubicBezTo>
                      <a:pt x="16489" y="16833"/>
                      <a:pt x="16514" y="16853"/>
                      <a:pt x="16534" y="16853"/>
                    </a:cubicBezTo>
                    <a:cubicBezTo>
                      <a:pt x="16548" y="16853"/>
                      <a:pt x="16559" y="16843"/>
                      <a:pt x="16563" y="16816"/>
                    </a:cubicBezTo>
                    <a:cubicBezTo>
                      <a:pt x="16574" y="16733"/>
                      <a:pt x="16551" y="16745"/>
                      <a:pt x="16610" y="16685"/>
                    </a:cubicBezTo>
                    <a:lnTo>
                      <a:pt x="16610" y="16685"/>
                    </a:lnTo>
                    <a:cubicBezTo>
                      <a:pt x="16582" y="16713"/>
                      <a:pt x="16627" y="16756"/>
                      <a:pt x="16671" y="16756"/>
                    </a:cubicBezTo>
                    <a:cubicBezTo>
                      <a:pt x="16683" y="16756"/>
                      <a:pt x="16695" y="16753"/>
                      <a:pt x="16705" y="16745"/>
                    </a:cubicBezTo>
                    <a:cubicBezTo>
                      <a:pt x="16753" y="16709"/>
                      <a:pt x="16789" y="16662"/>
                      <a:pt x="16813" y="16614"/>
                    </a:cubicBezTo>
                    <a:cubicBezTo>
                      <a:pt x="16884" y="16507"/>
                      <a:pt x="16872" y="16495"/>
                      <a:pt x="16813" y="16423"/>
                    </a:cubicBezTo>
                    <a:cubicBezTo>
                      <a:pt x="16851" y="16390"/>
                      <a:pt x="16870" y="16380"/>
                      <a:pt x="16885" y="16380"/>
                    </a:cubicBezTo>
                    <a:cubicBezTo>
                      <a:pt x="16903" y="16380"/>
                      <a:pt x="16917" y="16393"/>
                      <a:pt x="16955" y="16400"/>
                    </a:cubicBezTo>
                    <a:cubicBezTo>
                      <a:pt x="16944" y="16364"/>
                      <a:pt x="16932" y="16316"/>
                      <a:pt x="16920" y="16281"/>
                    </a:cubicBezTo>
                    <a:lnTo>
                      <a:pt x="16920" y="16281"/>
                    </a:lnTo>
                    <a:cubicBezTo>
                      <a:pt x="16967" y="16340"/>
                      <a:pt x="17039" y="16376"/>
                      <a:pt x="17110" y="16400"/>
                    </a:cubicBezTo>
                    <a:cubicBezTo>
                      <a:pt x="17122" y="16328"/>
                      <a:pt x="17122" y="16269"/>
                      <a:pt x="17110" y="16197"/>
                    </a:cubicBezTo>
                    <a:cubicBezTo>
                      <a:pt x="17098" y="16090"/>
                      <a:pt x="17205" y="16031"/>
                      <a:pt x="17289" y="15971"/>
                    </a:cubicBezTo>
                    <a:cubicBezTo>
                      <a:pt x="17336" y="15947"/>
                      <a:pt x="17503" y="15828"/>
                      <a:pt x="17456" y="15769"/>
                    </a:cubicBezTo>
                    <a:cubicBezTo>
                      <a:pt x="17408" y="15721"/>
                      <a:pt x="17360" y="15673"/>
                      <a:pt x="17301" y="15638"/>
                    </a:cubicBezTo>
                    <a:cubicBezTo>
                      <a:pt x="17315" y="15624"/>
                      <a:pt x="17329" y="15618"/>
                      <a:pt x="17343" y="15618"/>
                    </a:cubicBezTo>
                    <a:cubicBezTo>
                      <a:pt x="17391" y="15618"/>
                      <a:pt x="17437" y="15679"/>
                      <a:pt x="17456" y="15697"/>
                    </a:cubicBezTo>
                    <a:cubicBezTo>
                      <a:pt x="17430" y="15671"/>
                      <a:pt x="17497" y="15652"/>
                      <a:pt x="17545" y="15652"/>
                    </a:cubicBezTo>
                    <a:cubicBezTo>
                      <a:pt x="17564" y="15652"/>
                      <a:pt x="17580" y="15655"/>
                      <a:pt x="17586" y="15661"/>
                    </a:cubicBezTo>
                    <a:cubicBezTo>
                      <a:pt x="17610" y="15685"/>
                      <a:pt x="17633" y="15708"/>
                      <a:pt x="17660" y="15708"/>
                    </a:cubicBezTo>
                    <a:cubicBezTo>
                      <a:pt x="17674" y="15708"/>
                      <a:pt x="17689" y="15702"/>
                      <a:pt x="17706" y="15685"/>
                    </a:cubicBezTo>
                    <a:lnTo>
                      <a:pt x="17554" y="15546"/>
                    </a:lnTo>
                    <a:lnTo>
                      <a:pt x="17554" y="15546"/>
                    </a:lnTo>
                    <a:cubicBezTo>
                      <a:pt x="17566" y="15556"/>
                      <a:pt x="17580" y="15560"/>
                      <a:pt x="17595" y="15560"/>
                    </a:cubicBezTo>
                    <a:cubicBezTo>
                      <a:pt x="17693" y="15560"/>
                      <a:pt x="17855" y="15377"/>
                      <a:pt x="17896" y="15316"/>
                    </a:cubicBezTo>
                    <a:lnTo>
                      <a:pt x="17896" y="15316"/>
                    </a:lnTo>
                    <a:cubicBezTo>
                      <a:pt x="17885" y="15331"/>
                      <a:pt x="17873" y="15337"/>
                      <a:pt x="17860" y="15337"/>
                    </a:cubicBezTo>
                    <a:cubicBezTo>
                      <a:pt x="17833" y="15337"/>
                      <a:pt x="17805" y="15309"/>
                      <a:pt x="17789" y="15292"/>
                    </a:cubicBezTo>
                    <a:cubicBezTo>
                      <a:pt x="17872" y="15209"/>
                      <a:pt x="18051" y="15292"/>
                      <a:pt x="18051" y="15138"/>
                    </a:cubicBezTo>
                    <a:cubicBezTo>
                      <a:pt x="18051" y="15127"/>
                      <a:pt x="18031" y="15004"/>
                      <a:pt x="18074" y="15004"/>
                    </a:cubicBezTo>
                    <a:cubicBezTo>
                      <a:pt x="18078" y="15004"/>
                      <a:pt x="18082" y="15005"/>
                      <a:pt x="18087" y="15007"/>
                    </a:cubicBezTo>
                    <a:cubicBezTo>
                      <a:pt x="18105" y="15016"/>
                      <a:pt x="18124" y="15099"/>
                      <a:pt x="18154" y="15099"/>
                    </a:cubicBezTo>
                    <a:cubicBezTo>
                      <a:pt x="18163" y="15099"/>
                      <a:pt x="18172" y="15093"/>
                      <a:pt x="18182" y="15078"/>
                    </a:cubicBezTo>
                    <a:cubicBezTo>
                      <a:pt x="18218" y="15007"/>
                      <a:pt x="18194" y="14935"/>
                      <a:pt x="18289" y="14864"/>
                    </a:cubicBezTo>
                    <a:cubicBezTo>
                      <a:pt x="18348" y="14816"/>
                      <a:pt x="18420" y="14757"/>
                      <a:pt x="18468" y="14697"/>
                    </a:cubicBezTo>
                    <a:cubicBezTo>
                      <a:pt x="18511" y="14636"/>
                      <a:pt x="18504" y="14555"/>
                      <a:pt x="18463" y="14555"/>
                    </a:cubicBezTo>
                    <a:cubicBezTo>
                      <a:pt x="18448" y="14555"/>
                      <a:pt x="18430" y="14565"/>
                      <a:pt x="18408" y="14590"/>
                    </a:cubicBezTo>
                    <a:cubicBezTo>
                      <a:pt x="18444" y="14542"/>
                      <a:pt x="18479" y="14495"/>
                      <a:pt x="18527" y="14459"/>
                    </a:cubicBezTo>
                    <a:cubicBezTo>
                      <a:pt x="18563" y="14435"/>
                      <a:pt x="18610" y="14411"/>
                      <a:pt x="18658" y="14399"/>
                    </a:cubicBezTo>
                    <a:cubicBezTo>
                      <a:pt x="18682" y="14376"/>
                      <a:pt x="18694" y="14340"/>
                      <a:pt x="18694" y="14316"/>
                    </a:cubicBezTo>
                    <a:cubicBezTo>
                      <a:pt x="18718" y="14245"/>
                      <a:pt x="18670" y="14245"/>
                      <a:pt x="18634" y="14209"/>
                    </a:cubicBezTo>
                    <a:cubicBezTo>
                      <a:pt x="18634" y="14242"/>
                      <a:pt x="18623" y="14260"/>
                      <a:pt x="18612" y="14260"/>
                    </a:cubicBezTo>
                    <a:cubicBezTo>
                      <a:pt x="18602" y="14260"/>
                      <a:pt x="18592" y="14248"/>
                      <a:pt x="18587" y="14221"/>
                    </a:cubicBezTo>
                    <a:cubicBezTo>
                      <a:pt x="18575" y="14173"/>
                      <a:pt x="18587" y="14126"/>
                      <a:pt x="18622" y="14090"/>
                    </a:cubicBezTo>
                    <a:cubicBezTo>
                      <a:pt x="18631" y="14082"/>
                      <a:pt x="18639" y="14079"/>
                      <a:pt x="18647" y="14079"/>
                    </a:cubicBezTo>
                    <a:cubicBezTo>
                      <a:pt x="18687" y="14079"/>
                      <a:pt x="18706" y="14174"/>
                      <a:pt x="18743" y="14174"/>
                    </a:cubicBezTo>
                    <a:cubicBezTo>
                      <a:pt x="18753" y="14174"/>
                      <a:pt x="18764" y="14167"/>
                      <a:pt x="18777" y="14149"/>
                    </a:cubicBezTo>
                    <a:cubicBezTo>
                      <a:pt x="18800" y="14103"/>
                      <a:pt x="18903" y="13887"/>
                      <a:pt x="18820" y="13887"/>
                    </a:cubicBezTo>
                    <a:cubicBezTo>
                      <a:pt x="18818" y="13887"/>
                      <a:pt x="18815" y="13887"/>
                      <a:pt x="18813" y="13887"/>
                    </a:cubicBezTo>
                    <a:cubicBezTo>
                      <a:pt x="18777" y="13898"/>
                      <a:pt x="18754" y="13906"/>
                      <a:pt x="18740" y="13906"/>
                    </a:cubicBezTo>
                    <a:cubicBezTo>
                      <a:pt x="18721" y="13906"/>
                      <a:pt x="18718" y="13892"/>
                      <a:pt x="18718" y="13852"/>
                    </a:cubicBezTo>
                    <a:cubicBezTo>
                      <a:pt x="18706" y="13792"/>
                      <a:pt x="18729" y="13733"/>
                      <a:pt x="18789" y="13709"/>
                    </a:cubicBezTo>
                    <a:cubicBezTo>
                      <a:pt x="18794" y="13707"/>
                      <a:pt x="18799" y="13707"/>
                      <a:pt x="18804" y="13707"/>
                    </a:cubicBezTo>
                    <a:cubicBezTo>
                      <a:pt x="18881" y="13707"/>
                      <a:pt x="18963" y="13864"/>
                      <a:pt x="18989" y="13864"/>
                    </a:cubicBezTo>
                    <a:cubicBezTo>
                      <a:pt x="18990" y="13864"/>
                      <a:pt x="18991" y="13864"/>
                      <a:pt x="18991" y="13864"/>
                    </a:cubicBezTo>
                    <a:cubicBezTo>
                      <a:pt x="19027" y="13828"/>
                      <a:pt x="19063" y="13768"/>
                      <a:pt x="19063" y="13709"/>
                    </a:cubicBezTo>
                    <a:cubicBezTo>
                      <a:pt x="19063" y="13649"/>
                      <a:pt x="19003" y="13661"/>
                      <a:pt x="19003" y="13602"/>
                    </a:cubicBezTo>
                    <a:cubicBezTo>
                      <a:pt x="19003" y="13566"/>
                      <a:pt x="19021" y="13557"/>
                      <a:pt x="19044" y="13557"/>
                    </a:cubicBezTo>
                    <a:cubicBezTo>
                      <a:pt x="19069" y="13557"/>
                      <a:pt x="19101" y="13567"/>
                      <a:pt x="19127" y="13567"/>
                    </a:cubicBezTo>
                    <a:cubicBezTo>
                      <a:pt x="19149" y="13567"/>
                      <a:pt x="19166" y="13560"/>
                      <a:pt x="19170" y="13530"/>
                    </a:cubicBezTo>
                    <a:cubicBezTo>
                      <a:pt x="19182" y="13447"/>
                      <a:pt x="19146" y="13376"/>
                      <a:pt x="19075" y="13340"/>
                    </a:cubicBezTo>
                    <a:lnTo>
                      <a:pt x="19075" y="13340"/>
                    </a:lnTo>
                    <a:cubicBezTo>
                      <a:pt x="19123" y="13364"/>
                      <a:pt x="19170" y="13411"/>
                      <a:pt x="19230" y="13411"/>
                    </a:cubicBezTo>
                    <a:cubicBezTo>
                      <a:pt x="19289" y="13399"/>
                      <a:pt x="19408" y="13352"/>
                      <a:pt x="19420" y="13256"/>
                    </a:cubicBezTo>
                    <a:cubicBezTo>
                      <a:pt x="19420" y="13233"/>
                      <a:pt x="19337" y="13268"/>
                      <a:pt x="19337" y="13209"/>
                    </a:cubicBezTo>
                    <a:cubicBezTo>
                      <a:pt x="19349" y="13161"/>
                      <a:pt x="19372" y="13102"/>
                      <a:pt x="19408" y="13066"/>
                    </a:cubicBezTo>
                    <a:cubicBezTo>
                      <a:pt x="19456" y="13030"/>
                      <a:pt x="19527" y="13018"/>
                      <a:pt x="19539" y="12983"/>
                    </a:cubicBezTo>
                    <a:cubicBezTo>
                      <a:pt x="19575" y="12911"/>
                      <a:pt x="19480" y="12852"/>
                      <a:pt x="19551" y="12804"/>
                    </a:cubicBezTo>
                    <a:cubicBezTo>
                      <a:pt x="19560" y="12798"/>
                      <a:pt x="19573" y="12797"/>
                      <a:pt x="19588" y="12797"/>
                    </a:cubicBezTo>
                    <a:cubicBezTo>
                      <a:pt x="19603" y="12797"/>
                      <a:pt x="19619" y="12798"/>
                      <a:pt x="19634" y="12798"/>
                    </a:cubicBezTo>
                    <a:cubicBezTo>
                      <a:pt x="19664" y="12798"/>
                      <a:pt x="19688" y="12792"/>
                      <a:pt x="19682" y="12756"/>
                    </a:cubicBezTo>
                    <a:cubicBezTo>
                      <a:pt x="19670" y="12673"/>
                      <a:pt x="19575" y="12637"/>
                      <a:pt x="19622" y="12530"/>
                    </a:cubicBezTo>
                    <a:lnTo>
                      <a:pt x="19622" y="12530"/>
                    </a:lnTo>
                    <a:lnTo>
                      <a:pt x="19682" y="12566"/>
                    </a:lnTo>
                    <a:cubicBezTo>
                      <a:pt x="19706" y="12566"/>
                      <a:pt x="19718" y="12578"/>
                      <a:pt x="19706" y="12602"/>
                    </a:cubicBezTo>
                    <a:cubicBezTo>
                      <a:pt x="19706" y="12603"/>
                      <a:pt x="19707" y="12604"/>
                      <a:pt x="19708" y="12604"/>
                    </a:cubicBezTo>
                    <a:cubicBezTo>
                      <a:pt x="19722" y="12604"/>
                      <a:pt x="19754" y="12422"/>
                      <a:pt x="19765" y="12411"/>
                    </a:cubicBezTo>
                    <a:cubicBezTo>
                      <a:pt x="19789" y="12352"/>
                      <a:pt x="19849" y="12352"/>
                      <a:pt x="19861" y="12292"/>
                    </a:cubicBezTo>
                    <a:cubicBezTo>
                      <a:pt x="19872" y="12232"/>
                      <a:pt x="19861" y="12221"/>
                      <a:pt x="19884" y="12149"/>
                    </a:cubicBezTo>
                    <a:cubicBezTo>
                      <a:pt x="19896" y="12102"/>
                      <a:pt x="19932" y="12054"/>
                      <a:pt x="19980" y="12018"/>
                    </a:cubicBezTo>
                    <a:cubicBezTo>
                      <a:pt x="20051" y="11959"/>
                      <a:pt x="19980" y="11875"/>
                      <a:pt x="20015" y="11804"/>
                    </a:cubicBezTo>
                    <a:cubicBezTo>
                      <a:pt x="20051" y="11721"/>
                      <a:pt x="20158" y="11732"/>
                      <a:pt x="20194" y="11661"/>
                    </a:cubicBezTo>
                    <a:cubicBezTo>
                      <a:pt x="20230" y="11590"/>
                      <a:pt x="20170" y="11530"/>
                      <a:pt x="20182" y="11470"/>
                    </a:cubicBezTo>
                    <a:cubicBezTo>
                      <a:pt x="20186" y="11443"/>
                      <a:pt x="20202" y="11434"/>
                      <a:pt x="20224" y="11434"/>
                    </a:cubicBezTo>
                    <a:cubicBezTo>
                      <a:pt x="20269" y="11434"/>
                      <a:pt x="20337" y="11474"/>
                      <a:pt x="20361" y="11482"/>
                    </a:cubicBezTo>
                    <a:cubicBezTo>
                      <a:pt x="20349" y="11423"/>
                      <a:pt x="20325" y="11363"/>
                      <a:pt x="20289" y="11304"/>
                    </a:cubicBezTo>
                    <a:cubicBezTo>
                      <a:pt x="20252" y="11236"/>
                      <a:pt x="20260" y="11216"/>
                      <a:pt x="20288" y="11216"/>
                    </a:cubicBezTo>
                    <a:cubicBezTo>
                      <a:pt x="20314" y="11216"/>
                      <a:pt x="20356" y="11233"/>
                      <a:pt x="20396" y="11244"/>
                    </a:cubicBezTo>
                    <a:cubicBezTo>
                      <a:pt x="20289" y="11197"/>
                      <a:pt x="20444" y="11018"/>
                      <a:pt x="20361" y="10982"/>
                    </a:cubicBezTo>
                    <a:cubicBezTo>
                      <a:pt x="20432" y="10959"/>
                      <a:pt x="20480" y="10923"/>
                      <a:pt x="20515" y="10863"/>
                    </a:cubicBezTo>
                    <a:cubicBezTo>
                      <a:pt x="20456" y="10839"/>
                      <a:pt x="20492" y="10804"/>
                      <a:pt x="20515" y="10756"/>
                    </a:cubicBezTo>
                    <a:cubicBezTo>
                      <a:pt x="20539" y="10697"/>
                      <a:pt x="20492" y="10601"/>
                      <a:pt x="20515" y="10530"/>
                    </a:cubicBezTo>
                    <a:cubicBezTo>
                      <a:pt x="20515" y="10506"/>
                      <a:pt x="20765" y="10447"/>
                      <a:pt x="20706" y="10363"/>
                    </a:cubicBezTo>
                    <a:cubicBezTo>
                      <a:pt x="20682" y="10339"/>
                      <a:pt x="20480" y="10363"/>
                      <a:pt x="20563" y="10292"/>
                    </a:cubicBezTo>
                    <a:cubicBezTo>
                      <a:pt x="20623" y="10244"/>
                      <a:pt x="20658" y="10244"/>
                      <a:pt x="20634" y="10161"/>
                    </a:cubicBezTo>
                    <a:cubicBezTo>
                      <a:pt x="20634" y="10161"/>
                      <a:pt x="20575" y="10089"/>
                      <a:pt x="20587" y="10089"/>
                    </a:cubicBezTo>
                    <a:cubicBezTo>
                      <a:pt x="20589" y="10089"/>
                      <a:pt x="20591" y="10089"/>
                      <a:pt x="20593" y="10089"/>
                    </a:cubicBezTo>
                    <a:cubicBezTo>
                      <a:pt x="20636" y="10089"/>
                      <a:pt x="20696" y="10188"/>
                      <a:pt x="20732" y="10188"/>
                    </a:cubicBezTo>
                    <a:cubicBezTo>
                      <a:pt x="20735" y="10188"/>
                      <a:pt x="20739" y="10187"/>
                      <a:pt x="20742" y="10185"/>
                    </a:cubicBezTo>
                    <a:cubicBezTo>
                      <a:pt x="20754" y="10185"/>
                      <a:pt x="20730" y="10113"/>
                      <a:pt x="20730" y="10113"/>
                    </a:cubicBezTo>
                    <a:cubicBezTo>
                      <a:pt x="20707" y="10067"/>
                      <a:pt x="20728" y="10055"/>
                      <a:pt x="20740" y="10001"/>
                    </a:cubicBezTo>
                    <a:lnTo>
                      <a:pt x="20740" y="10001"/>
                    </a:lnTo>
                    <a:cubicBezTo>
                      <a:pt x="20734" y="10039"/>
                      <a:pt x="20764" y="10031"/>
                      <a:pt x="20797" y="10040"/>
                    </a:cubicBezTo>
                    <a:lnTo>
                      <a:pt x="20797" y="10040"/>
                    </a:lnTo>
                    <a:cubicBezTo>
                      <a:pt x="20758" y="10026"/>
                      <a:pt x="20813" y="9969"/>
                      <a:pt x="20813" y="9935"/>
                    </a:cubicBezTo>
                    <a:cubicBezTo>
                      <a:pt x="20801" y="9935"/>
                      <a:pt x="20789" y="9923"/>
                      <a:pt x="20777" y="9899"/>
                    </a:cubicBezTo>
                    <a:cubicBezTo>
                      <a:pt x="20777" y="9843"/>
                      <a:pt x="20809" y="9767"/>
                      <a:pt x="20852" y="9767"/>
                    </a:cubicBezTo>
                    <a:cubicBezTo>
                      <a:pt x="20855" y="9767"/>
                      <a:pt x="20858" y="9767"/>
                      <a:pt x="20861" y="9768"/>
                    </a:cubicBezTo>
                    <a:cubicBezTo>
                      <a:pt x="20864" y="9768"/>
                      <a:pt x="20867" y="9769"/>
                      <a:pt x="20870" y="9769"/>
                    </a:cubicBezTo>
                    <a:cubicBezTo>
                      <a:pt x="20947" y="9769"/>
                      <a:pt x="20989" y="9624"/>
                      <a:pt x="20920" y="9601"/>
                    </a:cubicBezTo>
                    <a:cubicBezTo>
                      <a:pt x="20920" y="9554"/>
                      <a:pt x="21004" y="9458"/>
                      <a:pt x="20920" y="9423"/>
                    </a:cubicBezTo>
                    <a:cubicBezTo>
                      <a:pt x="21015" y="9315"/>
                      <a:pt x="21254" y="9089"/>
                      <a:pt x="21123" y="8946"/>
                    </a:cubicBezTo>
                    <a:lnTo>
                      <a:pt x="21123" y="8946"/>
                    </a:lnTo>
                    <a:cubicBezTo>
                      <a:pt x="21162" y="8959"/>
                      <a:pt x="21190" y="8964"/>
                      <a:pt x="21209" y="8964"/>
                    </a:cubicBezTo>
                    <a:cubicBezTo>
                      <a:pt x="21333" y="8964"/>
                      <a:pt x="21071" y="8726"/>
                      <a:pt x="21123" y="8684"/>
                    </a:cubicBezTo>
                    <a:cubicBezTo>
                      <a:pt x="21182" y="8637"/>
                      <a:pt x="21289" y="8649"/>
                      <a:pt x="21242" y="8542"/>
                    </a:cubicBezTo>
                    <a:cubicBezTo>
                      <a:pt x="21206" y="8470"/>
                      <a:pt x="21158" y="8411"/>
                      <a:pt x="21099" y="8351"/>
                    </a:cubicBezTo>
                    <a:cubicBezTo>
                      <a:pt x="21109" y="8348"/>
                      <a:pt x="21119" y="8346"/>
                      <a:pt x="21129" y="8346"/>
                    </a:cubicBezTo>
                    <a:cubicBezTo>
                      <a:pt x="21151" y="8346"/>
                      <a:pt x="21172" y="8353"/>
                      <a:pt x="21189" y="8353"/>
                    </a:cubicBezTo>
                    <a:cubicBezTo>
                      <a:pt x="21216" y="8353"/>
                      <a:pt x="21235" y="8337"/>
                      <a:pt x="21242" y="8256"/>
                    </a:cubicBezTo>
                    <a:cubicBezTo>
                      <a:pt x="21254" y="8172"/>
                      <a:pt x="21158" y="8232"/>
                      <a:pt x="21182" y="8137"/>
                    </a:cubicBezTo>
                    <a:lnTo>
                      <a:pt x="21182" y="8137"/>
                    </a:lnTo>
                    <a:cubicBezTo>
                      <a:pt x="21206" y="8145"/>
                      <a:pt x="21264" y="8169"/>
                      <a:pt x="21309" y="8169"/>
                    </a:cubicBezTo>
                    <a:cubicBezTo>
                      <a:pt x="21330" y="8169"/>
                      <a:pt x="21349" y="8164"/>
                      <a:pt x="21361" y="8149"/>
                    </a:cubicBezTo>
                    <a:cubicBezTo>
                      <a:pt x="21408" y="8113"/>
                      <a:pt x="21408" y="8006"/>
                      <a:pt x="21361" y="8006"/>
                    </a:cubicBezTo>
                    <a:cubicBezTo>
                      <a:pt x="21301" y="8006"/>
                      <a:pt x="21337" y="7815"/>
                      <a:pt x="21349" y="7780"/>
                    </a:cubicBezTo>
                    <a:cubicBezTo>
                      <a:pt x="21349" y="7720"/>
                      <a:pt x="21373" y="7565"/>
                      <a:pt x="21432" y="7553"/>
                    </a:cubicBezTo>
                    <a:cubicBezTo>
                      <a:pt x="21516" y="7530"/>
                      <a:pt x="21575" y="7446"/>
                      <a:pt x="21539" y="7351"/>
                    </a:cubicBezTo>
                    <a:cubicBezTo>
                      <a:pt x="21527" y="7303"/>
                      <a:pt x="21480" y="7291"/>
                      <a:pt x="21480" y="7220"/>
                    </a:cubicBezTo>
                    <a:cubicBezTo>
                      <a:pt x="21480" y="7160"/>
                      <a:pt x="21504" y="7101"/>
                      <a:pt x="21539" y="7041"/>
                    </a:cubicBezTo>
                    <a:cubicBezTo>
                      <a:pt x="21539" y="7030"/>
                      <a:pt x="21619" y="6791"/>
                      <a:pt x="21589" y="6791"/>
                    </a:cubicBezTo>
                    <a:cubicBezTo>
                      <a:pt x="21589" y="6791"/>
                      <a:pt x="21588" y="6791"/>
                      <a:pt x="21587" y="6791"/>
                    </a:cubicBezTo>
                    <a:cubicBezTo>
                      <a:pt x="21574" y="6796"/>
                      <a:pt x="21564" y="6798"/>
                      <a:pt x="21555" y="6798"/>
                    </a:cubicBezTo>
                    <a:cubicBezTo>
                      <a:pt x="21478" y="6798"/>
                      <a:pt x="21576" y="6616"/>
                      <a:pt x="21587" y="6541"/>
                    </a:cubicBezTo>
                    <a:cubicBezTo>
                      <a:pt x="21599" y="6482"/>
                      <a:pt x="21611" y="6422"/>
                      <a:pt x="21611" y="6363"/>
                    </a:cubicBezTo>
                    <a:cubicBezTo>
                      <a:pt x="21611" y="6318"/>
                      <a:pt x="21606" y="6306"/>
                      <a:pt x="21597" y="6306"/>
                    </a:cubicBezTo>
                    <a:cubicBezTo>
                      <a:pt x="21591" y="6306"/>
                      <a:pt x="21584" y="6311"/>
                      <a:pt x="21575" y="6315"/>
                    </a:cubicBezTo>
                    <a:cubicBezTo>
                      <a:pt x="21574" y="6316"/>
                      <a:pt x="21573" y="6316"/>
                      <a:pt x="21572" y="6316"/>
                    </a:cubicBezTo>
                    <a:cubicBezTo>
                      <a:pt x="21556" y="6316"/>
                      <a:pt x="21599" y="6208"/>
                      <a:pt x="21599" y="6208"/>
                    </a:cubicBezTo>
                    <a:cubicBezTo>
                      <a:pt x="21599" y="6160"/>
                      <a:pt x="21599" y="6125"/>
                      <a:pt x="21599" y="6077"/>
                    </a:cubicBezTo>
                    <a:cubicBezTo>
                      <a:pt x="21599" y="6029"/>
                      <a:pt x="21539" y="5886"/>
                      <a:pt x="21599" y="5886"/>
                    </a:cubicBezTo>
                    <a:cubicBezTo>
                      <a:pt x="21670" y="5886"/>
                      <a:pt x="21706" y="5779"/>
                      <a:pt x="21682" y="5708"/>
                    </a:cubicBezTo>
                    <a:cubicBezTo>
                      <a:pt x="21670" y="5625"/>
                      <a:pt x="21599" y="5708"/>
                      <a:pt x="21611" y="5601"/>
                    </a:cubicBezTo>
                    <a:cubicBezTo>
                      <a:pt x="21630" y="5601"/>
                      <a:pt x="21647" y="5605"/>
                      <a:pt x="21661" y="5605"/>
                    </a:cubicBezTo>
                    <a:cubicBezTo>
                      <a:pt x="21683" y="5605"/>
                      <a:pt x="21699" y="5596"/>
                      <a:pt x="21706" y="5553"/>
                    </a:cubicBezTo>
                    <a:cubicBezTo>
                      <a:pt x="21703" y="5526"/>
                      <a:pt x="21690" y="5515"/>
                      <a:pt x="21671" y="5515"/>
                    </a:cubicBezTo>
                    <a:cubicBezTo>
                      <a:pt x="21606" y="5515"/>
                      <a:pt x="21472" y="5641"/>
                      <a:pt x="21444" y="5696"/>
                    </a:cubicBezTo>
                    <a:cubicBezTo>
                      <a:pt x="21421" y="5764"/>
                      <a:pt x="21442" y="5875"/>
                      <a:pt x="21382" y="5875"/>
                    </a:cubicBezTo>
                    <a:cubicBezTo>
                      <a:pt x="21379" y="5875"/>
                      <a:pt x="21376" y="5875"/>
                      <a:pt x="21373" y="5875"/>
                    </a:cubicBezTo>
                    <a:lnTo>
                      <a:pt x="21373" y="5875"/>
                    </a:lnTo>
                    <a:cubicBezTo>
                      <a:pt x="21351" y="5918"/>
                      <a:pt x="21379" y="6022"/>
                      <a:pt x="21329" y="6039"/>
                    </a:cubicBezTo>
                    <a:lnTo>
                      <a:pt x="21329" y="6039"/>
                    </a:lnTo>
                    <a:cubicBezTo>
                      <a:pt x="21350" y="6035"/>
                      <a:pt x="21385" y="6026"/>
                      <a:pt x="21414" y="6026"/>
                    </a:cubicBezTo>
                    <a:cubicBezTo>
                      <a:pt x="21444" y="6026"/>
                      <a:pt x="21468" y="6034"/>
                      <a:pt x="21468" y="6065"/>
                    </a:cubicBezTo>
                    <a:cubicBezTo>
                      <a:pt x="21468" y="6137"/>
                      <a:pt x="21325" y="6220"/>
                      <a:pt x="21361" y="6291"/>
                    </a:cubicBezTo>
                    <a:cubicBezTo>
                      <a:pt x="21365" y="6299"/>
                      <a:pt x="21373" y="6302"/>
                      <a:pt x="21382" y="6302"/>
                    </a:cubicBezTo>
                    <a:cubicBezTo>
                      <a:pt x="21400" y="6302"/>
                      <a:pt x="21424" y="6291"/>
                      <a:pt x="21432" y="6291"/>
                    </a:cubicBezTo>
                    <a:cubicBezTo>
                      <a:pt x="21480" y="6291"/>
                      <a:pt x="21468" y="6363"/>
                      <a:pt x="21468" y="6410"/>
                    </a:cubicBezTo>
                    <a:cubicBezTo>
                      <a:pt x="21458" y="6440"/>
                      <a:pt x="21432" y="6533"/>
                      <a:pt x="21384" y="6533"/>
                    </a:cubicBezTo>
                    <a:cubicBezTo>
                      <a:pt x="21374" y="6533"/>
                      <a:pt x="21362" y="6528"/>
                      <a:pt x="21349" y="6518"/>
                    </a:cubicBezTo>
                    <a:cubicBezTo>
                      <a:pt x="21293" y="6473"/>
                      <a:pt x="21321" y="6325"/>
                      <a:pt x="21257" y="6325"/>
                    </a:cubicBezTo>
                    <a:cubicBezTo>
                      <a:pt x="21252" y="6325"/>
                      <a:pt x="21247" y="6325"/>
                      <a:pt x="21242" y="6327"/>
                    </a:cubicBezTo>
                    <a:cubicBezTo>
                      <a:pt x="21158" y="6351"/>
                      <a:pt x="21158" y="6458"/>
                      <a:pt x="21230" y="6494"/>
                    </a:cubicBezTo>
                    <a:cubicBezTo>
                      <a:pt x="21307" y="6538"/>
                      <a:pt x="21251" y="6798"/>
                      <a:pt x="21167" y="6816"/>
                    </a:cubicBezTo>
                    <a:lnTo>
                      <a:pt x="21167" y="6816"/>
                    </a:lnTo>
                    <a:cubicBezTo>
                      <a:pt x="21200" y="6817"/>
                      <a:pt x="21254" y="6825"/>
                      <a:pt x="21254" y="6863"/>
                    </a:cubicBezTo>
                    <a:cubicBezTo>
                      <a:pt x="21254" y="6897"/>
                      <a:pt x="21242" y="7000"/>
                      <a:pt x="21296" y="7005"/>
                    </a:cubicBezTo>
                    <a:lnTo>
                      <a:pt x="21296" y="7005"/>
                    </a:lnTo>
                    <a:cubicBezTo>
                      <a:pt x="21296" y="7005"/>
                      <a:pt x="21296" y="7005"/>
                      <a:pt x="21296" y="7005"/>
                    </a:cubicBezTo>
                    <a:cubicBezTo>
                      <a:pt x="21180" y="7005"/>
                      <a:pt x="21111" y="7412"/>
                      <a:pt x="21099" y="7506"/>
                    </a:cubicBezTo>
                    <a:cubicBezTo>
                      <a:pt x="21075" y="7672"/>
                      <a:pt x="21111" y="7839"/>
                      <a:pt x="21194" y="7970"/>
                    </a:cubicBezTo>
                    <a:cubicBezTo>
                      <a:pt x="21183" y="7959"/>
                      <a:pt x="21116" y="7845"/>
                      <a:pt x="21077" y="7845"/>
                    </a:cubicBezTo>
                    <a:cubicBezTo>
                      <a:pt x="21072" y="7845"/>
                      <a:pt x="21067" y="7847"/>
                      <a:pt x="21063" y="7851"/>
                    </a:cubicBezTo>
                    <a:lnTo>
                      <a:pt x="21063" y="7922"/>
                    </a:lnTo>
                    <a:cubicBezTo>
                      <a:pt x="21063" y="7940"/>
                      <a:pt x="21063" y="7943"/>
                      <a:pt x="21059" y="7943"/>
                    </a:cubicBezTo>
                    <a:cubicBezTo>
                      <a:pt x="21056" y="7943"/>
                      <a:pt x="21053" y="7943"/>
                      <a:pt x="21048" y="7943"/>
                    </a:cubicBezTo>
                    <a:cubicBezTo>
                      <a:pt x="21043" y="7943"/>
                      <a:pt x="21036" y="7943"/>
                      <a:pt x="21027" y="7946"/>
                    </a:cubicBezTo>
                    <a:cubicBezTo>
                      <a:pt x="20980" y="7958"/>
                      <a:pt x="20920" y="8018"/>
                      <a:pt x="21004" y="8041"/>
                    </a:cubicBezTo>
                    <a:cubicBezTo>
                      <a:pt x="21051" y="8065"/>
                      <a:pt x="21087" y="8053"/>
                      <a:pt x="21063" y="8125"/>
                    </a:cubicBezTo>
                    <a:cubicBezTo>
                      <a:pt x="21063" y="8172"/>
                      <a:pt x="21051" y="8208"/>
                      <a:pt x="21027" y="8244"/>
                    </a:cubicBezTo>
                    <a:cubicBezTo>
                      <a:pt x="21015" y="8280"/>
                      <a:pt x="20992" y="8268"/>
                      <a:pt x="20980" y="8280"/>
                    </a:cubicBezTo>
                    <a:lnTo>
                      <a:pt x="20932" y="8470"/>
                    </a:lnTo>
                    <a:cubicBezTo>
                      <a:pt x="20917" y="8547"/>
                      <a:pt x="20986" y="8574"/>
                      <a:pt x="21037" y="8574"/>
                    </a:cubicBezTo>
                    <a:cubicBezTo>
                      <a:pt x="21057" y="8574"/>
                      <a:pt x="21074" y="8570"/>
                      <a:pt x="21082" y="8563"/>
                    </a:cubicBezTo>
                    <a:lnTo>
                      <a:pt x="21082" y="8563"/>
                    </a:lnTo>
                    <a:cubicBezTo>
                      <a:pt x="21047" y="8623"/>
                      <a:pt x="20894" y="8711"/>
                      <a:pt x="20849" y="8756"/>
                    </a:cubicBezTo>
                    <a:cubicBezTo>
                      <a:pt x="20824" y="8790"/>
                      <a:pt x="20804" y="8823"/>
                      <a:pt x="20820" y="8823"/>
                    </a:cubicBezTo>
                    <a:cubicBezTo>
                      <a:pt x="20827" y="8823"/>
                      <a:pt x="20840" y="8817"/>
                      <a:pt x="20861" y="8803"/>
                    </a:cubicBezTo>
                    <a:cubicBezTo>
                      <a:pt x="20885" y="8792"/>
                      <a:pt x="20923" y="8777"/>
                      <a:pt x="20949" y="8777"/>
                    </a:cubicBezTo>
                    <a:cubicBezTo>
                      <a:pt x="20974" y="8777"/>
                      <a:pt x="20986" y="8792"/>
                      <a:pt x="20956" y="8839"/>
                    </a:cubicBezTo>
                    <a:cubicBezTo>
                      <a:pt x="20920" y="8887"/>
                      <a:pt x="20873" y="8934"/>
                      <a:pt x="20825" y="8970"/>
                    </a:cubicBezTo>
                    <a:cubicBezTo>
                      <a:pt x="20825" y="8970"/>
                      <a:pt x="20765" y="8994"/>
                      <a:pt x="20765" y="9006"/>
                    </a:cubicBezTo>
                    <a:cubicBezTo>
                      <a:pt x="20765" y="9002"/>
                      <a:pt x="20777" y="9001"/>
                      <a:pt x="20793" y="9001"/>
                    </a:cubicBezTo>
                    <a:cubicBezTo>
                      <a:pt x="20832" y="9001"/>
                      <a:pt x="20900" y="9009"/>
                      <a:pt x="20908" y="9018"/>
                    </a:cubicBezTo>
                    <a:cubicBezTo>
                      <a:pt x="20920" y="9042"/>
                      <a:pt x="20765" y="9137"/>
                      <a:pt x="20742" y="9137"/>
                    </a:cubicBezTo>
                    <a:cubicBezTo>
                      <a:pt x="20670" y="9181"/>
                      <a:pt x="20661" y="9195"/>
                      <a:pt x="20681" y="9195"/>
                    </a:cubicBezTo>
                    <a:cubicBezTo>
                      <a:pt x="20720" y="9195"/>
                      <a:pt x="20877" y="9137"/>
                      <a:pt x="20885" y="9137"/>
                    </a:cubicBezTo>
                    <a:lnTo>
                      <a:pt x="20885" y="9137"/>
                    </a:lnTo>
                    <a:cubicBezTo>
                      <a:pt x="20896" y="9173"/>
                      <a:pt x="20682" y="9292"/>
                      <a:pt x="20765" y="9327"/>
                    </a:cubicBezTo>
                    <a:cubicBezTo>
                      <a:pt x="20762" y="9326"/>
                      <a:pt x="20758" y="9325"/>
                      <a:pt x="20755" y="9325"/>
                    </a:cubicBezTo>
                    <a:cubicBezTo>
                      <a:pt x="20675" y="9325"/>
                      <a:pt x="20598" y="9699"/>
                      <a:pt x="20575" y="9768"/>
                    </a:cubicBezTo>
                    <a:cubicBezTo>
                      <a:pt x="20563" y="9851"/>
                      <a:pt x="20551" y="9935"/>
                      <a:pt x="20539" y="10018"/>
                    </a:cubicBezTo>
                    <a:cubicBezTo>
                      <a:pt x="20527" y="10077"/>
                      <a:pt x="20432" y="10089"/>
                      <a:pt x="20444" y="10137"/>
                    </a:cubicBezTo>
                    <a:cubicBezTo>
                      <a:pt x="20456" y="10173"/>
                      <a:pt x="20504" y="10256"/>
                      <a:pt x="20492" y="10292"/>
                    </a:cubicBezTo>
                    <a:cubicBezTo>
                      <a:pt x="20492" y="10292"/>
                      <a:pt x="20398" y="10171"/>
                      <a:pt x="20366" y="10171"/>
                    </a:cubicBezTo>
                    <a:cubicBezTo>
                      <a:pt x="20355" y="10171"/>
                      <a:pt x="20352" y="10185"/>
                      <a:pt x="20361" y="10220"/>
                    </a:cubicBezTo>
                    <a:cubicBezTo>
                      <a:pt x="20384" y="10292"/>
                      <a:pt x="20337" y="10375"/>
                      <a:pt x="20408" y="10399"/>
                    </a:cubicBezTo>
                    <a:cubicBezTo>
                      <a:pt x="20472" y="10431"/>
                      <a:pt x="20374" y="10491"/>
                      <a:pt x="20395" y="10521"/>
                    </a:cubicBezTo>
                    <a:lnTo>
                      <a:pt x="20395" y="10521"/>
                    </a:lnTo>
                    <a:cubicBezTo>
                      <a:pt x="20378" y="10510"/>
                      <a:pt x="20358" y="10505"/>
                      <a:pt x="20339" y="10505"/>
                    </a:cubicBezTo>
                    <a:cubicBezTo>
                      <a:pt x="20296" y="10505"/>
                      <a:pt x="20253" y="10531"/>
                      <a:pt x="20230" y="10578"/>
                    </a:cubicBezTo>
                    <a:cubicBezTo>
                      <a:pt x="20194" y="10625"/>
                      <a:pt x="20361" y="10720"/>
                      <a:pt x="20361" y="10792"/>
                    </a:cubicBezTo>
                    <a:cubicBezTo>
                      <a:pt x="20366" y="10888"/>
                      <a:pt x="20310" y="10917"/>
                      <a:pt x="20242" y="10917"/>
                    </a:cubicBezTo>
                    <a:cubicBezTo>
                      <a:pt x="20166" y="10917"/>
                      <a:pt x="20077" y="10882"/>
                      <a:pt x="20039" y="10863"/>
                    </a:cubicBezTo>
                    <a:lnTo>
                      <a:pt x="20039" y="10863"/>
                    </a:lnTo>
                    <a:cubicBezTo>
                      <a:pt x="20099" y="10959"/>
                      <a:pt x="20134" y="11054"/>
                      <a:pt x="20170" y="11161"/>
                    </a:cubicBezTo>
                    <a:cubicBezTo>
                      <a:pt x="20111" y="11161"/>
                      <a:pt x="20051" y="11185"/>
                      <a:pt x="19992" y="11209"/>
                    </a:cubicBezTo>
                    <a:cubicBezTo>
                      <a:pt x="20051" y="11232"/>
                      <a:pt x="19992" y="11316"/>
                      <a:pt x="19980" y="11363"/>
                    </a:cubicBezTo>
                    <a:cubicBezTo>
                      <a:pt x="19968" y="11409"/>
                      <a:pt x="20000" y="11531"/>
                      <a:pt x="20024" y="11531"/>
                    </a:cubicBezTo>
                    <a:cubicBezTo>
                      <a:pt x="20024" y="11531"/>
                      <a:pt x="20024" y="11531"/>
                      <a:pt x="20024" y="11531"/>
                    </a:cubicBezTo>
                    <a:lnTo>
                      <a:pt x="20024" y="11531"/>
                    </a:lnTo>
                    <a:cubicBezTo>
                      <a:pt x="20018" y="11532"/>
                      <a:pt x="20012" y="11533"/>
                      <a:pt x="20005" y="11533"/>
                    </a:cubicBezTo>
                    <a:cubicBezTo>
                      <a:pt x="19966" y="11533"/>
                      <a:pt x="19930" y="11506"/>
                      <a:pt x="19902" y="11506"/>
                    </a:cubicBezTo>
                    <a:cubicBezTo>
                      <a:pt x="19877" y="11506"/>
                      <a:pt x="19859" y="11526"/>
                      <a:pt x="19849" y="11601"/>
                    </a:cubicBezTo>
                    <a:cubicBezTo>
                      <a:pt x="19841" y="11683"/>
                      <a:pt x="19816" y="11720"/>
                      <a:pt x="19778" y="11720"/>
                    </a:cubicBezTo>
                    <a:cubicBezTo>
                      <a:pt x="19761" y="11720"/>
                      <a:pt x="19740" y="11712"/>
                      <a:pt x="19718" y="11697"/>
                    </a:cubicBezTo>
                    <a:lnTo>
                      <a:pt x="19718" y="11697"/>
                    </a:lnTo>
                    <a:cubicBezTo>
                      <a:pt x="19682" y="11756"/>
                      <a:pt x="19742" y="11756"/>
                      <a:pt x="19753" y="11792"/>
                    </a:cubicBezTo>
                    <a:cubicBezTo>
                      <a:pt x="19765" y="11828"/>
                      <a:pt x="19706" y="11911"/>
                      <a:pt x="19706" y="11971"/>
                    </a:cubicBezTo>
                    <a:cubicBezTo>
                      <a:pt x="19706" y="12030"/>
                      <a:pt x="19765" y="12018"/>
                      <a:pt x="19777" y="12054"/>
                    </a:cubicBezTo>
                    <a:cubicBezTo>
                      <a:pt x="19801" y="12102"/>
                      <a:pt x="19730" y="12149"/>
                      <a:pt x="19765" y="12173"/>
                    </a:cubicBezTo>
                    <a:cubicBezTo>
                      <a:pt x="19737" y="12156"/>
                      <a:pt x="19725" y="12145"/>
                      <a:pt x="19716" y="12145"/>
                    </a:cubicBezTo>
                    <a:cubicBezTo>
                      <a:pt x="19706" y="12145"/>
                      <a:pt x="19701" y="12159"/>
                      <a:pt x="19682" y="12197"/>
                    </a:cubicBezTo>
                    <a:lnTo>
                      <a:pt x="19599" y="12352"/>
                    </a:lnTo>
                    <a:cubicBezTo>
                      <a:pt x="19575" y="12328"/>
                      <a:pt x="19515" y="12304"/>
                      <a:pt x="19551" y="12256"/>
                    </a:cubicBezTo>
                    <a:cubicBezTo>
                      <a:pt x="19539" y="12221"/>
                      <a:pt x="19575" y="12197"/>
                      <a:pt x="19527" y="12185"/>
                    </a:cubicBezTo>
                    <a:cubicBezTo>
                      <a:pt x="19456" y="12316"/>
                      <a:pt x="19527" y="12375"/>
                      <a:pt x="19527" y="12506"/>
                    </a:cubicBezTo>
                    <a:cubicBezTo>
                      <a:pt x="19527" y="12543"/>
                      <a:pt x="19521" y="12557"/>
                      <a:pt x="19511" y="12557"/>
                    </a:cubicBezTo>
                    <a:cubicBezTo>
                      <a:pt x="19487" y="12557"/>
                      <a:pt x="19444" y="12471"/>
                      <a:pt x="19444" y="12471"/>
                    </a:cubicBezTo>
                    <a:cubicBezTo>
                      <a:pt x="19432" y="12506"/>
                      <a:pt x="19432" y="12542"/>
                      <a:pt x="19432" y="12578"/>
                    </a:cubicBezTo>
                    <a:cubicBezTo>
                      <a:pt x="19444" y="12637"/>
                      <a:pt x="19432" y="12649"/>
                      <a:pt x="19372" y="12673"/>
                    </a:cubicBezTo>
                    <a:cubicBezTo>
                      <a:pt x="19292" y="12707"/>
                      <a:pt x="19212" y="12840"/>
                      <a:pt x="19322" y="12840"/>
                    </a:cubicBezTo>
                    <a:cubicBezTo>
                      <a:pt x="19327" y="12840"/>
                      <a:pt x="19331" y="12840"/>
                      <a:pt x="19337" y="12840"/>
                    </a:cubicBezTo>
                    <a:lnTo>
                      <a:pt x="19337" y="12840"/>
                    </a:lnTo>
                    <a:cubicBezTo>
                      <a:pt x="19313" y="12875"/>
                      <a:pt x="19325" y="12899"/>
                      <a:pt x="19325" y="12911"/>
                    </a:cubicBezTo>
                    <a:cubicBezTo>
                      <a:pt x="19325" y="12912"/>
                      <a:pt x="19324" y="12912"/>
                      <a:pt x="19323" y="12912"/>
                    </a:cubicBezTo>
                    <a:cubicBezTo>
                      <a:pt x="19312" y="12912"/>
                      <a:pt x="19240" y="12851"/>
                      <a:pt x="19218" y="12840"/>
                    </a:cubicBezTo>
                    <a:cubicBezTo>
                      <a:pt x="19206" y="12840"/>
                      <a:pt x="19182" y="12875"/>
                      <a:pt x="19170" y="12899"/>
                    </a:cubicBezTo>
                    <a:cubicBezTo>
                      <a:pt x="19146" y="13054"/>
                      <a:pt x="19289" y="13102"/>
                      <a:pt x="19218" y="13233"/>
                    </a:cubicBezTo>
                    <a:cubicBezTo>
                      <a:pt x="19170" y="13197"/>
                      <a:pt x="19122" y="13173"/>
                      <a:pt x="19063" y="13173"/>
                    </a:cubicBezTo>
                    <a:cubicBezTo>
                      <a:pt x="18986" y="13173"/>
                      <a:pt x="18949" y="13265"/>
                      <a:pt x="19010" y="13316"/>
                    </a:cubicBezTo>
                    <a:lnTo>
                      <a:pt x="19010" y="13316"/>
                    </a:lnTo>
                    <a:cubicBezTo>
                      <a:pt x="18990" y="13304"/>
                      <a:pt x="18970" y="13298"/>
                      <a:pt x="18950" y="13298"/>
                    </a:cubicBezTo>
                    <a:cubicBezTo>
                      <a:pt x="18914" y="13298"/>
                      <a:pt x="18881" y="13317"/>
                      <a:pt x="18860" y="13352"/>
                    </a:cubicBezTo>
                    <a:cubicBezTo>
                      <a:pt x="18884" y="13364"/>
                      <a:pt x="19075" y="13435"/>
                      <a:pt x="18944" y="13471"/>
                    </a:cubicBezTo>
                    <a:cubicBezTo>
                      <a:pt x="18928" y="13477"/>
                      <a:pt x="18911" y="13478"/>
                      <a:pt x="18894" y="13478"/>
                    </a:cubicBezTo>
                    <a:cubicBezTo>
                      <a:pt x="18883" y="13478"/>
                      <a:pt x="18873" y="13478"/>
                      <a:pt x="18862" y="13478"/>
                    </a:cubicBezTo>
                    <a:cubicBezTo>
                      <a:pt x="18826" y="13478"/>
                      <a:pt x="18792" y="13483"/>
                      <a:pt x="18765" y="13530"/>
                    </a:cubicBezTo>
                    <a:cubicBezTo>
                      <a:pt x="18729" y="13578"/>
                      <a:pt x="18765" y="13614"/>
                      <a:pt x="18718" y="13661"/>
                    </a:cubicBezTo>
                    <a:cubicBezTo>
                      <a:pt x="18713" y="13659"/>
                      <a:pt x="18709" y="13657"/>
                      <a:pt x="18704" y="13657"/>
                    </a:cubicBezTo>
                    <a:cubicBezTo>
                      <a:pt x="18640" y="13657"/>
                      <a:pt x="18525" y="13855"/>
                      <a:pt x="18503" y="13899"/>
                    </a:cubicBezTo>
                    <a:cubicBezTo>
                      <a:pt x="18468" y="13971"/>
                      <a:pt x="18599" y="13923"/>
                      <a:pt x="18610" y="13959"/>
                    </a:cubicBezTo>
                    <a:cubicBezTo>
                      <a:pt x="18610" y="14001"/>
                      <a:pt x="18566" y="14012"/>
                      <a:pt x="18518" y="14012"/>
                    </a:cubicBezTo>
                    <a:cubicBezTo>
                      <a:pt x="18471" y="14012"/>
                      <a:pt x="18420" y="14001"/>
                      <a:pt x="18408" y="13995"/>
                    </a:cubicBezTo>
                    <a:cubicBezTo>
                      <a:pt x="18407" y="13994"/>
                      <a:pt x="18405" y="13994"/>
                      <a:pt x="18404" y="13994"/>
                    </a:cubicBezTo>
                    <a:cubicBezTo>
                      <a:pt x="18376" y="13994"/>
                      <a:pt x="18300" y="14092"/>
                      <a:pt x="18277" y="14126"/>
                    </a:cubicBezTo>
                    <a:cubicBezTo>
                      <a:pt x="18218" y="14209"/>
                      <a:pt x="18170" y="14304"/>
                      <a:pt x="18134" y="14399"/>
                    </a:cubicBezTo>
                    <a:cubicBezTo>
                      <a:pt x="18110" y="14471"/>
                      <a:pt x="18087" y="14554"/>
                      <a:pt x="18051" y="14626"/>
                    </a:cubicBezTo>
                    <a:cubicBezTo>
                      <a:pt x="18019" y="14626"/>
                      <a:pt x="18006" y="14437"/>
                      <a:pt x="17979" y="14437"/>
                    </a:cubicBezTo>
                    <a:cubicBezTo>
                      <a:pt x="17975" y="14437"/>
                      <a:pt x="17971" y="14440"/>
                      <a:pt x="17967" y="14447"/>
                    </a:cubicBezTo>
                    <a:cubicBezTo>
                      <a:pt x="17932" y="14518"/>
                      <a:pt x="17860" y="14780"/>
                      <a:pt x="17896" y="14816"/>
                    </a:cubicBezTo>
                    <a:cubicBezTo>
                      <a:pt x="17880" y="14800"/>
                      <a:pt x="17863" y="14794"/>
                      <a:pt x="17845" y="14794"/>
                    </a:cubicBezTo>
                    <a:cubicBezTo>
                      <a:pt x="17810" y="14794"/>
                      <a:pt x="17773" y="14820"/>
                      <a:pt x="17741" y="14852"/>
                    </a:cubicBezTo>
                    <a:cubicBezTo>
                      <a:pt x="17706" y="14899"/>
                      <a:pt x="17670" y="14947"/>
                      <a:pt x="17646" y="15007"/>
                    </a:cubicBezTo>
                    <a:cubicBezTo>
                      <a:pt x="17622" y="15042"/>
                      <a:pt x="17646" y="15078"/>
                      <a:pt x="17622" y="15126"/>
                    </a:cubicBezTo>
                    <a:cubicBezTo>
                      <a:pt x="17575" y="15269"/>
                      <a:pt x="17432" y="15269"/>
                      <a:pt x="17325" y="15328"/>
                    </a:cubicBezTo>
                    <a:cubicBezTo>
                      <a:pt x="17301" y="15352"/>
                      <a:pt x="17313" y="15364"/>
                      <a:pt x="17325" y="15376"/>
                    </a:cubicBezTo>
                    <a:cubicBezTo>
                      <a:pt x="17301" y="15411"/>
                      <a:pt x="17277" y="15435"/>
                      <a:pt x="17241" y="15471"/>
                    </a:cubicBezTo>
                    <a:cubicBezTo>
                      <a:pt x="17194" y="15531"/>
                      <a:pt x="17194" y="15614"/>
                      <a:pt x="17134" y="15673"/>
                    </a:cubicBezTo>
                    <a:cubicBezTo>
                      <a:pt x="17086" y="15721"/>
                      <a:pt x="17039" y="15757"/>
                      <a:pt x="16979" y="15792"/>
                    </a:cubicBezTo>
                    <a:cubicBezTo>
                      <a:pt x="16955" y="15804"/>
                      <a:pt x="16896" y="15852"/>
                      <a:pt x="16908" y="15888"/>
                    </a:cubicBezTo>
                    <a:cubicBezTo>
                      <a:pt x="16908" y="15959"/>
                      <a:pt x="16729" y="16090"/>
                      <a:pt x="16682" y="16150"/>
                    </a:cubicBezTo>
                    <a:cubicBezTo>
                      <a:pt x="16658" y="16173"/>
                      <a:pt x="16551" y="16388"/>
                      <a:pt x="16539" y="16388"/>
                    </a:cubicBezTo>
                    <a:cubicBezTo>
                      <a:pt x="16527" y="16388"/>
                      <a:pt x="16515" y="16316"/>
                      <a:pt x="16515" y="16304"/>
                    </a:cubicBezTo>
                    <a:lnTo>
                      <a:pt x="16467" y="16423"/>
                    </a:lnTo>
                    <a:cubicBezTo>
                      <a:pt x="16467" y="16435"/>
                      <a:pt x="16467" y="16554"/>
                      <a:pt x="16455" y="16566"/>
                    </a:cubicBezTo>
                    <a:cubicBezTo>
                      <a:pt x="16454" y="16567"/>
                      <a:pt x="16453" y="16568"/>
                      <a:pt x="16452" y="16568"/>
                    </a:cubicBezTo>
                    <a:cubicBezTo>
                      <a:pt x="16437" y="16568"/>
                      <a:pt x="16406" y="16519"/>
                      <a:pt x="16384" y="16519"/>
                    </a:cubicBezTo>
                    <a:cubicBezTo>
                      <a:pt x="16360" y="16531"/>
                      <a:pt x="16289" y="16590"/>
                      <a:pt x="16265" y="16614"/>
                    </a:cubicBezTo>
                    <a:cubicBezTo>
                      <a:pt x="16237" y="16670"/>
                      <a:pt x="16202" y="16740"/>
                      <a:pt x="16160" y="16740"/>
                    </a:cubicBezTo>
                    <a:cubicBezTo>
                      <a:pt x="16149" y="16740"/>
                      <a:pt x="16139" y="16736"/>
                      <a:pt x="16128" y="16726"/>
                    </a:cubicBezTo>
                    <a:lnTo>
                      <a:pt x="16128" y="16726"/>
                    </a:lnTo>
                    <a:cubicBezTo>
                      <a:pt x="16141" y="16747"/>
                      <a:pt x="16126" y="16810"/>
                      <a:pt x="16143" y="16816"/>
                    </a:cubicBezTo>
                    <a:lnTo>
                      <a:pt x="16143" y="16816"/>
                    </a:lnTo>
                    <a:cubicBezTo>
                      <a:pt x="16129" y="16814"/>
                      <a:pt x="16117" y="16812"/>
                      <a:pt x="16105" y="16812"/>
                    </a:cubicBezTo>
                    <a:cubicBezTo>
                      <a:pt x="16061" y="16812"/>
                      <a:pt x="16033" y="16832"/>
                      <a:pt x="15967" y="16888"/>
                    </a:cubicBezTo>
                    <a:cubicBezTo>
                      <a:pt x="15943" y="16912"/>
                      <a:pt x="15884" y="16947"/>
                      <a:pt x="15872" y="16995"/>
                    </a:cubicBezTo>
                    <a:cubicBezTo>
                      <a:pt x="15848" y="17031"/>
                      <a:pt x="15884" y="17019"/>
                      <a:pt x="15872" y="17043"/>
                    </a:cubicBezTo>
                    <a:cubicBezTo>
                      <a:pt x="15789" y="17102"/>
                      <a:pt x="15741" y="17090"/>
                      <a:pt x="15658" y="17162"/>
                    </a:cubicBezTo>
                    <a:cubicBezTo>
                      <a:pt x="15627" y="17182"/>
                      <a:pt x="15515" y="17302"/>
                      <a:pt x="15455" y="17302"/>
                    </a:cubicBezTo>
                    <a:cubicBezTo>
                      <a:pt x="15446" y="17302"/>
                      <a:pt x="15438" y="17299"/>
                      <a:pt x="15431" y="17293"/>
                    </a:cubicBezTo>
                    <a:lnTo>
                      <a:pt x="15431" y="17293"/>
                    </a:lnTo>
                    <a:cubicBezTo>
                      <a:pt x="15348" y="17364"/>
                      <a:pt x="15479" y="17364"/>
                      <a:pt x="15443" y="17436"/>
                    </a:cubicBezTo>
                    <a:cubicBezTo>
                      <a:pt x="15435" y="17447"/>
                      <a:pt x="15422" y="17451"/>
                      <a:pt x="15408" y="17451"/>
                    </a:cubicBezTo>
                    <a:cubicBezTo>
                      <a:pt x="15379" y="17451"/>
                      <a:pt x="15344" y="17436"/>
                      <a:pt x="15336" y="17436"/>
                    </a:cubicBezTo>
                    <a:cubicBezTo>
                      <a:pt x="15300" y="17447"/>
                      <a:pt x="15277" y="17459"/>
                      <a:pt x="15241" y="17471"/>
                    </a:cubicBezTo>
                    <a:cubicBezTo>
                      <a:pt x="15187" y="17493"/>
                      <a:pt x="15055" y="17729"/>
                      <a:pt x="14995" y="17729"/>
                    </a:cubicBezTo>
                    <a:cubicBezTo>
                      <a:pt x="14990" y="17729"/>
                      <a:pt x="14985" y="17727"/>
                      <a:pt x="14981" y="17723"/>
                    </a:cubicBezTo>
                    <a:lnTo>
                      <a:pt x="14981" y="17723"/>
                    </a:lnTo>
                    <a:cubicBezTo>
                      <a:pt x="14997" y="17743"/>
                      <a:pt x="15061" y="17854"/>
                      <a:pt x="15027" y="17888"/>
                    </a:cubicBezTo>
                    <a:cubicBezTo>
                      <a:pt x="15019" y="17893"/>
                      <a:pt x="15012" y="17895"/>
                      <a:pt x="15005" y="17895"/>
                    </a:cubicBezTo>
                    <a:cubicBezTo>
                      <a:pt x="14978" y="17895"/>
                      <a:pt x="14953" y="17864"/>
                      <a:pt x="14943" y="17864"/>
                    </a:cubicBezTo>
                    <a:cubicBezTo>
                      <a:pt x="14919" y="17864"/>
                      <a:pt x="14896" y="17876"/>
                      <a:pt x="14872" y="17876"/>
                    </a:cubicBezTo>
                    <a:cubicBezTo>
                      <a:pt x="14824" y="17888"/>
                      <a:pt x="14789" y="17924"/>
                      <a:pt x="14753" y="17959"/>
                    </a:cubicBezTo>
                    <a:cubicBezTo>
                      <a:pt x="14743" y="17979"/>
                      <a:pt x="14725" y="17998"/>
                      <a:pt x="14706" y="17998"/>
                    </a:cubicBezTo>
                    <a:cubicBezTo>
                      <a:pt x="14702" y="17998"/>
                      <a:pt x="14698" y="17997"/>
                      <a:pt x="14693" y="17995"/>
                    </a:cubicBezTo>
                    <a:cubicBezTo>
                      <a:pt x="14658" y="17971"/>
                      <a:pt x="14669" y="17876"/>
                      <a:pt x="14646" y="17876"/>
                    </a:cubicBezTo>
                    <a:cubicBezTo>
                      <a:pt x="14622" y="17876"/>
                      <a:pt x="14562" y="18007"/>
                      <a:pt x="14538" y="18019"/>
                    </a:cubicBezTo>
                    <a:cubicBezTo>
                      <a:pt x="14443" y="18078"/>
                      <a:pt x="14348" y="18126"/>
                      <a:pt x="14241" y="18150"/>
                    </a:cubicBezTo>
                    <a:cubicBezTo>
                      <a:pt x="14134" y="18198"/>
                      <a:pt x="14360" y="18352"/>
                      <a:pt x="14169" y="18352"/>
                    </a:cubicBezTo>
                    <a:cubicBezTo>
                      <a:pt x="14135" y="18352"/>
                      <a:pt x="14106" y="18349"/>
                      <a:pt x="14080" y="18349"/>
                    </a:cubicBezTo>
                    <a:cubicBezTo>
                      <a:pt x="14033" y="18349"/>
                      <a:pt x="13992" y="18359"/>
                      <a:pt x="13931" y="18412"/>
                    </a:cubicBezTo>
                    <a:cubicBezTo>
                      <a:pt x="13912" y="18431"/>
                      <a:pt x="13900" y="18564"/>
                      <a:pt x="13857" y="18564"/>
                    </a:cubicBezTo>
                    <a:cubicBezTo>
                      <a:pt x="13848" y="18564"/>
                      <a:pt x="13837" y="18558"/>
                      <a:pt x="13824" y="18543"/>
                    </a:cubicBezTo>
                    <a:cubicBezTo>
                      <a:pt x="13809" y="18525"/>
                      <a:pt x="13793" y="18517"/>
                      <a:pt x="13778" y="18517"/>
                    </a:cubicBezTo>
                    <a:cubicBezTo>
                      <a:pt x="13724" y="18517"/>
                      <a:pt x="13676" y="18615"/>
                      <a:pt x="13657" y="18662"/>
                    </a:cubicBezTo>
                    <a:cubicBezTo>
                      <a:pt x="13632" y="18733"/>
                      <a:pt x="13588" y="18741"/>
                      <a:pt x="13540" y="18741"/>
                    </a:cubicBezTo>
                    <a:cubicBezTo>
                      <a:pt x="13527" y="18741"/>
                      <a:pt x="13513" y="18740"/>
                      <a:pt x="13499" y="18740"/>
                    </a:cubicBezTo>
                    <a:cubicBezTo>
                      <a:pt x="13472" y="18740"/>
                      <a:pt x="13444" y="18743"/>
                      <a:pt x="13419" y="18757"/>
                    </a:cubicBezTo>
                    <a:cubicBezTo>
                      <a:pt x="13324" y="18793"/>
                      <a:pt x="13455" y="18888"/>
                      <a:pt x="13467" y="18936"/>
                    </a:cubicBezTo>
                    <a:cubicBezTo>
                      <a:pt x="13467" y="18946"/>
                      <a:pt x="13458" y="18950"/>
                      <a:pt x="13444" y="18950"/>
                    </a:cubicBezTo>
                    <a:cubicBezTo>
                      <a:pt x="13410" y="18950"/>
                      <a:pt x="13344" y="18927"/>
                      <a:pt x="13302" y="18927"/>
                    </a:cubicBezTo>
                    <a:cubicBezTo>
                      <a:pt x="13282" y="18927"/>
                      <a:pt x="13268" y="18932"/>
                      <a:pt x="13265" y="18948"/>
                    </a:cubicBezTo>
                    <a:cubicBezTo>
                      <a:pt x="13265" y="18971"/>
                      <a:pt x="13324" y="18971"/>
                      <a:pt x="13312" y="19007"/>
                    </a:cubicBezTo>
                    <a:cubicBezTo>
                      <a:pt x="13288" y="19031"/>
                      <a:pt x="13253" y="19043"/>
                      <a:pt x="13217" y="19055"/>
                    </a:cubicBezTo>
                    <a:cubicBezTo>
                      <a:pt x="13156" y="19045"/>
                      <a:pt x="13182" y="18964"/>
                      <a:pt x="13115" y="18964"/>
                    </a:cubicBezTo>
                    <a:cubicBezTo>
                      <a:pt x="13104" y="18964"/>
                      <a:pt x="13091" y="18966"/>
                      <a:pt x="13074" y="18971"/>
                    </a:cubicBezTo>
                    <a:cubicBezTo>
                      <a:pt x="12907" y="19031"/>
                      <a:pt x="12741" y="19126"/>
                      <a:pt x="12622" y="19257"/>
                    </a:cubicBezTo>
                    <a:cubicBezTo>
                      <a:pt x="12574" y="19293"/>
                      <a:pt x="12574" y="19305"/>
                      <a:pt x="12526" y="19341"/>
                    </a:cubicBezTo>
                    <a:cubicBezTo>
                      <a:pt x="12516" y="19363"/>
                      <a:pt x="12507" y="19372"/>
                      <a:pt x="12498" y="19372"/>
                    </a:cubicBezTo>
                    <a:cubicBezTo>
                      <a:pt x="12465" y="19372"/>
                      <a:pt x="12440" y="19245"/>
                      <a:pt x="12431" y="19245"/>
                    </a:cubicBezTo>
                    <a:lnTo>
                      <a:pt x="12431" y="19245"/>
                    </a:lnTo>
                    <a:cubicBezTo>
                      <a:pt x="12357" y="19288"/>
                      <a:pt x="12443" y="19406"/>
                      <a:pt x="12345" y="19406"/>
                    </a:cubicBezTo>
                    <a:cubicBezTo>
                      <a:pt x="12333" y="19406"/>
                      <a:pt x="12318" y="19404"/>
                      <a:pt x="12300" y="19400"/>
                    </a:cubicBezTo>
                    <a:cubicBezTo>
                      <a:pt x="12276" y="19412"/>
                      <a:pt x="12252" y="19424"/>
                      <a:pt x="12241" y="19448"/>
                    </a:cubicBezTo>
                    <a:cubicBezTo>
                      <a:pt x="12198" y="19469"/>
                      <a:pt x="11927" y="19709"/>
                      <a:pt x="11845" y="19709"/>
                    </a:cubicBezTo>
                    <a:cubicBezTo>
                      <a:pt x="11835" y="19709"/>
                      <a:pt x="11828" y="19705"/>
                      <a:pt x="11824" y="19698"/>
                    </a:cubicBezTo>
                    <a:lnTo>
                      <a:pt x="11717" y="19888"/>
                    </a:lnTo>
                    <a:cubicBezTo>
                      <a:pt x="11705" y="19852"/>
                      <a:pt x="11678" y="19841"/>
                      <a:pt x="11645" y="19841"/>
                    </a:cubicBezTo>
                    <a:cubicBezTo>
                      <a:pt x="11613" y="19841"/>
                      <a:pt x="11574" y="19852"/>
                      <a:pt x="11538" y="19864"/>
                    </a:cubicBezTo>
                    <a:cubicBezTo>
                      <a:pt x="11527" y="19869"/>
                      <a:pt x="11517" y="19871"/>
                      <a:pt x="11507" y="19871"/>
                    </a:cubicBezTo>
                    <a:cubicBezTo>
                      <a:pt x="11468" y="19871"/>
                      <a:pt x="11443" y="19836"/>
                      <a:pt x="11395" y="19817"/>
                    </a:cubicBezTo>
                    <a:cubicBezTo>
                      <a:pt x="11392" y="19814"/>
                      <a:pt x="11388" y="19813"/>
                      <a:pt x="11385" y="19813"/>
                    </a:cubicBezTo>
                    <a:cubicBezTo>
                      <a:pt x="11349" y="19813"/>
                      <a:pt x="11354" y="19998"/>
                      <a:pt x="11288" y="20031"/>
                    </a:cubicBezTo>
                    <a:cubicBezTo>
                      <a:pt x="11276" y="20007"/>
                      <a:pt x="11252" y="19864"/>
                      <a:pt x="11229" y="19864"/>
                    </a:cubicBezTo>
                    <a:cubicBezTo>
                      <a:pt x="11157" y="19876"/>
                      <a:pt x="11074" y="19972"/>
                      <a:pt x="11098" y="20019"/>
                    </a:cubicBezTo>
                    <a:cubicBezTo>
                      <a:pt x="11121" y="20067"/>
                      <a:pt x="11181" y="20067"/>
                      <a:pt x="11109" y="20103"/>
                    </a:cubicBezTo>
                    <a:cubicBezTo>
                      <a:pt x="11098" y="20108"/>
                      <a:pt x="11083" y="20111"/>
                      <a:pt x="11068" y="20111"/>
                    </a:cubicBezTo>
                    <a:cubicBezTo>
                      <a:pt x="11053" y="20111"/>
                      <a:pt x="11038" y="20108"/>
                      <a:pt x="11026" y="20103"/>
                    </a:cubicBezTo>
                    <a:cubicBezTo>
                      <a:pt x="10967" y="20067"/>
                      <a:pt x="10990" y="19972"/>
                      <a:pt x="10943" y="19948"/>
                    </a:cubicBezTo>
                    <a:cubicBezTo>
                      <a:pt x="10931" y="19948"/>
                      <a:pt x="10919" y="20031"/>
                      <a:pt x="10919" y="20031"/>
                    </a:cubicBezTo>
                    <a:cubicBezTo>
                      <a:pt x="10895" y="20067"/>
                      <a:pt x="10859" y="20103"/>
                      <a:pt x="10824" y="20114"/>
                    </a:cubicBezTo>
                    <a:cubicBezTo>
                      <a:pt x="10800" y="20126"/>
                      <a:pt x="10785" y="20126"/>
                      <a:pt x="10773" y="20126"/>
                    </a:cubicBezTo>
                    <a:cubicBezTo>
                      <a:pt x="10761" y="20126"/>
                      <a:pt x="10752" y="20126"/>
                      <a:pt x="10740" y="20138"/>
                    </a:cubicBezTo>
                    <a:cubicBezTo>
                      <a:pt x="10717" y="20174"/>
                      <a:pt x="10705" y="20210"/>
                      <a:pt x="10693" y="20245"/>
                    </a:cubicBezTo>
                    <a:cubicBezTo>
                      <a:pt x="10689" y="20254"/>
                      <a:pt x="10683" y="20257"/>
                      <a:pt x="10676" y="20257"/>
                    </a:cubicBezTo>
                    <a:cubicBezTo>
                      <a:pt x="10654" y="20257"/>
                      <a:pt x="10620" y="20222"/>
                      <a:pt x="10588" y="20222"/>
                    </a:cubicBezTo>
                    <a:cubicBezTo>
                      <a:pt x="10574" y="20222"/>
                      <a:pt x="10561" y="20228"/>
                      <a:pt x="10550" y="20245"/>
                    </a:cubicBezTo>
                    <a:cubicBezTo>
                      <a:pt x="10538" y="20281"/>
                      <a:pt x="10538" y="20317"/>
                      <a:pt x="10514" y="20329"/>
                    </a:cubicBezTo>
                    <a:cubicBezTo>
                      <a:pt x="10478" y="20353"/>
                      <a:pt x="10443" y="20364"/>
                      <a:pt x="10407" y="20376"/>
                    </a:cubicBezTo>
                    <a:cubicBezTo>
                      <a:pt x="10478" y="20346"/>
                      <a:pt x="10557" y="20247"/>
                      <a:pt x="10492" y="20247"/>
                    </a:cubicBezTo>
                    <a:cubicBezTo>
                      <a:pt x="10480" y="20247"/>
                      <a:pt x="10464" y="20250"/>
                      <a:pt x="10443" y="20257"/>
                    </a:cubicBezTo>
                    <a:cubicBezTo>
                      <a:pt x="10371" y="20281"/>
                      <a:pt x="10252" y="20341"/>
                      <a:pt x="10276" y="20412"/>
                    </a:cubicBezTo>
                    <a:cubicBezTo>
                      <a:pt x="10264" y="20379"/>
                      <a:pt x="10231" y="20367"/>
                      <a:pt x="10185" y="20367"/>
                    </a:cubicBezTo>
                    <a:cubicBezTo>
                      <a:pt x="10049" y="20367"/>
                      <a:pt x="9806" y="20481"/>
                      <a:pt x="9716" y="20507"/>
                    </a:cubicBezTo>
                    <a:cubicBezTo>
                      <a:pt x="9609" y="20531"/>
                      <a:pt x="9681" y="20579"/>
                      <a:pt x="9705" y="20650"/>
                    </a:cubicBezTo>
                    <a:cubicBezTo>
                      <a:pt x="9691" y="20703"/>
                      <a:pt x="9678" y="20727"/>
                      <a:pt x="9658" y="20727"/>
                    </a:cubicBezTo>
                    <a:cubicBezTo>
                      <a:pt x="9643" y="20727"/>
                      <a:pt x="9624" y="20712"/>
                      <a:pt x="9597" y="20686"/>
                    </a:cubicBezTo>
                    <a:cubicBezTo>
                      <a:pt x="9568" y="20606"/>
                      <a:pt x="9465" y="20584"/>
                      <a:pt x="9358" y="20584"/>
                    </a:cubicBezTo>
                    <a:cubicBezTo>
                      <a:pt x="9290" y="20584"/>
                      <a:pt x="9220" y="20593"/>
                      <a:pt x="9169" y="20603"/>
                    </a:cubicBezTo>
                    <a:cubicBezTo>
                      <a:pt x="9097" y="20614"/>
                      <a:pt x="9038" y="20650"/>
                      <a:pt x="8990" y="20710"/>
                    </a:cubicBezTo>
                    <a:cubicBezTo>
                      <a:pt x="8954" y="20781"/>
                      <a:pt x="8871" y="20841"/>
                      <a:pt x="8788" y="20853"/>
                    </a:cubicBezTo>
                    <a:cubicBezTo>
                      <a:pt x="8889" y="20822"/>
                      <a:pt x="8921" y="20749"/>
                      <a:pt x="8842" y="20749"/>
                    </a:cubicBezTo>
                    <a:cubicBezTo>
                      <a:pt x="8828" y="20749"/>
                      <a:pt x="8810" y="20752"/>
                      <a:pt x="8788" y="20757"/>
                    </a:cubicBezTo>
                    <a:cubicBezTo>
                      <a:pt x="8681" y="20781"/>
                      <a:pt x="8573" y="20817"/>
                      <a:pt x="8454" y="20841"/>
                    </a:cubicBezTo>
                    <a:cubicBezTo>
                      <a:pt x="8347" y="20865"/>
                      <a:pt x="8264" y="20888"/>
                      <a:pt x="8228" y="21007"/>
                    </a:cubicBezTo>
                    <a:cubicBezTo>
                      <a:pt x="8240" y="20960"/>
                      <a:pt x="8264" y="20912"/>
                      <a:pt x="8228" y="20865"/>
                    </a:cubicBezTo>
                    <a:cubicBezTo>
                      <a:pt x="8218" y="20844"/>
                      <a:pt x="8196" y="20834"/>
                      <a:pt x="8176" y="20834"/>
                    </a:cubicBezTo>
                    <a:cubicBezTo>
                      <a:pt x="8150" y="20834"/>
                      <a:pt x="8126" y="20850"/>
                      <a:pt x="8133" y="20876"/>
                    </a:cubicBezTo>
                    <a:cubicBezTo>
                      <a:pt x="8133" y="20912"/>
                      <a:pt x="8050" y="20912"/>
                      <a:pt x="7990" y="20936"/>
                    </a:cubicBezTo>
                    <a:cubicBezTo>
                      <a:pt x="7966" y="20936"/>
                      <a:pt x="7978" y="20995"/>
                      <a:pt x="7954" y="21019"/>
                    </a:cubicBezTo>
                    <a:cubicBezTo>
                      <a:pt x="7950" y="21024"/>
                      <a:pt x="7943" y="21026"/>
                      <a:pt x="7935" y="21026"/>
                    </a:cubicBezTo>
                    <a:cubicBezTo>
                      <a:pt x="7903" y="21026"/>
                      <a:pt x="7852" y="20995"/>
                      <a:pt x="7823" y="20995"/>
                    </a:cubicBezTo>
                    <a:cubicBezTo>
                      <a:pt x="7788" y="20995"/>
                      <a:pt x="7740" y="20995"/>
                      <a:pt x="7704" y="21007"/>
                    </a:cubicBezTo>
                    <a:cubicBezTo>
                      <a:pt x="7657" y="21019"/>
                      <a:pt x="7609" y="21043"/>
                      <a:pt x="7597" y="21079"/>
                    </a:cubicBezTo>
                    <a:cubicBezTo>
                      <a:pt x="7585" y="21126"/>
                      <a:pt x="7538" y="21115"/>
                      <a:pt x="7490" y="21126"/>
                    </a:cubicBezTo>
                    <a:cubicBezTo>
                      <a:pt x="7482" y="21081"/>
                      <a:pt x="7489" y="21059"/>
                      <a:pt x="7470" y="21059"/>
                    </a:cubicBezTo>
                    <a:cubicBezTo>
                      <a:pt x="7460" y="21059"/>
                      <a:pt x="7441" y="21066"/>
                      <a:pt x="7407" y="21079"/>
                    </a:cubicBezTo>
                    <a:cubicBezTo>
                      <a:pt x="7359" y="21103"/>
                      <a:pt x="7311" y="21126"/>
                      <a:pt x="7264" y="21150"/>
                    </a:cubicBezTo>
                    <a:cubicBezTo>
                      <a:pt x="7264" y="21150"/>
                      <a:pt x="7207" y="21185"/>
                      <a:pt x="7187" y="21185"/>
                    </a:cubicBezTo>
                    <a:cubicBezTo>
                      <a:pt x="7181" y="21185"/>
                      <a:pt x="7178" y="21182"/>
                      <a:pt x="7180" y="21174"/>
                    </a:cubicBezTo>
                    <a:cubicBezTo>
                      <a:pt x="7180" y="21162"/>
                      <a:pt x="7216" y="21150"/>
                      <a:pt x="7204" y="21115"/>
                    </a:cubicBezTo>
                    <a:lnTo>
                      <a:pt x="7204" y="21115"/>
                    </a:lnTo>
                    <a:cubicBezTo>
                      <a:pt x="7121" y="21126"/>
                      <a:pt x="7133" y="21138"/>
                      <a:pt x="7085" y="21186"/>
                    </a:cubicBezTo>
                    <a:cubicBezTo>
                      <a:pt x="7052" y="21211"/>
                      <a:pt x="7013" y="21242"/>
                      <a:pt x="6980" y="21242"/>
                    </a:cubicBezTo>
                    <a:cubicBezTo>
                      <a:pt x="6966" y="21242"/>
                      <a:pt x="6953" y="21236"/>
                      <a:pt x="6942" y="21222"/>
                    </a:cubicBezTo>
                    <a:cubicBezTo>
                      <a:pt x="6907" y="21174"/>
                      <a:pt x="6954" y="21138"/>
                      <a:pt x="6835" y="21126"/>
                    </a:cubicBezTo>
                    <a:cubicBezTo>
                      <a:pt x="6764" y="21103"/>
                      <a:pt x="6692" y="21103"/>
                      <a:pt x="6621" y="21091"/>
                    </a:cubicBezTo>
                    <a:cubicBezTo>
                      <a:pt x="6549" y="21091"/>
                      <a:pt x="6609" y="21150"/>
                      <a:pt x="6597" y="21174"/>
                    </a:cubicBezTo>
                    <a:cubicBezTo>
                      <a:pt x="6588" y="21209"/>
                      <a:pt x="6560" y="21231"/>
                      <a:pt x="6532" y="21231"/>
                    </a:cubicBezTo>
                    <a:cubicBezTo>
                      <a:pt x="6522" y="21231"/>
                      <a:pt x="6511" y="21228"/>
                      <a:pt x="6502" y="21222"/>
                    </a:cubicBezTo>
                    <a:cubicBezTo>
                      <a:pt x="6488" y="21208"/>
                      <a:pt x="6440" y="21189"/>
                      <a:pt x="6403" y="21189"/>
                    </a:cubicBezTo>
                    <a:cubicBezTo>
                      <a:pt x="6378" y="21189"/>
                      <a:pt x="6359" y="21198"/>
                      <a:pt x="6359" y="21222"/>
                    </a:cubicBezTo>
                    <a:cubicBezTo>
                      <a:pt x="6359" y="21174"/>
                      <a:pt x="6324" y="21158"/>
                      <a:pt x="6276" y="21158"/>
                    </a:cubicBezTo>
                    <a:cubicBezTo>
                      <a:pt x="6193" y="21158"/>
                      <a:pt x="6071" y="21207"/>
                      <a:pt x="6026" y="21222"/>
                    </a:cubicBezTo>
                    <a:cubicBezTo>
                      <a:pt x="6016" y="21223"/>
                      <a:pt x="6007" y="21224"/>
                      <a:pt x="6001" y="21224"/>
                    </a:cubicBezTo>
                    <a:cubicBezTo>
                      <a:pt x="5959" y="21224"/>
                      <a:pt x="5970" y="21196"/>
                      <a:pt x="5918" y="21186"/>
                    </a:cubicBezTo>
                    <a:cubicBezTo>
                      <a:pt x="5859" y="21174"/>
                      <a:pt x="5787" y="21174"/>
                      <a:pt x="5728" y="21174"/>
                    </a:cubicBezTo>
                    <a:cubicBezTo>
                      <a:pt x="5716" y="21174"/>
                      <a:pt x="5686" y="21175"/>
                      <a:pt x="5648" y="21175"/>
                    </a:cubicBezTo>
                    <a:cubicBezTo>
                      <a:pt x="5535" y="21175"/>
                      <a:pt x="5350" y="21168"/>
                      <a:pt x="5359" y="21115"/>
                    </a:cubicBezTo>
                    <a:cubicBezTo>
                      <a:pt x="5275" y="21115"/>
                      <a:pt x="5252" y="21115"/>
                      <a:pt x="5240" y="21186"/>
                    </a:cubicBezTo>
                    <a:cubicBezTo>
                      <a:pt x="5216" y="21234"/>
                      <a:pt x="5180" y="21269"/>
                      <a:pt x="5133" y="21281"/>
                    </a:cubicBezTo>
                    <a:cubicBezTo>
                      <a:pt x="5121" y="21234"/>
                      <a:pt x="5109" y="21186"/>
                      <a:pt x="5085" y="21150"/>
                    </a:cubicBezTo>
                    <a:cubicBezTo>
                      <a:pt x="5054" y="21127"/>
                      <a:pt x="5013" y="21114"/>
                      <a:pt x="4972" y="21114"/>
                    </a:cubicBezTo>
                    <a:cubicBezTo>
                      <a:pt x="4950" y="21114"/>
                      <a:pt x="4927" y="21118"/>
                      <a:pt x="4906" y="21126"/>
                    </a:cubicBezTo>
                    <a:cubicBezTo>
                      <a:pt x="4859" y="21138"/>
                      <a:pt x="4799" y="21150"/>
                      <a:pt x="4740" y="21150"/>
                    </a:cubicBezTo>
                    <a:cubicBezTo>
                      <a:pt x="4740" y="21150"/>
                      <a:pt x="4704" y="21091"/>
                      <a:pt x="4692" y="21079"/>
                    </a:cubicBezTo>
                    <a:cubicBezTo>
                      <a:pt x="4683" y="21074"/>
                      <a:pt x="4674" y="21071"/>
                      <a:pt x="4666" y="21071"/>
                    </a:cubicBezTo>
                    <a:cubicBezTo>
                      <a:pt x="4605" y="21071"/>
                      <a:pt x="4577" y="21210"/>
                      <a:pt x="4509" y="21210"/>
                    </a:cubicBezTo>
                    <a:cubicBezTo>
                      <a:pt x="4507" y="21210"/>
                      <a:pt x="4504" y="21210"/>
                      <a:pt x="4502" y="21210"/>
                    </a:cubicBezTo>
                    <a:cubicBezTo>
                      <a:pt x="4382" y="21186"/>
                      <a:pt x="4525" y="21067"/>
                      <a:pt x="4454" y="21043"/>
                    </a:cubicBezTo>
                    <a:cubicBezTo>
                      <a:pt x="4429" y="21029"/>
                      <a:pt x="4400" y="21024"/>
                      <a:pt x="4370" y="21024"/>
                    </a:cubicBezTo>
                    <a:cubicBezTo>
                      <a:pt x="4272" y="21024"/>
                      <a:pt x="4155" y="21082"/>
                      <a:pt x="4073" y="21091"/>
                    </a:cubicBezTo>
                    <a:cubicBezTo>
                      <a:pt x="4049" y="21091"/>
                      <a:pt x="3787" y="21055"/>
                      <a:pt x="3906" y="21019"/>
                    </a:cubicBezTo>
                    <a:lnTo>
                      <a:pt x="3906" y="21019"/>
                    </a:lnTo>
                    <a:cubicBezTo>
                      <a:pt x="3935" y="21028"/>
                      <a:pt x="3958" y="21032"/>
                      <a:pt x="3976" y="21032"/>
                    </a:cubicBezTo>
                    <a:cubicBezTo>
                      <a:pt x="4034" y="21032"/>
                      <a:pt x="4035" y="20993"/>
                      <a:pt x="3954" y="20948"/>
                    </a:cubicBezTo>
                    <a:cubicBezTo>
                      <a:pt x="3940" y="20934"/>
                      <a:pt x="3887" y="20915"/>
                      <a:pt x="3845" y="20915"/>
                    </a:cubicBezTo>
                    <a:cubicBezTo>
                      <a:pt x="3816" y="20915"/>
                      <a:pt x="3792" y="20924"/>
                      <a:pt x="3787" y="20948"/>
                    </a:cubicBezTo>
                    <a:cubicBezTo>
                      <a:pt x="3787" y="20972"/>
                      <a:pt x="3835" y="21043"/>
                      <a:pt x="3799" y="21055"/>
                    </a:cubicBezTo>
                    <a:cubicBezTo>
                      <a:pt x="3799" y="21055"/>
                      <a:pt x="3680" y="20847"/>
                      <a:pt x="3623" y="20847"/>
                    </a:cubicBezTo>
                    <a:cubicBezTo>
                      <a:pt x="3618" y="20847"/>
                      <a:pt x="3613" y="20848"/>
                      <a:pt x="3609" y="20853"/>
                    </a:cubicBezTo>
                    <a:cubicBezTo>
                      <a:pt x="3573" y="20912"/>
                      <a:pt x="3585" y="20936"/>
                      <a:pt x="3561" y="20972"/>
                    </a:cubicBezTo>
                    <a:cubicBezTo>
                      <a:pt x="3525" y="20995"/>
                      <a:pt x="3478" y="20995"/>
                      <a:pt x="3430" y="21007"/>
                    </a:cubicBezTo>
                    <a:cubicBezTo>
                      <a:pt x="3466" y="20924"/>
                      <a:pt x="3489" y="20888"/>
                      <a:pt x="3370" y="20841"/>
                    </a:cubicBezTo>
                    <a:cubicBezTo>
                      <a:pt x="3358" y="20834"/>
                      <a:pt x="3297" y="20821"/>
                      <a:pt x="3250" y="20821"/>
                    </a:cubicBezTo>
                    <a:cubicBezTo>
                      <a:pt x="3208" y="20821"/>
                      <a:pt x="3175" y="20831"/>
                      <a:pt x="3192" y="20865"/>
                    </a:cubicBezTo>
                    <a:lnTo>
                      <a:pt x="3085" y="20817"/>
                    </a:lnTo>
                    <a:cubicBezTo>
                      <a:pt x="3097" y="20781"/>
                      <a:pt x="3132" y="20757"/>
                      <a:pt x="3120" y="20722"/>
                    </a:cubicBezTo>
                    <a:cubicBezTo>
                      <a:pt x="3097" y="20662"/>
                      <a:pt x="3049" y="20638"/>
                      <a:pt x="2989" y="20626"/>
                    </a:cubicBezTo>
                    <a:cubicBezTo>
                      <a:pt x="2984" y="20626"/>
                      <a:pt x="2979" y="20626"/>
                      <a:pt x="2974" y="20626"/>
                    </a:cubicBezTo>
                    <a:cubicBezTo>
                      <a:pt x="2917" y="20626"/>
                      <a:pt x="2862" y="20657"/>
                      <a:pt x="2822" y="20657"/>
                    </a:cubicBezTo>
                    <a:cubicBezTo>
                      <a:pt x="2790" y="20657"/>
                      <a:pt x="2768" y="20637"/>
                      <a:pt x="2763" y="20567"/>
                    </a:cubicBezTo>
                    <a:cubicBezTo>
                      <a:pt x="2795" y="20509"/>
                      <a:pt x="2789" y="20493"/>
                      <a:pt x="2766" y="20493"/>
                    </a:cubicBezTo>
                    <a:cubicBezTo>
                      <a:pt x="2737" y="20493"/>
                      <a:pt x="2681" y="20518"/>
                      <a:pt x="2636" y="20518"/>
                    </a:cubicBezTo>
                    <a:cubicBezTo>
                      <a:pt x="2621" y="20518"/>
                      <a:pt x="2608" y="20515"/>
                      <a:pt x="2597" y="20507"/>
                    </a:cubicBezTo>
                    <a:cubicBezTo>
                      <a:pt x="2537" y="20484"/>
                      <a:pt x="2513" y="20364"/>
                      <a:pt x="2466" y="20364"/>
                    </a:cubicBezTo>
                    <a:cubicBezTo>
                      <a:pt x="2430" y="20364"/>
                      <a:pt x="2382" y="20376"/>
                      <a:pt x="2346" y="20400"/>
                    </a:cubicBezTo>
                    <a:cubicBezTo>
                      <a:pt x="2346" y="20329"/>
                      <a:pt x="2394" y="20341"/>
                      <a:pt x="2346" y="20257"/>
                    </a:cubicBezTo>
                    <a:cubicBezTo>
                      <a:pt x="2327" y="20238"/>
                      <a:pt x="2285" y="20188"/>
                      <a:pt x="2244" y="20188"/>
                    </a:cubicBezTo>
                    <a:cubicBezTo>
                      <a:pt x="2234" y="20188"/>
                      <a:pt x="2225" y="20191"/>
                      <a:pt x="2216" y="20198"/>
                    </a:cubicBezTo>
                    <a:cubicBezTo>
                      <a:pt x="2208" y="20202"/>
                      <a:pt x="2200" y="20203"/>
                      <a:pt x="2193" y="20203"/>
                    </a:cubicBezTo>
                    <a:cubicBezTo>
                      <a:pt x="2153" y="20203"/>
                      <a:pt x="2115" y="20156"/>
                      <a:pt x="2085" y="20126"/>
                    </a:cubicBezTo>
                    <a:cubicBezTo>
                      <a:pt x="2073" y="20115"/>
                      <a:pt x="2061" y="20111"/>
                      <a:pt x="2049" y="20111"/>
                    </a:cubicBezTo>
                    <a:cubicBezTo>
                      <a:pt x="2021" y="20111"/>
                      <a:pt x="1991" y="20130"/>
                      <a:pt x="1960" y="20130"/>
                    </a:cubicBezTo>
                    <a:cubicBezTo>
                      <a:pt x="1946" y="20130"/>
                      <a:pt x="1932" y="20126"/>
                      <a:pt x="1918" y="20114"/>
                    </a:cubicBezTo>
                    <a:lnTo>
                      <a:pt x="1977" y="20043"/>
                    </a:lnTo>
                    <a:cubicBezTo>
                      <a:pt x="1960" y="20025"/>
                      <a:pt x="1922" y="19994"/>
                      <a:pt x="1894" y="19994"/>
                    </a:cubicBezTo>
                    <a:cubicBezTo>
                      <a:pt x="1885" y="19994"/>
                      <a:pt x="1876" y="19998"/>
                      <a:pt x="1870" y="20007"/>
                    </a:cubicBezTo>
                    <a:cubicBezTo>
                      <a:pt x="1799" y="20007"/>
                      <a:pt x="1787" y="19995"/>
                      <a:pt x="1775" y="19936"/>
                    </a:cubicBezTo>
                    <a:cubicBezTo>
                      <a:pt x="1757" y="19918"/>
                      <a:pt x="1748" y="19909"/>
                      <a:pt x="1739" y="19909"/>
                    </a:cubicBezTo>
                    <a:cubicBezTo>
                      <a:pt x="1730" y="19909"/>
                      <a:pt x="1721" y="19918"/>
                      <a:pt x="1704" y="19936"/>
                    </a:cubicBezTo>
                    <a:cubicBezTo>
                      <a:pt x="1698" y="19944"/>
                      <a:pt x="1691" y="19947"/>
                      <a:pt x="1683" y="19947"/>
                    </a:cubicBezTo>
                    <a:cubicBezTo>
                      <a:pt x="1655" y="19947"/>
                      <a:pt x="1615" y="19907"/>
                      <a:pt x="1596" y="19888"/>
                    </a:cubicBezTo>
                    <a:lnTo>
                      <a:pt x="1700" y="19773"/>
                    </a:lnTo>
                    <a:lnTo>
                      <a:pt x="1700" y="19773"/>
                    </a:lnTo>
                    <a:cubicBezTo>
                      <a:pt x="1695" y="19778"/>
                      <a:pt x="1687" y="19780"/>
                      <a:pt x="1679" y="19780"/>
                    </a:cubicBezTo>
                    <a:cubicBezTo>
                      <a:pt x="1624" y="19780"/>
                      <a:pt x="1519" y="19692"/>
                      <a:pt x="1489" y="19662"/>
                    </a:cubicBezTo>
                    <a:cubicBezTo>
                      <a:pt x="1454" y="19614"/>
                      <a:pt x="1477" y="19567"/>
                      <a:pt x="1454" y="19507"/>
                    </a:cubicBezTo>
                    <a:cubicBezTo>
                      <a:pt x="1346" y="19293"/>
                      <a:pt x="1192" y="19090"/>
                      <a:pt x="1073" y="18876"/>
                    </a:cubicBezTo>
                    <a:cubicBezTo>
                      <a:pt x="1084" y="18864"/>
                      <a:pt x="1096" y="18829"/>
                      <a:pt x="1084" y="18805"/>
                    </a:cubicBezTo>
                    <a:lnTo>
                      <a:pt x="1025" y="18698"/>
                    </a:lnTo>
                    <a:cubicBezTo>
                      <a:pt x="953" y="18590"/>
                      <a:pt x="894" y="18483"/>
                      <a:pt x="834" y="18364"/>
                    </a:cubicBezTo>
                    <a:cubicBezTo>
                      <a:pt x="751" y="18221"/>
                      <a:pt x="703" y="18031"/>
                      <a:pt x="620" y="17876"/>
                    </a:cubicBezTo>
                    <a:cubicBezTo>
                      <a:pt x="584" y="17817"/>
                      <a:pt x="572" y="17745"/>
                      <a:pt x="525" y="17709"/>
                    </a:cubicBezTo>
                    <a:cubicBezTo>
                      <a:pt x="465" y="17686"/>
                      <a:pt x="477" y="17626"/>
                      <a:pt x="477" y="17590"/>
                    </a:cubicBezTo>
                    <a:lnTo>
                      <a:pt x="477" y="17590"/>
                    </a:lnTo>
                    <a:cubicBezTo>
                      <a:pt x="477" y="17612"/>
                      <a:pt x="494" y="17629"/>
                      <a:pt x="508" y="17629"/>
                    </a:cubicBezTo>
                    <a:cubicBezTo>
                      <a:pt x="517" y="17629"/>
                      <a:pt x="525" y="17621"/>
                      <a:pt x="525" y="17602"/>
                    </a:cubicBezTo>
                    <a:cubicBezTo>
                      <a:pt x="525" y="17507"/>
                      <a:pt x="489" y="17388"/>
                      <a:pt x="477" y="17293"/>
                    </a:cubicBezTo>
                    <a:cubicBezTo>
                      <a:pt x="477" y="17245"/>
                      <a:pt x="477" y="17126"/>
                      <a:pt x="430" y="17102"/>
                    </a:cubicBezTo>
                    <a:cubicBezTo>
                      <a:pt x="420" y="17097"/>
                      <a:pt x="409" y="17095"/>
                      <a:pt x="397" y="17095"/>
                    </a:cubicBezTo>
                    <a:cubicBezTo>
                      <a:pt x="351" y="17095"/>
                      <a:pt x="294" y="17126"/>
                      <a:pt x="275" y="17126"/>
                    </a:cubicBezTo>
                    <a:cubicBezTo>
                      <a:pt x="263" y="17043"/>
                      <a:pt x="358" y="17019"/>
                      <a:pt x="406" y="17007"/>
                    </a:cubicBezTo>
                    <a:cubicBezTo>
                      <a:pt x="477" y="16995"/>
                      <a:pt x="441" y="16912"/>
                      <a:pt x="441" y="16828"/>
                    </a:cubicBezTo>
                    <a:cubicBezTo>
                      <a:pt x="430" y="16709"/>
                      <a:pt x="430" y="16602"/>
                      <a:pt x="453" y="16483"/>
                    </a:cubicBezTo>
                    <a:cubicBezTo>
                      <a:pt x="453" y="16471"/>
                      <a:pt x="489" y="16447"/>
                      <a:pt x="489" y="16435"/>
                    </a:cubicBezTo>
                    <a:cubicBezTo>
                      <a:pt x="477" y="16388"/>
                      <a:pt x="453" y="16340"/>
                      <a:pt x="430" y="16304"/>
                    </a:cubicBezTo>
                    <a:cubicBezTo>
                      <a:pt x="370" y="16197"/>
                      <a:pt x="477" y="16078"/>
                      <a:pt x="501" y="15983"/>
                    </a:cubicBezTo>
                    <a:cubicBezTo>
                      <a:pt x="513" y="15888"/>
                      <a:pt x="465" y="15852"/>
                      <a:pt x="406" y="15792"/>
                    </a:cubicBezTo>
                    <a:cubicBezTo>
                      <a:pt x="349" y="15736"/>
                      <a:pt x="372" y="15722"/>
                      <a:pt x="410" y="15722"/>
                    </a:cubicBezTo>
                    <a:cubicBezTo>
                      <a:pt x="444" y="15722"/>
                      <a:pt x="490" y="15733"/>
                      <a:pt x="501" y="15733"/>
                    </a:cubicBezTo>
                    <a:cubicBezTo>
                      <a:pt x="572" y="15721"/>
                      <a:pt x="453" y="15578"/>
                      <a:pt x="453" y="15566"/>
                    </a:cubicBezTo>
                    <a:cubicBezTo>
                      <a:pt x="418" y="15471"/>
                      <a:pt x="525" y="15471"/>
                      <a:pt x="561" y="15411"/>
                    </a:cubicBezTo>
                    <a:cubicBezTo>
                      <a:pt x="596" y="15328"/>
                      <a:pt x="608" y="15245"/>
                      <a:pt x="608" y="15161"/>
                    </a:cubicBezTo>
                    <a:cubicBezTo>
                      <a:pt x="608" y="15115"/>
                      <a:pt x="620" y="14840"/>
                      <a:pt x="698" y="14840"/>
                    </a:cubicBezTo>
                    <a:cubicBezTo>
                      <a:pt x="700" y="14840"/>
                      <a:pt x="702" y="14840"/>
                      <a:pt x="703" y="14840"/>
                    </a:cubicBezTo>
                    <a:cubicBezTo>
                      <a:pt x="727" y="14780"/>
                      <a:pt x="739" y="14721"/>
                      <a:pt x="739" y="14649"/>
                    </a:cubicBezTo>
                    <a:cubicBezTo>
                      <a:pt x="751" y="14423"/>
                      <a:pt x="834" y="14197"/>
                      <a:pt x="858" y="13959"/>
                    </a:cubicBezTo>
                    <a:cubicBezTo>
                      <a:pt x="882" y="13887"/>
                      <a:pt x="882" y="13780"/>
                      <a:pt x="811" y="13757"/>
                    </a:cubicBezTo>
                    <a:lnTo>
                      <a:pt x="811" y="13757"/>
                    </a:lnTo>
                    <a:cubicBezTo>
                      <a:pt x="835" y="13765"/>
                      <a:pt x="870" y="13784"/>
                      <a:pt x="906" y="13784"/>
                    </a:cubicBezTo>
                    <a:cubicBezTo>
                      <a:pt x="922" y="13784"/>
                      <a:pt x="938" y="13780"/>
                      <a:pt x="953" y="13768"/>
                    </a:cubicBezTo>
                    <a:cubicBezTo>
                      <a:pt x="989" y="13733"/>
                      <a:pt x="953" y="13709"/>
                      <a:pt x="977" y="13661"/>
                    </a:cubicBezTo>
                    <a:lnTo>
                      <a:pt x="1025" y="13602"/>
                    </a:lnTo>
                    <a:cubicBezTo>
                      <a:pt x="1084" y="13506"/>
                      <a:pt x="1132" y="13399"/>
                      <a:pt x="1180" y="13304"/>
                    </a:cubicBezTo>
                    <a:cubicBezTo>
                      <a:pt x="1156" y="13233"/>
                      <a:pt x="1251" y="13030"/>
                      <a:pt x="1251" y="13030"/>
                    </a:cubicBezTo>
                    <a:cubicBezTo>
                      <a:pt x="1180" y="12959"/>
                      <a:pt x="1084" y="12947"/>
                      <a:pt x="1025" y="12864"/>
                    </a:cubicBezTo>
                    <a:cubicBezTo>
                      <a:pt x="1009" y="12848"/>
                      <a:pt x="1076" y="12796"/>
                      <a:pt x="1133" y="12796"/>
                    </a:cubicBezTo>
                    <a:cubicBezTo>
                      <a:pt x="1163" y="12796"/>
                      <a:pt x="1191" y="12811"/>
                      <a:pt x="1203" y="12852"/>
                    </a:cubicBezTo>
                    <a:cubicBezTo>
                      <a:pt x="1213" y="12896"/>
                      <a:pt x="1230" y="12916"/>
                      <a:pt x="1249" y="12916"/>
                    </a:cubicBezTo>
                    <a:cubicBezTo>
                      <a:pt x="1275" y="12916"/>
                      <a:pt x="1307" y="12878"/>
                      <a:pt x="1334" y="12816"/>
                    </a:cubicBezTo>
                    <a:cubicBezTo>
                      <a:pt x="1358" y="12780"/>
                      <a:pt x="1394" y="12709"/>
                      <a:pt x="1382" y="12661"/>
                    </a:cubicBezTo>
                    <a:cubicBezTo>
                      <a:pt x="1370" y="12613"/>
                      <a:pt x="1346" y="12625"/>
                      <a:pt x="1382" y="12590"/>
                    </a:cubicBezTo>
                    <a:cubicBezTo>
                      <a:pt x="1412" y="12550"/>
                      <a:pt x="1551" y="12460"/>
                      <a:pt x="1616" y="12460"/>
                    </a:cubicBezTo>
                    <a:cubicBezTo>
                      <a:pt x="1628" y="12460"/>
                      <a:pt x="1637" y="12463"/>
                      <a:pt x="1643" y="12470"/>
                    </a:cubicBezTo>
                    <a:lnTo>
                      <a:pt x="1643" y="12470"/>
                    </a:lnTo>
                    <a:cubicBezTo>
                      <a:pt x="1597" y="12411"/>
                      <a:pt x="1609" y="12375"/>
                      <a:pt x="1656" y="12292"/>
                    </a:cubicBezTo>
                    <a:cubicBezTo>
                      <a:pt x="1704" y="12221"/>
                      <a:pt x="1727" y="12149"/>
                      <a:pt x="1739" y="12066"/>
                    </a:cubicBezTo>
                    <a:cubicBezTo>
                      <a:pt x="1739" y="12042"/>
                      <a:pt x="1739" y="11959"/>
                      <a:pt x="1751" y="11947"/>
                    </a:cubicBezTo>
                    <a:cubicBezTo>
                      <a:pt x="1763" y="11947"/>
                      <a:pt x="1846" y="11947"/>
                      <a:pt x="1858" y="11923"/>
                    </a:cubicBezTo>
                    <a:cubicBezTo>
                      <a:pt x="1894" y="11875"/>
                      <a:pt x="1882" y="11804"/>
                      <a:pt x="1918" y="11756"/>
                    </a:cubicBezTo>
                    <a:lnTo>
                      <a:pt x="2025" y="11590"/>
                    </a:lnTo>
                    <a:cubicBezTo>
                      <a:pt x="2132" y="11566"/>
                      <a:pt x="2037" y="11482"/>
                      <a:pt x="2013" y="11447"/>
                    </a:cubicBezTo>
                    <a:cubicBezTo>
                      <a:pt x="1977" y="11411"/>
                      <a:pt x="2001" y="11363"/>
                      <a:pt x="2025" y="11328"/>
                    </a:cubicBezTo>
                    <a:cubicBezTo>
                      <a:pt x="2070" y="11353"/>
                      <a:pt x="2094" y="11376"/>
                      <a:pt x="2120" y="11376"/>
                    </a:cubicBezTo>
                    <a:cubicBezTo>
                      <a:pt x="2142" y="11376"/>
                      <a:pt x="2165" y="11359"/>
                      <a:pt x="2204" y="11316"/>
                    </a:cubicBezTo>
                    <a:lnTo>
                      <a:pt x="2585" y="10792"/>
                    </a:lnTo>
                    <a:cubicBezTo>
                      <a:pt x="2585" y="10780"/>
                      <a:pt x="2739" y="10601"/>
                      <a:pt x="2692" y="10601"/>
                    </a:cubicBezTo>
                    <a:cubicBezTo>
                      <a:pt x="2597" y="10601"/>
                      <a:pt x="2692" y="10506"/>
                      <a:pt x="2727" y="10470"/>
                    </a:cubicBezTo>
                    <a:cubicBezTo>
                      <a:pt x="2735" y="10465"/>
                      <a:pt x="2742" y="10463"/>
                      <a:pt x="2747" y="10463"/>
                    </a:cubicBezTo>
                    <a:cubicBezTo>
                      <a:pt x="2763" y="10463"/>
                      <a:pt x="2775" y="10477"/>
                      <a:pt x="2791" y="10477"/>
                    </a:cubicBezTo>
                    <a:cubicBezTo>
                      <a:pt x="2797" y="10477"/>
                      <a:pt x="2803" y="10475"/>
                      <a:pt x="2811" y="10470"/>
                    </a:cubicBezTo>
                    <a:cubicBezTo>
                      <a:pt x="2847" y="10458"/>
                      <a:pt x="2870" y="10435"/>
                      <a:pt x="2882" y="10411"/>
                    </a:cubicBezTo>
                    <a:cubicBezTo>
                      <a:pt x="2930" y="10363"/>
                      <a:pt x="3049" y="10256"/>
                      <a:pt x="3049" y="10197"/>
                    </a:cubicBezTo>
                    <a:cubicBezTo>
                      <a:pt x="3049" y="10125"/>
                      <a:pt x="3097" y="10113"/>
                      <a:pt x="3132" y="10054"/>
                    </a:cubicBezTo>
                    <a:cubicBezTo>
                      <a:pt x="3144" y="10018"/>
                      <a:pt x="3132" y="9946"/>
                      <a:pt x="3144" y="9923"/>
                    </a:cubicBezTo>
                    <a:cubicBezTo>
                      <a:pt x="3152" y="9919"/>
                      <a:pt x="3161" y="9917"/>
                      <a:pt x="3171" y="9917"/>
                    </a:cubicBezTo>
                    <a:cubicBezTo>
                      <a:pt x="3190" y="9917"/>
                      <a:pt x="3212" y="9923"/>
                      <a:pt x="3228" y="9923"/>
                    </a:cubicBezTo>
                    <a:cubicBezTo>
                      <a:pt x="3299" y="9899"/>
                      <a:pt x="3359" y="9863"/>
                      <a:pt x="3406" y="9804"/>
                    </a:cubicBezTo>
                    <a:cubicBezTo>
                      <a:pt x="3489" y="9720"/>
                      <a:pt x="3573" y="9637"/>
                      <a:pt x="3644" y="9542"/>
                    </a:cubicBezTo>
                    <a:cubicBezTo>
                      <a:pt x="3670" y="9524"/>
                      <a:pt x="3677" y="9488"/>
                      <a:pt x="3666" y="9456"/>
                    </a:cubicBezTo>
                    <a:lnTo>
                      <a:pt x="3666" y="9456"/>
                    </a:lnTo>
                    <a:cubicBezTo>
                      <a:pt x="3694" y="9477"/>
                      <a:pt x="3721" y="9490"/>
                      <a:pt x="3746" y="9490"/>
                    </a:cubicBezTo>
                    <a:cubicBezTo>
                      <a:pt x="3756" y="9490"/>
                      <a:pt x="3766" y="9488"/>
                      <a:pt x="3775" y="9482"/>
                    </a:cubicBezTo>
                    <a:cubicBezTo>
                      <a:pt x="3811" y="9458"/>
                      <a:pt x="3942" y="9375"/>
                      <a:pt x="3942" y="9327"/>
                    </a:cubicBezTo>
                    <a:cubicBezTo>
                      <a:pt x="3930" y="9256"/>
                      <a:pt x="3882" y="9196"/>
                      <a:pt x="4013" y="9161"/>
                    </a:cubicBezTo>
                    <a:cubicBezTo>
                      <a:pt x="4121" y="9101"/>
                      <a:pt x="4228" y="9030"/>
                      <a:pt x="4311" y="8958"/>
                    </a:cubicBezTo>
                    <a:cubicBezTo>
                      <a:pt x="4371" y="8899"/>
                      <a:pt x="4347" y="8780"/>
                      <a:pt x="4406" y="8756"/>
                    </a:cubicBezTo>
                    <a:cubicBezTo>
                      <a:pt x="4419" y="8751"/>
                      <a:pt x="4431" y="8748"/>
                      <a:pt x="4444" y="8748"/>
                    </a:cubicBezTo>
                    <a:cubicBezTo>
                      <a:pt x="4499" y="8748"/>
                      <a:pt x="4558" y="8786"/>
                      <a:pt x="4621" y="8786"/>
                    </a:cubicBezTo>
                    <a:cubicBezTo>
                      <a:pt x="4644" y="8786"/>
                      <a:pt x="4668" y="8781"/>
                      <a:pt x="4692" y="8768"/>
                    </a:cubicBezTo>
                    <a:cubicBezTo>
                      <a:pt x="4752" y="8744"/>
                      <a:pt x="4644" y="8696"/>
                      <a:pt x="4644" y="8673"/>
                    </a:cubicBezTo>
                    <a:cubicBezTo>
                      <a:pt x="4654" y="8666"/>
                      <a:pt x="4665" y="8663"/>
                      <a:pt x="4676" y="8663"/>
                    </a:cubicBezTo>
                    <a:cubicBezTo>
                      <a:pt x="4706" y="8663"/>
                      <a:pt x="4742" y="8679"/>
                      <a:pt x="4770" y="8679"/>
                    </a:cubicBezTo>
                    <a:cubicBezTo>
                      <a:pt x="4788" y="8679"/>
                      <a:pt x="4803" y="8672"/>
                      <a:pt x="4811" y="8649"/>
                    </a:cubicBezTo>
                    <a:cubicBezTo>
                      <a:pt x="4811" y="8637"/>
                      <a:pt x="4698" y="8434"/>
                      <a:pt x="4802" y="8434"/>
                    </a:cubicBezTo>
                    <a:cubicBezTo>
                      <a:pt x="4805" y="8434"/>
                      <a:pt x="4808" y="8434"/>
                      <a:pt x="4811" y="8434"/>
                    </a:cubicBezTo>
                    <a:cubicBezTo>
                      <a:pt x="4863" y="8434"/>
                      <a:pt x="4861" y="8498"/>
                      <a:pt x="4915" y="8498"/>
                    </a:cubicBezTo>
                    <a:cubicBezTo>
                      <a:pt x="4923" y="8498"/>
                      <a:pt x="4932" y="8497"/>
                      <a:pt x="4942" y="8494"/>
                    </a:cubicBezTo>
                    <a:cubicBezTo>
                      <a:pt x="4990" y="8482"/>
                      <a:pt x="5025" y="8458"/>
                      <a:pt x="5049" y="8422"/>
                    </a:cubicBezTo>
                    <a:cubicBezTo>
                      <a:pt x="5109" y="8351"/>
                      <a:pt x="4954" y="8327"/>
                      <a:pt x="5097" y="8232"/>
                    </a:cubicBezTo>
                    <a:lnTo>
                      <a:pt x="5097" y="8232"/>
                    </a:lnTo>
                    <a:cubicBezTo>
                      <a:pt x="5109" y="8280"/>
                      <a:pt x="5156" y="8315"/>
                      <a:pt x="5216" y="8315"/>
                    </a:cubicBezTo>
                    <a:cubicBezTo>
                      <a:pt x="5287" y="8304"/>
                      <a:pt x="5393" y="8280"/>
                      <a:pt x="5348" y="8198"/>
                    </a:cubicBezTo>
                    <a:lnTo>
                      <a:pt x="5348" y="8198"/>
                    </a:lnTo>
                    <a:cubicBezTo>
                      <a:pt x="5369" y="8235"/>
                      <a:pt x="5389" y="8250"/>
                      <a:pt x="5409" y="8250"/>
                    </a:cubicBezTo>
                    <a:cubicBezTo>
                      <a:pt x="5446" y="8250"/>
                      <a:pt x="5479" y="8198"/>
                      <a:pt x="5502" y="8137"/>
                    </a:cubicBezTo>
                    <a:cubicBezTo>
                      <a:pt x="5507" y="8145"/>
                      <a:pt x="5515" y="8149"/>
                      <a:pt x="5526" y="8149"/>
                    </a:cubicBezTo>
                    <a:cubicBezTo>
                      <a:pt x="5603" y="8149"/>
                      <a:pt x="5797" y="7951"/>
                      <a:pt x="5852" y="7915"/>
                    </a:cubicBezTo>
                    <a:lnTo>
                      <a:pt x="5852" y="7915"/>
                    </a:lnTo>
                    <a:cubicBezTo>
                      <a:pt x="5814" y="7937"/>
                      <a:pt x="5783" y="7946"/>
                      <a:pt x="5762" y="7946"/>
                    </a:cubicBezTo>
                    <a:cubicBezTo>
                      <a:pt x="5699" y="7946"/>
                      <a:pt x="5713" y="7871"/>
                      <a:pt x="5835" y="7827"/>
                    </a:cubicBezTo>
                    <a:cubicBezTo>
                      <a:pt x="5942" y="7791"/>
                      <a:pt x="6049" y="7744"/>
                      <a:pt x="6156" y="7684"/>
                    </a:cubicBezTo>
                    <a:cubicBezTo>
                      <a:pt x="6142" y="7661"/>
                      <a:pt x="6116" y="7652"/>
                      <a:pt x="6083" y="7652"/>
                    </a:cubicBezTo>
                    <a:cubicBezTo>
                      <a:pt x="5980" y="7652"/>
                      <a:pt x="5812" y="7741"/>
                      <a:pt x="5740" y="7768"/>
                    </a:cubicBezTo>
                    <a:cubicBezTo>
                      <a:pt x="5823" y="7720"/>
                      <a:pt x="5895" y="7661"/>
                      <a:pt x="5978" y="7613"/>
                    </a:cubicBezTo>
                    <a:cubicBezTo>
                      <a:pt x="6014" y="7595"/>
                      <a:pt x="6079" y="7569"/>
                      <a:pt x="6129" y="7569"/>
                    </a:cubicBezTo>
                    <a:cubicBezTo>
                      <a:pt x="6144" y="7569"/>
                      <a:pt x="6157" y="7572"/>
                      <a:pt x="6168" y="7577"/>
                    </a:cubicBezTo>
                    <a:cubicBezTo>
                      <a:pt x="6212" y="7610"/>
                      <a:pt x="6176" y="7662"/>
                      <a:pt x="6242" y="7662"/>
                    </a:cubicBezTo>
                    <a:cubicBezTo>
                      <a:pt x="6248" y="7662"/>
                      <a:pt x="6255" y="7662"/>
                      <a:pt x="6264" y="7661"/>
                    </a:cubicBezTo>
                    <a:cubicBezTo>
                      <a:pt x="6430" y="7649"/>
                      <a:pt x="6407" y="7518"/>
                      <a:pt x="6526" y="7446"/>
                    </a:cubicBezTo>
                    <a:cubicBezTo>
                      <a:pt x="6585" y="7409"/>
                      <a:pt x="6654" y="7390"/>
                      <a:pt x="6720" y="7390"/>
                    </a:cubicBezTo>
                    <a:cubicBezTo>
                      <a:pt x="6760" y="7390"/>
                      <a:pt x="6799" y="7397"/>
                      <a:pt x="6835" y="7410"/>
                    </a:cubicBezTo>
                    <a:cubicBezTo>
                      <a:pt x="6811" y="7351"/>
                      <a:pt x="6859" y="7244"/>
                      <a:pt x="6895" y="7184"/>
                    </a:cubicBezTo>
                    <a:cubicBezTo>
                      <a:pt x="6913" y="7162"/>
                      <a:pt x="6927" y="7154"/>
                      <a:pt x="6938" y="7154"/>
                    </a:cubicBezTo>
                    <a:cubicBezTo>
                      <a:pt x="6967" y="7154"/>
                      <a:pt x="6974" y="7209"/>
                      <a:pt x="6997" y="7209"/>
                    </a:cubicBezTo>
                    <a:cubicBezTo>
                      <a:pt x="6998" y="7209"/>
                      <a:pt x="7000" y="7209"/>
                      <a:pt x="7002" y="7208"/>
                    </a:cubicBezTo>
                    <a:cubicBezTo>
                      <a:pt x="7016" y="7197"/>
                      <a:pt x="7022" y="7184"/>
                      <a:pt x="7023" y="7170"/>
                    </a:cubicBezTo>
                    <a:lnTo>
                      <a:pt x="7023" y="7170"/>
                    </a:lnTo>
                    <a:cubicBezTo>
                      <a:pt x="7032" y="7203"/>
                      <a:pt x="7044" y="7232"/>
                      <a:pt x="7061" y="7232"/>
                    </a:cubicBezTo>
                    <a:cubicBezTo>
                      <a:pt x="7097" y="7232"/>
                      <a:pt x="7216" y="7160"/>
                      <a:pt x="7276" y="7125"/>
                    </a:cubicBezTo>
                    <a:cubicBezTo>
                      <a:pt x="7323" y="7101"/>
                      <a:pt x="7419" y="7029"/>
                      <a:pt x="7442" y="6970"/>
                    </a:cubicBezTo>
                    <a:cubicBezTo>
                      <a:pt x="7442" y="6922"/>
                      <a:pt x="7442" y="6910"/>
                      <a:pt x="7502" y="6887"/>
                    </a:cubicBezTo>
                    <a:cubicBezTo>
                      <a:pt x="7512" y="6882"/>
                      <a:pt x="7524" y="6879"/>
                      <a:pt x="7537" y="6879"/>
                    </a:cubicBezTo>
                    <a:cubicBezTo>
                      <a:pt x="7555" y="6879"/>
                      <a:pt x="7576" y="6885"/>
                      <a:pt x="7597" y="6899"/>
                    </a:cubicBezTo>
                    <a:cubicBezTo>
                      <a:pt x="7606" y="6908"/>
                      <a:pt x="7614" y="6911"/>
                      <a:pt x="7621" y="6911"/>
                    </a:cubicBezTo>
                    <a:cubicBezTo>
                      <a:pt x="7634" y="6911"/>
                      <a:pt x="7646" y="6901"/>
                      <a:pt x="7669" y="6887"/>
                    </a:cubicBezTo>
                    <a:cubicBezTo>
                      <a:pt x="7716" y="6863"/>
                      <a:pt x="7764" y="6791"/>
                      <a:pt x="7823" y="6744"/>
                    </a:cubicBezTo>
                    <a:cubicBezTo>
                      <a:pt x="7883" y="6696"/>
                      <a:pt x="7942" y="6660"/>
                      <a:pt x="8014" y="6637"/>
                    </a:cubicBezTo>
                    <a:cubicBezTo>
                      <a:pt x="8019" y="6635"/>
                      <a:pt x="8026" y="6634"/>
                      <a:pt x="8033" y="6634"/>
                    </a:cubicBezTo>
                    <a:cubicBezTo>
                      <a:pt x="8061" y="6634"/>
                      <a:pt x="8100" y="6645"/>
                      <a:pt x="8128" y="6645"/>
                    </a:cubicBezTo>
                    <a:cubicBezTo>
                      <a:pt x="8140" y="6645"/>
                      <a:pt x="8150" y="6643"/>
                      <a:pt x="8157" y="6637"/>
                    </a:cubicBezTo>
                    <a:cubicBezTo>
                      <a:pt x="8181" y="6625"/>
                      <a:pt x="8133" y="6613"/>
                      <a:pt x="8157" y="6601"/>
                    </a:cubicBezTo>
                    <a:lnTo>
                      <a:pt x="8216" y="6577"/>
                    </a:lnTo>
                    <a:lnTo>
                      <a:pt x="8466" y="6470"/>
                    </a:lnTo>
                    <a:cubicBezTo>
                      <a:pt x="8549" y="6434"/>
                      <a:pt x="8739" y="6387"/>
                      <a:pt x="8693" y="6280"/>
                    </a:cubicBezTo>
                    <a:lnTo>
                      <a:pt x="8693" y="6280"/>
                    </a:lnTo>
                    <a:cubicBezTo>
                      <a:pt x="8705" y="6306"/>
                      <a:pt x="8730" y="6316"/>
                      <a:pt x="8762" y="6316"/>
                    </a:cubicBezTo>
                    <a:cubicBezTo>
                      <a:pt x="8831" y="6316"/>
                      <a:pt x="8930" y="6272"/>
                      <a:pt x="8978" y="6256"/>
                    </a:cubicBezTo>
                    <a:cubicBezTo>
                      <a:pt x="9074" y="6220"/>
                      <a:pt x="9062" y="6160"/>
                      <a:pt x="9157" y="6125"/>
                    </a:cubicBezTo>
                    <a:cubicBezTo>
                      <a:pt x="9160" y="6124"/>
                      <a:pt x="9162" y="6123"/>
                      <a:pt x="9164" y="6123"/>
                    </a:cubicBezTo>
                    <a:cubicBezTo>
                      <a:pt x="9193" y="6123"/>
                      <a:pt x="9196" y="6184"/>
                      <a:pt x="9240" y="6184"/>
                    </a:cubicBezTo>
                    <a:cubicBezTo>
                      <a:pt x="9288" y="6184"/>
                      <a:pt x="9324" y="6172"/>
                      <a:pt x="9371" y="6148"/>
                    </a:cubicBezTo>
                    <a:cubicBezTo>
                      <a:pt x="9419" y="6125"/>
                      <a:pt x="9466" y="6089"/>
                      <a:pt x="9502" y="6041"/>
                    </a:cubicBezTo>
                    <a:cubicBezTo>
                      <a:pt x="9518" y="6025"/>
                      <a:pt x="9508" y="6004"/>
                      <a:pt x="9495" y="5985"/>
                    </a:cubicBezTo>
                    <a:lnTo>
                      <a:pt x="9495" y="5985"/>
                    </a:lnTo>
                    <a:cubicBezTo>
                      <a:pt x="9505" y="5995"/>
                      <a:pt x="9515" y="5999"/>
                      <a:pt x="9526" y="5999"/>
                    </a:cubicBezTo>
                    <a:cubicBezTo>
                      <a:pt x="9571" y="5999"/>
                      <a:pt x="9626" y="5927"/>
                      <a:pt x="9669" y="5910"/>
                    </a:cubicBezTo>
                    <a:cubicBezTo>
                      <a:pt x="9671" y="5910"/>
                      <a:pt x="9672" y="5910"/>
                      <a:pt x="9674" y="5910"/>
                    </a:cubicBezTo>
                    <a:cubicBezTo>
                      <a:pt x="9720" y="5910"/>
                      <a:pt x="9729" y="6045"/>
                      <a:pt x="9787" y="6045"/>
                    </a:cubicBezTo>
                    <a:cubicBezTo>
                      <a:pt x="9797" y="6045"/>
                      <a:pt x="9809" y="6040"/>
                      <a:pt x="9824" y="6029"/>
                    </a:cubicBezTo>
                    <a:cubicBezTo>
                      <a:pt x="9919" y="5958"/>
                      <a:pt x="9824" y="5839"/>
                      <a:pt x="9847" y="5744"/>
                    </a:cubicBezTo>
                    <a:cubicBezTo>
                      <a:pt x="9850" y="5723"/>
                      <a:pt x="9862" y="5716"/>
                      <a:pt x="9879" y="5716"/>
                    </a:cubicBezTo>
                    <a:cubicBezTo>
                      <a:pt x="9930" y="5716"/>
                      <a:pt x="10026" y="5791"/>
                      <a:pt x="10026" y="5791"/>
                    </a:cubicBezTo>
                    <a:cubicBezTo>
                      <a:pt x="10038" y="5756"/>
                      <a:pt x="10002" y="5744"/>
                      <a:pt x="10074" y="5708"/>
                    </a:cubicBezTo>
                    <a:cubicBezTo>
                      <a:pt x="10086" y="5696"/>
                      <a:pt x="10145" y="5684"/>
                      <a:pt x="10157" y="5672"/>
                    </a:cubicBezTo>
                    <a:cubicBezTo>
                      <a:pt x="10169" y="5648"/>
                      <a:pt x="10133" y="5625"/>
                      <a:pt x="10145" y="5601"/>
                    </a:cubicBezTo>
                    <a:cubicBezTo>
                      <a:pt x="10157" y="5577"/>
                      <a:pt x="10205" y="5553"/>
                      <a:pt x="10240" y="5541"/>
                    </a:cubicBezTo>
                    <a:cubicBezTo>
                      <a:pt x="10248" y="5581"/>
                      <a:pt x="10262" y="5611"/>
                      <a:pt x="10292" y="5611"/>
                    </a:cubicBezTo>
                    <a:cubicBezTo>
                      <a:pt x="10306" y="5611"/>
                      <a:pt x="10324" y="5604"/>
                      <a:pt x="10347" y="5589"/>
                    </a:cubicBezTo>
                    <a:cubicBezTo>
                      <a:pt x="10392" y="5551"/>
                      <a:pt x="10416" y="5526"/>
                      <a:pt x="10436" y="5526"/>
                    </a:cubicBezTo>
                    <a:cubicBezTo>
                      <a:pt x="10454" y="5526"/>
                      <a:pt x="10468" y="5545"/>
                      <a:pt x="10490" y="5589"/>
                    </a:cubicBezTo>
                    <a:cubicBezTo>
                      <a:pt x="10495" y="5593"/>
                      <a:pt x="10503" y="5595"/>
                      <a:pt x="10513" y="5595"/>
                    </a:cubicBezTo>
                    <a:cubicBezTo>
                      <a:pt x="10559" y="5595"/>
                      <a:pt x="10645" y="5558"/>
                      <a:pt x="10645" y="5529"/>
                    </a:cubicBezTo>
                    <a:cubicBezTo>
                      <a:pt x="10657" y="5505"/>
                      <a:pt x="10609" y="5494"/>
                      <a:pt x="10657" y="5458"/>
                    </a:cubicBezTo>
                    <a:cubicBezTo>
                      <a:pt x="10728" y="5422"/>
                      <a:pt x="10800" y="5398"/>
                      <a:pt x="10871" y="5386"/>
                    </a:cubicBezTo>
                    <a:cubicBezTo>
                      <a:pt x="10883" y="5385"/>
                      <a:pt x="10894" y="5384"/>
                      <a:pt x="10904" y="5384"/>
                    </a:cubicBezTo>
                    <a:cubicBezTo>
                      <a:pt x="10962" y="5384"/>
                      <a:pt x="10989" y="5410"/>
                      <a:pt x="11050" y="5410"/>
                    </a:cubicBezTo>
                    <a:cubicBezTo>
                      <a:pt x="11059" y="5412"/>
                      <a:pt x="11068" y="5413"/>
                      <a:pt x="11078" y="5413"/>
                    </a:cubicBezTo>
                    <a:cubicBezTo>
                      <a:pt x="11139" y="5413"/>
                      <a:pt x="11199" y="5379"/>
                      <a:pt x="11240" y="5327"/>
                    </a:cubicBezTo>
                    <a:cubicBezTo>
                      <a:pt x="11263" y="5294"/>
                      <a:pt x="11313" y="5284"/>
                      <a:pt x="11361" y="5284"/>
                    </a:cubicBezTo>
                    <a:cubicBezTo>
                      <a:pt x="11416" y="5284"/>
                      <a:pt x="11467" y="5297"/>
                      <a:pt x="11467" y="5303"/>
                    </a:cubicBezTo>
                    <a:cubicBezTo>
                      <a:pt x="11514" y="5208"/>
                      <a:pt x="11324" y="5196"/>
                      <a:pt x="11312" y="5160"/>
                    </a:cubicBezTo>
                    <a:cubicBezTo>
                      <a:pt x="11312" y="5151"/>
                      <a:pt x="11360" y="5128"/>
                      <a:pt x="11394" y="5128"/>
                    </a:cubicBezTo>
                    <a:cubicBezTo>
                      <a:pt x="11404" y="5128"/>
                      <a:pt x="11413" y="5131"/>
                      <a:pt x="11419" y="5136"/>
                    </a:cubicBezTo>
                    <a:cubicBezTo>
                      <a:pt x="11422" y="5142"/>
                      <a:pt x="11429" y="5144"/>
                      <a:pt x="11438" y="5144"/>
                    </a:cubicBezTo>
                    <a:cubicBezTo>
                      <a:pt x="11471" y="5144"/>
                      <a:pt x="11534" y="5116"/>
                      <a:pt x="11562" y="5089"/>
                    </a:cubicBezTo>
                    <a:cubicBezTo>
                      <a:pt x="11584" y="5070"/>
                      <a:pt x="11599" y="5063"/>
                      <a:pt x="11611" y="5063"/>
                    </a:cubicBezTo>
                    <a:cubicBezTo>
                      <a:pt x="11646" y="5063"/>
                      <a:pt x="11655" y="5122"/>
                      <a:pt x="11717" y="5148"/>
                    </a:cubicBezTo>
                    <a:cubicBezTo>
                      <a:pt x="11723" y="5152"/>
                      <a:pt x="11729" y="5153"/>
                      <a:pt x="11734" y="5153"/>
                    </a:cubicBezTo>
                    <a:cubicBezTo>
                      <a:pt x="11761" y="5153"/>
                      <a:pt x="11754" y="5099"/>
                      <a:pt x="11764" y="5089"/>
                    </a:cubicBezTo>
                    <a:cubicBezTo>
                      <a:pt x="11741" y="5041"/>
                      <a:pt x="11812" y="5017"/>
                      <a:pt x="11860" y="5005"/>
                    </a:cubicBezTo>
                    <a:cubicBezTo>
                      <a:pt x="11955" y="4958"/>
                      <a:pt x="11991" y="4982"/>
                      <a:pt x="12050" y="4886"/>
                    </a:cubicBezTo>
                    <a:cubicBezTo>
                      <a:pt x="12050" y="4886"/>
                      <a:pt x="12101" y="4825"/>
                      <a:pt x="12118" y="4825"/>
                    </a:cubicBezTo>
                    <a:cubicBezTo>
                      <a:pt x="12119" y="4825"/>
                      <a:pt x="12121" y="4826"/>
                      <a:pt x="12122" y="4827"/>
                    </a:cubicBezTo>
                    <a:cubicBezTo>
                      <a:pt x="12144" y="4827"/>
                      <a:pt x="12083" y="4972"/>
                      <a:pt x="12172" y="4972"/>
                    </a:cubicBezTo>
                    <a:cubicBezTo>
                      <a:pt x="12178" y="4972"/>
                      <a:pt x="12185" y="4971"/>
                      <a:pt x="12193" y="4970"/>
                    </a:cubicBezTo>
                    <a:cubicBezTo>
                      <a:pt x="12300" y="4946"/>
                      <a:pt x="12419" y="4910"/>
                      <a:pt x="12526" y="4863"/>
                    </a:cubicBezTo>
                    <a:cubicBezTo>
                      <a:pt x="12518" y="4863"/>
                      <a:pt x="12479" y="4878"/>
                      <a:pt x="12450" y="4878"/>
                    </a:cubicBezTo>
                    <a:cubicBezTo>
                      <a:pt x="12435" y="4878"/>
                      <a:pt x="12423" y="4874"/>
                      <a:pt x="12419" y="4863"/>
                    </a:cubicBezTo>
                    <a:cubicBezTo>
                      <a:pt x="12419" y="4828"/>
                      <a:pt x="12579" y="4804"/>
                      <a:pt x="12574" y="4758"/>
                    </a:cubicBezTo>
                    <a:lnTo>
                      <a:pt x="12574" y="4758"/>
                    </a:lnTo>
                    <a:cubicBezTo>
                      <a:pt x="12573" y="4763"/>
                      <a:pt x="12563" y="4765"/>
                      <a:pt x="12548" y="4765"/>
                    </a:cubicBezTo>
                    <a:cubicBezTo>
                      <a:pt x="12506" y="4765"/>
                      <a:pt x="12430" y="4748"/>
                      <a:pt x="12455" y="4732"/>
                    </a:cubicBezTo>
                    <a:cubicBezTo>
                      <a:pt x="12497" y="4698"/>
                      <a:pt x="12550" y="4623"/>
                      <a:pt x="12591" y="4623"/>
                    </a:cubicBezTo>
                    <a:cubicBezTo>
                      <a:pt x="12608" y="4623"/>
                      <a:pt x="12623" y="4637"/>
                      <a:pt x="12633" y="4672"/>
                    </a:cubicBezTo>
                    <a:cubicBezTo>
                      <a:pt x="12633" y="4705"/>
                      <a:pt x="12614" y="4757"/>
                      <a:pt x="12655" y="4757"/>
                    </a:cubicBezTo>
                    <a:cubicBezTo>
                      <a:pt x="12659" y="4757"/>
                      <a:pt x="12664" y="4756"/>
                      <a:pt x="12669" y="4755"/>
                    </a:cubicBezTo>
                    <a:cubicBezTo>
                      <a:pt x="12776" y="4732"/>
                      <a:pt x="12872" y="4696"/>
                      <a:pt x="12967" y="4648"/>
                    </a:cubicBezTo>
                    <a:cubicBezTo>
                      <a:pt x="13026" y="4601"/>
                      <a:pt x="12943" y="4553"/>
                      <a:pt x="12931" y="4505"/>
                    </a:cubicBezTo>
                    <a:cubicBezTo>
                      <a:pt x="12979" y="4493"/>
                      <a:pt x="13023" y="4487"/>
                      <a:pt x="13068" y="4487"/>
                    </a:cubicBezTo>
                    <a:cubicBezTo>
                      <a:pt x="13113" y="4487"/>
                      <a:pt x="13157" y="4493"/>
                      <a:pt x="13205" y="4505"/>
                    </a:cubicBezTo>
                    <a:cubicBezTo>
                      <a:pt x="13241" y="4541"/>
                      <a:pt x="13098" y="4601"/>
                      <a:pt x="13086" y="4613"/>
                    </a:cubicBezTo>
                    <a:cubicBezTo>
                      <a:pt x="13137" y="4592"/>
                      <a:pt x="13241" y="4536"/>
                      <a:pt x="13307" y="4536"/>
                    </a:cubicBezTo>
                    <a:cubicBezTo>
                      <a:pt x="13318" y="4536"/>
                      <a:pt x="13328" y="4538"/>
                      <a:pt x="13336" y="4541"/>
                    </a:cubicBezTo>
                    <a:cubicBezTo>
                      <a:pt x="13407" y="4565"/>
                      <a:pt x="13407" y="4648"/>
                      <a:pt x="13419" y="4684"/>
                    </a:cubicBezTo>
                    <a:cubicBezTo>
                      <a:pt x="13431" y="4601"/>
                      <a:pt x="13455" y="4505"/>
                      <a:pt x="13491" y="4422"/>
                    </a:cubicBezTo>
                    <a:cubicBezTo>
                      <a:pt x="13515" y="4386"/>
                      <a:pt x="13586" y="4374"/>
                      <a:pt x="13622" y="4351"/>
                    </a:cubicBezTo>
                    <a:cubicBezTo>
                      <a:pt x="13663" y="4320"/>
                      <a:pt x="13660" y="4262"/>
                      <a:pt x="13688" y="4262"/>
                    </a:cubicBezTo>
                    <a:cubicBezTo>
                      <a:pt x="13693" y="4262"/>
                      <a:pt x="13698" y="4264"/>
                      <a:pt x="13705" y="4267"/>
                    </a:cubicBezTo>
                    <a:cubicBezTo>
                      <a:pt x="13753" y="4303"/>
                      <a:pt x="13693" y="4410"/>
                      <a:pt x="13753" y="4458"/>
                    </a:cubicBezTo>
                    <a:cubicBezTo>
                      <a:pt x="13763" y="4468"/>
                      <a:pt x="13774" y="4472"/>
                      <a:pt x="13785" y="4472"/>
                    </a:cubicBezTo>
                    <a:cubicBezTo>
                      <a:pt x="13824" y="4472"/>
                      <a:pt x="13865" y="4417"/>
                      <a:pt x="13884" y="4398"/>
                    </a:cubicBezTo>
                    <a:cubicBezTo>
                      <a:pt x="13896" y="4362"/>
                      <a:pt x="13896" y="4327"/>
                      <a:pt x="13943" y="4303"/>
                    </a:cubicBezTo>
                    <a:cubicBezTo>
                      <a:pt x="14003" y="4279"/>
                      <a:pt x="14050" y="4255"/>
                      <a:pt x="14110" y="4232"/>
                    </a:cubicBezTo>
                    <a:cubicBezTo>
                      <a:pt x="14265" y="4196"/>
                      <a:pt x="14408" y="4124"/>
                      <a:pt x="14538" y="4041"/>
                    </a:cubicBezTo>
                    <a:cubicBezTo>
                      <a:pt x="14560" y="4019"/>
                      <a:pt x="14552" y="3968"/>
                      <a:pt x="14578" y="3968"/>
                    </a:cubicBezTo>
                    <a:cubicBezTo>
                      <a:pt x="14580" y="3968"/>
                      <a:pt x="14583" y="3969"/>
                      <a:pt x="14586" y="3970"/>
                    </a:cubicBezTo>
                    <a:cubicBezTo>
                      <a:pt x="14634" y="3970"/>
                      <a:pt x="14681" y="4017"/>
                      <a:pt x="14741" y="4017"/>
                    </a:cubicBezTo>
                    <a:cubicBezTo>
                      <a:pt x="14753" y="4018"/>
                      <a:pt x="14765" y="4019"/>
                      <a:pt x="14777" y="4019"/>
                    </a:cubicBezTo>
                    <a:cubicBezTo>
                      <a:pt x="14906" y="4019"/>
                      <a:pt x="15024" y="3962"/>
                      <a:pt x="15122" y="3886"/>
                    </a:cubicBezTo>
                    <a:cubicBezTo>
                      <a:pt x="15146" y="3862"/>
                      <a:pt x="15158" y="3791"/>
                      <a:pt x="15170" y="3791"/>
                    </a:cubicBezTo>
                    <a:cubicBezTo>
                      <a:pt x="15222" y="3791"/>
                      <a:pt x="15219" y="3866"/>
                      <a:pt x="15268" y="3866"/>
                    </a:cubicBezTo>
                    <a:cubicBezTo>
                      <a:pt x="15274" y="3866"/>
                      <a:pt x="15281" y="3865"/>
                      <a:pt x="15289" y="3862"/>
                    </a:cubicBezTo>
                    <a:cubicBezTo>
                      <a:pt x="15289" y="3862"/>
                      <a:pt x="15277" y="3779"/>
                      <a:pt x="15336" y="3755"/>
                    </a:cubicBezTo>
                    <a:cubicBezTo>
                      <a:pt x="15384" y="3731"/>
                      <a:pt x="15420" y="3720"/>
                      <a:pt x="15408" y="3684"/>
                    </a:cubicBezTo>
                    <a:cubicBezTo>
                      <a:pt x="15384" y="3589"/>
                      <a:pt x="15408" y="3589"/>
                      <a:pt x="15455" y="3493"/>
                    </a:cubicBezTo>
                    <a:cubicBezTo>
                      <a:pt x="15479" y="3505"/>
                      <a:pt x="15598" y="3624"/>
                      <a:pt x="15574" y="3624"/>
                    </a:cubicBezTo>
                    <a:cubicBezTo>
                      <a:pt x="15568" y="3624"/>
                      <a:pt x="15558" y="3623"/>
                      <a:pt x="15547" y="3623"/>
                    </a:cubicBezTo>
                    <a:cubicBezTo>
                      <a:pt x="15519" y="3623"/>
                      <a:pt x="15484" y="3629"/>
                      <a:pt x="15467" y="3672"/>
                    </a:cubicBezTo>
                    <a:cubicBezTo>
                      <a:pt x="15461" y="3698"/>
                      <a:pt x="15465" y="3706"/>
                      <a:pt x="15476" y="3706"/>
                    </a:cubicBezTo>
                    <a:cubicBezTo>
                      <a:pt x="15485" y="3706"/>
                      <a:pt x="15499" y="3701"/>
                      <a:pt x="15515" y="3696"/>
                    </a:cubicBezTo>
                    <a:cubicBezTo>
                      <a:pt x="15555" y="3696"/>
                      <a:pt x="15638" y="3602"/>
                      <a:pt x="15706" y="3602"/>
                    </a:cubicBezTo>
                    <a:cubicBezTo>
                      <a:pt x="15718" y="3602"/>
                      <a:pt x="15730" y="3605"/>
                      <a:pt x="15741" y="3612"/>
                    </a:cubicBezTo>
                    <a:cubicBezTo>
                      <a:pt x="15749" y="3620"/>
                      <a:pt x="15759" y="3623"/>
                      <a:pt x="15771" y="3623"/>
                    </a:cubicBezTo>
                    <a:cubicBezTo>
                      <a:pt x="15779" y="3623"/>
                      <a:pt x="15789" y="3622"/>
                      <a:pt x="15799" y="3618"/>
                    </a:cubicBezTo>
                    <a:lnTo>
                      <a:pt x="15799" y="3618"/>
                    </a:lnTo>
                    <a:cubicBezTo>
                      <a:pt x="15804" y="3621"/>
                      <a:pt x="15808" y="3623"/>
                      <a:pt x="15812" y="3624"/>
                    </a:cubicBezTo>
                    <a:lnTo>
                      <a:pt x="15808" y="3615"/>
                    </a:lnTo>
                    <a:lnTo>
                      <a:pt x="15808" y="3615"/>
                    </a:lnTo>
                    <a:cubicBezTo>
                      <a:pt x="15805" y="3616"/>
                      <a:pt x="15802" y="3617"/>
                      <a:pt x="15799" y="3618"/>
                    </a:cubicBezTo>
                    <a:lnTo>
                      <a:pt x="15799" y="3618"/>
                    </a:lnTo>
                    <a:cubicBezTo>
                      <a:pt x="15740" y="3589"/>
                      <a:pt x="15664" y="3515"/>
                      <a:pt x="15753" y="3481"/>
                    </a:cubicBezTo>
                    <a:lnTo>
                      <a:pt x="15753" y="3481"/>
                    </a:lnTo>
                    <a:lnTo>
                      <a:pt x="15753" y="3493"/>
                    </a:lnTo>
                    <a:lnTo>
                      <a:pt x="15808" y="3615"/>
                    </a:lnTo>
                    <a:lnTo>
                      <a:pt x="15808" y="3615"/>
                    </a:lnTo>
                    <a:cubicBezTo>
                      <a:pt x="15898" y="3583"/>
                      <a:pt x="16035" y="3461"/>
                      <a:pt x="16098" y="3434"/>
                    </a:cubicBezTo>
                    <a:cubicBezTo>
                      <a:pt x="16062" y="3362"/>
                      <a:pt x="16015" y="3386"/>
                      <a:pt x="15991" y="3327"/>
                    </a:cubicBezTo>
                    <a:cubicBezTo>
                      <a:pt x="16001" y="3323"/>
                      <a:pt x="16013" y="3321"/>
                      <a:pt x="16024" y="3321"/>
                    </a:cubicBezTo>
                    <a:cubicBezTo>
                      <a:pt x="16069" y="3321"/>
                      <a:pt x="16120" y="3344"/>
                      <a:pt x="16145" y="3344"/>
                    </a:cubicBezTo>
                    <a:cubicBezTo>
                      <a:pt x="16151" y="3344"/>
                      <a:pt x="16156" y="3343"/>
                      <a:pt x="16158" y="3339"/>
                    </a:cubicBezTo>
                    <a:cubicBezTo>
                      <a:pt x="16182" y="3315"/>
                      <a:pt x="16205" y="3219"/>
                      <a:pt x="16229" y="3172"/>
                    </a:cubicBezTo>
                    <a:cubicBezTo>
                      <a:pt x="16261" y="3204"/>
                      <a:pt x="16451" y="3272"/>
                      <a:pt x="16557" y="3272"/>
                    </a:cubicBezTo>
                    <a:cubicBezTo>
                      <a:pt x="16610" y="3272"/>
                      <a:pt x="16642" y="3255"/>
                      <a:pt x="16622" y="3208"/>
                    </a:cubicBezTo>
                    <a:cubicBezTo>
                      <a:pt x="16574" y="3208"/>
                      <a:pt x="16574" y="3231"/>
                      <a:pt x="16563" y="3243"/>
                    </a:cubicBezTo>
                    <a:cubicBezTo>
                      <a:pt x="16562" y="3244"/>
                      <a:pt x="16561" y="3244"/>
                      <a:pt x="16560" y="3244"/>
                    </a:cubicBezTo>
                    <a:cubicBezTo>
                      <a:pt x="16549" y="3244"/>
                      <a:pt x="16539" y="3159"/>
                      <a:pt x="16551" y="3136"/>
                    </a:cubicBezTo>
                    <a:cubicBezTo>
                      <a:pt x="16563" y="3100"/>
                      <a:pt x="16598" y="3077"/>
                      <a:pt x="16634" y="3065"/>
                    </a:cubicBezTo>
                    <a:cubicBezTo>
                      <a:pt x="16642" y="3063"/>
                      <a:pt x="16649" y="3062"/>
                      <a:pt x="16655" y="3062"/>
                    </a:cubicBezTo>
                    <a:cubicBezTo>
                      <a:pt x="16727" y="3062"/>
                      <a:pt x="16696" y="3174"/>
                      <a:pt x="16778" y="3174"/>
                    </a:cubicBezTo>
                    <a:cubicBezTo>
                      <a:pt x="16784" y="3174"/>
                      <a:pt x="16792" y="3174"/>
                      <a:pt x="16801" y="3172"/>
                    </a:cubicBezTo>
                    <a:cubicBezTo>
                      <a:pt x="16860" y="3148"/>
                      <a:pt x="16920" y="3124"/>
                      <a:pt x="16967" y="3089"/>
                    </a:cubicBezTo>
                    <a:cubicBezTo>
                      <a:pt x="17015" y="3041"/>
                      <a:pt x="16944" y="3005"/>
                      <a:pt x="17027" y="2958"/>
                    </a:cubicBezTo>
                    <a:cubicBezTo>
                      <a:pt x="17054" y="2944"/>
                      <a:pt x="17078" y="2930"/>
                      <a:pt x="17097" y="2930"/>
                    </a:cubicBezTo>
                    <a:cubicBezTo>
                      <a:pt x="17112" y="2930"/>
                      <a:pt x="17124" y="2937"/>
                      <a:pt x="17134" y="2958"/>
                    </a:cubicBezTo>
                    <a:cubicBezTo>
                      <a:pt x="17134" y="2981"/>
                      <a:pt x="17122" y="3029"/>
                      <a:pt x="17134" y="3041"/>
                    </a:cubicBezTo>
                    <a:cubicBezTo>
                      <a:pt x="17134" y="3041"/>
                      <a:pt x="17135" y="3041"/>
                      <a:pt x="17135" y="3041"/>
                    </a:cubicBezTo>
                    <a:cubicBezTo>
                      <a:pt x="17150" y="3041"/>
                      <a:pt x="17264" y="2788"/>
                      <a:pt x="17346" y="2788"/>
                    </a:cubicBezTo>
                    <a:cubicBezTo>
                      <a:pt x="17351" y="2788"/>
                      <a:pt x="17356" y="2789"/>
                      <a:pt x="17360" y="2791"/>
                    </a:cubicBezTo>
                    <a:cubicBezTo>
                      <a:pt x="17413" y="2826"/>
                      <a:pt x="17420" y="2868"/>
                      <a:pt x="17454" y="2868"/>
                    </a:cubicBezTo>
                    <a:cubicBezTo>
                      <a:pt x="17466" y="2868"/>
                      <a:pt x="17481" y="2863"/>
                      <a:pt x="17503" y="2850"/>
                    </a:cubicBezTo>
                    <a:cubicBezTo>
                      <a:pt x="17551" y="2827"/>
                      <a:pt x="17598" y="2803"/>
                      <a:pt x="17634" y="2767"/>
                    </a:cubicBezTo>
                    <a:lnTo>
                      <a:pt x="17634" y="2767"/>
                    </a:lnTo>
                    <a:cubicBezTo>
                      <a:pt x="17632" y="2769"/>
                      <a:pt x="17627" y="2769"/>
                      <a:pt x="17618" y="2769"/>
                    </a:cubicBezTo>
                    <a:cubicBezTo>
                      <a:pt x="17564" y="2769"/>
                      <a:pt x="17395" y="2738"/>
                      <a:pt x="17467" y="2708"/>
                    </a:cubicBezTo>
                    <a:cubicBezTo>
                      <a:pt x="17539" y="2696"/>
                      <a:pt x="17610" y="2660"/>
                      <a:pt x="17682" y="2636"/>
                    </a:cubicBezTo>
                    <a:lnTo>
                      <a:pt x="17789" y="2577"/>
                    </a:lnTo>
                    <a:cubicBezTo>
                      <a:pt x="17825" y="2577"/>
                      <a:pt x="17837" y="2565"/>
                      <a:pt x="17825" y="2541"/>
                    </a:cubicBezTo>
                    <a:cubicBezTo>
                      <a:pt x="17827" y="2539"/>
                      <a:pt x="17828" y="2538"/>
                      <a:pt x="17830" y="2538"/>
                    </a:cubicBezTo>
                    <a:cubicBezTo>
                      <a:pt x="17848" y="2538"/>
                      <a:pt x="17849" y="2649"/>
                      <a:pt x="17860" y="2660"/>
                    </a:cubicBezTo>
                    <a:cubicBezTo>
                      <a:pt x="17866" y="2666"/>
                      <a:pt x="17873" y="2669"/>
                      <a:pt x="17879" y="2669"/>
                    </a:cubicBezTo>
                    <a:cubicBezTo>
                      <a:pt x="17908" y="2669"/>
                      <a:pt x="17934" y="2608"/>
                      <a:pt x="17944" y="2588"/>
                    </a:cubicBezTo>
                    <a:cubicBezTo>
                      <a:pt x="17944" y="2577"/>
                      <a:pt x="17954" y="2492"/>
                      <a:pt x="18005" y="2492"/>
                    </a:cubicBezTo>
                    <a:cubicBezTo>
                      <a:pt x="18008" y="2492"/>
                      <a:pt x="18012" y="2493"/>
                      <a:pt x="18015" y="2493"/>
                    </a:cubicBezTo>
                    <a:cubicBezTo>
                      <a:pt x="18063" y="2493"/>
                      <a:pt x="18051" y="2553"/>
                      <a:pt x="18087" y="2565"/>
                    </a:cubicBezTo>
                    <a:cubicBezTo>
                      <a:pt x="18039" y="2541"/>
                      <a:pt x="18146" y="2398"/>
                      <a:pt x="18182" y="2362"/>
                    </a:cubicBezTo>
                    <a:cubicBezTo>
                      <a:pt x="18206" y="2327"/>
                      <a:pt x="18253" y="2303"/>
                      <a:pt x="18301" y="2291"/>
                    </a:cubicBezTo>
                    <a:cubicBezTo>
                      <a:pt x="18331" y="2291"/>
                      <a:pt x="18336" y="2317"/>
                      <a:pt x="18359" y="2317"/>
                    </a:cubicBezTo>
                    <a:cubicBezTo>
                      <a:pt x="18363" y="2317"/>
                      <a:pt x="18367" y="2316"/>
                      <a:pt x="18372" y="2315"/>
                    </a:cubicBezTo>
                    <a:cubicBezTo>
                      <a:pt x="18420" y="2303"/>
                      <a:pt x="18551" y="2243"/>
                      <a:pt x="18527" y="2196"/>
                    </a:cubicBezTo>
                    <a:cubicBezTo>
                      <a:pt x="18491" y="2160"/>
                      <a:pt x="18503" y="2136"/>
                      <a:pt x="18551" y="2100"/>
                    </a:cubicBezTo>
                    <a:cubicBezTo>
                      <a:pt x="18551" y="2100"/>
                      <a:pt x="18607" y="2063"/>
                      <a:pt x="18620" y="2063"/>
                    </a:cubicBezTo>
                    <a:cubicBezTo>
                      <a:pt x="18621" y="2063"/>
                      <a:pt x="18622" y="2063"/>
                      <a:pt x="18622" y="2065"/>
                    </a:cubicBezTo>
                    <a:cubicBezTo>
                      <a:pt x="18633" y="2075"/>
                      <a:pt x="18575" y="2224"/>
                      <a:pt x="18636" y="2224"/>
                    </a:cubicBezTo>
                    <a:cubicBezTo>
                      <a:pt x="18642" y="2224"/>
                      <a:pt x="18649" y="2223"/>
                      <a:pt x="18658" y="2219"/>
                    </a:cubicBezTo>
                    <a:cubicBezTo>
                      <a:pt x="18753" y="2172"/>
                      <a:pt x="18718" y="2088"/>
                      <a:pt x="18813" y="2076"/>
                    </a:cubicBezTo>
                    <a:cubicBezTo>
                      <a:pt x="18908" y="2065"/>
                      <a:pt x="18956" y="1993"/>
                      <a:pt x="19003" y="1910"/>
                    </a:cubicBezTo>
                    <a:cubicBezTo>
                      <a:pt x="19030" y="1870"/>
                      <a:pt x="19034" y="1863"/>
                      <a:pt x="19039" y="1863"/>
                    </a:cubicBezTo>
                    <a:cubicBezTo>
                      <a:pt x="19041" y="1863"/>
                      <a:pt x="19044" y="1865"/>
                      <a:pt x="19049" y="1865"/>
                    </a:cubicBezTo>
                    <a:cubicBezTo>
                      <a:pt x="19052" y="1865"/>
                      <a:pt x="19057" y="1864"/>
                      <a:pt x="19063" y="1862"/>
                    </a:cubicBezTo>
                    <a:cubicBezTo>
                      <a:pt x="19099" y="1862"/>
                      <a:pt x="19122" y="1815"/>
                      <a:pt x="19146" y="1791"/>
                    </a:cubicBezTo>
                    <a:cubicBezTo>
                      <a:pt x="19146" y="1752"/>
                      <a:pt x="19177" y="1667"/>
                      <a:pt x="19227" y="1667"/>
                    </a:cubicBezTo>
                    <a:cubicBezTo>
                      <a:pt x="19239" y="1667"/>
                      <a:pt x="19251" y="1672"/>
                      <a:pt x="19265" y="1684"/>
                    </a:cubicBezTo>
                    <a:cubicBezTo>
                      <a:pt x="19282" y="1692"/>
                      <a:pt x="19350" y="1752"/>
                      <a:pt x="19390" y="1752"/>
                    </a:cubicBezTo>
                    <a:cubicBezTo>
                      <a:pt x="19408" y="1752"/>
                      <a:pt x="19420" y="1740"/>
                      <a:pt x="19420" y="1707"/>
                    </a:cubicBezTo>
                    <a:cubicBezTo>
                      <a:pt x="19420" y="1648"/>
                      <a:pt x="19396" y="1624"/>
                      <a:pt x="19456" y="1588"/>
                    </a:cubicBezTo>
                    <a:cubicBezTo>
                      <a:pt x="19460" y="1587"/>
                      <a:pt x="19464" y="1587"/>
                      <a:pt x="19468" y="1587"/>
                    </a:cubicBezTo>
                    <a:cubicBezTo>
                      <a:pt x="19504" y="1587"/>
                      <a:pt x="19506" y="1636"/>
                      <a:pt x="19527" y="1636"/>
                    </a:cubicBezTo>
                    <a:cubicBezTo>
                      <a:pt x="19530" y="1638"/>
                      <a:pt x="19534" y="1638"/>
                      <a:pt x="19538" y="1638"/>
                    </a:cubicBezTo>
                    <a:cubicBezTo>
                      <a:pt x="19564" y="1638"/>
                      <a:pt x="19602" y="1609"/>
                      <a:pt x="19622" y="1588"/>
                    </a:cubicBezTo>
                    <a:lnTo>
                      <a:pt x="19575" y="1517"/>
                    </a:lnTo>
                    <a:cubicBezTo>
                      <a:pt x="19557" y="1523"/>
                      <a:pt x="19539" y="1526"/>
                      <a:pt x="19523" y="1526"/>
                    </a:cubicBezTo>
                    <a:cubicBezTo>
                      <a:pt x="19506" y="1526"/>
                      <a:pt x="19491" y="1523"/>
                      <a:pt x="19480" y="1517"/>
                    </a:cubicBezTo>
                    <a:cubicBezTo>
                      <a:pt x="19432" y="1481"/>
                      <a:pt x="19551" y="1422"/>
                      <a:pt x="19563" y="1410"/>
                    </a:cubicBezTo>
                    <a:cubicBezTo>
                      <a:pt x="19588" y="1392"/>
                      <a:pt x="19605" y="1386"/>
                      <a:pt x="19618" y="1386"/>
                    </a:cubicBezTo>
                    <a:cubicBezTo>
                      <a:pt x="19644" y="1386"/>
                      <a:pt x="19657" y="1411"/>
                      <a:pt x="19700" y="1411"/>
                    </a:cubicBezTo>
                    <a:cubicBezTo>
                      <a:pt x="19705" y="1411"/>
                      <a:pt x="19711" y="1411"/>
                      <a:pt x="19718" y="1410"/>
                    </a:cubicBezTo>
                    <a:cubicBezTo>
                      <a:pt x="19730" y="1410"/>
                      <a:pt x="19861" y="1374"/>
                      <a:pt x="19861" y="1350"/>
                    </a:cubicBezTo>
                    <a:cubicBezTo>
                      <a:pt x="19861" y="1303"/>
                      <a:pt x="19813" y="1291"/>
                      <a:pt x="19884" y="1243"/>
                    </a:cubicBezTo>
                    <a:cubicBezTo>
                      <a:pt x="19920" y="1219"/>
                      <a:pt x="19956" y="1207"/>
                      <a:pt x="19956" y="1172"/>
                    </a:cubicBezTo>
                    <a:cubicBezTo>
                      <a:pt x="19956" y="1100"/>
                      <a:pt x="20182" y="957"/>
                      <a:pt x="20242" y="922"/>
                    </a:cubicBezTo>
                    <a:cubicBezTo>
                      <a:pt x="20265" y="908"/>
                      <a:pt x="20279" y="903"/>
                      <a:pt x="20290" y="903"/>
                    </a:cubicBezTo>
                    <a:cubicBezTo>
                      <a:pt x="20307" y="903"/>
                      <a:pt x="20315" y="914"/>
                      <a:pt x="20337" y="922"/>
                    </a:cubicBezTo>
                    <a:cubicBezTo>
                      <a:pt x="20340" y="922"/>
                      <a:pt x="20344" y="923"/>
                      <a:pt x="20348" y="923"/>
                    </a:cubicBezTo>
                    <a:cubicBezTo>
                      <a:pt x="20397" y="923"/>
                      <a:pt x="20470" y="861"/>
                      <a:pt x="20492" y="850"/>
                    </a:cubicBezTo>
                    <a:cubicBezTo>
                      <a:pt x="20551" y="838"/>
                      <a:pt x="20599" y="791"/>
                      <a:pt x="20599" y="731"/>
                    </a:cubicBezTo>
                    <a:cubicBezTo>
                      <a:pt x="20599" y="683"/>
                      <a:pt x="20634" y="672"/>
                      <a:pt x="20670" y="648"/>
                    </a:cubicBezTo>
                    <a:cubicBezTo>
                      <a:pt x="20694" y="612"/>
                      <a:pt x="20694" y="576"/>
                      <a:pt x="20730" y="541"/>
                    </a:cubicBezTo>
                    <a:cubicBezTo>
                      <a:pt x="20789" y="469"/>
                      <a:pt x="20825" y="481"/>
                      <a:pt x="20873" y="433"/>
                    </a:cubicBezTo>
                    <a:cubicBezTo>
                      <a:pt x="20884" y="433"/>
                      <a:pt x="20915" y="373"/>
                      <a:pt x="20929" y="373"/>
                    </a:cubicBezTo>
                    <a:cubicBezTo>
                      <a:pt x="20930" y="373"/>
                      <a:pt x="20931" y="373"/>
                      <a:pt x="20932" y="374"/>
                    </a:cubicBezTo>
                    <a:cubicBezTo>
                      <a:pt x="20956" y="362"/>
                      <a:pt x="20980" y="350"/>
                      <a:pt x="21004" y="338"/>
                    </a:cubicBezTo>
                    <a:cubicBezTo>
                      <a:pt x="21051" y="314"/>
                      <a:pt x="21087" y="255"/>
                      <a:pt x="21099" y="195"/>
                    </a:cubicBezTo>
                    <a:cubicBezTo>
                      <a:pt x="21075" y="160"/>
                      <a:pt x="21063" y="124"/>
                      <a:pt x="21063" y="88"/>
                    </a:cubicBezTo>
                    <a:cubicBezTo>
                      <a:pt x="21053" y="67"/>
                      <a:pt x="21061" y="1"/>
                      <a:pt x="210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3"/>
              <p:cNvSpPr/>
              <p:nvPr/>
            </p:nvSpPr>
            <p:spPr>
              <a:xfrm>
                <a:off x="4650724" y="3645891"/>
                <a:ext cx="749090" cy="665692"/>
              </a:xfrm>
              <a:custGeom>
                <a:avLst/>
                <a:gdLst/>
                <a:ahLst/>
                <a:cxnLst/>
                <a:rect l="l" t="t" r="r" b="b"/>
                <a:pathLst>
                  <a:path w="24135" h="21448" extrusionOk="0">
                    <a:moveTo>
                      <a:pt x="21254" y="802"/>
                    </a:moveTo>
                    <a:cubicBezTo>
                      <a:pt x="23302" y="9911"/>
                      <a:pt x="17408" y="18912"/>
                      <a:pt x="8240" y="20662"/>
                    </a:cubicBezTo>
                    <a:cubicBezTo>
                      <a:pt x="7496" y="20805"/>
                      <a:pt x="6814" y="20876"/>
                      <a:pt x="6189" y="20876"/>
                    </a:cubicBezTo>
                    <a:cubicBezTo>
                      <a:pt x="5564" y="20876"/>
                      <a:pt x="4996" y="20805"/>
                      <a:pt x="4478" y="20662"/>
                    </a:cubicBezTo>
                    <a:cubicBezTo>
                      <a:pt x="2716" y="20186"/>
                      <a:pt x="1632" y="19162"/>
                      <a:pt x="1263" y="17626"/>
                    </a:cubicBezTo>
                    <a:cubicBezTo>
                      <a:pt x="620" y="14923"/>
                      <a:pt x="2370" y="11304"/>
                      <a:pt x="4359" y="9494"/>
                    </a:cubicBezTo>
                    <a:cubicBezTo>
                      <a:pt x="6788" y="7291"/>
                      <a:pt x="10026" y="6089"/>
                      <a:pt x="12884" y="5029"/>
                    </a:cubicBezTo>
                    <a:cubicBezTo>
                      <a:pt x="15801" y="3934"/>
                      <a:pt x="18813" y="2815"/>
                      <a:pt x="21254" y="802"/>
                    </a:cubicBezTo>
                    <a:close/>
                    <a:moveTo>
                      <a:pt x="21416" y="0"/>
                    </a:moveTo>
                    <a:cubicBezTo>
                      <a:pt x="21351" y="0"/>
                      <a:pt x="21287" y="27"/>
                      <a:pt x="21230" y="76"/>
                    </a:cubicBezTo>
                    <a:cubicBezTo>
                      <a:pt x="18813" y="2207"/>
                      <a:pt x="15693" y="3374"/>
                      <a:pt x="12681" y="4493"/>
                    </a:cubicBezTo>
                    <a:cubicBezTo>
                      <a:pt x="9776" y="5577"/>
                      <a:pt x="6490" y="6791"/>
                      <a:pt x="3978" y="9077"/>
                    </a:cubicBezTo>
                    <a:cubicBezTo>
                      <a:pt x="1811" y="11030"/>
                      <a:pt x="1" y="14816"/>
                      <a:pt x="703" y="17757"/>
                    </a:cubicBezTo>
                    <a:cubicBezTo>
                      <a:pt x="1132" y="19483"/>
                      <a:pt x="2382" y="20686"/>
                      <a:pt x="4323" y="21210"/>
                    </a:cubicBezTo>
                    <a:cubicBezTo>
                      <a:pt x="4930" y="21364"/>
                      <a:pt x="5561" y="21448"/>
                      <a:pt x="6192" y="21448"/>
                    </a:cubicBezTo>
                    <a:cubicBezTo>
                      <a:pt x="6919" y="21436"/>
                      <a:pt x="7633" y="21364"/>
                      <a:pt x="8347" y="21222"/>
                    </a:cubicBezTo>
                    <a:cubicBezTo>
                      <a:pt x="18015" y="19376"/>
                      <a:pt x="24135" y="9756"/>
                      <a:pt x="21694" y="219"/>
                    </a:cubicBezTo>
                    <a:cubicBezTo>
                      <a:pt x="21670" y="124"/>
                      <a:pt x="21599" y="40"/>
                      <a:pt x="21504" y="17"/>
                    </a:cubicBezTo>
                    <a:cubicBezTo>
                      <a:pt x="21474" y="6"/>
                      <a:pt x="21445" y="0"/>
                      <a:pt x="21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3"/>
              <p:cNvSpPr/>
              <p:nvPr/>
            </p:nvSpPr>
            <p:spPr>
              <a:xfrm>
                <a:off x="4682009" y="3663024"/>
                <a:ext cx="645021" cy="634531"/>
              </a:xfrm>
              <a:custGeom>
                <a:avLst/>
                <a:gdLst/>
                <a:ahLst/>
                <a:cxnLst/>
                <a:rect l="l" t="t" r="r" b="b"/>
                <a:pathLst>
                  <a:path w="20782" h="20444" extrusionOk="0">
                    <a:moveTo>
                      <a:pt x="20030" y="855"/>
                    </a:moveTo>
                    <a:lnTo>
                      <a:pt x="20019" y="893"/>
                    </a:lnTo>
                    <a:cubicBezTo>
                      <a:pt x="20022" y="891"/>
                      <a:pt x="20026" y="875"/>
                      <a:pt x="20030" y="855"/>
                    </a:cubicBezTo>
                    <a:close/>
                    <a:moveTo>
                      <a:pt x="20042" y="946"/>
                    </a:moveTo>
                    <a:lnTo>
                      <a:pt x="20042" y="946"/>
                    </a:lnTo>
                    <a:cubicBezTo>
                      <a:pt x="20039" y="952"/>
                      <a:pt x="20035" y="958"/>
                      <a:pt x="20031" y="965"/>
                    </a:cubicBezTo>
                    <a:cubicBezTo>
                      <a:pt x="20035" y="959"/>
                      <a:pt x="20039" y="953"/>
                      <a:pt x="20042" y="946"/>
                    </a:cubicBezTo>
                    <a:close/>
                    <a:moveTo>
                      <a:pt x="18542" y="1737"/>
                    </a:moveTo>
                    <a:cubicBezTo>
                      <a:pt x="18493" y="1737"/>
                      <a:pt x="18475" y="1834"/>
                      <a:pt x="18528" y="1834"/>
                    </a:cubicBezTo>
                    <a:cubicBezTo>
                      <a:pt x="18538" y="1834"/>
                      <a:pt x="18551" y="1831"/>
                      <a:pt x="18567" y="1822"/>
                    </a:cubicBezTo>
                    <a:cubicBezTo>
                      <a:pt x="18579" y="1810"/>
                      <a:pt x="18591" y="1810"/>
                      <a:pt x="18614" y="1798"/>
                    </a:cubicBezTo>
                    <a:cubicBezTo>
                      <a:pt x="18587" y="1753"/>
                      <a:pt x="18562" y="1737"/>
                      <a:pt x="18542" y="1737"/>
                    </a:cubicBezTo>
                    <a:close/>
                    <a:moveTo>
                      <a:pt x="17079" y="2203"/>
                    </a:moveTo>
                    <a:cubicBezTo>
                      <a:pt x="17114" y="2203"/>
                      <a:pt x="17150" y="2227"/>
                      <a:pt x="17162" y="2263"/>
                    </a:cubicBezTo>
                    <a:lnTo>
                      <a:pt x="17174" y="2263"/>
                    </a:lnTo>
                    <a:cubicBezTo>
                      <a:pt x="17143" y="2280"/>
                      <a:pt x="17119" y="2288"/>
                      <a:pt x="17100" y="2288"/>
                    </a:cubicBezTo>
                    <a:cubicBezTo>
                      <a:pt x="17066" y="2288"/>
                      <a:pt x="17046" y="2265"/>
                      <a:pt x="17031" y="2227"/>
                    </a:cubicBezTo>
                    <a:lnTo>
                      <a:pt x="17079" y="2203"/>
                    </a:lnTo>
                    <a:close/>
                    <a:moveTo>
                      <a:pt x="13376" y="3763"/>
                    </a:moveTo>
                    <a:lnTo>
                      <a:pt x="13376" y="3764"/>
                    </a:lnTo>
                    <a:lnTo>
                      <a:pt x="13376" y="3764"/>
                    </a:lnTo>
                    <a:cubicBezTo>
                      <a:pt x="13376" y="3763"/>
                      <a:pt x="13376" y="3763"/>
                      <a:pt x="13376" y="3763"/>
                    </a:cubicBezTo>
                    <a:close/>
                    <a:moveTo>
                      <a:pt x="13757" y="3763"/>
                    </a:moveTo>
                    <a:lnTo>
                      <a:pt x="13828" y="3798"/>
                    </a:lnTo>
                    <a:cubicBezTo>
                      <a:pt x="13804" y="3834"/>
                      <a:pt x="13804" y="3870"/>
                      <a:pt x="13745" y="3882"/>
                    </a:cubicBezTo>
                    <a:cubicBezTo>
                      <a:pt x="13733" y="3846"/>
                      <a:pt x="13709" y="3787"/>
                      <a:pt x="13757" y="3763"/>
                    </a:cubicBezTo>
                    <a:close/>
                    <a:moveTo>
                      <a:pt x="20463" y="5079"/>
                    </a:moveTo>
                    <a:cubicBezTo>
                      <a:pt x="20488" y="5079"/>
                      <a:pt x="20514" y="5104"/>
                      <a:pt x="20508" y="5144"/>
                    </a:cubicBezTo>
                    <a:cubicBezTo>
                      <a:pt x="20487" y="5164"/>
                      <a:pt x="20464" y="5188"/>
                      <a:pt x="20447" y="5188"/>
                    </a:cubicBezTo>
                    <a:cubicBezTo>
                      <a:pt x="20433" y="5188"/>
                      <a:pt x="20424" y="5174"/>
                      <a:pt x="20424" y="5132"/>
                    </a:cubicBezTo>
                    <a:cubicBezTo>
                      <a:pt x="20424" y="5095"/>
                      <a:pt x="20443" y="5079"/>
                      <a:pt x="20463" y="5079"/>
                    </a:cubicBezTo>
                    <a:close/>
                    <a:moveTo>
                      <a:pt x="20451" y="6488"/>
                    </a:moveTo>
                    <a:cubicBezTo>
                      <a:pt x="20451" y="6488"/>
                      <a:pt x="20451" y="6488"/>
                      <a:pt x="20450" y="6488"/>
                    </a:cubicBezTo>
                    <a:lnTo>
                      <a:pt x="20450" y="6488"/>
                    </a:lnTo>
                    <a:cubicBezTo>
                      <a:pt x="20454" y="6489"/>
                      <a:pt x="20458" y="6489"/>
                      <a:pt x="20460" y="6489"/>
                    </a:cubicBezTo>
                    <a:cubicBezTo>
                      <a:pt x="20457" y="6488"/>
                      <a:pt x="20454" y="6488"/>
                      <a:pt x="20451" y="6488"/>
                    </a:cubicBezTo>
                    <a:close/>
                    <a:moveTo>
                      <a:pt x="20117" y="6703"/>
                    </a:moveTo>
                    <a:cubicBezTo>
                      <a:pt x="20116" y="6703"/>
                      <a:pt x="20116" y="6703"/>
                      <a:pt x="20115" y="6704"/>
                    </a:cubicBezTo>
                    <a:cubicBezTo>
                      <a:pt x="20116" y="6703"/>
                      <a:pt x="20116" y="6703"/>
                      <a:pt x="20117" y="6703"/>
                    </a:cubicBezTo>
                    <a:close/>
                    <a:moveTo>
                      <a:pt x="20269" y="6596"/>
                    </a:moveTo>
                    <a:cubicBezTo>
                      <a:pt x="20302" y="6596"/>
                      <a:pt x="20354" y="6606"/>
                      <a:pt x="20354" y="6653"/>
                    </a:cubicBezTo>
                    <a:lnTo>
                      <a:pt x="20354" y="6653"/>
                    </a:lnTo>
                    <a:cubicBezTo>
                      <a:pt x="20353" y="6655"/>
                      <a:pt x="20353" y="6660"/>
                      <a:pt x="20353" y="6668"/>
                    </a:cubicBezTo>
                    <a:cubicBezTo>
                      <a:pt x="20368" y="6698"/>
                      <a:pt x="20364" y="6723"/>
                      <a:pt x="20350" y="6723"/>
                    </a:cubicBezTo>
                    <a:cubicBezTo>
                      <a:pt x="20342" y="6723"/>
                      <a:pt x="20330" y="6714"/>
                      <a:pt x="20317" y="6692"/>
                    </a:cubicBezTo>
                    <a:cubicBezTo>
                      <a:pt x="20305" y="6656"/>
                      <a:pt x="20281" y="6620"/>
                      <a:pt x="20269" y="6596"/>
                    </a:cubicBezTo>
                    <a:close/>
                    <a:moveTo>
                      <a:pt x="6165" y="6870"/>
                    </a:moveTo>
                    <a:cubicBezTo>
                      <a:pt x="6187" y="6870"/>
                      <a:pt x="6202" y="6882"/>
                      <a:pt x="6196" y="6918"/>
                    </a:cubicBezTo>
                    <a:cubicBezTo>
                      <a:pt x="6184" y="6966"/>
                      <a:pt x="6137" y="6977"/>
                      <a:pt x="6089" y="7001"/>
                    </a:cubicBezTo>
                    <a:cubicBezTo>
                      <a:pt x="6077" y="6977"/>
                      <a:pt x="6041" y="6918"/>
                      <a:pt x="6089" y="6894"/>
                    </a:cubicBezTo>
                    <a:cubicBezTo>
                      <a:pt x="6113" y="6882"/>
                      <a:pt x="6143" y="6870"/>
                      <a:pt x="6165" y="6870"/>
                    </a:cubicBezTo>
                    <a:close/>
                    <a:moveTo>
                      <a:pt x="5781" y="7404"/>
                    </a:moveTo>
                    <a:cubicBezTo>
                      <a:pt x="5734" y="7404"/>
                      <a:pt x="5719" y="7502"/>
                      <a:pt x="5768" y="7502"/>
                    </a:cubicBezTo>
                    <a:cubicBezTo>
                      <a:pt x="5777" y="7502"/>
                      <a:pt x="5789" y="7498"/>
                      <a:pt x="5803" y="7489"/>
                    </a:cubicBezTo>
                    <a:cubicBezTo>
                      <a:pt x="5815" y="7477"/>
                      <a:pt x="5839" y="7477"/>
                      <a:pt x="5851" y="7466"/>
                    </a:cubicBezTo>
                    <a:cubicBezTo>
                      <a:pt x="5824" y="7420"/>
                      <a:pt x="5800" y="7404"/>
                      <a:pt x="5781" y="7404"/>
                    </a:cubicBezTo>
                    <a:close/>
                    <a:moveTo>
                      <a:pt x="5622" y="7664"/>
                    </a:moveTo>
                    <a:cubicBezTo>
                      <a:pt x="5623" y="7665"/>
                      <a:pt x="5624" y="7667"/>
                      <a:pt x="5625" y="7668"/>
                    </a:cubicBezTo>
                    <a:cubicBezTo>
                      <a:pt x="5624" y="7667"/>
                      <a:pt x="5623" y="7665"/>
                      <a:pt x="5622" y="7664"/>
                    </a:cubicBezTo>
                    <a:close/>
                    <a:moveTo>
                      <a:pt x="20156" y="7940"/>
                    </a:moveTo>
                    <a:lnTo>
                      <a:pt x="20156" y="7940"/>
                    </a:lnTo>
                    <a:cubicBezTo>
                      <a:pt x="20158" y="7941"/>
                      <a:pt x="20160" y="7942"/>
                      <a:pt x="20162" y="7942"/>
                    </a:cubicBezTo>
                    <a:cubicBezTo>
                      <a:pt x="20160" y="7941"/>
                      <a:pt x="20158" y="7941"/>
                      <a:pt x="20156" y="7940"/>
                    </a:cubicBezTo>
                    <a:close/>
                    <a:moveTo>
                      <a:pt x="4871" y="7806"/>
                    </a:moveTo>
                    <a:cubicBezTo>
                      <a:pt x="4894" y="7806"/>
                      <a:pt x="4910" y="7821"/>
                      <a:pt x="4910" y="7858"/>
                    </a:cubicBezTo>
                    <a:cubicBezTo>
                      <a:pt x="4910" y="7906"/>
                      <a:pt x="4851" y="7918"/>
                      <a:pt x="4815" y="7954"/>
                    </a:cubicBezTo>
                    <a:cubicBezTo>
                      <a:pt x="4791" y="7918"/>
                      <a:pt x="4756" y="7870"/>
                      <a:pt x="4803" y="7835"/>
                    </a:cubicBezTo>
                    <a:cubicBezTo>
                      <a:pt x="4826" y="7818"/>
                      <a:pt x="4851" y="7806"/>
                      <a:pt x="4871" y="7806"/>
                    </a:cubicBezTo>
                    <a:close/>
                    <a:moveTo>
                      <a:pt x="19912" y="8644"/>
                    </a:moveTo>
                    <a:cubicBezTo>
                      <a:pt x="19948" y="8656"/>
                      <a:pt x="19948" y="8656"/>
                      <a:pt x="19936" y="8704"/>
                    </a:cubicBezTo>
                    <a:cubicBezTo>
                      <a:pt x="19925" y="8747"/>
                      <a:pt x="19914" y="8801"/>
                      <a:pt x="19876" y="8801"/>
                    </a:cubicBezTo>
                    <a:cubicBezTo>
                      <a:pt x="19873" y="8801"/>
                      <a:pt x="19869" y="8800"/>
                      <a:pt x="19865" y="8799"/>
                    </a:cubicBezTo>
                    <a:lnTo>
                      <a:pt x="19912" y="8644"/>
                    </a:lnTo>
                    <a:close/>
                    <a:moveTo>
                      <a:pt x="3500" y="9184"/>
                    </a:moveTo>
                    <a:cubicBezTo>
                      <a:pt x="3500" y="9184"/>
                      <a:pt x="3498" y="9186"/>
                      <a:pt x="3494" y="9192"/>
                    </a:cubicBezTo>
                    <a:cubicBezTo>
                      <a:pt x="3493" y="9193"/>
                      <a:pt x="3493" y="9195"/>
                      <a:pt x="3493" y="9196"/>
                    </a:cubicBezTo>
                    <a:lnTo>
                      <a:pt x="3493" y="9196"/>
                    </a:lnTo>
                    <a:cubicBezTo>
                      <a:pt x="3498" y="9190"/>
                      <a:pt x="3501" y="9184"/>
                      <a:pt x="3500" y="9184"/>
                    </a:cubicBezTo>
                    <a:close/>
                    <a:moveTo>
                      <a:pt x="19246" y="9850"/>
                    </a:moveTo>
                    <a:cubicBezTo>
                      <a:pt x="19241" y="9855"/>
                      <a:pt x="19237" y="9862"/>
                      <a:pt x="19234" y="9871"/>
                    </a:cubicBezTo>
                    <a:cubicBezTo>
                      <a:pt x="19237" y="9865"/>
                      <a:pt x="19241" y="9858"/>
                      <a:pt x="19246" y="9850"/>
                    </a:cubicBezTo>
                    <a:close/>
                    <a:moveTo>
                      <a:pt x="19884" y="9924"/>
                    </a:moveTo>
                    <a:cubicBezTo>
                      <a:pt x="19869" y="9924"/>
                      <a:pt x="19861" y="9934"/>
                      <a:pt x="19853" y="9966"/>
                    </a:cubicBezTo>
                    <a:cubicBezTo>
                      <a:pt x="19842" y="9977"/>
                      <a:pt x="19799" y="10062"/>
                      <a:pt x="19823" y="10062"/>
                    </a:cubicBezTo>
                    <a:cubicBezTo>
                      <a:pt x="19825" y="10062"/>
                      <a:pt x="19827" y="10062"/>
                      <a:pt x="19829" y="10061"/>
                    </a:cubicBezTo>
                    <a:cubicBezTo>
                      <a:pt x="19888" y="10037"/>
                      <a:pt x="19900" y="9990"/>
                      <a:pt x="19912" y="9930"/>
                    </a:cubicBezTo>
                    <a:cubicBezTo>
                      <a:pt x="19900" y="9926"/>
                      <a:pt x="19891" y="9924"/>
                      <a:pt x="19884" y="9924"/>
                    </a:cubicBezTo>
                    <a:close/>
                    <a:moveTo>
                      <a:pt x="2004" y="11060"/>
                    </a:moveTo>
                    <a:cubicBezTo>
                      <a:pt x="2004" y="11060"/>
                      <a:pt x="2005" y="11061"/>
                      <a:pt x="2005" y="11061"/>
                    </a:cubicBezTo>
                    <a:cubicBezTo>
                      <a:pt x="2005" y="11061"/>
                      <a:pt x="2004" y="11060"/>
                      <a:pt x="2004" y="11060"/>
                    </a:cubicBezTo>
                    <a:close/>
                    <a:moveTo>
                      <a:pt x="17036" y="14289"/>
                    </a:moveTo>
                    <a:cubicBezTo>
                      <a:pt x="17023" y="14289"/>
                      <a:pt x="17008" y="14296"/>
                      <a:pt x="16995" y="14312"/>
                    </a:cubicBezTo>
                    <a:cubicBezTo>
                      <a:pt x="16953" y="14354"/>
                      <a:pt x="16983" y="14391"/>
                      <a:pt x="17021" y="14391"/>
                    </a:cubicBezTo>
                    <a:cubicBezTo>
                      <a:pt x="17037" y="14391"/>
                      <a:pt x="17053" y="14385"/>
                      <a:pt x="17067" y="14371"/>
                    </a:cubicBezTo>
                    <a:cubicBezTo>
                      <a:pt x="17101" y="14336"/>
                      <a:pt x="17073" y="14289"/>
                      <a:pt x="17036" y="14289"/>
                    </a:cubicBezTo>
                    <a:close/>
                    <a:moveTo>
                      <a:pt x="16852" y="14550"/>
                    </a:moveTo>
                    <a:lnTo>
                      <a:pt x="16852" y="14550"/>
                    </a:lnTo>
                    <a:cubicBezTo>
                      <a:pt x="16790" y="14623"/>
                      <a:pt x="16791" y="14659"/>
                      <a:pt x="16856" y="14659"/>
                    </a:cubicBezTo>
                    <a:cubicBezTo>
                      <a:pt x="16866" y="14659"/>
                      <a:pt x="16876" y="14658"/>
                      <a:pt x="16888" y="14657"/>
                    </a:cubicBezTo>
                    <a:cubicBezTo>
                      <a:pt x="16888" y="14609"/>
                      <a:pt x="16900" y="14574"/>
                      <a:pt x="16852" y="14550"/>
                    </a:cubicBezTo>
                    <a:close/>
                    <a:moveTo>
                      <a:pt x="16344" y="14847"/>
                    </a:moveTo>
                    <a:cubicBezTo>
                      <a:pt x="16354" y="14847"/>
                      <a:pt x="16364" y="14850"/>
                      <a:pt x="16376" y="14859"/>
                    </a:cubicBezTo>
                    <a:lnTo>
                      <a:pt x="16340" y="14907"/>
                    </a:lnTo>
                    <a:lnTo>
                      <a:pt x="16269" y="14907"/>
                    </a:lnTo>
                    <a:cubicBezTo>
                      <a:pt x="16296" y="14880"/>
                      <a:pt x="16316" y="14847"/>
                      <a:pt x="16344" y="14847"/>
                    </a:cubicBezTo>
                    <a:close/>
                    <a:moveTo>
                      <a:pt x="100" y="16002"/>
                    </a:moveTo>
                    <a:cubicBezTo>
                      <a:pt x="39" y="16071"/>
                      <a:pt x="64" y="16104"/>
                      <a:pt x="96" y="16104"/>
                    </a:cubicBezTo>
                    <a:cubicBezTo>
                      <a:pt x="120" y="16104"/>
                      <a:pt x="148" y="16085"/>
                      <a:pt x="148" y="16050"/>
                    </a:cubicBezTo>
                    <a:lnTo>
                      <a:pt x="100" y="16002"/>
                    </a:lnTo>
                    <a:close/>
                    <a:moveTo>
                      <a:pt x="88" y="16645"/>
                    </a:moveTo>
                    <a:cubicBezTo>
                      <a:pt x="88" y="16645"/>
                      <a:pt x="89" y="16645"/>
                      <a:pt x="89" y="16646"/>
                    </a:cubicBezTo>
                    <a:lnTo>
                      <a:pt x="89" y="16646"/>
                    </a:lnTo>
                    <a:cubicBezTo>
                      <a:pt x="89" y="16645"/>
                      <a:pt x="88" y="16645"/>
                      <a:pt x="88" y="16645"/>
                    </a:cubicBezTo>
                    <a:close/>
                    <a:moveTo>
                      <a:pt x="13546" y="17444"/>
                    </a:moveTo>
                    <a:cubicBezTo>
                      <a:pt x="13548" y="17447"/>
                      <a:pt x="13550" y="17449"/>
                      <a:pt x="13551" y="17451"/>
                    </a:cubicBezTo>
                    <a:lnTo>
                      <a:pt x="13551" y="17451"/>
                    </a:lnTo>
                    <a:cubicBezTo>
                      <a:pt x="13550" y="17448"/>
                      <a:pt x="13548" y="17446"/>
                      <a:pt x="13546" y="17444"/>
                    </a:cubicBezTo>
                    <a:close/>
                    <a:moveTo>
                      <a:pt x="13551" y="17451"/>
                    </a:moveTo>
                    <a:lnTo>
                      <a:pt x="13551" y="17451"/>
                    </a:lnTo>
                    <a:cubicBezTo>
                      <a:pt x="13552" y="17452"/>
                      <a:pt x="13553" y="17453"/>
                      <a:pt x="13554" y="17455"/>
                    </a:cubicBezTo>
                    <a:cubicBezTo>
                      <a:pt x="13554" y="17454"/>
                      <a:pt x="13553" y="17452"/>
                      <a:pt x="13551" y="17451"/>
                    </a:cubicBezTo>
                    <a:close/>
                    <a:moveTo>
                      <a:pt x="20329" y="0"/>
                    </a:moveTo>
                    <a:lnTo>
                      <a:pt x="20281" y="36"/>
                    </a:lnTo>
                    <a:cubicBezTo>
                      <a:pt x="20186" y="96"/>
                      <a:pt x="20115" y="167"/>
                      <a:pt x="20067" y="262"/>
                    </a:cubicBezTo>
                    <a:cubicBezTo>
                      <a:pt x="20036" y="357"/>
                      <a:pt x="19977" y="432"/>
                      <a:pt x="19906" y="498"/>
                    </a:cubicBezTo>
                    <a:lnTo>
                      <a:pt x="19906" y="498"/>
                    </a:lnTo>
                    <a:cubicBezTo>
                      <a:pt x="19954" y="446"/>
                      <a:pt x="19983" y="370"/>
                      <a:pt x="19946" y="370"/>
                    </a:cubicBezTo>
                    <a:cubicBezTo>
                      <a:pt x="19932" y="370"/>
                      <a:pt x="19910" y="380"/>
                      <a:pt x="19877" y="405"/>
                    </a:cubicBezTo>
                    <a:lnTo>
                      <a:pt x="19579" y="643"/>
                    </a:lnTo>
                    <a:cubicBezTo>
                      <a:pt x="19487" y="704"/>
                      <a:pt x="19439" y="739"/>
                      <a:pt x="19435" y="830"/>
                    </a:cubicBezTo>
                    <a:lnTo>
                      <a:pt x="19435" y="830"/>
                    </a:lnTo>
                    <a:cubicBezTo>
                      <a:pt x="19431" y="795"/>
                      <a:pt x="19421" y="767"/>
                      <a:pt x="19388" y="750"/>
                    </a:cubicBezTo>
                    <a:cubicBezTo>
                      <a:pt x="19376" y="742"/>
                      <a:pt x="19364" y="738"/>
                      <a:pt x="19352" y="738"/>
                    </a:cubicBezTo>
                    <a:cubicBezTo>
                      <a:pt x="19316" y="738"/>
                      <a:pt x="19287" y="771"/>
                      <a:pt x="19305" y="798"/>
                    </a:cubicBezTo>
                    <a:cubicBezTo>
                      <a:pt x="19317" y="834"/>
                      <a:pt x="19246" y="870"/>
                      <a:pt x="19198" y="893"/>
                    </a:cubicBezTo>
                    <a:cubicBezTo>
                      <a:pt x="19162" y="929"/>
                      <a:pt x="19198" y="965"/>
                      <a:pt x="19198" y="989"/>
                    </a:cubicBezTo>
                    <a:cubicBezTo>
                      <a:pt x="19198" y="1006"/>
                      <a:pt x="19177" y="1009"/>
                      <a:pt x="19152" y="1009"/>
                    </a:cubicBezTo>
                    <a:cubicBezTo>
                      <a:pt x="19139" y="1009"/>
                      <a:pt x="19125" y="1009"/>
                      <a:pt x="19112" y="1009"/>
                    </a:cubicBezTo>
                    <a:cubicBezTo>
                      <a:pt x="19100" y="1009"/>
                      <a:pt x="19088" y="1009"/>
                      <a:pt x="19079" y="1012"/>
                    </a:cubicBezTo>
                    <a:cubicBezTo>
                      <a:pt x="19043" y="1024"/>
                      <a:pt x="19007" y="1048"/>
                      <a:pt x="18972" y="1072"/>
                    </a:cubicBezTo>
                    <a:cubicBezTo>
                      <a:pt x="18948" y="1096"/>
                      <a:pt x="18900" y="1143"/>
                      <a:pt x="18912" y="1179"/>
                    </a:cubicBezTo>
                    <a:cubicBezTo>
                      <a:pt x="18912" y="1215"/>
                      <a:pt x="18865" y="1227"/>
                      <a:pt x="18829" y="1262"/>
                    </a:cubicBezTo>
                    <a:cubicBezTo>
                      <a:pt x="18809" y="1229"/>
                      <a:pt x="18804" y="1206"/>
                      <a:pt x="18792" y="1206"/>
                    </a:cubicBezTo>
                    <a:cubicBezTo>
                      <a:pt x="18784" y="1206"/>
                      <a:pt x="18771" y="1220"/>
                      <a:pt x="18745" y="1251"/>
                    </a:cubicBezTo>
                    <a:cubicBezTo>
                      <a:pt x="18710" y="1286"/>
                      <a:pt x="18674" y="1322"/>
                      <a:pt x="18638" y="1370"/>
                    </a:cubicBezTo>
                    <a:cubicBezTo>
                      <a:pt x="18638" y="1369"/>
                      <a:pt x="18638" y="1369"/>
                      <a:pt x="18638" y="1369"/>
                    </a:cubicBezTo>
                    <a:cubicBezTo>
                      <a:pt x="18632" y="1369"/>
                      <a:pt x="18595" y="1425"/>
                      <a:pt x="18583" y="1425"/>
                    </a:cubicBezTo>
                    <a:cubicBezTo>
                      <a:pt x="18580" y="1425"/>
                      <a:pt x="18579" y="1423"/>
                      <a:pt x="18579" y="1417"/>
                    </a:cubicBezTo>
                    <a:cubicBezTo>
                      <a:pt x="18579" y="1405"/>
                      <a:pt x="18603" y="1381"/>
                      <a:pt x="18567" y="1358"/>
                    </a:cubicBezTo>
                    <a:cubicBezTo>
                      <a:pt x="18495" y="1405"/>
                      <a:pt x="18519" y="1417"/>
                      <a:pt x="18495" y="1465"/>
                    </a:cubicBezTo>
                    <a:cubicBezTo>
                      <a:pt x="18475" y="1515"/>
                      <a:pt x="18447" y="1565"/>
                      <a:pt x="18402" y="1565"/>
                    </a:cubicBezTo>
                    <a:cubicBezTo>
                      <a:pt x="18394" y="1565"/>
                      <a:pt x="18386" y="1564"/>
                      <a:pt x="18376" y="1560"/>
                    </a:cubicBezTo>
                    <a:cubicBezTo>
                      <a:pt x="18341" y="1533"/>
                      <a:pt x="18345" y="1500"/>
                      <a:pt x="18304" y="1500"/>
                    </a:cubicBezTo>
                    <a:cubicBezTo>
                      <a:pt x="18291" y="1500"/>
                      <a:pt x="18272" y="1504"/>
                      <a:pt x="18245" y="1512"/>
                    </a:cubicBezTo>
                    <a:cubicBezTo>
                      <a:pt x="18174" y="1524"/>
                      <a:pt x="18114" y="1548"/>
                      <a:pt x="18055" y="1572"/>
                    </a:cubicBezTo>
                    <a:cubicBezTo>
                      <a:pt x="17995" y="1608"/>
                      <a:pt x="18055" y="1620"/>
                      <a:pt x="18067" y="1655"/>
                    </a:cubicBezTo>
                    <a:cubicBezTo>
                      <a:pt x="18067" y="1687"/>
                      <a:pt x="18038" y="1729"/>
                      <a:pt x="18007" y="1729"/>
                    </a:cubicBezTo>
                    <a:cubicBezTo>
                      <a:pt x="18003" y="1729"/>
                      <a:pt x="17999" y="1728"/>
                      <a:pt x="17995" y="1727"/>
                    </a:cubicBezTo>
                    <a:cubicBezTo>
                      <a:pt x="17963" y="1727"/>
                      <a:pt x="17861" y="1747"/>
                      <a:pt x="17870" y="1777"/>
                    </a:cubicBezTo>
                    <a:lnTo>
                      <a:pt x="17870" y="1777"/>
                    </a:lnTo>
                    <a:cubicBezTo>
                      <a:pt x="17859" y="1763"/>
                      <a:pt x="17845" y="1757"/>
                      <a:pt x="17828" y="1757"/>
                    </a:cubicBezTo>
                    <a:cubicBezTo>
                      <a:pt x="17747" y="1757"/>
                      <a:pt x="17617" y="1900"/>
                      <a:pt x="17579" y="1929"/>
                    </a:cubicBezTo>
                    <a:cubicBezTo>
                      <a:pt x="17557" y="1942"/>
                      <a:pt x="17544" y="1946"/>
                      <a:pt x="17533" y="1946"/>
                    </a:cubicBezTo>
                    <a:cubicBezTo>
                      <a:pt x="17518" y="1946"/>
                      <a:pt x="17508" y="1939"/>
                      <a:pt x="17491" y="1939"/>
                    </a:cubicBezTo>
                    <a:cubicBezTo>
                      <a:pt x="17485" y="1939"/>
                      <a:pt x="17479" y="1939"/>
                      <a:pt x="17471" y="1941"/>
                    </a:cubicBezTo>
                    <a:cubicBezTo>
                      <a:pt x="17412" y="1965"/>
                      <a:pt x="17352" y="1989"/>
                      <a:pt x="17293" y="2024"/>
                    </a:cubicBezTo>
                    <a:cubicBezTo>
                      <a:pt x="17263" y="2044"/>
                      <a:pt x="17065" y="2157"/>
                      <a:pt x="16981" y="2157"/>
                    </a:cubicBezTo>
                    <a:cubicBezTo>
                      <a:pt x="16965" y="2157"/>
                      <a:pt x="16953" y="2153"/>
                      <a:pt x="16948" y="2143"/>
                    </a:cubicBezTo>
                    <a:cubicBezTo>
                      <a:pt x="16876" y="2179"/>
                      <a:pt x="16864" y="2203"/>
                      <a:pt x="16888" y="2263"/>
                    </a:cubicBezTo>
                    <a:cubicBezTo>
                      <a:pt x="16900" y="2310"/>
                      <a:pt x="16876" y="2358"/>
                      <a:pt x="16840" y="2394"/>
                    </a:cubicBezTo>
                    <a:cubicBezTo>
                      <a:pt x="16817" y="2358"/>
                      <a:pt x="16781" y="2334"/>
                      <a:pt x="16745" y="2310"/>
                    </a:cubicBezTo>
                    <a:cubicBezTo>
                      <a:pt x="16735" y="2308"/>
                      <a:pt x="16724" y="2307"/>
                      <a:pt x="16714" y="2307"/>
                    </a:cubicBezTo>
                    <a:cubicBezTo>
                      <a:pt x="16662" y="2307"/>
                      <a:pt x="16608" y="2330"/>
                      <a:pt x="16579" y="2370"/>
                    </a:cubicBezTo>
                    <a:cubicBezTo>
                      <a:pt x="16543" y="2417"/>
                      <a:pt x="16507" y="2453"/>
                      <a:pt x="16459" y="2489"/>
                    </a:cubicBezTo>
                    <a:cubicBezTo>
                      <a:pt x="16459" y="2489"/>
                      <a:pt x="16400" y="2453"/>
                      <a:pt x="16376" y="2453"/>
                    </a:cubicBezTo>
                    <a:cubicBezTo>
                      <a:pt x="16281" y="2453"/>
                      <a:pt x="16364" y="2632"/>
                      <a:pt x="16293" y="2667"/>
                    </a:cubicBezTo>
                    <a:cubicBezTo>
                      <a:pt x="16280" y="2673"/>
                      <a:pt x="16270" y="2675"/>
                      <a:pt x="16261" y="2675"/>
                    </a:cubicBezTo>
                    <a:cubicBezTo>
                      <a:pt x="16198" y="2675"/>
                      <a:pt x="16223" y="2548"/>
                      <a:pt x="16168" y="2548"/>
                    </a:cubicBezTo>
                    <a:cubicBezTo>
                      <a:pt x="16166" y="2548"/>
                      <a:pt x="16164" y="2548"/>
                      <a:pt x="16162" y="2548"/>
                    </a:cubicBezTo>
                    <a:cubicBezTo>
                      <a:pt x="16031" y="2572"/>
                      <a:pt x="15971" y="2739"/>
                      <a:pt x="15888" y="2822"/>
                    </a:cubicBezTo>
                    <a:cubicBezTo>
                      <a:pt x="15870" y="2831"/>
                      <a:pt x="15756" y="2904"/>
                      <a:pt x="15721" y="2904"/>
                    </a:cubicBezTo>
                    <a:cubicBezTo>
                      <a:pt x="15708" y="2904"/>
                      <a:pt x="15706" y="2895"/>
                      <a:pt x="15721" y="2870"/>
                    </a:cubicBezTo>
                    <a:cubicBezTo>
                      <a:pt x="15814" y="2829"/>
                      <a:pt x="15826" y="2770"/>
                      <a:pt x="15752" y="2770"/>
                    </a:cubicBezTo>
                    <a:cubicBezTo>
                      <a:pt x="15740" y="2770"/>
                      <a:pt x="15726" y="2771"/>
                      <a:pt x="15709" y="2775"/>
                    </a:cubicBezTo>
                    <a:cubicBezTo>
                      <a:pt x="15674" y="2775"/>
                      <a:pt x="15555" y="2834"/>
                      <a:pt x="15590" y="2894"/>
                    </a:cubicBezTo>
                    <a:cubicBezTo>
                      <a:pt x="15602" y="2905"/>
                      <a:pt x="15686" y="2929"/>
                      <a:pt x="15674" y="2965"/>
                    </a:cubicBezTo>
                    <a:cubicBezTo>
                      <a:pt x="15674" y="2965"/>
                      <a:pt x="15529" y="2915"/>
                      <a:pt x="15450" y="2915"/>
                    </a:cubicBezTo>
                    <a:cubicBezTo>
                      <a:pt x="15420" y="2915"/>
                      <a:pt x="15400" y="2922"/>
                      <a:pt x="15400" y="2941"/>
                    </a:cubicBezTo>
                    <a:cubicBezTo>
                      <a:pt x="15400" y="2977"/>
                      <a:pt x="15436" y="3013"/>
                      <a:pt x="15436" y="3048"/>
                    </a:cubicBezTo>
                    <a:cubicBezTo>
                      <a:pt x="15436" y="3096"/>
                      <a:pt x="15400" y="3132"/>
                      <a:pt x="15376" y="3167"/>
                    </a:cubicBezTo>
                    <a:cubicBezTo>
                      <a:pt x="15351" y="3101"/>
                      <a:pt x="15338" y="3063"/>
                      <a:pt x="15295" y="3063"/>
                    </a:cubicBezTo>
                    <a:cubicBezTo>
                      <a:pt x="15277" y="3063"/>
                      <a:pt x="15253" y="3070"/>
                      <a:pt x="15221" y="3084"/>
                    </a:cubicBezTo>
                    <a:cubicBezTo>
                      <a:pt x="15185" y="3096"/>
                      <a:pt x="15031" y="3203"/>
                      <a:pt x="15102" y="3227"/>
                    </a:cubicBezTo>
                    <a:lnTo>
                      <a:pt x="15007" y="3275"/>
                    </a:lnTo>
                    <a:cubicBezTo>
                      <a:pt x="14983" y="3239"/>
                      <a:pt x="14995" y="3191"/>
                      <a:pt x="14959" y="3167"/>
                    </a:cubicBezTo>
                    <a:cubicBezTo>
                      <a:pt x="14946" y="3164"/>
                      <a:pt x="14933" y="3163"/>
                      <a:pt x="14919" y="3163"/>
                    </a:cubicBezTo>
                    <a:cubicBezTo>
                      <a:pt x="14881" y="3163"/>
                      <a:pt x="14843" y="3174"/>
                      <a:pt x="14816" y="3191"/>
                    </a:cubicBezTo>
                    <a:cubicBezTo>
                      <a:pt x="14743" y="3246"/>
                      <a:pt x="14740" y="3357"/>
                      <a:pt x="14684" y="3357"/>
                    </a:cubicBezTo>
                    <a:cubicBezTo>
                      <a:pt x="14666" y="3357"/>
                      <a:pt x="14644" y="3347"/>
                      <a:pt x="14614" y="3322"/>
                    </a:cubicBezTo>
                    <a:cubicBezTo>
                      <a:pt x="14599" y="3287"/>
                      <a:pt x="14588" y="3273"/>
                      <a:pt x="14577" y="3273"/>
                    </a:cubicBezTo>
                    <a:cubicBezTo>
                      <a:pt x="14545" y="3273"/>
                      <a:pt x="14525" y="3400"/>
                      <a:pt x="14471" y="3417"/>
                    </a:cubicBezTo>
                    <a:cubicBezTo>
                      <a:pt x="14461" y="3422"/>
                      <a:pt x="14449" y="3423"/>
                      <a:pt x="14436" y="3423"/>
                    </a:cubicBezTo>
                    <a:cubicBezTo>
                      <a:pt x="14394" y="3423"/>
                      <a:pt x="14344" y="3406"/>
                      <a:pt x="14311" y="3406"/>
                    </a:cubicBezTo>
                    <a:cubicBezTo>
                      <a:pt x="14297" y="3406"/>
                      <a:pt x="14286" y="3409"/>
                      <a:pt x="14281" y="3417"/>
                    </a:cubicBezTo>
                    <a:cubicBezTo>
                      <a:pt x="14257" y="3453"/>
                      <a:pt x="14245" y="3501"/>
                      <a:pt x="14233" y="3537"/>
                    </a:cubicBezTo>
                    <a:cubicBezTo>
                      <a:pt x="14185" y="3501"/>
                      <a:pt x="14221" y="3465"/>
                      <a:pt x="14126" y="3465"/>
                    </a:cubicBezTo>
                    <a:cubicBezTo>
                      <a:pt x="14090" y="3465"/>
                      <a:pt x="14007" y="3477"/>
                      <a:pt x="13995" y="3525"/>
                    </a:cubicBezTo>
                    <a:cubicBezTo>
                      <a:pt x="13995" y="3584"/>
                      <a:pt x="13912" y="3584"/>
                      <a:pt x="13864" y="3608"/>
                    </a:cubicBezTo>
                    <a:cubicBezTo>
                      <a:pt x="13816" y="3620"/>
                      <a:pt x="13852" y="3715"/>
                      <a:pt x="13781" y="3739"/>
                    </a:cubicBezTo>
                    <a:lnTo>
                      <a:pt x="13745" y="3644"/>
                    </a:lnTo>
                    <a:cubicBezTo>
                      <a:pt x="13709" y="3667"/>
                      <a:pt x="13638" y="3679"/>
                      <a:pt x="13661" y="3727"/>
                    </a:cubicBezTo>
                    <a:cubicBezTo>
                      <a:pt x="13637" y="3768"/>
                      <a:pt x="13623" y="3781"/>
                      <a:pt x="13598" y="3781"/>
                    </a:cubicBezTo>
                    <a:cubicBezTo>
                      <a:pt x="13587" y="3781"/>
                      <a:pt x="13573" y="3778"/>
                      <a:pt x="13554" y="3775"/>
                    </a:cubicBezTo>
                    <a:cubicBezTo>
                      <a:pt x="13519" y="3787"/>
                      <a:pt x="13507" y="3798"/>
                      <a:pt x="13519" y="3834"/>
                    </a:cubicBezTo>
                    <a:cubicBezTo>
                      <a:pt x="13531" y="3870"/>
                      <a:pt x="13471" y="3906"/>
                      <a:pt x="13435" y="3918"/>
                    </a:cubicBezTo>
                    <a:lnTo>
                      <a:pt x="13376" y="3764"/>
                    </a:lnTo>
                    <a:lnTo>
                      <a:pt x="13376" y="3764"/>
                    </a:lnTo>
                    <a:cubicBezTo>
                      <a:pt x="13398" y="3823"/>
                      <a:pt x="13245" y="3894"/>
                      <a:pt x="13197" y="3918"/>
                    </a:cubicBezTo>
                    <a:cubicBezTo>
                      <a:pt x="13188" y="3919"/>
                      <a:pt x="13180" y="3920"/>
                      <a:pt x="13172" y="3920"/>
                    </a:cubicBezTo>
                    <a:cubicBezTo>
                      <a:pt x="13134" y="3920"/>
                      <a:pt x="13105" y="3903"/>
                      <a:pt x="13067" y="3903"/>
                    </a:cubicBezTo>
                    <a:cubicBezTo>
                      <a:pt x="13059" y="3903"/>
                      <a:pt x="13051" y="3904"/>
                      <a:pt x="13042" y="3906"/>
                    </a:cubicBezTo>
                    <a:cubicBezTo>
                      <a:pt x="12804" y="3941"/>
                      <a:pt x="12566" y="4013"/>
                      <a:pt x="12340" y="4120"/>
                    </a:cubicBezTo>
                    <a:cubicBezTo>
                      <a:pt x="12328" y="4096"/>
                      <a:pt x="12292" y="4084"/>
                      <a:pt x="12268" y="4084"/>
                    </a:cubicBezTo>
                    <a:lnTo>
                      <a:pt x="12161" y="4132"/>
                    </a:lnTo>
                    <a:lnTo>
                      <a:pt x="11804" y="4310"/>
                    </a:lnTo>
                    <a:cubicBezTo>
                      <a:pt x="11649" y="4382"/>
                      <a:pt x="11471" y="4453"/>
                      <a:pt x="11328" y="4537"/>
                    </a:cubicBezTo>
                    <a:cubicBezTo>
                      <a:pt x="11268" y="4584"/>
                      <a:pt x="11209" y="4608"/>
                      <a:pt x="11173" y="4656"/>
                    </a:cubicBezTo>
                    <a:cubicBezTo>
                      <a:pt x="11149" y="4715"/>
                      <a:pt x="11102" y="4715"/>
                      <a:pt x="11066" y="4727"/>
                    </a:cubicBezTo>
                    <a:cubicBezTo>
                      <a:pt x="11098" y="4717"/>
                      <a:pt x="11111" y="4678"/>
                      <a:pt x="11079" y="4678"/>
                    </a:cubicBezTo>
                    <a:cubicBezTo>
                      <a:pt x="11076" y="4678"/>
                      <a:pt x="11071" y="4678"/>
                      <a:pt x="11066" y="4680"/>
                    </a:cubicBezTo>
                    <a:cubicBezTo>
                      <a:pt x="10971" y="4703"/>
                      <a:pt x="10864" y="4739"/>
                      <a:pt x="10768" y="4775"/>
                    </a:cubicBezTo>
                    <a:cubicBezTo>
                      <a:pt x="10733" y="4787"/>
                      <a:pt x="10625" y="4822"/>
                      <a:pt x="10602" y="4870"/>
                    </a:cubicBezTo>
                    <a:cubicBezTo>
                      <a:pt x="10578" y="4918"/>
                      <a:pt x="10661" y="4989"/>
                      <a:pt x="10673" y="5013"/>
                    </a:cubicBezTo>
                    <a:cubicBezTo>
                      <a:pt x="10659" y="5019"/>
                      <a:pt x="10646" y="5022"/>
                      <a:pt x="10634" y="5022"/>
                    </a:cubicBezTo>
                    <a:cubicBezTo>
                      <a:pt x="10574" y="5022"/>
                      <a:pt x="10538" y="4957"/>
                      <a:pt x="10518" y="4918"/>
                    </a:cubicBezTo>
                    <a:cubicBezTo>
                      <a:pt x="10514" y="4901"/>
                      <a:pt x="10501" y="4895"/>
                      <a:pt x="10483" y="4895"/>
                    </a:cubicBezTo>
                    <a:cubicBezTo>
                      <a:pt x="10449" y="4895"/>
                      <a:pt x="10394" y="4918"/>
                      <a:pt x="10340" y="4941"/>
                    </a:cubicBezTo>
                    <a:cubicBezTo>
                      <a:pt x="10244" y="4989"/>
                      <a:pt x="10137" y="5013"/>
                      <a:pt x="10030" y="5037"/>
                    </a:cubicBezTo>
                    <a:cubicBezTo>
                      <a:pt x="10006" y="5037"/>
                      <a:pt x="9971" y="5025"/>
                      <a:pt x="9971" y="5025"/>
                    </a:cubicBezTo>
                    <a:cubicBezTo>
                      <a:pt x="9911" y="5061"/>
                      <a:pt x="9899" y="5096"/>
                      <a:pt x="9863" y="5132"/>
                    </a:cubicBezTo>
                    <a:cubicBezTo>
                      <a:pt x="9804" y="5215"/>
                      <a:pt x="9649" y="5180"/>
                      <a:pt x="9554" y="5203"/>
                    </a:cubicBezTo>
                    <a:cubicBezTo>
                      <a:pt x="9470" y="5227"/>
                      <a:pt x="9459" y="5299"/>
                      <a:pt x="9435" y="5370"/>
                    </a:cubicBezTo>
                    <a:cubicBezTo>
                      <a:pt x="9421" y="5411"/>
                      <a:pt x="9409" y="5425"/>
                      <a:pt x="9397" y="5425"/>
                    </a:cubicBezTo>
                    <a:cubicBezTo>
                      <a:pt x="9369" y="5425"/>
                      <a:pt x="9348" y="5331"/>
                      <a:pt x="9340" y="5322"/>
                    </a:cubicBezTo>
                    <a:cubicBezTo>
                      <a:pt x="9332" y="5313"/>
                      <a:pt x="9325" y="5310"/>
                      <a:pt x="9317" y="5310"/>
                    </a:cubicBezTo>
                    <a:cubicBezTo>
                      <a:pt x="9275" y="5310"/>
                      <a:pt x="9231" y="5431"/>
                      <a:pt x="9220" y="5442"/>
                    </a:cubicBezTo>
                    <a:cubicBezTo>
                      <a:pt x="9204" y="5461"/>
                      <a:pt x="9188" y="5468"/>
                      <a:pt x="9171" y="5468"/>
                    </a:cubicBezTo>
                    <a:cubicBezTo>
                      <a:pt x="9128" y="5468"/>
                      <a:pt x="9082" y="5418"/>
                      <a:pt x="9030" y="5418"/>
                    </a:cubicBezTo>
                    <a:cubicBezTo>
                      <a:pt x="8947" y="5430"/>
                      <a:pt x="8863" y="5465"/>
                      <a:pt x="8804" y="5513"/>
                    </a:cubicBezTo>
                    <a:cubicBezTo>
                      <a:pt x="8766" y="5532"/>
                      <a:pt x="8617" y="5633"/>
                      <a:pt x="8538" y="5633"/>
                    </a:cubicBezTo>
                    <a:cubicBezTo>
                      <a:pt x="8517" y="5633"/>
                      <a:pt x="8502" y="5626"/>
                      <a:pt x="8494" y="5608"/>
                    </a:cubicBezTo>
                    <a:cubicBezTo>
                      <a:pt x="8423" y="5632"/>
                      <a:pt x="8375" y="5668"/>
                      <a:pt x="8327" y="5703"/>
                    </a:cubicBezTo>
                    <a:cubicBezTo>
                      <a:pt x="8137" y="5834"/>
                      <a:pt x="7911" y="5918"/>
                      <a:pt x="7732" y="6061"/>
                    </a:cubicBezTo>
                    <a:cubicBezTo>
                      <a:pt x="7661" y="6096"/>
                      <a:pt x="7589" y="6168"/>
                      <a:pt x="7625" y="6239"/>
                    </a:cubicBezTo>
                    <a:cubicBezTo>
                      <a:pt x="7601" y="6192"/>
                      <a:pt x="7589" y="6132"/>
                      <a:pt x="7530" y="6120"/>
                    </a:cubicBezTo>
                    <a:cubicBezTo>
                      <a:pt x="7482" y="6120"/>
                      <a:pt x="7482" y="6168"/>
                      <a:pt x="7446" y="6180"/>
                    </a:cubicBezTo>
                    <a:lnTo>
                      <a:pt x="7363" y="6192"/>
                    </a:lnTo>
                    <a:cubicBezTo>
                      <a:pt x="7256" y="6215"/>
                      <a:pt x="7149" y="6263"/>
                      <a:pt x="7054" y="6311"/>
                    </a:cubicBezTo>
                    <a:cubicBezTo>
                      <a:pt x="7030" y="6370"/>
                      <a:pt x="6827" y="6465"/>
                      <a:pt x="6827" y="6465"/>
                    </a:cubicBezTo>
                    <a:cubicBezTo>
                      <a:pt x="6827" y="6561"/>
                      <a:pt x="6911" y="6632"/>
                      <a:pt x="6899" y="6739"/>
                    </a:cubicBezTo>
                    <a:cubicBezTo>
                      <a:pt x="6899" y="6745"/>
                      <a:pt x="6889" y="6748"/>
                      <a:pt x="6874" y="6748"/>
                    </a:cubicBezTo>
                    <a:cubicBezTo>
                      <a:pt x="6826" y="6748"/>
                      <a:pt x="6729" y="6717"/>
                      <a:pt x="6756" y="6644"/>
                    </a:cubicBezTo>
                    <a:cubicBezTo>
                      <a:pt x="6779" y="6576"/>
                      <a:pt x="6758" y="6546"/>
                      <a:pt x="6715" y="6546"/>
                    </a:cubicBezTo>
                    <a:cubicBezTo>
                      <a:pt x="6691" y="6546"/>
                      <a:pt x="6659" y="6555"/>
                      <a:pt x="6625" y="6573"/>
                    </a:cubicBezTo>
                    <a:cubicBezTo>
                      <a:pt x="6589" y="6596"/>
                      <a:pt x="6518" y="6620"/>
                      <a:pt x="6506" y="6668"/>
                    </a:cubicBezTo>
                    <a:cubicBezTo>
                      <a:pt x="6494" y="6715"/>
                      <a:pt x="6518" y="6715"/>
                      <a:pt x="6458" y="6739"/>
                    </a:cubicBezTo>
                    <a:cubicBezTo>
                      <a:pt x="6445" y="6742"/>
                      <a:pt x="6424" y="6743"/>
                      <a:pt x="6399" y="6743"/>
                    </a:cubicBezTo>
                    <a:cubicBezTo>
                      <a:pt x="6313" y="6743"/>
                      <a:pt x="6184" y="6726"/>
                      <a:pt x="6184" y="6680"/>
                    </a:cubicBezTo>
                    <a:cubicBezTo>
                      <a:pt x="6184" y="6751"/>
                      <a:pt x="6149" y="6775"/>
                      <a:pt x="6077" y="6823"/>
                    </a:cubicBezTo>
                    <a:cubicBezTo>
                      <a:pt x="6006" y="6858"/>
                      <a:pt x="5934" y="6906"/>
                      <a:pt x="5887" y="6966"/>
                    </a:cubicBezTo>
                    <a:cubicBezTo>
                      <a:pt x="5875" y="6989"/>
                      <a:pt x="5839" y="7061"/>
                      <a:pt x="5815" y="7061"/>
                    </a:cubicBezTo>
                    <a:cubicBezTo>
                      <a:pt x="5805" y="7061"/>
                      <a:pt x="5760" y="7035"/>
                      <a:pt x="5732" y="7035"/>
                    </a:cubicBezTo>
                    <a:cubicBezTo>
                      <a:pt x="5728" y="7035"/>
                      <a:pt x="5723" y="7035"/>
                      <a:pt x="5720" y="7037"/>
                    </a:cubicBezTo>
                    <a:cubicBezTo>
                      <a:pt x="5660" y="7061"/>
                      <a:pt x="5637" y="7120"/>
                      <a:pt x="5589" y="7144"/>
                    </a:cubicBezTo>
                    <a:lnTo>
                      <a:pt x="5422" y="7251"/>
                    </a:lnTo>
                    <a:cubicBezTo>
                      <a:pt x="5412" y="7249"/>
                      <a:pt x="5403" y="7248"/>
                      <a:pt x="5395" y="7248"/>
                    </a:cubicBezTo>
                    <a:cubicBezTo>
                      <a:pt x="5324" y="7248"/>
                      <a:pt x="5364" y="7339"/>
                      <a:pt x="5375" y="7382"/>
                    </a:cubicBezTo>
                    <a:cubicBezTo>
                      <a:pt x="5387" y="7418"/>
                      <a:pt x="5351" y="7454"/>
                      <a:pt x="5315" y="7477"/>
                    </a:cubicBezTo>
                    <a:cubicBezTo>
                      <a:pt x="5276" y="7423"/>
                      <a:pt x="5263" y="7388"/>
                      <a:pt x="5227" y="7388"/>
                    </a:cubicBezTo>
                    <a:cubicBezTo>
                      <a:pt x="5209" y="7388"/>
                      <a:pt x="5185" y="7398"/>
                      <a:pt x="5149" y="7418"/>
                    </a:cubicBezTo>
                    <a:cubicBezTo>
                      <a:pt x="4970" y="7525"/>
                      <a:pt x="4791" y="7644"/>
                      <a:pt x="4625" y="7763"/>
                    </a:cubicBezTo>
                    <a:cubicBezTo>
                      <a:pt x="4613" y="7775"/>
                      <a:pt x="4422" y="7906"/>
                      <a:pt x="4470" y="7918"/>
                    </a:cubicBezTo>
                    <a:cubicBezTo>
                      <a:pt x="4553" y="7942"/>
                      <a:pt x="4446" y="8013"/>
                      <a:pt x="4398" y="8025"/>
                    </a:cubicBezTo>
                    <a:cubicBezTo>
                      <a:pt x="4390" y="8029"/>
                      <a:pt x="4384" y="8031"/>
                      <a:pt x="4378" y="8031"/>
                    </a:cubicBezTo>
                    <a:cubicBezTo>
                      <a:pt x="4353" y="8031"/>
                      <a:pt x="4346" y="8000"/>
                      <a:pt x="4324" y="8000"/>
                    </a:cubicBezTo>
                    <a:cubicBezTo>
                      <a:pt x="4321" y="8000"/>
                      <a:pt x="4318" y="8000"/>
                      <a:pt x="4315" y="8001"/>
                    </a:cubicBezTo>
                    <a:cubicBezTo>
                      <a:pt x="4279" y="8001"/>
                      <a:pt x="4256" y="8025"/>
                      <a:pt x="4232" y="8037"/>
                    </a:cubicBezTo>
                    <a:cubicBezTo>
                      <a:pt x="4184" y="8073"/>
                      <a:pt x="4041" y="8156"/>
                      <a:pt x="4029" y="8216"/>
                    </a:cubicBezTo>
                    <a:cubicBezTo>
                      <a:pt x="4029" y="8287"/>
                      <a:pt x="3970" y="8287"/>
                      <a:pt x="3934" y="8335"/>
                    </a:cubicBezTo>
                    <a:cubicBezTo>
                      <a:pt x="3910" y="8370"/>
                      <a:pt x="3910" y="8442"/>
                      <a:pt x="3898" y="8466"/>
                    </a:cubicBezTo>
                    <a:cubicBezTo>
                      <a:pt x="3897" y="8467"/>
                      <a:pt x="3894" y="8468"/>
                      <a:pt x="3891" y="8468"/>
                    </a:cubicBezTo>
                    <a:cubicBezTo>
                      <a:pt x="3876" y="8468"/>
                      <a:pt x="3848" y="8451"/>
                      <a:pt x="3827" y="8451"/>
                    </a:cubicBezTo>
                    <a:cubicBezTo>
                      <a:pt x="3822" y="8451"/>
                      <a:pt x="3818" y="8452"/>
                      <a:pt x="3815" y="8454"/>
                    </a:cubicBezTo>
                    <a:cubicBezTo>
                      <a:pt x="3744" y="8466"/>
                      <a:pt x="3672" y="8501"/>
                      <a:pt x="3625" y="8549"/>
                    </a:cubicBezTo>
                    <a:cubicBezTo>
                      <a:pt x="3541" y="8620"/>
                      <a:pt x="3458" y="8704"/>
                      <a:pt x="3386" y="8787"/>
                    </a:cubicBezTo>
                    <a:cubicBezTo>
                      <a:pt x="3351" y="8823"/>
                      <a:pt x="3351" y="8870"/>
                      <a:pt x="3386" y="8906"/>
                    </a:cubicBezTo>
                    <a:cubicBezTo>
                      <a:pt x="3378" y="8955"/>
                      <a:pt x="3422" y="8976"/>
                      <a:pt x="3475" y="8976"/>
                    </a:cubicBezTo>
                    <a:cubicBezTo>
                      <a:pt x="3575" y="8976"/>
                      <a:pt x="3706" y="8902"/>
                      <a:pt x="3582" y="8803"/>
                    </a:cubicBezTo>
                    <a:lnTo>
                      <a:pt x="3582" y="8803"/>
                    </a:lnTo>
                    <a:cubicBezTo>
                      <a:pt x="3587" y="8806"/>
                      <a:pt x="3593" y="8807"/>
                      <a:pt x="3599" y="8807"/>
                    </a:cubicBezTo>
                    <a:cubicBezTo>
                      <a:pt x="3663" y="8807"/>
                      <a:pt x="3803" y="8690"/>
                      <a:pt x="3881" y="8690"/>
                    </a:cubicBezTo>
                    <a:cubicBezTo>
                      <a:pt x="3887" y="8690"/>
                      <a:pt x="3893" y="8690"/>
                      <a:pt x="3898" y="8692"/>
                    </a:cubicBezTo>
                    <a:cubicBezTo>
                      <a:pt x="3906" y="8693"/>
                      <a:pt x="3913" y="8694"/>
                      <a:pt x="3918" y="8694"/>
                    </a:cubicBezTo>
                    <a:cubicBezTo>
                      <a:pt x="3952" y="8694"/>
                      <a:pt x="3937" y="8662"/>
                      <a:pt x="3958" y="8620"/>
                    </a:cubicBezTo>
                    <a:cubicBezTo>
                      <a:pt x="3994" y="8585"/>
                      <a:pt x="4041" y="8549"/>
                      <a:pt x="4077" y="8513"/>
                    </a:cubicBezTo>
                    <a:cubicBezTo>
                      <a:pt x="4256" y="8323"/>
                      <a:pt x="4458" y="8168"/>
                      <a:pt x="4684" y="8037"/>
                    </a:cubicBezTo>
                    <a:cubicBezTo>
                      <a:pt x="4815" y="7954"/>
                      <a:pt x="5160" y="7847"/>
                      <a:pt x="5053" y="7680"/>
                    </a:cubicBezTo>
                    <a:cubicBezTo>
                      <a:pt x="5053" y="7669"/>
                      <a:pt x="5003" y="7546"/>
                      <a:pt x="5032" y="7546"/>
                    </a:cubicBezTo>
                    <a:cubicBezTo>
                      <a:pt x="5035" y="7546"/>
                      <a:pt x="5038" y="7547"/>
                      <a:pt x="5041" y="7549"/>
                    </a:cubicBezTo>
                    <a:cubicBezTo>
                      <a:pt x="5089" y="7573"/>
                      <a:pt x="5125" y="7597"/>
                      <a:pt x="5160" y="7644"/>
                    </a:cubicBezTo>
                    <a:cubicBezTo>
                      <a:pt x="5208" y="7704"/>
                      <a:pt x="5279" y="7775"/>
                      <a:pt x="5339" y="7835"/>
                    </a:cubicBezTo>
                    <a:cubicBezTo>
                      <a:pt x="5351" y="7811"/>
                      <a:pt x="5327" y="7799"/>
                      <a:pt x="5351" y="7775"/>
                    </a:cubicBezTo>
                    <a:cubicBezTo>
                      <a:pt x="5375" y="7739"/>
                      <a:pt x="5410" y="7716"/>
                      <a:pt x="5446" y="7692"/>
                    </a:cubicBezTo>
                    <a:cubicBezTo>
                      <a:pt x="5485" y="7668"/>
                      <a:pt x="5535" y="7640"/>
                      <a:pt x="5574" y="7640"/>
                    </a:cubicBezTo>
                    <a:cubicBezTo>
                      <a:pt x="5593" y="7640"/>
                      <a:pt x="5610" y="7646"/>
                      <a:pt x="5622" y="7664"/>
                    </a:cubicBezTo>
                    <a:lnTo>
                      <a:pt x="5622" y="7664"/>
                    </a:lnTo>
                    <a:cubicBezTo>
                      <a:pt x="5558" y="7561"/>
                      <a:pt x="5720" y="7571"/>
                      <a:pt x="5684" y="7466"/>
                    </a:cubicBezTo>
                    <a:cubicBezTo>
                      <a:pt x="5674" y="7425"/>
                      <a:pt x="5655" y="7324"/>
                      <a:pt x="5723" y="7324"/>
                    </a:cubicBezTo>
                    <a:cubicBezTo>
                      <a:pt x="5735" y="7324"/>
                      <a:pt x="5750" y="7327"/>
                      <a:pt x="5768" y="7335"/>
                    </a:cubicBezTo>
                    <a:cubicBezTo>
                      <a:pt x="5827" y="7358"/>
                      <a:pt x="5839" y="7406"/>
                      <a:pt x="5899" y="7418"/>
                    </a:cubicBezTo>
                    <a:cubicBezTo>
                      <a:pt x="5970" y="7418"/>
                      <a:pt x="5994" y="7382"/>
                      <a:pt x="5982" y="7335"/>
                    </a:cubicBezTo>
                    <a:cubicBezTo>
                      <a:pt x="5982" y="7287"/>
                      <a:pt x="5994" y="7299"/>
                      <a:pt x="6053" y="7263"/>
                    </a:cubicBezTo>
                    <a:cubicBezTo>
                      <a:pt x="6058" y="7261"/>
                      <a:pt x="6063" y="7261"/>
                      <a:pt x="6066" y="7261"/>
                    </a:cubicBezTo>
                    <a:cubicBezTo>
                      <a:pt x="6089" y="7261"/>
                      <a:pt x="6091" y="7289"/>
                      <a:pt x="6101" y="7299"/>
                    </a:cubicBezTo>
                    <a:cubicBezTo>
                      <a:pt x="6112" y="7306"/>
                      <a:pt x="6122" y="7308"/>
                      <a:pt x="6132" y="7308"/>
                    </a:cubicBezTo>
                    <a:cubicBezTo>
                      <a:pt x="6206" y="7308"/>
                      <a:pt x="6263" y="7142"/>
                      <a:pt x="6358" y="7142"/>
                    </a:cubicBezTo>
                    <a:cubicBezTo>
                      <a:pt x="6364" y="7142"/>
                      <a:pt x="6369" y="7143"/>
                      <a:pt x="6375" y="7144"/>
                    </a:cubicBezTo>
                    <a:cubicBezTo>
                      <a:pt x="6430" y="7111"/>
                      <a:pt x="6455" y="6963"/>
                      <a:pt x="6477" y="6963"/>
                    </a:cubicBezTo>
                    <a:cubicBezTo>
                      <a:pt x="6479" y="6963"/>
                      <a:pt x="6480" y="6964"/>
                      <a:pt x="6482" y="6966"/>
                    </a:cubicBezTo>
                    <a:cubicBezTo>
                      <a:pt x="6514" y="6976"/>
                      <a:pt x="6555" y="7015"/>
                      <a:pt x="6572" y="7015"/>
                    </a:cubicBezTo>
                    <a:cubicBezTo>
                      <a:pt x="6574" y="7015"/>
                      <a:pt x="6576" y="7014"/>
                      <a:pt x="6577" y="7013"/>
                    </a:cubicBezTo>
                    <a:cubicBezTo>
                      <a:pt x="6601" y="6989"/>
                      <a:pt x="6565" y="6930"/>
                      <a:pt x="6577" y="6894"/>
                    </a:cubicBezTo>
                    <a:lnTo>
                      <a:pt x="6577" y="6894"/>
                    </a:lnTo>
                    <a:lnTo>
                      <a:pt x="6720" y="6989"/>
                    </a:lnTo>
                    <a:cubicBezTo>
                      <a:pt x="6708" y="6906"/>
                      <a:pt x="6780" y="6823"/>
                      <a:pt x="6875" y="6823"/>
                    </a:cubicBezTo>
                    <a:cubicBezTo>
                      <a:pt x="6934" y="6823"/>
                      <a:pt x="6982" y="6811"/>
                      <a:pt x="7042" y="6787"/>
                    </a:cubicBezTo>
                    <a:cubicBezTo>
                      <a:pt x="7052" y="6777"/>
                      <a:pt x="7086" y="6734"/>
                      <a:pt x="7070" y="6734"/>
                    </a:cubicBezTo>
                    <a:cubicBezTo>
                      <a:pt x="7067" y="6734"/>
                      <a:pt x="7061" y="6735"/>
                      <a:pt x="7054" y="6739"/>
                    </a:cubicBezTo>
                    <a:lnTo>
                      <a:pt x="7161" y="6680"/>
                    </a:lnTo>
                    <a:cubicBezTo>
                      <a:pt x="7244" y="6644"/>
                      <a:pt x="7184" y="6668"/>
                      <a:pt x="7208" y="6620"/>
                    </a:cubicBezTo>
                    <a:cubicBezTo>
                      <a:pt x="7220" y="6561"/>
                      <a:pt x="7375" y="6561"/>
                      <a:pt x="7411" y="6561"/>
                    </a:cubicBezTo>
                    <a:cubicBezTo>
                      <a:pt x="7458" y="6549"/>
                      <a:pt x="7577" y="6513"/>
                      <a:pt x="7601" y="6465"/>
                    </a:cubicBezTo>
                    <a:cubicBezTo>
                      <a:pt x="7620" y="6418"/>
                      <a:pt x="7579" y="6371"/>
                      <a:pt x="7626" y="6371"/>
                    </a:cubicBezTo>
                    <a:cubicBezTo>
                      <a:pt x="7639" y="6371"/>
                      <a:pt x="7657" y="6375"/>
                      <a:pt x="7685" y="6382"/>
                    </a:cubicBezTo>
                    <a:cubicBezTo>
                      <a:pt x="7706" y="6395"/>
                      <a:pt x="7736" y="6402"/>
                      <a:pt x="7762" y="6402"/>
                    </a:cubicBezTo>
                    <a:cubicBezTo>
                      <a:pt x="7809" y="6402"/>
                      <a:pt x="7841" y="6380"/>
                      <a:pt x="7780" y="6334"/>
                    </a:cubicBezTo>
                    <a:cubicBezTo>
                      <a:pt x="7750" y="6266"/>
                      <a:pt x="7786" y="6221"/>
                      <a:pt x="7853" y="6221"/>
                    </a:cubicBezTo>
                    <a:cubicBezTo>
                      <a:pt x="7867" y="6221"/>
                      <a:pt x="7882" y="6223"/>
                      <a:pt x="7899" y="6227"/>
                    </a:cubicBezTo>
                    <a:cubicBezTo>
                      <a:pt x="7944" y="6235"/>
                      <a:pt x="7971" y="6262"/>
                      <a:pt x="8005" y="6262"/>
                    </a:cubicBezTo>
                    <a:cubicBezTo>
                      <a:pt x="8025" y="6262"/>
                      <a:pt x="8047" y="6253"/>
                      <a:pt x="8077" y="6227"/>
                    </a:cubicBezTo>
                    <a:cubicBezTo>
                      <a:pt x="8077" y="6216"/>
                      <a:pt x="8166" y="6072"/>
                      <a:pt x="8183" y="6072"/>
                    </a:cubicBezTo>
                    <a:cubicBezTo>
                      <a:pt x="8184" y="6072"/>
                      <a:pt x="8184" y="6072"/>
                      <a:pt x="8185" y="6073"/>
                    </a:cubicBezTo>
                    <a:cubicBezTo>
                      <a:pt x="8197" y="6096"/>
                      <a:pt x="8125" y="6180"/>
                      <a:pt x="8185" y="6192"/>
                    </a:cubicBezTo>
                    <a:cubicBezTo>
                      <a:pt x="8244" y="6192"/>
                      <a:pt x="8304" y="6084"/>
                      <a:pt x="8316" y="6061"/>
                    </a:cubicBezTo>
                    <a:cubicBezTo>
                      <a:pt x="8365" y="6031"/>
                      <a:pt x="8422" y="6010"/>
                      <a:pt x="8473" y="6010"/>
                    </a:cubicBezTo>
                    <a:cubicBezTo>
                      <a:pt x="8485" y="6010"/>
                      <a:pt x="8496" y="6011"/>
                      <a:pt x="8506" y="6013"/>
                    </a:cubicBezTo>
                    <a:cubicBezTo>
                      <a:pt x="8566" y="6013"/>
                      <a:pt x="8625" y="6013"/>
                      <a:pt x="8673" y="5989"/>
                    </a:cubicBezTo>
                    <a:cubicBezTo>
                      <a:pt x="8744" y="5965"/>
                      <a:pt x="8804" y="5930"/>
                      <a:pt x="8863" y="5894"/>
                    </a:cubicBezTo>
                    <a:cubicBezTo>
                      <a:pt x="8912" y="5855"/>
                      <a:pt x="8921" y="5801"/>
                      <a:pt x="8961" y="5801"/>
                    </a:cubicBezTo>
                    <a:cubicBezTo>
                      <a:pt x="8970" y="5801"/>
                      <a:pt x="8981" y="5804"/>
                      <a:pt x="8994" y="5811"/>
                    </a:cubicBezTo>
                    <a:cubicBezTo>
                      <a:pt x="9022" y="5820"/>
                      <a:pt x="9051" y="5825"/>
                      <a:pt x="9081" y="5825"/>
                    </a:cubicBezTo>
                    <a:cubicBezTo>
                      <a:pt x="9128" y="5825"/>
                      <a:pt x="9177" y="5811"/>
                      <a:pt x="9220" y="5775"/>
                    </a:cubicBezTo>
                    <a:cubicBezTo>
                      <a:pt x="9268" y="5739"/>
                      <a:pt x="9232" y="5703"/>
                      <a:pt x="9220" y="5668"/>
                    </a:cubicBezTo>
                    <a:lnTo>
                      <a:pt x="9220" y="5668"/>
                    </a:lnTo>
                    <a:cubicBezTo>
                      <a:pt x="9235" y="5704"/>
                      <a:pt x="9263" y="5718"/>
                      <a:pt x="9297" y="5718"/>
                    </a:cubicBezTo>
                    <a:cubicBezTo>
                      <a:pt x="9375" y="5718"/>
                      <a:pt x="9481" y="5642"/>
                      <a:pt x="9506" y="5584"/>
                    </a:cubicBezTo>
                    <a:cubicBezTo>
                      <a:pt x="9522" y="5553"/>
                      <a:pt x="9554" y="5537"/>
                      <a:pt x="9587" y="5537"/>
                    </a:cubicBezTo>
                    <a:cubicBezTo>
                      <a:pt x="9604" y="5537"/>
                      <a:pt x="9621" y="5541"/>
                      <a:pt x="9637" y="5549"/>
                    </a:cubicBezTo>
                    <a:cubicBezTo>
                      <a:pt x="9661" y="5572"/>
                      <a:pt x="9613" y="5608"/>
                      <a:pt x="9661" y="5620"/>
                    </a:cubicBezTo>
                    <a:cubicBezTo>
                      <a:pt x="9667" y="5624"/>
                      <a:pt x="9672" y="5626"/>
                      <a:pt x="9677" y="5626"/>
                    </a:cubicBezTo>
                    <a:cubicBezTo>
                      <a:pt x="9704" y="5626"/>
                      <a:pt x="9722" y="5581"/>
                      <a:pt x="9732" y="5561"/>
                    </a:cubicBezTo>
                    <a:cubicBezTo>
                      <a:pt x="9767" y="5526"/>
                      <a:pt x="9815" y="5504"/>
                      <a:pt x="9866" y="5504"/>
                    </a:cubicBezTo>
                    <a:cubicBezTo>
                      <a:pt x="9885" y="5504"/>
                      <a:pt x="9904" y="5507"/>
                      <a:pt x="9923" y="5513"/>
                    </a:cubicBezTo>
                    <a:cubicBezTo>
                      <a:pt x="9928" y="5527"/>
                      <a:pt x="9934" y="5533"/>
                      <a:pt x="9941" y="5533"/>
                    </a:cubicBezTo>
                    <a:cubicBezTo>
                      <a:pt x="9969" y="5533"/>
                      <a:pt x="10011" y="5437"/>
                      <a:pt x="10030" y="5418"/>
                    </a:cubicBezTo>
                    <a:cubicBezTo>
                      <a:pt x="10113" y="5370"/>
                      <a:pt x="10221" y="5370"/>
                      <a:pt x="10280" y="5299"/>
                    </a:cubicBezTo>
                    <a:cubicBezTo>
                      <a:pt x="10340" y="5239"/>
                      <a:pt x="10423" y="5203"/>
                      <a:pt x="10506" y="5203"/>
                    </a:cubicBezTo>
                    <a:cubicBezTo>
                      <a:pt x="10590" y="5180"/>
                      <a:pt x="10744" y="5168"/>
                      <a:pt x="10804" y="5084"/>
                    </a:cubicBezTo>
                    <a:cubicBezTo>
                      <a:pt x="10809" y="5080"/>
                      <a:pt x="10815" y="5078"/>
                      <a:pt x="10822" y="5078"/>
                    </a:cubicBezTo>
                    <a:cubicBezTo>
                      <a:pt x="10851" y="5078"/>
                      <a:pt x="10894" y="5108"/>
                      <a:pt x="10923" y="5108"/>
                    </a:cubicBezTo>
                    <a:cubicBezTo>
                      <a:pt x="10926" y="5109"/>
                      <a:pt x="10929" y="5110"/>
                      <a:pt x="10932" y="5110"/>
                    </a:cubicBezTo>
                    <a:cubicBezTo>
                      <a:pt x="10963" y="5110"/>
                      <a:pt x="10988" y="5059"/>
                      <a:pt x="11042" y="5049"/>
                    </a:cubicBezTo>
                    <a:cubicBezTo>
                      <a:pt x="11102" y="5025"/>
                      <a:pt x="11161" y="5001"/>
                      <a:pt x="11233" y="4965"/>
                    </a:cubicBezTo>
                    <a:cubicBezTo>
                      <a:pt x="11284" y="4934"/>
                      <a:pt x="11264" y="4903"/>
                      <a:pt x="11312" y="4903"/>
                    </a:cubicBezTo>
                    <a:cubicBezTo>
                      <a:pt x="11320" y="4903"/>
                      <a:pt x="11329" y="4904"/>
                      <a:pt x="11340" y="4906"/>
                    </a:cubicBezTo>
                    <a:cubicBezTo>
                      <a:pt x="11361" y="4908"/>
                      <a:pt x="11387" y="4910"/>
                      <a:pt x="11414" y="4910"/>
                    </a:cubicBezTo>
                    <a:cubicBezTo>
                      <a:pt x="11508" y="4910"/>
                      <a:pt x="11613" y="4886"/>
                      <a:pt x="11579" y="4777"/>
                    </a:cubicBezTo>
                    <a:lnTo>
                      <a:pt x="11579" y="4777"/>
                    </a:lnTo>
                    <a:cubicBezTo>
                      <a:pt x="11592" y="4816"/>
                      <a:pt x="11628" y="4831"/>
                      <a:pt x="11675" y="4831"/>
                    </a:cubicBezTo>
                    <a:cubicBezTo>
                      <a:pt x="11810" y="4831"/>
                      <a:pt x="12037" y="4705"/>
                      <a:pt x="12090" y="4644"/>
                    </a:cubicBezTo>
                    <a:cubicBezTo>
                      <a:pt x="12102" y="4624"/>
                      <a:pt x="12119" y="4617"/>
                      <a:pt x="12137" y="4617"/>
                    </a:cubicBezTo>
                    <a:cubicBezTo>
                      <a:pt x="12182" y="4617"/>
                      <a:pt x="12240" y="4657"/>
                      <a:pt x="12286" y="4657"/>
                    </a:cubicBezTo>
                    <a:cubicBezTo>
                      <a:pt x="12314" y="4657"/>
                      <a:pt x="12338" y="4642"/>
                      <a:pt x="12352" y="4596"/>
                    </a:cubicBezTo>
                    <a:cubicBezTo>
                      <a:pt x="12362" y="4537"/>
                      <a:pt x="12355" y="4469"/>
                      <a:pt x="12415" y="4469"/>
                    </a:cubicBezTo>
                    <a:cubicBezTo>
                      <a:pt x="12427" y="4469"/>
                      <a:pt x="12441" y="4471"/>
                      <a:pt x="12459" y="4477"/>
                    </a:cubicBezTo>
                    <a:cubicBezTo>
                      <a:pt x="12518" y="4465"/>
                      <a:pt x="12578" y="4441"/>
                      <a:pt x="12626" y="4406"/>
                    </a:cubicBezTo>
                    <a:lnTo>
                      <a:pt x="12626" y="4406"/>
                    </a:lnTo>
                    <a:cubicBezTo>
                      <a:pt x="12638" y="4406"/>
                      <a:pt x="12590" y="4453"/>
                      <a:pt x="12638" y="4465"/>
                    </a:cubicBezTo>
                    <a:cubicBezTo>
                      <a:pt x="12685" y="4453"/>
                      <a:pt x="12721" y="4441"/>
                      <a:pt x="12757" y="4429"/>
                    </a:cubicBezTo>
                    <a:cubicBezTo>
                      <a:pt x="12852" y="4394"/>
                      <a:pt x="12983" y="4406"/>
                      <a:pt x="13054" y="4370"/>
                    </a:cubicBezTo>
                    <a:cubicBezTo>
                      <a:pt x="12959" y="4358"/>
                      <a:pt x="12888" y="4263"/>
                      <a:pt x="12923" y="4168"/>
                    </a:cubicBezTo>
                    <a:cubicBezTo>
                      <a:pt x="12935" y="4163"/>
                      <a:pt x="12945" y="4160"/>
                      <a:pt x="12953" y="4160"/>
                    </a:cubicBezTo>
                    <a:cubicBezTo>
                      <a:pt x="13004" y="4160"/>
                      <a:pt x="12995" y="4244"/>
                      <a:pt x="12995" y="4275"/>
                    </a:cubicBezTo>
                    <a:cubicBezTo>
                      <a:pt x="12997" y="4282"/>
                      <a:pt x="13003" y="4285"/>
                      <a:pt x="13012" y="4285"/>
                    </a:cubicBezTo>
                    <a:cubicBezTo>
                      <a:pt x="13047" y="4285"/>
                      <a:pt x="13123" y="4239"/>
                      <a:pt x="13161" y="4239"/>
                    </a:cubicBezTo>
                    <a:cubicBezTo>
                      <a:pt x="13165" y="4238"/>
                      <a:pt x="13169" y="4237"/>
                      <a:pt x="13173" y="4237"/>
                    </a:cubicBezTo>
                    <a:cubicBezTo>
                      <a:pt x="13203" y="4237"/>
                      <a:pt x="13255" y="4262"/>
                      <a:pt x="13284" y="4262"/>
                    </a:cubicBezTo>
                    <a:cubicBezTo>
                      <a:pt x="13294" y="4262"/>
                      <a:pt x="13301" y="4259"/>
                      <a:pt x="13304" y="4251"/>
                    </a:cubicBezTo>
                    <a:cubicBezTo>
                      <a:pt x="13316" y="4227"/>
                      <a:pt x="13316" y="4179"/>
                      <a:pt x="13376" y="4168"/>
                    </a:cubicBezTo>
                    <a:cubicBezTo>
                      <a:pt x="13410" y="4172"/>
                      <a:pt x="13445" y="4175"/>
                      <a:pt x="13479" y="4175"/>
                    </a:cubicBezTo>
                    <a:cubicBezTo>
                      <a:pt x="13528" y="4175"/>
                      <a:pt x="13577" y="4170"/>
                      <a:pt x="13626" y="4156"/>
                    </a:cubicBezTo>
                    <a:cubicBezTo>
                      <a:pt x="13554" y="4132"/>
                      <a:pt x="13947" y="4001"/>
                      <a:pt x="13983" y="3965"/>
                    </a:cubicBezTo>
                    <a:cubicBezTo>
                      <a:pt x="14019" y="3941"/>
                      <a:pt x="13912" y="3894"/>
                      <a:pt x="13947" y="3846"/>
                    </a:cubicBezTo>
                    <a:cubicBezTo>
                      <a:pt x="13954" y="3837"/>
                      <a:pt x="13963" y="3833"/>
                      <a:pt x="13972" y="3833"/>
                    </a:cubicBezTo>
                    <a:cubicBezTo>
                      <a:pt x="14012" y="3833"/>
                      <a:pt x="14066" y="3901"/>
                      <a:pt x="14066" y="3929"/>
                    </a:cubicBezTo>
                    <a:cubicBezTo>
                      <a:pt x="14066" y="3897"/>
                      <a:pt x="14066" y="3845"/>
                      <a:pt x="14111" y="3845"/>
                    </a:cubicBezTo>
                    <a:cubicBezTo>
                      <a:pt x="14116" y="3845"/>
                      <a:pt x="14121" y="3845"/>
                      <a:pt x="14126" y="3846"/>
                    </a:cubicBezTo>
                    <a:cubicBezTo>
                      <a:pt x="14173" y="3858"/>
                      <a:pt x="14173" y="3918"/>
                      <a:pt x="14221" y="3918"/>
                    </a:cubicBezTo>
                    <a:cubicBezTo>
                      <a:pt x="14257" y="3918"/>
                      <a:pt x="14233" y="3787"/>
                      <a:pt x="14304" y="3775"/>
                    </a:cubicBezTo>
                    <a:cubicBezTo>
                      <a:pt x="14321" y="3775"/>
                      <a:pt x="14399" y="3805"/>
                      <a:pt x="14438" y="3805"/>
                    </a:cubicBezTo>
                    <a:cubicBezTo>
                      <a:pt x="14453" y="3805"/>
                      <a:pt x="14463" y="3800"/>
                      <a:pt x="14459" y="3787"/>
                    </a:cubicBezTo>
                    <a:cubicBezTo>
                      <a:pt x="14435" y="3739"/>
                      <a:pt x="14388" y="3751"/>
                      <a:pt x="14435" y="3703"/>
                    </a:cubicBezTo>
                    <a:cubicBezTo>
                      <a:pt x="14447" y="3691"/>
                      <a:pt x="14471" y="3691"/>
                      <a:pt x="14483" y="3691"/>
                    </a:cubicBezTo>
                    <a:cubicBezTo>
                      <a:pt x="14537" y="3702"/>
                      <a:pt x="14523" y="3790"/>
                      <a:pt x="14572" y="3790"/>
                    </a:cubicBezTo>
                    <a:cubicBezTo>
                      <a:pt x="14577" y="3790"/>
                      <a:pt x="14583" y="3789"/>
                      <a:pt x="14590" y="3787"/>
                    </a:cubicBezTo>
                    <a:cubicBezTo>
                      <a:pt x="14638" y="3787"/>
                      <a:pt x="14685" y="3763"/>
                      <a:pt x="14733" y="3727"/>
                    </a:cubicBezTo>
                    <a:cubicBezTo>
                      <a:pt x="14757" y="3715"/>
                      <a:pt x="14757" y="3679"/>
                      <a:pt x="14757" y="3679"/>
                    </a:cubicBezTo>
                    <a:cubicBezTo>
                      <a:pt x="14840" y="3656"/>
                      <a:pt x="14924" y="3620"/>
                      <a:pt x="14995" y="3572"/>
                    </a:cubicBezTo>
                    <a:cubicBezTo>
                      <a:pt x="15080" y="3530"/>
                      <a:pt x="15080" y="3487"/>
                      <a:pt x="15002" y="3487"/>
                    </a:cubicBezTo>
                    <a:cubicBezTo>
                      <a:pt x="14993" y="3487"/>
                      <a:pt x="14982" y="3488"/>
                      <a:pt x="14971" y="3489"/>
                    </a:cubicBezTo>
                    <a:cubicBezTo>
                      <a:pt x="15023" y="3463"/>
                      <a:pt x="15074" y="3444"/>
                      <a:pt x="15130" y="3444"/>
                    </a:cubicBezTo>
                    <a:cubicBezTo>
                      <a:pt x="15152" y="3444"/>
                      <a:pt x="15174" y="3447"/>
                      <a:pt x="15197" y="3453"/>
                    </a:cubicBezTo>
                    <a:cubicBezTo>
                      <a:pt x="15229" y="3460"/>
                      <a:pt x="15271" y="3473"/>
                      <a:pt x="15311" y="3473"/>
                    </a:cubicBezTo>
                    <a:cubicBezTo>
                      <a:pt x="15345" y="3473"/>
                      <a:pt x="15378" y="3463"/>
                      <a:pt x="15400" y="3429"/>
                    </a:cubicBezTo>
                    <a:cubicBezTo>
                      <a:pt x="15459" y="3358"/>
                      <a:pt x="15436" y="3358"/>
                      <a:pt x="15507" y="3322"/>
                    </a:cubicBezTo>
                    <a:cubicBezTo>
                      <a:pt x="15531" y="3310"/>
                      <a:pt x="15566" y="3298"/>
                      <a:pt x="15602" y="3275"/>
                    </a:cubicBezTo>
                    <a:cubicBezTo>
                      <a:pt x="15602" y="3263"/>
                      <a:pt x="15590" y="3251"/>
                      <a:pt x="15602" y="3239"/>
                    </a:cubicBezTo>
                    <a:cubicBezTo>
                      <a:pt x="15650" y="3179"/>
                      <a:pt x="15757" y="3167"/>
                      <a:pt x="15828" y="3120"/>
                    </a:cubicBezTo>
                    <a:cubicBezTo>
                      <a:pt x="15879" y="3080"/>
                      <a:pt x="15912" y="3031"/>
                      <a:pt x="15964" y="3031"/>
                    </a:cubicBezTo>
                    <a:cubicBezTo>
                      <a:pt x="15974" y="3031"/>
                      <a:pt x="15984" y="3033"/>
                      <a:pt x="15995" y="3036"/>
                    </a:cubicBezTo>
                    <a:cubicBezTo>
                      <a:pt x="16006" y="3038"/>
                      <a:pt x="16016" y="3039"/>
                      <a:pt x="16026" y="3039"/>
                    </a:cubicBezTo>
                    <a:cubicBezTo>
                      <a:pt x="16096" y="3039"/>
                      <a:pt x="16156" y="3004"/>
                      <a:pt x="16198" y="2941"/>
                    </a:cubicBezTo>
                    <a:cubicBezTo>
                      <a:pt x="16208" y="2920"/>
                      <a:pt x="16187" y="2913"/>
                      <a:pt x="16160" y="2913"/>
                    </a:cubicBezTo>
                    <a:cubicBezTo>
                      <a:pt x="16127" y="2913"/>
                      <a:pt x="16085" y="2923"/>
                      <a:pt x="16078" y="2929"/>
                    </a:cubicBezTo>
                    <a:cubicBezTo>
                      <a:pt x="16114" y="2894"/>
                      <a:pt x="16174" y="2882"/>
                      <a:pt x="16221" y="2882"/>
                    </a:cubicBezTo>
                    <a:cubicBezTo>
                      <a:pt x="16269" y="2894"/>
                      <a:pt x="16317" y="2894"/>
                      <a:pt x="16376" y="2894"/>
                    </a:cubicBezTo>
                    <a:cubicBezTo>
                      <a:pt x="16459" y="2870"/>
                      <a:pt x="16459" y="2798"/>
                      <a:pt x="16543" y="2798"/>
                    </a:cubicBezTo>
                    <a:cubicBezTo>
                      <a:pt x="16571" y="2798"/>
                      <a:pt x="16634" y="2824"/>
                      <a:pt x="16675" y="2824"/>
                    </a:cubicBezTo>
                    <a:cubicBezTo>
                      <a:pt x="16702" y="2824"/>
                      <a:pt x="16719" y="2813"/>
                      <a:pt x="16709" y="2775"/>
                    </a:cubicBezTo>
                    <a:cubicBezTo>
                      <a:pt x="16698" y="2730"/>
                      <a:pt x="16676" y="2643"/>
                      <a:pt x="16764" y="2643"/>
                    </a:cubicBezTo>
                    <a:cubicBezTo>
                      <a:pt x="16769" y="2643"/>
                      <a:pt x="16775" y="2643"/>
                      <a:pt x="16781" y="2644"/>
                    </a:cubicBezTo>
                    <a:cubicBezTo>
                      <a:pt x="16835" y="2653"/>
                      <a:pt x="16855" y="2675"/>
                      <a:pt x="16898" y="2675"/>
                    </a:cubicBezTo>
                    <a:cubicBezTo>
                      <a:pt x="16912" y="2675"/>
                      <a:pt x="16928" y="2673"/>
                      <a:pt x="16948" y="2667"/>
                    </a:cubicBezTo>
                    <a:cubicBezTo>
                      <a:pt x="16971" y="2667"/>
                      <a:pt x="17138" y="2608"/>
                      <a:pt x="17126" y="2572"/>
                    </a:cubicBezTo>
                    <a:cubicBezTo>
                      <a:pt x="17126" y="2536"/>
                      <a:pt x="17019" y="2465"/>
                      <a:pt x="17114" y="2441"/>
                    </a:cubicBezTo>
                    <a:cubicBezTo>
                      <a:pt x="17123" y="2438"/>
                      <a:pt x="17131" y="2437"/>
                      <a:pt x="17137" y="2437"/>
                    </a:cubicBezTo>
                    <a:cubicBezTo>
                      <a:pt x="17184" y="2437"/>
                      <a:pt x="17178" y="2504"/>
                      <a:pt x="17210" y="2524"/>
                    </a:cubicBezTo>
                    <a:cubicBezTo>
                      <a:pt x="17221" y="2477"/>
                      <a:pt x="17233" y="2441"/>
                      <a:pt x="17245" y="2394"/>
                    </a:cubicBezTo>
                    <a:cubicBezTo>
                      <a:pt x="17257" y="2364"/>
                      <a:pt x="17269" y="2355"/>
                      <a:pt x="17284" y="2355"/>
                    </a:cubicBezTo>
                    <a:cubicBezTo>
                      <a:pt x="17299" y="2355"/>
                      <a:pt x="17317" y="2364"/>
                      <a:pt x="17341" y="2370"/>
                    </a:cubicBezTo>
                    <a:cubicBezTo>
                      <a:pt x="17364" y="2376"/>
                      <a:pt x="17389" y="2379"/>
                      <a:pt x="17413" y="2379"/>
                    </a:cubicBezTo>
                    <a:cubicBezTo>
                      <a:pt x="17487" y="2379"/>
                      <a:pt x="17561" y="2352"/>
                      <a:pt x="17614" y="2298"/>
                    </a:cubicBezTo>
                    <a:cubicBezTo>
                      <a:pt x="17674" y="2239"/>
                      <a:pt x="17531" y="2143"/>
                      <a:pt x="17555" y="2120"/>
                    </a:cubicBezTo>
                    <a:cubicBezTo>
                      <a:pt x="17560" y="2118"/>
                      <a:pt x="17565" y="2117"/>
                      <a:pt x="17570" y="2117"/>
                    </a:cubicBezTo>
                    <a:cubicBezTo>
                      <a:pt x="17601" y="2117"/>
                      <a:pt x="17631" y="2143"/>
                      <a:pt x="17662" y="2143"/>
                    </a:cubicBezTo>
                    <a:cubicBezTo>
                      <a:pt x="17678" y="2147"/>
                      <a:pt x="17693" y="2148"/>
                      <a:pt x="17707" y="2148"/>
                    </a:cubicBezTo>
                    <a:cubicBezTo>
                      <a:pt x="17747" y="2148"/>
                      <a:pt x="17782" y="2137"/>
                      <a:pt x="17817" y="2120"/>
                    </a:cubicBezTo>
                    <a:cubicBezTo>
                      <a:pt x="17888" y="2096"/>
                      <a:pt x="18067" y="2120"/>
                      <a:pt x="18103" y="2072"/>
                    </a:cubicBezTo>
                    <a:cubicBezTo>
                      <a:pt x="18114" y="2050"/>
                      <a:pt x="18114" y="1964"/>
                      <a:pt x="18154" y="1964"/>
                    </a:cubicBezTo>
                    <a:cubicBezTo>
                      <a:pt x="18157" y="1964"/>
                      <a:pt x="18159" y="1964"/>
                      <a:pt x="18162" y="1965"/>
                    </a:cubicBezTo>
                    <a:cubicBezTo>
                      <a:pt x="18187" y="1973"/>
                      <a:pt x="18200" y="1987"/>
                      <a:pt x="18218" y="1987"/>
                    </a:cubicBezTo>
                    <a:cubicBezTo>
                      <a:pt x="18226" y="1987"/>
                      <a:pt x="18234" y="1984"/>
                      <a:pt x="18245" y="1977"/>
                    </a:cubicBezTo>
                    <a:cubicBezTo>
                      <a:pt x="18364" y="1929"/>
                      <a:pt x="18329" y="1774"/>
                      <a:pt x="18424" y="1715"/>
                    </a:cubicBezTo>
                    <a:cubicBezTo>
                      <a:pt x="18448" y="1700"/>
                      <a:pt x="18473" y="1695"/>
                      <a:pt x="18499" y="1695"/>
                    </a:cubicBezTo>
                    <a:cubicBezTo>
                      <a:pt x="18559" y="1695"/>
                      <a:pt x="18623" y="1723"/>
                      <a:pt x="18677" y="1723"/>
                    </a:cubicBezTo>
                    <a:cubicBezTo>
                      <a:pt x="18693" y="1723"/>
                      <a:pt x="18708" y="1721"/>
                      <a:pt x="18722" y="1715"/>
                    </a:cubicBezTo>
                    <a:cubicBezTo>
                      <a:pt x="18745" y="1703"/>
                      <a:pt x="18674" y="1667"/>
                      <a:pt x="18662" y="1667"/>
                    </a:cubicBezTo>
                    <a:cubicBezTo>
                      <a:pt x="18677" y="1658"/>
                      <a:pt x="18691" y="1655"/>
                      <a:pt x="18705" y="1655"/>
                    </a:cubicBezTo>
                    <a:cubicBezTo>
                      <a:pt x="18732" y="1655"/>
                      <a:pt x="18757" y="1667"/>
                      <a:pt x="18781" y="1667"/>
                    </a:cubicBezTo>
                    <a:cubicBezTo>
                      <a:pt x="18793" y="1667"/>
                      <a:pt x="18805" y="1664"/>
                      <a:pt x="18817" y="1655"/>
                    </a:cubicBezTo>
                    <a:cubicBezTo>
                      <a:pt x="18876" y="1596"/>
                      <a:pt x="18936" y="1548"/>
                      <a:pt x="18995" y="1501"/>
                    </a:cubicBezTo>
                    <a:lnTo>
                      <a:pt x="18995" y="1501"/>
                    </a:lnTo>
                    <a:cubicBezTo>
                      <a:pt x="18990" y="1504"/>
                      <a:pt x="18987" y="1506"/>
                      <a:pt x="18987" y="1506"/>
                    </a:cubicBezTo>
                    <a:cubicBezTo>
                      <a:pt x="18984" y="1506"/>
                      <a:pt x="19045" y="1459"/>
                      <a:pt x="19055" y="1429"/>
                    </a:cubicBezTo>
                    <a:cubicBezTo>
                      <a:pt x="19067" y="1393"/>
                      <a:pt x="19103" y="1381"/>
                      <a:pt x="19138" y="1370"/>
                    </a:cubicBezTo>
                    <a:cubicBezTo>
                      <a:pt x="19234" y="1346"/>
                      <a:pt x="19305" y="1286"/>
                      <a:pt x="19365" y="1215"/>
                    </a:cubicBezTo>
                    <a:cubicBezTo>
                      <a:pt x="19386" y="1194"/>
                      <a:pt x="19407" y="1078"/>
                      <a:pt x="19428" y="1078"/>
                    </a:cubicBezTo>
                    <a:cubicBezTo>
                      <a:pt x="19431" y="1078"/>
                      <a:pt x="19433" y="1080"/>
                      <a:pt x="19436" y="1084"/>
                    </a:cubicBezTo>
                    <a:cubicBezTo>
                      <a:pt x="19471" y="1126"/>
                      <a:pt x="19502" y="1171"/>
                      <a:pt x="19531" y="1171"/>
                    </a:cubicBezTo>
                    <a:cubicBezTo>
                      <a:pt x="19551" y="1171"/>
                      <a:pt x="19571" y="1148"/>
                      <a:pt x="19591" y="1084"/>
                    </a:cubicBezTo>
                    <a:cubicBezTo>
                      <a:pt x="19601" y="1060"/>
                      <a:pt x="19607" y="1030"/>
                      <a:pt x="19614" y="1000"/>
                    </a:cubicBezTo>
                    <a:lnTo>
                      <a:pt x="19614" y="1000"/>
                    </a:lnTo>
                    <a:cubicBezTo>
                      <a:pt x="19618" y="1011"/>
                      <a:pt x="19623" y="1021"/>
                      <a:pt x="19627" y="1024"/>
                    </a:cubicBezTo>
                    <a:cubicBezTo>
                      <a:pt x="19662" y="1000"/>
                      <a:pt x="19722" y="953"/>
                      <a:pt x="19698" y="917"/>
                    </a:cubicBezTo>
                    <a:lnTo>
                      <a:pt x="19639" y="917"/>
                    </a:lnTo>
                    <a:cubicBezTo>
                      <a:pt x="19658" y="876"/>
                      <a:pt x="19688" y="846"/>
                      <a:pt x="19746" y="846"/>
                    </a:cubicBezTo>
                    <a:lnTo>
                      <a:pt x="19936" y="846"/>
                    </a:lnTo>
                    <a:cubicBezTo>
                      <a:pt x="19960" y="846"/>
                      <a:pt x="19948" y="810"/>
                      <a:pt x="19960" y="786"/>
                    </a:cubicBezTo>
                    <a:cubicBezTo>
                      <a:pt x="19961" y="785"/>
                      <a:pt x="19963" y="785"/>
                      <a:pt x="19964" y="785"/>
                    </a:cubicBezTo>
                    <a:cubicBezTo>
                      <a:pt x="19985" y="785"/>
                      <a:pt x="19996" y="858"/>
                      <a:pt x="20008" y="858"/>
                    </a:cubicBezTo>
                    <a:lnTo>
                      <a:pt x="20019" y="774"/>
                    </a:lnTo>
                    <a:cubicBezTo>
                      <a:pt x="20030" y="746"/>
                      <a:pt x="20036" y="735"/>
                      <a:pt x="20040" y="735"/>
                    </a:cubicBezTo>
                    <a:cubicBezTo>
                      <a:pt x="20049" y="735"/>
                      <a:pt x="20040" y="808"/>
                      <a:pt x="20030" y="855"/>
                    </a:cubicBezTo>
                    <a:lnTo>
                      <a:pt x="20030" y="855"/>
                    </a:lnTo>
                    <a:lnTo>
                      <a:pt x="20067" y="727"/>
                    </a:lnTo>
                    <a:cubicBezTo>
                      <a:pt x="20083" y="688"/>
                      <a:pt x="20108" y="629"/>
                      <a:pt x="20114" y="629"/>
                    </a:cubicBezTo>
                    <a:lnTo>
                      <a:pt x="20114" y="629"/>
                    </a:lnTo>
                    <a:cubicBezTo>
                      <a:pt x="20118" y="629"/>
                      <a:pt x="20115" y="645"/>
                      <a:pt x="20103" y="691"/>
                    </a:cubicBezTo>
                    <a:cubicBezTo>
                      <a:pt x="20079" y="822"/>
                      <a:pt x="20079" y="798"/>
                      <a:pt x="20079" y="834"/>
                    </a:cubicBezTo>
                    <a:cubicBezTo>
                      <a:pt x="20069" y="874"/>
                      <a:pt x="20059" y="913"/>
                      <a:pt x="20042" y="946"/>
                    </a:cubicBezTo>
                    <a:lnTo>
                      <a:pt x="20042" y="946"/>
                    </a:lnTo>
                    <a:cubicBezTo>
                      <a:pt x="20064" y="911"/>
                      <a:pt x="20075" y="899"/>
                      <a:pt x="20081" y="899"/>
                    </a:cubicBezTo>
                    <a:cubicBezTo>
                      <a:pt x="20095" y="899"/>
                      <a:pt x="20092" y="943"/>
                      <a:pt x="20117" y="943"/>
                    </a:cubicBezTo>
                    <a:cubicBezTo>
                      <a:pt x="20127" y="943"/>
                      <a:pt x="20141" y="936"/>
                      <a:pt x="20162" y="917"/>
                    </a:cubicBezTo>
                    <a:lnTo>
                      <a:pt x="20162" y="917"/>
                    </a:lnTo>
                    <a:cubicBezTo>
                      <a:pt x="20127" y="953"/>
                      <a:pt x="20115" y="1012"/>
                      <a:pt x="20138" y="1060"/>
                    </a:cubicBezTo>
                    <a:cubicBezTo>
                      <a:pt x="20150" y="1096"/>
                      <a:pt x="20162" y="1143"/>
                      <a:pt x="20186" y="1179"/>
                    </a:cubicBezTo>
                    <a:cubicBezTo>
                      <a:pt x="20186" y="1179"/>
                      <a:pt x="20269" y="1203"/>
                      <a:pt x="20258" y="1215"/>
                    </a:cubicBezTo>
                    <a:cubicBezTo>
                      <a:pt x="20234" y="1239"/>
                      <a:pt x="20138" y="1239"/>
                      <a:pt x="20103" y="1239"/>
                    </a:cubicBezTo>
                    <a:cubicBezTo>
                      <a:pt x="20138" y="1274"/>
                      <a:pt x="20162" y="1322"/>
                      <a:pt x="20222" y="1334"/>
                    </a:cubicBezTo>
                    <a:cubicBezTo>
                      <a:pt x="20269" y="1334"/>
                      <a:pt x="20353" y="1334"/>
                      <a:pt x="20365" y="1429"/>
                    </a:cubicBezTo>
                    <a:cubicBezTo>
                      <a:pt x="20353" y="1429"/>
                      <a:pt x="20317" y="1426"/>
                      <a:pt x="20283" y="1426"/>
                    </a:cubicBezTo>
                    <a:cubicBezTo>
                      <a:pt x="20249" y="1426"/>
                      <a:pt x="20216" y="1429"/>
                      <a:pt x="20210" y="1441"/>
                    </a:cubicBezTo>
                    <a:cubicBezTo>
                      <a:pt x="20198" y="1465"/>
                      <a:pt x="20258" y="1536"/>
                      <a:pt x="20281" y="1548"/>
                    </a:cubicBezTo>
                    <a:cubicBezTo>
                      <a:pt x="20293" y="1584"/>
                      <a:pt x="20293" y="1632"/>
                      <a:pt x="20281" y="1667"/>
                    </a:cubicBezTo>
                    <a:cubicBezTo>
                      <a:pt x="20281" y="1691"/>
                      <a:pt x="20234" y="1739"/>
                      <a:pt x="20234" y="1774"/>
                    </a:cubicBezTo>
                    <a:cubicBezTo>
                      <a:pt x="20234" y="1822"/>
                      <a:pt x="20353" y="1822"/>
                      <a:pt x="20353" y="1858"/>
                    </a:cubicBezTo>
                    <a:cubicBezTo>
                      <a:pt x="20353" y="1870"/>
                      <a:pt x="20305" y="1893"/>
                      <a:pt x="20305" y="1917"/>
                    </a:cubicBezTo>
                    <a:cubicBezTo>
                      <a:pt x="20293" y="1941"/>
                      <a:pt x="20293" y="1977"/>
                      <a:pt x="20293" y="2013"/>
                    </a:cubicBezTo>
                    <a:cubicBezTo>
                      <a:pt x="20305" y="2072"/>
                      <a:pt x="20329" y="2143"/>
                      <a:pt x="20341" y="2215"/>
                    </a:cubicBezTo>
                    <a:cubicBezTo>
                      <a:pt x="20353" y="2274"/>
                      <a:pt x="20305" y="2298"/>
                      <a:pt x="20329" y="2358"/>
                    </a:cubicBezTo>
                    <a:cubicBezTo>
                      <a:pt x="20341" y="2382"/>
                      <a:pt x="20365" y="2405"/>
                      <a:pt x="20400" y="2405"/>
                    </a:cubicBezTo>
                    <a:cubicBezTo>
                      <a:pt x="20317" y="2405"/>
                      <a:pt x="20281" y="2405"/>
                      <a:pt x="20293" y="2524"/>
                    </a:cubicBezTo>
                    <a:lnTo>
                      <a:pt x="20341" y="2524"/>
                    </a:lnTo>
                    <a:cubicBezTo>
                      <a:pt x="20341" y="2584"/>
                      <a:pt x="20317" y="2822"/>
                      <a:pt x="20365" y="2858"/>
                    </a:cubicBezTo>
                    <a:cubicBezTo>
                      <a:pt x="20365" y="2858"/>
                      <a:pt x="20412" y="2837"/>
                      <a:pt x="20444" y="2837"/>
                    </a:cubicBezTo>
                    <a:cubicBezTo>
                      <a:pt x="20460" y="2837"/>
                      <a:pt x="20472" y="2842"/>
                      <a:pt x="20472" y="2858"/>
                    </a:cubicBezTo>
                    <a:cubicBezTo>
                      <a:pt x="20460" y="2917"/>
                      <a:pt x="20400" y="2965"/>
                      <a:pt x="20389" y="3025"/>
                    </a:cubicBezTo>
                    <a:cubicBezTo>
                      <a:pt x="20353" y="3156"/>
                      <a:pt x="20341" y="3286"/>
                      <a:pt x="20353" y="3429"/>
                    </a:cubicBezTo>
                    <a:cubicBezTo>
                      <a:pt x="20365" y="3501"/>
                      <a:pt x="20412" y="3537"/>
                      <a:pt x="20412" y="3608"/>
                    </a:cubicBezTo>
                    <a:cubicBezTo>
                      <a:pt x="20412" y="3727"/>
                      <a:pt x="20448" y="3715"/>
                      <a:pt x="20531" y="3763"/>
                    </a:cubicBezTo>
                    <a:cubicBezTo>
                      <a:pt x="20530" y="3762"/>
                      <a:pt x="20529" y="3762"/>
                      <a:pt x="20527" y="3762"/>
                    </a:cubicBezTo>
                    <a:cubicBezTo>
                      <a:pt x="20485" y="3762"/>
                      <a:pt x="20344" y="3907"/>
                      <a:pt x="20424" y="3941"/>
                    </a:cubicBezTo>
                    <a:cubicBezTo>
                      <a:pt x="20427" y="3943"/>
                      <a:pt x="20430" y="3943"/>
                      <a:pt x="20433" y="3943"/>
                    </a:cubicBezTo>
                    <a:cubicBezTo>
                      <a:pt x="20480" y="3943"/>
                      <a:pt x="20560" y="3796"/>
                      <a:pt x="20616" y="3796"/>
                    </a:cubicBezTo>
                    <a:cubicBezTo>
                      <a:pt x="20619" y="3796"/>
                      <a:pt x="20623" y="3797"/>
                      <a:pt x="20627" y="3798"/>
                    </a:cubicBezTo>
                    <a:lnTo>
                      <a:pt x="20519" y="3953"/>
                    </a:lnTo>
                    <a:cubicBezTo>
                      <a:pt x="20472" y="4001"/>
                      <a:pt x="20400" y="4084"/>
                      <a:pt x="20329" y="4084"/>
                    </a:cubicBezTo>
                    <a:cubicBezTo>
                      <a:pt x="20448" y="4084"/>
                      <a:pt x="20389" y="4227"/>
                      <a:pt x="20448" y="4299"/>
                    </a:cubicBezTo>
                    <a:cubicBezTo>
                      <a:pt x="20448" y="4369"/>
                      <a:pt x="20442" y="4387"/>
                      <a:pt x="20409" y="4387"/>
                    </a:cubicBezTo>
                    <a:cubicBezTo>
                      <a:pt x="20398" y="4387"/>
                      <a:pt x="20383" y="4385"/>
                      <a:pt x="20365" y="4382"/>
                    </a:cubicBezTo>
                    <a:cubicBezTo>
                      <a:pt x="20360" y="4381"/>
                      <a:pt x="20356" y="4381"/>
                      <a:pt x="20352" y="4381"/>
                    </a:cubicBezTo>
                    <a:cubicBezTo>
                      <a:pt x="20296" y="4381"/>
                      <a:pt x="20315" y="4453"/>
                      <a:pt x="20281" y="4453"/>
                    </a:cubicBezTo>
                    <a:lnTo>
                      <a:pt x="20484" y="4465"/>
                    </a:lnTo>
                    <a:cubicBezTo>
                      <a:pt x="20484" y="4560"/>
                      <a:pt x="20317" y="4572"/>
                      <a:pt x="20317" y="4584"/>
                    </a:cubicBezTo>
                    <a:cubicBezTo>
                      <a:pt x="20341" y="4644"/>
                      <a:pt x="20448" y="4751"/>
                      <a:pt x="20389" y="4822"/>
                    </a:cubicBezTo>
                    <a:cubicBezTo>
                      <a:pt x="20317" y="4894"/>
                      <a:pt x="20234" y="5096"/>
                      <a:pt x="20329" y="5156"/>
                    </a:cubicBezTo>
                    <a:cubicBezTo>
                      <a:pt x="20377" y="5180"/>
                      <a:pt x="20305" y="5311"/>
                      <a:pt x="20353" y="5370"/>
                    </a:cubicBezTo>
                    <a:cubicBezTo>
                      <a:pt x="20436" y="5465"/>
                      <a:pt x="20269" y="5465"/>
                      <a:pt x="20246" y="5513"/>
                    </a:cubicBezTo>
                    <a:cubicBezTo>
                      <a:pt x="20234" y="5572"/>
                      <a:pt x="20293" y="5620"/>
                      <a:pt x="20281" y="5680"/>
                    </a:cubicBezTo>
                    <a:cubicBezTo>
                      <a:pt x="20275" y="5720"/>
                      <a:pt x="20264" y="5734"/>
                      <a:pt x="20250" y="5734"/>
                    </a:cubicBezTo>
                    <a:cubicBezTo>
                      <a:pt x="20239" y="5734"/>
                      <a:pt x="20225" y="5726"/>
                      <a:pt x="20210" y="5715"/>
                    </a:cubicBezTo>
                    <a:cubicBezTo>
                      <a:pt x="20208" y="5715"/>
                      <a:pt x="20206" y="5715"/>
                      <a:pt x="20204" y="5715"/>
                    </a:cubicBezTo>
                    <a:cubicBezTo>
                      <a:pt x="20166" y="5715"/>
                      <a:pt x="20199" y="5823"/>
                      <a:pt x="20210" y="5823"/>
                    </a:cubicBezTo>
                    <a:cubicBezTo>
                      <a:pt x="20234" y="5870"/>
                      <a:pt x="20210" y="5882"/>
                      <a:pt x="20198" y="5906"/>
                    </a:cubicBezTo>
                    <a:cubicBezTo>
                      <a:pt x="20150" y="5989"/>
                      <a:pt x="20448" y="5942"/>
                      <a:pt x="20269" y="6025"/>
                    </a:cubicBezTo>
                    <a:cubicBezTo>
                      <a:pt x="20174" y="6073"/>
                      <a:pt x="20150" y="6192"/>
                      <a:pt x="20210" y="6263"/>
                    </a:cubicBezTo>
                    <a:cubicBezTo>
                      <a:pt x="20269" y="6358"/>
                      <a:pt x="20281" y="6418"/>
                      <a:pt x="20162" y="6442"/>
                    </a:cubicBezTo>
                    <a:cubicBezTo>
                      <a:pt x="20080" y="6465"/>
                      <a:pt x="20196" y="6675"/>
                      <a:pt x="20117" y="6703"/>
                    </a:cubicBezTo>
                    <a:lnTo>
                      <a:pt x="20117" y="6703"/>
                    </a:lnTo>
                    <a:cubicBezTo>
                      <a:pt x="20119" y="6702"/>
                      <a:pt x="20120" y="6702"/>
                      <a:pt x="20121" y="6702"/>
                    </a:cubicBezTo>
                    <a:cubicBezTo>
                      <a:pt x="20172" y="6702"/>
                      <a:pt x="20239" y="6905"/>
                      <a:pt x="20183" y="6905"/>
                    </a:cubicBezTo>
                    <a:cubicBezTo>
                      <a:pt x="20172" y="6905"/>
                      <a:pt x="20158" y="6898"/>
                      <a:pt x="20138" y="6882"/>
                    </a:cubicBezTo>
                    <a:cubicBezTo>
                      <a:pt x="20123" y="6878"/>
                      <a:pt x="20110" y="6877"/>
                      <a:pt x="20100" y="6877"/>
                    </a:cubicBezTo>
                    <a:cubicBezTo>
                      <a:pt x="20015" y="6877"/>
                      <a:pt x="20091" y="6998"/>
                      <a:pt x="20091" y="7073"/>
                    </a:cubicBezTo>
                    <a:cubicBezTo>
                      <a:pt x="20079" y="7120"/>
                      <a:pt x="20067" y="7180"/>
                      <a:pt x="20043" y="7227"/>
                    </a:cubicBezTo>
                    <a:cubicBezTo>
                      <a:pt x="20019" y="7239"/>
                      <a:pt x="20008" y="7227"/>
                      <a:pt x="19996" y="7263"/>
                    </a:cubicBezTo>
                    <a:cubicBezTo>
                      <a:pt x="19984" y="7310"/>
                      <a:pt x="19961" y="7495"/>
                      <a:pt x="20017" y="7512"/>
                    </a:cubicBezTo>
                    <a:lnTo>
                      <a:pt x="20017" y="7512"/>
                    </a:lnTo>
                    <a:cubicBezTo>
                      <a:pt x="19995" y="7507"/>
                      <a:pt x="19975" y="7500"/>
                      <a:pt x="19956" y="7500"/>
                    </a:cubicBezTo>
                    <a:cubicBezTo>
                      <a:pt x="19933" y="7500"/>
                      <a:pt x="19913" y="7511"/>
                      <a:pt x="19900" y="7549"/>
                    </a:cubicBezTo>
                    <a:cubicBezTo>
                      <a:pt x="19877" y="7597"/>
                      <a:pt x="19948" y="7704"/>
                      <a:pt x="19888" y="7704"/>
                    </a:cubicBezTo>
                    <a:cubicBezTo>
                      <a:pt x="19888" y="7704"/>
                      <a:pt x="19888" y="7751"/>
                      <a:pt x="19912" y="7763"/>
                    </a:cubicBezTo>
                    <a:cubicBezTo>
                      <a:pt x="19936" y="7763"/>
                      <a:pt x="19912" y="7811"/>
                      <a:pt x="19888" y="7823"/>
                    </a:cubicBezTo>
                    <a:cubicBezTo>
                      <a:pt x="19841" y="7894"/>
                      <a:pt x="19757" y="8001"/>
                      <a:pt x="19888" y="8037"/>
                    </a:cubicBezTo>
                    <a:cubicBezTo>
                      <a:pt x="19877" y="8037"/>
                      <a:pt x="19844" y="8028"/>
                      <a:pt x="19818" y="8028"/>
                    </a:cubicBezTo>
                    <a:cubicBezTo>
                      <a:pt x="19793" y="8028"/>
                      <a:pt x="19775" y="8037"/>
                      <a:pt x="19793" y="8073"/>
                    </a:cubicBezTo>
                    <a:cubicBezTo>
                      <a:pt x="19829" y="8156"/>
                      <a:pt x="19841" y="8132"/>
                      <a:pt x="19817" y="8204"/>
                    </a:cubicBezTo>
                    <a:cubicBezTo>
                      <a:pt x="19823" y="8179"/>
                      <a:pt x="19800" y="8163"/>
                      <a:pt x="19773" y="8163"/>
                    </a:cubicBezTo>
                    <a:cubicBezTo>
                      <a:pt x="19748" y="8163"/>
                      <a:pt x="19721" y="8176"/>
                      <a:pt x="19710" y="8204"/>
                    </a:cubicBezTo>
                    <a:cubicBezTo>
                      <a:pt x="19686" y="8251"/>
                      <a:pt x="19674" y="8299"/>
                      <a:pt x="19674" y="8359"/>
                    </a:cubicBezTo>
                    <a:cubicBezTo>
                      <a:pt x="19674" y="8466"/>
                      <a:pt x="19686" y="8478"/>
                      <a:pt x="19769" y="8501"/>
                    </a:cubicBezTo>
                    <a:cubicBezTo>
                      <a:pt x="19746" y="8597"/>
                      <a:pt x="19734" y="8573"/>
                      <a:pt x="19662" y="8585"/>
                    </a:cubicBezTo>
                    <a:cubicBezTo>
                      <a:pt x="19686" y="8620"/>
                      <a:pt x="19722" y="8644"/>
                      <a:pt x="19746" y="8668"/>
                    </a:cubicBezTo>
                    <a:cubicBezTo>
                      <a:pt x="19704" y="8654"/>
                      <a:pt x="19662" y="8648"/>
                      <a:pt x="19618" y="8648"/>
                    </a:cubicBezTo>
                    <a:cubicBezTo>
                      <a:pt x="19586" y="8648"/>
                      <a:pt x="19554" y="8651"/>
                      <a:pt x="19519" y="8656"/>
                    </a:cubicBezTo>
                    <a:cubicBezTo>
                      <a:pt x="19543" y="8716"/>
                      <a:pt x="19579" y="8763"/>
                      <a:pt x="19615" y="8823"/>
                    </a:cubicBezTo>
                    <a:cubicBezTo>
                      <a:pt x="19674" y="8918"/>
                      <a:pt x="19615" y="9001"/>
                      <a:pt x="19555" y="9085"/>
                    </a:cubicBezTo>
                    <a:cubicBezTo>
                      <a:pt x="19519" y="9132"/>
                      <a:pt x="19424" y="9287"/>
                      <a:pt x="19484" y="9323"/>
                    </a:cubicBezTo>
                    <a:cubicBezTo>
                      <a:pt x="19543" y="9347"/>
                      <a:pt x="19615" y="9371"/>
                      <a:pt x="19674" y="9394"/>
                    </a:cubicBezTo>
                    <a:cubicBezTo>
                      <a:pt x="19666" y="9418"/>
                      <a:pt x="19649" y="9426"/>
                      <a:pt x="19628" y="9426"/>
                    </a:cubicBezTo>
                    <a:cubicBezTo>
                      <a:pt x="19587" y="9426"/>
                      <a:pt x="19531" y="9394"/>
                      <a:pt x="19507" y="9394"/>
                    </a:cubicBezTo>
                    <a:cubicBezTo>
                      <a:pt x="19551" y="9405"/>
                      <a:pt x="19453" y="9467"/>
                      <a:pt x="19410" y="9467"/>
                    </a:cubicBezTo>
                    <a:cubicBezTo>
                      <a:pt x="19406" y="9467"/>
                      <a:pt x="19403" y="9467"/>
                      <a:pt x="19400" y="9466"/>
                    </a:cubicBezTo>
                    <a:cubicBezTo>
                      <a:pt x="19376" y="9454"/>
                      <a:pt x="19353" y="9445"/>
                      <a:pt x="19333" y="9445"/>
                    </a:cubicBezTo>
                    <a:cubicBezTo>
                      <a:pt x="19314" y="9445"/>
                      <a:pt x="19299" y="9454"/>
                      <a:pt x="19293" y="9478"/>
                    </a:cubicBezTo>
                    <a:lnTo>
                      <a:pt x="19484" y="9549"/>
                    </a:lnTo>
                    <a:cubicBezTo>
                      <a:pt x="19477" y="9547"/>
                      <a:pt x="19471" y="9546"/>
                      <a:pt x="19465" y="9546"/>
                    </a:cubicBezTo>
                    <a:cubicBezTo>
                      <a:pt x="19374" y="9546"/>
                      <a:pt x="19293" y="9762"/>
                      <a:pt x="19246" y="9850"/>
                    </a:cubicBezTo>
                    <a:lnTo>
                      <a:pt x="19246" y="9850"/>
                    </a:lnTo>
                    <a:cubicBezTo>
                      <a:pt x="19257" y="9837"/>
                      <a:pt x="19273" y="9832"/>
                      <a:pt x="19289" y="9832"/>
                    </a:cubicBezTo>
                    <a:cubicBezTo>
                      <a:pt x="19311" y="9832"/>
                      <a:pt x="19335" y="9841"/>
                      <a:pt x="19353" y="9847"/>
                    </a:cubicBezTo>
                    <a:cubicBezTo>
                      <a:pt x="19293" y="9954"/>
                      <a:pt x="19103" y="9930"/>
                      <a:pt x="19150" y="10061"/>
                    </a:cubicBezTo>
                    <a:cubicBezTo>
                      <a:pt x="19162" y="10084"/>
                      <a:pt x="19216" y="10193"/>
                      <a:pt x="19160" y="10193"/>
                    </a:cubicBezTo>
                    <a:cubicBezTo>
                      <a:pt x="19157" y="10193"/>
                      <a:pt x="19154" y="10193"/>
                      <a:pt x="19150" y="10192"/>
                    </a:cubicBezTo>
                    <a:cubicBezTo>
                      <a:pt x="19133" y="10192"/>
                      <a:pt x="19095" y="10127"/>
                      <a:pt x="19068" y="10127"/>
                    </a:cubicBezTo>
                    <a:cubicBezTo>
                      <a:pt x="19058" y="10127"/>
                      <a:pt x="19049" y="10135"/>
                      <a:pt x="19043" y="10156"/>
                    </a:cubicBezTo>
                    <a:cubicBezTo>
                      <a:pt x="19019" y="10228"/>
                      <a:pt x="19067" y="10287"/>
                      <a:pt x="19007" y="10371"/>
                    </a:cubicBezTo>
                    <a:cubicBezTo>
                      <a:pt x="18948" y="10430"/>
                      <a:pt x="18900" y="10490"/>
                      <a:pt x="18865" y="10561"/>
                    </a:cubicBezTo>
                    <a:cubicBezTo>
                      <a:pt x="18840" y="10620"/>
                      <a:pt x="18867" y="10690"/>
                      <a:pt x="18902" y="10690"/>
                    </a:cubicBezTo>
                    <a:cubicBezTo>
                      <a:pt x="18917" y="10690"/>
                      <a:pt x="18934" y="10677"/>
                      <a:pt x="18948" y="10645"/>
                    </a:cubicBezTo>
                    <a:lnTo>
                      <a:pt x="18948" y="10645"/>
                    </a:lnTo>
                    <a:cubicBezTo>
                      <a:pt x="18924" y="10704"/>
                      <a:pt x="18900" y="10752"/>
                      <a:pt x="18865" y="10799"/>
                    </a:cubicBezTo>
                    <a:cubicBezTo>
                      <a:pt x="18841" y="10835"/>
                      <a:pt x="18793" y="10847"/>
                      <a:pt x="18757" y="10871"/>
                    </a:cubicBezTo>
                    <a:cubicBezTo>
                      <a:pt x="18722" y="10895"/>
                      <a:pt x="18734" y="10918"/>
                      <a:pt x="18734" y="10954"/>
                    </a:cubicBezTo>
                    <a:cubicBezTo>
                      <a:pt x="18734" y="11014"/>
                      <a:pt x="18769" y="11014"/>
                      <a:pt x="18817" y="11037"/>
                    </a:cubicBezTo>
                    <a:cubicBezTo>
                      <a:pt x="18803" y="11003"/>
                      <a:pt x="18809" y="10984"/>
                      <a:pt x="18822" y="10984"/>
                    </a:cubicBezTo>
                    <a:cubicBezTo>
                      <a:pt x="18831" y="10984"/>
                      <a:pt x="18843" y="10994"/>
                      <a:pt x="18853" y="11014"/>
                    </a:cubicBezTo>
                    <a:cubicBezTo>
                      <a:pt x="18865" y="11061"/>
                      <a:pt x="18865" y="11109"/>
                      <a:pt x="18829" y="11156"/>
                    </a:cubicBezTo>
                    <a:cubicBezTo>
                      <a:pt x="18822" y="11165"/>
                      <a:pt x="18815" y="11168"/>
                      <a:pt x="18809" y="11168"/>
                    </a:cubicBezTo>
                    <a:cubicBezTo>
                      <a:pt x="18778" y="11168"/>
                      <a:pt x="18747" y="11094"/>
                      <a:pt x="18715" y="11094"/>
                    </a:cubicBezTo>
                    <a:cubicBezTo>
                      <a:pt x="18706" y="11094"/>
                      <a:pt x="18696" y="11101"/>
                      <a:pt x="18686" y="11121"/>
                    </a:cubicBezTo>
                    <a:cubicBezTo>
                      <a:pt x="18675" y="11155"/>
                      <a:pt x="18599" y="11361"/>
                      <a:pt x="18673" y="11361"/>
                    </a:cubicBezTo>
                    <a:cubicBezTo>
                      <a:pt x="18677" y="11361"/>
                      <a:pt x="18681" y="11360"/>
                      <a:pt x="18686" y="11359"/>
                    </a:cubicBezTo>
                    <a:cubicBezTo>
                      <a:pt x="18722" y="11349"/>
                      <a:pt x="18745" y="11340"/>
                      <a:pt x="18760" y="11340"/>
                    </a:cubicBezTo>
                    <a:cubicBezTo>
                      <a:pt x="18780" y="11340"/>
                      <a:pt x="18786" y="11354"/>
                      <a:pt x="18793" y="11395"/>
                    </a:cubicBezTo>
                    <a:cubicBezTo>
                      <a:pt x="18817" y="11442"/>
                      <a:pt x="18793" y="11502"/>
                      <a:pt x="18745" y="11526"/>
                    </a:cubicBezTo>
                    <a:cubicBezTo>
                      <a:pt x="18737" y="11529"/>
                      <a:pt x="18729" y="11531"/>
                      <a:pt x="18720" y="11531"/>
                    </a:cubicBezTo>
                    <a:cubicBezTo>
                      <a:pt x="18643" y="11531"/>
                      <a:pt x="18548" y="11406"/>
                      <a:pt x="18522" y="11406"/>
                    </a:cubicBezTo>
                    <a:cubicBezTo>
                      <a:pt x="18521" y="11406"/>
                      <a:pt x="18520" y="11406"/>
                      <a:pt x="18519" y="11407"/>
                    </a:cubicBezTo>
                    <a:cubicBezTo>
                      <a:pt x="18484" y="11442"/>
                      <a:pt x="18460" y="11502"/>
                      <a:pt x="18472" y="11549"/>
                    </a:cubicBezTo>
                    <a:cubicBezTo>
                      <a:pt x="18472" y="11621"/>
                      <a:pt x="18531" y="11597"/>
                      <a:pt x="18531" y="11657"/>
                    </a:cubicBezTo>
                    <a:cubicBezTo>
                      <a:pt x="18536" y="11696"/>
                      <a:pt x="18515" y="11705"/>
                      <a:pt x="18488" y="11705"/>
                    </a:cubicBezTo>
                    <a:cubicBezTo>
                      <a:pt x="18467" y="11705"/>
                      <a:pt x="18442" y="11700"/>
                      <a:pt x="18421" y="11700"/>
                    </a:cubicBezTo>
                    <a:cubicBezTo>
                      <a:pt x="18396" y="11700"/>
                      <a:pt x="18376" y="11707"/>
                      <a:pt x="18376" y="11740"/>
                    </a:cubicBezTo>
                    <a:cubicBezTo>
                      <a:pt x="18376" y="11811"/>
                      <a:pt x="18412" y="11883"/>
                      <a:pt x="18483" y="11918"/>
                    </a:cubicBezTo>
                    <a:lnTo>
                      <a:pt x="18483" y="11918"/>
                    </a:lnTo>
                    <a:cubicBezTo>
                      <a:pt x="18436" y="11894"/>
                      <a:pt x="18388" y="11847"/>
                      <a:pt x="18329" y="11847"/>
                    </a:cubicBezTo>
                    <a:cubicBezTo>
                      <a:pt x="18281" y="11859"/>
                      <a:pt x="18162" y="11907"/>
                      <a:pt x="18150" y="11978"/>
                    </a:cubicBezTo>
                    <a:cubicBezTo>
                      <a:pt x="18150" y="12014"/>
                      <a:pt x="18233" y="11978"/>
                      <a:pt x="18233" y="12038"/>
                    </a:cubicBezTo>
                    <a:cubicBezTo>
                      <a:pt x="18222" y="12085"/>
                      <a:pt x="18198" y="12133"/>
                      <a:pt x="18162" y="12169"/>
                    </a:cubicBezTo>
                    <a:cubicBezTo>
                      <a:pt x="18126" y="12204"/>
                      <a:pt x="18055" y="12204"/>
                      <a:pt x="18031" y="12252"/>
                    </a:cubicBezTo>
                    <a:cubicBezTo>
                      <a:pt x="17995" y="12311"/>
                      <a:pt x="18091" y="12371"/>
                      <a:pt x="18019" y="12419"/>
                    </a:cubicBezTo>
                    <a:cubicBezTo>
                      <a:pt x="18015" y="12420"/>
                      <a:pt x="18010" y="12421"/>
                      <a:pt x="18004" y="12421"/>
                    </a:cubicBezTo>
                    <a:cubicBezTo>
                      <a:pt x="17984" y="12421"/>
                      <a:pt x="17956" y="12414"/>
                      <a:pt x="17935" y="12414"/>
                    </a:cubicBezTo>
                    <a:cubicBezTo>
                      <a:pt x="17912" y="12414"/>
                      <a:pt x="17895" y="12422"/>
                      <a:pt x="17900" y="12454"/>
                    </a:cubicBezTo>
                    <a:cubicBezTo>
                      <a:pt x="17900" y="12526"/>
                      <a:pt x="17995" y="12585"/>
                      <a:pt x="17936" y="12669"/>
                    </a:cubicBezTo>
                    <a:lnTo>
                      <a:pt x="17888" y="12633"/>
                    </a:lnTo>
                    <a:cubicBezTo>
                      <a:pt x="17864" y="12633"/>
                      <a:pt x="17852" y="12621"/>
                      <a:pt x="17864" y="12597"/>
                    </a:cubicBezTo>
                    <a:cubicBezTo>
                      <a:pt x="17864" y="12596"/>
                      <a:pt x="17863" y="12595"/>
                      <a:pt x="17862" y="12595"/>
                    </a:cubicBezTo>
                    <a:cubicBezTo>
                      <a:pt x="17847" y="12595"/>
                      <a:pt x="17804" y="12753"/>
                      <a:pt x="17793" y="12776"/>
                    </a:cubicBezTo>
                    <a:cubicBezTo>
                      <a:pt x="17769" y="12823"/>
                      <a:pt x="17710" y="12811"/>
                      <a:pt x="17698" y="12871"/>
                    </a:cubicBezTo>
                    <a:cubicBezTo>
                      <a:pt x="17674" y="12919"/>
                      <a:pt x="17698" y="12942"/>
                      <a:pt x="17662" y="12990"/>
                    </a:cubicBezTo>
                    <a:cubicBezTo>
                      <a:pt x="17626" y="13038"/>
                      <a:pt x="17591" y="13073"/>
                      <a:pt x="17555" y="13109"/>
                    </a:cubicBezTo>
                    <a:cubicBezTo>
                      <a:pt x="17471" y="13157"/>
                      <a:pt x="17531" y="13240"/>
                      <a:pt x="17483" y="13312"/>
                    </a:cubicBezTo>
                    <a:cubicBezTo>
                      <a:pt x="17436" y="13371"/>
                      <a:pt x="17341" y="13335"/>
                      <a:pt x="17281" y="13395"/>
                    </a:cubicBezTo>
                    <a:cubicBezTo>
                      <a:pt x="17233" y="13454"/>
                      <a:pt x="17281" y="13514"/>
                      <a:pt x="17269" y="13573"/>
                    </a:cubicBezTo>
                    <a:cubicBezTo>
                      <a:pt x="17263" y="13596"/>
                      <a:pt x="17249" y="13605"/>
                      <a:pt x="17232" y="13605"/>
                    </a:cubicBezTo>
                    <a:cubicBezTo>
                      <a:pt x="17188" y="13605"/>
                      <a:pt x="17120" y="13543"/>
                      <a:pt x="17102" y="13526"/>
                    </a:cubicBezTo>
                    <a:lnTo>
                      <a:pt x="17102" y="13526"/>
                    </a:lnTo>
                    <a:cubicBezTo>
                      <a:pt x="17102" y="13585"/>
                      <a:pt x="17102" y="13645"/>
                      <a:pt x="17126" y="13704"/>
                    </a:cubicBezTo>
                    <a:cubicBezTo>
                      <a:pt x="17142" y="13768"/>
                      <a:pt x="17135" y="13789"/>
                      <a:pt x="17116" y="13789"/>
                    </a:cubicBezTo>
                    <a:cubicBezTo>
                      <a:pt x="17093" y="13789"/>
                      <a:pt x="17052" y="13755"/>
                      <a:pt x="17019" y="13728"/>
                    </a:cubicBezTo>
                    <a:lnTo>
                      <a:pt x="17019" y="13728"/>
                    </a:lnTo>
                    <a:cubicBezTo>
                      <a:pt x="17102" y="13800"/>
                      <a:pt x="16912" y="13919"/>
                      <a:pt x="16983" y="13978"/>
                    </a:cubicBezTo>
                    <a:cubicBezTo>
                      <a:pt x="16912" y="13978"/>
                      <a:pt x="16852" y="14002"/>
                      <a:pt x="16805" y="14038"/>
                    </a:cubicBezTo>
                    <a:cubicBezTo>
                      <a:pt x="16852" y="14074"/>
                      <a:pt x="16817" y="14097"/>
                      <a:pt x="16781" y="14145"/>
                    </a:cubicBezTo>
                    <a:cubicBezTo>
                      <a:pt x="16745" y="14193"/>
                      <a:pt x="16757" y="14288"/>
                      <a:pt x="16709" y="14347"/>
                    </a:cubicBezTo>
                    <a:cubicBezTo>
                      <a:pt x="16707" y="14350"/>
                      <a:pt x="16695" y="14350"/>
                      <a:pt x="16678" y="14350"/>
                    </a:cubicBezTo>
                    <a:cubicBezTo>
                      <a:pt x="16666" y="14350"/>
                      <a:pt x="16653" y="14350"/>
                      <a:pt x="16638" y="14350"/>
                    </a:cubicBezTo>
                    <a:cubicBezTo>
                      <a:pt x="16563" y="14350"/>
                      <a:pt x="16459" y="14355"/>
                      <a:pt x="16483" y="14419"/>
                    </a:cubicBezTo>
                    <a:cubicBezTo>
                      <a:pt x="16495" y="14455"/>
                      <a:pt x="16698" y="14502"/>
                      <a:pt x="16590" y="14538"/>
                    </a:cubicBezTo>
                    <a:cubicBezTo>
                      <a:pt x="16519" y="14562"/>
                      <a:pt x="16483" y="14538"/>
                      <a:pt x="16483" y="14621"/>
                    </a:cubicBezTo>
                    <a:cubicBezTo>
                      <a:pt x="16483" y="14621"/>
                      <a:pt x="16515" y="14706"/>
                      <a:pt x="16509" y="14706"/>
                    </a:cubicBezTo>
                    <a:cubicBezTo>
                      <a:pt x="16508" y="14706"/>
                      <a:pt x="16508" y="14705"/>
                      <a:pt x="16507" y="14705"/>
                    </a:cubicBezTo>
                    <a:cubicBezTo>
                      <a:pt x="16448" y="14705"/>
                      <a:pt x="16436" y="14562"/>
                      <a:pt x="16388" y="14562"/>
                    </a:cubicBezTo>
                    <a:cubicBezTo>
                      <a:pt x="16376" y="14562"/>
                      <a:pt x="16376" y="14621"/>
                      <a:pt x="16376" y="14633"/>
                    </a:cubicBezTo>
                    <a:cubicBezTo>
                      <a:pt x="16376" y="14681"/>
                      <a:pt x="16364" y="14693"/>
                      <a:pt x="16328" y="14728"/>
                    </a:cubicBezTo>
                    <a:cubicBezTo>
                      <a:pt x="16352" y="14693"/>
                      <a:pt x="16317" y="14681"/>
                      <a:pt x="16293" y="14657"/>
                    </a:cubicBezTo>
                    <a:lnTo>
                      <a:pt x="16293" y="14657"/>
                    </a:lnTo>
                    <a:cubicBezTo>
                      <a:pt x="16328" y="14693"/>
                      <a:pt x="16245" y="14716"/>
                      <a:pt x="16233" y="14752"/>
                    </a:cubicBezTo>
                    <a:cubicBezTo>
                      <a:pt x="16245" y="14764"/>
                      <a:pt x="16257" y="14776"/>
                      <a:pt x="16257" y="14788"/>
                    </a:cubicBezTo>
                    <a:cubicBezTo>
                      <a:pt x="16238" y="14836"/>
                      <a:pt x="16195" y="14893"/>
                      <a:pt x="16154" y="14893"/>
                    </a:cubicBezTo>
                    <a:cubicBezTo>
                      <a:pt x="16144" y="14893"/>
                      <a:pt x="16135" y="14890"/>
                      <a:pt x="16126" y="14883"/>
                    </a:cubicBezTo>
                    <a:cubicBezTo>
                      <a:pt x="16120" y="14877"/>
                      <a:pt x="16112" y="14875"/>
                      <a:pt x="16102" y="14875"/>
                    </a:cubicBezTo>
                    <a:cubicBezTo>
                      <a:pt x="16052" y="14875"/>
                      <a:pt x="15967" y="14941"/>
                      <a:pt x="16007" y="14990"/>
                    </a:cubicBezTo>
                    <a:cubicBezTo>
                      <a:pt x="15983" y="15026"/>
                      <a:pt x="15876" y="15086"/>
                      <a:pt x="15924" y="15133"/>
                    </a:cubicBezTo>
                    <a:cubicBezTo>
                      <a:pt x="15817" y="15193"/>
                      <a:pt x="15495" y="15252"/>
                      <a:pt x="15543" y="15431"/>
                    </a:cubicBezTo>
                    <a:cubicBezTo>
                      <a:pt x="15500" y="15384"/>
                      <a:pt x="15474" y="15365"/>
                      <a:pt x="15457" y="15365"/>
                    </a:cubicBezTo>
                    <a:cubicBezTo>
                      <a:pt x="15395" y="15365"/>
                      <a:pt x="15480" y="15633"/>
                      <a:pt x="15424" y="15633"/>
                    </a:cubicBezTo>
                    <a:cubicBezTo>
                      <a:pt x="15382" y="15633"/>
                      <a:pt x="15340" y="15618"/>
                      <a:pt x="15306" y="15618"/>
                    </a:cubicBezTo>
                    <a:cubicBezTo>
                      <a:pt x="15272" y="15618"/>
                      <a:pt x="15245" y="15633"/>
                      <a:pt x="15233" y="15693"/>
                    </a:cubicBezTo>
                    <a:cubicBezTo>
                      <a:pt x="15233" y="15764"/>
                      <a:pt x="15245" y="15848"/>
                      <a:pt x="15269" y="15919"/>
                    </a:cubicBezTo>
                    <a:cubicBezTo>
                      <a:pt x="15213" y="15911"/>
                      <a:pt x="15194" y="15860"/>
                      <a:pt x="15159" y="15860"/>
                    </a:cubicBezTo>
                    <a:cubicBezTo>
                      <a:pt x="15142" y="15860"/>
                      <a:pt x="15121" y="15872"/>
                      <a:pt x="15090" y="15907"/>
                    </a:cubicBezTo>
                    <a:cubicBezTo>
                      <a:pt x="15043" y="15979"/>
                      <a:pt x="15150" y="15990"/>
                      <a:pt x="15078" y="16050"/>
                    </a:cubicBezTo>
                    <a:cubicBezTo>
                      <a:pt x="15056" y="16016"/>
                      <a:pt x="15002" y="15930"/>
                      <a:pt x="14956" y="15930"/>
                    </a:cubicBezTo>
                    <a:cubicBezTo>
                      <a:pt x="14953" y="15930"/>
                      <a:pt x="14950" y="15930"/>
                      <a:pt x="14947" y="15931"/>
                    </a:cubicBezTo>
                    <a:cubicBezTo>
                      <a:pt x="14888" y="15931"/>
                      <a:pt x="14828" y="16002"/>
                      <a:pt x="14864" y="16050"/>
                    </a:cubicBezTo>
                    <a:cubicBezTo>
                      <a:pt x="14900" y="16086"/>
                      <a:pt x="14769" y="16193"/>
                      <a:pt x="14745" y="16217"/>
                    </a:cubicBezTo>
                    <a:cubicBezTo>
                      <a:pt x="14724" y="16237"/>
                      <a:pt x="14622" y="16330"/>
                      <a:pt x="14565" y="16330"/>
                    </a:cubicBezTo>
                    <a:cubicBezTo>
                      <a:pt x="14556" y="16330"/>
                      <a:pt x="14549" y="16328"/>
                      <a:pt x="14543" y="16324"/>
                    </a:cubicBezTo>
                    <a:cubicBezTo>
                      <a:pt x="14521" y="16309"/>
                      <a:pt x="14496" y="16302"/>
                      <a:pt x="14470" y="16302"/>
                    </a:cubicBezTo>
                    <a:cubicBezTo>
                      <a:pt x="14413" y="16302"/>
                      <a:pt x="14357" y="16337"/>
                      <a:pt x="14340" y="16395"/>
                    </a:cubicBezTo>
                    <a:cubicBezTo>
                      <a:pt x="14316" y="16443"/>
                      <a:pt x="14352" y="16490"/>
                      <a:pt x="14304" y="16538"/>
                    </a:cubicBezTo>
                    <a:cubicBezTo>
                      <a:pt x="14257" y="16574"/>
                      <a:pt x="14209" y="16598"/>
                      <a:pt x="14150" y="16621"/>
                    </a:cubicBezTo>
                    <a:cubicBezTo>
                      <a:pt x="14138" y="16621"/>
                      <a:pt x="13923" y="16729"/>
                      <a:pt x="13959" y="16741"/>
                    </a:cubicBezTo>
                    <a:cubicBezTo>
                      <a:pt x="14078" y="16812"/>
                      <a:pt x="13852" y="16871"/>
                      <a:pt x="13781" y="16907"/>
                    </a:cubicBezTo>
                    <a:cubicBezTo>
                      <a:pt x="13733" y="16931"/>
                      <a:pt x="13673" y="16967"/>
                      <a:pt x="13638" y="17014"/>
                    </a:cubicBezTo>
                    <a:cubicBezTo>
                      <a:pt x="13590" y="17050"/>
                      <a:pt x="13602" y="17050"/>
                      <a:pt x="13626" y="17062"/>
                    </a:cubicBezTo>
                    <a:cubicBezTo>
                      <a:pt x="13650" y="17074"/>
                      <a:pt x="13542" y="17110"/>
                      <a:pt x="13531" y="17122"/>
                    </a:cubicBezTo>
                    <a:cubicBezTo>
                      <a:pt x="13507" y="17145"/>
                      <a:pt x="13471" y="17169"/>
                      <a:pt x="13447" y="17193"/>
                    </a:cubicBezTo>
                    <a:cubicBezTo>
                      <a:pt x="13428" y="17222"/>
                      <a:pt x="13376" y="17315"/>
                      <a:pt x="13332" y="17315"/>
                    </a:cubicBezTo>
                    <a:cubicBezTo>
                      <a:pt x="13322" y="17315"/>
                      <a:pt x="13313" y="17311"/>
                      <a:pt x="13304" y="17300"/>
                    </a:cubicBezTo>
                    <a:cubicBezTo>
                      <a:pt x="13293" y="17285"/>
                      <a:pt x="13274" y="17278"/>
                      <a:pt x="13252" y="17278"/>
                    </a:cubicBezTo>
                    <a:cubicBezTo>
                      <a:pt x="13206" y="17278"/>
                      <a:pt x="13146" y="17307"/>
                      <a:pt x="13114" y="17348"/>
                    </a:cubicBezTo>
                    <a:cubicBezTo>
                      <a:pt x="13078" y="17395"/>
                      <a:pt x="13173" y="17419"/>
                      <a:pt x="13090" y="17467"/>
                    </a:cubicBezTo>
                    <a:cubicBezTo>
                      <a:pt x="13072" y="17440"/>
                      <a:pt x="13061" y="17407"/>
                      <a:pt x="13031" y="17407"/>
                    </a:cubicBezTo>
                    <a:cubicBezTo>
                      <a:pt x="13022" y="17407"/>
                      <a:pt x="13010" y="17410"/>
                      <a:pt x="12995" y="17419"/>
                    </a:cubicBezTo>
                    <a:cubicBezTo>
                      <a:pt x="12891" y="17491"/>
                      <a:pt x="13084" y="17555"/>
                      <a:pt x="13183" y="17555"/>
                    </a:cubicBezTo>
                    <a:cubicBezTo>
                      <a:pt x="13198" y="17555"/>
                      <a:pt x="13211" y="17553"/>
                      <a:pt x="13221" y="17550"/>
                    </a:cubicBezTo>
                    <a:cubicBezTo>
                      <a:pt x="13265" y="17541"/>
                      <a:pt x="13314" y="17488"/>
                      <a:pt x="13357" y="17488"/>
                    </a:cubicBezTo>
                    <a:cubicBezTo>
                      <a:pt x="13372" y="17488"/>
                      <a:pt x="13387" y="17495"/>
                      <a:pt x="13400" y="17514"/>
                    </a:cubicBezTo>
                    <a:cubicBezTo>
                      <a:pt x="13437" y="17505"/>
                      <a:pt x="13489" y="17437"/>
                      <a:pt x="13527" y="17437"/>
                    </a:cubicBezTo>
                    <a:cubicBezTo>
                      <a:pt x="13534" y="17437"/>
                      <a:pt x="13540" y="17439"/>
                      <a:pt x="13546" y="17444"/>
                    </a:cubicBezTo>
                    <a:lnTo>
                      <a:pt x="13546" y="17444"/>
                    </a:lnTo>
                    <a:cubicBezTo>
                      <a:pt x="13516" y="17414"/>
                      <a:pt x="13431" y="17354"/>
                      <a:pt x="13483" y="17312"/>
                    </a:cubicBezTo>
                    <a:cubicBezTo>
                      <a:pt x="13501" y="17299"/>
                      <a:pt x="13532" y="17297"/>
                      <a:pt x="13566" y="17297"/>
                    </a:cubicBezTo>
                    <a:cubicBezTo>
                      <a:pt x="13577" y="17297"/>
                      <a:pt x="13589" y="17297"/>
                      <a:pt x="13600" y="17297"/>
                    </a:cubicBezTo>
                    <a:cubicBezTo>
                      <a:pt x="13647" y="17297"/>
                      <a:pt x="13691" y="17294"/>
                      <a:pt x="13709" y="17264"/>
                    </a:cubicBezTo>
                    <a:cubicBezTo>
                      <a:pt x="13721" y="17241"/>
                      <a:pt x="13673" y="17217"/>
                      <a:pt x="13661" y="17217"/>
                    </a:cubicBezTo>
                    <a:cubicBezTo>
                      <a:pt x="13626" y="17169"/>
                      <a:pt x="13685" y="17133"/>
                      <a:pt x="13721" y="17110"/>
                    </a:cubicBezTo>
                    <a:cubicBezTo>
                      <a:pt x="13743" y="17095"/>
                      <a:pt x="13795" y="17072"/>
                      <a:pt x="13833" y="17072"/>
                    </a:cubicBezTo>
                    <a:cubicBezTo>
                      <a:pt x="13857" y="17072"/>
                      <a:pt x="13876" y="17082"/>
                      <a:pt x="13876" y="17110"/>
                    </a:cubicBezTo>
                    <a:cubicBezTo>
                      <a:pt x="13876" y="17193"/>
                      <a:pt x="13733" y="17276"/>
                      <a:pt x="13804" y="17312"/>
                    </a:cubicBezTo>
                    <a:cubicBezTo>
                      <a:pt x="13825" y="17324"/>
                      <a:pt x="13845" y="17329"/>
                      <a:pt x="13862" y="17329"/>
                    </a:cubicBezTo>
                    <a:cubicBezTo>
                      <a:pt x="13917" y="17329"/>
                      <a:pt x="13953" y="17280"/>
                      <a:pt x="13935" y="17217"/>
                    </a:cubicBezTo>
                    <a:cubicBezTo>
                      <a:pt x="13917" y="17142"/>
                      <a:pt x="14068" y="17037"/>
                      <a:pt x="14162" y="17037"/>
                    </a:cubicBezTo>
                    <a:cubicBezTo>
                      <a:pt x="14187" y="17037"/>
                      <a:pt x="14208" y="17044"/>
                      <a:pt x="14221" y="17062"/>
                    </a:cubicBezTo>
                    <a:cubicBezTo>
                      <a:pt x="14209" y="17038"/>
                      <a:pt x="14150" y="16991"/>
                      <a:pt x="14173" y="16955"/>
                    </a:cubicBezTo>
                    <a:cubicBezTo>
                      <a:pt x="14209" y="16919"/>
                      <a:pt x="14281" y="16860"/>
                      <a:pt x="14245" y="16812"/>
                    </a:cubicBezTo>
                    <a:lnTo>
                      <a:pt x="14245" y="16812"/>
                    </a:lnTo>
                    <a:cubicBezTo>
                      <a:pt x="14256" y="16826"/>
                      <a:pt x="14272" y="16833"/>
                      <a:pt x="14293" y="16833"/>
                    </a:cubicBezTo>
                    <a:cubicBezTo>
                      <a:pt x="14411" y="16833"/>
                      <a:pt x="14661" y="16636"/>
                      <a:pt x="14721" y="16586"/>
                    </a:cubicBezTo>
                    <a:cubicBezTo>
                      <a:pt x="14840" y="16490"/>
                      <a:pt x="14912" y="16336"/>
                      <a:pt x="14924" y="16169"/>
                    </a:cubicBezTo>
                    <a:lnTo>
                      <a:pt x="14924" y="16169"/>
                    </a:lnTo>
                    <a:cubicBezTo>
                      <a:pt x="14924" y="16192"/>
                      <a:pt x="14912" y="16348"/>
                      <a:pt x="14955" y="16348"/>
                    </a:cubicBezTo>
                    <a:cubicBezTo>
                      <a:pt x="14956" y="16348"/>
                      <a:pt x="14958" y="16348"/>
                      <a:pt x="14959" y="16348"/>
                    </a:cubicBezTo>
                    <a:lnTo>
                      <a:pt x="15007" y="16288"/>
                    </a:lnTo>
                    <a:cubicBezTo>
                      <a:pt x="15014" y="16285"/>
                      <a:pt x="15017" y="16283"/>
                      <a:pt x="15018" y="16283"/>
                    </a:cubicBezTo>
                    <a:cubicBezTo>
                      <a:pt x="15022" y="16283"/>
                      <a:pt x="15017" y="16292"/>
                      <a:pt x="15043" y="16300"/>
                    </a:cubicBezTo>
                    <a:cubicBezTo>
                      <a:pt x="15055" y="16306"/>
                      <a:pt x="15070" y="16309"/>
                      <a:pt x="15084" y="16309"/>
                    </a:cubicBezTo>
                    <a:cubicBezTo>
                      <a:pt x="15125" y="16309"/>
                      <a:pt x="15161" y="16285"/>
                      <a:pt x="15126" y="16240"/>
                    </a:cubicBezTo>
                    <a:cubicBezTo>
                      <a:pt x="15090" y="16193"/>
                      <a:pt x="15066" y="16181"/>
                      <a:pt x="15126" y="16133"/>
                    </a:cubicBezTo>
                    <a:cubicBezTo>
                      <a:pt x="15150" y="16109"/>
                      <a:pt x="15185" y="16074"/>
                      <a:pt x="15221" y="16062"/>
                    </a:cubicBezTo>
                    <a:cubicBezTo>
                      <a:pt x="15226" y="16059"/>
                      <a:pt x="15231" y="16058"/>
                      <a:pt x="15235" y="16058"/>
                    </a:cubicBezTo>
                    <a:cubicBezTo>
                      <a:pt x="15246" y="16058"/>
                      <a:pt x="15256" y="16065"/>
                      <a:pt x="15267" y="16065"/>
                    </a:cubicBezTo>
                    <a:cubicBezTo>
                      <a:pt x="15271" y="16065"/>
                      <a:pt x="15276" y="16064"/>
                      <a:pt x="15281" y="16062"/>
                    </a:cubicBezTo>
                    <a:cubicBezTo>
                      <a:pt x="15328" y="16014"/>
                      <a:pt x="15376" y="15979"/>
                      <a:pt x="15424" y="15931"/>
                    </a:cubicBezTo>
                    <a:cubicBezTo>
                      <a:pt x="15497" y="15857"/>
                      <a:pt x="15395" y="15784"/>
                      <a:pt x="15353" y="15784"/>
                    </a:cubicBezTo>
                    <a:cubicBezTo>
                      <a:pt x="15348" y="15784"/>
                      <a:pt x="15343" y="15785"/>
                      <a:pt x="15340" y="15788"/>
                    </a:cubicBezTo>
                    <a:cubicBezTo>
                      <a:pt x="15388" y="15740"/>
                      <a:pt x="15578" y="15764"/>
                      <a:pt x="15638" y="15752"/>
                    </a:cubicBezTo>
                    <a:cubicBezTo>
                      <a:pt x="15709" y="15728"/>
                      <a:pt x="15745" y="15693"/>
                      <a:pt x="15650" y="15693"/>
                    </a:cubicBezTo>
                    <a:cubicBezTo>
                      <a:pt x="15602" y="15693"/>
                      <a:pt x="15495" y="15669"/>
                      <a:pt x="15602" y="15621"/>
                    </a:cubicBezTo>
                    <a:cubicBezTo>
                      <a:pt x="15662" y="15598"/>
                      <a:pt x="15709" y="15586"/>
                      <a:pt x="15781" y="15586"/>
                    </a:cubicBezTo>
                    <a:cubicBezTo>
                      <a:pt x="15781" y="15586"/>
                      <a:pt x="15828" y="15586"/>
                      <a:pt x="15840" y="15574"/>
                    </a:cubicBezTo>
                    <a:lnTo>
                      <a:pt x="15840" y="15574"/>
                    </a:lnTo>
                    <a:cubicBezTo>
                      <a:pt x="15839" y="15575"/>
                      <a:pt x="15838" y="15575"/>
                      <a:pt x="15836" y="15575"/>
                    </a:cubicBezTo>
                    <a:cubicBezTo>
                      <a:pt x="15814" y="15575"/>
                      <a:pt x="15732" y="15512"/>
                      <a:pt x="15721" y="15490"/>
                    </a:cubicBezTo>
                    <a:cubicBezTo>
                      <a:pt x="15721" y="15478"/>
                      <a:pt x="15769" y="15475"/>
                      <a:pt x="15818" y="15475"/>
                    </a:cubicBezTo>
                    <a:cubicBezTo>
                      <a:pt x="15867" y="15475"/>
                      <a:pt x="15918" y="15478"/>
                      <a:pt x="15924" y="15478"/>
                    </a:cubicBezTo>
                    <a:cubicBezTo>
                      <a:pt x="16174" y="15478"/>
                      <a:pt x="15805" y="15407"/>
                      <a:pt x="15805" y="15395"/>
                    </a:cubicBezTo>
                    <a:cubicBezTo>
                      <a:pt x="15805" y="15359"/>
                      <a:pt x="16055" y="15371"/>
                      <a:pt x="15995" y="15300"/>
                    </a:cubicBezTo>
                    <a:lnTo>
                      <a:pt x="15995" y="15300"/>
                    </a:lnTo>
                    <a:cubicBezTo>
                      <a:pt x="16001" y="15307"/>
                      <a:pt x="16009" y="15310"/>
                      <a:pt x="16019" y="15310"/>
                    </a:cubicBezTo>
                    <a:cubicBezTo>
                      <a:pt x="16104" y="15310"/>
                      <a:pt x="16308" y="15056"/>
                      <a:pt x="16340" y="15002"/>
                    </a:cubicBezTo>
                    <a:cubicBezTo>
                      <a:pt x="16388" y="14943"/>
                      <a:pt x="16436" y="14871"/>
                      <a:pt x="16471" y="14800"/>
                    </a:cubicBezTo>
                    <a:cubicBezTo>
                      <a:pt x="16507" y="14752"/>
                      <a:pt x="16602" y="14776"/>
                      <a:pt x="16602" y="14728"/>
                    </a:cubicBezTo>
                    <a:cubicBezTo>
                      <a:pt x="16602" y="14693"/>
                      <a:pt x="16590" y="14597"/>
                      <a:pt x="16602" y="14574"/>
                    </a:cubicBezTo>
                    <a:cubicBezTo>
                      <a:pt x="16602" y="14574"/>
                      <a:pt x="16652" y="14730"/>
                      <a:pt x="16686" y="14730"/>
                    </a:cubicBezTo>
                    <a:cubicBezTo>
                      <a:pt x="16696" y="14730"/>
                      <a:pt x="16704" y="14716"/>
                      <a:pt x="16709" y="14681"/>
                    </a:cubicBezTo>
                    <a:cubicBezTo>
                      <a:pt x="16709" y="14609"/>
                      <a:pt x="16781" y="14550"/>
                      <a:pt x="16721" y="14502"/>
                    </a:cubicBezTo>
                    <a:cubicBezTo>
                      <a:pt x="16677" y="14446"/>
                      <a:pt x="16789" y="14432"/>
                      <a:pt x="16764" y="14401"/>
                    </a:cubicBezTo>
                    <a:lnTo>
                      <a:pt x="16764" y="14401"/>
                    </a:lnTo>
                    <a:cubicBezTo>
                      <a:pt x="16790" y="14424"/>
                      <a:pt x="16825" y="14437"/>
                      <a:pt x="16861" y="14437"/>
                    </a:cubicBezTo>
                    <a:cubicBezTo>
                      <a:pt x="16891" y="14437"/>
                      <a:pt x="16922" y="14428"/>
                      <a:pt x="16948" y="14407"/>
                    </a:cubicBezTo>
                    <a:cubicBezTo>
                      <a:pt x="16995" y="14371"/>
                      <a:pt x="16864" y="14228"/>
                      <a:pt x="16876" y="14157"/>
                    </a:cubicBezTo>
                    <a:cubicBezTo>
                      <a:pt x="16892" y="14093"/>
                      <a:pt x="16928" y="14071"/>
                      <a:pt x="16971" y="14071"/>
                    </a:cubicBezTo>
                    <a:cubicBezTo>
                      <a:pt x="17056" y="14071"/>
                      <a:pt x="17170" y="14161"/>
                      <a:pt x="17210" y="14193"/>
                    </a:cubicBezTo>
                    <a:cubicBezTo>
                      <a:pt x="17186" y="14085"/>
                      <a:pt x="17162" y="13978"/>
                      <a:pt x="17162" y="13871"/>
                    </a:cubicBezTo>
                    <a:lnTo>
                      <a:pt x="17162" y="13871"/>
                    </a:lnTo>
                    <a:cubicBezTo>
                      <a:pt x="17192" y="13877"/>
                      <a:pt x="17221" y="13880"/>
                      <a:pt x="17251" y="13880"/>
                    </a:cubicBezTo>
                    <a:cubicBezTo>
                      <a:pt x="17281" y="13880"/>
                      <a:pt x="17311" y="13877"/>
                      <a:pt x="17341" y="13871"/>
                    </a:cubicBezTo>
                    <a:cubicBezTo>
                      <a:pt x="17293" y="13835"/>
                      <a:pt x="17364" y="13764"/>
                      <a:pt x="17388" y="13716"/>
                    </a:cubicBezTo>
                    <a:cubicBezTo>
                      <a:pt x="17400" y="13681"/>
                      <a:pt x="17400" y="13550"/>
                      <a:pt x="17376" y="13550"/>
                    </a:cubicBezTo>
                    <a:cubicBezTo>
                      <a:pt x="17430" y="13550"/>
                      <a:pt x="17469" y="13610"/>
                      <a:pt x="17503" y="13610"/>
                    </a:cubicBezTo>
                    <a:cubicBezTo>
                      <a:pt x="17521" y="13610"/>
                      <a:pt x="17538" y="13592"/>
                      <a:pt x="17555" y="13538"/>
                    </a:cubicBezTo>
                    <a:cubicBezTo>
                      <a:pt x="17577" y="13464"/>
                      <a:pt x="17604" y="13431"/>
                      <a:pt x="17638" y="13431"/>
                    </a:cubicBezTo>
                    <a:cubicBezTo>
                      <a:pt x="17659" y="13431"/>
                      <a:pt x="17682" y="13444"/>
                      <a:pt x="17710" y="13466"/>
                    </a:cubicBezTo>
                    <a:cubicBezTo>
                      <a:pt x="17745" y="13407"/>
                      <a:pt x="17686" y="13407"/>
                      <a:pt x="17686" y="13359"/>
                    </a:cubicBezTo>
                    <a:cubicBezTo>
                      <a:pt x="17674" y="13323"/>
                      <a:pt x="17745" y="13252"/>
                      <a:pt x="17757" y="13204"/>
                    </a:cubicBezTo>
                    <a:cubicBezTo>
                      <a:pt x="17757" y="13145"/>
                      <a:pt x="17698" y="13145"/>
                      <a:pt x="17686" y="13097"/>
                    </a:cubicBezTo>
                    <a:cubicBezTo>
                      <a:pt x="17686" y="13061"/>
                      <a:pt x="17745" y="13026"/>
                      <a:pt x="17710" y="13002"/>
                    </a:cubicBezTo>
                    <a:lnTo>
                      <a:pt x="17710" y="13002"/>
                    </a:lnTo>
                    <a:cubicBezTo>
                      <a:pt x="17739" y="13020"/>
                      <a:pt x="17751" y="13032"/>
                      <a:pt x="17762" y="13032"/>
                    </a:cubicBezTo>
                    <a:cubicBezTo>
                      <a:pt x="17772" y="13032"/>
                      <a:pt x="17781" y="13020"/>
                      <a:pt x="17805" y="12990"/>
                    </a:cubicBezTo>
                    <a:lnTo>
                      <a:pt x="17888" y="12859"/>
                    </a:lnTo>
                    <a:cubicBezTo>
                      <a:pt x="17924" y="12871"/>
                      <a:pt x="17972" y="12907"/>
                      <a:pt x="17936" y="12954"/>
                    </a:cubicBezTo>
                    <a:cubicBezTo>
                      <a:pt x="17936" y="12978"/>
                      <a:pt x="17912" y="13002"/>
                      <a:pt x="17948" y="13026"/>
                    </a:cubicBezTo>
                    <a:cubicBezTo>
                      <a:pt x="18031" y="12907"/>
                      <a:pt x="17960" y="12823"/>
                      <a:pt x="17983" y="12704"/>
                    </a:cubicBezTo>
                    <a:cubicBezTo>
                      <a:pt x="17990" y="12673"/>
                      <a:pt x="17998" y="12661"/>
                      <a:pt x="18008" y="12661"/>
                    </a:cubicBezTo>
                    <a:cubicBezTo>
                      <a:pt x="18034" y="12661"/>
                      <a:pt x="18067" y="12752"/>
                      <a:pt x="18067" y="12752"/>
                    </a:cubicBezTo>
                    <a:cubicBezTo>
                      <a:pt x="18079" y="12716"/>
                      <a:pt x="18079" y="12692"/>
                      <a:pt x="18091" y="12657"/>
                    </a:cubicBezTo>
                    <a:cubicBezTo>
                      <a:pt x="18079" y="12597"/>
                      <a:pt x="18091" y="12585"/>
                      <a:pt x="18138" y="12561"/>
                    </a:cubicBezTo>
                    <a:cubicBezTo>
                      <a:pt x="18222" y="12538"/>
                      <a:pt x="18329" y="12395"/>
                      <a:pt x="18186" y="12395"/>
                    </a:cubicBezTo>
                    <a:cubicBezTo>
                      <a:pt x="18222" y="12371"/>
                      <a:pt x="18198" y="12347"/>
                      <a:pt x="18210" y="12335"/>
                    </a:cubicBezTo>
                    <a:cubicBezTo>
                      <a:pt x="18210" y="12334"/>
                      <a:pt x="18210" y="12334"/>
                      <a:pt x="18211" y="12334"/>
                    </a:cubicBezTo>
                    <a:cubicBezTo>
                      <a:pt x="18222" y="12334"/>
                      <a:pt x="18294" y="12396"/>
                      <a:pt x="18305" y="12407"/>
                    </a:cubicBezTo>
                    <a:cubicBezTo>
                      <a:pt x="18317" y="12407"/>
                      <a:pt x="18341" y="12371"/>
                      <a:pt x="18353" y="12347"/>
                    </a:cubicBezTo>
                    <a:cubicBezTo>
                      <a:pt x="18376" y="12192"/>
                      <a:pt x="18233" y="12145"/>
                      <a:pt x="18305" y="12026"/>
                    </a:cubicBezTo>
                    <a:lnTo>
                      <a:pt x="18305" y="12026"/>
                    </a:lnTo>
                    <a:cubicBezTo>
                      <a:pt x="18353" y="12061"/>
                      <a:pt x="18400" y="12073"/>
                      <a:pt x="18460" y="12085"/>
                    </a:cubicBezTo>
                    <a:cubicBezTo>
                      <a:pt x="18466" y="12087"/>
                      <a:pt x="18473" y="12088"/>
                      <a:pt x="18479" y="12088"/>
                    </a:cubicBezTo>
                    <a:cubicBezTo>
                      <a:pt x="18544" y="12088"/>
                      <a:pt x="18573" y="11999"/>
                      <a:pt x="18534" y="11953"/>
                    </a:cubicBezTo>
                    <a:lnTo>
                      <a:pt x="18534" y="11953"/>
                    </a:lnTo>
                    <a:cubicBezTo>
                      <a:pt x="18541" y="11955"/>
                      <a:pt x="18549" y="11956"/>
                      <a:pt x="18557" y="11956"/>
                    </a:cubicBezTo>
                    <a:cubicBezTo>
                      <a:pt x="18592" y="11956"/>
                      <a:pt x="18628" y="11936"/>
                      <a:pt x="18650" y="11907"/>
                    </a:cubicBezTo>
                    <a:cubicBezTo>
                      <a:pt x="18626" y="11883"/>
                      <a:pt x="18436" y="11823"/>
                      <a:pt x="18555" y="11788"/>
                    </a:cubicBezTo>
                    <a:cubicBezTo>
                      <a:pt x="18571" y="11781"/>
                      <a:pt x="18588" y="11780"/>
                      <a:pt x="18605" y="11780"/>
                    </a:cubicBezTo>
                    <a:cubicBezTo>
                      <a:pt x="18616" y="11780"/>
                      <a:pt x="18626" y="11780"/>
                      <a:pt x="18637" y="11780"/>
                    </a:cubicBezTo>
                    <a:cubicBezTo>
                      <a:pt x="18672" y="11780"/>
                      <a:pt x="18707" y="11775"/>
                      <a:pt x="18734" y="11728"/>
                    </a:cubicBezTo>
                    <a:cubicBezTo>
                      <a:pt x="18757" y="11680"/>
                      <a:pt x="18734" y="11633"/>
                      <a:pt x="18769" y="11585"/>
                    </a:cubicBezTo>
                    <a:cubicBezTo>
                      <a:pt x="18774" y="11588"/>
                      <a:pt x="18778" y="11589"/>
                      <a:pt x="18783" y="11589"/>
                    </a:cubicBezTo>
                    <a:cubicBezTo>
                      <a:pt x="18844" y="11589"/>
                      <a:pt x="18937" y="11391"/>
                      <a:pt x="18948" y="11347"/>
                    </a:cubicBezTo>
                    <a:cubicBezTo>
                      <a:pt x="18960" y="11305"/>
                      <a:pt x="18936" y="11299"/>
                      <a:pt x="18908" y="11299"/>
                    </a:cubicBezTo>
                    <a:cubicBezTo>
                      <a:pt x="18896" y="11299"/>
                      <a:pt x="18884" y="11300"/>
                      <a:pt x="18874" y="11300"/>
                    </a:cubicBezTo>
                    <a:cubicBezTo>
                      <a:pt x="18857" y="11300"/>
                      <a:pt x="18844" y="11298"/>
                      <a:pt x="18841" y="11287"/>
                    </a:cubicBezTo>
                    <a:cubicBezTo>
                      <a:pt x="18826" y="11234"/>
                      <a:pt x="18897" y="11225"/>
                      <a:pt x="18957" y="11225"/>
                    </a:cubicBezTo>
                    <a:cubicBezTo>
                      <a:pt x="18992" y="11225"/>
                      <a:pt x="19023" y="11228"/>
                      <a:pt x="19031" y="11228"/>
                    </a:cubicBezTo>
                    <a:cubicBezTo>
                      <a:pt x="19032" y="11228"/>
                      <a:pt x="19034" y="11229"/>
                      <a:pt x="19035" y="11229"/>
                    </a:cubicBezTo>
                    <a:cubicBezTo>
                      <a:pt x="19062" y="11229"/>
                      <a:pt x="19127" y="11119"/>
                      <a:pt x="19138" y="11085"/>
                    </a:cubicBezTo>
                    <a:cubicBezTo>
                      <a:pt x="19174" y="10990"/>
                      <a:pt x="19210" y="10883"/>
                      <a:pt x="19222" y="10787"/>
                    </a:cubicBezTo>
                    <a:cubicBezTo>
                      <a:pt x="19222" y="10704"/>
                      <a:pt x="19234" y="10633"/>
                      <a:pt x="19246" y="10549"/>
                    </a:cubicBezTo>
                    <a:cubicBezTo>
                      <a:pt x="19246" y="10549"/>
                      <a:pt x="19247" y="10549"/>
                      <a:pt x="19248" y="10549"/>
                    </a:cubicBezTo>
                    <a:cubicBezTo>
                      <a:pt x="19280" y="10549"/>
                      <a:pt x="19335" y="10717"/>
                      <a:pt x="19357" y="10717"/>
                    </a:cubicBezTo>
                    <a:cubicBezTo>
                      <a:pt x="19360" y="10717"/>
                      <a:pt x="19363" y="10713"/>
                      <a:pt x="19365" y="10704"/>
                    </a:cubicBezTo>
                    <a:cubicBezTo>
                      <a:pt x="19388" y="10621"/>
                      <a:pt x="19388" y="10351"/>
                      <a:pt x="19354" y="10335"/>
                    </a:cubicBezTo>
                    <a:lnTo>
                      <a:pt x="19354" y="10335"/>
                    </a:lnTo>
                    <a:cubicBezTo>
                      <a:pt x="19366" y="10340"/>
                      <a:pt x="19377" y="10342"/>
                      <a:pt x="19387" y="10342"/>
                    </a:cubicBezTo>
                    <a:cubicBezTo>
                      <a:pt x="19427" y="10342"/>
                      <a:pt x="19455" y="10308"/>
                      <a:pt x="19484" y="10252"/>
                    </a:cubicBezTo>
                    <a:cubicBezTo>
                      <a:pt x="19519" y="10204"/>
                      <a:pt x="19531" y="10144"/>
                      <a:pt x="19543" y="10085"/>
                    </a:cubicBezTo>
                    <a:cubicBezTo>
                      <a:pt x="19543" y="10037"/>
                      <a:pt x="19507" y="10013"/>
                      <a:pt x="19519" y="9966"/>
                    </a:cubicBezTo>
                    <a:cubicBezTo>
                      <a:pt x="19531" y="9823"/>
                      <a:pt x="19650" y="9775"/>
                      <a:pt x="19722" y="9680"/>
                    </a:cubicBezTo>
                    <a:cubicBezTo>
                      <a:pt x="19746" y="9656"/>
                      <a:pt x="19722" y="9656"/>
                      <a:pt x="19698" y="9644"/>
                    </a:cubicBezTo>
                    <a:cubicBezTo>
                      <a:pt x="19710" y="9609"/>
                      <a:pt x="19734" y="9561"/>
                      <a:pt x="19746" y="9525"/>
                    </a:cubicBezTo>
                    <a:cubicBezTo>
                      <a:pt x="19769" y="9454"/>
                      <a:pt x="19746" y="9382"/>
                      <a:pt x="19781" y="9299"/>
                    </a:cubicBezTo>
                    <a:cubicBezTo>
                      <a:pt x="19805" y="9240"/>
                      <a:pt x="19829" y="9192"/>
                      <a:pt x="19865" y="9132"/>
                    </a:cubicBezTo>
                    <a:cubicBezTo>
                      <a:pt x="19888" y="9109"/>
                      <a:pt x="19912" y="9049"/>
                      <a:pt x="19900" y="9013"/>
                    </a:cubicBezTo>
                    <a:cubicBezTo>
                      <a:pt x="19865" y="8966"/>
                      <a:pt x="19960" y="8763"/>
                      <a:pt x="19984" y="8692"/>
                    </a:cubicBezTo>
                    <a:cubicBezTo>
                      <a:pt x="19984" y="8656"/>
                      <a:pt x="19984" y="8430"/>
                      <a:pt x="19984" y="8430"/>
                    </a:cubicBezTo>
                    <a:cubicBezTo>
                      <a:pt x="19984" y="8429"/>
                      <a:pt x="19984" y="8428"/>
                      <a:pt x="19985" y="8428"/>
                    </a:cubicBezTo>
                    <a:cubicBezTo>
                      <a:pt x="19994" y="8428"/>
                      <a:pt x="20043" y="8478"/>
                      <a:pt x="20043" y="8478"/>
                    </a:cubicBezTo>
                    <a:lnTo>
                      <a:pt x="20031" y="8359"/>
                    </a:lnTo>
                    <a:cubicBezTo>
                      <a:pt x="20031" y="8347"/>
                      <a:pt x="19960" y="8251"/>
                      <a:pt x="19972" y="8239"/>
                    </a:cubicBezTo>
                    <a:cubicBezTo>
                      <a:pt x="19972" y="8233"/>
                      <a:pt x="19976" y="8231"/>
                      <a:pt x="19982" y="8231"/>
                    </a:cubicBezTo>
                    <a:cubicBezTo>
                      <a:pt x="19997" y="8231"/>
                      <a:pt x="20023" y="8242"/>
                      <a:pt x="20042" y="8242"/>
                    </a:cubicBezTo>
                    <a:cubicBezTo>
                      <a:pt x="20047" y="8242"/>
                      <a:pt x="20052" y="8241"/>
                      <a:pt x="20055" y="8239"/>
                    </a:cubicBezTo>
                    <a:cubicBezTo>
                      <a:pt x="20079" y="8192"/>
                      <a:pt x="20103" y="8144"/>
                      <a:pt x="20103" y="8097"/>
                    </a:cubicBezTo>
                    <a:cubicBezTo>
                      <a:pt x="20092" y="8032"/>
                      <a:pt x="20081" y="7938"/>
                      <a:pt x="20141" y="7938"/>
                    </a:cubicBezTo>
                    <a:cubicBezTo>
                      <a:pt x="20145" y="7938"/>
                      <a:pt x="20150" y="7939"/>
                      <a:pt x="20156" y="7940"/>
                    </a:cubicBezTo>
                    <a:lnTo>
                      <a:pt x="20156" y="7940"/>
                    </a:lnTo>
                    <a:cubicBezTo>
                      <a:pt x="20134" y="7930"/>
                      <a:pt x="20113" y="7870"/>
                      <a:pt x="20091" y="7870"/>
                    </a:cubicBezTo>
                    <a:cubicBezTo>
                      <a:pt x="20162" y="7858"/>
                      <a:pt x="20174" y="7823"/>
                      <a:pt x="20198" y="7727"/>
                    </a:cubicBezTo>
                    <a:cubicBezTo>
                      <a:pt x="20222" y="7680"/>
                      <a:pt x="20234" y="7620"/>
                      <a:pt x="20222" y="7573"/>
                    </a:cubicBezTo>
                    <a:cubicBezTo>
                      <a:pt x="20222" y="7549"/>
                      <a:pt x="20198" y="7561"/>
                      <a:pt x="20198" y="7537"/>
                    </a:cubicBezTo>
                    <a:cubicBezTo>
                      <a:pt x="20222" y="7442"/>
                      <a:pt x="20269" y="7418"/>
                      <a:pt x="20293" y="7323"/>
                    </a:cubicBezTo>
                    <a:cubicBezTo>
                      <a:pt x="20305" y="7276"/>
                      <a:pt x="20328" y="7084"/>
                      <a:pt x="20394" y="7084"/>
                    </a:cubicBezTo>
                    <a:cubicBezTo>
                      <a:pt x="20396" y="7084"/>
                      <a:pt x="20398" y="7084"/>
                      <a:pt x="20400" y="7085"/>
                    </a:cubicBezTo>
                    <a:cubicBezTo>
                      <a:pt x="20412" y="6989"/>
                      <a:pt x="20305" y="7061"/>
                      <a:pt x="20293" y="6989"/>
                    </a:cubicBezTo>
                    <a:cubicBezTo>
                      <a:pt x="20293" y="6942"/>
                      <a:pt x="20365" y="6930"/>
                      <a:pt x="20377" y="6918"/>
                    </a:cubicBezTo>
                    <a:cubicBezTo>
                      <a:pt x="20400" y="6894"/>
                      <a:pt x="20412" y="6870"/>
                      <a:pt x="20424" y="6846"/>
                    </a:cubicBezTo>
                    <a:cubicBezTo>
                      <a:pt x="20458" y="6778"/>
                      <a:pt x="20383" y="6491"/>
                      <a:pt x="20450" y="6488"/>
                    </a:cubicBezTo>
                    <a:lnTo>
                      <a:pt x="20450" y="6488"/>
                    </a:lnTo>
                    <a:cubicBezTo>
                      <a:pt x="20412" y="6480"/>
                      <a:pt x="20306" y="6437"/>
                      <a:pt x="20317" y="6394"/>
                    </a:cubicBezTo>
                    <a:cubicBezTo>
                      <a:pt x="20317" y="6358"/>
                      <a:pt x="20377" y="6358"/>
                      <a:pt x="20389" y="6358"/>
                    </a:cubicBezTo>
                    <a:cubicBezTo>
                      <a:pt x="20400" y="6346"/>
                      <a:pt x="20412" y="6323"/>
                      <a:pt x="20424" y="6299"/>
                    </a:cubicBezTo>
                    <a:cubicBezTo>
                      <a:pt x="20448" y="6263"/>
                      <a:pt x="20460" y="6215"/>
                      <a:pt x="20448" y="6168"/>
                    </a:cubicBezTo>
                    <a:cubicBezTo>
                      <a:pt x="20448" y="6144"/>
                      <a:pt x="20448" y="6108"/>
                      <a:pt x="20472" y="6108"/>
                    </a:cubicBezTo>
                    <a:cubicBezTo>
                      <a:pt x="20473" y="6107"/>
                      <a:pt x="20474" y="6107"/>
                      <a:pt x="20476" y="6107"/>
                    </a:cubicBezTo>
                    <a:cubicBezTo>
                      <a:pt x="20496" y="6107"/>
                      <a:pt x="20567" y="6157"/>
                      <a:pt x="20587" y="6157"/>
                    </a:cubicBezTo>
                    <a:cubicBezTo>
                      <a:pt x="20589" y="6157"/>
                      <a:pt x="20590" y="6157"/>
                      <a:pt x="20591" y="6156"/>
                    </a:cubicBezTo>
                    <a:cubicBezTo>
                      <a:pt x="20615" y="6132"/>
                      <a:pt x="20555" y="6001"/>
                      <a:pt x="20555" y="5965"/>
                    </a:cubicBezTo>
                    <a:cubicBezTo>
                      <a:pt x="20579" y="5870"/>
                      <a:pt x="20615" y="5763"/>
                      <a:pt x="20662" y="5668"/>
                    </a:cubicBezTo>
                    <a:cubicBezTo>
                      <a:pt x="20686" y="5572"/>
                      <a:pt x="20436" y="5632"/>
                      <a:pt x="20555" y="5501"/>
                    </a:cubicBezTo>
                    <a:cubicBezTo>
                      <a:pt x="20615" y="5418"/>
                      <a:pt x="20674" y="5406"/>
                      <a:pt x="20662" y="5287"/>
                    </a:cubicBezTo>
                    <a:cubicBezTo>
                      <a:pt x="20662" y="5239"/>
                      <a:pt x="20508" y="5132"/>
                      <a:pt x="20627" y="5120"/>
                    </a:cubicBezTo>
                    <a:cubicBezTo>
                      <a:pt x="20758" y="5108"/>
                      <a:pt x="20662" y="4977"/>
                      <a:pt x="20627" y="4918"/>
                    </a:cubicBezTo>
                    <a:cubicBezTo>
                      <a:pt x="20555" y="4810"/>
                      <a:pt x="20674" y="4775"/>
                      <a:pt x="20698" y="4680"/>
                    </a:cubicBezTo>
                    <a:cubicBezTo>
                      <a:pt x="20710" y="4626"/>
                      <a:pt x="20677" y="4617"/>
                      <a:pt x="20637" y="4617"/>
                    </a:cubicBezTo>
                    <a:cubicBezTo>
                      <a:pt x="20617" y="4617"/>
                      <a:pt x="20595" y="4619"/>
                      <a:pt x="20576" y="4619"/>
                    </a:cubicBezTo>
                    <a:cubicBezTo>
                      <a:pt x="20557" y="4619"/>
                      <a:pt x="20540" y="4617"/>
                      <a:pt x="20531" y="4608"/>
                    </a:cubicBezTo>
                    <a:cubicBezTo>
                      <a:pt x="20496" y="4584"/>
                      <a:pt x="20674" y="4489"/>
                      <a:pt x="20627" y="4453"/>
                    </a:cubicBezTo>
                    <a:cubicBezTo>
                      <a:pt x="20625" y="4451"/>
                      <a:pt x="20623" y="4451"/>
                      <a:pt x="20620" y="4451"/>
                    </a:cubicBezTo>
                    <a:cubicBezTo>
                      <a:pt x="20609" y="4451"/>
                      <a:pt x="20592" y="4462"/>
                      <a:pt x="20576" y="4462"/>
                    </a:cubicBezTo>
                    <a:cubicBezTo>
                      <a:pt x="20568" y="4462"/>
                      <a:pt x="20561" y="4460"/>
                      <a:pt x="20555" y="4453"/>
                    </a:cubicBezTo>
                    <a:cubicBezTo>
                      <a:pt x="20543" y="4418"/>
                      <a:pt x="20543" y="4382"/>
                      <a:pt x="20555" y="4358"/>
                    </a:cubicBezTo>
                    <a:cubicBezTo>
                      <a:pt x="20573" y="4340"/>
                      <a:pt x="20591" y="4336"/>
                      <a:pt x="20608" y="4336"/>
                    </a:cubicBezTo>
                    <a:cubicBezTo>
                      <a:pt x="20622" y="4336"/>
                      <a:pt x="20635" y="4339"/>
                      <a:pt x="20648" y="4339"/>
                    </a:cubicBezTo>
                    <a:cubicBezTo>
                      <a:pt x="20672" y="4339"/>
                      <a:pt x="20694" y="4329"/>
                      <a:pt x="20710" y="4275"/>
                    </a:cubicBezTo>
                    <a:cubicBezTo>
                      <a:pt x="20746" y="4096"/>
                      <a:pt x="20734" y="3918"/>
                      <a:pt x="20698" y="3751"/>
                    </a:cubicBezTo>
                    <a:cubicBezTo>
                      <a:pt x="20674" y="3715"/>
                      <a:pt x="20674" y="3679"/>
                      <a:pt x="20662" y="3632"/>
                    </a:cubicBezTo>
                    <a:cubicBezTo>
                      <a:pt x="20632" y="3596"/>
                      <a:pt x="20649" y="3586"/>
                      <a:pt x="20680" y="3586"/>
                    </a:cubicBezTo>
                    <a:cubicBezTo>
                      <a:pt x="20713" y="3586"/>
                      <a:pt x="20761" y="3598"/>
                      <a:pt x="20776" y="3598"/>
                    </a:cubicBezTo>
                    <a:cubicBezTo>
                      <a:pt x="20780" y="3598"/>
                      <a:pt x="20781" y="3597"/>
                      <a:pt x="20781" y="3596"/>
                    </a:cubicBezTo>
                    <a:cubicBezTo>
                      <a:pt x="20781" y="3501"/>
                      <a:pt x="20603" y="3548"/>
                      <a:pt x="20722" y="3417"/>
                    </a:cubicBezTo>
                    <a:cubicBezTo>
                      <a:pt x="20710" y="3394"/>
                      <a:pt x="20710" y="3358"/>
                      <a:pt x="20710" y="3334"/>
                    </a:cubicBezTo>
                    <a:cubicBezTo>
                      <a:pt x="20698" y="3286"/>
                      <a:pt x="20555" y="2870"/>
                      <a:pt x="20650" y="2870"/>
                    </a:cubicBezTo>
                    <a:lnTo>
                      <a:pt x="20508" y="2715"/>
                    </a:lnTo>
                    <a:cubicBezTo>
                      <a:pt x="20579" y="2715"/>
                      <a:pt x="20591" y="2620"/>
                      <a:pt x="20591" y="2560"/>
                    </a:cubicBezTo>
                    <a:cubicBezTo>
                      <a:pt x="20591" y="2501"/>
                      <a:pt x="20639" y="2489"/>
                      <a:pt x="20686" y="2453"/>
                    </a:cubicBezTo>
                    <a:cubicBezTo>
                      <a:pt x="20722" y="2405"/>
                      <a:pt x="20519" y="2346"/>
                      <a:pt x="20519" y="2274"/>
                    </a:cubicBezTo>
                    <a:cubicBezTo>
                      <a:pt x="20535" y="2274"/>
                      <a:pt x="20604" y="2285"/>
                      <a:pt x="20648" y="2285"/>
                    </a:cubicBezTo>
                    <a:cubicBezTo>
                      <a:pt x="20670" y="2285"/>
                      <a:pt x="20686" y="2282"/>
                      <a:pt x="20686" y="2274"/>
                    </a:cubicBezTo>
                    <a:cubicBezTo>
                      <a:pt x="20698" y="2215"/>
                      <a:pt x="20639" y="2108"/>
                      <a:pt x="20591" y="2108"/>
                    </a:cubicBezTo>
                    <a:cubicBezTo>
                      <a:pt x="20551" y="2108"/>
                      <a:pt x="20533" y="2134"/>
                      <a:pt x="20521" y="2134"/>
                    </a:cubicBezTo>
                    <a:cubicBezTo>
                      <a:pt x="20516" y="2134"/>
                      <a:pt x="20512" y="2128"/>
                      <a:pt x="20508" y="2108"/>
                    </a:cubicBezTo>
                    <a:cubicBezTo>
                      <a:pt x="20496" y="2072"/>
                      <a:pt x="20508" y="2036"/>
                      <a:pt x="20531" y="2024"/>
                    </a:cubicBezTo>
                    <a:cubicBezTo>
                      <a:pt x="20550" y="2005"/>
                      <a:pt x="20575" y="2002"/>
                      <a:pt x="20601" y="2002"/>
                    </a:cubicBezTo>
                    <a:cubicBezTo>
                      <a:pt x="20618" y="2002"/>
                      <a:pt x="20636" y="2003"/>
                      <a:pt x="20653" y="2003"/>
                    </a:cubicBezTo>
                    <a:cubicBezTo>
                      <a:pt x="20674" y="2003"/>
                      <a:pt x="20694" y="2001"/>
                      <a:pt x="20710" y="1989"/>
                    </a:cubicBezTo>
                    <a:cubicBezTo>
                      <a:pt x="20722" y="1989"/>
                      <a:pt x="20639" y="1941"/>
                      <a:pt x="20639" y="1941"/>
                    </a:cubicBezTo>
                    <a:cubicBezTo>
                      <a:pt x="20603" y="1905"/>
                      <a:pt x="20579" y="1870"/>
                      <a:pt x="20579" y="1822"/>
                    </a:cubicBezTo>
                    <a:cubicBezTo>
                      <a:pt x="20567" y="1786"/>
                      <a:pt x="20603" y="1774"/>
                      <a:pt x="20579" y="1751"/>
                    </a:cubicBezTo>
                    <a:cubicBezTo>
                      <a:pt x="20555" y="1715"/>
                      <a:pt x="20519" y="1691"/>
                      <a:pt x="20484" y="1679"/>
                    </a:cubicBezTo>
                    <a:cubicBezTo>
                      <a:pt x="20436" y="1643"/>
                      <a:pt x="20567" y="1596"/>
                      <a:pt x="20519" y="1548"/>
                    </a:cubicBezTo>
                    <a:cubicBezTo>
                      <a:pt x="20496" y="1524"/>
                      <a:pt x="20460" y="1524"/>
                      <a:pt x="20448" y="1489"/>
                    </a:cubicBezTo>
                    <a:cubicBezTo>
                      <a:pt x="20436" y="1453"/>
                      <a:pt x="20424" y="1417"/>
                      <a:pt x="20424" y="1381"/>
                    </a:cubicBezTo>
                    <a:lnTo>
                      <a:pt x="20424" y="1381"/>
                    </a:lnTo>
                    <a:cubicBezTo>
                      <a:pt x="20432" y="1435"/>
                      <a:pt x="20479" y="1504"/>
                      <a:pt x="20509" y="1504"/>
                    </a:cubicBezTo>
                    <a:cubicBezTo>
                      <a:pt x="20525" y="1504"/>
                      <a:pt x="20536" y="1484"/>
                      <a:pt x="20531" y="1429"/>
                    </a:cubicBezTo>
                    <a:cubicBezTo>
                      <a:pt x="20531" y="1372"/>
                      <a:pt x="20499" y="1250"/>
                      <a:pt x="20433" y="1250"/>
                    </a:cubicBezTo>
                    <a:cubicBezTo>
                      <a:pt x="20430" y="1250"/>
                      <a:pt x="20427" y="1250"/>
                      <a:pt x="20424" y="1251"/>
                    </a:cubicBezTo>
                    <a:cubicBezTo>
                      <a:pt x="20484" y="1239"/>
                      <a:pt x="20496" y="1131"/>
                      <a:pt x="20484" y="1000"/>
                    </a:cubicBezTo>
                    <a:cubicBezTo>
                      <a:pt x="20472" y="881"/>
                      <a:pt x="20412" y="703"/>
                      <a:pt x="20400" y="643"/>
                    </a:cubicBezTo>
                    <a:cubicBezTo>
                      <a:pt x="20393" y="611"/>
                      <a:pt x="20385" y="598"/>
                      <a:pt x="20375" y="598"/>
                    </a:cubicBezTo>
                    <a:cubicBezTo>
                      <a:pt x="20352" y="598"/>
                      <a:pt x="20319" y="665"/>
                      <a:pt x="20269" y="715"/>
                    </a:cubicBezTo>
                    <a:cubicBezTo>
                      <a:pt x="20245" y="727"/>
                      <a:pt x="20229" y="735"/>
                      <a:pt x="20221" y="735"/>
                    </a:cubicBezTo>
                    <a:cubicBezTo>
                      <a:pt x="20205" y="735"/>
                      <a:pt x="20218" y="706"/>
                      <a:pt x="20258" y="619"/>
                    </a:cubicBezTo>
                    <a:cubicBezTo>
                      <a:pt x="20317" y="512"/>
                      <a:pt x="20341" y="393"/>
                      <a:pt x="20341" y="274"/>
                    </a:cubicBezTo>
                    <a:cubicBezTo>
                      <a:pt x="20341" y="215"/>
                      <a:pt x="20341" y="143"/>
                      <a:pt x="20341" y="84"/>
                    </a:cubicBezTo>
                    <a:cubicBezTo>
                      <a:pt x="20341" y="48"/>
                      <a:pt x="20329" y="24"/>
                      <a:pt x="20329" y="0"/>
                    </a:cubicBezTo>
                    <a:close/>
                    <a:moveTo>
                      <a:pt x="969" y="17931"/>
                    </a:moveTo>
                    <a:cubicBezTo>
                      <a:pt x="967" y="17932"/>
                      <a:pt x="963" y="17933"/>
                      <a:pt x="960" y="17934"/>
                    </a:cubicBezTo>
                    <a:lnTo>
                      <a:pt x="960" y="17934"/>
                    </a:lnTo>
                    <a:cubicBezTo>
                      <a:pt x="963" y="17933"/>
                      <a:pt x="966" y="17933"/>
                      <a:pt x="969" y="17931"/>
                    </a:cubicBezTo>
                    <a:close/>
                    <a:moveTo>
                      <a:pt x="12114" y="17991"/>
                    </a:moveTo>
                    <a:cubicBezTo>
                      <a:pt x="12115" y="17993"/>
                      <a:pt x="12116" y="17994"/>
                      <a:pt x="12116" y="17996"/>
                    </a:cubicBezTo>
                    <a:lnTo>
                      <a:pt x="12116" y="17996"/>
                    </a:lnTo>
                    <a:cubicBezTo>
                      <a:pt x="12116" y="17994"/>
                      <a:pt x="12115" y="17992"/>
                      <a:pt x="12114" y="17991"/>
                    </a:cubicBezTo>
                    <a:close/>
                    <a:moveTo>
                      <a:pt x="983" y="18428"/>
                    </a:moveTo>
                    <a:cubicBezTo>
                      <a:pt x="1004" y="18428"/>
                      <a:pt x="1033" y="18443"/>
                      <a:pt x="1065" y="18479"/>
                    </a:cubicBezTo>
                    <a:cubicBezTo>
                      <a:pt x="1098" y="18521"/>
                      <a:pt x="1067" y="18563"/>
                      <a:pt x="1028" y="18563"/>
                    </a:cubicBezTo>
                    <a:cubicBezTo>
                      <a:pt x="1012" y="18563"/>
                      <a:pt x="995" y="18556"/>
                      <a:pt x="981" y="18538"/>
                    </a:cubicBezTo>
                    <a:cubicBezTo>
                      <a:pt x="937" y="18471"/>
                      <a:pt x="948" y="18428"/>
                      <a:pt x="983" y="18428"/>
                    </a:cubicBezTo>
                    <a:close/>
                    <a:moveTo>
                      <a:pt x="9899" y="18979"/>
                    </a:moveTo>
                    <a:lnTo>
                      <a:pt x="9840" y="19003"/>
                    </a:lnTo>
                    <a:lnTo>
                      <a:pt x="9804" y="19062"/>
                    </a:lnTo>
                    <a:cubicBezTo>
                      <a:pt x="9829" y="19072"/>
                      <a:pt x="9849" y="19076"/>
                      <a:pt x="9864" y="19076"/>
                    </a:cubicBezTo>
                    <a:cubicBezTo>
                      <a:pt x="9908" y="19076"/>
                      <a:pt x="9917" y="19040"/>
                      <a:pt x="9899" y="18979"/>
                    </a:cubicBezTo>
                    <a:close/>
                    <a:moveTo>
                      <a:pt x="1432" y="19090"/>
                    </a:moveTo>
                    <a:cubicBezTo>
                      <a:pt x="1433" y="19093"/>
                      <a:pt x="1433" y="19095"/>
                      <a:pt x="1434" y="19098"/>
                    </a:cubicBezTo>
                    <a:cubicBezTo>
                      <a:pt x="1438" y="19101"/>
                      <a:pt x="1442" y="19103"/>
                      <a:pt x="1446" y="19105"/>
                    </a:cubicBezTo>
                    <a:lnTo>
                      <a:pt x="1446" y="19105"/>
                    </a:lnTo>
                    <a:cubicBezTo>
                      <a:pt x="1441" y="19100"/>
                      <a:pt x="1437" y="19095"/>
                      <a:pt x="1432" y="19090"/>
                    </a:cubicBezTo>
                    <a:close/>
                    <a:moveTo>
                      <a:pt x="12795" y="17606"/>
                    </a:moveTo>
                    <a:cubicBezTo>
                      <a:pt x="12774" y="17606"/>
                      <a:pt x="12761" y="17610"/>
                      <a:pt x="12769" y="17622"/>
                    </a:cubicBezTo>
                    <a:cubicBezTo>
                      <a:pt x="12769" y="17669"/>
                      <a:pt x="12733" y="17705"/>
                      <a:pt x="12685" y="17705"/>
                    </a:cubicBezTo>
                    <a:cubicBezTo>
                      <a:pt x="12614" y="17717"/>
                      <a:pt x="12507" y="17717"/>
                      <a:pt x="12459" y="17788"/>
                    </a:cubicBezTo>
                    <a:cubicBezTo>
                      <a:pt x="12431" y="17845"/>
                      <a:pt x="12440" y="17879"/>
                      <a:pt x="12397" y="17879"/>
                    </a:cubicBezTo>
                    <a:cubicBezTo>
                      <a:pt x="12386" y="17879"/>
                      <a:pt x="12372" y="17877"/>
                      <a:pt x="12352" y="17872"/>
                    </a:cubicBezTo>
                    <a:cubicBezTo>
                      <a:pt x="12289" y="17908"/>
                      <a:pt x="12226" y="18039"/>
                      <a:pt x="12168" y="18039"/>
                    </a:cubicBezTo>
                    <a:cubicBezTo>
                      <a:pt x="12150" y="18039"/>
                      <a:pt x="12133" y="18027"/>
                      <a:pt x="12116" y="17996"/>
                    </a:cubicBezTo>
                    <a:lnTo>
                      <a:pt x="12116" y="17996"/>
                    </a:lnTo>
                    <a:cubicBezTo>
                      <a:pt x="12166" y="18099"/>
                      <a:pt x="11946" y="18122"/>
                      <a:pt x="11887" y="18169"/>
                    </a:cubicBezTo>
                    <a:cubicBezTo>
                      <a:pt x="11840" y="18217"/>
                      <a:pt x="11911" y="18241"/>
                      <a:pt x="11876" y="18300"/>
                    </a:cubicBezTo>
                    <a:cubicBezTo>
                      <a:pt x="11866" y="18315"/>
                      <a:pt x="11855" y="18321"/>
                      <a:pt x="11843" y="18321"/>
                    </a:cubicBezTo>
                    <a:cubicBezTo>
                      <a:pt x="11807" y="18321"/>
                      <a:pt x="11765" y="18270"/>
                      <a:pt x="11756" y="18253"/>
                    </a:cubicBezTo>
                    <a:cubicBezTo>
                      <a:pt x="11741" y="18221"/>
                      <a:pt x="11725" y="18209"/>
                      <a:pt x="11709" y="18209"/>
                    </a:cubicBezTo>
                    <a:cubicBezTo>
                      <a:pt x="11664" y="18209"/>
                      <a:pt x="11618" y="18301"/>
                      <a:pt x="11566" y="18336"/>
                    </a:cubicBezTo>
                    <a:cubicBezTo>
                      <a:pt x="11545" y="18357"/>
                      <a:pt x="11332" y="18424"/>
                      <a:pt x="11280" y="18424"/>
                    </a:cubicBezTo>
                    <a:cubicBezTo>
                      <a:pt x="11272" y="18424"/>
                      <a:pt x="11268" y="18422"/>
                      <a:pt x="11268" y="18419"/>
                    </a:cubicBezTo>
                    <a:lnTo>
                      <a:pt x="11268" y="18419"/>
                    </a:lnTo>
                    <a:cubicBezTo>
                      <a:pt x="11265" y="18429"/>
                      <a:pt x="11267" y="18432"/>
                      <a:pt x="11271" y="18432"/>
                    </a:cubicBezTo>
                    <a:cubicBezTo>
                      <a:pt x="11277" y="18432"/>
                      <a:pt x="11287" y="18427"/>
                      <a:pt x="11295" y="18427"/>
                    </a:cubicBezTo>
                    <a:cubicBezTo>
                      <a:pt x="11303" y="18427"/>
                      <a:pt x="11309" y="18432"/>
                      <a:pt x="11304" y="18455"/>
                    </a:cubicBezTo>
                    <a:cubicBezTo>
                      <a:pt x="11292" y="18491"/>
                      <a:pt x="11245" y="18503"/>
                      <a:pt x="11221" y="18526"/>
                    </a:cubicBezTo>
                    <a:cubicBezTo>
                      <a:pt x="11202" y="18536"/>
                      <a:pt x="11144" y="18569"/>
                      <a:pt x="11103" y="18569"/>
                    </a:cubicBezTo>
                    <a:cubicBezTo>
                      <a:pt x="11094" y="18569"/>
                      <a:pt x="11085" y="18567"/>
                      <a:pt x="11078" y="18562"/>
                    </a:cubicBezTo>
                    <a:cubicBezTo>
                      <a:pt x="11048" y="18555"/>
                      <a:pt x="11032" y="18538"/>
                      <a:pt x="11013" y="18538"/>
                    </a:cubicBezTo>
                    <a:cubicBezTo>
                      <a:pt x="11002" y="18538"/>
                      <a:pt x="10989" y="18544"/>
                      <a:pt x="10971" y="18562"/>
                    </a:cubicBezTo>
                    <a:cubicBezTo>
                      <a:pt x="10923" y="18622"/>
                      <a:pt x="10947" y="18669"/>
                      <a:pt x="10923" y="18693"/>
                    </a:cubicBezTo>
                    <a:cubicBezTo>
                      <a:pt x="10899" y="18717"/>
                      <a:pt x="10858" y="18723"/>
                      <a:pt x="10814" y="18723"/>
                    </a:cubicBezTo>
                    <a:cubicBezTo>
                      <a:pt x="10771" y="18723"/>
                      <a:pt x="10727" y="18717"/>
                      <a:pt x="10697" y="18717"/>
                    </a:cubicBezTo>
                    <a:cubicBezTo>
                      <a:pt x="10625" y="18717"/>
                      <a:pt x="10554" y="18741"/>
                      <a:pt x="10483" y="18776"/>
                    </a:cubicBezTo>
                    <a:cubicBezTo>
                      <a:pt x="10423" y="18800"/>
                      <a:pt x="10363" y="18848"/>
                      <a:pt x="10316" y="18907"/>
                    </a:cubicBezTo>
                    <a:cubicBezTo>
                      <a:pt x="10292" y="18931"/>
                      <a:pt x="10256" y="19015"/>
                      <a:pt x="10221" y="19027"/>
                    </a:cubicBezTo>
                    <a:cubicBezTo>
                      <a:pt x="10232" y="18991"/>
                      <a:pt x="10232" y="18955"/>
                      <a:pt x="10221" y="18919"/>
                    </a:cubicBezTo>
                    <a:cubicBezTo>
                      <a:pt x="10217" y="18918"/>
                      <a:pt x="10213" y="18918"/>
                      <a:pt x="10209" y="18918"/>
                    </a:cubicBezTo>
                    <a:cubicBezTo>
                      <a:pt x="10164" y="18918"/>
                      <a:pt x="10064" y="18968"/>
                      <a:pt x="10042" y="18979"/>
                    </a:cubicBezTo>
                    <a:cubicBezTo>
                      <a:pt x="10030" y="19003"/>
                      <a:pt x="10042" y="19050"/>
                      <a:pt x="9994" y="19074"/>
                    </a:cubicBezTo>
                    <a:cubicBezTo>
                      <a:pt x="9947" y="19098"/>
                      <a:pt x="9887" y="19110"/>
                      <a:pt x="9840" y="19110"/>
                    </a:cubicBezTo>
                    <a:cubicBezTo>
                      <a:pt x="9828" y="19111"/>
                      <a:pt x="9817" y="19111"/>
                      <a:pt x="9807" y="19111"/>
                    </a:cubicBezTo>
                    <a:cubicBezTo>
                      <a:pt x="9748" y="19111"/>
                      <a:pt x="9711" y="19097"/>
                      <a:pt x="9675" y="19097"/>
                    </a:cubicBezTo>
                    <a:cubicBezTo>
                      <a:pt x="9641" y="19097"/>
                      <a:pt x="9607" y="19110"/>
                      <a:pt x="9554" y="19157"/>
                    </a:cubicBezTo>
                    <a:cubicBezTo>
                      <a:pt x="9518" y="19229"/>
                      <a:pt x="9459" y="19241"/>
                      <a:pt x="9375" y="19265"/>
                    </a:cubicBezTo>
                    <a:cubicBezTo>
                      <a:pt x="9351" y="19277"/>
                      <a:pt x="9363" y="19372"/>
                      <a:pt x="9292" y="19396"/>
                    </a:cubicBezTo>
                    <a:cubicBezTo>
                      <a:pt x="9282" y="19366"/>
                      <a:pt x="9289" y="19277"/>
                      <a:pt x="9249" y="19277"/>
                    </a:cubicBezTo>
                    <a:cubicBezTo>
                      <a:pt x="9241" y="19277"/>
                      <a:pt x="9232" y="19281"/>
                      <a:pt x="9220" y="19288"/>
                    </a:cubicBezTo>
                    <a:cubicBezTo>
                      <a:pt x="9191" y="19318"/>
                      <a:pt x="9170" y="19371"/>
                      <a:pt x="9150" y="19415"/>
                    </a:cubicBezTo>
                    <a:lnTo>
                      <a:pt x="9150" y="19415"/>
                    </a:lnTo>
                    <a:cubicBezTo>
                      <a:pt x="9155" y="19397"/>
                      <a:pt x="9146" y="19390"/>
                      <a:pt x="9130" y="19390"/>
                    </a:cubicBezTo>
                    <a:cubicBezTo>
                      <a:pt x="9086" y="19390"/>
                      <a:pt x="8982" y="19443"/>
                      <a:pt x="8959" y="19443"/>
                    </a:cubicBezTo>
                    <a:cubicBezTo>
                      <a:pt x="8886" y="19443"/>
                      <a:pt x="8913" y="19379"/>
                      <a:pt x="8865" y="19379"/>
                    </a:cubicBezTo>
                    <a:cubicBezTo>
                      <a:pt x="8858" y="19379"/>
                      <a:pt x="8850" y="19381"/>
                      <a:pt x="8839" y="19384"/>
                    </a:cubicBezTo>
                    <a:cubicBezTo>
                      <a:pt x="8762" y="19406"/>
                      <a:pt x="8808" y="19614"/>
                      <a:pt x="8901" y="19614"/>
                    </a:cubicBezTo>
                    <a:cubicBezTo>
                      <a:pt x="8908" y="19614"/>
                      <a:pt x="8915" y="19612"/>
                      <a:pt x="8923" y="19610"/>
                    </a:cubicBezTo>
                    <a:lnTo>
                      <a:pt x="8923" y="19610"/>
                    </a:lnTo>
                    <a:lnTo>
                      <a:pt x="8851" y="19634"/>
                    </a:lnTo>
                    <a:cubicBezTo>
                      <a:pt x="8783" y="19645"/>
                      <a:pt x="8726" y="19754"/>
                      <a:pt x="8813" y="19754"/>
                    </a:cubicBezTo>
                    <a:cubicBezTo>
                      <a:pt x="8818" y="19754"/>
                      <a:pt x="8822" y="19753"/>
                      <a:pt x="8828" y="19753"/>
                    </a:cubicBezTo>
                    <a:cubicBezTo>
                      <a:pt x="8911" y="19741"/>
                      <a:pt x="8982" y="19705"/>
                      <a:pt x="9054" y="19669"/>
                    </a:cubicBezTo>
                    <a:cubicBezTo>
                      <a:pt x="9137" y="19634"/>
                      <a:pt x="9161" y="19610"/>
                      <a:pt x="9185" y="19550"/>
                    </a:cubicBezTo>
                    <a:cubicBezTo>
                      <a:pt x="9209" y="19479"/>
                      <a:pt x="9328" y="19515"/>
                      <a:pt x="9292" y="19396"/>
                    </a:cubicBezTo>
                    <a:lnTo>
                      <a:pt x="9292" y="19396"/>
                    </a:lnTo>
                    <a:cubicBezTo>
                      <a:pt x="9308" y="19444"/>
                      <a:pt x="9361" y="19459"/>
                      <a:pt x="9423" y="19459"/>
                    </a:cubicBezTo>
                    <a:cubicBezTo>
                      <a:pt x="9498" y="19459"/>
                      <a:pt x="9585" y="19438"/>
                      <a:pt x="9637" y="19431"/>
                    </a:cubicBezTo>
                    <a:cubicBezTo>
                      <a:pt x="9685" y="19419"/>
                      <a:pt x="9721" y="19419"/>
                      <a:pt x="9768" y="19419"/>
                    </a:cubicBezTo>
                    <a:cubicBezTo>
                      <a:pt x="9788" y="19459"/>
                      <a:pt x="9832" y="19482"/>
                      <a:pt x="9874" y="19482"/>
                    </a:cubicBezTo>
                    <a:cubicBezTo>
                      <a:pt x="9882" y="19482"/>
                      <a:pt x="9891" y="19481"/>
                      <a:pt x="9899" y="19479"/>
                    </a:cubicBezTo>
                    <a:lnTo>
                      <a:pt x="9875" y="19384"/>
                    </a:lnTo>
                    <a:cubicBezTo>
                      <a:pt x="9888" y="19379"/>
                      <a:pt x="9900" y="19378"/>
                      <a:pt x="9911" y="19378"/>
                    </a:cubicBezTo>
                    <a:cubicBezTo>
                      <a:pt x="9942" y="19378"/>
                      <a:pt x="9967" y="19391"/>
                      <a:pt x="9996" y="19391"/>
                    </a:cubicBezTo>
                    <a:cubicBezTo>
                      <a:pt x="10014" y="19391"/>
                      <a:pt x="10032" y="19386"/>
                      <a:pt x="10054" y="19372"/>
                    </a:cubicBezTo>
                    <a:cubicBezTo>
                      <a:pt x="10125" y="19324"/>
                      <a:pt x="10173" y="19265"/>
                      <a:pt x="10197" y="19205"/>
                    </a:cubicBezTo>
                    <a:cubicBezTo>
                      <a:pt x="10197" y="19169"/>
                      <a:pt x="10185" y="19157"/>
                      <a:pt x="10221" y="19157"/>
                    </a:cubicBezTo>
                    <a:cubicBezTo>
                      <a:pt x="10246" y="19149"/>
                      <a:pt x="10277" y="19141"/>
                      <a:pt x="10306" y="19141"/>
                    </a:cubicBezTo>
                    <a:cubicBezTo>
                      <a:pt x="10318" y="19141"/>
                      <a:pt x="10329" y="19142"/>
                      <a:pt x="10340" y="19146"/>
                    </a:cubicBezTo>
                    <a:cubicBezTo>
                      <a:pt x="10368" y="19146"/>
                      <a:pt x="10401" y="19149"/>
                      <a:pt x="10432" y="19149"/>
                    </a:cubicBezTo>
                    <a:cubicBezTo>
                      <a:pt x="10480" y="19149"/>
                      <a:pt x="10525" y="19141"/>
                      <a:pt x="10554" y="19098"/>
                    </a:cubicBezTo>
                    <a:cubicBezTo>
                      <a:pt x="10613" y="19027"/>
                      <a:pt x="10685" y="18967"/>
                      <a:pt x="10780" y="18943"/>
                    </a:cubicBezTo>
                    <a:cubicBezTo>
                      <a:pt x="10808" y="18943"/>
                      <a:pt x="10865" y="18994"/>
                      <a:pt x="10905" y="18994"/>
                    </a:cubicBezTo>
                    <a:cubicBezTo>
                      <a:pt x="10917" y="18994"/>
                      <a:pt x="10927" y="18989"/>
                      <a:pt x="10935" y="18979"/>
                    </a:cubicBezTo>
                    <a:cubicBezTo>
                      <a:pt x="10994" y="18884"/>
                      <a:pt x="10804" y="18872"/>
                      <a:pt x="10947" y="18800"/>
                    </a:cubicBezTo>
                    <a:cubicBezTo>
                      <a:pt x="10960" y="18794"/>
                      <a:pt x="10971" y="18791"/>
                      <a:pt x="10980" y="18791"/>
                    </a:cubicBezTo>
                    <a:cubicBezTo>
                      <a:pt x="11048" y="18791"/>
                      <a:pt x="11002" y="18944"/>
                      <a:pt x="11072" y="18944"/>
                    </a:cubicBezTo>
                    <a:cubicBezTo>
                      <a:pt x="11082" y="18944"/>
                      <a:pt x="11096" y="18940"/>
                      <a:pt x="11114" y="18931"/>
                    </a:cubicBezTo>
                    <a:cubicBezTo>
                      <a:pt x="11197" y="18896"/>
                      <a:pt x="11114" y="18860"/>
                      <a:pt x="11149" y="18824"/>
                    </a:cubicBezTo>
                    <a:cubicBezTo>
                      <a:pt x="11233" y="18765"/>
                      <a:pt x="11328" y="18717"/>
                      <a:pt x="11423" y="18693"/>
                    </a:cubicBezTo>
                    <a:cubicBezTo>
                      <a:pt x="11614" y="18634"/>
                      <a:pt x="11876" y="18586"/>
                      <a:pt x="12042" y="18467"/>
                    </a:cubicBezTo>
                    <a:cubicBezTo>
                      <a:pt x="12090" y="18431"/>
                      <a:pt x="12078" y="18384"/>
                      <a:pt x="12102" y="18336"/>
                    </a:cubicBezTo>
                    <a:cubicBezTo>
                      <a:pt x="12117" y="18297"/>
                      <a:pt x="12128" y="18283"/>
                      <a:pt x="12136" y="18283"/>
                    </a:cubicBezTo>
                    <a:cubicBezTo>
                      <a:pt x="12153" y="18283"/>
                      <a:pt x="12161" y="18340"/>
                      <a:pt x="12185" y="18348"/>
                    </a:cubicBezTo>
                    <a:cubicBezTo>
                      <a:pt x="12221" y="18348"/>
                      <a:pt x="12328" y="18241"/>
                      <a:pt x="12352" y="18205"/>
                    </a:cubicBezTo>
                    <a:cubicBezTo>
                      <a:pt x="12352" y="18145"/>
                      <a:pt x="12358" y="18125"/>
                      <a:pt x="12374" y="18125"/>
                    </a:cubicBezTo>
                    <a:cubicBezTo>
                      <a:pt x="12390" y="18125"/>
                      <a:pt x="12417" y="18145"/>
                      <a:pt x="12459" y="18169"/>
                    </a:cubicBezTo>
                    <a:cubicBezTo>
                      <a:pt x="12459" y="18169"/>
                      <a:pt x="12448" y="17978"/>
                      <a:pt x="12425" y="17978"/>
                    </a:cubicBezTo>
                    <a:cubicBezTo>
                      <a:pt x="12425" y="17978"/>
                      <a:pt x="12424" y="17978"/>
                      <a:pt x="12423" y="17979"/>
                    </a:cubicBezTo>
                    <a:cubicBezTo>
                      <a:pt x="12428" y="17976"/>
                      <a:pt x="12432" y="17975"/>
                      <a:pt x="12437" y="17975"/>
                    </a:cubicBezTo>
                    <a:cubicBezTo>
                      <a:pt x="12470" y="17975"/>
                      <a:pt x="12510" y="18040"/>
                      <a:pt x="12530" y="18050"/>
                    </a:cubicBezTo>
                    <a:cubicBezTo>
                      <a:pt x="12539" y="18056"/>
                      <a:pt x="12547" y="18059"/>
                      <a:pt x="12556" y="18059"/>
                    </a:cubicBezTo>
                    <a:cubicBezTo>
                      <a:pt x="12597" y="18059"/>
                      <a:pt x="12642" y="17998"/>
                      <a:pt x="12661" y="17979"/>
                    </a:cubicBezTo>
                    <a:cubicBezTo>
                      <a:pt x="12680" y="17951"/>
                      <a:pt x="12784" y="17838"/>
                      <a:pt x="12835" y="17838"/>
                    </a:cubicBezTo>
                    <a:cubicBezTo>
                      <a:pt x="12850" y="17838"/>
                      <a:pt x="12861" y="17847"/>
                      <a:pt x="12864" y="17872"/>
                    </a:cubicBezTo>
                    <a:cubicBezTo>
                      <a:pt x="12869" y="17903"/>
                      <a:pt x="12879" y="17915"/>
                      <a:pt x="12891" y="17915"/>
                    </a:cubicBezTo>
                    <a:cubicBezTo>
                      <a:pt x="12936" y="17915"/>
                      <a:pt x="13014" y="17759"/>
                      <a:pt x="13042" y="17741"/>
                    </a:cubicBezTo>
                    <a:cubicBezTo>
                      <a:pt x="13059" y="17724"/>
                      <a:pt x="13076" y="17717"/>
                      <a:pt x="13093" y="17717"/>
                    </a:cubicBezTo>
                    <a:cubicBezTo>
                      <a:pt x="13150" y="17717"/>
                      <a:pt x="13206" y="17788"/>
                      <a:pt x="13248" y="17788"/>
                    </a:cubicBezTo>
                    <a:cubicBezTo>
                      <a:pt x="13266" y="17788"/>
                      <a:pt x="13281" y="17775"/>
                      <a:pt x="13292" y="17741"/>
                    </a:cubicBezTo>
                    <a:cubicBezTo>
                      <a:pt x="13233" y="17657"/>
                      <a:pt x="13019" y="17633"/>
                      <a:pt x="12923" y="17622"/>
                    </a:cubicBezTo>
                    <a:cubicBezTo>
                      <a:pt x="12915" y="17622"/>
                      <a:pt x="12839" y="17606"/>
                      <a:pt x="12795" y="17606"/>
                    </a:cubicBezTo>
                    <a:close/>
                    <a:moveTo>
                      <a:pt x="7304" y="19753"/>
                    </a:moveTo>
                    <a:lnTo>
                      <a:pt x="7304" y="19753"/>
                    </a:lnTo>
                    <a:cubicBezTo>
                      <a:pt x="7304" y="19753"/>
                      <a:pt x="7304" y="19753"/>
                      <a:pt x="7303" y="19754"/>
                    </a:cubicBezTo>
                    <a:lnTo>
                      <a:pt x="7303" y="19754"/>
                    </a:lnTo>
                    <a:cubicBezTo>
                      <a:pt x="7304" y="19753"/>
                      <a:pt x="7304" y="19753"/>
                      <a:pt x="7304" y="19753"/>
                    </a:cubicBezTo>
                    <a:close/>
                    <a:moveTo>
                      <a:pt x="8068" y="19787"/>
                    </a:moveTo>
                    <a:cubicBezTo>
                      <a:pt x="8138" y="19787"/>
                      <a:pt x="8145" y="19873"/>
                      <a:pt x="8077" y="19884"/>
                    </a:cubicBezTo>
                    <a:cubicBezTo>
                      <a:pt x="8030" y="19872"/>
                      <a:pt x="7970" y="19824"/>
                      <a:pt x="8054" y="19789"/>
                    </a:cubicBezTo>
                    <a:cubicBezTo>
                      <a:pt x="8059" y="19788"/>
                      <a:pt x="8063" y="19787"/>
                      <a:pt x="8068" y="19787"/>
                    </a:cubicBezTo>
                    <a:close/>
                    <a:moveTo>
                      <a:pt x="2891" y="19865"/>
                    </a:moveTo>
                    <a:cubicBezTo>
                      <a:pt x="2900" y="19865"/>
                      <a:pt x="2910" y="19867"/>
                      <a:pt x="2922" y="19872"/>
                    </a:cubicBezTo>
                    <a:lnTo>
                      <a:pt x="2874" y="20003"/>
                    </a:lnTo>
                    <a:cubicBezTo>
                      <a:pt x="2843" y="19961"/>
                      <a:pt x="2830" y="19865"/>
                      <a:pt x="2891" y="19865"/>
                    </a:cubicBezTo>
                    <a:close/>
                    <a:moveTo>
                      <a:pt x="6156" y="20191"/>
                    </a:moveTo>
                    <a:cubicBezTo>
                      <a:pt x="6169" y="20191"/>
                      <a:pt x="6183" y="20195"/>
                      <a:pt x="6196" y="20205"/>
                    </a:cubicBezTo>
                    <a:cubicBezTo>
                      <a:pt x="6258" y="20246"/>
                      <a:pt x="6284" y="20358"/>
                      <a:pt x="6199" y="20358"/>
                    </a:cubicBezTo>
                    <a:cubicBezTo>
                      <a:pt x="6185" y="20358"/>
                      <a:pt x="6169" y="20355"/>
                      <a:pt x="6149" y="20348"/>
                    </a:cubicBezTo>
                    <a:cubicBezTo>
                      <a:pt x="6113" y="20336"/>
                      <a:pt x="6101" y="20300"/>
                      <a:pt x="6089" y="20265"/>
                    </a:cubicBezTo>
                    <a:cubicBezTo>
                      <a:pt x="6089" y="20222"/>
                      <a:pt x="6120" y="20191"/>
                      <a:pt x="6156" y="20191"/>
                    </a:cubicBezTo>
                    <a:close/>
                    <a:moveTo>
                      <a:pt x="4803" y="20408"/>
                    </a:moveTo>
                    <a:cubicBezTo>
                      <a:pt x="4802" y="20408"/>
                      <a:pt x="4802" y="20408"/>
                      <a:pt x="4801" y="20408"/>
                    </a:cubicBezTo>
                    <a:lnTo>
                      <a:pt x="4801" y="20408"/>
                    </a:lnTo>
                    <a:cubicBezTo>
                      <a:pt x="4802" y="20408"/>
                      <a:pt x="4803" y="20408"/>
                      <a:pt x="4803" y="20408"/>
                    </a:cubicBezTo>
                    <a:close/>
                    <a:moveTo>
                      <a:pt x="4434" y="20348"/>
                    </a:moveTo>
                    <a:lnTo>
                      <a:pt x="4375" y="20384"/>
                    </a:lnTo>
                    <a:cubicBezTo>
                      <a:pt x="4405" y="20414"/>
                      <a:pt x="4429" y="20430"/>
                      <a:pt x="4448" y="20430"/>
                    </a:cubicBezTo>
                    <a:cubicBezTo>
                      <a:pt x="4472" y="20430"/>
                      <a:pt x="4487" y="20403"/>
                      <a:pt x="4494" y="20348"/>
                    </a:cubicBezTo>
                    <a:close/>
                    <a:moveTo>
                      <a:pt x="3249" y="8898"/>
                    </a:moveTo>
                    <a:cubicBezTo>
                      <a:pt x="3239" y="8898"/>
                      <a:pt x="3229" y="8901"/>
                      <a:pt x="3220" y="8906"/>
                    </a:cubicBezTo>
                    <a:cubicBezTo>
                      <a:pt x="3196" y="8930"/>
                      <a:pt x="3065" y="9025"/>
                      <a:pt x="3077" y="9061"/>
                    </a:cubicBezTo>
                    <a:cubicBezTo>
                      <a:pt x="3089" y="9144"/>
                      <a:pt x="3136" y="9180"/>
                      <a:pt x="3005" y="9240"/>
                    </a:cubicBezTo>
                    <a:cubicBezTo>
                      <a:pt x="2910" y="9299"/>
                      <a:pt x="2815" y="9371"/>
                      <a:pt x="2743" y="9466"/>
                    </a:cubicBezTo>
                    <a:cubicBezTo>
                      <a:pt x="2696" y="9525"/>
                      <a:pt x="2743" y="9632"/>
                      <a:pt x="2696" y="9668"/>
                    </a:cubicBezTo>
                    <a:cubicBezTo>
                      <a:pt x="2674" y="9680"/>
                      <a:pt x="2651" y="9684"/>
                      <a:pt x="2628" y="9684"/>
                    </a:cubicBezTo>
                    <a:cubicBezTo>
                      <a:pt x="2593" y="9684"/>
                      <a:pt x="2557" y="9677"/>
                      <a:pt x="2521" y="9677"/>
                    </a:cubicBezTo>
                    <a:cubicBezTo>
                      <a:pt x="2484" y="9677"/>
                      <a:pt x="2446" y="9684"/>
                      <a:pt x="2410" y="9716"/>
                    </a:cubicBezTo>
                    <a:cubicBezTo>
                      <a:pt x="2362" y="9752"/>
                      <a:pt x="2470" y="9775"/>
                      <a:pt x="2493" y="9799"/>
                    </a:cubicBezTo>
                    <a:cubicBezTo>
                      <a:pt x="2479" y="9818"/>
                      <a:pt x="2452" y="9820"/>
                      <a:pt x="2423" y="9820"/>
                    </a:cubicBezTo>
                    <a:cubicBezTo>
                      <a:pt x="2416" y="9820"/>
                      <a:pt x="2408" y="9820"/>
                      <a:pt x="2401" y="9820"/>
                    </a:cubicBezTo>
                    <a:cubicBezTo>
                      <a:pt x="2365" y="9820"/>
                      <a:pt x="2333" y="9823"/>
                      <a:pt x="2327" y="9859"/>
                    </a:cubicBezTo>
                    <a:cubicBezTo>
                      <a:pt x="2327" y="9871"/>
                      <a:pt x="2505" y="10049"/>
                      <a:pt x="2386" y="10061"/>
                    </a:cubicBezTo>
                    <a:cubicBezTo>
                      <a:pt x="2382" y="10062"/>
                      <a:pt x="2377" y="10062"/>
                      <a:pt x="2373" y="10062"/>
                    </a:cubicBezTo>
                    <a:cubicBezTo>
                      <a:pt x="2335" y="10062"/>
                      <a:pt x="2317" y="10027"/>
                      <a:pt x="2274" y="10027"/>
                    </a:cubicBezTo>
                    <a:cubicBezTo>
                      <a:pt x="2262" y="10027"/>
                      <a:pt x="2248" y="10030"/>
                      <a:pt x="2231" y="10037"/>
                    </a:cubicBezTo>
                    <a:cubicBezTo>
                      <a:pt x="2196" y="10061"/>
                      <a:pt x="2172" y="10097"/>
                      <a:pt x="2160" y="10144"/>
                    </a:cubicBezTo>
                    <a:cubicBezTo>
                      <a:pt x="2124" y="10228"/>
                      <a:pt x="2279" y="10204"/>
                      <a:pt x="2184" y="10335"/>
                    </a:cubicBezTo>
                    <a:cubicBezTo>
                      <a:pt x="2157" y="10299"/>
                      <a:pt x="2115" y="10283"/>
                      <a:pt x="2076" y="10283"/>
                    </a:cubicBezTo>
                    <a:cubicBezTo>
                      <a:pt x="2064" y="10283"/>
                      <a:pt x="2052" y="10285"/>
                      <a:pt x="2041" y="10287"/>
                    </a:cubicBezTo>
                    <a:cubicBezTo>
                      <a:pt x="1981" y="10323"/>
                      <a:pt x="1886" y="10383"/>
                      <a:pt x="1958" y="10442"/>
                    </a:cubicBezTo>
                    <a:cubicBezTo>
                      <a:pt x="1933" y="10424"/>
                      <a:pt x="1912" y="10415"/>
                      <a:pt x="1895" y="10415"/>
                    </a:cubicBezTo>
                    <a:cubicBezTo>
                      <a:pt x="1847" y="10415"/>
                      <a:pt x="1830" y="10482"/>
                      <a:pt x="1839" y="10561"/>
                    </a:cubicBezTo>
                    <a:cubicBezTo>
                      <a:pt x="1833" y="10557"/>
                      <a:pt x="1827" y="10555"/>
                      <a:pt x="1821" y="10555"/>
                    </a:cubicBezTo>
                    <a:cubicBezTo>
                      <a:pt x="1748" y="10555"/>
                      <a:pt x="1634" y="10862"/>
                      <a:pt x="1612" y="10895"/>
                    </a:cubicBezTo>
                    <a:cubicBezTo>
                      <a:pt x="1647" y="10843"/>
                      <a:pt x="1681" y="10822"/>
                      <a:pt x="1705" y="10822"/>
                    </a:cubicBezTo>
                    <a:cubicBezTo>
                      <a:pt x="1747" y="10822"/>
                      <a:pt x="1755" y="10886"/>
                      <a:pt x="1672" y="10954"/>
                    </a:cubicBezTo>
                    <a:cubicBezTo>
                      <a:pt x="1589" y="11037"/>
                      <a:pt x="1517" y="11133"/>
                      <a:pt x="1458" y="11228"/>
                    </a:cubicBezTo>
                    <a:cubicBezTo>
                      <a:pt x="1468" y="11234"/>
                      <a:pt x="1479" y="11237"/>
                      <a:pt x="1491" y="11237"/>
                    </a:cubicBezTo>
                    <a:cubicBezTo>
                      <a:pt x="1588" y="11237"/>
                      <a:pt x="1726" y="11042"/>
                      <a:pt x="1779" y="10978"/>
                    </a:cubicBezTo>
                    <a:lnTo>
                      <a:pt x="1779" y="10978"/>
                    </a:lnTo>
                    <a:lnTo>
                      <a:pt x="1636" y="11204"/>
                    </a:lnTo>
                    <a:cubicBezTo>
                      <a:pt x="1600" y="11252"/>
                      <a:pt x="1541" y="11323"/>
                      <a:pt x="1481" y="11323"/>
                    </a:cubicBezTo>
                    <a:cubicBezTo>
                      <a:pt x="1437" y="11323"/>
                      <a:pt x="1432" y="11283"/>
                      <a:pt x="1403" y="11283"/>
                    </a:cubicBezTo>
                    <a:cubicBezTo>
                      <a:pt x="1393" y="11283"/>
                      <a:pt x="1380" y="11287"/>
                      <a:pt x="1362" y="11299"/>
                    </a:cubicBezTo>
                    <a:cubicBezTo>
                      <a:pt x="1231" y="11395"/>
                      <a:pt x="1315" y="11490"/>
                      <a:pt x="1255" y="11621"/>
                    </a:cubicBezTo>
                    <a:cubicBezTo>
                      <a:pt x="1208" y="11716"/>
                      <a:pt x="1124" y="11788"/>
                      <a:pt x="1017" y="11811"/>
                    </a:cubicBezTo>
                    <a:cubicBezTo>
                      <a:pt x="1077" y="11847"/>
                      <a:pt x="1100" y="11966"/>
                      <a:pt x="1100" y="12026"/>
                    </a:cubicBezTo>
                    <a:cubicBezTo>
                      <a:pt x="1100" y="12062"/>
                      <a:pt x="1090" y="12073"/>
                      <a:pt x="1075" y="12073"/>
                    </a:cubicBezTo>
                    <a:cubicBezTo>
                      <a:pt x="1057" y="12073"/>
                      <a:pt x="1034" y="12057"/>
                      <a:pt x="1017" y="12057"/>
                    </a:cubicBezTo>
                    <a:cubicBezTo>
                      <a:pt x="1012" y="12057"/>
                      <a:pt x="1008" y="12058"/>
                      <a:pt x="1005" y="12061"/>
                    </a:cubicBezTo>
                    <a:cubicBezTo>
                      <a:pt x="1000" y="12075"/>
                      <a:pt x="999" y="12087"/>
                      <a:pt x="1002" y="12097"/>
                    </a:cubicBezTo>
                    <a:lnTo>
                      <a:pt x="1002" y="12097"/>
                    </a:lnTo>
                    <a:cubicBezTo>
                      <a:pt x="987" y="12088"/>
                      <a:pt x="973" y="12081"/>
                      <a:pt x="960" y="12081"/>
                    </a:cubicBezTo>
                    <a:cubicBezTo>
                      <a:pt x="955" y="12081"/>
                      <a:pt x="950" y="12082"/>
                      <a:pt x="946" y="12085"/>
                    </a:cubicBezTo>
                    <a:cubicBezTo>
                      <a:pt x="898" y="12145"/>
                      <a:pt x="862" y="12216"/>
                      <a:pt x="850" y="12288"/>
                    </a:cubicBezTo>
                    <a:cubicBezTo>
                      <a:pt x="827" y="12347"/>
                      <a:pt x="791" y="12454"/>
                      <a:pt x="827" y="12514"/>
                    </a:cubicBezTo>
                    <a:cubicBezTo>
                      <a:pt x="862" y="12573"/>
                      <a:pt x="862" y="12561"/>
                      <a:pt x="827" y="12609"/>
                    </a:cubicBezTo>
                    <a:cubicBezTo>
                      <a:pt x="815" y="12645"/>
                      <a:pt x="779" y="12657"/>
                      <a:pt x="743" y="12657"/>
                    </a:cubicBezTo>
                    <a:cubicBezTo>
                      <a:pt x="707" y="12657"/>
                      <a:pt x="719" y="12680"/>
                      <a:pt x="696" y="12716"/>
                    </a:cubicBezTo>
                    <a:cubicBezTo>
                      <a:pt x="684" y="12764"/>
                      <a:pt x="696" y="12859"/>
                      <a:pt x="684" y="12919"/>
                    </a:cubicBezTo>
                    <a:cubicBezTo>
                      <a:pt x="672" y="12990"/>
                      <a:pt x="648" y="13061"/>
                      <a:pt x="624" y="13121"/>
                    </a:cubicBezTo>
                    <a:cubicBezTo>
                      <a:pt x="600" y="13157"/>
                      <a:pt x="517" y="13192"/>
                      <a:pt x="517" y="13216"/>
                    </a:cubicBezTo>
                    <a:cubicBezTo>
                      <a:pt x="512" y="13230"/>
                      <a:pt x="517" y="13233"/>
                      <a:pt x="523" y="13233"/>
                    </a:cubicBezTo>
                    <a:cubicBezTo>
                      <a:pt x="528" y="13233"/>
                      <a:pt x="535" y="13231"/>
                      <a:pt x="539" y="13231"/>
                    </a:cubicBezTo>
                    <a:cubicBezTo>
                      <a:pt x="543" y="13231"/>
                      <a:pt x="544" y="13233"/>
                      <a:pt x="541" y="13240"/>
                    </a:cubicBezTo>
                    <a:lnTo>
                      <a:pt x="529" y="13300"/>
                    </a:lnTo>
                    <a:lnTo>
                      <a:pt x="446" y="13550"/>
                    </a:lnTo>
                    <a:cubicBezTo>
                      <a:pt x="410" y="13631"/>
                      <a:pt x="330" y="13805"/>
                      <a:pt x="428" y="13834"/>
                    </a:cubicBezTo>
                    <a:lnTo>
                      <a:pt x="428" y="13834"/>
                    </a:lnTo>
                    <a:cubicBezTo>
                      <a:pt x="425" y="13833"/>
                      <a:pt x="423" y="13833"/>
                      <a:pt x="421" y="13833"/>
                    </a:cubicBezTo>
                    <a:cubicBezTo>
                      <a:pt x="355" y="13833"/>
                      <a:pt x="302" y="13995"/>
                      <a:pt x="291" y="14062"/>
                    </a:cubicBezTo>
                    <a:cubicBezTo>
                      <a:pt x="255" y="14169"/>
                      <a:pt x="315" y="14193"/>
                      <a:pt x="291" y="14288"/>
                    </a:cubicBezTo>
                    <a:cubicBezTo>
                      <a:pt x="282" y="14302"/>
                      <a:pt x="269" y="14305"/>
                      <a:pt x="254" y="14305"/>
                    </a:cubicBezTo>
                    <a:cubicBezTo>
                      <a:pt x="243" y="14305"/>
                      <a:pt x="230" y="14303"/>
                      <a:pt x="218" y="14303"/>
                    </a:cubicBezTo>
                    <a:cubicBezTo>
                      <a:pt x="206" y="14303"/>
                      <a:pt x="194" y="14305"/>
                      <a:pt x="184" y="14312"/>
                    </a:cubicBezTo>
                    <a:cubicBezTo>
                      <a:pt x="160" y="14359"/>
                      <a:pt x="148" y="14395"/>
                      <a:pt x="148" y="14443"/>
                    </a:cubicBezTo>
                    <a:cubicBezTo>
                      <a:pt x="148" y="14502"/>
                      <a:pt x="148" y="14550"/>
                      <a:pt x="160" y="14609"/>
                    </a:cubicBezTo>
                    <a:cubicBezTo>
                      <a:pt x="167" y="14624"/>
                      <a:pt x="187" y="14629"/>
                      <a:pt x="207" y="14632"/>
                    </a:cubicBezTo>
                    <a:lnTo>
                      <a:pt x="207" y="14632"/>
                    </a:lnTo>
                    <a:cubicBezTo>
                      <a:pt x="141" y="14644"/>
                      <a:pt x="194" y="14760"/>
                      <a:pt x="184" y="14812"/>
                    </a:cubicBezTo>
                    <a:cubicBezTo>
                      <a:pt x="181" y="14827"/>
                      <a:pt x="167" y="14831"/>
                      <a:pt x="148" y="14831"/>
                    </a:cubicBezTo>
                    <a:cubicBezTo>
                      <a:pt x="123" y="14831"/>
                      <a:pt x="89" y="14824"/>
                      <a:pt x="61" y="14824"/>
                    </a:cubicBezTo>
                    <a:cubicBezTo>
                      <a:pt x="27" y="14824"/>
                      <a:pt x="0" y="14835"/>
                      <a:pt x="5" y="14883"/>
                    </a:cubicBezTo>
                    <a:cubicBezTo>
                      <a:pt x="29" y="15014"/>
                      <a:pt x="172" y="14978"/>
                      <a:pt x="243" y="15038"/>
                    </a:cubicBezTo>
                    <a:cubicBezTo>
                      <a:pt x="315" y="15097"/>
                      <a:pt x="124" y="15169"/>
                      <a:pt x="112" y="15169"/>
                    </a:cubicBezTo>
                    <a:cubicBezTo>
                      <a:pt x="148" y="15193"/>
                      <a:pt x="172" y="15181"/>
                      <a:pt x="172" y="15240"/>
                    </a:cubicBezTo>
                    <a:cubicBezTo>
                      <a:pt x="172" y="15264"/>
                      <a:pt x="160" y="15312"/>
                      <a:pt x="172" y="15336"/>
                    </a:cubicBezTo>
                    <a:cubicBezTo>
                      <a:pt x="184" y="15347"/>
                      <a:pt x="219" y="15336"/>
                      <a:pt x="243" y="15359"/>
                    </a:cubicBezTo>
                    <a:cubicBezTo>
                      <a:pt x="255" y="15383"/>
                      <a:pt x="255" y="15431"/>
                      <a:pt x="255" y="15455"/>
                    </a:cubicBezTo>
                    <a:cubicBezTo>
                      <a:pt x="243" y="15452"/>
                      <a:pt x="231" y="15451"/>
                      <a:pt x="220" y="15451"/>
                    </a:cubicBezTo>
                    <a:cubicBezTo>
                      <a:pt x="179" y="15451"/>
                      <a:pt x="153" y="15472"/>
                      <a:pt x="172" y="15538"/>
                    </a:cubicBezTo>
                    <a:cubicBezTo>
                      <a:pt x="196" y="15633"/>
                      <a:pt x="219" y="15657"/>
                      <a:pt x="124" y="15669"/>
                    </a:cubicBezTo>
                    <a:cubicBezTo>
                      <a:pt x="88" y="15669"/>
                      <a:pt x="88" y="15812"/>
                      <a:pt x="112" y="15824"/>
                    </a:cubicBezTo>
                    <a:cubicBezTo>
                      <a:pt x="116" y="15826"/>
                      <a:pt x="120" y="15826"/>
                      <a:pt x="124" y="15826"/>
                    </a:cubicBezTo>
                    <a:cubicBezTo>
                      <a:pt x="132" y="15826"/>
                      <a:pt x="139" y="15824"/>
                      <a:pt x="146" y="15824"/>
                    </a:cubicBezTo>
                    <a:cubicBezTo>
                      <a:pt x="157" y="15824"/>
                      <a:pt x="166" y="15830"/>
                      <a:pt x="172" y="15859"/>
                    </a:cubicBezTo>
                    <a:cubicBezTo>
                      <a:pt x="184" y="15931"/>
                      <a:pt x="184" y="16014"/>
                      <a:pt x="172" y="16086"/>
                    </a:cubicBezTo>
                    <a:cubicBezTo>
                      <a:pt x="160" y="16157"/>
                      <a:pt x="112" y="16169"/>
                      <a:pt x="100" y="16229"/>
                    </a:cubicBezTo>
                    <a:cubicBezTo>
                      <a:pt x="65" y="16300"/>
                      <a:pt x="76" y="16371"/>
                      <a:pt x="124" y="16431"/>
                    </a:cubicBezTo>
                    <a:cubicBezTo>
                      <a:pt x="170" y="16488"/>
                      <a:pt x="105" y="16646"/>
                      <a:pt x="90" y="16646"/>
                    </a:cubicBezTo>
                    <a:cubicBezTo>
                      <a:pt x="89" y="16646"/>
                      <a:pt x="89" y="16646"/>
                      <a:pt x="89" y="16646"/>
                    </a:cubicBezTo>
                    <a:lnTo>
                      <a:pt x="89" y="16646"/>
                    </a:lnTo>
                    <a:cubicBezTo>
                      <a:pt x="102" y="16657"/>
                      <a:pt x="116" y="16662"/>
                      <a:pt x="128" y="16662"/>
                    </a:cubicBezTo>
                    <a:cubicBezTo>
                      <a:pt x="191" y="16662"/>
                      <a:pt x="237" y="16538"/>
                      <a:pt x="267" y="16538"/>
                    </a:cubicBezTo>
                    <a:cubicBezTo>
                      <a:pt x="279" y="16538"/>
                      <a:pt x="291" y="16621"/>
                      <a:pt x="267" y="16633"/>
                    </a:cubicBezTo>
                    <a:cubicBezTo>
                      <a:pt x="207" y="16645"/>
                      <a:pt x="255" y="16741"/>
                      <a:pt x="279" y="16776"/>
                    </a:cubicBezTo>
                    <a:cubicBezTo>
                      <a:pt x="338" y="16871"/>
                      <a:pt x="243" y="16848"/>
                      <a:pt x="196" y="16907"/>
                    </a:cubicBezTo>
                    <a:cubicBezTo>
                      <a:pt x="148" y="16979"/>
                      <a:pt x="231" y="16955"/>
                      <a:pt x="243" y="16967"/>
                    </a:cubicBezTo>
                    <a:cubicBezTo>
                      <a:pt x="247" y="16966"/>
                      <a:pt x="250" y="16965"/>
                      <a:pt x="253" y="16965"/>
                    </a:cubicBezTo>
                    <a:cubicBezTo>
                      <a:pt x="293" y="16965"/>
                      <a:pt x="304" y="17030"/>
                      <a:pt x="315" y="17074"/>
                    </a:cubicBezTo>
                    <a:cubicBezTo>
                      <a:pt x="338" y="17169"/>
                      <a:pt x="315" y="17193"/>
                      <a:pt x="410" y="17264"/>
                    </a:cubicBezTo>
                    <a:cubicBezTo>
                      <a:pt x="410" y="17264"/>
                      <a:pt x="469" y="17324"/>
                      <a:pt x="469" y="17336"/>
                    </a:cubicBezTo>
                    <a:cubicBezTo>
                      <a:pt x="468" y="17337"/>
                      <a:pt x="466" y="17337"/>
                      <a:pt x="464" y="17337"/>
                    </a:cubicBezTo>
                    <a:cubicBezTo>
                      <a:pt x="449" y="17337"/>
                      <a:pt x="411" y="17325"/>
                      <a:pt x="377" y="17325"/>
                    </a:cubicBezTo>
                    <a:cubicBezTo>
                      <a:pt x="341" y="17325"/>
                      <a:pt x="309" y="17339"/>
                      <a:pt x="315" y="17395"/>
                    </a:cubicBezTo>
                    <a:cubicBezTo>
                      <a:pt x="338" y="17503"/>
                      <a:pt x="374" y="17610"/>
                      <a:pt x="422" y="17717"/>
                    </a:cubicBezTo>
                    <a:cubicBezTo>
                      <a:pt x="422" y="17705"/>
                      <a:pt x="386" y="17633"/>
                      <a:pt x="422" y="17622"/>
                    </a:cubicBezTo>
                    <a:cubicBezTo>
                      <a:pt x="423" y="17621"/>
                      <a:pt x="425" y="17621"/>
                      <a:pt x="427" y="17621"/>
                    </a:cubicBezTo>
                    <a:cubicBezTo>
                      <a:pt x="469" y="17621"/>
                      <a:pt x="493" y="17765"/>
                      <a:pt x="536" y="17765"/>
                    </a:cubicBezTo>
                    <a:cubicBezTo>
                      <a:pt x="538" y="17765"/>
                      <a:pt x="539" y="17765"/>
                      <a:pt x="541" y="17764"/>
                    </a:cubicBezTo>
                    <a:cubicBezTo>
                      <a:pt x="519" y="17764"/>
                      <a:pt x="527" y="17643"/>
                      <a:pt x="538" y="17643"/>
                    </a:cubicBezTo>
                    <a:cubicBezTo>
                      <a:pt x="539" y="17643"/>
                      <a:pt x="540" y="17644"/>
                      <a:pt x="541" y="17645"/>
                    </a:cubicBezTo>
                    <a:cubicBezTo>
                      <a:pt x="600" y="17705"/>
                      <a:pt x="731" y="17764"/>
                      <a:pt x="612" y="17812"/>
                    </a:cubicBezTo>
                    <a:cubicBezTo>
                      <a:pt x="598" y="17812"/>
                      <a:pt x="582" y="17808"/>
                      <a:pt x="568" y="17808"/>
                    </a:cubicBezTo>
                    <a:cubicBezTo>
                      <a:pt x="548" y="17808"/>
                      <a:pt x="534" y="17817"/>
                      <a:pt x="541" y="17860"/>
                    </a:cubicBezTo>
                    <a:cubicBezTo>
                      <a:pt x="565" y="17955"/>
                      <a:pt x="612" y="18050"/>
                      <a:pt x="672" y="18134"/>
                    </a:cubicBezTo>
                    <a:cubicBezTo>
                      <a:pt x="684" y="18143"/>
                      <a:pt x="694" y="18147"/>
                      <a:pt x="704" y="18147"/>
                    </a:cubicBezTo>
                    <a:cubicBezTo>
                      <a:pt x="745" y="18147"/>
                      <a:pt x="774" y="18084"/>
                      <a:pt x="803" y="18074"/>
                    </a:cubicBezTo>
                    <a:cubicBezTo>
                      <a:pt x="838" y="18157"/>
                      <a:pt x="862" y="18241"/>
                      <a:pt x="850" y="18324"/>
                    </a:cubicBezTo>
                    <a:cubicBezTo>
                      <a:pt x="846" y="18332"/>
                      <a:pt x="841" y="18335"/>
                      <a:pt x="834" y="18335"/>
                    </a:cubicBezTo>
                    <a:cubicBezTo>
                      <a:pt x="801" y="18335"/>
                      <a:pt x="741" y="18251"/>
                      <a:pt x="731" y="18241"/>
                    </a:cubicBezTo>
                    <a:lnTo>
                      <a:pt x="731" y="18241"/>
                    </a:lnTo>
                    <a:cubicBezTo>
                      <a:pt x="767" y="18288"/>
                      <a:pt x="862" y="18395"/>
                      <a:pt x="850" y="18467"/>
                    </a:cubicBezTo>
                    <a:cubicBezTo>
                      <a:pt x="850" y="18526"/>
                      <a:pt x="767" y="18550"/>
                      <a:pt x="731" y="18574"/>
                    </a:cubicBezTo>
                    <a:cubicBezTo>
                      <a:pt x="773" y="18568"/>
                      <a:pt x="818" y="18565"/>
                      <a:pt x="862" y="18565"/>
                    </a:cubicBezTo>
                    <a:cubicBezTo>
                      <a:pt x="907" y="18565"/>
                      <a:pt x="952" y="18568"/>
                      <a:pt x="993" y="18574"/>
                    </a:cubicBezTo>
                    <a:cubicBezTo>
                      <a:pt x="1041" y="18574"/>
                      <a:pt x="1065" y="18646"/>
                      <a:pt x="1112" y="18669"/>
                    </a:cubicBezTo>
                    <a:cubicBezTo>
                      <a:pt x="1160" y="18693"/>
                      <a:pt x="1219" y="18657"/>
                      <a:pt x="1208" y="18717"/>
                    </a:cubicBezTo>
                    <a:cubicBezTo>
                      <a:pt x="1196" y="18776"/>
                      <a:pt x="1077" y="18765"/>
                      <a:pt x="1053" y="18824"/>
                    </a:cubicBezTo>
                    <a:cubicBezTo>
                      <a:pt x="1017" y="18884"/>
                      <a:pt x="1124" y="18907"/>
                      <a:pt x="1160" y="18919"/>
                    </a:cubicBezTo>
                    <a:cubicBezTo>
                      <a:pt x="1169" y="18922"/>
                      <a:pt x="1178" y="18923"/>
                      <a:pt x="1187" y="18923"/>
                    </a:cubicBezTo>
                    <a:cubicBezTo>
                      <a:pt x="1196" y="18923"/>
                      <a:pt x="1205" y="18922"/>
                      <a:pt x="1213" y="18922"/>
                    </a:cubicBezTo>
                    <a:cubicBezTo>
                      <a:pt x="1231" y="18922"/>
                      <a:pt x="1249" y="18925"/>
                      <a:pt x="1267" y="18943"/>
                    </a:cubicBezTo>
                    <a:cubicBezTo>
                      <a:pt x="1315" y="18967"/>
                      <a:pt x="1350" y="19015"/>
                      <a:pt x="1398" y="19050"/>
                    </a:cubicBezTo>
                    <a:cubicBezTo>
                      <a:pt x="1409" y="19064"/>
                      <a:pt x="1420" y="19077"/>
                      <a:pt x="1432" y="19090"/>
                    </a:cubicBezTo>
                    <a:lnTo>
                      <a:pt x="1432" y="19090"/>
                    </a:lnTo>
                    <a:cubicBezTo>
                      <a:pt x="1425" y="19049"/>
                      <a:pt x="1424" y="19009"/>
                      <a:pt x="1452" y="19009"/>
                    </a:cubicBezTo>
                    <a:cubicBezTo>
                      <a:pt x="1462" y="19009"/>
                      <a:pt x="1475" y="19014"/>
                      <a:pt x="1493" y="19027"/>
                    </a:cubicBezTo>
                    <a:cubicBezTo>
                      <a:pt x="1540" y="19064"/>
                      <a:pt x="1506" y="19109"/>
                      <a:pt x="1466" y="19109"/>
                    </a:cubicBezTo>
                    <a:cubicBezTo>
                      <a:pt x="1459" y="19109"/>
                      <a:pt x="1452" y="19108"/>
                      <a:pt x="1446" y="19105"/>
                    </a:cubicBezTo>
                    <a:lnTo>
                      <a:pt x="1446" y="19105"/>
                    </a:lnTo>
                    <a:cubicBezTo>
                      <a:pt x="1535" y="19199"/>
                      <a:pt x="1647" y="19274"/>
                      <a:pt x="1767" y="19324"/>
                    </a:cubicBezTo>
                    <a:cubicBezTo>
                      <a:pt x="1770" y="19326"/>
                      <a:pt x="1773" y="19326"/>
                      <a:pt x="1776" y="19326"/>
                    </a:cubicBezTo>
                    <a:cubicBezTo>
                      <a:pt x="1793" y="19326"/>
                      <a:pt x="1817" y="19311"/>
                      <a:pt x="1833" y="19311"/>
                    </a:cubicBezTo>
                    <a:cubicBezTo>
                      <a:pt x="1841" y="19311"/>
                      <a:pt x="1847" y="19314"/>
                      <a:pt x="1850" y="19324"/>
                    </a:cubicBezTo>
                    <a:cubicBezTo>
                      <a:pt x="1874" y="19348"/>
                      <a:pt x="1850" y="19419"/>
                      <a:pt x="1886" y="19467"/>
                    </a:cubicBezTo>
                    <a:cubicBezTo>
                      <a:pt x="1970" y="19586"/>
                      <a:pt x="2089" y="19669"/>
                      <a:pt x="2220" y="19693"/>
                    </a:cubicBezTo>
                    <a:cubicBezTo>
                      <a:pt x="2240" y="19693"/>
                      <a:pt x="2304" y="19667"/>
                      <a:pt x="2322" y="19667"/>
                    </a:cubicBezTo>
                    <a:cubicBezTo>
                      <a:pt x="2325" y="19667"/>
                      <a:pt x="2327" y="19668"/>
                      <a:pt x="2327" y="19669"/>
                    </a:cubicBezTo>
                    <a:cubicBezTo>
                      <a:pt x="2362" y="19705"/>
                      <a:pt x="2279" y="19765"/>
                      <a:pt x="2351" y="19800"/>
                    </a:cubicBezTo>
                    <a:cubicBezTo>
                      <a:pt x="2351" y="19800"/>
                      <a:pt x="2384" y="19759"/>
                      <a:pt x="2422" y="19759"/>
                    </a:cubicBezTo>
                    <a:cubicBezTo>
                      <a:pt x="2430" y="19759"/>
                      <a:pt x="2438" y="19761"/>
                      <a:pt x="2446" y="19765"/>
                    </a:cubicBezTo>
                    <a:cubicBezTo>
                      <a:pt x="2482" y="19772"/>
                      <a:pt x="2505" y="19784"/>
                      <a:pt x="2523" y="19784"/>
                    </a:cubicBezTo>
                    <a:cubicBezTo>
                      <a:pt x="2534" y="19784"/>
                      <a:pt x="2544" y="19779"/>
                      <a:pt x="2553" y="19765"/>
                    </a:cubicBezTo>
                    <a:cubicBezTo>
                      <a:pt x="2612" y="19681"/>
                      <a:pt x="2624" y="19693"/>
                      <a:pt x="2720" y="19669"/>
                    </a:cubicBezTo>
                    <a:lnTo>
                      <a:pt x="2720" y="19669"/>
                    </a:lnTo>
                    <a:cubicBezTo>
                      <a:pt x="2731" y="19692"/>
                      <a:pt x="2731" y="19838"/>
                      <a:pt x="2712" y="19838"/>
                    </a:cubicBezTo>
                    <a:cubicBezTo>
                      <a:pt x="2711" y="19838"/>
                      <a:pt x="2709" y="19838"/>
                      <a:pt x="2708" y="19836"/>
                    </a:cubicBezTo>
                    <a:cubicBezTo>
                      <a:pt x="2689" y="19827"/>
                      <a:pt x="2669" y="19794"/>
                      <a:pt x="2638" y="19794"/>
                    </a:cubicBezTo>
                    <a:cubicBezTo>
                      <a:pt x="2630" y="19794"/>
                      <a:pt x="2622" y="19796"/>
                      <a:pt x="2612" y="19800"/>
                    </a:cubicBezTo>
                    <a:cubicBezTo>
                      <a:pt x="2553" y="19824"/>
                      <a:pt x="2589" y="19836"/>
                      <a:pt x="2612" y="19848"/>
                    </a:cubicBezTo>
                    <a:cubicBezTo>
                      <a:pt x="2624" y="19860"/>
                      <a:pt x="2815" y="19872"/>
                      <a:pt x="2827" y="19955"/>
                    </a:cubicBezTo>
                    <a:cubicBezTo>
                      <a:pt x="2827" y="20039"/>
                      <a:pt x="3124" y="20039"/>
                      <a:pt x="3196" y="20062"/>
                    </a:cubicBezTo>
                    <a:cubicBezTo>
                      <a:pt x="3232" y="19979"/>
                      <a:pt x="3172" y="19967"/>
                      <a:pt x="3196" y="19908"/>
                    </a:cubicBezTo>
                    <a:lnTo>
                      <a:pt x="3196" y="19908"/>
                    </a:lnTo>
                    <a:cubicBezTo>
                      <a:pt x="3255" y="19931"/>
                      <a:pt x="3279" y="20027"/>
                      <a:pt x="3315" y="20027"/>
                    </a:cubicBezTo>
                    <a:cubicBezTo>
                      <a:pt x="3363" y="20027"/>
                      <a:pt x="3422" y="19967"/>
                      <a:pt x="3470" y="19943"/>
                    </a:cubicBezTo>
                    <a:cubicBezTo>
                      <a:pt x="3470" y="19992"/>
                      <a:pt x="3621" y="20248"/>
                      <a:pt x="3702" y="20248"/>
                    </a:cubicBezTo>
                    <a:cubicBezTo>
                      <a:pt x="3720" y="20248"/>
                      <a:pt x="3735" y="20235"/>
                      <a:pt x="3744" y="20205"/>
                    </a:cubicBezTo>
                    <a:cubicBezTo>
                      <a:pt x="3732" y="20201"/>
                      <a:pt x="3721" y="20200"/>
                      <a:pt x="3712" y="20200"/>
                    </a:cubicBezTo>
                    <a:cubicBezTo>
                      <a:pt x="3693" y="20200"/>
                      <a:pt x="3680" y="20205"/>
                      <a:pt x="3672" y="20205"/>
                    </a:cubicBezTo>
                    <a:cubicBezTo>
                      <a:pt x="3660" y="20205"/>
                      <a:pt x="3708" y="20122"/>
                      <a:pt x="3720" y="20110"/>
                    </a:cubicBezTo>
                    <a:cubicBezTo>
                      <a:pt x="3738" y="20104"/>
                      <a:pt x="3758" y="20101"/>
                      <a:pt x="3779" y="20101"/>
                    </a:cubicBezTo>
                    <a:cubicBezTo>
                      <a:pt x="3800" y="20101"/>
                      <a:pt x="3821" y="20104"/>
                      <a:pt x="3839" y="20110"/>
                    </a:cubicBezTo>
                    <a:cubicBezTo>
                      <a:pt x="3922" y="20146"/>
                      <a:pt x="3791" y="20241"/>
                      <a:pt x="3898" y="20289"/>
                    </a:cubicBezTo>
                    <a:cubicBezTo>
                      <a:pt x="3958" y="20312"/>
                      <a:pt x="4017" y="20324"/>
                      <a:pt x="4077" y="20324"/>
                    </a:cubicBezTo>
                    <a:cubicBezTo>
                      <a:pt x="4143" y="20313"/>
                      <a:pt x="4117" y="20252"/>
                      <a:pt x="4179" y="20252"/>
                    </a:cubicBezTo>
                    <a:cubicBezTo>
                      <a:pt x="4184" y="20252"/>
                      <a:pt x="4190" y="20252"/>
                      <a:pt x="4196" y="20253"/>
                    </a:cubicBezTo>
                    <a:cubicBezTo>
                      <a:pt x="4256" y="20253"/>
                      <a:pt x="4291" y="20253"/>
                      <a:pt x="4279" y="20312"/>
                    </a:cubicBezTo>
                    <a:cubicBezTo>
                      <a:pt x="4279" y="20324"/>
                      <a:pt x="4244" y="20348"/>
                      <a:pt x="4244" y="20372"/>
                    </a:cubicBezTo>
                    <a:cubicBezTo>
                      <a:pt x="4244" y="20372"/>
                      <a:pt x="4244" y="20373"/>
                      <a:pt x="4245" y="20373"/>
                    </a:cubicBezTo>
                    <a:cubicBezTo>
                      <a:pt x="4260" y="20373"/>
                      <a:pt x="4440" y="20271"/>
                      <a:pt x="4519" y="20271"/>
                    </a:cubicBezTo>
                    <a:cubicBezTo>
                      <a:pt x="4536" y="20271"/>
                      <a:pt x="4549" y="20276"/>
                      <a:pt x="4553" y="20289"/>
                    </a:cubicBezTo>
                    <a:cubicBezTo>
                      <a:pt x="4589" y="20360"/>
                      <a:pt x="4553" y="20396"/>
                      <a:pt x="4648" y="20420"/>
                    </a:cubicBezTo>
                    <a:cubicBezTo>
                      <a:pt x="4695" y="20420"/>
                      <a:pt x="4754" y="20420"/>
                      <a:pt x="4801" y="20408"/>
                    </a:cubicBezTo>
                    <a:lnTo>
                      <a:pt x="4801" y="20408"/>
                    </a:lnTo>
                    <a:cubicBezTo>
                      <a:pt x="4801" y="20408"/>
                      <a:pt x="4800" y="20408"/>
                      <a:pt x="4800" y="20408"/>
                    </a:cubicBezTo>
                    <a:cubicBezTo>
                      <a:pt x="4770" y="20408"/>
                      <a:pt x="4626" y="20274"/>
                      <a:pt x="4671" y="20274"/>
                    </a:cubicBezTo>
                    <a:cubicBezTo>
                      <a:pt x="4674" y="20274"/>
                      <a:pt x="4679" y="20275"/>
                      <a:pt x="4684" y="20277"/>
                    </a:cubicBezTo>
                    <a:cubicBezTo>
                      <a:pt x="4756" y="20300"/>
                      <a:pt x="4827" y="20312"/>
                      <a:pt x="4910" y="20312"/>
                    </a:cubicBezTo>
                    <a:lnTo>
                      <a:pt x="5029" y="20312"/>
                    </a:lnTo>
                    <a:cubicBezTo>
                      <a:pt x="5039" y="20317"/>
                      <a:pt x="5047" y="20320"/>
                      <a:pt x="5053" y="20320"/>
                    </a:cubicBezTo>
                    <a:cubicBezTo>
                      <a:pt x="5061" y="20320"/>
                      <a:pt x="5065" y="20314"/>
                      <a:pt x="5065" y="20300"/>
                    </a:cubicBezTo>
                    <a:cubicBezTo>
                      <a:pt x="5067" y="20300"/>
                      <a:pt x="5068" y="20300"/>
                      <a:pt x="5070" y="20300"/>
                    </a:cubicBezTo>
                    <a:cubicBezTo>
                      <a:pt x="5094" y="20300"/>
                      <a:pt x="5030" y="20408"/>
                      <a:pt x="5041" y="20420"/>
                    </a:cubicBezTo>
                    <a:cubicBezTo>
                      <a:pt x="5045" y="20434"/>
                      <a:pt x="5054" y="20440"/>
                      <a:pt x="5066" y="20440"/>
                    </a:cubicBezTo>
                    <a:cubicBezTo>
                      <a:pt x="5092" y="20440"/>
                      <a:pt x="5128" y="20412"/>
                      <a:pt x="5137" y="20396"/>
                    </a:cubicBezTo>
                    <a:cubicBezTo>
                      <a:pt x="5156" y="20386"/>
                      <a:pt x="5190" y="20338"/>
                      <a:pt x="5228" y="20338"/>
                    </a:cubicBezTo>
                    <a:cubicBezTo>
                      <a:pt x="5237" y="20338"/>
                      <a:pt x="5246" y="20341"/>
                      <a:pt x="5256" y="20348"/>
                    </a:cubicBezTo>
                    <a:cubicBezTo>
                      <a:pt x="5291" y="20372"/>
                      <a:pt x="5256" y="20420"/>
                      <a:pt x="5279" y="20443"/>
                    </a:cubicBezTo>
                    <a:cubicBezTo>
                      <a:pt x="5256" y="20396"/>
                      <a:pt x="5410" y="20324"/>
                      <a:pt x="5446" y="20312"/>
                    </a:cubicBezTo>
                    <a:cubicBezTo>
                      <a:pt x="5494" y="20300"/>
                      <a:pt x="5541" y="20300"/>
                      <a:pt x="5589" y="20300"/>
                    </a:cubicBezTo>
                    <a:cubicBezTo>
                      <a:pt x="5625" y="20312"/>
                      <a:pt x="5601" y="20348"/>
                      <a:pt x="5637" y="20360"/>
                    </a:cubicBezTo>
                    <a:cubicBezTo>
                      <a:pt x="5653" y="20364"/>
                      <a:pt x="5679" y="20367"/>
                      <a:pt x="5707" y="20367"/>
                    </a:cubicBezTo>
                    <a:cubicBezTo>
                      <a:pt x="5764" y="20367"/>
                      <a:pt x="5827" y="20356"/>
                      <a:pt x="5827" y="20324"/>
                    </a:cubicBezTo>
                    <a:cubicBezTo>
                      <a:pt x="5827" y="20277"/>
                      <a:pt x="5839" y="20265"/>
                      <a:pt x="5887" y="20253"/>
                    </a:cubicBezTo>
                    <a:cubicBezTo>
                      <a:pt x="5887" y="20253"/>
                      <a:pt x="5924" y="20248"/>
                      <a:pt x="5948" y="20248"/>
                    </a:cubicBezTo>
                    <a:cubicBezTo>
                      <a:pt x="5961" y="20248"/>
                      <a:pt x="5970" y="20249"/>
                      <a:pt x="5970" y="20253"/>
                    </a:cubicBezTo>
                    <a:cubicBezTo>
                      <a:pt x="5970" y="20265"/>
                      <a:pt x="5839" y="20396"/>
                      <a:pt x="5934" y="20408"/>
                    </a:cubicBezTo>
                    <a:cubicBezTo>
                      <a:pt x="5940" y="20408"/>
                      <a:pt x="5945" y="20409"/>
                      <a:pt x="5951" y="20409"/>
                    </a:cubicBezTo>
                    <a:cubicBezTo>
                      <a:pt x="6028" y="20409"/>
                      <a:pt x="6043" y="20341"/>
                      <a:pt x="6101" y="20341"/>
                    </a:cubicBezTo>
                    <a:cubicBezTo>
                      <a:pt x="6111" y="20341"/>
                      <a:pt x="6123" y="20343"/>
                      <a:pt x="6137" y="20348"/>
                    </a:cubicBezTo>
                    <a:cubicBezTo>
                      <a:pt x="6154" y="20356"/>
                      <a:pt x="6172" y="20359"/>
                      <a:pt x="6188" y="20359"/>
                    </a:cubicBezTo>
                    <a:cubicBezTo>
                      <a:pt x="6251" y="20359"/>
                      <a:pt x="6307" y="20314"/>
                      <a:pt x="6363" y="20277"/>
                    </a:cubicBezTo>
                    <a:cubicBezTo>
                      <a:pt x="6392" y="20258"/>
                      <a:pt x="6405" y="20252"/>
                      <a:pt x="6413" y="20252"/>
                    </a:cubicBezTo>
                    <a:cubicBezTo>
                      <a:pt x="6425" y="20252"/>
                      <a:pt x="6425" y="20265"/>
                      <a:pt x="6446" y="20265"/>
                    </a:cubicBezTo>
                    <a:cubicBezTo>
                      <a:pt x="6450" y="20266"/>
                      <a:pt x="6454" y="20267"/>
                      <a:pt x="6458" y="20267"/>
                    </a:cubicBezTo>
                    <a:cubicBezTo>
                      <a:pt x="6483" y="20267"/>
                      <a:pt x="6521" y="20241"/>
                      <a:pt x="6542" y="20241"/>
                    </a:cubicBezTo>
                    <a:cubicBezTo>
                      <a:pt x="6559" y="20207"/>
                      <a:pt x="6607" y="20154"/>
                      <a:pt x="6646" y="20154"/>
                    </a:cubicBezTo>
                    <a:cubicBezTo>
                      <a:pt x="6661" y="20154"/>
                      <a:pt x="6674" y="20162"/>
                      <a:pt x="6684" y="20181"/>
                    </a:cubicBezTo>
                    <a:cubicBezTo>
                      <a:pt x="6694" y="20200"/>
                      <a:pt x="6739" y="20306"/>
                      <a:pt x="6776" y="20306"/>
                    </a:cubicBezTo>
                    <a:cubicBezTo>
                      <a:pt x="6786" y="20306"/>
                      <a:pt x="6796" y="20298"/>
                      <a:pt x="6803" y="20277"/>
                    </a:cubicBezTo>
                    <a:cubicBezTo>
                      <a:pt x="6827" y="20217"/>
                      <a:pt x="6815" y="20193"/>
                      <a:pt x="6887" y="20193"/>
                    </a:cubicBezTo>
                    <a:cubicBezTo>
                      <a:pt x="6934" y="20193"/>
                      <a:pt x="6911" y="20241"/>
                      <a:pt x="6934" y="20253"/>
                    </a:cubicBezTo>
                    <a:cubicBezTo>
                      <a:pt x="6945" y="20263"/>
                      <a:pt x="6959" y="20267"/>
                      <a:pt x="6975" y="20267"/>
                    </a:cubicBezTo>
                    <a:cubicBezTo>
                      <a:pt x="6996" y="20267"/>
                      <a:pt x="7021" y="20260"/>
                      <a:pt x="7042" y="20253"/>
                    </a:cubicBezTo>
                    <a:lnTo>
                      <a:pt x="7018" y="20158"/>
                    </a:lnTo>
                    <a:cubicBezTo>
                      <a:pt x="6994" y="20158"/>
                      <a:pt x="6946" y="20146"/>
                      <a:pt x="6934" y="20122"/>
                    </a:cubicBezTo>
                    <a:cubicBezTo>
                      <a:pt x="6923" y="20098"/>
                      <a:pt x="7042" y="20062"/>
                      <a:pt x="7065" y="20062"/>
                    </a:cubicBezTo>
                    <a:cubicBezTo>
                      <a:pt x="7073" y="20061"/>
                      <a:pt x="7079" y="20061"/>
                      <a:pt x="7085" y="20061"/>
                    </a:cubicBezTo>
                    <a:cubicBezTo>
                      <a:pt x="7143" y="20061"/>
                      <a:pt x="7121" y="20111"/>
                      <a:pt x="7196" y="20122"/>
                    </a:cubicBezTo>
                    <a:cubicBezTo>
                      <a:pt x="7205" y="20122"/>
                      <a:pt x="7288" y="20142"/>
                      <a:pt x="7329" y="20142"/>
                    </a:cubicBezTo>
                    <a:cubicBezTo>
                      <a:pt x="7342" y="20142"/>
                      <a:pt x="7351" y="20140"/>
                      <a:pt x="7351" y="20134"/>
                    </a:cubicBezTo>
                    <a:cubicBezTo>
                      <a:pt x="7375" y="20086"/>
                      <a:pt x="7327" y="20062"/>
                      <a:pt x="7411" y="20039"/>
                    </a:cubicBezTo>
                    <a:cubicBezTo>
                      <a:pt x="7446" y="20027"/>
                      <a:pt x="7482" y="20039"/>
                      <a:pt x="7494" y="20003"/>
                    </a:cubicBezTo>
                    <a:cubicBezTo>
                      <a:pt x="7530" y="19931"/>
                      <a:pt x="7780" y="19908"/>
                      <a:pt x="7851" y="19908"/>
                    </a:cubicBezTo>
                    <a:cubicBezTo>
                      <a:pt x="7862" y="19905"/>
                      <a:pt x="7870" y="19904"/>
                      <a:pt x="7877" y="19904"/>
                    </a:cubicBezTo>
                    <a:cubicBezTo>
                      <a:pt x="7908" y="19904"/>
                      <a:pt x="7905" y="19926"/>
                      <a:pt x="7935" y="19955"/>
                    </a:cubicBezTo>
                    <a:cubicBezTo>
                      <a:pt x="7946" y="19967"/>
                      <a:pt x="7963" y="19971"/>
                      <a:pt x="7983" y="19971"/>
                    </a:cubicBezTo>
                    <a:cubicBezTo>
                      <a:pt x="8025" y="19971"/>
                      <a:pt x="8077" y="19951"/>
                      <a:pt x="8101" y="19943"/>
                    </a:cubicBezTo>
                    <a:cubicBezTo>
                      <a:pt x="8137" y="19943"/>
                      <a:pt x="8244" y="19943"/>
                      <a:pt x="8244" y="19884"/>
                    </a:cubicBezTo>
                    <a:cubicBezTo>
                      <a:pt x="8244" y="19848"/>
                      <a:pt x="8292" y="19848"/>
                      <a:pt x="8339" y="19836"/>
                    </a:cubicBezTo>
                    <a:cubicBezTo>
                      <a:pt x="8387" y="19824"/>
                      <a:pt x="8363" y="19789"/>
                      <a:pt x="8399" y="19777"/>
                    </a:cubicBezTo>
                    <a:cubicBezTo>
                      <a:pt x="8458" y="19753"/>
                      <a:pt x="8518" y="19741"/>
                      <a:pt x="8578" y="19741"/>
                    </a:cubicBezTo>
                    <a:cubicBezTo>
                      <a:pt x="8649" y="19729"/>
                      <a:pt x="8756" y="19491"/>
                      <a:pt x="8697" y="19479"/>
                    </a:cubicBezTo>
                    <a:lnTo>
                      <a:pt x="8697" y="19479"/>
                    </a:lnTo>
                    <a:cubicBezTo>
                      <a:pt x="8673" y="19491"/>
                      <a:pt x="8637" y="19503"/>
                      <a:pt x="8613" y="19515"/>
                    </a:cubicBezTo>
                    <a:cubicBezTo>
                      <a:pt x="8578" y="19515"/>
                      <a:pt x="8530" y="19515"/>
                      <a:pt x="8494" y="19503"/>
                    </a:cubicBezTo>
                    <a:cubicBezTo>
                      <a:pt x="8455" y="19498"/>
                      <a:pt x="8417" y="19496"/>
                      <a:pt x="8381" y="19496"/>
                    </a:cubicBezTo>
                    <a:cubicBezTo>
                      <a:pt x="8317" y="19496"/>
                      <a:pt x="8257" y="19504"/>
                      <a:pt x="8197" y="19527"/>
                    </a:cubicBezTo>
                    <a:cubicBezTo>
                      <a:pt x="8125" y="19550"/>
                      <a:pt x="8220" y="19646"/>
                      <a:pt x="8137" y="19681"/>
                    </a:cubicBezTo>
                    <a:cubicBezTo>
                      <a:pt x="8113" y="19693"/>
                      <a:pt x="8086" y="19699"/>
                      <a:pt x="8058" y="19699"/>
                    </a:cubicBezTo>
                    <a:cubicBezTo>
                      <a:pt x="8030" y="19699"/>
                      <a:pt x="8000" y="19693"/>
                      <a:pt x="7970" y="19681"/>
                    </a:cubicBezTo>
                    <a:cubicBezTo>
                      <a:pt x="7970" y="19646"/>
                      <a:pt x="7958" y="19646"/>
                      <a:pt x="7911" y="19646"/>
                    </a:cubicBezTo>
                    <a:cubicBezTo>
                      <a:pt x="7827" y="19669"/>
                      <a:pt x="7875" y="19658"/>
                      <a:pt x="7863" y="19729"/>
                    </a:cubicBezTo>
                    <a:cubicBezTo>
                      <a:pt x="7854" y="19756"/>
                      <a:pt x="7832" y="19769"/>
                      <a:pt x="7806" y="19769"/>
                    </a:cubicBezTo>
                    <a:cubicBezTo>
                      <a:pt x="7798" y="19769"/>
                      <a:pt x="7789" y="19768"/>
                      <a:pt x="7780" y="19765"/>
                    </a:cubicBezTo>
                    <a:cubicBezTo>
                      <a:pt x="7715" y="19732"/>
                      <a:pt x="7777" y="19642"/>
                      <a:pt x="7702" y="19642"/>
                    </a:cubicBezTo>
                    <a:cubicBezTo>
                      <a:pt x="7694" y="19642"/>
                      <a:pt x="7684" y="19643"/>
                      <a:pt x="7673" y="19646"/>
                    </a:cubicBezTo>
                    <a:cubicBezTo>
                      <a:pt x="7625" y="19658"/>
                      <a:pt x="7542" y="19729"/>
                      <a:pt x="7554" y="19777"/>
                    </a:cubicBezTo>
                    <a:cubicBezTo>
                      <a:pt x="7530" y="19789"/>
                      <a:pt x="7494" y="19789"/>
                      <a:pt x="7470" y="19789"/>
                    </a:cubicBezTo>
                    <a:cubicBezTo>
                      <a:pt x="7387" y="19836"/>
                      <a:pt x="7304" y="19884"/>
                      <a:pt x="7220" y="19919"/>
                    </a:cubicBezTo>
                    <a:cubicBezTo>
                      <a:pt x="7173" y="19896"/>
                      <a:pt x="7300" y="19779"/>
                      <a:pt x="7303" y="19754"/>
                    </a:cubicBezTo>
                    <a:lnTo>
                      <a:pt x="7303" y="19754"/>
                    </a:lnTo>
                    <a:cubicBezTo>
                      <a:pt x="7299" y="19790"/>
                      <a:pt x="7030" y="19872"/>
                      <a:pt x="7006" y="19896"/>
                    </a:cubicBezTo>
                    <a:cubicBezTo>
                      <a:pt x="6986" y="19909"/>
                      <a:pt x="6963" y="19918"/>
                      <a:pt x="6936" y="19918"/>
                    </a:cubicBezTo>
                    <a:cubicBezTo>
                      <a:pt x="6914" y="19918"/>
                      <a:pt x="6890" y="19912"/>
                      <a:pt x="6863" y="19896"/>
                    </a:cubicBezTo>
                    <a:cubicBezTo>
                      <a:pt x="6836" y="19879"/>
                      <a:pt x="6818" y="19872"/>
                      <a:pt x="6806" y="19872"/>
                    </a:cubicBezTo>
                    <a:cubicBezTo>
                      <a:pt x="6776" y="19872"/>
                      <a:pt x="6778" y="19911"/>
                      <a:pt x="6744" y="19919"/>
                    </a:cubicBezTo>
                    <a:cubicBezTo>
                      <a:pt x="6714" y="19919"/>
                      <a:pt x="6696" y="19922"/>
                      <a:pt x="6680" y="19922"/>
                    </a:cubicBezTo>
                    <a:cubicBezTo>
                      <a:pt x="6664" y="19922"/>
                      <a:pt x="6649" y="19919"/>
                      <a:pt x="6625" y="19908"/>
                    </a:cubicBezTo>
                    <a:cubicBezTo>
                      <a:pt x="6613" y="19902"/>
                      <a:pt x="6604" y="19899"/>
                      <a:pt x="6597" y="19899"/>
                    </a:cubicBezTo>
                    <a:cubicBezTo>
                      <a:pt x="6589" y="19899"/>
                      <a:pt x="6583" y="19902"/>
                      <a:pt x="6577" y="19908"/>
                    </a:cubicBezTo>
                    <a:cubicBezTo>
                      <a:pt x="6530" y="19919"/>
                      <a:pt x="6506" y="19967"/>
                      <a:pt x="6542" y="19991"/>
                    </a:cubicBezTo>
                    <a:cubicBezTo>
                      <a:pt x="6574" y="20013"/>
                      <a:pt x="6577" y="20064"/>
                      <a:pt x="6532" y="20064"/>
                    </a:cubicBezTo>
                    <a:cubicBezTo>
                      <a:pt x="6528" y="20064"/>
                      <a:pt x="6523" y="20063"/>
                      <a:pt x="6518" y="20062"/>
                    </a:cubicBezTo>
                    <a:cubicBezTo>
                      <a:pt x="6458" y="20050"/>
                      <a:pt x="6446" y="19991"/>
                      <a:pt x="6387" y="19979"/>
                    </a:cubicBezTo>
                    <a:cubicBezTo>
                      <a:pt x="6327" y="19979"/>
                      <a:pt x="6268" y="19991"/>
                      <a:pt x="6232" y="20027"/>
                    </a:cubicBezTo>
                    <a:cubicBezTo>
                      <a:pt x="6208" y="20033"/>
                      <a:pt x="6187" y="20036"/>
                      <a:pt x="6166" y="20036"/>
                    </a:cubicBezTo>
                    <a:cubicBezTo>
                      <a:pt x="6146" y="20036"/>
                      <a:pt x="6125" y="20033"/>
                      <a:pt x="6101" y="20027"/>
                    </a:cubicBezTo>
                    <a:cubicBezTo>
                      <a:pt x="6101" y="20009"/>
                      <a:pt x="6088" y="19998"/>
                      <a:pt x="6077" y="19998"/>
                    </a:cubicBezTo>
                    <a:cubicBezTo>
                      <a:pt x="6073" y="19998"/>
                      <a:pt x="6068" y="20000"/>
                      <a:pt x="6065" y="20003"/>
                    </a:cubicBezTo>
                    <a:cubicBezTo>
                      <a:pt x="5994" y="20003"/>
                      <a:pt x="6018" y="20050"/>
                      <a:pt x="5946" y="20050"/>
                    </a:cubicBezTo>
                    <a:cubicBezTo>
                      <a:pt x="5899" y="20050"/>
                      <a:pt x="5863" y="20050"/>
                      <a:pt x="5827" y="20039"/>
                    </a:cubicBezTo>
                    <a:cubicBezTo>
                      <a:pt x="5807" y="20037"/>
                      <a:pt x="5788" y="20036"/>
                      <a:pt x="5769" y="20036"/>
                    </a:cubicBezTo>
                    <a:cubicBezTo>
                      <a:pt x="5673" y="20036"/>
                      <a:pt x="5585" y="20060"/>
                      <a:pt x="5506" y="20110"/>
                    </a:cubicBezTo>
                    <a:cubicBezTo>
                      <a:pt x="5478" y="20127"/>
                      <a:pt x="5457" y="20138"/>
                      <a:pt x="5444" y="20138"/>
                    </a:cubicBezTo>
                    <a:cubicBezTo>
                      <a:pt x="5429" y="20138"/>
                      <a:pt x="5422" y="20124"/>
                      <a:pt x="5422" y="20086"/>
                    </a:cubicBezTo>
                    <a:cubicBezTo>
                      <a:pt x="5470" y="20039"/>
                      <a:pt x="5399" y="20039"/>
                      <a:pt x="5363" y="20039"/>
                    </a:cubicBezTo>
                    <a:cubicBezTo>
                      <a:pt x="5338" y="20034"/>
                      <a:pt x="5314" y="20031"/>
                      <a:pt x="5289" y="20031"/>
                    </a:cubicBezTo>
                    <a:cubicBezTo>
                      <a:pt x="5254" y="20031"/>
                      <a:pt x="5219" y="20036"/>
                      <a:pt x="5184" y="20050"/>
                    </a:cubicBezTo>
                    <a:cubicBezTo>
                      <a:pt x="5158" y="20059"/>
                      <a:pt x="5132" y="20087"/>
                      <a:pt x="5096" y="20087"/>
                    </a:cubicBezTo>
                    <a:cubicBezTo>
                      <a:pt x="5083" y="20087"/>
                      <a:pt x="5069" y="20084"/>
                      <a:pt x="5053" y="20074"/>
                    </a:cubicBezTo>
                    <a:cubicBezTo>
                      <a:pt x="5053" y="20030"/>
                      <a:pt x="4993" y="20018"/>
                      <a:pt x="4937" y="20018"/>
                    </a:cubicBezTo>
                    <a:cubicBezTo>
                      <a:pt x="4902" y="20018"/>
                      <a:pt x="4869" y="20022"/>
                      <a:pt x="4851" y="20027"/>
                    </a:cubicBezTo>
                    <a:cubicBezTo>
                      <a:pt x="4808" y="20037"/>
                      <a:pt x="4746" y="20125"/>
                      <a:pt x="4716" y="20125"/>
                    </a:cubicBezTo>
                    <a:cubicBezTo>
                      <a:pt x="4713" y="20125"/>
                      <a:pt x="4710" y="20124"/>
                      <a:pt x="4708" y="20122"/>
                    </a:cubicBezTo>
                    <a:cubicBezTo>
                      <a:pt x="4660" y="20050"/>
                      <a:pt x="4648" y="20015"/>
                      <a:pt x="4553" y="20003"/>
                    </a:cubicBezTo>
                    <a:cubicBezTo>
                      <a:pt x="4410" y="19979"/>
                      <a:pt x="4267" y="19955"/>
                      <a:pt x="4136" y="19955"/>
                    </a:cubicBezTo>
                    <a:lnTo>
                      <a:pt x="3982" y="19955"/>
                    </a:lnTo>
                    <a:cubicBezTo>
                      <a:pt x="3941" y="19955"/>
                      <a:pt x="3926" y="19981"/>
                      <a:pt x="3908" y="19981"/>
                    </a:cubicBezTo>
                    <a:cubicBezTo>
                      <a:pt x="3905" y="19981"/>
                      <a:pt x="3902" y="19981"/>
                      <a:pt x="3898" y="19979"/>
                    </a:cubicBezTo>
                    <a:cubicBezTo>
                      <a:pt x="3863" y="19979"/>
                      <a:pt x="3839" y="19896"/>
                      <a:pt x="3815" y="19872"/>
                    </a:cubicBezTo>
                    <a:cubicBezTo>
                      <a:pt x="3779" y="19836"/>
                      <a:pt x="3732" y="19812"/>
                      <a:pt x="3684" y="19800"/>
                    </a:cubicBezTo>
                    <a:cubicBezTo>
                      <a:pt x="3658" y="19790"/>
                      <a:pt x="3632" y="19782"/>
                      <a:pt x="3610" y="19782"/>
                    </a:cubicBezTo>
                    <a:cubicBezTo>
                      <a:pt x="3582" y="19782"/>
                      <a:pt x="3561" y="19795"/>
                      <a:pt x="3554" y="19833"/>
                    </a:cubicBezTo>
                    <a:lnTo>
                      <a:pt x="3554" y="19833"/>
                    </a:lnTo>
                    <a:cubicBezTo>
                      <a:pt x="3555" y="19816"/>
                      <a:pt x="3532" y="19811"/>
                      <a:pt x="3501" y="19811"/>
                    </a:cubicBezTo>
                    <a:cubicBezTo>
                      <a:pt x="3453" y="19811"/>
                      <a:pt x="3384" y="19824"/>
                      <a:pt x="3363" y="19824"/>
                    </a:cubicBezTo>
                    <a:cubicBezTo>
                      <a:pt x="3339" y="19824"/>
                      <a:pt x="3291" y="19729"/>
                      <a:pt x="3267" y="19705"/>
                    </a:cubicBezTo>
                    <a:cubicBezTo>
                      <a:pt x="3208" y="19669"/>
                      <a:pt x="3148" y="19646"/>
                      <a:pt x="3089" y="19634"/>
                    </a:cubicBezTo>
                    <a:cubicBezTo>
                      <a:pt x="3041" y="19634"/>
                      <a:pt x="3041" y="19705"/>
                      <a:pt x="3029" y="19741"/>
                    </a:cubicBezTo>
                    <a:cubicBezTo>
                      <a:pt x="2993" y="19729"/>
                      <a:pt x="2958" y="19717"/>
                      <a:pt x="2922" y="19705"/>
                    </a:cubicBezTo>
                    <a:cubicBezTo>
                      <a:pt x="2934" y="19693"/>
                      <a:pt x="2934" y="19669"/>
                      <a:pt x="2934" y="19658"/>
                    </a:cubicBezTo>
                    <a:cubicBezTo>
                      <a:pt x="2922" y="19646"/>
                      <a:pt x="2874" y="19634"/>
                      <a:pt x="2863" y="19622"/>
                    </a:cubicBezTo>
                    <a:cubicBezTo>
                      <a:pt x="2839" y="19610"/>
                      <a:pt x="2851" y="19574"/>
                      <a:pt x="2827" y="19550"/>
                    </a:cubicBezTo>
                    <a:cubicBezTo>
                      <a:pt x="2791" y="19538"/>
                      <a:pt x="2767" y="19515"/>
                      <a:pt x="2732" y="19515"/>
                    </a:cubicBezTo>
                    <a:cubicBezTo>
                      <a:pt x="2683" y="19501"/>
                      <a:pt x="2630" y="19495"/>
                      <a:pt x="2578" y="19495"/>
                    </a:cubicBezTo>
                    <a:cubicBezTo>
                      <a:pt x="2541" y="19495"/>
                      <a:pt x="2504" y="19498"/>
                      <a:pt x="2470" y="19503"/>
                    </a:cubicBezTo>
                    <a:cubicBezTo>
                      <a:pt x="2339" y="19503"/>
                      <a:pt x="2398" y="19467"/>
                      <a:pt x="2434" y="19396"/>
                    </a:cubicBezTo>
                    <a:lnTo>
                      <a:pt x="2434" y="19396"/>
                    </a:lnTo>
                    <a:cubicBezTo>
                      <a:pt x="2428" y="19408"/>
                      <a:pt x="2421" y="19412"/>
                      <a:pt x="2413" y="19412"/>
                    </a:cubicBezTo>
                    <a:cubicBezTo>
                      <a:pt x="2393" y="19412"/>
                      <a:pt x="2368" y="19382"/>
                      <a:pt x="2338" y="19382"/>
                    </a:cubicBezTo>
                    <a:cubicBezTo>
                      <a:pt x="2334" y="19382"/>
                      <a:pt x="2330" y="19383"/>
                      <a:pt x="2327" y="19384"/>
                    </a:cubicBezTo>
                    <a:cubicBezTo>
                      <a:pt x="2327" y="19384"/>
                      <a:pt x="2297" y="19433"/>
                      <a:pt x="2292" y="19433"/>
                    </a:cubicBezTo>
                    <a:cubicBezTo>
                      <a:pt x="2291" y="19433"/>
                      <a:pt x="2291" y="19432"/>
                      <a:pt x="2291" y="19431"/>
                    </a:cubicBezTo>
                    <a:cubicBezTo>
                      <a:pt x="2243" y="19408"/>
                      <a:pt x="2291" y="19348"/>
                      <a:pt x="2255" y="19336"/>
                    </a:cubicBezTo>
                    <a:cubicBezTo>
                      <a:pt x="2242" y="19327"/>
                      <a:pt x="2222" y="19325"/>
                      <a:pt x="2200" y="19325"/>
                    </a:cubicBezTo>
                    <a:cubicBezTo>
                      <a:pt x="2176" y="19325"/>
                      <a:pt x="2150" y="19328"/>
                      <a:pt x="2125" y="19328"/>
                    </a:cubicBezTo>
                    <a:cubicBezTo>
                      <a:pt x="2112" y="19328"/>
                      <a:pt x="2099" y="19327"/>
                      <a:pt x="2089" y="19324"/>
                    </a:cubicBezTo>
                    <a:cubicBezTo>
                      <a:pt x="2005" y="19300"/>
                      <a:pt x="2077" y="19277"/>
                      <a:pt x="2112" y="19277"/>
                    </a:cubicBezTo>
                    <a:cubicBezTo>
                      <a:pt x="2148" y="19277"/>
                      <a:pt x="2208" y="19205"/>
                      <a:pt x="2136" y="19169"/>
                    </a:cubicBezTo>
                    <a:cubicBezTo>
                      <a:pt x="2116" y="19161"/>
                      <a:pt x="2094" y="19157"/>
                      <a:pt x="2071" y="19157"/>
                    </a:cubicBezTo>
                    <a:cubicBezTo>
                      <a:pt x="2024" y="19157"/>
                      <a:pt x="1974" y="19173"/>
                      <a:pt x="1934" y="19205"/>
                    </a:cubicBezTo>
                    <a:cubicBezTo>
                      <a:pt x="2029" y="19074"/>
                      <a:pt x="1565" y="18919"/>
                      <a:pt x="1660" y="18824"/>
                    </a:cubicBezTo>
                    <a:cubicBezTo>
                      <a:pt x="1648" y="18705"/>
                      <a:pt x="1517" y="18729"/>
                      <a:pt x="1446" y="18669"/>
                    </a:cubicBezTo>
                    <a:cubicBezTo>
                      <a:pt x="1386" y="18622"/>
                      <a:pt x="1339" y="18574"/>
                      <a:pt x="1291" y="18526"/>
                    </a:cubicBezTo>
                    <a:cubicBezTo>
                      <a:pt x="1231" y="18455"/>
                      <a:pt x="1136" y="18407"/>
                      <a:pt x="1088" y="18324"/>
                    </a:cubicBezTo>
                    <a:cubicBezTo>
                      <a:pt x="1029" y="18253"/>
                      <a:pt x="1065" y="18229"/>
                      <a:pt x="1017" y="18145"/>
                    </a:cubicBezTo>
                    <a:cubicBezTo>
                      <a:pt x="1005" y="18122"/>
                      <a:pt x="969" y="18074"/>
                      <a:pt x="934" y="18062"/>
                    </a:cubicBezTo>
                    <a:cubicBezTo>
                      <a:pt x="910" y="18062"/>
                      <a:pt x="897" y="18073"/>
                      <a:pt x="887" y="18073"/>
                    </a:cubicBezTo>
                    <a:cubicBezTo>
                      <a:pt x="882" y="18073"/>
                      <a:pt x="878" y="18070"/>
                      <a:pt x="874" y="18062"/>
                    </a:cubicBezTo>
                    <a:cubicBezTo>
                      <a:pt x="841" y="18006"/>
                      <a:pt x="912" y="17950"/>
                      <a:pt x="960" y="17934"/>
                    </a:cubicBezTo>
                    <a:lnTo>
                      <a:pt x="960" y="17934"/>
                    </a:lnTo>
                    <a:cubicBezTo>
                      <a:pt x="959" y="17934"/>
                      <a:pt x="958" y="17934"/>
                      <a:pt x="957" y="17934"/>
                    </a:cubicBezTo>
                    <a:cubicBezTo>
                      <a:pt x="858" y="17934"/>
                      <a:pt x="672" y="17416"/>
                      <a:pt x="672" y="17336"/>
                    </a:cubicBezTo>
                    <a:cubicBezTo>
                      <a:pt x="672" y="17252"/>
                      <a:pt x="672" y="17145"/>
                      <a:pt x="636" y="17074"/>
                    </a:cubicBezTo>
                    <a:cubicBezTo>
                      <a:pt x="612" y="17002"/>
                      <a:pt x="577" y="16931"/>
                      <a:pt x="529" y="16871"/>
                    </a:cubicBezTo>
                    <a:cubicBezTo>
                      <a:pt x="520" y="16853"/>
                      <a:pt x="449" y="16808"/>
                      <a:pt x="415" y="16808"/>
                    </a:cubicBezTo>
                    <a:cubicBezTo>
                      <a:pt x="405" y="16808"/>
                      <a:pt x="398" y="16812"/>
                      <a:pt x="398" y="16824"/>
                    </a:cubicBezTo>
                    <a:lnTo>
                      <a:pt x="398" y="16824"/>
                    </a:lnTo>
                    <a:cubicBezTo>
                      <a:pt x="398" y="16764"/>
                      <a:pt x="541" y="16776"/>
                      <a:pt x="481" y="16693"/>
                    </a:cubicBezTo>
                    <a:cubicBezTo>
                      <a:pt x="469" y="16681"/>
                      <a:pt x="386" y="16610"/>
                      <a:pt x="410" y="16586"/>
                    </a:cubicBezTo>
                    <a:cubicBezTo>
                      <a:pt x="412" y="16582"/>
                      <a:pt x="416" y="16581"/>
                      <a:pt x="422" y="16581"/>
                    </a:cubicBezTo>
                    <a:cubicBezTo>
                      <a:pt x="444" y="16581"/>
                      <a:pt x="491" y="16602"/>
                      <a:pt x="511" y="16602"/>
                    </a:cubicBezTo>
                    <a:cubicBezTo>
                      <a:pt x="520" y="16602"/>
                      <a:pt x="523" y="16598"/>
                      <a:pt x="517" y="16586"/>
                    </a:cubicBezTo>
                    <a:cubicBezTo>
                      <a:pt x="494" y="16529"/>
                      <a:pt x="450" y="16406"/>
                      <a:pt x="383" y="16406"/>
                    </a:cubicBezTo>
                    <a:cubicBezTo>
                      <a:pt x="380" y="16406"/>
                      <a:pt x="377" y="16407"/>
                      <a:pt x="374" y="16407"/>
                    </a:cubicBezTo>
                    <a:cubicBezTo>
                      <a:pt x="350" y="16371"/>
                      <a:pt x="434" y="16312"/>
                      <a:pt x="457" y="16300"/>
                    </a:cubicBezTo>
                    <a:cubicBezTo>
                      <a:pt x="481" y="16288"/>
                      <a:pt x="517" y="16145"/>
                      <a:pt x="493" y="16145"/>
                    </a:cubicBezTo>
                    <a:cubicBezTo>
                      <a:pt x="457" y="16121"/>
                      <a:pt x="386" y="16133"/>
                      <a:pt x="374" y="16062"/>
                    </a:cubicBezTo>
                    <a:cubicBezTo>
                      <a:pt x="362" y="15990"/>
                      <a:pt x="398" y="15979"/>
                      <a:pt x="386" y="15919"/>
                    </a:cubicBezTo>
                    <a:cubicBezTo>
                      <a:pt x="374" y="15859"/>
                      <a:pt x="350" y="15848"/>
                      <a:pt x="350" y="15788"/>
                    </a:cubicBezTo>
                    <a:cubicBezTo>
                      <a:pt x="350" y="15728"/>
                      <a:pt x="410" y="15693"/>
                      <a:pt x="422" y="15609"/>
                    </a:cubicBezTo>
                    <a:cubicBezTo>
                      <a:pt x="434" y="15562"/>
                      <a:pt x="422" y="15478"/>
                      <a:pt x="362" y="15467"/>
                    </a:cubicBezTo>
                    <a:cubicBezTo>
                      <a:pt x="374" y="15455"/>
                      <a:pt x="460" y="15347"/>
                      <a:pt x="448" y="15347"/>
                    </a:cubicBezTo>
                    <a:cubicBezTo>
                      <a:pt x="448" y="15347"/>
                      <a:pt x="447" y="15347"/>
                      <a:pt x="446" y="15347"/>
                    </a:cubicBezTo>
                    <a:cubicBezTo>
                      <a:pt x="432" y="15347"/>
                      <a:pt x="393" y="15368"/>
                      <a:pt x="368" y="15368"/>
                    </a:cubicBezTo>
                    <a:cubicBezTo>
                      <a:pt x="351" y="15368"/>
                      <a:pt x="340" y="15358"/>
                      <a:pt x="350" y="15324"/>
                    </a:cubicBezTo>
                    <a:cubicBezTo>
                      <a:pt x="350" y="15276"/>
                      <a:pt x="386" y="15252"/>
                      <a:pt x="410" y="15217"/>
                    </a:cubicBezTo>
                    <a:cubicBezTo>
                      <a:pt x="446" y="15145"/>
                      <a:pt x="469" y="14990"/>
                      <a:pt x="410" y="14931"/>
                    </a:cubicBezTo>
                    <a:lnTo>
                      <a:pt x="410" y="14931"/>
                    </a:lnTo>
                    <a:cubicBezTo>
                      <a:pt x="414" y="14935"/>
                      <a:pt x="419" y="14937"/>
                      <a:pt x="425" y="14937"/>
                    </a:cubicBezTo>
                    <a:cubicBezTo>
                      <a:pt x="467" y="14937"/>
                      <a:pt x="542" y="14831"/>
                      <a:pt x="553" y="14800"/>
                    </a:cubicBezTo>
                    <a:cubicBezTo>
                      <a:pt x="493" y="14788"/>
                      <a:pt x="517" y="14740"/>
                      <a:pt x="529" y="14693"/>
                    </a:cubicBezTo>
                    <a:cubicBezTo>
                      <a:pt x="541" y="14633"/>
                      <a:pt x="541" y="14657"/>
                      <a:pt x="505" y="14621"/>
                    </a:cubicBezTo>
                    <a:cubicBezTo>
                      <a:pt x="469" y="14597"/>
                      <a:pt x="565" y="14443"/>
                      <a:pt x="588" y="14395"/>
                    </a:cubicBezTo>
                    <a:cubicBezTo>
                      <a:pt x="600" y="14347"/>
                      <a:pt x="565" y="14347"/>
                      <a:pt x="565" y="14300"/>
                    </a:cubicBezTo>
                    <a:cubicBezTo>
                      <a:pt x="577" y="14228"/>
                      <a:pt x="588" y="14169"/>
                      <a:pt x="612" y="14109"/>
                    </a:cubicBezTo>
                    <a:cubicBezTo>
                      <a:pt x="640" y="14009"/>
                      <a:pt x="646" y="13943"/>
                      <a:pt x="610" y="13881"/>
                    </a:cubicBezTo>
                    <a:lnTo>
                      <a:pt x="610" y="13881"/>
                    </a:lnTo>
                    <a:cubicBezTo>
                      <a:pt x="628" y="13898"/>
                      <a:pt x="648" y="13913"/>
                      <a:pt x="672" y="13919"/>
                    </a:cubicBezTo>
                    <a:cubicBezTo>
                      <a:pt x="707" y="13919"/>
                      <a:pt x="684" y="13835"/>
                      <a:pt x="672" y="13812"/>
                    </a:cubicBezTo>
                    <a:cubicBezTo>
                      <a:pt x="612" y="13704"/>
                      <a:pt x="648" y="13669"/>
                      <a:pt x="767" y="13645"/>
                    </a:cubicBezTo>
                    <a:cubicBezTo>
                      <a:pt x="832" y="13634"/>
                      <a:pt x="669" y="13474"/>
                      <a:pt x="722" y="13474"/>
                    </a:cubicBezTo>
                    <a:cubicBezTo>
                      <a:pt x="727" y="13474"/>
                      <a:pt x="734" y="13475"/>
                      <a:pt x="743" y="13478"/>
                    </a:cubicBezTo>
                    <a:cubicBezTo>
                      <a:pt x="748" y="13480"/>
                      <a:pt x="752" y="13480"/>
                      <a:pt x="757" y="13480"/>
                    </a:cubicBezTo>
                    <a:cubicBezTo>
                      <a:pt x="833" y="13480"/>
                      <a:pt x="881" y="13298"/>
                      <a:pt x="791" y="13264"/>
                    </a:cubicBezTo>
                    <a:lnTo>
                      <a:pt x="791" y="13264"/>
                    </a:lnTo>
                    <a:cubicBezTo>
                      <a:pt x="800" y="13267"/>
                      <a:pt x="809" y="13268"/>
                      <a:pt x="818" y="13268"/>
                    </a:cubicBezTo>
                    <a:cubicBezTo>
                      <a:pt x="844" y="13268"/>
                      <a:pt x="871" y="13255"/>
                      <a:pt x="898" y="13228"/>
                    </a:cubicBezTo>
                    <a:cubicBezTo>
                      <a:pt x="934" y="13192"/>
                      <a:pt x="898" y="13169"/>
                      <a:pt x="922" y="13145"/>
                    </a:cubicBezTo>
                    <a:cubicBezTo>
                      <a:pt x="946" y="13085"/>
                      <a:pt x="981" y="13073"/>
                      <a:pt x="1005" y="13014"/>
                    </a:cubicBezTo>
                    <a:cubicBezTo>
                      <a:pt x="1029" y="12966"/>
                      <a:pt x="1005" y="12919"/>
                      <a:pt x="1029" y="12871"/>
                    </a:cubicBezTo>
                    <a:cubicBezTo>
                      <a:pt x="1041" y="12811"/>
                      <a:pt x="1077" y="12764"/>
                      <a:pt x="1112" y="12704"/>
                    </a:cubicBezTo>
                    <a:cubicBezTo>
                      <a:pt x="1160" y="12645"/>
                      <a:pt x="1208" y="12573"/>
                      <a:pt x="1231" y="12502"/>
                    </a:cubicBezTo>
                    <a:cubicBezTo>
                      <a:pt x="1243" y="12454"/>
                      <a:pt x="1208" y="12383"/>
                      <a:pt x="1219" y="12359"/>
                    </a:cubicBezTo>
                    <a:cubicBezTo>
                      <a:pt x="1219" y="12347"/>
                      <a:pt x="1303" y="12359"/>
                      <a:pt x="1339" y="12335"/>
                    </a:cubicBezTo>
                    <a:cubicBezTo>
                      <a:pt x="1362" y="12311"/>
                      <a:pt x="1339" y="12240"/>
                      <a:pt x="1315" y="12216"/>
                    </a:cubicBezTo>
                    <a:cubicBezTo>
                      <a:pt x="1291" y="12192"/>
                      <a:pt x="1184" y="12133"/>
                      <a:pt x="1255" y="12109"/>
                    </a:cubicBezTo>
                    <a:cubicBezTo>
                      <a:pt x="1339" y="12073"/>
                      <a:pt x="1386" y="12085"/>
                      <a:pt x="1434" y="12038"/>
                    </a:cubicBezTo>
                    <a:cubicBezTo>
                      <a:pt x="1493" y="11978"/>
                      <a:pt x="1374" y="11835"/>
                      <a:pt x="1493" y="11811"/>
                    </a:cubicBezTo>
                    <a:cubicBezTo>
                      <a:pt x="1565" y="11788"/>
                      <a:pt x="1636" y="11609"/>
                      <a:pt x="1660" y="11537"/>
                    </a:cubicBezTo>
                    <a:cubicBezTo>
                      <a:pt x="1672" y="11478"/>
                      <a:pt x="1708" y="11418"/>
                      <a:pt x="1743" y="11371"/>
                    </a:cubicBezTo>
                    <a:cubicBezTo>
                      <a:pt x="1755" y="11347"/>
                      <a:pt x="1886" y="11276"/>
                      <a:pt x="1874" y="11264"/>
                    </a:cubicBezTo>
                    <a:cubicBezTo>
                      <a:pt x="1869" y="11264"/>
                      <a:pt x="1854" y="11268"/>
                      <a:pt x="1840" y="11268"/>
                    </a:cubicBezTo>
                    <a:cubicBezTo>
                      <a:pt x="1821" y="11268"/>
                      <a:pt x="1803" y="11261"/>
                      <a:pt x="1803" y="11228"/>
                    </a:cubicBezTo>
                    <a:cubicBezTo>
                      <a:pt x="1815" y="11192"/>
                      <a:pt x="1827" y="11168"/>
                      <a:pt x="1839" y="11145"/>
                    </a:cubicBezTo>
                    <a:cubicBezTo>
                      <a:pt x="1868" y="11106"/>
                      <a:pt x="1928" y="11052"/>
                      <a:pt x="1975" y="11052"/>
                    </a:cubicBezTo>
                    <a:cubicBezTo>
                      <a:pt x="1985" y="11052"/>
                      <a:pt x="1995" y="11054"/>
                      <a:pt x="2004" y="11060"/>
                    </a:cubicBezTo>
                    <a:lnTo>
                      <a:pt x="2004" y="11060"/>
                    </a:lnTo>
                    <a:cubicBezTo>
                      <a:pt x="1840" y="10943"/>
                      <a:pt x="2089" y="10990"/>
                      <a:pt x="2124" y="10906"/>
                    </a:cubicBezTo>
                    <a:cubicBezTo>
                      <a:pt x="2148" y="10823"/>
                      <a:pt x="2077" y="10775"/>
                      <a:pt x="2124" y="10692"/>
                    </a:cubicBezTo>
                    <a:cubicBezTo>
                      <a:pt x="2136" y="10668"/>
                      <a:pt x="2220" y="10633"/>
                      <a:pt x="2243" y="10621"/>
                    </a:cubicBezTo>
                    <a:cubicBezTo>
                      <a:pt x="2351" y="10525"/>
                      <a:pt x="2243" y="10514"/>
                      <a:pt x="2339" y="10418"/>
                    </a:cubicBezTo>
                    <a:cubicBezTo>
                      <a:pt x="2410" y="10371"/>
                      <a:pt x="2470" y="10311"/>
                      <a:pt x="2517" y="10240"/>
                    </a:cubicBezTo>
                    <a:cubicBezTo>
                      <a:pt x="2529" y="10204"/>
                      <a:pt x="2541" y="10156"/>
                      <a:pt x="2553" y="10121"/>
                    </a:cubicBezTo>
                    <a:cubicBezTo>
                      <a:pt x="2648" y="10025"/>
                      <a:pt x="2874" y="10002"/>
                      <a:pt x="2922" y="9859"/>
                    </a:cubicBezTo>
                    <a:cubicBezTo>
                      <a:pt x="2934" y="9787"/>
                      <a:pt x="2874" y="9811"/>
                      <a:pt x="2934" y="9752"/>
                    </a:cubicBezTo>
                    <a:cubicBezTo>
                      <a:pt x="2970" y="9752"/>
                      <a:pt x="3005" y="9728"/>
                      <a:pt x="3029" y="9716"/>
                    </a:cubicBezTo>
                    <a:cubicBezTo>
                      <a:pt x="3053" y="9704"/>
                      <a:pt x="3017" y="9680"/>
                      <a:pt x="3029" y="9656"/>
                    </a:cubicBezTo>
                    <a:cubicBezTo>
                      <a:pt x="3112" y="9491"/>
                      <a:pt x="3476" y="9384"/>
                      <a:pt x="3493" y="9196"/>
                    </a:cubicBezTo>
                    <a:lnTo>
                      <a:pt x="3493" y="9196"/>
                    </a:lnTo>
                    <a:cubicBezTo>
                      <a:pt x="3489" y="9202"/>
                      <a:pt x="3483" y="9207"/>
                      <a:pt x="3479" y="9207"/>
                    </a:cubicBezTo>
                    <a:cubicBezTo>
                      <a:pt x="3474" y="9207"/>
                      <a:pt x="3470" y="9201"/>
                      <a:pt x="3470" y="9180"/>
                    </a:cubicBezTo>
                    <a:lnTo>
                      <a:pt x="3482" y="9180"/>
                    </a:lnTo>
                    <a:cubicBezTo>
                      <a:pt x="3525" y="9137"/>
                      <a:pt x="3353" y="8898"/>
                      <a:pt x="3249" y="88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3"/>
              <p:cNvSpPr/>
              <p:nvPr/>
            </p:nvSpPr>
            <p:spPr>
              <a:xfrm>
                <a:off x="4657397" y="3635680"/>
                <a:ext cx="695488" cy="684315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22048" extrusionOk="0">
                    <a:moveTo>
                      <a:pt x="21479" y="238"/>
                    </a:moveTo>
                    <a:cubicBezTo>
                      <a:pt x="21478" y="240"/>
                      <a:pt x="21476" y="242"/>
                      <a:pt x="21474" y="244"/>
                    </a:cubicBezTo>
                    <a:lnTo>
                      <a:pt x="21474" y="244"/>
                    </a:lnTo>
                    <a:cubicBezTo>
                      <a:pt x="21476" y="243"/>
                      <a:pt x="21478" y="242"/>
                      <a:pt x="21479" y="238"/>
                    </a:cubicBezTo>
                    <a:close/>
                    <a:moveTo>
                      <a:pt x="21122" y="770"/>
                    </a:moveTo>
                    <a:cubicBezTo>
                      <a:pt x="21122" y="770"/>
                      <a:pt x="21122" y="771"/>
                      <a:pt x="21122" y="774"/>
                    </a:cubicBezTo>
                    <a:cubicBezTo>
                      <a:pt x="21122" y="774"/>
                      <a:pt x="21110" y="774"/>
                      <a:pt x="21122" y="786"/>
                    </a:cubicBezTo>
                    <a:cubicBezTo>
                      <a:pt x="21124" y="788"/>
                      <a:pt x="21125" y="790"/>
                      <a:pt x="21127" y="792"/>
                    </a:cubicBezTo>
                    <a:lnTo>
                      <a:pt x="21127" y="792"/>
                    </a:lnTo>
                    <a:cubicBezTo>
                      <a:pt x="21124" y="777"/>
                      <a:pt x="21122" y="770"/>
                      <a:pt x="21122" y="770"/>
                    </a:cubicBezTo>
                    <a:close/>
                    <a:moveTo>
                      <a:pt x="21127" y="792"/>
                    </a:moveTo>
                    <a:lnTo>
                      <a:pt x="21127" y="792"/>
                    </a:lnTo>
                    <a:cubicBezTo>
                      <a:pt x="21129" y="800"/>
                      <a:pt x="21131" y="810"/>
                      <a:pt x="21134" y="822"/>
                    </a:cubicBezTo>
                    <a:cubicBezTo>
                      <a:pt x="21134" y="812"/>
                      <a:pt x="21134" y="802"/>
                      <a:pt x="21127" y="792"/>
                    </a:cubicBezTo>
                    <a:close/>
                    <a:moveTo>
                      <a:pt x="21622" y="1060"/>
                    </a:moveTo>
                    <a:lnTo>
                      <a:pt x="21670" y="1227"/>
                    </a:lnTo>
                    <a:cubicBezTo>
                      <a:pt x="21658" y="1229"/>
                      <a:pt x="21650" y="1231"/>
                      <a:pt x="21643" y="1231"/>
                    </a:cubicBezTo>
                    <a:cubicBezTo>
                      <a:pt x="21621" y="1231"/>
                      <a:pt x="21619" y="1215"/>
                      <a:pt x="21610" y="1179"/>
                    </a:cubicBezTo>
                    <a:cubicBezTo>
                      <a:pt x="21598" y="1131"/>
                      <a:pt x="21574" y="1072"/>
                      <a:pt x="21622" y="1060"/>
                    </a:cubicBezTo>
                    <a:close/>
                    <a:moveTo>
                      <a:pt x="15514" y="3394"/>
                    </a:moveTo>
                    <a:cubicBezTo>
                      <a:pt x="15515" y="3397"/>
                      <a:pt x="15516" y="3400"/>
                      <a:pt x="15517" y="3402"/>
                    </a:cubicBezTo>
                    <a:lnTo>
                      <a:pt x="15517" y="3402"/>
                    </a:lnTo>
                    <a:cubicBezTo>
                      <a:pt x="15517" y="3400"/>
                      <a:pt x="15516" y="3397"/>
                      <a:pt x="15514" y="3394"/>
                    </a:cubicBezTo>
                    <a:close/>
                    <a:moveTo>
                      <a:pt x="21982" y="3297"/>
                    </a:moveTo>
                    <a:cubicBezTo>
                      <a:pt x="21989" y="3297"/>
                      <a:pt x="22000" y="3304"/>
                      <a:pt x="22015" y="3322"/>
                    </a:cubicBezTo>
                    <a:cubicBezTo>
                      <a:pt x="22039" y="3358"/>
                      <a:pt x="22063" y="3382"/>
                      <a:pt x="22086" y="3417"/>
                    </a:cubicBezTo>
                    <a:cubicBezTo>
                      <a:pt x="22051" y="3417"/>
                      <a:pt x="21991" y="3417"/>
                      <a:pt x="21991" y="3358"/>
                    </a:cubicBezTo>
                    <a:cubicBezTo>
                      <a:pt x="21966" y="3333"/>
                      <a:pt x="21964" y="3297"/>
                      <a:pt x="21982" y="3297"/>
                    </a:cubicBezTo>
                    <a:close/>
                    <a:moveTo>
                      <a:pt x="16375" y="3318"/>
                    </a:moveTo>
                    <a:cubicBezTo>
                      <a:pt x="16367" y="3318"/>
                      <a:pt x="16358" y="3319"/>
                      <a:pt x="16348" y="3322"/>
                    </a:cubicBezTo>
                    <a:cubicBezTo>
                      <a:pt x="16285" y="3354"/>
                      <a:pt x="16314" y="3422"/>
                      <a:pt x="16362" y="3422"/>
                    </a:cubicBezTo>
                    <a:cubicBezTo>
                      <a:pt x="16369" y="3422"/>
                      <a:pt x="16376" y="3420"/>
                      <a:pt x="16383" y="3417"/>
                    </a:cubicBezTo>
                    <a:cubicBezTo>
                      <a:pt x="16446" y="3386"/>
                      <a:pt x="16435" y="3318"/>
                      <a:pt x="16375" y="3318"/>
                    </a:cubicBezTo>
                    <a:close/>
                    <a:moveTo>
                      <a:pt x="15475" y="3540"/>
                    </a:moveTo>
                    <a:cubicBezTo>
                      <a:pt x="15491" y="3540"/>
                      <a:pt x="15504" y="3548"/>
                      <a:pt x="15514" y="3572"/>
                    </a:cubicBezTo>
                    <a:lnTo>
                      <a:pt x="15467" y="3596"/>
                    </a:lnTo>
                    <a:lnTo>
                      <a:pt x="15395" y="3572"/>
                    </a:lnTo>
                    <a:cubicBezTo>
                      <a:pt x="15423" y="3558"/>
                      <a:pt x="15452" y="3540"/>
                      <a:pt x="15475" y="3540"/>
                    </a:cubicBezTo>
                    <a:close/>
                    <a:moveTo>
                      <a:pt x="16109" y="3489"/>
                    </a:moveTo>
                    <a:lnTo>
                      <a:pt x="16109" y="3489"/>
                    </a:lnTo>
                    <a:cubicBezTo>
                      <a:pt x="15990" y="3536"/>
                      <a:pt x="15990" y="3572"/>
                      <a:pt x="16086" y="3596"/>
                    </a:cubicBezTo>
                    <a:cubicBezTo>
                      <a:pt x="16109" y="3560"/>
                      <a:pt x="16145" y="3525"/>
                      <a:pt x="16109" y="3489"/>
                    </a:cubicBezTo>
                    <a:close/>
                    <a:moveTo>
                      <a:pt x="22126" y="4949"/>
                    </a:moveTo>
                    <a:cubicBezTo>
                      <a:pt x="22141" y="4949"/>
                      <a:pt x="22153" y="4963"/>
                      <a:pt x="22158" y="5001"/>
                    </a:cubicBezTo>
                    <a:cubicBezTo>
                      <a:pt x="22158" y="5041"/>
                      <a:pt x="22136" y="5059"/>
                      <a:pt x="22113" y="5059"/>
                    </a:cubicBezTo>
                    <a:cubicBezTo>
                      <a:pt x="22088" y="5059"/>
                      <a:pt x="22063" y="5038"/>
                      <a:pt x="22063" y="5001"/>
                    </a:cubicBezTo>
                    <a:cubicBezTo>
                      <a:pt x="22077" y="4979"/>
                      <a:pt x="22104" y="4949"/>
                      <a:pt x="22126" y="4949"/>
                    </a:cubicBezTo>
                    <a:close/>
                    <a:moveTo>
                      <a:pt x="10109" y="5418"/>
                    </a:moveTo>
                    <a:lnTo>
                      <a:pt x="10109" y="5418"/>
                    </a:lnTo>
                    <a:cubicBezTo>
                      <a:pt x="10109" y="5419"/>
                      <a:pt x="10109" y="5419"/>
                      <a:pt x="10110" y="5420"/>
                    </a:cubicBezTo>
                    <a:lnTo>
                      <a:pt x="10110" y="5420"/>
                    </a:lnTo>
                    <a:cubicBezTo>
                      <a:pt x="10109" y="5419"/>
                      <a:pt x="10109" y="5419"/>
                      <a:pt x="10109" y="5418"/>
                    </a:cubicBezTo>
                    <a:close/>
                    <a:moveTo>
                      <a:pt x="22294" y="6179"/>
                    </a:moveTo>
                    <a:cubicBezTo>
                      <a:pt x="22296" y="6179"/>
                      <a:pt x="22298" y="6179"/>
                      <a:pt x="22301" y="6180"/>
                    </a:cubicBezTo>
                    <a:cubicBezTo>
                      <a:pt x="22299" y="6179"/>
                      <a:pt x="22296" y="6179"/>
                      <a:pt x="22294" y="6179"/>
                    </a:cubicBezTo>
                    <a:close/>
                    <a:moveTo>
                      <a:pt x="7668" y="6430"/>
                    </a:moveTo>
                    <a:lnTo>
                      <a:pt x="7620" y="6453"/>
                    </a:lnTo>
                    <a:lnTo>
                      <a:pt x="7585" y="6525"/>
                    </a:lnTo>
                    <a:cubicBezTo>
                      <a:pt x="7604" y="6530"/>
                      <a:pt x="7621" y="6532"/>
                      <a:pt x="7635" y="6532"/>
                    </a:cubicBezTo>
                    <a:cubicBezTo>
                      <a:pt x="7691" y="6532"/>
                      <a:pt x="7706" y="6496"/>
                      <a:pt x="7668" y="6430"/>
                    </a:cubicBezTo>
                    <a:close/>
                    <a:moveTo>
                      <a:pt x="10906" y="5131"/>
                    </a:moveTo>
                    <a:cubicBezTo>
                      <a:pt x="10889" y="5131"/>
                      <a:pt x="10879" y="5134"/>
                      <a:pt x="10883" y="5144"/>
                    </a:cubicBezTo>
                    <a:cubicBezTo>
                      <a:pt x="10863" y="5183"/>
                      <a:pt x="10835" y="5206"/>
                      <a:pt x="10799" y="5206"/>
                    </a:cubicBezTo>
                    <a:cubicBezTo>
                      <a:pt x="10791" y="5206"/>
                      <a:pt x="10784" y="5205"/>
                      <a:pt x="10775" y="5203"/>
                    </a:cubicBezTo>
                    <a:cubicBezTo>
                      <a:pt x="10755" y="5203"/>
                      <a:pt x="10732" y="5203"/>
                      <a:pt x="10710" y="5203"/>
                    </a:cubicBezTo>
                    <a:cubicBezTo>
                      <a:pt x="10642" y="5203"/>
                      <a:pt x="10570" y="5209"/>
                      <a:pt x="10525" y="5263"/>
                    </a:cubicBezTo>
                    <a:cubicBezTo>
                      <a:pt x="10474" y="5306"/>
                      <a:pt x="10472" y="5337"/>
                      <a:pt x="10443" y="5337"/>
                    </a:cubicBezTo>
                    <a:cubicBezTo>
                      <a:pt x="10432" y="5337"/>
                      <a:pt x="10417" y="5332"/>
                      <a:pt x="10394" y="5322"/>
                    </a:cubicBezTo>
                    <a:cubicBezTo>
                      <a:pt x="10316" y="5357"/>
                      <a:pt x="10230" y="5470"/>
                      <a:pt x="10167" y="5470"/>
                    </a:cubicBezTo>
                    <a:cubicBezTo>
                      <a:pt x="10145" y="5470"/>
                      <a:pt x="10125" y="5456"/>
                      <a:pt x="10110" y="5420"/>
                    </a:cubicBezTo>
                    <a:lnTo>
                      <a:pt x="10110" y="5420"/>
                    </a:lnTo>
                    <a:cubicBezTo>
                      <a:pt x="10152" y="5525"/>
                      <a:pt x="9918" y="5525"/>
                      <a:pt x="9847" y="5572"/>
                    </a:cubicBezTo>
                    <a:cubicBezTo>
                      <a:pt x="9787" y="5620"/>
                      <a:pt x="9859" y="5644"/>
                      <a:pt x="9823" y="5691"/>
                    </a:cubicBezTo>
                    <a:cubicBezTo>
                      <a:pt x="9810" y="5708"/>
                      <a:pt x="9796" y="5714"/>
                      <a:pt x="9782" y="5714"/>
                    </a:cubicBezTo>
                    <a:cubicBezTo>
                      <a:pt x="9746" y="5714"/>
                      <a:pt x="9713" y="5670"/>
                      <a:pt x="9704" y="5644"/>
                    </a:cubicBezTo>
                    <a:cubicBezTo>
                      <a:pt x="9687" y="5607"/>
                      <a:pt x="9668" y="5592"/>
                      <a:pt x="9648" y="5592"/>
                    </a:cubicBezTo>
                    <a:cubicBezTo>
                      <a:pt x="9598" y="5592"/>
                      <a:pt x="9541" y="5681"/>
                      <a:pt x="9490" y="5715"/>
                    </a:cubicBezTo>
                    <a:cubicBezTo>
                      <a:pt x="9382" y="5763"/>
                      <a:pt x="9275" y="5787"/>
                      <a:pt x="9168" y="5799"/>
                    </a:cubicBezTo>
                    <a:cubicBezTo>
                      <a:pt x="9165" y="5804"/>
                      <a:pt x="9166" y="5806"/>
                      <a:pt x="9170" y="5806"/>
                    </a:cubicBezTo>
                    <a:cubicBezTo>
                      <a:pt x="9174" y="5806"/>
                      <a:pt x="9182" y="5803"/>
                      <a:pt x="9188" y="5803"/>
                    </a:cubicBezTo>
                    <a:cubicBezTo>
                      <a:pt x="9197" y="5803"/>
                      <a:pt x="9202" y="5808"/>
                      <a:pt x="9192" y="5834"/>
                    </a:cubicBezTo>
                    <a:cubicBezTo>
                      <a:pt x="9180" y="5858"/>
                      <a:pt x="9132" y="5882"/>
                      <a:pt x="9109" y="5894"/>
                    </a:cubicBezTo>
                    <a:cubicBezTo>
                      <a:pt x="9080" y="5903"/>
                      <a:pt x="9020" y="5936"/>
                      <a:pt x="8973" y="5936"/>
                    </a:cubicBezTo>
                    <a:cubicBezTo>
                      <a:pt x="8962" y="5936"/>
                      <a:pt x="8951" y="5934"/>
                      <a:pt x="8942" y="5930"/>
                    </a:cubicBezTo>
                    <a:cubicBezTo>
                      <a:pt x="8912" y="5922"/>
                      <a:pt x="8896" y="5900"/>
                      <a:pt x="8876" y="5900"/>
                    </a:cubicBezTo>
                    <a:cubicBezTo>
                      <a:pt x="8865" y="5900"/>
                      <a:pt x="8852" y="5908"/>
                      <a:pt x="8835" y="5930"/>
                    </a:cubicBezTo>
                    <a:cubicBezTo>
                      <a:pt x="8775" y="5989"/>
                      <a:pt x="8811" y="6037"/>
                      <a:pt x="8775" y="6061"/>
                    </a:cubicBezTo>
                    <a:cubicBezTo>
                      <a:pt x="8749" y="6094"/>
                      <a:pt x="8697" y="6101"/>
                      <a:pt x="8643" y="6101"/>
                    </a:cubicBezTo>
                    <a:cubicBezTo>
                      <a:pt x="8600" y="6101"/>
                      <a:pt x="8557" y="6096"/>
                      <a:pt x="8525" y="6096"/>
                    </a:cubicBezTo>
                    <a:cubicBezTo>
                      <a:pt x="8442" y="6096"/>
                      <a:pt x="8370" y="6120"/>
                      <a:pt x="8299" y="6156"/>
                    </a:cubicBezTo>
                    <a:cubicBezTo>
                      <a:pt x="8228" y="6192"/>
                      <a:pt x="8168" y="6239"/>
                      <a:pt x="8108" y="6299"/>
                    </a:cubicBezTo>
                    <a:cubicBezTo>
                      <a:pt x="8085" y="6334"/>
                      <a:pt x="8061" y="6430"/>
                      <a:pt x="8025" y="6442"/>
                    </a:cubicBezTo>
                    <a:cubicBezTo>
                      <a:pt x="8037" y="6406"/>
                      <a:pt x="8025" y="6370"/>
                      <a:pt x="8013" y="6334"/>
                    </a:cubicBezTo>
                    <a:cubicBezTo>
                      <a:pt x="8008" y="6331"/>
                      <a:pt x="8002" y="6330"/>
                      <a:pt x="7994" y="6330"/>
                    </a:cubicBezTo>
                    <a:cubicBezTo>
                      <a:pt x="7949" y="6330"/>
                      <a:pt x="7865" y="6385"/>
                      <a:pt x="7835" y="6406"/>
                    </a:cubicBezTo>
                    <a:cubicBezTo>
                      <a:pt x="7799" y="6430"/>
                      <a:pt x="7835" y="6477"/>
                      <a:pt x="7775" y="6513"/>
                    </a:cubicBezTo>
                    <a:cubicBezTo>
                      <a:pt x="7739" y="6537"/>
                      <a:pt x="7680" y="6561"/>
                      <a:pt x="7632" y="6573"/>
                    </a:cubicBezTo>
                    <a:cubicBezTo>
                      <a:pt x="7606" y="6577"/>
                      <a:pt x="7584" y="6578"/>
                      <a:pt x="7564" y="6578"/>
                    </a:cubicBezTo>
                    <a:cubicBezTo>
                      <a:pt x="7524" y="6578"/>
                      <a:pt x="7493" y="6573"/>
                      <a:pt x="7466" y="6573"/>
                    </a:cubicBezTo>
                    <a:cubicBezTo>
                      <a:pt x="7424" y="6573"/>
                      <a:pt x="7388" y="6584"/>
                      <a:pt x="7335" y="6644"/>
                    </a:cubicBezTo>
                    <a:cubicBezTo>
                      <a:pt x="7299" y="6715"/>
                      <a:pt x="7239" y="6775"/>
                      <a:pt x="7156" y="6799"/>
                    </a:cubicBezTo>
                    <a:cubicBezTo>
                      <a:pt x="7132" y="6811"/>
                      <a:pt x="7156" y="6906"/>
                      <a:pt x="7085" y="6942"/>
                    </a:cubicBezTo>
                    <a:cubicBezTo>
                      <a:pt x="7065" y="6922"/>
                      <a:pt x="7062" y="6842"/>
                      <a:pt x="7030" y="6842"/>
                    </a:cubicBezTo>
                    <a:cubicBezTo>
                      <a:pt x="7022" y="6842"/>
                      <a:pt x="7013" y="6847"/>
                      <a:pt x="7001" y="6858"/>
                    </a:cubicBezTo>
                    <a:cubicBezTo>
                      <a:pt x="6973" y="6905"/>
                      <a:pt x="6953" y="6944"/>
                      <a:pt x="6939" y="6987"/>
                    </a:cubicBezTo>
                    <a:lnTo>
                      <a:pt x="6939" y="6987"/>
                    </a:lnTo>
                    <a:cubicBezTo>
                      <a:pt x="6937" y="6982"/>
                      <a:pt x="6933" y="6980"/>
                      <a:pt x="6926" y="6980"/>
                    </a:cubicBezTo>
                    <a:cubicBezTo>
                      <a:pt x="6885" y="6980"/>
                      <a:pt x="6765" y="7064"/>
                      <a:pt x="6739" y="7073"/>
                    </a:cubicBezTo>
                    <a:cubicBezTo>
                      <a:pt x="6731" y="7075"/>
                      <a:pt x="6723" y="7076"/>
                      <a:pt x="6717" y="7076"/>
                    </a:cubicBezTo>
                    <a:cubicBezTo>
                      <a:pt x="6673" y="7076"/>
                      <a:pt x="6677" y="7025"/>
                      <a:pt x="6637" y="7025"/>
                    </a:cubicBezTo>
                    <a:cubicBezTo>
                      <a:pt x="6627" y="7025"/>
                      <a:pt x="6614" y="7028"/>
                      <a:pt x="6596" y="7037"/>
                    </a:cubicBezTo>
                    <a:cubicBezTo>
                      <a:pt x="6523" y="7079"/>
                      <a:pt x="6606" y="7250"/>
                      <a:pt x="6700" y="7250"/>
                    </a:cubicBezTo>
                    <a:cubicBezTo>
                      <a:pt x="6711" y="7250"/>
                      <a:pt x="6722" y="7247"/>
                      <a:pt x="6732" y="7243"/>
                    </a:cubicBezTo>
                    <a:lnTo>
                      <a:pt x="6732" y="7243"/>
                    </a:lnTo>
                    <a:lnTo>
                      <a:pt x="6668" y="7275"/>
                    </a:lnTo>
                    <a:cubicBezTo>
                      <a:pt x="6573" y="7307"/>
                      <a:pt x="6534" y="7412"/>
                      <a:pt x="6600" y="7412"/>
                    </a:cubicBezTo>
                    <a:cubicBezTo>
                      <a:pt x="6609" y="7412"/>
                      <a:pt x="6619" y="7410"/>
                      <a:pt x="6632" y="7406"/>
                    </a:cubicBezTo>
                    <a:lnTo>
                      <a:pt x="6644" y="7406"/>
                    </a:lnTo>
                    <a:cubicBezTo>
                      <a:pt x="6727" y="7370"/>
                      <a:pt x="6799" y="7323"/>
                      <a:pt x="6858" y="7275"/>
                    </a:cubicBezTo>
                    <a:cubicBezTo>
                      <a:pt x="6942" y="7215"/>
                      <a:pt x="6965" y="7192"/>
                      <a:pt x="6977" y="7120"/>
                    </a:cubicBezTo>
                    <a:cubicBezTo>
                      <a:pt x="6989" y="7049"/>
                      <a:pt x="7132" y="7061"/>
                      <a:pt x="7073" y="6954"/>
                    </a:cubicBezTo>
                    <a:lnTo>
                      <a:pt x="7073" y="6954"/>
                    </a:lnTo>
                    <a:cubicBezTo>
                      <a:pt x="7092" y="6984"/>
                      <a:pt x="7125" y="6995"/>
                      <a:pt x="7166" y="6995"/>
                    </a:cubicBezTo>
                    <a:cubicBezTo>
                      <a:pt x="7251" y="6995"/>
                      <a:pt x="7365" y="6946"/>
                      <a:pt x="7430" y="6930"/>
                    </a:cubicBezTo>
                    <a:cubicBezTo>
                      <a:pt x="7477" y="6906"/>
                      <a:pt x="7525" y="6906"/>
                      <a:pt x="7573" y="6894"/>
                    </a:cubicBezTo>
                    <a:cubicBezTo>
                      <a:pt x="7596" y="6926"/>
                      <a:pt x="7631" y="6947"/>
                      <a:pt x="7665" y="6947"/>
                    </a:cubicBezTo>
                    <a:cubicBezTo>
                      <a:pt x="7682" y="6947"/>
                      <a:pt x="7700" y="6942"/>
                      <a:pt x="7716" y="6930"/>
                    </a:cubicBezTo>
                    <a:lnTo>
                      <a:pt x="7680" y="6846"/>
                    </a:lnTo>
                    <a:cubicBezTo>
                      <a:pt x="7702" y="6837"/>
                      <a:pt x="7721" y="6834"/>
                      <a:pt x="7738" y="6834"/>
                    </a:cubicBezTo>
                    <a:cubicBezTo>
                      <a:pt x="7761" y="6834"/>
                      <a:pt x="7780" y="6839"/>
                      <a:pt x="7800" y="6839"/>
                    </a:cubicBezTo>
                    <a:cubicBezTo>
                      <a:pt x="7821" y="6839"/>
                      <a:pt x="7843" y="6833"/>
                      <a:pt x="7870" y="6811"/>
                    </a:cubicBezTo>
                    <a:cubicBezTo>
                      <a:pt x="7942" y="6763"/>
                      <a:pt x="7989" y="6704"/>
                      <a:pt x="8013" y="6632"/>
                    </a:cubicBezTo>
                    <a:cubicBezTo>
                      <a:pt x="8013" y="6596"/>
                      <a:pt x="7989" y="6596"/>
                      <a:pt x="8025" y="6573"/>
                    </a:cubicBezTo>
                    <a:cubicBezTo>
                      <a:pt x="8073" y="6561"/>
                      <a:pt x="8108" y="6549"/>
                      <a:pt x="8156" y="6549"/>
                    </a:cubicBezTo>
                    <a:cubicBezTo>
                      <a:pt x="8174" y="6549"/>
                      <a:pt x="8194" y="6549"/>
                      <a:pt x="8215" y="6549"/>
                    </a:cubicBezTo>
                    <a:cubicBezTo>
                      <a:pt x="8277" y="6549"/>
                      <a:pt x="8347" y="6543"/>
                      <a:pt x="8382" y="6489"/>
                    </a:cubicBezTo>
                    <a:cubicBezTo>
                      <a:pt x="8442" y="6418"/>
                      <a:pt x="8525" y="6358"/>
                      <a:pt x="8620" y="6334"/>
                    </a:cubicBezTo>
                    <a:cubicBezTo>
                      <a:pt x="8623" y="6334"/>
                      <a:pt x="8625" y="6333"/>
                      <a:pt x="8628" y="6333"/>
                    </a:cubicBezTo>
                    <a:cubicBezTo>
                      <a:pt x="8658" y="6333"/>
                      <a:pt x="8707" y="6373"/>
                      <a:pt x="8739" y="6373"/>
                    </a:cubicBezTo>
                    <a:cubicBezTo>
                      <a:pt x="8749" y="6373"/>
                      <a:pt x="8758" y="6369"/>
                      <a:pt x="8763" y="6358"/>
                    </a:cubicBezTo>
                    <a:cubicBezTo>
                      <a:pt x="8835" y="6263"/>
                      <a:pt x="8632" y="6251"/>
                      <a:pt x="8787" y="6180"/>
                    </a:cubicBezTo>
                    <a:cubicBezTo>
                      <a:pt x="8803" y="6173"/>
                      <a:pt x="8816" y="6171"/>
                      <a:pt x="8827" y="6171"/>
                    </a:cubicBezTo>
                    <a:cubicBezTo>
                      <a:pt x="8905" y="6171"/>
                      <a:pt x="8848" y="6323"/>
                      <a:pt x="8921" y="6323"/>
                    </a:cubicBezTo>
                    <a:cubicBezTo>
                      <a:pt x="8932" y="6323"/>
                      <a:pt x="8947" y="6319"/>
                      <a:pt x="8966" y="6311"/>
                    </a:cubicBezTo>
                    <a:cubicBezTo>
                      <a:pt x="9049" y="6275"/>
                      <a:pt x="8954" y="6239"/>
                      <a:pt x="9001" y="6192"/>
                    </a:cubicBezTo>
                    <a:cubicBezTo>
                      <a:pt x="9097" y="6144"/>
                      <a:pt x="9192" y="6096"/>
                      <a:pt x="9299" y="6084"/>
                    </a:cubicBezTo>
                    <a:cubicBezTo>
                      <a:pt x="9501" y="6025"/>
                      <a:pt x="9775" y="5989"/>
                      <a:pt x="9966" y="5894"/>
                    </a:cubicBezTo>
                    <a:cubicBezTo>
                      <a:pt x="10025" y="5858"/>
                      <a:pt x="10013" y="5811"/>
                      <a:pt x="10049" y="5763"/>
                    </a:cubicBezTo>
                    <a:cubicBezTo>
                      <a:pt x="10073" y="5724"/>
                      <a:pt x="10086" y="5710"/>
                      <a:pt x="10094" y="5710"/>
                    </a:cubicBezTo>
                    <a:cubicBezTo>
                      <a:pt x="10111" y="5710"/>
                      <a:pt x="10109" y="5767"/>
                      <a:pt x="10133" y="5775"/>
                    </a:cubicBezTo>
                    <a:cubicBezTo>
                      <a:pt x="10136" y="5777"/>
                      <a:pt x="10141" y="5779"/>
                      <a:pt x="10148" y="5779"/>
                    </a:cubicBezTo>
                    <a:cubicBezTo>
                      <a:pt x="10198" y="5779"/>
                      <a:pt x="10314" y="5698"/>
                      <a:pt x="10335" y="5656"/>
                    </a:cubicBezTo>
                    <a:cubicBezTo>
                      <a:pt x="10346" y="5600"/>
                      <a:pt x="10355" y="5581"/>
                      <a:pt x="10368" y="5581"/>
                    </a:cubicBezTo>
                    <a:cubicBezTo>
                      <a:pt x="10383" y="5581"/>
                      <a:pt x="10404" y="5606"/>
                      <a:pt x="10442" y="5632"/>
                    </a:cubicBezTo>
                    <a:cubicBezTo>
                      <a:pt x="10442" y="5632"/>
                      <a:pt x="10443" y="5632"/>
                      <a:pt x="10443" y="5632"/>
                    </a:cubicBezTo>
                    <a:cubicBezTo>
                      <a:pt x="10455" y="5632"/>
                      <a:pt x="10465" y="5441"/>
                      <a:pt x="10442" y="5441"/>
                    </a:cubicBezTo>
                    <a:cubicBezTo>
                      <a:pt x="10445" y="5441"/>
                      <a:pt x="10448" y="5440"/>
                      <a:pt x="10450" y="5440"/>
                    </a:cubicBezTo>
                    <a:cubicBezTo>
                      <a:pt x="10494" y="5440"/>
                      <a:pt x="10526" y="5525"/>
                      <a:pt x="10537" y="5537"/>
                    </a:cubicBezTo>
                    <a:cubicBezTo>
                      <a:pt x="10546" y="5544"/>
                      <a:pt x="10556" y="5546"/>
                      <a:pt x="10567" y="5546"/>
                    </a:cubicBezTo>
                    <a:cubicBezTo>
                      <a:pt x="10611" y="5546"/>
                      <a:pt x="10663" y="5494"/>
                      <a:pt x="10692" y="5465"/>
                    </a:cubicBezTo>
                    <a:cubicBezTo>
                      <a:pt x="10709" y="5448"/>
                      <a:pt x="10834" y="5361"/>
                      <a:pt x="10896" y="5361"/>
                    </a:cubicBezTo>
                    <a:cubicBezTo>
                      <a:pt x="10919" y="5361"/>
                      <a:pt x="10933" y="5373"/>
                      <a:pt x="10930" y="5406"/>
                    </a:cubicBezTo>
                    <a:cubicBezTo>
                      <a:pt x="10927" y="5440"/>
                      <a:pt x="10935" y="5453"/>
                      <a:pt x="10949" y="5453"/>
                    </a:cubicBezTo>
                    <a:cubicBezTo>
                      <a:pt x="10995" y="5453"/>
                      <a:pt x="11105" y="5317"/>
                      <a:pt x="11133" y="5299"/>
                    </a:cubicBezTo>
                    <a:cubicBezTo>
                      <a:pt x="11146" y="5292"/>
                      <a:pt x="11158" y="5289"/>
                      <a:pt x="11170" y="5289"/>
                    </a:cubicBezTo>
                    <a:cubicBezTo>
                      <a:pt x="11244" y="5289"/>
                      <a:pt x="11299" y="5397"/>
                      <a:pt x="11348" y="5397"/>
                    </a:cubicBezTo>
                    <a:cubicBezTo>
                      <a:pt x="11364" y="5397"/>
                      <a:pt x="11379" y="5386"/>
                      <a:pt x="11395" y="5358"/>
                    </a:cubicBezTo>
                    <a:cubicBezTo>
                      <a:pt x="11359" y="5263"/>
                      <a:pt x="11145" y="5191"/>
                      <a:pt x="11049" y="5156"/>
                    </a:cubicBezTo>
                    <a:cubicBezTo>
                      <a:pt x="11041" y="5156"/>
                      <a:pt x="10950" y="5131"/>
                      <a:pt x="10906" y="5131"/>
                    </a:cubicBezTo>
                    <a:close/>
                    <a:moveTo>
                      <a:pt x="5891" y="7659"/>
                    </a:moveTo>
                    <a:cubicBezTo>
                      <a:pt x="5939" y="7659"/>
                      <a:pt x="5955" y="7722"/>
                      <a:pt x="5906" y="7751"/>
                    </a:cubicBezTo>
                    <a:cubicBezTo>
                      <a:pt x="5858" y="7751"/>
                      <a:pt x="5775" y="7727"/>
                      <a:pt x="5858" y="7668"/>
                    </a:cubicBezTo>
                    <a:cubicBezTo>
                      <a:pt x="5870" y="7662"/>
                      <a:pt x="5881" y="7659"/>
                      <a:pt x="5891" y="7659"/>
                    </a:cubicBezTo>
                    <a:close/>
                    <a:moveTo>
                      <a:pt x="4227" y="8918"/>
                    </a:moveTo>
                    <a:cubicBezTo>
                      <a:pt x="4322" y="8918"/>
                      <a:pt x="4429" y="9025"/>
                      <a:pt x="4275" y="9073"/>
                    </a:cubicBezTo>
                    <a:cubicBezTo>
                      <a:pt x="4239" y="9073"/>
                      <a:pt x="4191" y="9061"/>
                      <a:pt x="4167" y="9037"/>
                    </a:cubicBezTo>
                    <a:cubicBezTo>
                      <a:pt x="4132" y="8989"/>
                      <a:pt x="4167" y="8918"/>
                      <a:pt x="4227" y="8918"/>
                    </a:cubicBezTo>
                    <a:close/>
                    <a:moveTo>
                      <a:pt x="3630" y="9739"/>
                    </a:moveTo>
                    <a:lnTo>
                      <a:pt x="3630" y="9739"/>
                    </a:lnTo>
                    <a:cubicBezTo>
                      <a:pt x="3630" y="9739"/>
                      <a:pt x="3631" y="9739"/>
                      <a:pt x="3632" y="9740"/>
                    </a:cubicBezTo>
                    <a:lnTo>
                      <a:pt x="3632" y="9740"/>
                    </a:lnTo>
                    <a:cubicBezTo>
                      <a:pt x="3631" y="9739"/>
                      <a:pt x="3630" y="9739"/>
                      <a:pt x="3630" y="9739"/>
                    </a:cubicBezTo>
                    <a:close/>
                    <a:moveTo>
                      <a:pt x="3263" y="10061"/>
                    </a:moveTo>
                    <a:lnTo>
                      <a:pt x="3263" y="10061"/>
                    </a:lnTo>
                    <a:cubicBezTo>
                      <a:pt x="3262" y="10061"/>
                      <a:pt x="3262" y="10062"/>
                      <a:pt x="3262" y="10062"/>
                    </a:cubicBezTo>
                    <a:lnTo>
                      <a:pt x="3262" y="10062"/>
                    </a:lnTo>
                    <a:cubicBezTo>
                      <a:pt x="3262" y="10062"/>
                      <a:pt x="3263" y="10061"/>
                      <a:pt x="3263" y="10061"/>
                    </a:cubicBezTo>
                    <a:close/>
                    <a:moveTo>
                      <a:pt x="3024" y="10263"/>
                    </a:moveTo>
                    <a:lnTo>
                      <a:pt x="2989" y="10299"/>
                    </a:lnTo>
                    <a:lnTo>
                      <a:pt x="2989" y="10383"/>
                    </a:lnTo>
                    <a:cubicBezTo>
                      <a:pt x="3084" y="10359"/>
                      <a:pt x="3096" y="10323"/>
                      <a:pt x="3024" y="10263"/>
                    </a:cubicBezTo>
                    <a:close/>
                    <a:moveTo>
                      <a:pt x="1905" y="11609"/>
                    </a:moveTo>
                    <a:lnTo>
                      <a:pt x="2024" y="11680"/>
                    </a:lnTo>
                    <a:cubicBezTo>
                      <a:pt x="2005" y="11684"/>
                      <a:pt x="1982" y="11686"/>
                      <a:pt x="1959" y="11686"/>
                    </a:cubicBezTo>
                    <a:cubicBezTo>
                      <a:pt x="1901" y="11686"/>
                      <a:pt x="1850" y="11669"/>
                      <a:pt x="1893" y="11609"/>
                    </a:cubicBezTo>
                    <a:close/>
                    <a:moveTo>
                      <a:pt x="1097" y="13163"/>
                    </a:moveTo>
                    <a:cubicBezTo>
                      <a:pt x="1128" y="13163"/>
                      <a:pt x="1154" y="13202"/>
                      <a:pt x="1131" y="13240"/>
                    </a:cubicBezTo>
                    <a:cubicBezTo>
                      <a:pt x="1108" y="13252"/>
                      <a:pt x="1078" y="13267"/>
                      <a:pt x="1058" y="13267"/>
                    </a:cubicBezTo>
                    <a:cubicBezTo>
                      <a:pt x="1039" y="13267"/>
                      <a:pt x="1030" y="13252"/>
                      <a:pt x="1048" y="13204"/>
                    </a:cubicBezTo>
                    <a:cubicBezTo>
                      <a:pt x="1061" y="13175"/>
                      <a:pt x="1079" y="13163"/>
                      <a:pt x="1097" y="13163"/>
                    </a:cubicBezTo>
                    <a:close/>
                    <a:moveTo>
                      <a:pt x="19442" y="13673"/>
                    </a:moveTo>
                    <a:cubicBezTo>
                      <a:pt x="19461" y="13673"/>
                      <a:pt x="19482" y="13679"/>
                      <a:pt x="19503" y="13692"/>
                    </a:cubicBezTo>
                    <a:lnTo>
                      <a:pt x="19515" y="13681"/>
                    </a:lnTo>
                    <a:lnTo>
                      <a:pt x="19515" y="13681"/>
                    </a:lnTo>
                    <a:cubicBezTo>
                      <a:pt x="19493" y="13732"/>
                      <a:pt x="19466" y="13756"/>
                      <a:pt x="19435" y="13756"/>
                    </a:cubicBezTo>
                    <a:cubicBezTo>
                      <a:pt x="19416" y="13756"/>
                      <a:pt x="19395" y="13747"/>
                      <a:pt x="19372" y="13728"/>
                    </a:cubicBezTo>
                    <a:lnTo>
                      <a:pt x="19407" y="13681"/>
                    </a:lnTo>
                    <a:cubicBezTo>
                      <a:pt x="19417" y="13676"/>
                      <a:pt x="19429" y="13673"/>
                      <a:pt x="19442" y="13673"/>
                    </a:cubicBezTo>
                    <a:close/>
                    <a:moveTo>
                      <a:pt x="772" y="13859"/>
                    </a:moveTo>
                    <a:cubicBezTo>
                      <a:pt x="801" y="13859"/>
                      <a:pt x="824" y="13888"/>
                      <a:pt x="810" y="13931"/>
                    </a:cubicBezTo>
                    <a:cubicBezTo>
                      <a:pt x="788" y="13984"/>
                      <a:pt x="760" y="14009"/>
                      <a:pt x="738" y="14009"/>
                    </a:cubicBezTo>
                    <a:cubicBezTo>
                      <a:pt x="711" y="14009"/>
                      <a:pt x="695" y="13972"/>
                      <a:pt x="715" y="13907"/>
                    </a:cubicBezTo>
                    <a:cubicBezTo>
                      <a:pt x="729" y="13873"/>
                      <a:pt x="752" y="13859"/>
                      <a:pt x="772" y="13859"/>
                    </a:cubicBezTo>
                    <a:close/>
                    <a:moveTo>
                      <a:pt x="757" y="14338"/>
                    </a:moveTo>
                    <a:lnTo>
                      <a:pt x="757" y="14338"/>
                    </a:lnTo>
                    <a:cubicBezTo>
                      <a:pt x="755" y="14345"/>
                      <a:pt x="753" y="14353"/>
                      <a:pt x="750" y="14359"/>
                    </a:cubicBezTo>
                    <a:cubicBezTo>
                      <a:pt x="752" y="14355"/>
                      <a:pt x="755" y="14348"/>
                      <a:pt x="757" y="14338"/>
                    </a:cubicBezTo>
                    <a:close/>
                    <a:moveTo>
                      <a:pt x="357" y="14371"/>
                    </a:moveTo>
                    <a:cubicBezTo>
                      <a:pt x="358" y="14371"/>
                      <a:pt x="358" y="14371"/>
                      <a:pt x="359" y="14372"/>
                    </a:cubicBezTo>
                    <a:lnTo>
                      <a:pt x="359" y="14372"/>
                    </a:lnTo>
                    <a:cubicBezTo>
                      <a:pt x="358" y="14371"/>
                      <a:pt x="358" y="14371"/>
                      <a:pt x="357" y="14371"/>
                    </a:cubicBezTo>
                    <a:close/>
                    <a:moveTo>
                      <a:pt x="560" y="14871"/>
                    </a:moveTo>
                    <a:cubicBezTo>
                      <a:pt x="561" y="14871"/>
                      <a:pt x="562" y="14872"/>
                      <a:pt x="563" y="14872"/>
                    </a:cubicBezTo>
                    <a:lnTo>
                      <a:pt x="563" y="14872"/>
                    </a:lnTo>
                    <a:cubicBezTo>
                      <a:pt x="562" y="14871"/>
                      <a:pt x="561" y="14871"/>
                      <a:pt x="560" y="14871"/>
                    </a:cubicBezTo>
                    <a:close/>
                    <a:moveTo>
                      <a:pt x="619" y="14978"/>
                    </a:moveTo>
                    <a:lnTo>
                      <a:pt x="619" y="14978"/>
                    </a:lnTo>
                    <a:cubicBezTo>
                      <a:pt x="616" y="14992"/>
                      <a:pt x="614" y="15006"/>
                      <a:pt x="611" y="15021"/>
                    </a:cubicBezTo>
                    <a:lnTo>
                      <a:pt x="611" y="15021"/>
                    </a:lnTo>
                    <a:cubicBezTo>
                      <a:pt x="617" y="15002"/>
                      <a:pt x="619" y="14983"/>
                      <a:pt x="619" y="14978"/>
                    </a:cubicBezTo>
                    <a:close/>
                    <a:moveTo>
                      <a:pt x="383" y="16683"/>
                    </a:moveTo>
                    <a:cubicBezTo>
                      <a:pt x="359" y="16683"/>
                      <a:pt x="334" y="16702"/>
                      <a:pt x="334" y="16740"/>
                    </a:cubicBezTo>
                    <a:lnTo>
                      <a:pt x="381" y="16800"/>
                    </a:lnTo>
                    <a:cubicBezTo>
                      <a:pt x="445" y="16722"/>
                      <a:pt x="416" y="16683"/>
                      <a:pt x="383" y="16683"/>
                    </a:cubicBezTo>
                    <a:close/>
                    <a:moveTo>
                      <a:pt x="754" y="19119"/>
                    </a:moveTo>
                    <a:cubicBezTo>
                      <a:pt x="761" y="19120"/>
                      <a:pt x="767" y="19121"/>
                      <a:pt x="774" y="19122"/>
                    </a:cubicBezTo>
                    <a:cubicBezTo>
                      <a:pt x="768" y="19122"/>
                      <a:pt x="762" y="19121"/>
                      <a:pt x="754" y="19119"/>
                    </a:cubicBezTo>
                    <a:close/>
                    <a:moveTo>
                      <a:pt x="3310" y="21170"/>
                    </a:moveTo>
                    <a:cubicBezTo>
                      <a:pt x="3311" y="21170"/>
                      <a:pt x="3313" y="21171"/>
                      <a:pt x="3314" y="21171"/>
                    </a:cubicBezTo>
                    <a:lnTo>
                      <a:pt x="3314" y="21171"/>
                    </a:lnTo>
                    <a:cubicBezTo>
                      <a:pt x="3313" y="21171"/>
                      <a:pt x="3312" y="21170"/>
                      <a:pt x="3310" y="21170"/>
                    </a:cubicBezTo>
                    <a:close/>
                    <a:moveTo>
                      <a:pt x="9598" y="21108"/>
                    </a:moveTo>
                    <a:cubicBezTo>
                      <a:pt x="9629" y="21108"/>
                      <a:pt x="9648" y="21124"/>
                      <a:pt x="9632" y="21170"/>
                    </a:cubicBezTo>
                    <a:lnTo>
                      <a:pt x="9644" y="21170"/>
                    </a:lnTo>
                    <a:cubicBezTo>
                      <a:pt x="9621" y="21205"/>
                      <a:pt x="9561" y="21205"/>
                      <a:pt x="9513" y="21229"/>
                    </a:cubicBezTo>
                    <a:cubicBezTo>
                      <a:pt x="9501" y="21193"/>
                      <a:pt x="9478" y="21134"/>
                      <a:pt x="9537" y="21122"/>
                    </a:cubicBezTo>
                    <a:cubicBezTo>
                      <a:pt x="9559" y="21113"/>
                      <a:pt x="9581" y="21108"/>
                      <a:pt x="9598" y="21108"/>
                    </a:cubicBezTo>
                    <a:close/>
                    <a:moveTo>
                      <a:pt x="9059" y="21542"/>
                    </a:moveTo>
                    <a:cubicBezTo>
                      <a:pt x="9008" y="21542"/>
                      <a:pt x="8962" y="21637"/>
                      <a:pt x="9033" y="21637"/>
                    </a:cubicBezTo>
                    <a:cubicBezTo>
                      <a:pt x="9041" y="21637"/>
                      <a:pt x="9050" y="21636"/>
                      <a:pt x="9061" y="21634"/>
                    </a:cubicBezTo>
                    <a:cubicBezTo>
                      <a:pt x="9073" y="21634"/>
                      <a:pt x="9097" y="21622"/>
                      <a:pt x="9120" y="21622"/>
                    </a:cubicBezTo>
                    <a:cubicBezTo>
                      <a:pt x="9106" y="21562"/>
                      <a:pt x="9082" y="21542"/>
                      <a:pt x="9059" y="21542"/>
                    </a:cubicBezTo>
                    <a:close/>
                    <a:moveTo>
                      <a:pt x="7969" y="21618"/>
                    </a:moveTo>
                    <a:cubicBezTo>
                      <a:pt x="8011" y="21618"/>
                      <a:pt x="8041" y="21635"/>
                      <a:pt x="8013" y="21682"/>
                    </a:cubicBezTo>
                    <a:cubicBezTo>
                      <a:pt x="7989" y="21729"/>
                      <a:pt x="7930" y="21717"/>
                      <a:pt x="7882" y="21729"/>
                    </a:cubicBezTo>
                    <a:cubicBezTo>
                      <a:pt x="7882" y="21693"/>
                      <a:pt x="7870" y="21634"/>
                      <a:pt x="7930" y="21622"/>
                    </a:cubicBezTo>
                    <a:cubicBezTo>
                      <a:pt x="7943" y="21619"/>
                      <a:pt x="7957" y="21618"/>
                      <a:pt x="7969" y="21618"/>
                    </a:cubicBezTo>
                    <a:close/>
                    <a:moveTo>
                      <a:pt x="8810" y="21786"/>
                    </a:moveTo>
                    <a:cubicBezTo>
                      <a:pt x="8811" y="21787"/>
                      <a:pt x="8811" y="21788"/>
                      <a:pt x="8811" y="21789"/>
                    </a:cubicBezTo>
                    <a:cubicBezTo>
                      <a:pt x="8811" y="21788"/>
                      <a:pt x="8811" y="21787"/>
                      <a:pt x="8810" y="21786"/>
                    </a:cubicBezTo>
                    <a:close/>
                    <a:moveTo>
                      <a:pt x="21277" y="0"/>
                    </a:moveTo>
                    <a:lnTo>
                      <a:pt x="21243" y="205"/>
                    </a:lnTo>
                    <a:lnTo>
                      <a:pt x="21243" y="205"/>
                    </a:lnTo>
                    <a:cubicBezTo>
                      <a:pt x="21244" y="170"/>
                      <a:pt x="21196" y="148"/>
                      <a:pt x="21128" y="148"/>
                    </a:cubicBezTo>
                    <a:cubicBezTo>
                      <a:pt x="21050" y="148"/>
                      <a:pt x="20946" y="177"/>
                      <a:pt x="20860" y="250"/>
                    </a:cubicBezTo>
                    <a:lnTo>
                      <a:pt x="20717" y="369"/>
                    </a:lnTo>
                    <a:cubicBezTo>
                      <a:pt x="20729" y="361"/>
                      <a:pt x="20744" y="357"/>
                      <a:pt x="20758" y="357"/>
                    </a:cubicBezTo>
                    <a:cubicBezTo>
                      <a:pt x="20787" y="357"/>
                      <a:pt x="20816" y="373"/>
                      <a:pt x="20824" y="405"/>
                    </a:cubicBezTo>
                    <a:cubicBezTo>
                      <a:pt x="20789" y="429"/>
                      <a:pt x="20749" y="433"/>
                      <a:pt x="20711" y="433"/>
                    </a:cubicBezTo>
                    <a:cubicBezTo>
                      <a:pt x="20691" y="433"/>
                      <a:pt x="20673" y="432"/>
                      <a:pt x="20655" y="432"/>
                    </a:cubicBezTo>
                    <a:cubicBezTo>
                      <a:pt x="20601" y="432"/>
                      <a:pt x="20556" y="441"/>
                      <a:pt x="20539" y="512"/>
                    </a:cubicBezTo>
                    <a:cubicBezTo>
                      <a:pt x="20539" y="533"/>
                      <a:pt x="20529" y="649"/>
                      <a:pt x="20485" y="649"/>
                    </a:cubicBezTo>
                    <a:cubicBezTo>
                      <a:pt x="20480" y="649"/>
                      <a:pt x="20474" y="647"/>
                      <a:pt x="20467" y="643"/>
                    </a:cubicBezTo>
                    <a:cubicBezTo>
                      <a:pt x="20457" y="624"/>
                      <a:pt x="20456" y="533"/>
                      <a:pt x="20423" y="533"/>
                    </a:cubicBezTo>
                    <a:cubicBezTo>
                      <a:pt x="20415" y="533"/>
                      <a:pt x="20407" y="537"/>
                      <a:pt x="20396" y="548"/>
                    </a:cubicBezTo>
                    <a:cubicBezTo>
                      <a:pt x="20336" y="596"/>
                      <a:pt x="20348" y="667"/>
                      <a:pt x="20253" y="727"/>
                    </a:cubicBezTo>
                    <a:cubicBezTo>
                      <a:pt x="20169" y="750"/>
                      <a:pt x="20098" y="786"/>
                      <a:pt x="20027" y="834"/>
                    </a:cubicBezTo>
                    <a:cubicBezTo>
                      <a:pt x="19960" y="881"/>
                      <a:pt x="19954" y="974"/>
                      <a:pt x="20002" y="974"/>
                    </a:cubicBezTo>
                    <a:cubicBezTo>
                      <a:pt x="20015" y="974"/>
                      <a:pt x="20031" y="967"/>
                      <a:pt x="20050" y="953"/>
                    </a:cubicBezTo>
                    <a:lnTo>
                      <a:pt x="20050" y="953"/>
                    </a:lnTo>
                    <a:cubicBezTo>
                      <a:pt x="20015" y="989"/>
                      <a:pt x="19967" y="1024"/>
                      <a:pt x="19908" y="1048"/>
                    </a:cubicBezTo>
                    <a:cubicBezTo>
                      <a:pt x="19874" y="1056"/>
                      <a:pt x="19840" y="1065"/>
                      <a:pt x="19802" y="1065"/>
                    </a:cubicBezTo>
                    <a:cubicBezTo>
                      <a:pt x="19787" y="1065"/>
                      <a:pt x="19770" y="1063"/>
                      <a:pt x="19753" y="1060"/>
                    </a:cubicBezTo>
                    <a:cubicBezTo>
                      <a:pt x="19729" y="1060"/>
                      <a:pt x="19705" y="1096"/>
                      <a:pt x="19693" y="1119"/>
                    </a:cubicBezTo>
                    <a:cubicBezTo>
                      <a:pt x="19658" y="1179"/>
                      <a:pt x="19693" y="1191"/>
                      <a:pt x="19717" y="1239"/>
                    </a:cubicBezTo>
                    <a:cubicBezTo>
                      <a:pt x="19728" y="1210"/>
                      <a:pt x="19742" y="1198"/>
                      <a:pt x="19752" y="1198"/>
                    </a:cubicBezTo>
                    <a:cubicBezTo>
                      <a:pt x="19764" y="1198"/>
                      <a:pt x="19771" y="1213"/>
                      <a:pt x="19765" y="1239"/>
                    </a:cubicBezTo>
                    <a:cubicBezTo>
                      <a:pt x="19753" y="1286"/>
                      <a:pt x="19729" y="1334"/>
                      <a:pt x="19681" y="1358"/>
                    </a:cubicBezTo>
                    <a:cubicBezTo>
                      <a:pt x="19676" y="1359"/>
                      <a:pt x="19671" y="1360"/>
                      <a:pt x="19666" y="1360"/>
                    </a:cubicBezTo>
                    <a:cubicBezTo>
                      <a:pt x="19604" y="1360"/>
                      <a:pt x="19638" y="1239"/>
                      <a:pt x="19593" y="1239"/>
                    </a:cubicBezTo>
                    <a:cubicBezTo>
                      <a:pt x="19585" y="1239"/>
                      <a:pt x="19575" y="1242"/>
                      <a:pt x="19562" y="1250"/>
                    </a:cubicBezTo>
                    <a:cubicBezTo>
                      <a:pt x="19527" y="1286"/>
                      <a:pt x="19336" y="1453"/>
                      <a:pt x="19431" y="1465"/>
                    </a:cubicBezTo>
                    <a:cubicBezTo>
                      <a:pt x="19515" y="1489"/>
                      <a:pt x="19538" y="1465"/>
                      <a:pt x="19515" y="1548"/>
                    </a:cubicBezTo>
                    <a:cubicBezTo>
                      <a:pt x="19491" y="1608"/>
                      <a:pt x="19455" y="1655"/>
                      <a:pt x="19396" y="1655"/>
                    </a:cubicBezTo>
                    <a:cubicBezTo>
                      <a:pt x="19303" y="1644"/>
                      <a:pt x="19289" y="1440"/>
                      <a:pt x="19267" y="1440"/>
                    </a:cubicBezTo>
                    <a:cubicBezTo>
                      <a:pt x="19266" y="1440"/>
                      <a:pt x="19265" y="1441"/>
                      <a:pt x="19265" y="1441"/>
                    </a:cubicBezTo>
                    <a:cubicBezTo>
                      <a:pt x="19205" y="1453"/>
                      <a:pt x="19157" y="1489"/>
                      <a:pt x="19134" y="1536"/>
                    </a:cubicBezTo>
                    <a:cubicBezTo>
                      <a:pt x="19098" y="1596"/>
                      <a:pt x="19169" y="1608"/>
                      <a:pt x="19134" y="1667"/>
                    </a:cubicBezTo>
                    <a:cubicBezTo>
                      <a:pt x="19123" y="1688"/>
                      <a:pt x="19111" y="1696"/>
                      <a:pt x="19097" y="1696"/>
                    </a:cubicBezTo>
                    <a:cubicBezTo>
                      <a:pt x="19062" y="1696"/>
                      <a:pt x="19020" y="1644"/>
                      <a:pt x="18981" y="1644"/>
                    </a:cubicBezTo>
                    <a:cubicBezTo>
                      <a:pt x="18968" y="1644"/>
                      <a:pt x="18955" y="1651"/>
                      <a:pt x="18943" y="1667"/>
                    </a:cubicBezTo>
                    <a:cubicBezTo>
                      <a:pt x="18907" y="1727"/>
                      <a:pt x="18907" y="1810"/>
                      <a:pt x="18943" y="1870"/>
                    </a:cubicBezTo>
                    <a:cubicBezTo>
                      <a:pt x="18919" y="1834"/>
                      <a:pt x="18907" y="1762"/>
                      <a:pt x="18848" y="1751"/>
                    </a:cubicBezTo>
                    <a:cubicBezTo>
                      <a:pt x="18827" y="1740"/>
                      <a:pt x="18789" y="1732"/>
                      <a:pt x="18748" y="1732"/>
                    </a:cubicBezTo>
                    <a:cubicBezTo>
                      <a:pt x="18694" y="1732"/>
                      <a:pt x="18637" y="1746"/>
                      <a:pt x="18610" y="1786"/>
                    </a:cubicBezTo>
                    <a:cubicBezTo>
                      <a:pt x="18598" y="1810"/>
                      <a:pt x="18693" y="1810"/>
                      <a:pt x="18657" y="1870"/>
                    </a:cubicBezTo>
                    <a:cubicBezTo>
                      <a:pt x="18622" y="1905"/>
                      <a:pt x="18574" y="1941"/>
                      <a:pt x="18526" y="1953"/>
                    </a:cubicBezTo>
                    <a:cubicBezTo>
                      <a:pt x="18509" y="1960"/>
                      <a:pt x="18491" y="1962"/>
                      <a:pt x="18474" y="1962"/>
                    </a:cubicBezTo>
                    <a:cubicBezTo>
                      <a:pt x="18456" y="1962"/>
                      <a:pt x="18439" y="1960"/>
                      <a:pt x="18423" y="1960"/>
                    </a:cubicBezTo>
                    <a:cubicBezTo>
                      <a:pt x="18403" y="1960"/>
                      <a:pt x="18385" y="1963"/>
                      <a:pt x="18372" y="1977"/>
                    </a:cubicBezTo>
                    <a:cubicBezTo>
                      <a:pt x="18300" y="2012"/>
                      <a:pt x="18360" y="2108"/>
                      <a:pt x="18264" y="2108"/>
                    </a:cubicBezTo>
                    <a:cubicBezTo>
                      <a:pt x="18238" y="2108"/>
                      <a:pt x="18194" y="2057"/>
                      <a:pt x="18162" y="2057"/>
                    </a:cubicBezTo>
                    <a:cubicBezTo>
                      <a:pt x="18150" y="2057"/>
                      <a:pt x="18140" y="2064"/>
                      <a:pt x="18134" y="2084"/>
                    </a:cubicBezTo>
                    <a:cubicBezTo>
                      <a:pt x="18098" y="2155"/>
                      <a:pt x="18157" y="2251"/>
                      <a:pt x="18062" y="2298"/>
                    </a:cubicBezTo>
                    <a:lnTo>
                      <a:pt x="18038" y="2251"/>
                    </a:lnTo>
                    <a:cubicBezTo>
                      <a:pt x="18014" y="2227"/>
                      <a:pt x="18014" y="2215"/>
                      <a:pt x="18038" y="2203"/>
                    </a:cubicBezTo>
                    <a:cubicBezTo>
                      <a:pt x="18038" y="2201"/>
                      <a:pt x="18037" y="2200"/>
                      <a:pt x="18036" y="2200"/>
                    </a:cubicBezTo>
                    <a:cubicBezTo>
                      <a:pt x="18017" y="2200"/>
                      <a:pt x="17894" y="2323"/>
                      <a:pt x="17872" y="2334"/>
                    </a:cubicBezTo>
                    <a:cubicBezTo>
                      <a:pt x="17824" y="2358"/>
                      <a:pt x="17776" y="2334"/>
                      <a:pt x="17729" y="2370"/>
                    </a:cubicBezTo>
                    <a:cubicBezTo>
                      <a:pt x="17681" y="2405"/>
                      <a:pt x="17681" y="2441"/>
                      <a:pt x="17622" y="2465"/>
                    </a:cubicBezTo>
                    <a:cubicBezTo>
                      <a:pt x="17574" y="2501"/>
                      <a:pt x="17526" y="2513"/>
                      <a:pt x="17479" y="2513"/>
                    </a:cubicBezTo>
                    <a:cubicBezTo>
                      <a:pt x="17372" y="2524"/>
                      <a:pt x="17383" y="2632"/>
                      <a:pt x="17300" y="2667"/>
                    </a:cubicBezTo>
                    <a:cubicBezTo>
                      <a:pt x="17287" y="2674"/>
                      <a:pt x="17274" y="2676"/>
                      <a:pt x="17261" y="2676"/>
                    </a:cubicBezTo>
                    <a:cubicBezTo>
                      <a:pt x="17215" y="2676"/>
                      <a:pt x="17169" y="2646"/>
                      <a:pt x="17119" y="2646"/>
                    </a:cubicBezTo>
                    <a:cubicBezTo>
                      <a:pt x="17104" y="2646"/>
                      <a:pt x="17089" y="2649"/>
                      <a:pt x="17074" y="2655"/>
                    </a:cubicBezTo>
                    <a:cubicBezTo>
                      <a:pt x="17002" y="2691"/>
                      <a:pt x="17014" y="2774"/>
                      <a:pt x="16967" y="2822"/>
                    </a:cubicBezTo>
                    <a:cubicBezTo>
                      <a:pt x="16957" y="2832"/>
                      <a:pt x="16948" y="2836"/>
                      <a:pt x="16939" y="2836"/>
                    </a:cubicBezTo>
                    <a:cubicBezTo>
                      <a:pt x="16893" y="2836"/>
                      <a:pt x="16856" y="2721"/>
                      <a:pt x="16836" y="2691"/>
                    </a:cubicBezTo>
                    <a:cubicBezTo>
                      <a:pt x="16812" y="2751"/>
                      <a:pt x="16788" y="2810"/>
                      <a:pt x="16764" y="2870"/>
                    </a:cubicBezTo>
                    <a:cubicBezTo>
                      <a:pt x="16755" y="2928"/>
                      <a:pt x="16743" y="2949"/>
                      <a:pt x="16729" y="2949"/>
                    </a:cubicBezTo>
                    <a:cubicBezTo>
                      <a:pt x="16706" y="2949"/>
                      <a:pt x="16679" y="2890"/>
                      <a:pt x="16657" y="2846"/>
                    </a:cubicBezTo>
                    <a:lnTo>
                      <a:pt x="16657" y="2846"/>
                    </a:lnTo>
                    <a:cubicBezTo>
                      <a:pt x="16705" y="2953"/>
                      <a:pt x="16467" y="2977"/>
                      <a:pt x="16502" y="3060"/>
                    </a:cubicBezTo>
                    <a:cubicBezTo>
                      <a:pt x="16450" y="3043"/>
                      <a:pt x="16404" y="3032"/>
                      <a:pt x="16355" y="3032"/>
                    </a:cubicBezTo>
                    <a:cubicBezTo>
                      <a:pt x="16337" y="3032"/>
                      <a:pt x="16319" y="3033"/>
                      <a:pt x="16300" y="3036"/>
                    </a:cubicBezTo>
                    <a:cubicBezTo>
                      <a:pt x="16324" y="3096"/>
                      <a:pt x="16288" y="3096"/>
                      <a:pt x="16229" y="3120"/>
                    </a:cubicBezTo>
                    <a:cubicBezTo>
                      <a:pt x="16169" y="3155"/>
                      <a:pt x="16133" y="3251"/>
                      <a:pt x="16062" y="3286"/>
                    </a:cubicBezTo>
                    <a:cubicBezTo>
                      <a:pt x="16053" y="3286"/>
                      <a:pt x="15929" y="3216"/>
                      <a:pt x="15859" y="3216"/>
                    </a:cubicBezTo>
                    <a:cubicBezTo>
                      <a:pt x="15833" y="3216"/>
                      <a:pt x="15815" y="3225"/>
                      <a:pt x="15812" y="3251"/>
                    </a:cubicBezTo>
                    <a:cubicBezTo>
                      <a:pt x="15812" y="3285"/>
                      <a:pt x="15964" y="3406"/>
                      <a:pt x="15863" y="3406"/>
                    </a:cubicBezTo>
                    <a:cubicBezTo>
                      <a:pt x="15858" y="3406"/>
                      <a:pt x="15853" y="3406"/>
                      <a:pt x="15848" y="3405"/>
                    </a:cubicBezTo>
                    <a:cubicBezTo>
                      <a:pt x="15812" y="3400"/>
                      <a:pt x="15791" y="3388"/>
                      <a:pt x="15773" y="3388"/>
                    </a:cubicBezTo>
                    <a:cubicBezTo>
                      <a:pt x="15755" y="3388"/>
                      <a:pt x="15740" y="3400"/>
                      <a:pt x="15717" y="3441"/>
                    </a:cubicBezTo>
                    <a:cubicBezTo>
                      <a:pt x="15717" y="3441"/>
                      <a:pt x="15705" y="3525"/>
                      <a:pt x="15693" y="3525"/>
                    </a:cubicBezTo>
                    <a:cubicBezTo>
                      <a:pt x="15645" y="3489"/>
                      <a:pt x="15693" y="3358"/>
                      <a:pt x="15657" y="3346"/>
                    </a:cubicBezTo>
                    <a:lnTo>
                      <a:pt x="15657" y="3346"/>
                    </a:lnTo>
                    <a:cubicBezTo>
                      <a:pt x="15645" y="3346"/>
                      <a:pt x="15609" y="3394"/>
                      <a:pt x="15609" y="3405"/>
                    </a:cubicBezTo>
                    <a:cubicBezTo>
                      <a:pt x="15586" y="3441"/>
                      <a:pt x="15562" y="3453"/>
                      <a:pt x="15514" y="3465"/>
                    </a:cubicBezTo>
                    <a:cubicBezTo>
                      <a:pt x="15547" y="3454"/>
                      <a:pt x="15530" y="3433"/>
                      <a:pt x="15517" y="3402"/>
                    </a:cubicBezTo>
                    <a:lnTo>
                      <a:pt x="15517" y="3402"/>
                    </a:lnTo>
                    <a:cubicBezTo>
                      <a:pt x="15525" y="3440"/>
                      <a:pt x="15441" y="3431"/>
                      <a:pt x="15419" y="3453"/>
                    </a:cubicBezTo>
                    <a:cubicBezTo>
                      <a:pt x="15419" y="3465"/>
                      <a:pt x="15431" y="3489"/>
                      <a:pt x="15419" y="3501"/>
                    </a:cubicBezTo>
                    <a:cubicBezTo>
                      <a:pt x="15387" y="3532"/>
                      <a:pt x="15334" y="3559"/>
                      <a:pt x="15295" y="3559"/>
                    </a:cubicBezTo>
                    <a:cubicBezTo>
                      <a:pt x="15276" y="3559"/>
                      <a:pt x="15260" y="3552"/>
                      <a:pt x="15252" y="3536"/>
                    </a:cubicBezTo>
                    <a:cubicBezTo>
                      <a:pt x="15245" y="3521"/>
                      <a:pt x="15222" y="3514"/>
                      <a:pt x="15196" y="3514"/>
                    </a:cubicBezTo>
                    <a:cubicBezTo>
                      <a:pt x="15141" y="3514"/>
                      <a:pt x="15069" y="3544"/>
                      <a:pt x="15086" y="3584"/>
                    </a:cubicBezTo>
                    <a:cubicBezTo>
                      <a:pt x="15050" y="3620"/>
                      <a:pt x="14919" y="3620"/>
                      <a:pt x="14943" y="3691"/>
                    </a:cubicBezTo>
                    <a:cubicBezTo>
                      <a:pt x="14897" y="3691"/>
                      <a:pt x="14833" y="3686"/>
                      <a:pt x="14766" y="3686"/>
                    </a:cubicBezTo>
                    <a:cubicBezTo>
                      <a:pt x="14623" y="3686"/>
                      <a:pt x="14467" y="3708"/>
                      <a:pt x="14443" y="3846"/>
                    </a:cubicBezTo>
                    <a:cubicBezTo>
                      <a:pt x="14419" y="3773"/>
                      <a:pt x="14399" y="3746"/>
                      <a:pt x="14380" y="3746"/>
                    </a:cubicBezTo>
                    <a:cubicBezTo>
                      <a:pt x="14325" y="3746"/>
                      <a:pt x="14285" y="3990"/>
                      <a:pt x="14234" y="3990"/>
                    </a:cubicBezTo>
                    <a:cubicBezTo>
                      <a:pt x="14232" y="3990"/>
                      <a:pt x="14230" y="3989"/>
                      <a:pt x="14228" y="3989"/>
                    </a:cubicBezTo>
                    <a:cubicBezTo>
                      <a:pt x="14172" y="3981"/>
                      <a:pt x="14132" y="3935"/>
                      <a:pt x="14090" y="3935"/>
                    </a:cubicBezTo>
                    <a:cubicBezTo>
                      <a:pt x="14070" y="3935"/>
                      <a:pt x="14049" y="3946"/>
                      <a:pt x="14026" y="3977"/>
                    </a:cubicBezTo>
                    <a:cubicBezTo>
                      <a:pt x="13990" y="4048"/>
                      <a:pt x="13966" y="4132"/>
                      <a:pt x="13954" y="4203"/>
                    </a:cubicBezTo>
                    <a:cubicBezTo>
                      <a:pt x="13910" y="4177"/>
                      <a:pt x="13918" y="4118"/>
                      <a:pt x="13873" y="4118"/>
                    </a:cubicBezTo>
                    <a:cubicBezTo>
                      <a:pt x="13857" y="4118"/>
                      <a:pt x="13834" y="4125"/>
                      <a:pt x="13800" y="4144"/>
                    </a:cubicBezTo>
                    <a:cubicBezTo>
                      <a:pt x="13716" y="4179"/>
                      <a:pt x="13823" y="4239"/>
                      <a:pt x="13728" y="4263"/>
                    </a:cubicBezTo>
                    <a:cubicBezTo>
                      <a:pt x="13716" y="4227"/>
                      <a:pt x="13692" y="4120"/>
                      <a:pt x="13645" y="4108"/>
                    </a:cubicBezTo>
                    <a:cubicBezTo>
                      <a:pt x="13639" y="4107"/>
                      <a:pt x="13632" y="4106"/>
                      <a:pt x="13625" y="4106"/>
                    </a:cubicBezTo>
                    <a:cubicBezTo>
                      <a:pt x="13567" y="4106"/>
                      <a:pt x="13493" y="4149"/>
                      <a:pt x="13514" y="4191"/>
                    </a:cubicBezTo>
                    <a:cubicBezTo>
                      <a:pt x="13538" y="4239"/>
                      <a:pt x="13359" y="4310"/>
                      <a:pt x="13323" y="4322"/>
                    </a:cubicBezTo>
                    <a:cubicBezTo>
                      <a:pt x="13289" y="4340"/>
                      <a:pt x="13203" y="4376"/>
                      <a:pt x="13141" y="4376"/>
                    </a:cubicBezTo>
                    <a:cubicBezTo>
                      <a:pt x="13118" y="4376"/>
                      <a:pt x="13098" y="4371"/>
                      <a:pt x="13085" y="4358"/>
                    </a:cubicBezTo>
                    <a:cubicBezTo>
                      <a:pt x="13055" y="4328"/>
                      <a:pt x="13014" y="4313"/>
                      <a:pt x="12972" y="4313"/>
                    </a:cubicBezTo>
                    <a:cubicBezTo>
                      <a:pt x="12930" y="4313"/>
                      <a:pt x="12889" y="4328"/>
                      <a:pt x="12859" y="4358"/>
                    </a:cubicBezTo>
                    <a:cubicBezTo>
                      <a:pt x="12823" y="4406"/>
                      <a:pt x="12835" y="4453"/>
                      <a:pt x="12776" y="4489"/>
                    </a:cubicBezTo>
                    <a:cubicBezTo>
                      <a:pt x="12716" y="4513"/>
                      <a:pt x="12657" y="4525"/>
                      <a:pt x="12585" y="4525"/>
                    </a:cubicBezTo>
                    <a:cubicBezTo>
                      <a:pt x="12573" y="4525"/>
                      <a:pt x="12311" y="4572"/>
                      <a:pt x="12347" y="4596"/>
                    </a:cubicBezTo>
                    <a:cubicBezTo>
                      <a:pt x="12442" y="4679"/>
                      <a:pt x="12192" y="4691"/>
                      <a:pt x="12121" y="4715"/>
                    </a:cubicBezTo>
                    <a:cubicBezTo>
                      <a:pt x="12049" y="4727"/>
                      <a:pt x="11990" y="4751"/>
                      <a:pt x="11942" y="4775"/>
                    </a:cubicBezTo>
                    <a:cubicBezTo>
                      <a:pt x="11883" y="4810"/>
                      <a:pt x="11895" y="4810"/>
                      <a:pt x="11918" y="4822"/>
                    </a:cubicBezTo>
                    <a:cubicBezTo>
                      <a:pt x="11930" y="4846"/>
                      <a:pt x="11811" y="4858"/>
                      <a:pt x="11799" y="4858"/>
                    </a:cubicBezTo>
                    <a:cubicBezTo>
                      <a:pt x="11764" y="4870"/>
                      <a:pt x="11728" y="4894"/>
                      <a:pt x="11692" y="4918"/>
                    </a:cubicBezTo>
                    <a:cubicBezTo>
                      <a:pt x="11655" y="4936"/>
                      <a:pt x="11580" y="5007"/>
                      <a:pt x="11539" y="5007"/>
                    </a:cubicBezTo>
                    <a:cubicBezTo>
                      <a:pt x="11528" y="5007"/>
                      <a:pt x="11519" y="5002"/>
                      <a:pt x="11514" y="4989"/>
                    </a:cubicBezTo>
                    <a:cubicBezTo>
                      <a:pt x="11503" y="4963"/>
                      <a:pt x="11472" y="4953"/>
                      <a:pt x="11436" y="4953"/>
                    </a:cubicBezTo>
                    <a:cubicBezTo>
                      <a:pt x="11391" y="4953"/>
                      <a:pt x="11338" y="4969"/>
                      <a:pt x="11311" y="4989"/>
                    </a:cubicBezTo>
                    <a:cubicBezTo>
                      <a:pt x="11252" y="5025"/>
                      <a:pt x="11335" y="5072"/>
                      <a:pt x="11252" y="5108"/>
                    </a:cubicBezTo>
                    <a:cubicBezTo>
                      <a:pt x="11232" y="5069"/>
                      <a:pt x="11229" y="5030"/>
                      <a:pt x="11189" y="5030"/>
                    </a:cubicBezTo>
                    <a:cubicBezTo>
                      <a:pt x="11180" y="5030"/>
                      <a:pt x="11170" y="5032"/>
                      <a:pt x="11156" y="5037"/>
                    </a:cubicBezTo>
                    <a:cubicBezTo>
                      <a:pt x="11020" y="5037"/>
                      <a:pt x="11264" y="5156"/>
                      <a:pt x="11348" y="5156"/>
                    </a:cubicBezTo>
                    <a:cubicBezTo>
                      <a:pt x="11352" y="5156"/>
                      <a:pt x="11356" y="5156"/>
                      <a:pt x="11359" y="5156"/>
                    </a:cubicBezTo>
                    <a:lnTo>
                      <a:pt x="11371" y="5156"/>
                    </a:lnTo>
                    <a:cubicBezTo>
                      <a:pt x="11417" y="5148"/>
                      <a:pt x="11472" y="5116"/>
                      <a:pt x="11516" y="5116"/>
                    </a:cubicBezTo>
                    <a:cubicBezTo>
                      <a:pt x="11540" y="5116"/>
                      <a:pt x="11560" y="5126"/>
                      <a:pt x="11573" y="5156"/>
                    </a:cubicBezTo>
                    <a:cubicBezTo>
                      <a:pt x="11608" y="5156"/>
                      <a:pt x="11668" y="5105"/>
                      <a:pt x="11711" y="5105"/>
                    </a:cubicBezTo>
                    <a:cubicBezTo>
                      <a:pt x="11728" y="5105"/>
                      <a:pt x="11742" y="5112"/>
                      <a:pt x="11752" y="5132"/>
                    </a:cubicBezTo>
                    <a:cubicBezTo>
                      <a:pt x="11752" y="5108"/>
                      <a:pt x="11633" y="5013"/>
                      <a:pt x="11704" y="4989"/>
                    </a:cubicBezTo>
                    <a:cubicBezTo>
                      <a:pt x="11714" y="4986"/>
                      <a:pt x="11724" y="4985"/>
                      <a:pt x="11735" y="4985"/>
                    </a:cubicBezTo>
                    <a:cubicBezTo>
                      <a:pt x="11785" y="4985"/>
                      <a:pt x="11850" y="5011"/>
                      <a:pt x="11899" y="5011"/>
                    </a:cubicBezTo>
                    <a:cubicBezTo>
                      <a:pt x="11922" y="5011"/>
                      <a:pt x="11941" y="5005"/>
                      <a:pt x="11954" y="4989"/>
                    </a:cubicBezTo>
                    <a:cubicBezTo>
                      <a:pt x="11978" y="4965"/>
                      <a:pt x="11930" y="4941"/>
                      <a:pt x="11918" y="4929"/>
                    </a:cubicBezTo>
                    <a:cubicBezTo>
                      <a:pt x="11907" y="4882"/>
                      <a:pt x="11978" y="4858"/>
                      <a:pt x="12014" y="4846"/>
                    </a:cubicBezTo>
                    <a:cubicBezTo>
                      <a:pt x="12030" y="4841"/>
                      <a:pt x="12070" y="4833"/>
                      <a:pt x="12105" y="4833"/>
                    </a:cubicBezTo>
                    <a:cubicBezTo>
                      <a:pt x="12146" y="4833"/>
                      <a:pt x="12181" y="4843"/>
                      <a:pt x="12168" y="4882"/>
                    </a:cubicBezTo>
                    <a:cubicBezTo>
                      <a:pt x="12145" y="4965"/>
                      <a:pt x="11978" y="5013"/>
                      <a:pt x="12038" y="5072"/>
                    </a:cubicBezTo>
                    <a:cubicBezTo>
                      <a:pt x="12058" y="5093"/>
                      <a:pt x="12084" y="5102"/>
                      <a:pt x="12109" y="5102"/>
                    </a:cubicBezTo>
                    <a:cubicBezTo>
                      <a:pt x="12156" y="5102"/>
                      <a:pt x="12200" y="5068"/>
                      <a:pt x="12192" y="5013"/>
                    </a:cubicBezTo>
                    <a:cubicBezTo>
                      <a:pt x="12200" y="4941"/>
                      <a:pt x="12332" y="4885"/>
                      <a:pt x="12432" y="4885"/>
                    </a:cubicBezTo>
                    <a:cubicBezTo>
                      <a:pt x="12481" y="4885"/>
                      <a:pt x="12522" y="4898"/>
                      <a:pt x="12538" y="4929"/>
                    </a:cubicBezTo>
                    <a:cubicBezTo>
                      <a:pt x="12526" y="4906"/>
                      <a:pt x="12478" y="4834"/>
                      <a:pt x="12514" y="4810"/>
                    </a:cubicBezTo>
                    <a:cubicBezTo>
                      <a:pt x="12561" y="4799"/>
                      <a:pt x="12654" y="4752"/>
                      <a:pt x="12634" y="4705"/>
                    </a:cubicBezTo>
                    <a:lnTo>
                      <a:pt x="12634" y="4705"/>
                    </a:lnTo>
                    <a:cubicBezTo>
                      <a:pt x="12646" y="4731"/>
                      <a:pt x="12681" y="4740"/>
                      <a:pt x="12727" y="4740"/>
                    </a:cubicBezTo>
                    <a:cubicBezTo>
                      <a:pt x="12868" y="4740"/>
                      <a:pt x="13118" y="4647"/>
                      <a:pt x="13181" y="4620"/>
                    </a:cubicBezTo>
                    <a:cubicBezTo>
                      <a:pt x="13320" y="4566"/>
                      <a:pt x="13440" y="4464"/>
                      <a:pt x="13515" y="4340"/>
                    </a:cubicBezTo>
                    <a:lnTo>
                      <a:pt x="13515" y="4340"/>
                    </a:lnTo>
                    <a:cubicBezTo>
                      <a:pt x="13494" y="4387"/>
                      <a:pt x="13473" y="4457"/>
                      <a:pt x="13514" y="4465"/>
                    </a:cubicBezTo>
                    <a:lnTo>
                      <a:pt x="13573" y="4429"/>
                    </a:lnTo>
                    <a:cubicBezTo>
                      <a:pt x="13583" y="4426"/>
                      <a:pt x="13587" y="4425"/>
                      <a:pt x="13589" y="4425"/>
                    </a:cubicBezTo>
                    <a:cubicBezTo>
                      <a:pt x="13595" y="4425"/>
                      <a:pt x="13583" y="4436"/>
                      <a:pt x="13609" y="4453"/>
                    </a:cubicBezTo>
                    <a:cubicBezTo>
                      <a:pt x="13626" y="4464"/>
                      <a:pt x="13653" y="4476"/>
                      <a:pt x="13676" y="4476"/>
                    </a:cubicBezTo>
                    <a:cubicBezTo>
                      <a:pt x="13702" y="4476"/>
                      <a:pt x="13723" y="4462"/>
                      <a:pt x="13716" y="4418"/>
                    </a:cubicBezTo>
                    <a:cubicBezTo>
                      <a:pt x="13692" y="4370"/>
                      <a:pt x="13669" y="4346"/>
                      <a:pt x="13752" y="4322"/>
                    </a:cubicBezTo>
                    <a:cubicBezTo>
                      <a:pt x="13788" y="4298"/>
                      <a:pt x="13823" y="4287"/>
                      <a:pt x="13871" y="4275"/>
                    </a:cubicBezTo>
                    <a:cubicBezTo>
                      <a:pt x="13902" y="4275"/>
                      <a:pt x="13906" y="4301"/>
                      <a:pt x="13922" y="4301"/>
                    </a:cubicBezTo>
                    <a:cubicBezTo>
                      <a:pt x="13924" y="4301"/>
                      <a:pt x="13927" y="4300"/>
                      <a:pt x="13931" y="4298"/>
                    </a:cubicBezTo>
                    <a:lnTo>
                      <a:pt x="14121" y="4227"/>
                    </a:lnTo>
                    <a:cubicBezTo>
                      <a:pt x="14224" y="4193"/>
                      <a:pt x="14140" y="4060"/>
                      <a:pt x="14102" y="4060"/>
                    </a:cubicBezTo>
                    <a:cubicBezTo>
                      <a:pt x="14100" y="4060"/>
                      <a:pt x="14099" y="4060"/>
                      <a:pt x="14097" y="4060"/>
                    </a:cubicBezTo>
                    <a:cubicBezTo>
                      <a:pt x="14104" y="4058"/>
                      <a:pt x="14112" y="4057"/>
                      <a:pt x="14121" y="4057"/>
                    </a:cubicBezTo>
                    <a:cubicBezTo>
                      <a:pt x="14195" y="4057"/>
                      <a:pt x="14342" y="4133"/>
                      <a:pt x="14395" y="4144"/>
                    </a:cubicBezTo>
                    <a:cubicBezTo>
                      <a:pt x="14466" y="4144"/>
                      <a:pt x="14514" y="4132"/>
                      <a:pt x="14431" y="4096"/>
                    </a:cubicBezTo>
                    <a:cubicBezTo>
                      <a:pt x="14383" y="4072"/>
                      <a:pt x="14288" y="4013"/>
                      <a:pt x="14419" y="4001"/>
                    </a:cubicBezTo>
                    <a:cubicBezTo>
                      <a:pt x="14478" y="4001"/>
                      <a:pt x="14538" y="4013"/>
                      <a:pt x="14597" y="4037"/>
                    </a:cubicBezTo>
                    <a:cubicBezTo>
                      <a:pt x="14597" y="4037"/>
                      <a:pt x="14635" y="4052"/>
                      <a:pt x="14657" y="4052"/>
                    </a:cubicBezTo>
                    <a:cubicBezTo>
                      <a:pt x="14662" y="4052"/>
                      <a:pt x="14666" y="4051"/>
                      <a:pt x="14669" y="4048"/>
                    </a:cubicBezTo>
                    <a:lnTo>
                      <a:pt x="14669" y="4048"/>
                    </a:lnTo>
                    <a:cubicBezTo>
                      <a:pt x="14668" y="4049"/>
                      <a:pt x="14666" y="4049"/>
                      <a:pt x="14665" y="4049"/>
                    </a:cubicBezTo>
                    <a:cubicBezTo>
                      <a:pt x="14639" y="4049"/>
                      <a:pt x="14585" y="3952"/>
                      <a:pt x="14585" y="3929"/>
                    </a:cubicBezTo>
                    <a:cubicBezTo>
                      <a:pt x="14587" y="3926"/>
                      <a:pt x="14591" y="3925"/>
                      <a:pt x="14597" y="3925"/>
                    </a:cubicBezTo>
                    <a:cubicBezTo>
                      <a:pt x="14639" y="3925"/>
                      <a:pt x="14777" y="3989"/>
                      <a:pt x="14788" y="3989"/>
                    </a:cubicBezTo>
                    <a:cubicBezTo>
                      <a:pt x="14831" y="4004"/>
                      <a:pt x="14855" y="4010"/>
                      <a:pt x="14867" y="4010"/>
                    </a:cubicBezTo>
                    <a:cubicBezTo>
                      <a:pt x="14921" y="4010"/>
                      <a:pt x="14705" y="3882"/>
                      <a:pt x="14705" y="3882"/>
                    </a:cubicBezTo>
                    <a:cubicBezTo>
                      <a:pt x="14709" y="3876"/>
                      <a:pt x="14719" y="3873"/>
                      <a:pt x="14732" y="3873"/>
                    </a:cubicBezTo>
                    <a:cubicBezTo>
                      <a:pt x="14772" y="3873"/>
                      <a:pt x="14844" y="3893"/>
                      <a:pt x="14890" y="3893"/>
                    </a:cubicBezTo>
                    <a:cubicBezTo>
                      <a:pt x="14920" y="3893"/>
                      <a:pt x="14938" y="3885"/>
                      <a:pt x="14931" y="3858"/>
                    </a:cubicBezTo>
                    <a:lnTo>
                      <a:pt x="14931" y="3858"/>
                    </a:lnTo>
                    <a:cubicBezTo>
                      <a:pt x="14935" y="3873"/>
                      <a:pt x="14950" y="3879"/>
                      <a:pt x="14973" y="3879"/>
                    </a:cubicBezTo>
                    <a:cubicBezTo>
                      <a:pt x="15079" y="3879"/>
                      <a:pt x="15348" y="3744"/>
                      <a:pt x="15407" y="3715"/>
                    </a:cubicBezTo>
                    <a:cubicBezTo>
                      <a:pt x="15478" y="3679"/>
                      <a:pt x="15550" y="3632"/>
                      <a:pt x="15621" y="3572"/>
                    </a:cubicBezTo>
                    <a:cubicBezTo>
                      <a:pt x="15632" y="3564"/>
                      <a:pt x="15643" y="3562"/>
                      <a:pt x="15655" y="3562"/>
                    </a:cubicBezTo>
                    <a:cubicBezTo>
                      <a:pt x="15683" y="3562"/>
                      <a:pt x="15715" y="3577"/>
                      <a:pt x="15741" y="3577"/>
                    </a:cubicBezTo>
                    <a:cubicBezTo>
                      <a:pt x="15754" y="3577"/>
                      <a:pt x="15766" y="3573"/>
                      <a:pt x="15776" y="3560"/>
                    </a:cubicBezTo>
                    <a:cubicBezTo>
                      <a:pt x="15812" y="3513"/>
                      <a:pt x="15824" y="3429"/>
                      <a:pt x="15859" y="3417"/>
                    </a:cubicBezTo>
                    <a:lnTo>
                      <a:pt x="15859" y="3417"/>
                    </a:lnTo>
                    <a:cubicBezTo>
                      <a:pt x="15859" y="3417"/>
                      <a:pt x="15828" y="3596"/>
                      <a:pt x="15860" y="3596"/>
                    </a:cubicBezTo>
                    <a:cubicBezTo>
                      <a:pt x="15868" y="3596"/>
                      <a:pt x="15879" y="3586"/>
                      <a:pt x="15895" y="3560"/>
                    </a:cubicBezTo>
                    <a:cubicBezTo>
                      <a:pt x="15943" y="3513"/>
                      <a:pt x="16026" y="3489"/>
                      <a:pt x="16002" y="3417"/>
                    </a:cubicBezTo>
                    <a:cubicBezTo>
                      <a:pt x="15981" y="3353"/>
                      <a:pt x="16095" y="3376"/>
                      <a:pt x="16100" y="3346"/>
                    </a:cubicBezTo>
                    <a:lnTo>
                      <a:pt x="16100" y="3346"/>
                    </a:lnTo>
                    <a:cubicBezTo>
                      <a:pt x="16114" y="3395"/>
                      <a:pt x="16157" y="3425"/>
                      <a:pt x="16208" y="3425"/>
                    </a:cubicBezTo>
                    <a:cubicBezTo>
                      <a:pt x="16223" y="3425"/>
                      <a:pt x="16237" y="3422"/>
                      <a:pt x="16252" y="3417"/>
                    </a:cubicBezTo>
                    <a:cubicBezTo>
                      <a:pt x="16324" y="3405"/>
                      <a:pt x="16264" y="3227"/>
                      <a:pt x="16324" y="3167"/>
                    </a:cubicBezTo>
                    <a:cubicBezTo>
                      <a:pt x="16354" y="3132"/>
                      <a:pt x="16383" y="3118"/>
                      <a:pt x="16411" y="3118"/>
                    </a:cubicBezTo>
                    <a:cubicBezTo>
                      <a:pt x="16505" y="3118"/>
                      <a:pt x="16582" y="3279"/>
                      <a:pt x="16610" y="3334"/>
                    </a:cubicBezTo>
                    <a:cubicBezTo>
                      <a:pt x="16633" y="3227"/>
                      <a:pt x="16669" y="3120"/>
                      <a:pt x="16717" y="3024"/>
                    </a:cubicBezTo>
                    <a:cubicBezTo>
                      <a:pt x="16764" y="3060"/>
                      <a:pt x="16824" y="3084"/>
                      <a:pt x="16883" y="3108"/>
                    </a:cubicBezTo>
                    <a:cubicBezTo>
                      <a:pt x="16860" y="3048"/>
                      <a:pt x="16967" y="3024"/>
                      <a:pt x="17002" y="2989"/>
                    </a:cubicBezTo>
                    <a:cubicBezTo>
                      <a:pt x="17038" y="2965"/>
                      <a:pt x="17098" y="2846"/>
                      <a:pt x="17074" y="2834"/>
                    </a:cubicBezTo>
                    <a:lnTo>
                      <a:pt x="17074" y="2834"/>
                    </a:lnTo>
                    <a:cubicBezTo>
                      <a:pt x="17133" y="2859"/>
                      <a:pt x="17138" y="2945"/>
                      <a:pt x="17179" y="2945"/>
                    </a:cubicBezTo>
                    <a:cubicBezTo>
                      <a:pt x="17196" y="2945"/>
                      <a:pt x="17218" y="2931"/>
                      <a:pt x="17252" y="2894"/>
                    </a:cubicBezTo>
                    <a:cubicBezTo>
                      <a:pt x="17298" y="2853"/>
                      <a:pt x="17333" y="2835"/>
                      <a:pt x="17361" y="2835"/>
                    </a:cubicBezTo>
                    <a:cubicBezTo>
                      <a:pt x="17391" y="2835"/>
                      <a:pt x="17412" y="2856"/>
                      <a:pt x="17431" y="2894"/>
                    </a:cubicBezTo>
                    <a:cubicBezTo>
                      <a:pt x="17502" y="2870"/>
                      <a:pt x="17455" y="2834"/>
                      <a:pt x="17467" y="2798"/>
                    </a:cubicBezTo>
                    <a:cubicBezTo>
                      <a:pt x="17479" y="2763"/>
                      <a:pt x="17586" y="2739"/>
                      <a:pt x="17610" y="2691"/>
                    </a:cubicBezTo>
                    <a:cubicBezTo>
                      <a:pt x="17645" y="2643"/>
                      <a:pt x="17586" y="2608"/>
                      <a:pt x="17610" y="2572"/>
                    </a:cubicBezTo>
                    <a:cubicBezTo>
                      <a:pt x="17621" y="2526"/>
                      <a:pt x="17700" y="2524"/>
                      <a:pt x="17683" y="2492"/>
                    </a:cubicBezTo>
                    <a:lnTo>
                      <a:pt x="17683" y="2492"/>
                    </a:lnTo>
                    <a:cubicBezTo>
                      <a:pt x="17701" y="2523"/>
                      <a:pt x="17703" y="2537"/>
                      <a:pt x="17715" y="2537"/>
                    </a:cubicBezTo>
                    <a:cubicBezTo>
                      <a:pt x="17724" y="2537"/>
                      <a:pt x="17740" y="2528"/>
                      <a:pt x="17776" y="2513"/>
                    </a:cubicBezTo>
                    <a:lnTo>
                      <a:pt x="17919" y="2441"/>
                    </a:lnTo>
                    <a:lnTo>
                      <a:pt x="17919" y="2441"/>
                    </a:lnTo>
                    <a:cubicBezTo>
                      <a:pt x="17931" y="2477"/>
                      <a:pt x="17967" y="2524"/>
                      <a:pt x="17907" y="2548"/>
                    </a:cubicBezTo>
                    <a:cubicBezTo>
                      <a:pt x="17895" y="2584"/>
                      <a:pt x="17860" y="2572"/>
                      <a:pt x="17883" y="2620"/>
                    </a:cubicBezTo>
                    <a:cubicBezTo>
                      <a:pt x="18026" y="2548"/>
                      <a:pt x="17991" y="2453"/>
                      <a:pt x="18086" y="2346"/>
                    </a:cubicBezTo>
                    <a:cubicBezTo>
                      <a:pt x="18105" y="2321"/>
                      <a:pt x="18118" y="2312"/>
                      <a:pt x="18126" y="2312"/>
                    </a:cubicBezTo>
                    <a:cubicBezTo>
                      <a:pt x="18155" y="2312"/>
                      <a:pt x="18134" y="2417"/>
                      <a:pt x="18134" y="2417"/>
                    </a:cubicBezTo>
                    <a:cubicBezTo>
                      <a:pt x="18157" y="2393"/>
                      <a:pt x="18181" y="2370"/>
                      <a:pt x="18205" y="2346"/>
                    </a:cubicBezTo>
                    <a:cubicBezTo>
                      <a:pt x="18223" y="2300"/>
                      <a:pt x="18235" y="2282"/>
                      <a:pt x="18267" y="2282"/>
                    </a:cubicBezTo>
                    <a:cubicBezTo>
                      <a:pt x="18276" y="2282"/>
                      <a:pt x="18287" y="2284"/>
                      <a:pt x="18300" y="2286"/>
                    </a:cubicBezTo>
                    <a:cubicBezTo>
                      <a:pt x="18313" y="2289"/>
                      <a:pt x="18327" y="2291"/>
                      <a:pt x="18341" y="2291"/>
                    </a:cubicBezTo>
                    <a:cubicBezTo>
                      <a:pt x="18432" y="2291"/>
                      <a:pt x="18534" y="2229"/>
                      <a:pt x="18431" y="2167"/>
                    </a:cubicBezTo>
                    <a:cubicBezTo>
                      <a:pt x="18467" y="2155"/>
                      <a:pt x="18467" y="2132"/>
                      <a:pt x="18479" y="2120"/>
                    </a:cubicBezTo>
                    <a:cubicBezTo>
                      <a:pt x="18479" y="2119"/>
                      <a:pt x="18480" y="2119"/>
                      <a:pt x="18481" y="2119"/>
                    </a:cubicBezTo>
                    <a:cubicBezTo>
                      <a:pt x="18494" y="2119"/>
                      <a:pt x="18527" y="2215"/>
                      <a:pt x="18538" y="2227"/>
                    </a:cubicBezTo>
                    <a:cubicBezTo>
                      <a:pt x="18541" y="2230"/>
                      <a:pt x="18546" y="2231"/>
                      <a:pt x="18551" y="2231"/>
                    </a:cubicBezTo>
                    <a:cubicBezTo>
                      <a:pt x="18567" y="2231"/>
                      <a:pt x="18592" y="2218"/>
                      <a:pt x="18610" y="2191"/>
                    </a:cubicBezTo>
                    <a:cubicBezTo>
                      <a:pt x="18705" y="2072"/>
                      <a:pt x="18610" y="1953"/>
                      <a:pt x="18741" y="1881"/>
                    </a:cubicBezTo>
                    <a:cubicBezTo>
                      <a:pt x="18753" y="1929"/>
                      <a:pt x="18788" y="1977"/>
                      <a:pt x="18836" y="2001"/>
                    </a:cubicBezTo>
                    <a:cubicBezTo>
                      <a:pt x="18848" y="2006"/>
                      <a:pt x="18860" y="2009"/>
                      <a:pt x="18872" y="2009"/>
                    </a:cubicBezTo>
                    <a:cubicBezTo>
                      <a:pt x="18923" y="2009"/>
                      <a:pt x="18969" y="1958"/>
                      <a:pt x="18954" y="1905"/>
                    </a:cubicBezTo>
                    <a:lnTo>
                      <a:pt x="18954" y="1905"/>
                    </a:lnTo>
                    <a:cubicBezTo>
                      <a:pt x="18975" y="1939"/>
                      <a:pt x="19012" y="1957"/>
                      <a:pt x="19050" y="1957"/>
                    </a:cubicBezTo>
                    <a:cubicBezTo>
                      <a:pt x="19071" y="1957"/>
                      <a:pt x="19091" y="1952"/>
                      <a:pt x="19110" y="1941"/>
                    </a:cubicBezTo>
                    <a:cubicBezTo>
                      <a:pt x="19088" y="1908"/>
                      <a:pt x="18974" y="1784"/>
                      <a:pt x="19060" y="1784"/>
                    </a:cubicBezTo>
                    <a:cubicBezTo>
                      <a:pt x="19068" y="1784"/>
                      <a:pt x="19076" y="1784"/>
                      <a:pt x="19086" y="1786"/>
                    </a:cubicBezTo>
                    <a:cubicBezTo>
                      <a:pt x="19128" y="1795"/>
                      <a:pt x="19165" y="1833"/>
                      <a:pt x="19212" y="1833"/>
                    </a:cubicBezTo>
                    <a:cubicBezTo>
                      <a:pt x="19232" y="1833"/>
                      <a:pt x="19253" y="1827"/>
                      <a:pt x="19277" y="1810"/>
                    </a:cubicBezTo>
                    <a:cubicBezTo>
                      <a:pt x="19324" y="1786"/>
                      <a:pt x="19324" y="1727"/>
                      <a:pt x="19384" y="1703"/>
                    </a:cubicBezTo>
                    <a:cubicBezTo>
                      <a:pt x="19389" y="1712"/>
                      <a:pt x="19399" y="1716"/>
                      <a:pt x="19413" y="1716"/>
                    </a:cubicBezTo>
                    <a:cubicBezTo>
                      <a:pt x="19483" y="1716"/>
                      <a:pt x="19641" y="1602"/>
                      <a:pt x="19681" y="1572"/>
                    </a:cubicBezTo>
                    <a:cubicBezTo>
                      <a:pt x="19741" y="1512"/>
                      <a:pt x="19598" y="1512"/>
                      <a:pt x="19610" y="1477"/>
                    </a:cubicBezTo>
                    <a:cubicBezTo>
                      <a:pt x="19617" y="1448"/>
                      <a:pt x="19636" y="1438"/>
                      <a:pt x="19659" y="1438"/>
                    </a:cubicBezTo>
                    <a:cubicBezTo>
                      <a:pt x="19714" y="1438"/>
                      <a:pt x="19796" y="1496"/>
                      <a:pt x="19812" y="1512"/>
                    </a:cubicBezTo>
                    <a:cubicBezTo>
                      <a:pt x="19814" y="1513"/>
                      <a:pt x="19816" y="1514"/>
                      <a:pt x="19819" y="1514"/>
                    </a:cubicBezTo>
                    <a:cubicBezTo>
                      <a:pt x="19854" y="1514"/>
                      <a:pt x="19957" y="1451"/>
                      <a:pt x="19979" y="1429"/>
                    </a:cubicBezTo>
                    <a:cubicBezTo>
                      <a:pt x="20062" y="1370"/>
                      <a:pt x="20146" y="1286"/>
                      <a:pt x="20217" y="1203"/>
                    </a:cubicBezTo>
                    <a:cubicBezTo>
                      <a:pt x="20241" y="1179"/>
                      <a:pt x="20336" y="1000"/>
                      <a:pt x="20360" y="1000"/>
                    </a:cubicBezTo>
                    <a:cubicBezTo>
                      <a:pt x="20371" y="1000"/>
                      <a:pt x="20343" y="1200"/>
                      <a:pt x="20371" y="1200"/>
                    </a:cubicBezTo>
                    <a:cubicBezTo>
                      <a:pt x="20375" y="1200"/>
                      <a:pt x="20379" y="1197"/>
                      <a:pt x="20384" y="1191"/>
                    </a:cubicBezTo>
                    <a:cubicBezTo>
                      <a:pt x="20443" y="1131"/>
                      <a:pt x="20598" y="893"/>
                      <a:pt x="20562" y="858"/>
                    </a:cubicBezTo>
                    <a:lnTo>
                      <a:pt x="20562" y="858"/>
                    </a:lnTo>
                    <a:cubicBezTo>
                      <a:pt x="20585" y="880"/>
                      <a:pt x="20609" y="889"/>
                      <a:pt x="20635" y="889"/>
                    </a:cubicBezTo>
                    <a:cubicBezTo>
                      <a:pt x="20665" y="889"/>
                      <a:pt x="20697" y="877"/>
                      <a:pt x="20729" y="858"/>
                    </a:cubicBezTo>
                    <a:cubicBezTo>
                      <a:pt x="20777" y="810"/>
                      <a:pt x="20824" y="774"/>
                      <a:pt x="20860" y="715"/>
                    </a:cubicBezTo>
                    <a:cubicBezTo>
                      <a:pt x="20896" y="679"/>
                      <a:pt x="20872" y="631"/>
                      <a:pt x="20908" y="596"/>
                    </a:cubicBezTo>
                    <a:cubicBezTo>
                      <a:pt x="20920" y="560"/>
                      <a:pt x="20943" y="536"/>
                      <a:pt x="20979" y="524"/>
                    </a:cubicBezTo>
                    <a:cubicBezTo>
                      <a:pt x="21004" y="509"/>
                      <a:pt x="21029" y="503"/>
                      <a:pt x="21054" y="503"/>
                    </a:cubicBezTo>
                    <a:cubicBezTo>
                      <a:pt x="21089" y="503"/>
                      <a:pt x="21123" y="515"/>
                      <a:pt x="21158" y="536"/>
                    </a:cubicBezTo>
                    <a:cubicBezTo>
                      <a:pt x="21170" y="536"/>
                      <a:pt x="21182" y="524"/>
                      <a:pt x="21182" y="488"/>
                    </a:cubicBezTo>
                    <a:cubicBezTo>
                      <a:pt x="21205" y="488"/>
                      <a:pt x="21241" y="488"/>
                      <a:pt x="21265" y="512"/>
                    </a:cubicBezTo>
                    <a:cubicBezTo>
                      <a:pt x="21312" y="524"/>
                      <a:pt x="21396" y="512"/>
                      <a:pt x="21420" y="584"/>
                    </a:cubicBezTo>
                    <a:cubicBezTo>
                      <a:pt x="21432" y="643"/>
                      <a:pt x="21432" y="703"/>
                      <a:pt x="21432" y="750"/>
                    </a:cubicBezTo>
                    <a:cubicBezTo>
                      <a:pt x="21432" y="774"/>
                      <a:pt x="21432" y="858"/>
                      <a:pt x="21467" y="869"/>
                    </a:cubicBezTo>
                    <a:cubicBezTo>
                      <a:pt x="21527" y="905"/>
                      <a:pt x="21539" y="1131"/>
                      <a:pt x="21563" y="1215"/>
                    </a:cubicBezTo>
                    <a:cubicBezTo>
                      <a:pt x="21563" y="1239"/>
                      <a:pt x="21693" y="1453"/>
                      <a:pt x="21682" y="1465"/>
                    </a:cubicBezTo>
                    <a:cubicBezTo>
                      <a:pt x="21680" y="1466"/>
                      <a:pt x="21677" y="1467"/>
                      <a:pt x="21674" y="1467"/>
                    </a:cubicBezTo>
                    <a:cubicBezTo>
                      <a:pt x="21654" y="1467"/>
                      <a:pt x="21608" y="1441"/>
                      <a:pt x="21598" y="1441"/>
                    </a:cubicBezTo>
                    <a:lnTo>
                      <a:pt x="21670" y="1548"/>
                    </a:lnTo>
                    <a:cubicBezTo>
                      <a:pt x="21682" y="1560"/>
                      <a:pt x="21777" y="1620"/>
                      <a:pt x="21789" y="1643"/>
                    </a:cubicBezTo>
                    <a:cubicBezTo>
                      <a:pt x="21789" y="1655"/>
                      <a:pt x="21717" y="1655"/>
                      <a:pt x="21705" y="1679"/>
                    </a:cubicBezTo>
                    <a:cubicBezTo>
                      <a:pt x="21693" y="1727"/>
                      <a:pt x="21693" y="1774"/>
                      <a:pt x="21717" y="1822"/>
                    </a:cubicBezTo>
                    <a:cubicBezTo>
                      <a:pt x="21753" y="1881"/>
                      <a:pt x="21813" y="1989"/>
                      <a:pt x="21717" y="2001"/>
                    </a:cubicBezTo>
                    <a:cubicBezTo>
                      <a:pt x="21750" y="2001"/>
                      <a:pt x="21792" y="2050"/>
                      <a:pt x="21808" y="2050"/>
                    </a:cubicBezTo>
                    <a:cubicBezTo>
                      <a:pt x="21810" y="2050"/>
                      <a:pt x="21811" y="2049"/>
                      <a:pt x="21812" y="2049"/>
                    </a:cubicBezTo>
                    <a:lnTo>
                      <a:pt x="21812" y="2049"/>
                    </a:lnTo>
                    <a:cubicBezTo>
                      <a:pt x="21753" y="2096"/>
                      <a:pt x="21765" y="2132"/>
                      <a:pt x="21777" y="2227"/>
                    </a:cubicBezTo>
                    <a:cubicBezTo>
                      <a:pt x="21777" y="2274"/>
                      <a:pt x="21789" y="2334"/>
                      <a:pt x="21813" y="2382"/>
                    </a:cubicBezTo>
                    <a:cubicBezTo>
                      <a:pt x="21818" y="2393"/>
                      <a:pt x="21827" y="2393"/>
                      <a:pt x="21835" y="2393"/>
                    </a:cubicBezTo>
                    <a:cubicBezTo>
                      <a:pt x="21842" y="2393"/>
                      <a:pt x="21848" y="2393"/>
                      <a:pt x="21848" y="2405"/>
                    </a:cubicBezTo>
                    <a:cubicBezTo>
                      <a:pt x="21860" y="2513"/>
                      <a:pt x="21813" y="2548"/>
                      <a:pt x="21824" y="2655"/>
                    </a:cubicBezTo>
                    <a:cubicBezTo>
                      <a:pt x="21824" y="2703"/>
                      <a:pt x="21872" y="2917"/>
                      <a:pt x="21813" y="2917"/>
                    </a:cubicBezTo>
                    <a:cubicBezTo>
                      <a:pt x="21817" y="2964"/>
                      <a:pt x="21831" y="2974"/>
                      <a:pt x="21848" y="2974"/>
                    </a:cubicBezTo>
                    <a:cubicBezTo>
                      <a:pt x="21861" y="2974"/>
                      <a:pt x="21876" y="2968"/>
                      <a:pt x="21891" y="2968"/>
                    </a:cubicBezTo>
                    <a:cubicBezTo>
                      <a:pt x="21906" y="2968"/>
                      <a:pt x="21920" y="2975"/>
                      <a:pt x="21932" y="3001"/>
                    </a:cubicBezTo>
                    <a:cubicBezTo>
                      <a:pt x="21955" y="3036"/>
                      <a:pt x="21884" y="3084"/>
                      <a:pt x="21872" y="3096"/>
                    </a:cubicBezTo>
                    <a:cubicBezTo>
                      <a:pt x="21860" y="3108"/>
                      <a:pt x="21848" y="3155"/>
                      <a:pt x="21848" y="3179"/>
                    </a:cubicBezTo>
                    <a:cubicBezTo>
                      <a:pt x="21836" y="3251"/>
                      <a:pt x="21979" y="3548"/>
                      <a:pt x="21896" y="3560"/>
                    </a:cubicBezTo>
                    <a:cubicBezTo>
                      <a:pt x="21920" y="3560"/>
                      <a:pt x="22063" y="3572"/>
                      <a:pt x="22063" y="3608"/>
                    </a:cubicBezTo>
                    <a:cubicBezTo>
                      <a:pt x="22063" y="3656"/>
                      <a:pt x="22015" y="3656"/>
                      <a:pt x="22003" y="3667"/>
                    </a:cubicBezTo>
                    <a:cubicBezTo>
                      <a:pt x="21991" y="3691"/>
                      <a:pt x="21979" y="3715"/>
                      <a:pt x="21979" y="3739"/>
                    </a:cubicBezTo>
                    <a:cubicBezTo>
                      <a:pt x="21967" y="3786"/>
                      <a:pt x="21967" y="3834"/>
                      <a:pt x="21979" y="3882"/>
                    </a:cubicBezTo>
                    <a:cubicBezTo>
                      <a:pt x="21979" y="3906"/>
                      <a:pt x="21991" y="3929"/>
                      <a:pt x="21979" y="3941"/>
                    </a:cubicBezTo>
                    <a:cubicBezTo>
                      <a:pt x="21977" y="3945"/>
                      <a:pt x="21972" y="3947"/>
                      <a:pt x="21966" y="3947"/>
                    </a:cubicBezTo>
                    <a:cubicBezTo>
                      <a:pt x="21937" y="3947"/>
                      <a:pt x="21874" y="3916"/>
                      <a:pt x="21854" y="3916"/>
                    </a:cubicBezTo>
                    <a:cubicBezTo>
                      <a:pt x="21851" y="3916"/>
                      <a:pt x="21849" y="3916"/>
                      <a:pt x="21848" y="3917"/>
                    </a:cubicBezTo>
                    <a:cubicBezTo>
                      <a:pt x="21824" y="3941"/>
                      <a:pt x="21908" y="4072"/>
                      <a:pt x="21920" y="4108"/>
                    </a:cubicBezTo>
                    <a:cubicBezTo>
                      <a:pt x="21908" y="4215"/>
                      <a:pt x="21884" y="4322"/>
                      <a:pt x="21860" y="4429"/>
                    </a:cubicBezTo>
                    <a:cubicBezTo>
                      <a:pt x="21836" y="4548"/>
                      <a:pt x="22086" y="4441"/>
                      <a:pt x="21979" y="4608"/>
                    </a:cubicBezTo>
                    <a:cubicBezTo>
                      <a:pt x="21932" y="4691"/>
                      <a:pt x="21872" y="4715"/>
                      <a:pt x="21896" y="4834"/>
                    </a:cubicBezTo>
                    <a:cubicBezTo>
                      <a:pt x="21908" y="4882"/>
                      <a:pt x="22051" y="4989"/>
                      <a:pt x="21944" y="5001"/>
                    </a:cubicBezTo>
                    <a:cubicBezTo>
                      <a:pt x="21824" y="5025"/>
                      <a:pt x="21908" y="5156"/>
                      <a:pt x="21944" y="5227"/>
                    </a:cubicBezTo>
                    <a:cubicBezTo>
                      <a:pt x="22027" y="5334"/>
                      <a:pt x="21908" y="5370"/>
                      <a:pt x="21884" y="5477"/>
                    </a:cubicBezTo>
                    <a:cubicBezTo>
                      <a:pt x="21873" y="5527"/>
                      <a:pt x="21901" y="5538"/>
                      <a:pt x="21937" y="5538"/>
                    </a:cubicBezTo>
                    <a:cubicBezTo>
                      <a:pt x="21966" y="5538"/>
                      <a:pt x="22000" y="5531"/>
                      <a:pt x="22025" y="5531"/>
                    </a:cubicBezTo>
                    <a:cubicBezTo>
                      <a:pt x="22036" y="5531"/>
                      <a:pt x="22045" y="5533"/>
                      <a:pt x="22051" y="5537"/>
                    </a:cubicBezTo>
                    <a:cubicBezTo>
                      <a:pt x="22098" y="5572"/>
                      <a:pt x="21908" y="5680"/>
                      <a:pt x="21955" y="5715"/>
                    </a:cubicBezTo>
                    <a:cubicBezTo>
                      <a:pt x="21958" y="5717"/>
                      <a:pt x="21961" y="5717"/>
                      <a:pt x="21964" y="5717"/>
                    </a:cubicBezTo>
                    <a:cubicBezTo>
                      <a:pt x="21978" y="5717"/>
                      <a:pt x="21992" y="5702"/>
                      <a:pt x="22007" y="5702"/>
                    </a:cubicBezTo>
                    <a:cubicBezTo>
                      <a:pt x="22013" y="5702"/>
                      <a:pt x="22020" y="5705"/>
                      <a:pt x="22027" y="5715"/>
                    </a:cubicBezTo>
                    <a:cubicBezTo>
                      <a:pt x="22039" y="5751"/>
                      <a:pt x="22039" y="5787"/>
                      <a:pt x="22015" y="5822"/>
                    </a:cubicBezTo>
                    <a:cubicBezTo>
                      <a:pt x="22000" y="5838"/>
                      <a:pt x="21985" y="5842"/>
                      <a:pt x="21972" y="5842"/>
                    </a:cubicBezTo>
                    <a:cubicBezTo>
                      <a:pt x="21954" y="5842"/>
                      <a:pt x="21937" y="5834"/>
                      <a:pt x="21922" y="5834"/>
                    </a:cubicBezTo>
                    <a:cubicBezTo>
                      <a:pt x="21903" y="5834"/>
                      <a:pt x="21887" y="5845"/>
                      <a:pt x="21872" y="5894"/>
                    </a:cubicBezTo>
                    <a:cubicBezTo>
                      <a:pt x="21824" y="6072"/>
                      <a:pt x="21813" y="6263"/>
                      <a:pt x="21836" y="6442"/>
                    </a:cubicBezTo>
                    <a:cubicBezTo>
                      <a:pt x="21848" y="6489"/>
                      <a:pt x="21860" y="6525"/>
                      <a:pt x="21860" y="6573"/>
                    </a:cubicBezTo>
                    <a:cubicBezTo>
                      <a:pt x="21886" y="6612"/>
                      <a:pt x="21877" y="6624"/>
                      <a:pt x="21855" y="6624"/>
                    </a:cubicBezTo>
                    <a:cubicBezTo>
                      <a:pt x="21821" y="6624"/>
                      <a:pt x="21755" y="6595"/>
                      <a:pt x="21743" y="6595"/>
                    </a:cubicBezTo>
                    <a:cubicBezTo>
                      <a:pt x="21742" y="6595"/>
                      <a:pt x="21741" y="6596"/>
                      <a:pt x="21741" y="6596"/>
                    </a:cubicBezTo>
                    <a:cubicBezTo>
                      <a:pt x="21717" y="6704"/>
                      <a:pt x="21908" y="6680"/>
                      <a:pt x="21777" y="6799"/>
                    </a:cubicBezTo>
                    <a:cubicBezTo>
                      <a:pt x="21777" y="6823"/>
                      <a:pt x="21777" y="6846"/>
                      <a:pt x="21777" y="6882"/>
                    </a:cubicBezTo>
                    <a:cubicBezTo>
                      <a:pt x="21777" y="6940"/>
                      <a:pt x="21833" y="7371"/>
                      <a:pt x="21748" y="7371"/>
                    </a:cubicBezTo>
                    <a:cubicBezTo>
                      <a:pt x="21746" y="7371"/>
                      <a:pt x="21744" y="7371"/>
                      <a:pt x="21741" y="7370"/>
                    </a:cubicBezTo>
                    <a:lnTo>
                      <a:pt x="21741" y="7370"/>
                    </a:lnTo>
                    <a:cubicBezTo>
                      <a:pt x="21789" y="7442"/>
                      <a:pt x="21824" y="7501"/>
                      <a:pt x="21860" y="7573"/>
                    </a:cubicBezTo>
                    <a:cubicBezTo>
                      <a:pt x="21855" y="7572"/>
                      <a:pt x="21850" y="7572"/>
                      <a:pt x="21845" y="7572"/>
                    </a:cubicBezTo>
                    <a:cubicBezTo>
                      <a:pt x="21774" y="7572"/>
                      <a:pt x="21751" y="7649"/>
                      <a:pt x="21729" y="7716"/>
                    </a:cubicBezTo>
                    <a:cubicBezTo>
                      <a:pt x="21717" y="7775"/>
                      <a:pt x="21658" y="7775"/>
                      <a:pt x="21610" y="7799"/>
                    </a:cubicBezTo>
                    <a:cubicBezTo>
                      <a:pt x="21551" y="7823"/>
                      <a:pt x="21729" y="7954"/>
                      <a:pt x="21717" y="8025"/>
                    </a:cubicBezTo>
                    <a:cubicBezTo>
                      <a:pt x="21697" y="8025"/>
                      <a:pt x="21598" y="7973"/>
                      <a:pt x="21562" y="7973"/>
                    </a:cubicBezTo>
                    <a:cubicBezTo>
                      <a:pt x="21556" y="7973"/>
                      <a:pt x="21552" y="7974"/>
                      <a:pt x="21551" y="7977"/>
                    </a:cubicBezTo>
                    <a:cubicBezTo>
                      <a:pt x="21515" y="8037"/>
                      <a:pt x="21551" y="8156"/>
                      <a:pt x="21598" y="8168"/>
                    </a:cubicBezTo>
                    <a:cubicBezTo>
                      <a:pt x="21609" y="8172"/>
                      <a:pt x="21620" y="8174"/>
                      <a:pt x="21629" y="8174"/>
                    </a:cubicBezTo>
                    <a:cubicBezTo>
                      <a:pt x="21649" y="8174"/>
                      <a:pt x="21664" y="8167"/>
                      <a:pt x="21674" y="8167"/>
                    </a:cubicBezTo>
                    <a:cubicBezTo>
                      <a:pt x="21683" y="8167"/>
                      <a:pt x="21686" y="8174"/>
                      <a:pt x="21682" y="8204"/>
                    </a:cubicBezTo>
                    <a:cubicBezTo>
                      <a:pt x="21682" y="8239"/>
                      <a:pt x="21658" y="8263"/>
                      <a:pt x="21622" y="8275"/>
                    </a:cubicBezTo>
                    <a:cubicBezTo>
                      <a:pt x="21612" y="8283"/>
                      <a:pt x="21601" y="8285"/>
                      <a:pt x="21590" y="8285"/>
                    </a:cubicBezTo>
                    <a:cubicBezTo>
                      <a:pt x="21554" y="8285"/>
                      <a:pt x="21513" y="8258"/>
                      <a:pt x="21478" y="8258"/>
                    </a:cubicBezTo>
                    <a:cubicBezTo>
                      <a:pt x="21470" y="8258"/>
                      <a:pt x="21462" y="8260"/>
                      <a:pt x="21455" y="8263"/>
                    </a:cubicBezTo>
                    <a:cubicBezTo>
                      <a:pt x="21443" y="8263"/>
                      <a:pt x="21515" y="8335"/>
                      <a:pt x="21503" y="8335"/>
                    </a:cubicBezTo>
                    <a:cubicBezTo>
                      <a:pt x="21527" y="8370"/>
                      <a:pt x="21539" y="8418"/>
                      <a:pt x="21527" y="8466"/>
                    </a:cubicBezTo>
                    <a:cubicBezTo>
                      <a:pt x="21515" y="8513"/>
                      <a:pt x="21479" y="8513"/>
                      <a:pt x="21491" y="8537"/>
                    </a:cubicBezTo>
                    <a:cubicBezTo>
                      <a:pt x="21503" y="8585"/>
                      <a:pt x="21527" y="8620"/>
                      <a:pt x="21551" y="8644"/>
                    </a:cubicBezTo>
                    <a:cubicBezTo>
                      <a:pt x="21586" y="8692"/>
                      <a:pt x="21443" y="8692"/>
                      <a:pt x="21467" y="8763"/>
                    </a:cubicBezTo>
                    <a:cubicBezTo>
                      <a:pt x="21479" y="8799"/>
                      <a:pt x="21515" y="8811"/>
                      <a:pt x="21515" y="8847"/>
                    </a:cubicBezTo>
                    <a:cubicBezTo>
                      <a:pt x="21515" y="8882"/>
                      <a:pt x="21515" y="8930"/>
                      <a:pt x="21503" y="8966"/>
                    </a:cubicBezTo>
                    <a:cubicBezTo>
                      <a:pt x="21520" y="8900"/>
                      <a:pt x="21496" y="8805"/>
                      <a:pt x="21464" y="8805"/>
                    </a:cubicBezTo>
                    <a:cubicBezTo>
                      <a:pt x="21450" y="8805"/>
                      <a:pt x="21434" y="8823"/>
                      <a:pt x="21420" y="8870"/>
                    </a:cubicBezTo>
                    <a:cubicBezTo>
                      <a:pt x="21396" y="8942"/>
                      <a:pt x="21384" y="9073"/>
                      <a:pt x="21455" y="9097"/>
                    </a:cubicBezTo>
                    <a:cubicBezTo>
                      <a:pt x="21450" y="9095"/>
                      <a:pt x="21446" y="9095"/>
                      <a:pt x="21441" y="9095"/>
                    </a:cubicBezTo>
                    <a:cubicBezTo>
                      <a:pt x="21318" y="9095"/>
                      <a:pt x="21240" y="9517"/>
                      <a:pt x="21217" y="9621"/>
                    </a:cubicBezTo>
                    <a:cubicBezTo>
                      <a:pt x="21182" y="9740"/>
                      <a:pt x="21253" y="9704"/>
                      <a:pt x="21324" y="9728"/>
                    </a:cubicBezTo>
                    <a:cubicBezTo>
                      <a:pt x="21396" y="9799"/>
                      <a:pt x="21384" y="9811"/>
                      <a:pt x="21301" y="9835"/>
                    </a:cubicBezTo>
                    <a:cubicBezTo>
                      <a:pt x="21291" y="9832"/>
                      <a:pt x="21281" y="9831"/>
                      <a:pt x="21272" y="9831"/>
                    </a:cubicBezTo>
                    <a:cubicBezTo>
                      <a:pt x="21142" y="9831"/>
                      <a:pt x="21036" y="10045"/>
                      <a:pt x="21003" y="10156"/>
                    </a:cubicBezTo>
                    <a:cubicBezTo>
                      <a:pt x="20967" y="10216"/>
                      <a:pt x="20955" y="10299"/>
                      <a:pt x="20979" y="10371"/>
                    </a:cubicBezTo>
                    <a:cubicBezTo>
                      <a:pt x="21015" y="10442"/>
                      <a:pt x="21027" y="10537"/>
                      <a:pt x="20979" y="10621"/>
                    </a:cubicBezTo>
                    <a:cubicBezTo>
                      <a:pt x="21008" y="10548"/>
                      <a:pt x="20993" y="10489"/>
                      <a:pt x="20963" y="10489"/>
                    </a:cubicBezTo>
                    <a:cubicBezTo>
                      <a:pt x="20944" y="10489"/>
                      <a:pt x="20919" y="10513"/>
                      <a:pt x="20896" y="10573"/>
                    </a:cubicBezTo>
                    <a:lnTo>
                      <a:pt x="20777" y="10894"/>
                    </a:lnTo>
                    <a:cubicBezTo>
                      <a:pt x="20729" y="11025"/>
                      <a:pt x="20717" y="11085"/>
                      <a:pt x="20777" y="11192"/>
                    </a:cubicBezTo>
                    <a:cubicBezTo>
                      <a:pt x="20753" y="11156"/>
                      <a:pt x="20729" y="11109"/>
                      <a:pt x="20670" y="11109"/>
                    </a:cubicBezTo>
                    <a:cubicBezTo>
                      <a:pt x="20634" y="11109"/>
                      <a:pt x="20586" y="11180"/>
                      <a:pt x="20622" y="11204"/>
                    </a:cubicBezTo>
                    <a:cubicBezTo>
                      <a:pt x="20658" y="11228"/>
                      <a:pt x="20610" y="11299"/>
                      <a:pt x="20586" y="11359"/>
                    </a:cubicBezTo>
                    <a:cubicBezTo>
                      <a:pt x="20574" y="11383"/>
                      <a:pt x="20622" y="11406"/>
                      <a:pt x="20634" y="11442"/>
                    </a:cubicBezTo>
                    <a:cubicBezTo>
                      <a:pt x="20634" y="11466"/>
                      <a:pt x="20562" y="11502"/>
                      <a:pt x="20539" y="11537"/>
                    </a:cubicBezTo>
                    <a:cubicBezTo>
                      <a:pt x="20515" y="11561"/>
                      <a:pt x="20503" y="11609"/>
                      <a:pt x="20479" y="11645"/>
                    </a:cubicBezTo>
                    <a:cubicBezTo>
                      <a:pt x="20467" y="11680"/>
                      <a:pt x="20455" y="11740"/>
                      <a:pt x="20479" y="11776"/>
                    </a:cubicBezTo>
                    <a:cubicBezTo>
                      <a:pt x="20515" y="11799"/>
                      <a:pt x="20479" y="11847"/>
                      <a:pt x="20455" y="11895"/>
                    </a:cubicBezTo>
                    <a:cubicBezTo>
                      <a:pt x="20425" y="11883"/>
                      <a:pt x="20411" y="11868"/>
                      <a:pt x="20400" y="11868"/>
                    </a:cubicBezTo>
                    <a:cubicBezTo>
                      <a:pt x="20390" y="11868"/>
                      <a:pt x="20384" y="11883"/>
                      <a:pt x="20372" y="11930"/>
                    </a:cubicBezTo>
                    <a:cubicBezTo>
                      <a:pt x="20360" y="11990"/>
                      <a:pt x="20360" y="12049"/>
                      <a:pt x="20348" y="12097"/>
                    </a:cubicBezTo>
                    <a:cubicBezTo>
                      <a:pt x="20348" y="12097"/>
                      <a:pt x="20348" y="12187"/>
                      <a:pt x="20332" y="12187"/>
                    </a:cubicBezTo>
                    <a:cubicBezTo>
                      <a:pt x="20330" y="12187"/>
                      <a:pt x="20327" y="12185"/>
                      <a:pt x="20324" y="12180"/>
                    </a:cubicBezTo>
                    <a:cubicBezTo>
                      <a:pt x="20289" y="12145"/>
                      <a:pt x="20324" y="12133"/>
                      <a:pt x="20289" y="12133"/>
                    </a:cubicBezTo>
                    <a:cubicBezTo>
                      <a:pt x="20241" y="12216"/>
                      <a:pt x="20265" y="12204"/>
                      <a:pt x="20289" y="12276"/>
                    </a:cubicBezTo>
                    <a:cubicBezTo>
                      <a:pt x="20300" y="12335"/>
                      <a:pt x="20289" y="12418"/>
                      <a:pt x="20229" y="12418"/>
                    </a:cubicBezTo>
                    <a:cubicBezTo>
                      <a:pt x="20204" y="12418"/>
                      <a:pt x="20188" y="12405"/>
                      <a:pt x="20167" y="12405"/>
                    </a:cubicBezTo>
                    <a:cubicBezTo>
                      <a:pt x="20148" y="12405"/>
                      <a:pt x="20125" y="12415"/>
                      <a:pt x="20086" y="12454"/>
                    </a:cubicBezTo>
                    <a:cubicBezTo>
                      <a:pt x="20027" y="12502"/>
                      <a:pt x="19979" y="12561"/>
                      <a:pt x="19931" y="12621"/>
                    </a:cubicBezTo>
                    <a:cubicBezTo>
                      <a:pt x="19896" y="12680"/>
                      <a:pt x="19967" y="12669"/>
                      <a:pt x="19991" y="12680"/>
                    </a:cubicBezTo>
                    <a:cubicBezTo>
                      <a:pt x="20015" y="12716"/>
                      <a:pt x="20003" y="12776"/>
                      <a:pt x="19967" y="12799"/>
                    </a:cubicBezTo>
                    <a:cubicBezTo>
                      <a:pt x="19931" y="12811"/>
                      <a:pt x="19848" y="12883"/>
                      <a:pt x="19896" y="12919"/>
                    </a:cubicBezTo>
                    <a:cubicBezTo>
                      <a:pt x="19883" y="12911"/>
                      <a:pt x="19871" y="12908"/>
                      <a:pt x="19861" y="12908"/>
                    </a:cubicBezTo>
                    <a:cubicBezTo>
                      <a:pt x="19769" y="12908"/>
                      <a:pt x="19737" y="13152"/>
                      <a:pt x="19705" y="13216"/>
                    </a:cubicBezTo>
                    <a:cubicBezTo>
                      <a:pt x="19669" y="13276"/>
                      <a:pt x="19658" y="13252"/>
                      <a:pt x="19622" y="13288"/>
                    </a:cubicBezTo>
                    <a:cubicBezTo>
                      <a:pt x="19574" y="13335"/>
                      <a:pt x="19538" y="13395"/>
                      <a:pt x="19503" y="13454"/>
                    </a:cubicBezTo>
                    <a:cubicBezTo>
                      <a:pt x="19480" y="13488"/>
                      <a:pt x="19341" y="13755"/>
                      <a:pt x="19276" y="13755"/>
                    </a:cubicBezTo>
                    <a:cubicBezTo>
                      <a:pt x="19272" y="13755"/>
                      <a:pt x="19268" y="13754"/>
                      <a:pt x="19265" y="13752"/>
                    </a:cubicBezTo>
                    <a:cubicBezTo>
                      <a:pt x="19217" y="13823"/>
                      <a:pt x="19217" y="13847"/>
                      <a:pt x="19265" y="13895"/>
                    </a:cubicBezTo>
                    <a:cubicBezTo>
                      <a:pt x="19300" y="13942"/>
                      <a:pt x="19312" y="14002"/>
                      <a:pt x="19288" y="14050"/>
                    </a:cubicBezTo>
                    <a:cubicBezTo>
                      <a:pt x="19253" y="14026"/>
                      <a:pt x="19205" y="14026"/>
                      <a:pt x="19157" y="14026"/>
                    </a:cubicBezTo>
                    <a:cubicBezTo>
                      <a:pt x="19098" y="14050"/>
                      <a:pt x="19050" y="14109"/>
                      <a:pt x="19038" y="14169"/>
                    </a:cubicBezTo>
                    <a:cubicBezTo>
                      <a:pt x="19038" y="14228"/>
                      <a:pt x="19015" y="14288"/>
                      <a:pt x="18991" y="14335"/>
                    </a:cubicBezTo>
                    <a:cubicBezTo>
                      <a:pt x="18991" y="14341"/>
                      <a:pt x="18973" y="14341"/>
                      <a:pt x="18954" y="14341"/>
                    </a:cubicBezTo>
                    <a:cubicBezTo>
                      <a:pt x="18934" y="14341"/>
                      <a:pt x="18913" y="14341"/>
                      <a:pt x="18907" y="14347"/>
                    </a:cubicBezTo>
                    <a:cubicBezTo>
                      <a:pt x="18812" y="14407"/>
                      <a:pt x="18979" y="14514"/>
                      <a:pt x="18931" y="14585"/>
                    </a:cubicBezTo>
                    <a:cubicBezTo>
                      <a:pt x="18916" y="14606"/>
                      <a:pt x="18902" y="14614"/>
                      <a:pt x="18889" y="14614"/>
                    </a:cubicBezTo>
                    <a:cubicBezTo>
                      <a:pt x="18852" y="14614"/>
                      <a:pt x="18824" y="14549"/>
                      <a:pt x="18790" y="14549"/>
                    </a:cubicBezTo>
                    <a:cubicBezTo>
                      <a:pt x="18782" y="14549"/>
                      <a:pt x="18773" y="14553"/>
                      <a:pt x="18765" y="14562"/>
                    </a:cubicBezTo>
                    <a:cubicBezTo>
                      <a:pt x="18657" y="14645"/>
                      <a:pt x="18669" y="14835"/>
                      <a:pt x="18634" y="14943"/>
                    </a:cubicBezTo>
                    <a:cubicBezTo>
                      <a:pt x="18624" y="14962"/>
                      <a:pt x="18540" y="15108"/>
                      <a:pt x="18511" y="15108"/>
                    </a:cubicBezTo>
                    <a:cubicBezTo>
                      <a:pt x="18504" y="15108"/>
                      <a:pt x="18500" y="15098"/>
                      <a:pt x="18503" y="15074"/>
                    </a:cubicBezTo>
                    <a:cubicBezTo>
                      <a:pt x="18552" y="15008"/>
                      <a:pt x="18556" y="14959"/>
                      <a:pt x="18522" y="14959"/>
                    </a:cubicBezTo>
                    <a:cubicBezTo>
                      <a:pt x="18507" y="14959"/>
                      <a:pt x="18484" y="14968"/>
                      <a:pt x="18455" y="14990"/>
                    </a:cubicBezTo>
                    <a:cubicBezTo>
                      <a:pt x="18419" y="15014"/>
                      <a:pt x="18348" y="15133"/>
                      <a:pt x="18395" y="15157"/>
                    </a:cubicBezTo>
                    <a:cubicBezTo>
                      <a:pt x="18403" y="15157"/>
                      <a:pt x="18418" y="15156"/>
                      <a:pt x="18434" y="15156"/>
                    </a:cubicBezTo>
                    <a:cubicBezTo>
                      <a:pt x="18466" y="15156"/>
                      <a:pt x="18503" y="15161"/>
                      <a:pt x="18503" y="15193"/>
                    </a:cubicBezTo>
                    <a:cubicBezTo>
                      <a:pt x="18503" y="15193"/>
                      <a:pt x="18217" y="15240"/>
                      <a:pt x="18253" y="15300"/>
                    </a:cubicBezTo>
                    <a:cubicBezTo>
                      <a:pt x="18288" y="15359"/>
                      <a:pt x="18312" y="15347"/>
                      <a:pt x="18336" y="15395"/>
                    </a:cubicBezTo>
                    <a:cubicBezTo>
                      <a:pt x="18348" y="15431"/>
                      <a:pt x="18336" y="15478"/>
                      <a:pt x="18336" y="15526"/>
                    </a:cubicBezTo>
                    <a:cubicBezTo>
                      <a:pt x="18289" y="15492"/>
                      <a:pt x="18260" y="15462"/>
                      <a:pt x="18230" y="15462"/>
                    </a:cubicBezTo>
                    <a:cubicBezTo>
                      <a:pt x="18206" y="15462"/>
                      <a:pt x="18181" y="15480"/>
                      <a:pt x="18145" y="15526"/>
                    </a:cubicBezTo>
                    <a:cubicBezTo>
                      <a:pt x="18122" y="15549"/>
                      <a:pt x="18032" y="15717"/>
                      <a:pt x="18102" y="15717"/>
                    </a:cubicBezTo>
                    <a:cubicBezTo>
                      <a:pt x="18105" y="15717"/>
                      <a:pt x="18107" y="15717"/>
                      <a:pt x="18110" y="15717"/>
                    </a:cubicBezTo>
                    <a:lnTo>
                      <a:pt x="18110" y="15717"/>
                    </a:lnTo>
                    <a:lnTo>
                      <a:pt x="18026" y="15800"/>
                    </a:lnTo>
                    <a:cubicBezTo>
                      <a:pt x="18003" y="15788"/>
                      <a:pt x="17991" y="15728"/>
                      <a:pt x="17943" y="15728"/>
                    </a:cubicBezTo>
                    <a:cubicBezTo>
                      <a:pt x="17895" y="15740"/>
                      <a:pt x="17848" y="15776"/>
                      <a:pt x="17824" y="15836"/>
                    </a:cubicBezTo>
                    <a:cubicBezTo>
                      <a:pt x="17771" y="15931"/>
                      <a:pt x="17851" y="16055"/>
                      <a:pt x="17741" y="16055"/>
                    </a:cubicBezTo>
                    <a:cubicBezTo>
                      <a:pt x="17728" y="16055"/>
                      <a:pt x="17712" y="16054"/>
                      <a:pt x="17693" y="16050"/>
                    </a:cubicBezTo>
                    <a:cubicBezTo>
                      <a:pt x="17667" y="16024"/>
                      <a:pt x="17650" y="16013"/>
                      <a:pt x="17640" y="16013"/>
                    </a:cubicBezTo>
                    <a:cubicBezTo>
                      <a:pt x="17604" y="16013"/>
                      <a:pt x="17644" y="16146"/>
                      <a:pt x="17598" y="16193"/>
                    </a:cubicBezTo>
                    <a:cubicBezTo>
                      <a:pt x="17526" y="16252"/>
                      <a:pt x="17431" y="16240"/>
                      <a:pt x="17419" y="16288"/>
                    </a:cubicBezTo>
                    <a:cubicBezTo>
                      <a:pt x="17419" y="16336"/>
                      <a:pt x="17419" y="16383"/>
                      <a:pt x="17431" y="16419"/>
                    </a:cubicBezTo>
                    <a:cubicBezTo>
                      <a:pt x="17380" y="16419"/>
                      <a:pt x="17378" y="16389"/>
                      <a:pt x="17346" y="16389"/>
                    </a:cubicBezTo>
                    <a:cubicBezTo>
                      <a:pt x="17333" y="16389"/>
                      <a:pt x="17315" y="16393"/>
                      <a:pt x="17288" y="16407"/>
                    </a:cubicBezTo>
                    <a:cubicBezTo>
                      <a:pt x="17252" y="16419"/>
                      <a:pt x="17181" y="16467"/>
                      <a:pt x="17205" y="16526"/>
                    </a:cubicBezTo>
                    <a:cubicBezTo>
                      <a:pt x="17217" y="16574"/>
                      <a:pt x="17145" y="16609"/>
                      <a:pt x="17098" y="16657"/>
                    </a:cubicBezTo>
                    <a:cubicBezTo>
                      <a:pt x="17069" y="16686"/>
                      <a:pt x="17111" y="16739"/>
                      <a:pt x="17095" y="16783"/>
                    </a:cubicBezTo>
                    <a:lnTo>
                      <a:pt x="17095" y="16783"/>
                    </a:lnTo>
                    <a:lnTo>
                      <a:pt x="17145" y="16776"/>
                    </a:lnTo>
                    <a:lnTo>
                      <a:pt x="17145" y="16776"/>
                    </a:lnTo>
                    <a:cubicBezTo>
                      <a:pt x="17145" y="16824"/>
                      <a:pt x="17145" y="16860"/>
                      <a:pt x="17086" y="16895"/>
                    </a:cubicBezTo>
                    <a:cubicBezTo>
                      <a:pt x="17063" y="16872"/>
                      <a:pt x="17018" y="16839"/>
                      <a:pt x="17056" y="16794"/>
                    </a:cubicBezTo>
                    <a:lnTo>
                      <a:pt x="17056" y="16794"/>
                    </a:lnTo>
                    <a:lnTo>
                      <a:pt x="17074" y="16812"/>
                    </a:lnTo>
                    <a:cubicBezTo>
                      <a:pt x="17085" y="16803"/>
                      <a:pt x="17091" y="16793"/>
                      <a:pt x="17095" y="16783"/>
                    </a:cubicBezTo>
                    <a:lnTo>
                      <a:pt x="17095" y="16783"/>
                    </a:lnTo>
                    <a:lnTo>
                      <a:pt x="17062" y="16788"/>
                    </a:lnTo>
                    <a:cubicBezTo>
                      <a:pt x="17060" y="16790"/>
                      <a:pt x="17058" y="16792"/>
                      <a:pt x="17056" y="16794"/>
                    </a:cubicBezTo>
                    <a:lnTo>
                      <a:pt x="17056" y="16794"/>
                    </a:lnTo>
                    <a:lnTo>
                      <a:pt x="17002" y="16740"/>
                    </a:lnTo>
                    <a:cubicBezTo>
                      <a:pt x="16979" y="16776"/>
                      <a:pt x="16919" y="16824"/>
                      <a:pt x="16955" y="16860"/>
                    </a:cubicBezTo>
                    <a:cubicBezTo>
                      <a:pt x="16943" y="16931"/>
                      <a:pt x="16931" y="16931"/>
                      <a:pt x="16871" y="16943"/>
                    </a:cubicBezTo>
                    <a:cubicBezTo>
                      <a:pt x="16836" y="16979"/>
                      <a:pt x="16836" y="16990"/>
                      <a:pt x="16860" y="17014"/>
                    </a:cubicBezTo>
                    <a:cubicBezTo>
                      <a:pt x="16883" y="17050"/>
                      <a:pt x="16836" y="17098"/>
                      <a:pt x="16812" y="17133"/>
                    </a:cubicBezTo>
                    <a:lnTo>
                      <a:pt x="16693" y="17014"/>
                    </a:lnTo>
                    <a:lnTo>
                      <a:pt x="16693" y="17014"/>
                    </a:lnTo>
                    <a:cubicBezTo>
                      <a:pt x="16740" y="17062"/>
                      <a:pt x="16610" y="17193"/>
                      <a:pt x="16574" y="17229"/>
                    </a:cubicBezTo>
                    <a:cubicBezTo>
                      <a:pt x="16526" y="17276"/>
                      <a:pt x="16479" y="17252"/>
                      <a:pt x="16419" y="17276"/>
                    </a:cubicBezTo>
                    <a:cubicBezTo>
                      <a:pt x="16205" y="17407"/>
                      <a:pt x="15990" y="17574"/>
                      <a:pt x="15812" y="17752"/>
                    </a:cubicBezTo>
                    <a:cubicBezTo>
                      <a:pt x="15800" y="17741"/>
                      <a:pt x="15785" y="17735"/>
                      <a:pt x="15770" y="17735"/>
                    </a:cubicBezTo>
                    <a:cubicBezTo>
                      <a:pt x="15755" y="17735"/>
                      <a:pt x="15740" y="17741"/>
                      <a:pt x="15728" y="17752"/>
                    </a:cubicBezTo>
                    <a:lnTo>
                      <a:pt x="15633" y="17836"/>
                    </a:lnTo>
                    <a:lnTo>
                      <a:pt x="15336" y="18110"/>
                    </a:lnTo>
                    <a:cubicBezTo>
                      <a:pt x="15205" y="18241"/>
                      <a:pt x="15050" y="18360"/>
                      <a:pt x="14919" y="18491"/>
                    </a:cubicBezTo>
                    <a:cubicBezTo>
                      <a:pt x="14871" y="18550"/>
                      <a:pt x="14812" y="18598"/>
                      <a:pt x="14800" y="18645"/>
                    </a:cubicBezTo>
                    <a:cubicBezTo>
                      <a:pt x="14800" y="18705"/>
                      <a:pt x="14740" y="18717"/>
                      <a:pt x="14705" y="18741"/>
                    </a:cubicBezTo>
                    <a:cubicBezTo>
                      <a:pt x="14733" y="18721"/>
                      <a:pt x="14739" y="18687"/>
                      <a:pt x="14721" y="18687"/>
                    </a:cubicBezTo>
                    <a:cubicBezTo>
                      <a:pt x="14717" y="18687"/>
                      <a:pt x="14711" y="18689"/>
                      <a:pt x="14705" y="18693"/>
                    </a:cubicBezTo>
                    <a:cubicBezTo>
                      <a:pt x="14609" y="18753"/>
                      <a:pt x="14514" y="18812"/>
                      <a:pt x="14431" y="18872"/>
                    </a:cubicBezTo>
                    <a:cubicBezTo>
                      <a:pt x="14383" y="18895"/>
                      <a:pt x="14276" y="18955"/>
                      <a:pt x="14276" y="19003"/>
                    </a:cubicBezTo>
                    <a:cubicBezTo>
                      <a:pt x="14276" y="19062"/>
                      <a:pt x="14359" y="19110"/>
                      <a:pt x="14371" y="19134"/>
                    </a:cubicBezTo>
                    <a:cubicBezTo>
                      <a:pt x="14353" y="19146"/>
                      <a:pt x="14334" y="19151"/>
                      <a:pt x="14316" y="19151"/>
                    </a:cubicBezTo>
                    <a:cubicBezTo>
                      <a:pt x="14266" y="19151"/>
                      <a:pt x="14222" y="19109"/>
                      <a:pt x="14204" y="19074"/>
                    </a:cubicBezTo>
                    <a:cubicBezTo>
                      <a:pt x="14198" y="19062"/>
                      <a:pt x="14188" y="19057"/>
                      <a:pt x="14175" y="19057"/>
                    </a:cubicBezTo>
                    <a:cubicBezTo>
                      <a:pt x="14138" y="19057"/>
                      <a:pt x="14079" y="19098"/>
                      <a:pt x="14026" y="19134"/>
                    </a:cubicBezTo>
                    <a:cubicBezTo>
                      <a:pt x="13931" y="19205"/>
                      <a:pt x="13835" y="19265"/>
                      <a:pt x="13728" y="19300"/>
                    </a:cubicBezTo>
                    <a:lnTo>
                      <a:pt x="13657" y="19300"/>
                    </a:lnTo>
                    <a:cubicBezTo>
                      <a:pt x="13609" y="19336"/>
                      <a:pt x="13597" y="19384"/>
                      <a:pt x="13573" y="19431"/>
                    </a:cubicBezTo>
                    <a:cubicBezTo>
                      <a:pt x="13514" y="19527"/>
                      <a:pt x="13347" y="19515"/>
                      <a:pt x="13264" y="19550"/>
                    </a:cubicBezTo>
                    <a:cubicBezTo>
                      <a:pt x="13169" y="19586"/>
                      <a:pt x="13169" y="19657"/>
                      <a:pt x="13145" y="19741"/>
                    </a:cubicBezTo>
                    <a:cubicBezTo>
                      <a:pt x="13138" y="19783"/>
                      <a:pt x="13128" y="19798"/>
                      <a:pt x="13116" y="19798"/>
                    </a:cubicBezTo>
                    <a:cubicBezTo>
                      <a:pt x="13089" y="19798"/>
                      <a:pt x="13054" y="19710"/>
                      <a:pt x="13038" y="19693"/>
                    </a:cubicBezTo>
                    <a:cubicBezTo>
                      <a:pt x="13032" y="19687"/>
                      <a:pt x="13026" y="19685"/>
                      <a:pt x="13020" y="19685"/>
                    </a:cubicBezTo>
                    <a:cubicBezTo>
                      <a:pt x="12979" y="19685"/>
                      <a:pt x="12941" y="19815"/>
                      <a:pt x="12930" y="19836"/>
                    </a:cubicBezTo>
                    <a:cubicBezTo>
                      <a:pt x="12911" y="19864"/>
                      <a:pt x="12889" y="19873"/>
                      <a:pt x="12867" y="19873"/>
                    </a:cubicBezTo>
                    <a:cubicBezTo>
                      <a:pt x="12823" y="19873"/>
                      <a:pt x="12776" y="19836"/>
                      <a:pt x="12728" y="19836"/>
                    </a:cubicBezTo>
                    <a:cubicBezTo>
                      <a:pt x="12645" y="19848"/>
                      <a:pt x="12561" y="19896"/>
                      <a:pt x="12490" y="19943"/>
                    </a:cubicBezTo>
                    <a:cubicBezTo>
                      <a:pt x="12461" y="19972"/>
                      <a:pt x="12298" y="20096"/>
                      <a:pt x="12219" y="20096"/>
                    </a:cubicBezTo>
                    <a:cubicBezTo>
                      <a:pt x="12201" y="20096"/>
                      <a:pt x="12187" y="20090"/>
                      <a:pt x="12180" y="20074"/>
                    </a:cubicBezTo>
                    <a:cubicBezTo>
                      <a:pt x="12121" y="20098"/>
                      <a:pt x="12049" y="20122"/>
                      <a:pt x="12002" y="20169"/>
                    </a:cubicBezTo>
                    <a:cubicBezTo>
                      <a:pt x="11811" y="20300"/>
                      <a:pt x="11573" y="20396"/>
                      <a:pt x="11371" y="20527"/>
                    </a:cubicBezTo>
                    <a:cubicBezTo>
                      <a:pt x="11304" y="20571"/>
                      <a:pt x="11238" y="20626"/>
                      <a:pt x="11248" y="20691"/>
                    </a:cubicBezTo>
                    <a:lnTo>
                      <a:pt x="11248" y="20691"/>
                    </a:lnTo>
                    <a:cubicBezTo>
                      <a:pt x="11237" y="20646"/>
                      <a:pt x="11222" y="20597"/>
                      <a:pt x="11168" y="20586"/>
                    </a:cubicBezTo>
                    <a:cubicBezTo>
                      <a:pt x="11162" y="20585"/>
                      <a:pt x="11156" y="20584"/>
                      <a:pt x="11151" y="20584"/>
                    </a:cubicBezTo>
                    <a:cubicBezTo>
                      <a:pt x="11108" y="20584"/>
                      <a:pt x="11104" y="20623"/>
                      <a:pt x="11061" y="20634"/>
                    </a:cubicBezTo>
                    <a:lnTo>
                      <a:pt x="10978" y="20646"/>
                    </a:lnTo>
                    <a:cubicBezTo>
                      <a:pt x="10871" y="20670"/>
                      <a:pt x="10752" y="20693"/>
                      <a:pt x="10644" y="20741"/>
                    </a:cubicBezTo>
                    <a:cubicBezTo>
                      <a:pt x="10609" y="20800"/>
                      <a:pt x="10394" y="20860"/>
                      <a:pt x="10394" y="20872"/>
                    </a:cubicBezTo>
                    <a:cubicBezTo>
                      <a:pt x="10383" y="20967"/>
                      <a:pt x="10442" y="21051"/>
                      <a:pt x="10418" y="21158"/>
                    </a:cubicBezTo>
                    <a:cubicBezTo>
                      <a:pt x="10418" y="21162"/>
                      <a:pt x="10413" y="21164"/>
                      <a:pt x="10404" y="21164"/>
                    </a:cubicBezTo>
                    <a:cubicBezTo>
                      <a:pt x="10360" y="21164"/>
                      <a:pt x="10238" y="21118"/>
                      <a:pt x="10287" y="21039"/>
                    </a:cubicBezTo>
                    <a:cubicBezTo>
                      <a:pt x="10328" y="20966"/>
                      <a:pt x="10308" y="20937"/>
                      <a:pt x="10258" y="20937"/>
                    </a:cubicBezTo>
                    <a:cubicBezTo>
                      <a:pt x="10234" y="20937"/>
                      <a:pt x="10203" y="20944"/>
                      <a:pt x="10168" y="20955"/>
                    </a:cubicBezTo>
                    <a:cubicBezTo>
                      <a:pt x="10121" y="20967"/>
                      <a:pt x="10037" y="20979"/>
                      <a:pt x="10013" y="21027"/>
                    </a:cubicBezTo>
                    <a:cubicBezTo>
                      <a:pt x="9990" y="21062"/>
                      <a:pt x="10013" y="21074"/>
                      <a:pt x="9954" y="21086"/>
                    </a:cubicBezTo>
                    <a:cubicBezTo>
                      <a:pt x="9894" y="21086"/>
                      <a:pt x="9680" y="21027"/>
                      <a:pt x="9692" y="20979"/>
                    </a:cubicBezTo>
                    <a:lnTo>
                      <a:pt x="9692" y="20979"/>
                    </a:lnTo>
                    <a:cubicBezTo>
                      <a:pt x="9668" y="21051"/>
                      <a:pt x="9644" y="21062"/>
                      <a:pt x="9549" y="21086"/>
                    </a:cubicBezTo>
                    <a:cubicBezTo>
                      <a:pt x="9466" y="21098"/>
                      <a:pt x="9382" y="21134"/>
                      <a:pt x="9323" y="21181"/>
                    </a:cubicBezTo>
                    <a:cubicBezTo>
                      <a:pt x="9299" y="21193"/>
                      <a:pt x="9240" y="21265"/>
                      <a:pt x="9228" y="21265"/>
                    </a:cubicBezTo>
                    <a:cubicBezTo>
                      <a:pt x="9204" y="21253"/>
                      <a:pt x="9156" y="21205"/>
                      <a:pt x="9120" y="21205"/>
                    </a:cubicBezTo>
                    <a:cubicBezTo>
                      <a:pt x="9061" y="21205"/>
                      <a:pt x="9025" y="21265"/>
                      <a:pt x="8966" y="21289"/>
                    </a:cubicBezTo>
                    <a:lnTo>
                      <a:pt x="8775" y="21324"/>
                    </a:lnTo>
                    <a:cubicBezTo>
                      <a:pt x="8756" y="21314"/>
                      <a:pt x="8740" y="21309"/>
                      <a:pt x="8727" y="21309"/>
                    </a:cubicBezTo>
                    <a:cubicBezTo>
                      <a:pt x="8668" y="21309"/>
                      <a:pt x="8668" y="21402"/>
                      <a:pt x="8668" y="21432"/>
                    </a:cubicBezTo>
                    <a:cubicBezTo>
                      <a:pt x="8668" y="21479"/>
                      <a:pt x="8620" y="21503"/>
                      <a:pt x="8573" y="21515"/>
                    </a:cubicBezTo>
                    <a:cubicBezTo>
                      <a:pt x="8553" y="21424"/>
                      <a:pt x="8558" y="21393"/>
                      <a:pt x="8487" y="21393"/>
                    </a:cubicBezTo>
                    <a:cubicBezTo>
                      <a:pt x="8475" y="21393"/>
                      <a:pt x="8460" y="21394"/>
                      <a:pt x="8442" y="21396"/>
                    </a:cubicBezTo>
                    <a:lnTo>
                      <a:pt x="7787" y="21515"/>
                    </a:lnTo>
                    <a:cubicBezTo>
                      <a:pt x="7763" y="21515"/>
                      <a:pt x="7525" y="21551"/>
                      <a:pt x="7573" y="21586"/>
                    </a:cubicBezTo>
                    <a:cubicBezTo>
                      <a:pt x="7628" y="21632"/>
                      <a:pt x="7555" y="21650"/>
                      <a:pt x="7497" y="21650"/>
                    </a:cubicBezTo>
                    <a:cubicBezTo>
                      <a:pt x="7480" y="21650"/>
                      <a:pt x="7464" y="21648"/>
                      <a:pt x="7454" y="21646"/>
                    </a:cubicBezTo>
                    <a:cubicBezTo>
                      <a:pt x="7406" y="21646"/>
                      <a:pt x="7430" y="21598"/>
                      <a:pt x="7382" y="21586"/>
                    </a:cubicBezTo>
                    <a:cubicBezTo>
                      <a:pt x="7370" y="21580"/>
                      <a:pt x="7355" y="21577"/>
                      <a:pt x="7339" y="21577"/>
                    </a:cubicBezTo>
                    <a:cubicBezTo>
                      <a:pt x="7323" y="21577"/>
                      <a:pt x="7305" y="21580"/>
                      <a:pt x="7287" y="21586"/>
                    </a:cubicBezTo>
                    <a:cubicBezTo>
                      <a:pt x="7227" y="21586"/>
                      <a:pt x="7061" y="21586"/>
                      <a:pt x="7013" y="21634"/>
                    </a:cubicBezTo>
                    <a:cubicBezTo>
                      <a:pt x="6977" y="21682"/>
                      <a:pt x="6930" y="21658"/>
                      <a:pt x="6858" y="21682"/>
                    </a:cubicBezTo>
                    <a:cubicBezTo>
                      <a:pt x="6823" y="21693"/>
                      <a:pt x="6775" y="21765"/>
                      <a:pt x="6751" y="21765"/>
                    </a:cubicBezTo>
                    <a:cubicBezTo>
                      <a:pt x="6727" y="21765"/>
                      <a:pt x="6715" y="21717"/>
                      <a:pt x="6692" y="21705"/>
                    </a:cubicBezTo>
                    <a:cubicBezTo>
                      <a:pt x="6620" y="21682"/>
                      <a:pt x="6537" y="21670"/>
                      <a:pt x="6465" y="21670"/>
                    </a:cubicBezTo>
                    <a:cubicBezTo>
                      <a:pt x="6358" y="21682"/>
                      <a:pt x="6215" y="21693"/>
                      <a:pt x="6108" y="21705"/>
                    </a:cubicBezTo>
                    <a:cubicBezTo>
                      <a:pt x="6049" y="21717"/>
                      <a:pt x="6025" y="21741"/>
                      <a:pt x="6025" y="21801"/>
                    </a:cubicBezTo>
                    <a:cubicBezTo>
                      <a:pt x="5942" y="21861"/>
                      <a:pt x="6084" y="21960"/>
                      <a:pt x="6184" y="21960"/>
                    </a:cubicBezTo>
                    <a:cubicBezTo>
                      <a:pt x="6239" y="21960"/>
                      <a:pt x="6281" y="21930"/>
                      <a:pt x="6265" y="21846"/>
                    </a:cubicBezTo>
                    <a:lnTo>
                      <a:pt x="6265" y="21846"/>
                    </a:lnTo>
                    <a:cubicBezTo>
                      <a:pt x="6292" y="21906"/>
                      <a:pt x="6563" y="21887"/>
                      <a:pt x="6608" y="21943"/>
                    </a:cubicBezTo>
                    <a:cubicBezTo>
                      <a:pt x="6624" y="21967"/>
                      <a:pt x="6634" y="21975"/>
                      <a:pt x="6643" y="21975"/>
                    </a:cubicBezTo>
                    <a:cubicBezTo>
                      <a:pt x="6661" y="21975"/>
                      <a:pt x="6671" y="21940"/>
                      <a:pt x="6704" y="21932"/>
                    </a:cubicBezTo>
                    <a:cubicBezTo>
                      <a:pt x="6763" y="21920"/>
                      <a:pt x="6823" y="21908"/>
                      <a:pt x="6870" y="21908"/>
                    </a:cubicBezTo>
                    <a:cubicBezTo>
                      <a:pt x="7144" y="21848"/>
                      <a:pt x="7430" y="21813"/>
                      <a:pt x="7704" y="21789"/>
                    </a:cubicBezTo>
                    <a:cubicBezTo>
                      <a:pt x="7870" y="21777"/>
                      <a:pt x="8263" y="21813"/>
                      <a:pt x="8228" y="21598"/>
                    </a:cubicBezTo>
                    <a:cubicBezTo>
                      <a:pt x="8228" y="21598"/>
                      <a:pt x="8237" y="21474"/>
                      <a:pt x="8265" y="21474"/>
                    </a:cubicBezTo>
                    <a:cubicBezTo>
                      <a:pt x="8268" y="21474"/>
                      <a:pt x="8271" y="21475"/>
                      <a:pt x="8275" y="21479"/>
                    </a:cubicBezTo>
                    <a:cubicBezTo>
                      <a:pt x="8311" y="21515"/>
                      <a:pt x="8335" y="21562"/>
                      <a:pt x="8347" y="21610"/>
                    </a:cubicBezTo>
                    <a:cubicBezTo>
                      <a:pt x="8382" y="21693"/>
                      <a:pt x="8418" y="21777"/>
                      <a:pt x="8454" y="21848"/>
                    </a:cubicBezTo>
                    <a:cubicBezTo>
                      <a:pt x="8478" y="21836"/>
                      <a:pt x="8454" y="21824"/>
                      <a:pt x="8489" y="21801"/>
                    </a:cubicBezTo>
                    <a:cubicBezTo>
                      <a:pt x="8537" y="21777"/>
                      <a:pt x="8573" y="21765"/>
                      <a:pt x="8620" y="21753"/>
                    </a:cubicBezTo>
                    <a:cubicBezTo>
                      <a:pt x="8653" y="21747"/>
                      <a:pt x="8694" y="21739"/>
                      <a:pt x="8729" y="21739"/>
                    </a:cubicBezTo>
                    <a:cubicBezTo>
                      <a:pt x="8769" y="21739"/>
                      <a:pt x="8803" y="21750"/>
                      <a:pt x="8810" y="21786"/>
                    </a:cubicBezTo>
                    <a:lnTo>
                      <a:pt x="8810" y="21786"/>
                    </a:lnTo>
                    <a:cubicBezTo>
                      <a:pt x="8790" y="21671"/>
                      <a:pt x="8942" y="21728"/>
                      <a:pt x="8954" y="21622"/>
                    </a:cubicBezTo>
                    <a:cubicBezTo>
                      <a:pt x="8954" y="21576"/>
                      <a:pt x="8968" y="21493"/>
                      <a:pt x="9026" y="21493"/>
                    </a:cubicBezTo>
                    <a:cubicBezTo>
                      <a:pt x="9042" y="21493"/>
                      <a:pt x="9061" y="21499"/>
                      <a:pt x="9085" y="21515"/>
                    </a:cubicBezTo>
                    <a:cubicBezTo>
                      <a:pt x="9132" y="21551"/>
                      <a:pt x="9120" y="21598"/>
                      <a:pt x="9192" y="21622"/>
                    </a:cubicBezTo>
                    <a:cubicBezTo>
                      <a:pt x="9203" y="21625"/>
                      <a:pt x="9215" y="21626"/>
                      <a:pt x="9227" y="21626"/>
                    </a:cubicBezTo>
                    <a:cubicBezTo>
                      <a:pt x="9264" y="21626"/>
                      <a:pt x="9299" y="21611"/>
                      <a:pt x="9299" y="21574"/>
                    </a:cubicBezTo>
                    <a:cubicBezTo>
                      <a:pt x="9311" y="21515"/>
                      <a:pt x="9323" y="21539"/>
                      <a:pt x="9394" y="21515"/>
                    </a:cubicBezTo>
                    <a:cubicBezTo>
                      <a:pt x="9399" y="21513"/>
                      <a:pt x="9403" y="21512"/>
                      <a:pt x="9407" y="21512"/>
                    </a:cubicBezTo>
                    <a:cubicBezTo>
                      <a:pt x="9427" y="21512"/>
                      <a:pt x="9421" y="21542"/>
                      <a:pt x="9442" y="21562"/>
                    </a:cubicBezTo>
                    <a:cubicBezTo>
                      <a:pt x="9452" y="21572"/>
                      <a:pt x="9463" y="21577"/>
                      <a:pt x="9475" y="21577"/>
                    </a:cubicBezTo>
                    <a:cubicBezTo>
                      <a:pt x="9539" y="21577"/>
                      <a:pt x="9632" y="21457"/>
                      <a:pt x="9729" y="21457"/>
                    </a:cubicBezTo>
                    <a:cubicBezTo>
                      <a:pt x="9744" y="21457"/>
                      <a:pt x="9760" y="21460"/>
                      <a:pt x="9775" y="21467"/>
                    </a:cubicBezTo>
                    <a:cubicBezTo>
                      <a:pt x="9844" y="21444"/>
                      <a:pt x="9902" y="21312"/>
                      <a:pt x="9927" y="21312"/>
                    </a:cubicBezTo>
                    <a:cubicBezTo>
                      <a:pt x="9928" y="21312"/>
                      <a:pt x="9929" y="21312"/>
                      <a:pt x="9930" y="21312"/>
                    </a:cubicBezTo>
                    <a:cubicBezTo>
                      <a:pt x="9963" y="21334"/>
                      <a:pt x="9995" y="21385"/>
                      <a:pt x="10019" y="21385"/>
                    </a:cubicBezTo>
                    <a:cubicBezTo>
                      <a:pt x="10021" y="21385"/>
                      <a:pt x="10023" y="21385"/>
                      <a:pt x="10025" y="21384"/>
                    </a:cubicBezTo>
                    <a:cubicBezTo>
                      <a:pt x="10037" y="21360"/>
                      <a:pt x="10025" y="21301"/>
                      <a:pt x="10061" y="21265"/>
                    </a:cubicBezTo>
                    <a:lnTo>
                      <a:pt x="10180" y="21384"/>
                    </a:lnTo>
                    <a:cubicBezTo>
                      <a:pt x="10191" y="21296"/>
                      <a:pt x="10274" y="21228"/>
                      <a:pt x="10362" y="21228"/>
                    </a:cubicBezTo>
                    <a:cubicBezTo>
                      <a:pt x="10369" y="21228"/>
                      <a:pt x="10376" y="21228"/>
                      <a:pt x="10383" y="21229"/>
                    </a:cubicBezTo>
                    <a:cubicBezTo>
                      <a:pt x="10400" y="21233"/>
                      <a:pt x="10417" y="21234"/>
                      <a:pt x="10435" y="21234"/>
                    </a:cubicBezTo>
                    <a:cubicBezTo>
                      <a:pt x="10477" y="21234"/>
                      <a:pt x="10519" y="21226"/>
                      <a:pt x="10561" y="21217"/>
                    </a:cubicBezTo>
                    <a:cubicBezTo>
                      <a:pt x="10581" y="21207"/>
                      <a:pt x="10626" y="21164"/>
                      <a:pt x="10605" y="21164"/>
                    </a:cubicBezTo>
                    <a:cubicBezTo>
                      <a:pt x="10603" y="21164"/>
                      <a:pt x="10599" y="21165"/>
                      <a:pt x="10594" y="21166"/>
                    </a:cubicBezTo>
                    <a:lnTo>
                      <a:pt x="10594" y="21166"/>
                    </a:lnTo>
                    <a:lnTo>
                      <a:pt x="10716" y="21122"/>
                    </a:lnTo>
                    <a:cubicBezTo>
                      <a:pt x="10811" y="21098"/>
                      <a:pt x="10740" y="21110"/>
                      <a:pt x="10764" y="21062"/>
                    </a:cubicBezTo>
                    <a:cubicBezTo>
                      <a:pt x="10799" y="21015"/>
                      <a:pt x="10966" y="21027"/>
                      <a:pt x="11002" y="21015"/>
                    </a:cubicBezTo>
                    <a:cubicBezTo>
                      <a:pt x="11049" y="21003"/>
                      <a:pt x="11180" y="20979"/>
                      <a:pt x="11216" y="20931"/>
                    </a:cubicBezTo>
                    <a:cubicBezTo>
                      <a:pt x="11235" y="20893"/>
                      <a:pt x="11200" y="20838"/>
                      <a:pt x="11256" y="20838"/>
                    </a:cubicBezTo>
                    <a:cubicBezTo>
                      <a:pt x="11269" y="20838"/>
                      <a:pt x="11287" y="20841"/>
                      <a:pt x="11311" y="20848"/>
                    </a:cubicBezTo>
                    <a:cubicBezTo>
                      <a:pt x="11335" y="20867"/>
                      <a:pt x="11374" y="20877"/>
                      <a:pt x="11406" y="20877"/>
                    </a:cubicBezTo>
                    <a:cubicBezTo>
                      <a:pt x="11453" y="20877"/>
                      <a:pt x="11483" y="20855"/>
                      <a:pt x="11418" y="20812"/>
                    </a:cubicBezTo>
                    <a:cubicBezTo>
                      <a:pt x="11399" y="20744"/>
                      <a:pt x="11436" y="20699"/>
                      <a:pt x="11510" y="20699"/>
                    </a:cubicBezTo>
                    <a:cubicBezTo>
                      <a:pt x="11525" y="20699"/>
                      <a:pt x="11543" y="20701"/>
                      <a:pt x="11561" y="20705"/>
                    </a:cubicBezTo>
                    <a:cubicBezTo>
                      <a:pt x="11599" y="20713"/>
                      <a:pt x="11623" y="20740"/>
                      <a:pt x="11659" y="20740"/>
                    </a:cubicBezTo>
                    <a:cubicBezTo>
                      <a:pt x="11680" y="20740"/>
                      <a:pt x="11705" y="20731"/>
                      <a:pt x="11740" y="20705"/>
                    </a:cubicBezTo>
                    <a:cubicBezTo>
                      <a:pt x="11751" y="20694"/>
                      <a:pt x="11841" y="20538"/>
                      <a:pt x="11857" y="20538"/>
                    </a:cubicBezTo>
                    <a:cubicBezTo>
                      <a:pt x="11858" y="20538"/>
                      <a:pt x="11859" y="20538"/>
                      <a:pt x="11859" y="20539"/>
                    </a:cubicBezTo>
                    <a:cubicBezTo>
                      <a:pt x="11871" y="20562"/>
                      <a:pt x="11799" y="20658"/>
                      <a:pt x="11847" y="20658"/>
                    </a:cubicBezTo>
                    <a:cubicBezTo>
                      <a:pt x="11850" y="20658"/>
                      <a:pt x="11853" y="20658"/>
                      <a:pt x="11856" y="20658"/>
                    </a:cubicBezTo>
                    <a:cubicBezTo>
                      <a:pt x="11913" y="20658"/>
                      <a:pt x="11979" y="20549"/>
                      <a:pt x="12002" y="20527"/>
                    </a:cubicBezTo>
                    <a:cubicBezTo>
                      <a:pt x="12061" y="20491"/>
                      <a:pt x="12133" y="20467"/>
                      <a:pt x="12204" y="20467"/>
                    </a:cubicBezTo>
                    <a:cubicBezTo>
                      <a:pt x="12220" y="20470"/>
                      <a:pt x="12236" y="20472"/>
                      <a:pt x="12252" y="20472"/>
                    </a:cubicBezTo>
                    <a:cubicBezTo>
                      <a:pt x="12296" y="20472"/>
                      <a:pt x="12339" y="20461"/>
                      <a:pt x="12383" y="20443"/>
                    </a:cubicBezTo>
                    <a:cubicBezTo>
                      <a:pt x="12454" y="20419"/>
                      <a:pt x="12526" y="20372"/>
                      <a:pt x="12585" y="20312"/>
                    </a:cubicBezTo>
                    <a:cubicBezTo>
                      <a:pt x="12637" y="20271"/>
                      <a:pt x="12644" y="20212"/>
                      <a:pt x="12691" y="20212"/>
                    </a:cubicBezTo>
                    <a:cubicBezTo>
                      <a:pt x="12698" y="20212"/>
                      <a:pt x="12706" y="20214"/>
                      <a:pt x="12716" y="20217"/>
                    </a:cubicBezTo>
                    <a:cubicBezTo>
                      <a:pt x="12743" y="20225"/>
                      <a:pt x="12770" y="20229"/>
                      <a:pt x="12797" y="20229"/>
                    </a:cubicBezTo>
                    <a:cubicBezTo>
                      <a:pt x="12856" y="20229"/>
                      <a:pt x="12914" y="20210"/>
                      <a:pt x="12954" y="20169"/>
                    </a:cubicBezTo>
                    <a:cubicBezTo>
                      <a:pt x="12998" y="20137"/>
                      <a:pt x="12972" y="20094"/>
                      <a:pt x="12949" y="20060"/>
                    </a:cubicBezTo>
                    <a:lnTo>
                      <a:pt x="12949" y="20060"/>
                    </a:lnTo>
                    <a:cubicBezTo>
                      <a:pt x="12968" y="20085"/>
                      <a:pt x="12994" y="20096"/>
                      <a:pt x="13024" y="20096"/>
                    </a:cubicBezTo>
                    <a:cubicBezTo>
                      <a:pt x="13111" y="20096"/>
                      <a:pt x="13223" y="20004"/>
                      <a:pt x="13240" y="19943"/>
                    </a:cubicBezTo>
                    <a:cubicBezTo>
                      <a:pt x="13260" y="19894"/>
                      <a:pt x="13305" y="19869"/>
                      <a:pt x="13353" y="19869"/>
                    </a:cubicBezTo>
                    <a:cubicBezTo>
                      <a:pt x="13363" y="19869"/>
                      <a:pt x="13373" y="19870"/>
                      <a:pt x="13383" y="19872"/>
                    </a:cubicBezTo>
                    <a:cubicBezTo>
                      <a:pt x="13407" y="19896"/>
                      <a:pt x="13359" y="19943"/>
                      <a:pt x="13407" y="19955"/>
                    </a:cubicBezTo>
                    <a:cubicBezTo>
                      <a:pt x="13454" y="19955"/>
                      <a:pt x="13466" y="19896"/>
                      <a:pt x="13478" y="19872"/>
                    </a:cubicBezTo>
                    <a:cubicBezTo>
                      <a:pt x="13520" y="19820"/>
                      <a:pt x="13579" y="19786"/>
                      <a:pt x="13641" y="19786"/>
                    </a:cubicBezTo>
                    <a:cubicBezTo>
                      <a:pt x="13650" y="19786"/>
                      <a:pt x="13659" y="19787"/>
                      <a:pt x="13669" y="19788"/>
                    </a:cubicBezTo>
                    <a:cubicBezTo>
                      <a:pt x="13677" y="19802"/>
                      <a:pt x="13686" y="19807"/>
                      <a:pt x="13694" y="19807"/>
                    </a:cubicBezTo>
                    <a:cubicBezTo>
                      <a:pt x="13729" y="19807"/>
                      <a:pt x="13759" y="19701"/>
                      <a:pt x="13788" y="19681"/>
                    </a:cubicBezTo>
                    <a:cubicBezTo>
                      <a:pt x="13859" y="19610"/>
                      <a:pt x="13978" y="19586"/>
                      <a:pt x="14026" y="19503"/>
                    </a:cubicBezTo>
                    <a:cubicBezTo>
                      <a:pt x="14073" y="19431"/>
                      <a:pt x="14157" y="19384"/>
                      <a:pt x="14240" y="19348"/>
                    </a:cubicBezTo>
                    <a:cubicBezTo>
                      <a:pt x="14324" y="19312"/>
                      <a:pt x="14490" y="19265"/>
                      <a:pt x="14526" y="19169"/>
                    </a:cubicBezTo>
                    <a:cubicBezTo>
                      <a:pt x="14530" y="19157"/>
                      <a:pt x="14542" y="19153"/>
                      <a:pt x="14557" y="19153"/>
                    </a:cubicBezTo>
                    <a:cubicBezTo>
                      <a:pt x="14588" y="19153"/>
                      <a:pt x="14633" y="19169"/>
                      <a:pt x="14657" y="19169"/>
                    </a:cubicBezTo>
                    <a:cubicBezTo>
                      <a:pt x="14716" y="19157"/>
                      <a:pt x="14705" y="19098"/>
                      <a:pt x="14764" y="19062"/>
                    </a:cubicBezTo>
                    <a:cubicBezTo>
                      <a:pt x="14824" y="19026"/>
                      <a:pt x="14883" y="18979"/>
                      <a:pt x="14943" y="18931"/>
                    </a:cubicBezTo>
                    <a:cubicBezTo>
                      <a:pt x="15002" y="18884"/>
                      <a:pt x="14955" y="18848"/>
                      <a:pt x="15050" y="18836"/>
                    </a:cubicBezTo>
                    <a:cubicBezTo>
                      <a:pt x="15144" y="18824"/>
                      <a:pt x="15343" y="18766"/>
                      <a:pt x="15255" y="18649"/>
                    </a:cubicBezTo>
                    <a:lnTo>
                      <a:pt x="15255" y="18649"/>
                    </a:lnTo>
                    <a:cubicBezTo>
                      <a:pt x="15270" y="18668"/>
                      <a:pt x="15291" y="18675"/>
                      <a:pt x="15315" y="18675"/>
                    </a:cubicBezTo>
                    <a:cubicBezTo>
                      <a:pt x="15450" y="18675"/>
                      <a:pt x="15698" y="18426"/>
                      <a:pt x="15728" y="18336"/>
                    </a:cubicBezTo>
                    <a:cubicBezTo>
                      <a:pt x="15741" y="18298"/>
                      <a:pt x="15778" y="18291"/>
                      <a:pt x="15820" y="18291"/>
                    </a:cubicBezTo>
                    <a:cubicBezTo>
                      <a:pt x="15841" y="18291"/>
                      <a:pt x="15863" y="18293"/>
                      <a:pt x="15884" y="18293"/>
                    </a:cubicBezTo>
                    <a:cubicBezTo>
                      <a:pt x="15938" y="18293"/>
                      <a:pt x="15984" y="18282"/>
                      <a:pt x="15978" y="18205"/>
                    </a:cubicBezTo>
                    <a:cubicBezTo>
                      <a:pt x="15978" y="18122"/>
                      <a:pt x="15943" y="18050"/>
                      <a:pt x="16062" y="18050"/>
                    </a:cubicBezTo>
                    <a:cubicBezTo>
                      <a:pt x="16086" y="18038"/>
                      <a:pt x="16205" y="17907"/>
                      <a:pt x="16205" y="17907"/>
                    </a:cubicBezTo>
                    <a:lnTo>
                      <a:pt x="16205" y="17907"/>
                    </a:lnTo>
                    <a:cubicBezTo>
                      <a:pt x="16205" y="17907"/>
                      <a:pt x="16185" y="17956"/>
                      <a:pt x="16217" y="17956"/>
                    </a:cubicBezTo>
                    <a:cubicBezTo>
                      <a:pt x="16220" y="17956"/>
                      <a:pt x="16224" y="17956"/>
                      <a:pt x="16229" y="17955"/>
                    </a:cubicBezTo>
                    <a:cubicBezTo>
                      <a:pt x="16276" y="17931"/>
                      <a:pt x="16300" y="17907"/>
                      <a:pt x="16336" y="17872"/>
                    </a:cubicBezTo>
                    <a:cubicBezTo>
                      <a:pt x="16419" y="17800"/>
                      <a:pt x="16550" y="17776"/>
                      <a:pt x="16610" y="17693"/>
                    </a:cubicBezTo>
                    <a:lnTo>
                      <a:pt x="16610" y="17693"/>
                    </a:lnTo>
                    <a:cubicBezTo>
                      <a:pt x="16593" y="17699"/>
                      <a:pt x="16575" y="17702"/>
                      <a:pt x="16558" y="17702"/>
                    </a:cubicBezTo>
                    <a:cubicBezTo>
                      <a:pt x="16477" y="17702"/>
                      <a:pt x="16399" y="17638"/>
                      <a:pt x="16419" y="17550"/>
                    </a:cubicBezTo>
                    <a:cubicBezTo>
                      <a:pt x="16434" y="17538"/>
                      <a:pt x="16446" y="17532"/>
                      <a:pt x="16457" y="17532"/>
                    </a:cubicBezTo>
                    <a:cubicBezTo>
                      <a:pt x="16496" y="17532"/>
                      <a:pt x="16507" y="17605"/>
                      <a:pt x="16526" y="17633"/>
                    </a:cubicBezTo>
                    <a:cubicBezTo>
                      <a:pt x="16527" y="17636"/>
                      <a:pt x="16529" y="17637"/>
                      <a:pt x="16532" y="17637"/>
                    </a:cubicBezTo>
                    <a:cubicBezTo>
                      <a:pt x="16556" y="17637"/>
                      <a:pt x="16637" y="17548"/>
                      <a:pt x="16669" y="17526"/>
                    </a:cubicBezTo>
                    <a:cubicBezTo>
                      <a:pt x="16717" y="17514"/>
                      <a:pt x="16824" y="17526"/>
                      <a:pt x="16824" y="17491"/>
                    </a:cubicBezTo>
                    <a:cubicBezTo>
                      <a:pt x="16824" y="17455"/>
                      <a:pt x="16800" y="17407"/>
                      <a:pt x="16860" y="17383"/>
                    </a:cubicBezTo>
                    <a:cubicBezTo>
                      <a:pt x="16943" y="17348"/>
                      <a:pt x="17026" y="17312"/>
                      <a:pt x="17098" y="17252"/>
                    </a:cubicBezTo>
                    <a:cubicBezTo>
                      <a:pt x="17014" y="17252"/>
                      <a:pt x="17348" y="16967"/>
                      <a:pt x="17372" y="16919"/>
                    </a:cubicBezTo>
                    <a:cubicBezTo>
                      <a:pt x="17395" y="16883"/>
                      <a:pt x="17276" y="16883"/>
                      <a:pt x="17288" y="16824"/>
                    </a:cubicBezTo>
                    <a:cubicBezTo>
                      <a:pt x="17296" y="16805"/>
                      <a:pt x="17312" y="16798"/>
                      <a:pt x="17332" y="16798"/>
                    </a:cubicBezTo>
                    <a:cubicBezTo>
                      <a:pt x="17373" y="16798"/>
                      <a:pt x="17427" y="16828"/>
                      <a:pt x="17443" y="16836"/>
                    </a:cubicBezTo>
                    <a:cubicBezTo>
                      <a:pt x="17419" y="16824"/>
                      <a:pt x="17407" y="16752"/>
                      <a:pt x="17455" y="16740"/>
                    </a:cubicBezTo>
                    <a:cubicBezTo>
                      <a:pt x="17460" y="16739"/>
                      <a:pt x="17466" y="16739"/>
                      <a:pt x="17471" y="16739"/>
                    </a:cubicBezTo>
                    <a:cubicBezTo>
                      <a:pt x="17510" y="16739"/>
                      <a:pt x="17532" y="16770"/>
                      <a:pt x="17557" y="16770"/>
                    </a:cubicBezTo>
                    <a:cubicBezTo>
                      <a:pt x="17562" y="16770"/>
                      <a:pt x="17568" y="16768"/>
                      <a:pt x="17574" y="16764"/>
                    </a:cubicBezTo>
                    <a:cubicBezTo>
                      <a:pt x="17622" y="16752"/>
                      <a:pt x="17538" y="16633"/>
                      <a:pt x="17598" y="16586"/>
                    </a:cubicBezTo>
                    <a:cubicBezTo>
                      <a:pt x="17622" y="16574"/>
                      <a:pt x="17788" y="16562"/>
                      <a:pt x="17753" y="16526"/>
                    </a:cubicBezTo>
                    <a:cubicBezTo>
                      <a:pt x="17717" y="16490"/>
                      <a:pt x="17669" y="16526"/>
                      <a:pt x="17693" y="16467"/>
                    </a:cubicBezTo>
                    <a:cubicBezTo>
                      <a:pt x="17705" y="16455"/>
                      <a:pt x="17717" y="16431"/>
                      <a:pt x="17741" y="16431"/>
                    </a:cubicBezTo>
                    <a:cubicBezTo>
                      <a:pt x="17746" y="16429"/>
                      <a:pt x="17751" y="16428"/>
                      <a:pt x="17756" y="16428"/>
                    </a:cubicBezTo>
                    <a:cubicBezTo>
                      <a:pt x="17796" y="16428"/>
                      <a:pt x="17819" y="16490"/>
                      <a:pt x="17856" y="16490"/>
                    </a:cubicBezTo>
                    <a:cubicBezTo>
                      <a:pt x="17864" y="16490"/>
                      <a:pt x="17873" y="16487"/>
                      <a:pt x="17883" y="16479"/>
                    </a:cubicBezTo>
                    <a:cubicBezTo>
                      <a:pt x="17919" y="16443"/>
                      <a:pt x="17967" y="16395"/>
                      <a:pt x="17991" y="16348"/>
                    </a:cubicBezTo>
                    <a:cubicBezTo>
                      <a:pt x="18003" y="16336"/>
                      <a:pt x="18003" y="16312"/>
                      <a:pt x="17991" y="16288"/>
                    </a:cubicBezTo>
                    <a:cubicBezTo>
                      <a:pt x="18062" y="16228"/>
                      <a:pt x="18122" y="16157"/>
                      <a:pt x="18169" y="16074"/>
                    </a:cubicBezTo>
                    <a:cubicBezTo>
                      <a:pt x="18208" y="16019"/>
                      <a:pt x="18211" y="15979"/>
                      <a:pt x="18182" y="15979"/>
                    </a:cubicBezTo>
                    <a:cubicBezTo>
                      <a:pt x="18166" y="15979"/>
                      <a:pt x="18142" y="15990"/>
                      <a:pt x="18110" y="16014"/>
                    </a:cubicBezTo>
                    <a:cubicBezTo>
                      <a:pt x="18157" y="15943"/>
                      <a:pt x="18229" y="15895"/>
                      <a:pt x="18300" y="15859"/>
                    </a:cubicBezTo>
                    <a:cubicBezTo>
                      <a:pt x="18372" y="15847"/>
                      <a:pt x="18479" y="15824"/>
                      <a:pt x="18491" y="15740"/>
                    </a:cubicBezTo>
                    <a:cubicBezTo>
                      <a:pt x="18503" y="15681"/>
                      <a:pt x="18491" y="15657"/>
                      <a:pt x="18538" y="15597"/>
                    </a:cubicBezTo>
                    <a:cubicBezTo>
                      <a:pt x="18562" y="15562"/>
                      <a:pt x="18586" y="15538"/>
                      <a:pt x="18610" y="15502"/>
                    </a:cubicBezTo>
                    <a:cubicBezTo>
                      <a:pt x="18598" y="15490"/>
                      <a:pt x="18586" y="15478"/>
                      <a:pt x="18586" y="15466"/>
                    </a:cubicBezTo>
                    <a:cubicBezTo>
                      <a:pt x="18610" y="15383"/>
                      <a:pt x="18705" y="15312"/>
                      <a:pt x="18741" y="15240"/>
                    </a:cubicBezTo>
                    <a:cubicBezTo>
                      <a:pt x="18776" y="15169"/>
                      <a:pt x="18776" y="15097"/>
                      <a:pt x="18860" y="15074"/>
                    </a:cubicBezTo>
                    <a:cubicBezTo>
                      <a:pt x="18931" y="15038"/>
                      <a:pt x="18991" y="14966"/>
                      <a:pt x="19003" y="14883"/>
                    </a:cubicBezTo>
                    <a:cubicBezTo>
                      <a:pt x="19000" y="14868"/>
                      <a:pt x="18991" y="14862"/>
                      <a:pt x="18980" y="14862"/>
                    </a:cubicBezTo>
                    <a:cubicBezTo>
                      <a:pt x="18947" y="14862"/>
                      <a:pt x="18889" y="14913"/>
                      <a:pt x="18872" y="14931"/>
                    </a:cubicBezTo>
                    <a:cubicBezTo>
                      <a:pt x="18907" y="14883"/>
                      <a:pt x="18943" y="14835"/>
                      <a:pt x="18991" y="14812"/>
                    </a:cubicBezTo>
                    <a:cubicBezTo>
                      <a:pt x="19038" y="14788"/>
                      <a:pt x="19086" y="14776"/>
                      <a:pt x="19134" y="14740"/>
                    </a:cubicBezTo>
                    <a:cubicBezTo>
                      <a:pt x="19193" y="14669"/>
                      <a:pt x="19157" y="14609"/>
                      <a:pt x="19241" y="14550"/>
                    </a:cubicBezTo>
                    <a:cubicBezTo>
                      <a:pt x="19277" y="14538"/>
                      <a:pt x="19443" y="14526"/>
                      <a:pt x="19384" y="14454"/>
                    </a:cubicBezTo>
                    <a:cubicBezTo>
                      <a:pt x="19336" y="14407"/>
                      <a:pt x="19277" y="14347"/>
                      <a:pt x="19384" y="14300"/>
                    </a:cubicBezTo>
                    <a:cubicBezTo>
                      <a:pt x="19443" y="14276"/>
                      <a:pt x="19479" y="14288"/>
                      <a:pt x="19538" y="14240"/>
                    </a:cubicBezTo>
                    <a:cubicBezTo>
                      <a:pt x="19550" y="14216"/>
                      <a:pt x="19681" y="14062"/>
                      <a:pt x="19658" y="14038"/>
                    </a:cubicBezTo>
                    <a:cubicBezTo>
                      <a:pt x="19622" y="14014"/>
                      <a:pt x="19503" y="14014"/>
                      <a:pt x="19574" y="13931"/>
                    </a:cubicBezTo>
                    <a:cubicBezTo>
                      <a:pt x="19587" y="13915"/>
                      <a:pt x="19598" y="13909"/>
                      <a:pt x="19610" y="13909"/>
                    </a:cubicBezTo>
                    <a:cubicBezTo>
                      <a:pt x="19641" y="13909"/>
                      <a:pt x="19670" y="13954"/>
                      <a:pt x="19705" y="13954"/>
                    </a:cubicBezTo>
                    <a:cubicBezTo>
                      <a:pt x="19681" y="13907"/>
                      <a:pt x="19669" y="13871"/>
                      <a:pt x="19669" y="13823"/>
                    </a:cubicBezTo>
                    <a:cubicBezTo>
                      <a:pt x="19669" y="13752"/>
                      <a:pt x="19693" y="13752"/>
                      <a:pt x="19729" y="13752"/>
                    </a:cubicBezTo>
                    <a:cubicBezTo>
                      <a:pt x="19836" y="13704"/>
                      <a:pt x="19908" y="13633"/>
                      <a:pt x="19955" y="13526"/>
                    </a:cubicBezTo>
                    <a:cubicBezTo>
                      <a:pt x="19967" y="13442"/>
                      <a:pt x="19788" y="13442"/>
                      <a:pt x="19800" y="13407"/>
                    </a:cubicBezTo>
                    <a:cubicBezTo>
                      <a:pt x="19812" y="13371"/>
                      <a:pt x="19872" y="13383"/>
                      <a:pt x="19908" y="13359"/>
                    </a:cubicBezTo>
                    <a:cubicBezTo>
                      <a:pt x="19967" y="13335"/>
                      <a:pt x="20003" y="13300"/>
                      <a:pt x="20039" y="13252"/>
                    </a:cubicBezTo>
                    <a:cubicBezTo>
                      <a:pt x="20074" y="13192"/>
                      <a:pt x="20241" y="13109"/>
                      <a:pt x="20253" y="13050"/>
                    </a:cubicBezTo>
                    <a:cubicBezTo>
                      <a:pt x="20253" y="13014"/>
                      <a:pt x="20205" y="12930"/>
                      <a:pt x="20241" y="12919"/>
                    </a:cubicBezTo>
                    <a:cubicBezTo>
                      <a:pt x="20289" y="12907"/>
                      <a:pt x="20300" y="12919"/>
                      <a:pt x="20336" y="12871"/>
                    </a:cubicBezTo>
                    <a:cubicBezTo>
                      <a:pt x="20396" y="12764"/>
                      <a:pt x="20300" y="12657"/>
                      <a:pt x="20348" y="12549"/>
                    </a:cubicBezTo>
                    <a:cubicBezTo>
                      <a:pt x="20364" y="12515"/>
                      <a:pt x="20392" y="12492"/>
                      <a:pt x="20424" y="12475"/>
                    </a:cubicBezTo>
                    <a:lnTo>
                      <a:pt x="20424" y="12475"/>
                    </a:lnTo>
                    <a:cubicBezTo>
                      <a:pt x="20427" y="12505"/>
                      <a:pt x="20445" y="12537"/>
                      <a:pt x="20467" y="12537"/>
                    </a:cubicBezTo>
                    <a:cubicBezTo>
                      <a:pt x="20479" y="12537"/>
                      <a:pt x="20491" y="12527"/>
                      <a:pt x="20503" y="12502"/>
                    </a:cubicBezTo>
                    <a:cubicBezTo>
                      <a:pt x="20515" y="12478"/>
                      <a:pt x="20527" y="12466"/>
                      <a:pt x="20527" y="12442"/>
                    </a:cubicBezTo>
                    <a:cubicBezTo>
                      <a:pt x="20523" y="12440"/>
                      <a:pt x="20518" y="12438"/>
                      <a:pt x="20515" y="12436"/>
                    </a:cubicBezTo>
                    <a:lnTo>
                      <a:pt x="20515" y="12436"/>
                    </a:lnTo>
                    <a:cubicBezTo>
                      <a:pt x="20552" y="12420"/>
                      <a:pt x="20585" y="12402"/>
                      <a:pt x="20598" y="12371"/>
                    </a:cubicBezTo>
                    <a:cubicBezTo>
                      <a:pt x="20603" y="12355"/>
                      <a:pt x="20589" y="12348"/>
                      <a:pt x="20572" y="12348"/>
                    </a:cubicBezTo>
                    <a:cubicBezTo>
                      <a:pt x="20558" y="12348"/>
                      <a:pt x="20541" y="12353"/>
                      <a:pt x="20533" y="12360"/>
                    </a:cubicBezTo>
                    <a:lnTo>
                      <a:pt x="20533" y="12360"/>
                    </a:lnTo>
                    <a:cubicBezTo>
                      <a:pt x="20570" y="12302"/>
                      <a:pt x="20635" y="12320"/>
                      <a:pt x="20658" y="12264"/>
                    </a:cubicBezTo>
                    <a:cubicBezTo>
                      <a:pt x="20670" y="12180"/>
                      <a:pt x="20693" y="12109"/>
                      <a:pt x="20729" y="12026"/>
                    </a:cubicBezTo>
                    <a:lnTo>
                      <a:pt x="20729" y="12026"/>
                    </a:lnTo>
                    <a:cubicBezTo>
                      <a:pt x="20725" y="12035"/>
                      <a:pt x="20723" y="12039"/>
                      <a:pt x="20722" y="12039"/>
                    </a:cubicBezTo>
                    <a:cubicBezTo>
                      <a:pt x="20721" y="12039"/>
                      <a:pt x="20751" y="11969"/>
                      <a:pt x="20741" y="11930"/>
                    </a:cubicBezTo>
                    <a:cubicBezTo>
                      <a:pt x="20729" y="11895"/>
                      <a:pt x="20753" y="11859"/>
                      <a:pt x="20789" y="11823"/>
                    </a:cubicBezTo>
                    <a:cubicBezTo>
                      <a:pt x="20848" y="11752"/>
                      <a:pt x="20884" y="11656"/>
                      <a:pt x="20896" y="11549"/>
                    </a:cubicBezTo>
                    <a:cubicBezTo>
                      <a:pt x="20896" y="11526"/>
                      <a:pt x="20852" y="11394"/>
                      <a:pt x="20891" y="11394"/>
                    </a:cubicBezTo>
                    <a:cubicBezTo>
                      <a:pt x="20892" y="11394"/>
                      <a:pt x="20894" y="11394"/>
                      <a:pt x="20896" y="11395"/>
                    </a:cubicBezTo>
                    <a:cubicBezTo>
                      <a:pt x="20930" y="11404"/>
                      <a:pt x="20964" y="11416"/>
                      <a:pt x="20989" y="11416"/>
                    </a:cubicBezTo>
                    <a:cubicBezTo>
                      <a:pt x="21027" y="11416"/>
                      <a:pt x="21048" y="11391"/>
                      <a:pt x="21027" y="11299"/>
                    </a:cubicBezTo>
                    <a:cubicBezTo>
                      <a:pt x="21022" y="11259"/>
                      <a:pt x="21004" y="11213"/>
                      <a:pt x="20993" y="11166"/>
                    </a:cubicBezTo>
                    <a:lnTo>
                      <a:pt x="20993" y="11166"/>
                    </a:lnTo>
                    <a:cubicBezTo>
                      <a:pt x="20997" y="11168"/>
                      <a:pt x="21000" y="11168"/>
                      <a:pt x="21003" y="11168"/>
                    </a:cubicBezTo>
                    <a:cubicBezTo>
                      <a:pt x="21015" y="11121"/>
                      <a:pt x="21051" y="11061"/>
                      <a:pt x="21003" y="11037"/>
                    </a:cubicBezTo>
                    <a:cubicBezTo>
                      <a:pt x="21001" y="11038"/>
                      <a:pt x="20999" y="11039"/>
                      <a:pt x="20997" y="11040"/>
                    </a:cubicBezTo>
                    <a:lnTo>
                      <a:pt x="20997" y="11040"/>
                    </a:lnTo>
                    <a:cubicBezTo>
                      <a:pt x="21006" y="11022"/>
                      <a:pt x="21019" y="11005"/>
                      <a:pt x="21039" y="10990"/>
                    </a:cubicBezTo>
                    <a:cubicBezTo>
                      <a:pt x="21098" y="10954"/>
                      <a:pt x="21182" y="10930"/>
                      <a:pt x="21217" y="10859"/>
                    </a:cubicBezTo>
                    <a:cubicBezTo>
                      <a:pt x="21265" y="10787"/>
                      <a:pt x="21217" y="10764"/>
                      <a:pt x="21241" y="10704"/>
                    </a:cubicBezTo>
                    <a:cubicBezTo>
                      <a:pt x="21265" y="10656"/>
                      <a:pt x="21348" y="10633"/>
                      <a:pt x="21372" y="10573"/>
                    </a:cubicBezTo>
                    <a:cubicBezTo>
                      <a:pt x="21372" y="10561"/>
                      <a:pt x="21336" y="10537"/>
                      <a:pt x="21324" y="10525"/>
                    </a:cubicBezTo>
                    <a:cubicBezTo>
                      <a:pt x="21301" y="10406"/>
                      <a:pt x="21479" y="10383"/>
                      <a:pt x="21503" y="10323"/>
                    </a:cubicBezTo>
                    <a:lnTo>
                      <a:pt x="21503" y="10323"/>
                    </a:lnTo>
                    <a:cubicBezTo>
                      <a:pt x="21498" y="10330"/>
                      <a:pt x="21487" y="10333"/>
                      <a:pt x="21472" y="10333"/>
                    </a:cubicBezTo>
                    <a:cubicBezTo>
                      <a:pt x="21412" y="10333"/>
                      <a:pt x="21303" y="10278"/>
                      <a:pt x="21408" y="10192"/>
                    </a:cubicBezTo>
                    <a:cubicBezTo>
                      <a:pt x="21479" y="10132"/>
                      <a:pt x="21479" y="10156"/>
                      <a:pt x="21515" y="10049"/>
                    </a:cubicBezTo>
                    <a:cubicBezTo>
                      <a:pt x="21539" y="10017"/>
                      <a:pt x="21552" y="10007"/>
                      <a:pt x="21572" y="10007"/>
                    </a:cubicBezTo>
                    <a:cubicBezTo>
                      <a:pt x="21582" y="10007"/>
                      <a:pt x="21594" y="10009"/>
                      <a:pt x="21610" y="10013"/>
                    </a:cubicBezTo>
                    <a:cubicBezTo>
                      <a:pt x="21480" y="9978"/>
                      <a:pt x="21668" y="9718"/>
                      <a:pt x="21552" y="9681"/>
                    </a:cubicBezTo>
                    <a:lnTo>
                      <a:pt x="21552" y="9681"/>
                    </a:lnTo>
                    <a:cubicBezTo>
                      <a:pt x="21556" y="9682"/>
                      <a:pt x="21559" y="9682"/>
                      <a:pt x="21562" y="9682"/>
                    </a:cubicBezTo>
                    <a:cubicBezTo>
                      <a:pt x="21627" y="9682"/>
                      <a:pt x="21670" y="9498"/>
                      <a:pt x="21682" y="9442"/>
                    </a:cubicBezTo>
                    <a:cubicBezTo>
                      <a:pt x="21693" y="9394"/>
                      <a:pt x="21693" y="9347"/>
                      <a:pt x="21693" y="9299"/>
                    </a:cubicBezTo>
                    <a:cubicBezTo>
                      <a:pt x="21693" y="9299"/>
                      <a:pt x="21634" y="9228"/>
                      <a:pt x="21634" y="9228"/>
                    </a:cubicBezTo>
                    <a:cubicBezTo>
                      <a:pt x="21643" y="9223"/>
                      <a:pt x="21654" y="9221"/>
                      <a:pt x="21665" y="9221"/>
                    </a:cubicBezTo>
                    <a:cubicBezTo>
                      <a:pt x="21712" y="9221"/>
                      <a:pt x="21772" y="9254"/>
                      <a:pt x="21801" y="9263"/>
                    </a:cubicBezTo>
                    <a:cubicBezTo>
                      <a:pt x="21777" y="9216"/>
                      <a:pt x="21777" y="9144"/>
                      <a:pt x="21717" y="9120"/>
                    </a:cubicBezTo>
                    <a:cubicBezTo>
                      <a:pt x="21670" y="9097"/>
                      <a:pt x="21598" y="9061"/>
                      <a:pt x="21622" y="8978"/>
                    </a:cubicBezTo>
                    <a:cubicBezTo>
                      <a:pt x="21653" y="8978"/>
                      <a:pt x="21727" y="9030"/>
                      <a:pt x="21763" y="9030"/>
                    </a:cubicBezTo>
                    <a:cubicBezTo>
                      <a:pt x="21769" y="9030"/>
                      <a:pt x="21773" y="9029"/>
                      <a:pt x="21777" y="9025"/>
                    </a:cubicBezTo>
                    <a:cubicBezTo>
                      <a:pt x="21789" y="9001"/>
                      <a:pt x="21765" y="8906"/>
                      <a:pt x="21741" y="8882"/>
                    </a:cubicBezTo>
                    <a:cubicBezTo>
                      <a:pt x="21753" y="8847"/>
                      <a:pt x="21765" y="8799"/>
                      <a:pt x="21789" y="8763"/>
                    </a:cubicBezTo>
                    <a:cubicBezTo>
                      <a:pt x="21813" y="8739"/>
                      <a:pt x="21872" y="8716"/>
                      <a:pt x="21884" y="8680"/>
                    </a:cubicBezTo>
                    <a:cubicBezTo>
                      <a:pt x="21896" y="8620"/>
                      <a:pt x="21789" y="8585"/>
                      <a:pt x="21801" y="8549"/>
                    </a:cubicBezTo>
                    <a:cubicBezTo>
                      <a:pt x="21801" y="8537"/>
                      <a:pt x="21860" y="8513"/>
                      <a:pt x="21872" y="8501"/>
                    </a:cubicBezTo>
                    <a:cubicBezTo>
                      <a:pt x="21884" y="8478"/>
                      <a:pt x="21896" y="8442"/>
                      <a:pt x="21908" y="8406"/>
                    </a:cubicBezTo>
                    <a:cubicBezTo>
                      <a:pt x="21920" y="8335"/>
                      <a:pt x="21920" y="8251"/>
                      <a:pt x="21920" y="8180"/>
                    </a:cubicBezTo>
                    <a:cubicBezTo>
                      <a:pt x="21932" y="8108"/>
                      <a:pt x="21991" y="8097"/>
                      <a:pt x="21979" y="8025"/>
                    </a:cubicBezTo>
                    <a:cubicBezTo>
                      <a:pt x="21967" y="7966"/>
                      <a:pt x="21955" y="7966"/>
                      <a:pt x="21920" y="7954"/>
                    </a:cubicBezTo>
                    <a:lnTo>
                      <a:pt x="21920" y="7954"/>
                    </a:lnTo>
                    <a:cubicBezTo>
                      <a:pt x="21950" y="7962"/>
                      <a:pt x="21973" y="7969"/>
                      <a:pt x="21993" y="7969"/>
                    </a:cubicBezTo>
                    <a:cubicBezTo>
                      <a:pt x="22027" y="7969"/>
                      <a:pt x="22047" y="7947"/>
                      <a:pt x="22063" y="7870"/>
                    </a:cubicBezTo>
                    <a:cubicBezTo>
                      <a:pt x="22051" y="7870"/>
                      <a:pt x="22039" y="7858"/>
                      <a:pt x="22027" y="7858"/>
                    </a:cubicBezTo>
                    <a:cubicBezTo>
                      <a:pt x="22039" y="7787"/>
                      <a:pt x="22122" y="7537"/>
                      <a:pt x="22074" y="7489"/>
                    </a:cubicBezTo>
                    <a:lnTo>
                      <a:pt x="22074" y="7489"/>
                    </a:lnTo>
                    <a:cubicBezTo>
                      <a:pt x="22074" y="7489"/>
                      <a:pt x="22043" y="7500"/>
                      <a:pt x="22016" y="7500"/>
                    </a:cubicBezTo>
                    <a:cubicBezTo>
                      <a:pt x="21993" y="7500"/>
                      <a:pt x="21974" y="7493"/>
                      <a:pt x="21979" y="7466"/>
                    </a:cubicBezTo>
                    <a:cubicBezTo>
                      <a:pt x="22003" y="7406"/>
                      <a:pt x="22063" y="7358"/>
                      <a:pt x="22086" y="7311"/>
                    </a:cubicBezTo>
                    <a:cubicBezTo>
                      <a:pt x="22146" y="7180"/>
                      <a:pt x="22182" y="7037"/>
                      <a:pt x="22194" y="6882"/>
                    </a:cubicBezTo>
                    <a:cubicBezTo>
                      <a:pt x="22194" y="6799"/>
                      <a:pt x="22158" y="6751"/>
                      <a:pt x="22170" y="6668"/>
                    </a:cubicBezTo>
                    <a:cubicBezTo>
                      <a:pt x="22170" y="6549"/>
                      <a:pt x="22134" y="6549"/>
                      <a:pt x="22063" y="6501"/>
                    </a:cubicBezTo>
                    <a:lnTo>
                      <a:pt x="22063" y="6501"/>
                    </a:lnTo>
                    <a:cubicBezTo>
                      <a:pt x="22063" y="6502"/>
                      <a:pt x="22064" y="6502"/>
                      <a:pt x="22066" y="6502"/>
                    </a:cubicBezTo>
                    <a:cubicBezTo>
                      <a:pt x="22099" y="6502"/>
                      <a:pt x="22274" y="6345"/>
                      <a:pt x="22194" y="6311"/>
                    </a:cubicBezTo>
                    <a:cubicBezTo>
                      <a:pt x="22191" y="6309"/>
                      <a:pt x="22188" y="6309"/>
                      <a:pt x="22184" y="6309"/>
                    </a:cubicBezTo>
                    <a:cubicBezTo>
                      <a:pt x="22134" y="6309"/>
                      <a:pt x="22031" y="6466"/>
                      <a:pt x="21984" y="6466"/>
                    </a:cubicBezTo>
                    <a:cubicBezTo>
                      <a:pt x="21982" y="6466"/>
                      <a:pt x="21981" y="6466"/>
                      <a:pt x="21979" y="6465"/>
                    </a:cubicBezTo>
                    <a:lnTo>
                      <a:pt x="22098" y="6299"/>
                    </a:lnTo>
                    <a:cubicBezTo>
                      <a:pt x="22143" y="6254"/>
                      <a:pt x="22219" y="6178"/>
                      <a:pt x="22287" y="6178"/>
                    </a:cubicBezTo>
                    <a:cubicBezTo>
                      <a:pt x="22289" y="6178"/>
                      <a:pt x="22292" y="6179"/>
                      <a:pt x="22294" y="6179"/>
                    </a:cubicBezTo>
                    <a:lnTo>
                      <a:pt x="22294" y="6179"/>
                    </a:lnTo>
                    <a:cubicBezTo>
                      <a:pt x="22184" y="6162"/>
                      <a:pt x="22252" y="6011"/>
                      <a:pt x="22194" y="5930"/>
                    </a:cubicBezTo>
                    <a:cubicBezTo>
                      <a:pt x="22202" y="5857"/>
                      <a:pt x="22210" y="5833"/>
                      <a:pt x="22237" y="5833"/>
                    </a:cubicBezTo>
                    <a:cubicBezTo>
                      <a:pt x="22249" y="5833"/>
                      <a:pt x="22266" y="5839"/>
                      <a:pt x="22289" y="5846"/>
                    </a:cubicBezTo>
                    <a:cubicBezTo>
                      <a:pt x="22292" y="5847"/>
                      <a:pt x="22296" y="5847"/>
                      <a:pt x="22298" y="5847"/>
                    </a:cubicBezTo>
                    <a:cubicBezTo>
                      <a:pt x="22346" y="5847"/>
                      <a:pt x="22327" y="5763"/>
                      <a:pt x="22372" y="5763"/>
                    </a:cubicBezTo>
                    <a:lnTo>
                      <a:pt x="22158" y="5751"/>
                    </a:lnTo>
                    <a:cubicBezTo>
                      <a:pt x="22158" y="5644"/>
                      <a:pt x="22336" y="5620"/>
                      <a:pt x="22325" y="5608"/>
                    </a:cubicBezTo>
                    <a:cubicBezTo>
                      <a:pt x="22301" y="5549"/>
                      <a:pt x="22194" y="5441"/>
                      <a:pt x="22253" y="5358"/>
                    </a:cubicBezTo>
                    <a:cubicBezTo>
                      <a:pt x="22325" y="5287"/>
                      <a:pt x="22408" y="5049"/>
                      <a:pt x="22301" y="4989"/>
                    </a:cubicBezTo>
                    <a:cubicBezTo>
                      <a:pt x="22265" y="4965"/>
                      <a:pt x="22325" y="4810"/>
                      <a:pt x="22265" y="4763"/>
                    </a:cubicBezTo>
                    <a:cubicBezTo>
                      <a:pt x="22170" y="4656"/>
                      <a:pt x="22336" y="4656"/>
                      <a:pt x="22348" y="4584"/>
                    </a:cubicBezTo>
                    <a:cubicBezTo>
                      <a:pt x="22360" y="4525"/>
                      <a:pt x="22289" y="4477"/>
                      <a:pt x="22289" y="4406"/>
                    </a:cubicBezTo>
                    <a:cubicBezTo>
                      <a:pt x="22296" y="4361"/>
                      <a:pt x="22308" y="4349"/>
                      <a:pt x="22328" y="4349"/>
                    </a:cubicBezTo>
                    <a:cubicBezTo>
                      <a:pt x="22340" y="4349"/>
                      <a:pt x="22354" y="4353"/>
                      <a:pt x="22372" y="4358"/>
                    </a:cubicBezTo>
                    <a:cubicBezTo>
                      <a:pt x="22374" y="4359"/>
                      <a:pt x="22375" y="4359"/>
                      <a:pt x="22377" y="4359"/>
                    </a:cubicBezTo>
                    <a:cubicBezTo>
                      <a:pt x="22405" y="4359"/>
                      <a:pt x="22372" y="4250"/>
                      <a:pt x="22360" y="4239"/>
                    </a:cubicBezTo>
                    <a:cubicBezTo>
                      <a:pt x="22325" y="4191"/>
                      <a:pt x="22348" y="4179"/>
                      <a:pt x="22360" y="4144"/>
                    </a:cubicBezTo>
                    <a:cubicBezTo>
                      <a:pt x="22371" y="4101"/>
                      <a:pt x="22323" y="4099"/>
                      <a:pt x="22279" y="4099"/>
                    </a:cubicBezTo>
                    <a:cubicBezTo>
                      <a:pt x="22274" y="4099"/>
                      <a:pt x="22269" y="4099"/>
                      <a:pt x="22263" y="4099"/>
                    </a:cubicBezTo>
                    <a:cubicBezTo>
                      <a:pt x="22217" y="4099"/>
                      <a:pt x="22188" y="4096"/>
                      <a:pt x="22265" y="4037"/>
                    </a:cubicBezTo>
                    <a:cubicBezTo>
                      <a:pt x="22348" y="3965"/>
                      <a:pt x="22348" y="3834"/>
                      <a:pt x="22265" y="3763"/>
                    </a:cubicBezTo>
                    <a:cubicBezTo>
                      <a:pt x="22194" y="3691"/>
                      <a:pt x="22170" y="3632"/>
                      <a:pt x="22289" y="3560"/>
                    </a:cubicBezTo>
                    <a:cubicBezTo>
                      <a:pt x="22348" y="3525"/>
                      <a:pt x="22194" y="3322"/>
                      <a:pt x="22265" y="3263"/>
                    </a:cubicBezTo>
                    <a:lnTo>
                      <a:pt x="22265" y="3263"/>
                    </a:lnTo>
                    <a:cubicBezTo>
                      <a:pt x="22261" y="3266"/>
                      <a:pt x="22255" y="3268"/>
                      <a:pt x="22250" y="3268"/>
                    </a:cubicBezTo>
                    <a:cubicBezTo>
                      <a:pt x="22191" y="3268"/>
                      <a:pt x="22085" y="3081"/>
                      <a:pt x="22150" y="3081"/>
                    </a:cubicBezTo>
                    <a:cubicBezTo>
                      <a:pt x="22160" y="3081"/>
                      <a:pt x="22174" y="3086"/>
                      <a:pt x="22194" y="3096"/>
                    </a:cubicBezTo>
                    <a:cubicBezTo>
                      <a:pt x="22336" y="3084"/>
                      <a:pt x="22205" y="2965"/>
                      <a:pt x="22182" y="2870"/>
                    </a:cubicBezTo>
                    <a:cubicBezTo>
                      <a:pt x="22170" y="2822"/>
                      <a:pt x="22170" y="2751"/>
                      <a:pt x="22182" y="2703"/>
                    </a:cubicBezTo>
                    <a:cubicBezTo>
                      <a:pt x="22194" y="2667"/>
                      <a:pt x="22217" y="2679"/>
                      <a:pt x="22217" y="2643"/>
                    </a:cubicBezTo>
                    <a:cubicBezTo>
                      <a:pt x="22217" y="2598"/>
                      <a:pt x="22175" y="2404"/>
                      <a:pt x="22110" y="2393"/>
                    </a:cubicBezTo>
                    <a:lnTo>
                      <a:pt x="22110" y="2393"/>
                    </a:lnTo>
                    <a:cubicBezTo>
                      <a:pt x="22165" y="2393"/>
                      <a:pt x="22217" y="2387"/>
                      <a:pt x="22205" y="2298"/>
                    </a:cubicBezTo>
                    <a:cubicBezTo>
                      <a:pt x="22205" y="2251"/>
                      <a:pt x="22110" y="2179"/>
                      <a:pt x="22158" y="2143"/>
                    </a:cubicBezTo>
                    <a:cubicBezTo>
                      <a:pt x="22158" y="2143"/>
                      <a:pt x="22134" y="2096"/>
                      <a:pt x="22110" y="2096"/>
                    </a:cubicBezTo>
                    <a:cubicBezTo>
                      <a:pt x="22086" y="2096"/>
                      <a:pt x="22098" y="2048"/>
                      <a:pt x="22098" y="2024"/>
                    </a:cubicBezTo>
                    <a:cubicBezTo>
                      <a:pt x="22120" y="1936"/>
                      <a:pt x="22142" y="1807"/>
                      <a:pt x="22032" y="1807"/>
                    </a:cubicBezTo>
                    <a:cubicBezTo>
                      <a:pt x="22030" y="1807"/>
                      <a:pt x="22027" y="1808"/>
                      <a:pt x="22023" y="1808"/>
                    </a:cubicBezTo>
                    <a:lnTo>
                      <a:pt x="22023" y="1808"/>
                    </a:lnTo>
                    <a:cubicBezTo>
                      <a:pt x="22064" y="1800"/>
                      <a:pt x="22135" y="1776"/>
                      <a:pt x="22086" y="1727"/>
                    </a:cubicBezTo>
                    <a:cubicBezTo>
                      <a:pt x="22015" y="1667"/>
                      <a:pt x="22015" y="1691"/>
                      <a:pt x="22003" y="1608"/>
                    </a:cubicBezTo>
                    <a:lnTo>
                      <a:pt x="22003" y="1608"/>
                    </a:lnTo>
                    <a:cubicBezTo>
                      <a:pt x="22007" y="1625"/>
                      <a:pt x="22022" y="1632"/>
                      <a:pt x="22039" y="1632"/>
                    </a:cubicBezTo>
                    <a:cubicBezTo>
                      <a:pt x="22069" y="1632"/>
                      <a:pt x="22106" y="1606"/>
                      <a:pt x="22098" y="1560"/>
                    </a:cubicBezTo>
                    <a:cubicBezTo>
                      <a:pt x="22098" y="1500"/>
                      <a:pt x="22086" y="1441"/>
                      <a:pt x="22063" y="1393"/>
                    </a:cubicBezTo>
                    <a:cubicBezTo>
                      <a:pt x="22017" y="1303"/>
                      <a:pt x="21993" y="1281"/>
                      <a:pt x="21947" y="1281"/>
                    </a:cubicBezTo>
                    <a:cubicBezTo>
                      <a:pt x="21932" y="1281"/>
                      <a:pt x="21916" y="1283"/>
                      <a:pt x="21896" y="1286"/>
                    </a:cubicBezTo>
                    <a:cubicBezTo>
                      <a:pt x="21872" y="1179"/>
                      <a:pt x="21896" y="1203"/>
                      <a:pt x="21955" y="1155"/>
                    </a:cubicBezTo>
                    <a:cubicBezTo>
                      <a:pt x="21920" y="1143"/>
                      <a:pt x="21872" y="1131"/>
                      <a:pt x="21836" y="1119"/>
                    </a:cubicBezTo>
                    <a:cubicBezTo>
                      <a:pt x="21908" y="1108"/>
                      <a:pt x="21979" y="1072"/>
                      <a:pt x="22039" y="1024"/>
                    </a:cubicBezTo>
                    <a:cubicBezTo>
                      <a:pt x="21991" y="977"/>
                      <a:pt x="21932" y="941"/>
                      <a:pt x="21872" y="905"/>
                    </a:cubicBezTo>
                    <a:cubicBezTo>
                      <a:pt x="21765" y="834"/>
                      <a:pt x="21789" y="750"/>
                      <a:pt x="21777" y="572"/>
                    </a:cubicBezTo>
                    <a:cubicBezTo>
                      <a:pt x="21765" y="488"/>
                      <a:pt x="21741" y="417"/>
                      <a:pt x="21705" y="346"/>
                    </a:cubicBezTo>
                    <a:cubicBezTo>
                      <a:pt x="21676" y="287"/>
                      <a:pt x="21622" y="244"/>
                      <a:pt x="21584" y="244"/>
                    </a:cubicBezTo>
                    <a:cubicBezTo>
                      <a:pt x="21576" y="244"/>
                      <a:pt x="21569" y="246"/>
                      <a:pt x="21563" y="250"/>
                    </a:cubicBezTo>
                    <a:cubicBezTo>
                      <a:pt x="21527" y="310"/>
                      <a:pt x="21491" y="357"/>
                      <a:pt x="21455" y="417"/>
                    </a:cubicBezTo>
                    <a:cubicBezTo>
                      <a:pt x="21389" y="361"/>
                      <a:pt x="21446" y="275"/>
                      <a:pt x="21474" y="244"/>
                    </a:cubicBezTo>
                    <a:lnTo>
                      <a:pt x="21474" y="244"/>
                    </a:lnTo>
                    <a:cubicBezTo>
                      <a:pt x="21473" y="244"/>
                      <a:pt x="21472" y="245"/>
                      <a:pt x="21471" y="245"/>
                    </a:cubicBezTo>
                    <a:cubicBezTo>
                      <a:pt x="21441" y="245"/>
                      <a:pt x="21348" y="139"/>
                      <a:pt x="21348" y="107"/>
                    </a:cubicBezTo>
                    <a:cubicBezTo>
                      <a:pt x="21348" y="72"/>
                      <a:pt x="21384" y="12"/>
                      <a:pt x="21277" y="0"/>
                    </a:cubicBezTo>
                    <a:close/>
                    <a:moveTo>
                      <a:pt x="5928" y="22017"/>
                    </a:moveTo>
                    <a:cubicBezTo>
                      <a:pt x="5918" y="22031"/>
                      <a:pt x="5906" y="22039"/>
                      <a:pt x="5894" y="22039"/>
                    </a:cubicBezTo>
                    <a:lnTo>
                      <a:pt x="5894" y="22027"/>
                    </a:lnTo>
                    <a:cubicBezTo>
                      <a:pt x="5875" y="22042"/>
                      <a:pt x="5875" y="22047"/>
                      <a:pt x="5882" y="22047"/>
                    </a:cubicBezTo>
                    <a:cubicBezTo>
                      <a:pt x="5894" y="22047"/>
                      <a:pt x="5926" y="22032"/>
                      <a:pt x="5928" y="22017"/>
                    </a:cubicBezTo>
                    <a:close/>
                    <a:moveTo>
                      <a:pt x="6453" y="7192"/>
                    </a:moveTo>
                    <a:cubicBezTo>
                      <a:pt x="6430" y="7215"/>
                      <a:pt x="6406" y="7227"/>
                      <a:pt x="6382" y="7251"/>
                    </a:cubicBezTo>
                    <a:cubicBezTo>
                      <a:pt x="6348" y="7260"/>
                      <a:pt x="6315" y="7268"/>
                      <a:pt x="6281" y="7268"/>
                    </a:cubicBezTo>
                    <a:cubicBezTo>
                      <a:pt x="6267" y="7268"/>
                      <a:pt x="6253" y="7267"/>
                      <a:pt x="6239" y="7263"/>
                    </a:cubicBezTo>
                    <a:cubicBezTo>
                      <a:pt x="6132" y="7287"/>
                      <a:pt x="6037" y="7323"/>
                      <a:pt x="5942" y="7394"/>
                    </a:cubicBezTo>
                    <a:cubicBezTo>
                      <a:pt x="5882" y="7442"/>
                      <a:pt x="6001" y="7489"/>
                      <a:pt x="5930" y="7561"/>
                    </a:cubicBezTo>
                    <a:cubicBezTo>
                      <a:pt x="5890" y="7590"/>
                      <a:pt x="5843" y="7611"/>
                      <a:pt x="5794" y="7611"/>
                    </a:cubicBezTo>
                    <a:cubicBezTo>
                      <a:pt x="5784" y="7611"/>
                      <a:pt x="5773" y="7610"/>
                      <a:pt x="5763" y="7608"/>
                    </a:cubicBezTo>
                    <a:cubicBezTo>
                      <a:pt x="5750" y="7589"/>
                      <a:pt x="5740" y="7580"/>
                      <a:pt x="5726" y="7580"/>
                    </a:cubicBezTo>
                    <a:cubicBezTo>
                      <a:pt x="5715" y="7580"/>
                      <a:pt x="5701" y="7586"/>
                      <a:pt x="5680" y="7596"/>
                    </a:cubicBezTo>
                    <a:cubicBezTo>
                      <a:pt x="5608" y="7644"/>
                      <a:pt x="5656" y="7620"/>
                      <a:pt x="5668" y="7692"/>
                    </a:cubicBezTo>
                    <a:cubicBezTo>
                      <a:pt x="5668" y="7713"/>
                      <a:pt x="5628" y="7765"/>
                      <a:pt x="5594" y="7765"/>
                    </a:cubicBezTo>
                    <a:cubicBezTo>
                      <a:pt x="5591" y="7765"/>
                      <a:pt x="5588" y="7764"/>
                      <a:pt x="5584" y="7763"/>
                    </a:cubicBezTo>
                    <a:cubicBezTo>
                      <a:pt x="5528" y="7754"/>
                      <a:pt x="5546" y="7671"/>
                      <a:pt x="5497" y="7671"/>
                    </a:cubicBezTo>
                    <a:cubicBezTo>
                      <a:pt x="5484" y="7671"/>
                      <a:pt x="5467" y="7677"/>
                      <a:pt x="5441" y="7692"/>
                    </a:cubicBezTo>
                    <a:cubicBezTo>
                      <a:pt x="5394" y="7727"/>
                      <a:pt x="5334" y="7823"/>
                      <a:pt x="5358" y="7858"/>
                    </a:cubicBezTo>
                    <a:cubicBezTo>
                      <a:pt x="5346" y="7882"/>
                      <a:pt x="5299" y="7894"/>
                      <a:pt x="5287" y="7918"/>
                    </a:cubicBezTo>
                    <a:cubicBezTo>
                      <a:pt x="5263" y="7930"/>
                      <a:pt x="5096" y="8144"/>
                      <a:pt x="5072" y="8144"/>
                    </a:cubicBezTo>
                    <a:cubicBezTo>
                      <a:pt x="5013" y="8144"/>
                      <a:pt x="5108" y="7966"/>
                      <a:pt x="5096" y="7942"/>
                    </a:cubicBezTo>
                    <a:lnTo>
                      <a:pt x="5096" y="7942"/>
                    </a:lnTo>
                    <a:cubicBezTo>
                      <a:pt x="5108" y="7966"/>
                      <a:pt x="4870" y="8180"/>
                      <a:pt x="4858" y="8227"/>
                    </a:cubicBezTo>
                    <a:cubicBezTo>
                      <a:pt x="4846" y="8263"/>
                      <a:pt x="4799" y="8299"/>
                      <a:pt x="4727" y="8299"/>
                    </a:cubicBezTo>
                    <a:cubicBezTo>
                      <a:pt x="4608" y="8299"/>
                      <a:pt x="4656" y="8347"/>
                      <a:pt x="4608" y="8370"/>
                    </a:cubicBezTo>
                    <a:cubicBezTo>
                      <a:pt x="4560" y="8406"/>
                      <a:pt x="4548" y="8430"/>
                      <a:pt x="4501" y="8430"/>
                    </a:cubicBezTo>
                    <a:cubicBezTo>
                      <a:pt x="4477" y="8430"/>
                      <a:pt x="4453" y="8442"/>
                      <a:pt x="4441" y="8454"/>
                    </a:cubicBezTo>
                    <a:cubicBezTo>
                      <a:pt x="4418" y="8489"/>
                      <a:pt x="4418" y="8549"/>
                      <a:pt x="4465" y="8549"/>
                    </a:cubicBezTo>
                    <a:cubicBezTo>
                      <a:pt x="4513" y="8549"/>
                      <a:pt x="4537" y="8597"/>
                      <a:pt x="4477" y="8620"/>
                    </a:cubicBezTo>
                    <a:cubicBezTo>
                      <a:pt x="4458" y="8627"/>
                      <a:pt x="4442" y="8629"/>
                      <a:pt x="4427" y="8629"/>
                    </a:cubicBezTo>
                    <a:cubicBezTo>
                      <a:pt x="4394" y="8629"/>
                      <a:pt x="4367" y="8618"/>
                      <a:pt x="4336" y="8618"/>
                    </a:cubicBezTo>
                    <a:cubicBezTo>
                      <a:pt x="4328" y="8618"/>
                      <a:pt x="4319" y="8619"/>
                      <a:pt x="4310" y="8620"/>
                    </a:cubicBezTo>
                    <a:cubicBezTo>
                      <a:pt x="4263" y="8656"/>
                      <a:pt x="4215" y="8704"/>
                      <a:pt x="4191" y="8763"/>
                    </a:cubicBezTo>
                    <a:cubicBezTo>
                      <a:pt x="4156" y="8787"/>
                      <a:pt x="4108" y="8811"/>
                      <a:pt x="4072" y="8823"/>
                    </a:cubicBezTo>
                    <a:cubicBezTo>
                      <a:pt x="4048" y="8823"/>
                      <a:pt x="4037" y="8823"/>
                      <a:pt x="4013" y="8835"/>
                    </a:cubicBezTo>
                    <a:cubicBezTo>
                      <a:pt x="3965" y="8882"/>
                      <a:pt x="4001" y="8906"/>
                      <a:pt x="3941" y="8954"/>
                    </a:cubicBezTo>
                    <a:cubicBezTo>
                      <a:pt x="3894" y="9013"/>
                      <a:pt x="3870" y="8989"/>
                      <a:pt x="3822" y="9025"/>
                    </a:cubicBezTo>
                    <a:cubicBezTo>
                      <a:pt x="3727" y="9085"/>
                      <a:pt x="3644" y="9180"/>
                      <a:pt x="3596" y="9299"/>
                    </a:cubicBezTo>
                    <a:cubicBezTo>
                      <a:pt x="3581" y="9343"/>
                      <a:pt x="3571" y="9369"/>
                      <a:pt x="3555" y="9369"/>
                    </a:cubicBezTo>
                    <a:cubicBezTo>
                      <a:pt x="3544" y="9369"/>
                      <a:pt x="3531" y="9358"/>
                      <a:pt x="3513" y="9335"/>
                    </a:cubicBezTo>
                    <a:cubicBezTo>
                      <a:pt x="3517" y="9308"/>
                      <a:pt x="3511" y="9298"/>
                      <a:pt x="3501" y="9298"/>
                    </a:cubicBezTo>
                    <a:cubicBezTo>
                      <a:pt x="3483" y="9298"/>
                      <a:pt x="3451" y="9325"/>
                      <a:pt x="3429" y="9347"/>
                    </a:cubicBezTo>
                    <a:cubicBezTo>
                      <a:pt x="3382" y="9394"/>
                      <a:pt x="3334" y="9442"/>
                      <a:pt x="3298" y="9490"/>
                    </a:cubicBezTo>
                    <a:cubicBezTo>
                      <a:pt x="3275" y="9537"/>
                      <a:pt x="3275" y="9597"/>
                      <a:pt x="3203" y="9621"/>
                    </a:cubicBezTo>
                    <a:cubicBezTo>
                      <a:pt x="3196" y="9613"/>
                      <a:pt x="3188" y="9610"/>
                      <a:pt x="3179" y="9610"/>
                    </a:cubicBezTo>
                    <a:cubicBezTo>
                      <a:pt x="3128" y="9610"/>
                      <a:pt x="3055" y="9711"/>
                      <a:pt x="3024" y="9751"/>
                    </a:cubicBezTo>
                    <a:cubicBezTo>
                      <a:pt x="2989" y="9811"/>
                      <a:pt x="3024" y="9942"/>
                      <a:pt x="2989" y="9942"/>
                    </a:cubicBezTo>
                    <a:cubicBezTo>
                      <a:pt x="2977" y="9940"/>
                      <a:pt x="2964" y="9939"/>
                      <a:pt x="2952" y="9939"/>
                    </a:cubicBezTo>
                    <a:cubicBezTo>
                      <a:pt x="2893" y="9939"/>
                      <a:pt x="2836" y="9962"/>
                      <a:pt x="2786" y="10002"/>
                    </a:cubicBezTo>
                    <a:cubicBezTo>
                      <a:pt x="2679" y="10121"/>
                      <a:pt x="2584" y="10252"/>
                      <a:pt x="2489" y="10383"/>
                    </a:cubicBezTo>
                    <a:cubicBezTo>
                      <a:pt x="2465" y="10430"/>
                      <a:pt x="2429" y="10478"/>
                      <a:pt x="2405" y="10537"/>
                    </a:cubicBezTo>
                    <a:cubicBezTo>
                      <a:pt x="2393" y="10561"/>
                      <a:pt x="2405" y="10609"/>
                      <a:pt x="2382" y="10633"/>
                    </a:cubicBezTo>
                    <a:cubicBezTo>
                      <a:pt x="2370" y="10656"/>
                      <a:pt x="2286" y="10656"/>
                      <a:pt x="2251" y="10680"/>
                    </a:cubicBezTo>
                    <a:cubicBezTo>
                      <a:pt x="2191" y="10704"/>
                      <a:pt x="2155" y="10740"/>
                      <a:pt x="2120" y="10775"/>
                    </a:cubicBezTo>
                    <a:cubicBezTo>
                      <a:pt x="2061" y="10834"/>
                      <a:pt x="2037" y="10892"/>
                      <a:pt x="2081" y="10917"/>
                    </a:cubicBezTo>
                    <a:lnTo>
                      <a:pt x="2081" y="10917"/>
                    </a:lnTo>
                    <a:cubicBezTo>
                      <a:pt x="2080" y="10916"/>
                      <a:pt x="2079" y="10916"/>
                      <a:pt x="2077" y="10916"/>
                    </a:cubicBezTo>
                    <a:cubicBezTo>
                      <a:pt x="2044" y="10916"/>
                      <a:pt x="2012" y="11075"/>
                      <a:pt x="2012" y="11109"/>
                    </a:cubicBezTo>
                    <a:cubicBezTo>
                      <a:pt x="2001" y="11156"/>
                      <a:pt x="1881" y="11168"/>
                      <a:pt x="1858" y="11192"/>
                    </a:cubicBezTo>
                    <a:cubicBezTo>
                      <a:pt x="1810" y="11240"/>
                      <a:pt x="1762" y="11299"/>
                      <a:pt x="1739" y="11371"/>
                    </a:cubicBezTo>
                    <a:cubicBezTo>
                      <a:pt x="1715" y="11418"/>
                      <a:pt x="1786" y="11442"/>
                      <a:pt x="1822" y="11454"/>
                    </a:cubicBezTo>
                    <a:cubicBezTo>
                      <a:pt x="1798" y="11490"/>
                      <a:pt x="1774" y="11526"/>
                      <a:pt x="1751" y="11561"/>
                    </a:cubicBezTo>
                    <a:cubicBezTo>
                      <a:pt x="1751" y="11549"/>
                      <a:pt x="1727" y="11537"/>
                      <a:pt x="1715" y="11537"/>
                    </a:cubicBezTo>
                    <a:cubicBezTo>
                      <a:pt x="1691" y="11537"/>
                      <a:pt x="1679" y="11597"/>
                      <a:pt x="1667" y="11621"/>
                    </a:cubicBezTo>
                    <a:cubicBezTo>
                      <a:pt x="1655" y="11633"/>
                      <a:pt x="1608" y="11621"/>
                      <a:pt x="1584" y="11656"/>
                    </a:cubicBezTo>
                    <a:cubicBezTo>
                      <a:pt x="1560" y="11680"/>
                      <a:pt x="1536" y="11716"/>
                      <a:pt x="1524" y="11752"/>
                    </a:cubicBezTo>
                    <a:cubicBezTo>
                      <a:pt x="1489" y="11847"/>
                      <a:pt x="1477" y="11942"/>
                      <a:pt x="1477" y="12037"/>
                    </a:cubicBezTo>
                    <a:cubicBezTo>
                      <a:pt x="1471" y="12107"/>
                      <a:pt x="1460" y="12128"/>
                      <a:pt x="1443" y="12128"/>
                    </a:cubicBezTo>
                    <a:cubicBezTo>
                      <a:pt x="1425" y="12128"/>
                      <a:pt x="1400" y="12104"/>
                      <a:pt x="1370" y="12085"/>
                    </a:cubicBezTo>
                    <a:lnTo>
                      <a:pt x="1370" y="12085"/>
                    </a:lnTo>
                    <a:cubicBezTo>
                      <a:pt x="1405" y="12109"/>
                      <a:pt x="1334" y="12157"/>
                      <a:pt x="1346" y="12204"/>
                    </a:cubicBezTo>
                    <a:cubicBezTo>
                      <a:pt x="1346" y="12204"/>
                      <a:pt x="1405" y="12240"/>
                      <a:pt x="1393" y="12252"/>
                    </a:cubicBezTo>
                    <a:cubicBezTo>
                      <a:pt x="1381" y="12270"/>
                      <a:pt x="1361" y="12270"/>
                      <a:pt x="1341" y="12270"/>
                    </a:cubicBezTo>
                    <a:cubicBezTo>
                      <a:pt x="1322" y="12270"/>
                      <a:pt x="1304" y="12270"/>
                      <a:pt x="1298" y="12288"/>
                    </a:cubicBezTo>
                    <a:cubicBezTo>
                      <a:pt x="1274" y="12335"/>
                      <a:pt x="1298" y="12418"/>
                      <a:pt x="1298" y="12466"/>
                    </a:cubicBezTo>
                    <a:cubicBezTo>
                      <a:pt x="1289" y="12505"/>
                      <a:pt x="1281" y="12519"/>
                      <a:pt x="1273" y="12519"/>
                    </a:cubicBezTo>
                    <a:cubicBezTo>
                      <a:pt x="1260" y="12519"/>
                      <a:pt x="1250" y="12477"/>
                      <a:pt x="1250" y="12454"/>
                    </a:cubicBezTo>
                    <a:cubicBezTo>
                      <a:pt x="1250" y="12425"/>
                      <a:pt x="1220" y="12397"/>
                      <a:pt x="1191" y="12397"/>
                    </a:cubicBezTo>
                    <a:cubicBezTo>
                      <a:pt x="1172" y="12397"/>
                      <a:pt x="1153" y="12409"/>
                      <a:pt x="1143" y="12442"/>
                    </a:cubicBezTo>
                    <a:cubicBezTo>
                      <a:pt x="1119" y="12526"/>
                      <a:pt x="1119" y="12621"/>
                      <a:pt x="1191" y="12657"/>
                    </a:cubicBezTo>
                    <a:cubicBezTo>
                      <a:pt x="1180" y="12651"/>
                      <a:pt x="1169" y="12648"/>
                      <a:pt x="1158" y="12648"/>
                    </a:cubicBezTo>
                    <a:cubicBezTo>
                      <a:pt x="1023" y="12648"/>
                      <a:pt x="963" y="13090"/>
                      <a:pt x="863" y="13090"/>
                    </a:cubicBezTo>
                    <a:cubicBezTo>
                      <a:pt x="857" y="13090"/>
                      <a:pt x="852" y="13088"/>
                      <a:pt x="846" y="13085"/>
                    </a:cubicBezTo>
                    <a:cubicBezTo>
                      <a:pt x="727" y="13145"/>
                      <a:pt x="786" y="13276"/>
                      <a:pt x="762" y="13383"/>
                    </a:cubicBezTo>
                    <a:cubicBezTo>
                      <a:pt x="738" y="13466"/>
                      <a:pt x="715" y="13550"/>
                      <a:pt x="679" y="13621"/>
                    </a:cubicBezTo>
                    <a:cubicBezTo>
                      <a:pt x="643" y="13740"/>
                      <a:pt x="643" y="13847"/>
                      <a:pt x="608" y="13954"/>
                    </a:cubicBezTo>
                    <a:cubicBezTo>
                      <a:pt x="584" y="14050"/>
                      <a:pt x="536" y="14038"/>
                      <a:pt x="500" y="14145"/>
                    </a:cubicBezTo>
                    <a:cubicBezTo>
                      <a:pt x="477" y="14181"/>
                      <a:pt x="477" y="14228"/>
                      <a:pt x="488" y="14276"/>
                    </a:cubicBezTo>
                    <a:cubicBezTo>
                      <a:pt x="488" y="14300"/>
                      <a:pt x="536" y="14300"/>
                      <a:pt x="524" y="14323"/>
                    </a:cubicBezTo>
                    <a:cubicBezTo>
                      <a:pt x="504" y="14371"/>
                      <a:pt x="464" y="14384"/>
                      <a:pt x="427" y="14384"/>
                    </a:cubicBezTo>
                    <a:cubicBezTo>
                      <a:pt x="400" y="14384"/>
                      <a:pt x="374" y="14377"/>
                      <a:pt x="359" y="14372"/>
                    </a:cubicBezTo>
                    <a:lnTo>
                      <a:pt x="359" y="14372"/>
                    </a:lnTo>
                    <a:cubicBezTo>
                      <a:pt x="439" y="14402"/>
                      <a:pt x="226" y="15074"/>
                      <a:pt x="203" y="15169"/>
                    </a:cubicBezTo>
                    <a:cubicBezTo>
                      <a:pt x="191" y="15264"/>
                      <a:pt x="119" y="15371"/>
                      <a:pt x="107" y="15466"/>
                    </a:cubicBezTo>
                    <a:cubicBezTo>
                      <a:pt x="107" y="15550"/>
                      <a:pt x="107" y="15645"/>
                      <a:pt x="131" y="15728"/>
                    </a:cubicBezTo>
                    <a:cubicBezTo>
                      <a:pt x="131" y="15758"/>
                      <a:pt x="198" y="15847"/>
                      <a:pt x="227" y="15847"/>
                    </a:cubicBezTo>
                    <a:cubicBezTo>
                      <a:pt x="232" y="15847"/>
                      <a:pt x="236" y="15843"/>
                      <a:pt x="238" y="15836"/>
                    </a:cubicBezTo>
                    <a:lnTo>
                      <a:pt x="238" y="15836"/>
                    </a:lnTo>
                    <a:cubicBezTo>
                      <a:pt x="238" y="15895"/>
                      <a:pt x="84" y="15836"/>
                      <a:pt x="131" y="15943"/>
                    </a:cubicBezTo>
                    <a:cubicBezTo>
                      <a:pt x="131" y="15967"/>
                      <a:pt x="191" y="16074"/>
                      <a:pt x="167" y="16098"/>
                    </a:cubicBezTo>
                    <a:cubicBezTo>
                      <a:pt x="165" y="16100"/>
                      <a:pt x="162" y="16101"/>
                      <a:pt x="159" y="16101"/>
                    </a:cubicBezTo>
                    <a:cubicBezTo>
                      <a:pt x="135" y="16101"/>
                      <a:pt x="86" y="16051"/>
                      <a:pt x="67" y="16051"/>
                    </a:cubicBezTo>
                    <a:cubicBezTo>
                      <a:pt x="60" y="16051"/>
                      <a:pt x="57" y="16057"/>
                      <a:pt x="60" y="16074"/>
                    </a:cubicBezTo>
                    <a:cubicBezTo>
                      <a:pt x="60" y="16133"/>
                      <a:pt x="84" y="16288"/>
                      <a:pt x="167" y="16300"/>
                    </a:cubicBezTo>
                    <a:cubicBezTo>
                      <a:pt x="167" y="16348"/>
                      <a:pt x="84" y="16395"/>
                      <a:pt x="60" y="16407"/>
                    </a:cubicBezTo>
                    <a:cubicBezTo>
                      <a:pt x="36" y="16431"/>
                      <a:pt x="0" y="16574"/>
                      <a:pt x="12" y="16586"/>
                    </a:cubicBezTo>
                    <a:cubicBezTo>
                      <a:pt x="24" y="16598"/>
                      <a:pt x="119" y="16609"/>
                      <a:pt x="131" y="16693"/>
                    </a:cubicBezTo>
                    <a:cubicBezTo>
                      <a:pt x="131" y="16776"/>
                      <a:pt x="96" y="16800"/>
                      <a:pt x="107" y="16871"/>
                    </a:cubicBezTo>
                    <a:cubicBezTo>
                      <a:pt x="119" y="16943"/>
                      <a:pt x="155" y="16943"/>
                      <a:pt x="155" y="17014"/>
                    </a:cubicBezTo>
                    <a:cubicBezTo>
                      <a:pt x="167" y="17086"/>
                      <a:pt x="107" y="17133"/>
                      <a:pt x="96" y="17217"/>
                    </a:cubicBezTo>
                    <a:cubicBezTo>
                      <a:pt x="96" y="17288"/>
                      <a:pt x="119" y="17383"/>
                      <a:pt x="179" y="17383"/>
                    </a:cubicBezTo>
                    <a:cubicBezTo>
                      <a:pt x="167" y="17395"/>
                      <a:pt x="101" y="17527"/>
                      <a:pt x="117" y="17527"/>
                    </a:cubicBezTo>
                    <a:cubicBezTo>
                      <a:pt x="118" y="17527"/>
                      <a:pt x="118" y="17527"/>
                      <a:pt x="119" y="17526"/>
                    </a:cubicBezTo>
                    <a:cubicBezTo>
                      <a:pt x="135" y="17519"/>
                      <a:pt x="175" y="17481"/>
                      <a:pt x="201" y="17481"/>
                    </a:cubicBezTo>
                    <a:cubicBezTo>
                      <a:pt x="216" y="17481"/>
                      <a:pt x="227" y="17492"/>
                      <a:pt x="227" y="17526"/>
                    </a:cubicBezTo>
                    <a:cubicBezTo>
                      <a:pt x="227" y="17574"/>
                      <a:pt x="203" y="17610"/>
                      <a:pt x="191" y="17657"/>
                    </a:cubicBezTo>
                    <a:cubicBezTo>
                      <a:pt x="179" y="17751"/>
                      <a:pt x="202" y="17926"/>
                      <a:pt x="282" y="17965"/>
                    </a:cubicBezTo>
                    <a:lnTo>
                      <a:pt x="282" y="17965"/>
                    </a:lnTo>
                    <a:cubicBezTo>
                      <a:pt x="281" y="17965"/>
                      <a:pt x="281" y="17965"/>
                      <a:pt x="280" y="17965"/>
                    </a:cubicBezTo>
                    <a:cubicBezTo>
                      <a:pt x="245" y="17965"/>
                      <a:pt x="203" y="18136"/>
                      <a:pt x="215" y="18169"/>
                    </a:cubicBezTo>
                    <a:cubicBezTo>
                      <a:pt x="221" y="18168"/>
                      <a:pt x="226" y="18167"/>
                      <a:pt x="231" y="18167"/>
                    </a:cubicBezTo>
                    <a:cubicBezTo>
                      <a:pt x="274" y="18167"/>
                      <a:pt x="275" y="18212"/>
                      <a:pt x="286" y="18276"/>
                    </a:cubicBezTo>
                    <a:cubicBezTo>
                      <a:pt x="310" y="18348"/>
                      <a:pt x="286" y="18324"/>
                      <a:pt x="334" y="18336"/>
                    </a:cubicBezTo>
                    <a:cubicBezTo>
                      <a:pt x="381" y="18348"/>
                      <a:pt x="369" y="18550"/>
                      <a:pt x="381" y="18610"/>
                    </a:cubicBezTo>
                    <a:cubicBezTo>
                      <a:pt x="405" y="18669"/>
                      <a:pt x="429" y="18645"/>
                      <a:pt x="453" y="18693"/>
                    </a:cubicBezTo>
                    <a:lnTo>
                      <a:pt x="548" y="18907"/>
                    </a:lnTo>
                    <a:cubicBezTo>
                      <a:pt x="598" y="19017"/>
                      <a:pt x="631" y="19085"/>
                      <a:pt x="717" y="19111"/>
                    </a:cubicBezTo>
                    <a:lnTo>
                      <a:pt x="717" y="19111"/>
                    </a:lnTo>
                    <a:cubicBezTo>
                      <a:pt x="703" y="19108"/>
                      <a:pt x="689" y="19106"/>
                      <a:pt x="676" y="19106"/>
                    </a:cubicBezTo>
                    <a:cubicBezTo>
                      <a:pt x="659" y="19106"/>
                      <a:pt x="643" y="19110"/>
                      <a:pt x="631" y="19122"/>
                    </a:cubicBezTo>
                    <a:cubicBezTo>
                      <a:pt x="608" y="19146"/>
                      <a:pt x="679" y="19205"/>
                      <a:pt x="703" y="19205"/>
                    </a:cubicBezTo>
                    <a:cubicBezTo>
                      <a:pt x="834" y="19253"/>
                      <a:pt x="822" y="19312"/>
                      <a:pt x="774" y="19419"/>
                    </a:cubicBezTo>
                    <a:cubicBezTo>
                      <a:pt x="738" y="19491"/>
                      <a:pt x="1024" y="19479"/>
                      <a:pt x="917" y="19538"/>
                    </a:cubicBezTo>
                    <a:cubicBezTo>
                      <a:pt x="856" y="19569"/>
                      <a:pt x="952" y="19731"/>
                      <a:pt x="1041" y="19731"/>
                    </a:cubicBezTo>
                    <a:cubicBezTo>
                      <a:pt x="1056" y="19731"/>
                      <a:pt x="1070" y="19727"/>
                      <a:pt x="1084" y="19717"/>
                    </a:cubicBezTo>
                    <a:lnTo>
                      <a:pt x="1084" y="19717"/>
                    </a:lnTo>
                    <a:cubicBezTo>
                      <a:pt x="1048" y="19753"/>
                      <a:pt x="1048" y="19788"/>
                      <a:pt x="1060" y="19848"/>
                    </a:cubicBezTo>
                    <a:cubicBezTo>
                      <a:pt x="1060" y="19872"/>
                      <a:pt x="1096" y="19884"/>
                      <a:pt x="1119" y="19919"/>
                    </a:cubicBezTo>
                    <a:cubicBezTo>
                      <a:pt x="1143" y="19943"/>
                      <a:pt x="1155" y="20015"/>
                      <a:pt x="1203" y="20062"/>
                    </a:cubicBezTo>
                    <a:cubicBezTo>
                      <a:pt x="1239" y="20122"/>
                      <a:pt x="1298" y="20122"/>
                      <a:pt x="1334" y="20169"/>
                    </a:cubicBezTo>
                    <a:cubicBezTo>
                      <a:pt x="1381" y="20229"/>
                      <a:pt x="1429" y="20277"/>
                      <a:pt x="1465" y="20336"/>
                    </a:cubicBezTo>
                    <a:cubicBezTo>
                      <a:pt x="1512" y="20419"/>
                      <a:pt x="1572" y="20491"/>
                      <a:pt x="1643" y="20550"/>
                    </a:cubicBezTo>
                    <a:cubicBezTo>
                      <a:pt x="1691" y="20586"/>
                      <a:pt x="1774" y="20562"/>
                      <a:pt x="1798" y="20586"/>
                    </a:cubicBezTo>
                    <a:cubicBezTo>
                      <a:pt x="1810" y="20598"/>
                      <a:pt x="1786" y="20681"/>
                      <a:pt x="1798" y="20717"/>
                    </a:cubicBezTo>
                    <a:cubicBezTo>
                      <a:pt x="1804" y="20735"/>
                      <a:pt x="1828" y="20741"/>
                      <a:pt x="1853" y="20741"/>
                    </a:cubicBezTo>
                    <a:cubicBezTo>
                      <a:pt x="1879" y="20741"/>
                      <a:pt x="1905" y="20735"/>
                      <a:pt x="1917" y="20729"/>
                    </a:cubicBezTo>
                    <a:cubicBezTo>
                      <a:pt x="1942" y="20721"/>
                      <a:pt x="1991" y="20671"/>
                      <a:pt x="2026" y="20671"/>
                    </a:cubicBezTo>
                    <a:cubicBezTo>
                      <a:pt x="2041" y="20671"/>
                      <a:pt x="2053" y="20680"/>
                      <a:pt x="2060" y="20705"/>
                    </a:cubicBezTo>
                    <a:cubicBezTo>
                      <a:pt x="2072" y="20789"/>
                      <a:pt x="2060" y="20836"/>
                      <a:pt x="2108" y="20908"/>
                    </a:cubicBezTo>
                    <a:cubicBezTo>
                      <a:pt x="2134" y="20934"/>
                      <a:pt x="2167" y="20940"/>
                      <a:pt x="2201" y="20940"/>
                    </a:cubicBezTo>
                    <a:cubicBezTo>
                      <a:pt x="2227" y="20940"/>
                      <a:pt x="2253" y="20937"/>
                      <a:pt x="2276" y="20937"/>
                    </a:cubicBezTo>
                    <a:cubicBezTo>
                      <a:pt x="2316" y="20937"/>
                      <a:pt x="2348" y="20947"/>
                      <a:pt x="2358" y="21003"/>
                    </a:cubicBezTo>
                    <a:cubicBezTo>
                      <a:pt x="2370" y="21086"/>
                      <a:pt x="2584" y="21170"/>
                      <a:pt x="2655" y="21193"/>
                    </a:cubicBezTo>
                    <a:cubicBezTo>
                      <a:pt x="2727" y="21217"/>
                      <a:pt x="2798" y="21241"/>
                      <a:pt x="2858" y="21289"/>
                    </a:cubicBezTo>
                    <a:cubicBezTo>
                      <a:pt x="2869" y="21300"/>
                      <a:pt x="2961" y="21422"/>
                      <a:pt x="2984" y="21422"/>
                    </a:cubicBezTo>
                    <a:cubicBezTo>
                      <a:pt x="2986" y="21422"/>
                      <a:pt x="2988" y="21421"/>
                      <a:pt x="2989" y="21420"/>
                    </a:cubicBezTo>
                    <a:cubicBezTo>
                      <a:pt x="2989" y="21408"/>
                      <a:pt x="2953" y="21348"/>
                      <a:pt x="3013" y="21348"/>
                    </a:cubicBezTo>
                    <a:cubicBezTo>
                      <a:pt x="3048" y="21348"/>
                      <a:pt x="3084" y="21360"/>
                      <a:pt x="3120" y="21372"/>
                    </a:cubicBezTo>
                    <a:cubicBezTo>
                      <a:pt x="3179" y="21408"/>
                      <a:pt x="3263" y="21467"/>
                      <a:pt x="3251" y="21527"/>
                    </a:cubicBezTo>
                    <a:cubicBezTo>
                      <a:pt x="3270" y="21476"/>
                      <a:pt x="3284" y="21458"/>
                      <a:pt x="3298" y="21458"/>
                    </a:cubicBezTo>
                    <a:cubicBezTo>
                      <a:pt x="3335" y="21458"/>
                      <a:pt x="3362" y="21601"/>
                      <a:pt x="3441" y="21610"/>
                    </a:cubicBezTo>
                    <a:cubicBezTo>
                      <a:pt x="3453" y="21613"/>
                      <a:pt x="3464" y="21614"/>
                      <a:pt x="3474" y="21614"/>
                    </a:cubicBezTo>
                    <a:cubicBezTo>
                      <a:pt x="3544" y="21614"/>
                      <a:pt x="3575" y="21559"/>
                      <a:pt x="3638" y="21559"/>
                    </a:cubicBezTo>
                    <a:cubicBezTo>
                      <a:pt x="3647" y="21559"/>
                      <a:pt x="3657" y="21560"/>
                      <a:pt x="3667" y="21562"/>
                    </a:cubicBezTo>
                    <a:cubicBezTo>
                      <a:pt x="3703" y="21574"/>
                      <a:pt x="3763" y="21646"/>
                      <a:pt x="3798" y="21658"/>
                    </a:cubicBezTo>
                    <a:cubicBezTo>
                      <a:pt x="3836" y="21682"/>
                      <a:pt x="3860" y="21689"/>
                      <a:pt x="3879" y="21689"/>
                    </a:cubicBezTo>
                    <a:cubicBezTo>
                      <a:pt x="3905" y="21689"/>
                      <a:pt x="3920" y="21674"/>
                      <a:pt x="3949" y="21674"/>
                    </a:cubicBezTo>
                    <a:cubicBezTo>
                      <a:pt x="3969" y="21674"/>
                      <a:pt x="3995" y="21681"/>
                      <a:pt x="4037" y="21705"/>
                    </a:cubicBezTo>
                    <a:cubicBezTo>
                      <a:pt x="4120" y="21753"/>
                      <a:pt x="4203" y="21777"/>
                      <a:pt x="4298" y="21801"/>
                    </a:cubicBezTo>
                    <a:cubicBezTo>
                      <a:pt x="4346" y="21801"/>
                      <a:pt x="4394" y="21789"/>
                      <a:pt x="4441" y="21789"/>
                    </a:cubicBezTo>
                    <a:cubicBezTo>
                      <a:pt x="4572" y="21821"/>
                      <a:pt x="4713" y="21984"/>
                      <a:pt x="4863" y="21984"/>
                    </a:cubicBezTo>
                    <a:cubicBezTo>
                      <a:pt x="4877" y="21984"/>
                      <a:pt x="4891" y="21982"/>
                      <a:pt x="4906" y="21979"/>
                    </a:cubicBezTo>
                    <a:cubicBezTo>
                      <a:pt x="4978" y="21959"/>
                      <a:pt x="4934" y="21929"/>
                      <a:pt x="4982" y="21929"/>
                    </a:cubicBezTo>
                    <a:cubicBezTo>
                      <a:pt x="4990" y="21929"/>
                      <a:pt x="5000" y="21930"/>
                      <a:pt x="5013" y="21932"/>
                    </a:cubicBezTo>
                    <a:cubicBezTo>
                      <a:pt x="5049" y="21967"/>
                      <a:pt x="5084" y="21979"/>
                      <a:pt x="5120" y="21991"/>
                    </a:cubicBezTo>
                    <a:cubicBezTo>
                      <a:pt x="5144" y="21991"/>
                      <a:pt x="5144" y="21967"/>
                      <a:pt x="5168" y="21955"/>
                    </a:cubicBezTo>
                    <a:cubicBezTo>
                      <a:pt x="5179" y="21954"/>
                      <a:pt x="5191" y="21953"/>
                      <a:pt x="5204" y="21953"/>
                    </a:cubicBezTo>
                    <a:cubicBezTo>
                      <a:pt x="5357" y="21953"/>
                      <a:pt x="5580" y="22047"/>
                      <a:pt x="5755" y="22047"/>
                    </a:cubicBezTo>
                    <a:cubicBezTo>
                      <a:pt x="5817" y="22047"/>
                      <a:pt x="5873" y="22035"/>
                      <a:pt x="5918" y="22003"/>
                    </a:cubicBezTo>
                    <a:lnTo>
                      <a:pt x="5918" y="22003"/>
                    </a:lnTo>
                    <a:cubicBezTo>
                      <a:pt x="5926" y="22007"/>
                      <a:pt x="5929" y="22012"/>
                      <a:pt x="5928" y="22017"/>
                    </a:cubicBezTo>
                    <a:lnTo>
                      <a:pt x="5928" y="22017"/>
                    </a:lnTo>
                    <a:cubicBezTo>
                      <a:pt x="5987" y="21940"/>
                      <a:pt x="6005" y="21678"/>
                      <a:pt x="5894" y="21658"/>
                    </a:cubicBezTo>
                    <a:cubicBezTo>
                      <a:pt x="5870" y="21658"/>
                      <a:pt x="5793" y="21647"/>
                      <a:pt x="5738" y="21647"/>
                    </a:cubicBezTo>
                    <a:cubicBezTo>
                      <a:pt x="5710" y="21647"/>
                      <a:pt x="5688" y="21650"/>
                      <a:pt x="5680" y="21658"/>
                    </a:cubicBezTo>
                    <a:cubicBezTo>
                      <a:pt x="5646" y="21708"/>
                      <a:pt x="5636" y="21759"/>
                      <a:pt x="5587" y="21759"/>
                    </a:cubicBezTo>
                    <a:cubicBezTo>
                      <a:pt x="5566" y="21759"/>
                      <a:pt x="5539" y="21750"/>
                      <a:pt x="5501" y="21729"/>
                    </a:cubicBezTo>
                    <a:cubicBezTo>
                      <a:pt x="5382" y="21693"/>
                      <a:pt x="5263" y="21670"/>
                      <a:pt x="5132" y="21670"/>
                    </a:cubicBezTo>
                    <a:cubicBezTo>
                      <a:pt x="5068" y="21670"/>
                      <a:pt x="5005" y="21745"/>
                      <a:pt x="4950" y="21745"/>
                    </a:cubicBezTo>
                    <a:cubicBezTo>
                      <a:pt x="4943" y="21745"/>
                      <a:pt x="4936" y="21744"/>
                      <a:pt x="4929" y="21741"/>
                    </a:cubicBezTo>
                    <a:cubicBezTo>
                      <a:pt x="4834" y="21705"/>
                      <a:pt x="4846" y="21562"/>
                      <a:pt x="4739" y="21527"/>
                    </a:cubicBezTo>
                    <a:cubicBezTo>
                      <a:pt x="4732" y="21524"/>
                      <a:pt x="4726" y="21523"/>
                      <a:pt x="4721" y="21523"/>
                    </a:cubicBezTo>
                    <a:cubicBezTo>
                      <a:pt x="4674" y="21523"/>
                      <a:pt x="4702" y="21612"/>
                      <a:pt x="4691" y="21634"/>
                    </a:cubicBezTo>
                    <a:cubicBezTo>
                      <a:pt x="4637" y="21623"/>
                      <a:pt x="4632" y="21512"/>
                      <a:pt x="4577" y="21512"/>
                    </a:cubicBezTo>
                    <a:cubicBezTo>
                      <a:pt x="4572" y="21512"/>
                      <a:pt x="4566" y="21513"/>
                      <a:pt x="4560" y="21515"/>
                    </a:cubicBezTo>
                    <a:cubicBezTo>
                      <a:pt x="4550" y="21515"/>
                      <a:pt x="4498" y="21691"/>
                      <a:pt x="4433" y="21691"/>
                    </a:cubicBezTo>
                    <a:cubicBezTo>
                      <a:pt x="4420" y="21691"/>
                      <a:pt x="4407" y="21685"/>
                      <a:pt x="4394" y="21670"/>
                    </a:cubicBezTo>
                    <a:cubicBezTo>
                      <a:pt x="4358" y="21622"/>
                      <a:pt x="4418" y="21574"/>
                      <a:pt x="4346" y="21515"/>
                    </a:cubicBezTo>
                    <a:cubicBezTo>
                      <a:pt x="4310" y="21491"/>
                      <a:pt x="4275" y="21479"/>
                      <a:pt x="4227" y="21479"/>
                    </a:cubicBezTo>
                    <a:cubicBezTo>
                      <a:pt x="4145" y="21479"/>
                      <a:pt x="4195" y="21584"/>
                      <a:pt x="4106" y="21584"/>
                    </a:cubicBezTo>
                    <a:cubicBezTo>
                      <a:pt x="4091" y="21584"/>
                      <a:pt x="4072" y="21581"/>
                      <a:pt x="4048" y="21574"/>
                    </a:cubicBezTo>
                    <a:cubicBezTo>
                      <a:pt x="4072" y="21527"/>
                      <a:pt x="4072" y="21467"/>
                      <a:pt x="4037" y="21432"/>
                    </a:cubicBezTo>
                    <a:cubicBezTo>
                      <a:pt x="3998" y="21401"/>
                      <a:pt x="3946" y="21361"/>
                      <a:pt x="3906" y="21361"/>
                    </a:cubicBezTo>
                    <a:cubicBezTo>
                      <a:pt x="3889" y="21361"/>
                      <a:pt x="3874" y="21369"/>
                      <a:pt x="3865" y="21388"/>
                    </a:cubicBezTo>
                    <a:lnTo>
                      <a:pt x="3865" y="21388"/>
                    </a:lnTo>
                    <a:cubicBezTo>
                      <a:pt x="3883" y="21326"/>
                      <a:pt x="3855" y="21304"/>
                      <a:pt x="3810" y="21304"/>
                    </a:cubicBezTo>
                    <a:cubicBezTo>
                      <a:pt x="3782" y="21304"/>
                      <a:pt x="3749" y="21312"/>
                      <a:pt x="3715" y="21324"/>
                    </a:cubicBezTo>
                    <a:cubicBezTo>
                      <a:pt x="3738" y="21231"/>
                      <a:pt x="3376" y="21195"/>
                      <a:pt x="3314" y="21171"/>
                    </a:cubicBezTo>
                    <a:lnTo>
                      <a:pt x="3314" y="21171"/>
                    </a:lnTo>
                    <a:cubicBezTo>
                      <a:pt x="3426" y="21221"/>
                      <a:pt x="3426" y="21286"/>
                      <a:pt x="3368" y="21286"/>
                    </a:cubicBezTo>
                    <a:cubicBezTo>
                      <a:pt x="3343" y="21286"/>
                      <a:pt x="3306" y="21274"/>
                      <a:pt x="3263" y="21241"/>
                    </a:cubicBezTo>
                    <a:cubicBezTo>
                      <a:pt x="3167" y="21170"/>
                      <a:pt x="3060" y="21110"/>
                      <a:pt x="2953" y="21051"/>
                    </a:cubicBezTo>
                    <a:lnTo>
                      <a:pt x="2953" y="21051"/>
                    </a:lnTo>
                    <a:cubicBezTo>
                      <a:pt x="2905" y="21146"/>
                      <a:pt x="3179" y="21301"/>
                      <a:pt x="3263" y="21348"/>
                    </a:cubicBezTo>
                    <a:cubicBezTo>
                      <a:pt x="3179" y="21312"/>
                      <a:pt x="3084" y="21277"/>
                      <a:pt x="3001" y="21229"/>
                    </a:cubicBezTo>
                    <a:cubicBezTo>
                      <a:pt x="2941" y="21193"/>
                      <a:pt x="2858" y="21146"/>
                      <a:pt x="2858" y="21086"/>
                    </a:cubicBezTo>
                    <a:cubicBezTo>
                      <a:pt x="2858" y="21015"/>
                      <a:pt x="2929" y="21027"/>
                      <a:pt x="2882" y="20955"/>
                    </a:cubicBezTo>
                    <a:cubicBezTo>
                      <a:pt x="2774" y="20824"/>
                      <a:pt x="2679" y="20908"/>
                      <a:pt x="2548" y="20848"/>
                    </a:cubicBezTo>
                    <a:cubicBezTo>
                      <a:pt x="2453" y="20789"/>
                      <a:pt x="2393" y="20693"/>
                      <a:pt x="2370" y="20586"/>
                    </a:cubicBezTo>
                    <a:cubicBezTo>
                      <a:pt x="2346" y="20618"/>
                      <a:pt x="2285" y="20634"/>
                      <a:pt x="2226" y="20634"/>
                    </a:cubicBezTo>
                    <a:cubicBezTo>
                      <a:pt x="2196" y="20634"/>
                      <a:pt x="2167" y="20630"/>
                      <a:pt x="2143" y="20622"/>
                    </a:cubicBezTo>
                    <a:cubicBezTo>
                      <a:pt x="2048" y="20598"/>
                      <a:pt x="2143" y="20539"/>
                      <a:pt x="2120" y="20527"/>
                    </a:cubicBezTo>
                    <a:cubicBezTo>
                      <a:pt x="2110" y="20519"/>
                      <a:pt x="2100" y="20516"/>
                      <a:pt x="2091" y="20516"/>
                    </a:cubicBezTo>
                    <a:lnTo>
                      <a:pt x="2091" y="20516"/>
                    </a:lnTo>
                    <a:cubicBezTo>
                      <a:pt x="2111" y="20499"/>
                      <a:pt x="2125" y="20482"/>
                      <a:pt x="2120" y="20467"/>
                    </a:cubicBezTo>
                    <a:cubicBezTo>
                      <a:pt x="2108" y="20419"/>
                      <a:pt x="1989" y="20348"/>
                      <a:pt x="1941" y="20312"/>
                    </a:cubicBezTo>
                    <a:cubicBezTo>
                      <a:pt x="1881" y="20265"/>
                      <a:pt x="1810" y="20229"/>
                      <a:pt x="1727" y="20217"/>
                    </a:cubicBezTo>
                    <a:cubicBezTo>
                      <a:pt x="1715" y="20217"/>
                      <a:pt x="1704" y="20218"/>
                      <a:pt x="1694" y="20218"/>
                    </a:cubicBezTo>
                    <a:cubicBezTo>
                      <a:pt x="1674" y="20218"/>
                      <a:pt x="1655" y="20213"/>
                      <a:pt x="1631" y="20181"/>
                    </a:cubicBezTo>
                    <a:cubicBezTo>
                      <a:pt x="1608" y="20146"/>
                      <a:pt x="1608" y="20110"/>
                      <a:pt x="1620" y="20086"/>
                    </a:cubicBezTo>
                    <a:cubicBezTo>
                      <a:pt x="1631" y="20050"/>
                      <a:pt x="1620" y="20050"/>
                      <a:pt x="1584" y="20015"/>
                    </a:cubicBezTo>
                    <a:cubicBezTo>
                      <a:pt x="1548" y="19979"/>
                      <a:pt x="1465" y="19943"/>
                      <a:pt x="1405" y="19896"/>
                    </a:cubicBezTo>
                    <a:cubicBezTo>
                      <a:pt x="1346" y="19848"/>
                      <a:pt x="1298" y="19788"/>
                      <a:pt x="1262" y="19729"/>
                    </a:cubicBezTo>
                    <a:cubicBezTo>
                      <a:pt x="1239" y="19693"/>
                      <a:pt x="1250" y="19610"/>
                      <a:pt x="1239" y="19586"/>
                    </a:cubicBezTo>
                    <a:cubicBezTo>
                      <a:pt x="1234" y="19581"/>
                      <a:pt x="1230" y="19579"/>
                      <a:pt x="1226" y="19579"/>
                    </a:cubicBezTo>
                    <a:cubicBezTo>
                      <a:pt x="1217" y="19579"/>
                      <a:pt x="1214" y="19593"/>
                      <a:pt x="1209" y="19593"/>
                    </a:cubicBezTo>
                    <a:cubicBezTo>
                      <a:pt x="1207" y="19593"/>
                      <a:pt x="1205" y="19591"/>
                      <a:pt x="1203" y="19586"/>
                    </a:cubicBezTo>
                    <a:lnTo>
                      <a:pt x="1167" y="19538"/>
                    </a:lnTo>
                    <a:lnTo>
                      <a:pt x="1012" y="19300"/>
                    </a:lnTo>
                    <a:cubicBezTo>
                      <a:pt x="969" y="19224"/>
                      <a:pt x="926" y="19069"/>
                      <a:pt x="837" y="19069"/>
                    </a:cubicBezTo>
                    <a:cubicBezTo>
                      <a:pt x="829" y="19069"/>
                      <a:pt x="819" y="19071"/>
                      <a:pt x="810" y="19074"/>
                    </a:cubicBezTo>
                    <a:cubicBezTo>
                      <a:pt x="881" y="19050"/>
                      <a:pt x="810" y="18860"/>
                      <a:pt x="786" y="18788"/>
                    </a:cubicBezTo>
                    <a:cubicBezTo>
                      <a:pt x="738" y="18693"/>
                      <a:pt x="679" y="18705"/>
                      <a:pt x="655" y="18598"/>
                    </a:cubicBezTo>
                    <a:cubicBezTo>
                      <a:pt x="643" y="18562"/>
                      <a:pt x="715" y="18574"/>
                      <a:pt x="715" y="18526"/>
                    </a:cubicBezTo>
                    <a:cubicBezTo>
                      <a:pt x="715" y="18479"/>
                      <a:pt x="703" y="18431"/>
                      <a:pt x="691" y="18395"/>
                    </a:cubicBezTo>
                    <a:cubicBezTo>
                      <a:pt x="667" y="18336"/>
                      <a:pt x="643" y="18288"/>
                      <a:pt x="608" y="18241"/>
                    </a:cubicBezTo>
                    <a:cubicBezTo>
                      <a:pt x="600" y="18233"/>
                      <a:pt x="590" y="18230"/>
                      <a:pt x="580" y="18230"/>
                    </a:cubicBezTo>
                    <a:cubicBezTo>
                      <a:pt x="568" y="18230"/>
                      <a:pt x="554" y="18234"/>
                      <a:pt x="542" y="18239"/>
                    </a:cubicBezTo>
                    <a:lnTo>
                      <a:pt x="542" y="18239"/>
                    </a:lnTo>
                    <a:cubicBezTo>
                      <a:pt x="605" y="18195"/>
                      <a:pt x="500" y="18103"/>
                      <a:pt x="500" y="18050"/>
                    </a:cubicBezTo>
                    <a:cubicBezTo>
                      <a:pt x="488" y="17979"/>
                      <a:pt x="691" y="18026"/>
                      <a:pt x="643" y="17919"/>
                    </a:cubicBezTo>
                    <a:cubicBezTo>
                      <a:pt x="613" y="17860"/>
                      <a:pt x="566" y="17848"/>
                      <a:pt x="515" y="17848"/>
                    </a:cubicBezTo>
                    <a:cubicBezTo>
                      <a:pt x="482" y="17848"/>
                      <a:pt x="446" y="17853"/>
                      <a:pt x="414" y="17853"/>
                    </a:cubicBezTo>
                    <a:cubicBezTo>
                      <a:pt x="398" y="17853"/>
                      <a:pt x="383" y="17852"/>
                      <a:pt x="369" y="17848"/>
                    </a:cubicBezTo>
                    <a:cubicBezTo>
                      <a:pt x="286" y="17812"/>
                      <a:pt x="441" y="17669"/>
                      <a:pt x="453" y="17669"/>
                    </a:cubicBezTo>
                    <a:cubicBezTo>
                      <a:pt x="417" y="17657"/>
                      <a:pt x="393" y="17669"/>
                      <a:pt x="381" y="17610"/>
                    </a:cubicBezTo>
                    <a:cubicBezTo>
                      <a:pt x="381" y="17574"/>
                      <a:pt x="369" y="17538"/>
                      <a:pt x="357" y="17514"/>
                    </a:cubicBezTo>
                    <a:cubicBezTo>
                      <a:pt x="353" y="17506"/>
                      <a:pt x="345" y="17503"/>
                      <a:pt x="336" y="17503"/>
                    </a:cubicBezTo>
                    <a:cubicBezTo>
                      <a:pt x="326" y="17503"/>
                      <a:pt x="315" y="17506"/>
                      <a:pt x="304" y="17506"/>
                    </a:cubicBezTo>
                    <a:cubicBezTo>
                      <a:pt x="297" y="17506"/>
                      <a:pt x="291" y="17505"/>
                      <a:pt x="286" y="17502"/>
                    </a:cubicBezTo>
                    <a:cubicBezTo>
                      <a:pt x="262" y="17491"/>
                      <a:pt x="262" y="17431"/>
                      <a:pt x="262" y="17395"/>
                    </a:cubicBezTo>
                    <a:cubicBezTo>
                      <a:pt x="322" y="17395"/>
                      <a:pt x="357" y="17383"/>
                      <a:pt x="334" y="17300"/>
                    </a:cubicBezTo>
                    <a:cubicBezTo>
                      <a:pt x="298" y="17193"/>
                      <a:pt x="262" y="17169"/>
                      <a:pt x="369" y="17157"/>
                    </a:cubicBezTo>
                    <a:cubicBezTo>
                      <a:pt x="393" y="17157"/>
                      <a:pt x="393" y="17002"/>
                      <a:pt x="369" y="16979"/>
                    </a:cubicBezTo>
                    <a:cubicBezTo>
                      <a:pt x="366" y="16977"/>
                      <a:pt x="363" y="16977"/>
                      <a:pt x="360" y="16977"/>
                    </a:cubicBezTo>
                    <a:cubicBezTo>
                      <a:pt x="349" y="16977"/>
                      <a:pt x="337" y="16983"/>
                      <a:pt x="326" y="16983"/>
                    </a:cubicBezTo>
                    <a:cubicBezTo>
                      <a:pt x="314" y="16983"/>
                      <a:pt x="303" y="16975"/>
                      <a:pt x="298" y="16943"/>
                    </a:cubicBezTo>
                    <a:cubicBezTo>
                      <a:pt x="298" y="16860"/>
                      <a:pt x="298" y="16788"/>
                      <a:pt x="310" y="16705"/>
                    </a:cubicBezTo>
                    <a:cubicBezTo>
                      <a:pt x="322" y="16633"/>
                      <a:pt x="369" y="16621"/>
                      <a:pt x="405" y="16562"/>
                    </a:cubicBezTo>
                    <a:cubicBezTo>
                      <a:pt x="429" y="16490"/>
                      <a:pt x="429" y="16419"/>
                      <a:pt x="405" y="16348"/>
                    </a:cubicBezTo>
                    <a:cubicBezTo>
                      <a:pt x="348" y="16279"/>
                      <a:pt x="456" y="16133"/>
                      <a:pt x="475" y="16133"/>
                    </a:cubicBezTo>
                    <a:cubicBezTo>
                      <a:pt x="476" y="16133"/>
                      <a:pt x="476" y="16133"/>
                      <a:pt x="477" y="16133"/>
                    </a:cubicBezTo>
                    <a:cubicBezTo>
                      <a:pt x="463" y="16112"/>
                      <a:pt x="448" y="16104"/>
                      <a:pt x="431" y="16104"/>
                    </a:cubicBezTo>
                    <a:cubicBezTo>
                      <a:pt x="373" y="16104"/>
                      <a:pt x="302" y="16205"/>
                      <a:pt x="274" y="16205"/>
                    </a:cubicBezTo>
                    <a:cubicBezTo>
                      <a:pt x="274" y="16205"/>
                      <a:pt x="274" y="16109"/>
                      <a:pt x="298" y="16109"/>
                    </a:cubicBezTo>
                    <a:cubicBezTo>
                      <a:pt x="357" y="16109"/>
                      <a:pt x="346" y="16002"/>
                      <a:pt x="334" y="15943"/>
                    </a:cubicBezTo>
                    <a:cubicBezTo>
                      <a:pt x="298" y="15836"/>
                      <a:pt x="381" y="15883"/>
                      <a:pt x="441" y="15836"/>
                    </a:cubicBezTo>
                    <a:cubicBezTo>
                      <a:pt x="512" y="15788"/>
                      <a:pt x="417" y="15776"/>
                      <a:pt x="417" y="15764"/>
                    </a:cubicBezTo>
                    <a:cubicBezTo>
                      <a:pt x="369" y="15764"/>
                      <a:pt x="381" y="15681"/>
                      <a:pt x="393" y="15633"/>
                    </a:cubicBezTo>
                    <a:cubicBezTo>
                      <a:pt x="405" y="15526"/>
                      <a:pt x="441" y="15514"/>
                      <a:pt x="393" y="15407"/>
                    </a:cubicBezTo>
                    <a:cubicBezTo>
                      <a:pt x="393" y="15395"/>
                      <a:pt x="357" y="15312"/>
                      <a:pt x="381" y="15300"/>
                    </a:cubicBezTo>
                    <a:cubicBezTo>
                      <a:pt x="382" y="15299"/>
                      <a:pt x="382" y="15299"/>
                      <a:pt x="383" y="15299"/>
                    </a:cubicBezTo>
                    <a:cubicBezTo>
                      <a:pt x="396" y="15299"/>
                      <a:pt x="451" y="15364"/>
                      <a:pt x="494" y="15364"/>
                    </a:cubicBezTo>
                    <a:cubicBezTo>
                      <a:pt x="511" y="15364"/>
                      <a:pt x="526" y="15353"/>
                      <a:pt x="536" y="15324"/>
                    </a:cubicBezTo>
                    <a:cubicBezTo>
                      <a:pt x="578" y="15230"/>
                      <a:pt x="592" y="15119"/>
                      <a:pt x="611" y="15021"/>
                    </a:cubicBezTo>
                    <a:lnTo>
                      <a:pt x="611" y="15021"/>
                    </a:lnTo>
                    <a:cubicBezTo>
                      <a:pt x="603" y="15042"/>
                      <a:pt x="590" y="15063"/>
                      <a:pt x="569" y="15063"/>
                    </a:cubicBezTo>
                    <a:cubicBezTo>
                      <a:pt x="566" y="15063"/>
                      <a:pt x="563" y="15062"/>
                      <a:pt x="560" y="15062"/>
                    </a:cubicBezTo>
                    <a:cubicBezTo>
                      <a:pt x="525" y="15050"/>
                      <a:pt x="604" y="14889"/>
                      <a:pt x="563" y="14872"/>
                    </a:cubicBezTo>
                    <a:lnTo>
                      <a:pt x="563" y="14872"/>
                    </a:lnTo>
                    <a:cubicBezTo>
                      <a:pt x="573" y="14882"/>
                      <a:pt x="509" y="14973"/>
                      <a:pt x="492" y="14973"/>
                    </a:cubicBezTo>
                    <a:cubicBezTo>
                      <a:pt x="490" y="14973"/>
                      <a:pt x="488" y="14971"/>
                      <a:pt x="488" y="14966"/>
                    </a:cubicBezTo>
                    <a:cubicBezTo>
                      <a:pt x="488" y="14892"/>
                      <a:pt x="432" y="14770"/>
                      <a:pt x="504" y="14770"/>
                    </a:cubicBezTo>
                    <a:cubicBezTo>
                      <a:pt x="513" y="14770"/>
                      <a:pt x="523" y="14772"/>
                      <a:pt x="536" y="14776"/>
                    </a:cubicBezTo>
                    <a:cubicBezTo>
                      <a:pt x="551" y="14791"/>
                      <a:pt x="572" y="14817"/>
                      <a:pt x="591" y="14817"/>
                    </a:cubicBezTo>
                    <a:cubicBezTo>
                      <a:pt x="601" y="14817"/>
                      <a:pt x="611" y="14809"/>
                      <a:pt x="619" y="14788"/>
                    </a:cubicBezTo>
                    <a:cubicBezTo>
                      <a:pt x="667" y="14681"/>
                      <a:pt x="691" y="14574"/>
                      <a:pt x="715" y="14466"/>
                    </a:cubicBezTo>
                    <a:cubicBezTo>
                      <a:pt x="715" y="14431"/>
                      <a:pt x="691" y="14425"/>
                      <a:pt x="663" y="14425"/>
                    </a:cubicBezTo>
                    <a:cubicBezTo>
                      <a:pt x="648" y="14425"/>
                      <a:pt x="633" y="14426"/>
                      <a:pt x="619" y="14426"/>
                    </a:cubicBezTo>
                    <a:cubicBezTo>
                      <a:pt x="605" y="14426"/>
                      <a:pt x="593" y="14425"/>
                      <a:pt x="584" y="14419"/>
                    </a:cubicBezTo>
                    <a:cubicBezTo>
                      <a:pt x="619" y="14335"/>
                      <a:pt x="679" y="14252"/>
                      <a:pt x="750" y="14193"/>
                    </a:cubicBezTo>
                    <a:cubicBezTo>
                      <a:pt x="752" y="14192"/>
                      <a:pt x="753" y="14192"/>
                      <a:pt x="754" y="14192"/>
                    </a:cubicBezTo>
                    <a:cubicBezTo>
                      <a:pt x="779" y="14192"/>
                      <a:pt x="768" y="14291"/>
                      <a:pt x="757" y="14338"/>
                    </a:cubicBezTo>
                    <a:lnTo>
                      <a:pt x="757" y="14338"/>
                    </a:lnTo>
                    <a:cubicBezTo>
                      <a:pt x="779" y="14262"/>
                      <a:pt x="803" y="14142"/>
                      <a:pt x="858" y="14109"/>
                    </a:cubicBezTo>
                    <a:cubicBezTo>
                      <a:pt x="874" y="14096"/>
                      <a:pt x="891" y="14091"/>
                      <a:pt x="907" y="14091"/>
                    </a:cubicBezTo>
                    <a:cubicBezTo>
                      <a:pt x="948" y="14091"/>
                      <a:pt x="987" y="14124"/>
                      <a:pt x="1012" y="14133"/>
                    </a:cubicBezTo>
                    <a:cubicBezTo>
                      <a:pt x="941" y="14073"/>
                      <a:pt x="881" y="13990"/>
                      <a:pt x="834" y="13907"/>
                    </a:cubicBezTo>
                    <a:cubicBezTo>
                      <a:pt x="822" y="13859"/>
                      <a:pt x="869" y="13800"/>
                      <a:pt x="869" y="13740"/>
                    </a:cubicBezTo>
                    <a:cubicBezTo>
                      <a:pt x="869" y="13716"/>
                      <a:pt x="810" y="13645"/>
                      <a:pt x="869" y="13633"/>
                    </a:cubicBezTo>
                    <a:cubicBezTo>
                      <a:pt x="875" y="13631"/>
                      <a:pt x="880" y="13630"/>
                      <a:pt x="885" y="13630"/>
                    </a:cubicBezTo>
                    <a:cubicBezTo>
                      <a:pt x="933" y="13630"/>
                      <a:pt x="967" y="13717"/>
                      <a:pt x="1026" y="13717"/>
                    </a:cubicBezTo>
                    <a:cubicBezTo>
                      <a:pt x="1029" y="13717"/>
                      <a:pt x="1033" y="13717"/>
                      <a:pt x="1036" y="13716"/>
                    </a:cubicBezTo>
                    <a:cubicBezTo>
                      <a:pt x="1108" y="13716"/>
                      <a:pt x="1084" y="13609"/>
                      <a:pt x="1072" y="13573"/>
                    </a:cubicBezTo>
                    <a:cubicBezTo>
                      <a:pt x="1072" y="13538"/>
                      <a:pt x="1036" y="13514"/>
                      <a:pt x="1048" y="13454"/>
                    </a:cubicBezTo>
                    <a:cubicBezTo>
                      <a:pt x="1060" y="13395"/>
                      <a:pt x="1084" y="13347"/>
                      <a:pt x="1108" y="13288"/>
                    </a:cubicBezTo>
                    <a:cubicBezTo>
                      <a:pt x="1191" y="13145"/>
                      <a:pt x="1250" y="13002"/>
                      <a:pt x="1286" y="12847"/>
                    </a:cubicBezTo>
                    <a:cubicBezTo>
                      <a:pt x="1286" y="12811"/>
                      <a:pt x="1239" y="12776"/>
                      <a:pt x="1286" y="12752"/>
                    </a:cubicBezTo>
                    <a:cubicBezTo>
                      <a:pt x="1334" y="12728"/>
                      <a:pt x="1381" y="12728"/>
                      <a:pt x="1429" y="12692"/>
                    </a:cubicBezTo>
                    <a:cubicBezTo>
                      <a:pt x="1548" y="12597"/>
                      <a:pt x="1620" y="12466"/>
                      <a:pt x="1631" y="12323"/>
                    </a:cubicBezTo>
                    <a:cubicBezTo>
                      <a:pt x="1631" y="12299"/>
                      <a:pt x="1608" y="12228"/>
                      <a:pt x="1620" y="12216"/>
                    </a:cubicBezTo>
                    <a:cubicBezTo>
                      <a:pt x="1626" y="12209"/>
                      <a:pt x="1634" y="12207"/>
                      <a:pt x="1642" y="12207"/>
                    </a:cubicBezTo>
                    <a:cubicBezTo>
                      <a:pt x="1665" y="12207"/>
                      <a:pt x="1692" y="12226"/>
                      <a:pt x="1716" y="12226"/>
                    </a:cubicBezTo>
                    <a:cubicBezTo>
                      <a:pt x="1729" y="12226"/>
                      <a:pt x="1740" y="12221"/>
                      <a:pt x="1751" y="12204"/>
                    </a:cubicBezTo>
                    <a:cubicBezTo>
                      <a:pt x="1751" y="12204"/>
                      <a:pt x="1691" y="12145"/>
                      <a:pt x="1727" y="12097"/>
                    </a:cubicBezTo>
                    <a:cubicBezTo>
                      <a:pt x="1751" y="12037"/>
                      <a:pt x="1774" y="12014"/>
                      <a:pt x="1739" y="11990"/>
                    </a:cubicBezTo>
                    <a:cubicBezTo>
                      <a:pt x="1667" y="11918"/>
                      <a:pt x="1691" y="11907"/>
                      <a:pt x="1667" y="11811"/>
                    </a:cubicBezTo>
                    <a:cubicBezTo>
                      <a:pt x="1677" y="11808"/>
                      <a:pt x="1696" y="11807"/>
                      <a:pt x="1718" y="11807"/>
                    </a:cubicBezTo>
                    <a:cubicBezTo>
                      <a:pt x="1779" y="11807"/>
                      <a:pt x="1863" y="11818"/>
                      <a:pt x="1846" y="11835"/>
                    </a:cubicBezTo>
                    <a:cubicBezTo>
                      <a:pt x="1822" y="11859"/>
                      <a:pt x="1762" y="11883"/>
                      <a:pt x="1786" y="11930"/>
                    </a:cubicBezTo>
                    <a:cubicBezTo>
                      <a:pt x="1791" y="11954"/>
                      <a:pt x="1796" y="11963"/>
                      <a:pt x="1801" y="11963"/>
                    </a:cubicBezTo>
                    <a:cubicBezTo>
                      <a:pt x="1810" y="11963"/>
                      <a:pt x="1820" y="11945"/>
                      <a:pt x="1834" y="11930"/>
                    </a:cubicBezTo>
                    <a:cubicBezTo>
                      <a:pt x="1857" y="11907"/>
                      <a:pt x="1891" y="11727"/>
                      <a:pt x="1958" y="11727"/>
                    </a:cubicBezTo>
                    <a:cubicBezTo>
                      <a:pt x="1961" y="11727"/>
                      <a:pt x="1963" y="11728"/>
                      <a:pt x="1965" y="11728"/>
                    </a:cubicBezTo>
                    <a:cubicBezTo>
                      <a:pt x="2048" y="11728"/>
                      <a:pt x="2120" y="11442"/>
                      <a:pt x="2179" y="11371"/>
                    </a:cubicBezTo>
                    <a:cubicBezTo>
                      <a:pt x="2151" y="11352"/>
                      <a:pt x="2130" y="11348"/>
                      <a:pt x="2111" y="11348"/>
                    </a:cubicBezTo>
                    <a:cubicBezTo>
                      <a:pt x="2098" y="11348"/>
                      <a:pt x="2087" y="11350"/>
                      <a:pt x="2075" y="11350"/>
                    </a:cubicBezTo>
                    <a:cubicBezTo>
                      <a:pt x="2060" y="11350"/>
                      <a:pt x="2044" y="11347"/>
                      <a:pt x="2024" y="11335"/>
                    </a:cubicBezTo>
                    <a:cubicBezTo>
                      <a:pt x="2060" y="11275"/>
                      <a:pt x="2167" y="11275"/>
                      <a:pt x="2179" y="11252"/>
                    </a:cubicBezTo>
                    <a:cubicBezTo>
                      <a:pt x="2191" y="11192"/>
                      <a:pt x="2155" y="11121"/>
                      <a:pt x="2155" y="11061"/>
                    </a:cubicBezTo>
                    <a:lnTo>
                      <a:pt x="2155" y="11061"/>
                    </a:lnTo>
                    <a:cubicBezTo>
                      <a:pt x="2159" y="11062"/>
                      <a:pt x="2165" y="11062"/>
                      <a:pt x="2171" y="11062"/>
                    </a:cubicBezTo>
                    <a:cubicBezTo>
                      <a:pt x="2268" y="11062"/>
                      <a:pt x="2635" y="10984"/>
                      <a:pt x="2513" y="10894"/>
                    </a:cubicBezTo>
                    <a:lnTo>
                      <a:pt x="2513" y="10894"/>
                    </a:lnTo>
                    <a:cubicBezTo>
                      <a:pt x="2477" y="10918"/>
                      <a:pt x="2489" y="10942"/>
                      <a:pt x="2489" y="10954"/>
                    </a:cubicBezTo>
                    <a:cubicBezTo>
                      <a:pt x="2489" y="10957"/>
                      <a:pt x="2488" y="10958"/>
                      <a:pt x="2486" y="10958"/>
                    </a:cubicBezTo>
                    <a:cubicBezTo>
                      <a:pt x="2472" y="10958"/>
                      <a:pt x="2417" y="10892"/>
                      <a:pt x="2417" y="10871"/>
                    </a:cubicBezTo>
                    <a:cubicBezTo>
                      <a:pt x="2417" y="10835"/>
                      <a:pt x="2429" y="10787"/>
                      <a:pt x="2465" y="10764"/>
                    </a:cubicBezTo>
                    <a:cubicBezTo>
                      <a:pt x="2478" y="10750"/>
                      <a:pt x="2490" y="10745"/>
                      <a:pt x="2501" y="10745"/>
                    </a:cubicBezTo>
                    <a:cubicBezTo>
                      <a:pt x="2538" y="10745"/>
                      <a:pt x="2568" y="10799"/>
                      <a:pt x="2609" y="10799"/>
                    </a:cubicBezTo>
                    <a:cubicBezTo>
                      <a:pt x="2623" y="10799"/>
                      <a:pt x="2638" y="10793"/>
                      <a:pt x="2655" y="10775"/>
                    </a:cubicBezTo>
                    <a:cubicBezTo>
                      <a:pt x="2703" y="10728"/>
                      <a:pt x="2739" y="10680"/>
                      <a:pt x="2774" y="10621"/>
                    </a:cubicBezTo>
                    <a:cubicBezTo>
                      <a:pt x="2798" y="10561"/>
                      <a:pt x="2715" y="10561"/>
                      <a:pt x="2774" y="10490"/>
                    </a:cubicBezTo>
                    <a:cubicBezTo>
                      <a:pt x="2799" y="10449"/>
                      <a:pt x="2812" y="10420"/>
                      <a:pt x="2833" y="10420"/>
                    </a:cubicBezTo>
                    <a:cubicBezTo>
                      <a:pt x="2843" y="10420"/>
                      <a:pt x="2854" y="10427"/>
                      <a:pt x="2870" y="10442"/>
                    </a:cubicBezTo>
                    <a:cubicBezTo>
                      <a:pt x="2870" y="10454"/>
                      <a:pt x="2882" y="10502"/>
                      <a:pt x="2905" y="10502"/>
                    </a:cubicBezTo>
                    <a:cubicBezTo>
                      <a:pt x="2906" y="10502"/>
                      <a:pt x="2906" y="10502"/>
                      <a:pt x="2906" y="10502"/>
                    </a:cubicBezTo>
                    <a:cubicBezTo>
                      <a:pt x="2917" y="10502"/>
                      <a:pt x="2930" y="10191"/>
                      <a:pt x="3004" y="10191"/>
                    </a:cubicBezTo>
                    <a:cubicBezTo>
                      <a:pt x="3007" y="10191"/>
                      <a:pt x="3010" y="10191"/>
                      <a:pt x="3013" y="10192"/>
                    </a:cubicBezTo>
                    <a:cubicBezTo>
                      <a:pt x="3066" y="10200"/>
                      <a:pt x="3085" y="10227"/>
                      <a:pt x="3114" y="10227"/>
                    </a:cubicBezTo>
                    <a:cubicBezTo>
                      <a:pt x="3130" y="10227"/>
                      <a:pt x="3149" y="10218"/>
                      <a:pt x="3179" y="10192"/>
                    </a:cubicBezTo>
                    <a:cubicBezTo>
                      <a:pt x="3215" y="10145"/>
                      <a:pt x="3238" y="10109"/>
                      <a:pt x="3262" y="10062"/>
                    </a:cubicBezTo>
                    <a:lnTo>
                      <a:pt x="3262" y="10062"/>
                    </a:lnTo>
                    <a:cubicBezTo>
                      <a:pt x="3254" y="10071"/>
                      <a:pt x="3146" y="10099"/>
                      <a:pt x="3100" y="10099"/>
                    </a:cubicBezTo>
                    <a:cubicBezTo>
                      <a:pt x="3077" y="10099"/>
                      <a:pt x="3069" y="10092"/>
                      <a:pt x="3096" y="10073"/>
                    </a:cubicBezTo>
                    <a:cubicBezTo>
                      <a:pt x="3155" y="10025"/>
                      <a:pt x="3215" y="9978"/>
                      <a:pt x="3275" y="9918"/>
                    </a:cubicBezTo>
                    <a:lnTo>
                      <a:pt x="3358" y="9823"/>
                    </a:lnTo>
                    <a:cubicBezTo>
                      <a:pt x="3382" y="9811"/>
                      <a:pt x="3394" y="9799"/>
                      <a:pt x="3370" y="9787"/>
                    </a:cubicBezTo>
                    <a:cubicBezTo>
                      <a:pt x="3373" y="9783"/>
                      <a:pt x="3376" y="9781"/>
                      <a:pt x="3379" y="9781"/>
                    </a:cubicBezTo>
                    <a:cubicBezTo>
                      <a:pt x="3402" y="9781"/>
                      <a:pt x="3431" y="9882"/>
                      <a:pt x="3441" y="9882"/>
                    </a:cubicBezTo>
                    <a:cubicBezTo>
                      <a:pt x="3447" y="9885"/>
                      <a:pt x="3452" y="9887"/>
                      <a:pt x="3457" y="9887"/>
                    </a:cubicBezTo>
                    <a:cubicBezTo>
                      <a:pt x="3492" y="9887"/>
                      <a:pt x="3501" y="9820"/>
                      <a:pt x="3501" y="9799"/>
                    </a:cubicBezTo>
                    <a:cubicBezTo>
                      <a:pt x="3501" y="9775"/>
                      <a:pt x="3489" y="9692"/>
                      <a:pt x="3548" y="9680"/>
                    </a:cubicBezTo>
                    <a:cubicBezTo>
                      <a:pt x="3553" y="9679"/>
                      <a:pt x="3557" y="9678"/>
                      <a:pt x="3560" y="9678"/>
                    </a:cubicBezTo>
                    <a:cubicBezTo>
                      <a:pt x="3597" y="9678"/>
                      <a:pt x="3609" y="9726"/>
                      <a:pt x="3630" y="9739"/>
                    </a:cubicBezTo>
                    <a:lnTo>
                      <a:pt x="3630" y="9739"/>
                    </a:lnTo>
                    <a:cubicBezTo>
                      <a:pt x="3586" y="9711"/>
                      <a:pt x="3656" y="9549"/>
                      <a:pt x="3679" y="9513"/>
                    </a:cubicBezTo>
                    <a:cubicBezTo>
                      <a:pt x="3703" y="9466"/>
                      <a:pt x="3739" y="9442"/>
                      <a:pt x="3775" y="9406"/>
                    </a:cubicBezTo>
                    <a:cubicBezTo>
                      <a:pt x="3780" y="9404"/>
                      <a:pt x="3785" y="9404"/>
                      <a:pt x="3789" y="9404"/>
                    </a:cubicBezTo>
                    <a:cubicBezTo>
                      <a:pt x="3807" y="9404"/>
                      <a:pt x="3818" y="9415"/>
                      <a:pt x="3834" y="9415"/>
                    </a:cubicBezTo>
                    <a:cubicBezTo>
                      <a:pt x="3841" y="9415"/>
                      <a:pt x="3849" y="9412"/>
                      <a:pt x="3858" y="9406"/>
                    </a:cubicBezTo>
                    <a:cubicBezTo>
                      <a:pt x="3894" y="9394"/>
                      <a:pt x="4025" y="9311"/>
                      <a:pt x="3989" y="9263"/>
                    </a:cubicBezTo>
                    <a:cubicBezTo>
                      <a:pt x="3965" y="9216"/>
                      <a:pt x="3965" y="9204"/>
                      <a:pt x="4001" y="9168"/>
                    </a:cubicBezTo>
                    <a:cubicBezTo>
                      <a:pt x="4001" y="9168"/>
                      <a:pt x="4072" y="9109"/>
                      <a:pt x="4072" y="9109"/>
                    </a:cubicBezTo>
                    <a:lnTo>
                      <a:pt x="4072" y="9109"/>
                    </a:lnTo>
                    <a:cubicBezTo>
                      <a:pt x="4083" y="9119"/>
                      <a:pt x="4046" y="9271"/>
                      <a:pt x="4105" y="9271"/>
                    </a:cubicBezTo>
                    <a:cubicBezTo>
                      <a:pt x="4112" y="9271"/>
                      <a:pt x="4121" y="9269"/>
                      <a:pt x="4132" y="9263"/>
                    </a:cubicBezTo>
                    <a:cubicBezTo>
                      <a:pt x="4227" y="9216"/>
                      <a:pt x="4167" y="9109"/>
                      <a:pt x="4263" y="9097"/>
                    </a:cubicBezTo>
                    <a:cubicBezTo>
                      <a:pt x="4358" y="9073"/>
                      <a:pt x="4394" y="8989"/>
                      <a:pt x="4429" y="8906"/>
                    </a:cubicBezTo>
                    <a:cubicBezTo>
                      <a:pt x="4447" y="8864"/>
                      <a:pt x="4456" y="8856"/>
                      <a:pt x="4465" y="8856"/>
                    </a:cubicBezTo>
                    <a:cubicBezTo>
                      <a:pt x="4472" y="8856"/>
                      <a:pt x="4479" y="8861"/>
                      <a:pt x="4489" y="8861"/>
                    </a:cubicBezTo>
                    <a:cubicBezTo>
                      <a:pt x="4492" y="8861"/>
                      <a:pt x="4496" y="8860"/>
                      <a:pt x="4501" y="8859"/>
                    </a:cubicBezTo>
                    <a:cubicBezTo>
                      <a:pt x="4537" y="8847"/>
                      <a:pt x="4548" y="8787"/>
                      <a:pt x="4572" y="8775"/>
                    </a:cubicBezTo>
                    <a:cubicBezTo>
                      <a:pt x="4572" y="8735"/>
                      <a:pt x="4598" y="8634"/>
                      <a:pt x="4650" y="8634"/>
                    </a:cubicBezTo>
                    <a:cubicBezTo>
                      <a:pt x="4659" y="8634"/>
                      <a:pt x="4669" y="8637"/>
                      <a:pt x="4679" y="8644"/>
                    </a:cubicBezTo>
                    <a:cubicBezTo>
                      <a:pt x="4696" y="8652"/>
                      <a:pt x="4770" y="8712"/>
                      <a:pt x="4810" y="8712"/>
                    </a:cubicBezTo>
                    <a:cubicBezTo>
                      <a:pt x="4827" y="8712"/>
                      <a:pt x="4838" y="8701"/>
                      <a:pt x="4834" y="8668"/>
                    </a:cubicBezTo>
                    <a:cubicBezTo>
                      <a:pt x="4834" y="8608"/>
                      <a:pt x="4799" y="8585"/>
                      <a:pt x="4870" y="8549"/>
                    </a:cubicBezTo>
                    <a:cubicBezTo>
                      <a:pt x="4876" y="8545"/>
                      <a:pt x="4881" y="8543"/>
                      <a:pt x="4886" y="8543"/>
                    </a:cubicBezTo>
                    <a:cubicBezTo>
                      <a:pt x="4910" y="8543"/>
                      <a:pt x="4922" y="8585"/>
                      <a:pt x="4941" y="8585"/>
                    </a:cubicBezTo>
                    <a:cubicBezTo>
                      <a:pt x="4946" y="8586"/>
                      <a:pt x="4951" y="8587"/>
                      <a:pt x="4956" y="8587"/>
                    </a:cubicBezTo>
                    <a:cubicBezTo>
                      <a:pt x="4987" y="8587"/>
                      <a:pt x="5016" y="8559"/>
                      <a:pt x="5037" y="8549"/>
                    </a:cubicBezTo>
                    <a:lnTo>
                      <a:pt x="4989" y="8466"/>
                    </a:lnTo>
                    <a:cubicBezTo>
                      <a:pt x="4971" y="8472"/>
                      <a:pt x="4953" y="8475"/>
                      <a:pt x="4935" y="8475"/>
                    </a:cubicBezTo>
                    <a:cubicBezTo>
                      <a:pt x="4918" y="8475"/>
                      <a:pt x="4900" y="8472"/>
                      <a:pt x="4882" y="8466"/>
                    </a:cubicBezTo>
                    <a:cubicBezTo>
                      <a:pt x="4834" y="8442"/>
                      <a:pt x="4965" y="8370"/>
                      <a:pt x="4977" y="8358"/>
                    </a:cubicBezTo>
                    <a:cubicBezTo>
                      <a:pt x="5002" y="8341"/>
                      <a:pt x="5019" y="8334"/>
                      <a:pt x="5032" y="8334"/>
                    </a:cubicBezTo>
                    <a:cubicBezTo>
                      <a:pt x="5058" y="8334"/>
                      <a:pt x="5071" y="8360"/>
                      <a:pt x="5114" y="8360"/>
                    </a:cubicBezTo>
                    <a:cubicBezTo>
                      <a:pt x="5119" y="8360"/>
                      <a:pt x="5125" y="8359"/>
                      <a:pt x="5132" y="8358"/>
                    </a:cubicBezTo>
                    <a:cubicBezTo>
                      <a:pt x="5156" y="8358"/>
                      <a:pt x="5287" y="8311"/>
                      <a:pt x="5287" y="8299"/>
                    </a:cubicBezTo>
                    <a:cubicBezTo>
                      <a:pt x="5287" y="8251"/>
                      <a:pt x="5239" y="8239"/>
                      <a:pt x="5310" y="8192"/>
                    </a:cubicBezTo>
                    <a:cubicBezTo>
                      <a:pt x="5346" y="8168"/>
                      <a:pt x="5394" y="8156"/>
                      <a:pt x="5394" y="8120"/>
                    </a:cubicBezTo>
                    <a:cubicBezTo>
                      <a:pt x="5394" y="8037"/>
                      <a:pt x="5632" y="7918"/>
                      <a:pt x="5691" y="7882"/>
                    </a:cubicBezTo>
                    <a:cubicBezTo>
                      <a:pt x="5713" y="7869"/>
                      <a:pt x="5727" y="7864"/>
                      <a:pt x="5738" y="7864"/>
                    </a:cubicBezTo>
                    <a:cubicBezTo>
                      <a:pt x="5757" y="7864"/>
                      <a:pt x="5769" y="7879"/>
                      <a:pt x="5799" y="7894"/>
                    </a:cubicBezTo>
                    <a:cubicBezTo>
                      <a:pt x="5805" y="7897"/>
                      <a:pt x="5812" y="7899"/>
                      <a:pt x="5820" y="7899"/>
                    </a:cubicBezTo>
                    <a:cubicBezTo>
                      <a:pt x="5866" y="7899"/>
                      <a:pt x="5923" y="7843"/>
                      <a:pt x="5953" y="7823"/>
                    </a:cubicBezTo>
                    <a:cubicBezTo>
                      <a:pt x="6013" y="7823"/>
                      <a:pt x="6096" y="7787"/>
                      <a:pt x="6084" y="7716"/>
                    </a:cubicBezTo>
                    <a:cubicBezTo>
                      <a:pt x="6084" y="7680"/>
                      <a:pt x="6120" y="7668"/>
                      <a:pt x="6168" y="7644"/>
                    </a:cubicBezTo>
                    <a:cubicBezTo>
                      <a:pt x="6215" y="7620"/>
                      <a:pt x="6180" y="7596"/>
                      <a:pt x="6215" y="7573"/>
                    </a:cubicBezTo>
                    <a:cubicBezTo>
                      <a:pt x="6275" y="7537"/>
                      <a:pt x="6323" y="7501"/>
                      <a:pt x="6382" y="7489"/>
                    </a:cubicBezTo>
                    <a:cubicBezTo>
                      <a:pt x="6453" y="7454"/>
                      <a:pt x="6525" y="7192"/>
                      <a:pt x="6453" y="719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3" name="Google Shape;3033;p43"/>
            <p:cNvGrpSpPr/>
            <p:nvPr/>
          </p:nvGrpSpPr>
          <p:grpSpPr>
            <a:xfrm>
              <a:off x="4676609" y="3984879"/>
              <a:ext cx="528097" cy="317480"/>
              <a:chOff x="4676609" y="3984879"/>
              <a:chExt cx="528097" cy="317480"/>
            </a:xfrm>
          </p:grpSpPr>
          <p:sp>
            <p:nvSpPr>
              <p:cNvPr id="3034" name="Google Shape;3034;p43"/>
              <p:cNvSpPr/>
              <p:nvPr/>
            </p:nvSpPr>
            <p:spPr>
              <a:xfrm>
                <a:off x="4887971" y="4099158"/>
                <a:ext cx="19988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8" extrusionOk="0">
                    <a:moveTo>
                      <a:pt x="353" y="0"/>
                    </a:moveTo>
                    <a:cubicBezTo>
                      <a:pt x="228" y="0"/>
                      <a:pt x="105" y="67"/>
                      <a:pt x="48" y="188"/>
                    </a:cubicBezTo>
                    <a:lnTo>
                      <a:pt x="37" y="212"/>
                    </a:lnTo>
                    <a:lnTo>
                      <a:pt x="1" y="343"/>
                    </a:lnTo>
                    <a:lnTo>
                      <a:pt x="25" y="438"/>
                    </a:lnTo>
                    <a:lnTo>
                      <a:pt x="84" y="557"/>
                    </a:lnTo>
                    <a:cubicBezTo>
                      <a:pt x="150" y="614"/>
                      <a:pt x="231" y="648"/>
                      <a:pt x="315" y="648"/>
                    </a:cubicBezTo>
                    <a:cubicBezTo>
                      <a:pt x="337" y="648"/>
                      <a:pt x="359" y="646"/>
                      <a:pt x="382" y="641"/>
                    </a:cubicBezTo>
                    <a:cubicBezTo>
                      <a:pt x="489" y="605"/>
                      <a:pt x="572" y="533"/>
                      <a:pt x="608" y="426"/>
                    </a:cubicBezTo>
                    <a:cubicBezTo>
                      <a:pt x="620" y="403"/>
                      <a:pt x="632" y="379"/>
                      <a:pt x="644" y="355"/>
                    </a:cubicBezTo>
                    <a:lnTo>
                      <a:pt x="644" y="224"/>
                    </a:lnTo>
                    <a:lnTo>
                      <a:pt x="608" y="141"/>
                    </a:lnTo>
                    <a:lnTo>
                      <a:pt x="525" y="45"/>
                    </a:lnTo>
                    <a:cubicBezTo>
                      <a:pt x="471" y="15"/>
                      <a:pt x="412" y="0"/>
                      <a:pt x="35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3"/>
              <p:cNvSpPr/>
              <p:nvPr/>
            </p:nvSpPr>
            <p:spPr>
              <a:xfrm>
                <a:off x="4871367" y="4178986"/>
                <a:ext cx="27003" cy="27654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1" extrusionOk="0">
                    <a:moveTo>
                      <a:pt x="754" y="446"/>
                    </a:moveTo>
                    <a:lnTo>
                      <a:pt x="738" y="450"/>
                    </a:lnTo>
                    <a:cubicBezTo>
                      <a:pt x="746" y="450"/>
                      <a:pt x="749" y="450"/>
                      <a:pt x="754" y="446"/>
                    </a:cubicBezTo>
                    <a:close/>
                    <a:moveTo>
                      <a:pt x="352" y="1"/>
                    </a:moveTo>
                    <a:cubicBezTo>
                      <a:pt x="293" y="1"/>
                      <a:pt x="234" y="15"/>
                      <a:pt x="179" y="45"/>
                    </a:cubicBezTo>
                    <a:lnTo>
                      <a:pt x="95" y="176"/>
                    </a:lnTo>
                    <a:lnTo>
                      <a:pt x="83" y="271"/>
                    </a:lnTo>
                    <a:lnTo>
                      <a:pt x="95" y="390"/>
                    </a:lnTo>
                    <a:cubicBezTo>
                      <a:pt x="83" y="367"/>
                      <a:pt x="83" y="355"/>
                      <a:pt x="71" y="331"/>
                    </a:cubicBezTo>
                    <a:cubicBezTo>
                      <a:pt x="71" y="355"/>
                      <a:pt x="71" y="378"/>
                      <a:pt x="71" y="402"/>
                    </a:cubicBezTo>
                    <a:cubicBezTo>
                      <a:pt x="48" y="438"/>
                      <a:pt x="24" y="474"/>
                      <a:pt x="0" y="521"/>
                    </a:cubicBezTo>
                    <a:lnTo>
                      <a:pt x="12" y="664"/>
                    </a:lnTo>
                    <a:lnTo>
                      <a:pt x="60" y="759"/>
                    </a:lnTo>
                    <a:lnTo>
                      <a:pt x="83" y="795"/>
                    </a:lnTo>
                    <a:cubicBezTo>
                      <a:pt x="119" y="843"/>
                      <a:pt x="167" y="867"/>
                      <a:pt x="214" y="890"/>
                    </a:cubicBezTo>
                    <a:lnTo>
                      <a:pt x="369" y="879"/>
                    </a:lnTo>
                    <a:lnTo>
                      <a:pt x="464" y="831"/>
                    </a:lnTo>
                    <a:lnTo>
                      <a:pt x="512" y="795"/>
                    </a:lnTo>
                    <a:cubicBezTo>
                      <a:pt x="548" y="759"/>
                      <a:pt x="583" y="712"/>
                      <a:pt x="595" y="664"/>
                    </a:cubicBezTo>
                    <a:lnTo>
                      <a:pt x="595" y="605"/>
                    </a:lnTo>
                    <a:cubicBezTo>
                      <a:pt x="607" y="605"/>
                      <a:pt x="619" y="593"/>
                      <a:pt x="619" y="581"/>
                    </a:cubicBezTo>
                    <a:cubicBezTo>
                      <a:pt x="667" y="545"/>
                      <a:pt x="691" y="498"/>
                      <a:pt x="702" y="438"/>
                    </a:cubicBezTo>
                    <a:lnTo>
                      <a:pt x="762" y="438"/>
                    </a:lnTo>
                    <a:cubicBezTo>
                      <a:pt x="758" y="442"/>
                      <a:pt x="756" y="444"/>
                      <a:pt x="754" y="446"/>
                    </a:cubicBezTo>
                    <a:lnTo>
                      <a:pt x="754" y="446"/>
                    </a:lnTo>
                    <a:lnTo>
                      <a:pt x="833" y="426"/>
                    </a:lnTo>
                    <a:cubicBezTo>
                      <a:pt x="869" y="355"/>
                      <a:pt x="857" y="283"/>
                      <a:pt x="810" y="236"/>
                    </a:cubicBezTo>
                    <a:lnTo>
                      <a:pt x="702" y="283"/>
                    </a:lnTo>
                    <a:cubicBezTo>
                      <a:pt x="691" y="224"/>
                      <a:pt x="667" y="188"/>
                      <a:pt x="631" y="140"/>
                    </a:cubicBezTo>
                    <a:cubicBezTo>
                      <a:pt x="562" y="48"/>
                      <a:pt x="459" y="1"/>
                      <a:pt x="35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3"/>
              <p:cNvSpPr/>
              <p:nvPr/>
            </p:nvSpPr>
            <p:spPr>
              <a:xfrm>
                <a:off x="4907928" y="4140375"/>
                <a:ext cx="35134" cy="2206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711" extrusionOk="0">
                    <a:moveTo>
                      <a:pt x="276" y="1"/>
                    </a:moveTo>
                    <a:cubicBezTo>
                      <a:pt x="263" y="1"/>
                      <a:pt x="251" y="2"/>
                      <a:pt x="239" y="3"/>
                    </a:cubicBezTo>
                    <a:lnTo>
                      <a:pt x="132" y="63"/>
                    </a:lnTo>
                    <a:lnTo>
                      <a:pt x="60" y="122"/>
                    </a:lnTo>
                    <a:lnTo>
                      <a:pt x="1" y="241"/>
                    </a:lnTo>
                    <a:lnTo>
                      <a:pt x="1" y="301"/>
                    </a:lnTo>
                    <a:lnTo>
                      <a:pt x="36" y="432"/>
                    </a:lnTo>
                    <a:lnTo>
                      <a:pt x="96" y="515"/>
                    </a:lnTo>
                    <a:lnTo>
                      <a:pt x="108" y="539"/>
                    </a:lnTo>
                    <a:cubicBezTo>
                      <a:pt x="144" y="587"/>
                      <a:pt x="191" y="610"/>
                      <a:pt x="239" y="634"/>
                    </a:cubicBezTo>
                    <a:lnTo>
                      <a:pt x="417" y="599"/>
                    </a:lnTo>
                    <a:lnTo>
                      <a:pt x="513" y="515"/>
                    </a:lnTo>
                    <a:lnTo>
                      <a:pt x="525" y="491"/>
                    </a:lnTo>
                    <a:lnTo>
                      <a:pt x="537" y="551"/>
                    </a:lnTo>
                    <a:lnTo>
                      <a:pt x="644" y="670"/>
                    </a:lnTo>
                    <a:cubicBezTo>
                      <a:pt x="694" y="698"/>
                      <a:pt x="748" y="711"/>
                      <a:pt x="800" y="711"/>
                    </a:cubicBezTo>
                    <a:cubicBezTo>
                      <a:pt x="968" y="711"/>
                      <a:pt x="1123" y="578"/>
                      <a:pt x="1132" y="396"/>
                    </a:cubicBezTo>
                    <a:lnTo>
                      <a:pt x="1132" y="348"/>
                    </a:lnTo>
                    <a:lnTo>
                      <a:pt x="1132" y="313"/>
                    </a:lnTo>
                    <a:lnTo>
                      <a:pt x="1096" y="182"/>
                    </a:lnTo>
                    <a:lnTo>
                      <a:pt x="1037" y="110"/>
                    </a:lnTo>
                    <a:lnTo>
                      <a:pt x="941" y="27"/>
                    </a:lnTo>
                    <a:cubicBezTo>
                      <a:pt x="909" y="17"/>
                      <a:pt x="877" y="12"/>
                      <a:pt x="845" y="12"/>
                    </a:cubicBezTo>
                    <a:cubicBezTo>
                      <a:pt x="726" y="12"/>
                      <a:pt x="619" y="81"/>
                      <a:pt x="572" y="194"/>
                    </a:cubicBezTo>
                    <a:cubicBezTo>
                      <a:pt x="548" y="158"/>
                      <a:pt x="525" y="122"/>
                      <a:pt x="501" y="87"/>
                    </a:cubicBezTo>
                    <a:cubicBezTo>
                      <a:pt x="439" y="35"/>
                      <a:pt x="358" y="1"/>
                      <a:pt x="27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3"/>
              <p:cNvSpPr/>
              <p:nvPr/>
            </p:nvSpPr>
            <p:spPr>
              <a:xfrm>
                <a:off x="4885395" y="4191090"/>
                <a:ext cx="52515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729" extrusionOk="0">
                    <a:moveTo>
                      <a:pt x="584" y="965"/>
                    </a:moveTo>
                    <a:lnTo>
                      <a:pt x="608" y="989"/>
                    </a:lnTo>
                    <a:cubicBezTo>
                      <a:pt x="596" y="977"/>
                      <a:pt x="596" y="977"/>
                      <a:pt x="584" y="977"/>
                    </a:cubicBezTo>
                    <a:lnTo>
                      <a:pt x="584" y="965"/>
                    </a:lnTo>
                    <a:close/>
                    <a:moveTo>
                      <a:pt x="643" y="0"/>
                    </a:moveTo>
                    <a:lnTo>
                      <a:pt x="489" y="12"/>
                    </a:lnTo>
                    <a:lnTo>
                      <a:pt x="334" y="119"/>
                    </a:lnTo>
                    <a:lnTo>
                      <a:pt x="289" y="186"/>
                    </a:lnTo>
                    <a:lnTo>
                      <a:pt x="289" y="186"/>
                    </a:lnTo>
                    <a:cubicBezTo>
                      <a:pt x="219" y="257"/>
                      <a:pt x="181" y="354"/>
                      <a:pt x="203" y="441"/>
                    </a:cubicBezTo>
                    <a:lnTo>
                      <a:pt x="167" y="477"/>
                    </a:lnTo>
                    <a:lnTo>
                      <a:pt x="120" y="596"/>
                    </a:lnTo>
                    <a:lnTo>
                      <a:pt x="120" y="739"/>
                    </a:lnTo>
                    <a:lnTo>
                      <a:pt x="155" y="822"/>
                    </a:lnTo>
                    <a:cubicBezTo>
                      <a:pt x="143" y="834"/>
                      <a:pt x="120" y="846"/>
                      <a:pt x="108" y="858"/>
                    </a:cubicBezTo>
                    <a:cubicBezTo>
                      <a:pt x="24" y="953"/>
                      <a:pt x="0" y="1072"/>
                      <a:pt x="36" y="1191"/>
                    </a:cubicBezTo>
                    <a:cubicBezTo>
                      <a:pt x="60" y="1274"/>
                      <a:pt x="131" y="1346"/>
                      <a:pt x="215" y="1381"/>
                    </a:cubicBezTo>
                    <a:cubicBezTo>
                      <a:pt x="250" y="1396"/>
                      <a:pt x="287" y="1403"/>
                      <a:pt x="323" y="1403"/>
                    </a:cubicBezTo>
                    <a:cubicBezTo>
                      <a:pt x="374" y="1403"/>
                      <a:pt x="423" y="1390"/>
                      <a:pt x="465" y="1370"/>
                    </a:cubicBezTo>
                    <a:lnTo>
                      <a:pt x="548" y="1274"/>
                    </a:lnTo>
                    <a:lnTo>
                      <a:pt x="572" y="1227"/>
                    </a:lnTo>
                    <a:lnTo>
                      <a:pt x="560" y="1227"/>
                    </a:lnTo>
                    <a:lnTo>
                      <a:pt x="584" y="1191"/>
                    </a:lnTo>
                    <a:lnTo>
                      <a:pt x="608" y="1024"/>
                    </a:lnTo>
                    <a:cubicBezTo>
                      <a:pt x="643" y="1048"/>
                      <a:pt x="667" y="1072"/>
                      <a:pt x="703" y="1096"/>
                    </a:cubicBezTo>
                    <a:lnTo>
                      <a:pt x="667" y="1120"/>
                    </a:lnTo>
                    <a:lnTo>
                      <a:pt x="620" y="1167"/>
                    </a:lnTo>
                    <a:lnTo>
                      <a:pt x="560" y="1322"/>
                    </a:lnTo>
                    <a:lnTo>
                      <a:pt x="560" y="1381"/>
                    </a:lnTo>
                    <a:lnTo>
                      <a:pt x="631" y="1512"/>
                    </a:lnTo>
                    <a:lnTo>
                      <a:pt x="703" y="1584"/>
                    </a:lnTo>
                    <a:lnTo>
                      <a:pt x="715" y="1584"/>
                    </a:lnTo>
                    <a:lnTo>
                      <a:pt x="810" y="1679"/>
                    </a:lnTo>
                    <a:lnTo>
                      <a:pt x="834" y="1691"/>
                    </a:lnTo>
                    <a:cubicBezTo>
                      <a:pt x="883" y="1716"/>
                      <a:pt x="937" y="1728"/>
                      <a:pt x="991" y="1728"/>
                    </a:cubicBezTo>
                    <a:cubicBezTo>
                      <a:pt x="1066" y="1728"/>
                      <a:pt x="1140" y="1704"/>
                      <a:pt x="1203" y="1655"/>
                    </a:cubicBezTo>
                    <a:lnTo>
                      <a:pt x="1215" y="1679"/>
                    </a:lnTo>
                    <a:lnTo>
                      <a:pt x="1298" y="1715"/>
                    </a:lnTo>
                    <a:lnTo>
                      <a:pt x="1453" y="1715"/>
                    </a:lnTo>
                    <a:lnTo>
                      <a:pt x="1548" y="1667"/>
                    </a:lnTo>
                    <a:lnTo>
                      <a:pt x="1644" y="1560"/>
                    </a:lnTo>
                    <a:lnTo>
                      <a:pt x="1691" y="1477"/>
                    </a:lnTo>
                    <a:lnTo>
                      <a:pt x="1691" y="1334"/>
                    </a:lnTo>
                    <a:lnTo>
                      <a:pt x="1644" y="1239"/>
                    </a:lnTo>
                    <a:lnTo>
                      <a:pt x="1548" y="1131"/>
                    </a:lnTo>
                    <a:lnTo>
                      <a:pt x="1453" y="1096"/>
                    </a:lnTo>
                    <a:lnTo>
                      <a:pt x="1310" y="1096"/>
                    </a:lnTo>
                    <a:lnTo>
                      <a:pt x="1215" y="1131"/>
                    </a:lnTo>
                    <a:lnTo>
                      <a:pt x="1191" y="1155"/>
                    </a:lnTo>
                    <a:lnTo>
                      <a:pt x="1167" y="1155"/>
                    </a:lnTo>
                    <a:cubicBezTo>
                      <a:pt x="1143" y="1108"/>
                      <a:pt x="1096" y="1072"/>
                      <a:pt x="1048" y="1048"/>
                    </a:cubicBezTo>
                    <a:cubicBezTo>
                      <a:pt x="1084" y="1012"/>
                      <a:pt x="1120" y="953"/>
                      <a:pt x="1155" y="893"/>
                    </a:cubicBezTo>
                    <a:cubicBezTo>
                      <a:pt x="1215" y="739"/>
                      <a:pt x="1167" y="572"/>
                      <a:pt x="1001" y="417"/>
                    </a:cubicBezTo>
                    <a:lnTo>
                      <a:pt x="905" y="381"/>
                    </a:lnTo>
                    <a:cubicBezTo>
                      <a:pt x="917" y="369"/>
                      <a:pt x="917" y="346"/>
                      <a:pt x="929" y="334"/>
                    </a:cubicBezTo>
                    <a:lnTo>
                      <a:pt x="893" y="155"/>
                    </a:lnTo>
                    <a:lnTo>
                      <a:pt x="810" y="72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3"/>
              <p:cNvSpPr/>
              <p:nvPr/>
            </p:nvSpPr>
            <p:spPr>
              <a:xfrm>
                <a:off x="4957836" y="4098817"/>
                <a:ext cx="24395" cy="2209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12" extrusionOk="0">
                    <a:moveTo>
                      <a:pt x="441" y="1"/>
                    </a:moveTo>
                    <a:cubicBezTo>
                      <a:pt x="402" y="1"/>
                      <a:pt x="362" y="7"/>
                      <a:pt x="322" y="21"/>
                    </a:cubicBezTo>
                    <a:cubicBezTo>
                      <a:pt x="191" y="44"/>
                      <a:pt x="95" y="140"/>
                      <a:pt x="48" y="259"/>
                    </a:cubicBezTo>
                    <a:cubicBezTo>
                      <a:pt x="0" y="378"/>
                      <a:pt x="12" y="509"/>
                      <a:pt x="83" y="604"/>
                    </a:cubicBezTo>
                    <a:lnTo>
                      <a:pt x="191" y="687"/>
                    </a:lnTo>
                    <a:lnTo>
                      <a:pt x="274" y="711"/>
                    </a:lnTo>
                    <a:lnTo>
                      <a:pt x="405" y="711"/>
                    </a:lnTo>
                    <a:cubicBezTo>
                      <a:pt x="512" y="664"/>
                      <a:pt x="786" y="556"/>
                      <a:pt x="750" y="259"/>
                    </a:cubicBezTo>
                    <a:lnTo>
                      <a:pt x="726" y="187"/>
                    </a:lnTo>
                    <a:lnTo>
                      <a:pt x="691" y="128"/>
                    </a:lnTo>
                    <a:lnTo>
                      <a:pt x="631" y="56"/>
                    </a:lnTo>
                    <a:cubicBezTo>
                      <a:pt x="572" y="19"/>
                      <a:pt x="507" y="1"/>
                      <a:pt x="44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3"/>
              <p:cNvSpPr/>
              <p:nvPr/>
            </p:nvSpPr>
            <p:spPr>
              <a:xfrm>
                <a:off x="5002902" y="4080536"/>
                <a:ext cx="21106" cy="30541"/>
              </a:xfrm>
              <a:custGeom>
                <a:avLst/>
                <a:gdLst/>
                <a:ahLst/>
                <a:cxnLst/>
                <a:rect l="l" t="t" r="r" b="b"/>
                <a:pathLst>
                  <a:path w="680" h="984" extrusionOk="0">
                    <a:moveTo>
                      <a:pt x="339" y="1"/>
                    </a:moveTo>
                    <a:cubicBezTo>
                      <a:pt x="330" y="1"/>
                      <a:pt x="320" y="1"/>
                      <a:pt x="310" y="2"/>
                    </a:cubicBezTo>
                    <a:lnTo>
                      <a:pt x="179" y="62"/>
                    </a:lnTo>
                    <a:lnTo>
                      <a:pt x="108" y="133"/>
                    </a:lnTo>
                    <a:lnTo>
                      <a:pt x="60" y="229"/>
                    </a:lnTo>
                    <a:cubicBezTo>
                      <a:pt x="36" y="300"/>
                      <a:pt x="36" y="371"/>
                      <a:pt x="60" y="443"/>
                    </a:cubicBezTo>
                    <a:cubicBezTo>
                      <a:pt x="60" y="455"/>
                      <a:pt x="60" y="467"/>
                      <a:pt x="72" y="467"/>
                    </a:cubicBezTo>
                    <a:lnTo>
                      <a:pt x="24" y="514"/>
                    </a:lnTo>
                    <a:lnTo>
                      <a:pt x="1" y="598"/>
                    </a:lnTo>
                    <a:lnTo>
                      <a:pt x="1" y="729"/>
                    </a:lnTo>
                    <a:lnTo>
                      <a:pt x="24" y="788"/>
                    </a:lnTo>
                    <a:lnTo>
                      <a:pt x="108" y="895"/>
                    </a:lnTo>
                    <a:lnTo>
                      <a:pt x="179" y="943"/>
                    </a:lnTo>
                    <a:lnTo>
                      <a:pt x="203" y="955"/>
                    </a:lnTo>
                    <a:cubicBezTo>
                      <a:pt x="238" y="972"/>
                      <a:pt x="279" y="983"/>
                      <a:pt x="317" y="983"/>
                    </a:cubicBezTo>
                    <a:cubicBezTo>
                      <a:pt x="331" y="983"/>
                      <a:pt x="345" y="982"/>
                      <a:pt x="358" y="979"/>
                    </a:cubicBezTo>
                    <a:lnTo>
                      <a:pt x="525" y="872"/>
                    </a:lnTo>
                    <a:lnTo>
                      <a:pt x="572" y="764"/>
                    </a:lnTo>
                    <a:lnTo>
                      <a:pt x="584" y="610"/>
                    </a:lnTo>
                    <a:cubicBezTo>
                      <a:pt x="572" y="586"/>
                      <a:pt x="572" y="562"/>
                      <a:pt x="560" y="538"/>
                    </a:cubicBezTo>
                    <a:cubicBezTo>
                      <a:pt x="632" y="479"/>
                      <a:pt x="679" y="383"/>
                      <a:pt x="667" y="288"/>
                    </a:cubicBezTo>
                    <a:lnTo>
                      <a:pt x="584" y="133"/>
                    </a:lnTo>
                    <a:lnTo>
                      <a:pt x="560" y="121"/>
                    </a:lnTo>
                    <a:cubicBezTo>
                      <a:pt x="507" y="47"/>
                      <a:pt x="425" y="1"/>
                      <a:pt x="33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3"/>
              <p:cNvSpPr/>
              <p:nvPr/>
            </p:nvSpPr>
            <p:spPr>
              <a:xfrm>
                <a:off x="5035056" y="4124950"/>
                <a:ext cx="74304" cy="99941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3220" extrusionOk="0">
                    <a:moveTo>
                      <a:pt x="1703" y="1119"/>
                    </a:moveTo>
                    <a:cubicBezTo>
                      <a:pt x="1703" y="1143"/>
                      <a:pt x="1715" y="1179"/>
                      <a:pt x="1715" y="1203"/>
                    </a:cubicBezTo>
                    <a:lnTo>
                      <a:pt x="1644" y="1215"/>
                    </a:lnTo>
                    <a:lnTo>
                      <a:pt x="1608" y="1262"/>
                    </a:lnTo>
                    <a:cubicBezTo>
                      <a:pt x="1524" y="1334"/>
                      <a:pt x="1489" y="1429"/>
                      <a:pt x="1489" y="1536"/>
                    </a:cubicBezTo>
                    <a:cubicBezTo>
                      <a:pt x="1538" y="1561"/>
                      <a:pt x="1485" y="1602"/>
                      <a:pt x="1448" y="1602"/>
                    </a:cubicBezTo>
                    <a:cubicBezTo>
                      <a:pt x="1431" y="1602"/>
                      <a:pt x="1417" y="1594"/>
                      <a:pt x="1417" y="1572"/>
                    </a:cubicBezTo>
                    <a:lnTo>
                      <a:pt x="1405" y="1572"/>
                    </a:lnTo>
                    <a:cubicBezTo>
                      <a:pt x="1429" y="1512"/>
                      <a:pt x="1417" y="1429"/>
                      <a:pt x="1382" y="1369"/>
                    </a:cubicBezTo>
                    <a:lnTo>
                      <a:pt x="1251" y="1262"/>
                    </a:lnTo>
                    <a:lnTo>
                      <a:pt x="1227" y="1262"/>
                    </a:lnTo>
                    <a:lnTo>
                      <a:pt x="1203" y="1250"/>
                    </a:lnTo>
                    <a:lnTo>
                      <a:pt x="1251" y="1143"/>
                    </a:lnTo>
                    <a:lnTo>
                      <a:pt x="1251" y="1119"/>
                    </a:lnTo>
                    <a:lnTo>
                      <a:pt x="1286" y="1155"/>
                    </a:lnTo>
                    <a:lnTo>
                      <a:pt x="1441" y="1226"/>
                    </a:lnTo>
                    <a:cubicBezTo>
                      <a:pt x="1536" y="1226"/>
                      <a:pt x="1644" y="1191"/>
                      <a:pt x="1703" y="1119"/>
                    </a:cubicBezTo>
                    <a:close/>
                    <a:moveTo>
                      <a:pt x="1596" y="0"/>
                    </a:moveTo>
                    <a:lnTo>
                      <a:pt x="1536" y="12"/>
                    </a:lnTo>
                    <a:cubicBezTo>
                      <a:pt x="1429" y="36"/>
                      <a:pt x="1346" y="107"/>
                      <a:pt x="1298" y="203"/>
                    </a:cubicBezTo>
                    <a:cubicBezTo>
                      <a:pt x="1251" y="286"/>
                      <a:pt x="1251" y="393"/>
                      <a:pt x="1286" y="488"/>
                    </a:cubicBezTo>
                    <a:lnTo>
                      <a:pt x="1358" y="572"/>
                    </a:lnTo>
                    <a:cubicBezTo>
                      <a:pt x="1251" y="607"/>
                      <a:pt x="1179" y="715"/>
                      <a:pt x="1167" y="834"/>
                    </a:cubicBezTo>
                    <a:cubicBezTo>
                      <a:pt x="1143" y="798"/>
                      <a:pt x="1108" y="774"/>
                      <a:pt x="1060" y="762"/>
                    </a:cubicBezTo>
                    <a:cubicBezTo>
                      <a:pt x="1036" y="756"/>
                      <a:pt x="1007" y="753"/>
                      <a:pt x="975" y="753"/>
                    </a:cubicBezTo>
                    <a:cubicBezTo>
                      <a:pt x="944" y="753"/>
                      <a:pt x="911" y="756"/>
                      <a:pt x="882" y="762"/>
                    </a:cubicBezTo>
                    <a:cubicBezTo>
                      <a:pt x="870" y="726"/>
                      <a:pt x="846" y="679"/>
                      <a:pt x="810" y="643"/>
                    </a:cubicBezTo>
                    <a:lnTo>
                      <a:pt x="798" y="631"/>
                    </a:lnTo>
                    <a:lnTo>
                      <a:pt x="620" y="536"/>
                    </a:lnTo>
                    <a:lnTo>
                      <a:pt x="501" y="548"/>
                    </a:lnTo>
                    <a:lnTo>
                      <a:pt x="512" y="703"/>
                    </a:lnTo>
                    <a:lnTo>
                      <a:pt x="417" y="572"/>
                    </a:lnTo>
                    <a:lnTo>
                      <a:pt x="334" y="631"/>
                    </a:lnTo>
                    <a:lnTo>
                      <a:pt x="251" y="774"/>
                    </a:lnTo>
                    <a:cubicBezTo>
                      <a:pt x="227" y="917"/>
                      <a:pt x="274" y="1060"/>
                      <a:pt x="358" y="1167"/>
                    </a:cubicBezTo>
                    <a:lnTo>
                      <a:pt x="536" y="1226"/>
                    </a:lnTo>
                    <a:lnTo>
                      <a:pt x="632" y="1215"/>
                    </a:lnTo>
                    <a:lnTo>
                      <a:pt x="655" y="1215"/>
                    </a:lnTo>
                    <a:cubicBezTo>
                      <a:pt x="679" y="1215"/>
                      <a:pt x="703" y="1203"/>
                      <a:pt x="727" y="1203"/>
                    </a:cubicBezTo>
                    <a:lnTo>
                      <a:pt x="786" y="1274"/>
                    </a:lnTo>
                    <a:lnTo>
                      <a:pt x="870" y="1322"/>
                    </a:lnTo>
                    <a:lnTo>
                      <a:pt x="858" y="1346"/>
                    </a:lnTo>
                    <a:lnTo>
                      <a:pt x="810" y="1441"/>
                    </a:lnTo>
                    <a:lnTo>
                      <a:pt x="798" y="1548"/>
                    </a:lnTo>
                    <a:cubicBezTo>
                      <a:pt x="810" y="1619"/>
                      <a:pt x="846" y="1691"/>
                      <a:pt x="882" y="1750"/>
                    </a:cubicBezTo>
                    <a:lnTo>
                      <a:pt x="905" y="1762"/>
                    </a:lnTo>
                    <a:lnTo>
                      <a:pt x="882" y="1834"/>
                    </a:lnTo>
                    <a:lnTo>
                      <a:pt x="882" y="1917"/>
                    </a:lnTo>
                    <a:lnTo>
                      <a:pt x="929" y="2036"/>
                    </a:lnTo>
                    <a:lnTo>
                      <a:pt x="965" y="2084"/>
                    </a:lnTo>
                    <a:lnTo>
                      <a:pt x="1036" y="2131"/>
                    </a:lnTo>
                    <a:lnTo>
                      <a:pt x="893" y="2167"/>
                    </a:lnTo>
                    <a:lnTo>
                      <a:pt x="834" y="2227"/>
                    </a:lnTo>
                    <a:lnTo>
                      <a:pt x="810" y="2250"/>
                    </a:lnTo>
                    <a:lnTo>
                      <a:pt x="762" y="2310"/>
                    </a:lnTo>
                    <a:lnTo>
                      <a:pt x="739" y="2477"/>
                    </a:lnTo>
                    <a:lnTo>
                      <a:pt x="751" y="2536"/>
                    </a:lnTo>
                    <a:lnTo>
                      <a:pt x="786" y="2608"/>
                    </a:lnTo>
                    <a:lnTo>
                      <a:pt x="739" y="2620"/>
                    </a:lnTo>
                    <a:cubicBezTo>
                      <a:pt x="703" y="2608"/>
                      <a:pt x="667" y="2596"/>
                      <a:pt x="620" y="2596"/>
                    </a:cubicBezTo>
                    <a:cubicBezTo>
                      <a:pt x="584" y="2596"/>
                      <a:pt x="560" y="2608"/>
                      <a:pt x="524" y="2620"/>
                    </a:cubicBezTo>
                    <a:lnTo>
                      <a:pt x="512" y="2620"/>
                    </a:lnTo>
                    <a:cubicBezTo>
                      <a:pt x="572" y="2560"/>
                      <a:pt x="620" y="2489"/>
                      <a:pt x="632" y="2393"/>
                    </a:cubicBezTo>
                    <a:cubicBezTo>
                      <a:pt x="632" y="2358"/>
                      <a:pt x="632" y="2322"/>
                      <a:pt x="632" y="2286"/>
                    </a:cubicBezTo>
                    <a:lnTo>
                      <a:pt x="572" y="2179"/>
                    </a:lnTo>
                    <a:lnTo>
                      <a:pt x="512" y="2119"/>
                    </a:lnTo>
                    <a:lnTo>
                      <a:pt x="453" y="2084"/>
                    </a:lnTo>
                    <a:lnTo>
                      <a:pt x="465" y="2084"/>
                    </a:lnTo>
                    <a:lnTo>
                      <a:pt x="524" y="2012"/>
                    </a:lnTo>
                    <a:lnTo>
                      <a:pt x="512" y="2000"/>
                    </a:lnTo>
                    <a:lnTo>
                      <a:pt x="548" y="2000"/>
                    </a:lnTo>
                    <a:lnTo>
                      <a:pt x="596" y="1917"/>
                    </a:lnTo>
                    <a:lnTo>
                      <a:pt x="620" y="1750"/>
                    </a:lnTo>
                    <a:lnTo>
                      <a:pt x="596" y="1691"/>
                    </a:lnTo>
                    <a:lnTo>
                      <a:pt x="512" y="1584"/>
                    </a:lnTo>
                    <a:lnTo>
                      <a:pt x="417" y="1536"/>
                    </a:lnTo>
                    <a:lnTo>
                      <a:pt x="381" y="1524"/>
                    </a:lnTo>
                    <a:cubicBezTo>
                      <a:pt x="347" y="1509"/>
                      <a:pt x="310" y="1503"/>
                      <a:pt x="272" y="1503"/>
                    </a:cubicBezTo>
                    <a:cubicBezTo>
                      <a:pt x="220" y="1503"/>
                      <a:pt x="168" y="1515"/>
                      <a:pt x="120" y="1536"/>
                    </a:cubicBezTo>
                    <a:lnTo>
                      <a:pt x="24" y="1643"/>
                    </a:lnTo>
                    <a:lnTo>
                      <a:pt x="0" y="1738"/>
                    </a:lnTo>
                    <a:lnTo>
                      <a:pt x="0" y="1881"/>
                    </a:lnTo>
                    <a:lnTo>
                      <a:pt x="12" y="1881"/>
                    </a:lnTo>
                    <a:lnTo>
                      <a:pt x="12" y="1893"/>
                    </a:lnTo>
                    <a:cubicBezTo>
                      <a:pt x="36" y="1977"/>
                      <a:pt x="84" y="2060"/>
                      <a:pt x="155" y="2108"/>
                    </a:cubicBezTo>
                    <a:cubicBezTo>
                      <a:pt x="96" y="2143"/>
                      <a:pt x="48" y="2191"/>
                      <a:pt x="24" y="2250"/>
                    </a:cubicBezTo>
                    <a:lnTo>
                      <a:pt x="0" y="2358"/>
                    </a:lnTo>
                    <a:lnTo>
                      <a:pt x="12" y="2441"/>
                    </a:lnTo>
                    <a:lnTo>
                      <a:pt x="48" y="2536"/>
                    </a:lnTo>
                    <a:cubicBezTo>
                      <a:pt x="112" y="2622"/>
                      <a:pt x="215" y="2669"/>
                      <a:pt x="313" y="2669"/>
                    </a:cubicBezTo>
                    <a:cubicBezTo>
                      <a:pt x="324" y="2669"/>
                      <a:pt x="335" y="2668"/>
                      <a:pt x="346" y="2667"/>
                    </a:cubicBezTo>
                    <a:lnTo>
                      <a:pt x="346" y="2667"/>
                    </a:lnTo>
                    <a:lnTo>
                      <a:pt x="322" y="2679"/>
                    </a:lnTo>
                    <a:lnTo>
                      <a:pt x="262" y="2762"/>
                    </a:lnTo>
                    <a:lnTo>
                      <a:pt x="239" y="2810"/>
                    </a:lnTo>
                    <a:cubicBezTo>
                      <a:pt x="215" y="2858"/>
                      <a:pt x="203" y="2905"/>
                      <a:pt x="215" y="2953"/>
                    </a:cubicBezTo>
                    <a:lnTo>
                      <a:pt x="286" y="3096"/>
                    </a:lnTo>
                    <a:lnTo>
                      <a:pt x="370" y="3167"/>
                    </a:lnTo>
                    <a:lnTo>
                      <a:pt x="405" y="3191"/>
                    </a:lnTo>
                    <a:cubicBezTo>
                      <a:pt x="453" y="3215"/>
                      <a:pt x="512" y="3215"/>
                      <a:pt x="560" y="3215"/>
                    </a:cubicBezTo>
                    <a:lnTo>
                      <a:pt x="572" y="3215"/>
                    </a:lnTo>
                    <a:cubicBezTo>
                      <a:pt x="588" y="3218"/>
                      <a:pt x="604" y="3219"/>
                      <a:pt x="620" y="3219"/>
                    </a:cubicBezTo>
                    <a:cubicBezTo>
                      <a:pt x="663" y="3219"/>
                      <a:pt x="704" y="3208"/>
                      <a:pt x="739" y="3191"/>
                    </a:cubicBezTo>
                    <a:lnTo>
                      <a:pt x="751" y="3191"/>
                    </a:lnTo>
                    <a:lnTo>
                      <a:pt x="822" y="3203"/>
                    </a:lnTo>
                    <a:lnTo>
                      <a:pt x="929" y="3179"/>
                    </a:lnTo>
                    <a:lnTo>
                      <a:pt x="977" y="3155"/>
                    </a:lnTo>
                    <a:cubicBezTo>
                      <a:pt x="1024" y="3131"/>
                      <a:pt x="1060" y="3096"/>
                      <a:pt x="1096" y="3060"/>
                    </a:cubicBezTo>
                    <a:lnTo>
                      <a:pt x="1132" y="2905"/>
                    </a:lnTo>
                    <a:lnTo>
                      <a:pt x="1108" y="2810"/>
                    </a:lnTo>
                    <a:lnTo>
                      <a:pt x="1084" y="2762"/>
                    </a:lnTo>
                    <a:lnTo>
                      <a:pt x="1084" y="2750"/>
                    </a:lnTo>
                    <a:cubicBezTo>
                      <a:pt x="1108" y="2750"/>
                      <a:pt x="1120" y="2739"/>
                      <a:pt x="1143" y="2739"/>
                    </a:cubicBezTo>
                    <a:cubicBezTo>
                      <a:pt x="1274" y="2703"/>
                      <a:pt x="1370" y="2584"/>
                      <a:pt x="1382" y="2453"/>
                    </a:cubicBezTo>
                    <a:cubicBezTo>
                      <a:pt x="1394" y="2369"/>
                      <a:pt x="1358" y="2286"/>
                      <a:pt x="1286" y="2227"/>
                    </a:cubicBezTo>
                    <a:lnTo>
                      <a:pt x="1322" y="2227"/>
                    </a:lnTo>
                    <a:lnTo>
                      <a:pt x="1417" y="2215"/>
                    </a:lnTo>
                    <a:lnTo>
                      <a:pt x="1417" y="2203"/>
                    </a:lnTo>
                    <a:lnTo>
                      <a:pt x="1441" y="2215"/>
                    </a:lnTo>
                    <a:lnTo>
                      <a:pt x="1536" y="2191"/>
                    </a:lnTo>
                    <a:lnTo>
                      <a:pt x="1655" y="2072"/>
                    </a:lnTo>
                    <a:lnTo>
                      <a:pt x="1679" y="2024"/>
                    </a:lnTo>
                    <a:lnTo>
                      <a:pt x="1679" y="1881"/>
                    </a:lnTo>
                    <a:lnTo>
                      <a:pt x="1655" y="1810"/>
                    </a:lnTo>
                    <a:lnTo>
                      <a:pt x="1763" y="1846"/>
                    </a:lnTo>
                    <a:lnTo>
                      <a:pt x="1846" y="1846"/>
                    </a:lnTo>
                    <a:lnTo>
                      <a:pt x="1977" y="1786"/>
                    </a:lnTo>
                    <a:lnTo>
                      <a:pt x="1989" y="1774"/>
                    </a:lnTo>
                    <a:cubicBezTo>
                      <a:pt x="2072" y="1691"/>
                      <a:pt x="2108" y="1572"/>
                      <a:pt x="2084" y="1453"/>
                    </a:cubicBezTo>
                    <a:cubicBezTo>
                      <a:pt x="2394" y="1334"/>
                      <a:pt x="2322" y="881"/>
                      <a:pt x="1989" y="857"/>
                    </a:cubicBezTo>
                    <a:lnTo>
                      <a:pt x="1846" y="905"/>
                    </a:lnTo>
                    <a:lnTo>
                      <a:pt x="1775" y="976"/>
                    </a:lnTo>
                    <a:cubicBezTo>
                      <a:pt x="1786" y="917"/>
                      <a:pt x="1775" y="857"/>
                      <a:pt x="1763" y="810"/>
                    </a:cubicBezTo>
                    <a:cubicBezTo>
                      <a:pt x="1763" y="786"/>
                      <a:pt x="1751" y="774"/>
                      <a:pt x="1739" y="762"/>
                    </a:cubicBezTo>
                    <a:lnTo>
                      <a:pt x="1727" y="726"/>
                    </a:lnTo>
                    <a:lnTo>
                      <a:pt x="1655" y="631"/>
                    </a:lnTo>
                    <a:cubicBezTo>
                      <a:pt x="1775" y="584"/>
                      <a:pt x="1870" y="464"/>
                      <a:pt x="1894" y="334"/>
                    </a:cubicBezTo>
                    <a:lnTo>
                      <a:pt x="1846" y="155"/>
                    </a:lnTo>
                    <a:lnTo>
                      <a:pt x="1763" y="60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3"/>
              <p:cNvSpPr/>
              <p:nvPr/>
            </p:nvSpPr>
            <p:spPr>
              <a:xfrm>
                <a:off x="4807058" y="4111635"/>
                <a:ext cx="7790" cy="816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63" extrusionOk="0">
                    <a:moveTo>
                      <a:pt x="119" y="1"/>
                    </a:moveTo>
                    <a:lnTo>
                      <a:pt x="48" y="108"/>
                    </a:lnTo>
                    <a:cubicBezTo>
                      <a:pt x="36" y="96"/>
                      <a:pt x="36" y="96"/>
                      <a:pt x="48" y="84"/>
                    </a:cubicBezTo>
                    <a:lnTo>
                      <a:pt x="48" y="84"/>
                    </a:lnTo>
                    <a:cubicBezTo>
                      <a:pt x="36" y="96"/>
                      <a:pt x="36" y="96"/>
                      <a:pt x="36" y="108"/>
                    </a:cubicBezTo>
                    <a:cubicBezTo>
                      <a:pt x="12" y="131"/>
                      <a:pt x="0" y="179"/>
                      <a:pt x="24" y="215"/>
                    </a:cubicBezTo>
                    <a:cubicBezTo>
                      <a:pt x="36" y="239"/>
                      <a:pt x="72" y="262"/>
                      <a:pt x="107" y="262"/>
                    </a:cubicBezTo>
                    <a:lnTo>
                      <a:pt x="191" y="203"/>
                    </a:lnTo>
                    <a:lnTo>
                      <a:pt x="191" y="203"/>
                    </a:lnTo>
                    <a:cubicBezTo>
                      <a:pt x="191" y="215"/>
                      <a:pt x="179" y="227"/>
                      <a:pt x="179" y="227"/>
                    </a:cubicBezTo>
                    <a:lnTo>
                      <a:pt x="250" y="155"/>
                    </a:lnTo>
                    <a:cubicBezTo>
                      <a:pt x="238" y="72"/>
                      <a:pt x="191" y="12"/>
                      <a:pt x="11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3"/>
              <p:cNvSpPr/>
              <p:nvPr/>
            </p:nvSpPr>
            <p:spPr>
              <a:xfrm>
                <a:off x="4807430" y="4135502"/>
                <a:ext cx="19243" cy="2088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73" extrusionOk="0">
                    <a:moveTo>
                      <a:pt x="337" y="1"/>
                    </a:moveTo>
                    <a:cubicBezTo>
                      <a:pt x="295" y="1"/>
                      <a:pt x="253" y="10"/>
                      <a:pt x="215" y="29"/>
                    </a:cubicBezTo>
                    <a:cubicBezTo>
                      <a:pt x="107" y="77"/>
                      <a:pt x="24" y="184"/>
                      <a:pt x="24" y="303"/>
                    </a:cubicBezTo>
                    <a:cubicBezTo>
                      <a:pt x="0" y="398"/>
                      <a:pt x="36" y="494"/>
                      <a:pt x="107" y="577"/>
                    </a:cubicBezTo>
                    <a:cubicBezTo>
                      <a:pt x="155" y="636"/>
                      <a:pt x="238" y="672"/>
                      <a:pt x="334" y="672"/>
                    </a:cubicBezTo>
                    <a:lnTo>
                      <a:pt x="465" y="601"/>
                    </a:lnTo>
                    <a:lnTo>
                      <a:pt x="536" y="529"/>
                    </a:lnTo>
                    <a:lnTo>
                      <a:pt x="580" y="431"/>
                    </a:lnTo>
                    <a:lnTo>
                      <a:pt x="580" y="431"/>
                    </a:lnTo>
                    <a:cubicBezTo>
                      <a:pt x="572" y="452"/>
                      <a:pt x="570" y="473"/>
                      <a:pt x="560" y="494"/>
                    </a:cubicBezTo>
                    <a:cubicBezTo>
                      <a:pt x="596" y="434"/>
                      <a:pt x="619" y="375"/>
                      <a:pt x="619" y="315"/>
                    </a:cubicBezTo>
                    <a:lnTo>
                      <a:pt x="607" y="232"/>
                    </a:lnTo>
                    <a:lnTo>
                      <a:pt x="584" y="148"/>
                    </a:lnTo>
                    <a:lnTo>
                      <a:pt x="524" y="65"/>
                    </a:lnTo>
                    <a:cubicBezTo>
                      <a:pt x="467" y="22"/>
                      <a:pt x="401" y="1"/>
                      <a:pt x="33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3"/>
              <p:cNvSpPr/>
              <p:nvPr/>
            </p:nvSpPr>
            <p:spPr>
              <a:xfrm>
                <a:off x="5077919" y="4053254"/>
                <a:ext cx="44011" cy="5841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882" extrusionOk="0">
                    <a:moveTo>
                      <a:pt x="882" y="1"/>
                    </a:moveTo>
                    <a:cubicBezTo>
                      <a:pt x="732" y="1"/>
                      <a:pt x="587" y="82"/>
                      <a:pt x="513" y="215"/>
                    </a:cubicBezTo>
                    <a:lnTo>
                      <a:pt x="501" y="274"/>
                    </a:lnTo>
                    <a:lnTo>
                      <a:pt x="501" y="286"/>
                    </a:lnTo>
                    <a:lnTo>
                      <a:pt x="489" y="286"/>
                    </a:lnTo>
                    <a:cubicBezTo>
                      <a:pt x="450" y="263"/>
                      <a:pt x="402" y="250"/>
                      <a:pt x="353" y="250"/>
                    </a:cubicBezTo>
                    <a:cubicBezTo>
                      <a:pt x="327" y="250"/>
                      <a:pt x="300" y="254"/>
                      <a:pt x="274" y="262"/>
                    </a:cubicBezTo>
                    <a:cubicBezTo>
                      <a:pt x="191" y="286"/>
                      <a:pt x="108" y="346"/>
                      <a:pt x="60" y="429"/>
                    </a:cubicBezTo>
                    <a:cubicBezTo>
                      <a:pt x="1" y="536"/>
                      <a:pt x="1" y="655"/>
                      <a:pt x="60" y="762"/>
                    </a:cubicBezTo>
                    <a:cubicBezTo>
                      <a:pt x="127" y="839"/>
                      <a:pt x="216" y="877"/>
                      <a:pt x="310" y="877"/>
                    </a:cubicBezTo>
                    <a:cubicBezTo>
                      <a:pt x="334" y="877"/>
                      <a:pt x="358" y="874"/>
                      <a:pt x="382" y="869"/>
                    </a:cubicBezTo>
                    <a:lnTo>
                      <a:pt x="453" y="834"/>
                    </a:lnTo>
                    <a:lnTo>
                      <a:pt x="501" y="798"/>
                    </a:lnTo>
                    <a:lnTo>
                      <a:pt x="536" y="750"/>
                    </a:lnTo>
                    <a:lnTo>
                      <a:pt x="596" y="846"/>
                    </a:lnTo>
                    <a:cubicBezTo>
                      <a:pt x="644" y="881"/>
                      <a:pt x="691" y="917"/>
                      <a:pt x="739" y="929"/>
                    </a:cubicBezTo>
                    <a:lnTo>
                      <a:pt x="620" y="989"/>
                    </a:lnTo>
                    <a:cubicBezTo>
                      <a:pt x="513" y="1096"/>
                      <a:pt x="477" y="1262"/>
                      <a:pt x="536" y="1393"/>
                    </a:cubicBezTo>
                    <a:lnTo>
                      <a:pt x="584" y="1453"/>
                    </a:lnTo>
                    <a:lnTo>
                      <a:pt x="560" y="1489"/>
                    </a:lnTo>
                    <a:lnTo>
                      <a:pt x="560" y="1631"/>
                    </a:lnTo>
                    <a:lnTo>
                      <a:pt x="596" y="1715"/>
                    </a:lnTo>
                    <a:lnTo>
                      <a:pt x="596" y="1739"/>
                    </a:lnTo>
                    <a:cubicBezTo>
                      <a:pt x="620" y="1786"/>
                      <a:pt x="655" y="1834"/>
                      <a:pt x="703" y="1870"/>
                    </a:cubicBezTo>
                    <a:lnTo>
                      <a:pt x="894" y="1882"/>
                    </a:lnTo>
                    <a:lnTo>
                      <a:pt x="1013" y="1834"/>
                    </a:lnTo>
                    <a:lnTo>
                      <a:pt x="1108" y="1727"/>
                    </a:lnTo>
                    <a:cubicBezTo>
                      <a:pt x="1120" y="1703"/>
                      <a:pt x="1132" y="1679"/>
                      <a:pt x="1132" y="1655"/>
                    </a:cubicBezTo>
                    <a:cubicBezTo>
                      <a:pt x="1239" y="1655"/>
                      <a:pt x="1334" y="1608"/>
                      <a:pt x="1394" y="1524"/>
                    </a:cubicBezTo>
                    <a:lnTo>
                      <a:pt x="1417" y="1358"/>
                    </a:lnTo>
                    <a:lnTo>
                      <a:pt x="1406" y="1334"/>
                    </a:lnTo>
                    <a:lnTo>
                      <a:pt x="1417" y="1334"/>
                    </a:lnTo>
                    <a:cubicBezTo>
                      <a:pt x="1417" y="1239"/>
                      <a:pt x="1370" y="1143"/>
                      <a:pt x="1298" y="1084"/>
                    </a:cubicBezTo>
                    <a:lnTo>
                      <a:pt x="1156" y="1036"/>
                    </a:lnTo>
                    <a:lnTo>
                      <a:pt x="1072" y="1048"/>
                    </a:lnTo>
                    <a:lnTo>
                      <a:pt x="1001" y="989"/>
                    </a:lnTo>
                    <a:lnTo>
                      <a:pt x="905" y="953"/>
                    </a:lnTo>
                    <a:cubicBezTo>
                      <a:pt x="941" y="941"/>
                      <a:pt x="989" y="917"/>
                      <a:pt x="1025" y="893"/>
                    </a:cubicBezTo>
                    <a:lnTo>
                      <a:pt x="1096" y="750"/>
                    </a:lnTo>
                    <a:lnTo>
                      <a:pt x="1096" y="703"/>
                    </a:lnTo>
                    <a:lnTo>
                      <a:pt x="1096" y="596"/>
                    </a:lnTo>
                    <a:lnTo>
                      <a:pt x="1084" y="572"/>
                    </a:lnTo>
                    <a:lnTo>
                      <a:pt x="1144" y="500"/>
                    </a:lnTo>
                    <a:lnTo>
                      <a:pt x="1144" y="500"/>
                    </a:lnTo>
                    <a:cubicBezTo>
                      <a:pt x="1144" y="524"/>
                      <a:pt x="1132" y="524"/>
                      <a:pt x="1132" y="536"/>
                    </a:cubicBezTo>
                    <a:cubicBezTo>
                      <a:pt x="1203" y="453"/>
                      <a:pt x="1227" y="322"/>
                      <a:pt x="1191" y="215"/>
                    </a:cubicBezTo>
                    <a:cubicBezTo>
                      <a:pt x="1191" y="191"/>
                      <a:pt x="1179" y="179"/>
                      <a:pt x="1179" y="155"/>
                    </a:cubicBezTo>
                    <a:lnTo>
                      <a:pt x="1144" y="107"/>
                    </a:lnTo>
                    <a:lnTo>
                      <a:pt x="1108" y="84"/>
                    </a:lnTo>
                    <a:lnTo>
                      <a:pt x="1072" y="48"/>
                    </a:lnTo>
                    <a:cubicBezTo>
                      <a:pt x="1011" y="16"/>
                      <a:pt x="946" y="1"/>
                      <a:pt x="88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3"/>
              <p:cNvSpPr/>
              <p:nvPr/>
            </p:nvSpPr>
            <p:spPr>
              <a:xfrm>
                <a:off x="4814817" y="4185410"/>
                <a:ext cx="43266" cy="3768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214" extrusionOk="0">
                    <a:moveTo>
                      <a:pt x="1329" y="871"/>
                    </a:moveTo>
                    <a:cubicBezTo>
                      <a:pt x="1327" y="876"/>
                      <a:pt x="1324" y="881"/>
                      <a:pt x="1322" y="886"/>
                    </a:cubicBezTo>
                    <a:lnTo>
                      <a:pt x="1322" y="898"/>
                    </a:lnTo>
                    <a:cubicBezTo>
                      <a:pt x="1331" y="889"/>
                      <a:pt x="1333" y="880"/>
                      <a:pt x="1329" y="871"/>
                    </a:cubicBezTo>
                    <a:close/>
                    <a:moveTo>
                      <a:pt x="1096" y="0"/>
                    </a:moveTo>
                    <a:cubicBezTo>
                      <a:pt x="939" y="0"/>
                      <a:pt x="793" y="99"/>
                      <a:pt x="739" y="255"/>
                    </a:cubicBezTo>
                    <a:cubicBezTo>
                      <a:pt x="739" y="267"/>
                      <a:pt x="727" y="279"/>
                      <a:pt x="727" y="291"/>
                    </a:cubicBezTo>
                    <a:lnTo>
                      <a:pt x="727" y="410"/>
                    </a:lnTo>
                    <a:cubicBezTo>
                      <a:pt x="703" y="421"/>
                      <a:pt x="679" y="433"/>
                      <a:pt x="667" y="445"/>
                    </a:cubicBezTo>
                    <a:lnTo>
                      <a:pt x="596" y="505"/>
                    </a:lnTo>
                    <a:lnTo>
                      <a:pt x="596" y="517"/>
                    </a:lnTo>
                    <a:cubicBezTo>
                      <a:pt x="560" y="469"/>
                      <a:pt x="524" y="433"/>
                      <a:pt x="489" y="410"/>
                    </a:cubicBezTo>
                    <a:lnTo>
                      <a:pt x="453" y="410"/>
                    </a:lnTo>
                    <a:cubicBezTo>
                      <a:pt x="441" y="398"/>
                      <a:pt x="417" y="386"/>
                      <a:pt x="393" y="374"/>
                    </a:cubicBezTo>
                    <a:lnTo>
                      <a:pt x="203" y="386"/>
                    </a:lnTo>
                    <a:lnTo>
                      <a:pt x="119" y="445"/>
                    </a:lnTo>
                    <a:lnTo>
                      <a:pt x="96" y="469"/>
                    </a:lnTo>
                    <a:lnTo>
                      <a:pt x="48" y="517"/>
                    </a:lnTo>
                    <a:lnTo>
                      <a:pt x="0" y="672"/>
                    </a:lnTo>
                    <a:lnTo>
                      <a:pt x="0" y="731"/>
                    </a:lnTo>
                    <a:lnTo>
                      <a:pt x="36" y="826"/>
                    </a:lnTo>
                    <a:lnTo>
                      <a:pt x="72" y="874"/>
                    </a:lnTo>
                    <a:lnTo>
                      <a:pt x="131" y="945"/>
                    </a:lnTo>
                    <a:cubicBezTo>
                      <a:pt x="203" y="981"/>
                      <a:pt x="274" y="993"/>
                      <a:pt x="358" y="993"/>
                    </a:cubicBezTo>
                    <a:cubicBezTo>
                      <a:pt x="441" y="981"/>
                      <a:pt x="524" y="945"/>
                      <a:pt x="572" y="886"/>
                    </a:cubicBezTo>
                    <a:lnTo>
                      <a:pt x="584" y="874"/>
                    </a:lnTo>
                    <a:lnTo>
                      <a:pt x="584" y="981"/>
                    </a:lnTo>
                    <a:lnTo>
                      <a:pt x="631" y="1088"/>
                    </a:lnTo>
                    <a:lnTo>
                      <a:pt x="786" y="1195"/>
                    </a:lnTo>
                    <a:lnTo>
                      <a:pt x="846" y="1195"/>
                    </a:lnTo>
                    <a:cubicBezTo>
                      <a:pt x="875" y="1207"/>
                      <a:pt x="908" y="1213"/>
                      <a:pt x="941" y="1213"/>
                    </a:cubicBezTo>
                    <a:cubicBezTo>
                      <a:pt x="974" y="1213"/>
                      <a:pt x="1006" y="1207"/>
                      <a:pt x="1036" y="1195"/>
                    </a:cubicBezTo>
                    <a:cubicBezTo>
                      <a:pt x="1096" y="1183"/>
                      <a:pt x="1155" y="1160"/>
                      <a:pt x="1203" y="1124"/>
                    </a:cubicBezTo>
                    <a:lnTo>
                      <a:pt x="1274" y="1041"/>
                    </a:lnTo>
                    <a:lnTo>
                      <a:pt x="1310" y="969"/>
                    </a:lnTo>
                    <a:lnTo>
                      <a:pt x="1322" y="862"/>
                    </a:lnTo>
                    <a:cubicBezTo>
                      <a:pt x="1325" y="865"/>
                      <a:pt x="1327" y="868"/>
                      <a:pt x="1329" y="871"/>
                    </a:cubicBezTo>
                    <a:lnTo>
                      <a:pt x="1329" y="871"/>
                    </a:lnTo>
                    <a:cubicBezTo>
                      <a:pt x="1359" y="805"/>
                      <a:pt x="1370" y="738"/>
                      <a:pt x="1370" y="672"/>
                    </a:cubicBezTo>
                    <a:lnTo>
                      <a:pt x="1286" y="541"/>
                    </a:lnTo>
                    <a:cubicBezTo>
                      <a:pt x="1310" y="505"/>
                      <a:pt x="1334" y="481"/>
                      <a:pt x="1358" y="445"/>
                    </a:cubicBezTo>
                    <a:lnTo>
                      <a:pt x="1370" y="433"/>
                    </a:lnTo>
                    <a:lnTo>
                      <a:pt x="1393" y="255"/>
                    </a:lnTo>
                    <a:lnTo>
                      <a:pt x="1358" y="148"/>
                    </a:lnTo>
                    <a:lnTo>
                      <a:pt x="1239" y="29"/>
                    </a:lnTo>
                    <a:cubicBezTo>
                      <a:pt x="1192" y="9"/>
                      <a:pt x="1143" y="0"/>
                      <a:pt x="109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43"/>
              <p:cNvSpPr/>
              <p:nvPr/>
            </p:nvSpPr>
            <p:spPr>
              <a:xfrm>
                <a:off x="5125592" y="4037673"/>
                <a:ext cx="39945" cy="44818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444" extrusionOk="0">
                    <a:moveTo>
                      <a:pt x="512" y="1348"/>
                    </a:moveTo>
                    <a:cubicBezTo>
                      <a:pt x="504" y="1356"/>
                      <a:pt x="494" y="1365"/>
                      <a:pt x="484" y="1373"/>
                    </a:cubicBezTo>
                    <a:lnTo>
                      <a:pt x="484" y="1373"/>
                    </a:lnTo>
                    <a:cubicBezTo>
                      <a:pt x="493" y="1367"/>
                      <a:pt x="501" y="1359"/>
                      <a:pt x="512" y="1348"/>
                    </a:cubicBezTo>
                    <a:close/>
                    <a:moveTo>
                      <a:pt x="918" y="1"/>
                    </a:moveTo>
                    <a:cubicBezTo>
                      <a:pt x="875" y="1"/>
                      <a:pt x="831" y="10"/>
                      <a:pt x="786" y="26"/>
                    </a:cubicBezTo>
                    <a:lnTo>
                      <a:pt x="691" y="121"/>
                    </a:lnTo>
                    <a:lnTo>
                      <a:pt x="643" y="205"/>
                    </a:lnTo>
                    <a:lnTo>
                      <a:pt x="632" y="288"/>
                    </a:lnTo>
                    <a:cubicBezTo>
                      <a:pt x="624" y="284"/>
                      <a:pt x="614" y="283"/>
                      <a:pt x="604" y="283"/>
                    </a:cubicBezTo>
                    <a:cubicBezTo>
                      <a:pt x="584" y="283"/>
                      <a:pt x="560" y="288"/>
                      <a:pt x="536" y="288"/>
                    </a:cubicBezTo>
                    <a:cubicBezTo>
                      <a:pt x="512" y="300"/>
                      <a:pt x="489" y="312"/>
                      <a:pt x="465" y="324"/>
                    </a:cubicBezTo>
                    <a:lnTo>
                      <a:pt x="370" y="431"/>
                    </a:lnTo>
                    <a:lnTo>
                      <a:pt x="334" y="526"/>
                    </a:lnTo>
                    <a:lnTo>
                      <a:pt x="334" y="669"/>
                    </a:lnTo>
                    <a:cubicBezTo>
                      <a:pt x="358" y="729"/>
                      <a:pt x="382" y="776"/>
                      <a:pt x="417" y="824"/>
                    </a:cubicBezTo>
                    <a:lnTo>
                      <a:pt x="274" y="788"/>
                    </a:lnTo>
                    <a:cubicBezTo>
                      <a:pt x="131" y="824"/>
                      <a:pt x="24" y="955"/>
                      <a:pt x="1" y="1098"/>
                    </a:cubicBezTo>
                    <a:lnTo>
                      <a:pt x="12" y="1229"/>
                    </a:lnTo>
                    <a:lnTo>
                      <a:pt x="60" y="1312"/>
                    </a:lnTo>
                    <a:lnTo>
                      <a:pt x="143" y="1407"/>
                    </a:lnTo>
                    <a:cubicBezTo>
                      <a:pt x="190" y="1430"/>
                      <a:pt x="241" y="1443"/>
                      <a:pt x="290" y="1443"/>
                    </a:cubicBezTo>
                    <a:cubicBezTo>
                      <a:pt x="317" y="1443"/>
                      <a:pt x="344" y="1439"/>
                      <a:pt x="370" y="1431"/>
                    </a:cubicBezTo>
                    <a:cubicBezTo>
                      <a:pt x="415" y="1422"/>
                      <a:pt x="453" y="1399"/>
                      <a:pt x="484" y="1373"/>
                    </a:cubicBezTo>
                    <a:lnTo>
                      <a:pt x="484" y="1373"/>
                    </a:lnTo>
                    <a:cubicBezTo>
                      <a:pt x="475" y="1380"/>
                      <a:pt x="466" y="1383"/>
                      <a:pt x="453" y="1383"/>
                    </a:cubicBezTo>
                    <a:lnTo>
                      <a:pt x="560" y="1300"/>
                    </a:lnTo>
                    <a:lnTo>
                      <a:pt x="620" y="1217"/>
                    </a:lnTo>
                    <a:lnTo>
                      <a:pt x="643" y="1062"/>
                    </a:lnTo>
                    <a:lnTo>
                      <a:pt x="608" y="967"/>
                    </a:lnTo>
                    <a:lnTo>
                      <a:pt x="548" y="895"/>
                    </a:lnTo>
                    <a:lnTo>
                      <a:pt x="548" y="895"/>
                    </a:lnTo>
                    <a:cubicBezTo>
                      <a:pt x="584" y="907"/>
                      <a:pt x="632" y="907"/>
                      <a:pt x="679" y="907"/>
                    </a:cubicBezTo>
                    <a:lnTo>
                      <a:pt x="810" y="812"/>
                    </a:lnTo>
                    <a:lnTo>
                      <a:pt x="834" y="776"/>
                    </a:lnTo>
                    <a:lnTo>
                      <a:pt x="893" y="693"/>
                    </a:lnTo>
                    <a:lnTo>
                      <a:pt x="893" y="669"/>
                    </a:lnTo>
                    <a:cubicBezTo>
                      <a:pt x="923" y="675"/>
                      <a:pt x="950" y="678"/>
                      <a:pt x="977" y="678"/>
                    </a:cubicBezTo>
                    <a:cubicBezTo>
                      <a:pt x="1004" y="678"/>
                      <a:pt x="1030" y="675"/>
                      <a:pt x="1060" y="669"/>
                    </a:cubicBezTo>
                    <a:lnTo>
                      <a:pt x="1132" y="633"/>
                    </a:lnTo>
                    <a:lnTo>
                      <a:pt x="1167" y="598"/>
                    </a:lnTo>
                    <a:lnTo>
                      <a:pt x="1227" y="538"/>
                    </a:lnTo>
                    <a:cubicBezTo>
                      <a:pt x="1274" y="455"/>
                      <a:pt x="1286" y="348"/>
                      <a:pt x="1251" y="252"/>
                    </a:cubicBezTo>
                    <a:cubicBezTo>
                      <a:pt x="1227" y="157"/>
                      <a:pt x="1155" y="74"/>
                      <a:pt x="1060" y="38"/>
                    </a:cubicBezTo>
                    <a:cubicBezTo>
                      <a:pt x="1016" y="12"/>
                      <a:pt x="967" y="1"/>
                      <a:pt x="91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3"/>
              <p:cNvSpPr/>
              <p:nvPr/>
            </p:nvSpPr>
            <p:spPr>
              <a:xfrm>
                <a:off x="4810006" y="4254654"/>
                <a:ext cx="36252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537" extrusionOk="0">
                    <a:moveTo>
                      <a:pt x="801" y="1"/>
                    </a:moveTo>
                    <a:cubicBezTo>
                      <a:pt x="733" y="1"/>
                      <a:pt x="665" y="19"/>
                      <a:pt x="608" y="60"/>
                    </a:cubicBezTo>
                    <a:cubicBezTo>
                      <a:pt x="524" y="119"/>
                      <a:pt x="477" y="215"/>
                      <a:pt x="465" y="322"/>
                    </a:cubicBezTo>
                    <a:lnTo>
                      <a:pt x="465" y="369"/>
                    </a:lnTo>
                    <a:lnTo>
                      <a:pt x="441" y="381"/>
                    </a:lnTo>
                    <a:lnTo>
                      <a:pt x="370" y="453"/>
                    </a:lnTo>
                    <a:lnTo>
                      <a:pt x="346" y="488"/>
                    </a:lnTo>
                    <a:cubicBezTo>
                      <a:pt x="310" y="548"/>
                      <a:pt x="286" y="631"/>
                      <a:pt x="298" y="715"/>
                    </a:cubicBezTo>
                    <a:cubicBezTo>
                      <a:pt x="191" y="727"/>
                      <a:pt x="96" y="798"/>
                      <a:pt x="60" y="893"/>
                    </a:cubicBezTo>
                    <a:cubicBezTo>
                      <a:pt x="1" y="1048"/>
                      <a:pt x="60" y="1215"/>
                      <a:pt x="191" y="1298"/>
                    </a:cubicBezTo>
                    <a:cubicBezTo>
                      <a:pt x="246" y="1334"/>
                      <a:pt x="307" y="1350"/>
                      <a:pt x="365" y="1350"/>
                    </a:cubicBezTo>
                    <a:cubicBezTo>
                      <a:pt x="383" y="1350"/>
                      <a:pt x="400" y="1348"/>
                      <a:pt x="417" y="1346"/>
                    </a:cubicBezTo>
                    <a:lnTo>
                      <a:pt x="429" y="1381"/>
                    </a:lnTo>
                    <a:lnTo>
                      <a:pt x="524" y="1489"/>
                    </a:lnTo>
                    <a:lnTo>
                      <a:pt x="596" y="1524"/>
                    </a:lnTo>
                    <a:lnTo>
                      <a:pt x="763" y="1536"/>
                    </a:lnTo>
                    <a:cubicBezTo>
                      <a:pt x="941" y="1500"/>
                      <a:pt x="1060" y="1346"/>
                      <a:pt x="1048" y="1167"/>
                    </a:cubicBezTo>
                    <a:lnTo>
                      <a:pt x="1060" y="1119"/>
                    </a:lnTo>
                    <a:cubicBezTo>
                      <a:pt x="1060" y="1131"/>
                      <a:pt x="1060" y="1143"/>
                      <a:pt x="1060" y="1155"/>
                    </a:cubicBezTo>
                    <a:cubicBezTo>
                      <a:pt x="1084" y="1060"/>
                      <a:pt x="1072" y="965"/>
                      <a:pt x="1025" y="881"/>
                    </a:cubicBezTo>
                    <a:lnTo>
                      <a:pt x="929" y="798"/>
                    </a:lnTo>
                    <a:lnTo>
                      <a:pt x="882" y="774"/>
                    </a:lnTo>
                    <a:lnTo>
                      <a:pt x="917" y="655"/>
                    </a:lnTo>
                    <a:lnTo>
                      <a:pt x="977" y="631"/>
                    </a:lnTo>
                    <a:cubicBezTo>
                      <a:pt x="1144" y="500"/>
                      <a:pt x="1167" y="274"/>
                      <a:pt x="1048" y="107"/>
                    </a:cubicBezTo>
                    <a:lnTo>
                      <a:pt x="1001" y="72"/>
                    </a:lnTo>
                    <a:lnTo>
                      <a:pt x="953" y="36"/>
                    </a:lnTo>
                    <a:lnTo>
                      <a:pt x="894" y="12"/>
                    </a:lnTo>
                    <a:cubicBezTo>
                      <a:pt x="863" y="5"/>
                      <a:pt x="832" y="1"/>
                      <a:pt x="80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3"/>
              <p:cNvSpPr/>
              <p:nvPr/>
            </p:nvSpPr>
            <p:spPr>
              <a:xfrm>
                <a:off x="4977421" y="4145217"/>
                <a:ext cx="20330" cy="2014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49" extrusionOk="0">
                    <a:moveTo>
                      <a:pt x="348" y="0"/>
                    </a:moveTo>
                    <a:cubicBezTo>
                      <a:pt x="252" y="0"/>
                      <a:pt x="159" y="46"/>
                      <a:pt x="95" y="121"/>
                    </a:cubicBezTo>
                    <a:cubicBezTo>
                      <a:pt x="24" y="216"/>
                      <a:pt x="0" y="335"/>
                      <a:pt x="24" y="443"/>
                    </a:cubicBezTo>
                    <a:cubicBezTo>
                      <a:pt x="67" y="560"/>
                      <a:pt x="186" y="649"/>
                      <a:pt x="313" y="649"/>
                    </a:cubicBezTo>
                    <a:cubicBezTo>
                      <a:pt x="328" y="649"/>
                      <a:pt x="342" y="647"/>
                      <a:pt x="357" y="645"/>
                    </a:cubicBezTo>
                    <a:lnTo>
                      <a:pt x="488" y="550"/>
                    </a:lnTo>
                    <a:lnTo>
                      <a:pt x="512" y="526"/>
                    </a:lnTo>
                    <a:lnTo>
                      <a:pt x="524" y="526"/>
                    </a:lnTo>
                    <a:cubicBezTo>
                      <a:pt x="619" y="443"/>
                      <a:pt x="655" y="323"/>
                      <a:pt x="619" y="204"/>
                    </a:cubicBezTo>
                    <a:cubicBezTo>
                      <a:pt x="607" y="181"/>
                      <a:pt x="595" y="157"/>
                      <a:pt x="584" y="133"/>
                    </a:cubicBezTo>
                    <a:lnTo>
                      <a:pt x="512" y="73"/>
                    </a:lnTo>
                    <a:lnTo>
                      <a:pt x="464" y="38"/>
                    </a:lnTo>
                    <a:lnTo>
                      <a:pt x="381" y="2"/>
                    </a:lnTo>
                    <a:cubicBezTo>
                      <a:pt x="370" y="1"/>
                      <a:pt x="359" y="0"/>
                      <a:pt x="348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3"/>
              <p:cNvSpPr/>
              <p:nvPr/>
            </p:nvSpPr>
            <p:spPr>
              <a:xfrm>
                <a:off x="4732786" y="4089381"/>
                <a:ext cx="23682" cy="2191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06" extrusionOk="0">
                    <a:moveTo>
                      <a:pt x="421" y="1"/>
                    </a:moveTo>
                    <a:cubicBezTo>
                      <a:pt x="408" y="1"/>
                      <a:pt x="395" y="2"/>
                      <a:pt x="381" y="3"/>
                    </a:cubicBezTo>
                    <a:cubicBezTo>
                      <a:pt x="250" y="15"/>
                      <a:pt x="131" y="86"/>
                      <a:pt x="60" y="194"/>
                    </a:cubicBezTo>
                    <a:cubicBezTo>
                      <a:pt x="0" y="301"/>
                      <a:pt x="0" y="432"/>
                      <a:pt x="48" y="551"/>
                    </a:cubicBezTo>
                    <a:lnTo>
                      <a:pt x="131" y="646"/>
                    </a:lnTo>
                    <a:lnTo>
                      <a:pt x="214" y="682"/>
                    </a:lnTo>
                    <a:lnTo>
                      <a:pt x="345" y="706"/>
                    </a:lnTo>
                    <a:cubicBezTo>
                      <a:pt x="453" y="682"/>
                      <a:pt x="738" y="622"/>
                      <a:pt x="762" y="313"/>
                    </a:cubicBezTo>
                    <a:lnTo>
                      <a:pt x="750" y="229"/>
                    </a:lnTo>
                    <a:lnTo>
                      <a:pt x="726" y="182"/>
                    </a:lnTo>
                    <a:lnTo>
                      <a:pt x="679" y="110"/>
                    </a:lnTo>
                    <a:cubicBezTo>
                      <a:pt x="606" y="37"/>
                      <a:pt x="515" y="1"/>
                      <a:pt x="42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3"/>
              <p:cNvSpPr/>
              <p:nvPr/>
            </p:nvSpPr>
            <p:spPr>
              <a:xfrm>
                <a:off x="4709136" y="4118649"/>
                <a:ext cx="35507" cy="336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085" extrusionOk="0">
                    <a:moveTo>
                      <a:pt x="703" y="1"/>
                    </a:moveTo>
                    <a:lnTo>
                      <a:pt x="619" y="48"/>
                    </a:lnTo>
                    <a:lnTo>
                      <a:pt x="536" y="120"/>
                    </a:lnTo>
                    <a:lnTo>
                      <a:pt x="536" y="108"/>
                    </a:lnTo>
                    <a:cubicBezTo>
                      <a:pt x="465" y="48"/>
                      <a:pt x="381" y="13"/>
                      <a:pt x="286" y="13"/>
                    </a:cubicBezTo>
                    <a:lnTo>
                      <a:pt x="203" y="36"/>
                    </a:lnTo>
                    <a:lnTo>
                      <a:pt x="155" y="60"/>
                    </a:lnTo>
                    <a:lnTo>
                      <a:pt x="95" y="120"/>
                    </a:lnTo>
                    <a:cubicBezTo>
                      <a:pt x="48" y="167"/>
                      <a:pt x="12" y="239"/>
                      <a:pt x="0" y="310"/>
                    </a:cubicBezTo>
                    <a:lnTo>
                      <a:pt x="24" y="429"/>
                    </a:lnTo>
                    <a:lnTo>
                      <a:pt x="72" y="513"/>
                    </a:lnTo>
                    <a:lnTo>
                      <a:pt x="167" y="596"/>
                    </a:lnTo>
                    <a:cubicBezTo>
                      <a:pt x="214" y="608"/>
                      <a:pt x="262" y="632"/>
                      <a:pt x="310" y="644"/>
                    </a:cubicBezTo>
                    <a:cubicBezTo>
                      <a:pt x="405" y="644"/>
                      <a:pt x="488" y="608"/>
                      <a:pt x="548" y="525"/>
                    </a:cubicBezTo>
                    <a:cubicBezTo>
                      <a:pt x="560" y="537"/>
                      <a:pt x="572" y="548"/>
                      <a:pt x="584" y="560"/>
                    </a:cubicBezTo>
                    <a:cubicBezTo>
                      <a:pt x="548" y="608"/>
                      <a:pt x="512" y="667"/>
                      <a:pt x="512" y="739"/>
                    </a:cubicBezTo>
                    <a:cubicBezTo>
                      <a:pt x="500" y="834"/>
                      <a:pt x="524" y="918"/>
                      <a:pt x="595" y="989"/>
                    </a:cubicBezTo>
                    <a:cubicBezTo>
                      <a:pt x="655" y="1048"/>
                      <a:pt x="738" y="1084"/>
                      <a:pt x="822" y="1084"/>
                    </a:cubicBezTo>
                    <a:lnTo>
                      <a:pt x="941" y="1025"/>
                    </a:lnTo>
                    <a:lnTo>
                      <a:pt x="976" y="989"/>
                    </a:lnTo>
                    <a:lnTo>
                      <a:pt x="1012" y="965"/>
                    </a:lnTo>
                    <a:lnTo>
                      <a:pt x="1107" y="810"/>
                    </a:lnTo>
                    <a:lnTo>
                      <a:pt x="1119" y="751"/>
                    </a:lnTo>
                    <a:lnTo>
                      <a:pt x="1096" y="656"/>
                    </a:lnTo>
                    <a:lnTo>
                      <a:pt x="1072" y="596"/>
                    </a:lnTo>
                    <a:lnTo>
                      <a:pt x="1036" y="537"/>
                    </a:lnTo>
                    <a:lnTo>
                      <a:pt x="1096" y="465"/>
                    </a:lnTo>
                    <a:lnTo>
                      <a:pt x="1143" y="370"/>
                    </a:lnTo>
                    <a:lnTo>
                      <a:pt x="1143" y="227"/>
                    </a:lnTo>
                    <a:cubicBezTo>
                      <a:pt x="1107" y="144"/>
                      <a:pt x="1048" y="72"/>
                      <a:pt x="965" y="36"/>
                    </a:cubicBezTo>
                    <a:cubicBezTo>
                      <a:pt x="917" y="13"/>
                      <a:pt x="869" y="1"/>
                      <a:pt x="82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3"/>
              <p:cNvSpPr/>
              <p:nvPr/>
            </p:nvSpPr>
            <p:spPr>
              <a:xfrm>
                <a:off x="4729465" y="4172188"/>
                <a:ext cx="28461" cy="4404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19" extrusionOk="0">
                    <a:moveTo>
                      <a:pt x="497" y="0"/>
                    </a:moveTo>
                    <a:cubicBezTo>
                      <a:pt x="486" y="0"/>
                      <a:pt x="475" y="1"/>
                      <a:pt x="464" y="2"/>
                    </a:cubicBezTo>
                    <a:cubicBezTo>
                      <a:pt x="357" y="14"/>
                      <a:pt x="274" y="74"/>
                      <a:pt x="226" y="169"/>
                    </a:cubicBezTo>
                    <a:lnTo>
                      <a:pt x="226" y="252"/>
                    </a:lnTo>
                    <a:cubicBezTo>
                      <a:pt x="71" y="324"/>
                      <a:pt x="0" y="490"/>
                      <a:pt x="60" y="645"/>
                    </a:cubicBezTo>
                    <a:cubicBezTo>
                      <a:pt x="60" y="669"/>
                      <a:pt x="71" y="693"/>
                      <a:pt x="71" y="705"/>
                    </a:cubicBezTo>
                    <a:lnTo>
                      <a:pt x="167" y="800"/>
                    </a:lnTo>
                    <a:lnTo>
                      <a:pt x="238" y="836"/>
                    </a:lnTo>
                    <a:lnTo>
                      <a:pt x="357" y="847"/>
                    </a:lnTo>
                    <a:cubicBezTo>
                      <a:pt x="393" y="847"/>
                      <a:pt x="417" y="836"/>
                      <a:pt x="441" y="836"/>
                    </a:cubicBezTo>
                    <a:lnTo>
                      <a:pt x="345" y="871"/>
                    </a:lnTo>
                    <a:lnTo>
                      <a:pt x="274" y="967"/>
                    </a:lnTo>
                    <a:lnTo>
                      <a:pt x="238" y="1109"/>
                    </a:lnTo>
                    <a:lnTo>
                      <a:pt x="274" y="1264"/>
                    </a:lnTo>
                    <a:lnTo>
                      <a:pt x="369" y="1359"/>
                    </a:lnTo>
                    <a:lnTo>
                      <a:pt x="560" y="1419"/>
                    </a:lnTo>
                    <a:lnTo>
                      <a:pt x="643" y="1383"/>
                    </a:lnTo>
                    <a:lnTo>
                      <a:pt x="762" y="1300"/>
                    </a:lnTo>
                    <a:lnTo>
                      <a:pt x="810" y="1217"/>
                    </a:lnTo>
                    <a:lnTo>
                      <a:pt x="833" y="1062"/>
                    </a:lnTo>
                    <a:cubicBezTo>
                      <a:pt x="798" y="907"/>
                      <a:pt x="667" y="800"/>
                      <a:pt x="512" y="788"/>
                    </a:cubicBezTo>
                    <a:lnTo>
                      <a:pt x="476" y="800"/>
                    </a:lnTo>
                    <a:cubicBezTo>
                      <a:pt x="548" y="776"/>
                      <a:pt x="607" y="728"/>
                      <a:pt x="643" y="657"/>
                    </a:cubicBezTo>
                    <a:cubicBezTo>
                      <a:pt x="798" y="633"/>
                      <a:pt x="917" y="514"/>
                      <a:pt x="917" y="359"/>
                    </a:cubicBezTo>
                    <a:lnTo>
                      <a:pt x="810" y="181"/>
                    </a:lnTo>
                    <a:lnTo>
                      <a:pt x="738" y="133"/>
                    </a:lnTo>
                    <a:cubicBezTo>
                      <a:pt x="685" y="47"/>
                      <a:pt x="593" y="0"/>
                      <a:pt x="497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3"/>
              <p:cNvSpPr/>
              <p:nvPr/>
            </p:nvSpPr>
            <p:spPr>
              <a:xfrm>
                <a:off x="4826270" y="4036246"/>
                <a:ext cx="776" cy="403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4" y="1"/>
                    </a:moveTo>
                    <a:lnTo>
                      <a:pt x="0" y="13"/>
                    </a:lnTo>
                    <a:cubicBezTo>
                      <a:pt x="0" y="13"/>
                      <a:pt x="12" y="13"/>
                      <a:pt x="2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43"/>
              <p:cNvSpPr/>
              <p:nvPr/>
            </p:nvSpPr>
            <p:spPr>
              <a:xfrm>
                <a:off x="4805568" y="4034570"/>
                <a:ext cx="35507" cy="21633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97" extrusionOk="0">
                    <a:moveTo>
                      <a:pt x="306" y="1"/>
                    </a:moveTo>
                    <a:cubicBezTo>
                      <a:pt x="193" y="1"/>
                      <a:pt x="84" y="63"/>
                      <a:pt x="25" y="174"/>
                    </a:cubicBezTo>
                    <a:lnTo>
                      <a:pt x="1" y="317"/>
                    </a:lnTo>
                    <a:lnTo>
                      <a:pt x="25" y="412"/>
                    </a:lnTo>
                    <a:lnTo>
                      <a:pt x="120" y="531"/>
                    </a:lnTo>
                    <a:cubicBezTo>
                      <a:pt x="176" y="571"/>
                      <a:pt x="244" y="595"/>
                      <a:pt x="315" y="595"/>
                    </a:cubicBezTo>
                    <a:cubicBezTo>
                      <a:pt x="349" y="595"/>
                      <a:pt x="383" y="590"/>
                      <a:pt x="417" y="579"/>
                    </a:cubicBezTo>
                    <a:lnTo>
                      <a:pt x="489" y="543"/>
                    </a:lnTo>
                    <a:lnTo>
                      <a:pt x="501" y="567"/>
                    </a:lnTo>
                    <a:cubicBezTo>
                      <a:pt x="536" y="614"/>
                      <a:pt x="572" y="650"/>
                      <a:pt x="632" y="674"/>
                    </a:cubicBezTo>
                    <a:cubicBezTo>
                      <a:pt x="671" y="689"/>
                      <a:pt x="713" y="696"/>
                      <a:pt x="754" y="696"/>
                    </a:cubicBezTo>
                    <a:cubicBezTo>
                      <a:pt x="872" y="696"/>
                      <a:pt x="986" y="634"/>
                      <a:pt x="1048" y="519"/>
                    </a:cubicBezTo>
                    <a:cubicBezTo>
                      <a:pt x="1144" y="376"/>
                      <a:pt x="1120" y="186"/>
                      <a:pt x="989" y="78"/>
                    </a:cubicBezTo>
                    <a:lnTo>
                      <a:pt x="834" y="43"/>
                    </a:lnTo>
                    <a:lnTo>
                      <a:pt x="739" y="55"/>
                    </a:lnTo>
                    <a:lnTo>
                      <a:pt x="632" y="102"/>
                    </a:lnTo>
                    <a:cubicBezTo>
                      <a:pt x="644" y="90"/>
                      <a:pt x="656" y="90"/>
                      <a:pt x="656" y="78"/>
                    </a:cubicBezTo>
                    <a:lnTo>
                      <a:pt x="656" y="78"/>
                    </a:lnTo>
                    <a:cubicBezTo>
                      <a:pt x="620" y="90"/>
                      <a:pt x="584" y="114"/>
                      <a:pt x="560" y="138"/>
                    </a:cubicBezTo>
                    <a:cubicBezTo>
                      <a:pt x="525" y="90"/>
                      <a:pt x="489" y="55"/>
                      <a:pt x="441" y="31"/>
                    </a:cubicBezTo>
                    <a:cubicBezTo>
                      <a:pt x="397" y="11"/>
                      <a:pt x="351" y="1"/>
                      <a:pt x="306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3"/>
              <p:cNvSpPr/>
              <p:nvPr/>
            </p:nvSpPr>
            <p:spPr>
              <a:xfrm>
                <a:off x="4682878" y="4195901"/>
                <a:ext cx="24427" cy="339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93" extrusionOk="0">
                    <a:moveTo>
                      <a:pt x="263" y="0"/>
                    </a:moveTo>
                    <a:lnTo>
                      <a:pt x="203" y="12"/>
                    </a:lnTo>
                    <a:cubicBezTo>
                      <a:pt x="132" y="36"/>
                      <a:pt x="60" y="83"/>
                      <a:pt x="1" y="131"/>
                    </a:cubicBezTo>
                    <a:cubicBezTo>
                      <a:pt x="84" y="464"/>
                      <a:pt x="215" y="786"/>
                      <a:pt x="382" y="1084"/>
                    </a:cubicBezTo>
                    <a:cubicBezTo>
                      <a:pt x="412" y="1090"/>
                      <a:pt x="438" y="1093"/>
                      <a:pt x="465" y="1093"/>
                    </a:cubicBezTo>
                    <a:cubicBezTo>
                      <a:pt x="492" y="1093"/>
                      <a:pt x="519" y="1090"/>
                      <a:pt x="549" y="1084"/>
                    </a:cubicBezTo>
                    <a:cubicBezTo>
                      <a:pt x="668" y="1048"/>
                      <a:pt x="763" y="929"/>
                      <a:pt x="787" y="798"/>
                    </a:cubicBezTo>
                    <a:lnTo>
                      <a:pt x="751" y="667"/>
                    </a:lnTo>
                    <a:lnTo>
                      <a:pt x="691" y="584"/>
                    </a:lnTo>
                    <a:lnTo>
                      <a:pt x="668" y="572"/>
                    </a:lnTo>
                    <a:lnTo>
                      <a:pt x="668" y="417"/>
                    </a:lnTo>
                    <a:lnTo>
                      <a:pt x="644" y="334"/>
                    </a:lnTo>
                    <a:cubicBezTo>
                      <a:pt x="644" y="203"/>
                      <a:pt x="560" y="83"/>
                      <a:pt x="441" y="24"/>
                    </a:cubicBezTo>
                    <a:cubicBezTo>
                      <a:pt x="406" y="12"/>
                      <a:pt x="382" y="0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3"/>
              <p:cNvSpPr/>
              <p:nvPr/>
            </p:nvSpPr>
            <p:spPr>
              <a:xfrm>
                <a:off x="4713574" y="4223989"/>
                <a:ext cx="57668" cy="3882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51" extrusionOk="0">
                    <a:moveTo>
                      <a:pt x="560" y="714"/>
                    </a:moveTo>
                    <a:lnTo>
                      <a:pt x="595" y="738"/>
                    </a:lnTo>
                    <a:cubicBezTo>
                      <a:pt x="572" y="738"/>
                      <a:pt x="560" y="726"/>
                      <a:pt x="548" y="726"/>
                    </a:cubicBezTo>
                    <a:lnTo>
                      <a:pt x="560" y="714"/>
                    </a:lnTo>
                    <a:close/>
                    <a:moveTo>
                      <a:pt x="1512" y="0"/>
                    </a:moveTo>
                    <a:lnTo>
                      <a:pt x="1405" y="24"/>
                    </a:lnTo>
                    <a:lnTo>
                      <a:pt x="1262" y="131"/>
                    </a:lnTo>
                    <a:lnTo>
                      <a:pt x="1203" y="286"/>
                    </a:lnTo>
                    <a:lnTo>
                      <a:pt x="1203" y="310"/>
                    </a:lnTo>
                    <a:cubicBezTo>
                      <a:pt x="1143" y="321"/>
                      <a:pt x="1095" y="345"/>
                      <a:pt x="1060" y="381"/>
                    </a:cubicBezTo>
                    <a:cubicBezTo>
                      <a:pt x="1024" y="250"/>
                      <a:pt x="929" y="143"/>
                      <a:pt x="798" y="83"/>
                    </a:cubicBezTo>
                    <a:lnTo>
                      <a:pt x="643" y="71"/>
                    </a:lnTo>
                    <a:lnTo>
                      <a:pt x="536" y="119"/>
                    </a:lnTo>
                    <a:lnTo>
                      <a:pt x="476" y="179"/>
                    </a:lnTo>
                    <a:cubicBezTo>
                      <a:pt x="405" y="143"/>
                      <a:pt x="333" y="131"/>
                      <a:pt x="262" y="131"/>
                    </a:cubicBezTo>
                    <a:lnTo>
                      <a:pt x="143" y="191"/>
                    </a:lnTo>
                    <a:lnTo>
                      <a:pt x="83" y="250"/>
                    </a:lnTo>
                    <a:lnTo>
                      <a:pt x="24" y="369"/>
                    </a:lnTo>
                    <a:lnTo>
                      <a:pt x="0" y="488"/>
                    </a:lnTo>
                    <a:lnTo>
                      <a:pt x="36" y="631"/>
                    </a:lnTo>
                    <a:lnTo>
                      <a:pt x="95" y="702"/>
                    </a:lnTo>
                    <a:lnTo>
                      <a:pt x="214" y="786"/>
                    </a:lnTo>
                    <a:cubicBezTo>
                      <a:pt x="247" y="793"/>
                      <a:pt x="279" y="797"/>
                      <a:pt x="311" y="797"/>
                    </a:cubicBezTo>
                    <a:cubicBezTo>
                      <a:pt x="385" y="797"/>
                      <a:pt x="458" y="776"/>
                      <a:pt x="524" y="726"/>
                    </a:cubicBezTo>
                    <a:cubicBezTo>
                      <a:pt x="595" y="786"/>
                      <a:pt x="679" y="822"/>
                      <a:pt x="762" y="822"/>
                    </a:cubicBezTo>
                    <a:lnTo>
                      <a:pt x="845" y="798"/>
                    </a:lnTo>
                    <a:lnTo>
                      <a:pt x="905" y="774"/>
                    </a:lnTo>
                    <a:lnTo>
                      <a:pt x="976" y="714"/>
                    </a:lnTo>
                    <a:lnTo>
                      <a:pt x="1036" y="810"/>
                    </a:lnTo>
                    <a:lnTo>
                      <a:pt x="1119" y="869"/>
                    </a:lnTo>
                    <a:lnTo>
                      <a:pt x="1107" y="941"/>
                    </a:lnTo>
                    <a:lnTo>
                      <a:pt x="1155" y="1095"/>
                    </a:lnTo>
                    <a:lnTo>
                      <a:pt x="1214" y="1167"/>
                    </a:lnTo>
                    <a:lnTo>
                      <a:pt x="1345" y="1250"/>
                    </a:lnTo>
                    <a:lnTo>
                      <a:pt x="1441" y="1250"/>
                    </a:lnTo>
                    <a:lnTo>
                      <a:pt x="1584" y="1214"/>
                    </a:lnTo>
                    <a:lnTo>
                      <a:pt x="1667" y="1155"/>
                    </a:lnTo>
                    <a:lnTo>
                      <a:pt x="1738" y="1024"/>
                    </a:lnTo>
                    <a:lnTo>
                      <a:pt x="1750" y="929"/>
                    </a:lnTo>
                    <a:lnTo>
                      <a:pt x="1715" y="786"/>
                    </a:lnTo>
                    <a:lnTo>
                      <a:pt x="1655" y="702"/>
                    </a:lnTo>
                    <a:cubicBezTo>
                      <a:pt x="1691" y="691"/>
                      <a:pt x="1726" y="655"/>
                      <a:pt x="1750" y="631"/>
                    </a:cubicBezTo>
                    <a:lnTo>
                      <a:pt x="1762" y="583"/>
                    </a:lnTo>
                    <a:cubicBezTo>
                      <a:pt x="1786" y="560"/>
                      <a:pt x="1810" y="524"/>
                      <a:pt x="1834" y="476"/>
                    </a:cubicBezTo>
                    <a:cubicBezTo>
                      <a:pt x="1857" y="429"/>
                      <a:pt x="1857" y="369"/>
                      <a:pt x="1857" y="310"/>
                    </a:cubicBezTo>
                    <a:lnTo>
                      <a:pt x="1834" y="238"/>
                    </a:lnTo>
                    <a:lnTo>
                      <a:pt x="1810" y="202"/>
                    </a:lnTo>
                    <a:lnTo>
                      <a:pt x="1786" y="143"/>
                    </a:lnTo>
                    <a:lnTo>
                      <a:pt x="1774" y="131"/>
                    </a:lnTo>
                    <a:cubicBezTo>
                      <a:pt x="1750" y="95"/>
                      <a:pt x="1715" y="71"/>
                      <a:pt x="1691" y="36"/>
                    </a:cubicBez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3"/>
              <p:cNvSpPr/>
              <p:nvPr/>
            </p:nvSpPr>
            <p:spPr>
              <a:xfrm>
                <a:off x="4677726" y="4168185"/>
                <a:ext cx="2080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8" extrusionOk="0">
                    <a:moveTo>
                      <a:pt x="60" y="191"/>
                    </a:moveTo>
                    <a:cubicBezTo>
                      <a:pt x="62" y="201"/>
                      <a:pt x="64" y="213"/>
                      <a:pt x="64" y="224"/>
                    </a:cubicBezTo>
                    <a:lnTo>
                      <a:pt x="64" y="224"/>
                    </a:lnTo>
                    <a:cubicBezTo>
                      <a:pt x="66" y="213"/>
                      <a:pt x="65" y="202"/>
                      <a:pt x="60" y="191"/>
                    </a:cubicBezTo>
                    <a:close/>
                    <a:moveTo>
                      <a:pt x="0" y="0"/>
                    </a:moveTo>
                    <a:cubicBezTo>
                      <a:pt x="0" y="119"/>
                      <a:pt x="12" y="238"/>
                      <a:pt x="36" y="357"/>
                    </a:cubicBezTo>
                    <a:cubicBezTo>
                      <a:pt x="36" y="357"/>
                      <a:pt x="36" y="345"/>
                      <a:pt x="48" y="345"/>
                    </a:cubicBezTo>
                    <a:cubicBezTo>
                      <a:pt x="57" y="309"/>
                      <a:pt x="66" y="265"/>
                      <a:pt x="64" y="224"/>
                    </a:cubicBezTo>
                    <a:lnTo>
                      <a:pt x="64" y="224"/>
                    </a:lnTo>
                    <a:cubicBezTo>
                      <a:pt x="63" y="237"/>
                      <a:pt x="60" y="250"/>
                      <a:pt x="60" y="262"/>
                    </a:cubicBezTo>
                    <a:lnTo>
                      <a:pt x="60" y="107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3"/>
              <p:cNvSpPr/>
              <p:nvPr/>
            </p:nvSpPr>
            <p:spPr>
              <a:xfrm>
                <a:off x="4886140" y="4032180"/>
                <a:ext cx="21074" cy="2175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701" extrusionOk="0">
                    <a:moveTo>
                      <a:pt x="310" y="1"/>
                    </a:moveTo>
                    <a:lnTo>
                      <a:pt x="167" y="72"/>
                    </a:lnTo>
                    <a:lnTo>
                      <a:pt x="107" y="144"/>
                    </a:lnTo>
                    <a:lnTo>
                      <a:pt x="60" y="239"/>
                    </a:lnTo>
                    <a:cubicBezTo>
                      <a:pt x="0" y="346"/>
                      <a:pt x="12" y="465"/>
                      <a:pt x="72" y="572"/>
                    </a:cubicBezTo>
                    <a:lnTo>
                      <a:pt x="119" y="632"/>
                    </a:lnTo>
                    <a:lnTo>
                      <a:pt x="167" y="667"/>
                    </a:lnTo>
                    <a:lnTo>
                      <a:pt x="238" y="691"/>
                    </a:lnTo>
                    <a:cubicBezTo>
                      <a:pt x="268" y="697"/>
                      <a:pt x="298" y="700"/>
                      <a:pt x="328" y="700"/>
                    </a:cubicBezTo>
                    <a:cubicBezTo>
                      <a:pt x="357" y="700"/>
                      <a:pt x="387" y="697"/>
                      <a:pt x="417" y="691"/>
                    </a:cubicBezTo>
                    <a:cubicBezTo>
                      <a:pt x="572" y="644"/>
                      <a:pt x="679" y="477"/>
                      <a:pt x="643" y="310"/>
                    </a:cubicBezTo>
                    <a:cubicBezTo>
                      <a:pt x="631" y="144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3"/>
              <p:cNvSpPr/>
              <p:nvPr/>
            </p:nvSpPr>
            <p:spPr>
              <a:xfrm>
                <a:off x="4882447" y="4059151"/>
                <a:ext cx="54347" cy="55712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95" extrusionOk="0">
                    <a:moveTo>
                      <a:pt x="465" y="1"/>
                    </a:moveTo>
                    <a:lnTo>
                      <a:pt x="381" y="37"/>
                    </a:lnTo>
                    <a:lnTo>
                      <a:pt x="286" y="108"/>
                    </a:lnTo>
                    <a:cubicBezTo>
                      <a:pt x="250" y="168"/>
                      <a:pt x="215" y="239"/>
                      <a:pt x="203" y="310"/>
                    </a:cubicBezTo>
                    <a:lnTo>
                      <a:pt x="203" y="334"/>
                    </a:lnTo>
                    <a:lnTo>
                      <a:pt x="143" y="358"/>
                    </a:lnTo>
                    <a:lnTo>
                      <a:pt x="60" y="406"/>
                    </a:lnTo>
                    <a:lnTo>
                      <a:pt x="0" y="525"/>
                    </a:lnTo>
                    <a:lnTo>
                      <a:pt x="0" y="584"/>
                    </a:lnTo>
                    <a:lnTo>
                      <a:pt x="36" y="715"/>
                    </a:lnTo>
                    <a:lnTo>
                      <a:pt x="84" y="799"/>
                    </a:lnTo>
                    <a:lnTo>
                      <a:pt x="95" y="810"/>
                    </a:lnTo>
                    <a:cubicBezTo>
                      <a:pt x="131" y="858"/>
                      <a:pt x="179" y="882"/>
                      <a:pt x="238" y="906"/>
                    </a:cubicBezTo>
                    <a:lnTo>
                      <a:pt x="417" y="870"/>
                    </a:lnTo>
                    <a:lnTo>
                      <a:pt x="465" y="834"/>
                    </a:lnTo>
                    <a:lnTo>
                      <a:pt x="524" y="906"/>
                    </a:lnTo>
                    <a:lnTo>
                      <a:pt x="607" y="953"/>
                    </a:lnTo>
                    <a:lnTo>
                      <a:pt x="738" y="965"/>
                    </a:lnTo>
                    <a:lnTo>
                      <a:pt x="750" y="965"/>
                    </a:lnTo>
                    <a:cubicBezTo>
                      <a:pt x="750" y="989"/>
                      <a:pt x="738" y="1013"/>
                      <a:pt x="726" y="1025"/>
                    </a:cubicBezTo>
                    <a:lnTo>
                      <a:pt x="715" y="1156"/>
                    </a:lnTo>
                    <a:lnTo>
                      <a:pt x="738" y="1239"/>
                    </a:lnTo>
                    <a:lnTo>
                      <a:pt x="822" y="1346"/>
                    </a:lnTo>
                    <a:cubicBezTo>
                      <a:pt x="881" y="1394"/>
                      <a:pt x="965" y="1418"/>
                      <a:pt x="1036" y="1418"/>
                    </a:cubicBezTo>
                    <a:lnTo>
                      <a:pt x="1048" y="1418"/>
                    </a:lnTo>
                    <a:lnTo>
                      <a:pt x="1048" y="1489"/>
                    </a:lnTo>
                    <a:lnTo>
                      <a:pt x="1072" y="1584"/>
                    </a:lnTo>
                    <a:lnTo>
                      <a:pt x="1143" y="1703"/>
                    </a:lnTo>
                    <a:cubicBezTo>
                      <a:pt x="1179" y="1727"/>
                      <a:pt x="1227" y="1751"/>
                      <a:pt x="1274" y="1775"/>
                    </a:cubicBezTo>
                    <a:cubicBezTo>
                      <a:pt x="1306" y="1788"/>
                      <a:pt x="1339" y="1794"/>
                      <a:pt x="1372" y="1794"/>
                    </a:cubicBezTo>
                    <a:cubicBezTo>
                      <a:pt x="1485" y="1794"/>
                      <a:pt x="1594" y="1719"/>
                      <a:pt x="1631" y="1608"/>
                    </a:cubicBezTo>
                    <a:cubicBezTo>
                      <a:pt x="1679" y="1525"/>
                      <a:pt x="1679" y="1418"/>
                      <a:pt x="1631" y="1334"/>
                    </a:cubicBezTo>
                    <a:cubicBezTo>
                      <a:pt x="1596" y="1251"/>
                      <a:pt x="1512" y="1191"/>
                      <a:pt x="1429" y="1168"/>
                    </a:cubicBezTo>
                    <a:lnTo>
                      <a:pt x="1358" y="1168"/>
                    </a:lnTo>
                    <a:lnTo>
                      <a:pt x="1381" y="1108"/>
                    </a:lnTo>
                    <a:lnTo>
                      <a:pt x="1369" y="1013"/>
                    </a:lnTo>
                    <a:lnTo>
                      <a:pt x="1310" y="918"/>
                    </a:lnTo>
                    <a:lnTo>
                      <a:pt x="1310" y="918"/>
                    </a:lnTo>
                    <a:cubicBezTo>
                      <a:pt x="1358" y="941"/>
                      <a:pt x="1393" y="953"/>
                      <a:pt x="1441" y="953"/>
                    </a:cubicBezTo>
                    <a:lnTo>
                      <a:pt x="1584" y="894"/>
                    </a:lnTo>
                    <a:lnTo>
                      <a:pt x="1619" y="858"/>
                    </a:lnTo>
                    <a:lnTo>
                      <a:pt x="1691" y="775"/>
                    </a:lnTo>
                    <a:lnTo>
                      <a:pt x="1750" y="608"/>
                    </a:lnTo>
                    <a:cubicBezTo>
                      <a:pt x="1739" y="455"/>
                      <a:pt x="1607" y="331"/>
                      <a:pt x="1456" y="331"/>
                    </a:cubicBezTo>
                    <a:cubicBezTo>
                      <a:pt x="1443" y="331"/>
                      <a:pt x="1430" y="332"/>
                      <a:pt x="1417" y="334"/>
                    </a:cubicBezTo>
                    <a:cubicBezTo>
                      <a:pt x="1393" y="334"/>
                      <a:pt x="1358" y="346"/>
                      <a:pt x="1334" y="346"/>
                    </a:cubicBezTo>
                    <a:lnTo>
                      <a:pt x="1227" y="441"/>
                    </a:lnTo>
                    <a:lnTo>
                      <a:pt x="1179" y="525"/>
                    </a:lnTo>
                    <a:lnTo>
                      <a:pt x="1155" y="656"/>
                    </a:lnTo>
                    <a:cubicBezTo>
                      <a:pt x="1167" y="715"/>
                      <a:pt x="1179" y="763"/>
                      <a:pt x="1203" y="810"/>
                    </a:cubicBezTo>
                    <a:lnTo>
                      <a:pt x="1072" y="775"/>
                    </a:lnTo>
                    <a:cubicBezTo>
                      <a:pt x="1048" y="775"/>
                      <a:pt x="1036" y="775"/>
                      <a:pt x="1012" y="787"/>
                    </a:cubicBezTo>
                    <a:cubicBezTo>
                      <a:pt x="1048" y="703"/>
                      <a:pt x="1048" y="620"/>
                      <a:pt x="1024" y="537"/>
                    </a:cubicBezTo>
                    <a:lnTo>
                      <a:pt x="1012" y="513"/>
                    </a:lnTo>
                    <a:lnTo>
                      <a:pt x="917" y="406"/>
                    </a:lnTo>
                    <a:lnTo>
                      <a:pt x="834" y="358"/>
                    </a:lnTo>
                    <a:lnTo>
                      <a:pt x="822" y="358"/>
                    </a:lnTo>
                    <a:lnTo>
                      <a:pt x="810" y="239"/>
                    </a:lnTo>
                    <a:lnTo>
                      <a:pt x="798" y="215"/>
                    </a:lnTo>
                    <a:cubicBezTo>
                      <a:pt x="774" y="120"/>
                      <a:pt x="703" y="37"/>
                      <a:pt x="60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3"/>
              <p:cNvSpPr/>
              <p:nvPr/>
            </p:nvSpPr>
            <p:spPr>
              <a:xfrm>
                <a:off x="4979624" y="4070076"/>
                <a:ext cx="22937" cy="2051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61" extrusionOk="0">
                    <a:moveTo>
                      <a:pt x="360" y="0"/>
                    </a:moveTo>
                    <a:cubicBezTo>
                      <a:pt x="272" y="0"/>
                      <a:pt x="183" y="29"/>
                      <a:pt x="108" y="89"/>
                    </a:cubicBezTo>
                    <a:lnTo>
                      <a:pt x="72" y="125"/>
                    </a:lnTo>
                    <a:lnTo>
                      <a:pt x="48" y="161"/>
                    </a:lnTo>
                    <a:lnTo>
                      <a:pt x="24" y="197"/>
                    </a:lnTo>
                    <a:cubicBezTo>
                      <a:pt x="24" y="220"/>
                      <a:pt x="12" y="256"/>
                      <a:pt x="12" y="280"/>
                    </a:cubicBezTo>
                    <a:cubicBezTo>
                      <a:pt x="1" y="399"/>
                      <a:pt x="48" y="518"/>
                      <a:pt x="132" y="601"/>
                    </a:cubicBezTo>
                    <a:cubicBezTo>
                      <a:pt x="120" y="578"/>
                      <a:pt x="108" y="566"/>
                      <a:pt x="96" y="542"/>
                    </a:cubicBezTo>
                    <a:lnTo>
                      <a:pt x="96" y="542"/>
                    </a:lnTo>
                    <a:lnTo>
                      <a:pt x="298" y="661"/>
                    </a:lnTo>
                    <a:lnTo>
                      <a:pt x="429" y="661"/>
                    </a:lnTo>
                    <a:lnTo>
                      <a:pt x="540" y="610"/>
                    </a:lnTo>
                    <a:lnTo>
                      <a:pt x="540" y="610"/>
                    </a:lnTo>
                    <a:cubicBezTo>
                      <a:pt x="535" y="615"/>
                      <a:pt x="530" y="620"/>
                      <a:pt x="524" y="625"/>
                    </a:cubicBezTo>
                    <a:cubicBezTo>
                      <a:pt x="643" y="578"/>
                      <a:pt x="715" y="482"/>
                      <a:pt x="739" y="363"/>
                    </a:cubicBezTo>
                    <a:cubicBezTo>
                      <a:pt x="739" y="339"/>
                      <a:pt x="739" y="316"/>
                      <a:pt x="739" y="304"/>
                    </a:cubicBezTo>
                    <a:lnTo>
                      <a:pt x="727" y="244"/>
                    </a:lnTo>
                    <a:lnTo>
                      <a:pt x="715" y="208"/>
                    </a:lnTo>
                    <a:lnTo>
                      <a:pt x="679" y="149"/>
                    </a:lnTo>
                    <a:cubicBezTo>
                      <a:pt x="597" y="53"/>
                      <a:pt x="479" y="0"/>
                      <a:pt x="36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3"/>
              <p:cNvSpPr/>
              <p:nvPr/>
            </p:nvSpPr>
            <p:spPr>
              <a:xfrm>
                <a:off x="4947470" y="4179110"/>
                <a:ext cx="76166" cy="9184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959" extrusionOk="0">
                    <a:moveTo>
                      <a:pt x="402" y="1"/>
                    </a:moveTo>
                    <a:cubicBezTo>
                      <a:pt x="360" y="1"/>
                      <a:pt x="317" y="7"/>
                      <a:pt x="275" y="17"/>
                    </a:cubicBezTo>
                    <a:lnTo>
                      <a:pt x="263" y="17"/>
                    </a:lnTo>
                    <a:cubicBezTo>
                      <a:pt x="155" y="65"/>
                      <a:pt x="84" y="172"/>
                      <a:pt x="72" y="291"/>
                    </a:cubicBezTo>
                    <a:cubicBezTo>
                      <a:pt x="72" y="363"/>
                      <a:pt x="108" y="446"/>
                      <a:pt x="155" y="505"/>
                    </a:cubicBezTo>
                    <a:lnTo>
                      <a:pt x="25" y="648"/>
                    </a:lnTo>
                    <a:lnTo>
                      <a:pt x="25" y="684"/>
                    </a:lnTo>
                    <a:cubicBezTo>
                      <a:pt x="1" y="791"/>
                      <a:pt x="25" y="898"/>
                      <a:pt x="84" y="982"/>
                    </a:cubicBezTo>
                    <a:lnTo>
                      <a:pt x="132" y="1041"/>
                    </a:lnTo>
                    <a:lnTo>
                      <a:pt x="179" y="1065"/>
                    </a:lnTo>
                    <a:lnTo>
                      <a:pt x="239" y="1101"/>
                    </a:lnTo>
                    <a:cubicBezTo>
                      <a:pt x="269" y="1107"/>
                      <a:pt x="301" y="1110"/>
                      <a:pt x="336" y="1110"/>
                    </a:cubicBezTo>
                    <a:cubicBezTo>
                      <a:pt x="370" y="1110"/>
                      <a:pt x="406" y="1107"/>
                      <a:pt x="441" y="1101"/>
                    </a:cubicBezTo>
                    <a:lnTo>
                      <a:pt x="441" y="1101"/>
                    </a:lnTo>
                    <a:cubicBezTo>
                      <a:pt x="417" y="1136"/>
                      <a:pt x="406" y="1172"/>
                      <a:pt x="394" y="1220"/>
                    </a:cubicBezTo>
                    <a:cubicBezTo>
                      <a:pt x="394" y="1256"/>
                      <a:pt x="394" y="1291"/>
                      <a:pt x="394" y="1315"/>
                    </a:cubicBezTo>
                    <a:lnTo>
                      <a:pt x="429" y="1398"/>
                    </a:lnTo>
                    <a:lnTo>
                      <a:pt x="334" y="1434"/>
                    </a:lnTo>
                    <a:lnTo>
                      <a:pt x="275" y="1482"/>
                    </a:lnTo>
                    <a:lnTo>
                      <a:pt x="203" y="1589"/>
                    </a:lnTo>
                    <a:cubicBezTo>
                      <a:pt x="191" y="1613"/>
                      <a:pt x="191" y="1637"/>
                      <a:pt x="191" y="1672"/>
                    </a:cubicBezTo>
                    <a:cubicBezTo>
                      <a:pt x="179" y="1756"/>
                      <a:pt x="191" y="1851"/>
                      <a:pt x="239" y="1946"/>
                    </a:cubicBezTo>
                    <a:lnTo>
                      <a:pt x="298" y="2006"/>
                    </a:lnTo>
                    <a:lnTo>
                      <a:pt x="358" y="2041"/>
                    </a:lnTo>
                    <a:lnTo>
                      <a:pt x="441" y="2077"/>
                    </a:lnTo>
                    <a:cubicBezTo>
                      <a:pt x="458" y="2079"/>
                      <a:pt x="474" y="2080"/>
                      <a:pt x="490" y="2080"/>
                    </a:cubicBezTo>
                    <a:cubicBezTo>
                      <a:pt x="569" y="2080"/>
                      <a:pt x="646" y="2057"/>
                      <a:pt x="715" y="2018"/>
                    </a:cubicBezTo>
                    <a:lnTo>
                      <a:pt x="715" y="2018"/>
                    </a:lnTo>
                    <a:cubicBezTo>
                      <a:pt x="691" y="2065"/>
                      <a:pt x="691" y="2125"/>
                      <a:pt x="715" y="2184"/>
                    </a:cubicBezTo>
                    <a:lnTo>
                      <a:pt x="727" y="2220"/>
                    </a:lnTo>
                    <a:lnTo>
                      <a:pt x="739" y="2244"/>
                    </a:lnTo>
                    <a:lnTo>
                      <a:pt x="763" y="2268"/>
                    </a:lnTo>
                    <a:cubicBezTo>
                      <a:pt x="787" y="2291"/>
                      <a:pt x="810" y="2315"/>
                      <a:pt x="834" y="2339"/>
                    </a:cubicBezTo>
                    <a:lnTo>
                      <a:pt x="751" y="2387"/>
                    </a:lnTo>
                    <a:lnTo>
                      <a:pt x="691" y="2458"/>
                    </a:lnTo>
                    <a:lnTo>
                      <a:pt x="644" y="2589"/>
                    </a:lnTo>
                    <a:cubicBezTo>
                      <a:pt x="644" y="2744"/>
                      <a:pt x="715" y="2910"/>
                      <a:pt x="1025" y="2958"/>
                    </a:cubicBezTo>
                    <a:lnTo>
                      <a:pt x="1037" y="2958"/>
                    </a:lnTo>
                    <a:lnTo>
                      <a:pt x="1203" y="2899"/>
                    </a:lnTo>
                    <a:lnTo>
                      <a:pt x="1287" y="2815"/>
                    </a:lnTo>
                    <a:lnTo>
                      <a:pt x="1334" y="2649"/>
                    </a:lnTo>
                    <a:cubicBezTo>
                      <a:pt x="1322" y="2541"/>
                      <a:pt x="1263" y="2446"/>
                      <a:pt x="1179" y="2375"/>
                    </a:cubicBezTo>
                    <a:cubicBezTo>
                      <a:pt x="1203" y="2375"/>
                      <a:pt x="1227" y="2363"/>
                      <a:pt x="1251" y="2351"/>
                    </a:cubicBezTo>
                    <a:cubicBezTo>
                      <a:pt x="1406" y="2268"/>
                      <a:pt x="1477" y="2101"/>
                      <a:pt x="1429" y="1934"/>
                    </a:cubicBezTo>
                    <a:cubicBezTo>
                      <a:pt x="1418" y="1898"/>
                      <a:pt x="1394" y="1863"/>
                      <a:pt x="1370" y="1827"/>
                    </a:cubicBezTo>
                    <a:lnTo>
                      <a:pt x="1346" y="1791"/>
                    </a:lnTo>
                    <a:lnTo>
                      <a:pt x="1310" y="1767"/>
                    </a:lnTo>
                    <a:lnTo>
                      <a:pt x="1263" y="1744"/>
                    </a:lnTo>
                    <a:cubicBezTo>
                      <a:pt x="1208" y="1716"/>
                      <a:pt x="1151" y="1703"/>
                      <a:pt x="1095" y="1703"/>
                    </a:cubicBezTo>
                    <a:cubicBezTo>
                      <a:pt x="1004" y="1703"/>
                      <a:pt x="915" y="1737"/>
                      <a:pt x="834" y="1803"/>
                    </a:cubicBezTo>
                    <a:lnTo>
                      <a:pt x="834" y="1779"/>
                    </a:lnTo>
                    <a:cubicBezTo>
                      <a:pt x="846" y="1720"/>
                      <a:pt x="834" y="1660"/>
                      <a:pt x="810" y="1601"/>
                    </a:cubicBezTo>
                    <a:lnTo>
                      <a:pt x="822" y="1601"/>
                    </a:lnTo>
                    <a:lnTo>
                      <a:pt x="870" y="1589"/>
                    </a:lnTo>
                    <a:lnTo>
                      <a:pt x="929" y="1553"/>
                    </a:lnTo>
                    <a:cubicBezTo>
                      <a:pt x="1001" y="1506"/>
                      <a:pt x="1037" y="1434"/>
                      <a:pt x="1060" y="1351"/>
                    </a:cubicBezTo>
                    <a:lnTo>
                      <a:pt x="1132" y="1339"/>
                    </a:lnTo>
                    <a:lnTo>
                      <a:pt x="1215" y="1279"/>
                    </a:lnTo>
                    <a:lnTo>
                      <a:pt x="1203" y="1327"/>
                    </a:lnTo>
                    <a:lnTo>
                      <a:pt x="1215" y="1458"/>
                    </a:lnTo>
                    <a:cubicBezTo>
                      <a:pt x="1251" y="1529"/>
                      <a:pt x="1310" y="1589"/>
                      <a:pt x="1382" y="1625"/>
                    </a:cubicBezTo>
                    <a:cubicBezTo>
                      <a:pt x="1417" y="1642"/>
                      <a:pt x="1452" y="1653"/>
                      <a:pt x="1491" y="1653"/>
                    </a:cubicBezTo>
                    <a:cubicBezTo>
                      <a:pt x="1506" y="1653"/>
                      <a:pt x="1521" y="1652"/>
                      <a:pt x="1537" y="1648"/>
                    </a:cubicBezTo>
                    <a:cubicBezTo>
                      <a:pt x="1513" y="1648"/>
                      <a:pt x="1489" y="1648"/>
                      <a:pt x="1465" y="1637"/>
                    </a:cubicBezTo>
                    <a:lnTo>
                      <a:pt x="1608" y="1637"/>
                    </a:lnTo>
                    <a:lnTo>
                      <a:pt x="1703" y="1601"/>
                    </a:lnTo>
                    <a:lnTo>
                      <a:pt x="1822" y="1506"/>
                    </a:lnTo>
                    <a:lnTo>
                      <a:pt x="1858" y="1410"/>
                    </a:lnTo>
                    <a:lnTo>
                      <a:pt x="1858" y="1303"/>
                    </a:lnTo>
                    <a:cubicBezTo>
                      <a:pt x="1882" y="1339"/>
                      <a:pt x="1918" y="1375"/>
                      <a:pt x="1953" y="1398"/>
                    </a:cubicBezTo>
                    <a:lnTo>
                      <a:pt x="2108" y="1410"/>
                    </a:lnTo>
                    <a:lnTo>
                      <a:pt x="2156" y="1398"/>
                    </a:lnTo>
                    <a:lnTo>
                      <a:pt x="2263" y="1363"/>
                    </a:lnTo>
                    <a:lnTo>
                      <a:pt x="2382" y="1244"/>
                    </a:lnTo>
                    <a:cubicBezTo>
                      <a:pt x="2453" y="1089"/>
                      <a:pt x="2394" y="898"/>
                      <a:pt x="2239" y="839"/>
                    </a:cubicBezTo>
                    <a:cubicBezTo>
                      <a:pt x="2203" y="827"/>
                      <a:pt x="2180" y="815"/>
                      <a:pt x="2156" y="815"/>
                    </a:cubicBezTo>
                    <a:lnTo>
                      <a:pt x="2013" y="839"/>
                    </a:lnTo>
                    <a:lnTo>
                      <a:pt x="1930" y="886"/>
                    </a:lnTo>
                    <a:lnTo>
                      <a:pt x="1846" y="994"/>
                    </a:lnTo>
                    <a:cubicBezTo>
                      <a:pt x="1822" y="1041"/>
                      <a:pt x="1810" y="1089"/>
                      <a:pt x="1810" y="1148"/>
                    </a:cubicBezTo>
                    <a:lnTo>
                      <a:pt x="1715" y="1053"/>
                    </a:lnTo>
                    <a:cubicBezTo>
                      <a:pt x="1666" y="1028"/>
                      <a:pt x="1610" y="1016"/>
                      <a:pt x="1554" y="1016"/>
                    </a:cubicBezTo>
                    <a:cubicBezTo>
                      <a:pt x="1475" y="1016"/>
                      <a:pt x="1397" y="1040"/>
                      <a:pt x="1334" y="1089"/>
                    </a:cubicBezTo>
                    <a:cubicBezTo>
                      <a:pt x="1406" y="970"/>
                      <a:pt x="1394" y="827"/>
                      <a:pt x="1310" y="708"/>
                    </a:cubicBezTo>
                    <a:lnTo>
                      <a:pt x="1310" y="708"/>
                    </a:lnTo>
                    <a:cubicBezTo>
                      <a:pt x="1334" y="713"/>
                      <a:pt x="1358" y="715"/>
                      <a:pt x="1381" y="715"/>
                    </a:cubicBezTo>
                    <a:cubicBezTo>
                      <a:pt x="1519" y="715"/>
                      <a:pt x="1640" y="628"/>
                      <a:pt x="1691" y="505"/>
                    </a:cubicBezTo>
                    <a:cubicBezTo>
                      <a:pt x="1715" y="470"/>
                      <a:pt x="1715" y="422"/>
                      <a:pt x="1727" y="386"/>
                    </a:cubicBezTo>
                    <a:lnTo>
                      <a:pt x="1727" y="339"/>
                    </a:lnTo>
                    <a:lnTo>
                      <a:pt x="1727" y="303"/>
                    </a:lnTo>
                    <a:lnTo>
                      <a:pt x="1703" y="255"/>
                    </a:lnTo>
                    <a:cubicBezTo>
                      <a:pt x="1632" y="101"/>
                      <a:pt x="1489" y="17"/>
                      <a:pt x="1322" y="17"/>
                    </a:cubicBezTo>
                    <a:cubicBezTo>
                      <a:pt x="1287" y="17"/>
                      <a:pt x="1239" y="29"/>
                      <a:pt x="1203" y="41"/>
                    </a:cubicBezTo>
                    <a:cubicBezTo>
                      <a:pt x="1185" y="35"/>
                      <a:pt x="1168" y="32"/>
                      <a:pt x="1150" y="32"/>
                    </a:cubicBezTo>
                    <a:cubicBezTo>
                      <a:pt x="1132" y="32"/>
                      <a:pt x="1114" y="35"/>
                      <a:pt x="1096" y="41"/>
                    </a:cubicBezTo>
                    <a:cubicBezTo>
                      <a:pt x="1025" y="65"/>
                      <a:pt x="965" y="113"/>
                      <a:pt x="917" y="184"/>
                    </a:cubicBezTo>
                    <a:lnTo>
                      <a:pt x="870" y="160"/>
                    </a:lnTo>
                    <a:cubicBezTo>
                      <a:pt x="845" y="155"/>
                      <a:pt x="821" y="152"/>
                      <a:pt x="796" y="152"/>
                    </a:cubicBezTo>
                    <a:cubicBezTo>
                      <a:pt x="761" y="152"/>
                      <a:pt x="726" y="158"/>
                      <a:pt x="691" y="172"/>
                    </a:cubicBezTo>
                    <a:cubicBezTo>
                      <a:pt x="667" y="113"/>
                      <a:pt x="620" y="65"/>
                      <a:pt x="548" y="29"/>
                    </a:cubicBezTo>
                    <a:cubicBezTo>
                      <a:pt x="503" y="10"/>
                      <a:pt x="453" y="1"/>
                      <a:pt x="40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3"/>
              <p:cNvSpPr/>
              <p:nvPr/>
            </p:nvSpPr>
            <p:spPr>
              <a:xfrm>
                <a:off x="4827015" y="4036246"/>
                <a:ext cx="31" cy="4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"/>
                    </a:move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3"/>
              <p:cNvSpPr/>
              <p:nvPr/>
            </p:nvSpPr>
            <p:spPr>
              <a:xfrm>
                <a:off x="4888344" y="4038108"/>
                <a:ext cx="31" cy="7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0"/>
                    </a:moveTo>
                    <a:lnTo>
                      <a:pt x="1" y="24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3"/>
              <p:cNvSpPr/>
              <p:nvPr/>
            </p:nvSpPr>
            <p:spPr>
              <a:xfrm>
                <a:off x="4832167" y="4106886"/>
                <a:ext cx="30355" cy="4764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535" extrusionOk="0">
                    <a:moveTo>
                      <a:pt x="504" y="0"/>
                    </a:moveTo>
                    <a:cubicBezTo>
                      <a:pt x="453" y="0"/>
                      <a:pt x="403" y="12"/>
                      <a:pt x="358" y="34"/>
                    </a:cubicBezTo>
                    <a:cubicBezTo>
                      <a:pt x="251" y="82"/>
                      <a:pt x="180" y="189"/>
                      <a:pt x="168" y="296"/>
                    </a:cubicBezTo>
                    <a:cubicBezTo>
                      <a:pt x="156" y="368"/>
                      <a:pt x="180" y="451"/>
                      <a:pt x="227" y="511"/>
                    </a:cubicBezTo>
                    <a:cubicBezTo>
                      <a:pt x="156" y="558"/>
                      <a:pt x="108" y="630"/>
                      <a:pt x="72" y="713"/>
                    </a:cubicBezTo>
                    <a:cubicBezTo>
                      <a:pt x="72" y="737"/>
                      <a:pt x="60" y="761"/>
                      <a:pt x="49" y="785"/>
                    </a:cubicBezTo>
                    <a:lnTo>
                      <a:pt x="49" y="916"/>
                    </a:lnTo>
                    <a:lnTo>
                      <a:pt x="72" y="987"/>
                    </a:lnTo>
                    <a:cubicBezTo>
                      <a:pt x="25" y="1046"/>
                      <a:pt x="1" y="1118"/>
                      <a:pt x="1" y="1189"/>
                    </a:cubicBezTo>
                    <a:lnTo>
                      <a:pt x="25" y="1308"/>
                    </a:lnTo>
                    <a:lnTo>
                      <a:pt x="72" y="1392"/>
                    </a:lnTo>
                    <a:lnTo>
                      <a:pt x="180" y="1463"/>
                    </a:lnTo>
                    <a:cubicBezTo>
                      <a:pt x="251" y="1495"/>
                      <a:pt x="328" y="1506"/>
                      <a:pt x="403" y="1506"/>
                    </a:cubicBezTo>
                    <a:cubicBezTo>
                      <a:pt x="440" y="1506"/>
                      <a:pt x="477" y="1503"/>
                      <a:pt x="513" y="1499"/>
                    </a:cubicBezTo>
                    <a:lnTo>
                      <a:pt x="632" y="1535"/>
                    </a:lnTo>
                    <a:lnTo>
                      <a:pt x="656" y="1535"/>
                    </a:lnTo>
                    <a:cubicBezTo>
                      <a:pt x="799" y="1523"/>
                      <a:pt x="930" y="1416"/>
                      <a:pt x="977" y="1273"/>
                    </a:cubicBezTo>
                    <a:lnTo>
                      <a:pt x="965" y="1094"/>
                    </a:lnTo>
                    <a:lnTo>
                      <a:pt x="906" y="999"/>
                    </a:lnTo>
                    <a:lnTo>
                      <a:pt x="739" y="904"/>
                    </a:lnTo>
                    <a:lnTo>
                      <a:pt x="680" y="904"/>
                    </a:lnTo>
                    <a:lnTo>
                      <a:pt x="680" y="820"/>
                    </a:lnTo>
                    <a:cubicBezTo>
                      <a:pt x="692" y="725"/>
                      <a:pt x="680" y="630"/>
                      <a:pt x="620" y="558"/>
                    </a:cubicBezTo>
                    <a:cubicBezTo>
                      <a:pt x="715" y="511"/>
                      <a:pt x="787" y="427"/>
                      <a:pt x="799" y="320"/>
                    </a:cubicBezTo>
                    <a:cubicBezTo>
                      <a:pt x="799" y="296"/>
                      <a:pt x="799" y="261"/>
                      <a:pt x="799" y="237"/>
                    </a:cubicBezTo>
                    <a:lnTo>
                      <a:pt x="763" y="154"/>
                    </a:lnTo>
                    <a:lnTo>
                      <a:pt x="727" y="106"/>
                    </a:lnTo>
                    <a:lnTo>
                      <a:pt x="668" y="46"/>
                    </a:lnTo>
                    <a:cubicBezTo>
                      <a:pt x="617" y="15"/>
                      <a:pt x="561" y="0"/>
                      <a:pt x="50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3"/>
              <p:cNvSpPr/>
              <p:nvPr/>
            </p:nvSpPr>
            <p:spPr>
              <a:xfrm>
                <a:off x="4887971" y="4038822"/>
                <a:ext cx="31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1" h="25" extrusionOk="0">
                    <a:moveTo>
                      <a:pt x="1" y="25"/>
                    </a:moveTo>
                    <a:lnTo>
                      <a:pt x="1" y="25"/>
                    </a:lnTo>
                    <a:cubicBezTo>
                      <a:pt x="1" y="25"/>
                      <a:pt x="1" y="13"/>
                      <a:pt x="1" y="1"/>
                    </a:cubicBezTo>
                    <a:cubicBezTo>
                      <a:pt x="1" y="13"/>
                      <a:pt x="1" y="25"/>
                      <a:pt x="1" y="25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3"/>
              <p:cNvSpPr/>
              <p:nvPr/>
            </p:nvSpPr>
            <p:spPr>
              <a:xfrm>
                <a:off x="4857307" y="4072745"/>
                <a:ext cx="19988" cy="1974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36" extrusionOk="0">
                    <a:moveTo>
                      <a:pt x="394" y="0"/>
                    </a:moveTo>
                    <a:cubicBezTo>
                      <a:pt x="382" y="0"/>
                      <a:pt x="370" y="1"/>
                      <a:pt x="358" y="3"/>
                    </a:cubicBezTo>
                    <a:cubicBezTo>
                      <a:pt x="263" y="15"/>
                      <a:pt x="167" y="51"/>
                      <a:pt x="108" y="122"/>
                    </a:cubicBezTo>
                    <a:lnTo>
                      <a:pt x="96" y="134"/>
                    </a:lnTo>
                    <a:cubicBezTo>
                      <a:pt x="12" y="230"/>
                      <a:pt x="1" y="361"/>
                      <a:pt x="48" y="468"/>
                    </a:cubicBezTo>
                    <a:cubicBezTo>
                      <a:pt x="103" y="567"/>
                      <a:pt x="210" y="636"/>
                      <a:pt x="320" y="636"/>
                    </a:cubicBezTo>
                    <a:cubicBezTo>
                      <a:pt x="328" y="636"/>
                      <a:pt x="337" y="635"/>
                      <a:pt x="346" y="634"/>
                    </a:cubicBezTo>
                    <a:lnTo>
                      <a:pt x="417" y="611"/>
                    </a:lnTo>
                    <a:lnTo>
                      <a:pt x="477" y="587"/>
                    </a:lnTo>
                    <a:lnTo>
                      <a:pt x="536" y="539"/>
                    </a:lnTo>
                    <a:cubicBezTo>
                      <a:pt x="548" y="515"/>
                      <a:pt x="572" y="492"/>
                      <a:pt x="572" y="468"/>
                    </a:cubicBezTo>
                    <a:cubicBezTo>
                      <a:pt x="608" y="432"/>
                      <a:pt x="632" y="396"/>
                      <a:pt x="644" y="349"/>
                    </a:cubicBezTo>
                    <a:lnTo>
                      <a:pt x="644" y="230"/>
                    </a:lnTo>
                    <a:lnTo>
                      <a:pt x="620" y="146"/>
                    </a:lnTo>
                    <a:lnTo>
                      <a:pt x="560" y="63"/>
                    </a:lnTo>
                    <a:cubicBezTo>
                      <a:pt x="511" y="23"/>
                      <a:pt x="453" y="0"/>
                      <a:pt x="39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3"/>
              <p:cNvSpPr/>
              <p:nvPr/>
            </p:nvSpPr>
            <p:spPr>
              <a:xfrm>
                <a:off x="5039867" y="4104621"/>
                <a:ext cx="30696" cy="3218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37" extrusionOk="0">
                    <a:moveTo>
                      <a:pt x="691" y="0"/>
                    </a:moveTo>
                    <a:cubicBezTo>
                      <a:pt x="619" y="0"/>
                      <a:pt x="548" y="24"/>
                      <a:pt x="500" y="84"/>
                    </a:cubicBezTo>
                    <a:cubicBezTo>
                      <a:pt x="441" y="155"/>
                      <a:pt x="393" y="238"/>
                      <a:pt x="393" y="334"/>
                    </a:cubicBezTo>
                    <a:lnTo>
                      <a:pt x="393" y="346"/>
                    </a:lnTo>
                    <a:cubicBezTo>
                      <a:pt x="393" y="381"/>
                      <a:pt x="405" y="405"/>
                      <a:pt x="405" y="429"/>
                    </a:cubicBezTo>
                    <a:lnTo>
                      <a:pt x="310" y="429"/>
                    </a:lnTo>
                    <a:cubicBezTo>
                      <a:pt x="191" y="453"/>
                      <a:pt x="96" y="536"/>
                      <a:pt x="48" y="643"/>
                    </a:cubicBezTo>
                    <a:cubicBezTo>
                      <a:pt x="0" y="786"/>
                      <a:pt x="48" y="941"/>
                      <a:pt x="167" y="1012"/>
                    </a:cubicBezTo>
                    <a:lnTo>
                      <a:pt x="334" y="1036"/>
                    </a:lnTo>
                    <a:lnTo>
                      <a:pt x="357" y="1024"/>
                    </a:lnTo>
                    <a:cubicBezTo>
                      <a:pt x="488" y="1024"/>
                      <a:pt x="596" y="953"/>
                      <a:pt x="643" y="834"/>
                    </a:cubicBezTo>
                    <a:cubicBezTo>
                      <a:pt x="655" y="810"/>
                      <a:pt x="655" y="786"/>
                      <a:pt x="667" y="750"/>
                    </a:cubicBezTo>
                    <a:lnTo>
                      <a:pt x="667" y="667"/>
                    </a:lnTo>
                    <a:lnTo>
                      <a:pt x="667" y="643"/>
                    </a:lnTo>
                    <a:cubicBezTo>
                      <a:pt x="682" y="645"/>
                      <a:pt x="698" y="646"/>
                      <a:pt x="712" y="646"/>
                    </a:cubicBezTo>
                    <a:cubicBezTo>
                      <a:pt x="789" y="646"/>
                      <a:pt x="857" y="620"/>
                      <a:pt x="917" y="560"/>
                    </a:cubicBezTo>
                    <a:lnTo>
                      <a:pt x="953" y="500"/>
                    </a:lnTo>
                    <a:lnTo>
                      <a:pt x="977" y="441"/>
                    </a:lnTo>
                    <a:lnTo>
                      <a:pt x="988" y="369"/>
                    </a:lnTo>
                    <a:cubicBezTo>
                      <a:pt x="988" y="346"/>
                      <a:pt x="988" y="310"/>
                      <a:pt x="977" y="286"/>
                    </a:cubicBezTo>
                    <a:cubicBezTo>
                      <a:pt x="988" y="238"/>
                      <a:pt x="977" y="191"/>
                      <a:pt x="953" y="155"/>
                    </a:cubicBezTo>
                    <a:lnTo>
                      <a:pt x="869" y="72"/>
                    </a:lnTo>
                    <a:lnTo>
                      <a:pt x="798" y="24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3"/>
              <p:cNvSpPr/>
              <p:nvPr/>
            </p:nvSpPr>
            <p:spPr>
              <a:xfrm>
                <a:off x="4963361" y="4273370"/>
                <a:ext cx="25171" cy="903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91" extrusionOk="0">
                    <a:moveTo>
                      <a:pt x="751" y="0"/>
                    </a:moveTo>
                    <a:cubicBezTo>
                      <a:pt x="688" y="0"/>
                      <a:pt x="624" y="16"/>
                      <a:pt x="560" y="52"/>
                    </a:cubicBezTo>
                    <a:lnTo>
                      <a:pt x="560" y="64"/>
                    </a:lnTo>
                    <a:cubicBezTo>
                      <a:pt x="548" y="64"/>
                      <a:pt x="536" y="52"/>
                      <a:pt x="536" y="40"/>
                    </a:cubicBezTo>
                    <a:lnTo>
                      <a:pt x="429" y="4"/>
                    </a:lnTo>
                    <a:lnTo>
                      <a:pt x="346" y="4"/>
                    </a:lnTo>
                    <a:lnTo>
                      <a:pt x="239" y="16"/>
                    </a:lnTo>
                    <a:cubicBezTo>
                      <a:pt x="132" y="76"/>
                      <a:pt x="48" y="171"/>
                      <a:pt x="1" y="290"/>
                    </a:cubicBezTo>
                    <a:cubicBezTo>
                      <a:pt x="275" y="195"/>
                      <a:pt x="548" y="112"/>
                      <a:pt x="810" y="4"/>
                    </a:cubicBezTo>
                    <a:cubicBezTo>
                      <a:pt x="791" y="2"/>
                      <a:pt x="771" y="0"/>
                      <a:pt x="751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3"/>
              <p:cNvSpPr/>
              <p:nvPr/>
            </p:nvSpPr>
            <p:spPr>
              <a:xfrm>
                <a:off x="4829963" y="3984879"/>
                <a:ext cx="20361" cy="1942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26" extrusionOk="0">
                    <a:moveTo>
                      <a:pt x="334" y="1"/>
                    </a:moveTo>
                    <a:cubicBezTo>
                      <a:pt x="191" y="1"/>
                      <a:pt x="72" y="84"/>
                      <a:pt x="24" y="203"/>
                    </a:cubicBezTo>
                    <a:cubicBezTo>
                      <a:pt x="12" y="227"/>
                      <a:pt x="12" y="251"/>
                      <a:pt x="1" y="263"/>
                    </a:cubicBezTo>
                    <a:lnTo>
                      <a:pt x="12" y="394"/>
                    </a:lnTo>
                    <a:lnTo>
                      <a:pt x="48" y="465"/>
                    </a:lnTo>
                    <a:lnTo>
                      <a:pt x="131" y="560"/>
                    </a:lnTo>
                    <a:cubicBezTo>
                      <a:pt x="193" y="605"/>
                      <a:pt x="264" y="626"/>
                      <a:pt x="333" y="626"/>
                    </a:cubicBezTo>
                    <a:cubicBezTo>
                      <a:pt x="450" y="626"/>
                      <a:pt x="564" y="565"/>
                      <a:pt x="632" y="453"/>
                    </a:cubicBezTo>
                    <a:lnTo>
                      <a:pt x="655" y="370"/>
                    </a:lnTo>
                    <a:lnTo>
                      <a:pt x="655" y="310"/>
                    </a:lnTo>
                    <a:lnTo>
                      <a:pt x="643" y="227"/>
                    </a:lnTo>
                    <a:cubicBezTo>
                      <a:pt x="596" y="96"/>
                      <a:pt x="477" y="13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3"/>
              <p:cNvSpPr/>
              <p:nvPr/>
            </p:nvSpPr>
            <p:spPr>
              <a:xfrm>
                <a:off x="4793743" y="4182772"/>
                <a:ext cx="23309" cy="2138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89" extrusionOk="0">
                    <a:moveTo>
                      <a:pt x="374" y="0"/>
                    </a:moveTo>
                    <a:cubicBezTo>
                      <a:pt x="332" y="0"/>
                      <a:pt x="291" y="6"/>
                      <a:pt x="251" y="18"/>
                    </a:cubicBezTo>
                    <a:cubicBezTo>
                      <a:pt x="120" y="54"/>
                      <a:pt x="13" y="173"/>
                      <a:pt x="1" y="316"/>
                    </a:cubicBezTo>
                    <a:lnTo>
                      <a:pt x="1" y="376"/>
                    </a:lnTo>
                    <a:lnTo>
                      <a:pt x="1" y="411"/>
                    </a:lnTo>
                    <a:cubicBezTo>
                      <a:pt x="55" y="575"/>
                      <a:pt x="209" y="688"/>
                      <a:pt x="372" y="688"/>
                    </a:cubicBezTo>
                    <a:cubicBezTo>
                      <a:pt x="387" y="688"/>
                      <a:pt x="402" y="687"/>
                      <a:pt x="417" y="685"/>
                    </a:cubicBezTo>
                    <a:cubicBezTo>
                      <a:pt x="596" y="685"/>
                      <a:pt x="727" y="554"/>
                      <a:pt x="751" y="387"/>
                    </a:cubicBezTo>
                    <a:cubicBezTo>
                      <a:pt x="751" y="340"/>
                      <a:pt x="751" y="304"/>
                      <a:pt x="751" y="268"/>
                    </a:cubicBezTo>
                    <a:lnTo>
                      <a:pt x="739" y="221"/>
                    </a:lnTo>
                    <a:lnTo>
                      <a:pt x="715" y="185"/>
                    </a:lnTo>
                    <a:lnTo>
                      <a:pt x="691" y="137"/>
                    </a:lnTo>
                    <a:cubicBezTo>
                      <a:pt x="612" y="49"/>
                      <a:pt x="493" y="0"/>
                      <a:pt x="37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3"/>
              <p:cNvSpPr/>
              <p:nvPr/>
            </p:nvSpPr>
            <p:spPr>
              <a:xfrm>
                <a:off x="4792625" y="4161139"/>
                <a:ext cx="19274" cy="18902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09" extrusionOk="0">
                    <a:moveTo>
                      <a:pt x="275" y="1"/>
                    </a:moveTo>
                    <a:lnTo>
                      <a:pt x="132" y="72"/>
                    </a:lnTo>
                    <a:lnTo>
                      <a:pt x="61" y="156"/>
                    </a:lnTo>
                    <a:lnTo>
                      <a:pt x="37" y="203"/>
                    </a:lnTo>
                    <a:cubicBezTo>
                      <a:pt x="13" y="239"/>
                      <a:pt x="1" y="287"/>
                      <a:pt x="1" y="334"/>
                    </a:cubicBezTo>
                    <a:lnTo>
                      <a:pt x="72" y="489"/>
                    </a:lnTo>
                    <a:lnTo>
                      <a:pt x="168" y="549"/>
                    </a:lnTo>
                    <a:lnTo>
                      <a:pt x="203" y="572"/>
                    </a:lnTo>
                    <a:cubicBezTo>
                      <a:pt x="251" y="596"/>
                      <a:pt x="299" y="608"/>
                      <a:pt x="358" y="608"/>
                    </a:cubicBezTo>
                    <a:lnTo>
                      <a:pt x="501" y="537"/>
                    </a:lnTo>
                    <a:lnTo>
                      <a:pt x="561" y="465"/>
                    </a:lnTo>
                    <a:lnTo>
                      <a:pt x="596" y="418"/>
                    </a:lnTo>
                    <a:cubicBezTo>
                      <a:pt x="608" y="370"/>
                      <a:pt x="620" y="322"/>
                      <a:pt x="620" y="275"/>
                    </a:cubicBezTo>
                    <a:lnTo>
                      <a:pt x="549" y="132"/>
                    </a:lnTo>
                    <a:lnTo>
                      <a:pt x="477" y="60"/>
                    </a:lnTo>
                    <a:lnTo>
                      <a:pt x="430" y="37"/>
                    </a:lnTo>
                    <a:cubicBezTo>
                      <a:pt x="382" y="13"/>
                      <a:pt x="334" y="1"/>
                      <a:pt x="27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3"/>
              <p:cNvSpPr/>
              <p:nvPr/>
            </p:nvSpPr>
            <p:spPr>
              <a:xfrm>
                <a:off x="4792625" y="4003315"/>
                <a:ext cx="19616" cy="19212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9" extrusionOk="0">
                    <a:moveTo>
                      <a:pt x="324" y="0"/>
                    </a:moveTo>
                    <a:cubicBezTo>
                      <a:pt x="157" y="0"/>
                      <a:pt x="11" y="130"/>
                      <a:pt x="1" y="312"/>
                    </a:cubicBezTo>
                    <a:lnTo>
                      <a:pt x="1" y="335"/>
                    </a:lnTo>
                    <a:lnTo>
                      <a:pt x="37" y="466"/>
                    </a:lnTo>
                    <a:lnTo>
                      <a:pt x="96" y="538"/>
                    </a:lnTo>
                    <a:lnTo>
                      <a:pt x="215" y="609"/>
                    </a:lnTo>
                    <a:cubicBezTo>
                      <a:pt x="241" y="616"/>
                      <a:pt x="266" y="619"/>
                      <a:pt x="292" y="619"/>
                    </a:cubicBezTo>
                    <a:cubicBezTo>
                      <a:pt x="361" y="619"/>
                      <a:pt x="428" y="596"/>
                      <a:pt x="489" y="562"/>
                    </a:cubicBezTo>
                    <a:cubicBezTo>
                      <a:pt x="572" y="502"/>
                      <a:pt x="620" y="407"/>
                      <a:pt x="632" y="312"/>
                    </a:cubicBezTo>
                    <a:lnTo>
                      <a:pt x="632" y="288"/>
                    </a:lnTo>
                    <a:lnTo>
                      <a:pt x="584" y="145"/>
                    </a:lnTo>
                    <a:lnTo>
                      <a:pt x="537" y="85"/>
                    </a:lnTo>
                    <a:lnTo>
                      <a:pt x="418" y="14"/>
                    </a:lnTo>
                    <a:cubicBezTo>
                      <a:pt x="386" y="5"/>
                      <a:pt x="355" y="0"/>
                      <a:pt x="32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3"/>
              <p:cNvSpPr/>
              <p:nvPr/>
            </p:nvSpPr>
            <p:spPr>
              <a:xfrm>
                <a:off x="4919009" y="4289012"/>
                <a:ext cx="14091" cy="446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44" extrusionOk="0">
                    <a:moveTo>
                      <a:pt x="203" y="1"/>
                    </a:moveTo>
                    <a:lnTo>
                      <a:pt x="108" y="36"/>
                    </a:lnTo>
                    <a:lnTo>
                      <a:pt x="1" y="143"/>
                    </a:lnTo>
                    <a:cubicBezTo>
                      <a:pt x="156" y="108"/>
                      <a:pt x="299" y="72"/>
                      <a:pt x="453" y="36"/>
                    </a:cubicBezTo>
                    <a:lnTo>
                      <a:pt x="441" y="36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3"/>
              <p:cNvSpPr/>
              <p:nvPr/>
            </p:nvSpPr>
            <p:spPr>
              <a:xfrm>
                <a:off x="4925309" y="4111945"/>
                <a:ext cx="19243" cy="19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4" extrusionOk="0">
                    <a:moveTo>
                      <a:pt x="334" y="1"/>
                    </a:moveTo>
                    <a:cubicBezTo>
                      <a:pt x="322" y="1"/>
                      <a:pt x="310" y="1"/>
                      <a:pt x="298" y="2"/>
                    </a:cubicBezTo>
                    <a:cubicBezTo>
                      <a:pt x="179" y="14"/>
                      <a:pt x="84" y="98"/>
                      <a:pt x="36" y="205"/>
                    </a:cubicBezTo>
                    <a:cubicBezTo>
                      <a:pt x="0" y="300"/>
                      <a:pt x="0" y="395"/>
                      <a:pt x="48" y="479"/>
                    </a:cubicBezTo>
                    <a:cubicBezTo>
                      <a:pt x="84" y="550"/>
                      <a:pt x="167" y="610"/>
                      <a:pt x="250" y="633"/>
                    </a:cubicBezTo>
                    <a:lnTo>
                      <a:pt x="369" y="610"/>
                    </a:lnTo>
                    <a:lnTo>
                      <a:pt x="417" y="586"/>
                    </a:lnTo>
                    <a:lnTo>
                      <a:pt x="417" y="574"/>
                    </a:lnTo>
                    <a:lnTo>
                      <a:pt x="453" y="562"/>
                    </a:lnTo>
                    <a:lnTo>
                      <a:pt x="584" y="455"/>
                    </a:lnTo>
                    <a:lnTo>
                      <a:pt x="608" y="395"/>
                    </a:lnTo>
                    <a:lnTo>
                      <a:pt x="619" y="300"/>
                    </a:lnTo>
                    <a:lnTo>
                      <a:pt x="619" y="229"/>
                    </a:lnTo>
                    <a:lnTo>
                      <a:pt x="584" y="133"/>
                    </a:lnTo>
                    <a:cubicBezTo>
                      <a:pt x="530" y="48"/>
                      <a:pt x="438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3"/>
              <p:cNvSpPr/>
              <p:nvPr/>
            </p:nvSpPr>
            <p:spPr>
              <a:xfrm>
                <a:off x="4926427" y="4198477"/>
                <a:ext cx="19957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20" extrusionOk="0">
                    <a:moveTo>
                      <a:pt x="393" y="0"/>
                    </a:moveTo>
                    <a:lnTo>
                      <a:pt x="238" y="24"/>
                    </a:lnTo>
                    <a:lnTo>
                      <a:pt x="143" y="72"/>
                    </a:lnTo>
                    <a:lnTo>
                      <a:pt x="95" y="108"/>
                    </a:lnTo>
                    <a:cubicBezTo>
                      <a:pt x="48" y="167"/>
                      <a:pt x="12" y="227"/>
                      <a:pt x="0" y="298"/>
                    </a:cubicBezTo>
                    <a:lnTo>
                      <a:pt x="0" y="346"/>
                    </a:lnTo>
                    <a:lnTo>
                      <a:pt x="60" y="489"/>
                    </a:lnTo>
                    <a:lnTo>
                      <a:pt x="119" y="548"/>
                    </a:lnTo>
                    <a:lnTo>
                      <a:pt x="238" y="608"/>
                    </a:lnTo>
                    <a:lnTo>
                      <a:pt x="333" y="620"/>
                    </a:lnTo>
                    <a:lnTo>
                      <a:pt x="476" y="584"/>
                    </a:lnTo>
                    <a:lnTo>
                      <a:pt x="560" y="512"/>
                    </a:lnTo>
                    <a:lnTo>
                      <a:pt x="631" y="393"/>
                    </a:lnTo>
                    <a:lnTo>
                      <a:pt x="643" y="322"/>
                    </a:lnTo>
                    <a:lnTo>
                      <a:pt x="607" y="191"/>
                    </a:lnTo>
                    <a:lnTo>
                      <a:pt x="548" y="108"/>
                    </a:lnTo>
                    <a:lnTo>
                      <a:pt x="524" y="96"/>
                    </a:lnTo>
                    <a:cubicBezTo>
                      <a:pt x="488" y="48"/>
                      <a:pt x="441" y="24"/>
                      <a:pt x="39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3"/>
              <p:cNvSpPr/>
              <p:nvPr/>
            </p:nvSpPr>
            <p:spPr>
              <a:xfrm>
                <a:off x="4865439" y="4153318"/>
                <a:ext cx="32931" cy="2545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820" extrusionOk="0">
                    <a:moveTo>
                      <a:pt x="727" y="1"/>
                    </a:moveTo>
                    <a:cubicBezTo>
                      <a:pt x="715" y="1"/>
                      <a:pt x="703" y="1"/>
                      <a:pt x="691" y="3"/>
                    </a:cubicBezTo>
                    <a:lnTo>
                      <a:pt x="560" y="62"/>
                    </a:lnTo>
                    <a:lnTo>
                      <a:pt x="501" y="134"/>
                    </a:lnTo>
                    <a:lnTo>
                      <a:pt x="477" y="182"/>
                    </a:lnTo>
                    <a:cubicBezTo>
                      <a:pt x="441" y="170"/>
                      <a:pt x="405" y="164"/>
                      <a:pt x="371" y="164"/>
                    </a:cubicBezTo>
                    <a:cubicBezTo>
                      <a:pt x="337" y="164"/>
                      <a:pt x="304" y="170"/>
                      <a:pt x="274" y="182"/>
                    </a:cubicBezTo>
                    <a:cubicBezTo>
                      <a:pt x="227" y="193"/>
                      <a:pt x="179" y="205"/>
                      <a:pt x="143" y="241"/>
                    </a:cubicBezTo>
                    <a:cubicBezTo>
                      <a:pt x="155" y="229"/>
                      <a:pt x="167" y="229"/>
                      <a:pt x="167" y="229"/>
                    </a:cubicBezTo>
                    <a:lnTo>
                      <a:pt x="167" y="229"/>
                    </a:lnTo>
                    <a:lnTo>
                      <a:pt x="60" y="324"/>
                    </a:lnTo>
                    <a:lnTo>
                      <a:pt x="12" y="408"/>
                    </a:lnTo>
                    <a:lnTo>
                      <a:pt x="1" y="551"/>
                    </a:lnTo>
                    <a:cubicBezTo>
                      <a:pt x="21" y="717"/>
                      <a:pt x="160" y="819"/>
                      <a:pt x="313" y="819"/>
                    </a:cubicBezTo>
                    <a:cubicBezTo>
                      <a:pt x="336" y="819"/>
                      <a:pt x="359" y="817"/>
                      <a:pt x="382" y="813"/>
                    </a:cubicBezTo>
                    <a:cubicBezTo>
                      <a:pt x="477" y="777"/>
                      <a:pt x="548" y="717"/>
                      <a:pt x="596" y="634"/>
                    </a:cubicBezTo>
                    <a:lnTo>
                      <a:pt x="632" y="646"/>
                    </a:lnTo>
                    <a:lnTo>
                      <a:pt x="786" y="646"/>
                    </a:lnTo>
                    <a:lnTo>
                      <a:pt x="870" y="598"/>
                    </a:lnTo>
                    <a:lnTo>
                      <a:pt x="870" y="586"/>
                    </a:lnTo>
                    <a:lnTo>
                      <a:pt x="893" y="598"/>
                    </a:lnTo>
                    <a:lnTo>
                      <a:pt x="977" y="539"/>
                    </a:lnTo>
                    <a:lnTo>
                      <a:pt x="1060" y="408"/>
                    </a:lnTo>
                    <a:lnTo>
                      <a:pt x="1060" y="348"/>
                    </a:lnTo>
                    <a:lnTo>
                      <a:pt x="1024" y="205"/>
                    </a:lnTo>
                    <a:lnTo>
                      <a:pt x="965" y="122"/>
                    </a:lnTo>
                    <a:lnTo>
                      <a:pt x="941" y="98"/>
                    </a:lnTo>
                    <a:cubicBezTo>
                      <a:pt x="879" y="36"/>
                      <a:pt x="807" y="1"/>
                      <a:pt x="727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3"/>
              <p:cNvSpPr/>
              <p:nvPr/>
            </p:nvSpPr>
            <p:spPr>
              <a:xfrm>
                <a:off x="5078664" y="4203784"/>
                <a:ext cx="18871" cy="1918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18" extrusionOk="0">
                    <a:moveTo>
                      <a:pt x="304" y="1"/>
                    </a:moveTo>
                    <a:cubicBezTo>
                      <a:pt x="282" y="1"/>
                      <a:pt x="260" y="3"/>
                      <a:pt x="239" y="8"/>
                    </a:cubicBezTo>
                    <a:cubicBezTo>
                      <a:pt x="131" y="32"/>
                      <a:pt x="36" y="103"/>
                      <a:pt x="0" y="210"/>
                    </a:cubicBezTo>
                    <a:lnTo>
                      <a:pt x="12" y="377"/>
                    </a:lnTo>
                    <a:lnTo>
                      <a:pt x="60" y="472"/>
                    </a:lnTo>
                    <a:lnTo>
                      <a:pt x="108" y="532"/>
                    </a:lnTo>
                    <a:cubicBezTo>
                      <a:pt x="159" y="584"/>
                      <a:pt x="238" y="618"/>
                      <a:pt x="321" y="618"/>
                    </a:cubicBezTo>
                    <a:cubicBezTo>
                      <a:pt x="333" y="618"/>
                      <a:pt x="345" y="617"/>
                      <a:pt x="358" y="615"/>
                    </a:cubicBezTo>
                    <a:lnTo>
                      <a:pt x="548" y="496"/>
                    </a:lnTo>
                    <a:lnTo>
                      <a:pt x="608" y="389"/>
                    </a:lnTo>
                    <a:lnTo>
                      <a:pt x="608" y="330"/>
                    </a:lnTo>
                    <a:lnTo>
                      <a:pt x="608" y="234"/>
                    </a:lnTo>
                    <a:lnTo>
                      <a:pt x="584" y="175"/>
                    </a:lnTo>
                    <a:lnTo>
                      <a:pt x="536" y="103"/>
                    </a:lnTo>
                    <a:cubicBezTo>
                      <a:pt x="470" y="37"/>
                      <a:pt x="388" y="1"/>
                      <a:pt x="304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3"/>
              <p:cNvSpPr/>
              <p:nvPr/>
            </p:nvSpPr>
            <p:spPr>
              <a:xfrm>
                <a:off x="4783780" y="4230166"/>
                <a:ext cx="17753" cy="2008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47" extrusionOk="0">
                    <a:moveTo>
                      <a:pt x="304" y="0"/>
                    </a:moveTo>
                    <a:cubicBezTo>
                      <a:pt x="290" y="0"/>
                      <a:pt x="276" y="1"/>
                      <a:pt x="262" y="3"/>
                    </a:cubicBezTo>
                    <a:cubicBezTo>
                      <a:pt x="167" y="27"/>
                      <a:pt x="84" y="75"/>
                      <a:pt x="36" y="158"/>
                    </a:cubicBezTo>
                    <a:lnTo>
                      <a:pt x="0" y="265"/>
                    </a:lnTo>
                    <a:lnTo>
                      <a:pt x="0" y="373"/>
                    </a:lnTo>
                    <a:lnTo>
                      <a:pt x="0" y="432"/>
                    </a:lnTo>
                    <a:lnTo>
                      <a:pt x="12" y="503"/>
                    </a:lnTo>
                    <a:lnTo>
                      <a:pt x="131" y="623"/>
                    </a:lnTo>
                    <a:lnTo>
                      <a:pt x="191" y="646"/>
                    </a:lnTo>
                    <a:lnTo>
                      <a:pt x="334" y="646"/>
                    </a:lnTo>
                    <a:lnTo>
                      <a:pt x="429" y="611"/>
                    </a:lnTo>
                    <a:lnTo>
                      <a:pt x="536" y="503"/>
                    </a:lnTo>
                    <a:cubicBezTo>
                      <a:pt x="560" y="444"/>
                      <a:pt x="572" y="396"/>
                      <a:pt x="560" y="337"/>
                    </a:cubicBezTo>
                    <a:lnTo>
                      <a:pt x="572" y="242"/>
                    </a:lnTo>
                    <a:lnTo>
                      <a:pt x="500" y="75"/>
                    </a:lnTo>
                    <a:cubicBezTo>
                      <a:pt x="441" y="25"/>
                      <a:pt x="373" y="0"/>
                      <a:pt x="30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3"/>
              <p:cNvSpPr/>
              <p:nvPr/>
            </p:nvSpPr>
            <p:spPr>
              <a:xfrm>
                <a:off x="4676609" y="4126781"/>
                <a:ext cx="28120" cy="27003"/>
              </a:xfrm>
              <a:custGeom>
                <a:avLst/>
                <a:gdLst/>
                <a:ahLst/>
                <a:cxnLst/>
                <a:rect l="l" t="t" r="r" b="b"/>
                <a:pathLst>
                  <a:path w="906" h="870" extrusionOk="0">
                    <a:moveTo>
                      <a:pt x="143" y="1"/>
                    </a:moveTo>
                    <a:lnTo>
                      <a:pt x="84" y="24"/>
                    </a:lnTo>
                    <a:lnTo>
                      <a:pt x="60" y="36"/>
                    </a:lnTo>
                    <a:cubicBezTo>
                      <a:pt x="24" y="286"/>
                      <a:pt x="12" y="548"/>
                      <a:pt x="0" y="798"/>
                    </a:cubicBezTo>
                    <a:cubicBezTo>
                      <a:pt x="12" y="810"/>
                      <a:pt x="24" y="822"/>
                      <a:pt x="36" y="822"/>
                    </a:cubicBezTo>
                    <a:cubicBezTo>
                      <a:pt x="96" y="846"/>
                      <a:pt x="143" y="870"/>
                      <a:pt x="203" y="870"/>
                    </a:cubicBezTo>
                    <a:lnTo>
                      <a:pt x="322" y="858"/>
                    </a:lnTo>
                    <a:lnTo>
                      <a:pt x="393" y="822"/>
                    </a:lnTo>
                    <a:lnTo>
                      <a:pt x="465" y="751"/>
                    </a:lnTo>
                    <a:lnTo>
                      <a:pt x="465" y="751"/>
                    </a:lnTo>
                    <a:cubicBezTo>
                      <a:pt x="465" y="763"/>
                      <a:pt x="453" y="775"/>
                      <a:pt x="441" y="775"/>
                    </a:cubicBezTo>
                    <a:lnTo>
                      <a:pt x="465" y="775"/>
                    </a:lnTo>
                    <a:lnTo>
                      <a:pt x="489" y="751"/>
                    </a:lnTo>
                    <a:cubicBezTo>
                      <a:pt x="523" y="763"/>
                      <a:pt x="557" y="768"/>
                      <a:pt x="590" y="768"/>
                    </a:cubicBezTo>
                    <a:cubicBezTo>
                      <a:pt x="754" y="768"/>
                      <a:pt x="895" y="631"/>
                      <a:pt x="905" y="453"/>
                    </a:cubicBezTo>
                    <a:cubicBezTo>
                      <a:pt x="905" y="429"/>
                      <a:pt x="905" y="405"/>
                      <a:pt x="905" y="382"/>
                    </a:cubicBezTo>
                    <a:lnTo>
                      <a:pt x="858" y="251"/>
                    </a:lnTo>
                    <a:lnTo>
                      <a:pt x="810" y="179"/>
                    </a:lnTo>
                    <a:lnTo>
                      <a:pt x="703" y="108"/>
                    </a:lnTo>
                    <a:cubicBezTo>
                      <a:pt x="681" y="105"/>
                      <a:pt x="659" y="103"/>
                      <a:pt x="638" y="103"/>
                    </a:cubicBezTo>
                    <a:cubicBezTo>
                      <a:pt x="581" y="103"/>
                      <a:pt x="529" y="114"/>
                      <a:pt x="477" y="132"/>
                    </a:cubicBezTo>
                    <a:cubicBezTo>
                      <a:pt x="441" y="96"/>
                      <a:pt x="393" y="60"/>
                      <a:pt x="346" y="36"/>
                    </a:cubicBezTo>
                    <a:cubicBezTo>
                      <a:pt x="310" y="24"/>
                      <a:pt x="274" y="13"/>
                      <a:pt x="239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3"/>
              <p:cNvSpPr/>
              <p:nvPr/>
            </p:nvSpPr>
            <p:spPr>
              <a:xfrm>
                <a:off x="5026552" y="4006543"/>
                <a:ext cx="19243" cy="1930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2" extrusionOk="0">
                    <a:moveTo>
                      <a:pt x="316" y="0"/>
                    </a:moveTo>
                    <a:cubicBezTo>
                      <a:pt x="181" y="0"/>
                      <a:pt x="50" y="87"/>
                      <a:pt x="1" y="219"/>
                    </a:cubicBezTo>
                    <a:lnTo>
                      <a:pt x="1" y="243"/>
                    </a:lnTo>
                    <a:lnTo>
                      <a:pt x="1" y="398"/>
                    </a:lnTo>
                    <a:lnTo>
                      <a:pt x="36" y="481"/>
                    </a:lnTo>
                    <a:lnTo>
                      <a:pt x="120" y="577"/>
                    </a:lnTo>
                    <a:cubicBezTo>
                      <a:pt x="170" y="605"/>
                      <a:pt x="229" y="621"/>
                      <a:pt x="289" y="621"/>
                    </a:cubicBezTo>
                    <a:cubicBezTo>
                      <a:pt x="328" y="621"/>
                      <a:pt x="368" y="615"/>
                      <a:pt x="405" y="600"/>
                    </a:cubicBezTo>
                    <a:cubicBezTo>
                      <a:pt x="501" y="565"/>
                      <a:pt x="572" y="493"/>
                      <a:pt x="608" y="410"/>
                    </a:cubicBezTo>
                    <a:lnTo>
                      <a:pt x="620" y="374"/>
                    </a:lnTo>
                    <a:lnTo>
                      <a:pt x="620" y="243"/>
                    </a:lnTo>
                    <a:lnTo>
                      <a:pt x="584" y="148"/>
                    </a:lnTo>
                    <a:lnTo>
                      <a:pt x="489" y="53"/>
                    </a:lnTo>
                    <a:cubicBezTo>
                      <a:pt x="435" y="17"/>
                      <a:pt x="375" y="0"/>
                      <a:pt x="31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3"/>
              <p:cNvSpPr/>
              <p:nvPr/>
            </p:nvSpPr>
            <p:spPr>
              <a:xfrm>
                <a:off x="4721333" y="4262041"/>
                <a:ext cx="5183" cy="409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0" y="48"/>
                      <a:pt x="119" y="96"/>
                      <a:pt x="167" y="131"/>
                    </a:cubicBezTo>
                    <a:cubicBezTo>
                      <a:pt x="155" y="108"/>
                      <a:pt x="143" y="96"/>
                      <a:pt x="131" y="72"/>
                    </a:cubicBezTo>
                    <a:lnTo>
                      <a:pt x="3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3"/>
              <p:cNvSpPr/>
              <p:nvPr/>
            </p:nvSpPr>
            <p:spPr>
              <a:xfrm>
                <a:off x="5033194" y="4076159"/>
                <a:ext cx="20733" cy="2147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92" extrusionOk="0">
                    <a:moveTo>
                      <a:pt x="322" y="1"/>
                    </a:moveTo>
                    <a:lnTo>
                      <a:pt x="191" y="48"/>
                    </a:lnTo>
                    <a:lnTo>
                      <a:pt x="120" y="108"/>
                    </a:lnTo>
                    <a:lnTo>
                      <a:pt x="49" y="215"/>
                    </a:lnTo>
                    <a:cubicBezTo>
                      <a:pt x="49" y="239"/>
                      <a:pt x="49" y="262"/>
                      <a:pt x="37" y="286"/>
                    </a:cubicBezTo>
                    <a:cubicBezTo>
                      <a:pt x="1" y="477"/>
                      <a:pt x="120" y="655"/>
                      <a:pt x="311" y="691"/>
                    </a:cubicBezTo>
                    <a:lnTo>
                      <a:pt x="382" y="691"/>
                    </a:lnTo>
                    <a:lnTo>
                      <a:pt x="441" y="679"/>
                    </a:lnTo>
                    <a:lnTo>
                      <a:pt x="513" y="643"/>
                    </a:lnTo>
                    <a:cubicBezTo>
                      <a:pt x="596" y="584"/>
                      <a:pt x="644" y="501"/>
                      <a:pt x="656" y="405"/>
                    </a:cubicBezTo>
                    <a:cubicBezTo>
                      <a:pt x="668" y="298"/>
                      <a:pt x="632" y="203"/>
                      <a:pt x="572" y="120"/>
                    </a:cubicBezTo>
                    <a:cubicBezTo>
                      <a:pt x="513" y="48"/>
                      <a:pt x="418" y="12"/>
                      <a:pt x="32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3"/>
              <p:cNvSpPr/>
              <p:nvPr/>
            </p:nvSpPr>
            <p:spPr>
              <a:xfrm>
                <a:off x="4806313" y="4297144"/>
                <a:ext cx="13346" cy="446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44" extrusionOk="0">
                    <a:moveTo>
                      <a:pt x="143" y="0"/>
                    </a:moveTo>
                    <a:lnTo>
                      <a:pt x="24" y="60"/>
                    </a:lnTo>
                    <a:lnTo>
                      <a:pt x="1" y="84"/>
                    </a:lnTo>
                    <a:cubicBezTo>
                      <a:pt x="143" y="108"/>
                      <a:pt x="286" y="120"/>
                      <a:pt x="429" y="143"/>
                    </a:cubicBezTo>
                    <a:lnTo>
                      <a:pt x="417" y="120"/>
                    </a:lnTo>
                    <a:lnTo>
                      <a:pt x="393" y="96"/>
                    </a:lnTo>
                    <a:cubicBezTo>
                      <a:pt x="322" y="36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3"/>
              <p:cNvSpPr/>
              <p:nvPr/>
            </p:nvSpPr>
            <p:spPr>
              <a:xfrm>
                <a:off x="4795233" y="4204871"/>
                <a:ext cx="19616" cy="2213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13" extrusionOk="0">
                    <a:moveTo>
                      <a:pt x="303" y="1"/>
                    </a:moveTo>
                    <a:cubicBezTo>
                      <a:pt x="238" y="1"/>
                      <a:pt x="171" y="19"/>
                      <a:pt x="119" y="56"/>
                    </a:cubicBezTo>
                    <a:lnTo>
                      <a:pt x="24" y="211"/>
                    </a:lnTo>
                    <a:lnTo>
                      <a:pt x="24" y="223"/>
                    </a:lnTo>
                    <a:lnTo>
                      <a:pt x="0" y="259"/>
                    </a:lnTo>
                    <a:lnTo>
                      <a:pt x="0" y="378"/>
                    </a:lnTo>
                    <a:lnTo>
                      <a:pt x="60" y="533"/>
                    </a:lnTo>
                    <a:lnTo>
                      <a:pt x="72" y="556"/>
                    </a:lnTo>
                    <a:cubicBezTo>
                      <a:pt x="119" y="604"/>
                      <a:pt x="167" y="652"/>
                      <a:pt x="238" y="687"/>
                    </a:cubicBezTo>
                    <a:cubicBezTo>
                      <a:pt x="279" y="704"/>
                      <a:pt x="321" y="713"/>
                      <a:pt x="363" y="713"/>
                    </a:cubicBezTo>
                    <a:cubicBezTo>
                      <a:pt x="469" y="713"/>
                      <a:pt x="572" y="659"/>
                      <a:pt x="631" y="556"/>
                    </a:cubicBezTo>
                    <a:lnTo>
                      <a:pt x="631" y="354"/>
                    </a:lnTo>
                    <a:lnTo>
                      <a:pt x="584" y="271"/>
                    </a:lnTo>
                    <a:cubicBezTo>
                      <a:pt x="572" y="164"/>
                      <a:pt x="512" y="68"/>
                      <a:pt x="417" y="21"/>
                    </a:cubicBezTo>
                    <a:cubicBezTo>
                      <a:pt x="381" y="7"/>
                      <a:pt x="342" y="1"/>
                      <a:pt x="30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3"/>
              <p:cNvSpPr/>
              <p:nvPr/>
            </p:nvSpPr>
            <p:spPr>
              <a:xfrm>
                <a:off x="4732413" y="4270142"/>
                <a:ext cx="14432" cy="928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99" extrusionOk="0">
                    <a:moveTo>
                      <a:pt x="155" y="0"/>
                    </a:moveTo>
                    <a:cubicBezTo>
                      <a:pt x="103" y="0"/>
                      <a:pt x="52" y="10"/>
                      <a:pt x="0" y="25"/>
                    </a:cubicBezTo>
                    <a:cubicBezTo>
                      <a:pt x="155" y="120"/>
                      <a:pt x="298" y="216"/>
                      <a:pt x="465" y="299"/>
                    </a:cubicBezTo>
                    <a:cubicBezTo>
                      <a:pt x="465" y="275"/>
                      <a:pt x="465" y="239"/>
                      <a:pt x="465" y="216"/>
                    </a:cubicBezTo>
                    <a:lnTo>
                      <a:pt x="405" y="120"/>
                    </a:lnTo>
                    <a:lnTo>
                      <a:pt x="357" y="61"/>
                    </a:lnTo>
                    <a:lnTo>
                      <a:pt x="250" y="13"/>
                    </a:lnTo>
                    <a:cubicBezTo>
                      <a:pt x="218" y="4"/>
                      <a:pt x="187" y="0"/>
                      <a:pt x="155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3"/>
              <p:cNvSpPr/>
              <p:nvPr/>
            </p:nvSpPr>
            <p:spPr>
              <a:xfrm>
                <a:off x="4836605" y="4209278"/>
                <a:ext cx="49939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308" extrusionOk="0">
                    <a:moveTo>
                      <a:pt x="1249" y="0"/>
                    </a:moveTo>
                    <a:cubicBezTo>
                      <a:pt x="1197" y="0"/>
                      <a:pt x="1145" y="13"/>
                      <a:pt x="1096" y="33"/>
                    </a:cubicBezTo>
                    <a:lnTo>
                      <a:pt x="1037" y="93"/>
                    </a:lnTo>
                    <a:lnTo>
                      <a:pt x="1001" y="141"/>
                    </a:lnTo>
                    <a:lnTo>
                      <a:pt x="965" y="212"/>
                    </a:lnTo>
                    <a:cubicBezTo>
                      <a:pt x="953" y="236"/>
                      <a:pt x="953" y="272"/>
                      <a:pt x="953" y="307"/>
                    </a:cubicBezTo>
                    <a:cubicBezTo>
                      <a:pt x="834" y="319"/>
                      <a:pt x="739" y="379"/>
                      <a:pt x="679" y="474"/>
                    </a:cubicBezTo>
                    <a:lnTo>
                      <a:pt x="679" y="629"/>
                    </a:lnTo>
                    <a:cubicBezTo>
                      <a:pt x="620" y="641"/>
                      <a:pt x="572" y="665"/>
                      <a:pt x="537" y="700"/>
                    </a:cubicBezTo>
                    <a:cubicBezTo>
                      <a:pt x="465" y="629"/>
                      <a:pt x="382" y="593"/>
                      <a:pt x="287" y="593"/>
                    </a:cubicBezTo>
                    <a:lnTo>
                      <a:pt x="156" y="641"/>
                    </a:lnTo>
                    <a:lnTo>
                      <a:pt x="84" y="700"/>
                    </a:lnTo>
                    <a:lnTo>
                      <a:pt x="13" y="819"/>
                    </a:lnTo>
                    <a:lnTo>
                      <a:pt x="1" y="950"/>
                    </a:lnTo>
                    <a:lnTo>
                      <a:pt x="48" y="1093"/>
                    </a:lnTo>
                    <a:lnTo>
                      <a:pt x="108" y="1176"/>
                    </a:lnTo>
                    <a:lnTo>
                      <a:pt x="239" y="1248"/>
                    </a:lnTo>
                    <a:lnTo>
                      <a:pt x="334" y="1260"/>
                    </a:lnTo>
                    <a:lnTo>
                      <a:pt x="489" y="1200"/>
                    </a:lnTo>
                    <a:lnTo>
                      <a:pt x="549" y="1260"/>
                    </a:lnTo>
                    <a:lnTo>
                      <a:pt x="679" y="1307"/>
                    </a:lnTo>
                    <a:cubicBezTo>
                      <a:pt x="787" y="1307"/>
                      <a:pt x="894" y="1260"/>
                      <a:pt x="965" y="1176"/>
                    </a:cubicBezTo>
                    <a:cubicBezTo>
                      <a:pt x="1025" y="1093"/>
                      <a:pt x="1037" y="986"/>
                      <a:pt x="1013" y="903"/>
                    </a:cubicBezTo>
                    <a:cubicBezTo>
                      <a:pt x="1072" y="903"/>
                      <a:pt x="1132" y="879"/>
                      <a:pt x="1191" y="843"/>
                    </a:cubicBezTo>
                    <a:cubicBezTo>
                      <a:pt x="1251" y="784"/>
                      <a:pt x="1299" y="712"/>
                      <a:pt x="1299" y="629"/>
                    </a:cubicBezTo>
                    <a:lnTo>
                      <a:pt x="1299" y="617"/>
                    </a:lnTo>
                    <a:cubicBezTo>
                      <a:pt x="1489" y="605"/>
                      <a:pt x="1608" y="414"/>
                      <a:pt x="1549" y="236"/>
                    </a:cubicBezTo>
                    <a:cubicBezTo>
                      <a:pt x="1513" y="141"/>
                      <a:pt x="1453" y="69"/>
                      <a:pt x="1358" y="22"/>
                    </a:cubicBezTo>
                    <a:cubicBezTo>
                      <a:pt x="1323" y="7"/>
                      <a:pt x="1286" y="0"/>
                      <a:pt x="1249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3"/>
              <p:cNvSpPr/>
              <p:nvPr/>
            </p:nvSpPr>
            <p:spPr>
              <a:xfrm>
                <a:off x="5006968" y="4233952"/>
                <a:ext cx="20361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70" y="0"/>
                    </a:moveTo>
                    <a:lnTo>
                      <a:pt x="227" y="12"/>
                    </a:lnTo>
                    <a:lnTo>
                      <a:pt x="143" y="60"/>
                    </a:lnTo>
                    <a:lnTo>
                      <a:pt x="48" y="155"/>
                    </a:lnTo>
                    <a:lnTo>
                      <a:pt x="1" y="274"/>
                    </a:lnTo>
                    <a:lnTo>
                      <a:pt x="1" y="417"/>
                    </a:lnTo>
                    <a:lnTo>
                      <a:pt x="36" y="512"/>
                    </a:lnTo>
                    <a:lnTo>
                      <a:pt x="143" y="620"/>
                    </a:lnTo>
                    <a:lnTo>
                      <a:pt x="227" y="655"/>
                    </a:lnTo>
                    <a:lnTo>
                      <a:pt x="394" y="643"/>
                    </a:lnTo>
                    <a:lnTo>
                      <a:pt x="501" y="596"/>
                    </a:lnTo>
                    <a:lnTo>
                      <a:pt x="596" y="465"/>
                    </a:lnTo>
                    <a:lnTo>
                      <a:pt x="596" y="441"/>
                    </a:lnTo>
                    <a:cubicBezTo>
                      <a:pt x="655" y="262"/>
                      <a:pt x="560" y="60"/>
                      <a:pt x="37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3"/>
              <p:cNvSpPr/>
              <p:nvPr/>
            </p:nvSpPr>
            <p:spPr>
              <a:xfrm>
                <a:off x="4910877" y="4260117"/>
                <a:ext cx="29237" cy="2464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94" extrusionOk="0">
                    <a:moveTo>
                      <a:pt x="580" y="1"/>
                    </a:moveTo>
                    <a:cubicBezTo>
                      <a:pt x="498" y="1"/>
                      <a:pt x="416" y="34"/>
                      <a:pt x="358" y="98"/>
                    </a:cubicBezTo>
                    <a:lnTo>
                      <a:pt x="311" y="98"/>
                    </a:lnTo>
                    <a:lnTo>
                      <a:pt x="239" y="122"/>
                    </a:lnTo>
                    <a:lnTo>
                      <a:pt x="180" y="146"/>
                    </a:lnTo>
                    <a:lnTo>
                      <a:pt x="120" y="193"/>
                    </a:lnTo>
                    <a:cubicBezTo>
                      <a:pt x="49" y="265"/>
                      <a:pt x="13" y="348"/>
                      <a:pt x="1" y="443"/>
                    </a:cubicBezTo>
                    <a:cubicBezTo>
                      <a:pt x="1" y="467"/>
                      <a:pt x="1" y="503"/>
                      <a:pt x="1" y="527"/>
                    </a:cubicBezTo>
                    <a:lnTo>
                      <a:pt x="25" y="622"/>
                    </a:lnTo>
                    <a:lnTo>
                      <a:pt x="61" y="681"/>
                    </a:lnTo>
                    <a:lnTo>
                      <a:pt x="144" y="753"/>
                    </a:lnTo>
                    <a:cubicBezTo>
                      <a:pt x="194" y="778"/>
                      <a:pt x="251" y="793"/>
                      <a:pt x="307" y="793"/>
                    </a:cubicBezTo>
                    <a:cubicBezTo>
                      <a:pt x="358" y="793"/>
                      <a:pt x="408" y="781"/>
                      <a:pt x="453" y="753"/>
                    </a:cubicBezTo>
                    <a:cubicBezTo>
                      <a:pt x="501" y="729"/>
                      <a:pt x="549" y="681"/>
                      <a:pt x="584" y="622"/>
                    </a:cubicBezTo>
                    <a:cubicBezTo>
                      <a:pt x="632" y="622"/>
                      <a:pt x="680" y="610"/>
                      <a:pt x="727" y="586"/>
                    </a:cubicBezTo>
                    <a:cubicBezTo>
                      <a:pt x="918" y="479"/>
                      <a:pt x="942" y="217"/>
                      <a:pt x="775" y="74"/>
                    </a:cubicBezTo>
                    <a:cubicBezTo>
                      <a:pt x="720" y="25"/>
                      <a:pt x="650" y="1"/>
                      <a:pt x="580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3"/>
              <p:cNvSpPr/>
              <p:nvPr/>
            </p:nvSpPr>
            <p:spPr>
              <a:xfrm>
                <a:off x="5059824" y="4232090"/>
                <a:ext cx="13315" cy="853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75" extrusionOk="0">
                    <a:moveTo>
                      <a:pt x="226" y="1"/>
                    </a:moveTo>
                    <a:cubicBezTo>
                      <a:pt x="119" y="37"/>
                      <a:pt x="36" y="120"/>
                      <a:pt x="0" y="227"/>
                    </a:cubicBezTo>
                    <a:cubicBezTo>
                      <a:pt x="0" y="239"/>
                      <a:pt x="0" y="263"/>
                      <a:pt x="0" y="275"/>
                    </a:cubicBezTo>
                    <a:cubicBezTo>
                      <a:pt x="155" y="203"/>
                      <a:pt x="286" y="120"/>
                      <a:pt x="429" y="37"/>
                    </a:cubicBezTo>
                    <a:lnTo>
                      <a:pt x="381" y="1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3"/>
              <p:cNvSpPr/>
              <p:nvPr/>
            </p:nvSpPr>
            <p:spPr>
              <a:xfrm>
                <a:off x="4987756" y="4256982"/>
                <a:ext cx="19988" cy="15798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09" extrusionOk="0">
                    <a:moveTo>
                      <a:pt x="346" y="0"/>
                    </a:moveTo>
                    <a:cubicBezTo>
                      <a:pt x="310" y="0"/>
                      <a:pt x="274" y="7"/>
                      <a:pt x="239" y="20"/>
                    </a:cubicBezTo>
                    <a:cubicBezTo>
                      <a:pt x="131" y="56"/>
                      <a:pt x="60" y="128"/>
                      <a:pt x="12" y="235"/>
                    </a:cubicBezTo>
                    <a:cubicBezTo>
                      <a:pt x="12" y="247"/>
                      <a:pt x="0" y="271"/>
                      <a:pt x="0" y="294"/>
                    </a:cubicBezTo>
                    <a:lnTo>
                      <a:pt x="12" y="425"/>
                    </a:lnTo>
                    <a:lnTo>
                      <a:pt x="48" y="509"/>
                    </a:lnTo>
                    <a:cubicBezTo>
                      <a:pt x="251" y="437"/>
                      <a:pt x="453" y="366"/>
                      <a:pt x="643" y="282"/>
                    </a:cubicBezTo>
                    <a:cubicBezTo>
                      <a:pt x="643" y="247"/>
                      <a:pt x="643" y="211"/>
                      <a:pt x="632" y="187"/>
                    </a:cubicBezTo>
                    <a:lnTo>
                      <a:pt x="596" y="140"/>
                    </a:lnTo>
                    <a:lnTo>
                      <a:pt x="572" y="92"/>
                    </a:lnTo>
                    <a:lnTo>
                      <a:pt x="524" y="56"/>
                    </a:lnTo>
                    <a:cubicBezTo>
                      <a:pt x="465" y="19"/>
                      <a:pt x="405" y="0"/>
                      <a:pt x="34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3"/>
              <p:cNvSpPr/>
              <p:nvPr/>
            </p:nvSpPr>
            <p:spPr>
              <a:xfrm>
                <a:off x="5096758" y="4192549"/>
                <a:ext cx="18902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21" extrusionOk="0">
                    <a:moveTo>
                      <a:pt x="251" y="1"/>
                    </a:moveTo>
                    <a:lnTo>
                      <a:pt x="108" y="84"/>
                    </a:lnTo>
                    <a:lnTo>
                      <a:pt x="48" y="168"/>
                    </a:lnTo>
                    <a:lnTo>
                      <a:pt x="13" y="227"/>
                    </a:lnTo>
                    <a:cubicBezTo>
                      <a:pt x="1" y="299"/>
                      <a:pt x="1" y="370"/>
                      <a:pt x="13" y="430"/>
                    </a:cubicBezTo>
                    <a:lnTo>
                      <a:pt x="13" y="453"/>
                    </a:lnTo>
                    <a:lnTo>
                      <a:pt x="25" y="477"/>
                    </a:lnTo>
                    <a:lnTo>
                      <a:pt x="132" y="584"/>
                    </a:lnTo>
                    <a:lnTo>
                      <a:pt x="215" y="620"/>
                    </a:lnTo>
                    <a:lnTo>
                      <a:pt x="310" y="620"/>
                    </a:lnTo>
                    <a:cubicBezTo>
                      <a:pt x="406" y="549"/>
                      <a:pt x="501" y="489"/>
                      <a:pt x="596" y="418"/>
                    </a:cubicBezTo>
                    <a:lnTo>
                      <a:pt x="596" y="406"/>
                    </a:lnTo>
                    <a:lnTo>
                      <a:pt x="608" y="251"/>
                    </a:lnTo>
                    <a:lnTo>
                      <a:pt x="584" y="191"/>
                    </a:lnTo>
                    <a:lnTo>
                      <a:pt x="513" y="96"/>
                    </a:lnTo>
                    <a:lnTo>
                      <a:pt x="429" y="49"/>
                    </a:lnTo>
                    <a:lnTo>
                      <a:pt x="406" y="37"/>
                    </a:lnTo>
                    <a:cubicBezTo>
                      <a:pt x="358" y="13"/>
                      <a:pt x="298" y="1"/>
                      <a:pt x="251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3"/>
              <p:cNvSpPr/>
              <p:nvPr/>
            </p:nvSpPr>
            <p:spPr>
              <a:xfrm>
                <a:off x="4851751" y="4266107"/>
                <a:ext cx="21106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28" extrusionOk="0">
                    <a:moveTo>
                      <a:pt x="370" y="0"/>
                    </a:moveTo>
                    <a:lnTo>
                      <a:pt x="275" y="12"/>
                    </a:lnTo>
                    <a:lnTo>
                      <a:pt x="239" y="12"/>
                    </a:lnTo>
                    <a:lnTo>
                      <a:pt x="168" y="36"/>
                    </a:lnTo>
                    <a:lnTo>
                      <a:pt x="49" y="143"/>
                    </a:lnTo>
                    <a:lnTo>
                      <a:pt x="25" y="191"/>
                    </a:lnTo>
                    <a:lnTo>
                      <a:pt x="1" y="286"/>
                    </a:lnTo>
                    <a:lnTo>
                      <a:pt x="1" y="346"/>
                    </a:lnTo>
                    <a:lnTo>
                      <a:pt x="25" y="429"/>
                    </a:lnTo>
                    <a:cubicBezTo>
                      <a:pt x="72" y="500"/>
                      <a:pt x="132" y="560"/>
                      <a:pt x="203" y="596"/>
                    </a:cubicBezTo>
                    <a:cubicBezTo>
                      <a:pt x="246" y="617"/>
                      <a:pt x="293" y="628"/>
                      <a:pt x="340" y="628"/>
                    </a:cubicBezTo>
                    <a:cubicBezTo>
                      <a:pt x="425" y="628"/>
                      <a:pt x="511" y="593"/>
                      <a:pt x="572" y="524"/>
                    </a:cubicBezTo>
                    <a:cubicBezTo>
                      <a:pt x="668" y="429"/>
                      <a:pt x="680" y="274"/>
                      <a:pt x="608" y="167"/>
                    </a:cubicBezTo>
                    <a:lnTo>
                      <a:pt x="584" y="143"/>
                    </a:lnTo>
                    <a:cubicBezTo>
                      <a:pt x="572" y="119"/>
                      <a:pt x="561" y="107"/>
                      <a:pt x="549" y="84"/>
                    </a:cubicBez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3"/>
              <p:cNvSpPr/>
              <p:nvPr/>
            </p:nvSpPr>
            <p:spPr>
              <a:xfrm>
                <a:off x="4874315" y="4244257"/>
                <a:ext cx="34017" cy="4997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610" extrusionOk="0">
                    <a:moveTo>
                      <a:pt x="600" y="0"/>
                    </a:moveTo>
                    <a:cubicBezTo>
                      <a:pt x="567" y="0"/>
                      <a:pt x="533" y="5"/>
                      <a:pt x="500" y="14"/>
                    </a:cubicBezTo>
                    <a:cubicBezTo>
                      <a:pt x="477" y="14"/>
                      <a:pt x="441" y="26"/>
                      <a:pt x="417" y="49"/>
                    </a:cubicBezTo>
                    <a:lnTo>
                      <a:pt x="381" y="73"/>
                    </a:lnTo>
                    <a:lnTo>
                      <a:pt x="346" y="97"/>
                    </a:lnTo>
                    <a:lnTo>
                      <a:pt x="310" y="145"/>
                    </a:lnTo>
                    <a:cubicBezTo>
                      <a:pt x="191" y="323"/>
                      <a:pt x="203" y="550"/>
                      <a:pt x="334" y="716"/>
                    </a:cubicBezTo>
                    <a:lnTo>
                      <a:pt x="405" y="776"/>
                    </a:lnTo>
                    <a:lnTo>
                      <a:pt x="322" y="776"/>
                    </a:lnTo>
                    <a:cubicBezTo>
                      <a:pt x="155" y="800"/>
                      <a:pt x="36" y="931"/>
                      <a:pt x="36" y="1085"/>
                    </a:cubicBezTo>
                    <a:cubicBezTo>
                      <a:pt x="36" y="1097"/>
                      <a:pt x="36" y="1121"/>
                      <a:pt x="36" y="1133"/>
                    </a:cubicBezTo>
                    <a:lnTo>
                      <a:pt x="12" y="1169"/>
                    </a:lnTo>
                    <a:lnTo>
                      <a:pt x="12" y="1181"/>
                    </a:lnTo>
                    <a:cubicBezTo>
                      <a:pt x="0" y="1288"/>
                      <a:pt x="12" y="1395"/>
                      <a:pt x="72" y="1478"/>
                    </a:cubicBezTo>
                    <a:lnTo>
                      <a:pt x="107" y="1526"/>
                    </a:lnTo>
                    <a:lnTo>
                      <a:pt x="143" y="1550"/>
                    </a:lnTo>
                    <a:lnTo>
                      <a:pt x="179" y="1573"/>
                    </a:lnTo>
                    <a:cubicBezTo>
                      <a:pt x="226" y="1597"/>
                      <a:pt x="277" y="1609"/>
                      <a:pt x="328" y="1609"/>
                    </a:cubicBezTo>
                    <a:cubicBezTo>
                      <a:pt x="378" y="1609"/>
                      <a:pt x="429" y="1597"/>
                      <a:pt x="477" y="1573"/>
                    </a:cubicBezTo>
                    <a:cubicBezTo>
                      <a:pt x="560" y="1526"/>
                      <a:pt x="619" y="1431"/>
                      <a:pt x="631" y="1335"/>
                    </a:cubicBezTo>
                    <a:lnTo>
                      <a:pt x="631" y="1276"/>
                    </a:lnTo>
                    <a:lnTo>
                      <a:pt x="631" y="1264"/>
                    </a:lnTo>
                    <a:lnTo>
                      <a:pt x="619" y="1204"/>
                    </a:lnTo>
                    <a:lnTo>
                      <a:pt x="619" y="1192"/>
                    </a:lnTo>
                    <a:lnTo>
                      <a:pt x="631" y="1097"/>
                    </a:lnTo>
                    <a:lnTo>
                      <a:pt x="631" y="1026"/>
                    </a:lnTo>
                    <a:lnTo>
                      <a:pt x="607" y="931"/>
                    </a:lnTo>
                    <a:cubicBezTo>
                      <a:pt x="584" y="895"/>
                      <a:pt x="548" y="859"/>
                      <a:pt x="512" y="835"/>
                    </a:cubicBezTo>
                    <a:lnTo>
                      <a:pt x="536" y="835"/>
                    </a:lnTo>
                    <a:cubicBezTo>
                      <a:pt x="557" y="839"/>
                      <a:pt x="577" y="840"/>
                      <a:pt x="596" y="840"/>
                    </a:cubicBezTo>
                    <a:cubicBezTo>
                      <a:pt x="643" y="840"/>
                      <a:pt x="688" y="832"/>
                      <a:pt x="738" y="823"/>
                    </a:cubicBezTo>
                    <a:cubicBezTo>
                      <a:pt x="965" y="764"/>
                      <a:pt x="1096" y="526"/>
                      <a:pt x="1048" y="300"/>
                    </a:cubicBezTo>
                    <a:lnTo>
                      <a:pt x="941" y="157"/>
                    </a:lnTo>
                    <a:lnTo>
                      <a:pt x="858" y="121"/>
                    </a:lnTo>
                    <a:cubicBezTo>
                      <a:pt x="795" y="41"/>
                      <a:pt x="699" y="0"/>
                      <a:pt x="60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3"/>
              <p:cNvSpPr/>
              <p:nvPr/>
            </p:nvSpPr>
            <p:spPr>
              <a:xfrm>
                <a:off x="5174382" y="4070262"/>
                <a:ext cx="20702" cy="2020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51" extrusionOk="0">
                    <a:moveTo>
                      <a:pt x="322" y="0"/>
                    </a:moveTo>
                    <a:cubicBezTo>
                      <a:pt x="226" y="0"/>
                      <a:pt x="131" y="36"/>
                      <a:pt x="60" y="95"/>
                    </a:cubicBezTo>
                    <a:lnTo>
                      <a:pt x="0" y="214"/>
                    </a:lnTo>
                    <a:lnTo>
                      <a:pt x="0" y="310"/>
                    </a:lnTo>
                    <a:lnTo>
                      <a:pt x="36" y="441"/>
                    </a:lnTo>
                    <a:lnTo>
                      <a:pt x="72" y="500"/>
                    </a:lnTo>
                    <a:cubicBezTo>
                      <a:pt x="138" y="596"/>
                      <a:pt x="244" y="650"/>
                      <a:pt x="353" y="650"/>
                    </a:cubicBezTo>
                    <a:cubicBezTo>
                      <a:pt x="420" y="650"/>
                      <a:pt x="488" y="629"/>
                      <a:pt x="548" y="583"/>
                    </a:cubicBezTo>
                    <a:lnTo>
                      <a:pt x="607" y="536"/>
                    </a:lnTo>
                    <a:lnTo>
                      <a:pt x="631" y="488"/>
                    </a:lnTo>
                    <a:lnTo>
                      <a:pt x="655" y="405"/>
                    </a:lnTo>
                    <a:cubicBezTo>
                      <a:pt x="667" y="310"/>
                      <a:pt x="643" y="214"/>
                      <a:pt x="584" y="131"/>
                    </a:cubicBezTo>
                    <a:cubicBezTo>
                      <a:pt x="512" y="60"/>
                      <a:pt x="429" y="12"/>
                      <a:pt x="322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3"/>
              <p:cNvSpPr/>
              <p:nvPr/>
            </p:nvSpPr>
            <p:spPr>
              <a:xfrm>
                <a:off x="5132234" y="4102696"/>
                <a:ext cx="29237" cy="2892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32" extrusionOk="0">
                    <a:moveTo>
                      <a:pt x="400" y="0"/>
                    </a:moveTo>
                    <a:cubicBezTo>
                      <a:pt x="202" y="0"/>
                      <a:pt x="23" y="159"/>
                      <a:pt x="1" y="360"/>
                    </a:cubicBezTo>
                    <a:lnTo>
                      <a:pt x="1" y="419"/>
                    </a:lnTo>
                    <a:lnTo>
                      <a:pt x="13" y="455"/>
                    </a:lnTo>
                    <a:lnTo>
                      <a:pt x="25" y="503"/>
                    </a:lnTo>
                    <a:cubicBezTo>
                      <a:pt x="37" y="527"/>
                      <a:pt x="48" y="550"/>
                      <a:pt x="72" y="574"/>
                    </a:cubicBezTo>
                    <a:cubicBezTo>
                      <a:pt x="120" y="634"/>
                      <a:pt x="203" y="681"/>
                      <a:pt x="287" y="693"/>
                    </a:cubicBezTo>
                    <a:cubicBezTo>
                      <a:pt x="298" y="765"/>
                      <a:pt x="346" y="836"/>
                      <a:pt x="406" y="884"/>
                    </a:cubicBezTo>
                    <a:lnTo>
                      <a:pt x="465" y="920"/>
                    </a:lnTo>
                    <a:lnTo>
                      <a:pt x="525" y="931"/>
                    </a:lnTo>
                    <a:lnTo>
                      <a:pt x="608" y="931"/>
                    </a:lnTo>
                    <a:cubicBezTo>
                      <a:pt x="668" y="931"/>
                      <a:pt x="715" y="908"/>
                      <a:pt x="763" y="872"/>
                    </a:cubicBezTo>
                    <a:cubicBezTo>
                      <a:pt x="906" y="777"/>
                      <a:pt x="941" y="586"/>
                      <a:pt x="858" y="443"/>
                    </a:cubicBezTo>
                    <a:cubicBezTo>
                      <a:pt x="822" y="372"/>
                      <a:pt x="763" y="312"/>
                      <a:pt x="691" y="277"/>
                    </a:cubicBezTo>
                    <a:cubicBezTo>
                      <a:pt x="691" y="217"/>
                      <a:pt x="668" y="158"/>
                      <a:pt x="632" y="110"/>
                    </a:cubicBezTo>
                    <a:cubicBezTo>
                      <a:pt x="608" y="98"/>
                      <a:pt x="596" y="74"/>
                      <a:pt x="584" y="62"/>
                    </a:cubicBezTo>
                    <a:lnTo>
                      <a:pt x="537" y="38"/>
                    </a:lnTo>
                    <a:lnTo>
                      <a:pt x="501" y="15"/>
                    </a:lnTo>
                    <a:lnTo>
                      <a:pt x="441" y="3"/>
                    </a:lnTo>
                    <a:cubicBezTo>
                      <a:pt x="428" y="1"/>
                      <a:pt x="414" y="0"/>
                      <a:pt x="400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3"/>
              <p:cNvSpPr/>
              <p:nvPr/>
            </p:nvSpPr>
            <p:spPr>
              <a:xfrm>
                <a:off x="5034312" y="4109059"/>
                <a:ext cx="7418" cy="85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74" extrusionOk="0">
                    <a:moveTo>
                      <a:pt x="190" y="209"/>
                    </a:moveTo>
                    <a:lnTo>
                      <a:pt x="179" y="226"/>
                    </a:lnTo>
                    <a:cubicBezTo>
                      <a:pt x="185" y="220"/>
                      <a:pt x="188" y="214"/>
                      <a:pt x="190" y="209"/>
                    </a:cubicBezTo>
                    <a:close/>
                    <a:moveTo>
                      <a:pt x="84" y="0"/>
                    </a:moveTo>
                    <a:lnTo>
                      <a:pt x="24" y="119"/>
                    </a:lnTo>
                    <a:cubicBezTo>
                      <a:pt x="1" y="155"/>
                      <a:pt x="1" y="191"/>
                      <a:pt x="24" y="226"/>
                    </a:cubicBezTo>
                    <a:cubicBezTo>
                      <a:pt x="48" y="262"/>
                      <a:pt x="84" y="274"/>
                      <a:pt x="120" y="274"/>
                    </a:cubicBezTo>
                    <a:lnTo>
                      <a:pt x="191" y="203"/>
                    </a:lnTo>
                    <a:lnTo>
                      <a:pt x="191" y="203"/>
                    </a:lnTo>
                    <a:cubicBezTo>
                      <a:pt x="191" y="203"/>
                      <a:pt x="191" y="205"/>
                      <a:pt x="190" y="209"/>
                    </a:cubicBezTo>
                    <a:lnTo>
                      <a:pt x="190" y="209"/>
                    </a:lnTo>
                    <a:lnTo>
                      <a:pt x="239" y="131"/>
                    </a:lnTo>
                    <a:cubicBezTo>
                      <a:pt x="227" y="60"/>
                      <a:pt x="155" y="0"/>
                      <a:pt x="84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3"/>
              <p:cNvSpPr/>
              <p:nvPr/>
            </p:nvSpPr>
            <p:spPr>
              <a:xfrm>
                <a:off x="5100079" y="4149655"/>
                <a:ext cx="63223" cy="49598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598" extrusionOk="0">
                    <a:moveTo>
                      <a:pt x="1118" y="897"/>
                    </a:moveTo>
                    <a:lnTo>
                      <a:pt x="1108" y="931"/>
                    </a:lnTo>
                    <a:lnTo>
                      <a:pt x="1096" y="931"/>
                    </a:lnTo>
                    <a:cubicBezTo>
                      <a:pt x="1107" y="920"/>
                      <a:pt x="1108" y="908"/>
                      <a:pt x="1118" y="897"/>
                    </a:cubicBezTo>
                    <a:close/>
                    <a:moveTo>
                      <a:pt x="1096" y="1264"/>
                    </a:moveTo>
                    <a:lnTo>
                      <a:pt x="1120" y="1276"/>
                    </a:lnTo>
                    <a:lnTo>
                      <a:pt x="1096" y="1300"/>
                    </a:lnTo>
                    <a:cubicBezTo>
                      <a:pt x="1096" y="1288"/>
                      <a:pt x="1096" y="1276"/>
                      <a:pt x="1096" y="1264"/>
                    </a:cubicBezTo>
                    <a:close/>
                    <a:moveTo>
                      <a:pt x="1673" y="1"/>
                    </a:moveTo>
                    <a:cubicBezTo>
                      <a:pt x="1663" y="1"/>
                      <a:pt x="1654" y="1"/>
                      <a:pt x="1644" y="2"/>
                    </a:cubicBezTo>
                    <a:cubicBezTo>
                      <a:pt x="1620" y="2"/>
                      <a:pt x="1608" y="14"/>
                      <a:pt x="1585" y="14"/>
                    </a:cubicBezTo>
                    <a:lnTo>
                      <a:pt x="1477" y="85"/>
                    </a:lnTo>
                    <a:lnTo>
                      <a:pt x="1430" y="145"/>
                    </a:lnTo>
                    <a:lnTo>
                      <a:pt x="1382" y="264"/>
                    </a:lnTo>
                    <a:cubicBezTo>
                      <a:pt x="1382" y="323"/>
                      <a:pt x="1382" y="371"/>
                      <a:pt x="1406" y="430"/>
                    </a:cubicBezTo>
                    <a:cubicBezTo>
                      <a:pt x="1311" y="454"/>
                      <a:pt x="1239" y="526"/>
                      <a:pt x="1192" y="609"/>
                    </a:cubicBezTo>
                    <a:lnTo>
                      <a:pt x="1215" y="764"/>
                    </a:lnTo>
                    <a:lnTo>
                      <a:pt x="1132" y="847"/>
                    </a:lnTo>
                    <a:lnTo>
                      <a:pt x="1118" y="897"/>
                    </a:lnTo>
                    <a:lnTo>
                      <a:pt x="1118" y="897"/>
                    </a:lnTo>
                    <a:cubicBezTo>
                      <a:pt x="1096" y="920"/>
                      <a:pt x="1084" y="943"/>
                      <a:pt x="1073" y="966"/>
                    </a:cubicBezTo>
                    <a:lnTo>
                      <a:pt x="989" y="859"/>
                    </a:lnTo>
                    <a:cubicBezTo>
                      <a:pt x="937" y="826"/>
                      <a:pt x="877" y="810"/>
                      <a:pt x="818" y="810"/>
                    </a:cubicBezTo>
                    <a:cubicBezTo>
                      <a:pt x="727" y="810"/>
                      <a:pt x="637" y="847"/>
                      <a:pt x="572" y="919"/>
                    </a:cubicBezTo>
                    <a:cubicBezTo>
                      <a:pt x="572" y="871"/>
                      <a:pt x="561" y="835"/>
                      <a:pt x="537" y="800"/>
                    </a:cubicBezTo>
                    <a:cubicBezTo>
                      <a:pt x="489" y="716"/>
                      <a:pt x="406" y="657"/>
                      <a:pt x="311" y="645"/>
                    </a:cubicBezTo>
                    <a:lnTo>
                      <a:pt x="191" y="669"/>
                    </a:lnTo>
                    <a:lnTo>
                      <a:pt x="108" y="716"/>
                    </a:lnTo>
                    <a:lnTo>
                      <a:pt x="25" y="811"/>
                    </a:lnTo>
                    <a:lnTo>
                      <a:pt x="1" y="871"/>
                    </a:lnTo>
                    <a:lnTo>
                      <a:pt x="1" y="1002"/>
                    </a:lnTo>
                    <a:lnTo>
                      <a:pt x="25" y="1097"/>
                    </a:lnTo>
                    <a:lnTo>
                      <a:pt x="37" y="1121"/>
                    </a:lnTo>
                    <a:cubicBezTo>
                      <a:pt x="61" y="1169"/>
                      <a:pt x="96" y="1204"/>
                      <a:pt x="144" y="1240"/>
                    </a:cubicBezTo>
                    <a:lnTo>
                      <a:pt x="334" y="1264"/>
                    </a:lnTo>
                    <a:lnTo>
                      <a:pt x="453" y="1204"/>
                    </a:lnTo>
                    <a:lnTo>
                      <a:pt x="465" y="1192"/>
                    </a:lnTo>
                    <a:lnTo>
                      <a:pt x="465" y="1240"/>
                    </a:lnTo>
                    <a:lnTo>
                      <a:pt x="442" y="1300"/>
                    </a:lnTo>
                    <a:lnTo>
                      <a:pt x="442" y="1312"/>
                    </a:lnTo>
                    <a:cubicBezTo>
                      <a:pt x="477" y="1419"/>
                      <a:pt x="537" y="1502"/>
                      <a:pt x="620" y="1562"/>
                    </a:cubicBezTo>
                    <a:lnTo>
                      <a:pt x="692" y="1585"/>
                    </a:lnTo>
                    <a:lnTo>
                      <a:pt x="739" y="1597"/>
                    </a:lnTo>
                    <a:lnTo>
                      <a:pt x="787" y="1597"/>
                    </a:lnTo>
                    <a:cubicBezTo>
                      <a:pt x="1132" y="1323"/>
                      <a:pt x="1477" y="1050"/>
                      <a:pt x="1799" y="752"/>
                    </a:cubicBezTo>
                    <a:lnTo>
                      <a:pt x="1799" y="681"/>
                    </a:lnTo>
                    <a:lnTo>
                      <a:pt x="1787" y="645"/>
                    </a:lnTo>
                    <a:lnTo>
                      <a:pt x="1846" y="621"/>
                    </a:lnTo>
                    <a:lnTo>
                      <a:pt x="1918" y="573"/>
                    </a:lnTo>
                    <a:cubicBezTo>
                      <a:pt x="2013" y="466"/>
                      <a:pt x="2037" y="311"/>
                      <a:pt x="1977" y="180"/>
                    </a:cubicBezTo>
                    <a:cubicBezTo>
                      <a:pt x="1922" y="70"/>
                      <a:pt x="1795" y="1"/>
                      <a:pt x="1673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3"/>
              <p:cNvSpPr/>
              <p:nvPr/>
            </p:nvSpPr>
            <p:spPr>
              <a:xfrm>
                <a:off x="5187790" y="4121970"/>
                <a:ext cx="16915" cy="1704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9" extrusionOk="0">
                    <a:moveTo>
                      <a:pt x="63" y="512"/>
                    </a:moveTo>
                    <a:cubicBezTo>
                      <a:pt x="68" y="524"/>
                      <a:pt x="74" y="536"/>
                      <a:pt x="80" y="549"/>
                    </a:cubicBezTo>
                    <a:lnTo>
                      <a:pt x="80" y="537"/>
                    </a:lnTo>
                    <a:cubicBezTo>
                      <a:pt x="74" y="529"/>
                      <a:pt x="69" y="520"/>
                      <a:pt x="63" y="512"/>
                    </a:cubicBezTo>
                    <a:close/>
                    <a:moveTo>
                      <a:pt x="342" y="1"/>
                    </a:moveTo>
                    <a:cubicBezTo>
                      <a:pt x="288" y="1"/>
                      <a:pt x="235" y="13"/>
                      <a:pt x="187" y="37"/>
                    </a:cubicBezTo>
                    <a:lnTo>
                      <a:pt x="140" y="60"/>
                    </a:lnTo>
                    <a:lnTo>
                      <a:pt x="116" y="84"/>
                    </a:lnTo>
                    <a:lnTo>
                      <a:pt x="80" y="120"/>
                    </a:lnTo>
                    <a:cubicBezTo>
                      <a:pt x="68" y="144"/>
                      <a:pt x="56" y="168"/>
                      <a:pt x="44" y="191"/>
                    </a:cubicBezTo>
                    <a:cubicBezTo>
                      <a:pt x="1" y="300"/>
                      <a:pt x="7" y="420"/>
                      <a:pt x="63" y="512"/>
                    </a:cubicBezTo>
                    <a:lnTo>
                      <a:pt x="63" y="512"/>
                    </a:lnTo>
                    <a:cubicBezTo>
                      <a:pt x="59" y="500"/>
                      <a:pt x="56" y="489"/>
                      <a:pt x="56" y="477"/>
                    </a:cubicBezTo>
                    <a:lnTo>
                      <a:pt x="56" y="477"/>
                    </a:lnTo>
                    <a:lnTo>
                      <a:pt x="116" y="549"/>
                    </a:lnTo>
                    <a:cubicBezTo>
                      <a:pt x="259" y="382"/>
                      <a:pt x="413" y="227"/>
                      <a:pt x="544" y="72"/>
                    </a:cubicBezTo>
                    <a:cubicBezTo>
                      <a:pt x="533" y="60"/>
                      <a:pt x="509" y="49"/>
                      <a:pt x="497" y="37"/>
                    </a:cubicBezTo>
                    <a:cubicBezTo>
                      <a:pt x="449" y="13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3"/>
              <p:cNvSpPr/>
              <p:nvPr/>
            </p:nvSpPr>
            <p:spPr>
              <a:xfrm>
                <a:off x="5020655" y="4217037"/>
                <a:ext cx="37338" cy="3321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070" extrusionOk="0">
                    <a:moveTo>
                      <a:pt x="415" y="1"/>
                    </a:moveTo>
                    <a:cubicBezTo>
                      <a:pt x="388" y="1"/>
                      <a:pt x="360" y="4"/>
                      <a:pt x="334" y="10"/>
                    </a:cubicBezTo>
                    <a:lnTo>
                      <a:pt x="250" y="10"/>
                    </a:lnTo>
                    <a:lnTo>
                      <a:pt x="143" y="81"/>
                    </a:lnTo>
                    <a:lnTo>
                      <a:pt x="72" y="141"/>
                    </a:lnTo>
                    <a:lnTo>
                      <a:pt x="24" y="272"/>
                    </a:lnTo>
                    <a:cubicBezTo>
                      <a:pt x="0" y="450"/>
                      <a:pt x="131" y="629"/>
                      <a:pt x="322" y="653"/>
                    </a:cubicBezTo>
                    <a:lnTo>
                      <a:pt x="286" y="736"/>
                    </a:lnTo>
                    <a:lnTo>
                      <a:pt x="322" y="855"/>
                    </a:lnTo>
                    <a:lnTo>
                      <a:pt x="453" y="1010"/>
                    </a:lnTo>
                    <a:cubicBezTo>
                      <a:pt x="501" y="1029"/>
                      <a:pt x="558" y="1049"/>
                      <a:pt x="622" y="1049"/>
                    </a:cubicBezTo>
                    <a:cubicBezTo>
                      <a:pt x="637" y="1049"/>
                      <a:pt x="652" y="1048"/>
                      <a:pt x="667" y="1046"/>
                    </a:cubicBezTo>
                    <a:lnTo>
                      <a:pt x="667" y="1069"/>
                    </a:lnTo>
                    <a:cubicBezTo>
                      <a:pt x="857" y="986"/>
                      <a:pt x="1036" y="891"/>
                      <a:pt x="1203" y="796"/>
                    </a:cubicBezTo>
                    <a:lnTo>
                      <a:pt x="1131" y="748"/>
                    </a:lnTo>
                    <a:lnTo>
                      <a:pt x="1048" y="724"/>
                    </a:lnTo>
                    <a:lnTo>
                      <a:pt x="917" y="724"/>
                    </a:lnTo>
                    <a:lnTo>
                      <a:pt x="893" y="629"/>
                    </a:lnTo>
                    <a:lnTo>
                      <a:pt x="845" y="557"/>
                    </a:lnTo>
                    <a:lnTo>
                      <a:pt x="750" y="474"/>
                    </a:lnTo>
                    <a:cubicBezTo>
                      <a:pt x="726" y="474"/>
                      <a:pt x="703" y="462"/>
                      <a:pt x="691" y="462"/>
                    </a:cubicBezTo>
                    <a:cubicBezTo>
                      <a:pt x="715" y="415"/>
                      <a:pt x="738" y="355"/>
                      <a:pt x="738" y="295"/>
                    </a:cubicBezTo>
                    <a:lnTo>
                      <a:pt x="726" y="212"/>
                    </a:lnTo>
                    <a:lnTo>
                      <a:pt x="703" y="153"/>
                    </a:lnTo>
                    <a:lnTo>
                      <a:pt x="643" y="81"/>
                    </a:lnTo>
                    <a:cubicBezTo>
                      <a:pt x="581" y="28"/>
                      <a:pt x="498" y="1"/>
                      <a:pt x="415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3"/>
              <p:cNvSpPr/>
              <p:nvPr/>
            </p:nvSpPr>
            <p:spPr>
              <a:xfrm>
                <a:off x="5178821" y="4093168"/>
                <a:ext cx="21819" cy="214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91" extrusionOk="0">
                    <a:moveTo>
                      <a:pt x="262" y="0"/>
                    </a:moveTo>
                    <a:lnTo>
                      <a:pt x="143" y="60"/>
                    </a:lnTo>
                    <a:lnTo>
                      <a:pt x="226" y="191"/>
                    </a:lnTo>
                    <a:lnTo>
                      <a:pt x="71" y="119"/>
                    </a:lnTo>
                    <a:lnTo>
                      <a:pt x="24" y="203"/>
                    </a:lnTo>
                    <a:lnTo>
                      <a:pt x="0" y="369"/>
                    </a:lnTo>
                    <a:cubicBezTo>
                      <a:pt x="48" y="512"/>
                      <a:pt x="143" y="619"/>
                      <a:pt x="262" y="691"/>
                    </a:cubicBezTo>
                    <a:lnTo>
                      <a:pt x="452" y="667"/>
                    </a:lnTo>
                    <a:lnTo>
                      <a:pt x="536" y="607"/>
                    </a:lnTo>
                    <a:lnTo>
                      <a:pt x="560" y="607"/>
                    </a:lnTo>
                    <a:cubicBezTo>
                      <a:pt x="607" y="572"/>
                      <a:pt x="643" y="524"/>
                      <a:pt x="679" y="476"/>
                    </a:cubicBezTo>
                    <a:lnTo>
                      <a:pt x="702" y="405"/>
                    </a:lnTo>
                    <a:lnTo>
                      <a:pt x="702" y="345"/>
                    </a:lnTo>
                    <a:lnTo>
                      <a:pt x="691" y="274"/>
                    </a:lnTo>
                    <a:cubicBezTo>
                      <a:pt x="655" y="167"/>
                      <a:pt x="572" y="72"/>
                      <a:pt x="476" y="24"/>
                    </a:cubicBezTo>
                    <a:lnTo>
                      <a:pt x="464" y="1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3"/>
              <p:cNvSpPr/>
              <p:nvPr/>
            </p:nvSpPr>
            <p:spPr>
              <a:xfrm>
                <a:off x="5004019" y="4137830"/>
                <a:ext cx="19988" cy="20019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5" extrusionOk="0">
                    <a:moveTo>
                      <a:pt x="343" y="0"/>
                    </a:moveTo>
                    <a:cubicBezTo>
                      <a:pt x="332" y="0"/>
                      <a:pt x="321" y="1"/>
                      <a:pt x="310" y="2"/>
                    </a:cubicBezTo>
                    <a:cubicBezTo>
                      <a:pt x="191" y="14"/>
                      <a:pt x="96" y="97"/>
                      <a:pt x="48" y="216"/>
                    </a:cubicBezTo>
                    <a:cubicBezTo>
                      <a:pt x="0" y="300"/>
                      <a:pt x="0" y="407"/>
                      <a:pt x="48" y="502"/>
                    </a:cubicBezTo>
                    <a:cubicBezTo>
                      <a:pt x="84" y="573"/>
                      <a:pt x="155" y="633"/>
                      <a:pt x="238" y="645"/>
                    </a:cubicBezTo>
                    <a:lnTo>
                      <a:pt x="393" y="621"/>
                    </a:lnTo>
                    <a:lnTo>
                      <a:pt x="477" y="561"/>
                    </a:lnTo>
                    <a:lnTo>
                      <a:pt x="548" y="478"/>
                    </a:lnTo>
                    <a:lnTo>
                      <a:pt x="548" y="478"/>
                    </a:lnTo>
                    <a:cubicBezTo>
                      <a:pt x="548" y="502"/>
                      <a:pt x="524" y="526"/>
                      <a:pt x="512" y="538"/>
                    </a:cubicBezTo>
                    <a:cubicBezTo>
                      <a:pt x="560" y="502"/>
                      <a:pt x="596" y="454"/>
                      <a:pt x="619" y="395"/>
                    </a:cubicBezTo>
                    <a:lnTo>
                      <a:pt x="643" y="300"/>
                    </a:lnTo>
                    <a:lnTo>
                      <a:pt x="643" y="216"/>
                    </a:lnTo>
                    <a:lnTo>
                      <a:pt x="596" y="121"/>
                    </a:lnTo>
                    <a:cubicBezTo>
                      <a:pt x="532" y="46"/>
                      <a:pt x="439" y="0"/>
                      <a:pt x="343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3"/>
              <p:cNvSpPr/>
              <p:nvPr/>
            </p:nvSpPr>
            <p:spPr>
              <a:xfrm>
                <a:off x="5164388" y="4147855"/>
                <a:ext cx="15922" cy="1629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25" extrusionOk="0">
                    <a:moveTo>
                      <a:pt x="310" y="0"/>
                    </a:moveTo>
                    <a:lnTo>
                      <a:pt x="167" y="36"/>
                    </a:lnTo>
                    <a:lnTo>
                      <a:pt x="84" y="107"/>
                    </a:lnTo>
                    <a:lnTo>
                      <a:pt x="13" y="227"/>
                    </a:lnTo>
                    <a:lnTo>
                      <a:pt x="1" y="358"/>
                    </a:lnTo>
                    <a:lnTo>
                      <a:pt x="24" y="488"/>
                    </a:lnTo>
                    <a:lnTo>
                      <a:pt x="60" y="524"/>
                    </a:lnTo>
                    <a:cubicBezTo>
                      <a:pt x="215" y="381"/>
                      <a:pt x="358" y="227"/>
                      <a:pt x="513" y="84"/>
                    </a:cubicBezTo>
                    <a:lnTo>
                      <a:pt x="429" y="1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1" name="Google Shape;3101;p43"/>
            <p:cNvGrpSpPr/>
            <p:nvPr/>
          </p:nvGrpSpPr>
          <p:grpSpPr>
            <a:xfrm>
              <a:off x="3812255" y="1722953"/>
              <a:ext cx="1276100" cy="3420607"/>
              <a:chOff x="3812255" y="1722953"/>
              <a:chExt cx="1276100" cy="3420607"/>
            </a:xfrm>
          </p:grpSpPr>
          <p:sp>
            <p:nvSpPr>
              <p:cNvPr id="3102" name="Google Shape;3102;p43"/>
              <p:cNvSpPr/>
              <p:nvPr/>
            </p:nvSpPr>
            <p:spPr>
              <a:xfrm>
                <a:off x="4427536" y="3946517"/>
                <a:ext cx="629596" cy="865046"/>
              </a:xfrm>
              <a:custGeom>
                <a:avLst/>
                <a:gdLst/>
                <a:ahLst/>
                <a:cxnLst/>
                <a:rect l="l" t="t" r="r" b="b"/>
                <a:pathLst>
                  <a:path w="20285" h="27871" extrusionOk="0">
                    <a:moveTo>
                      <a:pt x="19461" y="1"/>
                    </a:moveTo>
                    <a:cubicBezTo>
                      <a:pt x="19381" y="1"/>
                      <a:pt x="19295" y="19"/>
                      <a:pt x="19205" y="58"/>
                    </a:cubicBezTo>
                    <a:cubicBezTo>
                      <a:pt x="8895" y="4737"/>
                      <a:pt x="1548" y="15143"/>
                      <a:pt x="36" y="27228"/>
                    </a:cubicBezTo>
                    <a:cubicBezTo>
                      <a:pt x="1" y="27538"/>
                      <a:pt x="227" y="27823"/>
                      <a:pt x="536" y="27871"/>
                    </a:cubicBezTo>
                    <a:lnTo>
                      <a:pt x="608" y="27871"/>
                    </a:lnTo>
                    <a:cubicBezTo>
                      <a:pt x="894" y="27859"/>
                      <a:pt x="1132" y="27657"/>
                      <a:pt x="1179" y="27371"/>
                    </a:cubicBezTo>
                    <a:cubicBezTo>
                      <a:pt x="2644" y="15679"/>
                      <a:pt x="9728" y="5606"/>
                      <a:pt x="19682" y="1106"/>
                    </a:cubicBezTo>
                    <a:cubicBezTo>
                      <a:pt x="20284" y="825"/>
                      <a:pt x="20007" y="1"/>
                      <a:pt x="19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3"/>
              <p:cNvSpPr/>
              <p:nvPr/>
            </p:nvSpPr>
            <p:spPr>
              <a:xfrm>
                <a:off x="4422725" y="3939068"/>
                <a:ext cx="632327" cy="877213"/>
              </a:xfrm>
              <a:custGeom>
                <a:avLst/>
                <a:gdLst/>
                <a:ahLst/>
                <a:cxnLst/>
                <a:rect l="l" t="t" r="r" b="b"/>
                <a:pathLst>
                  <a:path w="20373" h="28263" extrusionOk="0">
                    <a:moveTo>
                      <a:pt x="18932" y="286"/>
                    </a:moveTo>
                    <a:lnTo>
                      <a:pt x="18932" y="286"/>
                    </a:lnTo>
                    <a:cubicBezTo>
                      <a:pt x="18926" y="289"/>
                      <a:pt x="18920" y="292"/>
                      <a:pt x="18916" y="295"/>
                    </a:cubicBezTo>
                    <a:lnTo>
                      <a:pt x="18916" y="295"/>
                    </a:lnTo>
                    <a:cubicBezTo>
                      <a:pt x="18921" y="292"/>
                      <a:pt x="18927" y="289"/>
                      <a:pt x="18932" y="286"/>
                    </a:cubicBezTo>
                    <a:close/>
                    <a:moveTo>
                      <a:pt x="17443" y="989"/>
                    </a:moveTo>
                    <a:cubicBezTo>
                      <a:pt x="17444" y="991"/>
                      <a:pt x="17445" y="994"/>
                      <a:pt x="17445" y="996"/>
                    </a:cubicBezTo>
                    <a:lnTo>
                      <a:pt x="17445" y="996"/>
                    </a:lnTo>
                    <a:cubicBezTo>
                      <a:pt x="17445" y="993"/>
                      <a:pt x="17444" y="991"/>
                      <a:pt x="17443" y="989"/>
                    </a:cubicBezTo>
                    <a:close/>
                    <a:moveTo>
                      <a:pt x="17137" y="1483"/>
                    </a:moveTo>
                    <a:cubicBezTo>
                      <a:pt x="17125" y="1483"/>
                      <a:pt x="17108" y="1488"/>
                      <a:pt x="17086" y="1500"/>
                    </a:cubicBezTo>
                    <a:cubicBezTo>
                      <a:pt x="17022" y="1528"/>
                      <a:pt x="17036" y="1556"/>
                      <a:pt x="17073" y="1556"/>
                    </a:cubicBezTo>
                    <a:cubicBezTo>
                      <a:pt x="17084" y="1556"/>
                      <a:pt x="17097" y="1553"/>
                      <a:pt x="17110" y="1548"/>
                    </a:cubicBezTo>
                    <a:cubicBezTo>
                      <a:pt x="17163" y="1522"/>
                      <a:pt x="17170" y="1483"/>
                      <a:pt x="17137" y="1483"/>
                    </a:cubicBezTo>
                    <a:close/>
                    <a:moveTo>
                      <a:pt x="16824" y="1679"/>
                    </a:moveTo>
                    <a:lnTo>
                      <a:pt x="16824" y="1679"/>
                    </a:lnTo>
                    <a:cubicBezTo>
                      <a:pt x="16717" y="1751"/>
                      <a:pt x="16717" y="1762"/>
                      <a:pt x="16801" y="1762"/>
                    </a:cubicBezTo>
                    <a:cubicBezTo>
                      <a:pt x="16824" y="1727"/>
                      <a:pt x="16860" y="1691"/>
                      <a:pt x="16824" y="1679"/>
                    </a:cubicBezTo>
                    <a:close/>
                    <a:moveTo>
                      <a:pt x="18491" y="1762"/>
                    </a:moveTo>
                    <a:lnTo>
                      <a:pt x="18491" y="1762"/>
                    </a:lnTo>
                    <a:cubicBezTo>
                      <a:pt x="18432" y="1774"/>
                      <a:pt x="18384" y="1786"/>
                      <a:pt x="18336" y="1822"/>
                    </a:cubicBezTo>
                    <a:cubicBezTo>
                      <a:pt x="18342" y="1834"/>
                      <a:pt x="18348" y="1840"/>
                      <a:pt x="18359" y="1840"/>
                    </a:cubicBezTo>
                    <a:cubicBezTo>
                      <a:pt x="18369" y="1840"/>
                      <a:pt x="18384" y="1834"/>
                      <a:pt x="18408" y="1822"/>
                    </a:cubicBezTo>
                    <a:cubicBezTo>
                      <a:pt x="18408" y="1810"/>
                      <a:pt x="18515" y="1774"/>
                      <a:pt x="18491" y="1762"/>
                    </a:cubicBezTo>
                    <a:close/>
                    <a:moveTo>
                      <a:pt x="16222" y="1902"/>
                    </a:moveTo>
                    <a:cubicBezTo>
                      <a:pt x="16231" y="1902"/>
                      <a:pt x="16237" y="1907"/>
                      <a:pt x="16241" y="1917"/>
                    </a:cubicBezTo>
                    <a:lnTo>
                      <a:pt x="16193" y="1953"/>
                    </a:lnTo>
                    <a:lnTo>
                      <a:pt x="16122" y="1953"/>
                    </a:lnTo>
                    <a:cubicBezTo>
                      <a:pt x="16164" y="1928"/>
                      <a:pt x="16200" y="1902"/>
                      <a:pt x="16222" y="1902"/>
                    </a:cubicBezTo>
                    <a:close/>
                    <a:moveTo>
                      <a:pt x="17377" y="2607"/>
                    </a:moveTo>
                    <a:cubicBezTo>
                      <a:pt x="17386" y="2607"/>
                      <a:pt x="17393" y="2611"/>
                      <a:pt x="17396" y="2620"/>
                    </a:cubicBezTo>
                    <a:lnTo>
                      <a:pt x="17229" y="2715"/>
                    </a:lnTo>
                    <a:cubicBezTo>
                      <a:pt x="17217" y="2691"/>
                      <a:pt x="17229" y="2679"/>
                      <a:pt x="17277" y="2655"/>
                    </a:cubicBezTo>
                    <a:cubicBezTo>
                      <a:pt x="17303" y="2638"/>
                      <a:pt x="17350" y="2607"/>
                      <a:pt x="17377" y="2607"/>
                    </a:cubicBezTo>
                    <a:close/>
                    <a:moveTo>
                      <a:pt x="16515" y="3072"/>
                    </a:moveTo>
                    <a:cubicBezTo>
                      <a:pt x="16515" y="3073"/>
                      <a:pt x="16516" y="3074"/>
                      <a:pt x="16516" y="3075"/>
                    </a:cubicBezTo>
                    <a:lnTo>
                      <a:pt x="16516" y="3075"/>
                    </a:lnTo>
                    <a:cubicBezTo>
                      <a:pt x="16516" y="3074"/>
                      <a:pt x="16516" y="3073"/>
                      <a:pt x="16515" y="3072"/>
                    </a:cubicBezTo>
                    <a:close/>
                    <a:moveTo>
                      <a:pt x="15307" y="3943"/>
                    </a:moveTo>
                    <a:cubicBezTo>
                      <a:pt x="15306" y="3943"/>
                      <a:pt x="15301" y="3946"/>
                      <a:pt x="15288" y="3953"/>
                    </a:cubicBezTo>
                    <a:lnTo>
                      <a:pt x="15294" y="3953"/>
                    </a:lnTo>
                    <a:cubicBezTo>
                      <a:pt x="15301" y="3948"/>
                      <a:pt x="15308" y="3943"/>
                      <a:pt x="15307" y="3943"/>
                    </a:cubicBezTo>
                    <a:close/>
                    <a:moveTo>
                      <a:pt x="15294" y="3953"/>
                    </a:moveTo>
                    <a:lnTo>
                      <a:pt x="15294" y="3953"/>
                    </a:lnTo>
                    <a:cubicBezTo>
                      <a:pt x="15288" y="3958"/>
                      <a:pt x="15281" y="3963"/>
                      <a:pt x="15282" y="3963"/>
                    </a:cubicBezTo>
                    <a:cubicBezTo>
                      <a:pt x="15283" y="3963"/>
                      <a:pt x="15288" y="3961"/>
                      <a:pt x="15300" y="3953"/>
                    </a:cubicBezTo>
                    <a:close/>
                    <a:moveTo>
                      <a:pt x="13414" y="3961"/>
                    </a:moveTo>
                    <a:cubicBezTo>
                      <a:pt x="13416" y="3962"/>
                      <a:pt x="13418" y="3964"/>
                      <a:pt x="13419" y="3965"/>
                    </a:cubicBezTo>
                    <a:cubicBezTo>
                      <a:pt x="13418" y="3963"/>
                      <a:pt x="13416" y="3962"/>
                      <a:pt x="13414" y="3961"/>
                    </a:cubicBezTo>
                    <a:close/>
                    <a:moveTo>
                      <a:pt x="15110" y="4001"/>
                    </a:moveTo>
                    <a:cubicBezTo>
                      <a:pt x="15110" y="4001"/>
                      <a:pt x="15111" y="4002"/>
                      <a:pt x="15111" y="4002"/>
                    </a:cubicBezTo>
                    <a:lnTo>
                      <a:pt x="15111" y="4002"/>
                    </a:lnTo>
                    <a:cubicBezTo>
                      <a:pt x="15111" y="4002"/>
                      <a:pt x="15110" y="4001"/>
                      <a:pt x="15110" y="4001"/>
                    </a:cubicBezTo>
                    <a:close/>
                    <a:moveTo>
                      <a:pt x="15345" y="3915"/>
                    </a:moveTo>
                    <a:cubicBezTo>
                      <a:pt x="15351" y="3915"/>
                      <a:pt x="15350" y="3922"/>
                      <a:pt x="15336" y="3941"/>
                    </a:cubicBezTo>
                    <a:lnTo>
                      <a:pt x="15277" y="4037"/>
                    </a:lnTo>
                    <a:cubicBezTo>
                      <a:pt x="15265" y="4025"/>
                      <a:pt x="15241" y="3989"/>
                      <a:pt x="15288" y="3953"/>
                    </a:cubicBezTo>
                    <a:cubicBezTo>
                      <a:pt x="15310" y="3932"/>
                      <a:pt x="15336" y="3915"/>
                      <a:pt x="15345" y="3915"/>
                    </a:cubicBezTo>
                    <a:close/>
                    <a:moveTo>
                      <a:pt x="13950" y="4992"/>
                    </a:moveTo>
                    <a:cubicBezTo>
                      <a:pt x="13975" y="4992"/>
                      <a:pt x="13983" y="5004"/>
                      <a:pt x="13931" y="5049"/>
                    </a:cubicBezTo>
                    <a:cubicBezTo>
                      <a:pt x="13910" y="5066"/>
                      <a:pt x="13893" y="5074"/>
                      <a:pt x="13881" y="5074"/>
                    </a:cubicBezTo>
                    <a:cubicBezTo>
                      <a:pt x="13853" y="5074"/>
                      <a:pt x="13854" y="5034"/>
                      <a:pt x="13895" y="5001"/>
                    </a:cubicBezTo>
                    <a:cubicBezTo>
                      <a:pt x="13913" y="4996"/>
                      <a:pt x="13935" y="4992"/>
                      <a:pt x="13950" y="4992"/>
                    </a:cubicBezTo>
                    <a:close/>
                    <a:moveTo>
                      <a:pt x="11252" y="5477"/>
                    </a:moveTo>
                    <a:cubicBezTo>
                      <a:pt x="11253" y="5478"/>
                      <a:pt x="11254" y="5479"/>
                      <a:pt x="11254" y="5480"/>
                    </a:cubicBezTo>
                    <a:lnTo>
                      <a:pt x="11254" y="5480"/>
                    </a:lnTo>
                    <a:cubicBezTo>
                      <a:pt x="11254" y="5479"/>
                      <a:pt x="11253" y="5478"/>
                      <a:pt x="11252" y="5477"/>
                    </a:cubicBezTo>
                    <a:close/>
                    <a:moveTo>
                      <a:pt x="10464" y="6191"/>
                    </a:moveTo>
                    <a:cubicBezTo>
                      <a:pt x="10459" y="6191"/>
                      <a:pt x="10451" y="6199"/>
                      <a:pt x="10446" y="6204"/>
                    </a:cubicBezTo>
                    <a:lnTo>
                      <a:pt x="10446" y="6204"/>
                    </a:lnTo>
                    <a:cubicBezTo>
                      <a:pt x="10450" y="6202"/>
                      <a:pt x="10456" y="6198"/>
                      <a:pt x="10465" y="6191"/>
                    </a:cubicBezTo>
                    <a:lnTo>
                      <a:pt x="10465" y="6191"/>
                    </a:lnTo>
                    <a:cubicBezTo>
                      <a:pt x="10465" y="6191"/>
                      <a:pt x="10464" y="6191"/>
                      <a:pt x="10464" y="6191"/>
                    </a:cubicBezTo>
                    <a:close/>
                    <a:moveTo>
                      <a:pt x="10443" y="6203"/>
                    </a:moveTo>
                    <a:cubicBezTo>
                      <a:pt x="10441" y="6207"/>
                      <a:pt x="10440" y="6209"/>
                      <a:pt x="10441" y="6209"/>
                    </a:cubicBezTo>
                    <a:cubicBezTo>
                      <a:pt x="10441" y="6209"/>
                      <a:pt x="10443" y="6207"/>
                      <a:pt x="10446" y="6204"/>
                    </a:cubicBezTo>
                    <a:lnTo>
                      <a:pt x="10446" y="6204"/>
                    </a:lnTo>
                    <a:cubicBezTo>
                      <a:pt x="10444" y="6205"/>
                      <a:pt x="10443" y="6205"/>
                      <a:pt x="10443" y="6205"/>
                    </a:cubicBezTo>
                    <a:cubicBezTo>
                      <a:pt x="10442" y="6205"/>
                      <a:pt x="10442" y="6205"/>
                      <a:pt x="10443" y="6203"/>
                    </a:cubicBezTo>
                    <a:close/>
                    <a:moveTo>
                      <a:pt x="9204" y="7418"/>
                    </a:moveTo>
                    <a:lnTo>
                      <a:pt x="9169" y="7466"/>
                    </a:lnTo>
                    <a:lnTo>
                      <a:pt x="9145" y="7525"/>
                    </a:lnTo>
                    <a:cubicBezTo>
                      <a:pt x="9228" y="7489"/>
                      <a:pt x="9252" y="7454"/>
                      <a:pt x="9204" y="7418"/>
                    </a:cubicBezTo>
                    <a:close/>
                    <a:moveTo>
                      <a:pt x="12323" y="4778"/>
                    </a:moveTo>
                    <a:cubicBezTo>
                      <a:pt x="12242" y="4778"/>
                      <a:pt x="12120" y="4809"/>
                      <a:pt x="12062" y="4834"/>
                    </a:cubicBezTo>
                    <a:cubicBezTo>
                      <a:pt x="12050" y="4834"/>
                      <a:pt x="11907" y="4882"/>
                      <a:pt x="11919" y="4906"/>
                    </a:cubicBezTo>
                    <a:cubicBezTo>
                      <a:pt x="11895" y="4941"/>
                      <a:pt x="11859" y="4977"/>
                      <a:pt x="11824" y="5001"/>
                    </a:cubicBezTo>
                    <a:cubicBezTo>
                      <a:pt x="11740" y="5037"/>
                      <a:pt x="11657" y="5084"/>
                      <a:pt x="11598" y="5156"/>
                    </a:cubicBezTo>
                    <a:cubicBezTo>
                      <a:pt x="11562" y="5227"/>
                      <a:pt x="11574" y="5251"/>
                      <a:pt x="11490" y="5275"/>
                    </a:cubicBezTo>
                    <a:cubicBezTo>
                      <a:pt x="11419" y="5336"/>
                      <a:pt x="11339" y="5492"/>
                      <a:pt x="11280" y="5492"/>
                    </a:cubicBezTo>
                    <a:cubicBezTo>
                      <a:pt x="11271" y="5492"/>
                      <a:pt x="11263" y="5488"/>
                      <a:pt x="11254" y="5480"/>
                    </a:cubicBezTo>
                    <a:lnTo>
                      <a:pt x="11254" y="5480"/>
                    </a:lnTo>
                    <a:cubicBezTo>
                      <a:pt x="11292" y="5529"/>
                      <a:pt x="11084" y="5645"/>
                      <a:pt x="11026" y="5715"/>
                    </a:cubicBezTo>
                    <a:cubicBezTo>
                      <a:pt x="10978" y="5775"/>
                      <a:pt x="11038" y="5751"/>
                      <a:pt x="11014" y="5811"/>
                    </a:cubicBezTo>
                    <a:cubicBezTo>
                      <a:pt x="10999" y="5834"/>
                      <a:pt x="10973" y="5847"/>
                      <a:pt x="10945" y="5847"/>
                    </a:cubicBezTo>
                    <a:cubicBezTo>
                      <a:pt x="10929" y="5847"/>
                      <a:pt x="10912" y="5843"/>
                      <a:pt x="10895" y="5834"/>
                    </a:cubicBezTo>
                    <a:cubicBezTo>
                      <a:pt x="10887" y="5825"/>
                      <a:pt x="10879" y="5820"/>
                      <a:pt x="10870" y="5820"/>
                    </a:cubicBezTo>
                    <a:cubicBezTo>
                      <a:pt x="10827" y="5820"/>
                      <a:pt x="10776" y="5930"/>
                      <a:pt x="10716" y="5989"/>
                    </a:cubicBezTo>
                    <a:cubicBezTo>
                      <a:pt x="10688" y="6008"/>
                      <a:pt x="10526" y="6146"/>
                      <a:pt x="10465" y="6191"/>
                    </a:cubicBezTo>
                    <a:lnTo>
                      <a:pt x="10465" y="6191"/>
                    </a:lnTo>
                    <a:cubicBezTo>
                      <a:pt x="10468" y="6192"/>
                      <a:pt x="10470" y="6199"/>
                      <a:pt x="10466" y="6215"/>
                    </a:cubicBezTo>
                    <a:cubicBezTo>
                      <a:pt x="10443" y="6251"/>
                      <a:pt x="10419" y="6275"/>
                      <a:pt x="10395" y="6299"/>
                    </a:cubicBezTo>
                    <a:cubicBezTo>
                      <a:pt x="10359" y="6346"/>
                      <a:pt x="10312" y="6394"/>
                      <a:pt x="10252" y="6418"/>
                    </a:cubicBezTo>
                    <a:cubicBezTo>
                      <a:pt x="10216" y="6430"/>
                      <a:pt x="10204" y="6406"/>
                      <a:pt x="10157" y="6477"/>
                    </a:cubicBezTo>
                    <a:cubicBezTo>
                      <a:pt x="10121" y="6549"/>
                      <a:pt x="10145" y="6561"/>
                      <a:pt x="10121" y="6596"/>
                    </a:cubicBezTo>
                    <a:cubicBezTo>
                      <a:pt x="10085" y="6668"/>
                      <a:pt x="9978" y="6715"/>
                      <a:pt x="9919" y="6751"/>
                    </a:cubicBezTo>
                    <a:cubicBezTo>
                      <a:pt x="9847" y="6799"/>
                      <a:pt x="9788" y="6846"/>
                      <a:pt x="9728" y="6906"/>
                    </a:cubicBezTo>
                    <a:cubicBezTo>
                      <a:pt x="9669" y="6965"/>
                      <a:pt x="9621" y="7037"/>
                      <a:pt x="9585" y="7108"/>
                    </a:cubicBezTo>
                    <a:cubicBezTo>
                      <a:pt x="9562" y="7156"/>
                      <a:pt x="9538" y="7204"/>
                      <a:pt x="9514" y="7251"/>
                    </a:cubicBezTo>
                    <a:cubicBezTo>
                      <a:pt x="9514" y="7251"/>
                      <a:pt x="9514" y="7190"/>
                      <a:pt x="9505" y="7190"/>
                    </a:cubicBezTo>
                    <a:cubicBezTo>
                      <a:pt x="9504" y="7190"/>
                      <a:pt x="9503" y="7191"/>
                      <a:pt x="9502" y="7192"/>
                    </a:cubicBezTo>
                    <a:cubicBezTo>
                      <a:pt x="9478" y="7192"/>
                      <a:pt x="9371" y="7299"/>
                      <a:pt x="9347" y="7335"/>
                    </a:cubicBezTo>
                    <a:cubicBezTo>
                      <a:pt x="9323" y="7370"/>
                      <a:pt x="9359" y="7382"/>
                      <a:pt x="9312" y="7430"/>
                    </a:cubicBezTo>
                    <a:cubicBezTo>
                      <a:pt x="9264" y="7477"/>
                      <a:pt x="9228" y="7525"/>
                      <a:pt x="9181" y="7549"/>
                    </a:cubicBezTo>
                    <a:cubicBezTo>
                      <a:pt x="9050" y="7656"/>
                      <a:pt x="9014" y="7608"/>
                      <a:pt x="8931" y="7763"/>
                    </a:cubicBezTo>
                    <a:cubicBezTo>
                      <a:pt x="8895" y="7847"/>
                      <a:pt x="8847" y="7906"/>
                      <a:pt x="8800" y="7966"/>
                    </a:cubicBezTo>
                    <a:cubicBezTo>
                      <a:pt x="8776" y="7989"/>
                      <a:pt x="8800" y="8049"/>
                      <a:pt x="8740" y="8108"/>
                    </a:cubicBezTo>
                    <a:cubicBezTo>
                      <a:pt x="8732" y="8108"/>
                      <a:pt x="8723" y="8062"/>
                      <a:pt x="8703" y="8062"/>
                    </a:cubicBezTo>
                    <a:cubicBezTo>
                      <a:pt x="8694" y="8062"/>
                      <a:pt x="8683" y="8071"/>
                      <a:pt x="8669" y="8097"/>
                    </a:cubicBezTo>
                    <a:cubicBezTo>
                      <a:pt x="8650" y="8134"/>
                      <a:pt x="8632" y="8178"/>
                      <a:pt x="8624" y="8218"/>
                    </a:cubicBezTo>
                    <a:lnTo>
                      <a:pt x="8624" y="8218"/>
                    </a:lnTo>
                    <a:cubicBezTo>
                      <a:pt x="8624" y="8217"/>
                      <a:pt x="8623" y="8217"/>
                      <a:pt x="8621" y="8217"/>
                    </a:cubicBezTo>
                    <a:cubicBezTo>
                      <a:pt x="8598" y="8217"/>
                      <a:pt x="8495" y="8363"/>
                      <a:pt x="8466" y="8382"/>
                    </a:cubicBezTo>
                    <a:cubicBezTo>
                      <a:pt x="8444" y="8400"/>
                      <a:pt x="8431" y="8405"/>
                      <a:pt x="8422" y="8405"/>
                    </a:cubicBezTo>
                    <a:cubicBezTo>
                      <a:pt x="8411" y="8405"/>
                      <a:pt x="8405" y="8399"/>
                      <a:pt x="8395" y="8399"/>
                    </a:cubicBezTo>
                    <a:cubicBezTo>
                      <a:pt x="8385" y="8399"/>
                      <a:pt x="8372" y="8405"/>
                      <a:pt x="8347" y="8430"/>
                    </a:cubicBezTo>
                    <a:cubicBezTo>
                      <a:pt x="8305" y="8489"/>
                      <a:pt x="8340" y="8553"/>
                      <a:pt x="8397" y="8553"/>
                    </a:cubicBezTo>
                    <a:cubicBezTo>
                      <a:pt x="8422" y="8553"/>
                      <a:pt x="8450" y="8542"/>
                      <a:pt x="8478" y="8513"/>
                    </a:cubicBezTo>
                    <a:lnTo>
                      <a:pt x="8478" y="8513"/>
                    </a:lnTo>
                    <a:lnTo>
                      <a:pt x="8419" y="8573"/>
                    </a:lnTo>
                    <a:cubicBezTo>
                      <a:pt x="8374" y="8609"/>
                      <a:pt x="8349" y="8685"/>
                      <a:pt x="8380" y="8685"/>
                    </a:cubicBezTo>
                    <a:cubicBezTo>
                      <a:pt x="8391" y="8685"/>
                      <a:pt x="8407" y="8677"/>
                      <a:pt x="8430" y="8656"/>
                    </a:cubicBezTo>
                    <a:lnTo>
                      <a:pt x="8419" y="8656"/>
                    </a:lnTo>
                    <a:cubicBezTo>
                      <a:pt x="8478" y="8597"/>
                      <a:pt x="8538" y="8525"/>
                      <a:pt x="8585" y="8454"/>
                    </a:cubicBezTo>
                    <a:cubicBezTo>
                      <a:pt x="8633" y="8406"/>
                      <a:pt x="8669" y="8347"/>
                      <a:pt x="8669" y="8275"/>
                    </a:cubicBezTo>
                    <a:cubicBezTo>
                      <a:pt x="8680" y="8216"/>
                      <a:pt x="8800" y="8156"/>
                      <a:pt x="8752" y="8108"/>
                    </a:cubicBezTo>
                    <a:lnTo>
                      <a:pt x="8752" y="8108"/>
                    </a:lnTo>
                    <a:cubicBezTo>
                      <a:pt x="8757" y="8114"/>
                      <a:pt x="8764" y="8116"/>
                      <a:pt x="8771" y="8116"/>
                    </a:cubicBezTo>
                    <a:cubicBezTo>
                      <a:pt x="8835" y="8116"/>
                      <a:pt x="8975" y="7958"/>
                      <a:pt x="9050" y="7894"/>
                    </a:cubicBezTo>
                    <a:cubicBezTo>
                      <a:pt x="9073" y="7858"/>
                      <a:pt x="9109" y="7823"/>
                      <a:pt x="9157" y="7799"/>
                    </a:cubicBezTo>
                    <a:cubicBezTo>
                      <a:pt x="9163" y="7805"/>
                      <a:pt x="9172" y="7808"/>
                      <a:pt x="9183" y="7808"/>
                    </a:cubicBezTo>
                    <a:cubicBezTo>
                      <a:pt x="9212" y="7808"/>
                      <a:pt x="9253" y="7786"/>
                      <a:pt x="9288" y="7751"/>
                    </a:cubicBezTo>
                    <a:lnTo>
                      <a:pt x="9240" y="7704"/>
                    </a:lnTo>
                    <a:cubicBezTo>
                      <a:pt x="9312" y="7644"/>
                      <a:pt x="9347" y="7668"/>
                      <a:pt x="9407" y="7585"/>
                    </a:cubicBezTo>
                    <a:cubicBezTo>
                      <a:pt x="9454" y="7525"/>
                      <a:pt x="9490" y="7454"/>
                      <a:pt x="9514" y="7382"/>
                    </a:cubicBezTo>
                    <a:cubicBezTo>
                      <a:pt x="9514" y="7358"/>
                      <a:pt x="9502" y="7370"/>
                      <a:pt x="9526" y="7346"/>
                    </a:cubicBezTo>
                    <a:cubicBezTo>
                      <a:pt x="9562" y="7311"/>
                      <a:pt x="9597" y="7287"/>
                      <a:pt x="9633" y="7263"/>
                    </a:cubicBezTo>
                    <a:cubicBezTo>
                      <a:pt x="9716" y="7227"/>
                      <a:pt x="9776" y="7168"/>
                      <a:pt x="9823" y="7096"/>
                    </a:cubicBezTo>
                    <a:cubicBezTo>
                      <a:pt x="9871" y="7013"/>
                      <a:pt x="9943" y="6930"/>
                      <a:pt x="10014" y="6870"/>
                    </a:cubicBezTo>
                    <a:cubicBezTo>
                      <a:pt x="10050" y="6834"/>
                      <a:pt x="10121" y="6858"/>
                      <a:pt x="10145" y="6811"/>
                    </a:cubicBezTo>
                    <a:cubicBezTo>
                      <a:pt x="10193" y="6704"/>
                      <a:pt x="10026" y="6799"/>
                      <a:pt x="10145" y="6680"/>
                    </a:cubicBezTo>
                    <a:cubicBezTo>
                      <a:pt x="10171" y="6651"/>
                      <a:pt x="10187" y="6641"/>
                      <a:pt x="10198" y="6641"/>
                    </a:cubicBezTo>
                    <a:cubicBezTo>
                      <a:pt x="10228" y="6641"/>
                      <a:pt x="10220" y="6713"/>
                      <a:pt x="10255" y="6713"/>
                    </a:cubicBezTo>
                    <a:cubicBezTo>
                      <a:pt x="10267" y="6713"/>
                      <a:pt x="10285" y="6704"/>
                      <a:pt x="10312" y="6680"/>
                    </a:cubicBezTo>
                    <a:cubicBezTo>
                      <a:pt x="10383" y="6608"/>
                      <a:pt x="10300" y="6620"/>
                      <a:pt x="10335" y="6573"/>
                    </a:cubicBezTo>
                    <a:cubicBezTo>
                      <a:pt x="10407" y="6477"/>
                      <a:pt x="10490" y="6406"/>
                      <a:pt x="10585" y="6334"/>
                    </a:cubicBezTo>
                    <a:cubicBezTo>
                      <a:pt x="10752" y="6180"/>
                      <a:pt x="11002" y="6037"/>
                      <a:pt x="11157" y="5870"/>
                    </a:cubicBezTo>
                    <a:cubicBezTo>
                      <a:pt x="11205" y="5811"/>
                      <a:pt x="11193" y="5787"/>
                      <a:pt x="11217" y="5739"/>
                    </a:cubicBezTo>
                    <a:cubicBezTo>
                      <a:pt x="11240" y="5692"/>
                      <a:pt x="11252" y="5679"/>
                      <a:pt x="11261" y="5679"/>
                    </a:cubicBezTo>
                    <a:cubicBezTo>
                      <a:pt x="11273" y="5679"/>
                      <a:pt x="11277" y="5704"/>
                      <a:pt x="11294" y="5704"/>
                    </a:cubicBezTo>
                    <a:cubicBezTo>
                      <a:pt x="11296" y="5704"/>
                      <a:pt x="11298" y="5704"/>
                      <a:pt x="11300" y="5703"/>
                    </a:cubicBezTo>
                    <a:cubicBezTo>
                      <a:pt x="11371" y="5668"/>
                      <a:pt x="11419" y="5596"/>
                      <a:pt x="11467" y="5525"/>
                    </a:cubicBezTo>
                    <a:cubicBezTo>
                      <a:pt x="11474" y="5461"/>
                      <a:pt x="11488" y="5451"/>
                      <a:pt x="11513" y="5451"/>
                    </a:cubicBezTo>
                    <a:cubicBezTo>
                      <a:pt x="11526" y="5451"/>
                      <a:pt x="11542" y="5453"/>
                      <a:pt x="11562" y="5453"/>
                    </a:cubicBezTo>
                    <a:cubicBezTo>
                      <a:pt x="11573" y="5453"/>
                      <a:pt x="11563" y="5322"/>
                      <a:pt x="11551" y="5322"/>
                    </a:cubicBezTo>
                    <a:cubicBezTo>
                      <a:pt x="11551" y="5322"/>
                      <a:pt x="11550" y="5322"/>
                      <a:pt x="11550" y="5322"/>
                    </a:cubicBezTo>
                    <a:cubicBezTo>
                      <a:pt x="11560" y="5313"/>
                      <a:pt x="11569" y="5309"/>
                      <a:pt x="11579" y="5309"/>
                    </a:cubicBezTo>
                    <a:cubicBezTo>
                      <a:pt x="11604" y="5309"/>
                      <a:pt x="11628" y="5334"/>
                      <a:pt x="11645" y="5334"/>
                    </a:cubicBezTo>
                    <a:cubicBezTo>
                      <a:pt x="11693" y="5334"/>
                      <a:pt x="11752" y="5251"/>
                      <a:pt x="11776" y="5215"/>
                    </a:cubicBezTo>
                    <a:cubicBezTo>
                      <a:pt x="11796" y="5186"/>
                      <a:pt x="11919" y="5036"/>
                      <a:pt x="11963" y="5036"/>
                    </a:cubicBezTo>
                    <a:cubicBezTo>
                      <a:pt x="11973" y="5036"/>
                      <a:pt x="11979" y="5043"/>
                      <a:pt x="11979" y="5060"/>
                    </a:cubicBezTo>
                    <a:cubicBezTo>
                      <a:pt x="11979" y="5073"/>
                      <a:pt x="11982" y="5079"/>
                      <a:pt x="11988" y="5079"/>
                    </a:cubicBezTo>
                    <a:cubicBezTo>
                      <a:pt x="12020" y="5079"/>
                      <a:pt x="12127" y="4912"/>
                      <a:pt x="12157" y="4882"/>
                    </a:cubicBezTo>
                    <a:cubicBezTo>
                      <a:pt x="12187" y="4848"/>
                      <a:pt x="12216" y="4839"/>
                      <a:pt x="12244" y="4839"/>
                    </a:cubicBezTo>
                    <a:cubicBezTo>
                      <a:pt x="12273" y="4839"/>
                      <a:pt x="12301" y="4849"/>
                      <a:pt x="12327" y="4849"/>
                    </a:cubicBezTo>
                    <a:cubicBezTo>
                      <a:pt x="12352" y="4849"/>
                      <a:pt x="12375" y="4839"/>
                      <a:pt x="12395" y="4799"/>
                    </a:cubicBezTo>
                    <a:cubicBezTo>
                      <a:pt x="12384" y="4784"/>
                      <a:pt x="12358" y="4778"/>
                      <a:pt x="12323" y="4778"/>
                    </a:cubicBezTo>
                    <a:close/>
                    <a:moveTo>
                      <a:pt x="7840" y="9216"/>
                    </a:moveTo>
                    <a:cubicBezTo>
                      <a:pt x="7862" y="9216"/>
                      <a:pt x="7866" y="9249"/>
                      <a:pt x="7835" y="9287"/>
                    </a:cubicBezTo>
                    <a:cubicBezTo>
                      <a:pt x="7811" y="9293"/>
                      <a:pt x="7782" y="9305"/>
                      <a:pt x="7767" y="9305"/>
                    </a:cubicBezTo>
                    <a:cubicBezTo>
                      <a:pt x="7752" y="9305"/>
                      <a:pt x="7752" y="9293"/>
                      <a:pt x="7788" y="9251"/>
                    </a:cubicBezTo>
                    <a:cubicBezTo>
                      <a:pt x="7809" y="9226"/>
                      <a:pt x="7827" y="9216"/>
                      <a:pt x="7840" y="9216"/>
                    </a:cubicBezTo>
                    <a:close/>
                    <a:moveTo>
                      <a:pt x="8298" y="10830"/>
                    </a:moveTo>
                    <a:cubicBezTo>
                      <a:pt x="8248" y="10830"/>
                      <a:pt x="8228" y="10932"/>
                      <a:pt x="8257" y="10932"/>
                    </a:cubicBezTo>
                    <a:cubicBezTo>
                      <a:pt x="8266" y="10932"/>
                      <a:pt x="8280" y="10922"/>
                      <a:pt x="8299" y="10895"/>
                    </a:cubicBezTo>
                    <a:cubicBezTo>
                      <a:pt x="8311" y="10883"/>
                      <a:pt x="8323" y="10859"/>
                      <a:pt x="8335" y="10847"/>
                    </a:cubicBezTo>
                    <a:cubicBezTo>
                      <a:pt x="8322" y="10835"/>
                      <a:pt x="8309" y="10830"/>
                      <a:pt x="8298" y="10830"/>
                    </a:cubicBezTo>
                    <a:close/>
                    <a:moveTo>
                      <a:pt x="6583" y="11034"/>
                    </a:moveTo>
                    <a:lnTo>
                      <a:pt x="6583" y="11034"/>
                    </a:lnTo>
                    <a:cubicBezTo>
                      <a:pt x="6562" y="11068"/>
                      <a:pt x="6537" y="11101"/>
                      <a:pt x="6508" y="11129"/>
                    </a:cubicBezTo>
                    <a:lnTo>
                      <a:pt x="6508" y="11129"/>
                    </a:lnTo>
                    <a:cubicBezTo>
                      <a:pt x="6514" y="11126"/>
                      <a:pt x="6520" y="11123"/>
                      <a:pt x="6525" y="11121"/>
                    </a:cubicBezTo>
                    <a:cubicBezTo>
                      <a:pt x="6570" y="11081"/>
                      <a:pt x="6584" y="11053"/>
                      <a:pt x="6583" y="11034"/>
                    </a:cubicBezTo>
                    <a:close/>
                    <a:moveTo>
                      <a:pt x="7183" y="12082"/>
                    </a:moveTo>
                    <a:cubicBezTo>
                      <a:pt x="7187" y="12082"/>
                      <a:pt x="7190" y="12083"/>
                      <a:pt x="7192" y="12085"/>
                    </a:cubicBezTo>
                    <a:cubicBezTo>
                      <a:pt x="7158" y="12144"/>
                      <a:pt x="7131" y="12167"/>
                      <a:pt x="7105" y="12167"/>
                    </a:cubicBezTo>
                    <a:cubicBezTo>
                      <a:pt x="7094" y="12167"/>
                      <a:pt x="7084" y="12163"/>
                      <a:pt x="7073" y="12157"/>
                    </a:cubicBezTo>
                    <a:lnTo>
                      <a:pt x="7109" y="12109"/>
                    </a:lnTo>
                    <a:cubicBezTo>
                      <a:pt x="7138" y="12099"/>
                      <a:pt x="7167" y="12082"/>
                      <a:pt x="7183" y="12082"/>
                    </a:cubicBezTo>
                    <a:close/>
                    <a:moveTo>
                      <a:pt x="5680" y="12395"/>
                    </a:moveTo>
                    <a:lnTo>
                      <a:pt x="5680" y="12395"/>
                    </a:lnTo>
                    <a:cubicBezTo>
                      <a:pt x="5679" y="12397"/>
                      <a:pt x="5677" y="12400"/>
                      <a:pt x="5676" y="12403"/>
                    </a:cubicBezTo>
                    <a:lnTo>
                      <a:pt x="5676" y="12403"/>
                    </a:lnTo>
                    <a:cubicBezTo>
                      <a:pt x="5679" y="12399"/>
                      <a:pt x="5680" y="12397"/>
                      <a:pt x="5680" y="12395"/>
                    </a:cubicBezTo>
                    <a:close/>
                    <a:moveTo>
                      <a:pt x="5478" y="12680"/>
                    </a:moveTo>
                    <a:lnTo>
                      <a:pt x="5442" y="12728"/>
                    </a:lnTo>
                    <a:lnTo>
                      <a:pt x="5430" y="12800"/>
                    </a:lnTo>
                    <a:cubicBezTo>
                      <a:pt x="5502" y="12752"/>
                      <a:pt x="5525" y="12704"/>
                      <a:pt x="5478" y="12680"/>
                    </a:cubicBezTo>
                    <a:close/>
                    <a:moveTo>
                      <a:pt x="4539" y="14283"/>
                    </a:moveTo>
                    <a:lnTo>
                      <a:pt x="4539" y="14283"/>
                    </a:lnTo>
                    <a:cubicBezTo>
                      <a:pt x="4535" y="14290"/>
                      <a:pt x="4531" y="14296"/>
                      <a:pt x="4527" y="14302"/>
                    </a:cubicBezTo>
                    <a:lnTo>
                      <a:pt x="4527" y="14302"/>
                    </a:lnTo>
                    <a:cubicBezTo>
                      <a:pt x="4535" y="14298"/>
                      <a:pt x="4542" y="14293"/>
                      <a:pt x="4549" y="14288"/>
                    </a:cubicBezTo>
                    <a:lnTo>
                      <a:pt x="4539" y="14283"/>
                    </a:lnTo>
                    <a:close/>
                    <a:moveTo>
                      <a:pt x="3978" y="14847"/>
                    </a:moveTo>
                    <a:lnTo>
                      <a:pt x="3978" y="14847"/>
                    </a:lnTo>
                    <a:cubicBezTo>
                      <a:pt x="3978" y="14848"/>
                      <a:pt x="3979" y="14849"/>
                      <a:pt x="3980" y="14849"/>
                    </a:cubicBezTo>
                    <a:lnTo>
                      <a:pt x="3980" y="14849"/>
                    </a:lnTo>
                    <a:cubicBezTo>
                      <a:pt x="3979" y="14849"/>
                      <a:pt x="3979" y="14848"/>
                      <a:pt x="3978" y="14847"/>
                    </a:cubicBezTo>
                    <a:close/>
                    <a:moveTo>
                      <a:pt x="5073" y="15693"/>
                    </a:moveTo>
                    <a:cubicBezTo>
                      <a:pt x="5073" y="15740"/>
                      <a:pt x="5061" y="15788"/>
                      <a:pt x="5037" y="15824"/>
                    </a:cubicBezTo>
                    <a:cubicBezTo>
                      <a:pt x="5025" y="15812"/>
                      <a:pt x="4990" y="15800"/>
                      <a:pt x="5013" y="15740"/>
                    </a:cubicBezTo>
                    <a:lnTo>
                      <a:pt x="5073" y="15693"/>
                    </a:lnTo>
                    <a:close/>
                    <a:moveTo>
                      <a:pt x="3633" y="15936"/>
                    </a:moveTo>
                    <a:cubicBezTo>
                      <a:pt x="3620" y="15961"/>
                      <a:pt x="3607" y="15985"/>
                      <a:pt x="3593" y="16010"/>
                    </a:cubicBezTo>
                    <a:lnTo>
                      <a:pt x="3593" y="16010"/>
                    </a:lnTo>
                    <a:cubicBezTo>
                      <a:pt x="3602" y="16003"/>
                      <a:pt x="3612" y="15996"/>
                      <a:pt x="3620" y="15990"/>
                    </a:cubicBezTo>
                    <a:cubicBezTo>
                      <a:pt x="3631" y="15969"/>
                      <a:pt x="3634" y="15950"/>
                      <a:pt x="3633" y="15936"/>
                    </a:cubicBezTo>
                    <a:close/>
                    <a:moveTo>
                      <a:pt x="4763" y="16074"/>
                    </a:moveTo>
                    <a:lnTo>
                      <a:pt x="4767" y="16076"/>
                    </a:lnTo>
                    <a:lnTo>
                      <a:pt x="4767" y="16076"/>
                    </a:lnTo>
                    <a:cubicBezTo>
                      <a:pt x="4766" y="16075"/>
                      <a:pt x="4765" y="16074"/>
                      <a:pt x="4763" y="16074"/>
                    </a:cubicBezTo>
                    <a:close/>
                    <a:moveTo>
                      <a:pt x="3228" y="16621"/>
                    </a:moveTo>
                    <a:cubicBezTo>
                      <a:pt x="3245" y="16621"/>
                      <a:pt x="3249" y="16651"/>
                      <a:pt x="3227" y="16693"/>
                    </a:cubicBezTo>
                    <a:cubicBezTo>
                      <a:pt x="3205" y="16760"/>
                      <a:pt x="3180" y="16790"/>
                      <a:pt x="3166" y="16790"/>
                    </a:cubicBezTo>
                    <a:cubicBezTo>
                      <a:pt x="3150" y="16790"/>
                      <a:pt x="3148" y="16751"/>
                      <a:pt x="3180" y="16681"/>
                    </a:cubicBezTo>
                    <a:lnTo>
                      <a:pt x="3180" y="16669"/>
                    </a:lnTo>
                    <a:cubicBezTo>
                      <a:pt x="3199" y="16635"/>
                      <a:pt x="3217" y="16621"/>
                      <a:pt x="3228" y="16621"/>
                    </a:cubicBezTo>
                    <a:close/>
                    <a:moveTo>
                      <a:pt x="2799" y="17205"/>
                    </a:moveTo>
                    <a:cubicBezTo>
                      <a:pt x="2799" y="17205"/>
                      <a:pt x="2800" y="17205"/>
                      <a:pt x="2800" y="17205"/>
                    </a:cubicBezTo>
                    <a:lnTo>
                      <a:pt x="2800" y="17205"/>
                    </a:lnTo>
                    <a:cubicBezTo>
                      <a:pt x="2800" y="17205"/>
                      <a:pt x="2799" y="17205"/>
                      <a:pt x="2799" y="17205"/>
                    </a:cubicBezTo>
                    <a:close/>
                    <a:moveTo>
                      <a:pt x="2811" y="17645"/>
                    </a:moveTo>
                    <a:cubicBezTo>
                      <a:pt x="2811" y="17645"/>
                      <a:pt x="2811" y="17646"/>
                      <a:pt x="2811" y="17646"/>
                    </a:cubicBezTo>
                    <a:lnTo>
                      <a:pt x="2811" y="17646"/>
                    </a:lnTo>
                    <a:cubicBezTo>
                      <a:pt x="2811" y="17645"/>
                      <a:pt x="2811" y="17645"/>
                      <a:pt x="2811" y="17645"/>
                    </a:cubicBezTo>
                    <a:close/>
                    <a:moveTo>
                      <a:pt x="2823" y="17752"/>
                    </a:moveTo>
                    <a:lnTo>
                      <a:pt x="2823" y="17752"/>
                    </a:lnTo>
                    <a:cubicBezTo>
                      <a:pt x="2816" y="17768"/>
                      <a:pt x="2810" y="17784"/>
                      <a:pt x="2804" y="17799"/>
                    </a:cubicBezTo>
                    <a:lnTo>
                      <a:pt x="2804" y="17799"/>
                    </a:lnTo>
                    <a:cubicBezTo>
                      <a:pt x="2815" y="17780"/>
                      <a:pt x="2823" y="17758"/>
                      <a:pt x="2823" y="17752"/>
                    </a:cubicBezTo>
                    <a:close/>
                    <a:moveTo>
                      <a:pt x="2134" y="19500"/>
                    </a:moveTo>
                    <a:cubicBezTo>
                      <a:pt x="2122" y="19500"/>
                      <a:pt x="2105" y="19515"/>
                      <a:pt x="2096" y="19550"/>
                    </a:cubicBezTo>
                    <a:lnTo>
                      <a:pt x="2096" y="19622"/>
                    </a:lnTo>
                    <a:cubicBezTo>
                      <a:pt x="2164" y="19546"/>
                      <a:pt x="2156" y="19500"/>
                      <a:pt x="2134" y="19500"/>
                    </a:cubicBezTo>
                    <a:close/>
                    <a:moveTo>
                      <a:pt x="1798" y="20490"/>
                    </a:moveTo>
                    <a:cubicBezTo>
                      <a:pt x="1799" y="20490"/>
                      <a:pt x="1799" y="20491"/>
                      <a:pt x="1799" y="20491"/>
                    </a:cubicBezTo>
                    <a:cubicBezTo>
                      <a:pt x="1799" y="20491"/>
                      <a:pt x="1799" y="20490"/>
                      <a:pt x="1798" y="20490"/>
                    </a:cubicBezTo>
                    <a:close/>
                    <a:moveTo>
                      <a:pt x="1851" y="24469"/>
                    </a:moveTo>
                    <a:cubicBezTo>
                      <a:pt x="1858" y="24469"/>
                      <a:pt x="1864" y="24476"/>
                      <a:pt x="1870" y="24491"/>
                    </a:cubicBezTo>
                    <a:cubicBezTo>
                      <a:pt x="1870" y="24551"/>
                      <a:pt x="1858" y="24599"/>
                      <a:pt x="1846" y="24646"/>
                    </a:cubicBezTo>
                    <a:cubicBezTo>
                      <a:pt x="1822" y="24646"/>
                      <a:pt x="1787" y="24634"/>
                      <a:pt x="1799" y="24575"/>
                    </a:cubicBezTo>
                    <a:cubicBezTo>
                      <a:pt x="1816" y="24522"/>
                      <a:pt x="1834" y="24469"/>
                      <a:pt x="1851" y="24469"/>
                    </a:cubicBezTo>
                    <a:close/>
                    <a:moveTo>
                      <a:pt x="1884" y="25167"/>
                    </a:moveTo>
                    <a:cubicBezTo>
                      <a:pt x="1819" y="25167"/>
                      <a:pt x="1838" y="25281"/>
                      <a:pt x="1865" y="25281"/>
                    </a:cubicBezTo>
                    <a:cubicBezTo>
                      <a:pt x="1875" y="25281"/>
                      <a:pt x="1885" y="25267"/>
                      <a:pt x="1894" y="25230"/>
                    </a:cubicBezTo>
                    <a:cubicBezTo>
                      <a:pt x="1894" y="25206"/>
                      <a:pt x="1894" y="25182"/>
                      <a:pt x="1906" y="25170"/>
                    </a:cubicBezTo>
                    <a:cubicBezTo>
                      <a:pt x="1898" y="25168"/>
                      <a:pt x="1890" y="25167"/>
                      <a:pt x="1884" y="25167"/>
                    </a:cubicBezTo>
                    <a:close/>
                    <a:moveTo>
                      <a:pt x="572" y="25492"/>
                    </a:moveTo>
                    <a:cubicBezTo>
                      <a:pt x="572" y="25493"/>
                      <a:pt x="571" y="25496"/>
                      <a:pt x="571" y="25499"/>
                    </a:cubicBezTo>
                    <a:lnTo>
                      <a:pt x="571" y="25499"/>
                    </a:lnTo>
                    <a:cubicBezTo>
                      <a:pt x="571" y="25496"/>
                      <a:pt x="572" y="25494"/>
                      <a:pt x="572" y="25492"/>
                    </a:cubicBezTo>
                    <a:close/>
                    <a:moveTo>
                      <a:pt x="310" y="25527"/>
                    </a:moveTo>
                    <a:cubicBezTo>
                      <a:pt x="312" y="25528"/>
                      <a:pt x="313" y="25528"/>
                      <a:pt x="314" y="25528"/>
                    </a:cubicBezTo>
                    <a:lnTo>
                      <a:pt x="314" y="25528"/>
                    </a:lnTo>
                    <a:cubicBezTo>
                      <a:pt x="313" y="25528"/>
                      <a:pt x="312" y="25528"/>
                      <a:pt x="310" y="25527"/>
                    </a:cubicBezTo>
                    <a:close/>
                    <a:moveTo>
                      <a:pt x="1579" y="26260"/>
                    </a:moveTo>
                    <a:cubicBezTo>
                      <a:pt x="1584" y="26260"/>
                      <a:pt x="1590" y="26265"/>
                      <a:pt x="1596" y="26277"/>
                    </a:cubicBezTo>
                    <a:cubicBezTo>
                      <a:pt x="1608" y="26337"/>
                      <a:pt x="1608" y="26385"/>
                      <a:pt x="1584" y="26432"/>
                    </a:cubicBezTo>
                    <a:cubicBezTo>
                      <a:pt x="1572" y="26432"/>
                      <a:pt x="1537" y="26432"/>
                      <a:pt x="1549" y="26361"/>
                    </a:cubicBezTo>
                    <a:cubicBezTo>
                      <a:pt x="1549" y="26307"/>
                      <a:pt x="1562" y="26260"/>
                      <a:pt x="1579" y="26260"/>
                    </a:cubicBezTo>
                    <a:close/>
                    <a:moveTo>
                      <a:pt x="19765" y="0"/>
                    </a:moveTo>
                    <a:cubicBezTo>
                      <a:pt x="19718" y="0"/>
                      <a:pt x="19825" y="60"/>
                      <a:pt x="19741" y="60"/>
                    </a:cubicBezTo>
                    <a:lnTo>
                      <a:pt x="19527" y="60"/>
                    </a:lnTo>
                    <a:cubicBezTo>
                      <a:pt x="19506" y="56"/>
                      <a:pt x="19485" y="55"/>
                      <a:pt x="19465" y="55"/>
                    </a:cubicBezTo>
                    <a:cubicBezTo>
                      <a:pt x="19415" y="55"/>
                      <a:pt x="19367" y="63"/>
                      <a:pt x="19325" y="72"/>
                    </a:cubicBezTo>
                    <a:cubicBezTo>
                      <a:pt x="19241" y="119"/>
                      <a:pt x="19277" y="179"/>
                      <a:pt x="19182" y="191"/>
                    </a:cubicBezTo>
                    <a:cubicBezTo>
                      <a:pt x="19178" y="192"/>
                      <a:pt x="19175" y="192"/>
                      <a:pt x="19172" y="192"/>
                    </a:cubicBezTo>
                    <a:cubicBezTo>
                      <a:pt x="19150" y="192"/>
                      <a:pt x="19127" y="172"/>
                      <a:pt x="19102" y="172"/>
                    </a:cubicBezTo>
                    <a:cubicBezTo>
                      <a:pt x="19090" y="172"/>
                      <a:pt x="19077" y="177"/>
                      <a:pt x="19063" y="191"/>
                    </a:cubicBezTo>
                    <a:cubicBezTo>
                      <a:pt x="19015" y="238"/>
                      <a:pt x="19039" y="298"/>
                      <a:pt x="18932" y="357"/>
                    </a:cubicBezTo>
                    <a:lnTo>
                      <a:pt x="18920" y="322"/>
                    </a:lnTo>
                    <a:cubicBezTo>
                      <a:pt x="18902" y="313"/>
                      <a:pt x="18904" y="304"/>
                      <a:pt x="18916" y="295"/>
                    </a:cubicBezTo>
                    <a:lnTo>
                      <a:pt x="18916" y="295"/>
                    </a:lnTo>
                    <a:cubicBezTo>
                      <a:pt x="18860" y="328"/>
                      <a:pt x="18796" y="362"/>
                      <a:pt x="18741" y="405"/>
                    </a:cubicBezTo>
                    <a:cubicBezTo>
                      <a:pt x="18682" y="441"/>
                      <a:pt x="18646" y="429"/>
                      <a:pt x="18598" y="465"/>
                    </a:cubicBezTo>
                    <a:cubicBezTo>
                      <a:pt x="18563" y="488"/>
                      <a:pt x="18515" y="524"/>
                      <a:pt x="18479" y="548"/>
                    </a:cubicBezTo>
                    <a:cubicBezTo>
                      <a:pt x="18420" y="572"/>
                      <a:pt x="18372" y="596"/>
                      <a:pt x="18313" y="608"/>
                    </a:cubicBezTo>
                    <a:cubicBezTo>
                      <a:pt x="18205" y="631"/>
                      <a:pt x="18194" y="703"/>
                      <a:pt x="18122" y="750"/>
                    </a:cubicBezTo>
                    <a:cubicBezTo>
                      <a:pt x="18080" y="768"/>
                      <a:pt x="18042" y="768"/>
                      <a:pt x="18005" y="768"/>
                    </a:cubicBezTo>
                    <a:cubicBezTo>
                      <a:pt x="17967" y="768"/>
                      <a:pt x="17932" y="768"/>
                      <a:pt x="17896" y="786"/>
                    </a:cubicBezTo>
                    <a:cubicBezTo>
                      <a:pt x="17813" y="822"/>
                      <a:pt x="17813" y="881"/>
                      <a:pt x="17753" y="917"/>
                    </a:cubicBezTo>
                    <a:cubicBezTo>
                      <a:pt x="17738" y="930"/>
                      <a:pt x="17725" y="935"/>
                      <a:pt x="17713" y="935"/>
                    </a:cubicBezTo>
                    <a:cubicBezTo>
                      <a:pt x="17672" y="935"/>
                      <a:pt x="17655" y="867"/>
                      <a:pt x="17646" y="858"/>
                    </a:cubicBezTo>
                    <a:cubicBezTo>
                      <a:pt x="17610" y="893"/>
                      <a:pt x="17574" y="941"/>
                      <a:pt x="17551" y="989"/>
                    </a:cubicBezTo>
                    <a:cubicBezTo>
                      <a:pt x="17525" y="1035"/>
                      <a:pt x="17504" y="1052"/>
                      <a:pt x="17487" y="1052"/>
                    </a:cubicBezTo>
                    <a:cubicBezTo>
                      <a:pt x="17466" y="1052"/>
                      <a:pt x="17452" y="1027"/>
                      <a:pt x="17445" y="996"/>
                    </a:cubicBezTo>
                    <a:lnTo>
                      <a:pt x="17445" y="996"/>
                    </a:lnTo>
                    <a:cubicBezTo>
                      <a:pt x="17448" y="1056"/>
                      <a:pt x="17230" y="1145"/>
                      <a:pt x="17253" y="1179"/>
                    </a:cubicBezTo>
                    <a:cubicBezTo>
                      <a:pt x="17193" y="1179"/>
                      <a:pt x="17122" y="1191"/>
                      <a:pt x="17062" y="1227"/>
                    </a:cubicBezTo>
                    <a:cubicBezTo>
                      <a:pt x="17086" y="1262"/>
                      <a:pt x="17039" y="1274"/>
                      <a:pt x="16979" y="1310"/>
                    </a:cubicBezTo>
                    <a:cubicBezTo>
                      <a:pt x="16920" y="1346"/>
                      <a:pt x="16884" y="1417"/>
                      <a:pt x="16812" y="1465"/>
                    </a:cubicBezTo>
                    <a:cubicBezTo>
                      <a:pt x="16808" y="1467"/>
                      <a:pt x="16799" y="1467"/>
                      <a:pt x="16786" y="1467"/>
                    </a:cubicBezTo>
                    <a:cubicBezTo>
                      <a:pt x="16766" y="1467"/>
                      <a:pt x="16737" y="1466"/>
                      <a:pt x="16707" y="1466"/>
                    </a:cubicBezTo>
                    <a:cubicBezTo>
                      <a:pt x="16645" y="1466"/>
                      <a:pt x="16576" y="1472"/>
                      <a:pt x="16562" y="1512"/>
                    </a:cubicBezTo>
                    <a:cubicBezTo>
                      <a:pt x="16562" y="1548"/>
                      <a:pt x="16705" y="1584"/>
                      <a:pt x="16586" y="1608"/>
                    </a:cubicBezTo>
                    <a:cubicBezTo>
                      <a:pt x="16515" y="1631"/>
                      <a:pt x="16503" y="1608"/>
                      <a:pt x="16455" y="1679"/>
                    </a:cubicBezTo>
                    <a:cubicBezTo>
                      <a:pt x="16455" y="1679"/>
                      <a:pt x="16435" y="1740"/>
                      <a:pt x="16422" y="1740"/>
                    </a:cubicBezTo>
                    <a:cubicBezTo>
                      <a:pt x="16421" y="1740"/>
                      <a:pt x="16420" y="1740"/>
                      <a:pt x="16420" y="1739"/>
                    </a:cubicBezTo>
                    <a:cubicBezTo>
                      <a:pt x="16372" y="1739"/>
                      <a:pt x="16443" y="1631"/>
                      <a:pt x="16396" y="1631"/>
                    </a:cubicBezTo>
                    <a:cubicBezTo>
                      <a:pt x="16384" y="1631"/>
                      <a:pt x="16348" y="1679"/>
                      <a:pt x="16348" y="1691"/>
                    </a:cubicBezTo>
                    <a:cubicBezTo>
                      <a:pt x="16329" y="1710"/>
                      <a:pt x="16301" y="1730"/>
                      <a:pt x="16272" y="1749"/>
                    </a:cubicBezTo>
                    <a:lnTo>
                      <a:pt x="16272" y="1749"/>
                    </a:lnTo>
                    <a:cubicBezTo>
                      <a:pt x="16287" y="1734"/>
                      <a:pt x="16262" y="1724"/>
                      <a:pt x="16253" y="1715"/>
                    </a:cubicBezTo>
                    <a:lnTo>
                      <a:pt x="16253" y="1715"/>
                    </a:lnTo>
                    <a:cubicBezTo>
                      <a:pt x="16265" y="1739"/>
                      <a:pt x="16181" y="1762"/>
                      <a:pt x="16146" y="1786"/>
                    </a:cubicBezTo>
                    <a:cubicBezTo>
                      <a:pt x="16146" y="1786"/>
                      <a:pt x="16170" y="1798"/>
                      <a:pt x="16146" y="1810"/>
                    </a:cubicBezTo>
                    <a:cubicBezTo>
                      <a:pt x="16108" y="1848"/>
                      <a:pt x="16049" y="1892"/>
                      <a:pt x="16013" y="1892"/>
                    </a:cubicBezTo>
                    <a:cubicBezTo>
                      <a:pt x="16004" y="1892"/>
                      <a:pt x="15996" y="1889"/>
                      <a:pt x="15991" y="1881"/>
                    </a:cubicBezTo>
                    <a:cubicBezTo>
                      <a:pt x="15988" y="1879"/>
                      <a:pt x="15983" y="1877"/>
                      <a:pt x="15976" y="1877"/>
                    </a:cubicBezTo>
                    <a:cubicBezTo>
                      <a:pt x="15929" y="1877"/>
                      <a:pt x="15803" y="1945"/>
                      <a:pt x="15824" y="1977"/>
                    </a:cubicBezTo>
                    <a:cubicBezTo>
                      <a:pt x="15789" y="2012"/>
                      <a:pt x="15658" y="2048"/>
                      <a:pt x="15681" y="2096"/>
                    </a:cubicBezTo>
                    <a:cubicBezTo>
                      <a:pt x="15538" y="2132"/>
                      <a:pt x="15229" y="2227"/>
                      <a:pt x="15193" y="2382"/>
                    </a:cubicBezTo>
                    <a:cubicBezTo>
                      <a:pt x="15177" y="2348"/>
                      <a:pt x="15161" y="2335"/>
                      <a:pt x="15147" y="2335"/>
                    </a:cubicBezTo>
                    <a:cubicBezTo>
                      <a:pt x="15090" y="2335"/>
                      <a:pt x="15048" y="2551"/>
                      <a:pt x="14991" y="2560"/>
                    </a:cubicBezTo>
                    <a:cubicBezTo>
                      <a:pt x="14982" y="2562"/>
                      <a:pt x="14973" y="2562"/>
                      <a:pt x="14964" y="2562"/>
                    </a:cubicBezTo>
                    <a:cubicBezTo>
                      <a:pt x="14941" y="2562"/>
                      <a:pt x="14919" y="2558"/>
                      <a:pt x="14899" y="2558"/>
                    </a:cubicBezTo>
                    <a:cubicBezTo>
                      <a:pt x="14865" y="2558"/>
                      <a:pt x="14832" y="2568"/>
                      <a:pt x="14800" y="2620"/>
                    </a:cubicBezTo>
                    <a:cubicBezTo>
                      <a:pt x="14765" y="2679"/>
                      <a:pt x="14741" y="2739"/>
                      <a:pt x="14729" y="2810"/>
                    </a:cubicBezTo>
                    <a:cubicBezTo>
                      <a:pt x="14691" y="2810"/>
                      <a:pt x="14692" y="2776"/>
                      <a:pt x="14663" y="2776"/>
                    </a:cubicBezTo>
                    <a:cubicBezTo>
                      <a:pt x="14647" y="2776"/>
                      <a:pt x="14622" y="2787"/>
                      <a:pt x="14574" y="2822"/>
                    </a:cubicBezTo>
                    <a:cubicBezTo>
                      <a:pt x="14503" y="2882"/>
                      <a:pt x="14598" y="2882"/>
                      <a:pt x="14515" y="2941"/>
                    </a:cubicBezTo>
                    <a:cubicBezTo>
                      <a:pt x="14504" y="2919"/>
                      <a:pt x="14493" y="2856"/>
                      <a:pt x="14444" y="2856"/>
                    </a:cubicBezTo>
                    <a:cubicBezTo>
                      <a:pt x="14440" y="2856"/>
                      <a:pt x="14436" y="2857"/>
                      <a:pt x="14431" y="2858"/>
                    </a:cubicBezTo>
                    <a:cubicBezTo>
                      <a:pt x="14372" y="2882"/>
                      <a:pt x="14288" y="2953"/>
                      <a:pt x="14312" y="2977"/>
                    </a:cubicBezTo>
                    <a:cubicBezTo>
                      <a:pt x="14324" y="3001"/>
                      <a:pt x="14157" y="3108"/>
                      <a:pt x="14134" y="3132"/>
                    </a:cubicBezTo>
                    <a:cubicBezTo>
                      <a:pt x="14088" y="3166"/>
                      <a:pt x="13958" y="3264"/>
                      <a:pt x="13904" y="3264"/>
                    </a:cubicBezTo>
                    <a:cubicBezTo>
                      <a:pt x="13901" y="3264"/>
                      <a:pt x="13898" y="3263"/>
                      <a:pt x="13895" y="3263"/>
                    </a:cubicBezTo>
                    <a:cubicBezTo>
                      <a:pt x="13881" y="3258"/>
                      <a:pt x="13866" y="3256"/>
                      <a:pt x="13851" y="3256"/>
                    </a:cubicBezTo>
                    <a:cubicBezTo>
                      <a:pt x="13784" y="3256"/>
                      <a:pt x="13722" y="3299"/>
                      <a:pt x="13693" y="3358"/>
                    </a:cubicBezTo>
                    <a:cubicBezTo>
                      <a:pt x="13657" y="3405"/>
                      <a:pt x="13669" y="3429"/>
                      <a:pt x="13610" y="3489"/>
                    </a:cubicBezTo>
                    <a:cubicBezTo>
                      <a:pt x="13562" y="3525"/>
                      <a:pt x="13503" y="3560"/>
                      <a:pt x="13443" y="3596"/>
                    </a:cubicBezTo>
                    <a:cubicBezTo>
                      <a:pt x="13431" y="3608"/>
                      <a:pt x="13193" y="3739"/>
                      <a:pt x="13217" y="3751"/>
                    </a:cubicBezTo>
                    <a:cubicBezTo>
                      <a:pt x="13324" y="3763"/>
                      <a:pt x="13086" y="3882"/>
                      <a:pt x="13014" y="3929"/>
                    </a:cubicBezTo>
                    <a:cubicBezTo>
                      <a:pt x="12967" y="3977"/>
                      <a:pt x="12907" y="4013"/>
                      <a:pt x="12860" y="4060"/>
                    </a:cubicBezTo>
                    <a:cubicBezTo>
                      <a:pt x="12812" y="4108"/>
                      <a:pt x="12824" y="4096"/>
                      <a:pt x="12836" y="4108"/>
                    </a:cubicBezTo>
                    <a:cubicBezTo>
                      <a:pt x="12860" y="4108"/>
                      <a:pt x="12752" y="4167"/>
                      <a:pt x="12741" y="4179"/>
                    </a:cubicBezTo>
                    <a:cubicBezTo>
                      <a:pt x="12705" y="4203"/>
                      <a:pt x="12669" y="4239"/>
                      <a:pt x="12633" y="4263"/>
                    </a:cubicBezTo>
                    <a:cubicBezTo>
                      <a:pt x="12602" y="4294"/>
                      <a:pt x="12524" y="4400"/>
                      <a:pt x="12490" y="4400"/>
                    </a:cubicBezTo>
                    <a:cubicBezTo>
                      <a:pt x="12485" y="4400"/>
                      <a:pt x="12481" y="4398"/>
                      <a:pt x="12479" y="4394"/>
                    </a:cubicBezTo>
                    <a:cubicBezTo>
                      <a:pt x="12475" y="4390"/>
                      <a:pt x="12471" y="4389"/>
                      <a:pt x="12465" y="4389"/>
                    </a:cubicBezTo>
                    <a:cubicBezTo>
                      <a:pt x="12427" y="4389"/>
                      <a:pt x="12340" y="4449"/>
                      <a:pt x="12288" y="4501"/>
                    </a:cubicBezTo>
                    <a:cubicBezTo>
                      <a:pt x="12229" y="4548"/>
                      <a:pt x="12324" y="4537"/>
                      <a:pt x="12240" y="4596"/>
                    </a:cubicBezTo>
                    <a:cubicBezTo>
                      <a:pt x="12234" y="4582"/>
                      <a:pt x="12227" y="4569"/>
                      <a:pt x="12211" y="4569"/>
                    </a:cubicBezTo>
                    <a:cubicBezTo>
                      <a:pt x="12199" y="4569"/>
                      <a:pt x="12182" y="4576"/>
                      <a:pt x="12157" y="4596"/>
                    </a:cubicBezTo>
                    <a:cubicBezTo>
                      <a:pt x="12096" y="4670"/>
                      <a:pt x="12133" y="4693"/>
                      <a:pt x="12193" y="4693"/>
                    </a:cubicBezTo>
                    <a:cubicBezTo>
                      <a:pt x="12249" y="4693"/>
                      <a:pt x="12325" y="4673"/>
                      <a:pt x="12360" y="4656"/>
                    </a:cubicBezTo>
                    <a:lnTo>
                      <a:pt x="12348" y="4656"/>
                    </a:lnTo>
                    <a:cubicBezTo>
                      <a:pt x="12408" y="4625"/>
                      <a:pt x="12477" y="4553"/>
                      <a:pt x="12511" y="4553"/>
                    </a:cubicBezTo>
                    <a:cubicBezTo>
                      <a:pt x="12517" y="4553"/>
                      <a:pt x="12523" y="4555"/>
                      <a:pt x="12526" y="4560"/>
                    </a:cubicBezTo>
                    <a:cubicBezTo>
                      <a:pt x="12566" y="4540"/>
                      <a:pt x="12641" y="4469"/>
                      <a:pt x="12677" y="4469"/>
                    </a:cubicBezTo>
                    <a:cubicBezTo>
                      <a:pt x="12684" y="4469"/>
                      <a:pt x="12689" y="4472"/>
                      <a:pt x="12693" y="4477"/>
                    </a:cubicBezTo>
                    <a:cubicBezTo>
                      <a:pt x="12693" y="4453"/>
                      <a:pt x="12586" y="4441"/>
                      <a:pt x="12645" y="4394"/>
                    </a:cubicBezTo>
                    <a:cubicBezTo>
                      <a:pt x="12705" y="4334"/>
                      <a:pt x="12836" y="4334"/>
                      <a:pt x="12883" y="4275"/>
                    </a:cubicBezTo>
                    <a:cubicBezTo>
                      <a:pt x="12895" y="4251"/>
                      <a:pt x="12848" y="4251"/>
                      <a:pt x="12848" y="4251"/>
                    </a:cubicBezTo>
                    <a:cubicBezTo>
                      <a:pt x="12824" y="4227"/>
                      <a:pt x="12883" y="4179"/>
                      <a:pt x="12919" y="4156"/>
                    </a:cubicBezTo>
                    <a:cubicBezTo>
                      <a:pt x="12945" y="4130"/>
                      <a:pt x="13021" y="4085"/>
                      <a:pt x="13056" y="4085"/>
                    </a:cubicBezTo>
                    <a:cubicBezTo>
                      <a:pt x="13070" y="4085"/>
                      <a:pt x="13077" y="4092"/>
                      <a:pt x="13074" y="4108"/>
                    </a:cubicBezTo>
                    <a:cubicBezTo>
                      <a:pt x="13062" y="4167"/>
                      <a:pt x="12907" y="4287"/>
                      <a:pt x="12967" y="4287"/>
                    </a:cubicBezTo>
                    <a:cubicBezTo>
                      <a:pt x="12974" y="4288"/>
                      <a:pt x="12981" y="4288"/>
                      <a:pt x="12988" y="4288"/>
                    </a:cubicBezTo>
                    <a:cubicBezTo>
                      <a:pt x="13050" y="4288"/>
                      <a:pt x="13099" y="4243"/>
                      <a:pt x="13110" y="4179"/>
                    </a:cubicBezTo>
                    <a:cubicBezTo>
                      <a:pt x="13110" y="4116"/>
                      <a:pt x="13327" y="3958"/>
                      <a:pt x="13400" y="3958"/>
                    </a:cubicBezTo>
                    <a:cubicBezTo>
                      <a:pt x="13405" y="3958"/>
                      <a:pt x="13410" y="3958"/>
                      <a:pt x="13414" y="3961"/>
                    </a:cubicBezTo>
                    <a:lnTo>
                      <a:pt x="13414" y="3961"/>
                    </a:lnTo>
                    <a:cubicBezTo>
                      <a:pt x="13397" y="3948"/>
                      <a:pt x="13364" y="3925"/>
                      <a:pt x="13395" y="3894"/>
                    </a:cubicBezTo>
                    <a:cubicBezTo>
                      <a:pt x="13431" y="3870"/>
                      <a:pt x="13514" y="3798"/>
                      <a:pt x="13503" y="3763"/>
                    </a:cubicBezTo>
                    <a:lnTo>
                      <a:pt x="13503" y="3763"/>
                    </a:lnTo>
                    <a:cubicBezTo>
                      <a:pt x="13507" y="3770"/>
                      <a:pt x="13516" y="3773"/>
                      <a:pt x="13526" y="3773"/>
                    </a:cubicBezTo>
                    <a:cubicBezTo>
                      <a:pt x="13621" y="3773"/>
                      <a:pt x="13917" y="3518"/>
                      <a:pt x="14003" y="3465"/>
                    </a:cubicBezTo>
                    <a:cubicBezTo>
                      <a:pt x="14123" y="3377"/>
                      <a:pt x="14234" y="3269"/>
                      <a:pt x="14315" y="3141"/>
                    </a:cubicBezTo>
                    <a:lnTo>
                      <a:pt x="14315" y="3141"/>
                    </a:lnTo>
                    <a:cubicBezTo>
                      <a:pt x="14295" y="3181"/>
                      <a:pt x="14273" y="3240"/>
                      <a:pt x="14305" y="3240"/>
                    </a:cubicBezTo>
                    <a:cubicBezTo>
                      <a:pt x="14307" y="3240"/>
                      <a:pt x="14310" y="3239"/>
                      <a:pt x="14312" y="3239"/>
                    </a:cubicBezTo>
                    <a:lnTo>
                      <a:pt x="14372" y="3191"/>
                    </a:lnTo>
                    <a:cubicBezTo>
                      <a:pt x="14380" y="3183"/>
                      <a:pt x="14382" y="3181"/>
                      <a:pt x="14384" y="3181"/>
                    </a:cubicBezTo>
                    <a:cubicBezTo>
                      <a:pt x="14386" y="3181"/>
                      <a:pt x="14384" y="3191"/>
                      <a:pt x="14407" y="3191"/>
                    </a:cubicBezTo>
                    <a:cubicBezTo>
                      <a:pt x="14443" y="3191"/>
                      <a:pt x="14515" y="3167"/>
                      <a:pt x="14503" y="3120"/>
                    </a:cubicBezTo>
                    <a:cubicBezTo>
                      <a:pt x="14479" y="3072"/>
                      <a:pt x="14467" y="3084"/>
                      <a:pt x="14538" y="3036"/>
                    </a:cubicBezTo>
                    <a:cubicBezTo>
                      <a:pt x="14574" y="3013"/>
                      <a:pt x="14610" y="2989"/>
                      <a:pt x="14646" y="2965"/>
                    </a:cubicBezTo>
                    <a:cubicBezTo>
                      <a:pt x="14657" y="2961"/>
                      <a:pt x="14665" y="2960"/>
                      <a:pt x="14672" y="2960"/>
                    </a:cubicBezTo>
                    <a:cubicBezTo>
                      <a:pt x="14684" y="2960"/>
                      <a:pt x="14689" y="2965"/>
                      <a:pt x="14705" y="2965"/>
                    </a:cubicBezTo>
                    <a:lnTo>
                      <a:pt x="14884" y="2846"/>
                    </a:lnTo>
                    <a:cubicBezTo>
                      <a:pt x="14974" y="2785"/>
                      <a:pt x="14920" y="2733"/>
                      <a:pt x="14887" y="2733"/>
                    </a:cubicBezTo>
                    <a:cubicBezTo>
                      <a:pt x="14886" y="2733"/>
                      <a:pt x="14885" y="2733"/>
                      <a:pt x="14885" y="2733"/>
                    </a:cubicBezTo>
                    <a:lnTo>
                      <a:pt x="14885" y="2733"/>
                    </a:lnTo>
                    <a:cubicBezTo>
                      <a:pt x="14965" y="2702"/>
                      <a:pt x="15056" y="2691"/>
                      <a:pt x="15157" y="2679"/>
                    </a:cubicBezTo>
                    <a:cubicBezTo>
                      <a:pt x="15209" y="2659"/>
                      <a:pt x="15251" y="2629"/>
                      <a:pt x="15216" y="2629"/>
                    </a:cubicBezTo>
                    <a:cubicBezTo>
                      <a:pt x="15210" y="2629"/>
                      <a:pt x="15203" y="2630"/>
                      <a:pt x="15193" y="2632"/>
                    </a:cubicBezTo>
                    <a:cubicBezTo>
                      <a:pt x="15146" y="2632"/>
                      <a:pt x="15050" y="2632"/>
                      <a:pt x="15169" y="2572"/>
                    </a:cubicBezTo>
                    <a:cubicBezTo>
                      <a:pt x="15229" y="2548"/>
                      <a:pt x="15288" y="2536"/>
                      <a:pt x="15348" y="2524"/>
                    </a:cubicBezTo>
                    <a:cubicBezTo>
                      <a:pt x="15357" y="2524"/>
                      <a:pt x="15375" y="2517"/>
                      <a:pt x="15393" y="2514"/>
                    </a:cubicBezTo>
                    <a:lnTo>
                      <a:pt x="15393" y="2514"/>
                    </a:lnTo>
                    <a:cubicBezTo>
                      <a:pt x="15395" y="2514"/>
                      <a:pt x="15397" y="2514"/>
                      <a:pt x="15399" y="2514"/>
                    </a:cubicBezTo>
                    <a:cubicBezTo>
                      <a:pt x="15402" y="2514"/>
                      <a:pt x="15405" y="2514"/>
                      <a:pt x="15408" y="2513"/>
                    </a:cubicBezTo>
                    <a:cubicBezTo>
                      <a:pt x="15403" y="2513"/>
                      <a:pt x="15398" y="2513"/>
                      <a:pt x="15393" y="2514"/>
                    </a:cubicBezTo>
                    <a:lnTo>
                      <a:pt x="15393" y="2514"/>
                    </a:lnTo>
                    <a:cubicBezTo>
                      <a:pt x="15369" y="2509"/>
                      <a:pt x="15336" y="2473"/>
                      <a:pt x="15336" y="2453"/>
                    </a:cubicBezTo>
                    <a:cubicBezTo>
                      <a:pt x="15348" y="2441"/>
                      <a:pt x="15515" y="2429"/>
                      <a:pt x="15527" y="2417"/>
                    </a:cubicBezTo>
                    <a:cubicBezTo>
                      <a:pt x="15741" y="2393"/>
                      <a:pt x="15443" y="2382"/>
                      <a:pt x="15455" y="2370"/>
                    </a:cubicBezTo>
                    <a:cubicBezTo>
                      <a:pt x="15467" y="2346"/>
                      <a:pt x="15681" y="2322"/>
                      <a:pt x="15658" y="2274"/>
                    </a:cubicBezTo>
                    <a:lnTo>
                      <a:pt x="15658" y="2274"/>
                    </a:lnTo>
                    <a:cubicBezTo>
                      <a:pt x="15660" y="2279"/>
                      <a:pt x="15665" y="2281"/>
                      <a:pt x="15672" y="2281"/>
                    </a:cubicBezTo>
                    <a:cubicBezTo>
                      <a:pt x="15747" y="2281"/>
                      <a:pt x="16069" y="2080"/>
                      <a:pt x="16134" y="2036"/>
                    </a:cubicBezTo>
                    <a:cubicBezTo>
                      <a:pt x="16193" y="2001"/>
                      <a:pt x="16277" y="1929"/>
                      <a:pt x="16348" y="1881"/>
                    </a:cubicBezTo>
                    <a:cubicBezTo>
                      <a:pt x="16420" y="1822"/>
                      <a:pt x="16467" y="1870"/>
                      <a:pt x="16503" y="1822"/>
                    </a:cubicBezTo>
                    <a:cubicBezTo>
                      <a:pt x="16539" y="1774"/>
                      <a:pt x="16562" y="1715"/>
                      <a:pt x="16598" y="1703"/>
                    </a:cubicBezTo>
                    <a:lnTo>
                      <a:pt x="16598" y="1703"/>
                    </a:lnTo>
                    <a:cubicBezTo>
                      <a:pt x="16598" y="1703"/>
                      <a:pt x="16555" y="1824"/>
                      <a:pt x="16580" y="1824"/>
                    </a:cubicBezTo>
                    <a:cubicBezTo>
                      <a:pt x="16587" y="1824"/>
                      <a:pt x="16600" y="1813"/>
                      <a:pt x="16622" y="1786"/>
                    </a:cubicBezTo>
                    <a:cubicBezTo>
                      <a:pt x="16670" y="1739"/>
                      <a:pt x="16753" y="1691"/>
                      <a:pt x="16741" y="1655"/>
                    </a:cubicBezTo>
                    <a:cubicBezTo>
                      <a:pt x="16717" y="1608"/>
                      <a:pt x="16848" y="1596"/>
                      <a:pt x="16836" y="1560"/>
                    </a:cubicBezTo>
                    <a:lnTo>
                      <a:pt x="16836" y="1560"/>
                    </a:lnTo>
                    <a:cubicBezTo>
                      <a:pt x="16851" y="1589"/>
                      <a:pt x="16865" y="1605"/>
                      <a:pt x="16895" y="1605"/>
                    </a:cubicBezTo>
                    <a:cubicBezTo>
                      <a:pt x="16915" y="1605"/>
                      <a:pt x="16942" y="1598"/>
                      <a:pt x="16979" y="1584"/>
                    </a:cubicBezTo>
                    <a:cubicBezTo>
                      <a:pt x="17051" y="1548"/>
                      <a:pt x="17015" y="1441"/>
                      <a:pt x="17074" y="1381"/>
                    </a:cubicBezTo>
                    <a:cubicBezTo>
                      <a:pt x="17103" y="1347"/>
                      <a:pt x="17144" y="1331"/>
                      <a:pt x="17185" y="1331"/>
                    </a:cubicBezTo>
                    <a:cubicBezTo>
                      <a:pt x="17244" y="1331"/>
                      <a:pt x="17303" y="1366"/>
                      <a:pt x="17324" y="1429"/>
                    </a:cubicBezTo>
                    <a:cubicBezTo>
                      <a:pt x="17372" y="1334"/>
                      <a:pt x="17420" y="1250"/>
                      <a:pt x="17479" y="1179"/>
                    </a:cubicBezTo>
                    <a:cubicBezTo>
                      <a:pt x="17527" y="1191"/>
                      <a:pt x="17574" y="1203"/>
                      <a:pt x="17622" y="1203"/>
                    </a:cubicBezTo>
                    <a:cubicBezTo>
                      <a:pt x="17610" y="1167"/>
                      <a:pt x="17717" y="1131"/>
                      <a:pt x="17753" y="1096"/>
                    </a:cubicBezTo>
                    <a:cubicBezTo>
                      <a:pt x="17800" y="1072"/>
                      <a:pt x="17869" y="981"/>
                      <a:pt x="17861" y="977"/>
                    </a:cubicBezTo>
                    <a:lnTo>
                      <a:pt x="17861" y="977"/>
                    </a:lnTo>
                    <a:cubicBezTo>
                      <a:pt x="17899" y="985"/>
                      <a:pt x="17893" y="1032"/>
                      <a:pt x="17925" y="1032"/>
                    </a:cubicBezTo>
                    <a:cubicBezTo>
                      <a:pt x="17943" y="1032"/>
                      <a:pt x="17973" y="1018"/>
                      <a:pt x="18027" y="977"/>
                    </a:cubicBezTo>
                    <a:cubicBezTo>
                      <a:pt x="18088" y="929"/>
                      <a:pt x="18126" y="909"/>
                      <a:pt x="18151" y="909"/>
                    </a:cubicBezTo>
                    <a:cubicBezTo>
                      <a:pt x="18171" y="909"/>
                      <a:pt x="18183" y="920"/>
                      <a:pt x="18194" y="941"/>
                    </a:cubicBezTo>
                    <a:cubicBezTo>
                      <a:pt x="18265" y="905"/>
                      <a:pt x="18229" y="893"/>
                      <a:pt x="18241" y="869"/>
                    </a:cubicBezTo>
                    <a:cubicBezTo>
                      <a:pt x="18265" y="846"/>
                      <a:pt x="18372" y="798"/>
                      <a:pt x="18420" y="762"/>
                    </a:cubicBezTo>
                    <a:cubicBezTo>
                      <a:pt x="18456" y="727"/>
                      <a:pt x="18420" y="715"/>
                      <a:pt x="18432" y="679"/>
                    </a:cubicBezTo>
                    <a:cubicBezTo>
                      <a:pt x="18443" y="657"/>
                      <a:pt x="18528" y="634"/>
                      <a:pt x="18528" y="612"/>
                    </a:cubicBezTo>
                    <a:lnTo>
                      <a:pt x="18528" y="612"/>
                    </a:lnTo>
                    <a:cubicBezTo>
                      <a:pt x="18533" y="633"/>
                      <a:pt x="18533" y="643"/>
                      <a:pt x="18542" y="643"/>
                    </a:cubicBezTo>
                    <a:cubicBezTo>
                      <a:pt x="18551" y="643"/>
                      <a:pt x="18569" y="631"/>
                      <a:pt x="18610" y="608"/>
                    </a:cubicBezTo>
                    <a:lnTo>
                      <a:pt x="18765" y="536"/>
                    </a:lnTo>
                    <a:lnTo>
                      <a:pt x="18765" y="536"/>
                    </a:lnTo>
                    <a:cubicBezTo>
                      <a:pt x="18777" y="548"/>
                      <a:pt x="18789" y="584"/>
                      <a:pt x="18729" y="608"/>
                    </a:cubicBezTo>
                    <a:cubicBezTo>
                      <a:pt x="18717" y="631"/>
                      <a:pt x="18682" y="643"/>
                      <a:pt x="18694" y="667"/>
                    </a:cubicBezTo>
                    <a:cubicBezTo>
                      <a:pt x="18837" y="596"/>
                      <a:pt x="18837" y="524"/>
                      <a:pt x="18944" y="441"/>
                    </a:cubicBezTo>
                    <a:cubicBezTo>
                      <a:pt x="18970" y="421"/>
                      <a:pt x="18985" y="413"/>
                      <a:pt x="18994" y="413"/>
                    </a:cubicBezTo>
                    <a:cubicBezTo>
                      <a:pt x="19020" y="413"/>
                      <a:pt x="18979" y="488"/>
                      <a:pt x="18979" y="488"/>
                    </a:cubicBezTo>
                    <a:lnTo>
                      <a:pt x="19063" y="429"/>
                    </a:lnTo>
                    <a:cubicBezTo>
                      <a:pt x="19082" y="389"/>
                      <a:pt x="19110" y="366"/>
                      <a:pt x="19146" y="366"/>
                    </a:cubicBezTo>
                    <a:cubicBezTo>
                      <a:pt x="19154" y="366"/>
                      <a:pt x="19162" y="367"/>
                      <a:pt x="19170" y="369"/>
                    </a:cubicBezTo>
                    <a:cubicBezTo>
                      <a:pt x="19253" y="369"/>
                      <a:pt x="19432" y="286"/>
                      <a:pt x="19325" y="262"/>
                    </a:cubicBezTo>
                    <a:cubicBezTo>
                      <a:pt x="19348" y="250"/>
                      <a:pt x="19372" y="238"/>
                      <a:pt x="19396" y="227"/>
                    </a:cubicBezTo>
                    <a:cubicBezTo>
                      <a:pt x="19398" y="226"/>
                      <a:pt x="19400" y="225"/>
                      <a:pt x="19401" y="225"/>
                    </a:cubicBezTo>
                    <a:cubicBezTo>
                      <a:pt x="19418" y="225"/>
                      <a:pt x="19408" y="287"/>
                      <a:pt x="19408" y="298"/>
                    </a:cubicBezTo>
                    <a:cubicBezTo>
                      <a:pt x="19420" y="298"/>
                      <a:pt x="19456" y="298"/>
                      <a:pt x="19491" y="274"/>
                    </a:cubicBezTo>
                    <a:cubicBezTo>
                      <a:pt x="19597" y="236"/>
                      <a:pt x="19610" y="166"/>
                      <a:pt x="19712" y="166"/>
                    </a:cubicBezTo>
                    <a:cubicBezTo>
                      <a:pt x="19736" y="166"/>
                      <a:pt x="19765" y="170"/>
                      <a:pt x="19801" y="179"/>
                    </a:cubicBezTo>
                    <a:cubicBezTo>
                      <a:pt x="19789" y="203"/>
                      <a:pt x="19789" y="250"/>
                      <a:pt x="19801" y="274"/>
                    </a:cubicBezTo>
                    <a:cubicBezTo>
                      <a:pt x="19827" y="318"/>
                      <a:pt x="19887" y="343"/>
                      <a:pt x="19925" y="343"/>
                    </a:cubicBezTo>
                    <a:cubicBezTo>
                      <a:pt x="19939" y="343"/>
                      <a:pt x="19950" y="340"/>
                      <a:pt x="19956" y="334"/>
                    </a:cubicBezTo>
                    <a:lnTo>
                      <a:pt x="19956" y="334"/>
                    </a:lnTo>
                    <a:cubicBezTo>
                      <a:pt x="19944" y="357"/>
                      <a:pt x="19944" y="405"/>
                      <a:pt x="19991" y="465"/>
                    </a:cubicBezTo>
                    <a:cubicBezTo>
                      <a:pt x="20007" y="465"/>
                      <a:pt x="20039" y="412"/>
                      <a:pt x="20065" y="412"/>
                    </a:cubicBezTo>
                    <a:cubicBezTo>
                      <a:pt x="20079" y="412"/>
                      <a:pt x="20091" y="425"/>
                      <a:pt x="20099" y="465"/>
                    </a:cubicBezTo>
                    <a:cubicBezTo>
                      <a:pt x="20110" y="536"/>
                      <a:pt x="20063" y="560"/>
                      <a:pt x="20099" y="643"/>
                    </a:cubicBezTo>
                    <a:cubicBezTo>
                      <a:pt x="20110" y="703"/>
                      <a:pt x="20146" y="715"/>
                      <a:pt x="20146" y="786"/>
                    </a:cubicBezTo>
                    <a:cubicBezTo>
                      <a:pt x="20122" y="786"/>
                      <a:pt x="20087" y="1036"/>
                      <a:pt x="20039" y="1084"/>
                    </a:cubicBezTo>
                    <a:cubicBezTo>
                      <a:pt x="20026" y="1109"/>
                      <a:pt x="20032" y="1116"/>
                      <a:pt x="20044" y="1116"/>
                    </a:cubicBezTo>
                    <a:cubicBezTo>
                      <a:pt x="20061" y="1116"/>
                      <a:pt x="20090" y="1102"/>
                      <a:pt x="20104" y="1102"/>
                    </a:cubicBezTo>
                    <a:cubicBezTo>
                      <a:pt x="20108" y="1102"/>
                      <a:pt x="20110" y="1104"/>
                      <a:pt x="20110" y="1108"/>
                    </a:cubicBezTo>
                    <a:cubicBezTo>
                      <a:pt x="20103" y="1171"/>
                      <a:pt x="20036" y="1187"/>
                      <a:pt x="19990" y="1187"/>
                    </a:cubicBezTo>
                    <a:cubicBezTo>
                      <a:pt x="19966" y="1187"/>
                      <a:pt x="19948" y="1183"/>
                      <a:pt x="19944" y="1179"/>
                    </a:cubicBezTo>
                    <a:cubicBezTo>
                      <a:pt x="19943" y="1178"/>
                      <a:pt x="19941" y="1178"/>
                      <a:pt x="19939" y="1178"/>
                    </a:cubicBezTo>
                    <a:cubicBezTo>
                      <a:pt x="19916" y="1178"/>
                      <a:pt x="19823" y="1239"/>
                      <a:pt x="19801" y="1250"/>
                    </a:cubicBezTo>
                    <a:cubicBezTo>
                      <a:pt x="19694" y="1310"/>
                      <a:pt x="19599" y="1370"/>
                      <a:pt x="19503" y="1429"/>
                    </a:cubicBezTo>
                    <a:cubicBezTo>
                      <a:pt x="19432" y="1489"/>
                      <a:pt x="19360" y="1536"/>
                      <a:pt x="19289" y="1584"/>
                    </a:cubicBezTo>
                    <a:cubicBezTo>
                      <a:pt x="19268" y="1584"/>
                      <a:pt x="19378" y="1433"/>
                      <a:pt x="19353" y="1433"/>
                    </a:cubicBezTo>
                    <a:cubicBezTo>
                      <a:pt x="19350" y="1433"/>
                      <a:pt x="19345" y="1436"/>
                      <a:pt x="19337" y="1441"/>
                    </a:cubicBezTo>
                    <a:cubicBezTo>
                      <a:pt x="19265" y="1489"/>
                      <a:pt x="19039" y="1667"/>
                      <a:pt x="19039" y="1691"/>
                    </a:cubicBezTo>
                    <a:cubicBezTo>
                      <a:pt x="19034" y="1676"/>
                      <a:pt x="19021" y="1669"/>
                      <a:pt x="19002" y="1669"/>
                    </a:cubicBezTo>
                    <a:cubicBezTo>
                      <a:pt x="18975" y="1669"/>
                      <a:pt x="18938" y="1682"/>
                      <a:pt x="18896" y="1703"/>
                    </a:cubicBezTo>
                    <a:cubicBezTo>
                      <a:pt x="18825" y="1727"/>
                      <a:pt x="18765" y="1762"/>
                      <a:pt x="18717" y="1798"/>
                    </a:cubicBezTo>
                    <a:cubicBezTo>
                      <a:pt x="18670" y="1834"/>
                      <a:pt x="18670" y="1858"/>
                      <a:pt x="18622" y="1893"/>
                    </a:cubicBezTo>
                    <a:cubicBezTo>
                      <a:pt x="18515" y="1953"/>
                      <a:pt x="18384" y="2001"/>
                      <a:pt x="18265" y="2012"/>
                    </a:cubicBezTo>
                    <a:cubicBezTo>
                      <a:pt x="18229" y="2024"/>
                      <a:pt x="18229" y="2036"/>
                      <a:pt x="18241" y="2048"/>
                    </a:cubicBezTo>
                    <a:lnTo>
                      <a:pt x="18110" y="2108"/>
                    </a:lnTo>
                    <a:cubicBezTo>
                      <a:pt x="18039" y="2143"/>
                      <a:pt x="17979" y="2191"/>
                      <a:pt x="17896" y="2251"/>
                    </a:cubicBezTo>
                    <a:cubicBezTo>
                      <a:pt x="17836" y="2286"/>
                      <a:pt x="17777" y="2310"/>
                      <a:pt x="17705" y="2334"/>
                    </a:cubicBezTo>
                    <a:cubicBezTo>
                      <a:pt x="17670" y="2358"/>
                      <a:pt x="17622" y="2382"/>
                      <a:pt x="17598" y="2417"/>
                    </a:cubicBezTo>
                    <a:cubicBezTo>
                      <a:pt x="17491" y="2489"/>
                      <a:pt x="17384" y="2560"/>
                      <a:pt x="17265" y="2620"/>
                    </a:cubicBezTo>
                    <a:cubicBezTo>
                      <a:pt x="17241" y="2632"/>
                      <a:pt x="17051" y="2798"/>
                      <a:pt x="17039" y="2798"/>
                    </a:cubicBezTo>
                    <a:cubicBezTo>
                      <a:pt x="17027" y="2798"/>
                      <a:pt x="17051" y="2751"/>
                      <a:pt x="17051" y="2739"/>
                    </a:cubicBezTo>
                    <a:lnTo>
                      <a:pt x="17051" y="2739"/>
                    </a:lnTo>
                    <a:lnTo>
                      <a:pt x="16955" y="2834"/>
                    </a:lnTo>
                    <a:cubicBezTo>
                      <a:pt x="16932" y="2870"/>
                      <a:pt x="16908" y="2905"/>
                      <a:pt x="16884" y="2941"/>
                    </a:cubicBezTo>
                    <a:cubicBezTo>
                      <a:pt x="16872" y="2941"/>
                      <a:pt x="16860" y="2905"/>
                      <a:pt x="16836" y="2905"/>
                    </a:cubicBezTo>
                    <a:cubicBezTo>
                      <a:pt x="16777" y="2929"/>
                      <a:pt x="16729" y="2953"/>
                      <a:pt x="16681" y="2989"/>
                    </a:cubicBezTo>
                    <a:cubicBezTo>
                      <a:pt x="16644" y="3026"/>
                      <a:pt x="16576" y="3086"/>
                      <a:pt x="16538" y="3086"/>
                    </a:cubicBezTo>
                    <a:cubicBezTo>
                      <a:pt x="16529" y="3086"/>
                      <a:pt x="16521" y="3083"/>
                      <a:pt x="16516" y="3075"/>
                    </a:cubicBezTo>
                    <a:lnTo>
                      <a:pt x="16516" y="3075"/>
                    </a:lnTo>
                    <a:cubicBezTo>
                      <a:pt x="16521" y="3091"/>
                      <a:pt x="16483" y="3140"/>
                      <a:pt x="16490" y="3143"/>
                    </a:cubicBezTo>
                    <a:lnTo>
                      <a:pt x="16490" y="3143"/>
                    </a:lnTo>
                    <a:cubicBezTo>
                      <a:pt x="16477" y="3141"/>
                      <a:pt x="16465" y="3139"/>
                      <a:pt x="16454" y="3139"/>
                    </a:cubicBezTo>
                    <a:cubicBezTo>
                      <a:pt x="16413" y="3139"/>
                      <a:pt x="16377" y="3157"/>
                      <a:pt x="16312" y="3203"/>
                    </a:cubicBezTo>
                    <a:cubicBezTo>
                      <a:pt x="16253" y="3227"/>
                      <a:pt x="16205" y="3263"/>
                      <a:pt x="16170" y="3298"/>
                    </a:cubicBezTo>
                    <a:cubicBezTo>
                      <a:pt x="16146" y="3322"/>
                      <a:pt x="16181" y="3322"/>
                      <a:pt x="16146" y="3334"/>
                    </a:cubicBezTo>
                    <a:cubicBezTo>
                      <a:pt x="16062" y="3394"/>
                      <a:pt x="16015" y="3394"/>
                      <a:pt x="15919" y="3453"/>
                    </a:cubicBezTo>
                    <a:cubicBezTo>
                      <a:pt x="15877" y="3485"/>
                      <a:pt x="15731" y="3602"/>
                      <a:pt x="15682" y="3602"/>
                    </a:cubicBezTo>
                    <a:cubicBezTo>
                      <a:pt x="15677" y="3602"/>
                      <a:pt x="15672" y="3600"/>
                      <a:pt x="15669" y="3596"/>
                    </a:cubicBezTo>
                    <a:lnTo>
                      <a:pt x="15669" y="3596"/>
                    </a:lnTo>
                    <a:cubicBezTo>
                      <a:pt x="15562" y="3656"/>
                      <a:pt x="15693" y="3644"/>
                      <a:pt x="15634" y="3703"/>
                    </a:cubicBezTo>
                    <a:cubicBezTo>
                      <a:pt x="15598" y="3727"/>
                      <a:pt x="15562" y="3727"/>
                      <a:pt x="15527" y="3727"/>
                    </a:cubicBezTo>
                    <a:cubicBezTo>
                      <a:pt x="15491" y="3739"/>
                      <a:pt x="15467" y="3751"/>
                      <a:pt x="15443" y="3763"/>
                    </a:cubicBezTo>
                    <a:cubicBezTo>
                      <a:pt x="15378" y="3795"/>
                      <a:pt x="15184" y="4007"/>
                      <a:pt x="15123" y="4007"/>
                    </a:cubicBezTo>
                    <a:cubicBezTo>
                      <a:pt x="15118" y="4007"/>
                      <a:pt x="15114" y="4005"/>
                      <a:pt x="15111" y="4002"/>
                    </a:cubicBezTo>
                    <a:lnTo>
                      <a:pt x="15111" y="4002"/>
                    </a:lnTo>
                    <a:cubicBezTo>
                      <a:pt x="15123" y="4018"/>
                      <a:pt x="15144" y="4097"/>
                      <a:pt x="15110" y="4120"/>
                    </a:cubicBezTo>
                    <a:cubicBezTo>
                      <a:pt x="15098" y="4128"/>
                      <a:pt x="15087" y="4130"/>
                      <a:pt x="15078" y="4130"/>
                    </a:cubicBezTo>
                    <a:cubicBezTo>
                      <a:pt x="15060" y="4130"/>
                      <a:pt x="15046" y="4120"/>
                      <a:pt x="15038" y="4120"/>
                    </a:cubicBezTo>
                    <a:cubicBezTo>
                      <a:pt x="15015" y="4132"/>
                      <a:pt x="15003" y="4132"/>
                      <a:pt x="14979" y="4144"/>
                    </a:cubicBezTo>
                    <a:cubicBezTo>
                      <a:pt x="14931" y="4167"/>
                      <a:pt x="14884" y="4191"/>
                      <a:pt x="14836" y="4239"/>
                    </a:cubicBezTo>
                    <a:cubicBezTo>
                      <a:pt x="14824" y="4251"/>
                      <a:pt x="14800" y="4275"/>
                      <a:pt x="14776" y="4275"/>
                    </a:cubicBezTo>
                    <a:cubicBezTo>
                      <a:pt x="14765" y="4264"/>
                      <a:pt x="14775" y="4190"/>
                      <a:pt x="14767" y="4190"/>
                    </a:cubicBezTo>
                    <a:cubicBezTo>
                      <a:pt x="14766" y="4190"/>
                      <a:pt x="14765" y="4191"/>
                      <a:pt x="14765" y="4191"/>
                    </a:cubicBezTo>
                    <a:cubicBezTo>
                      <a:pt x="14741" y="4191"/>
                      <a:pt x="14646" y="4310"/>
                      <a:pt x="14622" y="4334"/>
                    </a:cubicBezTo>
                    <a:cubicBezTo>
                      <a:pt x="14526" y="4406"/>
                      <a:pt x="14407" y="4465"/>
                      <a:pt x="14324" y="4513"/>
                    </a:cubicBezTo>
                    <a:cubicBezTo>
                      <a:pt x="14229" y="4572"/>
                      <a:pt x="14384" y="4632"/>
                      <a:pt x="14217" y="4691"/>
                    </a:cubicBezTo>
                    <a:cubicBezTo>
                      <a:pt x="14134" y="4703"/>
                      <a:pt x="14050" y="4751"/>
                      <a:pt x="13991" y="4810"/>
                    </a:cubicBezTo>
                    <a:cubicBezTo>
                      <a:pt x="13959" y="4842"/>
                      <a:pt x="13928" y="4948"/>
                      <a:pt x="13880" y="4948"/>
                    </a:cubicBezTo>
                    <a:cubicBezTo>
                      <a:pt x="13873" y="4948"/>
                      <a:pt x="13867" y="4946"/>
                      <a:pt x="13860" y="4941"/>
                    </a:cubicBezTo>
                    <a:cubicBezTo>
                      <a:pt x="13853" y="4937"/>
                      <a:pt x="13845" y="4935"/>
                      <a:pt x="13838" y="4935"/>
                    </a:cubicBezTo>
                    <a:cubicBezTo>
                      <a:pt x="13781" y="4935"/>
                      <a:pt x="13713" y="5042"/>
                      <a:pt x="13681" y="5084"/>
                    </a:cubicBezTo>
                    <a:cubicBezTo>
                      <a:pt x="13622" y="5203"/>
                      <a:pt x="13538" y="5168"/>
                      <a:pt x="13443" y="5239"/>
                    </a:cubicBezTo>
                    <a:cubicBezTo>
                      <a:pt x="13360" y="5310"/>
                      <a:pt x="13467" y="5322"/>
                      <a:pt x="13467" y="5358"/>
                    </a:cubicBezTo>
                    <a:cubicBezTo>
                      <a:pt x="13455" y="5394"/>
                      <a:pt x="13288" y="5382"/>
                      <a:pt x="13276" y="5430"/>
                    </a:cubicBezTo>
                    <a:cubicBezTo>
                      <a:pt x="13276" y="5453"/>
                      <a:pt x="13324" y="5430"/>
                      <a:pt x="13312" y="5465"/>
                    </a:cubicBezTo>
                    <a:cubicBezTo>
                      <a:pt x="13288" y="5489"/>
                      <a:pt x="13264" y="5513"/>
                      <a:pt x="13229" y="5525"/>
                    </a:cubicBezTo>
                    <a:cubicBezTo>
                      <a:pt x="13220" y="5528"/>
                      <a:pt x="13214" y="5529"/>
                      <a:pt x="13209" y="5529"/>
                    </a:cubicBezTo>
                    <a:cubicBezTo>
                      <a:pt x="13181" y="5529"/>
                      <a:pt x="13189" y="5498"/>
                      <a:pt x="13163" y="5498"/>
                    </a:cubicBezTo>
                    <a:cubicBezTo>
                      <a:pt x="13151" y="5498"/>
                      <a:pt x="13131" y="5505"/>
                      <a:pt x="13098" y="5525"/>
                    </a:cubicBezTo>
                    <a:cubicBezTo>
                      <a:pt x="12931" y="5632"/>
                      <a:pt x="12776" y="5763"/>
                      <a:pt x="12645" y="5918"/>
                    </a:cubicBezTo>
                    <a:cubicBezTo>
                      <a:pt x="12621" y="5953"/>
                      <a:pt x="12598" y="5989"/>
                      <a:pt x="12562" y="6025"/>
                    </a:cubicBezTo>
                    <a:cubicBezTo>
                      <a:pt x="12549" y="6054"/>
                      <a:pt x="12537" y="6065"/>
                      <a:pt x="12528" y="6065"/>
                    </a:cubicBezTo>
                    <a:cubicBezTo>
                      <a:pt x="12503" y="6065"/>
                      <a:pt x="12489" y="6000"/>
                      <a:pt x="12480" y="6000"/>
                    </a:cubicBezTo>
                    <a:cubicBezTo>
                      <a:pt x="12480" y="6000"/>
                      <a:pt x="12479" y="6001"/>
                      <a:pt x="12479" y="6001"/>
                    </a:cubicBezTo>
                    <a:cubicBezTo>
                      <a:pt x="12407" y="6072"/>
                      <a:pt x="12514" y="6120"/>
                      <a:pt x="12360" y="6168"/>
                    </a:cubicBezTo>
                    <a:cubicBezTo>
                      <a:pt x="12336" y="6192"/>
                      <a:pt x="12312" y="6203"/>
                      <a:pt x="12300" y="6227"/>
                    </a:cubicBezTo>
                    <a:cubicBezTo>
                      <a:pt x="12255" y="6273"/>
                      <a:pt x="11971" y="6611"/>
                      <a:pt x="11914" y="6611"/>
                    </a:cubicBezTo>
                    <a:cubicBezTo>
                      <a:pt x="11911" y="6611"/>
                      <a:pt x="11909" y="6610"/>
                      <a:pt x="11907" y="6608"/>
                    </a:cubicBezTo>
                    <a:lnTo>
                      <a:pt x="11824" y="6787"/>
                    </a:lnTo>
                    <a:cubicBezTo>
                      <a:pt x="11819" y="6782"/>
                      <a:pt x="11813" y="6781"/>
                      <a:pt x="11805" y="6781"/>
                    </a:cubicBezTo>
                    <a:cubicBezTo>
                      <a:pt x="11770" y="6781"/>
                      <a:pt x="11706" y="6819"/>
                      <a:pt x="11657" y="6858"/>
                    </a:cubicBezTo>
                    <a:cubicBezTo>
                      <a:pt x="11609" y="6906"/>
                      <a:pt x="11574" y="6882"/>
                      <a:pt x="11526" y="6894"/>
                    </a:cubicBezTo>
                    <a:cubicBezTo>
                      <a:pt x="11478" y="6906"/>
                      <a:pt x="11502" y="7049"/>
                      <a:pt x="11443" y="7108"/>
                    </a:cubicBezTo>
                    <a:cubicBezTo>
                      <a:pt x="11432" y="7098"/>
                      <a:pt x="11403" y="7021"/>
                      <a:pt x="11380" y="7021"/>
                    </a:cubicBezTo>
                    <a:cubicBezTo>
                      <a:pt x="11377" y="7021"/>
                      <a:pt x="11374" y="7022"/>
                      <a:pt x="11371" y="7025"/>
                    </a:cubicBezTo>
                    <a:cubicBezTo>
                      <a:pt x="11312" y="7061"/>
                      <a:pt x="11252" y="7168"/>
                      <a:pt x="11276" y="7204"/>
                    </a:cubicBezTo>
                    <a:cubicBezTo>
                      <a:pt x="11288" y="7227"/>
                      <a:pt x="11347" y="7204"/>
                      <a:pt x="11288" y="7251"/>
                    </a:cubicBezTo>
                    <a:cubicBezTo>
                      <a:pt x="11276" y="7275"/>
                      <a:pt x="11252" y="7299"/>
                      <a:pt x="11217" y="7299"/>
                    </a:cubicBezTo>
                    <a:cubicBezTo>
                      <a:pt x="11213" y="7300"/>
                      <a:pt x="11210" y="7300"/>
                      <a:pt x="11208" y="7300"/>
                    </a:cubicBezTo>
                    <a:cubicBezTo>
                      <a:pt x="11172" y="7300"/>
                      <a:pt x="11167" y="7238"/>
                      <a:pt x="11140" y="7238"/>
                    </a:cubicBezTo>
                    <a:cubicBezTo>
                      <a:pt x="11138" y="7238"/>
                      <a:pt x="11136" y="7238"/>
                      <a:pt x="11133" y="7239"/>
                    </a:cubicBezTo>
                    <a:cubicBezTo>
                      <a:pt x="11121" y="7239"/>
                      <a:pt x="11121" y="7311"/>
                      <a:pt x="11121" y="7311"/>
                    </a:cubicBezTo>
                    <a:cubicBezTo>
                      <a:pt x="11097" y="7358"/>
                      <a:pt x="11074" y="7394"/>
                      <a:pt x="11038" y="7430"/>
                    </a:cubicBezTo>
                    <a:cubicBezTo>
                      <a:pt x="11002" y="7466"/>
                      <a:pt x="10990" y="7454"/>
                      <a:pt x="10966" y="7489"/>
                    </a:cubicBezTo>
                    <a:cubicBezTo>
                      <a:pt x="10955" y="7513"/>
                      <a:pt x="10943" y="7549"/>
                      <a:pt x="10943" y="7596"/>
                    </a:cubicBezTo>
                    <a:cubicBezTo>
                      <a:pt x="10931" y="7644"/>
                      <a:pt x="10847" y="7596"/>
                      <a:pt x="10824" y="7668"/>
                    </a:cubicBezTo>
                    <a:cubicBezTo>
                      <a:pt x="10800" y="7704"/>
                      <a:pt x="10824" y="7716"/>
                      <a:pt x="10788" y="7751"/>
                    </a:cubicBezTo>
                    <a:cubicBezTo>
                      <a:pt x="10764" y="7787"/>
                      <a:pt x="10740" y="7811"/>
                      <a:pt x="10705" y="7847"/>
                    </a:cubicBezTo>
                    <a:cubicBezTo>
                      <a:pt x="10757" y="7794"/>
                      <a:pt x="10810" y="7696"/>
                      <a:pt x="10781" y="7696"/>
                    </a:cubicBezTo>
                    <a:cubicBezTo>
                      <a:pt x="10771" y="7696"/>
                      <a:pt x="10751" y="7708"/>
                      <a:pt x="10716" y="7739"/>
                    </a:cubicBezTo>
                    <a:cubicBezTo>
                      <a:pt x="10669" y="7799"/>
                      <a:pt x="10574" y="7918"/>
                      <a:pt x="10597" y="7942"/>
                    </a:cubicBezTo>
                    <a:cubicBezTo>
                      <a:pt x="10593" y="7937"/>
                      <a:pt x="10587" y="7935"/>
                      <a:pt x="10581" y="7935"/>
                    </a:cubicBezTo>
                    <a:cubicBezTo>
                      <a:pt x="10493" y="7935"/>
                      <a:pt x="10210" y="8269"/>
                      <a:pt x="10133" y="8347"/>
                    </a:cubicBezTo>
                    <a:cubicBezTo>
                      <a:pt x="10050" y="8442"/>
                      <a:pt x="10109" y="8430"/>
                      <a:pt x="10145" y="8454"/>
                    </a:cubicBezTo>
                    <a:cubicBezTo>
                      <a:pt x="10145" y="8525"/>
                      <a:pt x="10133" y="8537"/>
                      <a:pt x="10062" y="8549"/>
                    </a:cubicBezTo>
                    <a:cubicBezTo>
                      <a:pt x="10051" y="8539"/>
                      <a:pt x="10038" y="8534"/>
                      <a:pt x="10023" y="8534"/>
                    </a:cubicBezTo>
                    <a:cubicBezTo>
                      <a:pt x="9934" y="8534"/>
                      <a:pt x="9774" y="8695"/>
                      <a:pt x="9693" y="8787"/>
                    </a:cubicBezTo>
                    <a:cubicBezTo>
                      <a:pt x="9633" y="8847"/>
                      <a:pt x="9597" y="8906"/>
                      <a:pt x="9562" y="8978"/>
                    </a:cubicBezTo>
                    <a:cubicBezTo>
                      <a:pt x="9550" y="9061"/>
                      <a:pt x="9502" y="9144"/>
                      <a:pt x="9442" y="9204"/>
                    </a:cubicBezTo>
                    <a:cubicBezTo>
                      <a:pt x="9496" y="9142"/>
                      <a:pt x="9515" y="9085"/>
                      <a:pt x="9493" y="9085"/>
                    </a:cubicBezTo>
                    <a:cubicBezTo>
                      <a:pt x="9481" y="9085"/>
                      <a:pt x="9456" y="9102"/>
                      <a:pt x="9419" y="9144"/>
                    </a:cubicBezTo>
                    <a:lnTo>
                      <a:pt x="9169" y="9442"/>
                    </a:lnTo>
                    <a:cubicBezTo>
                      <a:pt x="9088" y="9532"/>
                      <a:pt x="9042" y="9589"/>
                      <a:pt x="9036" y="9662"/>
                    </a:cubicBezTo>
                    <a:lnTo>
                      <a:pt x="9036" y="9662"/>
                    </a:lnTo>
                    <a:cubicBezTo>
                      <a:pt x="9034" y="9637"/>
                      <a:pt x="9026" y="9621"/>
                      <a:pt x="9002" y="9621"/>
                    </a:cubicBezTo>
                    <a:cubicBezTo>
                      <a:pt x="8966" y="9621"/>
                      <a:pt x="8907" y="9680"/>
                      <a:pt x="8919" y="9704"/>
                    </a:cubicBezTo>
                    <a:cubicBezTo>
                      <a:pt x="8931" y="9716"/>
                      <a:pt x="8859" y="9787"/>
                      <a:pt x="8823" y="9835"/>
                    </a:cubicBezTo>
                    <a:cubicBezTo>
                      <a:pt x="8800" y="9859"/>
                      <a:pt x="8823" y="9882"/>
                      <a:pt x="8811" y="9918"/>
                    </a:cubicBezTo>
                    <a:cubicBezTo>
                      <a:pt x="8800" y="9942"/>
                      <a:pt x="8740" y="9966"/>
                      <a:pt x="8704" y="9990"/>
                    </a:cubicBezTo>
                    <a:cubicBezTo>
                      <a:pt x="8669" y="10025"/>
                      <a:pt x="8645" y="10061"/>
                      <a:pt x="8609" y="10097"/>
                    </a:cubicBezTo>
                    <a:cubicBezTo>
                      <a:pt x="8585" y="10133"/>
                      <a:pt x="8550" y="10192"/>
                      <a:pt x="8561" y="10216"/>
                    </a:cubicBezTo>
                    <a:cubicBezTo>
                      <a:pt x="8561" y="10252"/>
                      <a:pt x="8526" y="10287"/>
                      <a:pt x="8490" y="10323"/>
                    </a:cubicBezTo>
                    <a:cubicBezTo>
                      <a:pt x="8479" y="10317"/>
                      <a:pt x="8475" y="10307"/>
                      <a:pt x="8469" y="10307"/>
                    </a:cubicBezTo>
                    <a:cubicBezTo>
                      <a:pt x="8462" y="10307"/>
                      <a:pt x="8450" y="10320"/>
                      <a:pt x="8419" y="10371"/>
                    </a:cubicBezTo>
                    <a:cubicBezTo>
                      <a:pt x="8395" y="10418"/>
                      <a:pt x="8371" y="10478"/>
                      <a:pt x="8335" y="10525"/>
                    </a:cubicBezTo>
                    <a:cubicBezTo>
                      <a:pt x="8335" y="10525"/>
                      <a:pt x="8335" y="10525"/>
                      <a:pt x="8335" y="10525"/>
                    </a:cubicBezTo>
                    <a:cubicBezTo>
                      <a:pt x="8332" y="10525"/>
                      <a:pt x="8307" y="10604"/>
                      <a:pt x="8293" y="10604"/>
                    </a:cubicBezTo>
                    <a:cubicBezTo>
                      <a:pt x="8291" y="10604"/>
                      <a:pt x="8289" y="10602"/>
                      <a:pt x="8288" y="10597"/>
                    </a:cubicBezTo>
                    <a:cubicBezTo>
                      <a:pt x="8288" y="10573"/>
                      <a:pt x="8299" y="10561"/>
                      <a:pt x="8276" y="10561"/>
                    </a:cubicBezTo>
                    <a:cubicBezTo>
                      <a:pt x="8252" y="10597"/>
                      <a:pt x="8228" y="10644"/>
                      <a:pt x="8228" y="10692"/>
                    </a:cubicBezTo>
                    <a:cubicBezTo>
                      <a:pt x="8216" y="10728"/>
                      <a:pt x="8180" y="10823"/>
                      <a:pt x="8133" y="10823"/>
                    </a:cubicBezTo>
                    <a:cubicBezTo>
                      <a:pt x="8128" y="10824"/>
                      <a:pt x="8124" y="10825"/>
                      <a:pt x="8121" y="10825"/>
                    </a:cubicBezTo>
                    <a:cubicBezTo>
                      <a:pt x="8105" y="10825"/>
                      <a:pt x="8100" y="10815"/>
                      <a:pt x="8089" y="10815"/>
                    </a:cubicBezTo>
                    <a:cubicBezTo>
                      <a:pt x="8077" y="10815"/>
                      <a:pt x="8058" y="10826"/>
                      <a:pt x="8014" y="10871"/>
                    </a:cubicBezTo>
                    <a:cubicBezTo>
                      <a:pt x="7954" y="10918"/>
                      <a:pt x="7907" y="10978"/>
                      <a:pt x="7859" y="11037"/>
                    </a:cubicBezTo>
                    <a:cubicBezTo>
                      <a:pt x="7811" y="11097"/>
                      <a:pt x="7859" y="11073"/>
                      <a:pt x="7871" y="11097"/>
                    </a:cubicBezTo>
                    <a:cubicBezTo>
                      <a:pt x="7883" y="11109"/>
                      <a:pt x="7859" y="11168"/>
                      <a:pt x="7811" y="11192"/>
                    </a:cubicBezTo>
                    <a:cubicBezTo>
                      <a:pt x="7777" y="11215"/>
                      <a:pt x="7698" y="11293"/>
                      <a:pt x="7714" y="11310"/>
                    </a:cubicBezTo>
                    <a:lnTo>
                      <a:pt x="7714" y="11310"/>
                    </a:lnTo>
                    <a:cubicBezTo>
                      <a:pt x="7710" y="11307"/>
                      <a:pt x="7705" y="11306"/>
                      <a:pt x="7701" y="11306"/>
                    </a:cubicBezTo>
                    <a:cubicBezTo>
                      <a:pt x="7636" y="11306"/>
                      <a:pt x="7523" y="11542"/>
                      <a:pt x="7490" y="11597"/>
                    </a:cubicBezTo>
                    <a:cubicBezTo>
                      <a:pt x="7442" y="11657"/>
                      <a:pt x="7442" y="11645"/>
                      <a:pt x="7395" y="11680"/>
                    </a:cubicBezTo>
                    <a:cubicBezTo>
                      <a:pt x="7347" y="11740"/>
                      <a:pt x="7299" y="11787"/>
                      <a:pt x="7264" y="11859"/>
                    </a:cubicBezTo>
                    <a:cubicBezTo>
                      <a:pt x="7241" y="11893"/>
                      <a:pt x="7063" y="12194"/>
                      <a:pt x="7018" y="12194"/>
                    </a:cubicBezTo>
                    <a:cubicBezTo>
                      <a:pt x="7016" y="12194"/>
                      <a:pt x="7015" y="12193"/>
                      <a:pt x="7014" y="12192"/>
                    </a:cubicBezTo>
                    <a:cubicBezTo>
                      <a:pt x="6954" y="12264"/>
                      <a:pt x="6954" y="12288"/>
                      <a:pt x="6978" y="12323"/>
                    </a:cubicBezTo>
                    <a:cubicBezTo>
                      <a:pt x="6990" y="12359"/>
                      <a:pt x="6990" y="12407"/>
                      <a:pt x="6966" y="12454"/>
                    </a:cubicBezTo>
                    <a:cubicBezTo>
                      <a:pt x="6966" y="12454"/>
                      <a:pt x="6934" y="12449"/>
                      <a:pt x="6906" y="12449"/>
                    </a:cubicBezTo>
                    <a:cubicBezTo>
                      <a:pt x="6892" y="12449"/>
                      <a:pt x="6879" y="12450"/>
                      <a:pt x="6871" y="12454"/>
                    </a:cubicBezTo>
                    <a:cubicBezTo>
                      <a:pt x="6823" y="12490"/>
                      <a:pt x="6775" y="12549"/>
                      <a:pt x="6752" y="12609"/>
                    </a:cubicBezTo>
                    <a:cubicBezTo>
                      <a:pt x="6728" y="12669"/>
                      <a:pt x="6704" y="12728"/>
                      <a:pt x="6668" y="12776"/>
                    </a:cubicBezTo>
                    <a:cubicBezTo>
                      <a:pt x="6668" y="12788"/>
                      <a:pt x="6609" y="12800"/>
                      <a:pt x="6597" y="12811"/>
                    </a:cubicBezTo>
                    <a:cubicBezTo>
                      <a:pt x="6525" y="12883"/>
                      <a:pt x="6621" y="12954"/>
                      <a:pt x="6573" y="13026"/>
                    </a:cubicBezTo>
                    <a:cubicBezTo>
                      <a:pt x="6554" y="13055"/>
                      <a:pt x="6540" y="13065"/>
                      <a:pt x="6528" y="13065"/>
                    </a:cubicBezTo>
                    <a:cubicBezTo>
                      <a:pt x="6505" y="13065"/>
                      <a:pt x="6494" y="13024"/>
                      <a:pt x="6475" y="13024"/>
                    </a:cubicBezTo>
                    <a:cubicBezTo>
                      <a:pt x="6469" y="13024"/>
                      <a:pt x="6462" y="13027"/>
                      <a:pt x="6454" y="13038"/>
                    </a:cubicBezTo>
                    <a:cubicBezTo>
                      <a:pt x="6371" y="13157"/>
                      <a:pt x="6311" y="13288"/>
                      <a:pt x="6287" y="13431"/>
                    </a:cubicBezTo>
                    <a:cubicBezTo>
                      <a:pt x="6268" y="13440"/>
                      <a:pt x="6188" y="13610"/>
                      <a:pt x="6169" y="13610"/>
                    </a:cubicBezTo>
                    <a:cubicBezTo>
                      <a:pt x="6164" y="13610"/>
                      <a:pt x="6164" y="13599"/>
                      <a:pt x="6168" y="13573"/>
                    </a:cubicBezTo>
                    <a:cubicBezTo>
                      <a:pt x="6212" y="13508"/>
                      <a:pt x="6224" y="13465"/>
                      <a:pt x="6209" y="13465"/>
                    </a:cubicBezTo>
                    <a:cubicBezTo>
                      <a:pt x="6199" y="13465"/>
                      <a:pt x="6177" y="13484"/>
                      <a:pt x="6144" y="13526"/>
                    </a:cubicBezTo>
                    <a:cubicBezTo>
                      <a:pt x="6121" y="13561"/>
                      <a:pt x="6049" y="13692"/>
                      <a:pt x="6085" y="13692"/>
                    </a:cubicBezTo>
                    <a:cubicBezTo>
                      <a:pt x="6093" y="13692"/>
                      <a:pt x="6122" y="13677"/>
                      <a:pt x="6140" y="13677"/>
                    </a:cubicBezTo>
                    <a:cubicBezTo>
                      <a:pt x="6150" y="13677"/>
                      <a:pt x="6156" y="13681"/>
                      <a:pt x="6156" y="13692"/>
                    </a:cubicBezTo>
                    <a:cubicBezTo>
                      <a:pt x="6156" y="13692"/>
                      <a:pt x="5942" y="13835"/>
                      <a:pt x="5954" y="13871"/>
                    </a:cubicBezTo>
                    <a:cubicBezTo>
                      <a:pt x="5978" y="13919"/>
                      <a:pt x="6002" y="13895"/>
                      <a:pt x="6013" y="13931"/>
                    </a:cubicBezTo>
                    <a:cubicBezTo>
                      <a:pt x="6013" y="13966"/>
                      <a:pt x="6002" y="14014"/>
                      <a:pt x="5990" y="14050"/>
                    </a:cubicBezTo>
                    <a:cubicBezTo>
                      <a:pt x="5970" y="14040"/>
                      <a:pt x="5957" y="14030"/>
                      <a:pt x="5943" y="14030"/>
                    </a:cubicBezTo>
                    <a:cubicBezTo>
                      <a:pt x="5922" y="14030"/>
                      <a:pt x="5901" y="14051"/>
                      <a:pt x="5859" y="14121"/>
                    </a:cubicBezTo>
                    <a:cubicBezTo>
                      <a:pt x="5837" y="14154"/>
                      <a:pt x="5765" y="14316"/>
                      <a:pt x="5799" y="14316"/>
                    </a:cubicBezTo>
                    <a:cubicBezTo>
                      <a:pt x="5802" y="14316"/>
                      <a:pt x="5806" y="14315"/>
                      <a:pt x="5811" y="14312"/>
                    </a:cubicBezTo>
                    <a:lnTo>
                      <a:pt x="5811" y="14312"/>
                    </a:lnTo>
                    <a:lnTo>
                      <a:pt x="5752" y="14419"/>
                    </a:lnTo>
                    <a:cubicBezTo>
                      <a:pt x="5730" y="14419"/>
                      <a:pt x="5728" y="14381"/>
                      <a:pt x="5703" y="14381"/>
                    </a:cubicBezTo>
                    <a:cubicBezTo>
                      <a:pt x="5700" y="14381"/>
                      <a:pt x="5696" y="14382"/>
                      <a:pt x="5692" y="14383"/>
                    </a:cubicBezTo>
                    <a:cubicBezTo>
                      <a:pt x="5644" y="14419"/>
                      <a:pt x="5609" y="14466"/>
                      <a:pt x="5597" y="14526"/>
                    </a:cubicBezTo>
                    <a:cubicBezTo>
                      <a:pt x="5537" y="14645"/>
                      <a:pt x="5609" y="14728"/>
                      <a:pt x="5478" y="14764"/>
                    </a:cubicBezTo>
                    <a:cubicBezTo>
                      <a:pt x="5466" y="14757"/>
                      <a:pt x="5457" y="14755"/>
                      <a:pt x="5451" y="14755"/>
                    </a:cubicBezTo>
                    <a:cubicBezTo>
                      <a:pt x="5409" y="14755"/>
                      <a:pt x="5447" y="14871"/>
                      <a:pt x="5406" y="14943"/>
                    </a:cubicBezTo>
                    <a:cubicBezTo>
                      <a:pt x="5371" y="15002"/>
                      <a:pt x="5275" y="15050"/>
                      <a:pt x="5263" y="15097"/>
                    </a:cubicBezTo>
                    <a:cubicBezTo>
                      <a:pt x="5263" y="15133"/>
                      <a:pt x="5263" y="15169"/>
                      <a:pt x="5263" y="15216"/>
                    </a:cubicBezTo>
                    <a:cubicBezTo>
                      <a:pt x="5258" y="15218"/>
                      <a:pt x="5253" y="15218"/>
                      <a:pt x="5249" y="15218"/>
                    </a:cubicBezTo>
                    <a:cubicBezTo>
                      <a:pt x="5235" y="15218"/>
                      <a:pt x="5230" y="15212"/>
                      <a:pt x="5222" y="15212"/>
                    </a:cubicBezTo>
                    <a:cubicBezTo>
                      <a:pt x="5213" y="15212"/>
                      <a:pt x="5201" y="15220"/>
                      <a:pt x="5168" y="15252"/>
                    </a:cubicBezTo>
                    <a:cubicBezTo>
                      <a:pt x="5132" y="15288"/>
                      <a:pt x="5085" y="15371"/>
                      <a:pt x="5097" y="15407"/>
                    </a:cubicBezTo>
                    <a:cubicBezTo>
                      <a:pt x="5109" y="15443"/>
                      <a:pt x="5061" y="15502"/>
                      <a:pt x="5037" y="15562"/>
                    </a:cubicBezTo>
                    <a:cubicBezTo>
                      <a:pt x="5001" y="15621"/>
                      <a:pt x="5061" y="15645"/>
                      <a:pt x="5013" y="15717"/>
                    </a:cubicBezTo>
                    <a:lnTo>
                      <a:pt x="4966" y="15681"/>
                    </a:lnTo>
                    <a:cubicBezTo>
                      <a:pt x="4954" y="15728"/>
                      <a:pt x="4906" y="15800"/>
                      <a:pt x="4942" y="15812"/>
                    </a:cubicBezTo>
                    <a:cubicBezTo>
                      <a:pt x="4942" y="15859"/>
                      <a:pt x="4918" y="15895"/>
                      <a:pt x="4882" y="15919"/>
                    </a:cubicBezTo>
                    <a:cubicBezTo>
                      <a:pt x="4859" y="15967"/>
                      <a:pt x="4859" y="15978"/>
                      <a:pt x="4882" y="15990"/>
                    </a:cubicBezTo>
                    <a:cubicBezTo>
                      <a:pt x="4906" y="16002"/>
                      <a:pt x="4870" y="16074"/>
                      <a:pt x="4847" y="16121"/>
                    </a:cubicBezTo>
                    <a:lnTo>
                      <a:pt x="4767" y="16076"/>
                    </a:lnTo>
                    <a:lnTo>
                      <a:pt x="4767" y="16076"/>
                    </a:lnTo>
                    <a:cubicBezTo>
                      <a:pt x="4793" y="16099"/>
                      <a:pt x="4714" y="16266"/>
                      <a:pt x="4680" y="16324"/>
                    </a:cubicBezTo>
                    <a:cubicBezTo>
                      <a:pt x="4644" y="16407"/>
                      <a:pt x="4620" y="16383"/>
                      <a:pt x="4585" y="16443"/>
                    </a:cubicBezTo>
                    <a:cubicBezTo>
                      <a:pt x="4442" y="16681"/>
                      <a:pt x="4311" y="16931"/>
                      <a:pt x="4192" y="17181"/>
                    </a:cubicBezTo>
                    <a:cubicBezTo>
                      <a:pt x="4192" y="17181"/>
                      <a:pt x="4156" y="17181"/>
                      <a:pt x="4132" y="17229"/>
                    </a:cubicBezTo>
                    <a:lnTo>
                      <a:pt x="4085" y="17360"/>
                    </a:lnTo>
                    <a:lnTo>
                      <a:pt x="3942" y="17776"/>
                    </a:lnTo>
                    <a:cubicBezTo>
                      <a:pt x="3870" y="17967"/>
                      <a:pt x="3787" y="18169"/>
                      <a:pt x="3727" y="18348"/>
                    </a:cubicBezTo>
                    <a:cubicBezTo>
                      <a:pt x="3704" y="18419"/>
                      <a:pt x="3692" y="18479"/>
                      <a:pt x="3692" y="18550"/>
                    </a:cubicBezTo>
                    <a:cubicBezTo>
                      <a:pt x="3680" y="18598"/>
                      <a:pt x="3668" y="18645"/>
                      <a:pt x="3644" y="18681"/>
                    </a:cubicBezTo>
                    <a:cubicBezTo>
                      <a:pt x="3652" y="18658"/>
                      <a:pt x="3655" y="18634"/>
                      <a:pt x="3649" y="18634"/>
                    </a:cubicBezTo>
                    <a:cubicBezTo>
                      <a:pt x="3646" y="18634"/>
                      <a:pt x="3640" y="18641"/>
                      <a:pt x="3632" y="18657"/>
                    </a:cubicBezTo>
                    <a:cubicBezTo>
                      <a:pt x="3573" y="18753"/>
                      <a:pt x="3537" y="18872"/>
                      <a:pt x="3477" y="18979"/>
                    </a:cubicBezTo>
                    <a:cubicBezTo>
                      <a:pt x="3442" y="19050"/>
                      <a:pt x="3418" y="19110"/>
                      <a:pt x="3406" y="19193"/>
                    </a:cubicBezTo>
                    <a:cubicBezTo>
                      <a:pt x="3412" y="19205"/>
                      <a:pt x="3433" y="19208"/>
                      <a:pt x="3454" y="19208"/>
                    </a:cubicBezTo>
                    <a:cubicBezTo>
                      <a:pt x="3474" y="19208"/>
                      <a:pt x="3495" y="19205"/>
                      <a:pt x="3501" y="19205"/>
                    </a:cubicBezTo>
                    <a:cubicBezTo>
                      <a:pt x="3484" y="19275"/>
                      <a:pt x="3447" y="19294"/>
                      <a:pt x="3414" y="19294"/>
                    </a:cubicBezTo>
                    <a:cubicBezTo>
                      <a:pt x="3402" y="19294"/>
                      <a:pt x="3392" y="19292"/>
                      <a:pt x="3382" y="19288"/>
                    </a:cubicBezTo>
                    <a:cubicBezTo>
                      <a:pt x="3346" y="19288"/>
                      <a:pt x="3323" y="19384"/>
                      <a:pt x="3287" y="19467"/>
                    </a:cubicBezTo>
                    <a:cubicBezTo>
                      <a:pt x="3251" y="19586"/>
                      <a:pt x="3204" y="19705"/>
                      <a:pt x="3156" y="19824"/>
                    </a:cubicBezTo>
                    <a:cubicBezTo>
                      <a:pt x="3144" y="19836"/>
                      <a:pt x="3120" y="19860"/>
                      <a:pt x="3120" y="19872"/>
                    </a:cubicBezTo>
                    <a:cubicBezTo>
                      <a:pt x="3108" y="19919"/>
                      <a:pt x="3108" y="19967"/>
                      <a:pt x="3108" y="20027"/>
                    </a:cubicBezTo>
                    <a:cubicBezTo>
                      <a:pt x="3073" y="20134"/>
                      <a:pt x="3025" y="20241"/>
                      <a:pt x="2954" y="20348"/>
                    </a:cubicBezTo>
                    <a:cubicBezTo>
                      <a:pt x="2930" y="20419"/>
                      <a:pt x="2930" y="20491"/>
                      <a:pt x="2954" y="20562"/>
                    </a:cubicBezTo>
                    <a:cubicBezTo>
                      <a:pt x="2971" y="20622"/>
                      <a:pt x="2957" y="20637"/>
                      <a:pt x="2936" y="20637"/>
                    </a:cubicBezTo>
                    <a:cubicBezTo>
                      <a:pt x="2915" y="20637"/>
                      <a:pt x="2888" y="20622"/>
                      <a:pt x="2882" y="20622"/>
                    </a:cubicBezTo>
                    <a:cubicBezTo>
                      <a:pt x="2835" y="20622"/>
                      <a:pt x="2858" y="20777"/>
                      <a:pt x="2858" y="20789"/>
                    </a:cubicBezTo>
                    <a:cubicBezTo>
                      <a:pt x="2858" y="20896"/>
                      <a:pt x="2787" y="20896"/>
                      <a:pt x="2751" y="20955"/>
                    </a:cubicBezTo>
                    <a:cubicBezTo>
                      <a:pt x="2704" y="21039"/>
                      <a:pt x="2668" y="21134"/>
                      <a:pt x="2656" y="21229"/>
                    </a:cubicBezTo>
                    <a:cubicBezTo>
                      <a:pt x="2644" y="21286"/>
                      <a:pt x="2589" y="21576"/>
                      <a:pt x="2542" y="21576"/>
                    </a:cubicBezTo>
                    <a:cubicBezTo>
                      <a:pt x="2540" y="21576"/>
                      <a:pt x="2539" y="21575"/>
                      <a:pt x="2537" y="21574"/>
                    </a:cubicBezTo>
                    <a:cubicBezTo>
                      <a:pt x="2513" y="21646"/>
                      <a:pt x="2489" y="21717"/>
                      <a:pt x="2489" y="21789"/>
                    </a:cubicBezTo>
                    <a:cubicBezTo>
                      <a:pt x="2442" y="22039"/>
                      <a:pt x="2358" y="22301"/>
                      <a:pt x="2311" y="22551"/>
                    </a:cubicBezTo>
                    <a:cubicBezTo>
                      <a:pt x="2299" y="22634"/>
                      <a:pt x="2287" y="22741"/>
                      <a:pt x="2334" y="22753"/>
                    </a:cubicBezTo>
                    <a:cubicBezTo>
                      <a:pt x="2320" y="22753"/>
                      <a:pt x="2302" y="22740"/>
                      <a:pt x="2281" y="22740"/>
                    </a:cubicBezTo>
                    <a:cubicBezTo>
                      <a:pt x="2268" y="22740"/>
                      <a:pt x="2253" y="22746"/>
                      <a:pt x="2239" y="22765"/>
                    </a:cubicBezTo>
                    <a:cubicBezTo>
                      <a:pt x="2203" y="22825"/>
                      <a:pt x="2227" y="22836"/>
                      <a:pt x="2215" y="22884"/>
                    </a:cubicBezTo>
                    <a:lnTo>
                      <a:pt x="2168" y="22967"/>
                    </a:lnTo>
                    <a:cubicBezTo>
                      <a:pt x="2120" y="23086"/>
                      <a:pt x="2084" y="23206"/>
                      <a:pt x="2061" y="23325"/>
                    </a:cubicBezTo>
                    <a:cubicBezTo>
                      <a:pt x="2049" y="23432"/>
                      <a:pt x="2037" y="23527"/>
                      <a:pt x="2013" y="23622"/>
                    </a:cubicBezTo>
                    <a:cubicBezTo>
                      <a:pt x="2049" y="23682"/>
                      <a:pt x="2120" y="23658"/>
                      <a:pt x="2168" y="23741"/>
                    </a:cubicBezTo>
                    <a:cubicBezTo>
                      <a:pt x="2177" y="23750"/>
                      <a:pt x="2119" y="23838"/>
                      <a:pt x="2080" y="23838"/>
                    </a:cubicBezTo>
                    <a:cubicBezTo>
                      <a:pt x="2066" y="23838"/>
                      <a:pt x="2055" y="23828"/>
                      <a:pt x="2049" y="23801"/>
                    </a:cubicBezTo>
                    <a:cubicBezTo>
                      <a:pt x="2041" y="23768"/>
                      <a:pt x="2031" y="23754"/>
                      <a:pt x="2021" y="23754"/>
                    </a:cubicBezTo>
                    <a:cubicBezTo>
                      <a:pt x="2002" y="23754"/>
                      <a:pt x="1981" y="23806"/>
                      <a:pt x="1965" y="23884"/>
                    </a:cubicBezTo>
                    <a:cubicBezTo>
                      <a:pt x="1942" y="23944"/>
                      <a:pt x="1942" y="24003"/>
                      <a:pt x="1942" y="24063"/>
                    </a:cubicBezTo>
                    <a:cubicBezTo>
                      <a:pt x="1953" y="24099"/>
                      <a:pt x="1965" y="24075"/>
                      <a:pt x="1942" y="24146"/>
                    </a:cubicBezTo>
                    <a:cubicBezTo>
                      <a:pt x="1920" y="24200"/>
                      <a:pt x="1829" y="24353"/>
                      <a:pt x="1795" y="24353"/>
                    </a:cubicBezTo>
                    <a:cubicBezTo>
                      <a:pt x="1792" y="24353"/>
                      <a:pt x="1789" y="24352"/>
                      <a:pt x="1787" y="24349"/>
                    </a:cubicBezTo>
                    <a:lnTo>
                      <a:pt x="1787" y="24349"/>
                    </a:lnTo>
                    <a:cubicBezTo>
                      <a:pt x="1822" y="24408"/>
                      <a:pt x="1811" y="24444"/>
                      <a:pt x="1787" y="24551"/>
                    </a:cubicBezTo>
                    <a:cubicBezTo>
                      <a:pt x="1775" y="24634"/>
                      <a:pt x="1763" y="24718"/>
                      <a:pt x="1751" y="24813"/>
                    </a:cubicBezTo>
                    <a:cubicBezTo>
                      <a:pt x="1763" y="24849"/>
                      <a:pt x="1763" y="24896"/>
                      <a:pt x="1751" y="24932"/>
                    </a:cubicBezTo>
                    <a:cubicBezTo>
                      <a:pt x="1739" y="24956"/>
                      <a:pt x="1703" y="24980"/>
                      <a:pt x="1692" y="25003"/>
                    </a:cubicBezTo>
                    <a:cubicBezTo>
                      <a:pt x="1668" y="25075"/>
                      <a:pt x="1692" y="25134"/>
                      <a:pt x="1668" y="25194"/>
                    </a:cubicBezTo>
                    <a:lnTo>
                      <a:pt x="1620" y="25408"/>
                    </a:lnTo>
                    <a:cubicBezTo>
                      <a:pt x="1584" y="25444"/>
                      <a:pt x="1596" y="25515"/>
                      <a:pt x="1656" y="25551"/>
                    </a:cubicBezTo>
                    <a:cubicBezTo>
                      <a:pt x="1680" y="25563"/>
                      <a:pt x="1680" y="25611"/>
                      <a:pt x="1668" y="25670"/>
                    </a:cubicBezTo>
                    <a:cubicBezTo>
                      <a:pt x="1647" y="25666"/>
                      <a:pt x="1632" y="25660"/>
                      <a:pt x="1620" y="25660"/>
                    </a:cubicBezTo>
                    <a:cubicBezTo>
                      <a:pt x="1598" y="25660"/>
                      <a:pt x="1588" y="25680"/>
                      <a:pt x="1572" y="25765"/>
                    </a:cubicBezTo>
                    <a:cubicBezTo>
                      <a:pt x="1525" y="26004"/>
                      <a:pt x="1489" y="26242"/>
                      <a:pt x="1453" y="26480"/>
                    </a:cubicBezTo>
                    <a:cubicBezTo>
                      <a:pt x="1453" y="26502"/>
                      <a:pt x="1412" y="26721"/>
                      <a:pt x="1426" y="26721"/>
                    </a:cubicBezTo>
                    <a:cubicBezTo>
                      <a:pt x="1427" y="26721"/>
                      <a:pt x="1428" y="26720"/>
                      <a:pt x="1430" y="26718"/>
                    </a:cubicBezTo>
                    <a:cubicBezTo>
                      <a:pt x="1437" y="26709"/>
                      <a:pt x="1443" y="26704"/>
                      <a:pt x="1447" y="26704"/>
                    </a:cubicBezTo>
                    <a:cubicBezTo>
                      <a:pt x="1470" y="26704"/>
                      <a:pt x="1452" y="26821"/>
                      <a:pt x="1441" y="26861"/>
                    </a:cubicBezTo>
                    <a:cubicBezTo>
                      <a:pt x="1430" y="26908"/>
                      <a:pt x="1406" y="26873"/>
                      <a:pt x="1382" y="26908"/>
                    </a:cubicBezTo>
                    <a:cubicBezTo>
                      <a:pt x="1370" y="26944"/>
                      <a:pt x="1370" y="26980"/>
                      <a:pt x="1358" y="27016"/>
                    </a:cubicBezTo>
                    <a:cubicBezTo>
                      <a:pt x="1334" y="27111"/>
                      <a:pt x="1322" y="27218"/>
                      <a:pt x="1322" y="27313"/>
                    </a:cubicBezTo>
                    <a:cubicBezTo>
                      <a:pt x="1346" y="27361"/>
                      <a:pt x="1322" y="27408"/>
                      <a:pt x="1322" y="27492"/>
                    </a:cubicBezTo>
                    <a:cubicBezTo>
                      <a:pt x="1322" y="27528"/>
                      <a:pt x="1346" y="27587"/>
                      <a:pt x="1346" y="27611"/>
                    </a:cubicBezTo>
                    <a:cubicBezTo>
                      <a:pt x="1346" y="27635"/>
                      <a:pt x="1311" y="27647"/>
                      <a:pt x="1299" y="27670"/>
                    </a:cubicBezTo>
                    <a:cubicBezTo>
                      <a:pt x="1263" y="27718"/>
                      <a:pt x="1215" y="27789"/>
                      <a:pt x="1180" y="27849"/>
                    </a:cubicBezTo>
                    <a:cubicBezTo>
                      <a:pt x="1096" y="27932"/>
                      <a:pt x="1001" y="28004"/>
                      <a:pt x="882" y="28039"/>
                    </a:cubicBezTo>
                    <a:cubicBezTo>
                      <a:pt x="822" y="28051"/>
                      <a:pt x="799" y="28075"/>
                      <a:pt x="799" y="28099"/>
                    </a:cubicBezTo>
                    <a:cubicBezTo>
                      <a:pt x="727" y="28135"/>
                      <a:pt x="799" y="28182"/>
                      <a:pt x="918" y="28182"/>
                    </a:cubicBezTo>
                    <a:cubicBezTo>
                      <a:pt x="1023" y="28171"/>
                      <a:pt x="1116" y="28113"/>
                      <a:pt x="1064" y="28066"/>
                    </a:cubicBezTo>
                    <a:lnTo>
                      <a:pt x="1064" y="28066"/>
                    </a:lnTo>
                    <a:cubicBezTo>
                      <a:pt x="1065" y="28066"/>
                      <a:pt x="1066" y="28066"/>
                      <a:pt x="1067" y="28066"/>
                    </a:cubicBezTo>
                    <a:cubicBezTo>
                      <a:pt x="1088" y="28066"/>
                      <a:pt x="1156" y="28041"/>
                      <a:pt x="1215" y="27992"/>
                    </a:cubicBezTo>
                    <a:cubicBezTo>
                      <a:pt x="1299" y="27920"/>
                      <a:pt x="1358" y="27837"/>
                      <a:pt x="1394" y="27825"/>
                    </a:cubicBezTo>
                    <a:cubicBezTo>
                      <a:pt x="1418" y="27801"/>
                      <a:pt x="1418" y="27766"/>
                      <a:pt x="1430" y="27706"/>
                    </a:cubicBezTo>
                    <a:lnTo>
                      <a:pt x="1453" y="27504"/>
                    </a:lnTo>
                    <a:cubicBezTo>
                      <a:pt x="1477" y="27218"/>
                      <a:pt x="1525" y="26920"/>
                      <a:pt x="1584" y="26635"/>
                    </a:cubicBezTo>
                    <a:cubicBezTo>
                      <a:pt x="1620" y="26456"/>
                      <a:pt x="1739" y="26075"/>
                      <a:pt x="1620" y="26039"/>
                    </a:cubicBezTo>
                    <a:cubicBezTo>
                      <a:pt x="1620" y="26039"/>
                      <a:pt x="1537" y="25980"/>
                      <a:pt x="1572" y="25968"/>
                    </a:cubicBezTo>
                    <a:cubicBezTo>
                      <a:pt x="1596" y="25944"/>
                      <a:pt x="1632" y="25920"/>
                      <a:pt x="1656" y="25920"/>
                    </a:cubicBezTo>
                    <a:cubicBezTo>
                      <a:pt x="1715" y="25920"/>
                      <a:pt x="1763" y="25908"/>
                      <a:pt x="1822" y="25896"/>
                    </a:cubicBezTo>
                    <a:cubicBezTo>
                      <a:pt x="1822" y="25873"/>
                      <a:pt x="1799" y="25884"/>
                      <a:pt x="1799" y="25849"/>
                    </a:cubicBezTo>
                    <a:cubicBezTo>
                      <a:pt x="1799" y="25789"/>
                      <a:pt x="1811" y="25742"/>
                      <a:pt x="1811" y="25694"/>
                    </a:cubicBezTo>
                    <a:cubicBezTo>
                      <a:pt x="1822" y="25623"/>
                      <a:pt x="1846" y="25515"/>
                      <a:pt x="1882" y="25515"/>
                    </a:cubicBezTo>
                    <a:cubicBezTo>
                      <a:pt x="1811" y="25503"/>
                      <a:pt x="1894" y="25372"/>
                      <a:pt x="1846" y="25325"/>
                    </a:cubicBezTo>
                    <a:cubicBezTo>
                      <a:pt x="1787" y="25277"/>
                      <a:pt x="1787" y="25194"/>
                      <a:pt x="1846" y="25158"/>
                    </a:cubicBezTo>
                    <a:cubicBezTo>
                      <a:pt x="1882" y="25122"/>
                      <a:pt x="1906" y="25158"/>
                      <a:pt x="1942" y="25087"/>
                    </a:cubicBezTo>
                    <a:cubicBezTo>
                      <a:pt x="1977" y="25027"/>
                      <a:pt x="1977" y="24991"/>
                      <a:pt x="1953" y="24968"/>
                    </a:cubicBezTo>
                    <a:cubicBezTo>
                      <a:pt x="1930" y="24944"/>
                      <a:pt x="1942" y="24932"/>
                      <a:pt x="1953" y="24849"/>
                    </a:cubicBezTo>
                    <a:cubicBezTo>
                      <a:pt x="1958" y="24836"/>
                      <a:pt x="1962" y="24832"/>
                      <a:pt x="1966" y="24832"/>
                    </a:cubicBezTo>
                    <a:cubicBezTo>
                      <a:pt x="1972" y="24832"/>
                      <a:pt x="1978" y="24839"/>
                      <a:pt x="1984" y="24839"/>
                    </a:cubicBezTo>
                    <a:cubicBezTo>
                      <a:pt x="1985" y="24839"/>
                      <a:pt x="1987" y="24839"/>
                      <a:pt x="1989" y="24837"/>
                    </a:cubicBezTo>
                    <a:cubicBezTo>
                      <a:pt x="2061" y="24789"/>
                      <a:pt x="1989" y="24575"/>
                      <a:pt x="2073" y="24480"/>
                    </a:cubicBezTo>
                    <a:cubicBezTo>
                      <a:pt x="2084" y="24396"/>
                      <a:pt x="2037" y="24277"/>
                      <a:pt x="2049" y="24265"/>
                    </a:cubicBezTo>
                    <a:cubicBezTo>
                      <a:pt x="2073" y="24241"/>
                      <a:pt x="2120" y="24229"/>
                      <a:pt x="2120" y="24206"/>
                    </a:cubicBezTo>
                    <a:cubicBezTo>
                      <a:pt x="2120" y="24158"/>
                      <a:pt x="2084" y="24170"/>
                      <a:pt x="2073" y="24122"/>
                    </a:cubicBezTo>
                    <a:lnTo>
                      <a:pt x="2180" y="24063"/>
                    </a:lnTo>
                    <a:cubicBezTo>
                      <a:pt x="2144" y="23979"/>
                      <a:pt x="2144" y="23884"/>
                      <a:pt x="2192" y="23801"/>
                    </a:cubicBezTo>
                    <a:cubicBezTo>
                      <a:pt x="2215" y="23741"/>
                      <a:pt x="2239" y="23682"/>
                      <a:pt x="2251" y="23622"/>
                    </a:cubicBezTo>
                    <a:cubicBezTo>
                      <a:pt x="2251" y="23605"/>
                      <a:pt x="2251" y="23563"/>
                      <a:pt x="2247" y="23563"/>
                    </a:cubicBezTo>
                    <a:cubicBezTo>
                      <a:pt x="2246" y="23563"/>
                      <a:pt x="2244" y="23566"/>
                      <a:pt x="2243" y="23572"/>
                    </a:cubicBezTo>
                    <a:lnTo>
                      <a:pt x="2243" y="23572"/>
                    </a:lnTo>
                    <a:lnTo>
                      <a:pt x="2275" y="23432"/>
                    </a:lnTo>
                    <a:cubicBezTo>
                      <a:pt x="2285" y="23389"/>
                      <a:pt x="2287" y="23382"/>
                      <a:pt x="2284" y="23382"/>
                    </a:cubicBezTo>
                    <a:cubicBezTo>
                      <a:pt x="2282" y="23382"/>
                      <a:pt x="2280" y="23384"/>
                      <a:pt x="2277" y="23384"/>
                    </a:cubicBezTo>
                    <a:cubicBezTo>
                      <a:pt x="2272" y="23384"/>
                      <a:pt x="2267" y="23380"/>
                      <a:pt x="2263" y="23360"/>
                    </a:cubicBezTo>
                    <a:cubicBezTo>
                      <a:pt x="2263" y="23301"/>
                      <a:pt x="2334" y="23170"/>
                      <a:pt x="2358" y="23122"/>
                    </a:cubicBezTo>
                    <a:cubicBezTo>
                      <a:pt x="2382" y="23051"/>
                      <a:pt x="2406" y="22979"/>
                      <a:pt x="2418" y="22896"/>
                    </a:cubicBezTo>
                    <a:cubicBezTo>
                      <a:pt x="2418" y="22848"/>
                      <a:pt x="2346" y="22872"/>
                      <a:pt x="2430" y="22765"/>
                    </a:cubicBezTo>
                    <a:cubicBezTo>
                      <a:pt x="2471" y="22745"/>
                      <a:pt x="2529" y="22636"/>
                      <a:pt x="2492" y="22636"/>
                    </a:cubicBezTo>
                    <a:cubicBezTo>
                      <a:pt x="2486" y="22636"/>
                      <a:pt x="2477" y="22639"/>
                      <a:pt x="2465" y="22646"/>
                    </a:cubicBezTo>
                    <a:cubicBezTo>
                      <a:pt x="2418" y="22634"/>
                      <a:pt x="2430" y="22551"/>
                      <a:pt x="2489" y="22467"/>
                    </a:cubicBezTo>
                    <a:cubicBezTo>
                      <a:pt x="2525" y="22420"/>
                      <a:pt x="2561" y="22432"/>
                      <a:pt x="2573" y="22313"/>
                    </a:cubicBezTo>
                    <a:cubicBezTo>
                      <a:pt x="2561" y="22241"/>
                      <a:pt x="2561" y="22182"/>
                      <a:pt x="2573" y="22122"/>
                    </a:cubicBezTo>
                    <a:cubicBezTo>
                      <a:pt x="2582" y="22122"/>
                      <a:pt x="2584" y="22205"/>
                      <a:pt x="2605" y="22205"/>
                    </a:cubicBezTo>
                    <a:cubicBezTo>
                      <a:pt x="2609" y="22205"/>
                      <a:pt x="2614" y="22201"/>
                      <a:pt x="2620" y="22194"/>
                    </a:cubicBezTo>
                    <a:cubicBezTo>
                      <a:pt x="2632" y="22122"/>
                      <a:pt x="2644" y="22051"/>
                      <a:pt x="2632" y="21979"/>
                    </a:cubicBezTo>
                    <a:cubicBezTo>
                      <a:pt x="2644" y="21908"/>
                      <a:pt x="2680" y="21836"/>
                      <a:pt x="2715" y="21777"/>
                    </a:cubicBezTo>
                    <a:cubicBezTo>
                      <a:pt x="2751" y="21729"/>
                      <a:pt x="2775" y="21670"/>
                      <a:pt x="2787" y="21610"/>
                    </a:cubicBezTo>
                    <a:cubicBezTo>
                      <a:pt x="2823" y="21539"/>
                      <a:pt x="2835" y="21455"/>
                      <a:pt x="2846" y="21372"/>
                    </a:cubicBezTo>
                    <a:cubicBezTo>
                      <a:pt x="2858" y="21289"/>
                      <a:pt x="2835" y="21241"/>
                      <a:pt x="2882" y="21205"/>
                    </a:cubicBezTo>
                    <a:cubicBezTo>
                      <a:pt x="2942" y="21146"/>
                      <a:pt x="2989" y="21062"/>
                      <a:pt x="3001" y="20979"/>
                    </a:cubicBezTo>
                    <a:cubicBezTo>
                      <a:pt x="3013" y="20920"/>
                      <a:pt x="2977" y="20920"/>
                      <a:pt x="2954" y="20908"/>
                    </a:cubicBezTo>
                    <a:lnTo>
                      <a:pt x="2954" y="20908"/>
                    </a:lnTo>
                    <a:cubicBezTo>
                      <a:pt x="2959" y="20910"/>
                      <a:pt x="2964" y="20911"/>
                      <a:pt x="2969" y="20911"/>
                    </a:cubicBezTo>
                    <a:cubicBezTo>
                      <a:pt x="3046" y="20911"/>
                      <a:pt x="3108" y="20676"/>
                      <a:pt x="3096" y="20598"/>
                    </a:cubicBezTo>
                    <a:cubicBezTo>
                      <a:pt x="3085" y="20550"/>
                      <a:pt x="3108" y="20491"/>
                      <a:pt x="3156" y="20455"/>
                    </a:cubicBezTo>
                    <a:cubicBezTo>
                      <a:pt x="3158" y="20454"/>
                      <a:pt x="3159" y="20454"/>
                      <a:pt x="3161" y="20454"/>
                    </a:cubicBezTo>
                    <a:cubicBezTo>
                      <a:pt x="3174" y="20454"/>
                      <a:pt x="3172" y="20489"/>
                      <a:pt x="3181" y="20489"/>
                    </a:cubicBezTo>
                    <a:cubicBezTo>
                      <a:pt x="3183" y="20489"/>
                      <a:pt x="3187" y="20486"/>
                      <a:pt x="3192" y="20479"/>
                    </a:cubicBezTo>
                    <a:cubicBezTo>
                      <a:pt x="3227" y="20455"/>
                      <a:pt x="3216" y="20396"/>
                      <a:pt x="3216" y="20372"/>
                    </a:cubicBezTo>
                    <a:cubicBezTo>
                      <a:pt x="3216" y="20300"/>
                      <a:pt x="3251" y="20229"/>
                      <a:pt x="3299" y="20169"/>
                    </a:cubicBezTo>
                    <a:cubicBezTo>
                      <a:pt x="3302" y="20171"/>
                      <a:pt x="3306" y="20172"/>
                      <a:pt x="3308" y="20172"/>
                    </a:cubicBezTo>
                    <a:cubicBezTo>
                      <a:pt x="3341" y="20172"/>
                      <a:pt x="3312" y="20049"/>
                      <a:pt x="3323" y="20027"/>
                    </a:cubicBezTo>
                    <a:cubicBezTo>
                      <a:pt x="3358" y="19919"/>
                      <a:pt x="3394" y="19824"/>
                      <a:pt x="3418" y="19729"/>
                    </a:cubicBezTo>
                    <a:cubicBezTo>
                      <a:pt x="3430" y="19634"/>
                      <a:pt x="3454" y="19538"/>
                      <a:pt x="3501" y="19455"/>
                    </a:cubicBezTo>
                    <a:cubicBezTo>
                      <a:pt x="3561" y="19348"/>
                      <a:pt x="3597" y="19241"/>
                      <a:pt x="3632" y="19122"/>
                    </a:cubicBezTo>
                    <a:cubicBezTo>
                      <a:pt x="3632" y="19086"/>
                      <a:pt x="3692" y="19050"/>
                      <a:pt x="3716" y="19026"/>
                    </a:cubicBezTo>
                    <a:cubicBezTo>
                      <a:pt x="3727" y="18991"/>
                      <a:pt x="3727" y="18943"/>
                      <a:pt x="3751" y="18872"/>
                    </a:cubicBezTo>
                    <a:cubicBezTo>
                      <a:pt x="3775" y="18812"/>
                      <a:pt x="3823" y="18729"/>
                      <a:pt x="3847" y="18657"/>
                    </a:cubicBezTo>
                    <a:cubicBezTo>
                      <a:pt x="3870" y="18598"/>
                      <a:pt x="3835" y="18598"/>
                      <a:pt x="3894" y="18514"/>
                    </a:cubicBezTo>
                    <a:cubicBezTo>
                      <a:pt x="3954" y="18431"/>
                      <a:pt x="4061" y="18264"/>
                      <a:pt x="3989" y="18229"/>
                    </a:cubicBezTo>
                    <a:lnTo>
                      <a:pt x="3989" y="18229"/>
                    </a:lnTo>
                    <a:cubicBezTo>
                      <a:pt x="3992" y="18230"/>
                      <a:pt x="3996" y="18231"/>
                      <a:pt x="3999" y="18231"/>
                    </a:cubicBezTo>
                    <a:cubicBezTo>
                      <a:pt x="4085" y="18231"/>
                      <a:pt x="4239" y="17796"/>
                      <a:pt x="4239" y="17693"/>
                    </a:cubicBezTo>
                    <a:cubicBezTo>
                      <a:pt x="4251" y="17586"/>
                      <a:pt x="4418" y="17562"/>
                      <a:pt x="4394" y="17431"/>
                    </a:cubicBezTo>
                    <a:cubicBezTo>
                      <a:pt x="4370" y="17371"/>
                      <a:pt x="4347" y="17336"/>
                      <a:pt x="4418" y="17264"/>
                    </a:cubicBezTo>
                    <a:cubicBezTo>
                      <a:pt x="4454" y="17205"/>
                      <a:pt x="4478" y="17133"/>
                      <a:pt x="4501" y="17074"/>
                    </a:cubicBezTo>
                    <a:cubicBezTo>
                      <a:pt x="4501" y="17074"/>
                      <a:pt x="4501" y="17109"/>
                      <a:pt x="4512" y="17109"/>
                    </a:cubicBezTo>
                    <a:cubicBezTo>
                      <a:pt x="4515" y="17109"/>
                      <a:pt x="4520" y="17106"/>
                      <a:pt x="4525" y="17098"/>
                    </a:cubicBezTo>
                    <a:cubicBezTo>
                      <a:pt x="4561" y="17050"/>
                      <a:pt x="4573" y="17014"/>
                      <a:pt x="4597" y="16967"/>
                    </a:cubicBezTo>
                    <a:cubicBezTo>
                      <a:pt x="4644" y="16871"/>
                      <a:pt x="4740" y="16776"/>
                      <a:pt x="4775" y="16669"/>
                    </a:cubicBezTo>
                    <a:lnTo>
                      <a:pt x="4775" y="16669"/>
                    </a:lnTo>
                    <a:cubicBezTo>
                      <a:pt x="4740" y="16711"/>
                      <a:pt x="4701" y="16732"/>
                      <a:pt x="4671" y="16732"/>
                    </a:cubicBezTo>
                    <a:cubicBezTo>
                      <a:pt x="4641" y="16732"/>
                      <a:pt x="4620" y="16711"/>
                      <a:pt x="4620" y="16669"/>
                    </a:cubicBezTo>
                    <a:cubicBezTo>
                      <a:pt x="4637" y="16635"/>
                      <a:pt x="4651" y="16624"/>
                      <a:pt x="4663" y="16624"/>
                    </a:cubicBezTo>
                    <a:cubicBezTo>
                      <a:pt x="4685" y="16624"/>
                      <a:pt x="4700" y="16661"/>
                      <a:pt x="4716" y="16669"/>
                    </a:cubicBezTo>
                    <a:cubicBezTo>
                      <a:pt x="4716" y="16670"/>
                      <a:pt x="4717" y="16670"/>
                      <a:pt x="4717" y="16670"/>
                    </a:cubicBezTo>
                    <a:cubicBezTo>
                      <a:pt x="4732" y="16670"/>
                      <a:pt x="4776" y="16548"/>
                      <a:pt x="4799" y="16514"/>
                    </a:cubicBezTo>
                    <a:cubicBezTo>
                      <a:pt x="4823" y="16490"/>
                      <a:pt x="4906" y="16431"/>
                      <a:pt x="4906" y="16407"/>
                    </a:cubicBezTo>
                    <a:cubicBezTo>
                      <a:pt x="4894" y="16371"/>
                      <a:pt x="4882" y="16348"/>
                      <a:pt x="4918" y="16288"/>
                    </a:cubicBezTo>
                    <a:cubicBezTo>
                      <a:pt x="4978" y="16217"/>
                      <a:pt x="5037" y="16145"/>
                      <a:pt x="5085" y="16062"/>
                    </a:cubicBezTo>
                    <a:lnTo>
                      <a:pt x="5085" y="16062"/>
                    </a:lnTo>
                    <a:cubicBezTo>
                      <a:pt x="5081" y="16064"/>
                      <a:pt x="5079" y="16066"/>
                      <a:pt x="5077" y="16066"/>
                    </a:cubicBezTo>
                    <a:cubicBezTo>
                      <a:pt x="5048" y="16066"/>
                      <a:pt x="5240" y="15702"/>
                      <a:pt x="5251" y="15657"/>
                    </a:cubicBezTo>
                    <a:cubicBezTo>
                      <a:pt x="5263" y="15609"/>
                      <a:pt x="5192" y="15657"/>
                      <a:pt x="5192" y="15597"/>
                    </a:cubicBezTo>
                    <a:cubicBezTo>
                      <a:pt x="5201" y="15561"/>
                      <a:pt x="5252" y="15546"/>
                      <a:pt x="5281" y="15546"/>
                    </a:cubicBezTo>
                    <a:cubicBezTo>
                      <a:pt x="5289" y="15546"/>
                      <a:pt x="5296" y="15547"/>
                      <a:pt x="5299" y="15550"/>
                    </a:cubicBezTo>
                    <a:cubicBezTo>
                      <a:pt x="5275" y="15526"/>
                      <a:pt x="5275" y="15478"/>
                      <a:pt x="5311" y="15455"/>
                    </a:cubicBezTo>
                    <a:cubicBezTo>
                      <a:pt x="5325" y="15441"/>
                      <a:pt x="5335" y="15438"/>
                      <a:pt x="5345" y="15438"/>
                    </a:cubicBezTo>
                    <a:cubicBezTo>
                      <a:pt x="5352" y="15438"/>
                      <a:pt x="5359" y="15440"/>
                      <a:pt x="5368" y="15440"/>
                    </a:cubicBezTo>
                    <a:cubicBezTo>
                      <a:pt x="5375" y="15440"/>
                      <a:pt x="5384" y="15438"/>
                      <a:pt x="5394" y="15431"/>
                    </a:cubicBezTo>
                    <a:cubicBezTo>
                      <a:pt x="5430" y="15395"/>
                      <a:pt x="5371" y="15324"/>
                      <a:pt x="5418" y="15264"/>
                    </a:cubicBezTo>
                    <a:cubicBezTo>
                      <a:pt x="5430" y="15240"/>
                      <a:pt x="5549" y="15169"/>
                      <a:pt x="5525" y="15145"/>
                    </a:cubicBezTo>
                    <a:cubicBezTo>
                      <a:pt x="5522" y="15144"/>
                      <a:pt x="5519" y="15143"/>
                      <a:pt x="5516" y="15143"/>
                    </a:cubicBezTo>
                    <a:cubicBezTo>
                      <a:pt x="5504" y="15143"/>
                      <a:pt x="5491" y="15152"/>
                      <a:pt x="5485" y="15152"/>
                    </a:cubicBezTo>
                    <a:cubicBezTo>
                      <a:pt x="5480" y="15152"/>
                      <a:pt x="5480" y="15145"/>
                      <a:pt x="5490" y="15121"/>
                    </a:cubicBezTo>
                    <a:cubicBezTo>
                      <a:pt x="5490" y="15097"/>
                      <a:pt x="5502" y="15085"/>
                      <a:pt x="5525" y="15062"/>
                    </a:cubicBezTo>
                    <a:cubicBezTo>
                      <a:pt x="5532" y="15055"/>
                      <a:pt x="5538" y="15052"/>
                      <a:pt x="5545" y="15052"/>
                    </a:cubicBezTo>
                    <a:cubicBezTo>
                      <a:pt x="5562" y="15052"/>
                      <a:pt x="5576" y="15072"/>
                      <a:pt x="5593" y="15072"/>
                    </a:cubicBezTo>
                    <a:cubicBezTo>
                      <a:pt x="5601" y="15072"/>
                      <a:pt x="5611" y="15066"/>
                      <a:pt x="5621" y="15050"/>
                    </a:cubicBezTo>
                    <a:cubicBezTo>
                      <a:pt x="5656" y="15002"/>
                      <a:pt x="5680" y="14955"/>
                      <a:pt x="5704" y="14907"/>
                    </a:cubicBezTo>
                    <a:cubicBezTo>
                      <a:pt x="5704" y="14883"/>
                      <a:pt x="5704" y="14871"/>
                      <a:pt x="5704" y="14847"/>
                    </a:cubicBezTo>
                    <a:cubicBezTo>
                      <a:pt x="5752" y="14764"/>
                      <a:pt x="5811" y="14681"/>
                      <a:pt x="5859" y="14597"/>
                    </a:cubicBezTo>
                    <a:cubicBezTo>
                      <a:pt x="5887" y="14541"/>
                      <a:pt x="5894" y="14506"/>
                      <a:pt x="5878" y="14506"/>
                    </a:cubicBezTo>
                    <a:cubicBezTo>
                      <a:pt x="5867" y="14506"/>
                      <a:pt x="5845" y="14523"/>
                      <a:pt x="5811" y="14562"/>
                    </a:cubicBezTo>
                    <a:cubicBezTo>
                      <a:pt x="5847" y="14478"/>
                      <a:pt x="5906" y="14419"/>
                      <a:pt x="5966" y="14359"/>
                    </a:cubicBezTo>
                    <a:cubicBezTo>
                      <a:pt x="6037" y="14323"/>
                      <a:pt x="6085" y="14264"/>
                      <a:pt x="6109" y="14181"/>
                    </a:cubicBezTo>
                    <a:cubicBezTo>
                      <a:pt x="6121" y="14133"/>
                      <a:pt x="6133" y="14085"/>
                      <a:pt x="6156" y="14038"/>
                    </a:cubicBezTo>
                    <a:cubicBezTo>
                      <a:pt x="6180" y="14002"/>
                      <a:pt x="6204" y="13966"/>
                      <a:pt x="6216" y="13931"/>
                    </a:cubicBezTo>
                    <a:cubicBezTo>
                      <a:pt x="6216" y="13931"/>
                      <a:pt x="6204" y="13919"/>
                      <a:pt x="6204" y="13907"/>
                    </a:cubicBezTo>
                    <a:cubicBezTo>
                      <a:pt x="6228" y="13823"/>
                      <a:pt x="6299" y="13728"/>
                      <a:pt x="6335" y="13657"/>
                    </a:cubicBezTo>
                    <a:cubicBezTo>
                      <a:pt x="6371" y="13573"/>
                      <a:pt x="6383" y="13502"/>
                      <a:pt x="6442" y="13466"/>
                    </a:cubicBezTo>
                    <a:cubicBezTo>
                      <a:pt x="6514" y="13407"/>
                      <a:pt x="6561" y="13335"/>
                      <a:pt x="6585" y="13252"/>
                    </a:cubicBezTo>
                    <a:cubicBezTo>
                      <a:pt x="6585" y="13243"/>
                      <a:pt x="6582" y="13240"/>
                      <a:pt x="6578" y="13240"/>
                    </a:cubicBezTo>
                    <a:cubicBezTo>
                      <a:pt x="6557" y="13240"/>
                      <a:pt x="6497" y="13316"/>
                      <a:pt x="6478" y="13335"/>
                    </a:cubicBezTo>
                    <a:cubicBezTo>
                      <a:pt x="6514" y="13276"/>
                      <a:pt x="6549" y="13228"/>
                      <a:pt x="6597" y="13180"/>
                    </a:cubicBezTo>
                    <a:cubicBezTo>
                      <a:pt x="6633" y="13157"/>
                      <a:pt x="6668" y="13121"/>
                      <a:pt x="6704" y="13085"/>
                    </a:cubicBezTo>
                    <a:cubicBezTo>
                      <a:pt x="6775" y="13014"/>
                      <a:pt x="6752" y="12966"/>
                      <a:pt x="6823" y="12895"/>
                    </a:cubicBezTo>
                    <a:cubicBezTo>
                      <a:pt x="6859" y="12871"/>
                      <a:pt x="6978" y="12823"/>
                      <a:pt x="6954" y="12776"/>
                    </a:cubicBezTo>
                    <a:cubicBezTo>
                      <a:pt x="6918" y="12716"/>
                      <a:pt x="6895" y="12692"/>
                      <a:pt x="6978" y="12621"/>
                    </a:cubicBezTo>
                    <a:cubicBezTo>
                      <a:pt x="7037" y="12585"/>
                      <a:pt x="7049" y="12597"/>
                      <a:pt x="7109" y="12526"/>
                    </a:cubicBezTo>
                    <a:cubicBezTo>
                      <a:pt x="7121" y="12514"/>
                      <a:pt x="7252" y="12347"/>
                      <a:pt x="7240" y="12323"/>
                    </a:cubicBezTo>
                    <a:cubicBezTo>
                      <a:pt x="7216" y="12311"/>
                      <a:pt x="7133" y="12335"/>
                      <a:pt x="7204" y="12240"/>
                    </a:cubicBezTo>
                    <a:cubicBezTo>
                      <a:pt x="7220" y="12220"/>
                      <a:pt x="7231" y="12213"/>
                      <a:pt x="7239" y="12213"/>
                    </a:cubicBezTo>
                    <a:cubicBezTo>
                      <a:pt x="7256" y="12213"/>
                      <a:pt x="7264" y="12240"/>
                      <a:pt x="7287" y="12240"/>
                    </a:cubicBezTo>
                    <a:cubicBezTo>
                      <a:pt x="7287" y="12204"/>
                      <a:pt x="7287" y="12168"/>
                      <a:pt x="7287" y="12133"/>
                    </a:cubicBezTo>
                    <a:cubicBezTo>
                      <a:pt x="7299" y="12061"/>
                      <a:pt x="7323" y="12061"/>
                      <a:pt x="7359" y="12049"/>
                    </a:cubicBezTo>
                    <a:cubicBezTo>
                      <a:pt x="7442" y="11990"/>
                      <a:pt x="7514" y="11907"/>
                      <a:pt x="7573" y="11811"/>
                    </a:cubicBezTo>
                    <a:cubicBezTo>
                      <a:pt x="7609" y="11740"/>
                      <a:pt x="7478" y="11752"/>
                      <a:pt x="7502" y="11716"/>
                    </a:cubicBezTo>
                    <a:cubicBezTo>
                      <a:pt x="7526" y="11692"/>
                      <a:pt x="7561" y="11680"/>
                      <a:pt x="7597" y="11668"/>
                    </a:cubicBezTo>
                    <a:cubicBezTo>
                      <a:pt x="7645" y="11633"/>
                      <a:pt x="7680" y="11597"/>
                      <a:pt x="7716" y="11549"/>
                    </a:cubicBezTo>
                    <a:cubicBezTo>
                      <a:pt x="7776" y="11490"/>
                      <a:pt x="7918" y="11406"/>
                      <a:pt x="7942" y="11347"/>
                    </a:cubicBezTo>
                    <a:cubicBezTo>
                      <a:pt x="7954" y="11323"/>
                      <a:pt x="7942" y="11240"/>
                      <a:pt x="7978" y="11228"/>
                    </a:cubicBezTo>
                    <a:cubicBezTo>
                      <a:pt x="8026" y="11216"/>
                      <a:pt x="8026" y="11228"/>
                      <a:pt x="8061" y="11192"/>
                    </a:cubicBezTo>
                    <a:cubicBezTo>
                      <a:pt x="8145" y="11085"/>
                      <a:pt x="8109" y="10990"/>
                      <a:pt x="8180" y="10895"/>
                    </a:cubicBezTo>
                    <a:cubicBezTo>
                      <a:pt x="8252" y="10787"/>
                      <a:pt x="8371" y="10787"/>
                      <a:pt x="8430" y="10716"/>
                    </a:cubicBezTo>
                    <a:cubicBezTo>
                      <a:pt x="8440" y="10702"/>
                      <a:pt x="8434" y="10697"/>
                      <a:pt x="8424" y="10697"/>
                    </a:cubicBezTo>
                    <a:cubicBezTo>
                      <a:pt x="8407" y="10697"/>
                      <a:pt x="8378" y="10709"/>
                      <a:pt x="8371" y="10716"/>
                    </a:cubicBezTo>
                    <a:cubicBezTo>
                      <a:pt x="8419" y="10656"/>
                      <a:pt x="8466" y="10668"/>
                      <a:pt x="8502" y="10609"/>
                    </a:cubicBezTo>
                    <a:cubicBezTo>
                      <a:pt x="8550" y="10561"/>
                      <a:pt x="8585" y="10478"/>
                      <a:pt x="8645" y="10406"/>
                    </a:cubicBezTo>
                    <a:lnTo>
                      <a:pt x="8645" y="10406"/>
                    </a:lnTo>
                    <a:cubicBezTo>
                      <a:pt x="8639" y="10412"/>
                      <a:pt x="8636" y="10414"/>
                      <a:pt x="8635" y="10414"/>
                    </a:cubicBezTo>
                    <a:cubicBezTo>
                      <a:pt x="8630" y="10414"/>
                      <a:pt x="8682" y="10341"/>
                      <a:pt x="8692" y="10311"/>
                    </a:cubicBezTo>
                    <a:cubicBezTo>
                      <a:pt x="8704" y="10275"/>
                      <a:pt x="8728" y="10240"/>
                      <a:pt x="8764" y="10216"/>
                    </a:cubicBezTo>
                    <a:cubicBezTo>
                      <a:pt x="8835" y="10144"/>
                      <a:pt x="8907" y="10061"/>
                      <a:pt x="8954" y="9978"/>
                    </a:cubicBezTo>
                    <a:cubicBezTo>
                      <a:pt x="8978" y="9942"/>
                      <a:pt x="9002" y="9823"/>
                      <a:pt x="9026" y="9823"/>
                    </a:cubicBezTo>
                    <a:cubicBezTo>
                      <a:pt x="9047" y="9839"/>
                      <a:pt x="9068" y="9855"/>
                      <a:pt x="9090" y="9855"/>
                    </a:cubicBezTo>
                    <a:cubicBezTo>
                      <a:pt x="9116" y="9855"/>
                      <a:pt x="9142" y="9830"/>
                      <a:pt x="9169" y="9752"/>
                    </a:cubicBezTo>
                    <a:cubicBezTo>
                      <a:pt x="9173" y="9735"/>
                      <a:pt x="9178" y="9716"/>
                      <a:pt x="9182" y="9697"/>
                    </a:cubicBezTo>
                    <a:lnTo>
                      <a:pt x="9182" y="9697"/>
                    </a:lnTo>
                    <a:cubicBezTo>
                      <a:pt x="9185" y="9700"/>
                      <a:pt x="9189" y="9702"/>
                      <a:pt x="9192" y="9704"/>
                    </a:cubicBezTo>
                    <a:cubicBezTo>
                      <a:pt x="9216" y="9668"/>
                      <a:pt x="9276" y="9609"/>
                      <a:pt x="9252" y="9585"/>
                    </a:cubicBezTo>
                    <a:lnTo>
                      <a:pt x="9252" y="9585"/>
                    </a:lnTo>
                    <a:cubicBezTo>
                      <a:pt x="9236" y="9593"/>
                      <a:pt x="9220" y="9601"/>
                      <a:pt x="9208" y="9609"/>
                    </a:cubicBezTo>
                    <a:lnTo>
                      <a:pt x="9208" y="9609"/>
                    </a:lnTo>
                    <a:cubicBezTo>
                      <a:pt x="9227" y="9557"/>
                      <a:pt x="9257" y="9508"/>
                      <a:pt x="9312" y="9478"/>
                    </a:cubicBezTo>
                    <a:cubicBezTo>
                      <a:pt x="9383" y="9454"/>
                      <a:pt x="9442" y="9418"/>
                      <a:pt x="9502" y="9371"/>
                    </a:cubicBezTo>
                    <a:cubicBezTo>
                      <a:pt x="9562" y="9323"/>
                      <a:pt x="9550" y="9287"/>
                      <a:pt x="9585" y="9240"/>
                    </a:cubicBezTo>
                    <a:cubicBezTo>
                      <a:pt x="9633" y="9192"/>
                      <a:pt x="9693" y="9192"/>
                      <a:pt x="9740" y="9144"/>
                    </a:cubicBezTo>
                    <a:cubicBezTo>
                      <a:pt x="9752" y="9132"/>
                      <a:pt x="9740" y="9109"/>
                      <a:pt x="9740" y="9085"/>
                    </a:cubicBezTo>
                    <a:cubicBezTo>
                      <a:pt x="9776" y="8978"/>
                      <a:pt x="9895" y="8990"/>
                      <a:pt x="9954" y="8930"/>
                    </a:cubicBezTo>
                    <a:lnTo>
                      <a:pt x="9954" y="8930"/>
                    </a:lnTo>
                    <a:cubicBezTo>
                      <a:pt x="9948" y="8936"/>
                      <a:pt x="9939" y="8939"/>
                      <a:pt x="9930" y="8939"/>
                    </a:cubicBezTo>
                    <a:cubicBezTo>
                      <a:pt x="9888" y="8939"/>
                      <a:pt x="9837" y="8879"/>
                      <a:pt x="9954" y="8811"/>
                    </a:cubicBezTo>
                    <a:cubicBezTo>
                      <a:pt x="10002" y="8787"/>
                      <a:pt x="10050" y="8751"/>
                      <a:pt x="10085" y="8692"/>
                    </a:cubicBezTo>
                    <a:cubicBezTo>
                      <a:pt x="10113" y="8678"/>
                      <a:pt x="10129" y="8672"/>
                      <a:pt x="10142" y="8672"/>
                    </a:cubicBezTo>
                    <a:cubicBezTo>
                      <a:pt x="10151" y="8672"/>
                      <a:pt x="10159" y="8675"/>
                      <a:pt x="10169" y="8680"/>
                    </a:cubicBezTo>
                    <a:cubicBezTo>
                      <a:pt x="10109" y="8632"/>
                      <a:pt x="10371" y="8454"/>
                      <a:pt x="10312" y="8394"/>
                    </a:cubicBezTo>
                    <a:lnTo>
                      <a:pt x="10312" y="8394"/>
                    </a:lnTo>
                    <a:cubicBezTo>
                      <a:pt x="10315" y="8398"/>
                      <a:pt x="10319" y="8399"/>
                      <a:pt x="10325" y="8399"/>
                    </a:cubicBezTo>
                    <a:cubicBezTo>
                      <a:pt x="10374" y="8399"/>
                      <a:pt x="10495" y="8259"/>
                      <a:pt x="10538" y="8216"/>
                    </a:cubicBezTo>
                    <a:cubicBezTo>
                      <a:pt x="10562" y="8180"/>
                      <a:pt x="10597" y="8144"/>
                      <a:pt x="10633" y="8097"/>
                    </a:cubicBezTo>
                    <a:cubicBezTo>
                      <a:pt x="10633" y="8097"/>
                      <a:pt x="10633" y="8025"/>
                      <a:pt x="10633" y="8025"/>
                    </a:cubicBezTo>
                    <a:cubicBezTo>
                      <a:pt x="10669" y="8025"/>
                      <a:pt x="10693" y="8073"/>
                      <a:pt x="10716" y="8097"/>
                    </a:cubicBezTo>
                    <a:cubicBezTo>
                      <a:pt x="10728" y="8049"/>
                      <a:pt x="10764" y="7989"/>
                      <a:pt x="10752" y="7966"/>
                    </a:cubicBezTo>
                    <a:cubicBezTo>
                      <a:pt x="10740" y="7930"/>
                      <a:pt x="10716" y="7882"/>
                      <a:pt x="10788" y="7811"/>
                    </a:cubicBezTo>
                    <a:cubicBezTo>
                      <a:pt x="10799" y="7822"/>
                      <a:pt x="10820" y="7884"/>
                      <a:pt x="10842" y="7884"/>
                    </a:cubicBezTo>
                    <a:cubicBezTo>
                      <a:pt x="10844" y="7884"/>
                      <a:pt x="10846" y="7883"/>
                      <a:pt x="10847" y="7882"/>
                    </a:cubicBezTo>
                    <a:cubicBezTo>
                      <a:pt x="10883" y="7858"/>
                      <a:pt x="10907" y="7811"/>
                      <a:pt x="10919" y="7763"/>
                    </a:cubicBezTo>
                    <a:cubicBezTo>
                      <a:pt x="10943" y="7727"/>
                      <a:pt x="10978" y="7704"/>
                      <a:pt x="11026" y="7680"/>
                    </a:cubicBezTo>
                    <a:cubicBezTo>
                      <a:pt x="11050" y="7656"/>
                      <a:pt x="11097" y="7656"/>
                      <a:pt x="11121" y="7620"/>
                    </a:cubicBezTo>
                    <a:cubicBezTo>
                      <a:pt x="11145" y="7596"/>
                      <a:pt x="11121" y="7525"/>
                      <a:pt x="11157" y="7501"/>
                    </a:cubicBezTo>
                    <a:cubicBezTo>
                      <a:pt x="11157" y="7501"/>
                      <a:pt x="11205" y="7489"/>
                      <a:pt x="11228" y="7477"/>
                    </a:cubicBezTo>
                    <a:cubicBezTo>
                      <a:pt x="11252" y="7454"/>
                      <a:pt x="11276" y="7430"/>
                      <a:pt x="11300" y="7406"/>
                    </a:cubicBezTo>
                    <a:cubicBezTo>
                      <a:pt x="11371" y="7346"/>
                      <a:pt x="11407" y="7287"/>
                      <a:pt x="11467" y="7215"/>
                    </a:cubicBezTo>
                    <a:cubicBezTo>
                      <a:pt x="11526" y="7156"/>
                      <a:pt x="11550" y="7168"/>
                      <a:pt x="11586" y="7120"/>
                    </a:cubicBezTo>
                    <a:cubicBezTo>
                      <a:pt x="11621" y="7073"/>
                      <a:pt x="11621" y="7061"/>
                      <a:pt x="11609" y="7049"/>
                    </a:cubicBezTo>
                    <a:lnTo>
                      <a:pt x="11609" y="7049"/>
                    </a:lnTo>
                    <a:cubicBezTo>
                      <a:pt x="11627" y="7067"/>
                      <a:pt x="11639" y="7082"/>
                      <a:pt x="11659" y="7082"/>
                    </a:cubicBezTo>
                    <a:cubicBezTo>
                      <a:pt x="11678" y="7082"/>
                      <a:pt x="11705" y="7067"/>
                      <a:pt x="11752" y="7025"/>
                    </a:cubicBezTo>
                    <a:cubicBezTo>
                      <a:pt x="11752" y="7013"/>
                      <a:pt x="11740" y="7013"/>
                      <a:pt x="11740" y="7001"/>
                    </a:cubicBezTo>
                    <a:cubicBezTo>
                      <a:pt x="11836" y="6918"/>
                      <a:pt x="11943" y="6834"/>
                      <a:pt x="12026" y="6727"/>
                    </a:cubicBezTo>
                    <a:cubicBezTo>
                      <a:pt x="12026" y="6727"/>
                      <a:pt x="11943" y="6715"/>
                      <a:pt x="11990" y="6680"/>
                    </a:cubicBezTo>
                    <a:cubicBezTo>
                      <a:pt x="12038" y="6644"/>
                      <a:pt x="12098" y="6632"/>
                      <a:pt x="12157" y="6596"/>
                    </a:cubicBezTo>
                    <a:cubicBezTo>
                      <a:pt x="12288" y="6513"/>
                      <a:pt x="12407" y="6418"/>
                      <a:pt x="12526" y="6311"/>
                    </a:cubicBezTo>
                    <a:cubicBezTo>
                      <a:pt x="12574" y="6251"/>
                      <a:pt x="12598" y="6203"/>
                      <a:pt x="12657" y="6144"/>
                    </a:cubicBezTo>
                    <a:cubicBezTo>
                      <a:pt x="12752" y="6049"/>
                      <a:pt x="12729" y="6037"/>
                      <a:pt x="12741" y="5977"/>
                    </a:cubicBezTo>
                    <a:lnTo>
                      <a:pt x="12741" y="5977"/>
                    </a:lnTo>
                    <a:cubicBezTo>
                      <a:pt x="12741" y="5981"/>
                      <a:pt x="12745" y="5983"/>
                      <a:pt x="12754" y="5983"/>
                    </a:cubicBezTo>
                    <a:cubicBezTo>
                      <a:pt x="12798" y="5983"/>
                      <a:pt x="12943" y="5932"/>
                      <a:pt x="12943" y="5882"/>
                    </a:cubicBezTo>
                    <a:cubicBezTo>
                      <a:pt x="12943" y="5877"/>
                      <a:pt x="12938" y="5875"/>
                      <a:pt x="12931" y="5875"/>
                    </a:cubicBezTo>
                    <a:cubicBezTo>
                      <a:pt x="12897" y="5875"/>
                      <a:pt x="12799" y="5918"/>
                      <a:pt x="12753" y="5918"/>
                    </a:cubicBezTo>
                    <a:cubicBezTo>
                      <a:pt x="12740" y="5918"/>
                      <a:pt x="12731" y="5915"/>
                      <a:pt x="12729" y="5906"/>
                    </a:cubicBezTo>
                    <a:lnTo>
                      <a:pt x="12907" y="5834"/>
                    </a:lnTo>
                    <a:cubicBezTo>
                      <a:pt x="12952" y="5819"/>
                      <a:pt x="13002" y="5804"/>
                      <a:pt x="13042" y="5804"/>
                    </a:cubicBezTo>
                    <a:cubicBezTo>
                      <a:pt x="13065" y="5804"/>
                      <a:pt x="13085" y="5809"/>
                      <a:pt x="13098" y="5822"/>
                    </a:cubicBezTo>
                    <a:cubicBezTo>
                      <a:pt x="13050" y="5763"/>
                      <a:pt x="13205" y="5680"/>
                      <a:pt x="13241" y="5608"/>
                    </a:cubicBezTo>
                    <a:cubicBezTo>
                      <a:pt x="13291" y="5570"/>
                      <a:pt x="13315" y="5556"/>
                      <a:pt x="13328" y="5556"/>
                    </a:cubicBezTo>
                    <a:cubicBezTo>
                      <a:pt x="13339" y="5556"/>
                      <a:pt x="13342" y="5567"/>
                      <a:pt x="13348" y="5584"/>
                    </a:cubicBezTo>
                    <a:cubicBezTo>
                      <a:pt x="13353" y="5592"/>
                      <a:pt x="13359" y="5594"/>
                      <a:pt x="13366" y="5594"/>
                    </a:cubicBezTo>
                    <a:cubicBezTo>
                      <a:pt x="13392" y="5594"/>
                      <a:pt x="13428" y="5559"/>
                      <a:pt x="13449" y="5559"/>
                    </a:cubicBezTo>
                    <a:cubicBezTo>
                      <a:pt x="13451" y="5559"/>
                      <a:pt x="13453" y="5560"/>
                      <a:pt x="13455" y="5561"/>
                    </a:cubicBezTo>
                    <a:lnTo>
                      <a:pt x="13372" y="5465"/>
                    </a:lnTo>
                    <a:cubicBezTo>
                      <a:pt x="13404" y="5442"/>
                      <a:pt x="13437" y="5435"/>
                      <a:pt x="13467" y="5435"/>
                    </a:cubicBezTo>
                    <a:cubicBezTo>
                      <a:pt x="13514" y="5435"/>
                      <a:pt x="13550" y="5453"/>
                      <a:pt x="13550" y="5453"/>
                    </a:cubicBezTo>
                    <a:cubicBezTo>
                      <a:pt x="13598" y="5394"/>
                      <a:pt x="13633" y="5275"/>
                      <a:pt x="13729" y="5251"/>
                    </a:cubicBezTo>
                    <a:cubicBezTo>
                      <a:pt x="13800" y="5227"/>
                      <a:pt x="14038" y="5108"/>
                      <a:pt x="14050" y="5025"/>
                    </a:cubicBezTo>
                    <a:cubicBezTo>
                      <a:pt x="14050" y="4989"/>
                      <a:pt x="14193" y="4918"/>
                      <a:pt x="14229" y="4858"/>
                    </a:cubicBezTo>
                    <a:cubicBezTo>
                      <a:pt x="14253" y="4804"/>
                      <a:pt x="14279" y="4796"/>
                      <a:pt x="14308" y="4796"/>
                    </a:cubicBezTo>
                    <a:cubicBezTo>
                      <a:pt x="14322" y="4796"/>
                      <a:pt x="14336" y="4798"/>
                      <a:pt x="14351" y="4798"/>
                    </a:cubicBezTo>
                    <a:cubicBezTo>
                      <a:pt x="14366" y="4798"/>
                      <a:pt x="14381" y="4796"/>
                      <a:pt x="14395" y="4787"/>
                    </a:cubicBezTo>
                    <a:cubicBezTo>
                      <a:pt x="14455" y="4751"/>
                      <a:pt x="14467" y="4691"/>
                      <a:pt x="14526" y="4644"/>
                    </a:cubicBezTo>
                    <a:cubicBezTo>
                      <a:pt x="14552" y="4624"/>
                      <a:pt x="14566" y="4616"/>
                      <a:pt x="14575" y="4616"/>
                    </a:cubicBezTo>
                    <a:cubicBezTo>
                      <a:pt x="14588" y="4616"/>
                      <a:pt x="14591" y="4630"/>
                      <a:pt x="14598" y="4644"/>
                    </a:cubicBezTo>
                    <a:cubicBezTo>
                      <a:pt x="14598" y="4646"/>
                      <a:pt x="14599" y="4648"/>
                      <a:pt x="14601" y="4648"/>
                    </a:cubicBezTo>
                    <a:cubicBezTo>
                      <a:pt x="14615" y="4648"/>
                      <a:pt x="14683" y="4571"/>
                      <a:pt x="14693" y="4560"/>
                    </a:cubicBezTo>
                    <a:cubicBezTo>
                      <a:pt x="14717" y="4513"/>
                      <a:pt x="14741" y="4525"/>
                      <a:pt x="14765" y="4513"/>
                    </a:cubicBezTo>
                    <a:cubicBezTo>
                      <a:pt x="14854" y="4468"/>
                      <a:pt x="14703" y="4393"/>
                      <a:pt x="14810" y="4393"/>
                    </a:cubicBezTo>
                    <a:cubicBezTo>
                      <a:pt x="14817" y="4393"/>
                      <a:pt x="14826" y="4393"/>
                      <a:pt x="14836" y="4394"/>
                    </a:cubicBezTo>
                    <a:cubicBezTo>
                      <a:pt x="14931" y="4382"/>
                      <a:pt x="15027" y="4334"/>
                      <a:pt x="15074" y="4251"/>
                    </a:cubicBezTo>
                    <a:cubicBezTo>
                      <a:pt x="15111" y="4177"/>
                      <a:pt x="15148" y="4132"/>
                      <a:pt x="15207" y="4132"/>
                    </a:cubicBezTo>
                    <a:cubicBezTo>
                      <a:pt x="15224" y="4132"/>
                      <a:pt x="15243" y="4136"/>
                      <a:pt x="15265" y="4144"/>
                    </a:cubicBezTo>
                    <a:cubicBezTo>
                      <a:pt x="15266" y="4144"/>
                      <a:pt x="15267" y="4144"/>
                      <a:pt x="15269" y="4144"/>
                    </a:cubicBezTo>
                    <a:cubicBezTo>
                      <a:pt x="15318" y="4144"/>
                      <a:pt x="15438" y="3965"/>
                      <a:pt x="15508" y="3965"/>
                    </a:cubicBezTo>
                    <a:cubicBezTo>
                      <a:pt x="15511" y="3965"/>
                      <a:pt x="15513" y="3965"/>
                      <a:pt x="15515" y="3965"/>
                    </a:cubicBezTo>
                    <a:cubicBezTo>
                      <a:pt x="15477" y="3956"/>
                      <a:pt x="15604" y="3796"/>
                      <a:pt x="15640" y="3796"/>
                    </a:cubicBezTo>
                    <a:cubicBezTo>
                      <a:pt x="15650" y="3796"/>
                      <a:pt x="15653" y="3807"/>
                      <a:pt x="15646" y="3834"/>
                    </a:cubicBezTo>
                    <a:cubicBezTo>
                      <a:pt x="15655" y="3848"/>
                      <a:pt x="15665" y="3854"/>
                      <a:pt x="15677" y="3854"/>
                    </a:cubicBezTo>
                    <a:cubicBezTo>
                      <a:pt x="15725" y="3854"/>
                      <a:pt x="15790" y="3751"/>
                      <a:pt x="15848" y="3703"/>
                    </a:cubicBezTo>
                    <a:cubicBezTo>
                      <a:pt x="15896" y="3667"/>
                      <a:pt x="15943" y="3632"/>
                      <a:pt x="15991" y="3608"/>
                    </a:cubicBezTo>
                    <a:cubicBezTo>
                      <a:pt x="15999" y="3605"/>
                      <a:pt x="16005" y="3604"/>
                      <a:pt x="16009" y="3604"/>
                    </a:cubicBezTo>
                    <a:cubicBezTo>
                      <a:pt x="16017" y="3604"/>
                      <a:pt x="16021" y="3607"/>
                      <a:pt x="16029" y="3607"/>
                    </a:cubicBezTo>
                    <a:cubicBezTo>
                      <a:pt x="16035" y="3607"/>
                      <a:pt x="16045" y="3605"/>
                      <a:pt x="16062" y="3596"/>
                    </a:cubicBezTo>
                    <a:cubicBezTo>
                      <a:pt x="16098" y="3572"/>
                      <a:pt x="16277" y="3441"/>
                      <a:pt x="16253" y="3405"/>
                    </a:cubicBezTo>
                    <a:lnTo>
                      <a:pt x="16253" y="3405"/>
                    </a:lnTo>
                    <a:cubicBezTo>
                      <a:pt x="16268" y="3421"/>
                      <a:pt x="16274" y="3441"/>
                      <a:pt x="16297" y="3441"/>
                    </a:cubicBezTo>
                    <a:cubicBezTo>
                      <a:pt x="16311" y="3441"/>
                      <a:pt x="16330" y="3435"/>
                      <a:pt x="16360" y="3417"/>
                    </a:cubicBezTo>
                    <a:cubicBezTo>
                      <a:pt x="16392" y="3396"/>
                      <a:pt x="16442" y="3318"/>
                      <a:pt x="16478" y="3318"/>
                    </a:cubicBezTo>
                    <a:cubicBezTo>
                      <a:pt x="16483" y="3318"/>
                      <a:pt x="16487" y="3320"/>
                      <a:pt x="16491" y="3322"/>
                    </a:cubicBezTo>
                    <a:cubicBezTo>
                      <a:pt x="16491" y="3322"/>
                      <a:pt x="16539" y="3275"/>
                      <a:pt x="16539" y="3263"/>
                    </a:cubicBezTo>
                    <a:cubicBezTo>
                      <a:pt x="16527" y="3251"/>
                      <a:pt x="16574" y="3239"/>
                      <a:pt x="16598" y="3227"/>
                    </a:cubicBezTo>
                    <a:cubicBezTo>
                      <a:pt x="16688" y="3205"/>
                      <a:pt x="16809" y="3161"/>
                      <a:pt x="16793" y="3097"/>
                    </a:cubicBezTo>
                    <a:lnTo>
                      <a:pt x="16793" y="3097"/>
                    </a:lnTo>
                    <a:cubicBezTo>
                      <a:pt x="16800" y="3108"/>
                      <a:pt x="16813" y="3122"/>
                      <a:pt x="16830" y="3122"/>
                    </a:cubicBezTo>
                    <a:cubicBezTo>
                      <a:pt x="16842" y="3122"/>
                      <a:pt x="16857" y="3115"/>
                      <a:pt x="16872" y="3096"/>
                    </a:cubicBezTo>
                    <a:cubicBezTo>
                      <a:pt x="16920" y="3024"/>
                      <a:pt x="16896" y="3036"/>
                      <a:pt x="16979" y="2989"/>
                    </a:cubicBezTo>
                    <a:lnTo>
                      <a:pt x="16979" y="2989"/>
                    </a:lnTo>
                    <a:cubicBezTo>
                      <a:pt x="16945" y="3014"/>
                      <a:pt x="16959" y="3039"/>
                      <a:pt x="16992" y="3039"/>
                    </a:cubicBezTo>
                    <a:cubicBezTo>
                      <a:pt x="17005" y="3039"/>
                      <a:pt x="17021" y="3035"/>
                      <a:pt x="17039" y="3024"/>
                    </a:cubicBezTo>
                    <a:cubicBezTo>
                      <a:pt x="17086" y="3001"/>
                      <a:pt x="17134" y="2965"/>
                      <a:pt x="17182" y="2929"/>
                    </a:cubicBezTo>
                    <a:cubicBezTo>
                      <a:pt x="17289" y="2858"/>
                      <a:pt x="17277" y="2834"/>
                      <a:pt x="17265" y="2786"/>
                    </a:cubicBezTo>
                    <a:cubicBezTo>
                      <a:pt x="17308" y="2765"/>
                      <a:pt x="17329" y="2758"/>
                      <a:pt x="17344" y="2758"/>
                    </a:cubicBezTo>
                    <a:cubicBezTo>
                      <a:pt x="17362" y="2758"/>
                      <a:pt x="17370" y="2768"/>
                      <a:pt x="17396" y="2774"/>
                    </a:cubicBezTo>
                    <a:cubicBezTo>
                      <a:pt x="17408" y="2739"/>
                      <a:pt x="17408" y="2715"/>
                      <a:pt x="17420" y="2679"/>
                    </a:cubicBezTo>
                    <a:cubicBezTo>
                      <a:pt x="17443" y="2727"/>
                      <a:pt x="17479" y="2751"/>
                      <a:pt x="17527" y="2763"/>
                    </a:cubicBezTo>
                    <a:cubicBezTo>
                      <a:pt x="17563" y="2715"/>
                      <a:pt x="17598" y="2667"/>
                      <a:pt x="17622" y="2620"/>
                    </a:cubicBezTo>
                    <a:cubicBezTo>
                      <a:pt x="17670" y="2536"/>
                      <a:pt x="17789" y="2489"/>
                      <a:pt x="17884" y="2453"/>
                    </a:cubicBezTo>
                    <a:cubicBezTo>
                      <a:pt x="17944" y="2429"/>
                      <a:pt x="18134" y="2346"/>
                      <a:pt x="18122" y="2298"/>
                    </a:cubicBezTo>
                    <a:cubicBezTo>
                      <a:pt x="18110" y="2262"/>
                      <a:pt x="18098" y="2227"/>
                      <a:pt x="18075" y="2191"/>
                    </a:cubicBezTo>
                    <a:cubicBezTo>
                      <a:pt x="18091" y="2184"/>
                      <a:pt x="18104" y="2181"/>
                      <a:pt x="18114" y="2181"/>
                    </a:cubicBezTo>
                    <a:cubicBezTo>
                      <a:pt x="18158" y="2181"/>
                      <a:pt x="18160" y="2231"/>
                      <a:pt x="18170" y="2251"/>
                    </a:cubicBezTo>
                    <a:cubicBezTo>
                      <a:pt x="18162" y="2236"/>
                      <a:pt x="18210" y="2226"/>
                      <a:pt x="18250" y="2226"/>
                    </a:cubicBezTo>
                    <a:cubicBezTo>
                      <a:pt x="18274" y="2226"/>
                      <a:pt x="18296" y="2230"/>
                      <a:pt x="18301" y="2239"/>
                    </a:cubicBezTo>
                    <a:cubicBezTo>
                      <a:pt x="18309" y="2255"/>
                      <a:pt x="18317" y="2278"/>
                      <a:pt x="18342" y="2278"/>
                    </a:cubicBezTo>
                    <a:cubicBezTo>
                      <a:pt x="18352" y="2278"/>
                      <a:pt x="18366" y="2273"/>
                      <a:pt x="18384" y="2262"/>
                    </a:cubicBezTo>
                    <a:lnTo>
                      <a:pt x="18337" y="2157"/>
                    </a:lnTo>
                    <a:lnTo>
                      <a:pt x="18337" y="2157"/>
                    </a:lnTo>
                    <a:cubicBezTo>
                      <a:pt x="18341" y="2165"/>
                      <a:pt x="18352" y="2169"/>
                      <a:pt x="18367" y="2169"/>
                    </a:cubicBezTo>
                    <a:cubicBezTo>
                      <a:pt x="18453" y="2169"/>
                      <a:pt x="18683" y="2054"/>
                      <a:pt x="18753" y="2024"/>
                    </a:cubicBezTo>
                    <a:lnTo>
                      <a:pt x="18753" y="2024"/>
                    </a:lnTo>
                    <a:cubicBezTo>
                      <a:pt x="18736" y="2031"/>
                      <a:pt x="18722" y="2034"/>
                      <a:pt x="18712" y="2034"/>
                    </a:cubicBezTo>
                    <a:cubicBezTo>
                      <a:pt x="18687" y="2034"/>
                      <a:pt x="18678" y="2017"/>
                      <a:pt x="18670" y="2001"/>
                    </a:cubicBezTo>
                    <a:cubicBezTo>
                      <a:pt x="18712" y="1979"/>
                      <a:pt x="18752" y="1976"/>
                      <a:pt x="18789" y="1976"/>
                    </a:cubicBezTo>
                    <a:cubicBezTo>
                      <a:pt x="18804" y="1976"/>
                      <a:pt x="18818" y="1977"/>
                      <a:pt x="18832" y="1977"/>
                    </a:cubicBezTo>
                    <a:cubicBezTo>
                      <a:pt x="18881" y="1977"/>
                      <a:pt x="18926" y="1971"/>
                      <a:pt x="18967" y="1917"/>
                    </a:cubicBezTo>
                    <a:cubicBezTo>
                      <a:pt x="18967" y="1896"/>
                      <a:pt x="19034" y="1818"/>
                      <a:pt x="19073" y="1818"/>
                    </a:cubicBezTo>
                    <a:cubicBezTo>
                      <a:pt x="19078" y="1818"/>
                      <a:pt x="19083" y="1819"/>
                      <a:pt x="19087" y="1822"/>
                    </a:cubicBezTo>
                    <a:cubicBezTo>
                      <a:pt x="19105" y="1841"/>
                      <a:pt x="19065" y="1896"/>
                      <a:pt x="19082" y="1896"/>
                    </a:cubicBezTo>
                    <a:cubicBezTo>
                      <a:pt x="19086" y="1896"/>
                      <a:pt x="19095" y="1892"/>
                      <a:pt x="19110" y="1881"/>
                    </a:cubicBezTo>
                    <a:cubicBezTo>
                      <a:pt x="19194" y="1834"/>
                      <a:pt x="19218" y="1786"/>
                      <a:pt x="19325" y="1751"/>
                    </a:cubicBezTo>
                    <a:cubicBezTo>
                      <a:pt x="19408" y="1727"/>
                      <a:pt x="19491" y="1691"/>
                      <a:pt x="19575" y="1655"/>
                    </a:cubicBezTo>
                    <a:cubicBezTo>
                      <a:pt x="19648" y="1618"/>
                      <a:pt x="19694" y="1553"/>
                      <a:pt x="19649" y="1553"/>
                    </a:cubicBezTo>
                    <a:cubicBezTo>
                      <a:pt x="19640" y="1553"/>
                      <a:pt x="19626" y="1556"/>
                      <a:pt x="19607" y="1563"/>
                    </a:cubicBezTo>
                    <a:lnTo>
                      <a:pt x="19607" y="1563"/>
                    </a:lnTo>
                    <a:cubicBezTo>
                      <a:pt x="19660" y="1540"/>
                      <a:pt x="19713" y="1510"/>
                      <a:pt x="19765" y="1489"/>
                    </a:cubicBezTo>
                    <a:cubicBezTo>
                      <a:pt x="19813" y="1477"/>
                      <a:pt x="19860" y="1477"/>
                      <a:pt x="19908" y="1477"/>
                    </a:cubicBezTo>
                    <a:cubicBezTo>
                      <a:pt x="19944" y="1465"/>
                      <a:pt x="19980" y="1441"/>
                      <a:pt x="20015" y="1405"/>
                    </a:cubicBezTo>
                    <a:cubicBezTo>
                      <a:pt x="20075" y="1346"/>
                      <a:pt x="20039" y="1346"/>
                      <a:pt x="20027" y="1322"/>
                    </a:cubicBezTo>
                    <a:lnTo>
                      <a:pt x="20027" y="1322"/>
                    </a:lnTo>
                    <a:cubicBezTo>
                      <a:pt x="20007" y="1349"/>
                      <a:pt x="19983" y="1364"/>
                      <a:pt x="19973" y="1364"/>
                    </a:cubicBezTo>
                    <a:cubicBezTo>
                      <a:pt x="19964" y="1364"/>
                      <a:pt x="19964" y="1355"/>
                      <a:pt x="19980" y="1334"/>
                    </a:cubicBezTo>
                    <a:cubicBezTo>
                      <a:pt x="20003" y="1286"/>
                      <a:pt x="20051" y="1250"/>
                      <a:pt x="20087" y="1215"/>
                    </a:cubicBezTo>
                    <a:cubicBezTo>
                      <a:pt x="20103" y="1200"/>
                      <a:pt x="20114" y="1195"/>
                      <a:pt x="20121" y="1195"/>
                    </a:cubicBezTo>
                    <a:cubicBezTo>
                      <a:pt x="20146" y="1195"/>
                      <a:pt x="20125" y="1264"/>
                      <a:pt x="20142" y="1264"/>
                    </a:cubicBezTo>
                    <a:cubicBezTo>
                      <a:pt x="20148" y="1264"/>
                      <a:pt x="20160" y="1254"/>
                      <a:pt x="20182" y="1227"/>
                    </a:cubicBezTo>
                    <a:cubicBezTo>
                      <a:pt x="20246" y="1195"/>
                      <a:pt x="20319" y="916"/>
                      <a:pt x="20283" y="916"/>
                    </a:cubicBezTo>
                    <a:cubicBezTo>
                      <a:pt x="20279" y="916"/>
                      <a:pt x="20273" y="920"/>
                      <a:pt x="20265" y="929"/>
                    </a:cubicBezTo>
                    <a:cubicBezTo>
                      <a:pt x="20240" y="961"/>
                      <a:pt x="20224" y="983"/>
                      <a:pt x="20214" y="983"/>
                    </a:cubicBezTo>
                    <a:cubicBezTo>
                      <a:pt x="20205" y="983"/>
                      <a:pt x="20199" y="967"/>
                      <a:pt x="20194" y="929"/>
                    </a:cubicBezTo>
                    <a:cubicBezTo>
                      <a:pt x="20182" y="869"/>
                      <a:pt x="20194" y="822"/>
                      <a:pt x="20206" y="762"/>
                    </a:cubicBezTo>
                    <a:cubicBezTo>
                      <a:pt x="20215" y="740"/>
                      <a:pt x="20231" y="732"/>
                      <a:pt x="20248" y="732"/>
                    </a:cubicBezTo>
                    <a:cubicBezTo>
                      <a:pt x="20290" y="732"/>
                      <a:pt x="20344" y="777"/>
                      <a:pt x="20358" y="777"/>
                    </a:cubicBezTo>
                    <a:cubicBezTo>
                      <a:pt x="20359" y="777"/>
                      <a:pt x="20361" y="776"/>
                      <a:pt x="20361" y="774"/>
                    </a:cubicBezTo>
                    <a:cubicBezTo>
                      <a:pt x="20372" y="691"/>
                      <a:pt x="20349" y="619"/>
                      <a:pt x="20313" y="548"/>
                    </a:cubicBezTo>
                    <a:cubicBezTo>
                      <a:pt x="20293" y="518"/>
                      <a:pt x="20282" y="513"/>
                      <a:pt x="20271" y="513"/>
                    </a:cubicBezTo>
                    <a:cubicBezTo>
                      <a:pt x="20266" y="513"/>
                      <a:pt x="20261" y="515"/>
                      <a:pt x="20256" y="515"/>
                    </a:cubicBezTo>
                    <a:cubicBezTo>
                      <a:pt x="20246" y="515"/>
                      <a:pt x="20235" y="511"/>
                      <a:pt x="20218" y="488"/>
                    </a:cubicBezTo>
                    <a:cubicBezTo>
                      <a:pt x="20134" y="405"/>
                      <a:pt x="20265" y="369"/>
                      <a:pt x="20170" y="286"/>
                    </a:cubicBezTo>
                    <a:cubicBezTo>
                      <a:pt x="20127" y="248"/>
                      <a:pt x="20091" y="235"/>
                      <a:pt x="20063" y="235"/>
                    </a:cubicBezTo>
                    <a:cubicBezTo>
                      <a:pt x="20028" y="235"/>
                      <a:pt x="20004" y="255"/>
                      <a:pt x="19991" y="274"/>
                    </a:cubicBezTo>
                    <a:cubicBezTo>
                      <a:pt x="20003" y="250"/>
                      <a:pt x="20051" y="227"/>
                      <a:pt x="20027" y="179"/>
                    </a:cubicBezTo>
                    <a:cubicBezTo>
                      <a:pt x="19968" y="84"/>
                      <a:pt x="19872" y="12"/>
                      <a:pt x="19765" y="0"/>
                    </a:cubicBezTo>
                    <a:close/>
                    <a:moveTo>
                      <a:pt x="8240" y="8593"/>
                    </a:moveTo>
                    <a:cubicBezTo>
                      <a:pt x="8236" y="8593"/>
                      <a:pt x="8232" y="8594"/>
                      <a:pt x="8228" y="8597"/>
                    </a:cubicBezTo>
                    <a:cubicBezTo>
                      <a:pt x="8216" y="8620"/>
                      <a:pt x="8192" y="8644"/>
                      <a:pt x="8180" y="8680"/>
                    </a:cubicBezTo>
                    <a:cubicBezTo>
                      <a:pt x="8145" y="8704"/>
                      <a:pt x="8109" y="8739"/>
                      <a:pt x="8073" y="8763"/>
                    </a:cubicBezTo>
                    <a:cubicBezTo>
                      <a:pt x="7978" y="8823"/>
                      <a:pt x="7895" y="8906"/>
                      <a:pt x="7823" y="9001"/>
                    </a:cubicBezTo>
                    <a:cubicBezTo>
                      <a:pt x="7776" y="9061"/>
                      <a:pt x="7883" y="9049"/>
                      <a:pt x="7811" y="9132"/>
                    </a:cubicBezTo>
                    <a:cubicBezTo>
                      <a:pt x="7776" y="9180"/>
                      <a:pt x="7728" y="9228"/>
                      <a:pt x="7680" y="9251"/>
                    </a:cubicBezTo>
                    <a:cubicBezTo>
                      <a:pt x="7672" y="9247"/>
                      <a:pt x="7666" y="9244"/>
                      <a:pt x="7661" y="9244"/>
                    </a:cubicBezTo>
                    <a:cubicBezTo>
                      <a:pt x="7652" y="9244"/>
                      <a:pt x="7643" y="9253"/>
                      <a:pt x="7621" y="9275"/>
                    </a:cubicBezTo>
                    <a:cubicBezTo>
                      <a:pt x="7561" y="9359"/>
                      <a:pt x="7585" y="9311"/>
                      <a:pt x="7597" y="9359"/>
                    </a:cubicBezTo>
                    <a:cubicBezTo>
                      <a:pt x="7597" y="9394"/>
                      <a:pt x="7573" y="9430"/>
                      <a:pt x="7549" y="9454"/>
                    </a:cubicBezTo>
                    <a:cubicBezTo>
                      <a:pt x="7541" y="9459"/>
                      <a:pt x="7534" y="9461"/>
                      <a:pt x="7529" y="9461"/>
                    </a:cubicBezTo>
                    <a:cubicBezTo>
                      <a:pt x="7507" y="9461"/>
                      <a:pt x="7502" y="9432"/>
                      <a:pt x="7484" y="9432"/>
                    </a:cubicBezTo>
                    <a:cubicBezTo>
                      <a:pt x="7473" y="9432"/>
                      <a:pt x="7458" y="9443"/>
                      <a:pt x="7430" y="9478"/>
                    </a:cubicBezTo>
                    <a:cubicBezTo>
                      <a:pt x="7395" y="9525"/>
                      <a:pt x="7347" y="9632"/>
                      <a:pt x="7371" y="9644"/>
                    </a:cubicBezTo>
                    <a:cubicBezTo>
                      <a:pt x="7359" y="9668"/>
                      <a:pt x="7323" y="9704"/>
                      <a:pt x="7311" y="9728"/>
                    </a:cubicBezTo>
                    <a:cubicBezTo>
                      <a:pt x="7299" y="9752"/>
                      <a:pt x="7168" y="10002"/>
                      <a:pt x="7156" y="10013"/>
                    </a:cubicBezTo>
                    <a:cubicBezTo>
                      <a:pt x="7154" y="10015"/>
                      <a:pt x="7151" y="10016"/>
                      <a:pt x="7149" y="10016"/>
                    </a:cubicBezTo>
                    <a:cubicBezTo>
                      <a:pt x="7117" y="10016"/>
                      <a:pt x="7180" y="9858"/>
                      <a:pt x="7168" y="9847"/>
                    </a:cubicBezTo>
                    <a:lnTo>
                      <a:pt x="7168" y="9847"/>
                    </a:lnTo>
                    <a:cubicBezTo>
                      <a:pt x="7180" y="9859"/>
                      <a:pt x="7002" y="10133"/>
                      <a:pt x="6990" y="10180"/>
                    </a:cubicBezTo>
                    <a:cubicBezTo>
                      <a:pt x="6966" y="10228"/>
                      <a:pt x="6930" y="10275"/>
                      <a:pt x="6871" y="10299"/>
                    </a:cubicBezTo>
                    <a:cubicBezTo>
                      <a:pt x="6787" y="10347"/>
                      <a:pt x="6823" y="10371"/>
                      <a:pt x="6787" y="10418"/>
                    </a:cubicBezTo>
                    <a:cubicBezTo>
                      <a:pt x="6752" y="10466"/>
                      <a:pt x="6740" y="10478"/>
                      <a:pt x="6692" y="10514"/>
                    </a:cubicBezTo>
                    <a:cubicBezTo>
                      <a:pt x="6680" y="10514"/>
                      <a:pt x="6668" y="10537"/>
                      <a:pt x="6656" y="10549"/>
                    </a:cubicBezTo>
                    <a:cubicBezTo>
                      <a:pt x="6635" y="10581"/>
                      <a:pt x="6633" y="10623"/>
                      <a:pt x="6658" y="10623"/>
                    </a:cubicBezTo>
                    <a:cubicBezTo>
                      <a:pt x="6661" y="10623"/>
                      <a:pt x="6665" y="10622"/>
                      <a:pt x="6668" y="10621"/>
                    </a:cubicBezTo>
                    <a:cubicBezTo>
                      <a:pt x="6678" y="10614"/>
                      <a:pt x="6687" y="10611"/>
                      <a:pt x="6693" y="10611"/>
                    </a:cubicBezTo>
                    <a:cubicBezTo>
                      <a:pt x="6711" y="10611"/>
                      <a:pt x="6712" y="10633"/>
                      <a:pt x="6668" y="10668"/>
                    </a:cubicBezTo>
                    <a:cubicBezTo>
                      <a:pt x="6609" y="10716"/>
                      <a:pt x="6585" y="10704"/>
                      <a:pt x="6537" y="10752"/>
                    </a:cubicBezTo>
                    <a:cubicBezTo>
                      <a:pt x="6490" y="10799"/>
                      <a:pt x="6454" y="10859"/>
                      <a:pt x="6442" y="10918"/>
                    </a:cubicBezTo>
                    <a:cubicBezTo>
                      <a:pt x="6406" y="10954"/>
                      <a:pt x="6383" y="10990"/>
                      <a:pt x="6347" y="11025"/>
                    </a:cubicBezTo>
                    <a:cubicBezTo>
                      <a:pt x="6323" y="11025"/>
                      <a:pt x="6311" y="11037"/>
                      <a:pt x="6299" y="11049"/>
                    </a:cubicBezTo>
                    <a:cubicBezTo>
                      <a:pt x="6252" y="11121"/>
                      <a:pt x="6287" y="11121"/>
                      <a:pt x="6252" y="11180"/>
                    </a:cubicBezTo>
                    <a:cubicBezTo>
                      <a:pt x="6216" y="11216"/>
                      <a:pt x="6192" y="11252"/>
                      <a:pt x="6156" y="11287"/>
                    </a:cubicBezTo>
                    <a:cubicBezTo>
                      <a:pt x="6073" y="11395"/>
                      <a:pt x="6013" y="11502"/>
                      <a:pt x="5978" y="11633"/>
                    </a:cubicBezTo>
                    <a:cubicBezTo>
                      <a:pt x="5961" y="11682"/>
                      <a:pt x="5950" y="11703"/>
                      <a:pt x="5933" y="11703"/>
                    </a:cubicBezTo>
                    <a:cubicBezTo>
                      <a:pt x="5926" y="11703"/>
                      <a:pt x="5917" y="11699"/>
                      <a:pt x="5906" y="11692"/>
                    </a:cubicBezTo>
                    <a:cubicBezTo>
                      <a:pt x="5910" y="11670"/>
                      <a:pt x="5908" y="11662"/>
                      <a:pt x="5903" y="11662"/>
                    </a:cubicBezTo>
                    <a:cubicBezTo>
                      <a:pt x="5891" y="11662"/>
                      <a:pt x="5863" y="11703"/>
                      <a:pt x="5847" y="11728"/>
                    </a:cubicBezTo>
                    <a:cubicBezTo>
                      <a:pt x="5799" y="11787"/>
                      <a:pt x="5763" y="11847"/>
                      <a:pt x="5740" y="11907"/>
                    </a:cubicBezTo>
                    <a:cubicBezTo>
                      <a:pt x="5728" y="11966"/>
                      <a:pt x="5704" y="12014"/>
                      <a:pt x="5668" y="12061"/>
                    </a:cubicBezTo>
                    <a:cubicBezTo>
                      <a:pt x="5666" y="12060"/>
                      <a:pt x="5663" y="12059"/>
                      <a:pt x="5660" y="12059"/>
                    </a:cubicBezTo>
                    <a:cubicBezTo>
                      <a:pt x="5619" y="12059"/>
                      <a:pt x="5536" y="12196"/>
                      <a:pt x="5513" y="12240"/>
                    </a:cubicBezTo>
                    <a:cubicBezTo>
                      <a:pt x="5490" y="12288"/>
                      <a:pt x="5502" y="12395"/>
                      <a:pt x="5478" y="12407"/>
                    </a:cubicBezTo>
                    <a:cubicBezTo>
                      <a:pt x="5406" y="12430"/>
                      <a:pt x="5347" y="12478"/>
                      <a:pt x="5311" y="12538"/>
                    </a:cubicBezTo>
                    <a:cubicBezTo>
                      <a:pt x="5216" y="12669"/>
                      <a:pt x="5121" y="12823"/>
                      <a:pt x="5049" y="12966"/>
                    </a:cubicBezTo>
                    <a:lnTo>
                      <a:pt x="4966" y="13133"/>
                    </a:lnTo>
                    <a:cubicBezTo>
                      <a:pt x="4954" y="13169"/>
                      <a:pt x="4954" y="13204"/>
                      <a:pt x="4942" y="13228"/>
                    </a:cubicBezTo>
                    <a:cubicBezTo>
                      <a:pt x="4918" y="13264"/>
                      <a:pt x="4859" y="13288"/>
                      <a:pt x="4835" y="13311"/>
                    </a:cubicBezTo>
                    <a:cubicBezTo>
                      <a:pt x="4787" y="13347"/>
                      <a:pt x="4751" y="13395"/>
                      <a:pt x="4728" y="13442"/>
                    </a:cubicBezTo>
                    <a:cubicBezTo>
                      <a:pt x="4680" y="13502"/>
                      <a:pt x="4656" y="13573"/>
                      <a:pt x="4692" y="13585"/>
                    </a:cubicBezTo>
                    <a:cubicBezTo>
                      <a:pt x="4691" y="13585"/>
                      <a:pt x="4690" y="13585"/>
                      <a:pt x="4688" y="13585"/>
                    </a:cubicBezTo>
                    <a:cubicBezTo>
                      <a:pt x="4654" y="13585"/>
                      <a:pt x="4620" y="13753"/>
                      <a:pt x="4609" y="13788"/>
                    </a:cubicBezTo>
                    <a:cubicBezTo>
                      <a:pt x="4585" y="13823"/>
                      <a:pt x="4513" y="13859"/>
                      <a:pt x="4478" y="13907"/>
                    </a:cubicBezTo>
                    <a:cubicBezTo>
                      <a:pt x="4430" y="13954"/>
                      <a:pt x="4394" y="14026"/>
                      <a:pt x="4370" y="14085"/>
                    </a:cubicBezTo>
                    <a:cubicBezTo>
                      <a:pt x="4347" y="14145"/>
                      <a:pt x="4394" y="14145"/>
                      <a:pt x="4406" y="14157"/>
                    </a:cubicBezTo>
                    <a:cubicBezTo>
                      <a:pt x="4394" y="14193"/>
                      <a:pt x="4370" y="14228"/>
                      <a:pt x="4347" y="14264"/>
                    </a:cubicBezTo>
                    <a:cubicBezTo>
                      <a:pt x="4341" y="14258"/>
                      <a:pt x="4338" y="14255"/>
                      <a:pt x="4335" y="14255"/>
                    </a:cubicBezTo>
                    <a:cubicBezTo>
                      <a:pt x="4332" y="14255"/>
                      <a:pt x="4329" y="14258"/>
                      <a:pt x="4323" y="14264"/>
                    </a:cubicBezTo>
                    <a:cubicBezTo>
                      <a:pt x="4299" y="14288"/>
                      <a:pt x="4287" y="14312"/>
                      <a:pt x="4263" y="14347"/>
                    </a:cubicBezTo>
                    <a:cubicBezTo>
                      <a:pt x="4251" y="14371"/>
                      <a:pt x="4228" y="14371"/>
                      <a:pt x="4204" y="14395"/>
                    </a:cubicBezTo>
                    <a:cubicBezTo>
                      <a:pt x="4180" y="14431"/>
                      <a:pt x="4156" y="14466"/>
                      <a:pt x="4144" y="14502"/>
                    </a:cubicBezTo>
                    <a:cubicBezTo>
                      <a:pt x="4097" y="14585"/>
                      <a:pt x="4073" y="14681"/>
                      <a:pt x="4061" y="14788"/>
                    </a:cubicBezTo>
                    <a:cubicBezTo>
                      <a:pt x="4042" y="14856"/>
                      <a:pt x="4030" y="14876"/>
                      <a:pt x="4018" y="14876"/>
                    </a:cubicBezTo>
                    <a:cubicBezTo>
                      <a:pt x="4007" y="14876"/>
                      <a:pt x="3996" y="14861"/>
                      <a:pt x="3980" y="14849"/>
                    </a:cubicBezTo>
                    <a:lnTo>
                      <a:pt x="3980" y="14849"/>
                    </a:lnTo>
                    <a:cubicBezTo>
                      <a:pt x="3996" y="14865"/>
                      <a:pt x="3942" y="14921"/>
                      <a:pt x="3942" y="14966"/>
                    </a:cubicBezTo>
                    <a:cubicBezTo>
                      <a:pt x="3942" y="14966"/>
                      <a:pt x="3966" y="14990"/>
                      <a:pt x="3966" y="15002"/>
                    </a:cubicBezTo>
                    <a:cubicBezTo>
                      <a:pt x="3942" y="15050"/>
                      <a:pt x="3906" y="15014"/>
                      <a:pt x="3882" y="15062"/>
                    </a:cubicBezTo>
                    <a:cubicBezTo>
                      <a:pt x="3870" y="15121"/>
                      <a:pt x="3858" y="15181"/>
                      <a:pt x="3847" y="15240"/>
                    </a:cubicBezTo>
                    <a:cubicBezTo>
                      <a:pt x="3838" y="15275"/>
                      <a:pt x="3832" y="15288"/>
                      <a:pt x="3829" y="15288"/>
                    </a:cubicBezTo>
                    <a:cubicBezTo>
                      <a:pt x="3823" y="15288"/>
                      <a:pt x="3823" y="15251"/>
                      <a:pt x="3823" y="15228"/>
                    </a:cubicBezTo>
                    <a:cubicBezTo>
                      <a:pt x="3829" y="15202"/>
                      <a:pt x="3814" y="15183"/>
                      <a:pt x="3796" y="15183"/>
                    </a:cubicBezTo>
                    <a:cubicBezTo>
                      <a:pt x="3780" y="15183"/>
                      <a:pt x="3762" y="15196"/>
                      <a:pt x="3751" y="15228"/>
                    </a:cubicBezTo>
                    <a:cubicBezTo>
                      <a:pt x="3717" y="15308"/>
                      <a:pt x="3705" y="15409"/>
                      <a:pt x="3745" y="15429"/>
                    </a:cubicBezTo>
                    <a:lnTo>
                      <a:pt x="3745" y="15429"/>
                    </a:lnTo>
                    <a:cubicBezTo>
                      <a:pt x="3743" y="15428"/>
                      <a:pt x="3741" y="15428"/>
                      <a:pt x="3739" y="15428"/>
                    </a:cubicBezTo>
                    <a:cubicBezTo>
                      <a:pt x="3647" y="15428"/>
                      <a:pt x="3508" y="15909"/>
                      <a:pt x="3437" y="15909"/>
                    </a:cubicBezTo>
                    <a:cubicBezTo>
                      <a:pt x="3434" y="15909"/>
                      <a:pt x="3432" y="15908"/>
                      <a:pt x="3430" y="15907"/>
                    </a:cubicBezTo>
                    <a:cubicBezTo>
                      <a:pt x="3335" y="15978"/>
                      <a:pt x="3346" y="16098"/>
                      <a:pt x="3311" y="16205"/>
                    </a:cubicBezTo>
                    <a:cubicBezTo>
                      <a:pt x="3275" y="16288"/>
                      <a:pt x="3227" y="16359"/>
                      <a:pt x="3192" y="16443"/>
                    </a:cubicBezTo>
                    <a:cubicBezTo>
                      <a:pt x="3132" y="16550"/>
                      <a:pt x="3108" y="16669"/>
                      <a:pt x="3061" y="16764"/>
                    </a:cubicBezTo>
                    <a:cubicBezTo>
                      <a:pt x="3025" y="16871"/>
                      <a:pt x="2989" y="16860"/>
                      <a:pt x="2954" y="16967"/>
                    </a:cubicBezTo>
                    <a:cubicBezTo>
                      <a:pt x="2930" y="17002"/>
                      <a:pt x="2906" y="17050"/>
                      <a:pt x="2906" y="17098"/>
                    </a:cubicBezTo>
                    <a:cubicBezTo>
                      <a:pt x="2906" y="17121"/>
                      <a:pt x="2930" y="17121"/>
                      <a:pt x="2918" y="17145"/>
                    </a:cubicBezTo>
                    <a:cubicBezTo>
                      <a:pt x="2895" y="17199"/>
                      <a:pt x="2862" y="17213"/>
                      <a:pt x="2835" y="17213"/>
                    </a:cubicBezTo>
                    <a:cubicBezTo>
                      <a:pt x="2821" y="17213"/>
                      <a:pt x="2808" y="17209"/>
                      <a:pt x="2800" y="17205"/>
                    </a:cubicBezTo>
                    <a:lnTo>
                      <a:pt x="2800" y="17205"/>
                    </a:lnTo>
                    <a:cubicBezTo>
                      <a:pt x="2854" y="17237"/>
                      <a:pt x="2537" y="17884"/>
                      <a:pt x="2501" y="17979"/>
                    </a:cubicBezTo>
                    <a:cubicBezTo>
                      <a:pt x="2465" y="18074"/>
                      <a:pt x="2394" y="18169"/>
                      <a:pt x="2358" y="18264"/>
                    </a:cubicBezTo>
                    <a:cubicBezTo>
                      <a:pt x="2323" y="18348"/>
                      <a:pt x="2299" y="18431"/>
                      <a:pt x="2275" y="18526"/>
                    </a:cubicBezTo>
                    <a:cubicBezTo>
                      <a:pt x="2275" y="18547"/>
                      <a:pt x="2284" y="18640"/>
                      <a:pt x="2302" y="18640"/>
                    </a:cubicBezTo>
                    <a:cubicBezTo>
                      <a:pt x="2305" y="18640"/>
                      <a:pt x="2308" y="18638"/>
                      <a:pt x="2311" y="18634"/>
                    </a:cubicBezTo>
                    <a:lnTo>
                      <a:pt x="2311" y="18634"/>
                    </a:lnTo>
                    <a:cubicBezTo>
                      <a:pt x="2287" y="18693"/>
                      <a:pt x="2227" y="18622"/>
                      <a:pt x="2203" y="18741"/>
                    </a:cubicBezTo>
                    <a:cubicBezTo>
                      <a:pt x="2203" y="18753"/>
                      <a:pt x="2203" y="18872"/>
                      <a:pt x="2192" y="18884"/>
                    </a:cubicBezTo>
                    <a:cubicBezTo>
                      <a:pt x="2190" y="18884"/>
                      <a:pt x="2189" y="18884"/>
                      <a:pt x="2188" y="18884"/>
                    </a:cubicBezTo>
                    <a:cubicBezTo>
                      <a:pt x="2171" y="18884"/>
                      <a:pt x="2154" y="18825"/>
                      <a:pt x="2142" y="18825"/>
                    </a:cubicBezTo>
                    <a:cubicBezTo>
                      <a:pt x="2138" y="18825"/>
                      <a:pt x="2135" y="18831"/>
                      <a:pt x="2132" y="18848"/>
                    </a:cubicBezTo>
                    <a:cubicBezTo>
                      <a:pt x="2108" y="18907"/>
                      <a:pt x="2084" y="19074"/>
                      <a:pt x="2132" y="19086"/>
                    </a:cubicBezTo>
                    <a:cubicBezTo>
                      <a:pt x="2120" y="19134"/>
                      <a:pt x="2049" y="19181"/>
                      <a:pt x="2037" y="19181"/>
                    </a:cubicBezTo>
                    <a:cubicBezTo>
                      <a:pt x="2001" y="19241"/>
                      <a:pt x="1965" y="19288"/>
                      <a:pt x="1942" y="19348"/>
                    </a:cubicBezTo>
                    <a:cubicBezTo>
                      <a:pt x="1953" y="19384"/>
                      <a:pt x="2001" y="19384"/>
                      <a:pt x="1977" y="19467"/>
                    </a:cubicBezTo>
                    <a:cubicBezTo>
                      <a:pt x="1953" y="19550"/>
                      <a:pt x="1918" y="19562"/>
                      <a:pt x="1906" y="19634"/>
                    </a:cubicBezTo>
                    <a:cubicBezTo>
                      <a:pt x="1894" y="19693"/>
                      <a:pt x="1894" y="19741"/>
                      <a:pt x="1882" y="19788"/>
                    </a:cubicBezTo>
                    <a:cubicBezTo>
                      <a:pt x="1846" y="19872"/>
                      <a:pt x="1811" y="19884"/>
                      <a:pt x="1763" y="19967"/>
                    </a:cubicBezTo>
                    <a:cubicBezTo>
                      <a:pt x="1739" y="20027"/>
                      <a:pt x="1715" y="20134"/>
                      <a:pt x="1751" y="20146"/>
                    </a:cubicBezTo>
                    <a:cubicBezTo>
                      <a:pt x="1739" y="20158"/>
                      <a:pt x="1644" y="20277"/>
                      <a:pt x="1656" y="20277"/>
                    </a:cubicBezTo>
                    <a:cubicBezTo>
                      <a:pt x="1662" y="20270"/>
                      <a:pt x="1690" y="20249"/>
                      <a:pt x="1708" y="20249"/>
                    </a:cubicBezTo>
                    <a:cubicBezTo>
                      <a:pt x="1723" y="20249"/>
                      <a:pt x="1732" y="20264"/>
                      <a:pt x="1715" y="20312"/>
                    </a:cubicBezTo>
                    <a:cubicBezTo>
                      <a:pt x="1692" y="20348"/>
                      <a:pt x="1668" y="20384"/>
                      <a:pt x="1644" y="20419"/>
                    </a:cubicBezTo>
                    <a:cubicBezTo>
                      <a:pt x="1572" y="20515"/>
                      <a:pt x="1549" y="20622"/>
                      <a:pt x="1549" y="20741"/>
                    </a:cubicBezTo>
                    <a:cubicBezTo>
                      <a:pt x="1547" y="20737"/>
                      <a:pt x="1545" y="20736"/>
                      <a:pt x="1543" y="20736"/>
                    </a:cubicBezTo>
                    <a:cubicBezTo>
                      <a:pt x="1518" y="20736"/>
                      <a:pt x="1440" y="20862"/>
                      <a:pt x="1430" y="20884"/>
                    </a:cubicBezTo>
                    <a:cubicBezTo>
                      <a:pt x="1465" y="20896"/>
                      <a:pt x="1441" y="20943"/>
                      <a:pt x="1418" y="21015"/>
                    </a:cubicBezTo>
                    <a:cubicBezTo>
                      <a:pt x="1394" y="21086"/>
                      <a:pt x="1406" y="21062"/>
                      <a:pt x="1418" y="21086"/>
                    </a:cubicBezTo>
                    <a:cubicBezTo>
                      <a:pt x="1430" y="21122"/>
                      <a:pt x="1334" y="21301"/>
                      <a:pt x="1322" y="21360"/>
                    </a:cubicBezTo>
                    <a:cubicBezTo>
                      <a:pt x="1299" y="21408"/>
                      <a:pt x="1322" y="21408"/>
                      <a:pt x="1322" y="21467"/>
                    </a:cubicBezTo>
                    <a:cubicBezTo>
                      <a:pt x="1311" y="21539"/>
                      <a:pt x="1275" y="21610"/>
                      <a:pt x="1263" y="21693"/>
                    </a:cubicBezTo>
                    <a:cubicBezTo>
                      <a:pt x="1217" y="21784"/>
                      <a:pt x="1205" y="21886"/>
                      <a:pt x="1234" y="21988"/>
                    </a:cubicBezTo>
                    <a:lnTo>
                      <a:pt x="1234" y="21988"/>
                    </a:lnTo>
                    <a:cubicBezTo>
                      <a:pt x="1225" y="21957"/>
                      <a:pt x="1215" y="21918"/>
                      <a:pt x="1198" y="21918"/>
                    </a:cubicBezTo>
                    <a:cubicBezTo>
                      <a:pt x="1196" y="21918"/>
                      <a:pt x="1194" y="21919"/>
                      <a:pt x="1191" y="21920"/>
                    </a:cubicBezTo>
                    <a:cubicBezTo>
                      <a:pt x="1168" y="21920"/>
                      <a:pt x="1168" y="22015"/>
                      <a:pt x="1168" y="22027"/>
                    </a:cubicBezTo>
                    <a:cubicBezTo>
                      <a:pt x="1203" y="22110"/>
                      <a:pt x="1168" y="22194"/>
                      <a:pt x="1084" y="22229"/>
                    </a:cubicBezTo>
                    <a:cubicBezTo>
                      <a:pt x="1040" y="22263"/>
                      <a:pt x="1131" y="22422"/>
                      <a:pt x="1084" y="22422"/>
                    </a:cubicBezTo>
                    <a:cubicBezTo>
                      <a:pt x="1081" y="22422"/>
                      <a:pt x="1077" y="22421"/>
                      <a:pt x="1072" y="22420"/>
                    </a:cubicBezTo>
                    <a:cubicBezTo>
                      <a:pt x="1071" y="22419"/>
                      <a:pt x="1070" y="22419"/>
                      <a:pt x="1069" y="22419"/>
                    </a:cubicBezTo>
                    <a:cubicBezTo>
                      <a:pt x="1022" y="22419"/>
                      <a:pt x="968" y="22642"/>
                      <a:pt x="1023" y="22669"/>
                    </a:cubicBezTo>
                    <a:lnTo>
                      <a:pt x="1023" y="22669"/>
                    </a:lnTo>
                    <a:cubicBezTo>
                      <a:pt x="1020" y="22668"/>
                      <a:pt x="1018" y="22667"/>
                      <a:pt x="1015" y="22667"/>
                    </a:cubicBezTo>
                    <a:cubicBezTo>
                      <a:pt x="994" y="22667"/>
                      <a:pt x="972" y="22698"/>
                      <a:pt x="941" y="22729"/>
                    </a:cubicBezTo>
                    <a:cubicBezTo>
                      <a:pt x="918" y="22777"/>
                      <a:pt x="941" y="22789"/>
                      <a:pt x="930" y="22836"/>
                    </a:cubicBezTo>
                    <a:cubicBezTo>
                      <a:pt x="906" y="22896"/>
                      <a:pt x="882" y="22920"/>
                      <a:pt x="858" y="22991"/>
                    </a:cubicBezTo>
                    <a:cubicBezTo>
                      <a:pt x="834" y="23051"/>
                      <a:pt x="858" y="23098"/>
                      <a:pt x="846" y="23158"/>
                    </a:cubicBezTo>
                    <a:cubicBezTo>
                      <a:pt x="822" y="23217"/>
                      <a:pt x="810" y="23301"/>
                      <a:pt x="787" y="23360"/>
                    </a:cubicBezTo>
                    <a:cubicBezTo>
                      <a:pt x="751" y="23456"/>
                      <a:pt x="727" y="23551"/>
                      <a:pt x="703" y="23646"/>
                    </a:cubicBezTo>
                    <a:cubicBezTo>
                      <a:pt x="703" y="23694"/>
                      <a:pt x="727" y="23765"/>
                      <a:pt x="715" y="23789"/>
                    </a:cubicBezTo>
                    <a:cubicBezTo>
                      <a:pt x="715" y="23825"/>
                      <a:pt x="656" y="23837"/>
                      <a:pt x="644" y="23872"/>
                    </a:cubicBezTo>
                    <a:cubicBezTo>
                      <a:pt x="632" y="23908"/>
                      <a:pt x="632" y="23944"/>
                      <a:pt x="656" y="23979"/>
                    </a:cubicBezTo>
                    <a:cubicBezTo>
                      <a:pt x="668" y="24003"/>
                      <a:pt x="739" y="24027"/>
                      <a:pt x="691" y="24087"/>
                    </a:cubicBezTo>
                    <a:cubicBezTo>
                      <a:pt x="656" y="24146"/>
                      <a:pt x="620" y="24158"/>
                      <a:pt x="584" y="24241"/>
                    </a:cubicBezTo>
                    <a:cubicBezTo>
                      <a:pt x="549" y="24337"/>
                      <a:pt x="644" y="24420"/>
                      <a:pt x="560" y="24503"/>
                    </a:cubicBezTo>
                    <a:cubicBezTo>
                      <a:pt x="513" y="24610"/>
                      <a:pt x="477" y="24730"/>
                      <a:pt x="477" y="24849"/>
                    </a:cubicBezTo>
                    <a:cubicBezTo>
                      <a:pt x="465" y="24932"/>
                      <a:pt x="453" y="25003"/>
                      <a:pt x="429" y="25075"/>
                    </a:cubicBezTo>
                    <a:cubicBezTo>
                      <a:pt x="406" y="25134"/>
                      <a:pt x="370" y="25194"/>
                      <a:pt x="358" y="25253"/>
                    </a:cubicBezTo>
                    <a:cubicBezTo>
                      <a:pt x="366" y="25253"/>
                      <a:pt x="379" y="25227"/>
                      <a:pt x="391" y="25227"/>
                    </a:cubicBezTo>
                    <a:cubicBezTo>
                      <a:pt x="396" y="25227"/>
                      <a:pt x="402" y="25234"/>
                      <a:pt x="406" y="25253"/>
                    </a:cubicBezTo>
                    <a:cubicBezTo>
                      <a:pt x="406" y="25289"/>
                      <a:pt x="406" y="25325"/>
                      <a:pt x="394" y="25361"/>
                    </a:cubicBezTo>
                    <a:cubicBezTo>
                      <a:pt x="382" y="25417"/>
                      <a:pt x="349" y="25528"/>
                      <a:pt x="315" y="25528"/>
                    </a:cubicBezTo>
                    <a:cubicBezTo>
                      <a:pt x="315" y="25528"/>
                      <a:pt x="314" y="25528"/>
                      <a:pt x="314" y="25528"/>
                    </a:cubicBezTo>
                    <a:lnTo>
                      <a:pt x="314" y="25528"/>
                    </a:lnTo>
                    <a:cubicBezTo>
                      <a:pt x="426" y="25553"/>
                      <a:pt x="275" y="25647"/>
                      <a:pt x="275" y="25742"/>
                    </a:cubicBezTo>
                    <a:cubicBezTo>
                      <a:pt x="263" y="25849"/>
                      <a:pt x="322" y="25861"/>
                      <a:pt x="310" y="25968"/>
                    </a:cubicBezTo>
                    <a:cubicBezTo>
                      <a:pt x="298" y="26015"/>
                      <a:pt x="275" y="26063"/>
                      <a:pt x="251" y="26111"/>
                    </a:cubicBezTo>
                    <a:cubicBezTo>
                      <a:pt x="203" y="26265"/>
                      <a:pt x="275" y="26218"/>
                      <a:pt x="239" y="26373"/>
                    </a:cubicBezTo>
                    <a:cubicBezTo>
                      <a:pt x="203" y="26468"/>
                      <a:pt x="179" y="26551"/>
                      <a:pt x="168" y="26646"/>
                    </a:cubicBezTo>
                    <a:lnTo>
                      <a:pt x="168" y="26789"/>
                    </a:lnTo>
                    <a:cubicBezTo>
                      <a:pt x="144" y="26944"/>
                      <a:pt x="13" y="27111"/>
                      <a:pt x="25" y="27289"/>
                    </a:cubicBezTo>
                    <a:cubicBezTo>
                      <a:pt x="25" y="27373"/>
                      <a:pt x="60" y="27301"/>
                      <a:pt x="37" y="27397"/>
                    </a:cubicBezTo>
                    <a:cubicBezTo>
                      <a:pt x="13" y="27432"/>
                      <a:pt x="1" y="27480"/>
                      <a:pt x="1" y="27528"/>
                    </a:cubicBezTo>
                    <a:cubicBezTo>
                      <a:pt x="1" y="27563"/>
                      <a:pt x="25" y="27551"/>
                      <a:pt x="25" y="27587"/>
                    </a:cubicBezTo>
                    <a:cubicBezTo>
                      <a:pt x="48" y="27754"/>
                      <a:pt x="108" y="27920"/>
                      <a:pt x="215" y="28051"/>
                    </a:cubicBezTo>
                    <a:cubicBezTo>
                      <a:pt x="304" y="28184"/>
                      <a:pt x="454" y="28255"/>
                      <a:pt x="608" y="28255"/>
                    </a:cubicBezTo>
                    <a:cubicBezTo>
                      <a:pt x="620" y="28255"/>
                      <a:pt x="632" y="28255"/>
                      <a:pt x="644" y="28254"/>
                    </a:cubicBezTo>
                    <a:cubicBezTo>
                      <a:pt x="648" y="28254"/>
                      <a:pt x="652" y="28255"/>
                      <a:pt x="656" y="28255"/>
                    </a:cubicBezTo>
                    <a:lnTo>
                      <a:pt x="656" y="28255"/>
                    </a:lnTo>
                    <a:cubicBezTo>
                      <a:pt x="659" y="28255"/>
                      <a:pt x="663" y="28254"/>
                      <a:pt x="668" y="28254"/>
                    </a:cubicBezTo>
                    <a:cubicBezTo>
                      <a:pt x="775" y="28254"/>
                      <a:pt x="799" y="28039"/>
                      <a:pt x="691" y="28028"/>
                    </a:cubicBezTo>
                    <a:cubicBezTo>
                      <a:pt x="656" y="28028"/>
                      <a:pt x="525" y="27956"/>
                      <a:pt x="501" y="27956"/>
                    </a:cubicBezTo>
                    <a:cubicBezTo>
                      <a:pt x="477" y="27961"/>
                      <a:pt x="457" y="27970"/>
                      <a:pt x="436" y="27970"/>
                    </a:cubicBezTo>
                    <a:cubicBezTo>
                      <a:pt x="407" y="27970"/>
                      <a:pt x="377" y="27951"/>
                      <a:pt x="334" y="27873"/>
                    </a:cubicBezTo>
                    <a:cubicBezTo>
                      <a:pt x="263" y="27766"/>
                      <a:pt x="227" y="27647"/>
                      <a:pt x="227" y="27516"/>
                    </a:cubicBezTo>
                    <a:cubicBezTo>
                      <a:pt x="227" y="27444"/>
                      <a:pt x="179" y="27373"/>
                      <a:pt x="203" y="27313"/>
                    </a:cubicBezTo>
                    <a:cubicBezTo>
                      <a:pt x="227" y="27206"/>
                      <a:pt x="310" y="27206"/>
                      <a:pt x="346" y="27087"/>
                    </a:cubicBezTo>
                    <a:cubicBezTo>
                      <a:pt x="357" y="27054"/>
                      <a:pt x="348" y="27047"/>
                      <a:pt x="334" y="27047"/>
                    </a:cubicBezTo>
                    <a:cubicBezTo>
                      <a:pt x="321" y="27047"/>
                      <a:pt x="304" y="27053"/>
                      <a:pt x="293" y="27053"/>
                    </a:cubicBezTo>
                    <a:cubicBezTo>
                      <a:pt x="290" y="27053"/>
                      <a:pt x="288" y="27053"/>
                      <a:pt x="287" y="27051"/>
                    </a:cubicBezTo>
                    <a:cubicBezTo>
                      <a:pt x="298" y="26992"/>
                      <a:pt x="370" y="26968"/>
                      <a:pt x="358" y="26896"/>
                    </a:cubicBezTo>
                    <a:cubicBezTo>
                      <a:pt x="358" y="26885"/>
                      <a:pt x="215" y="26837"/>
                      <a:pt x="287" y="26742"/>
                    </a:cubicBezTo>
                    <a:cubicBezTo>
                      <a:pt x="310" y="26694"/>
                      <a:pt x="334" y="26754"/>
                      <a:pt x="370" y="26670"/>
                    </a:cubicBezTo>
                    <a:cubicBezTo>
                      <a:pt x="382" y="26623"/>
                      <a:pt x="394" y="26575"/>
                      <a:pt x="394" y="26527"/>
                    </a:cubicBezTo>
                    <a:cubicBezTo>
                      <a:pt x="394" y="26432"/>
                      <a:pt x="310" y="26551"/>
                      <a:pt x="334" y="26361"/>
                    </a:cubicBezTo>
                    <a:lnTo>
                      <a:pt x="334" y="26361"/>
                    </a:lnTo>
                    <a:cubicBezTo>
                      <a:pt x="343" y="26364"/>
                      <a:pt x="351" y="26365"/>
                      <a:pt x="359" y="26365"/>
                    </a:cubicBezTo>
                    <a:cubicBezTo>
                      <a:pt x="386" y="26365"/>
                      <a:pt x="411" y="26349"/>
                      <a:pt x="429" y="26313"/>
                    </a:cubicBezTo>
                    <a:cubicBezTo>
                      <a:pt x="464" y="26268"/>
                      <a:pt x="498" y="26146"/>
                      <a:pt x="449" y="26135"/>
                    </a:cubicBezTo>
                    <a:lnTo>
                      <a:pt x="449" y="26135"/>
                    </a:lnTo>
                    <a:cubicBezTo>
                      <a:pt x="450" y="26135"/>
                      <a:pt x="452" y="26135"/>
                      <a:pt x="454" y="26135"/>
                    </a:cubicBezTo>
                    <a:cubicBezTo>
                      <a:pt x="525" y="26135"/>
                      <a:pt x="523" y="26034"/>
                      <a:pt x="489" y="25944"/>
                    </a:cubicBezTo>
                    <a:lnTo>
                      <a:pt x="489" y="25944"/>
                    </a:lnTo>
                    <a:cubicBezTo>
                      <a:pt x="490" y="25944"/>
                      <a:pt x="491" y="25944"/>
                      <a:pt x="491" y="25944"/>
                    </a:cubicBezTo>
                    <a:cubicBezTo>
                      <a:pt x="547" y="25944"/>
                      <a:pt x="560" y="25570"/>
                      <a:pt x="571" y="25499"/>
                    </a:cubicBezTo>
                    <a:lnTo>
                      <a:pt x="571" y="25499"/>
                    </a:lnTo>
                    <a:cubicBezTo>
                      <a:pt x="555" y="25578"/>
                      <a:pt x="533" y="25614"/>
                      <a:pt x="518" y="25614"/>
                    </a:cubicBezTo>
                    <a:cubicBezTo>
                      <a:pt x="499" y="25614"/>
                      <a:pt x="492" y="25555"/>
                      <a:pt x="525" y="25456"/>
                    </a:cubicBezTo>
                    <a:cubicBezTo>
                      <a:pt x="560" y="25337"/>
                      <a:pt x="584" y="25206"/>
                      <a:pt x="620" y="25087"/>
                    </a:cubicBezTo>
                    <a:cubicBezTo>
                      <a:pt x="617" y="25086"/>
                      <a:pt x="615" y="25086"/>
                      <a:pt x="613" y="25086"/>
                    </a:cubicBezTo>
                    <a:cubicBezTo>
                      <a:pt x="544" y="25086"/>
                      <a:pt x="476" y="25400"/>
                      <a:pt x="453" y="25492"/>
                    </a:cubicBezTo>
                    <a:lnTo>
                      <a:pt x="501" y="25194"/>
                    </a:lnTo>
                    <a:cubicBezTo>
                      <a:pt x="525" y="25134"/>
                      <a:pt x="549" y="25027"/>
                      <a:pt x="584" y="25003"/>
                    </a:cubicBezTo>
                    <a:cubicBezTo>
                      <a:pt x="591" y="25000"/>
                      <a:pt x="596" y="24999"/>
                      <a:pt x="601" y="24999"/>
                    </a:cubicBezTo>
                    <a:cubicBezTo>
                      <a:pt x="620" y="24999"/>
                      <a:pt x="629" y="25018"/>
                      <a:pt x="640" y="25018"/>
                    </a:cubicBezTo>
                    <a:cubicBezTo>
                      <a:pt x="647" y="25018"/>
                      <a:pt x="655" y="25009"/>
                      <a:pt x="668" y="24980"/>
                    </a:cubicBezTo>
                    <a:cubicBezTo>
                      <a:pt x="739" y="24825"/>
                      <a:pt x="679" y="24765"/>
                      <a:pt x="703" y="24610"/>
                    </a:cubicBezTo>
                    <a:cubicBezTo>
                      <a:pt x="727" y="24491"/>
                      <a:pt x="775" y="24396"/>
                      <a:pt x="846" y="24313"/>
                    </a:cubicBezTo>
                    <a:cubicBezTo>
                      <a:pt x="810" y="24301"/>
                      <a:pt x="787" y="24182"/>
                      <a:pt x="787" y="24122"/>
                    </a:cubicBezTo>
                    <a:cubicBezTo>
                      <a:pt x="787" y="24015"/>
                      <a:pt x="834" y="24075"/>
                      <a:pt x="846" y="24039"/>
                    </a:cubicBezTo>
                    <a:cubicBezTo>
                      <a:pt x="848" y="24028"/>
                      <a:pt x="849" y="24019"/>
                      <a:pt x="847" y="24011"/>
                    </a:cubicBezTo>
                    <a:lnTo>
                      <a:pt x="847" y="24011"/>
                    </a:lnTo>
                    <a:cubicBezTo>
                      <a:pt x="852" y="24013"/>
                      <a:pt x="857" y="24015"/>
                      <a:pt x="862" y="24015"/>
                    </a:cubicBezTo>
                    <a:cubicBezTo>
                      <a:pt x="870" y="24015"/>
                      <a:pt x="876" y="24012"/>
                      <a:pt x="882" y="24003"/>
                    </a:cubicBezTo>
                    <a:cubicBezTo>
                      <a:pt x="906" y="23920"/>
                      <a:pt x="930" y="23837"/>
                      <a:pt x="941" y="23753"/>
                    </a:cubicBezTo>
                    <a:cubicBezTo>
                      <a:pt x="953" y="23670"/>
                      <a:pt x="965" y="23587"/>
                      <a:pt x="953" y="23503"/>
                    </a:cubicBezTo>
                    <a:cubicBezTo>
                      <a:pt x="930" y="23467"/>
                      <a:pt x="930" y="23432"/>
                      <a:pt x="953" y="23396"/>
                    </a:cubicBezTo>
                    <a:cubicBezTo>
                      <a:pt x="953" y="23372"/>
                      <a:pt x="977" y="23337"/>
                      <a:pt x="1001" y="23325"/>
                    </a:cubicBezTo>
                    <a:cubicBezTo>
                      <a:pt x="1025" y="23313"/>
                      <a:pt x="1025" y="23301"/>
                      <a:pt x="1037" y="23241"/>
                    </a:cubicBezTo>
                    <a:cubicBezTo>
                      <a:pt x="1037" y="23170"/>
                      <a:pt x="1049" y="23098"/>
                      <a:pt x="1049" y="23027"/>
                    </a:cubicBezTo>
                    <a:cubicBezTo>
                      <a:pt x="1060" y="22944"/>
                      <a:pt x="1072" y="22872"/>
                      <a:pt x="1108" y="22801"/>
                    </a:cubicBezTo>
                    <a:cubicBezTo>
                      <a:pt x="1120" y="22753"/>
                      <a:pt x="1168" y="22694"/>
                      <a:pt x="1180" y="22670"/>
                    </a:cubicBezTo>
                    <a:cubicBezTo>
                      <a:pt x="1184" y="22656"/>
                      <a:pt x="1182" y="22653"/>
                      <a:pt x="1177" y="22653"/>
                    </a:cubicBezTo>
                    <a:cubicBezTo>
                      <a:pt x="1174" y="22653"/>
                      <a:pt x="1170" y="22655"/>
                      <a:pt x="1167" y="22655"/>
                    </a:cubicBezTo>
                    <a:cubicBezTo>
                      <a:pt x="1165" y="22655"/>
                      <a:pt x="1164" y="22653"/>
                      <a:pt x="1168" y="22646"/>
                    </a:cubicBezTo>
                    <a:lnTo>
                      <a:pt x="1180" y="22586"/>
                    </a:lnTo>
                    <a:lnTo>
                      <a:pt x="1263" y="22289"/>
                    </a:lnTo>
                    <a:cubicBezTo>
                      <a:pt x="1298" y="22194"/>
                      <a:pt x="1369" y="21995"/>
                      <a:pt x="1312" y="21968"/>
                    </a:cubicBezTo>
                    <a:lnTo>
                      <a:pt x="1312" y="21968"/>
                    </a:lnTo>
                    <a:cubicBezTo>
                      <a:pt x="1314" y="21969"/>
                      <a:pt x="1316" y="21969"/>
                      <a:pt x="1318" y="21969"/>
                    </a:cubicBezTo>
                    <a:cubicBezTo>
                      <a:pt x="1365" y="21969"/>
                      <a:pt x="1419" y="21784"/>
                      <a:pt x="1441" y="21705"/>
                    </a:cubicBezTo>
                    <a:cubicBezTo>
                      <a:pt x="1477" y="21598"/>
                      <a:pt x="1441" y="21574"/>
                      <a:pt x="1477" y="21467"/>
                    </a:cubicBezTo>
                    <a:cubicBezTo>
                      <a:pt x="1483" y="21443"/>
                      <a:pt x="1495" y="21443"/>
                      <a:pt x="1508" y="21443"/>
                    </a:cubicBezTo>
                    <a:cubicBezTo>
                      <a:pt x="1522" y="21443"/>
                      <a:pt x="1537" y="21443"/>
                      <a:pt x="1549" y="21420"/>
                    </a:cubicBezTo>
                    <a:cubicBezTo>
                      <a:pt x="1572" y="21384"/>
                      <a:pt x="1584" y="21336"/>
                      <a:pt x="1596" y="21289"/>
                    </a:cubicBezTo>
                    <a:cubicBezTo>
                      <a:pt x="1608" y="21229"/>
                      <a:pt x="1620" y="21170"/>
                      <a:pt x="1620" y="21110"/>
                    </a:cubicBezTo>
                    <a:cubicBezTo>
                      <a:pt x="1620" y="21088"/>
                      <a:pt x="1606" y="21079"/>
                      <a:pt x="1593" y="21076"/>
                    </a:cubicBezTo>
                    <a:lnTo>
                      <a:pt x="1593" y="21076"/>
                    </a:lnTo>
                    <a:cubicBezTo>
                      <a:pt x="1642" y="21066"/>
                      <a:pt x="1635" y="20936"/>
                      <a:pt x="1656" y="20872"/>
                    </a:cubicBezTo>
                    <a:cubicBezTo>
                      <a:pt x="1661" y="20858"/>
                      <a:pt x="1669" y="20854"/>
                      <a:pt x="1679" y="20854"/>
                    </a:cubicBezTo>
                    <a:cubicBezTo>
                      <a:pt x="1694" y="20854"/>
                      <a:pt x="1713" y="20865"/>
                      <a:pt x="1730" y="20865"/>
                    </a:cubicBezTo>
                    <a:cubicBezTo>
                      <a:pt x="1748" y="20865"/>
                      <a:pt x="1765" y="20852"/>
                      <a:pt x="1775" y="20800"/>
                    </a:cubicBezTo>
                    <a:cubicBezTo>
                      <a:pt x="1811" y="20658"/>
                      <a:pt x="1703" y="20693"/>
                      <a:pt x="1680" y="20622"/>
                    </a:cubicBezTo>
                    <a:cubicBezTo>
                      <a:pt x="1657" y="20566"/>
                      <a:pt x="1781" y="20490"/>
                      <a:pt x="1797" y="20490"/>
                    </a:cubicBezTo>
                    <a:cubicBezTo>
                      <a:pt x="1798" y="20490"/>
                      <a:pt x="1798" y="20490"/>
                      <a:pt x="1798" y="20490"/>
                    </a:cubicBezTo>
                    <a:lnTo>
                      <a:pt x="1798" y="20490"/>
                    </a:lnTo>
                    <a:cubicBezTo>
                      <a:pt x="1786" y="20456"/>
                      <a:pt x="1763" y="20479"/>
                      <a:pt x="1787" y="20408"/>
                    </a:cubicBezTo>
                    <a:cubicBezTo>
                      <a:pt x="1799" y="20372"/>
                      <a:pt x="1811" y="20336"/>
                      <a:pt x="1822" y="20300"/>
                    </a:cubicBezTo>
                    <a:cubicBezTo>
                      <a:pt x="1822" y="20289"/>
                      <a:pt x="1814" y="20289"/>
                      <a:pt x="1805" y="20289"/>
                    </a:cubicBezTo>
                    <a:cubicBezTo>
                      <a:pt x="1796" y="20289"/>
                      <a:pt x="1787" y="20289"/>
                      <a:pt x="1787" y="20277"/>
                    </a:cubicBezTo>
                    <a:cubicBezTo>
                      <a:pt x="1787" y="20241"/>
                      <a:pt x="1799" y="20193"/>
                      <a:pt x="1811" y="20158"/>
                    </a:cubicBezTo>
                    <a:cubicBezTo>
                      <a:pt x="1822" y="20165"/>
                      <a:pt x="1833" y="20171"/>
                      <a:pt x="1843" y="20171"/>
                    </a:cubicBezTo>
                    <a:cubicBezTo>
                      <a:pt x="1862" y="20171"/>
                      <a:pt x="1878" y="20150"/>
                      <a:pt x="1894" y="20086"/>
                    </a:cubicBezTo>
                    <a:cubicBezTo>
                      <a:pt x="1914" y="19985"/>
                      <a:pt x="1909" y="19952"/>
                      <a:pt x="1943" y="19952"/>
                    </a:cubicBezTo>
                    <a:cubicBezTo>
                      <a:pt x="1949" y="19952"/>
                      <a:pt x="1957" y="19953"/>
                      <a:pt x="1965" y="19955"/>
                    </a:cubicBezTo>
                    <a:cubicBezTo>
                      <a:pt x="1989" y="19955"/>
                      <a:pt x="2037" y="19800"/>
                      <a:pt x="2025" y="19777"/>
                    </a:cubicBezTo>
                    <a:cubicBezTo>
                      <a:pt x="2025" y="19774"/>
                      <a:pt x="2024" y="19774"/>
                      <a:pt x="2022" y="19774"/>
                    </a:cubicBezTo>
                    <a:cubicBezTo>
                      <a:pt x="2020" y="19774"/>
                      <a:pt x="2016" y="19775"/>
                      <a:pt x="2012" y="19775"/>
                    </a:cubicBezTo>
                    <a:cubicBezTo>
                      <a:pt x="2005" y="19775"/>
                      <a:pt x="2000" y="19769"/>
                      <a:pt x="2013" y="19729"/>
                    </a:cubicBezTo>
                    <a:cubicBezTo>
                      <a:pt x="2025" y="19646"/>
                      <a:pt x="2061" y="19562"/>
                      <a:pt x="2096" y="19491"/>
                    </a:cubicBezTo>
                    <a:cubicBezTo>
                      <a:pt x="2132" y="19419"/>
                      <a:pt x="2156" y="19419"/>
                      <a:pt x="2203" y="19348"/>
                    </a:cubicBezTo>
                    <a:cubicBezTo>
                      <a:pt x="2239" y="19288"/>
                      <a:pt x="2263" y="19217"/>
                      <a:pt x="2275" y="19134"/>
                    </a:cubicBezTo>
                    <a:cubicBezTo>
                      <a:pt x="2287" y="19050"/>
                      <a:pt x="2323" y="18979"/>
                      <a:pt x="2382" y="18919"/>
                    </a:cubicBezTo>
                    <a:cubicBezTo>
                      <a:pt x="2379" y="18893"/>
                      <a:pt x="2370" y="18883"/>
                      <a:pt x="2359" y="18883"/>
                    </a:cubicBezTo>
                    <a:cubicBezTo>
                      <a:pt x="2324" y="18883"/>
                      <a:pt x="2263" y="18968"/>
                      <a:pt x="2242" y="18968"/>
                    </a:cubicBezTo>
                    <a:cubicBezTo>
                      <a:pt x="2241" y="18968"/>
                      <a:pt x="2240" y="18967"/>
                      <a:pt x="2239" y="18967"/>
                    </a:cubicBezTo>
                    <a:cubicBezTo>
                      <a:pt x="2227" y="18967"/>
                      <a:pt x="2263" y="18872"/>
                      <a:pt x="2287" y="18872"/>
                    </a:cubicBezTo>
                    <a:cubicBezTo>
                      <a:pt x="2311" y="18872"/>
                      <a:pt x="2346" y="18765"/>
                      <a:pt x="2358" y="18717"/>
                    </a:cubicBezTo>
                    <a:cubicBezTo>
                      <a:pt x="2370" y="18598"/>
                      <a:pt x="2406" y="18657"/>
                      <a:pt x="2465" y="18610"/>
                    </a:cubicBezTo>
                    <a:cubicBezTo>
                      <a:pt x="2513" y="18574"/>
                      <a:pt x="2465" y="18550"/>
                      <a:pt x="2465" y="18538"/>
                    </a:cubicBezTo>
                    <a:cubicBezTo>
                      <a:pt x="2430" y="18526"/>
                      <a:pt x="2465" y="18455"/>
                      <a:pt x="2489" y="18407"/>
                    </a:cubicBezTo>
                    <a:cubicBezTo>
                      <a:pt x="2537" y="18300"/>
                      <a:pt x="2561" y="18288"/>
                      <a:pt x="2561" y="18169"/>
                    </a:cubicBezTo>
                    <a:cubicBezTo>
                      <a:pt x="2561" y="18133"/>
                      <a:pt x="2573" y="18098"/>
                      <a:pt x="2584" y="18074"/>
                    </a:cubicBezTo>
                    <a:cubicBezTo>
                      <a:pt x="2586" y="18072"/>
                      <a:pt x="2588" y="18071"/>
                      <a:pt x="2589" y="18071"/>
                    </a:cubicBezTo>
                    <a:cubicBezTo>
                      <a:pt x="2603" y="18071"/>
                      <a:pt x="2610" y="18136"/>
                      <a:pt x="2637" y="18136"/>
                    </a:cubicBezTo>
                    <a:cubicBezTo>
                      <a:pt x="2647" y="18136"/>
                      <a:pt x="2661" y="18126"/>
                      <a:pt x="2680" y="18098"/>
                    </a:cubicBezTo>
                    <a:cubicBezTo>
                      <a:pt x="2721" y="18005"/>
                      <a:pt x="2762" y="17903"/>
                      <a:pt x="2804" y="17799"/>
                    </a:cubicBezTo>
                    <a:lnTo>
                      <a:pt x="2804" y="17799"/>
                    </a:lnTo>
                    <a:cubicBezTo>
                      <a:pt x="2793" y="17819"/>
                      <a:pt x="2780" y="17837"/>
                      <a:pt x="2768" y="17837"/>
                    </a:cubicBezTo>
                    <a:cubicBezTo>
                      <a:pt x="2766" y="17837"/>
                      <a:pt x="2765" y="17837"/>
                      <a:pt x="2763" y="17836"/>
                    </a:cubicBezTo>
                    <a:cubicBezTo>
                      <a:pt x="2739" y="17812"/>
                      <a:pt x="2845" y="17659"/>
                      <a:pt x="2811" y="17646"/>
                    </a:cubicBezTo>
                    <a:lnTo>
                      <a:pt x="2811" y="17646"/>
                    </a:lnTo>
                    <a:cubicBezTo>
                      <a:pt x="2817" y="17651"/>
                      <a:pt x="2748" y="17747"/>
                      <a:pt x="2739" y="17747"/>
                    </a:cubicBezTo>
                    <a:cubicBezTo>
                      <a:pt x="2738" y="17747"/>
                      <a:pt x="2738" y="17745"/>
                      <a:pt x="2739" y="17741"/>
                    </a:cubicBezTo>
                    <a:cubicBezTo>
                      <a:pt x="2761" y="17653"/>
                      <a:pt x="2753" y="17535"/>
                      <a:pt x="2807" y="17535"/>
                    </a:cubicBezTo>
                    <a:cubicBezTo>
                      <a:pt x="2812" y="17535"/>
                      <a:pt x="2817" y="17536"/>
                      <a:pt x="2823" y="17538"/>
                    </a:cubicBezTo>
                    <a:cubicBezTo>
                      <a:pt x="2830" y="17560"/>
                      <a:pt x="2837" y="17582"/>
                      <a:pt x="2847" y="17582"/>
                    </a:cubicBezTo>
                    <a:cubicBezTo>
                      <a:pt x="2854" y="17582"/>
                      <a:pt x="2861" y="17573"/>
                      <a:pt x="2870" y="17550"/>
                    </a:cubicBezTo>
                    <a:cubicBezTo>
                      <a:pt x="2930" y="17455"/>
                      <a:pt x="2977" y="17348"/>
                      <a:pt x="3013" y="17229"/>
                    </a:cubicBezTo>
                    <a:cubicBezTo>
                      <a:pt x="3025" y="17193"/>
                      <a:pt x="3013" y="17187"/>
                      <a:pt x="2995" y="17187"/>
                    </a:cubicBezTo>
                    <a:cubicBezTo>
                      <a:pt x="2986" y="17187"/>
                      <a:pt x="2976" y="17188"/>
                      <a:pt x="2966" y="17188"/>
                    </a:cubicBezTo>
                    <a:cubicBezTo>
                      <a:pt x="2957" y="17188"/>
                      <a:pt x="2948" y="17187"/>
                      <a:pt x="2942" y="17181"/>
                    </a:cubicBezTo>
                    <a:cubicBezTo>
                      <a:pt x="2989" y="17098"/>
                      <a:pt x="3037" y="17014"/>
                      <a:pt x="3108" y="16943"/>
                    </a:cubicBezTo>
                    <a:cubicBezTo>
                      <a:pt x="3109" y="16942"/>
                      <a:pt x="3110" y="16942"/>
                      <a:pt x="3111" y="16942"/>
                    </a:cubicBezTo>
                    <a:cubicBezTo>
                      <a:pt x="3128" y="16942"/>
                      <a:pt x="3073" y="17087"/>
                      <a:pt x="3073" y="17110"/>
                    </a:cubicBezTo>
                    <a:cubicBezTo>
                      <a:pt x="3096" y="17014"/>
                      <a:pt x="3144" y="16931"/>
                      <a:pt x="3192" y="16848"/>
                    </a:cubicBezTo>
                    <a:cubicBezTo>
                      <a:pt x="3204" y="16838"/>
                      <a:pt x="3216" y="16835"/>
                      <a:pt x="3227" y="16835"/>
                    </a:cubicBezTo>
                    <a:cubicBezTo>
                      <a:pt x="3257" y="16835"/>
                      <a:pt x="3281" y="16863"/>
                      <a:pt x="3299" y="16871"/>
                    </a:cubicBezTo>
                    <a:cubicBezTo>
                      <a:pt x="3263" y="16800"/>
                      <a:pt x="3251" y="16729"/>
                      <a:pt x="3251" y="16657"/>
                    </a:cubicBezTo>
                    <a:cubicBezTo>
                      <a:pt x="3251" y="16609"/>
                      <a:pt x="3299" y="16550"/>
                      <a:pt x="3311" y="16490"/>
                    </a:cubicBezTo>
                    <a:cubicBezTo>
                      <a:pt x="3311" y="16467"/>
                      <a:pt x="3299" y="16407"/>
                      <a:pt x="3335" y="16383"/>
                    </a:cubicBezTo>
                    <a:cubicBezTo>
                      <a:pt x="3339" y="16381"/>
                      <a:pt x="3344" y="16380"/>
                      <a:pt x="3348" y="16380"/>
                    </a:cubicBezTo>
                    <a:cubicBezTo>
                      <a:pt x="3381" y="16380"/>
                      <a:pt x="3386" y="16456"/>
                      <a:pt x="3423" y="16456"/>
                    </a:cubicBezTo>
                    <a:cubicBezTo>
                      <a:pt x="3425" y="16456"/>
                      <a:pt x="3427" y="16455"/>
                      <a:pt x="3430" y="16455"/>
                    </a:cubicBezTo>
                    <a:cubicBezTo>
                      <a:pt x="3477" y="16443"/>
                      <a:pt x="3489" y="16348"/>
                      <a:pt x="3489" y="16312"/>
                    </a:cubicBezTo>
                    <a:cubicBezTo>
                      <a:pt x="3501" y="16276"/>
                      <a:pt x="3477" y="16252"/>
                      <a:pt x="3501" y="16205"/>
                    </a:cubicBezTo>
                    <a:cubicBezTo>
                      <a:pt x="3525" y="16145"/>
                      <a:pt x="3561" y="16086"/>
                      <a:pt x="3585" y="16026"/>
                    </a:cubicBezTo>
                    <a:cubicBezTo>
                      <a:pt x="3588" y="16021"/>
                      <a:pt x="3591" y="16015"/>
                      <a:pt x="3593" y="16010"/>
                    </a:cubicBezTo>
                    <a:lnTo>
                      <a:pt x="3593" y="16010"/>
                    </a:lnTo>
                    <a:cubicBezTo>
                      <a:pt x="3583" y="16017"/>
                      <a:pt x="3573" y="16024"/>
                      <a:pt x="3567" y="16024"/>
                    </a:cubicBezTo>
                    <a:cubicBezTo>
                      <a:pt x="3557" y="16024"/>
                      <a:pt x="3557" y="16010"/>
                      <a:pt x="3573" y="15967"/>
                    </a:cubicBezTo>
                    <a:lnTo>
                      <a:pt x="3573" y="15955"/>
                    </a:lnTo>
                    <a:cubicBezTo>
                      <a:pt x="3586" y="15923"/>
                      <a:pt x="3601" y="15910"/>
                      <a:pt x="3613" y="15910"/>
                    </a:cubicBezTo>
                    <a:cubicBezTo>
                      <a:pt x="3623" y="15910"/>
                      <a:pt x="3631" y="15920"/>
                      <a:pt x="3633" y="15936"/>
                    </a:cubicBezTo>
                    <a:lnTo>
                      <a:pt x="3633" y="15936"/>
                    </a:lnTo>
                    <a:cubicBezTo>
                      <a:pt x="3699" y="15811"/>
                      <a:pt x="3760" y="15684"/>
                      <a:pt x="3799" y="15550"/>
                    </a:cubicBezTo>
                    <a:cubicBezTo>
                      <a:pt x="3811" y="15526"/>
                      <a:pt x="3787" y="15502"/>
                      <a:pt x="3823" y="15466"/>
                    </a:cubicBezTo>
                    <a:cubicBezTo>
                      <a:pt x="3847" y="15431"/>
                      <a:pt x="3894" y="15431"/>
                      <a:pt x="3930" y="15383"/>
                    </a:cubicBezTo>
                    <a:cubicBezTo>
                      <a:pt x="4025" y="15264"/>
                      <a:pt x="4097" y="15133"/>
                      <a:pt x="4144" y="14978"/>
                    </a:cubicBezTo>
                    <a:lnTo>
                      <a:pt x="4144" y="14883"/>
                    </a:lnTo>
                    <a:cubicBezTo>
                      <a:pt x="4151" y="14869"/>
                      <a:pt x="4159" y="14865"/>
                      <a:pt x="4168" y="14865"/>
                    </a:cubicBezTo>
                    <a:cubicBezTo>
                      <a:pt x="4178" y="14865"/>
                      <a:pt x="4188" y="14869"/>
                      <a:pt x="4199" y="14869"/>
                    </a:cubicBezTo>
                    <a:cubicBezTo>
                      <a:pt x="4212" y="14869"/>
                      <a:pt x="4226" y="14863"/>
                      <a:pt x="4239" y="14835"/>
                    </a:cubicBezTo>
                    <a:cubicBezTo>
                      <a:pt x="4216" y="14812"/>
                      <a:pt x="4216" y="14764"/>
                      <a:pt x="4239" y="14740"/>
                    </a:cubicBezTo>
                    <a:cubicBezTo>
                      <a:pt x="4251" y="14704"/>
                      <a:pt x="4287" y="14657"/>
                      <a:pt x="4263" y="14633"/>
                    </a:cubicBezTo>
                    <a:cubicBezTo>
                      <a:pt x="4228" y="14585"/>
                      <a:pt x="4239" y="14574"/>
                      <a:pt x="4251" y="14478"/>
                    </a:cubicBezTo>
                    <a:cubicBezTo>
                      <a:pt x="4268" y="14470"/>
                      <a:pt x="4330" y="14456"/>
                      <a:pt x="4358" y="14456"/>
                    </a:cubicBezTo>
                    <a:cubicBezTo>
                      <a:pt x="4371" y="14456"/>
                      <a:pt x="4378" y="14459"/>
                      <a:pt x="4370" y="14466"/>
                    </a:cubicBezTo>
                    <a:cubicBezTo>
                      <a:pt x="4359" y="14490"/>
                      <a:pt x="4311" y="14526"/>
                      <a:pt x="4311" y="14574"/>
                    </a:cubicBezTo>
                    <a:cubicBezTo>
                      <a:pt x="4311" y="14591"/>
                      <a:pt x="4314" y="14597"/>
                      <a:pt x="4318" y="14597"/>
                    </a:cubicBezTo>
                    <a:cubicBezTo>
                      <a:pt x="4326" y="14597"/>
                      <a:pt x="4339" y="14577"/>
                      <a:pt x="4347" y="14562"/>
                    </a:cubicBezTo>
                    <a:cubicBezTo>
                      <a:pt x="4370" y="14538"/>
                      <a:pt x="4430" y="14359"/>
                      <a:pt x="4489" y="14335"/>
                    </a:cubicBezTo>
                    <a:cubicBezTo>
                      <a:pt x="4501" y="14333"/>
                      <a:pt x="4513" y="14321"/>
                      <a:pt x="4527" y="14302"/>
                    </a:cubicBezTo>
                    <a:lnTo>
                      <a:pt x="4527" y="14302"/>
                    </a:lnTo>
                    <a:cubicBezTo>
                      <a:pt x="4509" y="14312"/>
                      <a:pt x="4490" y="14319"/>
                      <a:pt x="4476" y="14319"/>
                    </a:cubicBezTo>
                    <a:cubicBezTo>
                      <a:pt x="4454" y="14319"/>
                      <a:pt x="4446" y="14302"/>
                      <a:pt x="4478" y="14252"/>
                    </a:cubicBezTo>
                    <a:lnTo>
                      <a:pt x="4539" y="14283"/>
                    </a:lnTo>
                    <a:lnTo>
                      <a:pt x="4539" y="14283"/>
                    </a:lnTo>
                    <a:cubicBezTo>
                      <a:pt x="4594" y="14193"/>
                      <a:pt x="4659" y="14014"/>
                      <a:pt x="4704" y="13942"/>
                    </a:cubicBezTo>
                    <a:cubicBezTo>
                      <a:pt x="4696" y="13938"/>
                      <a:pt x="4688" y="13937"/>
                      <a:pt x="4681" y="13937"/>
                    </a:cubicBezTo>
                    <a:cubicBezTo>
                      <a:pt x="4655" y="13937"/>
                      <a:pt x="4636" y="13960"/>
                      <a:pt x="4614" y="13960"/>
                    </a:cubicBezTo>
                    <a:cubicBezTo>
                      <a:pt x="4609" y="13960"/>
                      <a:pt x="4603" y="13959"/>
                      <a:pt x="4597" y="13954"/>
                    </a:cubicBezTo>
                    <a:cubicBezTo>
                      <a:pt x="4632" y="13895"/>
                      <a:pt x="4704" y="13871"/>
                      <a:pt x="4716" y="13835"/>
                    </a:cubicBezTo>
                    <a:cubicBezTo>
                      <a:pt x="4728" y="13788"/>
                      <a:pt x="4728" y="13728"/>
                      <a:pt x="4728" y="13669"/>
                    </a:cubicBezTo>
                    <a:cubicBezTo>
                      <a:pt x="4775" y="13669"/>
                      <a:pt x="5097" y="13454"/>
                      <a:pt x="5013" y="13407"/>
                    </a:cubicBezTo>
                    <a:lnTo>
                      <a:pt x="5013" y="13407"/>
                    </a:lnTo>
                    <a:cubicBezTo>
                      <a:pt x="5001" y="13431"/>
                      <a:pt x="4990" y="13454"/>
                      <a:pt x="4990" y="13478"/>
                    </a:cubicBezTo>
                    <a:cubicBezTo>
                      <a:pt x="4987" y="13484"/>
                      <a:pt x="4985" y="13487"/>
                      <a:pt x="4981" y="13487"/>
                    </a:cubicBezTo>
                    <a:cubicBezTo>
                      <a:pt x="4966" y="13487"/>
                      <a:pt x="4942" y="13428"/>
                      <a:pt x="4942" y="13419"/>
                    </a:cubicBezTo>
                    <a:cubicBezTo>
                      <a:pt x="4954" y="13371"/>
                      <a:pt x="4966" y="13335"/>
                      <a:pt x="4990" y="13300"/>
                    </a:cubicBezTo>
                    <a:cubicBezTo>
                      <a:pt x="5007" y="13279"/>
                      <a:pt x="5021" y="13272"/>
                      <a:pt x="5032" y="13272"/>
                    </a:cubicBezTo>
                    <a:cubicBezTo>
                      <a:pt x="5052" y="13272"/>
                      <a:pt x="5065" y="13294"/>
                      <a:pt x="5084" y="13294"/>
                    </a:cubicBezTo>
                    <a:cubicBezTo>
                      <a:pt x="5096" y="13294"/>
                      <a:pt x="5111" y="13284"/>
                      <a:pt x="5132" y="13252"/>
                    </a:cubicBezTo>
                    <a:cubicBezTo>
                      <a:pt x="5168" y="13192"/>
                      <a:pt x="5204" y="13133"/>
                      <a:pt x="5240" y="13073"/>
                    </a:cubicBezTo>
                    <a:cubicBezTo>
                      <a:pt x="5263" y="13014"/>
                      <a:pt x="5204" y="13038"/>
                      <a:pt x="5251" y="12942"/>
                    </a:cubicBezTo>
                    <a:cubicBezTo>
                      <a:pt x="5270" y="12896"/>
                      <a:pt x="5289" y="12863"/>
                      <a:pt x="5313" y="12863"/>
                    </a:cubicBezTo>
                    <a:cubicBezTo>
                      <a:pt x="5320" y="12863"/>
                      <a:pt x="5327" y="12866"/>
                      <a:pt x="5335" y="12871"/>
                    </a:cubicBezTo>
                    <a:cubicBezTo>
                      <a:pt x="5335" y="12883"/>
                      <a:pt x="5335" y="12930"/>
                      <a:pt x="5347" y="12930"/>
                    </a:cubicBezTo>
                    <a:cubicBezTo>
                      <a:pt x="5359" y="12930"/>
                      <a:pt x="5406" y="12621"/>
                      <a:pt x="5466" y="12609"/>
                    </a:cubicBezTo>
                    <a:cubicBezTo>
                      <a:pt x="5482" y="12603"/>
                      <a:pt x="5494" y="12601"/>
                      <a:pt x="5504" y="12601"/>
                    </a:cubicBezTo>
                    <a:cubicBezTo>
                      <a:pt x="5510" y="12601"/>
                      <a:pt x="5515" y="12602"/>
                      <a:pt x="5521" y="12602"/>
                    </a:cubicBezTo>
                    <a:cubicBezTo>
                      <a:pt x="5539" y="12602"/>
                      <a:pt x="5556" y="12596"/>
                      <a:pt x="5597" y="12549"/>
                    </a:cubicBezTo>
                    <a:cubicBezTo>
                      <a:pt x="5631" y="12504"/>
                      <a:pt x="5654" y="12449"/>
                      <a:pt x="5676" y="12403"/>
                    </a:cubicBezTo>
                    <a:lnTo>
                      <a:pt x="5676" y="12403"/>
                    </a:lnTo>
                    <a:cubicBezTo>
                      <a:pt x="5655" y="12430"/>
                      <a:pt x="5559" y="12494"/>
                      <a:pt x="5533" y="12494"/>
                    </a:cubicBezTo>
                    <a:cubicBezTo>
                      <a:pt x="5524" y="12494"/>
                      <a:pt x="5523" y="12486"/>
                      <a:pt x="5537" y="12466"/>
                    </a:cubicBezTo>
                    <a:cubicBezTo>
                      <a:pt x="5609" y="12395"/>
                      <a:pt x="5644" y="12347"/>
                      <a:pt x="5692" y="12276"/>
                    </a:cubicBezTo>
                    <a:lnTo>
                      <a:pt x="5763" y="12157"/>
                    </a:lnTo>
                    <a:cubicBezTo>
                      <a:pt x="5787" y="12133"/>
                      <a:pt x="5787" y="12121"/>
                      <a:pt x="5787" y="12109"/>
                    </a:cubicBezTo>
                    <a:cubicBezTo>
                      <a:pt x="5789" y="12106"/>
                      <a:pt x="5790" y="12105"/>
                      <a:pt x="5792" y="12105"/>
                    </a:cubicBezTo>
                    <a:cubicBezTo>
                      <a:pt x="5804" y="12105"/>
                      <a:pt x="5823" y="12180"/>
                      <a:pt x="5823" y="12180"/>
                    </a:cubicBezTo>
                    <a:cubicBezTo>
                      <a:pt x="5859" y="12180"/>
                      <a:pt x="5883" y="12097"/>
                      <a:pt x="5883" y="12073"/>
                    </a:cubicBezTo>
                    <a:cubicBezTo>
                      <a:pt x="5883" y="12049"/>
                      <a:pt x="5883" y="11990"/>
                      <a:pt x="5918" y="11954"/>
                    </a:cubicBezTo>
                    <a:cubicBezTo>
                      <a:pt x="5928" y="11944"/>
                      <a:pt x="5936" y="11941"/>
                      <a:pt x="5943" y="11941"/>
                    </a:cubicBezTo>
                    <a:cubicBezTo>
                      <a:pt x="5961" y="11941"/>
                      <a:pt x="5972" y="11966"/>
                      <a:pt x="5990" y="11966"/>
                    </a:cubicBezTo>
                    <a:cubicBezTo>
                      <a:pt x="5954" y="11966"/>
                      <a:pt x="6013" y="11799"/>
                      <a:pt x="6037" y="11752"/>
                    </a:cubicBezTo>
                    <a:cubicBezTo>
                      <a:pt x="6049" y="11704"/>
                      <a:pt x="6085" y="11657"/>
                      <a:pt x="6109" y="11621"/>
                    </a:cubicBezTo>
                    <a:cubicBezTo>
                      <a:pt x="6144" y="11597"/>
                      <a:pt x="6144" y="11621"/>
                      <a:pt x="6180" y="11585"/>
                    </a:cubicBezTo>
                    <a:cubicBezTo>
                      <a:pt x="6204" y="11561"/>
                      <a:pt x="6299" y="11430"/>
                      <a:pt x="6287" y="11406"/>
                    </a:cubicBezTo>
                    <a:cubicBezTo>
                      <a:pt x="6264" y="11383"/>
                      <a:pt x="6264" y="11371"/>
                      <a:pt x="6299" y="11323"/>
                    </a:cubicBezTo>
                    <a:cubicBezTo>
                      <a:pt x="6299" y="11323"/>
                      <a:pt x="6347" y="11240"/>
                      <a:pt x="6347" y="11240"/>
                    </a:cubicBezTo>
                    <a:lnTo>
                      <a:pt x="6347" y="11240"/>
                    </a:lnTo>
                    <a:cubicBezTo>
                      <a:pt x="6347" y="11249"/>
                      <a:pt x="6323" y="11369"/>
                      <a:pt x="6353" y="11369"/>
                    </a:cubicBezTo>
                    <a:cubicBezTo>
                      <a:pt x="6359" y="11369"/>
                      <a:pt x="6369" y="11363"/>
                      <a:pt x="6383" y="11347"/>
                    </a:cubicBezTo>
                    <a:cubicBezTo>
                      <a:pt x="6454" y="11252"/>
                      <a:pt x="6418" y="11204"/>
                      <a:pt x="6490" y="11145"/>
                    </a:cubicBezTo>
                    <a:cubicBezTo>
                      <a:pt x="6496" y="11139"/>
                      <a:pt x="6502" y="11134"/>
                      <a:pt x="6508" y="11129"/>
                    </a:cubicBezTo>
                    <a:lnTo>
                      <a:pt x="6508" y="11129"/>
                    </a:lnTo>
                    <a:cubicBezTo>
                      <a:pt x="6495" y="11134"/>
                      <a:pt x="6481" y="11138"/>
                      <a:pt x="6470" y="11138"/>
                    </a:cubicBezTo>
                    <a:cubicBezTo>
                      <a:pt x="6463" y="11138"/>
                      <a:pt x="6457" y="11136"/>
                      <a:pt x="6454" y="11133"/>
                    </a:cubicBezTo>
                    <a:cubicBezTo>
                      <a:pt x="6418" y="11121"/>
                      <a:pt x="6454" y="11049"/>
                      <a:pt x="6502" y="11014"/>
                    </a:cubicBezTo>
                    <a:cubicBezTo>
                      <a:pt x="6513" y="11008"/>
                      <a:pt x="6526" y="11005"/>
                      <a:pt x="6539" y="11005"/>
                    </a:cubicBezTo>
                    <a:cubicBezTo>
                      <a:pt x="6561" y="11005"/>
                      <a:pt x="6581" y="11014"/>
                      <a:pt x="6583" y="11034"/>
                    </a:cubicBezTo>
                    <a:lnTo>
                      <a:pt x="6583" y="11034"/>
                    </a:lnTo>
                    <a:cubicBezTo>
                      <a:pt x="6605" y="10997"/>
                      <a:pt x="6621" y="10958"/>
                      <a:pt x="6633" y="10918"/>
                    </a:cubicBezTo>
                    <a:cubicBezTo>
                      <a:pt x="6656" y="10847"/>
                      <a:pt x="6656" y="10871"/>
                      <a:pt x="6692" y="10847"/>
                    </a:cubicBezTo>
                    <a:cubicBezTo>
                      <a:pt x="6704" y="10811"/>
                      <a:pt x="6728" y="10775"/>
                      <a:pt x="6752" y="10740"/>
                    </a:cubicBezTo>
                    <a:cubicBezTo>
                      <a:pt x="6752" y="10706"/>
                      <a:pt x="6773" y="10596"/>
                      <a:pt x="6837" y="10596"/>
                    </a:cubicBezTo>
                    <a:cubicBezTo>
                      <a:pt x="6840" y="10596"/>
                      <a:pt x="6844" y="10596"/>
                      <a:pt x="6847" y="10597"/>
                    </a:cubicBezTo>
                    <a:cubicBezTo>
                      <a:pt x="6851" y="10597"/>
                      <a:pt x="6868" y="10600"/>
                      <a:pt x="6888" y="10600"/>
                    </a:cubicBezTo>
                    <a:cubicBezTo>
                      <a:pt x="6923" y="10600"/>
                      <a:pt x="6966" y="10590"/>
                      <a:pt x="6966" y="10537"/>
                    </a:cubicBezTo>
                    <a:cubicBezTo>
                      <a:pt x="6966" y="10502"/>
                      <a:pt x="6942" y="10490"/>
                      <a:pt x="6990" y="10430"/>
                    </a:cubicBezTo>
                    <a:cubicBezTo>
                      <a:pt x="7002" y="10418"/>
                      <a:pt x="7010" y="10414"/>
                      <a:pt x="7016" y="10414"/>
                    </a:cubicBezTo>
                    <a:cubicBezTo>
                      <a:pt x="7028" y="10414"/>
                      <a:pt x="7033" y="10430"/>
                      <a:pt x="7049" y="10430"/>
                    </a:cubicBezTo>
                    <a:cubicBezTo>
                      <a:pt x="7073" y="10430"/>
                      <a:pt x="7109" y="10371"/>
                      <a:pt x="7133" y="10347"/>
                    </a:cubicBezTo>
                    <a:lnTo>
                      <a:pt x="7085" y="10311"/>
                    </a:lnTo>
                    <a:cubicBezTo>
                      <a:pt x="7061" y="10323"/>
                      <a:pt x="7026" y="10359"/>
                      <a:pt x="7002" y="10359"/>
                    </a:cubicBezTo>
                    <a:cubicBezTo>
                      <a:pt x="6990" y="10359"/>
                      <a:pt x="7061" y="10240"/>
                      <a:pt x="7073" y="10228"/>
                    </a:cubicBezTo>
                    <a:cubicBezTo>
                      <a:pt x="7145" y="10144"/>
                      <a:pt x="7133" y="10204"/>
                      <a:pt x="7204" y="10144"/>
                    </a:cubicBezTo>
                    <a:cubicBezTo>
                      <a:pt x="7252" y="10109"/>
                      <a:pt x="7287" y="10073"/>
                      <a:pt x="7323" y="10025"/>
                    </a:cubicBezTo>
                    <a:cubicBezTo>
                      <a:pt x="7323" y="9990"/>
                      <a:pt x="7287" y="10002"/>
                      <a:pt x="7335" y="9930"/>
                    </a:cubicBezTo>
                    <a:cubicBezTo>
                      <a:pt x="7371" y="9894"/>
                      <a:pt x="7407" y="9859"/>
                      <a:pt x="7407" y="9835"/>
                    </a:cubicBezTo>
                    <a:cubicBezTo>
                      <a:pt x="7407" y="9775"/>
                      <a:pt x="7585" y="9549"/>
                      <a:pt x="7633" y="9490"/>
                    </a:cubicBezTo>
                    <a:cubicBezTo>
                      <a:pt x="7664" y="9458"/>
                      <a:pt x="7675" y="9453"/>
                      <a:pt x="7689" y="9453"/>
                    </a:cubicBezTo>
                    <a:cubicBezTo>
                      <a:pt x="7696" y="9453"/>
                      <a:pt x="7704" y="9454"/>
                      <a:pt x="7716" y="9454"/>
                    </a:cubicBezTo>
                    <a:cubicBezTo>
                      <a:pt x="7752" y="9442"/>
                      <a:pt x="7823" y="9347"/>
                      <a:pt x="7847" y="9323"/>
                    </a:cubicBezTo>
                    <a:cubicBezTo>
                      <a:pt x="7883" y="9287"/>
                      <a:pt x="7966" y="9216"/>
                      <a:pt x="7954" y="9168"/>
                    </a:cubicBezTo>
                    <a:cubicBezTo>
                      <a:pt x="7942" y="9120"/>
                      <a:pt x="7990" y="9120"/>
                      <a:pt x="8014" y="9073"/>
                    </a:cubicBezTo>
                    <a:cubicBezTo>
                      <a:pt x="8049" y="9037"/>
                      <a:pt x="8026" y="9037"/>
                      <a:pt x="8061" y="8990"/>
                    </a:cubicBezTo>
                    <a:cubicBezTo>
                      <a:pt x="8097" y="8942"/>
                      <a:pt x="8145" y="8894"/>
                      <a:pt x="8192" y="8847"/>
                    </a:cubicBezTo>
                    <a:cubicBezTo>
                      <a:pt x="8248" y="8791"/>
                      <a:pt x="8282" y="8593"/>
                      <a:pt x="8240" y="8593"/>
                    </a:cubicBezTo>
                    <a:close/>
                    <a:moveTo>
                      <a:pt x="656" y="28255"/>
                    </a:moveTo>
                    <a:lnTo>
                      <a:pt x="656" y="28255"/>
                    </a:lnTo>
                    <a:cubicBezTo>
                      <a:pt x="623" y="28260"/>
                      <a:pt x="640" y="28263"/>
                      <a:pt x="656" y="28263"/>
                    </a:cubicBezTo>
                    <a:cubicBezTo>
                      <a:pt x="672" y="28263"/>
                      <a:pt x="688" y="28260"/>
                      <a:pt x="656" y="282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3"/>
              <p:cNvSpPr/>
              <p:nvPr/>
            </p:nvSpPr>
            <p:spPr>
              <a:xfrm>
                <a:off x="3815949" y="3697413"/>
                <a:ext cx="651539" cy="433097"/>
              </a:xfrm>
              <a:custGeom>
                <a:avLst/>
                <a:gdLst/>
                <a:ahLst/>
                <a:cxnLst/>
                <a:rect l="l" t="t" r="r" b="b"/>
                <a:pathLst>
                  <a:path w="20992" h="13954" extrusionOk="0">
                    <a:moveTo>
                      <a:pt x="1219" y="0"/>
                    </a:moveTo>
                    <a:cubicBezTo>
                      <a:pt x="999" y="0"/>
                      <a:pt x="780" y="4"/>
                      <a:pt x="560" y="12"/>
                    </a:cubicBezTo>
                    <a:cubicBezTo>
                      <a:pt x="251" y="23"/>
                      <a:pt x="1" y="285"/>
                      <a:pt x="13" y="607"/>
                    </a:cubicBezTo>
                    <a:cubicBezTo>
                      <a:pt x="13" y="914"/>
                      <a:pt x="263" y="1156"/>
                      <a:pt x="566" y="1156"/>
                    </a:cubicBezTo>
                    <a:cubicBezTo>
                      <a:pt x="580" y="1156"/>
                      <a:pt x="594" y="1156"/>
                      <a:pt x="608" y="1155"/>
                    </a:cubicBezTo>
                    <a:cubicBezTo>
                      <a:pt x="803" y="1148"/>
                      <a:pt x="997" y="1145"/>
                      <a:pt x="1192" y="1145"/>
                    </a:cubicBezTo>
                    <a:cubicBezTo>
                      <a:pt x="9077" y="1145"/>
                      <a:pt x="16814" y="6288"/>
                      <a:pt x="19777" y="13597"/>
                    </a:cubicBezTo>
                    <a:cubicBezTo>
                      <a:pt x="19860" y="13811"/>
                      <a:pt x="20075" y="13954"/>
                      <a:pt x="20313" y="13954"/>
                    </a:cubicBezTo>
                    <a:lnTo>
                      <a:pt x="20301" y="13942"/>
                    </a:lnTo>
                    <a:cubicBezTo>
                      <a:pt x="20706" y="13942"/>
                      <a:pt x="20991" y="13537"/>
                      <a:pt x="20837" y="13156"/>
                    </a:cubicBezTo>
                    <a:cubicBezTo>
                      <a:pt x="17705" y="5454"/>
                      <a:pt x="9532" y="0"/>
                      <a:pt x="1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3"/>
              <p:cNvSpPr/>
              <p:nvPr/>
            </p:nvSpPr>
            <p:spPr>
              <a:xfrm>
                <a:off x="3812255" y="3691485"/>
                <a:ext cx="653743" cy="444054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4307" extrusionOk="0">
                    <a:moveTo>
                      <a:pt x="2846" y="107"/>
                    </a:moveTo>
                    <a:cubicBezTo>
                      <a:pt x="2852" y="108"/>
                      <a:pt x="2860" y="109"/>
                      <a:pt x="2868" y="111"/>
                    </a:cubicBezTo>
                    <a:lnTo>
                      <a:pt x="2868" y="111"/>
                    </a:lnTo>
                    <a:cubicBezTo>
                      <a:pt x="2862" y="108"/>
                      <a:pt x="2855" y="107"/>
                      <a:pt x="2846" y="107"/>
                    </a:cubicBezTo>
                    <a:close/>
                    <a:moveTo>
                      <a:pt x="3311" y="203"/>
                    </a:moveTo>
                    <a:lnTo>
                      <a:pt x="3311" y="203"/>
                    </a:lnTo>
                    <a:cubicBezTo>
                      <a:pt x="3310" y="204"/>
                      <a:pt x="3309" y="205"/>
                      <a:pt x="3309" y="207"/>
                    </a:cubicBezTo>
                    <a:lnTo>
                      <a:pt x="3309" y="207"/>
                    </a:lnTo>
                    <a:cubicBezTo>
                      <a:pt x="3310" y="206"/>
                      <a:pt x="3311" y="205"/>
                      <a:pt x="3311" y="203"/>
                    </a:cubicBezTo>
                    <a:close/>
                    <a:moveTo>
                      <a:pt x="3894" y="357"/>
                    </a:moveTo>
                    <a:lnTo>
                      <a:pt x="4037" y="381"/>
                    </a:lnTo>
                    <a:cubicBezTo>
                      <a:pt x="4037" y="395"/>
                      <a:pt x="4033" y="401"/>
                      <a:pt x="4020" y="401"/>
                    </a:cubicBezTo>
                    <a:cubicBezTo>
                      <a:pt x="4011" y="401"/>
                      <a:pt x="3997" y="398"/>
                      <a:pt x="3977" y="393"/>
                    </a:cubicBezTo>
                    <a:cubicBezTo>
                      <a:pt x="3942" y="393"/>
                      <a:pt x="3894" y="381"/>
                      <a:pt x="3894" y="357"/>
                    </a:cubicBezTo>
                    <a:close/>
                    <a:moveTo>
                      <a:pt x="5680" y="500"/>
                    </a:moveTo>
                    <a:cubicBezTo>
                      <a:pt x="5680" y="501"/>
                      <a:pt x="5680" y="501"/>
                      <a:pt x="5681" y="502"/>
                    </a:cubicBezTo>
                    <a:lnTo>
                      <a:pt x="5681" y="502"/>
                    </a:lnTo>
                    <a:cubicBezTo>
                      <a:pt x="5680" y="501"/>
                      <a:pt x="5680" y="501"/>
                      <a:pt x="5680" y="500"/>
                    </a:cubicBezTo>
                    <a:close/>
                    <a:moveTo>
                      <a:pt x="2903" y="485"/>
                    </a:moveTo>
                    <a:cubicBezTo>
                      <a:pt x="2882" y="485"/>
                      <a:pt x="2864" y="488"/>
                      <a:pt x="2870" y="500"/>
                    </a:cubicBezTo>
                    <a:cubicBezTo>
                      <a:pt x="2906" y="524"/>
                      <a:pt x="2942" y="524"/>
                      <a:pt x="2989" y="524"/>
                    </a:cubicBezTo>
                    <a:cubicBezTo>
                      <a:pt x="2989" y="500"/>
                      <a:pt x="2989" y="500"/>
                      <a:pt x="2953" y="488"/>
                    </a:cubicBezTo>
                    <a:cubicBezTo>
                      <a:pt x="2947" y="488"/>
                      <a:pt x="2924" y="485"/>
                      <a:pt x="2903" y="485"/>
                    </a:cubicBezTo>
                    <a:close/>
                    <a:moveTo>
                      <a:pt x="4609" y="522"/>
                    </a:moveTo>
                    <a:cubicBezTo>
                      <a:pt x="4609" y="523"/>
                      <a:pt x="4608" y="523"/>
                      <a:pt x="4608" y="524"/>
                    </a:cubicBezTo>
                    <a:cubicBezTo>
                      <a:pt x="4609" y="523"/>
                      <a:pt x="4609" y="523"/>
                      <a:pt x="4609" y="522"/>
                    </a:cubicBezTo>
                    <a:close/>
                    <a:moveTo>
                      <a:pt x="5787" y="631"/>
                    </a:moveTo>
                    <a:cubicBezTo>
                      <a:pt x="5787" y="652"/>
                      <a:pt x="5778" y="681"/>
                      <a:pt x="5745" y="681"/>
                    </a:cubicBezTo>
                    <a:cubicBezTo>
                      <a:pt x="5740" y="681"/>
                      <a:pt x="5734" y="680"/>
                      <a:pt x="5728" y="679"/>
                    </a:cubicBezTo>
                    <a:lnTo>
                      <a:pt x="5728" y="679"/>
                    </a:lnTo>
                    <a:cubicBezTo>
                      <a:pt x="5728" y="679"/>
                      <a:pt x="5728" y="679"/>
                      <a:pt x="5728" y="679"/>
                    </a:cubicBezTo>
                    <a:cubicBezTo>
                      <a:pt x="5725" y="679"/>
                      <a:pt x="5723" y="680"/>
                      <a:pt x="5721" y="681"/>
                    </a:cubicBezTo>
                    <a:lnTo>
                      <a:pt x="5721" y="681"/>
                    </a:lnTo>
                    <a:cubicBezTo>
                      <a:pt x="5717" y="682"/>
                      <a:pt x="5712" y="682"/>
                      <a:pt x="5708" y="682"/>
                    </a:cubicBezTo>
                    <a:cubicBezTo>
                      <a:pt x="5681" y="682"/>
                      <a:pt x="5665" y="665"/>
                      <a:pt x="5704" y="655"/>
                    </a:cubicBezTo>
                    <a:cubicBezTo>
                      <a:pt x="5751" y="643"/>
                      <a:pt x="5763" y="643"/>
                      <a:pt x="5787" y="631"/>
                    </a:cubicBezTo>
                    <a:close/>
                    <a:moveTo>
                      <a:pt x="5835" y="760"/>
                    </a:moveTo>
                    <a:cubicBezTo>
                      <a:pt x="5835" y="761"/>
                      <a:pt x="5835" y="762"/>
                      <a:pt x="5835" y="762"/>
                    </a:cubicBezTo>
                    <a:cubicBezTo>
                      <a:pt x="5835" y="761"/>
                      <a:pt x="5835" y="761"/>
                      <a:pt x="5835" y="760"/>
                    </a:cubicBezTo>
                    <a:close/>
                    <a:moveTo>
                      <a:pt x="6990" y="926"/>
                    </a:moveTo>
                    <a:cubicBezTo>
                      <a:pt x="6996" y="926"/>
                      <a:pt x="7004" y="927"/>
                      <a:pt x="7013" y="929"/>
                    </a:cubicBezTo>
                    <a:cubicBezTo>
                      <a:pt x="7071" y="948"/>
                      <a:pt x="7059" y="983"/>
                      <a:pt x="7027" y="983"/>
                    </a:cubicBezTo>
                    <a:cubicBezTo>
                      <a:pt x="7019" y="983"/>
                      <a:pt x="7011" y="981"/>
                      <a:pt x="7002" y="976"/>
                    </a:cubicBezTo>
                    <a:cubicBezTo>
                      <a:pt x="6981" y="956"/>
                      <a:pt x="6952" y="926"/>
                      <a:pt x="6990" y="926"/>
                    </a:cubicBezTo>
                    <a:close/>
                    <a:moveTo>
                      <a:pt x="1287" y="1238"/>
                    </a:moveTo>
                    <a:lnTo>
                      <a:pt x="1287" y="1250"/>
                    </a:lnTo>
                    <a:cubicBezTo>
                      <a:pt x="1263" y="1262"/>
                      <a:pt x="1227" y="1274"/>
                      <a:pt x="1239" y="1298"/>
                    </a:cubicBezTo>
                    <a:cubicBezTo>
                      <a:pt x="1334" y="1298"/>
                      <a:pt x="1346" y="1274"/>
                      <a:pt x="1287" y="1238"/>
                    </a:cubicBezTo>
                    <a:close/>
                    <a:moveTo>
                      <a:pt x="1013" y="1262"/>
                    </a:moveTo>
                    <a:lnTo>
                      <a:pt x="1013" y="1274"/>
                    </a:lnTo>
                    <a:cubicBezTo>
                      <a:pt x="953" y="1274"/>
                      <a:pt x="941" y="1322"/>
                      <a:pt x="1013" y="1322"/>
                    </a:cubicBezTo>
                    <a:cubicBezTo>
                      <a:pt x="1018" y="1323"/>
                      <a:pt x="1023" y="1323"/>
                      <a:pt x="1027" y="1323"/>
                    </a:cubicBezTo>
                    <a:cubicBezTo>
                      <a:pt x="1070" y="1323"/>
                      <a:pt x="1056" y="1273"/>
                      <a:pt x="1013" y="1262"/>
                    </a:cubicBezTo>
                    <a:close/>
                    <a:moveTo>
                      <a:pt x="2453" y="1346"/>
                    </a:moveTo>
                    <a:cubicBezTo>
                      <a:pt x="2454" y="1346"/>
                      <a:pt x="2455" y="1346"/>
                      <a:pt x="2456" y="1346"/>
                    </a:cubicBezTo>
                    <a:lnTo>
                      <a:pt x="2456" y="1346"/>
                    </a:lnTo>
                    <a:cubicBezTo>
                      <a:pt x="2455" y="1346"/>
                      <a:pt x="2454" y="1346"/>
                      <a:pt x="2453" y="1346"/>
                    </a:cubicBezTo>
                    <a:close/>
                    <a:moveTo>
                      <a:pt x="1751" y="1393"/>
                    </a:moveTo>
                    <a:lnTo>
                      <a:pt x="1799" y="1417"/>
                    </a:lnTo>
                    <a:cubicBezTo>
                      <a:pt x="1751" y="1417"/>
                      <a:pt x="1703" y="1417"/>
                      <a:pt x="1703" y="1393"/>
                    </a:cubicBezTo>
                    <a:close/>
                    <a:moveTo>
                      <a:pt x="4299" y="1524"/>
                    </a:moveTo>
                    <a:cubicBezTo>
                      <a:pt x="4298" y="1527"/>
                      <a:pt x="4298" y="1530"/>
                      <a:pt x="4299" y="1532"/>
                    </a:cubicBezTo>
                    <a:lnTo>
                      <a:pt x="4299" y="1532"/>
                    </a:lnTo>
                    <a:cubicBezTo>
                      <a:pt x="4299" y="1529"/>
                      <a:pt x="4299" y="1526"/>
                      <a:pt x="4299" y="1524"/>
                    </a:cubicBezTo>
                    <a:close/>
                    <a:moveTo>
                      <a:pt x="8152" y="2782"/>
                    </a:moveTo>
                    <a:cubicBezTo>
                      <a:pt x="8137" y="2782"/>
                      <a:pt x="8126" y="2794"/>
                      <a:pt x="8121" y="2822"/>
                    </a:cubicBezTo>
                    <a:lnTo>
                      <a:pt x="8156" y="2834"/>
                    </a:lnTo>
                    <a:lnTo>
                      <a:pt x="8216" y="2822"/>
                    </a:lnTo>
                    <a:cubicBezTo>
                      <a:pt x="8191" y="2797"/>
                      <a:pt x="8169" y="2782"/>
                      <a:pt x="8152" y="2782"/>
                    </a:cubicBezTo>
                    <a:close/>
                    <a:moveTo>
                      <a:pt x="5293" y="1673"/>
                    </a:moveTo>
                    <a:cubicBezTo>
                      <a:pt x="5285" y="1673"/>
                      <a:pt x="5275" y="1675"/>
                      <a:pt x="5263" y="1679"/>
                    </a:cubicBezTo>
                    <a:cubicBezTo>
                      <a:pt x="5251" y="1738"/>
                      <a:pt x="5370" y="1858"/>
                      <a:pt x="5418" y="1905"/>
                    </a:cubicBezTo>
                    <a:cubicBezTo>
                      <a:pt x="5418" y="1905"/>
                      <a:pt x="5503" y="1980"/>
                      <a:pt x="5522" y="1980"/>
                    </a:cubicBezTo>
                    <a:cubicBezTo>
                      <a:pt x="5524" y="1980"/>
                      <a:pt x="5525" y="1979"/>
                      <a:pt x="5525" y="1977"/>
                    </a:cubicBezTo>
                    <a:cubicBezTo>
                      <a:pt x="5540" y="1972"/>
                      <a:pt x="5555" y="1969"/>
                      <a:pt x="5569" y="1969"/>
                    </a:cubicBezTo>
                    <a:cubicBezTo>
                      <a:pt x="5588" y="1969"/>
                      <a:pt x="5606" y="1975"/>
                      <a:pt x="5620" y="1988"/>
                    </a:cubicBezTo>
                    <a:cubicBezTo>
                      <a:pt x="5680" y="2036"/>
                      <a:pt x="5740" y="2060"/>
                      <a:pt x="5811" y="2060"/>
                    </a:cubicBezTo>
                    <a:cubicBezTo>
                      <a:pt x="5841" y="2060"/>
                      <a:pt x="5859" y="2054"/>
                      <a:pt x="5875" y="2054"/>
                    </a:cubicBezTo>
                    <a:cubicBezTo>
                      <a:pt x="5891" y="2054"/>
                      <a:pt x="5906" y="2060"/>
                      <a:pt x="5930" y="2084"/>
                    </a:cubicBezTo>
                    <a:cubicBezTo>
                      <a:pt x="5958" y="2092"/>
                      <a:pt x="5994" y="2092"/>
                      <a:pt x="6028" y="2092"/>
                    </a:cubicBezTo>
                    <a:lnTo>
                      <a:pt x="6028" y="2092"/>
                    </a:lnTo>
                    <a:cubicBezTo>
                      <a:pt x="6097" y="2092"/>
                      <a:pt x="6160" y="2092"/>
                      <a:pt x="6144" y="2155"/>
                    </a:cubicBezTo>
                    <a:cubicBezTo>
                      <a:pt x="6151" y="2136"/>
                      <a:pt x="6167" y="2129"/>
                      <a:pt x="6188" y="2129"/>
                    </a:cubicBezTo>
                    <a:cubicBezTo>
                      <a:pt x="6245" y="2129"/>
                      <a:pt x="6339" y="2179"/>
                      <a:pt x="6382" y="2179"/>
                    </a:cubicBezTo>
                    <a:cubicBezTo>
                      <a:pt x="6390" y="2180"/>
                      <a:pt x="6397" y="2181"/>
                      <a:pt x="6402" y="2181"/>
                    </a:cubicBezTo>
                    <a:cubicBezTo>
                      <a:pt x="6445" y="2181"/>
                      <a:pt x="6413" y="2143"/>
                      <a:pt x="6466" y="2143"/>
                    </a:cubicBezTo>
                    <a:cubicBezTo>
                      <a:pt x="6470" y="2142"/>
                      <a:pt x="6474" y="2142"/>
                      <a:pt x="6478" y="2142"/>
                    </a:cubicBezTo>
                    <a:cubicBezTo>
                      <a:pt x="6515" y="2142"/>
                      <a:pt x="6524" y="2192"/>
                      <a:pt x="6513" y="2203"/>
                    </a:cubicBezTo>
                    <a:cubicBezTo>
                      <a:pt x="6499" y="2254"/>
                      <a:pt x="6538" y="2260"/>
                      <a:pt x="6587" y="2260"/>
                    </a:cubicBezTo>
                    <a:cubicBezTo>
                      <a:pt x="6603" y="2260"/>
                      <a:pt x="6620" y="2260"/>
                      <a:pt x="6637" y="2260"/>
                    </a:cubicBezTo>
                    <a:cubicBezTo>
                      <a:pt x="6652" y="2260"/>
                      <a:pt x="6667" y="2260"/>
                      <a:pt x="6680" y="2262"/>
                    </a:cubicBezTo>
                    <a:cubicBezTo>
                      <a:pt x="6763" y="2286"/>
                      <a:pt x="6847" y="2334"/>
                      <a:pt x="6918" y="2369"/>
                    </a:cubicBezTo>
                    <a:cubicBezTo>
                      <a:pt x="6942" y="2369"/>
                      <a:pt x="6871" y="2358"/>
                      <a:pt x="6918" y="2346"/>
                    </a:cubicBezTo>
                    <a:cubicBezTo>
                      <a:pt x="6942" y="2346"/>
                      <a:pt x="6978" y="2346"/>
                      <a:pt x="7002" y="2358"/>
                    </a:cubicBezTo>
                    <a:cubicBezTo>
                      <a:pt x="7037" y="2369"/>
                      <a:pt x="7097" y="2393"/>
                      <a:pt x="7121" y="2417"/>
                    </a:cubicBezTo>
                    <a:cubicBezTo>
                      <a:pt x="7144" y="2453"/>
                      <a:pt x="7121" y="2465"/>
                      <a:pt x="7192" y="2477"/>
                    </a:cubicBezTo>
                    <a:cubicBezTo>
                      <a:pt x="7252" y="2477"/>
                      <a:pt x="7252" y="2441"/>
                      <a:pt x="7287" y="2441"/>
                    </a:cubicBezTo>
                    <a:cubicBezTo>
                      <a:pt x="7347" y="2441"/>
                      <a:pt x="7406" y="2512"/>
                      <a:pt x="7454" y="2536"/>
                    </a:cubicBezTo>
                    <a:cubicBezTo>
                      <a:pt x="7502" y="2572"/>
                      <a:pt x="7549" y="2596"/>
                      <a:pt x="7609" y="2620"/>
                    </a:cubicBezTo>
                    <a:cubicBezTo>
                      <a:pt x="7668" y="2643"/>
                      <a:pt x="7728" y="2643"/>
                      <a:pt x="7799" y="2655"/>
                    </a:cubicBezTo>
                    <a:cubicBezTo>
                      <a:pt x="7820" y="2655"/>
                      <a:pt x="7875" y="2629"/>
                      <a:pt x="7906" y="2629"/>
                    </a:cubicBezTo>
                    <a:cubicBezTo>
                      <a:pt x="7911" y="2629"/>
                      <a:pt x="7915" y="2630"/>
                      <a:pt x="7918" y="2631"/>
                    </a:cubicBezTo>
                    <a:cubicBezTo>
                      <a:pt x="7918" y="2631"/>
                      <a:pt x="7871" y="2667"/>
                      <a:pt x="7871" y="2679"/>
                    </a:cubicBezTo>
                    <a:cubicBezTo>
                      <a:pt x="7871" y="2703"/>
                      <a:pt x="7990" y="2739"/>
                      <a:pt x="8014" y="2739"/>
                    </a:cubicBezTo>
                    <a:cubicBezTo>
                      <a:pt x="8042" y="2739"/>
                      <a:pt x="8048" y="2723"/>
                      <a:pt x="8080" y="2723"/>
                    </a:cubicBezTo>
                    <a:cubicBezTo>
                      <a:pt x="8087" y="2723"/>
                      <a:pt x="8097" y="2724"/>
                      <a:pt x="8109" y="2727"/>
                    </a:cubicBezTo>
                    <a:cubicBezTo>
                      <a:pt x="8145" y="2739"/>
                      <a:pt x="8180" y="2762"/>
                      <a:pt x="8216" y="2786"/>
                    </a:cubicBezTo>
                    <a:cubicBezTo>
                      <a:pt x="8323" y="2846"/>
                      <a:pt x="8299" y="2893"/>
                      <a:pt x="8430" y="2917"/>
                    </a:cubicBezTo>
                    <a:cubicBezTo>
                      <a:pt x="8445" y="2914"/>
                      <a:pt x="8460" y="2913"/>
                      <a:pt x="8475" y="2913"/>
                    </a:cubicBezTo>
                    <a:cubicBezTo>
                      <a:pt x="8519" y="2913"/>
                      <a:pt x="8561" y="2926"/>
                      <a:pt x="8597" y="2953"/>
                    </a:cubicBezTo>
                    <a:cubicBezTo>
                      <a:pt x="8600" y="2954"/>
                      <a:pt x="8603" y="2955"/>
                      <a:pt x="8606" y="2955"/>
                    </a:cubicBezTo>
                    <a:cubicBezTo>
                      <a:pt x="8624" y="2955"/>
                      <a:pt x="8648" y="2934"/>
                      <a:pt x="8682" y="2934"/>
                    </a:cubicBezTo>
                    <a:cubicBezTo>
                      <a:pt x="8690" y="2934"/>
                      <a:pt x="8698" y="2935"/>
                      <a:pt x="8706" y="2938"/>
                    </a:cubicBezTo>
                    <a:lnTo>
                      <a:pt x="8706" y="2938"/>
                    </a:lnTo>
                    <a:cubicBezTo>
                      <a:pt x="8705" y="2939"/>
                      <a:pt x="8705" y="2940"/>
                      <a:pt x="8704" y="2941"/>
                    </a:cubicBezTo>
                    <a:cubicBezTo>
                      <a:pt x="8705" y="2940"/>
                      <a:pt x="8705" y="2939"/>
                      <a:pt x="8706" y="2938"/>
                    </a:cubicBezTo>
                    <a:lnTo>
                      <a:pt x="8706" y="2938"/>
                    </a:lnTo>
                    <a:cubicBezTo>
                      <a:pt x="8709" y="2938"/>
                      <a:pt x="8713" y="2940"/>
                      <a:pt x="8716" y="2941"/>
                    </a:cubicBezTo>
                    <a:cubicBezTo>
                      <a:pt x="8716" y="2965"/>
                      <a:pt x="8645" y="3012"/>
                      <a:pt x="8716" y="3012"/>
                    </a:cubicBezTo>
                    <a:cubicBezTo>
                      <a:pt x="8755" y="3012"/>
                      <a:pt x="8786" y="3012"/>
                      <a:pt x="8823" y="3006"/>
                    </a:cubicBezTo>
                    <a:lnTo>
                      <a:pt x="8823" y="3006"/>
                    </a:lnTo>
                    <a:cubicBezTo>
                      <a:pt x="8781" y="3024"/>
                      <a:pt x="8945" y="3073"/>
                      <a:pt x="8966" y="3084"/>
                    </a:cubicBezTo>
                    <a:cubicBezTo>
                      <a:pt x="9026" y="3120"/>
                      <a:pt x="8954" y="3131"/>
                      <a:pt x="9026" y="3167"/>
                    </a:cubicBezTo>
                    <a:cubicBezTo>
                      <a:pt x="9032" y="3169"/>
                      <a:pt x="9038" y="3170"/>
                      <a:pt x="9044" y="3170"/>
                    </a:cubicBezTo>
                    <a:cubicBezTo>
                      <a:pt x="9102" y="3170"/>
                      <a:pt x="9143" y="3081"/>
                      <a:pt x="9077" y="3034"/>
                    </a:cubicBezTo>
                    <a:lnTo>
                      <a:pt x="9077" y="3034"/>
                    </a:lnTo>
                    <a:lnTo>
                      <a:pt x="9121" y="3060"/>
                    </a:lnTo>
                    <a:cubicBezTo>
                      <a:pt x="9141" y="3068"/>
                      <a:pt x="9165" y="3072"/>
                      <a:pt x="9184" y="3072"/>
                    </a:cubicBezTo>
                    <a:cubicBezTo>
                      <a:pt x="9224" y="3072"/>
                      <a:pt x="9248" y="3056"/>
                      <a:pt x="9192" y="3024"/>
                    </a:cubicBezTo>
                    <a:cubicBezTo>
                      <a:pt x="9133" y="2989"/>
                      <a:pt x="9073" y="2965"/>
                      <a:pt x="9002" y="2953"/>
                    </a:cubicBezTo>
                    <a:cubicBezTo>
                      <a:pt x="8972" y="2938"/>
                      <a:pt x="8943" y="2928"/>
                      <a:pt x="8914" y="2928"/>
                    </a:cubicBezTo>
                    <a:cubicBezTo>
                      <a:pt x="8895" y="2928"/>
                      <a:pt x="8877" y="2932"/>
                      <a:pt x="8859" y="2941"/>
                    </a:cubicBezTo>
                    <a:cubicBezTo>
                      <a:pt x="8855" y="2942"/>
                      <a:pt x="8851" y="2942"/>
                      <a:pt x="8847" y="2942"/>
                    </a:cubicBezTo>
                    <a:cubicBezTo>
                      <a:pt x="8810" y="2942"/>
                      <a:pt x="8773" y="2912"/>
                      <a:pt x="8743" y="2912"/>
                    </a:cubicBezTo>
                    <a:cubicBezTo>
                      <a:pt x="8729" y="2912"/>
                      <a:pt x="8717" y="2918"/>
                      <a:pt x="8706" y="2937"/>
                    </a:cubicBezTo>
                    <a:lnTo>
                      <a:pt x="8706" y="2937"/>
                    </a:lnTo>
                    <a:cubicBezTo>
                      <a:pt x="8733" y="2878"/>
                      <a:pt x="8560" y="2797"/>
                      <a:pt x="8502" y="2762"/>
                    </a:cubicBezTo>
                    <a:cubicBezTo>
                      <a:pt x="8466" y="2739"/>
                      <a:pt x="8430" y="2727"/>
                      <a:pt x="8407" y="2691"/>
                    </a:cubicBezTo>
                    <a:cubicBezTo>
                      <a:pt x="8418" y="2667"/>
                      <a:pt x="8383" y="2631"/>
                      <a:pt x="8347" y="2608"/>
                    </a:cubicBezTo>
                    <a:lnTo>
                      <a:pt x="8323" y="2655"/>
                    </a:lnTo>
                    <a:cubicBezTo>
                      <a:pt x="8252" y="2631"/>
                      <a:pt x="8264" y="2584"/>
                      <a:pt x="8192" y="2572"/>
                    </a:cubicBezTo>
                    <a:cubicBezTo>
                      <a:pt x="8162" y="2560"/>
                      <a:pt x="8133" y="2554"/>
                      <a:pt x="8103" y="2554"/>
                    </a:cubicBezTo>
                    <a:cubicBezTo>
                      <a:pt x="8073" y="2554"/>
                      <a:pt x="8043" y="2560"/>
                      <a:pt x="8014" y="2572"/>
                    </a:cubicBezTo>
                    <a:cubicBezTo>
                      <a:pt x="8005" y="2580"/>
                      <a:pt x="8003" y="2589"/>
                      <a:pt x="7994" y="2589"/>
                    </a:cubicBezTo>
                    <a:cubicBezTo>
                      <a:pt x="7990" y="2589"/>
                      <a:pt x="7985" y="2587"/>
                      <a:pt x="7978" y="2584"/>
                    </a:cubicBezTo>
                    <a:cubicBezTo>
                      <a:pt x="7942" y="2572"/>
                      <a:pt x="7918" y="2548"/>
                      <a:pt x="7895" y="2536"/>
                    </a:cubicBezTo>
                    <a:cubicBezTo>
                      <a:pt x="7852" y="2494"/>
                      <a:pt x="7800" y="2451"/>
                      <a:pt x="7747" y="2451"/>
                    </a:cubicBezTo>
                    <a:cubicBezTo>
                      <a:pt x="7740" y="2451"/>
                      <a:pt x="7734" y="2452"/>
                      <a:pt x="7728" y="2453"/>
                    </a:cubicBezTo>
                    <a:cubicBezTo>
                      <a:pt x="7645" y="2453"/>
                      <a:pt x="7573" y="2441"/>
                      <a:pt x="7502" y="2405"/>
                    </a:cubicBezTo>
                    <a:cubicBezTo>
                      <a:pt x="7478" y="2393"/>
                      <a:pt x="7466" y="2322"/>
                      <a:pt x="7430" y="2322"/>
                    </a:cubicBezTo>
                    <a:cubicBezTo>
                      <a:pt x="7350" y="2332"/>
                      <a:pt x="7422" y="2401"/>
                      <a:pt x="7375" y="2401"/>
                    </a:cubicBezTo>
                    <a:cubicBezTo>
                      <a:pt x="7366" y="2401"/>
                      <a:pt x="7354" y="2399"/>
                      <a:pt x="7335" y="2393"/>
                    </a:cubicBezTo>
                    <a:cubicBezTo>
                      <a:pt x="7204" y="2346"/>
                      <a:pt x="7406" y="2298"/>
                      <a:pt x="7275" y="2250"/>
                    </a:cubicBezTo>
                    <a:cubicBezTo>
                      <a:pt x="7264" y="2246"/>
                      <a:pt x="7255" y="2245"/>
                      <a:pt x="7249" y="2245"/>
                    </a:cubicBezTo>
                    <a:cubicBezTo>
                      <a:pt x="7217" y="2245"/>
                      <a:pt x="7244" y="2286"/>
                      <a:pt x="7204" y="2286"/>
                    </a:cubicBezTo>
                    <a:cubicBezTo>
                      <a:pt x="7121" y="2262"/>
                      <a:pt x="7037" y="2239"/>
                      <a:pt x="6954" y="2191"/>
                    </a:cubicBezTo>
                    <a:cubicBezTo>
                      <a:pt x="6799" y="2108"/>
                      <a:pt x="6621" y="2036"/>
                      <a:pt x="6442" y="2000"/>
                    </a:cubicBezTo>
                    <a:cubicBezTo>
                      <a:pt x="6433" y="1998"/>
                      <a:pt x="6425" y="1997"/>
                      <a:pt x="6418" y="1997"/>
                    </a:cubicBezTo>
                    <a:cubicBezTo>
                      <a:pt x="6389" y="1997"/>
                      <a:pt x="6373" y="2015"/>
                      <a:pt x="6335" y="2024"/>
                    </a:cubicBezTo>
                    <a:cubicBezTo>
                      <a:pt x="6322" y="2026"/>
                      <a:pt x="6312" y="2027"/>
                      <a:pt x="6304" y="2027"/>
                    </a:cubicBezTo>
                    <a:cubicBezTo>
                      <a:pt x="6257" y="2027"/>
                      <a:pt x="6308" y="1997"/>
                      <a:pt x="6287" y="1977"/>
                    </a:cubicBezTo>
                    <a:cubicBezTo>
                      <a:pt x="6244" y="1959"/>
                      <a:pt x="6200" y="1948"/>
                      <a:pt x="6156" y="1948"/>
                    </a:cubicBezTo>
                    <a:cubicBezTo>
                      <a:pt x="6141" y="1948"/>
                      <a:pt x="6125" y="1950"/>
                      <a:pt x="6109" y="1953"/>
                    </a:cubicBezTo>
                    <a:cubicBezTo>
                      <a:pt x="6082" y="1970"/>
                      <a:pt x="6066" y="1978"/>
                      <a:pt x="6054" y="1978"/>
                    </a:cubicBezTo>
                    <a:cubicBezTo>
                      <a:pt x="6034" y="1978"/>
                      <a:pt x="6028" y="1955"/>
                      <a:pt x="6013" y="1917"/>
                    </a:cubicBezTo>
                    <a:cubicBezTo>
                      <a:pt x="6013" y="1917"/>
                      <a:pt x="5918" y="2000"/>
                      <a:pt x="5942" y="2012"/>
                    </a:cubicBezTo>
                    <a:cubicBezTo>
                      <a:pt x="5906" y="2000"/>
                      <a:pt x="5918" y="1941"/>
                      <a:pt x="5906" y="1929"/>
                    </a:cubicBezTo>
                    <a:cubicBezTo>
                      <a:pt x="5906" y="1917"/>
                      <a:pt x="5811" y="1893"/>
                      <a:pt x="5787" y="1893"/>
                    </a:cubicBezTo>
                    <a:cubicBezTo>
                      <a:pt x="5781" y="1895"/>
                      <a:pt x="5770" y="1896"/>
                      <a:pt x="5755" y="1896"/>
                    </a:cubicBezTo>
                    <a:cubicBezTo>
                      <a:pt x="5686" y="1896"/>
                      <a:pt x="5547" y="1873"/>
                      <a:pt x="5597" y="1834"/>
                    </a:cubicBezTo>
                    <a:cubicBezTo>
                      <a:pt x="5656" y="1786"/>
                      <a:pt x="5454" y="1810"/>
                      <a:pt x="5418" y="1798"/>
                    </a:cubicBezTo>
                    <a:cubicBezTo>
                      <a:pt x="5323" y="1787"/>
                      <a:pt x="5359" y="1673"/>
                      <a:pt x="5293" y="1673"/>
                    </a:cubicBezTo>
                    <a:close/>
                    <a:moveTo>
                      <a:pt x="9734" y="3316"/>
                    </a:moveTo>
                    <a:cubicBezTo>
                      <a:pt x="9743" y="3316"/>
                      <a:pt x="9753" y="3318"/>
                      <a:pt x="9764" y="3322"/>
                    </a:cubicBezTo>
                    <a:cubicBezTo>
                      <a:pt x="9783" y="3351"/>
                      <a:pt x="9803" y="3388"/>
                      <a:pt x="9771" y="3388"/>
                    </a:cubicBezTo>
                    <a:cubicBezTo>
                      <a:pt x="9763" y="3388"/>
                      <a:pt x="9753" y="3386"/>
                      <a:pt x="9740" y="3382"/>
                    </a:cubicBezTo>
                    <a:cubicBezTo>
                      <a:pt x="9692" y="3352"/>
                      <a:pt x="9698" y="3316"/>
                      <a:pt x="9734" y="3316"/>
                    </a:cubicBezTo>
                    <a:close/>
                    <a:moveTo>
                      <a:pt x="11218" y="4010"/>
                    </a:moveTo>
                    <a:cubicBezTo>
                      <a:pt x="11232" y="4010"/>
                      <a:pt x="11251" y="4020"/>
                      <a:pt x="11276" y="4048"/>
                    </a:cubicBezTo>
                    <a:cubicBezTo>
                      <a:pt x="11288" y="4072"/>
                      <a:pt x="11300" y="4096"/>
                      <a:pt x="11288" y="4120"/>
                    </a:cubicBezTo>
                    <a:cubicBezTo>
                      <a:pt x="11278" y="4130"/>
                      <a:pt x="11264" y="4135"/>
                      <a:pt x="11249" y="4135"/>
                    </a:cubicBezTo>
                    <a:cubicBezTo>
                      <a:pt x="11229" y="4135"/>
                      <a:pt x="11207" y="4124"/>
                      <a:pt x="11193" y="4096"/>
                    </a:cubicBezTo>
                    <a:cubicBezTo>
                      <a:pt x="11176" y="4071"/>
                      <a:pt x="11183" y="4010"/>
                      <a:pt x="11218" y="4010"/>
                    </a:cubicBezTo>
                    <a:close/>
                    <a:moveTo>
                      <a:pt x="13526" y="4191"/>
                    </a:moveTo>
                    <a:lnTo>
                      <a:pt x="13526" y="4203"/>
                    </a:lnTo>
                    <a:cubicBezTo>
                      <a:pt x="13586" y="4239"/>
                      <a:pt x="13586" y="4263"/>
                      <a:pt x="13562" y="4298"/>
                    </a:cubicBezTo>
                    <a:lnTo>
                      <a:pt x="13526" y="4274"/>
                    </a:lnTo>
                    <a:cubicBezTo>
                      <a:pt x="13502" y="4251"/>
                      <a:pt x="13502" y="4215"/>
                      <a:pt x="13526" y="4191"/>
                    </a:cubicBezTo>
                    <a:close/>
                    <a:moveTo>
                      <a:pt x="12276" y="4620"/>
                    </a:moveTo>
                    <a:cubicBezTo>
                      <a:pt x="12277" y="4620"/>
                      <a:pt x="12278" y="4621"/>
                      <a:pt x="12279" y="4622"/>
                    </a:cubicBezTo>
                    <a:lnTo>
                      <a:pt x="12279" y="4622"/>
                    </a:lnTo>
                    <a:cubicBezTo>
                      <a:pt x="12278" y="4620"/>
                      <a:pt x="12277" y="4620"/>
                      <a:pt x="12276" y="4620"/>
                    </a:cubicBezTo>
                    <a:close/>
                    <a:moveTo>
                      <a:pt x="12494" y="4766"/>
                    </a:moveTo>
                    <a:cubicBezTo>
                      <a:pt x="12481" y="4766"/>
                      <a:pt x="12468" y="4773"/>
                      <a:pt x="12455" y="4786"/>
                    </a:cubicBezTo>
                    <a:lnTo>
                      <a:pt x="12490" y="4822"/>
                    </a:lnTo>
                    <a:lnTo>
                      <a:pt x="12550" y="4822"/>
                    </a:lnTo>
                    <a:cubicBezTo>
                      <a:pt x="12535" y="4785"/>
                      <a:pt x="12515" y="4766"/>
                      <a:pt x="12494" y="4766"/>
                    </a:cubicBezTo>
                    <a:close/>
                    <a:moveTo>
                      <a:pt x="13598" y="5596"/>
                    </a:moveTo>
                    <a:cubicBezTo>
                      <a:pt x="13616" y="5623"/>
                      <a:pt x="13620" y="5671"/>
                      <a:pt x="13589" y="5671"/>
                    </a:cubicBezTo>
                    <a:cubicBezTo>
                      <a:pt x="13580" y="5671"/>
                      <a:pt x="13567" y="5667"/>
                      <a:pt x="13550" y="5656"/>
                    </a:cubicBezTo>
                    <a:lnTo>
                      <a:pt x="13598" y="5596"/>
                    </a:lnTo>
                    <a:close/>
                    <a:moveTo>
                      <a:pt x="13910" y="6105"/>
                    </a:moveTo>
                    <a:cubicBezTo>
                      <a:pt x="13909" y="6105"/>
                      <a:pt x="13908" y="6107"/>
                      <a:pt x="13907" y="6108"/>
                    </a:cubicBezTo>
                    <a:cubicBezTo>
                      <a:pt x="13908" y="6107"/>
                      <a:pt x="13909" y="6106"/>
                      <a:pt x="13910" y="6105"/>
                    </a:cubicBezTo>
                    <a:close/>
                    <a:moveTo>
                      <a:pt x="15955" y="6132"/>
                    </a:moveTo>
                    <a:cubicBezTo>
                      <a:pt x="15991" y="6132"/>
                      <a:pt x="16027" y="6156"/>
                      <a:pt x="16038" y="6179"/>
                    </a:cubicBezTo>
                    <a:cubicBezTo>
                      <a:pt x="16030" y="6188"/>
                      <a:pt x="16017" y="6207"/>
                      <a:pt x="15997" y="6207"/>
                    </a:cubicBezTo>
                    <a:cubicBezTo>
                      <a:pt x="15988" y="6207"/>
                      <a:pt x="15978" y="6203"/>
                      <a:pt x="15967" y="6191"/>
                    </a:cubicBezTo>
                    <a:lnTo>
                      <a:pt x="15955" y="6132"/>
                    </a:lnTo>
                    <a:close/>
                    <a:moveTo>
                      <a:pt x="14662" y="6522"/>
                    </a:moveTo>
                    <a:cubicBezTo>
                      <a:pt x="14672" y="6522"/>
                      <a:pt x="14683" y="6527"/>
                      <a:pt x="14693" y="6537"/>
                    </a:cubicBezTo>
                    <a:cubicBezTo>
                      <a:pt x="14701" y="6561"/>
                      <a:pt x="14710" y="6598"/>
                      <a:pt x="14694" y="6598"/>
                    </a:cubicBezTo>
                    <a:cubicBezTo>
                      <a:pt x="14687" y="6598"/>
                      <a:pt x="14676" y="6591"/>
                      <a:pt x="14657" y="6572"/>
                    </a:cubicBezTo>
                    <a:lnTo>
                      <a:pt x="14657" y="6584"/>
                    </a:lnTo>
                    <a:cubicBezTo>
                      <a:pt x="14623" y="6550"/>
                      <a:pt x="14638" y="6522"/>
                      <a:pt x="14662" y="6522"/>
                    </a:cubicBezTo>
                    <a:close/>
                    <a:moveTo>
                      <a:pt x="15071" y="6960"/>
                    </a:moveTo>
                    <a:cubicBezTo>
                      <a:pt x="15083" y="6960"/>
                      <a:pt x="15098" y="6965"/>
                      <a:pt x="15110" y="6977"/>
                    </a:cubicBezTo>
                    <a:cubicBezTo>
                      <a:pt x="15162" y="7022"/>
                      <a:pt x="15167" y="7057"/>
                      <a:pt x="15144" y="7057"/>
                    </a:cubicBezTo>
                    <a:cubicBezTo>
                      <a:pt x="15130" y="7057"/>
                      <a:pt x="15105" y="7044"/>
                      <a:pt x="15074" y="7013"/>
                    </a:cubicBezTo>
                    <a:cubicBezTo>
                      <a:pt x="15034" y="6981"/>
                      <a:pt x="15048" y="6960"/>
                      <a:pt x="15071" y="6960"/>
                    </a:cubicBezTo>
                    <a:close/>
                    <a:moveTo>
                      <a:pt x="15339" y="7154"/>
                    </a:moveTo>
                    <a:cubicBezTo>
                      <a:pt x="15351" y="7164"/>
                      <a:pt x="15362" y="7172"/>
                      <a:pt x="15372" y="7180"/>
                    </a:cubicBezTo>
                    <a:cubicBezTo>
                      <a:pt x="15368" y="7176"/>
                      <a:pt x="15355" y="7165"/>
                      <a:pt x="15339" y="7154"/>
                    </a:cubicBezTo>
                    <a:close/>
                    <a:moveTo>
                      <a:pt x="15327" y="7415"/>
                    </a:moveTo>
                    <a:cubicBezTo>
                      <a:pt x="15326" y="7416"/>
                      <a:pt x="15325" y="7417"/>
                      <a:pt x="15324" y="7418"/>
                    </a:cubicBezTo>
                    <a:cubicBezTo>
                      <a:pt x="15325" y="7417"/>
                      <a:pt x="15326" y="7416"/>
                      <a:pt x="15327" y="7415"/>
                    </a:cubicBezTo>
                    <a:close/>
                    <a:moveTo>
                      <a:pt x="16700" y="8546"/>
                    </a:moveTo>
                    <a:cubicBezTo>
                      <a:pt x="16680" y="8546"/>
                      <a:pt x="16668" y="8571"/>
                      <a:pt x="16693" y="8596"/>
                    </a:cubicBezTo>
                    <a:lnTo>
                      <a:pt x="16753" y="8620"/>
                    </a:lnTo>
                    <a:cubicBezTo>
                      <a:pt x="16742" y="8565"/>
                      <a:pt x="16718" y="8546"/>
                      <a:pt x="16700" y="8546"/>
                    </a:cubicBezTo>
                    <a:close/>
                    <a:moveTo>
                      <a:pt x="20003" y="11644"/>
                    </a:moveTo>
                    <a:cubicBezTo>
                      <a:pt x="20004" y="11645"/>
                      <a:pt x="20004" y="11645"/>
                      <a:pt x="20005" y="11645"/>
                    </a:cubicBezTo>
                    <a:lnTo>
                      <a:pt x="20005" y="11645"/>
                    </a:lnTo>
                    <a:cubicBezTo>
                      <a:pt x="20004" y="11645"/>
                      <a:pt x="20004" y="11645"/>
                      <a:pt x="20003" y="11644"/>
                    </a:cubicBezTo>
                    <a:close/>
                    <a:moveTo>
                      <a:pt x="20157" y="11678"/>
                    </a:moveTo>
                    <a:cubicBezTo>
                      <a:pt x="20160" y="11678"/>
                      <a:pt x="20165" y="11679"/>
                      <a:pt x="20170" y="11680"/>
                    </a:cubicBezTo>
                    <a:lnTo>
                      <a:pt x="20158" y="11692"/>
                    </a:lnTo>
                    <a:cubicBezTo>
                      <a:pt x="20194" y="11704"/>
                      <a:pt x="20206" y="11740"/>
                      <a:pt x="20229" y="11775"/>
                    </a:cubicBezTo>
                    <a:cubicBezTo>
                      <a:pt x="20216" y="11782"/>
                      <a:pt x="20203" y="11792"/>
                      <a:pt x="20190" y="11792"/>
                    </a:cubicBezTo>
                    <a:cubicBezTo>
                      <a:pt x="20180" y="11792"/>
                      <a:pt x="20169" y="11785"/>
                      <a:pt x="20158" y="11763"/>
                    </a:cubicBezTo>
                    <a:cubicBezTo>
                      <a:pt x="20137" y="11721"/>
                      <a:pt x="20125" y="11678"/>
                      <a:pt x="20157" y="11678"/>
                    </a:cubicBezTo>
                    <a:close/>
                    <a:moveTo>
                      <a:pt x="20539" y="12037"/>
                    </a:moveTo>
                    <a:lnTo>
                      <a:pt x="20539" y="12037"/>
                    </a:lnTo>
                    <a:cubicBezTo>
                      <a:pt x="20467" y="12077"/>
                      <a:pt x="20524" y="12133"/>
                      <a:pt x="20555" y="12133"/>
                    </a:cubicBezTo>
                    <a:cubicBezTo>
                      <a:pt x="20570" y="12133"/>
                      <a:pt x="20578" y="12120"/>
                      <a:pt x="20563" y="12085"/>
                    </a:cubicBezTo>
                    <a:cubicBezTo>
                      <a:pt x="20563" y="12073"/>
                      <a:pt x="20551" y="12049"/>
                      <a:pt x="20539" y="12037"/>
                    </a:cubicBezTo>
                    <a:close/>
                    <a:moveTo>
                      <a:pt x="20795" y="12865"/>
                    </a:moveTo>
                    <a:cubicBezTo>
                      <a:pt x="20799" y="12865"/>
                      <a:pt x="20805" y="12867"/>
                      <a:pt x="20813" y="12871"/>
                    </a:cubicBezTo>
                    <a:lnTo>
                      <a:pt x="20813" y="12883"/>
                    </a:lnTo>
                    <a:cubicBezTo>
                      <a:pt x="20837" y="12895"/>
                      <a:pt x="20849" y="12942"/>
                      <a:pt x="20872" y="12978"/>
                    </a:cubicBezTo>
                    <a:cubicBezTo>
                      <a:pt x="20860" y="12978"/>
                      <a:pt x="20846" y="12984"/>
                      <a:pt x="20832" y="12984"/>
                    </a:cubicBezTo>
                    <a:cubicBezTo>
                      <a:pt x="20819" y="12984"/>
                      <a:pt x="20807" y="12978"/>
                      <a:pt x="20801" y="12954"/>
                    </a:cubicBezTo>
                    <a:cubicBezTo>
                      <a:pt x="20781" y="12914"/>
                      <a:pt x="20769" y="12865"/>
                      <a:pt x="20795" y="12865"/>
                    </a:cubicBezTo>
                    <a:close/>
                    <a:moveTo>
                      <a:pt x="775" y="0"/>
                    </a:moveTo>
                    <a:cubicBezTo>
                      <a:pt x="751" y="0"/>
                      <a:pt x="810" y="48"/>
                      <a:pt x="775" y="60"/>
                    </a:cubicBezTo>
                    <a:cubicBezTo>
                      <a:pt x="751" y="66"/>
                      <a:pt x="727" y="69"/>
                      <a:pt x="703" y="69"/>
                    </a:cubicBezTo>
                    <a:cubicBezTo>
                      <a:pt x="679" y="69"/>
                      <a:pt x="656" y="66"/>
                      <a:pt x="632" y="60"/>
                    </a:cubicBezTo>
                    <a:cubicBezTo>
                      <a:pt x="608" y="54"/>
                      <a:pt x="584" y="51"/>
                      <a:pt x="560" y="51"/>
                    </a:cubicBezTo>
                    <a:cubicBezTo>
                      <a:pt x="536" y="51"/>
                      <a:pt x="513" y="54"/>
                      <a:pt x="489" y="60"/>
                    </a:cubicBezTo>
                    <a:cubicBezTo>
                      <a:pt x="406" y="83"/>
                      <a:pt x="429" y="143"/>
                      <a:pt x="358" y="155"/>
                    </a:cubicBezTo>
                    <a:cubicBezTo>
                      <a:pt x="352" y="156"/>
                      <a:pt x="347" y="157"/>
                      <a:pt x="341" y="157"/>
                    </a:cubicBezTo>
                    <a:cubicBezTo>
                      <a:pt x="320" y="157"/>
                      <a:pt x="301" y="148"/>
                      <a:pt x="283" y="148"/>
                    </a:cubicBezTo>
                    <a:cubicBezTo>
                      <a:pt x="268" y="148"/>
                      <a:pt x="253" y="155"/>
                      <a:pt x="239" y="179"/>
                    </a:cubicBezTo>
                    <a:cubicBezTo>
                      <a:pt x="203" y="238"/>
                      <a:pt x="251" y="286"/>
                      <a:pt x="179" y="357"/>
                    </a:cubicBezTo>
                    <a:lnTo>
                      <a:pt x="155" y="334"/>
                    </a:lnTo>
                    <a:cubicBezTo>
                      <a:pt x="132" y="334"/>
                      <a:pt x="132" y="334"/>
                      <a:pt x="155" y="310"/>
                    </a:cubicBezTo>
                    <a:cubicBezTo>
                      <a:pt x="155" y="308"/>
                      <a:pt x="154" y="308"/>
                      <a:pt x="152" y="308"/>
                    </a:cubicBezTo>
                    <a:cubicBezTo>
                      <a:pt x="134" y="308"/>
                      <a:pt x="60" y="466"/>
                      <a:pt x="60" y="488"/>
                    </a:cubicBezTo>
                    <a:cubicBezTo>
                      <a:pt x="48" y="548"/>
                      <a:pt x="1" y="572"/>
                      <a:pt x="1" y="619"/>
                    </a:cubicBezTo>
                    <a:cubicBezTo>
                      <a:pt x="1" y="679"/>
                      <a:pt x="13" y="691"/>
                      <a:pt x="13" y="762"/>
                    </a:cubicBezTo>
                    <a:cubicBezTo>
                      <a:pt x="13" y="834"/>
                      <a:pt x="13" y="857"/>
                      <a:pt x="13" y="929"/>
                    </a:cubicBezTo>
                    <a:cubicBezTo>
                      <a:pt x="13" y="1024"/>
                      <a:pt x="84" y="1036"/>
                      <a:pt x="120" y="1107"/>
                    </a:cubicBezTo>
                    <a:cubicBezTo>
                      <a:pt x="155" y="1179"/>
                      <a:pt x="120" y="1250"/>
                      <a:pt x="191" y="1310"/>
                    </a:cubicBezTo>
                    <a:cubicBezTo>
                      <a:pt x="251" y="1381"/>
                      <a:pt x="298" y="1346"/>
                      <a:pt x="358" y="1369"/>
                    </a:cubicBezTo>
                    <a:cubicBezTo>
                      <a:pt x="441" y="1405"/>
                      <a:pt x="370" y="1477"/>
                      <a:pt x="358" y="1488"/>
                    </a:cubicBezTo>
                    <a:cubicBezTo>
                      <a:pt x="375" y="1492"/>
                      <a:pt x="393" y="1493"/>
                      <a:pt x="410" y="1493"/>
                    </a:cubicBezTo>
                    <a:cubicBezTo>
                      <a:pt x="452" y="1493"/>
                      <a:pt x="494" y="1485"/>
                      <a:pt x="536" y="1477"/>
                    </a:cubicBezTo>
                    <a:cubicBezTo>
                      <a:pt x="565" y="1459"/>
                      <a:pt x="585" y="1452"/>
                      <a:pt x="599" y="1452"/>
                    </a:cubicBezTo>
                    <a:cubicBezTo>
                      <a:pt x="631" y="1452"/>
                      <a:pt x="628" y="1491"/>
                      <a:pt x="620" y="1524"/>
                    </a:cubicBezTo>
                    <a:cubicBezTo>
                      <a:pt x="644" y="1465"/>
                      <a:pt x="846" y="1512"/>
                      <a:pt x="834" y="1453"/>
                    </a:cubicBezTo>
                    <a:lnTo>
                      <a:pt x="834" y="1453"/>
                    </a:lnTo>
                    <a:cubicBezTo>
                      <a:pt x="882" y="1488"/>
                      <a:pt x="929" y="1512"/>
                      <a:pt x="977" y="1512"/>
                    </a:cubicBezTo>
                    <a:cubicBezTo>
                      <a:pt x="977" y="1491"/>
                      <a:pt x="986" y="1487"/>
                      <a:pt x="1005" y="1487"/>
                    </a:cubicBezTo>
                    <a:cubicBezTo>
                      <a:pt x="1018" y="1487"/>
                      <a:pt x="1037" y="1488"/>
                      <a:pt x="1060" y="1488"/>
                    </a:cubicBezTo>
                    <a:cubicBezTo>
                      <a:pt x="1108" y="1488"/>
                      <a:pt x="1168" y="1441"/>
                      <a:pt x="1227" y="1441"/>
                    </a:cubicBezTo>
                    <a:cubicBezTo>
                      <a:pt x="1237" y="1441"/>
                      <a:pt x="1324" y="1535"/>
                      <a:pt x="1372" y="1535"/>
                    </a:cubicBezTo>
                    <a:cubicBezTo>
                      <a:pt x="1381" y="1535"/>
                      <a:pt x="1388" y="1531"/>
                      <a:pt x="1394" y="1524"/>
                    </a:cubicBezTo>
                    <a:cubicBezTo>
                      <a:pt x="1404" y="1504"/>
                      <a:pt x="1353" y="1422"/>
                      <a:pt x="1391" y="1422"/>
                    </a:cubicBezTo>
                    <a:cubicBezTo>
                      <a:pt x="1397" y="1422"/>
                      <a:pt x="1406" y="1424"/>
                      <a:pt x="1418" y="1429"/>
                    </a:cubicBezTo>
                    <a:cubicBezTo>
                      <a:pt x="1448" y="1444"/>
                      <a:pt x="1463" y="1459"/>
                      <a:pt x="1483" y="1459"/>
                    </a:cubicBezTo>
                    <a:cubicBezTo>
                      <a:pt x="1495" y="1459"/>
                      <a:pt x="1507" y="1454"/>
                      <a:pt x="1525" y="1441"/>
                    </a:cubicBezTo>
                    <a:cubicBezTo>
                      <a:pt x="1525" y="1441"/>
                      <a:pt x="1560" y="1393"/>
                      <a:pt x="1572" y="1393"/>
                    </a:cubicBezTo>
                    <a:cubicBezTo>
                      <a:pt x="1596" y="1429"/>
                      <a:pt x="1513" y="1488"/>
                      <a:pt x="1549" y="1512"/>
                    </a:cubicBezTo>
                    <a:cubicBezTo>
                      <a:pt x="1552" y="1514"/>
                      <a:pt x="1555" y="1515"/>
                      <a:pt x="1559" y="1515"/>
                    </a:cubicBezTo>
                    <a:cubicBezTo>
                      <a:pt x="1579" y="1515"/>
                      <a:pt x="1596" y="1488"/>
                      <a:pt x="1596" y="1488"/>
                    </a:cubicBezTo>
                    <a:cubicBezTo>
                      <a:pt x="1610" y="1474"/>
                      <a:pt x="1628" y="1469"/>
                      <a:pt x="1645" y="1469"/>
                    </a:cubicBezTo>
                    <a:cubicBezTo>
                      <a:pt x="1658" y="1469"/>
                      <a:pt x="1670" y="1472"/>
                      <a:pt x="1679" y="1477"/>
                    </a:cubicBezTo>
                    <a:cubicBezTo>
                      <a:pt x="1644" y="1477"/>
                      <a:pt x="1668" y="1488"/>
                      <a:pt x="1668" y="1512"/>
                    </a:cubicBezTo>
                    <a:cubicBezTo>
                      <a:pt x="1668" y="1503"/>
                      <a:pt x="1676" y="1501"/>
                      <a:pt x="1688" y="1501"/>
                    </a:cubicBezTo>
                    <a:cubicBezTo>
                      <a:pt x="1701" y="1501"/>
                      <a:pt x="1719" y="1504"/>
                      <a:pt x="1736" y="1504"/>
                    </a:cubicBezTo>
                    <a:cubicBezTo>
                      <a:pt x="1745" y="1504"/>
                      <a:pt x="1755" y="1503"/>
                      <a:pt x="1763" y="1500"/>
                    </a:cubicBezTo>
                    <a:cubicBezTo>
                      <a:pt x="1763" y="1488"/>
                      <a:pt x="1763" y="1477"/>
                      <a:pt x="1775" y="1477"/>
                    </a:cubicBezTo>
                    <a:cubicBezTo>
                      <a:pt x="1792" y="1472"/>
                      <a:pt x="1813" y="1469"/>
                      <a:pt x="1832" y="1469"/>
                    </a:cubicBezTo>
                    <a:cubicBezTo>
                      <a:pt x="1865" y="1469"/>
                      <a:pt x="1894" y="1478"/>
                      <a:pt x="1894" y="1500"/>
                    </a:cubicBezTo>
                    <a:cubicBezTo>
                      <a:pt x="1894" y="1514"/>
                      <a:pt x="1937" y="1528"/>
                      <a:pt x="1977" y="1528"/>
                    </a:cubicBezTo>
                    <a:cubicBezTo>
                      <a:pt x="2005" y="1528"/>
                      <a:pt x="2032" y="1520"/>
                      <a:pt x="2037" y="1500"/>
                    </a:cubicBezTo>
                    <a:cubicBezTo>
                      <a:pt x="2055" y="1500"/>
                      <a:pt x="2087" y="1506"/>
                      <a:pt x="2116" y="1506"/>
                    </a:cubicBezTo>
                    <a:cubicBezTo>
                      <a:pt x="2144" y="1506"/>
                      <a:pt x="2168" y="1500"/>
                      <a:pt x="2168" y="1477"/>
                    </a:cubicBezTo>
                    <a:cubicBezTo>
                      <a:pt x="2247" y="1503"/>
                      <a:pt x="2386" y="1582"/>
                      <a:pt x="2491" y="1582"/>
                    </a:cubicBezTo>
                    <a:cubicBezTo>
                      <a:pt x="2527" y="1582"/>
                      <a:pt x="2560" y="1572"/>
                      <a:pt x="2584" y="1548"/>
                    </a:cubicBezTo>
                    <a:lnTo>
                      <a:pt x="2584" y="1548"/>
                    </a:lnTo>
                    <a:cubicBezTo>
                      <a:pt x="2578" y="1598"/>
                      <a:pt x="2586" y="1615"/>
                      <a:pt x="2602" y="1615"/>
                    </a:cubicBezTo>
                    <a:cubicBezTo>
                      <a:pt x="2641" y="1615"/>
                      <a:pt x="2725" y="1520"/>
                      <a:pt x="2772" y="1520"/>
                    </a:cubicBezTo>
                    <a:cubicBezTo>
                      <a:pt x="2778" y="1520"/>
                      <a:pt x="2782" y="1522"/>
                      <a:pt x="2787" y="1524"/>
                    </a:cubicBezTo>
                    <a:cubicBezTo>
                      <a:pt x="2825" y="1553"/>
                      <a:pt x="2833" y="1605"/>
                      <a:pt x="2884" y="1605"/>
                    </a:cubicBezTo>
                    <a:cubicBezTo>
                      <a:pt x="2897" y="1605"/>
                      <a:pt x="2911" y="1602"/>
                      <a:pt x="2930" y="1596"/>
                    </a:cubicBezTo>
                    <a:cubicBezTo>
                      <a:pt x="2965" y="1560"/>
                      <a:pt x="3013" y="1524"/>
                      <a:pt x="3049" y="1488"/>
                    </a:cubicBezTo>
                    <a:lnTo>
                      <a:pt x="3049" y="1488"/>
                    </a:lnTo>
                    <a:cubicBezTo>
                      <a:pt x="3084" y="1536"/>
                      <a:pt x="3025" y="1572"/>
                      <a:pt x="3144" y="1572"/>
                    </a:cubicBezTo>
                    <a:cubicBezTo>
                      <a:pt x="3209" y="1572"/>
                      <a:pt x="3166" y="1523"/>
                      <a:pt x="3220" y="1523"/>
                    </a:cubicBezTo>
                    <a:cubicBezTo>
                      <a:pt x="3225" y="1523"/>
                      <a:pt x="3232" y="1523"/>
                      <a:pt x="3239" y="1524"/>
                    </a:cubicBezTo>
                    <a:cubicBezTo>
                      <a:pt x="3239" y="1548"/>
                      <a:pt x="3203" y="1607"/>
                      <a:pt x="3239" y="1631"/>
                    </a:cubicBezTo>
                    <a:cubicBezTo>
                      <a:pt x="3255" y="1642"/>
                      <a:pt x="3281" y="1648"/>
                      <a:pt x="3304" y="1648"/>
                    </a:cubicBezTo>
                    <a:cubicBezTo>
                      <a:pt x="3333" y="1648"/>
                      <a:pt x="3358" y="1639"/>
                      <a:pt x="3358" y="1619"/>
                    </a:cubicBezTo>
                    <a:cubicBezTo>
                      <a:pt x="3358" y="1607"/>
                      <a:pt x="3397" y="1605"/>
                      <a:pt x="3439" y="1605"/>
                    </a:cubicBezTo>
                    <a:cubicBezTo>
                      <a:pt x="3480" y="1605"/>
                      <a:pt x="3525" y="1607"/>
                      <a:pt x="3537" y="1607"/>
                    </a:cubicBezTo>
                    <a:cubicBezTo>
                      <a:pt x="3561" y="1607"/>
                      <a:pt x="3704" y="1607"/>
                      <a:pt x="3727" y="1655"/>
                    </a:cubicBezTo>
                    <a:cubicBezTo>
                      <a:pt x="3747" y="1705"/>
                      <a:pt x="3800" y="1730"/>
                      <a:pt x="3852" y="1730"/>
                    </a:cubicBezTo>
                    <a:cubicBezTo>
                      <a:pt x="3862" y="1730"/>
                      <a:pt x="3872" y="1729"/>
                      <a:pt x="3882" y="1727"/>
                    </a:cubicBezTo>
                    <a:cubicBezTo>
                      <a:pt x="3924" y="1727"/>
                      <a:pt x="3929" y="1689"/>
                      <a:pt x="3972" y="1689"/>
                    </a:cubicBezTo>
                    <a:cubicBezTo>
                      <a:pt x="3977" y="1689"/>
                      <a:pt x="3983" y="1689"/>
                      <a:pt x="3989" y="1691"/>
                    </a:cubicBezTo>
                    <a:cubicBezTo>
                      <a:pt x="4037" y="1691"/>
                      <a:pt x="4096" y="1703"/>
                      <a:pt x="4144" y="1727"/>
                    </a:cubicBezTo>
                    <a:cubicBezTo>
                      <a:pt x="4144" y="1727"/>
                      <a:pt x="4293" y="1779"/>
                      <a:pt x="4328" y="1779"/>
                    </a:cubicBezTo>
                    <a:cubicBezTo>
                      <a:pt x="4334" y="1779"/>
                      <a:pt x="4336" y="1778"/>
                      <a:pt x="4335" y="1774"/>
                    </a:cubicBezTo>
                    <a:cubicBezTo>
                      <a:pt x="4323" y="1752"/>
                      <a:pt x="4332" y="1743"/>
                      <a:pt x="4352" y="1743"/>
                    </a:cubicBezTo>
                    <a:cubicBezTo>
                      <a:pt x="4395" y="1743"/>
                      <a:pt x="4488" y="1782"/>
                      <a:pt x="4537" y="1798"/>
                    </a:cubicBezTo>
                    <a:cubicBezTo>
                      <a:pt x="4585" y="1810"/>
                      <a:pt x="4632" y="1810"/>
                      <a:pt x="4680" y="1822"/>
                    </a:cubicBezTo>
                    <a:cubicBezTo>
                      <a:pt x="4727" y="1822"/>
                      <a:pt x="4727" y="1822"/>
                      <a:pt x="4716" y="1798"/>
                    </a:cubicBezTo>
                    <a:cubicBezTo>
                      <a:pt x="4716" y="1796"/>
                      <a:pt x="4717" y="1796"/>
                      <a:pt x="4720" y="1796"/>
                    </a:cubicBezTo>
                    <a:cubicBezTo>
                      <a:pt x="4738" y="1796"/>
                      <a:pt x="4801" y="1822"/>
                      <a:pt x="4811" y="1822"/>
                    </a:cubicBezTo>
                    <a:cubicBezTo>
                      <a:pt x="4835" y="1822"/>
                      <a:pt x="4870" y="1834"/>
                      <a:pt x="4906" y="1834"/>
                    </a:cubicBezTo>
                    <a:cubicBezTo>
                      <a:pt x="4924" y="1834"/>
                      <a:pt x="4960" y="1828"/>
                      <a:pt x="4991" y="1828"/>
                    </a:cubicBezTo>
                    <a:cubicBezTo>
                      <a:pt x="5022" y="1828"/>
                      <a:pt x="5049" y="1834"/>
                      <a:pt x="5049" y="1858"/>
                    </a:cubicBezTo>
                    <a:cubicBezTo>
                      <a:pt x="5049" y="1893"/>
                      <a:pt x="5132" y="1917"/>
                      <a:pt x="5204" y="1917"/>
                    </a:cubicBezTo>
                    <a:cubicBezTo>
                      <a:pt x="5257" y="1917"/>
                      <a:pt x="5225" y="1879"/>
                      <a:pt x="5267" y="1879"/>
                    </a:cubicBezTo>
                    <a:cubicBezTo>
                      <a:pt x="5273" y="1879"/>
                      <a:pt x="5279" y="1880"/>
                      <a:pt x="5287" y="1881"/>
                    </a:cubicBezTo>
                    <a:cubicBezTo>
                      <a:pt x="5275" y="1917"/>
                      <a:pt x="5263" y="1941"/>
                      <a:pt x="5323" y="1953"/>
                    </a:cubicBezTo>
                    <a:cubicBezTo>
                      <a:pt x="5330" y="1956"/>
                      <a:pt x="5335" y="1958"/>
                      <a:pt x="5338" y="1958"/>
                    </a:cubicBezTo>
                    <a:cubicBezTo>
                      <a:pt x="5370" y="1958"/>
                      <a:pt x="5259" y="1820"/>
                      <a:pt x="5216" y="1798"/>
                    </a:cubicBezTo>
                    <a:lnTo>
                      <a:pt x="5204" y="1798"/>
                    </a:lnTo>
                    <a:cubicBezTo>
                      <a:pt x="5156" y="1774"/>
                      <a:pt x="5061" y="1774"/>
                      <a:pt x="5073" y="1727"/>
                    </a:cubicBezTo>
                    <a:cubicBezTo>
                      <a:pt x="5037" y="1715"/>
                      <a:pt x="4930" y="1727"/>
                      <a:pt x="4942" y="1679"/>
                    </a:cubicBezTo>
                    <a:lnTo>
                      <a:pt x="4942" y="1679"/>
                    </a:lnTo>
                    <a:cubicBezTo>
                      <a:pt x="4931" y="1701"/>
                      <a:pt x="4961" y="1775"/>
                      <a:pt x="4917" y="1775"/>
                    </a:cubicBezTo>
                    <a:cubicBezTo>
                      <a:pt x="4914" y="1775"/>
                      <a:pt x="4910" y="1775"/>
                      <a:pt x="4906" y="1774"/>
                    </a:cubicBezTo>
                    <a:cubicBezTo>
                      <a:pt x="4850" y="1763"/>
                      <a:pt x="4805" y="1690"/>
                      <a:pt x="4751" y="1690"/>
                    </a:cubicBezTo>
                    <a:cubicBezTo>
                      <a:pt x="4747" y="1690"/>
                      <a:pt x="4743" y="1690"/>
                      <a:pt x="4739" y="1691"/>
                    </a:cubicBezTo>
                    <a:cubicBezTo>
                      <a:pt x="4716" y="1691"/>
                      <a:pt x="4739" y="1727"/>
                      <a:pt x="4739" y="1727"/>
                    </a:cubicBezTo>
                    <a:cubicBezTo>
                      <a:pt x="4739" y="1735"/>
                      <a:pt x="4704" y="1743"/>
                      <a:pt x="4674" y="1743"/>
                    </a:cubicBezTo>
                    <a:cubicBezTo>
                      <a:pt x="4662" y="1743"/>
                      <a:pt x="4651" y="1742"/>
                      <a:pt x="4644" y="1738"/>
                    </a:cubicBezTo>
                    <a:cubicBezTo>
                      <a:pt x="4608" y="1738"/>
                      <a:pt x="4501" y="1703"/>
                      <a:pt x="4549" y="1667"/>
                    </a:cubicBezTo>
                    <a:cubicBezTo>
                      <a:pt x="4597" y="1631"/>
                      <a:pt x="4727" y="1667"/>
                      <a:pt x="4692" y="1619"/>
                    </a:cubicBezTo>
                    <a:cubicBezTo>
                      <a:pt x="4678" y="1585"/>
                      <a:pt x="4652" y="1566"/>
                      <a:pt x="4623" y="1566"/>
                    </a:cubicBezTo>
                    <a:cubicBezTo>
                      <a:pt x="4603" y="1566"/>
                      <a:pt x="4581" y="1576"/>
                      <a:pt x="4561" y="1596"/>
                    </a:cubicBezTo>
                    <a:cubicBezTo>
                      <a:pt x="4552" y="1608"/>
                      <a:pt x="4529" y="1613"/>
                      <a:pt x="4502" y="1613"/>
                    </a:cubicBezTo>
                    <a:cubicBezTo>
                      <a:pt x="4425" y="1613"/>
                      <a:pt x="4306" y="1574"/>
                      <a:pt x="4299" y="1532"/>
                    </a:cubicBezTo>
                    <a:lnTo>
                      <a:pt x="4299" y="1532"/>
                    </a:lnTo>
                    <a:cubicBezTo>
                      <a:pt x="4298" y="1550"/>
                      <a:pt x="4294" y="1585"/>
                      <a:pt x="4272" y="1585"/>
                    </a:cubicBezTo>
                    <a:cubicBezTo>
                      <a:pt x="4269" y="1585"/>
                      <a:pt x="4266" y="1585"/>
                      <a:pt x="4263" y="1584"/>
                    </a:cubicBezTo>
                    <a:cubicBezTo>
                      <a:pt x="4254" y="1584"/>
                      <a:pt x="4233" y="1582"/>
                      <a:pt x="4211" y="1582"/>
                    </a:cubicBezTo>
                    <a:cubicBezTo>
                      <a:pt x="4180" y="1582"/>
                      <a:pt x="4148" y="1586"/>
                      <a:pt x="4144" y="1604"/>
                    </a:cubicBezTo>
                    <a:lnTo>
                      <a:pt x="4144" y="1604"/>
                    </a:lnTo>
                    <a:cubicBezTo>
                      <a:pt x="4145" y="1534"/>
                      <a:pt x="3809" y="1476"/>
                      <a:pt x="3727" y="1453"/>
                    </a:cubicBezTo>
                    <a:cubicBezTo>
                      <a:pt x="3710" y="1451"/>
                      <a:pt x="3694" y="1450"/>
                      <a:pt x="3677" y="1450"/>
                    </a:cubicBezTo>
                    <a:cubicBezTo>
                      <a:pt x="3575" y="1450"/>
                      <a:pt x="3475" y="1478"/>
                      <a:pt x="3388" y="1520"/>
                    </a:cubicBezTo>
                    <a:lnTo>
                      <a:pt x="3388" y="1520"/>
                    </a:lnTo>
                    <a:cubicBezTo>
                      <a:pt x="3421" y="1499"/>
                      <a:pt x="3467" y="1461"/>
                      <a:pt x="3442" y="1453"/>
                    </a:cubicBezTo>
                    <a:lnTo>
                      <a:pt x="3382" y="1453"/>
                    </a:lnTo>
                    <a:cubicBezTo>
                      <a:pt x="3358" y="1453"/>
                      <a:pt x="3382" y="1453"/>
                      <a:pt x="3358" y="1429"/>
                    </a:cubicBezTo>
                    <a:cubicBezTo>
                      <a:pt x="3351" y="1414"/>
                      <a:pt x="3323" y="1394"/>
                      <a:pt x="3302" y="1394"/>
                    </a:cubicBezTo>
                    <a:cubicBezTo>
                      <a:pt x="3290" y="1394"/>
                      <a:pt x="3279" y="1400"/>
                      <a:pt x="3275" y="1417"/>
                    </a:cubicBezTo>
                    <a:cubicBezTo>
                      <a:pt x="3263" y="1465"/>
                      <a:pt x="3275" y="1465"/>
                      <a:pt x="3215" y="1465"/>
                    </a:cubicBezTo>
                    <a:cubicBezTo>
                      <a:pt x="3180" y="1465"/>
                      <a:pt x="3144" y="1453"/>
                      <a:pt x="3108" y="1453"/>
                    </a:cubicBezTo>
                    <a:cubicBezTo>
                      <a:pt x="3084" y="1441"/>
                      <a:pt x="3096" y="1417"/>
                      <a:pt x="3084" y="1417"/>
                    </a:cubicBezTo>
                    <a:lnTo>
                      <a:pt x="2918" y="1405"/>
                    </a:lnTo>
                    <a:cubicBezTo>
                      <a:pt x="2913" y="1404"/>
                      <a:pt x="2908" y="1404"/>
                      <a:pt x="2904" y="1404"/>
                    </a:cubicBezTo>
                    <a:cubicBezTo>
                      <a:pt x="2825" y="1404"/>
                      <a:pt x="2848" y="1500"/>
                      <a:pt x="2870" y="1500"/>
                    </a:cubicBezTo>
                    <a:cubicBezTo>
                      <a:pt x="2822" y="1500"/>
                      <a:pt x="2727" y="1393"/>
                      <a:pt x="2680" y="1369"/>
                    </a:cubicBezTo>
                    <a:cubicBezTo>
                      <a:pt x="2664" y="1359"/>
                      <a:pt x="2645" y="1353"/>
                      <a:pt x="2634" y="1353"/>
                    </a:cubicBezTo>
                    <a:cubicBezTo>
                      <a:pt x="2620" y="1353"/>
                      <a:pt x="2618" y="1362"/>
                      <a:pt x="2644" y="1381"/>
                    </a:cubicBezTo>
                    <a:cubicBezTo>
                      <a:pt x="2680" y="1417"/>
                      <a:pt x="2702" y="1453"/>
                      <a:pt x="2675" y="1453"/>
                    </a:cubicBezTo>
                    <a:cubicBezTo>
                      <a:pt x="2666" y="1453"/>
                      <a:pt x="2652" y="1450"/>
                      <a:pt x="2632" y="1441"/>
                    </a:cubicBezTo>
                    <a:cubicBezTo>
                      <a:pt x="2584" y="1417"/>
                      <a:pt x="2537" y="1405"/>
                      <a:pt x="2501" y="1369"/>
                    </a:cubicBezTo>
                    <a:cubicBezTo>
                      <a:pt x="2501" y="1369"/>
                      <a:pt x="2470" y="1348"/>
                      <a:pt x="2456" y="1346"/>
                    </a:cubicBezTo>
                    <a:lnTo>
                      <a:pt x="2456" y="1346"/>
                    </a:lnTo>
                    <a:cubicBezTo>
                      <a:pt x="2478" y="1351"/>
                      <a:pt x="2489" y="1417"/>
                      <a:pt x="2477" y="1429"/>
                    </a:cubicBezTo>
                    <a:cubicBezTo>
                      <a:pt x="2476" y="1430"/>
                      <a:pt x="2475" y="1430"/>
                      <a:pt x="2474" y="1430"/>
                    </a:cubicBezTo>
                    <a:cubicBezTo>
                      <a:pt x="2453" y="1430"/>
                      <a:pt x="2357" y="1346"/>
                      <a:pt x="2346" y="1346"/>
                    </a:cubicBezTo>
                    <a:cubicBezTo>
                      <a:pt x="2312" y="1317"/>
                      <a:pt x="2297" y="1307"/>
                      <a:pt x="2292" y="1307"/>
                    </a:cubicBezTo>
                    <a:cubicBezTo>
                      <a:pt x="2277" y="1307"/>
                      <a:pt x="2379" y="1420"/>
                      <a:pt x="2370" y="1429"/>
                    </a:cubicBezTo>
                    <a:cubicBezTo>
                      <a:pt x="2361" y="1429"/>
                      <a:pt x="2264" y="1363"/>
                      <a:pt x="2222" y="1363"/>
                    </a:cubicBezTo>
                    <a:cubicBezTo>
                      <a:pt x="2211" y="1363"/>
                      <a:pt x="2203" y="1368"/>
                      <a:pt x="2203" y="1381"/>
                    </a:cubicBezTo>
                    <a:cubicBezTo>
                      <a:pt x="2203" y="1339"/>
                      <a:pt x="2033" y="1333"/>
                      <a:pt x="1914" y="1333"/>
                    </a:cubicBezTo>
                    <a:cubicBezTo>
                      <a:pt x="1867" y="1333"/>
                      <a:pt x="1827" y="1334"/>
                      <a:pt x="1810" y="1334"/>
                    </a:cubicBezTo>
                    <a:cubicBezTo>
                      <a:pt x="1751" y="1346"/>
                      <a:pt x="1679" y="1357"/>
                      <a:pt x="1608" y="1369"/>
                    </a:cubicBezTo>
                    <a:cubicBezTo>
                      <a:pt x="1555" y="1369"/>
                      <a:pt x="1530" y="1332"/>
                      <a:pt x="1501" y="1332"/>
                    </a:cubicBezTo>
                    <a:cubicBezTo>
                      <a:pt x="1497" y="1332"/>
                      <a:pt x="1493" y="1332"/>
                      <a:pt x="1489" y="1334"/>
                    </a:cubicBezTo>
                    <a:cubicBezTo>
                      <a:pt x="1453" y="1357"/>
                      <a:pt x="1418" y="1393"/>
                      <a:pt x="1382" y="1393"/>
                    </a:cubicBezTo>
                    <a:cubicBezTo>
                      <a:pt x="1382" y="1393"/>
                      <a:pt x="1463" y="1295"/>
                      <a:pt x="1431" y="1295"/>
                    </a:cubicBezTo>
                    <a:cubicBezTo>
                      <a:pt x="1424" y="1295"/>
                      <a:pt x="1412" y="1300"/>
                      <a:pt x="1394" y="1310"/>
                    </a:cubicBezTo>
                    <a:cubicBezTo>
                      <a:pt x="1358" y="1322"/>
                      <a:pt x="1275" y="1322"/>
                      <a:pt x="1275" y="1357"/>
                    </a:cubicBezTo>
                    <a:cubicBezTo>
                      <a:pt x="1275" y="1373"/>
                      <a:pt x="1265" y="1377"/>
                      <a:pt x="1252" y="1377"/>
                    </a:cubicBezTo>
                    <a:cubicBezTo>
                      <a:pt x="1234" y="1377"/>
                      <a:pt x="1211" y="1369"/>
                      <a:pt x="1195" y="1369"/>
                    </a:cubicBezTo>
                    <a:cubicBezTo>
                      <a:pt x="1186" y="1369"/>
                      <a:pt x="1179" y="1372"/>
                      <a:pt x="1179" y="1381"/>
                    </a:cubicBezTo>
                    <a:cubicBezTo>
                      <a:pt x="1179" y="1346"/>
                      <a:pt x="1168" y="1310"/>
                      <a:pt x="1084" y="1298"/>
                    </a:cubicBezTo>
                    <a:cubicBezTo>
                      <a:pt x="1082" y="1297"/>
                      <a:pt x="1080" y="1297"/>
                      <a:pt x="1078" y="1297"/>
                    </a:cubicBezTo>
                    <a:cubicBezTo>
                      <a:pt x="1035" y="1297"/>
                      <a:pt x="1022" y="1406"/>
                      <a:pt x="965" y="1417"/>
                    </a:cubicBezTo>
                    <a:cubicBezTo>
                      <a:pt x="943" y="1425"/>
                      <a:pt x="925" y="1429"/>
                      <a:pt x="909" y="1429"/>
                    </a:cubicBezTo>
                    <a:cubicBezTo>
                      <a:pt x="810" y="1429"/>
                      <a:pt x="810" y="1291"/>
                      <a:pt x="810" y="1250"/>
                    </a:cubicBezTo>
                    <a:cubicBezTo>
                      <a:pt x="751" y="1310"/>
                      <a:pt x="691" y="1357"/>
                      <a:pt x="620" y="1393"/>
                    </a:cubicBezTo>
                    <a:cubicBezTo>
                      <a:pt x="596" y="1357"/>
                      <a:pt x="572" y="1322"/>
                      <a:pt x="536" y="1286"/>
                    </a:cubicBezTo>
                    <a:cubicBezTo>
                      <a:pt x="533" y="1301"/>
                      <a:pt x="523" y="1307"/>
                      <a:pt x="510" y="1307"/>
                    </a:cubicBezTo>
                    <a:cubicBezTo>
                      <a:pt x="482" y="1307"/>
                      <a:pt x="442" y="1282"/>
                      <a:pt x="417" y="1274"/>
                    </a:cubicBezTo>
                    <a:cubicBezTo>
                      <a:pt x="392" y="1266"/>
                      <a:pt x="337" y="1257"/>
                      <a:pt x="307" y="1257"/>
                    </a:cubicBezTo>
                    <a:cubicBezTo>
                      <a:pt x="295" y="1257"/>
                      <a:pt x="286" y="1259"/>
                      <a:pt x="286" y="1262"/>
                    </a:cubicBezTo>
                    <a:cubicBezTo>
                      <a:pt x="286" y="1203"/>
                      <a:pt x="382" y="1203"/>
                      <a:pt x="263" y="1131"/>
                    </a:cubicBezTo>
                    <a:cubicBezTo>
                      <a:pt x="191" y="1060"/>
                      <a:pt x="191" y="1024"/>
                      <a:pt x="251" y="1000"/>
                    </a:cubicBezTo>
                    <a:cubicBezTo>
                      <a:pt x="239" y="982"/>
                      <a:pt x="227" y="979"/>
                      <a:pt x="215" y="979"/>
                    </a:cubicBezTo>
                    <a:cubicBezTo>
                      <a:pt x="209" y="979"/>
                      <a:pt x="203" y="980"/>
                      <a:pt x="197" y="980"/>
                    </a:cubicBezTo>
                    <a:cubicBezTo>
                      <a:pt x="191" y="980"/>
                      <a:pt x="185" y="979"/>
                      <a:pt x="179" y="976"/>
                    </a:cubicBezTo>
                    <a:cubicBezTo>
                      <a:pt x="155" y="965"/>
                      <a:pt x="144" y="881"/>
                      <a:pt x="132" y="834"/>
                    </a:cubicBezTo>
                    <a:cubicBezTo>
                      <a:pt x="122" y="820"/>
                      <a:pt x="113" y="817"/>
                      <a:pt x="104" y="817"/>
                    </a:cubicBezTo>
                    <a:cubicBezTo>
                      <a:pt x="96" y="817"/>
                      <a:pt x="89" y="819"/>
                      <a:pt x="81" y="819"/>
                    </a:cubicBezTo>
                    <a:cubicBezTo>
                      <a:pt x="74" y="819"/>
                      <a:pt x="67" y="817"/>
                      <a:pt x="60" y="810"/>
                    </a:cubicBezTo>
                    <a:cubicBezTo>
                      <a:pt x="36" y="774"/>
                      <a:pt x="60" y="715"/>
                      <a:pt x="36" y="703"/>
                    </a:cubicBezTo>
                    <a:cubicBezTo>
                      <a:pt x="55" y="703"/>
                      <a:pt x="67" y="706"/>
                      <a:pt x="74" y="706"/>
                    </a:cubicBezTo>
                    <a:cubicBezTo>
                      <a:pt x="84" y="706"/>
                      <a:pt x="84" y="698"/>
                      <a:pt x="84" y="655"/>
                    </a:cubicBezTo>
                    <a:cubicBezTo>
                      <a:pt x="96" y="607"/>
                      <a:pt x="108" y="560"/>
                      <a:pt x="132" y="524"/>
                    </a:cubicBezTo>
                    <a:cubicBezTo>
                      <a:pt x="155" y="524"/>
                      <a:pt x="179" y="536"/>
                      <a:pt x="167" y="584"/>
                    </a:cubicBezTo>
                    <a:cubicBezTo>
                      <a:pt x="167" y="607"/>
                      <a:pt x="155" y="631"/>
                      <a:pt x="179" y="643"/>
                    </a:cubicBezTo>
                    <a:cubicBezTo>
                      <a:pt x="215" y="524"/>
                      <a:pt x="167" y="488"/>
                      <a:pt x="215" y="381"/>
                    </a:cubicBezTo>
                    <a:cubicBezTo>
                      <a:pt x="225" y="352"/>
                      <a:pt x="232" y="341"/>
                      <a:pt x="237" y="341"/>
                    </a:cubicBezTo>
                    <a:cubicBezTo>
                      <a:pt x="252" y="341"/>
                      <a:pt x="254" y="417"/>
                      <a:pt x="263" y="417"/>
                    </a:cubicBezTo>
                    <a:lnTo>
                      <a:pt x="298" y="345"/>
                    </a:lnTo>
                    <a:cubicBezTo>
                      <a:pt x="310" y="298"/>
                      <a:pt x="322" y="286"/>
                      <a:pt x="370" y="286"/>
                    </a:cubicBezTo>
                    <a:cubicBezTo>
                      <a:pt x="417" y="286"/>
                      <a:pt x="560" y="238"/>
                      <a:pt x="489" y="191"/>
                    </a:cubicBezTo>
                    <a:cubicBezTo>
                      <a:pt x="525" y="191"/>
                      <a:pt x="525" y="167"/>
                      <a:pt x="536" y="167"/>
                    </a:cubicBezTo>
                    <a:cubicBezTo>
                      <a:pt x="537" y="166"/>
                      <a:pt x="538" y="165"/>
                      <a:pt x="539" y="165"/>
                    </a:cubicBezTo>
                    <a:cubicBezTo>
                      <a:pt x="547" y="165"/>
                      <a:pt x="537" y="227"/>
                      <a:pt x="548" y="238"/>
                    </a:cubicBezTo>
                    <a:cubicBezTo>
                      <a:pt x="552" y="242"/>
                      <a:pt x="558" y="244"/>
                      <a:pt x="564" y="244"/>
                    </a:cubicBezTo>
                    <a:cubicBezTo>
                      <a:pt x="576" y="244"/>
                      <a:pt x="592" y="238"/>
                      <a:pt x="608" y="238"/>
                    </a:cubicBezTo>
                    <a:cubicBezTo>
                      <a:pt x="715" y="191"/>
                      <a:pt x="703" y="107"/>
                      <a:pt x="822" y="107"/>
                    </a:cubicBezTo>
                    <a:cubicBezTo>
                      <a:pt x="810" y="143"/>
                      <a:pt x="822" y="179"/>
                      <a:pt x="846" y="203"/>
                    </a:cubicBezTo>
                    <a:cubicBezTo>
                      <a:pt x="860" y="221"/>
                      <a:pt x="880" y="229"/>
                      <a:pt x="901" y="229"/>
                    </a:cubicBezTo>
                    <a:cubicBezTo>
                      <a:pt x="933" y="229"/>
                      <a:pt x="965" y="208"/>
                      <a:pt x="965" y="179"/>
                    </a:cubicBezTo>
                    <a:cubicBezTo>
                      <a:pt x="965" y="214"/>
                      <a:pt x="989" y="250"/>
                      <a:pt x="1048" y="262"/>
                    </a:cubicBezTo>
                    <a:cubicBezTo>
                      <a:pt x="1048" y="243"/>
                      <a:pt x="1025" y="162"/>
                      <a:pt x="1060" y="162"/>
                    </a:cubicBezTo>
                    <a:cubicBezTo>
                      <a:pt x="1068" y="162"/>
                      <a:pt x="1080" y="167"/>
                      <a:pt x="1096" y="179"/>
                    </a:cubicBezTo>
                    <a:cubicBezTo>
                      <a:pt x="1144" y="203"/>
                      <a:pt x="1144" y="250"/>
                      <a:pt x="1215" y="250"/>
                    </a:cubicBezTo>
                    <a:cubicBezTo>
                      <a:pt x="1253" y="250"/>
                      <a:pt x="1276" y="235"/>
                      <a:pt x="1308" y="235"/>
                    </a:cubicBezTo>
                    <a:cubicBezTo>
                      <a:pt x="1316" y="235"/>
                      <a:pt x="1325" y="236"/>
                      <a:pt x="1334" y="238"/>
                    </a:cubicBezTo>
                    <a:cubicBezTo>
                      <a:pt x="1334" y="260"/>
                      <a:pt x="1411" y="264"/>
                      <a:pt x="1481" y="264"/>
                    </a:cubicBezTo>
                    <a:cubicBezTo>
                      <a:pt x="1527" y="264"/>
                      <a:pt x="1570" y="262"/>
                      <a:pt x="1584" y="262"/>
                    </a:cubicBezTo>
                    <a:cubicBezTo>
                      <a:pt x="1656" y="250"/>
                      <a:pt x="1560" y="203"/>
                      <a:pt x="1584" y="191"/>
                    </a:cubicBezTo>
                    <a:cubicBezTo>
                      <a:pt x="1593" y="186"/>
                      <a:pt x="1601" y="183"/>
                      <a:pt x="1609" y="183"/>
                    </a:cubicBezTo>
                    <a:cubicBezTo>
                      <a:pt x="1657" y="183"/>
                      <a:pt x="1693" y="264"/>
                      <a:pt x="1703" y="274"/>
                    </a:cubicBezTo>
                    <a:cubicBezTo>
                      <a:pt x="1703" y="298"/>
                      <a:pt x="1822" y="298"/>
                      <a:pt x="1846" y="298"/>
                    </a:cubicBezTo>
                    <a:cubicBezTo>
                      <a:pt x="1941" y="298"/>
                      <a:pt x="2025" y="286"/>
                      <a:pt x="2108" y="274"/>
                    </a:cubicBezTo>
                    <a:cubicBezTo>
                      <a:pt x="2168" y="262"/>
                      <a:pt x="2227" y="238"/>
                      <a:pt x="2299" y="238"/>
                    </a:cubicBezTo>
                    <a:cubicBezTo>
                      <a:pt x="2310" y="249"/>
                      <a:pt x="2173" y="335"/>
                      <a:pt x="2207" y="335"/>
                    </a:cubicBezTo>
                    <a:cubicBezTo>
                      <a:pt x="2209" y="335"/>
                      <a:pt x="2212" y="334"/>
                      <a:pt x="2215" y="334"/>
                    </a:cubicBezTo>
                    <a:cubicBezTo>
                      <a:pt x="2275" y="322"/>
                      <a:pt x="2489" y="286"/>
                      <a:pt x="2501" y="262"/>
                    </a:cubicBezTo>
                    <a:cubicBezTo>
                      <a:pt x="2501" y="298"/>
                      <a:pt x="2537" y="322"/>
                      <a:pt x="2596" y="322"/>
                    </a:cubicBezTo>
                    <a:cubicBezTo>
                      <a:pt x="2620" y="328"/>
                      <a:pt x="2644" y="331"/>
                      <a:pt x="2668" y="331"/>
                    </a:cubicBezTo>
                    <a:cubicBezTo>
                      <a:pt x="2692" y="331"/>
                      <a:pt x="2715" y="328"/>
                      <a:pt x="2739" y="322"/>
                    </a:cubicBezTo>
                    <a:cubicBezTo>
                      <a:pt x="2787" y="322"/>
                      <a:pt x="2799" y="298"/>
                      <a:pt x="2834" y="298"/>
                    </a:cubicBezTo>
                    <a:cubicBezTo>
                      <a:pt x="2851" y="295"/>
                      <a:pt x="2866" y="293"/>
                      <a:pt x="2881" y="293"/>
                    </a:cubicBezTo>
                    <a:cubicBezTo>
                      <a:pt x="2971" y="293"/>
                      <a:pt x="3026" y="350"/>
                      <a:pt x="3108" y="381"/>
                    </a:cubicBezTo>
                    <a:cubicBezTo>
                      <a:pt x="3132" y="381"/>
                      <a:pt x="3132" y="381"/>
                      <a:pt x="3132" y="357"/>
                    </a:cubicBezTo>
                    <a:cubicBezTo>
                      <a:pt x="3168" y="357"/>
                      <a:pt x="3203" y="357"/>
                      <a:pt x="3239" y="369"/>
                    </a:cubicBezTo>
                    <a:cubicBezTo>
                      <a:pt x="3299" y="369"/>
                      <a:pt x="3358" y="357"/>
                      <a:pt x="3430" y="357"/>
                    </a:cubicBezTo>
                    <a:cubicBezTo>
                      <a:pt x="3477" y="369"/>
                      <a:pt x="3537" y="381"/>
                      <a:pt x="3584" y="393"/>
                    </a:cubicBezTo>
                    <a:cubicBezTo>
                      <a:pt x="3600" y="393"/>
                      <a:pt x="3627" y="404"/>
                      <a:pt x="3650" y="404"/>
                    </a:cubicBezTo>
                    <a:cubicBezTo>
                      <a:pt x="3661" y="404"/>
                      <a:pt x="3672" y="401"/>
                      <a:pt x="3680" y="393"/>
                    </a:cubicBezTo>
                    <a:cubicBezTo>
                      <a:pt x="3705" y="390"/>
                      <a:pt x="3731" y="388"/>
                      <a:pt x="3756" y="388"/>
                    </a:cubicBezTo>
                    <a:cubicBezTo>
                      <a:pt x="3826" y="388"/>
                      <a:pt x="3896" y="399"/>
                      <a:pt x="3965" y="417"/>
                    </a:cubicBezTo>
                    <a:cubicBezTo>
                      <a:pt x="3981" y="417"/>
                      <a:pt x="4071" y="412"/>
                      <a:pt x="4130" y="412"/>
                    </a:cubicBezTo>
                    <a:cubicBezTo>
                      <a:pt x="4159" y="412"/>
                      <a:pt x="4180" y="413"/>
                      <a:pt x="4180" y="417"/>
                    </a:cubicBezTo>
                    <a:cubicBezTo>
                      <a:pt x="4192" y="429"/>
                      <a:pt x="4156" y="453"/>
                      <a:pt x="4144" y="464"/>
                    </a:cubicBezTo>
                    <a:lnTo>
                      <a:pt x="4251" y="453"/>
                    </a:lnTo>
                    <a:cubicBezTo>
                      <a:pt x="4251" y="453"/>
                      <a:pt x="4323" y="405"/>
                      <a:pt x="4346" y="405"/>
                    </a:cubicBezTo>
                    <a:cubicBezTo>
                      <a:pt x="4358" y="405"/>
                      <a:pt x="4346" y="453"/>
                      <a:pt x="4358" y="453"/>
                    </a:cubicBezTo>
                    <a:cubicBezTo>
                      <a:pt x="4394" y="476"/>
                      <a:pt x="4430" y="488"/>
                      <a:pt x="4477" y="488"/>
                    </a:cubicBezTo>
                    <a:cubicBezTo>
                      <a:pt x="4493" y="488"/>
                      <a:pt x="4514" y="487"/>
                      <a:pt x="4535" y="487"/>
                    </a:cubicBezTo>
                    <a:cubicBezTo>
                      <a:pt x="4576" y="487"/>
                      <a:pt x="4615" y="492"/>
                      <a:pt x="4609" y="522"/>
                    </a:cubicBezTo>
                    <a:lnTo>
                      <a:pt x="4609" y="522"/>
                    </a:lnTo>
                    <a:cubicBezTo>
                      <a:pt x="4614" y="510"/>
                      <a:pt x="4668" y="488"/>
                      <a:pt x="4668" y="488"/>
                    </a:cubicBezTo>
                    <a:cubicBezTo>
                      <a:pt x="4692" y="524"/>
                      <a:pt x="4716" y="536"/>
                      <a:pt x="4787" y="548"/>
                    </a:cubicBezTo>
                    <a:cubicBezTo>
                      <a:pt x="4835" y="560"/>
                      <a:pt x="4870" y="560"/>
                      <a:pt x="4918" y="560"/>
                    </a:cubicBezTo>
                    <a:cubicBezTo>
                      <a:pt x="4937" y="560"/>
                      <a:pt x="4926" y="544"/>
                      <a:pt x="4939" y="544"/>
                    </a:cubicBezTo>
                    <a:cubicBezTo>
                      <a:pt x="4942" y="544"/>
                      <a:pt x="4947" y="545"/>
                      <a:pt x="4954" y="548"/>
                    </a:cubicBezTo>
                    <a:cubicBezTo>
                      <a:pt x="5025" y="560"/>
                      <a:pt x="5049" y="595"/>
                      <a:pt x="5132" y="607"/>
                    </a:cubicBezTo>
                    <a:cubicBezTo>
                      <a:pt x="5168" y="607"/>
                      <a:pt x="5347" y="631"/>
                      <a:pt x="5335" y="679"/>
                    </a:cubicBezTo>
                    <a:cubicBezTo>
                      <a:pt x="5341" y="680"/>
                      <a:pt x="5347" y="680"/>
                      <a:pt x="5352" y="680"/>
                    </a:cubicBezTo>
                    <a:cubicBezTo>
                      <a:pt x="5410" y="680"/>
                      <a:pt x="5363" y="619"/>
                      <a:pt x="5418" y="619"/>
                    </a:cubicBezTo>
                    <a:cubicBezTo>
                      <a:pt x="5454" y="619"/>
                      <a:pt x="5478" y="655"/>
                      <a:pt x="5478" y="679"/>
                    </a:cubicBezTo>
                    <a:cubicBezTo>
                      <a:pt x="5501" y="691"/>
                      <a:pt x="5525" y="703"/>
                      <a:pt x="5537" y="715"/>
                    </a:cubicBezTo>
                    <a:cubicBezTo>
                      <a:pt x="5596" y="726"/>
                      <a:pt x="5838" y="715"/>
                      <a:pt x="5835" y="760"/>
                    </a:cubicBezTo>
                    <a:lnTo>
                      <a:pt x="5835" y="760"/>
                    </a:lnTo>
                    <a:cubicBezTo>
                      <a:pt x="5839" y="744"/>
                      <a:pt x="5877" y="689"/>
                      <a:pt x="5900" y="689"/>
                    </a:cubicBezTo>
                    <a:cubicBezTo>
                      <a:pt x="5902" y="689"/>
                      <a:pt x="5904" y="690"/>
                      <a:pt x="5906" y="691"/>
                    </a:cubicBezTo>
                    <a:cubicBezTo>
                      <a:pt x="5942" y="703"/>
                      <a:pt x="5942" y="726"/>
                      <a:pt x="5942" y="738"/>
                    </a:cubicBezTo>
                    <a:cubicBezTo>
                      <a:pt x="5954" y="750"/>
                      <a:pt x="5978" y="750"/>
                      <a:pt x="5990" y="762"/>
                    </a:cubicBezTo>
                    <a:cubicBezTo>
                      <a:pt x="6025" y="786"/>
                      <a:pt x="6061" y="798"/>
                      <a:pt x="6109" y="798"/>
                    </a:cubicBezTo>
                    <a:cubicBezTo>
                      <a:pt x="6121" y="798"/>
                      <a:pt x="6144" y="798"/>
                      <a:pt x="6156" y="822"/>
                    </a:cubicBezTo>
                    <a:cubicBezTo>
                      <a:pt x="6168" y="834"/>
                      <a:pt x="6097" y="869"/>
                      <a:pt x="6109" y="881"/>
                    </a:cubicBezTo>
                    <a:cubicBezTo>
                      <a:pt x="6117" y="889"/>
                      <a:pt x="6134" y="892"/>
                      <a:pt x="6154" y="892"/>
                    </a:cubicBezTo>
                    <a:cubicBezTo>
                      <a:pt x="6195" y="892"/>
                      <a:pt x="6248" y="881"/>
                      <a:pt x="6263" y="881"/>
                    </a:cubicBezTo>
                    <a:cubicBezTo>
                      <a:pt x="6347" y="917"/>
                      <a:pt x="6430" y="941"/>
                      <a:pt x="6502" y="988"/>
                    </a:cubicBezTo>
                    <a:cubicBezTo>
                      <a:pt x="6510" y="992"/>
                      <a:pt x="6517" y="993"/>
                      <a:pt x="6523" y="993"/>
                    </a:cubicBezTo>
                    <a:cubicBezTo>
                      <a:pt x="6565" y="993"/>
                      <a:pt x="6565" y="923"/>
                      <a:pt x="6602" y="923"/>
                    </a:cubicBezTo>
                    <a:cubicBezTo>
                      <a:pt x="6615" y="923"/>
                      <a:pt x="6632" y="931"/>
                      <a:pt x="6656" y="953"/>
                    </a:cubicBezTo>
                    <a:cubicBezTo>
                      <a:pt x="6704" y="988"/>
                      <a:pt x="6728" y="1036"/>
                      <a:pt x="6823" y="1048"/>
                    </a:cubicBezTo>
                    <a:cubicBezTo>
                      <a:pt x="6847" y="1048"/>
                      <a:pt x="6902" y="1021"/>
                      <a:pt x="6933" y="1021"/>
                    </a:cubicBezTo>
                    <a:cubicBezTo>
                      <a:pt x="6949" y="1021"/>
                      <a:pt x="6958" y="1028"/>
                      <a:pt x="6954" y="1048"/>
                    </a:cubicBezTo>
                    <a:cubicBezTo>
                      <a:pt x="6947" y="1083"/>
                      <a:pt x="6990" y="1093"/>
                      <a:pt x="7036" y="1093"/>
                    </a:cubicBezTo>
                    <a:cubicBezTo>
                      <a:pt x="7068" y="1093"/>
                      <a:pt x="7101" y="1088"/>
                      <a:pt x="7121" y="1084"/>
                    </a:cubicBezTo>
                    <a:cubicBezTo>
                      <a:pt x="7129" y="1083"/>
                      <a:pt x="7136" y="1082"/>
                      <a:pt x="7143" y="1082"/>
                    </a:cubicBezTo>
                    <a:cubicBezTo>
                      <a:pt x="7228" y="1082"/>
                      <a:pt x="7234" y="1146"/>
                      <a:pt x="7311" y="1179"/>
                    </a:cubicBezTo>
                    <a:cubicBezTo>
                      <a:pt x="7324" y="1184"/>
                      <a:pt x="7334" y="1187"/>
                      <a:pt x="7342" y="1187"/>
                    </a:cubicBezTo>
                    <a:cubicBezTo>
                      <a:pt x="7385" y="1187"/>
                      <a:pt x="7362" y="1117"/>
                      <a:pt x="7383" y="1107"/>
                    </a:cubicBezTo>
                    <a:cubicBezTo>
                      <a:pt x="7385" y="1105"/>
                      <a:pt x="7387" y="1105"/>
                      <a:pt x="7389" y="1105"/>
                    </a:cubicBezTo>
                    <a:cubicBezTo>
                      <a:pt x="7414" y="1105"/>
                      <a:pt x="7459" y="1194"/>
                      <a:pt x="7492" y="1194"/>
                    </a:cubicBezTo>
                    <a:cubicBezTo>
                      <a:pt x="7495" y="1194"/>
                      <a:pt x="7499" y="1193"/>
                      <a:pt x="7502" y="1191"/>
                    </a:cubicBezTo>
                    <a:cubicBezTo>
                      <a:pt x="7514" y="1191"/>
                      <a:pt x="7490" y="1167"/>
                      <a:pt x="7514" y="1155"/>
                    </a:cubicBezTo>
                    <a:cubicBezTo>
                      <a:pt x="7537" y="1155"/>
                      <a:pt x="7561" y="1167"/>
                      <a:pt x="7585" y="1179"/>
                    </a:cubicBezTo>
                    <a:cubicBezTo>
                      <a:pt x="7621" y="1226"/>
                      <a:pt x="7537" y="1238"/>
                      <a:pt x="7633" y="1286"/>
                    </a:cubicBezTo>
                    <a:cubicBezTo>
                      <a:pt x="7764" y="1357"/>
                      <a:pt x="7906" y="1393"/>
                      <a:pt x="8049" y="1417"/>
                    </a:cubicBezTo>
                    <a:cubicBezTo>
                      <a:pt x="8085" y="1417"/>
                      <a:pt x="8121" y="1429"/>
                      <a:pt x="8145" y="1429"/>
                    </a:cubicBezTo>
                    <a:cubicBezTo>
                      <a:pt x="8150" y="1428"/>
                      <a:pt x="8155" y="1428"/>
                      <a:pt x="8159" y="1428"/>
                    </a:cubicBezTo>
                    <a:cubicBezTo>
                      <a:pt x="8229" y="1428"/>
                      <a:pt x="8145" y="1512"/>
                      <a:pt x="8145" y="1512"/>
                    </a:cubicBezTo>
                    <a:cubicBezTo>
                      <a:pt x="8152" y="1514"/>
                      <a:pt x="8160" y="1515"/>
                      <a:pt x="8166" y="1515"/>
                    </a:cubicBezTo>
                    <a:cubicBezTo>
                      <a:pt x="8208" y="1515"/>
                      <a:pt x="8225" y="1475"/>
                      <a:pt x="8251" y="1475"/>
                    </a:cubicBezTo>
                    <a:cubicBezTo>
                      <a:pt x="8263" y="1475"/>
                      <a:pt x="8278" y="1484"/>
                      <a:pt x="8299" y="1512"/>
                    </a:cubicBezTo>
                    <a:cubicBezTo>
                      <a:pt x="8323" y="1524"/>
                      <a:pt x="8347" y="1536"/>
                      <a:pt x="8371" y="1536"/>
                    </a:cubicBezTo>
                    <a:cubicBezTo>
                      <a:pt x="8418" y="1536"/>
                      <a:pt x="8764" y="1607"/>
                      <a:pt x="8752" y="1667"/>
                    </a:cubicBezTo>
                    <a:lnTo>
                      <a:pt x="8907" y="1643"/>
                    </a:lnTo>
                    <a:lnTo>
                      <a:pt x="8907" y="1643"/>
                    </a:lnTo>
                    <a:cubicBezTo>
                      <a:pt x="8895" y="1679"/>
                      <a:pt x="8954" y="1715"/>
                      <a:pt x="9002" y="1738"/>
                    </a:cubicBezTo>
                    <a:cubicBezTo>
                      <a:pt x="9049" y="1762"/>
                      <a:pt x="9038" y="1798"/>
                      <a:pt x="9061" y="1834"/>
                    </a:cubicBezTo>
                    <a:cubicBezTo>
                      <a:pt x="9064" y="1840"/>
                      <a:pt x="9069" y="1843"/>
                      <a:pt x="9076" y="1843"/>
                    </a:cubicBezTo>
                    <a:cubicBezTo>
                      <a:pt x="9105" y="1843"/>
                      <a:pt x="9167" y="1806"/>
                      <a:pt x="9215" y="1806"/>
                    </a:cubicBezTo>
                    <a:cubicBezTo>
                      <a:pt x="9224" y="1806"/>
                      <a:pt x="9232" y="1807"/>
                      <a:pt x="9240" y="1810"/>
                    </a:cubicBezTo>
                    <a:cubicBezTo>
                      <a:pt x="9240" y="1822"/>
                      <a:pt x="9169" y="1893"/>
                      <a:pt x="9192" y="1905"/>
                    </a:cubicBezTo>
                    <a:cubicBezTo>
                      <a:pt x="9214" y="1920"/>
                      <a:pt x="9259" y="1930"/>
                      <a:pt x="9293" y="1930"/>
                    </a:cubicBezTo>
                    <a:cubicBezTo>
                      <a:pt x="9314" y="1930"/>
                      <a:pt x="9331" y="1926"/>
                      <a:pt x="9335" y="1917"/>
                    </a:cubicBezTo>
                    <a:cubicBezTo>
                      <a:pt x="9345" y="1888"/>
                      <a:pt x="9331" y="1866"/>
                      <a:pt x="9352" y="1866"/>
                    </a:cubicBezTo>
                    <a:cubicBezTo>
                      <a:pt x="9356" y="1866"/>
                      <a:pt x="9362" y="1867"/>
                      <a:pt x="9371" y="1869"/>
                    </a:cubicBezTo>
                    <a:cubicBezTo>
                      <a:pt x="9419" y="1893"/>
                      <a:pt x="9419" y="1893"/>
                      <a:pt x="9419" y="1917"/>
                    </a:cubicBezTo>
                    <a:cubicBezTo>
                      <a:pt x="9430" y="1941"/>
                      <a:pt x="9383" y="1988"/>
                      <a:pt x="9395" y="2024"/>
                    </a:cubicBezTo>
                    <a:lnTo>
                      <a:pt x="9454" y="2000"/>
                    </a:lnTo>
                    <a:cubicBezTo>
                      <a:pt x="9490" y="2000"/>
                      <a:pt x="9526" y="2000"/>
                      <a:pt x="9561" y="2012"/>
                    </a:cubicBezTo>
                    <a:cubicBezTo>
                      <a:pt x="9597" y="2036"/>
                      <a:pt x="9585" y="2048"/>
                      <a:pt x="9609" y="2048"/>
                    </a:cubicBezTo>
                    <a:cubicBezTo>
                      <a:pt x="9645" y="2048"/>
                      <a:pt x="9680" y="2036"/>
                      <a:pt x="9704" y="2024"/>
                    </a:cubicBezTo>
                    <a:cubicBezTo>
                      <a:pt x="9738" y="2024"/>
                      <a:pt x="9729" y="2097"/>
                      <a:pt x="9777" y="2097"/>
                    </a:cubicBezTo>
                    <a:cubicBezTo>
                      <a:pt x="9780" y="2097"/>
                      <a:pt x="9784" y="2096"/>
                      <a:pt x="9788" y="2096"/>
                    </a:cubicBezTo>
                    <a:cubicBezTo>
                      <a:pt x="9811" y="2096"/>
                      <a:pt x="9823" y="2084"/>
                      <a:pt x="9859" y="2084"/>
                    </a:cubicBezTo>
                    <a:cubicBezTo>
                      <a:pt x="9883" y="2096"/>
                      <a:pt x="9919" y="2108"/>
                      <a:pt x="9942" y="2119"/>
                    </a:cubicBezTo>
                    <a:cubicBezTo>
                      <a:pt x="9916" y="2106"/>
                      <a:pt x="9882" y="2099"/>
                      <a:pt x="9856" y="2099"/>
                    </a:cubicBezTo>
                    <a:cubicBezTo>
                      <a:pt x="9813" y="2099"/>
                      <a:pt x="9792" y="2118"/>
                      <a:pt x="9859" y="2155"/>
                    </a:cubicBezTo>
                    <a:cubicBezTo>
                      <a:pt x="9903" y="2164"/>
                      <a:pt x="9966" y="2192"/>
                      <a:pt x="10006" y="2192"/>
                    </a:cubicBezTo>
                    <a:cubicBezTo>
                      <a:pt x="10020" y="2192"/>
                      <a:pt x="10031" y="2188"/>
                      <a:pt x="10038" y="2179"/>
                    </a:cubicBezTo>
                    <a:lnTo>
                      <a:pt x="10038" y="2179"/>
                    </a:lnTo>
                    <a:cubicBezTo>
                      <a:pt x="10002" y="2250"/>
                      <a:pt x="10335" y="2381"/>
                      <a:pt x="10419" y="2429"/>
                    </a:cubicBezTo>
                    <a:cubicBezTo>
                      <a:pt x="10442" y="2438"/>
                      <a:pt x="10459" y="2442"/>
                      <a:pt x="10470" y="2442"/>
                    </a:cubicBezTo>
                    <a:cubicBezTo>
                      <a:pt x="10505" y="2442"/>
                      <a:pt x="10496" y="2408"/>
                      <a:pt x="10514" y="2381"/>
                    </a:cubicBezTo>
                    <a:cubicBezTo>
                      <a:pt x="10536" y="2368"/>
                      <a:pt x="10550" y="2361"/>
                      <a:pt x="10560" y="2361"/>
                    </a:cubicBezTo>
                    <a:cubicBezTo>
                      <a:pt x="10577" y="2361"/>
                      <a:pt x="10582" y="2380"/>
                      <a:pt x="10597" y="2417"/>
                    </a:cubicBezTo>
                    <a:cubicBezTo>
                      <a:pt x="10550" y="2500"/>
                      <a:pt x="10728" y="2620"/>
                      <a:pt x="10823" y="2667"/>
                    </a:cubicBezTo>
                    <a:cubicBezTo>
                      <a:pt x="10871" y="2691"/>
                      <a:pt x="10919" y="2715"/>
                      <a:pt x="10978" y="2715"/>
                    </a:cubicBezTo>
                    <a:cubicBezTo>
                      <a:pt x="10996" y="2712"/>
                      <a:pt x="11014" y="2710"/>
                      <a:pt x="11031" y="2710"/>
                    </a:cubicBezTo>
                    <a:cubicBezTo>
                      <a:pt x="11084" y="2710"/>
                      <a:pt x="11133" y="2724"/>
                      <a:pt x="11169" y="2750"/>
                    </a:cubicBezTo>
                    <a:cubicBezTo>
                      <a:pt x="11142" y="2735"/>
                      <a:pt x="11117" y="2728"/>
                      <a:pt x="11100" y="2728"/>
                    </a:cubicBezTo>
                    <a:cubicBezTo>
                      <a:pt x="11064" y="2728"/>
                      <a:pt x="11060" y="2758"/>
                      <a:pt x="11133" y="2798"/>
                    </a:cubicBezTo>
                    <a:lnTo>
                      <a:pt x="11383" y="2917"/>
                    </a:lnTo>
                    <a:cubicBezTo>
                      <a:pt x="11454" y="2961"/>
                      <a:pt x="11498" y="2986"/>
                      <a:pt x="11546" y="2986"/>
                    </a:cubicBezTo>
                    <a:cubicBezTo>
                      <a:pt x="11562" y="2986"/>
                      <a:pt x="11579" y="2983"/>
                      <a:pt x="11597" y="2977"/>
                    </a:cubicBezTo>
                    <a:lnTo>
                      <a:pt x="11597" y="2977"/>
                    </a:lnTo>
                    <a:cubicBezTo>
                      <a:pt x="11562" y="2989"/>
                      <a:pt x="11538" y="2989"/>
                      <a:pt x="11526" y="3024"/>
                    </a:cubicBezTo>
                    <a:cubicBezTo>
                      <a:pt x="11526" y="3064"/>
                      <a:pt x="11567" y="3087"/>
                      <a:pt x="11588" y="3087"/>
                    </a:cubicBezTo>
                    <a:cubicBezTo>
                      <a:pt x="11592" y="3087"/>
                      <a:pt x="11595" y="3086"/>
                      <a:pt x="11597" y="3084"/>
                    </a:cubicBezTo>
                    <a:cubicBezTo>
                      <a:pt x="11602" y="3079"/>
                      <a:pt x="11607" y="3077"/>
                      <a:pt x="11613" y="3077"/>
                    </a:cubicBezTo>
                    <a:cubicBezTo>
                      <a:pt x="11639" y="3077"/>
                      <a:pt x="11678" y="3112"/>
                      <a:pt x="11716" y="3131"/>
                    </a:cubicBezTo>
                    <a:cubicBezTo>
                      <a:pt x="11722" y="3133"/>
                      <a:pt x="11726" y="3134"/>
                      <a:pt x="11730" y="3134"/>
                    </a:cubicBezTo>
                    <a:cubicBezTo>
                      <a:pt x="11749" y="3134"/>
                      <a:pt x="11754" y="3117"/>
                      <a:pt x="11767" y="3117"/>
                    </a:cubicBezTo>
                    <a:cubicBezTo>
                      <a:pt x="11770" y="3117"/>
                      <a:pt x="11772" y="3118"/>
                      <a:pt x="11776" y="3120"/>
                    </a:cubicBezTo>
                    <a:cubicBezTo>
                      <a:pt x="11800" y="3120"/>
                      <a:pt x="11824" y="3167"/>
                      <a:pt x="11847" y="3191"/>
                    </a:cubicBezTo>
                    <a:cubicBezTo>
                      <a:pt x="11871" y="3215"/>
                      <a:pt x="11895" y="3227"/>
                      <a:pt x="11931" y="3251"/>
                    </a:cubicBezTo>
                    <a:cubicBezTo>
                      <a:pt x="11947" y="3259"/>
                      <a:pt x="11975" y="3273"/>
                      <a:pt x="11998" y="3273"/>
                    </a:cubicBezTo>
                    <a:cubicBezTo>
                      <a:pt x="12009" y="3273"/>
                      <a:pt x="12019" y="3270"/>
                      <a:pt x="12026" y="3262"/>
                    </a:cubicBezTo>
                    <a:cubicBezTo>
                      <a:pt x="12029" y="3261"/>
                      <a:pt x="12033" y="3260"/>
                      <a:pt x="12036" y="3260"/>
                    </a:cubicBezTo>
                    <a:cubicBezTo>
                      <a:pt x="12057" y="3260"/>
                      <a:pt x="12079" y="3290"/>
                      <a:pt x="12109" y="3310"/>
                    </a:cubicBezTo>
                    <a:cubicBezTo>
                      <a:pt x="12097" y="3334"/>
                      <a:pt x="12074" y="3334"/>
                      <a:pt x="12145" y="3358"/>
                    </a:cubicBezTo>
                    <a:cubicBezTo>
                      <a:pt x="12193" y="3382"/>
                      <a:pt x="12228" y="3393"/>
                      <a:pt x="12276" y="3405"/>
                    </a:cubicBezTo>
                    <a:cubicBezTo>
                      <a:pt x="12276" y="3405"/>
                      <a:pt x="12359" y="3417"/>
                      <a:pt x="12336" y="3429"/>
                    </a:cubicBezTo>
                    <a:cubicBezTo>
                      <a:pt x="12312" y="3441"/>
                      <a:pt x="12300" y="3429"/>
                      <a:pt x="12300" y="3453"/>
                    </a:cubicBezTo>
                    <a:cubicBezTo>
                      <a:pt x="12336" y="3474"/>
                      <a:pt x="12350" y="3479"/>
                      <a:pt x="12366" y="3479"/>
                    </a:cubicBezTo>
                    <a:cubicBezTo>
                      <a:pt x="12377" y="3479"/>
                      <a:pt x="12388" y="3477"/>
                      <a:pt x="12407" y="3477"/>
                    </a:cubicBezTo>
                    <a:cubicBezTo>
                      <a:pt x="12455" y="3477"/>
                      <a:pt x="12514" y="3501"/>
                      <a:pt x="12514" y="3536"/>
                    </a:cubicBezTo>
                    <a:cubicBezTo>
                      <a:pt x="12514" y="3572"/>
                      <a:pt x="12478" y="3572"/>
                      <a:pt x="12550" y="3632"/>
                    </a:cubicBezTo>
                    <a:cubicBezTo>
                      <a:pt x="12586" y="3667"/>
                      <a:pt x="12633" y="3703"/>
                      <a:pt x="12681" y="3739"/>
                    </a:cubicBezTo>
                    <a:cubicBezTo>
                      <a:pt x="12693" y="3748"/>
                      <a:pt x="12701" y="3752"/>
                      <a:pt x="12706" y="3752"/>
                    </a:cubicBezTo>
                    <a:cubicBezTo>
                      <a:pt x="12719" y="3752"/>
                      <a:pt x="12711" y="3724"/>
                      <a:pt x="12728" y="3715"/>
                    </a:cubicBezTo>
                    <a:cubicBezTo>
                      <a:pt x="12734" y="3712"/>
                      <a:pt x="12741" y="3710"/>
                      <a:pt x="12748" y="3710"/>
                    </a:cubicBezTo>
                    <a:cubicBezTo>
                      <a:pt x="12769" y="3710"/>
                      <a:pt x="12791" y="3724"/>
                      <a:pt x="12800" y="3751"/>
                    </a:cubicBezTo>
                    <a:cubicBezTo>
                      <a:pt x="12810" y="3760"/>
                      <a:pt x="12852" y="3819"/>
                      <a:pt x="12880" y="3819"/>
                    </a:cubicBezTo>
                    <a:cubicBezTo>
                      <a:pt x="12886" y="3819"/>
                      <a:pt x="12891" y="3816"/>
                      <a:pt x="12895" y="3810"/>
                    </a:cubicBezTo>
                    <a:lnTo>
                      <a:pt x="12895" y="3810"/>
                    </a:lnTo>
                    <a:cubicBezTo>
                      <a:pt x="12848" y="3882"/>
                      <a:pt x="13062" y="3965"/>
                      <a:pt x="13109" y="3989"/>
                    </a:cubicBezTo>
                    <a:cubicBezTo>
                      <a:pt x="13157" y="4013"/>
                      <a:pt x="13145" y="4024"/>
                      <a:pt x="13169" y="4048"/>
                    </a:cubicBezTo>
                    <a:cubicBezTo>
                      <a:pt x="13217" y="4084"/>
                      <a:pt x="13252" y="4120"/>
                      <a:pt x="13300" y="4155"/>
                    </a:cubicBezTo>
                    <a:cubicBezTo>
                      <a:pt x="13324" y="4179"/>
                      <a:pt x="13562" y="4322"/>
                      <a:pt x="13538" y="4358"/>
                    </a:cubicBezTo>
                    <a:cubicBezTo>
                      <a:pt x="13566" y="4379"/>
                      <a:pt x="13585" y="4391"/>
                      <a:pt x="13602" y="4391"/>
                    </a:cubicBezTo>
                    <a:cubicBezTo>
                      <a:pt x="13613" y="4391"/>
                      <a:pt x="13623" y="4385"/>
                      <a:pt x="13633" y="4370"/>
                    </a:cubicBezTo>
                    <a:cubicBezTo>
                      <a:pt x="13651" y="4364"/>
                      <a:pt x="13669" y="4361"/>
                      <a:pt x="13687" y="4361"/>
                    </a:cubicBezTo>
                    <a:cubicBezTo>
                      <a:pt x="13705" y="4361"/>
                      <a:pt x="13723" y="4364"/>
                      <a:pt x="13741" y="4370"/>
                    </a:cubicBezTo>
                    <a:cubicBezTo>
                      <a:pt x="13729" y="4394"/>
                      <a:pt x="13729" y="4417"/>
                      <a:pt x="13729" y="4453"/>
                    </a:cubicBezTo>
                    <a:cubicBezTo>
                      <a:pt x="13752" y="4489"/>
                      <a:pt x="13800" y="4525"/>
                      <a:pt x="13848" y="4548"/>
                    </a:cubicBezTo>
                    <a:cubicBezTo>
                      <a:pt x="13895" y="4560"/>
                      <a:pt x="13943" y="4572"/>
                      <a:pt x="13979" y="4596"/>
                    </a:cubicBezTo>
                    <a:cubicBezTo>
                      <a:pt x="13979" y="4596"/>
                      <a:pt x="13991" y="4644"/>
                      <a:pt x="14002" y="4655"/>
                    </a:cubicBezTo>
                    <a:cubicBezTo>
                      <a:pt x="14013" y="4676"/>
                      <a:pt x="14026" y="4683"/>
                      <a:pt x="14041" y="4683"/>
                    </a:cubicBezTo>
                    <a:cubicBezTo>
                      <a:pt x="14070" y="4683"/>
                      <a:pt x="14104" y="4659"/>
                      <a:pt x="14138" y="4659"/>
                    </a:cubicBezTo>
                    <a:cubicBezTo>
                      <a:pt x="14149" y="4659"/>
                      <a:pt x="14159" y="4661"/>
                      <a:pt x="14169" y="4667"/>
                    </a:cubicBezTo>
                    <a:cubicBezTo>
                      <a:pt x="14217" y="4715"/>
                      <a:pt x="14110" y="4739"/>
                      <a:pt x="14157" y="4786"/>
                    </a:cubicBezTo>
                    <a:cubicBezTo>
                      <a:pt x="14229" y="4870"/>
                      <a:pt x="14360" y="4882"/>
                      <a:pt x="14443" y="4917"/>
                    </a:cubicBezTo>
                    <a:cubicBezTo>
                      <a:pt x="14454" y="4928"/>
                      <a:pt x="14600" y="5016"/>
                      <a:pt x="14559" y="5016"/>
                    </a:cubicBezTo>
                    <a:cubicBezTo>
                      <a:pt x="14554" y="5016"/>
                      <a:pt x="14548" y="5015"/>
                      <a:pt x="14538" y="5013"/>
                    </a:cubicBezTo>
                    <a:cubicBezTo>
                      <a:pt x="14508" y="4988"/>
                      <a:pt x="14483" y="4975"/>
                      <a:pt x="14468" y="4975"/>
                    </a:cubicBezTo>
                    <a:cubicBezTo>
                      <a:pt x="14448" y="4975"/>
                      <a:pt x="14449" y="5000"/>
                      <a:pt x="14491" y="5048"/>
                    </a:cubicBezTo>
                    <a:cubicBezTo>
                      <a:pt x="14509" y="5067"/>
                      <a:pt x="14564" y="5107"/>
                      <a:pt x="14593" y="5107"/>
                    </a:cubicBezTo>
                    <a:cubicBezTo>
                      <a:pt x="14601" y="5107"/>
                      <a:pt x="14607" y="5104"/>
                      <a:pt x="14610" y="5096"/>
                    </a:cubicBezTo>
                    <a:cubicBezTo>
                      <a:pt x="14610" y="5096"/>
                      <a:pt x="14600" y="5035"/>
                      <a:pt x="14617" y="5035"/>
                    </a:cubicBezTo>
                    <a:cubicBezTo>
                      <a:pt x="14618" y="5035"/>
                      <a:pt x="14620" y="5036"/>
                      <a:pt x="14622" y="5036"/>
                    </a:cubicBezTo>
                    <a:cubicBezTo>
                      <a:pt x="14622" y="5036"/>
                      <a:pt x="14685" y="5217"/>
                      <a:pt x="14722" y="5217"/>
                    </a:cubicBezTo>
                    <a:cubicBezTo>
                      <a:pt x="14725" y="5217"/>
                      <a:pt x="14727" y="5216"/>
                      <a:pt x="14729" y="5215"/>
                    </a:cubicBezTo>
                    <a:cubicBezTo>
                      <a:pt x="14764" y="5203"/>
                      <a:pt x="14764" y="5179"/>
                      <a:pt x="14788" y="5167"/>
                    </a:cubicBezTo>
                    <a:cubicBezTo>
                      <a:pt x="14824" y="5167"/>
                      <a:pt x="14848" y="5179"/>
                      <a:pt x="14884" y="5191"/>
                    </a:cubicBezTo>
                    <a:cubicBezTo>
                      <a:pt x="14848" y="5239"/>
                      <a:pt x="14824" y="5251"/>
                      <a:pt x="14895" y="5310"/>
                    </a:cubicBezTo>
                    <a:cubicBezTo>
                      <a:pt x="14913" y="5328"/>
                      <a:pt x="14997" y="5379"/>
                      <a:pt x="15034" y="5379"/>
                    </a:cubicBezTo>
                    <a:cubicBezTo>
                      <a:pt x="15046" y="5379"/>
                      <a:pt x="15053" y="5373"/>
                      <a:pt x="15050" y="5358"/>
                    </a:cubicBezTo>
                    <a:lnTo>
                      <a:pt x="15050" y="5358"/>
                    </a:lnTo>
                    <a:lnTo>
                      <a:pt x="15122" y="5417"/>
                    </a:lnTo>
                    <a:cubicBezTo>
                      <a:pt x="15110" y="5441"/>
                      <a:pt x="15074" y="5441"/>
                      <a:pt x="15074" y="5465"/>
                    </a:cubicBezTo>
                    <a:cubicBezTo>
                      <a:pt x="15098" y="5513"/>
                      <a:pt x="15122" y="5548"/>
                      <a:pt x="15169" y="5560"/>
                    </a:cubicBezTo>
                    <a:cubicBezTo>
                      <a:pt x="15253" y="5608"/>
                      <a:pt x="15336" y="5548"/>
                      <a:pt x="15336" y="5668"/>
                    </a:cubicBezTo>
                    <a:cubicBezTo>
                      <a:pt x="15265" y="5739"/>
                      <a:pt x="15407" y="5703"/>
                      <a:pt x="15455" y="5751"/>
                    </a:cubicBezTo>
                    <a:cubicBezTo>
                      <a:pt x="15503" y="5798"/>
                      <a:pt x="15503" y="5870"/>
                      <a:pt x="15538" y="5882"/>
                    </a:cubicBezTo>
                    <a:lnTo>
                      <a:pt x="15634" y="5882"/>
                    </a:lnTo>
                    <a:cubicBezTo>
                      <a:pt x="15634" y="5929"/>
                      <a:pt x="15586" y="5918"/>
                      <a:pt x="15634" y="5977"/>
                    </a:cubicBezTo>
                    <a:cubicBezTo>
                      <a:pt x="15646" y="6013"/>
                      <a:pt x="15693" y="6060"/>
                      <a:pt x="15717" y="6060"/>
                    </a:cubicBezTo>
                    <a:cubicBezTo>
                      <a:pt x="15721" y="6059"/>
                      <a:pt x="15725" y="6059"/>
                      <a:pt x="15728" y="6059"/>
                    </a:cubicBezTo>
                    <a:cubicBezTo>
                      <a:pt x="15760" y="6059"/>
                      <a:pt x="15792" y="6100"/>
                      <a:pt x="15824" y="6132"/>
                    </a:cubicBezTo>
                    <a:cubicBezTo>
                      <a:pt x="15836" y="6144"/>
                      <a:pt x="15848" y="6146"/>
                      <a:pt x="15860" y="6146"/>
                    </a:cubicBezTo>
                    <a:cubicBezTo>
                      <a:pt x="15870" y="6146"/>
                      <a:pt x="15880" y="6145"/>
                      <a:pt x="15891" y="6145"/>
                    </a:cubicBezTo>
                    <a:cubicBezTo>
                      <a:pt x="15907" y="6145"/>
                      <a:pt x="15924" y="6149"/>
                      <a:pt x="15943" y="6168"/>
                    </a:cubicBezTo>
                    <a:lnTo>
                      <a:pt x="15907" y="6203"/>
                    </a:lnTo>
                    <a:cubicBezTo>
                      <a:pt x="15927" y="6223"/>
                      <a:pt x="15954" y="6257"/>
                      <a:pt x="15976" y="6257"/>
                    </a:cubicBezTo>
                    <a:cubicBezTo>
                      <a:pt x="15981" y="6257"/>
                      <a:pt x="15986" y="6255"/>
                      <a:pt x="15991" y="6251"/>
                    </a:cubicBezTo>
                    <a:cubicBezTo>
                      <a:pt x="16038" y="6263"/>
                      <a:pt x="16050" y="6275"/>
                      <a:pt x="16062" y="6310"/>
                    </a:cubicBezTo>
                    <a:cubicBezTo>
                      <a:pt x="16068" y="6334"/>
                      <a:pt x="16077" y="6343"/>
                      <a:pt x="16086" y="6343"/>
                    </a:cubicBezTo>
                    <a:cubicBezTo>
                      <a:pt x="16095" y="6343"/>
                      <a:pt x="16104" y="6334"/>
                      <a:pt x="16110" y="6322"/>
                    </a:cubicBezTo>
                    <a:cubicBezTo>
                      <a:pt x="16113" y="6321"/>
                      <a:pt x="16117" y="6320"/>
                      <a:pt x="16120" y="6320"/>
                    </a:cubicBezTo>
                    <a:cubicBezTo>
                      <a:pt x="16143" y="6320"/>
                      <a:pt x="16173" y="6349"/>
                      <a:pt x="16193" y="6370"/>
                    </a:cubicBezTo>
                    <a:lnTo>
                      <a:pt x="16134" y="6441"/>
                    </a:lnTo>
                    <a:cubicBezTo>
                      <a:pt x="16136" y="6439"/>
                      <a:pt x="16140" y="6438"/>
                      <a:pt x="16144" y="6438"/>
                    </a:cubicBezTo>
                    <a:cubicBezTo>
                      <a:pt x="16180" y="6438"/>
                      <a:pt x="16269" y="6517"/>
                      <a:pt x="16300" y="6549"/>
                    </a:cubicBezTo>
                    <a:cubicBezTo>
                      <a:pt x="16336" y="6572"/>
                      <a:pt x="16324" y="6608"/>
                      <a:pt x="16348" y="6644"/>
                    </a:cubicBezTo>
                    <a:cubicBezTo>
                      <a:pt x="16479" y="6799"/>
                      <a:pt x="16622" y="6965"/>
                      <a:pt x="16765" y="7108"/>
                    </a:cubicBezTo>
                    <a:cubicBezTo>
                      <a:pt x="16753" y="7132"/>
                      <a:pt x="16753" y="7156"/>
                      <a:pt x="16777" y="7168"/>
                    </a:cubicBezTo>
                    <a:lnTo>
                      <a:pt x="16848" y="7239"/>
                    </a:lnTo>
                    <a:lnTo>
                      <a:pt x="17086" y="7465"/>
                    </a:lnTo>
                    <a:cubicBezTo>
                      <a:pt x="17193" y="7572"/>
                      <a:pt x="17300" y="7680"/>
                      <a:pt x="17408" y="7775"/>
                    </a:cubicBezTo>
                    <a:cubicBezTo>
                      <a:pt x="17443" y="7811"/>
                      <a:pt x="17491" y="7846"/>
                      <a:pt x="17539" y="7858"/>
                    </a:cubicBezTo>
                    <a:cubicBezTo>
                      <a:pt x="17562" y="7858"/>
                      <a:pt x="17598" y="7906"/>
                      <a:pt x="17610" y="7930"/>
                    </a:cubicBezTo>
                    <a:cubicBezTo>
                      <a:pt x="17603" y="7923"/>
                      <a:pt x="17588" y="7916"/>
                      <a:pt x="17582" y="7916"/>
                    </a:cubicBezTo>
                    <a:cubicBezTo>
                      <a:pt x="17577" y="7916"/>
                      <a:pt x="17576" y="7920"/>
                      <a:pt x="17586" y="7930"/>
                    </a:cubicBezTo>
                    <a:cubicBezTo>
                      <a:pt x="17634" y="8013"/>
                      <a:pt x="17681" y="8073"/>
                      <a:pt x="17741" y="8144"/>
                    </a:cubicBezTo>
                    <a:cubicBezTo>
                      <a:pt x="17765" y="8168"/>
                      <a:pt x="17824" y="8251"/>
                      <a:pt x="17860" y="8263"/>
                    </a:cubicBezTo>
                    <a:cubicBezTo>
                      <a:pt x="17884" y="8263"/>
                      <a:pt x="17908" y="8204"/>
                      <a:pt x="17920" y="8192"/>
                    </a:cubicBezTo>
                    <a:lnTo>
                      <a:pt x="17920" y="8192"/>
                    </a:lnTo>
                    <a:cubicBezTo>
                      <a:pt x="17955" y="8227"/>
                      <a:pt x="17943" y="8287"/>
                      <a:pt x="17908" y="8323"/>
                    </a:cubicBezTo>
                    <a:cubicBezTo>
                      <a:pt x="17884" y="8358"/>
                      <a:pt x="17932" y="8394"/>
                      <a:pt x="17979" y="8454"/>
                    </a:cubicBezTo>
                    <a:cubicBezTo>
                      <a:pt x="18039" y="8525"/>
                      <a:pt x="18098" y="8596"/>
                      <a:pt x="18146" y="8680"/>
                    </a:cubicBezTo>
                    <a:cubicBezTo>
                      <a:pt x="18146" y="8692"/>
                      <a:pt x="18146" y="8727"/>
                      <a:pt x="18158" y="8727"/>
                    </a:cubicBezTo>
                    <a:cubicBezTo>
                      <a:pt x="18182" y="8751"/>
                      <a:pt x="18217" y="8775"/>
                      <a:pt x="18253" y="8787"/>
                    </a:cubicBezTo>
                    <a:cubicBezTo>
                      <a:pt x="18324" y="8835"/>
                      <a:pt x="18348" y="8954"/>
                      <a:pt x="18396" y="9013"/>
                    </a:cubicBezTo>
                    <a:cubicBezTo>
                      <a:pt x="18432" y="9085"/>
                      <a:pt x="18479" y="9085"/>
                      <a:pt x="18539" y="9096"/>
                    </a:cubicBezTo>
                    <a:cubicBezTo>
                      <a:pt x="18646" y="9120"/>
                      <a:pt x="18539" y="9156"/>
                      <a:pt x="18539" y="9180"/>
                    </a:cubicBezTo>
                    <a:cubicBezTo>
                      <a:pt x="18539" y="9192"/>
                      <a:pt x="18634" y="9251"/>
                      <a:pt x="18646" y="9251"/>
                    </a:cubicBezTo>
                    <a:cubicBezTo>
                      <a:pt x="18717" y="9299"/>
                      <a:pt x="18670" y="9347"/>
                      <a:pt x="18682" y="9406"/>
                    </a:cubicBezTo>
                    <a:cubicBezTo>
                      <a:pt x="18717" y="9466"/>
                      <a:pt x="18753" y="9525"/>
                      <a:pt x="18801" y="9585"/>
                    </a:cubicBezTo>
                    <a:cubicBezTo>
                      <a:pt x="18824" y="9608"/>
                      <a:pt x="18979" y="9787"/>
                      <a:pt x="18932" y="9811"/>
                    </a:cubicBezTo>
                    <a:cubicBezTo>
                      <a:pt x="18955" y="9858"/>
                      <a:pt x="18991" y="9906"/>
                      <a:pt x="19039" y="9942"/>
                    </a:cubicBezTo>
                    <a:cubicBezTo>
                      <a:pt x="19158" y="10097"/>
                      <a:pt x="19265" y="10251"/>
                      <a:pt x="19396" y="10394"/>
                    </a:cubicBezTo>
                    <a:cubicBezTo>
                      <a:pt x="19425" y="10443"/>
                      <a:pt x="19471" y="10484"/>
                      <a:pt x="19506" y="10484"/>
                    </a:cubicBezTo>
                    <a:cubicBezTo>
                      <a:pt x="19513" y="10484"/>
                      <a:pt x="19521" y="10482"/>
                      <a:pt x="19527" y="10478"/>
                    </a:cubicBezTo>
                    <a:lnTo>
                      <a:pt x="19527" y="10478"/>
                    </a:lnTo>
                    <a:cubicBezTo>
                      <a:pt x="19503" y="10501"/>
                      <a:pt x="19467" y="10501"/>
                      <a:pt x="19479" y="10549"/>
                    </a:cubicBezTo>
                    <a:cubicBezTo>
                      <a:pt x="19479" y="10597"/>
                      <a:pt x="19503" y="10585"/>
                      <a:pt x="19527" y="10632"/>
                    </a:cubicBezTo>
                    <a:lnTo>
                      <a:pt x="19539" y="10692"/>
                    </a:lnTo>
                    <a:cubicBezTo>
                      <a:pt x="19575" y="10775"/>
                      <a:pt x="19610" y="10859"/>
                      <a:pt x="19658" y="10942"/>
                    </a:cubicBezTo>
                    <a:cubicBezTo>
                      <a:pt x="19717" y="11001"/>
                      <a:pt x="19753" y="11061"/>
                      <a:pt x="19789" y="11121"/>
                    </a:cubicBezTo>
                    <a:cubicBezTo>
                      <a:pt x="19852" y="11121"/>
                      <a:pt x="19888" y="11083"/>
                      <a:pt x="19945" y="11083"/>
                    </a:cubicBezTo>
                    <a:cubicBezTo>
                      <a:pt x="19952" y="11083"/>
                      <a:pt x="19960" y="11084"/>
                      <a:pt x="19967" y="11085"/>
                    </a:cubicBezTo>
                    <a:cubicBezTo>
                      <a:pt x="19978" y="11085"/>
                      <a:pt x="19988" y="11201"/>
                      <a:pt x="19944" y="11201"/>
                    </a:cubicBezTo>
                    <a:cubicBezTo>
                      <a:pt x="19937" y="11201"/>
                      <a:pt x="19929" y="11198"/>
                      <a:pt x="19920" y="11192"/>
                    </a:cubicBezTo>
                    <a:cubicBezTo>
                      <a:pt x="19903" y="11185"/>
                      <a:pt x="19890" y="11181"/>
                      <a:pt x="19880" y="11181"/>
                    </a:cubicBezTo>
                    <a:cubicBezTo>
                      <a:pt x="19842" y="11181"/>
                      <a:pt x="19856" y="11231"/>
                      <a:pt x="19884" y="11287"/>
                    </a:cubicBezTo>
                    <a:cubicBezTo>
                      <a:pt x="19908" y="11323"/>
                      <a:pt x="19932" y="11382"/>
                      <a:pt x="19967" y="11406"/>
                    </a:cubicBezTo>
                    <a:cubicBezTo>
                      <a:pt x="19991" y="11418"/>
                      <a:pt x="20003" y="11406"/>
                      <a:pt x="20015" y="11442"/>
                    </a:cubicBezTo>
                    <a:cubicBezTo>
                      <a:pt x="20027" y="11488"/>
                      <a:pt x="20038" y="11645"/>
                      <a:pt x="20007" y="11645"/>
                    </a:cubicBezTo>
                    <a:cubicBezTo>
                      <a:pt x="20006" y="11645"/>
                      <a:pt x="20006" y="11645"/>
                      <a:pt x="20005" y="11645"/>
                    </a:cubicBezTo>
                    <a:lnTo>
                      <a:pt x="20005" y="11645"/>
                    </a:lnTo>
                    <a:cubicBezTo>
                      <a:pt x="20051" y="11657"/>
                      <a:pt x="20063" y="11681"/>
                      <a:pt x="20110" y="11752"/>
                    </a:cubicBezTo>
                    <a:cubicBezTo>
                      <a:pt x="20134" y="11811"/>
                      <a:pt x="20170" y="11871"/>
                      <a:pt x="20218" y="11918"/>
                    </a:cubicBezTo>
                    <a:cubicBezTo>
                      <a:pt x="20229" y="11930"/>
                      <a:pt x="20289" y="11966"/>
                      <a:pt x="20289" y="11978"/>
                    </a:cubicBezTo>
                    <a:cubicBezTo>
                      <a:pt x="20289" y="11990"/>
                      <a:pt x="20265" y="12037"/>
                      <a:pt x="20265" y="12061"/>
                    </a:cubicBezTo>
                    <a:cubicBezTo>
                      <a:pt x="20289" y="12109"/>
                      <a:pt x="20325" y="12133"/>
                      <a:pt x="20348" y="12180"/>
                    </a:cubicBezTo>
                    <a:lnTo>
                      <a:pt x="20408" y="12323"/>
                    </a:lnTo>
                    <a:cubicBezTo>
                      <a:pt x="20399" y="12388"/>
                      <a:pt x="20440" y="12395"/>
                      <a:pt x="20475" y="12395"/>
                    </a:cubicBezTo>
                    <a:cubicBezTo>
                      <a:pt x="20486" y="12395"/>
                      <a:pt x="20495" y="12395"/>
                      <a:pt x="20503" y="12395"/>
                    </a:cubicBezTo>
                    <a:cubicBezTo>
                      <a:pt x="20527" y="12395"/>
                      <a:pt x="20551" y="12418"/>
                      <a:pt x="20563" y="12466"/>
                    </a:cubicBezTo>
                    <a:cubicBezTo>
                      <a:pt x="20515" y="12490"/>
                      <a:pt x="20491" y="12478"/>
                      <a:pt x="20527" y="12573"/>
                    </a:cubicBezTo>
                    <a:cubicBezTo>
                      <a:pt x="20587" y="12740"/>
                      <a:pt x="20670" y="12906"/>
                      <a:pt x="20741" y="13061"/>
                    </a:cubicBezTo>
                    <a:cubicBezTo>
                      <a:pt x="20741" y="13072"/>
                      <a:pt x="20810" y="13221"/>
                      <a:pt x="20832" y="13221"/>
                    </a:cubicBezTo>
                    <a:cubicBezTo>
                      <a:pt x="20834" y="13221"/>
                      <a:pt x="20836" y="13219"/>
                      <a:pt x="20837" y="13216"/>
                    </a:cubicBezTo>
                    <a:cubicBezTo>
                      <a:pt x="20839" y="13202"/>
                      <a:pt x="20844" y="13197"/>
                      <a:pt x="20849" y="13197"/>
                    </a:cubicBezTo>
                    <a:cubicBezTo>
                      <a:pt x="20868" y="13197"/>
                      <a:pt x="20896" y="13260"/>
                      <a:pt x="20896" y="13287"/>
                    </a:cubicBezTo>
                    <a:cubicBezTo>
                      <a:pt x="20908" y="13335"/>
                      <a:pt x="20872" y="13323"/>
                      <a:pt x="20872" y="13347"/>
                    </a:cubicBezTo>
                    <a:cubicBezTo>
                      <a:pt x="20884" y="13371"/>
                      <a:pt x="20884" y="13395"/>
                      <a:pt x="20896" y="13418"/>
                    </a:cubicBezTo>
                    <a:cubicBezTo>
                      <a:pt x="20908" y="13466"/>
                      <a:pt x="20896" y="13573"/>
                      <a:pt x="20908" y="13609"/>
                    </a:cubicBezTo>
                    <a:cubicBezTo>
                      <a:pt x="20932" y="13645"/>
                      <a:pt x="20908" y="13680"/>
                      <a:pt x="20896" y="13728"/>
                    </a:cubicBezTo>
                    <a:cubicBezTo>
                      <a:pt x="20884" y="13788"/>
                      <a:pt x="20920" y="13811"/>
                      <a:pt x="20896" y="13823"/>
                    </a:cubicBezTo>
                    <a:cubicBezTo>
                      <a:pt x="20884" y="13847"/>
                      <a:pt x="20860" y="13847"/>
                      <a:pt x="20849" y="13847"/>
                    </a:cubicBezTo>
                    <a:cubicBezTo>
                      <a:pt x="20801" y="13883"/>
                      <a:pt x="20753" y="13919"/>
                      <a:pt x="20718" y="13954"/>
                    </a:cubicBezTo>
                    <a:cubicBezTo>
                      <a:pt x="20646" y="14002"/>
                      <a:pt x="20563" y="14038"/>
                      <a:pt x="20479" y="14049"/>
                    </a:cubicBezTo>
                    <a:cubicBezTo>
                      <a:pt x="20432" y="14073"/>
                      <a:pt x="20420" y="14085"/>
                      <a:pt x="20420" y="14121"/>
                    </a:cubicBezTo>
                    <a:cubicBezTo>
                      <a:pt x="20419" y="14121"/>
                      <a:pt x="20419" y="14122"/>
                      <a:pt x="20418" y="14122"/>
                    </a:cubicBezTo>
                    <a:lnTo>
                      <a:pt x="20418" y="14122"/>
                    </a:lnTo>
                    <a:cubicBezTo>
                      <a:pt x="20411" y="14096"/>
                      <a:pt x="20396" y="14077"/>
                      <a:pt x="20372" y="14073"/>
                    </a:cubicBezTo>
                    <a:cubicBezTo>
                      <a:pt x="20325" y="14061"/>
                      <a:pt x="20277" y="14049"/>
                      <a:pt x="20229" y="14038"/>
                    </a:cubicBezTo>
                    <a:cubicBezTo>
                      <a:pt x="20204" y="14050"/>
                      <a:pt x="20186" y="14066"/>
                      <a:pt x="20164" y="14066"/>
                    </a:cubicBezTo>
                    <a:cubicBezTo>
                      <a:pt x="20143" y="14066"/>
                      <a:pt x="20120" y="14053"/>
                      <a:pt x="20087" y="14014"/>
                    </a:cubicBezTo>
                    <a:cubicBezTo>
                      <a:pt x="20027" y="13942"/>
                      <a:pt x="19979" y="13859"/>
                      <a:pt x="19932" y="13776"/>
                    </a:cubicBezTo>
                    <a:cubicBezTo>
                      <a:pt x="19908" y="13716"/>
                      <a:pt x="19825" y="13704"/>
                      <a:pt x="19813" y="13657"/>
                    </a:cubicBezTo>
                    <a:cubicBezTo>
                      <a:pt x="19801" y="13573"/>
                      <a:pt x="19872" y="13538"/>
                      <a:pt x="19848" y="13442"/>
                    </a:cubicBezTo>
                    <a:cubicBezTo>
                      <a:pt x="19841" y="13427"/>
                      <a:pt x="19832" y="13422"/>
                      <a:pt x="19823" y="13422"/>
                    </a:cubicBezTo>
                    <a:cubicBezTo>
                      <a:pt x="19804" y="13422"/>
                      <a:pt x="19785" y="13446"/>
                      <a:pt x="19777" y="13454"/>
                    </a:cubicBezTo>
                    <a:cubicBezTo>
                      <a:pt x="19753" y="13418"/>
                      <a:pt x="19813" y="13359"/>
                      <a:pt x="19777" y="13323"/>
                    </a:cubicBezTo>
                    <a:cubicBezTo>
                      <a:pt x="19775" y="13322"/>
                      <a:pt x="19772" y="13321"/>
                      <a:pt x="19767" y="13321"/>
                    </a:cubicBezTo>
                    <a:cubicBezTo>
                      <a:pt x="19753" y="13321"/>
                      <a:pt x="19729" y="13325"/>
                      <a:pt x="19705" y="13325"/>
                    </a:cubicBezTo>
                    <a:cubicBezTo>
                      <a:pt x="19666" y="13325"/>
                      <a:pt x="19628" y="13315"/>
                      <a:pt x="19634" y="13264"/>
                    </a:cubicBezTo>
                    <a:cubicBezTo>
                      <a:pt x="19634" y="13228"/>
                      <a:pt x="19682" y="13252"/>
                      <a:pt x="19682" y="13180"/>
                    </a:cubicBezTo>
                    <a:cubicBezTo>
                      <a:pt x="19670" y="13145"/>
                      <a:pt x="19658" y="13109"/>
                      <a:pt x="19634" y="13085"/>
                    </a:cubicBezTo>
                    <a:cubicBezTo>
                      <a:pt x="19622" y="13070"/>
                      <a:pt x="19612" y="13066"/>
                      <a:pt x="19603" y="13066"/>
                    </a:cubicBezTo>
                    <a:cubicBezTo>
                      <a:pt x="19591" y="13066"/>
                      <a:pt x="19581" y="13073"/>
                      <a:pt x="19570" y="13073"/>
                    </a:cubicBezTo>
                    <a:cubicBezTo>
                      <a:pt x="19556" y="13073"/>
                      <a:pt x="19539" y="13062"/>
                      <a:pt x="19515" y="13014"/>
                    </a:cubicBezTo>
                    <a:cubicBezTo>
                      <a:pt x="19551" y="13002"/>
                      <a:pt x="19575" y="12966"/>
                      <a:pt x="19575" y="12930"/>
                    </a:cubicBezTo>
                    <a:cubicBezTo>
                      <a:pt x="19575" y="12888"/>
                      <a:pt x="19556" y="12807"/>
                      <a:pt x="19518" y="12807"/>
                    </a:cubicBezTo>
                    <a:cubicBezTo>
                      <a:pt x="19515" y="12807"/>
                      <a:pt x="19513" y="12808"/>
                      <a:pt x="19511" y="12808"/>
                    </a:cubicBezTo>
                    <a:lnTo>
                      <a:pt x="19511" y="12808"/>
                    </a:lnTo>
                    <a:cubicBezTo>
                      <a:pt x="19571" y="12782"/>
                      <a:pt x="19524" y="12715"/>
                      <a:pt x="19456" y="12680"/>
                    </a:cubicBezTo>
                    <a:cubicBezTo>
                      <a:pt x="19515" y="12656"/>
                      <a:pt x="19336" y="12395"/>
                      <a:pt x="19313" y="12359"/>
                    </a:cubicBezTo>
                    <a:lnTo>
                      <a:pt x="19313" y="12359"/>
                    </a:lnTo>
                    <a:cubicBezTo>
                      <a:pt x="19344" y="12429"/>
                      <a:pt x="19339" y="12468"/>
                      <a:pt x="19320" y="12468"/>
                    </a:cubicBezTo>
                    <a:cubicBezTo>
                      <a:pt x="19303" y="12468"/>
                      <a:pt x="19275" y="12438"/>
                      <a:pt x="19253" y="12371"/>
                    </a:cubicBezTo>
                    <a:cubicBezTo>
                      <a:pt x="19229" y="12275"/>
                      <a:pt x="19182" y="12192"/>
                      <a:pt x="19134" y="12109"/>
                    </a:cubicBezTo>
                    <a:lnTo>
                      <a:pt x="19134" y="12109"/>
                    </a:lnTo>
                    <a:cubicBezTo>
                      <a:pt x="19086" y="12133"/>
                      <a:pt x="19194" y="12359"/>
                      <a:pt x="19217" y="12430"/>
                    </a:cubicBezTo>
                    <a:lnTo>
                      <a:pt x="19110" y="12228"/>
                    </a:lnTo>
                    <a:cubicBezTo>
                      <a:pt x="19086" y="12192"/>
                      <a:pt x="19063" y="12121"/>
                      <a:pt x="19075" y="12085"/>
                    </a:cubicBezTo>
                    <a:cubicBezTo>
                      <a:pt x="19098" y="12049"/>
                      <a:pt x="19134" y="12085"/>
                      <a:pt x="19122" y="12025"/>
                    </a:cubicBezTo>
                    <a:cubicBezTo>
                      <a:pt x="19098" y="11894"/>
                      <a:pt x="19015" y="11894"/>
                      <a:pt x="18955" y="11799"/>
                    </a:cubicBezTo>
                    <a:cubicBezTo>
                      <a:pt x="18908" y="11728"/>
                      <a:pt x="18884" y="11633"/>
                      <a:pt x="18896" y="11549"/>
                    </a:cubicBezTo>
                    <a:lnTo>
                      <a:pt x="18896" y="11549"/>
                    </a:lnTo>
                    <a:cubicBezTo>
                      <a:pt x="18891" y="11554"/>
                      <a:pt x="18885" y="11556"/>
                      <a:pt x="18877" y="11556"/>
                    </a:cubicBezTo>
                    <a:cubicBezTo>
                      <a:pt x="18843" y="11556"/>
                      <a:pt x="18782" y="11519"/>
                      <a:pt x="18753" y="11490"/>
                    </a:cubicBezTo>
                    <a:cubicBezTo>
                      <a:pt x="18717" y="11454"/>
                      <a:pt x="18765" y="11430"/>
                      <a:pt x="18753" y="11418"/>
                    </a:cubicBezTo>
                    <a:cubicBezTo>
                      <a:pt x="18748" y="11409"/>
                      <a:pt x="18743" y="11402"/>
                      <a:pt x="18737" y="11399"/>
                    </a:cubicBezTo>
                    <a:lnTo>
                      <a:pt x="18737" y="11399"/>
                    </a:lnTo>
                    <a:cubicBezTo>
                      <a:pt x="18750" y="11393"/>
                      <a:pt x="18758" y="11384"/>
                      <a:pt x="18753" y="11371"/>
                    </a:cubicBezTo>
                    <a:cubicBezTo>
                      <a:pt x="18741" y="11311"/>
                      <a:pt x="18705" y="11252"/>
                      <a:pt x="18670" y="11204"/>
                    </a:cubicBezTo>
                    <a:cubicBezTo>
                      <a:pt x="18634" y="11156"/>
                      <a:pt x="18586" y="11073"/>
                      <a:pt x="18539" y="11061"/>
                    </a:cubicBezTo>
                    <a:cubicBezTo>
                      <a:pt x="18491" y="11049"/>
                      <a:pt x="18503" y="11061"/>
                      <a:pt x="18479" y="11013"/>
                    </a:cubicBezTo>
                    <a:cubicBezTo>
                      <a:pt x="18467" y="10990"/>
                      <a:pt x="18455" y="10966"/>
                      <a:pt x="18467" y="10942"/>
                    </a:cubicBezTo>
                    <a:cubicBezTo>
                      <a:pt x="18479" y="10918"/>
                      <a:pt x="18467" y="10918"/>
                      <a:pt x="18443" y="10882"/>
                    </a:cubicBezTo>
                    <a:cubicBezTo>
                      <a:pt x="18432" y="10859"/>
                      <a:pt x="18360" y="10811"/>
                      <a:pt x="18324" y="10775"/>
                    </a:cubicBezTo>
                    <a:cubicBezTo>
                      <a:pt x="18289" y="10728"/>
                      <a:pt x="18253" y="10680"/>
                      <a:pt x="18229" y="10620"/>
                    </a:cubicBezTo>
                    <a:cubicBezTo>
                      <a:pt x="18205" y="10585"/>
                      <a:pt x="18205" y="10525"/>
                      <a:pt x="18193" y="10513"/>
                    </a:cubicBezTo>
                    <a:cubicBezTo>
                      <a:pt x="18190" y="10507"/>
                      <a:pt x="18188" y="10505"/>
                      <a:pt x="18186" y="10505"/>
                    </a:cubicBezTo>
                    <a:cubicBezTo>
                      <a:pt x="18182" y="10505"/>
                      <a:pt x="18179" y="10516"/>
                      <a:pt x="18174" y="10516"/>
                    </a:cubicBezTo>
                    <a:cubicBezTo>
                      <a:pt x="18173" y="10516"/>
                      <a:pt x="18171" y="10515"/>
                      <a:pt x="18170" y="10513"/>
                    </a:cubicBezTo>
                    <a:lnTo>
                      <a:pt x="18146" y="10466"/>
                    </a:lnTo>
                    <a:lnTo>
                      <a:pt x="18027" y="10275"/>
                    </a:lnTo>
                    <a:cubicBezTo>
                      <a:pt x="17984" y="10222"/>
                      <a:pt x="17923" y="10103"/>
                      <a:pt x="17876" y="10103"/>
                    </a:cubicBezTo>
                    <a:cubicBezTo>
                      <a:pt x="17871" y="10103"/>
                      <a:pt x="17866" y="10104"/>
                      <a:pt x="17861" y="10108"/>
                    </a:cubicBezTo>
                    <a:lnTo>
                      <a:pt x="17861" y="10108"/>
                    </a:lnTo>
                    <a:cubicBezTo>
                      <a:pt x="17894" y="10082"/>
                      <a:pt x="17812" y="9953"/>
                      <a:pt x="17777" y="9894"/>
                    </a:cubicBezTo>
                    <a:cubicBezTo>
                      <a:pt x="17741" y="9847"/>
                      <a:pt x="17693" y="9835"/>
                      <a:pt x="17646" y="9775"/>
                    </a:cubicBezTo>
                    <a:cubicBezTo>
                      <a:pt x="17634" y="9739"/>
                      <a:pt x="17670" y="9739"/>
                      <a:pt x="17670" y="9704"/>
                    </a:cubicBezTo>
                    <a:cubicBezTo>
                      <a:pt x="17646" y="9668"/>
                      <a:pt x="17622" y="9644"/>
                      <a:pt x="17598" y="9608"/>
                    </a:cubicBezTo>
                    <a:cubicBezTo>
                      <a:pt x="17574" y="9573"/>
                      <a:pt x="17539" y="9549"/>
                      <a:pt x="17503" y="9525"/>
                    </a:cubicBezTo>
                    <a:cubicBezTo>
                      <a:pt x="17498" y="9523"/>
                      <a:pt x="17494" y="9522"/>
                      <a:pt x="17490" y="9522"/>
                    </a:cubicBezTo>
                    <a:cubicBezTo>
                      <a:pt x="17481" y="9522"/>
                      <a:pt x="17475" y="9527"/>
                      <a:pt x="17468" y="9534"/>
                    </a:cubicBezTo>
                    <a:lnTo>
                      <a:pt x="17468" y="9534"/>
                    </a:lnTo>
                    <a:cubicBezTo>
                      <a:pt x="17491" y="9491"/>
                      <a:pt x="17393" y="9449"/>
                      <a:pt x="17372" y="9406"/>
                    </a:cubicBezTo>
                    <a:cubicBezTo>
                      <a:pt x="17336" y="9370"/>
                      <a:pt x="17467" y="9347"/>
                      <a:pt x="17396" y="9287"/>
                    </a:cubicBezTo>
                    <a:cubicBezTo>
                      <a:pt x="17375" y="9269"/>
                      <a:pt x="17356" y="9263"/>
                      <a:pt x="17338" y="9263"/>
                    </a:cubicBezTo>
                    <a:cubicBezTo>
                      <a:pt x="17295" y="9263"/>
                      <a:pt x="17259" y="9299"/>
                      <a:pt x="17217" y="9299"/>
                    </a:cubicBezTo>
                    <a:cubicBezTo>
                      <a:pt x="17158" y="9299"/>
                      <a:pt x="17181" y="9156"/>
                      <a:pt x="17193" y="9156"/>
                    </a:cubicBezTo>
                    <a:cubicBezTo>
                      <a:pt x="17175" y="9156"/>
                      <a:pt x="17167" y="9162"/>
                      <a:pt x="17158" y="9162"/>
                    </a:cubicBezTo>
                    <a:cubicBezTo>
                      <a:pt x="17149" y="9162"/>
                      <a:pt x="17140" y="9156"/>
                      <a:pt x="17122" y="9132"/>
                    </a:cubicBezTo>
                    <a:cubicBezTo>
                      <a:pt x="17110" y="9120"/>
                      <a:pt x="17086" y="9085"/>
                      <a:pt x="17074" y="9085"/>
                    </a:cubicBezTo>
                    <a:cubicBezTo>
                      <a:pt x="17072" y="9082"/>
                      <a:pt x="17069" y="9081"/>
                      <a:pt x="17067" y="9081"/>
                    </a:cubicBezTo>
                    <a:cubicBezTo>
                      <a:pt x="17058" y="9081"/>
                      <a:pt x="17048" y="9096"/>
                      <a:pt x="17039" y="9096"/>
                    </a:cubicBezTo>
                    <a:cubicBezTo>
                      <a:pt x="17015" y="9085"/>
                      <a:pt x="16991" y="9049"/>
                      <a:pt x="16967" y="9037"/>
                    </a:cubicBezTo>
                    <a:cubicBezTo>
                      <a:pt x="17003" y="9013"/>
                      <a:pt x="17015" y="8989"/>
                      <a:pt x="16967" y="8954"/>
                    </a:cubicBezTo>
                    <a:cubicBezTo>
                      <a:pt x="16931" y="8906"/>
                      <a:pt x="16884" y="8882"/>
                      <a:pt x="16919" y="8846"/>
                    </a:cubicBezTo>
                    <a:cubicBezTo>
                      <a:pt x="16931" y="8823"/>
                      <a:pt x="16860" y="8727"/>
                      <a:pt x="16848" y="8727"/>
                    </a:cubicBezTo>
                    <a:cubicBezTo>
                      <a:pt x="16832" y="8727"/>
                      <a:pt x="16832" y="8743"/>
                      <a:pt x="16820" y="8743"/>
                    </a:cubicBezTo>
                    <a:cubicBezTo>
                      <a:pt x="16814" y="8743"/>
                      <a:pt x="16804" y="8739"/>
                      <a:pt x="16789" y="8727"/>
                    </a:cubicBezTo>
                    <a:cubicBezTo>
                      <a:pt x="16753" y="8680"/>
                      <a:pt x="16717" y="8632"/>
                      <a:pt x="16681" y="8585"/>
                    </a:cubicBezTo>
                    <a:cubicBezTo>
                      <a:pt x="16646" y="8537"/>
                      <a:pt x="16658" y="8513"/>
                      <a:pt x="16634" y="8454"/>
                    </a:cubicBezTo>
                    <a:cubicBezTo>
                      <a:pt x="16610" y="8406"/>
                      <a:pt x="16562" y="8358"/>
                      <a:pt x="16515" y="8334"/>
                    </a:cubicBezTo>
                    <a:cubicBezTo>
                      <a:pt x="16448" y="8312"/>
                      <a:pt x="16413" y="8197"/>
                      <a:pt x="16418" y="8191"/>
                    </a:cubicBezTo>
                    <a:lnTo>
                      <a:pt x="16418" y="8191"/>
                    </a:lnTo>
                    <a:cubicBezTo>
                      <a:pt x="16418" y="8191"/>
                      <a:pt x="16419" y="8191"/>
                      <a:pt x="16419" y="8192"/>
                    </a:cubicBezTo>
                    <a:cubicBezTo>
                      <a:pt x="16419" y="8191"/>
                      <a:pt x="16418" y="8191"/>
                      <a:pt x="16418" y="8191"/>
                    </a:cubicBezTo>
                    <a:lnTo>
                      <a:pt x="16418" y="8191"/>
                    </a:lnTo>
                    <a:cubicBezTo>
                      <a:pt x="16418" y="8191"/>
                      <a:pt x="16418" y="8191"/>
                      <a:pt x="16418" y="8191"/>
                    </a:cubicBezTo>
                    <a:lnTo>
                      <a:pt x="16418" y="8191"/>
                    </a:lnTo>
                    <a:cubicBezTo>
                      <a:pt x="16411" y="8189"/>
                      <a:pt x="16406" y="8189"/>
                      <a:pt x="16401" y="8189"/>
                    </a:cubicBezTo>
                    <a:cubicBezTo>
                      <a:pt x="16345" y="8189"/>
                      <a:pt x="16395" y="8300"/>
                      <a:pt x="16384" y="8311"/>
                    </a:cubicBezTo>
                    <a:cubicBezTo>
                      <a:pt x="16380" y="8314"/>
                      <a:pt x="16377" y="8316"/>
                      <a:pt x="16373" y="8316"/>
                    </a:cubicBezTo>
                    <a:cubicBezTo>
                      <a:pt x="16351" y="8316"/>
                      <a:pt x="16326" y="8261"/>
                      <a:pt x="16336" y="8251"/>
                    </a:cubicBezTo>
                    <a:cubicBezTo>
                      <a:pt x="16348" y="8239"/>
                      <a:pt x="16288" y="8168"/>
                      <a:pt x="16253" y="8156"/>
                    </a:cubicBezTo>
                    <a:cubicBezTo>
                      <a:pt x="16169" y="8108"/>
                      <a:pt x="16241" y="8096"/>
                      <a:pt x="16229" y="8037"/>
                    </a:cubicBezTo>
                    <a:cubicBezTo>
                      <a:pt x="16229" y="8010"/>
                      <a:pt x="16222" y="8002"/>
                      <a:pt x="16212" y="8002"/>
                    </a:cubicBezTo>
                    <a:cubicBezTo>
                      <a:pt x="16201" y="8002"/>
                      <a:pt x="16188" y="8013"/>
                      <a:pt x="16181" y="8013"/>
                    </a:cubicBezTo>
                    <a:cubicBezTo>
                      <a:pt x="16177" y="8018"/>
                      <a:pt x="16171" y="8020"/>
                      <a:pt x="16165" y="8020"/>
                    </a:cubicBezTo>
                    <a:cubicBezTo>
                      <a:pt x="16141" y="8020"/>
                      <a:pt x="16108" y="7985"/>
                      <a:pt x="16098" y="7965"/>
                    </a:cubicBezTo>
                    <a:cubicBezTo>
                      <a:pt x="16027" y="7894"/>
                      <a:pt x="16038" y="7870"/>
                      <a:pt x="15943" y="7846"/>
                    </a:cubicBezTo>
                    <a:cubicBezTo>
                      <a:pt x="15943" y="7846"/>
                      <a:pt x="15884" y="7811"/>
                      <a:pt x="15884" y="7799"/>
                    </a:cubicBezTo>
                    <a:cubicBezTo>
                      <a:pt x="15872" y="7787"/>
                      <a:pt x="16003" y="7799"/>
                      <a:pt x="15943" y="7727"/>
                    </a:cubicBezTo>
                    <a:cubicBezTo>
                      <a:pt x="15884" y="7656"/>
                      <a:pt x="15824" y="7584"/>
                      <a:pt x="15753" y="7513"/>
                    </a:cubicBezTo>
                    <a:lnTo>
                      <a:pt x="15753" y="7513"/>
                    </a:lnTo>
                    <a:cubicBezTo>
                      <a:pt x="15753" y="7525"/>
                      <a:pt x="15812" y="7572"/>
                      <a:pt x="15788" y="7584"/>
                    </a:cubicBezTo>
                    <a:cubicBezTo>
                      <a:pt x="15788" y="7585"/>
                      <a:pt x="15787" y="7585"/>
                      <a:pt x="15786" y="7585"/>
                    </a:cubicBezTo>
                    <a:cubicBezTo>
                      <a:pt x="15770" y="7585"/>
                      <a:pt x="15706" y="7498"/>
                      <a:pt x="15677" y="7498"/>
                    </a:cubicBezTo>
                    <a:cubicBezTo>
                      <a:pt x="15674" y="7498"/>
                      <a:pt x="15671" y="7499"/>
                      <a:pt x="15669" y="7501"/>
                    </a:cubicBezTo>
                    <a:cubicBezTo>
                      <a:pt x="15670" y="7500"/>
                      <a:pt x="15671" y="7500"/>
                      <a:pt x="15671" y="7500"/>
                    </a:cubicBezTo>
                    <a:cubicBezTo>
                      <a:pt x="15685" y="7500"/>
                      <a:pt x="15723" y="7585"/>
                      <a:pt x="15708" y="7585"/>
                    </a:cubicBezTo>
                    <a:cubicBezTo>
                      <a:pt x="15707" y="7585"/>
                      <a:pt x="15706" y="7585"/>
                      <a:pt x="15705" y="7584"/>
                    </a:cubicBezTo>
                    <a:cubicBezTo>
                      <a:pt x="15657" y="7549"/>
                      <a:pt x="15538" y="7525"/>
                      <a:pt x="15598" y="7477"/>
                    </a:cubicBezTo>
                    <a:cubicBezTo>
                      <a:pt x="15622" y="7477"/>
                      <a:pt x="15657" y="7477"/>
                      <a:pt x="15634" y="7430"/>
                    </a:cubicBezTo>
                    <a:cubicBezTo>
                      <a:pt x="15574" y="7370"/>
                      <a:pt x="15515" y="7299"/>
                      <a:pt x="15443" y="7251"/>
                    </a:cubicBezTo>
                    <a:cubicBezTo>
                      <a:pt x="15434" y="7244"/>
                      <a:pt x="15426" y="7241"/>
                      <a:pt x="15420" y="7241"/>
                    </a:cubicBezTo>
                    <a:cubicBezTo>
                      <a:pt x="15395" y="7241"/>
                      <a:pt x="15391" y="7289"/>
                      <a:pt x="15372" y="7299"/>
                    </a:cubicBezTo>
                    <a:cubicBezTo>
                      <a:pt x="15324" y="7251"/>
                      <a:pt x="15288" y="7191"/>
                      <a:pt x="15265" y="7120"/>
                    </a:cubicBezTo>
                    <a:cubicBezTo>
                      <a:pt x="15265" y="7117"/>
                      <a:pt x="15266" y="7115"/>
                      <a:pt x="15270" y="7115"/>
                    </a:cubicBezTo>
                    <a:cubicBezTo>
                      <a:pt x="15282" y="7115"/>
                      <a:pt x="15314" y="7136"/>
                      <a:pt x="15339" y="7154"/>
                    </a:cubicBezTo>
                    <a:lnTo>
                      <a:pt x="15339" y="7154"/>
                    </a:lnTo>
                    <a:cubicBezTo>
                      <a:pt x="15292" y="7116"/>
                      <a:pt x="15236" y="7063"/>
                      <a:pt x="15217" y="7025"/>
                    </a:cubicBezTo>
                    <a:cubicBezTo>
                      <a:pt x="15205" y="6977"/>
                      <a:pt x="15253" y="6953"/>
                      <a:pt x="15276" y="6941"/>
                    </a:cubicBezTo>
                    <a:lnTo>
                      <a:pt x="15276" y="6941"/>
                    </a:lnTo>
                    <a:cubicBezTo>
                      <a:pt x="15247" y="6947"/>
                      <a:pt x="15217" y="6950"/>
                      <a:pt x="15187" y="6950"/>
                    </a:cubicBezTo>
                    <a:cubicBezTo>
                      <a:pt x="15157" y="6950"/>
                      <a:pt x="15128" y="6947"/>
                      <a:pt x="15098" y="6941"/>
                    </a:cubicBezTo>
                    <a:cubicBezTo>
                      <a:pt x="15062" y="6941"/>
                      <a:pt x="15026" y="6894"/>
                      <a:pt x="14991" y="6870"/>
                    </a:cubicBezTo>
                    <a:cubicBezTo>
                      <a:pt x="14955" y="6846"/>
                      <a:pt x="14919" y="6870"/>
                      <a:pt x="14907" y="6822"/>
                    </a:cubicBezTo>
                    <a:cubicBezTo>
                      <a:pt x="14907" y="6787"/>
                      <a:pt x="15003" y="6799"/>
                      <a:pt x="15003" y="6763"/>
                    </a:cubicBezTo>
                    <a:cubicBezTo>
                      <a:pt x="15014" y="6715"/>
                      <a:pt x="14943" y="6691"/>
                      <a:pt x="14907" y="6680"/>
                    </a:cubicBezTo>
                    <a:cubicBezTo>
                      <a:pt x="14884" y="6668"/>
                      <a:pt x="14872" y="6680"/>
                      <a:pt x="14836" y="6656"/>
                    </a:cubicBezTo>
                    <a:cubicBezTo>
                      <a:pt x="14788" y="6620"/>
                      <a:pt x="14753" y="6596"/>
                      <a:pt x="14717" y="6560"/>
                    </a:cubicBezTo>
                    <a:cubicBezTo>
                      <a:pt x="14633" y="6465"/>
                      <a:pt x="14538" y="6382"/>
                      <a:pt x="14419" y="6322"/>
                    </a:cubicBezTo>
                    <a:cubicBezTo>
                      <a:pt x="14413" y="6319"/>
                      <a:pt x="14407" y="6319"/>
                      <a:pt x="14401" y="6319"/>
                    </a:cubicBezTo>
                    <a:cubicBezTo>
                      <a:pt x="14396" y="6319"/>
                      <a:pt x="14390" y="6319"/>
                      <a:pt x="14385" y="6319"/>
                    </a:cubicBezTo>
                    <a:cubicBezTo>
                      <a:pt x="14375" y="6319"/>
                      <a:pt x="14366" y="6316"/>
                      <a:pt x="14360" y="6299"/>
                    </a:cubicBezTo>
                    <a:cubicBezTo>
                      <a:pt x="14336" y="6275"/>
                      <a:pt x="14348" y="6239"/>
                      <a:pt x="14324" y="6191"/>
                    </a:cubicBezTo>
                    <a:cubicBezTo>
                      <a:pt x="14264" y="6096"/>
                      <a:pt x="14169" y="6025"/>
                      <a:pt x="14074" y="5977"/>
                    </a:cubicBezTo>
                    <a:cubicBezTo>
                      <a:pt x="14062" y="5971"/>
                      <a:pt x="14044" y="5971"/>
                      <a:pt x="14028" y="5971"/>
                    </a:cubicBezTo>
                    <a:cubicBezTo>
                      <a:pt x="14011" y="5971"/>
                      <a:pt x="13996" y="5971"/>
                      <a:pt x="13991" y="5965"/>
                    </a:cubicBezTo>
                    <a:cubicBezTo>
                      <a:pt x="13967" y="5929"/>
                      <a:pt x="14038" y="5906"/>
                      <a:pt x="13991" y="5870"/>
                    </a:cubicBezTo>
                    <a:lnTo>
                      <a:pt x="13991" y="5870"/>
                    </a:lnTo>
                    <a:cubicBezTo>
                      <a:pt x="13979" y="5876"/>
                      <a:pt x="13964" y="5879"/>
                      <a:pt x="13949" y="5879"/>
                    </a:cubicBezTo>
                    <a:cubicBezTo>
                      <a:pt x="13934" y="5879"/>
                      <a:pt x="13919" y="5876"/>
                      <a:pt x="13907" y="5870"/>
                    </a:cubicBezTo>
                    <a:cubicBezTo>
                      <a:pt x="13888" y="5850"/>
                      <a:pt x="13868" y="5831"/>
                      <a:pt x="13849" y="5831"/>
                    </a:cubicBezTo>
                    <a:cubicBezTo>
                      <a:pt x="13844" y="5831"/>
                      <a:pt x="13840" y="5832"/>
                      <a:pt x="13836" y="5834"/>
                    </a:cubicBezTo>
                    <a:cubicBezTo>
                      <a:pt x="13812" y="5852"/>
                      <a:pt x="13797" y="5858"/>
                      <a:pt x="13779" y="5858"/>
                    </a:cubicBezTo>
                    <a:cubicBezTo>
                      <a:pt x="13761" y="5858"/>
                      <a:pt x="13741" y="5852"/>
                      <a:pt x="13705" y="5846"/>
                    </a:cubicBezTo>
                    <a:cubicBezTo>
                      <a:pt x="13705" y="5825"/>
                      <a:pt x="13705" y="5736"/>
                      <a:pt x="13722" y="5736"/>
                    </a:cubicBezTo>
                    <a:cubicBezTo>
                      <a:pt x="13724" y="5736"/>
                      <a:pt x="13726" y="5737"/>
                      <a:pt x="13729" y="5739"/>
                    </a:cubicBezTo>
                    <a:cubicBezTo>
                      <a:pt x="13741" y="5763"/>
                      <a:pt x="13752" y="5798"/>
                      <a:pt x="13800" y="5798"/>
                    </a:cubicBezTo>
                    <a:cubicBezTo>
                      <a:pt x="13836" y="5798"/>
                      <a:pt x="13812" y="5775"/>
                      <a:pt x="13800" y="5763"/>
                    </a:cubicBezTo>
                    <a:cubicBezTo>
                      <a:pt x="13776" y="5739"/>
                      <a:pt x="13645" y="5691"/>
                      <a:pt x="13645" y="5632"/>
                    </a:cubicBezTo>
                    <a:cubicBezTo>
                      <a:pt x="13645" y="5572"/>
                      <a:pt x="13443" y="5477"/>
                      <a:pt x="13371" y="5441"/>
                    </a:cubicBezTo>
                    <a:lnTo>
                      <a:pt x="13371" y="5441"/>
                    </a:lnTo>
                    <a:cubicBezTo>
                      <a:pt x="13348" y="5477"/>
                      <a:pt x="13383" y="5501"/>
                      <a:pt x="13360" y="5537"/>
                    </a:cubicBezTo>
                    <a:cubicBezTo>
                      <a:pt x="13324" y="5501"/>
                      <a:pt x="13312" y="5441"/>
                      <a:pt x="13288" y="5429"/>
                    </a:cubicBezTo>
                    <a:cubicBezTo>
                      <a:pt x="13284" y="5425"/>
                      <a:pt x="13272" y="5424"/>
                      <a:pt x="13257" y="5424"/>
                    </a:cubicBezTo>
                    <a:cubicBezTo>
                      <a:pt x="13226" y="5424"/>
                      <a:pt x="13181" y="5429"/>
                      <a:pt x="13157" y="5429"/>
                    </a:cubicBezTo>
                    <a:cubicBezTo>
                      <a:pt x="13157" y="5387"/>
                      <a:pt x="13082" y="5156"/>
                      <a:pt x="13023" y="5156"/>
                    </a:cubicBezTo>
                    <a:cubicBezTo>
                      <a:pt x="13016" y="5156"/>
                      <a:pt x="13009" y="5160"/>
                      <a:pt x="13002" y="5167"/>
                    </a:cubicBezTo>
                    <a:cubicBezTo>
                      <a:pt x="13026" y="5191"/>
                      <a:pt x="13038" y="5191"/>
                      <a:pt x="13050" y="5191"/>
                    </a:cubicBezTo>
                    <a:cubicBezTo>
                      <a:pt x="13062" y="5203"/>
                      <a:pt x="13002" y="5239"/>
                      <a:pt x="12990" y="5239"/>
                    </a:cubicBezTo>
                    <a:cubicBezTo>
                      <a:pt x="12967" y="5227"/>
                      <a:pt x="12931" y="5215"/>
                      <a:pt x="12907" y="5191"/>
                    </a:cubicBezTo>
                    <a:cubicBezTo>
                      <a:pt x="12848" y="5132"/>
                      <a:pt x="12967" y="5132"/>
                      <a:pt x="12895" y="5060"/>
                    </a:cubicBezTo>
                    <a:cubicBezTo>
                      <a:pt x="12859" y="5036"/>
                      <a:pt x="12812" y="5001"/>
                      <a:pt x="12776" y="4977"/>
                    </a:cubicBezTo>
                    <a:cubicBezTo>
                      <a:pt x="12765" y="4973"/>
                      <a:pt x="12757" y="4971"/>
                      <a:pt x="12750" y="4971"/>
                    </a:cubicBezTo>
                    <a:cubicBezTo>
                      <a:pt x="12730" y="4971"/>
                      <a:pt x="12723" y="4984"/>
                      <a:pt x="12708" y="4984"/>
                    </a:cubicBezTo>
                    <a:cubicBezTo>
                      <a:pt x="12699" y="4984"/>
                      <a:pt x="12687" y="4980"/>
                      <a:pt x="12669" y="4965"/>
                    </a:cubicBezTo>
                    <a:cubicBezTo>
                      <a:pt x="12609" y="4929"/>
                      <a:pt x="12598" y="4929"/>
                      <a:pt x="12621" y="4906"/>
                    </a:cubicBezTo>
                    <a:cubicBezTo>
                      <a:pt x="12633" y="4906"/>
                      <a:pt x="12669" y="4906"/>
                      <a:pt x="12669" y="4882"/>
                    </a:cubicBezTo>
                    <a:cubicBezTo>
                      <a:pt x="12669" y="4870"/>
                      <a:pt x="12419" y="4846"/>
                      <a:pt x="12419" y="4798"/>
                    </a:cubicBezTo>
                    <a:cubicBezTo>
                      <a:pt x="12419" y="4739"/>
                      <a:pt x="12455" y="4739"/>
                      <a:pt x="12383" y="4679"/>
                    </a:cubicBezTo>
                    <a:cubicBezTo>
                      <a:pt x="12349" y="4668"/>
                      <a:pt x="12314" y="4645"/>
                      <a:pt x="12279" y="4622"/>
                    </a:cubicBezTo>
                    <a:lnTo>
                      <a:pt x="12279" y="4622"/>
                    </a:lnTo>
                    <a:cubicBezTo>
                      <a:pt x="12295" y="4638"/>
                      <a:pt x="12348" y="4751"/>
                      <a:pt x="12337" y="4751"/>
                    </a:cubicBezTo>
                    <a:cubicBezTo>
                      <a:pt x="12335" y="4751"/>
                      <a:pt x="12330" y="4747"/>
                      <a:pt x="12324" y="4739"/>
                    </a:cubicBezTo>
                    <a:cubicBezTo>
                      <a:pt x="12276" y="4703"/>
                      <a:pt x="12217" y="4655"/>
                      <a:pt x="12169" y="4620"/>
                    </a:cubicBezTo>
                    <a:lnTo>
                      <a:pt x="12086" y="4572"/>
                    </a:lnTo>
                    <a:cubicBezTo>
                      <a:pt x="12069" y="4564"/>
                      <a:pt x="12058" y="4555"/>
                      <a:pt x="12053" y="4555"/>
                    </a:cubicBezTo>
                    <a:cubicBezTo>
                      <a:pt x="12051" y="4555"/>
                      <a:pt x="12050" y="4557"/>
                      <a:pt x="12050" y="4560"/>
                    </a:cubicBezTo>
                    <a:cubicBezTo>
                      <a:pt x="12026" y="4560"/>
                      <a:pt x="12097" y="4525"/>
                      <a:pt x="12109" y="4513"/>
                    </a:cubicBezTo>
                    <a:cubicBezTo>
                      <a:pt x="12109" y="4501"/>
                      <a:pt x="12038" y="4477"/>
                      <a:pt x="12026" y="4477"/>
                    </a:cubicBezTo>
                    <a:cubicBezTo>
                      <a:pt x="12020" y="4477"/>
                      <a:pt x="12002" y="4480"/>
                      <a:pt x="11983" y="4480"/>
                    </a:cubicBezTo>
                    <a:cubicBezTo>
                      <a:pt x="11963" y="4480"/>
                      <a:pt x="11943" y="4477"/>
                      <a:pt x="11931" y="4465"/>
                    </a:cubicBezTo>
                    <a:cubicBezTo>
                      <a:pt x="11907" y="4429"/>
                      <a:pt x="11943" y="4417"/>
                      <a:pt x="11943" y="4394"/>
                    </a:cubicBezTo>
                    <a:lnTo>
                      <a:pt x="11943" y="4394"/>
                    </a:lnTo>
                    <a:cubicBezTo>
                      <a:pt x="11943" y="4405"/>
                      <a:pt x="11927" y="4409"/>
                      <a:pt x="11905" y="4409"/>
                    </a:cubicBezTo>
                    <a:cubicBezTo>
                      <a:pt x="11861" y="4409"/>
                      <a:pt x="11792" y="4394"/>
                      <a:pt x="11776" y="4394"/>
                    </a:cubicBezTo>
                    <a:cubicBezTo>
                      <a:pt x="11740" y="4382"/>
                      <a:pt x="11705" y="4358"/>
                      <a:pt x="11669" y="4334"/>
                    </a:cubicBezTo>
                    <a:cubicBezTo>
                      <a:pt x="11657" y="4310"/>
                      <a:pt x="11669" y="4298"/>
                      <a:pt x="11645" y="4274"/>
                    </a:cubicBezTo>
                    <a:cubicBezTo>
                      <a:pt x="11623" y="4253"/>
                      <a:pt x="11542" y="4201"/>
                      <a:pt x="11519" y="4201"/>
                    </a:cubicBezTo>
                    <a:cubicBezTo>
                      <a:pt x="11517" y="4201"/>
                      <a:pt x="11515" y="4202"/>
                      <a:pt x="11514" y="4203"/>
                    </a:cubicBezTo>
                    <a:cubicBezTo>
                      <a:pt x="11501" y="4216"/>
                      <a:pt x="11491" y="4226"/>
                      <a:pt x="11480" y="4226"/>
                    </a:cubicBezTo>
                    <a:cubicBezTo>
                      <a:pt x="11470" y="4226"/>
                      <a:pt x="11459" y="4219"/>
                      <a:pt x="11443" y="4203"/>
                    </a:cubicBezTo>
                    <a:cubicBezTo>
                      <a:pt x="11443" y="4203"/>
                      <a:pt x="11383" y="4179"/>
                      <a:pt x="11383" y="4167"/>
                    </a:cubicBezTo>
                    <a:cubicBezTo>
                      <a:pt x="11383" y="4167"/>
                      <a:pt x="11526" y="4167"/>
                      <a:pt x="11466" y="4120"/>
                    </a:cubicBezTo>
                    <a:cubicBezTo>
                      <a:pt x="11395" y="4060"/>
                      <a:pt x="11359" y="4108"/>
                      <a:pt x="11312" y="4048"/>
                    </a:cubicBezTo>
                    <a:cubicBezTo>
                      <a:pt x="11264" y="4001"/>
                      <a:pt x="11193" y="3965"/>
                      <a:pt x="11121" y="3965"/>
                    </a:cubicBezTo>
                    <a:cubicBezTo>
                      <a:pt x="11074" y="3953"/>
                      <a:pt x="11085" y="3953"/>
                      <a:pt x="11062" y="3929"/>
                    </a:cubicBezTo>
                    <a:cubicBezTo>
                      <a:pt x="11050" y="3917"/>
                      <a:pt x="11002" y="3917"/>
                      <a:pt x="10990" y="3905"/>
                    </a:cubicBezTo>
                    <a:cubicBezTo>
                      <a:pt x="10982" y="3908"/>
                      <a:pt x="10971" y="3910"/>
                      <a:pt x="10959" y="3910"/>
                    </a:cubicBezTo>
                    <a:cubicBezTo>
                      <a:pt x="10916" y="3910"/>
                      <a:pt x="10859" y="3892"/>
                      <a:pt x="10859" y="3846"/>
                    </a:cubicBezTo>
                    <a:cubicBezTo>
                      <a:pt x="10859" y="3835"/>
                      <a:pt x="10879" y="3747"/>
                      <a:pt x="10830" y="3747"/>
                    </a:cubicBezTo>
                    <a:cubicBezTo>
                      <a:pt x="10825" y="3747"/>
                      <a:pt x="10819" y="3748"/>
                      <a:pt x="10812" y="3751"/>
                    </a:cubicBezTo>
                    <a:cubicBezTo>
                      <a:pt x="10790" y="3758"/>
                      <a:pt x="10781" y="3769"/>
                      <a:pt x="10765" y="3769"/>
                    </a:cubicBezTo>
                    <a:cubicBezTo>
                      <a:pt x="10754" y="3769"/>
                      <a:pt x="10740" y="3765"/>
                      <a:pt x="10716" y="3751"/>
                    </a:cubicBezTo>
                    <a:cubicBezTo>
                      <a:pt x="10693" y="3739"/>
                      <a:pt x="10716" y="3727"/>
                      <a:pt x="10716" y="3703"/>
                    </a:cubicBezTo>
                    <a:cubicBezTo>
                      <a:pt x="10716" y="3679"/>
                      <a:pt x="10669" y="3667"/>
                      <a:pt x="10645" y="3655"/>
                    </a:cubicBezTo>
                    <a:lnTo>
                      <a:pt x="10621" y="3703"/>
                    </a:lnTo>
                    <a:cubicBezTo>
                      <a:pt x="10633" y="3715"/>
                      <a:pt x="10669" y="3751"/>
                      <a:pt x="10669" y="3763"/>
                    </a:cubicBezTo>
                    <a:cubicBezTo>
                      <a:pt x="10669" y="3767"/>
                      <a:pt x="10665" y="3769"/>
                      <a:pt x="10659" y="3769"/>
                    </a:cubicBezTo>
                    <a:cubicBezTo>
                      <a:pt x="10634" y="3769"/>
                      <a:pt x="10569" y="3736"/>
                      <a:pt x="10550" y="3727"/>
                    </a:cubicBezTo>
                    <a:cubicBezTo>
                      <a:pt x="10478" y="3691"/>
                      <a:pt x="10538" y="3679"/>
                      <a:pt x="10478" y="3632"/>
                    </a:cubicBezTo>
                    <a:cubicBezTo>
                      <a:pt x="10478" y="3632"/>
                      <a:pt x="10406" y="3559"/>
                      <a:pt x="10386" y="3559"/>
                    </a:cubicBezTo>
                    <a:cubicBezTo>
                      <a:pt x="10385" y="3559"/>
                      <a:pt x="10384" y="3559"/>
                      <a:pt x="10383" y="3560"/>
                    </a:cubicBezTo>
                    <a:cubicBezTo>
                      <a:pt x="10374" y="3560"/>
                      <a:pt x="10372" y="3580"/>
                      <a:pt x="10346" y="3580"/>
                    </a:cubicBezTo>
                    <a:cubicBezTo>
                      <a:pt x="10338" y="3580"/>
                      <a:pt x="10326" y="3578"/>
                      <a:pt x="10312" y="3572"/>
                    </a:cubicBezTo>
                    <a:cubicBezTo>
                      <a:pt x="10276" y="3560"/>
                      <a:pt x="10252" y="3536"/>
                      <a:pt x="10228" y="3536"/>
                    </a:cubicBezTo>
                    <a:cubicBezTo>
                      <a:pt x="10224" y="3538"/>
                      <a:pt x="10219" y="3539"/>
                      <a:pt x="10212" y="3539"/>
                    </a:cubicBezTo>
                    <a:cubicBezTo>
                      <a:pt x="10149" y="3539"/>
                      <a:pt x="9997" y="3439"/>
                      <a:pt x="9942" y="3417"/>
                    </a:cubicBezTo>
                    <a:cubicBezTo>
                      <a:pt x="9895" y="3393"/>
                      <a:pt x="9919" y="3382"/>
                      <a:pt x="9907" y="3346"/>
                    </a:cubicBezTo>
                    <a:cubicBezTo>
                      <a:pt x="9907" y="3322"/>
                      <a:pt x="9823" y="3286"/>
                      <a:pt x="9800" y="3274"/>
                    </a:cubicBezTo>
                    <a:cubicBezTo>
                      <a:pt x="9770" y="3264"/>
                      <a:pt x="9723" y="3221"/>
                      <a:pt x="9688" y="3221"/>
                    </a:cubicBezTo>
                    <a:cubicBezTo>
                      <a:pt x="9681" y="3221"/>
                      <a:pt x="9674" y="3223"/>
                      <a:pt x="9669" y="3227"/>
                    </a:cubicBezTo>
                    <a:cubicBezTo>
                      <a:pt x="9658" y="3234"/>
                      <a:pt x="9650" y="3237"/>
                      <a:pt x="9642" y="3237"/>
                    </a:cubicBezTo>
                    <a:cubicBezTo>
                      <a:pt x="9624" y="3237"/>
                      <a:pt x="9610" y="3220"/>
                      <a:pt x="9585" y="3203"/>
                    </a:cubicBezTo>
                    <a:cubicBezTo>
                      <a:pt x="9573" y="3195"/>
                      <a:pt x="9565" y="3192"/>
                      <a:pt x="9559" y="3192"/>
                    </a:cubicBezTo>
                    <a:cubicBezTo>
                      <a:pt x="9546" y="3192"/>
                      <a:pt x="9538" y="3203"/>
                      <a:pt x="9514" y="3203"/>
                    </a:cubicBezTo>
                    <a:cubicBezTo>
                      <a:pt x="9466" y="3179"/>
                      <a:pt x="9430" y="3155"/>
                      <a:pt x="9383" y="3131"/>
                    </a:cubicBezTo>
                    <a:cubicBezTo>
                      <a:pt x="9372" y="3127"/>
                      <a:pt x="9356" y="3125"/>
                      <a:pt x="9339" y="3125"/>
                    </a:cubicBezTo>
                    <a:cubicBezTo>
                      <a:pt x="9264" y="3125"/>
                      <a:pt x="9151" y="3162"/>
                      <a:pt x="9180" y="3191"/>
                    </a:cubicBezTo>
                    <a:cubicBezTo>
                      <a:pt x="9204" y="3203"/>
                      <a:pt x="9228" y="3203"/>
                      <a:pt x="9252" y="3215"/>
                    </a:cubicBezTo>
                    <a:cubicBezTo>
                      <a:pt x="9288" y="3227"/>
                      <a:pt x="9311" y="3251"/>
                      <a:pt x="9335" y="3274"/>
                    </a:cubicBezTo>
                    <a:cubicBezTo>
                      <a:pt x="9395" y="3334"/>
                      <a:pt x="9466" y="3370"/>
                      <a:pt x="9550" y="3405"/>
                    </a:cubicBezTo>
                    <a:cubicBezTo>
                      <a:pt x="9556" y="3408"/>
                      <a:pt x="9560" y="3410"/>
                      <a:pt x="9565" y="3410"/>
                    </a:cubicBezTo>
                    <a:cubicBezTo>
                      <a:pt x="9589" y="3410"/>
                      <a:pt x="9586" y="3365"/>
                      <a:pt x="9630" y="3365"/>
                    </a:cubicBezTo>
                    <a:cubicBezTo>
                      <a:pt x="9637" y="3365"/>
                      <a:pt x="9646" y="3367"/>
                      <a:pt x="9657" y="3370"/>
                    </a:cubicBezTo>
                    <a:cubicBezTo>
                      <a:pt x="9692" y="3382"/>
                      <a:pt x="9728" y="3417"/>
                      <a:pt x="9764" y="3453"/>
                    </a:cubicBezTo>
                    <a:cubicBezTo>
                      <a:pt x="9752" y="3477"/>
                      <a:pt x="9752" y="3477"/>
                      <a:pt x="9788" y="3501"/>
                    </a:cubicBezTo>
                    <a:cubicBezTo>
                      <a:pt x="9810" y="3514"/>
                      <a:pt x="9819" y="3519"/>
                      <a:pt x="9823" y="3519"/>
                    </a:cubicBezTo>
                    <a:cubicBezTo>
                      <a:pt x="9831" y="3519"/>
                      <a:pt x="9825" y="3504"/>
                      <a:pt x="9847" y="3489"/>
                    </a:cubicBezTo>
                    <a:cubicBezTo>
                      <a:pt x="9857" y="3485"/>
                      <a:pt x="9865" y="3484"/>
                      <a:pt x="9874" y="3484"/>
                    </a:cubicBezTo>
                    <a:cubicBezTo>
                      <a:pt x="9896" y="3484"/>
                      <a:pt x="9913" y="3495"/>
                      <a:pt x="9931" y="3512"/>
                    </a:cubicBezTo>
                    <a:cubicBezTo>
                      <a:pt x="9954" y="3560"/>
                      <a:pt x="9859" y="3572"/>
                      <a:pt x="9954" y="3620"/>
                    </a:cubicBezTo>
                    <a:cubicBezTo>
                      <a:pt x="9975" y="3627"/>
                      <a:pt x="10011" y="3633"/>
                      <a:pt x="10041" y="3633"/>
                    </a:cubicBezTo>
                    <a:cubicBezTo>
                      <a:pt x="10062" y="3633"/>
                      <a:pt x="10080" y="3630"/>
                      <a:pt x="10085" y="3620"/>
                    </a:cubicBezTo>
                    <a:cubicBezTo>
                      <a:pt x="10109" y="3620"/>
                      <a:pt x="10133" y="3643"/>
                      <a:pt x="10157" y="3643"/>
                    </a:cubicBezTo>
                    <a:cubicBezTo>
                      <a:pt x="10228" y="3667"/>
                      <a:pt x="10300" y="3691"/>
                      <a:pt x="10383" y="3715"/>
                    </a:cubicBezTo>
                    <a:cubicBezTo>
                      <a:pt x="10407" y="3751"/>
                      <a:pt x="10252" y="3739"/>
                      <a:pt x="10252" y="3751"/>
                    </a:cubicBezTo>
                    <a:cubicBezTo>
                      <a:pt x="10253" y="3750"/>
                      <a:pt x="10255" y="3749"/>
                      <a:pt x="10257" y="3749"/>
                    </a:cubicBezTo>
                    <a:cubicBezTo>
                      <a:pt x="10293" y="3749"/>
                      <a:pt x="10492" y="3822"/>
                      <a:pt x="10514" y="3822"/>
                    </a:cubicBezTo>
                    <a:cubicBezTo>
                      <a:pt x="10562" y="3822"/>
                      <a:pt x="10597" y="3858"/>
                      <a:pt x="10621" y="3893"/>
                    </a:cubicBezTo>
                    <a:cubicBezTo>
                      <a:pt x="10639" y="3929"/>
                      <a:pt x="10654" y="3935"/>
                      <a:pt x="10669" y="3935"/>
                    </a:cubicBezTo>
                    <a:cubicBezTo>
                      <a:pt x="10676" y="3935"/>
                      <a:pt x="10684" y="3934"/>
                      <a:pt x="10691" y="3934"/>
                    </a:cubicBezTo>
                    <a:cubicBezTo>
                      <a:pt x="10699" y="3934"/>
                      <a:pt x="10707" y="3935"/>
                      <a:pt x="10716" y="3941"/>
                    </a:cubicBezTo>
                    <a:cubicBezTo>
                      <a:pt x="10752" y="3965"/>
                      <a:pt x="10776" y="3965"/>
                      <a:pt x="10788" y="4001"/>
                    </a:cubicBezTo>
                    <a:cubicBezTo>
                      <a:pt x="10800" y="4013"/>
                      <a:pt x="10812" y="4024"/>
                      <a:pt x="10823" y="4024"/>
                    </a:cubicBezTo>
                    <a:cubicBezTo>
                      <a:pt x="10833" y="4028"/>
                      <a:pt x="10843" y="4029"/>
                      <a:pt x="10851" y="4029"/>
                    </a:cubicBezTo>
                    <a:cubicBezTo>
                      <a:pt x="10875" y="4029"/>
                      <a:pt x="10892" y="4018"/>
                      <a:pt x="10883" y="4001"/>
                    </a:cubicBezTo>
                    <a:cubicBezTo>
                      <a:pt x="10867" y="3977"/>
                      <a:pt x="10872" y="3959"/>
                      <a:pt x="10891" y="3959"/>
                    </a:cubicBezTo>
                    <a:cubicBezTo>
                      <a:pt x="10900" y="3959"/>
                      <a:pt x="10914" y="3964"/>
                      <a:pt x="10931" y="3977"/>
                    </a:cubicBezTo>
                    <a:cubicBezTo>
                      <a:pt x="10966" y="4024"/>
                      <a:pt x="10954" y="4048"/>
                      <a:pt x="10978" y="4084"/>
                    </a:cubicBezTo>
                    <a:cubicBezTo>
                      <a:pt x="11026" y="4120"/>
                      <a:pt x="11062" y="4132"/>
                      <a:pt x="11121" y="4144"/>
                    </a:cubicBezTo>
                    <a:cubicBezTo>
                      <a:pt x="11145" y="4155"/>
                      <a:pt x="11169" y="4179"/>
                      <a:pt x="11193" y="4203"/>
                    </a:cubicBezTo>
                    <a:cubicBezTo>
                      <a:pt x="11204" y="4227"/>
                      <a:pt x="11204" y="4239"/>
                      <a:pt x="11216" y="4239"/>
                    </a:cubicBezTo>
                    <a:cubicBezTo>
                      <a:pt x="11240" y="4257"/>
                      <a:pt x="11252" y="4257"/>
                      <a:pt x="11265" y="4257"/>
                    </a:cubicBezTo>
                    <a:cubicBezTo>
                      <a:pt x="11279" y="4257"/>
                      <a:pt x="11294" y="4257"/>
                      <a:pt x="11324" y="4274"/>
                    </a:cubicBezTo>
                    <a:cubicBezTo>
                      <a:pt x="11347" y="4286"/>
                      <a:pt x="11383" y="4310"/>
                      <a:pt x="11407" y="4334"/>
                    </a:cubicBezTo>
                    <a:cubicBezTo>
                      <a:pt x="11478" y="4394"/>
                      <a:pt x="11562" y="4441"/>
                      <a:pt x="11657" y="4453"/>
                    </a:cubicBezTo>
                    <a:cubicBezTo>
                      <a:pt x="11716" y="4453"/>
                      <a:pt x="11728" y="4465"/>
                      <a:pt x="11705" y="4501"/>
                    </a:cubicBezTo>
                    <a:cubicBezTo>
                      <a:pt x="11657" y="4501"/>
                      <a:pt x="11705" y="4536"/>
                      <a:pt x="11728" y="4548"/>
                    </a:cubicBezTo>
                    <a:cubicBezTo>
                      <a:pt x="11776" y="4584"/>
                      <a:pt x="11824" y="4608"/>
                      <a:pt x="11871" y="4632"/>
                    </a:cubicBezTo>
                    <a:cubicBezTo>
                      <a:pt x="11907" y="4644"/>
                      <a:pt x="11943" y="4632"/>
                      <a:pt x="11978" y="4667"/>
                    </a:cubicBezTo>
                    <a:cubicBezTo>
                      <a:pt x="11955" y="4715"/>
                      <a:pt x="12074" y="4763"/>
                      <a:pt x="12109" y="4786"/>
                    </a:cubicBezTo>
                    <a:cubicBezTo>
                      <a:pt x="12133" y="4792"/>
                      <a:pt x="12166" y="4792"/>
                      <a:pt x="12193" y="4792"/>
                    </a:cubicBezTo>
                    <a:cubicBezTo>
                      <a:pt x="12219" y="4792"/>
                      <a:pt x="12240" y="4792"/>
                      <a:pt x="12240" y="4798"/>
                    </a:cubicBezTo>
                    <a:cubicBezTo>
                      <a:pt x="12252" y="4858"/>
                      <a:pt x="12276" y="4906"/>
                      <a:pt x="12324" y="4941"/>
                    </a:cubicBezTo>
                    <a:cubicBezTo>
                      <a:pt x="12431" y="5013"/>
                      <a:pt x="12526" y="5084"/>
                      <a:pt x="12633" y="5156"/>
                    </a:cubicBezTo>
                    <a:lnTo>
                      <a:pt x="12752" y="5215"/>
                    </a:lnTo>
                    <a:cubicBezTo>
                      <a:pt x="12776" y="5227"/>
                      <a:pt x="12812" y="5215"/>
                      <a:pt x="12824" y="5239"/>
                    </a:cubicBezTo>
                    <a:cubicBezTo>
                      <a:pt x="12848" y="5263"/>
                      <a:pt x="12859" y="5310"/>
                      <a:pt x="12871" y="5334"/>
                    </a:cubicBezTo>
                    <a:cubicBezTo>
                      <a:pt x="12895" y="5370"/>
                      <a:pt x="12919" y="5394"/>
                      <a:pt x="12955" y="5429"/>
                    </a:cubicBezTo>
                    <a:cubicBezTo>
                      <a:pt x="12986" y="5453"/>
                      <a:pt x="13012" y="5471"/>
                      <a:pt x="13033" y="5471"/>
                    </a:cubicBezTo>
                    <a:cubicBezTo>
                      <a:pt x="13044" y="5471"/>
                      <a:pt x="13054" y="5466"/>
                      <a:pt x="13062" y="5453"/>
                    </a:cubicBezTo>
                    <a:lnTo>
                      <a:pt x="13062" y="5453"/>
                    </a:lnTo>
                    <a:cubicBezTo>
                      <a:pt x="13050" y="5477"/>
                      <a:pt x="13181" y="5513"/>
                      <a:pt x="13217" y="5525"/>
                    </a:cubicBezTo>
                    <a:cubicBezTo>
                      <a:pt x="13252" y="5537"/>
                      <a:pt x="13252" y="5608"/>
                      <a:pt x="13288" y="5632"/>
                    </a:cubicBezTo>
                    <a:cubicBezTo>
                      <a:pt x="13324" y="5668"/>
                      <a:pt x="13360" y="5703"/>
                      <a:pt x="13407" y="5727"/>
                    </a:cubicBezTo>
                    <a:cubicBezTo>
                      <a:pt x="13415" y="5733"/>
                      <a:pt x="13422" y="5735"/>
                      <a:pt x="13428" y="5735"/>
                    </a:cubicBezTo>
                    <a:cubicBezTo>
                      <a:pt x="13448" y="5735"/>
                      <a:pt x="13458" y="5710"/>
                      <a:pt x="13467" y="5691"/>
                    </a:cubicBezTo>
                    <a:cubicBezTo>
                      <a:pt x="13502" y="5715"/>
                      <a:pt x="13526" y="5727"/>
                      <a:pt x="13538" y="5751"/>
                    </a:cubicBezTo>
                    <a:cubicBezTo>
                      <a:pt x="13538" y="5763"/>
                      <a:pt x="13526" y="5763"/>
                      <a:pt x="13526" y="5775"/>
                    </a:cubicBezTo>
                    <a:cubicBezTo>
                      <a:pt x="13526" y="5787"/>
                      <a:pt x="13574" y="5810"/>
                      <a:pt x="13586" y="5822"/>
                    </a:cubicBezTo>
                    <a:cubicBezTo>
                      <a:pt x="13598" y="5834"/>
                      <a:pt x="13586" y="5858"/>
                      <a:pt x="13610" y="5882"/>
                    </a:cubicBezTo>
                    <a:cubicBezTo>
                      <a:pt x="13633" y="5906"/>
                      <a:pt x="13657" y="5929"/>
                      <a:pt x="13681" y="5941"/>
                    </a:cubicBezTo>
                    <a:cubicBezTo>
                      <a:pt x="13741" y="5989"/>
                      <a:pt x="13812" y="6013"/>
                      <a:pt x="13883" y="6025"/>
                    </a:cubicBezTo>
                    <a:cubicBezTo>
                      <a:pt x="13976" y="6059"/>
                      <a:pt x="13934" y="6072"/>
                      <a:pt x="13910" y="6105"/>
                    </a:cubicBezTo>
                    <a:lnTo>
                      <a:pt x="13910" y="6105"/>
                    </a:lnTo>
                    <a:cubicBezTo>
                      <a:pt x="13911" y="6103"/>
                      <a:pt x="13913" y="6102"/>
                      <a:pt x="13915" y="6102"/>
                    </a:cubicBezTo>
                    <a:cubicBezTo>
                      <a:pt x="13931" y="6102"/>
                      <a:pt x="13961" y="6144"/>
                      <a:pt x="13991" y="6144"/>
                    </a:cubicBezTo>
                    <a:cubicBezTo>
                      <a:pt x="13991" y="6144"/>
                      <a:pt x="14014" y="6120"/>
                      <a:pt x="14026" y="6120"/>
                    </a:cubicBezTo>
                    <a:cubicBezTo>
                      <a:pt x="14050" y="6156"/>
                      <a:pt x="14026" y="6179"/>
                      <a:pt x="14050" y="6203"/>
                    </a:cubicBezTo>
                    <a:cubicBezTo>
                      <a:pt x="14074" y="6227"/>
                      <a:pt x="14133" y="6227"/>
                      <a:pt x="14181" y="6251"/>
                    </a:cubicBezTo>
                    <a:cubicBezTo>
                      <a:pt x="14217" y="6272"/>
                      <a:pt x="14214" y="6277"/>
                      <a:pt x="14198" y="6277"/>
                    </a:cubicBezTo>
                    <a:cubicBezTo>
                      <a:pt x="14188" y="6277"/>
                      <a:pt x="14172" y="6275"/>
                      <a:pt x="14157" y="6275"/>
                    </a:cubicBezTo>
                    <a:cubicBezTo>
                      <a:pt x="14154" y="6273"/>
                      <a:pt x="14150" y="6272"/>
                      <a:pt x="14147" y="6272"/>
                    </a:cubicBezTo>
                    <a:cubicBezTo>
                      <a:pt x="14123" y="6272"/>
                      <a:pt x="14094" y="6303"/>
                      <a:pt x="14145" y="6334"/>
                    </a:cubicBezTo>
                    <a:cubicBezTo>
                      <a:pt x="14184" y="6357"/>
                      <a:pt x="14227" y="6370"/>
                      <a:pt x="14260" y="6370"/>
                    </a:cubicBezTo>
                    <a:cubicBezTo>
                      <a:pt x="14277" y="6370"/>
                      <a:pt x="14292" y="6366"/>
                      <a:pt x="14300" y="6358"/>
                    </a:cubicBezTo>
                    <a:lnTo>
                      <a:pt x="14300" y="6358"/>
                    </a:lnTo>
                    <a:cubicBezTo>
                      <a:pt x="14229" y="6441"/>
                      <a:pt x="14622" y="6620"/>
                      <a:pt x="14562" y="6680"/>
                    </a:cubicBezTo>
                    <a:cubicBezTo>
                      <a:pt x="14586" y="6775"/>
                      <a:pt x="14681" y="6775"/>
                      <a:pt x="14753" y="6834"/>
                    </a:cubicBezTo>
                    <a:cubicBezTo>
                      <a:pt x="14824" y="6882"/>
                      <a:pt x="14848" y="6918"/>
                      <a:pt x="14907" y="6965"/>
                    </a:cubicBezTo>
                    <a:cubicBezTo>
                      <a:pt x="14955" y="7001"/>
                      <a:pt x="15050" y="7061"/>
                      <a:pt x="15110" y="7108"/>
                    </a:cubicBezTo>
                    <a:cubicBezTo>
                      <a:pt x="15157" y="7156"/>
                      <a:pt x="15145" y="7191"/>
                      <a:pt x="15205" y="7251"/>
                    </a:cubicBezTo>
                    <a:cubicBezTo>
                      <a:pt x="15229" y="7275"/>
                      <a:pt x="15265" y="7299"/>
                      <a:pt x="15288" y="7311"/>
                    </a:cubicBezTo>
                    <a:cubicBezTo>
                      <a:pt x="15304" y="7311"/>
                      <a:pt x="15309" y="7300"/>
                      <a:pt x="15318" y="7300"/>
                    </a:cubicBezTo>
                    <a:cubicBezTo>
                      <a:pt x="15323" y="7300"/>
                      <a:pt x="15328" y="7303"/>
                      <a:pt x="15336" y="7311"/>
                    </a:cubicBezTo>
                    <a:cubicBezTo>
                      <a:pt x="15371" y="7334"/>
                      <a:pt x="15360" y="7390"/>
                      <a:pt x="15327" y="7415"/>
                    </a:cubicBezTo>
                    <a:lnTo>
                      <a:pt x="15327" y="7415"/>
                    </a:lnTo>
                    <a:cubicBezTo>
                      <a:pt x="15329" y="7414"/>
                      <a:pt x="15332" y="7414"/>
                      <a:pt x="15335" y="7414"/>
                    </a:cubicBezTo>
                    <a:cubicBezTo>
                      <a:pt x="15411" y="7414"/>
                      <a:pt x="15743" y="7778"/>
                      <a:pt x="15776" y="7834"/>
                    </a:cubicBezTo>
                    <a:cubicBezTo>
                      <a:pt x="15800" y="7894"/>
                      <a:pt x="15860" y="7977"/>
                      <a:pt x="15907" y="8025"/>
                    </a:cubicBezTo>
                    <a:cubicBezTo>
                      <a:pt x="15955" y="8073"/>
                      <a:pt x="16015" y="8108"/>
                      <a:pt x="16074" y="8144"/>
                    </a:cubicBezTo>
                    <a:cubicBezTo>
                      <a:pt x="16081" y="8151"/>
                      <a:pt x="16124" y="8163"/>
                      <a:pt x="16151" y="8163"/>
                    </a:cubicBezTo>
                    <a:cubicBezTo>
                      <a:pt x="16168" y="8163"/>
                      <a:pt x="16179" y="8158"/>
                      <a:pt x="16169" y="8144"/>
                    </a:cubicBezTo>
                    <a:lnTo>
                      <a:pt x="16169" y="8144"/>
                    </a:lnTo>
                    <a:cubicBezTo>
                      <a:pt x="16205" y="8192"/>
                      <a:pt x="16110" y="8215"/>
                      <a:pt x="16193" y="8263"/>
                    </a:cubicBezTo>
                    <a:cubicBezTo>
                      <a:pt x="16205" y="8263"/>
                      <a:pt x="16288" y="8299"/>
                      <a:pt x="16288" y="8323"/>
                    </a:cubicBezTo>
                    <a:cubicBezTo>
                      <a:pt x="16288" y="8334"/>
                      <a:pt x="16193" y="8323"/>
                      <a:pt x="16229" y="8358"/>
                    </a:cubicBezTo>
                    <a:cubicBezTo>
                      <a:pt x="16259" y="8388"/>
                      <a:pt x="16339" y="8435"/>
                      <a:pt x="16379" y="8435"/>
                    </a:cubicBezTo>
                    <a:cubicBezTo>
                      <a:pt x="16386" y="8435"/>
                      <a:pt x="16392" y="8434"/>
                      <a:pt x="16396" y="8430"/>
                    </a:cubicBezTo>
                    <a:cubicBezTo>
                      <a:pt x="16431" y="8454"/>
                      <a:pt x="16419" y="8513"/>
                      <a:pt x="16419" y="8537"/>
                    </a:cubicBezTo>
                    <a:cubicBezTo>
                      <a:pt x="16443" y="8573"/>
                      <a:pt x="16455" y="8620"/>
                      <a:pt x="16491" y="8656"/>
                    </a:cubicBezTo>
                    <a:cubicBezTo>
                      <a:pt x="16505" y="8656"/>
                      <a:pt x="16519" y="8643"/>
                      <a:pt x="16539" y="8643"/>
                    </a:cubicBezTo>
                    <a:cubicBezTo>
                      <a:pt x="16552" y="8643"/>
                      <a:pt x="16567" y="8649"/>
                      <a:pt x="16586" y="8668"/>
                    </a:cubicBezTo>
                    <a:cubicBezTo>
                      <a:pt x="16634" y="8704"/>
                      <a:pt x="16634" y="8727"/>
                      <a:pt x="16669" y="8775"/>
                    </a:cubicBezTo>
                    <a:cubicBezTo>
                      <a:pt x="16705" y="8811"/>
                      <a:pt x="16729" y="8799"/>
                      <a:pt x="16765" y="8846"/>
                    </a:cubicBezTo>
                    <a:cubicBezTo>
                      <a:pt x="16800" y="8894"/>
                      <a:pt x="16789" y="8930"/>
                      <a:pt x="16824" y="8989"/>
                    </a:cubicBezTo>
                    <a:cubicBezTo>
                      <a:pt x="16852" y="9036"/>
                      <a:pt x="16888" y="9068"/>
                      <a:pt x="16913" y="9068"/>
                    </a:cubicBezTo>
                    <a:cubicBezTo>
                      <a:pt x="16920" y="9068"/>
                      <a:pt x="16926" y="9066"/>
                      <a:pt x="16931" y="9061"/>
                    </a:cubicBezTo>
                    <a:cubicBezTo>
                      <a:pt x="16931" y="9083"/>
                      <a:pt x="16953" y="9181"/>
                      <a:pt x="16965" y="9181"/>
                    </a:cubicBezTo>
                    <a:cubicBezTo>
                      <a:pt x="16966" y="9181"/>
                      <a:pt x="16966" y="9180"/>
                      <a:pt x="16967" y="9180"/>
                    </a:cubicBezTo>
                    <a:cubicBezTo>
                      <a:pt x="16976" y="9171"/>
                      <a:pt x="16978" y="9127"/>
                      <a:pt x="16995" y="9127"/>
                    </a:cubicBezTo>
                    <a:cubicBezTo>
                      <a:pt x="17003" y="9127"/>
                      <a:pt x="17013" y="9135"/>
                      <a:pt x="17027" y="9156"/>
                    </a:cubicBezTo>
                    <a:cubicBezTo>
                      <a:pt x="17050" y="9180"/>
                      <a:pt x="17039" y="9216"/>
                      <a:pt x="17062" y="9251"/>
                    </a:cubicBezTo>
                    <a:cubicBezTo>
                      <a:pt x="17086" y="9311"/>
                      <a:pt x="17170" y="9418"/>
                      <a:pt x="17229" y="9430"/>
                    </a:cubicBezTo>
                    <a:cubicBezTo>
                      <a:pt x="17193" y="9430"/>
                      <a:pt x="17241" y="9549"/>
                      <a:pt x="17253" y="9573"/>
                    </a:cubicBezTo>
                    <a:cubicBezTo>
                      <a:pt x="17261" y="9568"/>
                      <a:pt x="17267" y="9565"/>
                      <a:pt x="17273" y="9565"/>
                    </a:cubicBezTo>
                    <a:cubicBezTo>
                      <a:pt x="17295" y="9565"/>
                      <a:pt x="17308" y="9595"/>
                      <a:pt x="17336" y="9632"/>
                    </a:cubicBezTo>
                    <a:cubicBezTo>
                      <a:pt x="17350" y="9654"/>
                      <a:pt x="17352" y="9658"/>
                      <a:pt x="17358" y="9658"/>
                    </a:cubicBezTo>
                    <a:cubicBezTo>
                      <a:pt x="17363" y="9658"/>
                      <a:pt x="17370" y="9656"/>
                      <a:pt x="17384" y="9656"/>
                    </a:cubicBezTo>
                    <a:cubicBezTo>
                      <a:pt x="17408" y="9656"/>
                      <a:pt x="17467" y="9799"/>
                      <a:pt x="17491" y="9835"/>
                    </a:cubicBezTo>
                    <a:cubicBezTo>
                      <a:pt x="17515" y="9870"/>
                      <a:pt x="17527" y="9847"/>
                      <a:pt x="17562" y="9882"/>
                    </a:cubicBezTo>
                    <a:cubicBezTo>
                      <a:pt x="17598" y="9930"/>
                      <a:pt x="17634" y="9966"/>
                      <a:pt x="17658" y="10025"/>
                    </a:cubicBezTo>
                    <a:cubicBezTo>
                      <a:pt x="17717" y="10109"/>
                      <a:pt x="17765" y="10156"/>
                      <a:pt x="17836" y="10168"/>
                    </a:cubicBezTo>
                    <a:cubicBezTo>
                      <a:pt x="17820" y="10168"/>
                      <a:pt x="17794" y="10163"/>
                      <a:pt x="17775" y="10163"/>
                    </a:cubicBezTo>
                    <a:cubicBezTo>
                      <a:pt x="17765" y="10163"/>
                      <a:pt x="17757" y="10164"/>
                      <a:pt x="17753" y="10168"/>
                    </a:cubicBezTo>
                    <a:cubicBezTo>
                      <a:pt x="17741" y="10192"/>
                      <a:pt x="17801" y="10228"/>
                      <a:pt x="17812" y="10228"/>
                    </a:cubicBezTo>
                    <a:cubicBezTo>
                      <a:pt x="17896" y="10263"/>
                      <a:pt x="17908" y="10311"/>
                      <a:pt x="17884" y="10382"/>
                    </a:cubicBezTo>
                    <a:cubicBezTo>
                      <a:pt x="17860" y="10454"/>
                      <a:pt x="18051" y="10430"/>
                      <a:pt x="17991" y="10478"/>
                    </a:cubicBezTo>
                    <a:cubicBezTo>
                      <a:pt x="17936" y="10510"/>
                      <a:pt x="18032" y="10623"/>
                      <a:pt x="18094" y="10623"/>
                    </a:cubicBezTo>
                    <a:cubicBezTo>
                      <a:pt x="18100" y="10623"/>
                      <a:pt x="18105" y="10622"/>
                      <a:pt x="18110" y="10620"/>
                    </a:cubicBezTo>
                    <a:lnTo>
                      <a:pt x="18110" y="10620"/>
                    </a:lnTo>
                    <a:cubicBezTo>
                      <a:pt x="18086" y="10632"/>
                      <a:pt x="18086" y="10668"/>
                      <a:pt x="18098" y="10704"/>
                    </a:cubicBezTo>
                    <a:cubicBezTo>
                      <a:pt x="18098" y="10740"/>
                      <a:pt x="18122" y="10740"/>
                      <a:pt x="18134" y="10763"/>
                    </a:cubicBezTo>
                    <a:cubicBezTo>
                      <a:pt x="18158" y="10787"/>
                      <a:pt x="18170" y="10835"/>
                      <a:pt x="18193" y="10882"/>
                    </a:cubicBezTo>
                    <a:cubicBezTo>
                      <a:pt x="18217" y="10918"/>
                      <a:pt x="18253" y="10930"/>
                      <a:pt x="18277" y="10966"/>
                    </a:cubicBezTo>
                    <a:cubicBezTo>
                      <a:pt x="18301" y="11013"/>
                      <a:pt x="18336" y="11061"/>
                      <a:pt x="18360" y="11109"/>
                    </a:cubicBezTo>
                    <a:cubicBezTo>
                      <a:pt x="18384" y="11168"/>
                      <a:pt x="18408" y="11240"/>
                      <a:pt x="18443" y="11299"/>
                    </a:cubicBezTo>
                    <a:cubicBezTo>
                      <a:pt x="18467" y="11323"/>
                      <a:pt x="18527" y="11347"/>
                      <a:pt x="18539" y="11359"/>
                    </a:cubicBezTo>
                    <a:cubicBezTo>
                      <a:pt x="18551" y="11371"/>
                      <a:pt x="18515" y="11418"/>
                      <a:pt x="18515" y="11442"/>
                    </a:cubicBezTo>
                    <a:cubicBezTo>
                      <a:pt x="18527" y="11478"/>
                      <a:pt x="18574" y="11490"/>
                      <a:pt x="18586" y="11490"/>
                    </a:cubicBezTo>
                    <a:cubicBezTo>
                      <a:pt x="18590" y="11492"/>
                      <a:pt x="18596" y="11492"/>
                      <a:pt x="18602" y="11492"/>
                    </a:cubicBezTo>
                    <a:cubicBezTo>
                      <a:pt x="18614" y="11492"/>
                      <a:pt x="18629" y="11490"/>
                      <a:pt x="18643" y="11490"/>
                    </a:cubicBezTo>
                    <a:cubicBezTo>
                      <a:pt x="18664" y="11490"/>
                      <a:pt x="18682" y="11496"/>
                      <a:pt x="18682" y="11525"/>
                    </a:cubicBezTo>
                    <a:cubicBezTo>
                      <a:pt x="18682" y="11585"/>
                      <a:pt x="18658" y="11609"/>
                      <a:pt x="18682" y="11680"/>
                    </a:cubicBezTo>
                    <a:cubicBezTo>
                      <a:pt x="18705" y="11740"/>
                      <a:pt x="18813" y="11740"/>
                      <a:pt x="18801" y="11823"/>
                    </a:cubicBezTo>
                    <a:cubicBezTo>
                      <a:pt x="18789" y="11883"/>
                      <a:pt x="18884" y="12014"/>
                      <a:pt x="18920" y="12061"/>
                    </a:cubicBezTo>
                    <a:cubicBezTo>
                      <a:pt x="18955" y="12109"/>
                      <a:pt x="18991" y="12156"/>
                      <a:pt x="19015" y="12216"/>
                    </a:cubicBezTo>
                    <a:cubicBezTo>
                      <a:pt x="19015" y="12252"/>
                      <a:pt x="19027" y="12299"/>
                      <a:pt x="19039" y="12347"/>
                    </a:cubicBezTo>
                    <a:cubicBezTo>
                      <a:pt x="19048" y="12338"/>
                      <a:pt x="19043" y="12310"/>
                      <a:pt x="19060" y="12310"/>
                    </a:cubicBezTo>
                    <a:cubicBezTo>
                      <a:pt x="19065" y="12310"/>
                      <a:pt x="19074" y="12314"/>
                      <a:pt x="19086" y="12323"/>
                    </a:cubicBezTo>
                    <a:cubicBezTo>
                      <a:pt x="19098" y="12335"/>
                      <a:pt x="19122" y="12359"/>
                      <a:pt x="19122" y="12383"/>
                    </a:cubicBezTo>
                    <a:cubicBezTo>
                      <a:pt x="19146" y="12430"/>
                      <a:pt x="19182" y="12514"/>
                      <a:pt x="19146" y="12537"/>
                    </a:cubicBezTo>
                    <a:cubicBezTo>
                      <a:pt x="19164" y="12527"/>
                      <a:pt x="19176" y="12523"/>
                      <a:pt x="19184" y="12523"/>
                    </a:cubicBezTo>
                    <a:cubicBezTo>
                      <a:pt x="19225" y="12523"/>
                      <a:pt x="19166" y="12631"/>
                      <a:pt x="19205" y="12680"/>
                    </a:cubicBezTo>
                    <a:cubicBezTo>
                      <a:pt x="19241" y="12740"/>
                      <a:pt x="19289" y="12716"/>
                      <a:pt x="19336" y="12787"/>
                    </a:cubicBezTo>
                    <a:cubicBezTo>
                      <a:pt x="19336" y="12835"/>
                      <a:pt x="19348" y="12871"/>
                      <a:pt x="19348" y="12906"/>
                    </a:cubicBezTo>
                    <a:cubicBezTo>
                      <a:pt x="19372" y="13026"/>
                      <a:pt x="19408" y="12954"/>
                      <a:pt x="19444" y="13073"/>
                    </a:cubicBezTo>
                    <a:cubicBezTo>
                      <a:pt x="19456" y="13145"/>
                      <a:pt x="19479" y="13204"/>
                      <a:pt x="19515" y="13264"/>
                    </a:cubicBezTo>
                    <a:cubicBezTo>
                      <a:pt x="19527" y="13287"/>
                      <a:pt x="19575" y="13347"/>
                      <a:pt x="19575" y="13347"/>
                    </a:cubicBezTo>
                    <a:cubicBezTo>
                      <a:pt x="19622" y="13466"/>
                      <a:pt x="19575" y="13621"/>
                      <a:pt x="19670" y="13716"/>
                    </a:cubicBezTo>
                    <a:cubicBezTo>
                      <a:pt x="19689" y="13735"/>
                      <a:pt x="19698" y="13737"/>
                      <a:pt x="19705" y="13737"/>
                    </a:cubicBezTo>
                    <a:cubicBezTo>
                      <a:pt x="19707" y="13737"/>
                      <a:pt x="19709" y="13737"/>
                      <a:pt x="19710" y="13737"/>
                    </a:cubicBezTo>
                    <a:cubicBezTo>
                      <a:pt x="19717" y="13737"/>
                      <a:pt x="19723" y="13740"/>
                      <a:pt x="19741" y="13776"/>
                    </a:cubicBezTo>
                    <a:cubicBezTo>
                      <a:pt x="19729" y="13811"/>
                      <a:pt x="19741" y="13835"/>
                      <a:pt x="19741" y="13871"/>
                    </a:cubicBezTo>
                    <a:cubicBezTo>
                      <a:pt x="19741" y="13883"/>
                      <a:pt x="19777" y="13871"/>
                      <a:pt x="19789" y="13895"/>
                    </a:cubicBezTo>
                    <a:cubicBezTo>
                      <a:pt x="19848" y="14014"/>
                      <a:pt x="19932" y="14109"/>
                      <a:pt x="20015" y="14192"/>
                    </a:cubicBezTo>
                    <a:cubicBezTo>
                      <a:pt x="20091" y="14269"/>
                      <a:pt x="20190" y="14307"/>
                      <a:pt x="20288" y="14307"/>
                    </a:cubicBezTo>
                    <a:cubicBezTo>
                      <a:pt x="20307" y="14307"/>
                      <a:pt x="20326" y="14305"/>
                      <a:pt x="20344" y="14302"/>
                    </a:cubicBezTo>
                    <a:lnTo>
                      <a:pt x="20344" y="14302"/>
                    </a:lnTo>
                    <a:cubicBezTo>
                      <a:pt x="20346" y="14302"/>
                      <a:pt x="20348" y="14302"/>
                      <a:pt x="20350" y="14302"/>
                    </a:cubicBezTo>
                    <a:cubicBezTo>
                      <a:pt x="20366" y="14302"/>
                      <a:pt x="20384" y="14300"/>
                      <a:pt x="20360" y="14300"/>
                    </a:cubicBezTo>
                    <a:cubicBezTo>
                      <a:pt x="20355" y="14301"/>
                      <a:pt x="20350" y="14302"/>
                      <a:pt x="20344" y="14302"/>
                    </a:cubicBezTo>
                    <a:lnTo>
                      <a:pt x="20344" y="14302"/>
                    </a:lnTo>
                    <a:cubicBezTo>
                      <a:pt x="20331" y="14302"/>
                      <a:pt x="20322" y="14298"/>
                      <a:pt x="20348" y="14288"/>
                    </a:cubicBezTo>
                    <a:lnTo>
                      <a:pt x="20348" y="14288"/>
                    </a:lnTo>
                    <a:lnTo>
                      <a:pt x="20348" y="14300"/>
                    </a:lnTo>
                    <a:cubicBezTo>
                      <a:pt x="20393" y="14300"/>
                      <a:pt x="20421" y="14238"/>
                      <a:pt x="20424" y="14179"/>
                    </a:cubicBezTo>
                    <a:lnTo>
                      <a:pt x="20424" y="14179"/>
                    </a:lnTo>
                    <a:cubicBezTo>
                      <a:pt x="20447" y="14189"/>
                      <a:pt x="20483" y="14196"/>
                      <a:pt x="20518" y="14196"/>
                    </a:cubicBezTo>
                    <a:cubicBezTo>
                      <a:pt x="20587" y="14196"/>
                      <a:pt x="20653" y="14172"/>
                      <a:pt x="20613" y="14113"/>
                    </a:cubicBezTo>
                    <a:lnTo>
                      <a:pt x="20613" y="14113"/>
                    </a:lnTo>
                    <a:cubicBezTo>
                      <a:pt x="20617" y="14117"/>
                      <a:pt x="20624" y="14119"/>
                      <a:pt x="20633" y="14119"/>
                    </a:cubicBezTo>
                    <a:cubicBezTo>
                      <a:pt x="20696" y="14119"/>
                      <a:pt x="20858" y="14022"/>
                      <a:pt x="20908" y="14002"/>
                    </a:cubicBezTo>
                    <a:cubicBezTo>
                      <a:pt x="20956" y="13978"/>
                      <a:pt x="20944" y="13966"/>
                      <a:pt x="20956" y="13930"/>
                    </a:cubicBezTo>
                    <a:cubicBezTo>
                      <a:pt x="20980" y="13883"/>
                      <a:pt x="21003" y="13823"/>
                      <a:pt x="21027" y="13776"/>
                    </a:cubicBezTo>
                    <a:cubicBezTo>
                      <a:pt x="21051" y="13657"/>
                      <a:pt x="21063" y="13526"/>
                      <a:pt x="21039" y="13407"/>
                    </a:cubicBezTo>
                    <a:cubicBezTo>
                      <a:pt x="21003" y="13299"/>
                      <a:pt x="20968" y="13192"/>
                      <a:pt x="20920" y="13085"/>
                    </a:cubicBezTo>
                    <a:cubicBezTo>
                      <a:pt x="20876" y="12964"/>
                      <a:pt x="20811" y="12699"/>
                      <a:pt x="20707" y="12699"/>
                    </a:cubicBezTo>
                    <a:cubicBezTo>
                      <a:pt x="20699" y="12699"/>
                      <a:pt x="20691" y="12701"/>
                      <a:pt x="20682" y="12704"/>
                    </a:cubicBezTo>
                    <a:cubicBezTo>
                      <a:pt x="20682" y="12704"/>
                      <a:pt x="20667" y="12706"/>
                      <a:pt x="20650" y="12706"/>
                    </a:cubicBezTo>
                    <a:cubicBezTo>
                      <a:pt x="20625" y="12706"/>
                      <a:pt x="20596" y="12702"/>
                      <a:pt x="20610" y="12680"/>
                    </a:cubicBezTo>
                    <a:cubicBezTo>
                      <a:pt x="20622" y="12656"/>
                      <a:pt x="20634" y="12621"/>
                      <a:pt x="20658" y="12609"/>
                    </a:cubicBezTo>
                    <a:cubicBezTo>
                      <a:pt x="20706" y="12585"/>
                      <a:pt x="20753" y="12549"/>
                      <a:pt x="20789" y="12514"/>
                    </a:cubicBezTo>
                    <a:cubicBezTo>
                      <a:pt x="20783" y="12502"/>
                      <a:pt x="20777" y="12502"/>
                      <a:pt x="20771" y="12502"/>
                    </a:cubicBezTo>
                    <a:cubicBezTo>
                      <a:pt x="20765" y="12502"/>
                      <a:pt x="20759" y="12502"/>
                      <a:pt x="20753" y="12490"/>
                    </a:cubicBezTo>
                    <a:cubicBezTo>
                      <a:pt x="20729" y="12454"/>
                      <a:pt x="20706" y="12430"/>
                      <a:pt x="20694" y="12395"/>
                    </a:cubicBezTo>
                    <a:cubicBezTo>
                      <a:pt x="20670" y="12347"/>
                      <a:pt x="20634" y="12264"/>
                      <a:pt x="20670" y="12240"/>
                    </a:cubicBezTo>
                    <a:lnTo>
                      <a:pt x="20670" y="12240"/>
                    </a:lnTo>
                    <a:cubicBezTo>
                      <a:pt x="20663" y="12244"/>
                      <a:pt x="20656" y="12246"/>
                      <a:pt x="20651" y="12246"/>
                    </a:cubicBezTo>
                    <a:cubicBezTo>
                      <a:pt x="20612" y="12246"/>
                      <a:pt x="20604" y="12156"/>
                      <a:pt x="20558" y="12156"/>
                    </a:cubicBezTo>
                    <a:cubicBezTo>
                      <a:pt x="20556" y="12156"/>
                      <a:pt x="20553" y="12156"/>
                      <a:pt x="20551" y="12156"/>
                    </a:cubicBezTo>
                    <a:cubicBezTo>
                      <a:pt x="20515" y="12156"/>
                      <a:pt x="20432" y="12156"/>
                      <a:pt x="20456" y="12061"/>
                    </a:cubicBezTo>
                    <a:cubicBezTo>
                      <a:pt x="20468" y="12014"/>
                      <a:pt x="20503" y="12025"/>
                      <a:pt x="20503" y="11966"/>
                    </a:cubicBezTo>
                    <a:cubicBezTo>
                      <a:pt x="20503" y="11906"/>
                      <a:pt x="20479" y="11883"/>
                      <a:pt x="20456" y="11883"/>
                    </a:cubicBezTo>
                    <a:cubicBezTo>
                      <a:pt x="20420" y="11883"/>
                      <a:pt x="20420" y="11871"/>
                      <a:pt x="20408" y="11811"/>
                    </a:cubicBezTo>
                    <a:cubicBezTo>
                      <a:pt x="20396" y="11787"/>
                      <a:pt x="20420" y="11799"/>
                      <a:pt x="20420" y="11775"/>
                    </a:cubicBezTo>
                    <a:cubicBezTo>
                      <a:pt x="20456" y="11728"/>
                      <a:pt x="20277" y="11633"/>
                      <a:pt x="20289" y="11549"/>
                    </a:cubicBezTo>
                    <a:cubicBezTo>
                      <a:pt x="20265" y="11490"/>
                      <a:pt x="20146" y="11454"/>
                      <a:pt x="20158" y="11430"/>
                    </a:cubicBezTo>
                    <a:cubicBezTo>
                      <a:pt x="20158" y="11418"/>
                      <a:pt x="20194" y="11382"/>
                      <a:pt x="20182" y="11359"/>
                    </a:cubicBezTo>
                    <a:cubicBezTo>
                      <a:pt x="20176" y="11356"/>
                      <a:pt x="20171" y="11355"/>
                      <a:pt x="20165" y="11355"/>
                    </a:cubicBezTo>
                    <a:cubicBezTo>
                      <a:pt x="20156" y="11355"/>
                      <a:pt x="20145" y="11358"/>
                      <a:pt x="20134" y="11358"/>
                    </a:cubicBezTo>
                    <a:cubicBezTo>
                      <a:pt x="20123" y="11358"/>
                      <a:pt x="20112" y="11356"/>
                      <a:pt x="20098" y="11347"/>
                    </a:cubicBezTo>
                    <a:lnTo>
                      <a:pt x="20146" y="11252"/>
                    </a:lnTo>
                    <a:cubicBezTo>
                      <a:pt x="20075" y="11240"/>
                      <a:pt x="20015" y="11180"/>
                      <a:pt x="20015" y="11097"/>
                    </a:cubicBezTo>
                    <a:cubicBezTo>
                      <a:pt x="20003" y="11049"/>
                      <a:pt x="19991" y="11013"/>
                      <a:pt x="19967" y="10966"/>
                    </a:cubicBezTo>
                    <a:cubicBezTo>
                      <a:pt x="19959" y="10958"/>
                      <a:pt x="19935" y="10933"/>
                      <a:pt x="19927" y="10933"/>
                    </a:cubicBezTo>
                    <a:cubicBezTo>
                      <a:pt x="19924" y="10933"/>
                      <a:pt x="19924" y="10939"/>
                      <a:pt x="19932" y="10954"/>
                    </a:cubicBezTo>
                    <a:lnTo>
                      <a:pt x="19884" y="10859"/>
                    </a:lnTo>
                    <a:cubicBezTo>
                      <a:pt x="19865" y="10829"/>
                      <a:pt x="19859" y="10822"/>
                      <a:pt x="19857" y="10822"/>
                    </a:cubicBezTo>
                    <a:cubicBezTo>
                      <a:pt x="19855" y="10822"/>
                      <a:pt x="19856" y="10829"/>
                      <a:pt x="19850" y="10829"/>
                    </a:cubicBezTo>
                    <a:cubicBezTo>
                      <a:pt x="19847" y="10829"/>
                      <a:pt x="19843" y="10827"/>
                      <a:pt x="19837" y="10823"/>
                    </a:cubicBezTo>
                    <a:cubicBezTo>
                      <a:pt x="19789" y="10799"/>
                      <a:pt x="19777" y="10668"/>
                      <a:pt x="19765" y="10644"/>
                    </a:cubicBezTo>
                    <a:cubicBezTo>
                      <a:pt x="19741" y="10585"/>
                      <a:pt x="19717" y="10537"/>
                      <a:pt x="19670" y="10501"/>
                    </a:cubicBezTo>
                    <a:cubicBezTo>
                      <a:pt x="19646" y="10478"/>
                      <a:pt x="19598" y="10525"/>
                      <a:pt x="19610" y="10418"/>
                    </a:cubicBezTo>
                    <a:cubicBezTo>
                      <a:pt x="19619" y="10391"/>
                      <a:pt x="19601" y="10323"/>
                      <a:pt x="19576" y="10323"/>
                    </a:cubicBezTo>
                    <a:cubicBezTo>
                      <a:pt x="19568" y="10323"/>
                      <a:pt x="19559" y="10329"/>
                      <a:pt x="19551" y="10347"/>
                    </a:cubicBezTo>
                    <a:cubicBezTo>
                      <a:pt x="19544" y="10351"/>
                      <a:pt x="19538" y="10353"/>
                      <a:pt x="19531" y="10353"/>
                    </a:cubicBezTo>
                    <a:cubicBezTo>
                      <a:pt x="19499" y="10353"/>
                      <a:pt x="19465" y="10310"/>
                      <a:pt x="19456" y="10251"/>
                    </a:cubicBezTo>
                    <a:cubicBezTo>
                      <a:pt x="19444" y="10180"/>
                      <a:pt x="19491" y="10180"/>
                      <a:pt x="19420" y="10120"/>
                    </a:cubicBezTo>
                    <a:cubicBezTo>
                      <a:pt x="19408" y="10109"/>
                      <a:pt x="19289" y="10049"/>
                      <a:pt x="19289" y="10037"/>
                    </a:cubicBezTo>
                    <a:cubicBezTo>
                      <a:pt x="19290" y="10036"/>
                      <a:pt x="19292" y="10035"/>
                      <a:pt x="19295" y="10035"/>
                    </a:cubicBezTo>
                    <a:cubicBezTo>
                      <a:pt x="19310" y="10035"/>
                      <a:pt x="19340" y="10051"/>
                      <a:pt x="19358" y="10051"/>
                    </a:cubicBezTo>
                    <a:cubicBezTo>
                      <a:pt x="19366" y="10051"/>
                      <a:pt x="19372" y="10047"/>
                      <a:pt x="19372" y="10037"/>
                    </a:cubicBezTo>
                    <a:cubicBezTo>
                      <a:pt x="19360" y="9989"/>
                      <a:pt x="19265" y="9942"/>
                      <a:pt x="19253" y="9930"/>
                    </a:cubicBezTo>
                    <a:cubicBezTo>
                      <a:pt x="19217" y="9882"/>
                      <a:pt x="19194" y="9835"/>
                      <a:pt x="19170" y="9775"/>
                    </a:cubicBezTo>
                    <a:cubicBezTo>
                      <a:pt x="19170" y="9728"/>
                      <a:pt x="19146" y="9692"/>
                      <a:pt x="19122" y="9644"/>
                    </a:cubicBezTo>
                    <a:cubicBezTo>
                      <a:pt x="19098" y="9597"/>
                      <a:pt x="19051" y="9549"/>
                      <a:pt x="19015" y="9501"/>
                    </a:cubicBezTo>
                    <a:cubicBezTo>
                      <a:pt x="18967" y="9454"/>
                      <a:pt x="18920" y="9454"/>
                      <a:pt x="18932" y="9406"/>
                    </a:cubicBezTo>
                    <a:cubicBezTo>
                      <a:pt x="18932" y="9335"/>
                      <a:pt x="18896" y="9275"/>
                      <a:pt x="18848" y="9227"/>
                    </a:cubicBezTo>
                    <a:cubicBezTo>
                      <a:pt x="18840" y="9212"/>
                      <a:pt x="18832" y="9206"/>
                      <a:pt x="18824" y="9206"/>
                    </a:cubicBezTo>
                    <a:cubicBezTo>
                      <a:pt x="18809" y="9206"/>
                      <a:pt x="18793" y="9227"/>
                      <a:pt x="18777" y="9227"/>
                    </a:cubicBezTo>
                    <a:cubicBezTo>
                      <a:pt x="18848" y="9180"/>
                      <a:pt x="18717" y="9025"/>
                      <a:pt x="18658" y="9001"/>
                    </a:cubicBezTo>
                    <a:cubicBezTo>
                      <a:pt x="18622" y="8989"/>
                      <a:pt x="18574" y="8942"/>
                      <a:pt x="18586" y="8906"/>
                    </a:cubicBezTo>
                    <a:cubicBezTo>
                      <a:pt x="18590" y="8895"/>
                      <a:pt x="18596" y="8892"/>
                      <a:pt x="18603" y="8892"/>
                    </a:cubicBezTo>
                    <a:cubicBezTo>
                      <a:pt x="18611" y="8892"/>
                      <a:pt x="18619" y="8896"/>
                      <a:pt x="18625" y="8896"/>
                    </a:cubicBezTo>
                    <a:cubicBezTo>
                      <a:pt x="18631" y="8896"/>
                      <a:pt x="18634" y="8893"/>
                      <a:pt x="18634" y="8882"/>
                    </a:cubicBezTo>
                    <a:cubicBezTo>
                      <a:pt x="18622" y="8846"/>
                      <a:pt x="18586" y="8846"/>
                      <a:pt x="18563" y="8835"/>
                    </a:cubicBezTo>
                    <a:cubicBezTo>
                      <a:pt x="18515" y="8799"/>
                      <a:pt x="18479" y="8751"/>
                      <a:pt x="18479" y="8692"/>
                    </a:cubicBezTo>
                    <a:cubicBezTo>
                      <a:pt x="18515" y="8668"/>
                      <a:pt x="18408" y="8632"/>
                      <a:pt x="18384" y="8620"/>
                    </a:cubicBezTo>
                    <a:cubicBezTo>
                      <a:pt x="18324" y="8561"/>
                      <a:pt x="18289" y="8477"/>
                      <a:pt x="18229" y="8442"/>
                    </a:cubicBezTo>
                    <a:cubicBezTo>
                      <a:pt x="18170" y="8394"/>
                      <a:pt x="18134" y="8346"/>
                      <a:pt x="18098" y="8287"/>
                    </a:cubicBezTo>
                    <a:cubicBezTo>
                      <a:pt x="18062" y="8215"/>
                      <a:pt x="18003" y="8096"/>
                      <a:pt x="17932" y="8073"/>
                    </a:cubicBezTo>
                    <a:cubicBezTo>
                      <a:pt x="17908" y="8061"/>
                      <a:pt x="17920" y="8001"/>
                      <a:pt x="17908" y="7977"/>
                    </a:cubicBezTo>
                    <a:cubicBezTo>
                      <a:pt x="17896" y="7942"/>
                      <a:pt x="17860" y="7930"/>
                      <a:pt x="17824" y="7894"/>
                    </a:cubicBezTo>
                    <a:cubicBezTo>
                      <a:pt x="17789" y="7846"/>
                      <a:pt x="17753" y="7799"/>
                      <a:pt x="17717" y="7763"/>
                    </a:cubicBezTo>
                    <a:cubicBezTo>
                      <a:pt x="17670" y="7715"/>
                      <a:pt x="17658" y="7751"/>
                      <a:pt x="17634" y="7680"/>
                    </a:cubicBezTo>
                    <a:cubicBezTo>
                      <a:pt x="17604" y="7630"/>
                      <a:pt x="17550" y="7523"/>
                      <a:pt x="17498" y="7523"/>
                    </a:cubicBezTo>
                    <a:cubicBezTo>
                      <a:pt x="17488" y="7523"/>
                      <a:pt x="17479" y="7526"/>
                      <a:pt x="17470" y="7534"/>
                    </a:cubicBezTo>
                    <a:lnTo>
                      <a:pt x="17470" y="7534"/>
                    </a:lnTo>
                    <a:cubicBezTo>
                      <a:pt x="17530" y="7470"/>
                      <a:pt x="17252" y="7215"/>
                      <a:pt x="17181" y="7191"/>
                    </a:cubicBezTo>
                    <a:cubicBezTo>
                      <a:pt x="17098" y="7156"/>
                      <a:pt x="17193" y="7049"/>
                      <a:pt x="17074" y="7049"/>
                    </a:cubicBezTo>
                    <a:cubicBezTo>
                      <a:pt x="17061" y="7049"/>
                      <a:pt x="17048" y="7049"/>
                      <a:pt x="17037" y="7049"/>
                    </a:cubicBezTo>
                    <a:cubicBezTo>
                      <a:pt x="16995" y="7049"/>
                      <a:pt x="16964" y="7042"/>
                      <a:pt x="16955" y="6977"/>
                    </a:cubicBezTo>
                    <a:cubicBezTo>
                      <a:pt x="16919" y="6941"/>
                      <a:pt x="16884" y="6906"/>
                      <a:pt x="16848" y="6870"/>
                    </a:cubicBezTo>
                    <a:lnTo>
                      <a:pt x="16848" y="6870"/>
                    </a:lnTo>
                    <a:cubicBezTo>
                      <a:pt x="16848" y="6870"/>
                      <a:pt x="16854" y="6872"/>
                      <a:pt x="16860" y="6872"/>
                    </a:cubicBezTo>
                    <a:cubicBezTo>
                      <a:pt x="16869" y="6872"/>
                      <a:pt x="16879" y="6868"/>
                      <a:pt x="16872" y="6846"/>
                    </a:cubicBezTo>
                    <a:cubicBezTo>
                      <a:pt x="16848" y="6822"/>
                      <a:pt x="16836" y="6799"/>
                      <a:pt x="16800" y="6775"/>
                    </a:cubicBezTo>
                    <a:cubicBezTo>
                      <a:pt x="16753" y="6703"/>
                      <a:pt x="16717" y="6608"/>
                      <a:pt x="16658" y="6560"/>
                    </a:cubicBezTo>
                    <a:lnTo>
                      <a:pt x="16658" y="6560"/>
                    </a:lnTo>
                    <a:cubicBezTo>
                      <a:pt x="16689" y="6623"/>
                      <a:pt x="16665" y="6696"/>
                      <a:pt x="16610" y="6696"/>
                    </a:cubicBezTo>
                    <a:cubicBezTo>
                      <a:pt x="16603" y="6696"/>
                      <a:pt x="16595" y="6694"/>
                      <a:pt x="16586" y="6691"/>
                    </a:cubicBezTo>
                    <a:cubicBezTo>
                      <a:pt x="16527" y="6644"/>
                      <a:pt x="16610" y="6632"/>
                      <a:pt x="16622" y="6620"/>
                    </a:cubicBezTo>
                    <a:cubicBezTo>
                      <a:pt x="16634" y="6608"/>
                      <a:pt x="16550" y="6549"/>
                      <a:pt x="16538" y="6513"/>
                    </a:cubicBezTo>
                    <a:cubicBezTo>
                      <a:pt x="16515" y="6489"/>
                      <a:pt x="16503" y="6418"/>
                      <a:pt x="16479" y="6418"/>
                    </a:cubicBezTo>
                    <a:cubicBezTo>
                      <a:pt x="16471" y="6418"/>
                      <a:pt x="16463" y="6419"/>
                      <a:pt x="16455" y="6419"/>
                    </a:cubicBezTo>
                    <a:cubicBezTo>
                      <a:pt x="16438" y="6419"/>
                      <a:pt x="16419" y="6414"/>
                      <a:pt x="16396" y="6382"/>
                    </a:cubicBezTo>
                    <a:cubicBezTo>
                      <a:pt x="16372" y="6322"/>
                      <a:pt x="16324" y="6263"/>
                      <a:pt x="16288" y="6203"/>
                    </a:cubicBezTo>
                    <a:lnTo>
                      <a:pt x="16288" y="6203"/>
                    </a:lnTo>
                    <a:cubicBezTo>
                      <a:pt x="16290" y="6210"/>
                      <a:pt x="16288" y="6212"/>
                      <a:pt x="16284" y="6212"/>
                    </a:cubicBezTo>
                    <a:cubicBezTo>
                      <a:pt x="16250" y="6212"/>
                      <a:pt x="16047" y="6012"/>
                      <a:pt x="16015" y="6001"/>
                    </a:cubicBezTo>
                    <a:cubicBezTo>
                      <a:pt x="16012" y="5998"/>
                      <a:pt x="16009" y="5997"/>
                      <a:pt x="16007" y="5997"/>
                    </a:cubicBezTo>
                    <a:cubicBezTo>
                      <a:pt x="15995" y="5997"/>
                      <a:pt x="15996" y="6041"/>
                      <a:pt x="15971" y="6041"/>
                    </a:cubicBezTo>
                    <a:cubicBezTo>
                      <a:pt x="15966" y="6041"/>
                      <a:pt x="15961" y="6040"/>
                      <a:pt x="15955" y="6037"/>
                    </a:cubicBezTo>
                    <a:cubicBezTo>
                      <a:pt x="15907" y="6025"/>
                      <a:pt x="15943" y="5953"/>
                      <a:pt x="15955" y="5941"/>
                    </a:cubicBezTo>
                    <a:lnTo>
                      <a:pt x="15955" y="5941"/>
                    </a:lnTo>
                    <a:cubicBezTo>
                      <a:pt x="15946" y="5946"/>
                      <a:pt x="15936" y="5948"/>
                      <a:pt x="15926" y="5948"/>
                    </a:cubicBezTo>
                    <a:cubicBezTo>
                      <a:pt x="15908" y="5948"/>
                      <a:pt x="15891" y="5940"/>
                      <a:pt x="15884" y="5918"/>
                    </a:cubicBezTo>
                    <a:cubicBezTo>
                      <a:pt x="15872" y="5882"/>
                      <a:pt x="15907" y="5870"/>
                      <a:pt x="15884" y="5834"/>
                    </a:cubicBezTo>
                    <a:cubicBezTo>
                      <a:pt x="15878" y="5829"/>
                      <a:pt x="15871" y="5827"/>
                      <a:pt x="15863" y="5827"/>
                    </a:cubicBezTo>
                    <a:cubicBezTo>
                      <a:pt x="15847" y="5827"/>
                      <a:pt x="15828" y="5833"/>
                      <a:pt x="15808" y="5833"/>
                    </a:cubicBezTo>
                    <a:cubicBezTo>
                      <a:pt x="15789" y="5833"/>
                      <a:pt x="15770" y="5828"/>
                      <a:pt x="15753" y="5810"/>
                    </a:cubicBezTo>
                    <a:cubicBezTo>
                      <a:pt x="15742" y="5789"/>
                      <a:pt x="15722" y="5700"/>
                      <a:pt x="15709" y="5700"/>
                    </a:cubicBezTo>
                    <a:cubicBezTo>
                      <a:pt x="15708" y="5700"/>
                      <a:pt x="15706" y="5701"/>
                      <a:pt x="15705" y="5703"/>
                    </a:cubicBezTo>
                    <a:cubicBezTo>
                      <a:pt x="15688" y="5720"/>
                      <a:pt x="15695" y="5737"/>
                      <a:pt x="15688" y="5737"/>
                    </a:cubicBezTo>
                    <a:cubicBezTo>
                      <a:pt x="15685" y="5737"/>
                      <a:pt x="15680" y="5734"/>
                      <a:pt x="15669" y="5727"/>
                    </a:cubicBezTo>
                    <a:cubicBezTo>
                      <a:pt x="15646" y="5715"/>
                      <a:pt x="15634" y="5703"/>
                      <a:pt x="15634" y="5691"/>
                    </a:cubicBezTo>
                    <a:cubicBezTo>
                      <a:pt x="15610" y="5656"/>
                      <a:pt x="15693" y="5644"/>
                      <a:pt x="15646" y="5608"/>
                    </a:cubicBezTo>
                    <a:cubicBezTo>
                      <a:pt x="15622" y="5572"/>
                      <a:pt x="15586" y="5537"/>
                      <a:pt x="15550" y="5513"/>
                    </a:cubicBezTo>
                    <a:lnTo>
                      <a:pt x="15515" y="5513"/>
                    </a:lnTo>
                    <a:cubicBezTo>
                      <a:pt x="15455" y="5465"/>
                      <a:pt x="15395" y="5417"/>
                      <a:pt x="15336" y="5382"/>
                    </a:cubicBezTo>
                    <a:cubicBezTo>
                      <a:pt x="15305" y="5356"/>
                      <a:pt x="15283" y="5344"/>
                      <a:pt x="15273" y="5344"/>
                    </a:cubicBezTo>
                    <a:cubicBezTo>
                      <a:pt x="15259" y="5344"/>
                      <a:pt x="15266" y="5365"/>
                      <a:pt x="15300" y="5406"/>
                    </a:cubicBezTo>
                    <a:cubicBezTo>
                      <a:pt x="15241" y="5370"/>
                      <a:pt x="15205" y="5322"/>
                      <a:pt x="15169" y="5275"/>
                    </a:cubicBezTo>
                    <a:cubicBezTo>
                      <a:pt x="15157" y="5227"/>
                      <a:pt x="15134" y="5156"/>
                      <a:pt x="15074" y="5132"/>
                    </a:cubicBezTo>
                    <a:cubicBezTo>
                      <a:pt x="15026" y="5132"/>
                      <a:pt x="14991" y="5120"/>
                      <a:pt x="14955" y="5096"/>
                    </a:cubicBezTo>
                    <a:cubicBezTo>
                      <a:pt x="14931" y="5072"/>
                      <a:pt x="14907" y="5048"/>
                      <a:pt x="14884" y="5036"/>
                    </a:cubicBezTo>
                    <a:cubicBezTo>
                      <a:pt x="14884" y="5036"/>
                      <a:pt x="14872" y="5048"/>
                      <a:pt x="14860" y="5048"/>
                    </a:cubicBezTo>
                    <a:cubicBezTo>
                      <a:pt x="14812" y="5025"/>
                      <a:pt x="14753" y="4953"/>
                      <a:pt x="14693" y="4917"/>
                    </a:cubicBezTo>
                    <a:cubicBezTo>
                      <a:pt x="14633" y="4882"/>
                      <a:pt x="14574" y="4870"/>
                      <a:pt x="14562" y="4822"/>
                    </a:cubicBezTo>
                    <a:cubicBezTo>
                      <a:pt x="14526" y="4763"/>
                      <a:pt x="14479" y="4715"/>
                      <a:pt x="14419" y="4691"/>
                    </a:cubicBezTo>
                    <a:cubicBezTo>
                      <a:pt x="14383" y="4691"/>
                      <a:pt x="14443" y="4775"/>
                      <a:pt x="14467" y="4786"/>
                    </a:cubicBezTo>
                    <a:cubicBezTo>
                      <a:pt x="14419" y="4763"/>
                      <a:pt x="14395" y="4727"/>
                      <a:pt x="14360" y="4691"/>
                    </a:cubicBezTo>
                    <a:cubicBezTo>
                      <a:pt x="14348" y="4655"/>
                      <a:pt x="14336" y="4620"/>
                      <a:pt x="14312" y="4596"/>
                    </a:cubicBezTo>
                    <a:cubicBezTo>
                      <a:pt x="14252" y="4536"/>
                      <a:pt x="14217" y="4548"/>
                      <a:pt x="14169" y="4489"/>
                    </a:cubicBezTo>
                    <a:cubicBezTo>
                      <a:pt x="14149" y="4468"/>
                      <a:pt x="14137" y="4386"/>
                      <a:pt x="14104" y="4386"/>
                    </a:cubicBezTo>
                    <a:cubicBezTo>
                      <a:pt x="14098" y="4386"/>
                      <a:pt x="14092" y="4389"/>
                      <a:pt x="14086" y="4394"/>
                    </a:cubicBezTo>
                    <a:cubicBezTo>
                      <a:pt x="14061" y="4412"/>
                      <a:pt x="14042" y="4428"/>
                      <a:pt x="14023" y="4428"/>
                    </a:cubicBezTo>
                    <a:cubicBezTo>
                      <a:pt x="14006" y="4428"/>
                      <a:pt x="13989" y="4415"/>
                      <a:pt x="13967" y="4382"/>
                    </a:cubicBezTo>
                    <a:cubicBezTo>
                      <a:pt x="13943" y="4334"/>
                      <a:pt x="13955" y="4310"/>
                      <a:pt x="13907" y="4263"/>
                    </a:cubicBezTo>
                    <a:cubicBezTo>
                      <a:pt x="13896" y="4251"/>
                      <a:pt x="13790" y="4166"/>
                      <a:pt x="13767" y="4166"/>
                    </a:cubicBezTo>
                    <a:cubicBezTo>
                      <a:pt x="13766" y="4166"/>
                      <a:pt x="13765" y="4167"/>
                      <a:pt x="13764" y="4167"/>
                    </a:cubicBezTo>
                    <a:cubicBezTo>
                      <a:pt x="13747" y="4176"/>
                      <a:pt x="13749" y="4224"/>
                      <a:pt x="13727" y="4224"/>
                    </a:cubicBezTo>
                    <a:cubicBezTo>
                      <a:pt x="13719" y="4224"/>
                      <a:pt x="13708" y="4218"/>
                      <a:pt x="13693" y="4203"/>
                    </a:cubicBezTo>
                    <a:cubicBezTo>
                      <a:pt x="13621" y="4144"/>
                      <a:pt x="13705" y="4155"/>
                      <a:pt x="13693" y="4120"/>
                    </a:cubicBezTo>
                    <a:lnTo>
                      <a:pt x="13598" y="4120"/>
                    </a:lnTo>
                    <a:cubicBezTo>
                      <a:pt x="13550" y="4120"/>
                      <a:pt x="13550" y="4096"/>
                      <a:pt x="13538" y="4072"/>
                    </a:cubicBezTo>
                    <a:cubicBezTo>
                      <a:pt x="13502" y="4001"/>
                      <a:pt x="13443" y="3941"/>
                      <a:pt x="13371" y="3893"/>
                    </a:cubicBezTo>
                    <a:cubicBezTo>
                      <a:pt x="13366" y="3891"/>
                      <a:pt x="13361" y="3890"/>
                      <a:pt x="13357" y="3890"/>
                    </a:cubicBezTo>
                    <a:cubicBezTo>
                      <a:pt x="13314" y="3890"/>
                      <a:pt x="13310" y="3978"/>
                      <a:pt x="13291" y="3978"/>
                    </a:cubicBezTo>
                    <a:cubicBezTo>
                      <a:pt x="13290" y="3978"/>
                      <a:pt x="13289" y="3977"/>
                      <a:pt x="13288" y="3977"/>
                    </a:cubicBezTo>
                    <a:cubicBezTo>
                      <a:pt x="13264" y="3965"/>
                      <a:pt x="13264" y="3929"/>
                      <a:pt x="13252" y="3893"/>
                    </a:cubicBezTo>
                    <a:cubicBezTo>
                      <a:pt x="13229" y="3858"/>
                      <a:pt x="13205" y="3822"/>
                      <a:pt x="13169" y="3798"/>
                    </a:cubicBezTo>
                    <a:cubicBezTo>
                      <a:pt x="13121" y="3763"/>
                      <a:pt x="13062" y="3632"/>
                      <a:pt x="13014" y="3620"/>
                    </a:cubicBezTo>
                    <a:cubicBezTo>
                      <a:pt x="13002" y="3620"/>
                      <a:pt x="12981" y="3623"/>
                      <a:pt x="12962" y="3623"/>
                    </a:cubicBezTo>
                    <a:cubicBezTo>
                      <a:pt x="12943" y="3623"/>
                      <a:pt x="12925" y="3620"/>
                      <a:pt x="12919" y="3608"/>
                    </a:cubicBezTo>
                    <a:cubicBezTo>
                      <a:pt x="12919" y="3572"/>
                      <a:pt x="12919" y="3572"/>
                      <a:pt x="12895" y="3548"/>
                    </a:cubicBezTo>
                    <a:cubicBezTo>
                      <a:pt x="12853" y="3518"/>
                      <a:pt x="12812" y="3518"/>
                      <a:pt x="12770" y="3518"/>
                    </a:cubicBezTo>
                    <a:cubicBezTo>
                      <a:pt x="12728" y="3518"/>
                      <a:pt x="12687" y="3518"/>
                      <a:pt x="12645" y="3489"/>
                    </a:cubicBezTo>
                    <a:cubicBezTo>
                      <a:pt x="12606" y="3467"/>
                      <a:pt x="12586" y="3434"/>
                      <a:pt x="12569" y="3401"/>
                    </a:cubicBezTo>
                    <a:lnTo>
                      <a:pt x="12569" y="3401"/>
                    </a:lnTo>
                    <a:cubicBezTo>
                      <a:pt x="12579" y="3411"/>
                      <a:pt x="12597" y="3416"/>
                      <a:pt x="12613" y="3416"/>
                    </a:cubicBezTo>
                    <a:cubicBezTo>
                      <a:pt x="12644" y="3416"/>
                      <a:pt x="12667" y="3398"/>
                      <a:pt x="12609" y="3370"/>
                    </a:cubicBezTo>
                    <a:cubicBezTo>
                      <a:pt x="12598" y="3358"/>
                      <a:pt x="12586" y="3346"/>
                      <a:pt x="12574" y="3346"/>
                    </a:cubicBezTo>
                    <a:cubicBezTo>
                      <a:pt x="12563" y="3361"/>
                      <a:pt x="12559" y="3373"/>
                      <a:pt x="12560" y="3383"/>
                    </a:cubicBezTo>
                    <a:lnTo>
                      <a:pt x="12560" y="3383"/>
                    </a:lnTo>
                    <a:cubicBezTo>
                      <a:pt x="12544" y="3351"/>
                      <a:pt x="12529" y="3320"/>
                      <a:pt x="12502" y="3298"/>
                    </a:cubicBezTo>
                    <a:cubicBezTo>
                      <a:pt x="12500" y="3297"/>
                      <a:pt x="12498" y="3297"/>
                      <a:pt x="12497" y="3297"/>
                    </a:cubicBezTo>
                    <a:cubicBezTo>
                      <a:pt x="12483" y="3297"/>
                      <a:pt x="12489" y="3334"/>
                      <a:pt x="12498" y="3344"/>
                    </a:cubicBezTo>
                    <a:lnTo>
                      <a:pt x="12498" y="3344"/>
                    </a:lnTo>
                    <a:cubicBezTo>
                      <a:pt x="12455" y="3319"/>
                      <a:pt x="12465" y="3274"/>
                      <a:pt x="12431" y="3251"/>
                    </a:cubicBezTo>
                    <a:cubicBezTo>
                      <a:pt x="12383" y="3227"/>
                      <a:pt x="12312" y="3203"/>
                      <a:pt x="12252" y="3167"/>
                    </a:cubicBezTo>
                    <a:lnTo>
                      <a:pt x="12252" y="3167"/>
                    </a:lnTo>
                    <a:cubicBezTo>
                      <a:pt x="12259" y="3172"/>
                      <a:pt x="12262" y="3174"/>
                      <a:pt x="12262" y="3174"/>
                    </a:cubicBezTo>
                    <a:cubicBezTo>
                      <a:pt x="12261" y="3174"/>
                      <a:pt x="12209" y="3143"/>
                      <a:pt x="12181" y="3143"/>
                    </a:cubicBezTo>
                    <a:cubicBezTo>
                      <a:pt x="12157" y="3143"/>
                      <a:pt x="12121" y="3120"/>
                      <a:pt x="12097" y="3096"/>
                    </a:cubicBezTo>
                    <a:cubicBezTo>
                      <a:pt x="12038" y="3048"/>
                      <a:pt x="11978" y="3001"/>
                      <a:pt x="11907" y="2977"/>
                    </a:cubicBezTo>
                    <a:cubicBezTo>
                      <a:pt x="11883" y="2977"/>
                      <a:pt x="11776" y="2977"/>
                      <a:pt x="11788" y="2953"/>
                    </a:cubicBezTo>
                    <a:cubicBezTo>
                      <a:pt x="11800" y="2905"/>
                      <a:pt x="11836" y="2858"/>
                      <a:pt x="11716" y="2858"/>
                    </a:cubicBezTo>
                    <a:cubicBezTo>
                      <a:pt x="11693" y="2858"/>
                      <a:pt x="11666" y="2860"/>
                      <a:pt x="11639" y="2860"/>
                    </a:cubicBezTo>
                    <a:cubicBezTo>
                      <a:pt x="11626" y="2860"/>
                      <a:pt x="11612" y="2860"/>
                      <a:pt x="11599" y="2858"/>
                    </a:cubicBezTo>
                    <a:lnTo>
                      <a:pt x="11599" y="2858"/>
                    </a:lnTo>
                    <a:cubicBezTo>
                      <a:pt x="11608" y="2853"/>
                      <a:pt x="11616" y="2845"/>
                      <a:pt x="11621" y="2834"/>
                    </a:cubicBezTo>
                    <a:cubicBezTo>
                      <a:pt x="11605" y="2817"/>
                      <a:pt x="11577" y="2795"/>
                      <a:pt x="11557" y="2795"/>
                    </a:cubicBezTo>
                    <a:cubicBezTo>
                      <a:pt x="11548" y="2795"/>
                      <a:pt x="11541" y="2799"/>
                      <a:pt x="11538" y="2810"/>
                    </a:cubicBezTo>
                    <a:cubicBezTo>
                      <a:pt x="11538" y="2820"/>
                      <a:pt x="11546" y="2829"/>
                      <a:pt x="11555" y="2845"/>
                    </a:cubicBezTo>
                    <a:lnTo>
                      <a:pt x="11555" y="2845"/>
                    </a:lnTo>
                    <a:cubicBezTo>
                      <a:pt x="11531" y="2834"/>
                      <a:pt x="11509" y="2816"/>
                      <a:pt x="11490" y="2786"/>
                    </a:cubicBezTo>
                    <a:cubicBezTo>
                      <a:pt x="11466" y="2739"/>
                      <a:pt x="11431" y="2691"/>
                      <a:pt x="11383" y="2655"/>
                    </a:cubicBezTo>
                    <a:cubicBezTo>
                      <a:pt x="11335" y="2620"/>
                      <a:pt x="11312" y="2643"/>
                      <a:pt x="11276" y="2620"/>
                    </a:cubicBezTo>
                    <a:cubicBezTo>
                      <a:pt x="11228" y="2596"/>
                      <a:pt x="11228" y="2548"/>
                      <a:pt x="11181" y="2524"/>
                    </a:cubicBezTo>
                    <a:cubicBezTo>
                      <a:pt x="11169" y="2524"/>
                      <a:pt x="11145" y="2536"/>
                      <a:pt x="11133" y="2536"/>
                    </a:cubicBezTo>
                    <a:cubicBezTo>
                      <a:pt x="11050" y="2536"/>
                      <a:pt x="11038" y="2429"/>
                      <a:pt x="10990" y="2393"/>
                    </a:cubicBezTo>
                    <a:lnTo>
                      <a:pt x="10990" y="2393"/>
                    </a:lnTo>
                    <a:cubicBezTo>
                      <a:pt x="11007" y="2410"/>
                      <a:pt x="10989" y="2473"/>
                      <a:pt x="10952" y="2473"/>
                    </a:cubicBezTo>
                    <a:cubicBezTo>
                      <a:pt x="10936" y="2473"/>
                      <a:pt x="10916" y="2461"/>
                      <a:pt x="10895" y="2429"/>
                    </a:cubicBezTo>
                    <a:cubicBezTo>
                      <a:pt x="10847" y="2381"/>
                      <a:pt x="10871" y="2381"/>
                      <a:pt x="10788" y="2346"/>
                    </a:cubicBezTo>
                    <a:cubicBezTo>
                      <a:pt x="10752" y="2310"/>
                      <a:pt x="10752" y="2310"/>
                      <a:pt x="10764" y="2274"/>
                    </a:cubicBezTo>
                    <a:lnTo>
                      <a:pt x="10764" y="2274"/>
                    </a:lnTo>
                    <a:cubicBezTo>
                      <a:pt x="10757" y="2287"/>
                      <a:pt x="10746" y="2292"/>
                      <a:pt x="10732" y="2292"/>
                    </a:cubicBezTo>
                    <a:cubicBezTo>
                      <a:pt x="10682" y="2292"/>
                      <a:pt x="10596" y="2232"/>
                      <a:pt x="10546" y="2232"/>
                    </a:cubicBezTo>
                    <a:cubicBezTo>
                      <a:pt x="10533" y="2232"/>
                      <a:pt x="10522" y="2237"/>
                      <a:pt x="10515" y="2248"/>
                    </a:cubicBezTo>
                    <a:lnTo>
                      <a:pt x="10515" y="2248"/>
                    </a:lnTo>
                    <a:cubicBezTo>
                      <a:pt x="10531" y="2212"/>
                      <a:pt x="10382" y="2143"/>
                      <a:pt x="10347" y="2119"/>
                    </a:cubicBezTo>
                    <a:cubicBezTo>
                      <a:pt x="10312" y="2108"/>
                      <a:pt x="10264" y="2096"/>
                      <a:pt x="10228" y="2084"/>
                    </a:cubicBezTo>
                    <a:cubicBezTo>
                      <a:pt x="10228" y="2084"/>
                      <a:pt x="10181" y="2108"/>
                      <a:pt x="10181" y="2108"/>
                    </a:cubicBezTo>
                    <a:cubicBezTo>
                      <a:pt x="10169" y="2096"/>
                      <a:pt x="10204" y="2036"/>
                      <a:pt x="10216" y="2012"/>
                    </a:cubicBezTo>
                    <a:cubicBezTo>
                      <a:pt x="10181" y="2012"/>
                      <a:pt x="10133" y="2012"/>
                      <a:pt x="10109" y="2036"/>
                    </a:cubicBezTo>
                    <a:cubicBezTo>
                      <a:pt x="10094" y="2059"/>
                      <a:pt x="10063" y="2072"/>
                      <a:pt x="10034" y="2072"/>
                    </a:cubicBezTo>
                    <a:cubicBezTo>
                      <a:pt x="10018" y="2072"/>
                      <a:pt x="10003" y="2068"/>
                      <a:pt x="9990" y="2060"/>
                    </a:cubicBezTo>
                    <a:cubicBezTo>
                      <a:pt x="9990" y="2048"/>
                      <a:pt x="10050" y="1988"/>
                      <a:pt x="10026" y="1977"/>
                    </a:cubicBezTo>
                    <a:cubicBezTo>
                      <a:pt x="10021" y="1967"/>
                      <a:pt x="10005" y="1963"/>
                      <a:pt x="9987" y="1963"/>
                    </a:cubicBezTo>
                    <a:cubicBezTo>
                      <a:pt x="9962" y="1963"/>
                      <a:pt x="9932" y="1970"/>
                      <a:pt x="9919" y="1977"/>
                    </a:cubicBezTo>
                    <a:cubicBezTo>
                      <a:pt x="9895" y="1965"/>
                      <a:pt x="9859" y="1941"/>
                      <a:pt x="9835" y="1929"/>
                    </a:cubicBezTo>
                    <a:cubicBezTo>
                      <a:pt x="9811" y="1905"/>
                      <a:pt x="9800" y="1869"/>
                      <a:pt x="9776" y="1858"/>
                    </a:cubicBezTo>
                    <a:cubicBezTo>
                      <a:pt x="9773" y="1856"/>
                      <a:pt x="9770" y="1856"/>
                      <a:pt x="9766" y="1856"/>
                    </a:cubicBezTo>
                    <a:cubicBezTo>
                      <a:pt x="9742" y="1856"/>
                      <a:pt x="9702" y="1883"/>
                      <a:pt x="9678" y="1883"/>
                    </a:cubicBezTo>
                    <a:cubicBezTo>
                      <a:pt x="9674" y="1883"/>
                      <a:pt x="9671" y="1883"/>
                      <a:pt x="9669" y="1881"/>
                    </a:cubicBezTo>
                    <a:cubicBezTo>
                      <a:pt x="9645" y="1858"/>
                      <a:pt x="9645" y="1846"/>
                      <a:pt x="9633" y="1834"/>
                    </a:cubicBezTo>
                    <a:cubicBezTo>
                      <a:pt x="9609" y="1822"/>
                      <a:pt x="9597" y="1798"/>
                      <a:pt x="9573" y="1798"/>
                    </a:cubicBezTo>
                    <a:cubicBezTo>
                      <a:pt x="9502" y="1762"/>
                      <a:pt x="9454" y="1762"/>
                      <a:pt x="9395" y="1738"/>
                    </a:cubicBezTo>
                    <a:cubicBezTo>
                      <a:pt x="9335" y="1715"/>
                      <a:pt x="9335" y="1679"/>
                      <a:pt x="9288" y="1679"/>
                    </a:cubicBezTo>
                    <a:cubicBezTo>
                      <a:pt x="9275" y="1676"/>
                      <a:pt x="9265" y="1674"/>
                      <a:pt x="9258" y="1674"/>
                    </a:cubicBezTo>
                    <a:cubicBezTo>
                      <a:pt x="9245" y="1674"/>
                      <a:pt x="9240" y="1679"/>
                      <a:pt x="9235" y="1688"/>
                    </a:cubicBezTo>
                    <a:lnTo>
                      <a:pt x="9235" y="1688"/>
                    </a:lnTo>
                    <a:cubicBezTo>
                      <a:pt x="9253" y="1650"/>
                      <a:pt x="9254" y="1627"/>
                      <a:pt x="9169" y="1596"/>
                    </a:cubicBezTo>
                    <a:cubicBezTo>
                      <a:pt x="9169" y="1596"/>
                      <a:pt x="9169" y="1607"/>
                      <a:pt x="9157" y="1619"/>
                    </a:cubicBezTo>
                    <a:cubicBezTo>
                      <a:pt x="9112" y="1597"/>
                      <a:pt x="8951" y="1511"/>
                      <a:pt x="8892" y="1511"/>
                    </a:cubicBezTo>
                    <a:cubicBezTo>
                      <a:pt x="8889" y="1511"/>
                      <a:pt x="8886" y="1512"/>
                      <a:pt x="8883" y="1512"/>
                    </a:cubicBezTo>
                    <a:cubicBezTo>
                      <a:pt x="8883" y="1512"/>
                      <a:pt x="8892" y="1565"/>
                      <a:pt x="8872" y="1565"/>
                    </a:cubicBezTo>
                    <a:cubicBezTo>
                      <a:pt x="8868" y="1565"/>
                      <a:pt x="8864" y="1563"/>
                      <a:pt x="8859" y="1560"/>
                    </a:cubicBezTo>
                    <a:cubicBezTo>
                      <a:pt x="8823" y="1536"/>
                      <a:pt x="8788" y="1488"/>
                      <a:pt x="8752" y="1465"/>
                    </a:cubicBezTo>
                    <a:cubicBezTo>
                      <a:pt x="8657" y="1393"/>
                      <a:pt x="8549" y="1346"/>
                      <a:pt x="8442" y="1322"/>
                    </a:cubicBezTo>
                    <a:cubicBezTo>
                      <a:pt x="8412" y="1310"/>
                      <a:pt x="8386" y="1310"/>
                      <a:pt x="8359" y="1310"/>
                    </a:cubicBezTo>
                    <a:cubicBezTo>
                      <a:pt x="8332" y="1310"/>
                      <a:pt x="8305" y="1310"/>
                      <a:pt x="8276" y="1298"/>
                    </a:cubicBezTo>
                    <a:cubicBezTo>
                      <a:pt x="8248" y="1291"/>
                      <a:pt x="8228" y="1288"/>
                      <a:pt x="8212" y="1288"/>
                    </a:cubicBezTo>
                    <a:cubicBezTo>
                      <a:pt x="8175" y="1288"/>
                      <a:pt x="8163" y="1305"/>
                      <a:pt x="8121" y="1322"/>
                    </a:cubicBezTo>
                    <a:cubicBezTo>
                      <a:pt x="8142" y="1311"/>
                      <a:pt x="8061" y="1208"/>
                      <a:pt x="8009" y="1208"/>
                    </a:cubicBezTo>
                    <a:cubicBezTo>
                      <a:pt x="8002" y="1208"/>
                      <a:pt x="7995" y="1210"/>
                      <a:pt x="7990" y="1215"/>
                    </a:cubicBezTo>
                    <a:cubicBezTo>
                      <a:pt x="7954" y="1250"/>
                      <a:pt x="8109" y="1346"/>
                      <a:pt x="8073" y="1357"/>
                    </a:cubicBezTo>
                    <a:lnTo>
                      <a:pt x="7966" y="1262"/>
                    </a:lnTo>
                    <a:cubicBezTo>
                      <a:pt x="7930" y="1215"/>
                      <a:pt x="7883" y="1155"/>
                      <a:pt x="7895" y="1107"/>
                    </a:cubicBezTo>
                    <a:lnTo>
                      <a:pt x="7895" y="1107"/>
                    </a:lnTo>
                    <a:cubicBezTo>
                      <a:pt x="7886" y="1132"/>
                      <a:pt x="7868" y="1140"/>
                      <a:pt x="7845" y="1140"/>
                    </a:cubicBezTo>
                    <a:cubicBezTo>
                      <a:pt x="7807" y="1140"/>
                      <a:pt x="7754" y="1118"/>
                      <a:pt x="7710" y="1118"/>
                    </a:cubicBezTo>
                    <a:cubicBezTo>
                      <a:pt x="7704" y="1118"/>
                      <a:pt x="7698" y="1118"/>
                      <a:pt x="7692" y="1119"/>
                    </a:cubicBezTo>
                    <a:cubicBezTo>
                      <a:pt x="7621" y="1096"/>
                      <a:pt x="7621" y="1084"/>
                      <a:pt x="7645" y="1048"/>
                    </a:cubicBezTo>
                    <a:cubicBezTo>
                      <a:pt x="7668" y="1012"/>
                      <a:pt x="7585" y="1012"/>
                      <a:pt x="7597" y="976"/>
                    </a:cubicBezTo>
                    <a:lnTo>
                      <a:pt x="7597" y="976"/>
                    </a:lnTo>
                    <a:lnTo>
                      <a:pt x="7549" y="1096"/>
                    </a:lnTo>
                    <a:cubicBezTo>
                      <a:pt x="7478" y="1072"/>
                      <a:pt x="7490" y="976"/>
                      <a:pt x="7478" y="976"/>
                    </a:cubicBezTo>
                    <a:cubicBezTo>
                      <a:pt x="7445" y="976"/>
                      <a:pt x="7402" y="987"/>
                      <a:pt x="7362" y="987"/>
                    </a:cubicBezTo>
                    <a:cubicBezTo>
                      <a:pt x="7329" y="987"/>
                      <a:pt x="7297" y="980"/>
                      <a:pt x="7275" y="953"/>
                    </a:cubicBezTo>
                    <a:cubicBezTo>
                      <a:pt x="7237" y="914"/>
                      <a:pt x="7121" y="829"/>
                      <a:pt x="7046" y="829"/>
                    </a:cubicBezTo>
                    <a:cubicBezTo>
                      <a:pt x="7028" y="829"/>
                      <a:pt x="7013" y="834"/>
                      <a:pt x="7002" y="845"/>
                    </a:cubicBezTo>
                    <a:cubicBezTo>
                      <a:pt x="6998" y="850"/>
                      <a:pt x="6991" y="851"/>
                      <a:pt x="6983" y="851"/>
                    </a:cubicBezTo>
                    <a:cubicBezTo>
                      <a:pt x="6947" y="851"/>
                      <a:pt x="6878" y="820"/>
                      <a:pt x="6829" y="820"/>
                    </a:cubicBezTo>
                    <a:cubicBezTo>
                      <a:pt x="6823" y="820"/>
                      <a:pt x="6817" y="821"/>
                      <a:pt x="6811" y="822"/>
                    </a:cubicBezTo>
                    <a:cubicBezTo>
                      <a:pt x="6798" y="827"/>
                      <a:pt x="6788" y="830"/>
                      <a:pt x="6779" y="830"/>
                    </a:cubicBezTo>
                    <a:cubicBezTo>
                      <a:pt x="6730" y="830"/>
                      <a:pt x="6734" y="758"/>
                      <a:pt x="6704" y="738"/>
                    </a:cubicBezTo>
                    <a:cubicBezTo>
                      <a:pt x="6694" y="736"/>
                      <a:pt x="6684" y="735"/>
                      <a:pt x="6674" y="735"/>
                    </a:cubicBezTo>
                    <a:cubicBezTo>
                      <a:pt x="6646" y="735"/>
                      <a:pt x="6617" y="742"/>
                      <a:pt x="6585" y="742"/>
                    </a:cubicBezTo>
                    <a:cubicBezTo>
                      <a:pt x="6574" y="742"/>
                      <a:pt x="6562" y="741"/>
                      <a:pt x="6549" y="738"/>
                    </a:cubicBezTo>
                    <a:cubicBezTo>
                      <a:pt x="6490" y="738"/>
                      <a:pt x="6502" y="715"/>
                      <a:pt x="6525" y="691"/>
                    </a:cubicBezTo>
                    <a:cubicBezTo>
                      <a:pt x="6537" y="667"/>
                      <a:pt x="6442" y="667"/>
                      <a:pt x="6430" y="667"/>
                    </a:cubicBezTo>
                    <a:cubicBezTo>
                      <a:pt x="6420" y="670"/>
                      <a:pt x="6411" y="672"/>
                      <a:pt x="6404" y="672"/>
                    </a:cubicBezTo>
                    <a:cubicBezTo>
                      <a:pt x="6386" y="672"/>
                      <a:pt x="6375" y="663"/>
                      <a:pt x="6359" y="655"/>
                    </a:cubicBezTo>
                    <a:cubicBezTo>
                      <a:pt x="6352" y="652"/>
                      <a:pt x="6346" y="650"/>
                      <a:pt x="6341" y="650"/>
                    </a:cubicBezTo>
                    <a:cubicBezTo>
                      <a:pt x="6307" y="650"/>
                      <a:pt x="6309" y="720"/>
                      <a:pt x="6289" y="720"/>
                    </a:cubicBezTo>
                    <a:cubicBezTo>
                      <a:pt x="6281" y="720"/>
                      <a:pt x="6270" y="709"/>
                      <a:pt x="6251" y="679"/>
                    </a:cubicBezTo>
                    <a:cubicBezTo>
                      <a:pt x="6216" y="635"/>
                      <a:pt x="6168" y="610"/>
                      <a:pt x="6111" y="610"/>
                    </a:cubicBezTo>
                    <a:cubicBezTo>
                      <a:pt x="6091" y="610"/>
                      <a:pt x="6071" y="613"/>
                      <a:pt x="6049" y="619"/>
                    </a:cubicBezTo>
                    <a:cubicBezTo>
                      <a:pt x="6024" y="628"/>
                      <a:pt x="6002" y="633"/>
                      <a:pt x="5983" y="633"/>
                    </a:cubicBezTo>
                    <a:cubicBezTo>
                      <a:pt x="5947" y="633"/>
                      <a:pt x="5922" y="614"/>
                      <a:pt x="5906" y="560"/>
                    </a:cubicBezTo>
                    <a:cubicBezTo>
                      <a:pt x="5894" y="513"/>
                      <a:pt x="5707" y="559"/>
                      <a:pt x="5681" y="502"/>
                    </a:cubicBezTo>
                    <a:lnTo>
                      <a:pt x="5681" y="502"/>
                    </a:lnTo>
                    <a:cubicBezTo>
                      <a:pt x="5690" y="527"/>
                      <a:pt x="5619" y="545"/>
                      <a:pt x="5567" y="545"/>
                    </a:cubicBezTo>
                    <a:cubicBezTo>
                      <a:pt x="5524" y="545"/>
                      <a:pt x="5494" y="532"/>
                      <a:pt x="5537" y="500"/>
                    </a:cubicBezTo>
                    <a:cubicBezTo>
                      <a:pt x="5543" y="461"/>
                      <a:pt x="5520" y="451"/>
                      <a:pt x="5486" y="451"/>
                    </a:cubicBezTo>
                    <a:cubicBezTo>
                      <a:pt x="5448" y="451"/>
                      <a:pt x="5397" y="464"/>
                      <a:pt x="5359" y="464"/>
                    </a:cubicBezTo>
                    <a:cubicBezTo>
                      <a:pt x="5311" y="453"/>
                      <a:pt x="5263" y="441"/>
                      <a:pt x="5228" y="429"/>
                    </a:cubicBezTo>
                    <a:cubicBezTo>
                      <a:pt x="5204" y="417"/>
                      <a:pt x="5228" y="405"/>
                      <a:pt x="5192" y="393"/>
                    </a:cubicBezTo>
                    <a:cubicBezTo>
                      <a:pt x="5165" y="393"/>
                      <a:pt x="5102" y="385"/>
                      <a:pt x="5052" y="385"/>
                    </a:cubicBezTo>
                    <a:cubicBezTo>
                      <a:pt x="5014" y="385"/>
                      <a:pt x="4983" y="390"/>
                      <a:pt x="4978" y="405"/>
                    </a:cubicBezTo>
                    <a:cubicBezTo>
                      <a:pt x="4978" y="381"/>
                      <a:pt x="5001" y="345"/>
                      <a:pt x="4930" y="334"/>
                    </a:cubicBezTo>
                    <a:cubicBezTo>
                      <a:pt x="4925" y="332"/>
                      <a:pt x="4918" y="331"/>
                      <a:pt x="4911" y="331"/>
                    </a:cubicBezTo>
                    <a:cubicBezTo>
                      <a:pt x="4883" y="331"/>
                      <a:pt x="4845" y="342"/>
                      <a:pt x="4821" y="342"/>
                    </a:cubicBezTo>
                    <a:cubicBezTo>
                      <a:pt x="4810" y="342"/>
                      <a:pt x="4802" y="340"/>
                      <a:pt x="4799" y="334"/>
                    </a:cubicBezTo>
                    <a:cubicBezTo>
                      <a:pt x="4799" y="334"/>
                      <a:pt x="4751" y="334"/>
                      <a:pt x="4751" y="345"/>
                    </a:cubicBezTo>
                    <a:cubicBezTo>
                      <a:pt x="4751" y="349"/>
                      <a:pt x="4748" y="350"/>
                      <a:pt x="4744" y="350"/>
                    </a:cubicBezTo>
                    <a:cubicBezTo>
                      <a:pt x="4732" y="350"/>
                      <a:pt x="4712" y="342"/>
                      <a:pt x="4704" y="334"/>
                    </a:cubicBezTo>
                    <a:cubicBezTo>
                      <a:pt x="4660" y="319"/>
                      <a:pt x="4602" y="291"/>
                      <a:pt x="4562" y="291"/>
                    </a:cubicBezTo>
                    <a:cubicBezTo>
                      <a:pt x="4536" y="291"/>
                      <a:pt x="4518" y="302"/>
                      <a:pt x="4513" y="334"/>
                    </a:cubicBezTo>
                    <a:cubicBezTo>
                      <a:pt x="4513" y="323"/>
                      <a:pt x="4531" y="269"/>
                      <a:pt x="4490" y="269"/>
                    </a:cubicBezTo>
                    <a:cubicBezTo>
                      <a:pt x="4484" y="269"/>
                      <a:pt x="4476" y="271"/>
                      <a:pt x="4466" y="274"/>
                    </a:cubicBezTo>
                    <a:cubicBezTo>
                      <a:pt x="4422" y="291"/>
                      <a:pt x="4423" y="302"/>
                      <a:pt x="4399" y="302"/>
                    </a:cubicBezTo>
                    <a:cubicBezTo>
                      <a:pt x="4390" y="302"/>
                      <a:pt x="4378" y="301"/>
                      <a:pt x="4358" y="298"/>
                    </a:cubicBezTo>
                    <a:cubicBezTo>
                      <a:pt x="4406" y="298"/>
                      <a:pt x="4406" y="238"/>
                      <a:pt x="4346" y="226"/>
                    </a:cubicBezTo>
                    <a:cubicBezTo>
                      <a:pt x="4299" y="214"/>
                      <a:pt x="4251" y="214"/>
                      <a:pt x="4216" y="214"/>
                    </a:cubicBezTo>
                    <a:cubicBezTo>
                      <a:pt x="4120" y="214"/>
                      <a:pt x="4108" y="226"/>
                      <a:pt x="4096" y="274"/>
                    </a:cubicBezTo>
                    <a:cubicBezTo>
                      <a:pt x="4013" y="262"/>
                      <a:pt x="4037" y="250"/>
                      <a:pt x="4013" y="214"/>
                    </a:cubicBezTo>
                    <a:cubicBezTo>
                      <a:pt x="4013" y="214"/>
                      <a:pt x="3954" y="250"/>
                      <a:pt x="3954" y="262"/>
                    </a:cubicBezTo>
                    <a:cubicBezTo>
                      <a:pt x="3954" y="214"/>
                      <a:pt x="3954" y="167"/>
                      <a:pt x="3930" y="131"/>
                    </a:cubicBezTo>
                    <a:cubicBezTo>
                      <a:pt x="3882" y="143"/>
                      <a:pt x="3846" y="167"/>
                      <a:pt x="3799" y="191"/>
                    </a:cubicBezTo>
                    <a:cubicBezTo>
                      <a:pt x="3774" y="211"/>
                      <a:pt x="3744" y="218"/>
                      <a:pt x="3712" y="218"/>
                    </a:cubicBezTo>
                    <a:cubicBezTo>
                      <a:pt x="3669" y="218"/>
                      <a:pt x="3621" y="204"/>
                      <a:pt x="3573" y="191"/>
                    </a:cubicBezTo>
                    <a:cubicBezTo>
                      <a:pt x="3540" y="183"/>
                      <a:pt x="3458" y="158"/>
                      <a:pt x="3406" y="158"/>
                    </a:cubicBezTo>
                    <a:cubicBezTo>
                      <a:pt x="3381" y="158"/>
                      <a:pt x="3362" y="163"/>
                      <a:pt x="3358" y="179"/>
                    </a:cubicBezTo>
                    <a:cubicBezTo>
                      <a:pt x="3346" y="214"/>
                      <a:pt x="3346" y="262"/>
                      <a:pt x="3346" y="298"/>
                    </a:cubicBezTo>
                    <a:cubicBezTo>
                      <a:pt x="3279" y="298"/>
                      <a:pt x="3296" y="234"/>
                      <a:pt x="3309" y="207"/>
                    </a:cubicBezTo>
                    <a:lnTo>
                      <a:pt x="3309" y="207"/>
                    </a:lnTo>
                    <a:cubicBezTo>
                      <a:pt x="3307" y="208"/>
                      <a:pt x="3306" y="208"/>
                      <a:pt x="3304" y="208"/>
                    </a:cubicBezTo>
                    <a:cubicBezTo>
                      <a:pt x="3282" y="208"/>
                      <a:pt x="3215" y="163"/>
                      <a:pt x="3215" y="143"/>
                    </a:cubicBezTo>
                    <a:cubicBezTo>
                      <a:pt x="3227" y="119"/>
                      <a:pt x="3227" y="83"/>
                      <a:pt x="3180" y="83"/>
                    </a:cubicBezTo>
                    <a:lnTo>
                      <a:pt x="3168" y="203"/>
                    </a:lnTo>
                    <a:cubicBezTo>
                      <a:pt x="3168" y="148"/>
                      <a:pt x="2958" y="123"/>
                      <a:pt x="2868" y="111"/>
                    </a:cubicBezTo>
                    <a:lnTo>
                      <a:pt x="2868" y="111"/>
                    </a:lnTo>
                    <a:cubicBezTo>
                      <a:pt x="2894" y="120"/>
                      <a:pt x="2892" y="147"/>
                      <a:pt x="2882" y="167"/>
                    </a:cubicBezTo>
                    <a:cubicBezTo>
                      <a:pt x="2803" y="157"/>
                      <a:pt x="2773" y="72"/>
                      <a:pt x="2703" y="72"/>
                    </a:cubicBezTo>
                    <a:cubicBezTo>
                      <a:pt x="2689" y="72"/>
                      <a:pt x="2674" y="76"/>
                      <a:pt x="2656" y="83"/>
                    </a:cubicBezTo>
                    <a:cubicBezTo>
                      <a:pt x="2647" y="92"/>
                      <a:pt x="2601" y="125"/>
                      <a:pt x="2572" y="125"/>
                    </a:cubicBezTo>
                    <a:cubicBezTo>
                      <a:pt x="2561" y="125"/>
                      <a:pt x="2552" y="121"/>
                      <a:pt x="2549" y="107"/>
                    </a:cubicBezTo>
                    <a:cubicBezTo>
                      <a:pt x="2549" y="95"/>
                      <a:pt x="2620" y="36"/>
                      <a:pt x="2549" y="36"/>
                    </a:cubicBezTo>
                    <a:cubicBezTo>
                      <a:pt x="2495" y="36"/>
                      <a:pt x="2468" y="56"/>
                      <a:pt x="2418" y="56"/>
                    </a:cubicBezTo>
                    <a:cubicBezTo>
                      <a:pt x="2401" y="56"/>
                      <a:pt x="2382" y="54"/>
                      <a:pt x="2358" y="48"/>
                    </a:cubicBezTo>
                    <a:cubicBezTo>
                      <a:pt x="2299" y="24"/>
                      <a:pt x="2227" y="12"/>
                      <a:pt x="2168" y="12"/>
                    </a:cubicBezTo>
                    <a:cubicBezTo>
                      <a:pt x="2072" y="12"/>
                      <a:pt x="2013" y="72"/>
                      <a:pt x="2120" y="83"/>
                    </a:cubicBezTo>
                    <a:lnTo>
                      <a:pt x="1977" y="83"/>
                    </a:lnTo>
                    <a:cubicBezTo>
                      <a:pt x="1941" y="72"/>
                      <a:pt x="1906" y="48"/>
                      <a:pt x="1870" y="36"/>
                    </a:cubicBezTo>
                    <a:cubicBezTo>
                      <a:pt x="1858" y="30"/>
                      <a:pt x="1846" y="27"/>
                      <a:pt x="1834" y="27"/>
                    </a:cubicBezTo>
                    <a:cubicBezTo>
                      <a:pt x="1822" y="27"/>
                      <a:pt x="1810" y="30"/>
                      <a:pt x="1799" y="36"/>
                    </a:cubicBezTo>
                    <a:cubicBezTo>
                      <a:pt x="1739" y="48"/>
                      <a:pt x="1763" y="72"/>
                      <a:pt x="1763" y="95"/>
                    </a:cubicBezTo>
                    <a:cubicBezTo>
                      <a:pt x="1772" y="92"/>
                      <a:pt x="1781" y="91"/>
                      <a:pt x="1788" y="91"/>
                    </a:cubicBezTo>
                    <a:cubicBezTo>
                      <a:pt x="1807" y="91"/>
                      <a:pt x="1813" y="102"/>
                      <a:pt x="1787" y="119"/>
                    </a:cubicBezTo>
                    <a:cubicBezTo>
                      <a:pt x="1763" y="143"/>
                      <a:pt x="1715" y="143"/>
                      <a:pt x="1679" y="143"/>
                    </a:cubicBezTo>
                    <a:cubicBezTo>
                      <a:pt x="1608" y="131"/>
                      <a:pt x="1739" y="48"/>
                      <a:pt x="1656" y="48"/>
                    </a:cubicBezTo>
                    <a:cubicBezTo>
                      <a:pt x="1608" y="48"/>
                      <a:pt x="1406" y="72"/>
                      <a:pt x="1465" y="119"/>
                    </a:cubicBezTo>
                    <a:cubicBezTo>
                      <a:pt x="1525" y="155"/>
                      <a:pt x="1537" y="155"/>
                      <a:pt x="1477" y="179"/>
                    </a:cubicBezTo>
                    <a:cubicBezTo>
                      <a:pt x="1455" y="193"/>
                      <a:pt x="1428" y="204"/>
                      <a:pt x="1403" y="204"/>
                    </a:cubicBezTo>
                    <a:cubicBezTo>
                      <a:pt x="1387" y="204"/>
                      <a:pt x="1372" y="200"/>
                      <a:pt x="1358" y="191"/>
                    </a:cubicBezTo>
                    <a:cubicBezTo>
                      <a:pt x="1298" y="155"/>
                      <a:pt x="1382" y="48"/>
                      <a:pt x="1370" y="48"/>
                    </a:cubicBezTo>
                    <a:cubicBezTo>
                      <a:pt x="1346" y="42"/>
                      <a:pt x="1322" y="39"/>
                      <a:pt x="1298" y="39"/>
                    </a:cubicBezTo>
                    <a:cubicBezTo>
                      <a:pt x="1275" y="39"/>
                      <a:pt x="1251" y="42"/>
                      <a:pt x="1227" y="48"/>
                    </a:cubicBezTo>
                    <a:cubicBezTo>
                      <a:pt x="1191" y="72"/>
                      <a:pt x="1215" y="95"/>
                      <a:pt x="1179" y="119"/>
                    </a:cubicBezTo>
                    <a:cubicBezTo>
                      <a:pt x="1171" y="124"/>
                      <a:pt x="1163" y="125"/>
                      <a:pt x="1157" y="125"/>
                    </a:cubicBezTo>
                    <a:cubicBezTo>
                      <a:pt x="1114" y="125"/>
                      <a:pt x="1113" y="45"/>
                      <a:pt x="1074" y="45"/>
                    </a:cubicBezTo>
                    <a:cubicBezTo>
                      <a:pt x="1070" y="45"/>
                      <a:pt x="1065" y="46"/>
                      <a:pt x="1060" y="48"/>
                    </a:cubicBezTo>
                    <a:cubicBezTo>
                      <a:pt x="1004" y="59"/>
                      <a:pt x="969" y="103"/>
                      <a:pt x="965" y="148"/>
                    </a:cubicBezTo>
                    <a:lnTo>
                      <a:pt x="965" y="148"/>
                    </a:lnTo>
                    <a:cubicBezTo>
                      <a:pt x="967" y="123"/>
                      <a:pt x="975" y="81"/>
                      <a:pt x="953" y="60"/>
                    </a:cubicBezTo>
                    <a:cubicBezTo>
                      <a:pt x="906" y="12"/>
                      <a:pt x="834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3"/>
              <p:cNvSpPr/>
              <p:nvPr/>
            </p:nvSpPr>
            <p:spPr>
              <a:xfrm>
                <a:off x="4427163" y="2657575"/>
                <a:ext cx="592785" cy="538749"/>
              </a:xfrm>
              <a:custGeom>
                <a:avLst/>
                <a:gdLst/>
                <a:ahLst/>
                <a:cxnLst/>
                <a:rect l="l" t="t" r="r" b="b"/>
                <a:pathLst>
                  <a:path w="19099" h="17358" extrusionOk="0">
                    <a:moveTo>
                      <a:pt x="18288" y="0"/>
                    </a:moveTo>
                    <a:cubicBezTo>
                      <a:pt x="18225" y="0"/>
                      <a:pt x="18157" y="11"/>
                      <a:pt x="18086" y="34"/>
                    </a:cubicBezTo>
                    <a:cubicBezTo>
                      <a:pt x="9871" y="2737"/>
                      <a:pt x="2822" y="9238"/>
                      <a:pt x="144" y="16596"/>
                    </a:cubicBezTo>
                    <a:cubicBezTo>
                      <a:pt x="1" y="16965"/>
                      <a:pt x="286" y="17358"/>
                      <a:pt x="679" y="17358"/>
                    </a:cubicBezTo>
                    <a:cubicBezTo>
                      <a:pt x="917" y="17358"/>
                      <a:pt x="1132" y="17215"/>
                      <a:pt x="1215" y="16989"/>
                    </a:cubicBezTo>
                    <a:cubicBezTo>
                      <a:pt x="3775" y="9940"/>
                      <a:pt x="10538" y="3713"/>
                      <a:pt x="18443" y="1118"/>
                    </a:cubicBezTo>
                    <a:cubicBezTo>
                      <a:pt x="19099" y="903"/>
                      <a:pt x="18872" y="0"/>
                      <a:pt x="18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3"/>
              <p:cNvSpPr/>
              <p:nvPr/>
            </p:nvSpPr>
            <p:spPr>
              <a:xfrm>
                <a:off x="4422725" y="2653074"/>
                <a:ext cx="594958" cy="548277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17665" extrusionOk="0">
                    <a:moveTo>
                      <a:pt x="16753" y="572"/>
                    </a:moveTo>
                    <a:lnTo>
                      <a:pt x="16753" y="572"/>
                    </a:lnTo>
                    <a:cubicBezTo>
                      <a:pt x="16753" y="574"/>
                      <a:pt x="16754" y="576"/>
                      <a:pt x="16754" y="578"/>
                    </a:cubicBezTo>
                    <a:lnTo>
                      <a:pt x="16754" y="578"/>
                    </a:lnTo>
                    <a:cubicBezTo>
                      <a:pt x="16754" y="576"/>
                      <a:pt x="16754" y="574"/>
                      <a:pt x="16753" y="572"/>
                    </a:cubicBezTo>
                    <a:close/>
                    <a:moveTo>
                      <a:pt x="16492" y="852"/>
                    </a:moveTo>
                    <a:cubicBezTo>
                      <a:pt x="16485" y="852"/>
                      <a:pt x="16477" y="854"/>
                      <a:pt x="16467" y="858"/>
                    </a:cubicBezTo>
                    <a:cubicBezTo>
                      <a:pt x="16403" y="879"/>
                      <a:pt x="16425" y="919"/>
                      <a:pt x="16464" y="919"/>
                    </a:cubicBezTo>
                    <a:cubicBezTo>
                      <a:pt x="16469" y="919"/>
                      <a:pt x="16474" y="919"/>
                      <a:pt x="16479" y="917"/>
                    </a:cubicBezTo>
                    <a:cubicBezTo>
                      <a:pt x="16529" y="897"/>
                      <a:pt x="16529" y="852"/>
                      <a:pt x="16492" y="852"/>
                    </a:cubicBezTo>
                    <a:close/>
                    <a:moveTo>
                      <a:pt x="16265" y="977"/>
                    </a:moveTo>
                    <a:lnTo>
                      <a:pt x="16265" y="977"/>
                    </a:lnTo>
                    <a:cubicBezTo>
                      <a:pt x="16170" y="1013"/>
                      <a:pt x="16170" y="1036"/>
                      <a:pt x="16241" y="1048"/>
                    </a:cubicBezTo>
                    <a:cubicBezTo>
                      <a:pt x="16253" y="1025"/>
                      <a:pt x="16277" y="1001"/>
                      <a:pt x="16265" y="977"/>
                    </a:cubicBezTo>
                    <a:close/>
                    <a:moveTo>
                      <a:pt x="17598" y="312"/>
                    </a:moveTo>
                    <a:cubicBezTo>
                      <a:pt x="17586" y="321"/>
                      <a:pt x="17572" y="329"/>
                      <a:pt x="17551" y="334"/>
                    </a:cubicBezTo>
                    <a:cubicBezTo>
                      <a:pt x="17503" y="358"/>
                      <a:pt x="17467" y="358"/>
                      <a:pt x="17420" y="370"/>
                    </a:cubicBezTo>
                    <a:cubicBezTo>
                      <a:pt x="17348" y="370"/>
                      <a:pt x="17336" y="429"/>
                      <a:pt x="17277" y="453"/>
                    </a:cubicBezTo>
                    <a:cubicBezTo>
                      <a:pt x="17264" y="458"/>
                      <a:pt x="17252" y="460"/>
                      <a:pt x="17239" y="460"/>
                    </a:cubicBezTo>
                    <a:cubicBezTo>
                      <a:pt x="17205" y="460"/>
                      <a:pt x="17170" y="446"/>
                      <a:pt x="17136" y="446"/>
                    </a:cubicBezTo>
                    <a:cubicBezTo>
                      <a:pt x="17123" y="446"/>
                      <a:pt x="17111" y="448"/>
                      <a:pt x="17098" y="453"/>
                    </a:cubicBezTo>
                    <a:cubicBezTo>
                      <a:pt x="17039" y="489"/>
                      <a:pt x="17039" y="525"/>
                      <a:pt x="16991" y="560"/>
                    </a:cubicBezTo>
                    <a:cubicBezTo>
                      <a:pt x="16987" y="563"/>
                      <a:pt x="16982" y="564"/>
                      <a:pt x="16978" y="564"/>
                    </a:cubicBezTo>
                    <a:cubicBezTo>
                      <a:pt x="16947" y="564"/>
                      <a:pt x="16918" y="498"/>
                      <a:pt x="16908" y="477"/>
                    </a:cubicBezTo>
                    <a:cubicBezTo>
                      <a:pt x="16884" y="513"/>
                      <a:pt x="16848" y="548"/>
                      <a:pt x="16836" y="584"/>
                    </a:cubicBezTo>
                    <a:cubicBezTo>
                      <a:pt x="16818" y="621"/>
                      <a:pt x="16803" y="635"/>
                      <a:pt x="16791" y="635"/>
                    </a:cubicBezTo>
                    <a:cubicBezTo>
                      <a:pt x="16773" y="635"/>
                      <a:pt x="16762" y="605"/>
                      <a:pt x="16754" y="578"/>
                    </a:cubicBezTo>
                    <a:lnTo>
                      <a:pt x="16754" y="578"/>
                    </a:lnTo>
                    <a:cubicBezTo>
                      <a:pt x="16766" y="644"/>
                      <a:pt x="16587" y="657"/>
                      <a:pt x="16598" y="715"/>
                    </a:cubicBezTo>
                    <a:cubicBezTo>
                      <a:pt x="16574" y="703"/>
                      <a:pt x="16551" y="697"/>
                      <a:pt x="16527" y="697"/>
                    </a:cubicBezTo>
                    <a:cubicBezTo>
                      <a:pt x="16503" y="697"/>
                      <a:pt x="16479" y="703"/>
                      <a:pt x="16455" y="715"/>
                    </a:cubicBezTo>
                    <a:cubicBezTo>
                      <a:pt x="16467" y="751"/>
                      <a:pt x="16431" y="751"/>
                      <a:pt x="16384" y="775"/>
                    </a:cubicBezTo>
                    <a:cubicBezTo>
                      <a:pt x="16348" y="786"/>
                      <a:pt x="16312" y="858"/>
                      <a:pt x="16253" y="882"/>
                    </a:cubicBezTo>
                    <a:cubicBezTo>
                      <a:pt x="16245" y="882"/>
                      <a:pt x="16168" y="850"/>
                      <a:pt x="16114" y="850"/>
                    </a:cubicBezTo>
                    <a:cubicBezTo>
                      <a:pt x="16087" y="850"/>
                      <a:pt x="16066" y="858"/>
                      <a:pt x="16062" y="882"/>
                    </a:cubicBezTo>
                    <a:cubicBezTo>
                      <a:pt x="16062" y="905"/>
                      <a:pt x="16168" y="976"/>
                      <a:pt x="16076" y="977"/>
                    </a:cubicBezTo>
                    <a:lnTo>
                      <a:pt x="16076" y="977"/>
                    </a:lnTo>
                    <a:cubicBezTo>
                      <a:pt x="16081" y="957"/>
                      <a:pt x="16086" y="941"/>
                      <a:pt x="16086" y="941"/>
                    </a:cubicBezTo>
                    <a:lnTo>
                      <a:pt x="16086" y="941"/>
                    </a:lnTo>
                    <a:cubicBezTo>
                      <a:pt x="16075" y="947"/>
                      <a:pt x="16064" y="960"/>
                      <a:pt x="16053" y="975"/>
                    </a:cubicBezTo>
                    <a:lnTo>
                      <a:pt x="16053" y="975"/>
                    </a:lnTo>
                    <a:cubicBezTo>
                      <a:pt x="16041" y="974"/>
                      <a:pt x="16031" y="971"/>
                      <a:pt x="16021" y="971"/>
                    </a:cubicBezTo>
                    <a:cubicBezTo>
                      <a:pt x="16006" y="971"/>
                      <a:pt x="15991" y="977"/>
                      <a:pt x="15967" y="1001"/>
                    </a:cubicBezTo>
                    <a:cubicBezTo>
                      <a:pt x="15967" y="1001"/>
                      <a:pt x="15961" y="1030"/>
                      <a:pt x="15954" y="1048"/>
                    </a:cubicBezTo>
                    <a:lnTo>
                      <a:pt x="15954" y="1048"/>
                    </a:lnTo>
                    <a:cubicBezTo>
                      <a:pt x="15963" y="1049"/>
                      <a:pt x="15972" y="1051"/>
                      <a:pt x="15981" y="1051"/>
                    </a:cubicBezTo>
                    <a:cubicBezTo>
                      <a:pt x="15993" y="1051"/>
                      <a:pt x="16004" y="1048"/>
                      <a:pt x="16015" y="1036"/>
                    </a:cubicBezTo>
                    <a:cubicBezTo>
                      <a:pt x="16028" y="1017"/>
                      <a:pt x="16041" y="994"/>
                      <a:pt x="16053" y="975"/>
                    </a:cubicBezTo>
                    <a:lnTo>
                      <a:pt x="16053" y="975"/>
                    </a:lnTo>
                    <a:cubicBezTo>
                      <a:pt x="16060" y="976"/>
                      <a:pt x="16066" y="977"/>
                      <a:pt x="16074" y="977"/>
                    </a:cubicBezTo>
                    <a:cubicBezTo>
                      <a:pt x="16075" y="977"/>
                      <a:pt x="16075" y="977"/>
                      <a:pt x="16076" y="977"/>
                    </a:cubicBezTo>
                    <a:lnTo>
                      <a:pt x="16076" y="977"/>
                    </a:lnTo>
                    <a:cubicBezTo>
                      <a:pt x="16067" y="1011"/>
                      <a:pt x="16058" y="1059"/>
                      <a:pt x="16077" y="1059"/>
                    </a:cubicBezTo>
                    <a:cubicBezTo>
                      <a:pt x="16084" y="1059"/>
                      <a:pt x="16094" y="1052"/>
                      <a:pt x="16110" y="1036"/>
                    </a:cubicBezTo>
                    <a:cubicBezTo>
                      <a:pt x="16134" y="989"/>
                      <a:pt x="16205" y="977"/>
                      <a:pt x="16193" y="929"/>
                    </a:cubicBezTo>
                    <a:cubicBezTo>
                      <a:pt x="16181" y="882"/>
                      <a:pt x="16289" y="906"/>
                      <a:pt x="16277" y="870"/>
                    </a:cubicBezTo>
                    <a:lnTo>
                      <a:pt x="16277" y="870"/>
                    </a:lnTo>
                    <a:cubicBezTo>
                      <a:pt x="16286" y="899"/>
                      <a:pt x="16304" y="921"/>
                      <a:pt x="16350" y="921"/>
                    </a:cubicBezTo>
                    <a:cubicBezTo>
                      <a:pt x="16360" y="921"/>
                      <a:pt x="16371" y="920"/>
                      <a:pt x="16384" y="917"/>
                    </a:cubicBezTo>
                    <a:cubicBezTo>
                      <a:pt x="16431" y="906"/>
                      <a:pt x="16408" y="786"/>
                      <a:pt x="16455" y="751"/>
                    </a:cubicBezTo>
                    <a:cubicBezTo>
                      <a:pt x="16485" y="724"/>
                      <a:pt x="16511" y="714"/>
                      <a:pt x="16533" y="714"/>
                    </a:cubicBezTo>
                    <a:cubicBezTo>
                      <a:pt x="16602" y="714"/>
                      <a:pt x="16640" y="810"/>
                      <a:pt x="16658" y="846"/>
                    </a:cubicBezTo>
                    <a:cubicBezTo>
                      <a:pt x="16681" y="775"/>
                      <a:pt x="16729" y="703"/>
                      <a:pt x="16777" y="644"/>
                    </a:cubicBezTo>
                    <a:cubicBezTo>
                      <a:pt x="16812" y="667"/>
                      <a:pt x="16848" y="691"/>
                      <a:pt x="16896" y="691"/>
                    </a:cubicBezTo>
                    <a:cubicBezTo>
                      <a:pt x="16884" y="655"/>
                      <a:pt x="16967" y="644"/>
                      <a:pt x="17003" y="620"/>
                    </a:cubicBezTo>
                    <a:cubicBezTo>
                      <a:pt x="17027" y="608"/>
                      <a:pt x="17086" y="536"/>
                      <a:pt x="17074" y="525"/>
                    </a:cubicBezTo>
                    <a:lnTo>
                      <a:pt x="17074" y="525"/>
                    </a:lnTo>
                    <a:cubicBezTo>
                      <a:pt x="17108" y="541"/>
                      <a:pt x="17100" y="594"/>
                      <a:pt x="17134" y="594"/>
                    </a:cubicBezTo>
                    <a:cubicBezTo>
                      <a:pt x="17149" y="594"/>
                      <a:pt x="17170" y="585"/>
                      <a:pt x="17205" y="560"/>
                    </a:cubicBezTo>
                    <a:cubicBezTo>
                      <a:pt x="17247" y="536"/>
                      <a:pt x="17277" y="525"/>
                      <a:pt x="17298" y="525"/>
                    </a:cubicBezTo>
                    <a:cubicBezTo>
                      <a:pt x="17318" y="525"/>
                      <a:pt x="17330" y="536"/>
                      <a:pt x="17336" y="560"/>
                    </a:cubicBezTo>
                    <a:cubicBezTo>
                      <a:pt x="17384" y="548"/>
                      <a:pt x="17360" y="525"/>
                      <a:pt x="17372" y="501"/>
                    </a:cubicBezTo>
                    <a:cubicBezTo>
                      <a:pt x="17384" y="477"/>
                      <a:pt x="17467" y="465"/>
                      <a:pt x="17503" y="441"/>
                    </a:cubicBezTo>
                    <a:cubicBezTo>
                      <a:pt x="17539" y="405"/>
                      <a:pt x="17503" y="394"/>
                      <a:pt x="17515" y="358"/>
                    </a:cubicBezTo>
                    <a:cubicBezTo>
                      <a:pt x="17538" y="335"/>
                      <a:pt x="17595" y="334"/>
                      <a:pt x="17598" y="312"/>
                    </a:cubicBezTo>
                    <a:close/>
                    <a:moveTo>
                      <a:pt x="15933" y="1046"/>
                    </a:moveTo>
                    <a:cubicBezTo>
                      <a:pt x="15932" y="1046"/>
                      <a:pt x="15932" y="1046"/>
                      <a:pt x="15931" y="1046"/>
                    </a:cubicBezTo>
                    <a:lnTo>
                      <a:pt x="15931" y="1046"/>
                    </a:lnTo>
                    <a:cubicBezTo>
                      <a:pt x="15933" y="1053"/>
                      <a:pt x="15937" y="1058"/>
                      <a:pt x="15943" y="1060"/>
                    </a:cubicBezTo>
                    <a:cubicBezTo>
                      <a:pt x="15947" y="1060"/>
                      <a:pt x="15950" y="1055"/>
                      <a:pt x="15954" y="1048"/>
                    </a:cubicBezTo>
                    <a:lnTo>
                      <a:pt x="15954" y="1048"/>
                    </a:lnTo>
                    <a:cubicBezTo>
                      <a:pt x="15947" y="1047"/>
                      <a:pt x="15940" y="1046"/>
                      <a:pt x="15933" y="1046"/>
                    </a:cubicBezTo>
                    <a:close/>
                    <a:moveTo>
                      <a:pt x="15713" y="1082"/>
                    </a:moveTo>
                    <a:lnTo>
                      <a:pt x="15713" y="1082"/>
                    </a:lnTo>
                    <a:cubicBezTo>
                      <a:pt x="15711" y="1083"/>
                      <a:pt x="15708" y="1083"/>
                      <a:pt x="15705" y="1084"/>
                    </a:cubicBezTo>
                    <a:lnTo>
                      <a:pt x="15708" y="1085"/>
                    </a:lnTo>
                    <a:lnTo>
                      <a:pt x="15708" y="1085"/>
                    </a:lnTo>
                    <a:cubicBezTo>
                      <a:pt x="15710" y="1084"/>
                      <a:pt x="15712" y="1083"/>
                      <a:pt x="15713" y="1082"/>
                    </a:cubicBezTo>
                    <a:close/>
                    <a:moveTo>
                      <a:pt x="17960" y="1246"/>
                    </a:moveTo>
                    <a:cubicBezTo>
                      <a:pt x="17931" y="1246"/>
                      <a:pt x="17898" y="1257"/>
                      <a:pt x="17872" y="1275"/>
                    </a:cubicBezTo>
                    <a:cubicBezTo>
                      <a:pt x="17872" y="1289"/>
                      <a:pt x="17876" y="1294"/>
                      <a:pt x="17887" y="1294"/>
                    </a:cubicBezTo>
                    <a:cubicBezTo>
                      <a:pt x="17894" y="1294"/>
                      <a:pt x="17905" y="1291"/>
                      <a:pt x="17920" y="1287"/>
                    </a:cubicBezTo>
                    <a:cubicBezTo>
                      <a:pt x="17920" y="1287"/>
                      <a:pt x="18003" y="1263"/>
                      <a:pt x="17991" y="1251"/>
                    </a:cubicBezTo>
                    <a:cubicBezTo>
                      <a:pt x="17982" y="1248"/>
                      <a:pt x="17971" y="1246"/>
                      <a:pt x="17960" y="1246"/>
                    </a:cubicBezTo>
                    <a:close/>
                    <a:moveTo>
                      <a:pt x="15131" y="1429"/>
                    </a:moveTo>
                    <a:lnTo>
                      <a:pt x="15131" y="1429"/>
                    </a:lnTo>
                    <a:cubicBezTo>
                      <a:pt x="15134" y="1430"/>
                      <a:pt x="15136" y="1431"/>
                      <a:pt x="15139" y="1431"/>
                    </a:cubicBezTo>
                    <a:cubicBezTo>
                      <a:pt x="15141" y="1431"/>
                      <a:pt x="15143" y="1430"/>
                      <a:pt x="15146" y="1429"/>
                    </a:cubicBezTo>
                    <a:close/>
                    <a:moveTo>
                      <a:pt x="17741" y="1730"/>
                    </a:moveTo>
                    <a:lnTo>
                      <a:pt x="17741" y="1730"/>
                    </a:lnTo>
                    <a:cubicBezTo>
                      <a:pt x="17740" y="1733"/>
                      <a:pt x="17740" y="1736"/>
                      <a:pt x="17741" y="1739"/>
                    </a:cubicBezTo>
                    <a:cubicBezTo>
                      <a:pt x="17741" y="1737"/>
                      <a:pt x="17741" y="1734"/>
                      <a:pt x="17741" y="1730"/>
                    </a:cubicBezTo>
                    <a:close/>
                    <a:moveTo>
                      <a:pt x="17097" y="1792"/>
                    </a:moveTo>
                    <a:cubicBezTo>
                      <a:pt x="17108" y="1792"/>
                      <a:pt x="17118" y="1797"/>
                      <a:pt x="17122" y="1810"/>
                    </a:cubicBezTo>
                    <a:lnTo>
                      <a:pt x="16991" y="1858"/>
                    </a:lnTo>
                    <a:cubicBezTo>
                      <a:pt x="16979" y="1834"/>
                      <a:pt x="16991" y="1834"/>
                      <a:pt x="17027" y="1822"/>
                    </a:cubicBezTo>
                    <a:cubicBezTo>
                      <a:pt x="17049" y="1807"/>
                      <a:pt x="17077" y="1792"/>
                      <a:pt x="17097" y="1792"/>
                    </a:cubicBezTo>
                    <a:close/>
                    <a:moveTo>
                      <a:pt x="15300" y="2572"/>
                    </a:moveTo>
                    <a:cubicBezTo>
                      <a:pt x="15301" y="2573"/>
                      <a:pt x="15301" y="2574"/>
                      <a:pt x="15302" y="2574"/>
                    </a:cubicBezTo>
                    <a:lnTo>
                      <a:pt x="15302" y="2574"/>
                    </a:lnTo>
                    <a:cubicBezTo>
                      <a:pt x="15301" y="2573"/>
                      <a:pt x="15301" y="2573"/>
                      <a:pt x="15300" y="2572"/>
                    </a:cubicBezTo>
                    <a:close/>
                    <a:moveTo>
                      <a:pt x="15472" y="2522"/>
                    </a:moveTo>
                    <a:cubicBezTo>
                      <a:pt x="15482" y="2522"/>
                      <a:pt x="15485" y="2531"/>
                      <a:pt x="15467" y="2549"/>
                    </a:cubicBezTo>
                    <a:cubicBezTo>
                      <a:pt x="15443" y="2596"/>
                      <a:pt x="15431" y="2596"/>
                      <a:pt x="15419" y="2620"/>
                    </a:cubicBezTo>
                    <a:cubicBezTo>
                      <a:pt x="15408" y="2609"/>
                      <a:pt x="15397" y="2576"/>
                      <a:pt x="15426" y="2552"/>
                    </a:cubicBezTo>
                    <a:lnTo>
                      <a:pt x="15426" y="2552"/>
                    </a:lnTo>
                    <a:cubicBezTo>
                      <a:pt x="15427" y="2553"/>
                      <a:pt x="15428" y="2554"/>
                      <a:pt x="15429" y="2554"/>
                    </a:cubicBezTo>
                    <a:cubicBezTo>
                      <a:pt x="15432" y="2554"/>
                      <a:pt x="15436" y="2552"/>
                      <a:pt x="15443" y="2549"/>
                    </a:cubicBezTo>
                    <a:lnTo>
                      <a:pt x="15431" y="2549"/>
                    </a:lnTo>
                    <a:cubicBezTo>
                      <a:pt x="15433" y="2547"/>
                      <a:pt x="15434" y="2545"/>
                      <a:pt x="15435" y="2543"/>
                    </a:cubicBezTo>
                    <a:lnTo>
                      <a:pt x="15435" y="2543"/>
                    </a:lnTo>
                    <a:cubicBezTo>
                      <a:pt x="15447" y="2529"/>
                      <a:pt x="15462" y="2522"/>
                      <a:pt x="15472" y="2522"/>
                    </a:cubicBezTo>
                    <a:close/>
                    <a:moveTo>
                      <a:pt x="12535" y="2622"/>
                    </a:moveTo>
                    <a:cubicBezTo>
                      <a:pt x="12526" y="2622"/>
                      <a:pt x="12516" y="2625"/>
                      <a:pt x="12502" y="2632"/>
                    </a:cubicBezTo>
                    <a:cubicBezTo>
                      <a:pt x="12442" y="2632"/>
                      <a:pt x="12502" y="2642"/>
                      <a:pt x="12565" y="2645"/>
                    </a:cubicBezTo>
                    <a:lnTo>
                      <a:pt x="12565" y="2645"/>
                    </a:lnTo>
                    <a:cubicBezTo>
                      <a:pt x="12558" y="2631"/>
                      <a:pt x="12550" y="2622"/>
                      <a:pt x="12535" y="2622"/>
                    </a:cubicBezTo>
                    <a:close/>
                    <a:moveTo>
                      <a:pt x="15921" y="951"/>
                    </a:moveTo>
                    <a:cubicBezTo>
                      <a:pt x="15896" y="951"/>
                      <a:pt x="15896" y="989"/>
                      <a:pt x="15896" y="989"/>
                    </a:cubicBezTo>
                    <a:cubicBezTo>
                      <a:pt x="15872" y="1025"/>
                      <a:pt x="15848" y="1025"/>
                      <a:pt x="15812" y="1036"/>
                    </a:cubicBezTo>
                    <a:cubicBezTo>
                      <a:pt x="15848" y="1025"/>
                      <a:pt x="15824" y="1013"/>
                      <a:pt x="15812" y="1001"/>
                    </a:cubicBezTo>
                    <a:lnTo>
                      <a:pt x="15812" y="1001"/>
                    </a:lnTo>
                    <a:cubicBezTo>
                      <a:pt x="15824" y="1025"/>
                      <a:pt x="15765" y="1025"/>
                      <a:pt x="15729" y="1036"/>
                    </a:cubicBezTo>
                    <a:cubicBezTo>
                      <a:pt x="15729" y="1036"/>
                      <a:pt x="15741" y="1060"/>
                      <a:pt x="15729" y="1072"/>
                    </a:cubicBezTo>
                    <a:cubicBezTo>
                      <a:pt x="15724" y="1075"/>
                      <a:pt x="15719" y="1079"/>
                      <a:pt x="15713" y="1082"/>
                    </a:cubicBezTo>
                    <a:lnTo>
                      <a:pt x="15713" y="1082"/>
                    </a:lnTo>
                    <a:cubicBezTo>
                      <a:pt x="15739" y="1075"/>
                      <a:pt x="15760" y="1065"/>
                      <a:pt x="15776" y="1065"/>
                    </a:cubicBezTo>
                    <a:cubicBezTo>
                      <a:pt x="15787" y="1065"/>
                      <a:pt x="15796" y="1070"/>
                      <a:pt x="15800" y="1084"/>
                    </a:cubicBezTo>
                    <a:lnTo>
                      <a:pt x="15753" y="1096"/>
                    </a:lnTo>
                    <a:lnTo>
                      <a:pt x="15708" y="1085"/>
                    </a:lnTo>
                    <a:lnTo>
                      <a:pt x="15708" y="1085"/>
                    </a:lnTo>
                    <a:cubicBezTo>
                      <a:pt x="15685" y="1098"/>
                      <a:pt x="15655" y="1111"/>
                      <a:pt x="15635" y="1111"/>
                    </a:cubicBezTo>
                    <a:cubicBezTo>
                      <a:pt x="15623" y="1111"/>
                      <a:pt x="15614" y="1107"/>
                      <a:pt x="15610" y="1096"/>
                    </a:cubicBezTo>
                    <a:cubicBezTo>
                      <a:pt x="15607" y="1090"/>
                      <a:pt x="15594" y="1087"/>
                      <a:pt x="15578" y="1087"/>
                    </a:cubicBezTo>
                    <a:cubicBezTo>
                      <a:pt x="15533" y="1087"/>
                      <a:pt x="15462" y="1109"/>
                      <a:pt x="15479" y="1144"/>
                    </a:cubicBezTo>
                    <a:cubicBezTo>
                      <a:pt x="15443" y="1167"/>
                      <a:pt x="15336" y="1179"/>
                      <a:pt x="15360" y="1227"/>
                    </a:cubicBezTo>
                    <a:cubicBezTo>
                      <a:pt x="15253" y="1227"/>
                      <a:pt x="15003" y="1239"/>
                      <a:pt x="14967" y="1370"/>
                    </a:cubicBezTo>
                    <a:cubicBezTo>
                      <a:pt x="14954" y="1333"/>
                      <a:pt x="14941" y="1319"/>
                      <a:pt x="14929" y="1319"/>
                    </a:cubicBezTo>
                    <a:cubicBezTo>
                      <a:pt x="14887" y="1319"/>
                      <a:pt x="14849" y="1489"/>
                      <a:pt x="14804" y="1489"/>
                    </a:cubicBezTo>
                    <a:cubicBezTo>
                      <a:pt x="14803" y="1489"/>
                      <a:pt x="14801" y="1489"/>
                      <a:pt x="14800" y="1489"/>
                    </a:cubicBezTo>
                    <a:cubicBezTo>
                      <a:pt x="14765" y="1489"/>
                      <a:pt x="14738" y="1468"/>
                      <a:pt x="14713" y="1468"/>
                    </a:cubicBezTo>
                    <a:cubicBezTo>
                      <a:pt x="14695" y="1468"/>
                      <a:pt x="14677" y="1478"/>
                      <a:pt x="14657" y="1513"/>
                    </a:cubicBezTo>
                    <a:cubicBezTo>
                      <a:pt x="14634" y="1560"/>
                      <a:pt x="14610" y="1608"/>
                      <a:pt x="14598" y="1656"/>
                    </a:cubicBezTo>
                    <a:cubicBezTo>
                      <a:pt x="14566" y="1648"/>
                      <a:pt x="14572" y="1612"/>
                      <a:pt x="14546" y="1612"/>
                    </a:cubicBezTo>
                    <a:cubicBezTo>
                      <a:pt x="14533" y="1612"/>
                      <a:pt x="14514" y="1621"/>
                      <a:pt x="14479" y="1644"/>
                    </a:cubicBezTo>
                    <a:cubicBezTo>
                      <a:pt x="14419" y="1679"/>
                      <a:pt x="14491" y="1691"/>
                      <a:pt x="14419" y="1727"/>
                    </a:cubicBezTo>
                    <a:cubicBezTo>
                      <a:pt x="14419" y="1703"/>
                      <a:pt x="14407" y="1632"/>
                      <a:pt x="14360" y="1632"/>
                    </a:cubicBezTo>
                    <a:cubicBezTo>
                      <a:pt x="14312" y="1632"/>
                      <a:pt x="14253" y="1679"/>
                      <a:pt x="14265" y="1703"/>
                    </a:cubicBezTo>
                    <a:cubicBezTo>
                      <a:pt x="14276" y="1739"/>
                      <a:pt x="14145" y="1798"/>
                      <a:pt x="14110" y="1810"/>
                    </a:cubicBezTo>
                    <a:cubicBezTo>
                      <a:pt x="14089" y="1821"/>
                      <a:pt x="13999" y="1875"/>
                      <a:pt x="13951" y="1875"/>
                    </a:cubicBezTo>
                    <a:cubicBezTo>
                      <a:pt x="13943" y="1875"/>
                      <a:pt x="13936" y="1873"/>
                      <a:pt x="13931" y="1870"/>
                    </a:cubicBezTo>
                    <a:cubicBezTo>
                      <a:pt x="13911" y="1858"/>
                      <a:pt x="13889" y="1853"/>
                      <a:pt x="13866" y="1853"/>
                    </a:cubicBezTo>
                    <a:cubicBezTo>
                      <a:pt x="13821" y="1853"/>
                      <a:pt x="13776" y="1874"/>
                      <a:pt x="13753" y="1906"/>
                    </a:cubicBezTo>
                    <a:cubicBezTo>
                      <a:pt x="13729" y="1941"/>
                      <a:pt x="13741" y="1965"/>
                      <a:pt x="13693" y="2001"/>
                    </a:cubicBezTo>
                    <a:cubicBezTo>
                      <a:pt x="13645" y="2025"/>
                      <a:pt x="13598" y="2049"/>
                      <a:pt x="13550" y="2060"/>
                    </a:cubicBezTo>
                    <a:cubicBezTo>
                      <a:pt x="13538" y="2060"/>
                      <a:pt x="13348" y="2132"/>
                      <a:pt x="13372" y="2144"/>
                    </a:cubicBezTo>
                    <a:cubicBezTo>
                      <a:pt x="13443" y="2179"/>
                      <a:pt x="13264" y="2227"/>
                      <a:pt x="13205" y="2263"/>
                    </a:cubicBezTo>
                    <a:cubicBezTo>
                      <a:pt x="13157" y="2275"/>
                      <a:pt x="13110" y="2299"/>
                      <a:pt x="13074" y="2334"/>
                    </a:cubicBezTo>
                    <a:cubicBezTo>
                      <a:pt x="13026" y="2358"/>
                      <a:pt x="13038" y="2358"/>
                      <a:pt x="13050" y="2370"/>
                    </a:cubicBezTo>
                    <a:cubicBezTo>
                      <a:pt x="13062" y="2370"/>
                      <a:pt x="12979" y="2406"/>
                      <a:pt x="12967" y="2406"/>
                    </a:cubicBezTo>
                    <a:cubicBezTo>
                      <a:pt x="12943" y="2418"/>
                      <a:pt x="12919" y="2441"/>
                      <a:pt x="12883" y="2465"/>
                    </a:cubicBezTo>
                    <a:cubicBezTo>
                      <a:pt x="12864" y="2485"/>
                      <a:pt x="12803" y="2545"/>
                      <a:pt x="12776" y="2545"/>
                    </a:cubicBezTo>
                    <a:cubicBezTo>
                      <a:pt x="12771" y="2545"/>
                      <a:pt x="12766" y="2543"/>
                      <a:pt x="12764" y="2537"/>
                    </a:cubicBezTo>
                    <a:cubicBezTo>
                      <a:pt x="12758" y="2527"/>
                      <a:pt x="12745" y="2522"/>
                      <a:pt x="12730" y="2522"/>
                    </a:cubicBezTo>
                    <a:cubicBezTo>
                      <a:pt x="12691" y="2522"/>
                      <a:pt x="12635" y="2550"/>
                      <a:pt x="12610" y="2584"/>
                    </a:cubicBezTo>
                    <a:cubicBezTo>
                      <a:pt x="12580" y="2614"/>
                      <a:pt x="12616" y="2619"/>
                      <a:pt x="12595" y="2647"/>
                    </a:cubicBezTo>
                    <a:lnTo>
                      <a:pt x="12595" y="2647"/>
                    </a:lnTo>
                    <a:cubicBezTo>
                      <a:pt x="12585" y="2647"/>
                      <a:pt x="12575" y="2646"/>
                      <a:pt x="12565" y="2645"/>
                    </a:cubicBezTo>
                    <a:lnTo>
                      <a:pt x="12565" y="2645"/>
                    </a:lnTo>
                    <a:cubicBezTo>
                      <a:pt x="12568" y="2652"/>
                      <a:pt x="12571" y="2659"/>
                      <a:pt x="12574" y="2668"/>
                    </a:cubicBezTo>
                    <a:cubicBezTo>
                      <a:pt x="12584" y="2659"/>
                      <a:pt x="12591" y="2653"/>
                      <a:pt x="12595" y="2647"/>
                    </a:cubicBezTo>
                    <a:lnTo>
                      <a:pt x="12595" y="2647"/>
                    </a:lnTo>
                    <a:cubicBezTo>
                      <a:pt x="12601" y="2647"/>
                      <a:pt x="12608" y="2647"/>
                      <a:pt x="12614" y="2647"/>
                    </a:cubicBezTo>
                    <a:cubicBezTo>
                      <a:pt x="12632" y="2647"/>
                      <a:pt x="12648" y="2646"/>
                      <a:pt x="12657" y="2644"/>
                    </a:cubicBezTo>
                    <a:cubicBezTo>
                      <a:pt x="12701" y="2626"/>
                      <a:pt x="12750" y="2590"/>
                      <a:pt x="12783" y="2590"/>
                    </a:cubicBezTo>
                    <a:cubicBezTo>
                      <a:pt x="12796" y="2590"/>
                      <a:pt x="12805" y="2595"/>
                      <a:pt x="12812" y="2608"/>
                    </a:cubicBezTo>
                    <a:cubicBezTo>
                      <a:pt x="12841" y="2599"/>
                      <a:pt x="12892" y="2551"/>
                      <a:pt x="12924" y="2551"/>
                    </a:cubicBezTo>
                    <a:cubicBezTo>
                      <a:pt x="12932" y="2551"/>
                      <a:pt x="12938" y="2553"/>
                      <a:pt x="12943" y="2560"/>
                    </a:cubicBezTo>
                    <a:cubicBezTo>
                      <a:pt x="12943" y="2549"/>
                      <a:pt x="12848" y="2501"/>
                      <a:pt x="12907" y="2477"/>
                    </a:cubicBezTo>
                    <a:cubicBezTo>
                      <a:pt x="12955" y="2441"/>
                      <a:pt x="13050" y="2477"/>
                      <a:pt x="13086" y="2430"/>
                    </a:cubicBezTo>
                    <a:cubicBezTo>
                      <a:pt x="13110" y="2418"/>
                      <a:pt x="13074" y="2406"/>
                      <a:pt x="13062" y="2394"/>
                    </a:cubicBezTo>
                    <a:cubicBezTo>
                      <a:pt x="13050" y="2370"/>
                      <a:pt x="13098" y="2346"/>
                      <a:pt x="13133" y="2334"/>
                    </a:cubicBezTo>
                    <a:cubicBezTo>
                      <a:pt x="13148" y="2320"/>
                      <a:pt x="13191" y="2302"/>
                      <a:pt x="13222" y="2302"/>
                    </a:cubicBezTo>
                    <a:cubicBezTo>
                      <a:pt x="13243" y="2302"/>
                      <a:pt x="13257" y="2310"/>
                      <a:pt x="13252" y="2334"/>
                    </a:cubicBezTo>
                    <a:cubicBezTo>
                      <a:pt x="13241" y="2382"/>
                      <a:pt x="13110" y="2441"/>
                      <a:pt x="13157" y="2465"/>
                    </a:cubicBezTo>
                    <a:cubicBezTo>
                      <a:pt x="13170" y="2470"/>
                      <a:pt x="13183" y="2473"/>
                      <a:pt x="13195" y="2473"/>
                    </a:cubicBezTo>
                    <a:cubicBezTo>
                      <a:pt x="13239" y="2473"/>
                      <a:pt x="13276" y="2441"/>
                      <a:pt x="13276" y="2394"/>
                    </a:cubicBezTo>
                    <a:cubicBezTo>
                      <a:pt x="13276" y="2346"/>
                      <a:pt x="13425" y="2274"/>
                      <a:pt x="13494" y="2274"/>
                    </a:cubicBezTo>
                    <a:cubicBezTo>
                      <a:pt x="13510" y="2274"/>
                      <a:pt x="13522" y="2278"/>
                      <a:pt x="13526" y="2287"/>
                    </a:cubicBezTo>
                    <a:cubicBezTo>
                      <a:pt x="13526" y="2275"/>
                      <a:pt x="13479" y="2239"/>
                      <a:pt x="13514" y="2215"/>
                    </a:cubicBezTo>
                    <a:cubicBezTo>
                      <a:pt x="13538" y="2203"/>
                      <a:pt x="13610" y="2156"/>
                      <a:pt x="13598" y="2120"/>
                    </a:cubicBezTo>
                    <a:lnTo>
                      <a:pt x="13598" y="2120"/>
                    </a:lnTo>
                    <a:cubicBezTo>
                      <a:pt x="13604" y="2132"/>
                      <a:pt x="13618" y="2138"/>
                      <a:pt x="13638" y="2138"/>
                    </a:cubicBezTo>
                    <a:cubicBezTo>
                      <a:pt x="13734" y="2138"/>
                      <a:pt x="13955" y="2019"/>
                      <a:pt x="14014" y="1989"/>
                    </a:cubicBezTo>
                    <a:cubicBezTo>
                      <a:pt x="14122" y="1941"/>
                      <a:pt x="14217" y="1846"/>
                      <a:pt x="14276" y="1739"/>
                    </a:cubicBezTo>
                    <a:lnTo>
                      <a:pt x="14276" y="1739"/>
                    </a:lnTo>
                    <a:cubicBezTo>
                      <a:pt x="14276" y="1750"/>
                      <a:pt x="14223" y="1847"/>
                      <a:pt x="14248" y="1847"/>
                    </a:cubicBezTo>
                    <a:cubicBezTo>
                      <a:pt x="14249" y="1847"/>
                      <a:pt x="14251" y="1847"/>
                      <a:pt x="14253" y="1846"/>
                    </a:cubicBezTo>
                    <a:lnTo>
                      <a:pt x="14300" y="1822"/>
                    </a:lnTo>
                    <a:cubicBezTo>
                      <a:pt x="14307" y="1819"/>
                      <a:pt x="14310" y="1817"/>
                      <a:pt x="14312" y="1817"/>
                    </a:cubicBezTo>
                    <a:cubicBezTo>
                      <a:pt x="14315" y="1817"/>
                      <a:pt x="14311" y="1826"/>
                      <a:pt x="14336" y="1834"/>
                    </a:cubicBezTo>
                    <a:cubicBezTo>
                      <a:pt x="14344" y="1838"/>
                      <a:pt x="14357" y="1841"/>
                      <a:pt x="14370" y="1841"/>
                    </a:cubicBezTo>
                    <a:cubicBezTo>
                      <a:pt x="14397" y="1841"/>
                      <a:pt x="14423" y="1830"/>
                      <a:pt x="14407" y="1798"/>
                    </a:cubicBezTo>
                    <a:cubicBezTo>
                      <a:pt x="14395" y="1751"/>
                      <a:pt x="14384" y="1751"/>
                      <a:pt x="14443" y="1727"/>
                    </a:cubicBezTo>
                    <a:cubicBezTo>
                      <a:pt x="14467" y="1715"/>
                      <a:pt x="14503" y="1691"/>
                      <a:pt x="14538" y="1679"/>
                    </a:cubicBezTo>
                    <a:cubicBezTo>
                      <a:pt x="14554" y="1679"/>
                      <a:pt x="14560" y="1690"/>
                      <a:pt x="14565" y="1690"/>
                    </a:cubicBezTo>
                    <a:cubicBezTo>
                      <a:pt x="14567" y="1690"/>
                      <a:pt x="14570" y="1687"/>
                      <a:pt x="14574" y="1679"/>
                    </a:cubicBezTo>
                    <a:lnTo>
                      <a:pt x="14729" y="1620"/>
                    </a:lnTo>
                    <a:cubicBezTo>
                      <a:pt x="14806" y="1576"/>
                      <a:pt x="14751" y="1511"/>
                      <a:pt x="14723" y="1511"/>
                    </a:cubicBezTo>
                    <a:cubicBezTo>
                      <a:pt x="14721" y="1511"/>
                      <a:pt x="14719" y="1512"/>
                      <a:pt x="14717" y="1513"/>
                    </a:cubicBezTo>
                    <a:cubicBezTo>
                      <a:pt x="14726" y="1507"/>
                      <a:pt x="14742" y="1505"/>
                      <a:pt x="14761" y="1505"/>
                    </a:cubicBezTo>
                    <a:cubicBezTo>
                      <a:pt x="14818" y="1505"/>
                      <a:pt x="14907" y="1525"/>
                      <a:pt x="14943" y="1525"/>
                    </a:cubicBezTo>
                    <a:cubicBezTo>
                      <a:pt x="14991" y="1513"/>
                      <a:pt x="15027" y="1501"/>
                      <a:pt x="14967" y="1489"/>
                    </a:cubicBezTo>
                    <a:cubicBezTo>
                      <a:pt x="14931" y="1489"/>
                      <a:pt x="14860" y="1453"/>
                      <a:pt x="14955" y="1429"/>
                    </a:cubicBezTo>
                    <a:lnTo>
                      <a:pt x="15131" y="1429"/>
                    </a:lnTo>
                    <a:cubicBezTo>
                      <a:pt x="15110" y="1421"/>
                      <a:pt x="15086" y="1380"/>
                      <a:pt x="15086" y="1370"/>
                    </a:cubicBezTo>
                    <a:cubicBezTo>
                      <a:pt x="15086" y="1362"/>
                      <a:pt x="15100" y="1360"/>
                      <a:pt x="15119" y="1360"/>
                    </a:cubicBezTo>
                    <a:cubicBezTo>
                      <a:pt x="15162" y="1360"/>
                      <a:pt x="15233" y="1374"/>
                      <a:pt x="15241" y="1382"/>
                    </a:cubicBezTo>
                    <a:cubicBezTo>
                      <a:pt x="15267" y="1387"/>
                      <a:pt x="15283" y="1390"/>
                      <a:pt x="15292" y="1390"/>
                    </a:cubicBezTo>
                    <a:cubicBezTo>
                      <a:pt x="15339" y="1390"/>
                      <a:pt x="15171" y="1320"/>
                      <a:pt x="15181" y="1310"/>
                    </a:cubicBezTo>
                    <a:lnTo>
                      <a:pt x="15181" y="1310"/>
                    </a:lnTo>
                    <a:cubicBezTo>
                      <a:pt x="15181" y="1310"/>
                      <a:pt x="15229" y="1316"/>
                      <a:pt x="15274" y="1316"/>
                    </a:cubicBezTo>
                    <a:cubicBezTo>
                      <a:pt x="15318" y="1316"/>
                      <a:pt x="15360" y="1310"/>
                      <a:pt x="15348" y="1287"/>
                    </a:cubicBezTo>
                    <a:lnTo>
                      <a:pt x="15348" y="1287"/>
                    </a:lnTo>
                    <a:cubicBezTo>
                      <a:pt x="15351" y="1293"/>
                      <a:pt x="15360" y="1296"/>
                      <a:pt x="15372" y="1296"/>
                    </a:cubicBezTo>
                    <a:cubicBezTo>
                      <a:pt x="15448" y="1296"/>
                      <a:pt x="15666" y="1188"/>
                      <a:pt x="15717" y="1167"/>
                    </a:cubicBezTo>
                    <a:cubicBezTo>
                      <a:pt x="15765" y="1132"/>
                      <a:pt x="15824" y="1096"/>
                      <a:pt x="15884" y="1060"/>
                    </a:cubicBezTo>
                    <a:cubicBezTo>
                      <a:pt x="15901" y="1050"/>
                      <a:pt x="15917" y="1046"/>
                      <a:pt x="15931" y="1046"/>
                    </a:cubicBezTo>
                    <a:lnTo>
                      <a:pt x="15931" y="1046"/>
                    </a:lnTo>
                    <a:cubicBezTo>
                      <a:pt x="15923" y="1016"/>
                      <a:pt x="15951" y="953"/>
                      <a:pt x="15931" y="953"/>
                    </a:cubicBezTo>
                    <a:cubicBezTo>
                      <a:pt x="15927" y="952"/>
                      <a:pt x="15924" y="951"/>
                      <a:pt x="15921" y="951"/>
                    </a:cubicBezTo>
                    <a:close/>
                    <a:moveTo>
                      <a:pt x="15607" y="2691"/>
                    </a:moveTo>
                    <a:lnTo>
                      <a:pt x="15607" y="2691"/>
                    </a:lnTo>
                    <a:cubicBezTo>
                      <a:pt x="15608" y="2691"/>
                      <a:pt x="15609" y="2691"/>
                      <a:pt x="15610" y="2691"/>
                    </a:cubicBezTo>
                    <a:cubicBezTo>
                      <a:pt x="15609" y="2691"/>
                      <a:pt x="15608" y="2691"/>
                      <a:pt x="15607" y="2691"/>
                    </a:cubicBezTo>
                    <a:close/>
                    <a:moveTo>
                      <a:pt x="11728" y="3061"/>
                    </a:moveTo>
                    <a:cubicBezTo>
                      <a:pt x="11729" y="3061"/>
                      <a:pt x="11729" y="3061"/>
                      <a:pt x="11729" y="3062"/>
                    </a:cubicBezTo>
                    <a:lnTo>
                      <a:pt x="11729" y="3062"/>
                    </a:lnTo>
                    <a:cubicBezTo>
                      <a:pt x="11729" y="3061"/>
                      <a:pt x="11729" y="3061"/>
                      <a:pt x="11728" y="3061"/>
                    </a:cubicBezTo>
                    <a:close/>
                    <a:moveTo>
                      <a:pt x="14288" y="3132"/>
                    </a:moveTo>
                    <a:cubicBezTo>
                      <a:pt x="14324" y="3132"/>
                      <a:pt x="14384" y="3144"/>
                      <a:pt x="14312" y="3180"/>
                    </a:cubicBezTo>
                    <a:lnTo>
                      <a:pt x="14312" y="3192"/>
                    </a:lnTo>
                    <a:cubicBezTo>
                      <a:pt x="14301" y="3196"/>
                      <a:pt x="14292" y="3198"/>
                      <a:pt x="14284" y="3198"/>
                    </a:cubicBezTo>
                    <a:cubicBezTo>
                      <a:pt x="14250" y="3198"/>
                      <a:pt x="14250" y="3161"/>
                      <a:pt x="14288" y="3132"/>
                    </a:cubicBezTo>
                    <a:close/>
                    <a:moveTo>
                      <a:pt x="13609" y="3725"/>
                    </a:moveTo>
                    <a:lnTo>
                      <a:pt x="13609" y="3725"/>
                    </a:lnTo>
                    <a:cubicBezTo>
                      <a:pt x="13609" y="3726"/>
                      <a:pt x="13609" y="3727"/>
                      <a:pt x="13610" y="3727"/>
                    </a:cubicBezTo>
                    <a:cubicBezTo>
                      <a:pt x="13609" y="3727"/>
                      <a:pt x="13609" y="3726"/>
                      <a:pt x="13609" y="3725"/>
                    </a:cubicBezTo>
                    <a:close/>
                    <a:moveTo>
                      <a:pt x="9978" y="4180"/>
                    </a:moveTo>
                    <a:lnTo>
                      <a:pt x="9943" y="4204"/>
                    </a:lnTo>
                    <a:lnTo>
                      <a:pt x="9919" y="4251"/>
                    </a:lnTo>
                    <a:cubicBezTo>
                      <a:pt x="9990" y="4251"/>
                      <a:pt x="10014" y="4227"/>
                      <a:pt x="9978" y="4180"/>
                    </a:cubicBezTo>
                    <a:close/>
                    <a:moveTo>
                      <a:pt x="9550" y="4620"/>
                    </a:moveTo>
                    <a:lnTo>
                      <a:pt x="9550" y="4620"/>
                    </a:lnTo>
                    <a:cubicBezTo>
                      <a:pt x="9551" y="4622"/>
                      <a:pt x="9552" y="4624"/>
                      <a:pt x="9554" y="4626"/>
                    </a:cubicBezTo>
                    <a:lnTo>
                      <a:pt x="9554" y="4626"/>
                    </a:lnTo>
                    <a:cubicBezTo>
                      <a:pt x="9552" y="4624"/>
                      <a:pt x="9551" y="4622"/>
                      <a:pt x="9550" y="4620"/>
                    </a:cubicBezTo>
                    <a:close/>
                    <a:moveTo>
                      <a:pt x="12407" y="2715"/>
                    </a:moveTo>
                    <a:cubicBezTo>
                      <a:pt x="12407" y="2715"/>
                      <a:pt x="12264" y="2715"/>
                      <a:pt x="12288" y="2739"/>
                    </a:cubicBezTo>
                    <a:cubicBezTo>
                      <a:pt x="12264" y="2763"/>
                      <a:pt x="12240" y="2787"/>
                      <a:pt x="12205" y="2799"/>
                    </a:cubicBezTo>
                    <a:cubicBezTo>
                      <a:pt x="12133" y="2799"/>
                      <a:pt x="12074" y="2834"/>
                      <a:pt x="12014" y="2882"/>
                    </a:cubicBezTo>
                    <a:cubicBezTo>
                      <a:pt x="11979" y="2930"/>
                      <a:pt x="11990" y="2953"/>
                      <a:pt x="11931" y="2953"/>
                    </a:cubicBezTo>
                    <a:cubicBezTo>
                      <a:pt x="11875" y="2991"/>
                      <a:pt x="11812" y="3086"/>
                      <a:pt x="11764" y="3086"/>
                    </a:cubicBezTo>
                    <a:cubicBezTo>
                      <a:pt x="11751" y="3086"/>
                      <a:pt x="11739" y="3079"/>
                      <a:pt x="11729" y="3062"/>
                    </a:cubicBezTo>
                    <a:lnTo>
                      <a:pt x="11729" y="3062"/>
                    </a:lnTo>
                    <a:cubicBezTo>
                      <a:pt x="11762" y="3121"/>
                      <a:pt x="11585" y="3180"/>
                      <a:pt x="11538" y="3215"/>
                    </a:cubicBezTo>
                    <a:cubicBezTo>
                      <a:pt x="11490" y="3251"/>
                      <a:pt x="11550" y="3251"/>
                      <a:pt x="11514" y="3299"/>
                    </a:cubicBezTo>
                    <a:cubicBezTo>
                      <a:pt x="11506" y="3311"/>
                      <a:pt x="11496" y="3315"/>
                      <a:pt x="11485" y="3315"/>
                    </a:cubicBezTo>
                    <a:cubicBezTo>
                      <a:pt x="11463" y="3315"/>
                      <a:pt x="11439" y="3299"/>
                      <a:pt x="11431" y="3299"/>
                    </a:cubicBezTo>
                    <a:cubicBezTo>
                      <a:pt x="11419" y="3278"/>
                      <a:pt x="11407" y="3270"/>
                      <a:pt x="11395" y="3270"/>
                    </a:cubicBezTo>
                    <a:cubicBezTo>
                      <a:pt x="11359" y="3270"/>
                      <a:pt x="11321" y="3346"/>
                      <a:pt x="11276" y="3382"/>
                    </a:cubicBezTo>
                    <a:cubicBezTo>
                      <a:pt x="11205" y="3430"/>
                      <a:pt x="11133" y="3465"/>
                      <a:pt x="11050" y="3489"/>
                    </a:cubicBezTo>
                    <a:cubicBezTo>
                      <a:pt x="11047" y="3495"/>
                      <a:pt x="11047" y="3496"/>
                      <a:pt x="11050" y="3496"/>
                    </a:cubicBezTo>
                    <a:cubicBezTo>
                      <a:pt x="11053" y="3496"/>
                      <a:pt x="11062" y="3491"/>
                      <a:pt x="11068" y="3491"/>
                    </a:cubicBezTo>
                    <a:cubicBezTo>
                      <a:pt x="11074" y="3491"/>
                      <a:pt x="11078" y="3495"/>
                      <a:pt x="11074" y="3513"/>
                    </a:cubicBezTo>
                    <a:cubicBezTo>
                      <a:pt x="11050" y="3549"/>
                      <a:pt x="11026" y="3549"/>
                      <a:pt x="11002" y="3561"/>
                    </a:cubicBezTo>
                    <a:cubicBezTo>
                      <a:pt x="10966" y="3584"/>
                      <a:pt x="10931" y="3608"/>
                      <a:pt x="10883" y="3620"/>
                    </a:cubicBezTo>
                    <a:cubicBezTo>
                      <a:pt x="10865" y="3620"/>
                      <a:pt x="10853" y="3614"/>
                      <a:pt x="10841" y="3614"/>
                    </a:cubicBezTo>
                    <a:cubicBezTo>
                      <a:pt x="10830" y="3614"/>
                      <a:pt x="10818" y="3620"/>
                      <a:pt x="10800" y="3644"/>
                    </a:cubicBezTo>
                    <a:cubicBezTo>
                      <a:pt x="10764" y="3692"/>
                      <a:pt x="10788" y="3715"/>
                      <a:pt x="10764" y="3739"/>
                    </a:cubicBezTo>
                    <a:cubicBezTo>
                      <a:pt x="10752" y="3763"/>
                      <a:pt x="10633" y="3799"/>
                      <a:pt x="10585" y="3811"/>
                    </a:cubicBezTo>
                    <a:cubicBezTo>
                      <a:pt x="10538" y="3834"/>
                      <a:pt x="10478" y="3870"/>
                      <a:pt x="10431" y="3906"/>
                    </a:cubicBezTo>
                    <a:cubicBezTo>
                      <a:pt x="10383" y="3942"/>
                      <a:pt x="10335" y="3977"/>
                      <a:pt x="10300" y="4025"/>
                    </a:cubicBezTo>
                    <a:cubicBezTo>
                      <a:pt x="10276" y="4049"/>
                      <a:pt x="10264" y="4120"/>
                      <a:pt x="10240" y="4132"/>
                    </a:cubicBezTo>
                    <a:cubicBezTo>
                      <a:pt x="10240" y="4132"/>
                      <a:pt x="10240" y="4073"/>
                      <a:pt x="10228" y="4073"/>
                    </a:cubicBezTo>
                    <a:cubicBezTo>
                      <a:pt x="10227" y="4072"/>
                      <a:pt x="10226" y="4071"/>
                      <a:pt x="10224" y="4071"/>
                    </a:cubicBezTo>
                    <a:cubicBezTo>
                      <a:pt x="10202" y="4071"/>
                      <a:pt x="10119" y="4134"/>
                      <a:pt x="10097" y="4156"/>
                    </a:cubicBezTo>
                    <a:cubicBezTo>
                      <a:pt x="10085" y="4168"/>
                      <a:pt x="10097" y="4192"/>
                      <a:pt x="10062" y="4227"/>
                    </a:cubicBezTo>
                    <a:cubicBezTo>
                      <a:pt x="10026" y="4263"/>
                      <a:pt x="9990" y="4275"/>
                      <a:pt x="9954" y="4299"/>
                    </a:cubicBezTo>
                    <a:cubicBezTo>
                      <a:pt x="9835" y="4346"/>
                      <a:pt x="9812" y="4299"/>
                      <a:pt x="9728" y="4406"/>
                    </a:cubicBezTo>
                    <a:cubicBezTo>
                      <a:pt x="9704" y="4454"/>
                      <a:pt x="9657" y="4501"/>
                      <a:pt x="9609" y="4525"/>
                    </a:cubicBezTo>
                    <a:cubicBezTo>
                      <a:pt x="9586" y="4548"/>
                      <a:pt x="9607" y="4593"/>
                      <a:pt x="9556" y="4628"/>
                    </a:cubicBezTo>
                    <a:lnTo>
                      <a:pt x="9556" y="4628"/>
                    </a:lnTo>
                    <a:cubicBezTo>
                      <a:pt x="9555" y="4627"/>
                      <a:pt x="9554" y="4627"/>
                      <a:pt x="9554" y="4626"/>
                    </a:cubicBezTo>
                    <a:lnTo>
                      <a:pt x="9554" y="4626"/>
                    </a:lnTo>
                    <a:cubicBezTo>
                      <a:pt x="9554" y="4627"/>
                      <a:pt x="9555" y="4628"/>
                      <a:pt x="9555" y="4628"/>
                    </a:cubicBezTo>
                    <a:lnTo>
                      <a:pt x="9555" y="4628"/>
                    </a:lnTo>
                    <a:cubicBezTo>
                      <a:pt x="9556" y="4628"/>
                      <a:pt x="9556" y="4628"/>
                      <a:pt x="9556" y="4628"/>
                    </a:cubicBezTo>
                    <a:lnTo>
                      <a:pt x="9556" y="4628"/>
                    </a:lnTo>
                    <a:cubicBezTo>
                      <a:pt x="9564" y="4635"/>
                      <a:pt x="9574" y="4638"/>
                      <a:pt x="9586" y="4638"/>
                    </a:cubicBezTo>
                    <a:cubicBezTo>
                      <a:pt x="9647" y="4638"/>
                      <a:pt x="9755" y="4565"/>
                      <a:pt x="9812" y="4537"/>
                    </a:cubicBezTo>
                    <a:cubicBezTo>
                      <a:pt x="9847" y="4525"/>
                      <a:pt x="9883" y="4501"/>
                      <a:pt x="9919" y="4501"/>
                    </a:cubicBezTo>
                    <a:cubicBezTo>
                      <a:pt x="9924" y="4511"/>
                      <a:pt x="9935" y="4515"/>
                      <a:pt x="9950" y="4515"/>
                    </a:cubicBezTo>
                    <a:cubicBezTo>
                      <a:pt x="9971" y="4515"/>
                      <a:pt x="9998" y="4508"/>
                      <a:pt x="10026" y="4501"/>
                    </a:cubicBezTo>
                    <a:lnTo>
                      <a:pt x="9990" y="4454"/>
                    </a:lnTo>
                    <a:cubicBezTo>
                      <a:pt x="10050" y="4406"/>
                      <a:pt x="10085" y="4442"/>
                      <a:pt x="10133" y="4394"/>
                    </a:cubicBezTo>
                    <a:cubicBezTo>
                      <a:pt x="10181" y="4346"/>
                      <a:pt x="10216" y="4299"/>
                      <a:pt x="10228" y="4239"/>
                    </a:cubicBezTo>
                    <a:cubicBezTo>
                      <a:pt x="10228" y="4227"/>
                      <a:pt x="10216" y="4227"/>
                      <a:pt x="10240" y="4204"/>
                    </a:cubicBezTo>
                    <a:cubicBezTo>
                      <a:pt x="10276" y="4192"/>
                      <a:pt x="10300" y="4180"/>
                      <a:pt x="10335" y="4168"/>
                    </a:cubicBezTo>
                    <a:cubicBezTo>
                      <a:pt x="10395" y="4156"/>
                      <a:pt x="10466" y="4144"/>
                      <a:pt x="10502" y="4084"/>
                    </a:cubicBezTo>
                    <a:cubicBezTo>
                      <a:pt x="10538" y="4025"/>
                      <a:pt x="10597" y="3965"/>
                      <a:pt x="10669" y="3930"/>
                    </a:cubicBezTo>
                    <a:cubicBezTo>
                      <a:pt x="10673" y="3928"/>
                      <a:pt x="10677" y="3927"/>
                      <a:pt x="10682" y="3927"/>
                    </a:cubicBezTo>
                    <a:cubicBezTo>
                      <a:pt x="10698" y="3927"/>
                      <a:pt x="10721" y="3934"/>
                      <a:pt x="10740" y="3934"/>
                    </a:cubicBezTo>
                    <a:cubicBezTo>
                      <a:pt x="10755" y="3934"/>
                      <a:pt x="10768" y="3930"/>
                      <a:pt x="10776" y="3918"/>
                    </a:cubicBezTo>
                    <a:cubicBezTo>
                      <a:pt x="10824" y="3846"/>
                      <a:pt x="10681" y="3882"/>
                      <a:pt x="10776" y="3799"/>
                    </a:cubicBezTo>
                    <a:cubicBezTo>
                      <a:pt x="10791" y="3787"/>
                      <a:pt x="10803" y="3782"/>
                      <a:pt x="10811" y="3782"/>
                    </a:cubicBezTo>
                    <a:cubicBezTo>
                      <a:pt x="10845" y="3782"/>
                      <a:pt x="10829" y="3863"/>
                      <a:pt x="10874" y="3863"/>
                    </a:cubicBezTo>
                    <a:cubicBezTo>
                      <a:pt x="10885" y="3863"/>
                      <a:pt x="10899" y="3858"/>
                      <a:pt x="10919" y="3846"/>
                    </a:cubicBezTo>
                    <a:cubicBezTo>
                      <a:pt x="10978" y="3811"/>
                      <a:pt x="10907" y="3799"/>
                      <a:pt x="10931" y="3763"/>
                    </a:cubicBezTo>
                    <a:cubicBezTo>
                      <a:pt x="11002" y="3703"/>
                      <a:pt x="11074" y="3668"/>
                      <a:pt x="11157" y="3632"/>
                    </a:cubicBezTo>
                    <a:cubicBezTo>
                      <a:pt x="11324" y="3561"/>
                      <a:pt x="11490" y="3477"/>
                      <a:pt x="11633" y="3382"/>
                    </a:cubicBezTo>
                    <a:cubicBezTo>
                      <a:pt x="11681" y="3346"/>
                      <a:pt x="11669" y="3322"/>
                      <a:pt x="11693" y="3287"/>
                    </a:cubicBezTo>
                    <a:cubicBezTo>
                      <a:pt x="11713" y="3259"/>
                      <a:pt x="11723" y="3250"/>
                      <a:pt x="11730" y="3250"/>
                    </a:cubicBezTo>
                    <a:cubicBezTo>
                      <a:pt x="11743" y="3250"/>
                      <a:pt x="11740" y="3287"/>
                      <a:pt x="11764" y="3287"/>
                    </a:cubicBezTo>
                    <a:cubicBezTo>
                      <a:pt x="11788" y="3287"/>
                      <a:pt x="11883" y="3203"/>
                      <a:pt x="11895" y="3168"/>
                    </a:cubicBezTo>
                    <a:cubicBezTo>
                      <a:pt x="11902" y="3127"/>
                      <a:pt x="11912" y="3114"/>
                      <a:pt x="11929" y="3114"/>
                    </a:cubicBezTo>
                    <a:cubicBezTo>
                      <a:pt x="11942" y="3114"/>
                      <a:pt x="11958" y="3122"/>
                      <a:pt x="11979" y="3132"/>
                    </a:cubicBezTo>
                    <a:cubicBezTo>
                      <a:pt x="11990" y="3132"/>
                      <a:pt x="11990" y="3012"/>
                      <a:pt x="11980" y="3012"/>
                    </a:cubicBezTo>
                    <a:lnTo>
                      <a:pt x="11980" y="3012"/>
                    </a:lnTo>
                    <a:cubicBezTo>
                      <a:pt x="11980" y="3012"/>
                      <a:pt x="11979" y="3012"/>
                      <a:pt x="11979" y="3013"/>
                    </a:cubicBezTo>
                    <a:cubicBezTo>
                      <a:pt x="11982" y="3009"/>
                      <a:pt x="11987" y="3007"/>
                      <a:pt x="11991" y="3007"/>
                    </a:cubicBezTo>
                    <a:cubicBezTo>
                      <a:pt x="12014" y="3007"/>
                      <a:pt x="12040" y="3049"/>
                      <a:pt x="12050" y="3049"/>
                    </a:cubicBezTo>
                    <a:cubicBezTo>
                      <a:pt x="12062" y="3049"/>
                      <a:pt x="12133" y="3001"/>
                      <a:pt x="12157" y="2977"/>
                    </a:cubicBezTo>
                    <a:cubicBezTo>
                      <a:pt x="12176" y="2959"/>
                      <a:pt x="12273" y="2868"/>
                      <a:pt x="12316" y="2868"/>
                    </a:cubicBezTo>
                    <a:cubicBezTo>
                      <a:pt x="12328" y="2868"/>
                      <a:pt x="12336" y="2875"/>
                      <a:pt x="12336" y="2894"/>
                    </a:cubicBezTo>
                    <a:cubicBezTo>
                      <a:pt x="12333" y="2907"/>
                      <a:pt x="12336" y="2913"/>
                      <a:pt x="12342" y="2913"/>
                    </a:cubicBezTo>
                    <a:cubicBezTo>
                      <a:pt x="12369" y="2913"/>
                      <a:pt x="12459" y="2806"/>
                      <a:pt x="12479" y="2787"/>
                    </a:cubicBezTo>
                    <a:cubicBezTo>
                      <a:pt x="12494" y="2776"/>
                      <a:pt x="12509" y="2772"/>
                      <a:pt x="12523" y="2772"/>
                    </a:cubicBezTo>
                    <a:cubicBezTo>
                      <a:pt x="12567" y="2772"/>
                      <a:pt x="12606" y="2809"/>
                      <a:pt x="12638" y="2809"/>
                    </a:cubicBezTo>
                    <a:cubicBezTo>
                      <a:pt x="12654" y="2809"/>
                      <a:pt x="12668" y="2800"/>
                      <a:pt x="12681" y="2775"/>
                    </a:cubicBezTo>
                    <a:cubicBezTo>
                      <a:pt x="12645" y="2727"/>
                      <a:pt x="12479" y="2715"/>
                      <a:pt x="12407" y="2715"/>
                    </a:cubicBezTo>
                    <a:close/>
                    <a:moveTo>
                      <a:pt x="9513" y="4575"/>
                    </a:moveTo>
                    <a:cubicBezTo>
                      <a:pt x="9507" y="4575"/>
                      <a:pt x="9499" y="4581"/>
                      <a:pt x="9490" y="4596"/>
                    </a:cubicBezTo>
                    <a:cubicBezTo>
                      <a:pt x="9469" y="4628"/>
                      <a:pt x="9457" y="4669"/>
                      <a:pt x="9447" y="4703"/>
                    </a:cubicBezTo>
                    <a:lnTo>
                      <a:pt x="9447" y="4703"/>
                    </a:lnTo>
                    <a:cubicBezTo>
                      <a:pt x="9450" y="4689"/>
                      <a:pt x="9448" y="4683"/>
                      <a:pt x="9441" y="4683"/>
                    </a:cubicBezTo>
                    <a:cubicBezTo>
                      <a:pt x="9415" y="4683"/>
                      <a:pt x="9327" y="4769"/>
                      <a:pt x="9300" y="4787"/>
                    </a:cubicBezTo>
                    <a:cubicBezTo>
                      <a:pt x="9292" y="4791"/>
                      <a:pt x="9287" y="4792"/>
                      <a:pt x="9282" y="4792"/>
                    </a:cubicBezTo>
                    <a:cubicBezTo>
                      <a:pt x="9262" y="4792"/>
                      <a:pt x="9257" y="4770"/>
                      <a:pt x="9239" y="4770"/>
                    </a:cubicBezTo>
                    <a:cubicBezTo>
                      <a:pt x="9231" y="4770"/>
                      <a:pt x="9220" y="4774"/>
                      <a:pt x="9204" y="4787"/>
                    </a:cubicBezTo>
                    <a:cubicBezTo>
                      <a:pt x="9156" y="4816"/>
                      <a:pt x="9201" y="4899"/>
                      <a:pt x="9264" y="4899"/>
                    </a:cubicBezTo>
                    <a:cubicBezTo>
                      <a:pt x="9279" y="4899"/>
                      <a:pt x="9295" y="4894"/>
                      <a:pt x="9312" y="4882"/>
                    </a:cubicBezTo>
                    <a:lnTo>
                      <a:pt x="9312" y="4882"/>
                    </a:lnTo>
                    <a:lnTo>
                      <a:pt x="9252" y="4930"/>
                    </a:lnTo>
                    <a:cubicBezTo>
                      <a:pt x="9214" y="4949"/>
                      <a:pt x="9191" y="5014"/>
                      <a:pt x="9227" y="5014"/>
                    </a:cubicBezTo>
                    <a:cubicBezTo>
                      <a:pt x="9235" y="5014"/>
                      <a:pt x="9248" y="5011"/>
                      <a:pt x="9264" y="5001"/>
                    </a:cubicBezTo>
                    <a:lnTo>
                      <a:pt x="9252" y="5001"/>
                    </a:lnTo>
                    <a:cubicBezTo>
                      <a:pt x="9312" y="4966"/>
                      <a:pt x="9359" y="4918"/>
                      <a:pt x="9407" y="4870"/>
                    </a:cubicBezTo>
                    <a:cubicBezTo>
                      <a:pt x="9454" y="4823"/>
                      <a:pt x="9478" y="4799"/>
                      <a:pt x="9478" y="4751"/>
                    </a:cubicBezTo>
                    <a:cubicBezTo>
                      <a:pt x="9490" y="4706"/>
                      <a:pt x="9587" y="4682"/>
                      <a:pt x="9555" y="4628"/>
                    </a:cubicBezTo>
                    <a:lnTo>
                      <a:pt x="9555" y="4628"/>
                    </a:lnTo>
                    <a:cubicBezTo>
                      <a:pt x="9554" y="4630"/>
                      <a:pt x="9552" y="4631"/>
                      <a:pt x="9550" y="4632"/>
                    </a:cubicBezTo>
                    <a:cubicBezTo>
                      <a:pt x="9541" y="4623"/>
                      <a:pt x="9532" y="4575"/>
                      <a:pt x="9513" y="4575"/>
                    </a:cubicBezTo>
                    <a:close/>
                    <a:moveTo>
                      <a:pt x="8730" y="5298"/>
                    </a:moveTo>
                    <a:cubicBezTo>
                      <a:pt x="8759" y="5298"/>
                      <a:pt x="8764" y="5332"/>
                      <a:pt x="8728" y="5358"/>
                    </a:cubicBezTo>
                    <a:cubicBezTo>
                      <a:pt x="8718" y="5358"/>
                      <a:pt x="8707" y="5359"/>
                      <a:pt x="8697" y="5359"/>
                    </a:cubicBezTo>
                    <a:cubicBezTo>
                      <a:pt x="8673" y="5359"/>
                      <a:pt x="8658" y="5353"/>
                      <a:pt x="8692" y="5311"/>
                    </a:cubicBezTo>
                    <a:cubicBezTo>
                      <a:pt x="8707" y="5302"/>
                      <a:pt x="8720" y="5298"/>
                      <a:pt x="8730" y="5298"/>
                    </a:cubicBezTo>
                    <a:close/>
                    <a:moveTo>
                      <a:pt x="11072" y="5367"/>
                    </a:moveTo>
                    <a:cubicBezTo>
                      <a:pt x="11072" y="5368"/>
                      <a:pt x="11073" y="5369"/>
                      <a:pt x="11074" y="5370"/>
                    </a:cubicBezTo>
                    <a:cubicBezTo>
                      <a:pt x="11073" y="5369"/>
                      <a:pt x="11073" y="5368"/>
                      <a:pt x="11072" y="5367"/>
                    </a:cubicBezTo>
                    <a:close/>
                    <a:moveTo>
                      <a:pt x="7506" y="6393"/>
                    </a:moveTo>
                    <a:cubicBezTo>
                      <a:pt x="7561" y="6393"/>
                      <a:pt x="7611" y="6446"/>
                      <a:pt x="7514" y="6490"/>
                    </a:cubicBezTo>
                    <a:cubicBezTo>
                      <a:pt x="7490" y="6490"/>
                      <a:pt x="7466" y="6490"/>
                      <a:pt x="7442" y="6478"/>
                    </a:cubicBezTo>
                    <a:cubicBezTo>
                      <a:pt x="7418" y="6454"/>
                      <a:pt x="7442" y="6406"/>
                      <a:pt x="7490" y="6394"/>
                    </a:cubicBezTo>
                    <a:cubicBezTo>
                      <a:pt x="7495" y="6393"/>
                      <a:pt x="7500" y="6393"/>
                      <a:pt x="7506" y="6393"/>
                    </a:cubicBezTo>
                    <a:close/>
                    <a:moveTo>
                      <a:pt x="8299" y="7187"/>
                    </a:moveTo>
                    <a:cubicBezTo>
                      <a:pt x="8318" y="7187"/>
                      <a:pt x="8339" y="7195"/>
                      <a:pt x="8347" y="7204"/>
                    </a:cubicBezTo>
                    <a:cubicBezTo>
                      <a:pt x="8319" y="7232"/>
                      <a:pt x="8299" y="7243"/>
                      <a:pt x="8281" y="7243"/>
                    </a:cubicBezTo>
                    <a:cubicBezTo>
                      <a:pt x="8267" y="7243"/>
                      <a:pt x="8255" y="7238"/>
                      <a:pt x="8240" y="7228"/>
                    </a:cubicBezTo>
                    <a:lnTo>
                      <a:pt x="8276" y="7192"/>
                    </a:lnTo>
                    <a:cubicBezTo>
                      <a:pt x="8283" y="7189"/>
                      <a:pt x="8291" y="7187"/>
                      <a:pt x="8299" y="7187"/>
                    </a:cubicBezTo>
                    <a:close/>
                    <a:moveTo>
                      <a:pt x="6704" y="7287"/>
                    </a:moveTo>
                    <a:lnTo>
                      <a:pt x="6704" y="7287"/>
                    </a:lnTo>
                    <a:cubicBezTo>
                      <a:pt x="6703" y="7288"/>
                      <a:pt x="6703" y="7289"/>
                      <a:pt x="6702" y="7290"/>
                    </a:cubicBezTo>
                    <a:lnTo>
                      <a:pt x="6702" y="7290"/>
                    </a:lnTo>
                    <a:cubicBezTo>
                      <a:pt x="6703" y="7289"/>
                      <a:pt x="6704" y="7288"/>
                      <a:pt x="6704" y="7287"/>
                    </a:cubicBezTo>
                    <a:close/>
                    <a:moveTo>
                      <a:pt x="6502" y="7430"/>
                    </a:moveTo>
                    <a:lnTo>
                      <a:pt x="6466" y="7454"/>
                    </a:lnTo>
                    <a:lnTo>
                      <a:pt x="6454" y="7513"/>
                    </a:lnTo>
                    <a:cubicBezTo>
                      <a:pt x="6525" y="7490"/>
                      <a:pt x="6537" y="7466"/>
                      <a:pt x="6502" y="7430"/>
                    </a:cubicBezTo>
                    <a:close/>
                    <a:moveTo>
                      <a:pt x="5490" y="8371"/>
                    </a:moveTo>
                    <a:lnTo>
                      <a:pt x="5549" y="8430"/>
                    </a:lnTo>
                    <a:cubicBezTo>
                      <a:pt x="5513" y="8430"/>
                      <a:pt x="5442" y="8430"/>
                      <a:pt x="5490" y="8371"/>
                    </a:cubicBezTo>
                    <a:close/>
                    <a:moveTo>
                      <a:pt x="6380" y="9438"/>
                    </a:moveTo>
                    <a:cubicBezTo>
                      <a:pt x="6381" y="9440"/>
                      <a:pt x="6382" y="9441"/>
                      <a:pt x="6383" y="9442"/>
                    </a:cubicBezTo>
                    <a:cubicBezTo>
                      <a:pt x="6382" y="9441"/>
                      <a:pt x="6381" y="9440"/>
                      <a:pt x="6380" y="9438"/>
                    </a:cubicBezTo>
                    <a:close/>
                    <a:moveTo>
                      <a:pt x="4575" y="9410"/>
                    </a:moveTo>
                    <a:cubicBezTo>
                      <a:pt x="4600" y="9410"/>
                      <a:pt x="4610" y="9441"/>
                      <a:pt x="4585" y="9466"/>
                    </a:cubicBezTo>
                    <a:cubicBezTo>
                      <a:pt x="4570" y="9471"/>
                      <a:pt x="4554" y="9476"/>
                      <a:pt x="4542" y="9476"/>
                    </a:cubicBezTo>
                    <a:cubicBezTo>
                      <a:pt x="4524" y="9476"/>
                      <a:pt x="4516" y="9466"/>
                      <a:pt x="4537" y="9430"/>
                    </a:cubicBezTo>
                    <a:cubicBezTo>
                      <a:pt x="4551" y="9416"/>
                      <a:pt x="4565" y="9410"/>
                      <a:pt x="4575" y="9410"/>
                    </a:cubicBezTo>
                    <a:close/>
                    <a:moveTo>
                      <a:pt x="5871" y="9609"/>
                    </a:moveTo>
                    <a:lnTo>
                      <a:pt x="5874" y="9611"/>
                    </a:lnTo>
                    <a:lnTo>
                      <a:pt x="5874" y="9611"/>
                    </a:lnTo>
                    <a:cubicBezTo>
                      <a:pt x="5873" y="9611"/>
                      <a:pt x="5872" y="9610"/>
                      <a:pt x="5871" y="9609"/>
                    </a:cubicBezTo>
                    <a:close/>
                    <a:moveTo>
                      <a:pt x="4174" y="9855"/>
                    </a:moveTo>
                    <a:cubicBezTo>
                      <a:pt x="4196" y="9855"/>
                      <a:pt x="4204" y="9887"/>
                      <a:pt x="4180" y="9919"/>
                    </a:cubicBezTo>
                    <a:cubicBezTo>
                      <a:pt x="4153" y="9945"/>
                      <a:pt x="4132" y="9957"/>
                      <a:pt x="4118" y="9957"/>
                    </a:cubicBezTo>
                    <a:cubicBezTo>
                      <a:pt x="4095" y="9957"/>
                      <a:pt x="4095" y="9923"/>
                      <a:pt x="4132" y="9871"/>
                    </a:cubicBezTo>
                    <a:lnTo>
                      <a:pt x="4132" y="9883"/>
                    </a:lnTo>
                    <a:cubicBezTo>
                      <a:pt x="4148" y="9863"/>
                      <a:pt x="4163" y="9855"/>
                      <a:pt x="4174" y="9855"/>
                    </a:cubicBezTo>
                    <a:close/>
                    <a:moveTo>
                      <a:pt x="3716" y="10597"/>
                    </a:moveTo>
                    <a:cubicBezTo>
                      <a:pt x="3705" y="10612"/>
                      <a:pt x="3695" y="10626"/>
                      <a:pt x="3684" y="10640"/>
                    </a:cubicBezTo>
                    <a:lnTo>
                      <a:pt x="3684" y="10640"/>
                    </a:lnTo>
                    <a:cubicBezTo>
                      <a:pt x="3700" y="10627"/>
                      <a:pt x="3716" y="10604"/>
                      <a:pt x="3716" y="10597"/>
                    </a:cubicBezTo>
                    <a:close/>
                    <a:moveTo>
                      <a:pt x="3180" y="11358"/>
                    </a:moveTo>
                    <a:cubicBezTo>
                      <a:pt x="3180" y="11358"/>
                      <a:pt x="3180" y="11358"/>
                      <a:pt x="3180" y="11358"/>
                    </a:cubicBezTo>
                    <a:lnTo>
                      <a:pt x="3180" y="11358"/>
                    </a:lnTo>
                    <a:cubicBezTo>
                      <a:pt x="3180" y="11358"/>
                      <a:pt x="3180" y="11359"/>
                      <a:pt x="3180" y="11359"/>
                    </a:cubicBezTo>
                    <a:cubicBezTo>
                      <a:pt x="3181" y="11358"/>
                      <a:pt x="3181" y="11358"/>
                      <a:pt x="3180" y="11358"/>
                    </a:cubicBezTo>
                    <a:close/>
                    <a:moveTo>
                      <a:pt x="2888" y="11715"/>
                    </a:moveTo>
                    <a:cubicBezTo>
                      <a:pt x="2876" y="11715"/>
                      <a:pt x="2861" y="11722"/>
                      <a:pt x="2846" y="11740"/>
                    </a:cubicBezTo>
                    <a:lnTo>
                      <a:pt x="2846" y="11788"/>
                    </a:lnTo>
                    <a:cubicBezTo>
                      <a:pt x="2922" y="11754"/>
                      <a:pt x="2915" y="11715"/>
                      <a:pt x="2888" y="11715"/>
                    </a:cubicBezTo>
                    <a:close/>
                    <a:moveTo>
                      <a:pt x="2477" y="12370"/>
                    </a:moveTo>
                    <a:lnTo>
                      <a:pt x="2477" y="12370"/>
                    </a:lnTo>
                    <a:cubicBezTo>
                      <a:pt x="2477" y="12370"/>
                      <a:pt x="2477" y="12371"/>
                      <a:pt x="2477" y="12371"/>
                    </a:cubicBezTo>
                    <a:cubicBezTo>
                      <a:pt x="2477" y="12371"/>
                      <a:pt x="2477" y="12370"/>
                      <a:pt x="2477" y="12370"/>
                    </a:cubicBezTo>
                    <a:close/>
                    <a:moveTo>
                      <a:pt x="2221" y="15051"/>
                    </a:moveTo>
                    <a:cubicBezTo>
                      <a:pt x="2229" y="15051"/>
                      <a:pt x="2235" y="15058"/>
                      <a:pt x="2239" y="15074"/>
                    </a:cubicBezTo>
                    <a:cubicBezTo>
                      <a:pt x="2251" y="15098"/>
                      <a:pt x="2227" y="15133"/>
                      <a:pt x="2203" y="15169"/>
                    </a:cubicBezTo>
                    <a:cubicBezTo>
                      <a:pt x="2192" y="15169"/>
                      <a:pt x="2156" y="15145"/>
                      <a:pt x="2180" y="15110"/>
                    </a:cubicBezTo>
                    <a:cubicBezTo>
                      <a:pt x="2188" y="15078"/>
                      <a:pt x="2206" y="15051"/>
                      <a:pt x="2221" y="15051"/>
                    </a:cubicBezTo>
                    <a:close/>
                    <a:moveTo>
                      <a:pt x="501" y="15705"/>
                    </a:moveTo>
                    <a:lnTo>
                      <a:pt x="501" y="15705"/>
                    </a:lnTo>
                    <a:cubicBezTo>
                      <a:pt x="503" y="15707"/>
                      <a:pt x="506" y="15708"/>
                      <a:pt x="508" y="15708"/>
                    </a:cubicBezTo>
                    <a:lnTo>
                      <a:pt x="508" y="15708"/>
                    </a:lnTo>
                    <a:cubicBezTo>
                      <a:pt x="506" y="15707"/>
                      <a:pt x="503" y="15706"/>
                      <a:pt x="501" y="15705"/>
                    </a:cubicBezTo>
                    <a:close/>
                    <a:moveTo>
                      <a:pt x="763" y="15741"/>
                    </a:moveTo>
                    <a:cubicBezTo>
                      <a:pt x="761" y="15744"/>
                      <a:pt x="759" y="15748"/>
                      <a:pt x="756" y="15754"/>
                    </a:cubicBezTo>
                    <a:lnTo>
                      <a:pt x="756" y="15754"/>
                    </a:lnTo>
                    <a:cubicBezTo>
                      <a:pt x="759" y="15750"/>
                      <a:pt x="761" y="15745"/>
                      <a:pt x="763" y="15741"/>
                    </a:cubicBezTo>
                    <a:close/>
                    <a:moveTo>
                      <a:pt x="2118" y="15871"/>
                    </a:moveTo>
                    <a:cubicBezTo>
                      <a:pt x="2119" y="15871"/>
                      <a:pt x="2120" y="15871"/>
                      <a:pt x="2120" y="15872"/>
                    </a:cubicBezTo>
                    <a:cubicBezTo>
                      <a:pt x="2120" y="15871"/>
                      <a:pt x="2119" y="15871"/>
                      <a:pt x="2118" y="15871"/>
                    </a:cubicBezTo>
                    <a:close/>
                    <a:moveTo>
                      <a:pt x="1742" y="16292"/>
                    </a:moveTo>
                    <a:cubicBezTo>
                      <a:pt x="1749" y="16292"/>
                      <a:pt x="1756" y="16298"/>
                      <a:pt x="1763" y="16312"/>
                    </a:cubicBezTo>
                    <a:cubicBezTo>
                      <a:pt x="1775" y="16348"/>
                      <a:pt x="1739" y="16384"/>
                      <a:pt x="1727" y="16419"/>
                    </a:cubicBezTo>
                    <a:cubicBezTo>
                      <a:pt x="1703" y="16407"/>
                      <a:pt x="1680" y="16407"/>
                      <a:pt x="1692" y="16360"/>
                    </a:cubicBezTo>
                    <a:cubicBezTo>
                      <a:pt x="1708" y="16326"/>
                      <a:pt x="1725" y="16292"/>
                      <a:pt x="1742" y="16292"/>
                    </a:cubicBezTo>
                    <a:close/>
                    <a:moveTo>
                      <a:pt x="18527" y="1"/>
                    </a:moveTo>
                    <a:cubicBezTo>
                      <a:pt x="18503" y="1"/>
                      <a:pt x="18575" y="48"/>
                      <a:pt x="18515" y="60"/>
                    </a:cubicBezTo>
                    <a:lnTo>
                      <a:pt x="18360" y="60"/>
                    </a:lnTo>
                    <a:cubicBezTo>
                      <a:pt x="18316" y="60"/>
                      <a:pt x="18278" y="40"/>
                      <a:pt x="18246" y="40"/>
                    </a:cubicBezTo>
                    <a:cubicBezTo>
                      <a:pt x="18236" y="40"/>
                      <a:pt x="18226" y="42"/>
                      <a:pt x="18217" y="48"/>
                    </a:cubicBezTo>
                    <a:cubicBezTo>
                      <a:pt x="18170" y="60"/>
                      <a:pt x="18170" y="132"/>
                      <a:pt x="18098" y="132"/>
                    </a:cubicBezTo>
                    <a:cubicBezTo>
                      <a:pt x="18080" y="132"/>
                      <a:pt x="18055" y="96"/>
                      <a:pt x="18028" y="96"/>
                    </a:cubicBezTo>
                    <a:cubicBezTo>
                      <a:pt x="18020" y="96"/>
                      <a:pt x="18011" y="100"/>
                      <a:pt x="18003" y="108"/>
                    </a:cubicBezTo>
                    <a:cubicBezTo>
                      <a:pt x="17967" y="155"/>
                      <a:pt x="17991" y="215"/>
                      <a:pt x="17908" y="239"/>
                    </a:cubicBezTo>
                    <a:lnTo>
                      <a:pt x="17896" y="203"/>
                    </a:lnTo>
                    <a:cubicBezTo>
                      <a:pt x="17884" y="191"/>
                      <a:pt x="17884" y="191"/>
                      <a:pt x="17908" y="179"/>
                    </a:cubicBezTo>
                    <a:cubicBezTo>
                      <a:pt x="17908" y="178"/>
                      <a:pt x="17907" y="178"/>
                      <a:pt x="17906" y="178"/>
                    </a:cubicBezTo>
                    <a:cubicBezTo>
                      <a:pt x="17891" y="178"/>
                      <a:pt x="17776" y="251"/>
                      <a:pt x="17765" y="251"/>
                    </a:cubicBezTo>
                    <a:cubicBezTo>
                      <a:pt x="17741" y="263"/>
                      <a:pt x="17720" y="263"/>
                      <a:pt x="17701" y="263"/>
                    </a:cubicBezTo>
                    <a:cubicBezTo>
                      <a:pt x="17682" y="263"/>
                      <a:pt x="17664" y="263"/>
                      <a:pt x="17646" y="274"/>
                    </a:cubicBezTo>
                    <a:cubicBezTo>
                      <a:pt x="17626" y="288"/>
                      <a:pt x="17614" y="301"/>
                      <a:pt x="17599" y="312"/>
                    </a:cubicBezTo>
                    <a:lnTo>
                      <a:pt x="17599" y="312"/>
                    </a:lnTo>
                    <a:cubicBezTo>
                      <a:pt x="17599" y="311"/>
                      <a:pt x="17598" y="311"/>
                      <a:pt x="17598" y="310"/>
                    </a:cubicBezTo>
                    <a:cubicBezTo>
                      <a:pt x="17598" y="311"/>
                      <a:pt x="17598" y="312"/>
                      <a:pt x="17598" y="312"/>
                    </a:cubicBezTo>
                    <a:lnTo>
                      <a:pt x="17598" y="312"/>
                    </a:lnTo>
                    <a:cubicBezTo>
                      <a:pt x="17598" y="312"/>
                      <a:pt x="17598" y="312"/>
                      <a:pt x="17599" y="312"/>
                    </a:cubicBezTo>
                    <a:lnTo>
                      <a:pt x="17599" y="312"/>
                    </a:lnTo>
                    <a:cubicBezTo>
                      <a:pt x="17605" y="339"/>
                      <a:pt x="17604" y="350"/>
                      <a:pt x="17614" y="350"/>
                    </a:cubicBezTo>
                    <a:cubicBezTo>
                      <a:pt x="17621" y="350"/>
                      <a:pt x="17633" y="344"/>
                      <a:pt x="17658" y="334"/>
                    </a:cubicBezTo>
                    <a:lnTo>
                      <a:pt x="17777" y="286"/>
                    </a:lnTo>
                    <a:lnTo>
                      <a:pt x="17777" y="286"/>
                    </a:lnTo>
                    <a:cubicBezTo>
                      <a:pt x="17777" y="310"/>
                      <a:pt x="17801" y="346"/>
                      <a:pt x="17753" y="358"/>
                    </a:cubicBezTo>
                    <a:cubicBezTo>
                      <a:pt x="17741" y="382"/>
                      <a:pt x="17705" y="382"/>
                      <a:pt x="17717" y="405"/>
                    </a:cubicBezTo>
                    <a:cubicBezTo>
                      <a:pt x="17836" y="358"/>
                      <a:pt x="17836" y="298"/>
                      <a:pt x="17920" y="239"/>
                    </a:cubicBezTo>
                    <a:cubicBezTo>
                      <a:pt x="17938" y="226"/>
                      <a:pt x="17949" y="221"/>
                      <a:pt x="17956" y="221"/>
                    </a:cubicBezTo>
                    <a:cubicBezTo>
                      <a:pt x="17980" y="221"/>
                      <a:pt x="17944" y="286"/>
                      <a:pt x="17944" y="286"/>
                    </a:cubicBezTo>
                    <a:cubicBezTo>
                      <a:pt x="17967" y="274"/>
                      <a:pt x="17979" y="263"/>
                      <a:pt x="18003" y="239"/>
                    </a:cubicBezTo>
                    <a:cubicBezTo>
                      <a:pt x="18026" y="216"/>
                      <a:pt x="18039" y="208"/>
                      <a:pt x="18054" y="208"/>
                    </a:cubicBezTo>
                    <a:cubicBezTo>
                      <a:pt x="18063" y="208"/>
                      <a:pt x="18073" y="211"/>
                      <a:pt x="18086" y="215"/>
                    </a:cubicBezTo>
                    <a:cubicBezTo>
                      <a:pt x="18093" y="217"/>
                      <a:pt x="18101" y="217"/>
                      <a:pt x="18110" y="217"/>
                    </a:cubicBezTo>
                    <a:cubicBezTo>
                      <a:pt x="18171" y="217"/>
                      <a:pt x="18279" y="185"/>
                      <a:pt x="18217" y="144"/>
                    </a:cubicBezTo>
                    <a:cubicBezTo>
                      <a:pt x="18241" y="144"/>
                      <a:pt x="18253" y="120"/>
                      <a:pt x="18265" y="108"/>
                    </a:cubicBezTo>
                    <a:cubicBezTo>
                      <a:pt x="18277" y="108"/>
                      <a:pt x="18265" y="179"/>
                      <a:pt x="18277" y="179"/>
                    </a:cubicBezTo>
                    <a:cubicBezTo>
                      <a:pt x="18281" y="183"/>
                      <a:pt x="18286" y="185"/>
                      <a:pt x="18292" y="185"/>
                    </a:cubicBezTo>
                    <a:cubicBezTo>
                      <a:pt x="18305" y="185"/>
                      <a:pt x="18321" y="179"/>
                      <a:pt x="18336" y="179"/>
                    </a:cubicBezTo>
                    <a:cubicBezTo>
                      <a:pt x="18421" y="147"/>
                      <a:pt x="18421" y="68"/>
                      <a:pt x="18521" y="68"/>
                    </a:cubicBezTo>
                    <a:cubicBezTo>
                      <a:pt x="18533" y="68"/>
                      <a:pt x="18547" y="69"/>
                      <a:pt x="18563" y="72"/>
                    </a:cubicBezTo>
                    <a:cubicBezTo>
                      <a:pt x="18551" y="108"/>
                      <a:pt x="18551" y="144"/>
                      <a:pt x="18563" y="167"/>
                    </a:cubicBezTo>
                    <a:cubicBezTo>
                      <a:pt x="18577" y="196"/>
                      <a:pt x="18609" y="212"/>
                      <a:pt x="18640" y="212"/>
                    </a:cubicBezTo>
                    <a:cubicBezTo>
                      <a:pt x="18660" y="212"/>
                      <a:pt x="18680" y="205"/>
                      <a:pt x="18694" y="191"/>
                    </a:cubicBezTo>
                    <a:lnTo>
                      <a:pt x="18694" y="191"/>
                    </a:lnTo>
                    <a:cubicBezTo>
                      <a:pt x="18670" y="239"/>
                      <a:pt x="18682" y="286"/>
                      <a:pt x="18717" y="298"/>
                    </a:cubicBezTo>
                    <a:cubicBezTo>
                      <a:pt x="18726" y="290"/>
                      <a:pt x="18753" y="226"/>
                      <a:pt x="18781" y="226"/>
                    </a:cubicBezTo>
                    <a:cubicBezTo>
                      <a:pt x="18792" y="226"/>
                      <a:pt x="18803" y="236"/>
                      <a:pt x="18813" y="263"/>
                    </a:cubicBezTo>
                    <a:cubicBezTo>
                      <a:pt x="18825" y="310"/>
                      <a:pt x="18789" y="346"/>
                      <a:pt x="18837" y="405"/>
                    </a:cubicBezTo>
                    <a:cubicBezTo>
                      <a:pt x="18872" y="453"/>
                      <a:pt x="18884" y="441"/>
                      <a:pt x="18908" y="489"/>
                    </a:cubicBezTo>
                    <a:cubicBezTo>
                      <a:pt x="18872" y="501"/>
                      <a:pt x="18944" y="679"/>
                      <a:pt x="18932" y="715"/>
                    </a:cubicBezTo>
                    <a:cubicBezTo>
                      <a:pt x="18932" y="731"/>
                      <a:pt x="18936" y="737"/>
                      <a:pt x="18943" y="737"/>
                    </a:cubicBezTo>
                    <a:cubicBezTo>
                      <a:pt x="18958" y="737"/>
                      <a:pt x="18983" y="711"/>
                      <a:pt x="18996" y="711"/>
                    </a:cubicBezTo>
                    <a:cubicBezTo>
                      <a:pt x="18999" y="711"/>
                      <a:pt x="19002" y="712"/>
                      <a:pt x="19003" y="715"/>
                    </a:cubicBezTo>
                    <a:cubicBezTo>
                      <a:pt x="19039" y="775"/>
                      <a:pt x="18920" y="822"/>
                      <a:pt x="18908" y="822"/>
                    </a:cubicBezTo>
                    <a:cubicBezTo>
                      <a:pt x="18896" y="822"/>
                      <a:pt x="18860" y="906"/>
                      <a:pt x="18848" y="929"/>
                    </a:cubicBezTo>
                    <a:cubicBezTo>
                      <a:pt x="18825" y="1001"/>
                      <a:pt x="18789" y="1060"/>
                      <a:pt x="18741" y="1120"/>
                    </a:cubicBezTo>
                    <a:cubicBezTo>
                      <a:pt x="18741" y="1144"/>
                      <a:pt x="18634" y="1251"/>
                      <a:pt x="18610" y="1251"/>
                    </a:cubicBezTo>
                    <a:cubicBezTo>
                      <a:pt x="18589" y="1240"/>
                      <a:pt x="18653" y="1126"/>
                      <a:pt x="18634" y="1126"/>
                    </a:cubicBezTo>
                    <a:cubicBezTo>
                      <a:pt x="18631" y="1126"/>
                      <a:pt x="18627" y="1128"/>
                      <a:pt x="18622" y="1132"/>
                    </a:cubicBezTo>
                    <a:cubicBezTo>
                      <a:pt x="18610" y="1156"/>
                      <a:pt x="18408" y="1275"/>
                      <a:pt x="18420" y="1310"/>
                    </a:cubicBezTo>
                    <a:cubicBezTo>
                      <a:pt x="18412" y="1288"/>
                      <a:pt x="18390" y="1279"/>
                      <a:pt x="18360" y="1279"/>
                    </a:cubicBezTo>
                    <a:cubicBezTo>
                      <a:pt x="18343" y="1279"/>
                      <a:pt x="18323" y="1282"/>
                      <a:pt x="18301" y="1287"/>
                    </a:cubicBezTo>
                    <a:cubicBezTo>
                      <a:pt x="18253" y="1298"/>
                      <a:pt x="18205" y="1322"/>
                      <a:pt x="18170" y="1346"/>
                    </a:cubicBezTo>
                    <a:cubicBezTo>
                      <a:pt x="18134" y="1370"/>
                      <a:pt x="18134" y="1394"/>
                      <a:pt x="18098" y="1417"/>
                    </a:cubicBezTo>
                    <a:cubicBezTo>
                      <a:pt x="18045" y="1451"/>
                      <a:pt x="17992" y="1458"/>
                      <a:pt x="17940" y="1458"/>
                    </a:cubicBezTo>
                    <a:cubicBezTo>
                      <a:pt x="17897" y="1458"/>
                      <a:pt x="17855" y="1453"/>
                      <a:pt x="17813" y="1453"/>
                    </a:cubicBezTo>
                    <a:cubicBezTo>
                      <a:pt x="17789" y="1453"/>
                      <a:pt x="17789" y="1477"/>
                      <a:pt x="17801" y="1489"/>
                    </a:cubicBezTo>
                    <a:cubicBezTo>
                      <a:pt x="17765" y="1501"/>
                      <a:pt x="17729" y="1513"/>
                      <a:pt x="17705" y="1525"/>
                    </a:cubicBezTo>
                    <a:cubicBezTo>
                      <a:pt x="17646" y="1537"/>
                      <a:pt x="17598" y="1584"/>
                      <a:pt x="17539" y="1608"/>
                    </a:cubicBezTo>
                    <a:cubicBezTo>
                      <a:pt x="17491" y="1620"/>
                      <a:pt x="17432" y="1632"/>
                      <a:pt x="17384" y="1644"/>
                    </a:cubicBezTo>
                    <a:cubicBezTo>
                      <a:pt x="17360" y="1644"/>
                      <a:pt x="17301" y="1656"/>
                      <a:pt x="17289" y="1679"/>
                    </a:cubicBezTo>
                    <a:cubicBezTo>
                      <a:pt x="17277" y="1703"/>
                      <a:pt x="17086" y="1763"/>
                      <a:pt x="17039" y="1787"/>
                    </a:cubicBezTo>
                    <a:cubicBezTo>
                      <a:pt x="17003" y="1798"/>
                      <a:pt x="16860" y="1918"/>
                      <a:pt x="16848" y="1918"/>
                    </a:cubicBezTo>
                    <a:cubicBezTo>
                      <a:pt x="16836" y="1918"/>
                      <a:pt x="16860" y="1870"/>
                      <a:pt x="16860" y="1858"/>
                    </a:cubicBezTo>
                    <a:lnTo>
                      <a:pt x="16860" y="1858"/>
                    </a:lnTo>
                    <a:lnTo>
                      <a:pt x="16789" y="1929"/>
                    </a:lnTo>
                    <a:cubicBezTo>
                      <a:pt x="16789" y="1929"/>
                      <a:pt x="16741" y="2013"/>
                      <a:pt x="16729" y="2013"/>
                    </a:cubicBezTo>
                    <a:cubicBezTo>
                      <a:pt x="16728" y="2014"/>
                      <a:pt x="16726" y="2015"/>
                      <a:pt x="16725" y="2015"/>
                    </a:cubicBezTo>
                    <a:cubicBezTo>
                      <a:pt x="16715" y="2015"/>
                      <a:pt x="16704" y="1977"/>
                      <a:pt x="16693" y="1977"/>
                    </a:cubicBezTo>
                    <a:cubicBezTo>
                      <a:pt x="16646" y="1977"/>
                      <a:pt x="16610" y="2001"/>
                      <a:pt x="16574" y="2013"/>
                    </a:cubicBezTo>
                    <a:cubicBezTo>
                      <a:pt x="16539" y="2039"/>
                      <a:pt x="16498" y="2078"/>
                      <a:pt x="16469" y="2078"/>
                    </a:cubicBezTo>
                    <a:cubicBezTo>
                      <a:pt x="16458" y="2078"/>
                      <a:pt x="16450" y="2073"/>
                      <a:pt x="16443" y="2060"/>
                    </a:cubicBezTo>
                    <a:cubicBezTo>
                      <a:pt x="16443" y="2071"/>
                      <a:pt x="16414" y="2112"/>
                      <a:pt x="16417" y="2119"/>
                    </a:cubicBezTo>
                    <a:lnTo>
                      <a:pt x="16417" y="2119"/>
                    </a:lnTo>
                    <a:cubicBezTo>
                      <a:pt x="16400" y="2111"/>
                      <a:pt x="16386" y="2107"/>
                      <a:pt x="16371" y="2107"/>
                    </a:cubicBezTo>
                    <a:cubicBezTo>
                      <a:pt x="16345" y="2107"/>
                      <a:pt x="16316" y="2117"/>
                      <a:pt x="16265" y="2132"/>
                    </a:cubicBezTo>
                    <a:cubicBezTo>
                      <a:pt x="16229" y="2156"/>
                      <a:pt x="16193" y="2168"/>
                      <a:pt x="16158" y="2191"/>
                    </a:cubicBezTo>
                    <a:cubicBezTo>
                      <a:pt x="16146" y="2203"/>
                      <a:pt x="16158" y="2215"/>
                      <a:pt x="16146" y="2227"/>
                    </a:cubicBezTo>
                    <a:cubicBezTo>
                      <a:pt x="16062" y="2251"/>
                      <a:pt x="16027" y="2239"/>
                      <a:pt x="15955" y="2263"/>
                    </a:cubicBezTo>
                    <a:cubicBezTo>
                      <a:pt x="15926" y="2282"/>
                      <a:pt x="15820" y="2332"/>
                      <a:pt x="15774" y="2332"/>
                    </a:cubicBezTo>
                    <a:cubicBezTo>
                      <a:pt x="15763" y="2332"/>
                      <a:pt x="15755" y="2329"/>
                      <a:pt x="15753" y="2322"/>
                    </a:cubicBezTo>
                    <a:lnTo>
                      <a:pt x="15753" y="2322"/>
                    </a:lnTo>
                    <a:cubicBezTo>
                      <a:pt x="15669" y="2358"/>
                      <a:pt x="15765" y="2370"/>
                      <a:pt x="15717" y="2418"/>
                    </a:cubicBezTo>
                    <a:cubicBezTo>
                      <a:pt x="15710" y="2421"/>
                      <a:pt x="15701" y="2423"/>
                      <a:pt x="15692" y="2423"/>
                    </a:cubicBezTo>
                    <a:cubicBezTo>
                      <a:pt x="15668" y="2423"/>
                      <a:pt x="15642" y="2414"/>
                      <a:pt x="15634" y="2406"/>
                    </a:cubicBezTo>
                    <a:cubicBezTo>
                      <a:pt x="15610" y="2406"/>
                      <a:pt x="15586" y="2418"/>
                      <a:pt x="15562" y="2418"/>
                    </a:cubicBezTo>
                    <a:cubicBezTo>
                      <a:pt x="15508" y="2439"/>
                      <a:pt x="15357" y="2577"/>
                      <a:pt x="15311" y="2577"/>
                    </a:cubicBezTo>
                    <a:cubicBezTo>
                      <a:pt x="15307" y="2577"/>
                      <a:pt x="15304" y="2576"/>
                      <a:pt x="15302" y="2574"/>
                    </a:cubicBezTo>
                    <a:lnTo>
                      <a:pt x="15302" y="2574"/>
                    </a:lnTo>
                    <a:cubicBezTo>
                      <a:pt x="15313" y="2590"/>
                      <a:pt x="15323" y="2668"/>
                      <a:pt x="15300" y="2680"/>
                    </a:cubicBezTo>
                    <a:cubicBezTo>
                      <a:pt x="15296" y="2682"/>
                      <a:pt x="15291" y="2683"/>
                      <a:pt x="15287" y="2683"/>
                    </a:cubicBezTo>
                    <a:cubicBezTo>
                      <a:pt x="15268" y="2683"/>
                      <a:pt x="15253" y="2665"/>
                      <a:pt x="15253" y="2656"/>
                    </a:cubicBezTo>
                    <a:cubicBezTo>
                      <a:pt x="15229" y="2656"/>
                      <a:pt x="15217" y="2668"/>
                      <a:pt x="15193" y="2668"/>
                    </a:cubicBezTo>
                    <a:cubicBezTo>
                      <a:pt x="15157" y="2680"/>
                      <a:pt x="15122" y="2691"/>
                      <a:pt x="15086" y="2715"/>
                    </a:cubicBezTo>
                    <a:cubicBezTo>
                      <a:pt x="15074" y="2727"/>
                      <a:pt x="15050" y="2739"/>
                      <a:pt x="15038" y="2739"/>
                    </a:cubicBezTo>
                    <a:cubicBezTo>
                      <a:pt x="15027" y="2727"/>
                      <a:pt x="15038" y="2656"/>
                      <a:pt x="15027" y="2656"/>
                    </a:cubicBezTo>
                    <a:cubicBezTo>
                      <a:pt x="15015" y="2656"/>
                      <a:pt x="14931" y="2739"/>
                      <a:pt x="14907" y="2751"/>
                    </a:cubicBezTo>
                    <a:cubicBezTo>
                      <a:pt x="14824" y="2787"/>
                      <a:pt x="14741" y="2811"/>
                      <a:pt x="14657" y="2834"/>
                    </a:cubicBezTo>
                    <a:cubicBezTo>
                      <a:pt x="14574" y="2858"/>
                      <a:pt x="14705" y="2953"/>
                      <a:pt x="14574" y="2965"/>
                    </a:cubicBezTo>
                    <a:cubicBezTo>
                      <a:pt x="14542" y="2965"/>
                      <a:pt x="14518" y="2961"/>
                      <a:pt x="14493" y="2961"/>
                    </a:cubicBezTo>
                    <a:cubicBezTo>
                      <a:pt x="14461" y="2961"/>
                      <a:pt x="14430" y="2968"/>
                      <a:pt x="14384" y="3001"/>
                    </a:cubicBezTo>
                    <a:cubicBezTo>
                      <a:pt x="14355" y="3011"/>
                      <a:pt x="14326" y="3089"/>
                      <a:pt x="14298" y="3089"/>
                    </a:cubicBezTo>
                    <a:cubicBezTo>
                      <a:pt x="14291" y="3089"/>
                      <a:pt x="14283" y="3084"/>
                      <a:pt x="14276" y="3072"/>
                    </a:cubicBezTo>
                    <a:cubicBezTo>
                      <a:pt x="14267" y="3063"/>
                      <a:pt x="14257" y="3059"/>
                      <a:pt x="14247" y="3059"/>
                    </a:cubicBezTo>
                    <a:cubicBezTo>
                      <a:pt x="14203" y="3059"/>
                      <a:pt x="14151" y="3129"/>
                      <a:pt x="14122" y="3168"/>
                    </a:cubicBezTo>
                    <a:cubicBezTo>
                      <a:pt x="14062" y="3251"/>
                      <a:pt x="14003" y="3203"/>
                      <a:pt x="13931" y="3239"/>
                    </a:cubicBezTo>
                    <a:cubicBezTo>
                      <a:pt x="13848" y="3275"/>
                      <a:pt x="13943" y="3322"/>
                      <a:pt x="13943" y="3358"/>
                    </a:cubicBezTo>
                    <a:cubicBezTo>
                      <a:pt x="13940" y="3363"/>
                      <a:pt x="13932" y="3365"/>
                      <a:pt x="13921" y="3365"/>
                    </a:cubicBezTo>
                    <a:cubicBezTo>
                      <a:pt x="13895" y="3365"/>
                      <a:pt x="13854" y="3356"/>
                      <a:pt x="13824" y="3356"/>
                    </a:cubicBezTo>
                    <a:cubicBezTo>
                      <a:pt x="13806" y="3356"/>
                      <a:pt x="13792" y="3360"/>
                      <a:pt x="13788" y="3370"/>
                    </a:cubicBezTo>
                    <a:cubicBezTo>
                      <a:pt x="13788" y="3394"/>
                      <a:pt x="13824" y="3382"/>
                      <a:pt x="13812" y="3406"/>
                    </a:cubicBezTo>
                    <a:cubicBezTo>
                      <a:pt x="13788" y="3430"/>
                      <a:pt x="13764" y="3442"/>
                      <a:pt x="13741" y="3453"/>
                    </a:cubicBezTo>
                    <a:cubicBezTo>
                      <a:pt x="13692" y="3453"/>
                      <a:pt x="13723" y="3397"/>
                      <a:pt x="13683" y="3397"/>
                    </a:cubicBezTo>
                    <a:cubicBezTo>
                      <a:pt x="13674" y="3397"/>
                      <a:pt x="13662" y="3400"/>
                      <a:pt x="13645" y="3406"/>
                    </a:cubicBezTo>
                    <a:cubicBezTo>
                      <a:pt x="13503" y="3465"/>
                      <a:pt x="13383" y="3537"/>
                      <a:pt x="13264" y="3632"/>
                    </a:cubicBezTo>
                    <a:cubicBezTo>
                      <a:pt x="13241" y="3656"/>
                      <a:pt x="13217" y="3668"/>
                      <a:pt x="13193" y="3692"/>
                    </a:cubicBezTo>
                    <a:cubicBezTo>
                      <a:pt x="13181" y="3712"/>
                      <a:pt x="13172" y="3719"/>
                      <a:pt x="13164" y="3719"/>
                    </a:cubicBezTo>
                    <a:cubicBezTo>
                      <a:pt x="13140" y="3719"/>
                      <a:pt x="13131" y="3644"/>
                      <a:pt x="13122" y="3644"/>
                    </a:cubicBezTo>
                    <a:lnTo>
                      <a:pt x="13122" y="3644"/>
                    </a:lnTo>
                    <a:cubicBezTo>
                      <a:pt x="13055" y="3677"/>
                      <a:pt x="13134" y="3752"/>
                      <a:pt x="13037" y="3752"/>
                    </a:cubicBezTo>
                    <a:cubicBezTo>
                      <a:pt x="13031" y="3752"/>
                      <a:pt x="13023" y="3752"/>
                      <a:pt x="13014" y="3751"/>
                    </a:cubicBezTo>
                    <a:cubicBezTo>
                      <a:pt x="12991" y="3763"/>
                      <a:pt x="12979" y="3775"/>
                      <a:pt x="12955" y="3787"/>
                    </a:cubicBezTo>
                    <a:cubicBezTo>
                      <a:pt x="12922" y="3809"/>
                      <a:pt x="12701" y="4019"/>
                      <a:pt x="12645" y="4019"/>
                    </a:cubicBezTo>
                    <a:cubicBezTo>
                      <a:pt x="12639" y="4019"/>
                      <a:pt x="12635" y="4017"/>
                      <a:pt x="12633" y="4013"/>
                    </a:cubicBezTo>
                    <a:lnTo>
                      <a:pt x="12550" y="4168"/>
                    </a:lnTo>
                    <a:cubicBezTo>
                      <a:pt x="12546" y="4151"/>
                      <a:pt x="12534" y="4144"/>
                      <a:pt x="12518" y="4144"/>
                    </a:cubicBezTo>
                    <a:cubicBezTo>
                      <a:pt x="12490" y="4144"/>
                      <a:pt x="12450" y="4164"/>
                      <a:pt x="12419" y="4180"/>
                    </a:cubicBezTo>
                    <a:cubicBezTo>
                      <a:pt x="12404" y="4187"/>
                      <a:pt x="12392" y="4190"/>
                      <a:pt x="12381" y="4190"/>
                    </a:cubicBezTo>
                    <a:cubicBezTo>
                      <a:pt x="12356" y="4190"/>
                      <a:pt x="12337" y="4176"/>
                      <a:pt x="12312" y="4168"/>
                    </a:cubicBezTo>
                    <a:cubicBezTo>
                      <a:pt x="12276" y="4168"/>
                      <a:pt x="12288" y="4299"/>
                      <a:pt x="12229" y="4335"/>
                    </a:cubicBezTo>
                    <a:cubicBezTo>
                      <a:pt x="12217" y="4323"/>
                      <a:pt x="12206" y="4238"/>
                      <a:pt x="12185" y="4238"/>
                    </a:cubicBezTo>
                    <a:cubicBezTo>
                      <a:pt x="12184" y="4238"/>
                      <a:pt x="12182" y="4239"/>
                      <a:pt x="12181" y="4239"/>
                    </a:cubicBezTo>
                    <a:cubicBezTo>
                      <a:pt x="12133" y="4263"/>
                      <a:pt x="12074" y="4335"/>
                      <a:pt x="12086" y="4358"/>
                    </a:cubicBezTo>
                    <a:cubicBezTo>
                      <a:pt x="12098" y="4394"/>
                      <a:pt x="12145" y="4382"/>
                      <a:pt x="12098" y="4406"/>
                    </a:cubicBezTo>
                    <a:cubicBezTo>
                      <a:pt x="12086" y="4430"/>
                      <a:pt x="12062" y="4430"/>
                      <a:pt x="12038" y="4430"/>
                    </a:cubicBezTo>
                    <a:cubicBezTo>
                      <a:pt x="11990" y="4418"/>
                      <a:pt x="12002" y="4358"/>
                      <a:pt x="11967" y="4346"/>
                    </a:cubicBezTo>
                    <a:lnTo>
                      <a:pt x="11955" y="4406"/>
                    </a:lnTo>
                    <a:cubicBezTo>
                      <a:pt x="11931" y="4442"/>
                      <a:pt x="11907" y="4465"/>
                      <a:pt x="11871" y="4489"/>
                    </a:cubicBezTo>
                    <a:cubicBezTo>
                      <a:pt x="11848" y="4501"/>
                      <a:pt x="11836" y="4489"/>
                      <a:pt x="11824" y="4513"/>
                    </a:cubicBezTo>
                    <a:cubicBezTo>
                      <a:pt x="11800" y="4537"/>
                      <a:pt x="11788" y="4561"/>
                      <a:pt x="11788" y="4596"/>
                    </a:cubicBezTo>
                    <a:cubicBezTo>
                      <a:pt x="11785" y="4606"/>
                      <a:pt x="11779" y="4609"/>
                      <a:pt x="11770" y="4609"/>
                    </a:cubicBezTo>
                    <a:cubicBezTo>
                      <a:pt x="11757" y="4609"/>
                      <a:pt x="11738" y="4601"/>
                      <a:pt x="11720" y="4601"/>
                    </a:cubicBezTo>
                    <a:cubicBezTo>
                      <a:pt x="11706" y="4601"/>
                      <a:pt x="11692" y="4605"/>
                      <a:pt x="11681" y="4620"/>
                    </a:cubicBezTo>
                    <a:cubicBezTo>
                      <a:pt x="11669" y="4644"/>
                      <a:pt x="11681" y="4668"/>
                      <a:pt x="11657" y="4680"/>
                    </a:cubicBezTo>
                    <a:cubicBezTo>
                      <a:pt x="11633" y="4704"/>
                      <a:pt x="11609" y="4716"/>
                      <a:pt x="11574" y="4739"/>
                    </a:cubicBezTo>
                    <a:cubicBezTo>
                      <a:pt x="11628" y="4703"/>
                      <a:pt x="11676" y="4632"/>
                      <a:pt x="11648" y="4632"/>
                    </a:cubicBezTo>
                    <a:cubicBezTo>
                      <a:pt x="11639" y="4632"/>
                      <a:pt x="11623" y="4639"/>
                      <a:pt x="11598" y="4656"/>
                    </a:cubicBezTo>
                    <a:cubicBezTo>
                      <a:pt x="11550" y="4680"/>
                      <a:pt x="11467" y="4751"/>
                      <a:pt x="11490" y="4787"/>
                    </a:cubicBezTo>
                    <a:cubicBezTo>
                      <a:pt x="11485" y="4780"/>
                      <a:pt x="11476" y="4777"/>
                      <a:pt x="11465" y="4777"/>
                    </a:cubicBezTo>
                    <a:cubicBezTo>
                      <a:pt x="11380" y="4777"/>
                      <a:pt x="11149" y="4960"/>
                      <a:pt x="11086" y="5013"/>
                    </a:cubicBezTo>
                    <a:cubicBezTo>
                      <a:pt x="11002" y="5061"/>
                      <a:pt x="11062" y="5073"/>
                      <a:pt x="11086" y="5108"/>
                    </a:cubicBezTo>
                    <a:cubicBezTo>
                      <a:pt x="11086" y="5159"/>
                      <a:pt x="11080" y="5174"/>
                      <a:pt x="11050" y="5174"/>
                    </a:cubicBezTo>
                    <a:cubicBezTo>
                      <a:pt x="11039" y="5174"/>
                      <a:pt x="11023" y="5171"/>
                      <a:pt x="11002" y="5168"/>
                    </a:cubicBezTo>
                    <a:cubicBezTo>
                      <a:pt x="10990" y="5150"/>
                      <a:pt x="10969" y="5142"/>
                      <a:pt x="10943" y="5142"/>
                    </a:cubicBezTo>
                    <a:cubicBezTo>
                      <a:pt x="10865" y="5142"/>
                      <a:pt x="10743" y="5207"/>
                      <a:pt x="10681" y="5251"/>
                    </a:cubicBezTo>
                    <a:cubicBezTo>
                      <a:pt x="10633" y="5287"/>
                      <a:pt x="10585" y="5323"/>
                      <a:pt x="10562" y="5370"/>
                    </a:cubicBezTo>
                    <a:cubicBezTo>
                      <a:pt x="10550" y="5430"/>
                      <a:pt x="10502" y="5478"/>
                      <a:pt x="10443" y="5513"/>
                    </a:cubicBezTo>
                    <a:cubicBezTo>
                      <a:pt x="10499" y="5473"/>
                      <a:pt x="10517" y="5433"/>
                      <a:pt x="10494" y="5433"/>
                    </a:cubicBezTo>
                    <a:cubicBezTo>
                      <a:pt x="10483" y="5433"/>
                      <a:pt x="10462" y="5442"/>
                      <a:pt x="10431" y="5466"/>
                    </a:cubicBezTo>
                    <a:cubicBezTo>
                      <a:pt x="10347" y="5513"/>
                      <a:pt x="10276" y="5573"/>
                      <a:pt x="10204" y="5632"/>
                    </a:cubicBezTo>
                    <a:cubicBezTo>
                      <a:pt x="10109" y="5704"/>
                      <a:pt x="10074" y="5728"/>
                      <a:pt x="10074" y="5811"/>
                    </a:cubicBezTo>
                    <a:cubicBezTo>
                      <a:pt x="10074" y="5775"/>
                      <a:pt x="10074" y="5751"/>
                      <a:pt x="10050" y="5728"/>
                    </a:cubicBezTo>
                    <a:cubicBezTo>
                      <a:pt x="10046" y="5726"/>
                      <a:pt x="10043" y="5725"/>
                      <a:pt x="10038" y="5725"/>
                    </a:cubicBezTo>
                    <a:cubicBezTo>
                      <a:pt x="10011" y="5725"/>
                      <a:pt x="9968" y="5755"/>
                      <a:pt x="9978" y="5775"/>
                    </a:cubicBezTo>
                    <a:cubicBezTo>
                      <a:pt x="9990" y="5799"/>
                      <a:pt x="9931" y="5835"/>
                      <a:pt x="9895" y="5870"/>
                    </a:cubicBezTo>
                    <a:cubicBezTo>
                      <a:pt x="9859" y="5894"/>
                      <a:pt x="9895" y="5906"/>
                      <a:pt x="9883" y="5930"/>
                    </a:cubicBezTo>
                    <a:cubicBezTo>
                      <a:pt x="9871" y="5954"/>
                      <a:pt x="9812" y="5954"/>
                      <a:pt x="9788" y="5966"/>
                    </a:cubicBezTo>
                    <a:cubicBezTo>
                      <a:pt x="9764" y="5978"/>
                      <a:pt x="9728" y="6001"/>
                      <a:pt x="9704" y="6025"/>
                    </a:cubicBezTo>
                    <a:cubicBezTo>
                      <a:pt x="9681" y="6049"/>
                      <a:pt x="9645" y="6085"/>
                      <a:pt x="9645" y="6109"/>
                    </a:cubicBezTo>
                    <a:cubicBezTo>
                      <a:pt x="9657" y="6132"/>
                      <a:pt x="9621" y="6156"/>
                      <a:pt x="9585" y="6180"/>
                    </a:cubicBezTo>
                    <a:cubicBezTo>
                      <a:pt x="9572" y="6160"/>
                      <a:pt x="9570" y="6144"/>
                      <a:pt x="9560" y="6144"/>
                    </a:cubicBezTo>
                    <a:cubicBezTo>
                      <a:pt x="9552" y="6144"/>
                      <a:pt x="9540" y="6154"/>
                      <a:pt x="9514" y="6180"/>
                    </a:cubicBezTo>
                    <a:cubicBezTo>
                      <a:pt x="9490" y="6204"/>
                      <a:pt x="9466" y="6240"/>
                      <a:pt x="9431" y="6287"/>
                    </a:cubicBezTo>
                    <a:cubicBezTo>
                      <a:pt x="9431" y="6287"/>
                      <a:pt x="9406" y="6328"/>
                      <a:pt x="9391" y="6328"/>
                    </a:cubicBezTo>
                    <a:cubicBezTo>
                      <a:pt x="9388" y="6328"/>
                      <a:pt x="9385" y="6327"/>
                      <a:pt x="9383" y="6323"/>
                    </a:cubicBezTo>
                    <a:cubicBezTo>
                      <a:pt x="9383" y="6299"/>
                      <a:pt x="9407" y="6299"/>
                      <a:pt x="9383" y="6287"/>
                    </a:cubicBezTo>
                    <a:cubicBezTo>
                      <a:pt x="9335" y="6335"/>
                      <a:pt x="9347" y="6335"/>
                      <a:pt x="9323" y="6370"/>
                    </a:cubicBezTo>
                    <a:cubicBezTo>
                      <a:pt x="9313" y="6413"/>
                      <a:pt x="9283" y="6456"/>
                      <a:pt x="9251" y="6456"/>
                    </a:cubicBezTo>
                    <a:cubicBezTo>
                      <a:pt x="9248" y="6456"/>
                      <a:pt x="9244" y="6455"/>
                      <a:pt x="9240" y="6454"/>
                    </a:cubicBezTo>
                    <a:cubicBezTo>
                      <a:pt x="9208" y="6454"/>
                      <a:pt x="9208" y="6433"/>
                      <a:pt x="9187" y="6433"/>
                    </a:cubicBezTo>
                    <a:cubicBezTo>
                      <a:pt x="9177" y="6433"/>
                      <a:pt x="9161" y="6438"/>
                      <a:pt x="9133" y="6454"/>
                    </a:cubicBezTo>
                    <a:cubicBezTo>
                      <a:pt x="9085" y="6478"/>
                      <a:pt x="9038" y="6513"/>
                      <a:pt x="8990" y="6549"/>
                    </a:cubicBezTo>
                    <a:cubicBezTo>
                      <a:pt x="8942" y="6585"/>
                      <a:pt x="8990" y="6585"/>
                      <a:pt x="8990" y="6597"/>
                    </a:cubicBezTo>
                    <a:cubicBezTo>
                      <a:pt x="9002" y="6621"/>
                      <a:pt x="8978" y="6668"/>
                      <a:pt x="8942" y="6668"/>
                    </a:cubicBezTo>
                    <a:cubicBezTo>
                      <a:pt x="8908" y="6680"/>
                      <a:pt x="8840" y="6714"/>
                      <a:pt x="8857" y="6737"/>
                    </a:cubicBezTo>
                    <a:lnTo>
                      <a:pt x="8857" y="6737"/>
                    </a:lnTo>
                    <a:cubicBezTo>
                      <a:pt x="8851" y="6731"/>
                      <a:pt x="8844" y="6728"/>
                      <a:pt x="8836" y="6728"/>
                    </a:cubicBezTo>
                    <a:cubicBezTo>
                      <a:pt x="8778" y="6728"/>
                      <a:pt x="8674" y="6875"/>
                      <a:pt x="8633" y="6906"/>
                    </a:cubicBezTo>
                    <a:cubicBezTo>
                      <a:pt x="8597" y="6942"/>
                      <a:pt x="8597" y="6930"/>
                      <a:pt x="8561" y="6954"/>
                    </a:cubicBezTo>
                    <a:cubicBezTo>
                      <a:pt x="8514" y="6978"/>
                      <a:pt x="8478" y="7013"/>
                      <a:pt x="8430" y="7049"/>
                    </a:cubicBezTo>
                    <a:cubicBezTo>
                      <a:pt x="8408" y="7071"/>
                      <a:pt x="8229" y="7230"/>
                      <a:pt x="8187" y="7230"/>
                    </a:cubicBezTo>
                    <a:cubicBezTo>
                      <a:pt x="8184" y="7230"/>
                      <a:pt x="8182" y="7229"/>
                      <a:pt x="8180" y="7228"/>
                    </a:cubicBezTo>
                    <a:cubicBezTo>
                      <a:pt x="8121" y="7275"/>
                      <a:pt x="8121" y="7287"/>
                      <a:pt x="8145" y="7323"/>
                    </a:cubicBezTo>
                    <a:cubicBezTo>
                      <a:pt x="8145" y="7359"/>
                      <a:pt x="8145" y="7394"/>
                      <a:pt x="8109" y="7418"/>
                    </a:cubicBezTo>
                    <a:cubicBezTo>
                      <a:pt x="8097" y="7406"/>
                      <a:pt x="8061" y="7394"/>
                      <a:pt x="8038" y="7394"/>
                    </a:cubicBezTo>
                    <a:cubicBezTo>
                      <a:pt x="7990" y="7406"/>
                      <a:pt x="7942" y="7442"/>
                      <a:pt x="7918" y="7490"/>
                    </a:cubicBezTo>
                    <a:cubicBezTo>
                      <a:pt x="7895" y="7525"/>
                      <a:pt x="7871" y="7573"/>
                      <a:pt x="7835" y="7609"/>
                    </a:cubicBezTo>
                    <a:lnTo>
                      <a:pt x="7776" y="7609"/>
                    </a:lnTo>
                    <a:cubicBezTo>
                      <a:pt x="7704" y="7633"/>
                      <a:pt x="7788" y="7728"/>
                      <a:pt x="7740" y="7764"/>
                    </a:cubicBezTo>
                    <a:cubicBezTo>
                      <a:pt x="7731" y="7772"/>
                      <a:pt x="7724" y="7776"/>
                      <a:pt x="7717" y="7776"/>
                    </a:cubicBezTo>
                    <a:cubicBezTo>
                      <a:pt x="7695" y="7776"/>
                      <a:pt x="7685" y="7732"/>
                      <a:pt x="7656" y="7732"/>
                    </a:cubicBezTo>
                    <a:cubicBezTo>
                      <a:pt x="7649" y="7732"/>
                      <a:pt x="7642" y="7734"/>
                      <a:pt x="7633" y="7740"/>
                    </a:cubicBezTo>
                    <a:cubicBezTo>
                      <a:pt x="7549" y="7799"/>
                      <a:pt x="7514" y="7930"/>
                      <a:pt x="7466" y="8014"/>
                    </a:cubicBezTo>
                    <a:cubicBezTo>
                      <a:pt x="7457" y="8023"/>
                      <a:pt x="7368" y="8126"/>
                      <a:pt x="7352" y="8126"/>
                    </a:cubicBezTo>
                    <a:cubicBezTo>
                      <a:pt x="7347" y="8126"/>
                      <a:pt x="7348" y="8118"/>
                      <a:pt x="7359" y="8097"/>
                    </a:cubicBezTo>
                    <a:cubicBezTo>
                      <a:pt x="7407" y="8057"/>
                      <a:pt x="7417" y="8022"/>
                      <a:pt x="7393" y="8022"/>
                    </a:cubicBezTo>
                    <a:cubicBezTo>
                      <a:pt x="7382" y="8022"/>
                      <a:pt x="7362" y="8030"/>
                      <a:pt x="7335" y="8049"/>
                    </a:cubicBezTo>
                    <a:cubicBezTo>
                      <a:pt x="7311" y="8061"/>
                      <a:pt x="7228" y="8145"/>
                      <a:pt x="7264" y="8156"/>
                    </a:cubicBezTo>
                    <a:cubicBezTo>
                      <a:pt x="7276" y="8156"/>
                      <a:pt x="7335" y="8156"/>
                      <a:pt x="7335" y="8180"/>
                    </a:cubicBezTo>
                    <a:cubicBezTo>
                      <a:pt x="7323" y="8204"/>
                      <a:pt x="7121" y="8216"/>
                      <a:pt x="7133" y="8264"/>
                    </a:cubicBezTo>
                    <a:cubicBezTo>
                      <a:pt x="7145" y="8299"/>
                      <a:pt x="7168" y="8299"/>
                      <a:pt x="7180" y="8323"/>
                    </a:cubicBezTo>
                    <a:cubicBezTo>
                      <a:pt x="7180" y="8347"/>
                      <a:pt x="7156" y="8383"/>
                      <a:pt x="7145" y="8418"/>
                    </a:cubicBezTo>
                    <a:cubicBezTo>
                      <a:pt x="7125" y="8392"/>
                      <a:pt x="7113" y="8373"/>
                      <a:pt x="7094" y="8373"/>
                    </a:cubicBezTo>
                    <a:cubicBezTo>
                      <a:pt x="7078" y="8373"/>
                      <a:pt x="7058" y="8386"/>
                      <a:pt x="7026" y="8418"/>
                    </a:cubicBezTo>
                    <a:cubicBezTo>
                      <a:pt x="7003" y="8430"/>
                      <a:pt x="6915" y="8550"/>
                      <a:pt x="6959" y="8550"/>
                    </a:cubicBezTo>
                    <a:cubicBezTo>
                      <a:pt x="6961" y="8550"/>
                      <a:pt x="6963" y="8550"/>
                      <a:pt x="6966" y="8549"/>
                    </a:cubicBezTo>
                    <a:lnTo>
                      <a:pt x="6966" y="8549"/>
                    </a:lnTo>
                    <a:lnTo>
                      <a:pt x="6895" y="8609"/>
                    </a:lnTo>
                    <a:cubicBezTo>
                      <a:pt x="6884" y="8599"/>
                      <a:pt x="6883" y="8571"/>
                      <a:pt x="6860" y="8571"/>
                    </a:cubicBezTo>
                    <a:cubicBezTo>
                      <a:pt x="6856" y="8571"/>
                      <a:pt x="6852" y="8571"/>
                      <a:pt x="6847" y="8573"/>
                    </a:cubicBezTo>
                    <a:cubicBezTo>
                      <a:pt x="6811" y="8585"/>
                      <a:pt x="6775" y="8609"/>
                      <a:pt x="6752" y="8645"/>
                    </a:cubicBezTo>
                    <a:cubicBezTo>
                      <a:pt x="6696" y="8723"/>
                      <a:pt x="6745" y="8812"/>
                      <a:pt x="6651" y="8812"/>
                    </a:cubicBezTo>
                    <a:cubicBezTo>
                      <a:pt x="6646" y="8812"/>
                      <a:pt x="6639" y="8812"/>
                      <a:pt x="6633" y="8811"/>
                    </a:cubicBezTo>
                    <a:cubicBezTo>
                      <a:pt x="6618" y="8797"/>
                      <a:pt x="6608" y="8790"/>
                      <a:pt x="6601" y="8790"/>
                    </a:cubicBezTo>
                    <a:cubicBezTo>
                      <a:pt x="6572" y="8790"/>
                      <a:pt x="6587" y="8883"/>
                      <a:pt x="6549" y="8930"/>
                    </a:cubicBezTo>
                    <a:cubicBezTo>
                      <a:pt x="6502" y="8978"/>
                      <a:pt x="6430" y="8978"/>
                      <a:pt x="6418" y="9014"/>
                    </a:cubicBezTo>
                    <a:lnTo>
                      <a:pt x="6418" y="9097"/>
                    </a:lnTo>
                    <a:cubicBezTo>
                      <a:pt x="6387" y="9097"/>
                      <a:pt x="6387" y="9081"/>
                      <a:pt x="6372" y="9081"/>
                    </a:cubicBezTo>
                    <a:cubicBezTo>
                      <a:pt x="6365" y="9081"/>
                      <a:pt x="6355" y="9085"/>
                      <a:pt x="6335" y="9097"/>
                    </a:cubicBezTo>
                    <a:cubicBezTo>
                      <a:pt x="6299" y="9121"/>
                      <a:pt x="6240" y="9157"/>
                      <a:pt x="6252" y="9192"/>
                    </a:cubicBezTo>
                    <a:cubicBezTo>
                      <a:pt x="6264" y="9228"/>
                      <a:pt x="6204" y="9264"/>
                      <a:pt x="6180" y="9299"/>
                    </a:cubicBezTo>
                    <a:cubicBezTo>
                      <a:pt x="6149" y="9330"/>
                      <a:pt x="6181" y="9361"/>
                      <a:pt x="6159" y="9400"/>
                    </a:cubicBezTo>
                    <a:lnTo>
                      <a:pt x="6159" y="9400"/>
                    </a:lnTo>
                    <a:lnTo>
                      <a:pt x="6180" y="9395"/>
                    </a:lnTo>
                    <a:lnTo>
                      <a:pt x="6180" y="9395"/>
                    </a:lnTo>
                    <a:cubicBezTo>
                      <a:pt x="6180" y="9430"/>
                      <a:pt x="6168" y="9454"/>
                      <a:pt x="6144" y="9478"/>
                    </a:cubicBezTo>
                    <a:cubicBezTo>
                      <a:pt x="6121" y="9466"/>
                      <a:pt x="6097" y="9442"/>
                      <a:pt x="6133" y="9407"/>
                    </a:cubicBezTo>
                    <a:lnTo>
                      <a:pt x="6133" y="9407"/>
                    </a:lnTo>
                    <a:lnTo>
                      <a:pt x="6144" y="9418"/>
                    </a:lnTo>
                    <a:cubicBezTo>
                      <a:pt x="6151" y="9412"/>
                      <a:pt x="6155" y="9406"/>
                      <a:pt x="6159" y="9400"/>
                    </a:cubicBezTo>
                    <a:lnTo>
                      <a:pt x="6159" y="9400"/>
                    </a:lnTo>
                    <a:lnTo>
                      <a:pt x="6133" y="9407"/>
                    </a:lnTo>
                    <a:lnTo>
                      <a:pt x="6133" y="9407"/>
                    </a:lnTo>
                    <a:lnTo>
                      <a:pt x="6109" y="9383"/>
                    </a:lnTo>
                    <a:cubicBezTo>
                      <a:pt x="6085" y="9407"/>
                      <a:pt x="6037" y="9442"/>
                      <a:pt x="6061" y="9466"/>
                    </a:cubicBezTo>
                    <a:cubicBezTo>
                      <a:pt x="6049" y="9514"/>
                      <a:pt x="6049" y="9514"/>
                      <a:pt x="6002" y="9526"/>
                    </a:cubicBezTo>
                    <a:cubicBezTo>
                      <a:pt x="5954" y="9538"/>
                      <a:pt x="5966" y="9561"/>
                      <a:pt x="5990" y="9585"/>
                    </a:cubicBezTo>
                    <a:cubicBezTo>
                      <a:pt x="6002" y="9597"/>
                      <a:pt x="5966" y="9645"/>
                      <a:pt x="5942" y="9668"/>
                    </a:cubicBezTo>
                    <a:lnTo>
                      <a:pt x="5874" y="9611"/>
                    </a:lnTo>
                    <a:lnTo>
                      <a:pt x="5874" y="9611"/>
                    </a:lnTo>
                    <a:cubicBezTo>
                      <a:pt x="5900" y="9639"/>
                      <a:pt x="5810" y="9741"/>
                      <a:pt x="5775" y="9776"/>
                    </a:cubicBezTo>
                    <a:cubicBezTo>
                      <a:pt x="5752" y="9811"/>
                      <a:pt x="5716" y="9811"/>
                      <a:pt x="5680" y="9835"/>
                    </a:cubicBezTo>
                    <a:cubicBezTo>
                      <a:pt x="5525" y="9978"/>
                      <a:pt x="5382" y="10121"/>
                      <a:pt x="5263" y="10288"/>
                    </a:cubicBezTo>
                    <a:cubicBezTo>
                      <a:pt x="5240" y="10288"/>
                      <a:pt x="5216" y="10288"/>
                      <a:pt x="5204" y="10311"/>
                    </a:cubicBezTo>
                    <a:lnTo>
                      <a:pt x="5144" y="10383"/>
                    </a:lnTo>
                    <a:lnTo>
                      <a:pt x="4954" y="10657"/>
                    </a:lnTo>
                    <a:cubicBezTo>
                      <a:pt x="4859" y="10776"/>
                      <a:pt x="4775" y="10895"/>
                      <a:pt x="4704" y="11026"/>
                    </a:cubicBezTo>
                    <a:cubicBezTo>
                      <a:pt x="4668" y="11073"/>
                      <a:pt x="4644" y="11121"/>
                      <a:pt x="4644" y="11169"/>
                    </a:cubicBezTo>
                    <a:cubicBezTo>
                      <a:pt x="4644" y="11204"/>
                      <a:pt x="4609" y="11240"/>
                      <a:pt x="4585" y="11264"/>
                    </a:cubicBezTo>
                    <a:cubicBezTo>
                      <a:pt x="4601" y="11247"/>
                      <a:pt x="4606" y="11225"/>
                      <a:pt x="4596" y="11225"/>
                    </a:cubicBezTo>
                    <a:cubicBezTo>
                      <a:pt x="4591" y="11225"/>
                      <a:pt x="4584" y="11229"/>
                      <a:pt x="4573" y="11240"/>
                    </a:cubicBezTo>
                    <a:cubicBezTo>
                      <a:pt x="4525" y="11300"/>
                      <a:pt x="4466" y="11371"/>
                      <a:pt x="4418" y="11443"/>
                    </a:cubicBezTo>
                    <a:cubicBezTo>
                      <a:pt x="4394" y="11478"/>
                      <a:pt x="4335" y="11550"/>
                      <a:pt x="4335" y="11585"/>
                    </a:cubicBezTo>
                    <a:cubicBezTo>
                      <a:pt x="4335" y="11621"/>
                      <a:pt x="4406" y="11621"/>
                      <a:pt x="4418" y="11633"/>
                    </a:cubicBezTo>
                    <a:cubicBezTo>
                      <a:pt x="4403" y="11656"/>
                      <a:pt x="4372" y="11669"/>
                      <a:pt x="4343" y="11669"/>
                    </a:cubicBezTo>
                    <a:cubicBezTo>
                      <a:pt x="4327" y="11669"/>
                      <a:pt x="4312" y="11665"/>
                      <a:pt x="4299" y="11657"/>
                    </a:cubicBezTo>
                    <a:cubicBezTo>
                      <a:pt x="4292" y="11654"/>
                      <a:pt x="4286" y="11652"/>
                      <a:pt x="4281" y="11652"/>
                    </a:cubicBezTo>
                    <a:cubicBezTo>
                      <a:pt x="4245" y="11652"/>
                      <a:pt x="4223" y="11711"/>
                      <a:pt x="4192" y="11752"/>
                    </a:cubicBezTo>
                    <a:cubicBezTo>
                      <a:pt x="4132" y="11835"/>
                      <a:pt x="4073" y="11907"/>
                      <a:pt x="4013" y="11966"/>
                    </a:cubicBezTo>
                    <a:cubicBezTo>
                      <a:pt x="4001" y="11978"/>
                      <a:pt x="3978" y="11990"/>
                      <a:pt x="3966" y="12002"/>
                    </a:cubicBezTo>
                    <a:cubicBezTo>
                      <a:pt x="3954" y="12038"/>
                      <a:pt x="3942" y="12074"/>
                      <a:pt x="3942" y="12109"/>
                    </a:cubicBezTo>
                    <a:cubicBezTo>
                      <a:pt x="3930" y="12193"/>
                      <a:pt x="3823" y="12252"/>
                      <a:pt x="3775" y="12312"/>
                    </a:cubicBezTo>
                    <a:cubicBezTo>
                      <a:pt x="3727" y="12371"/>
                      <a:pt x="3739" y="12419"/>
                      <a:pt x="3751" y="12478"/>
                    </a:cubicBezTo>
                    <a:cubicBezTo>
                      <a:pt x="3756" y="12516"/>
                      <a:pt x="3747" y="12528"/>
                      <a:pt x="3734" y="12528"/>
                    </a:cubicBezTo>
                    <a:cubicBezTo>
                      <a:pt x="3714" y="12528"/>
                      <a:pt x="3682" y="12502"/>
                      <a:pt x="3668" y="12502"/>
                    </a:cubicBezTo>
                    <a:cubicBezTo>
                      <a:pt x="3666" y="12502"/>
                      <a:pt x="3664" y="12501"/>
                      <a:pt x="3662" y="12501"/>
                    </a:cubicBezTo>
                    <a:cubicBezTo>
                      <a:pt x="3621" y="12501"/>
                      <a:pt x="3632" y="12610"/>
                      <a:pt x="3632" y="12621"/>
                    </a:cubicBezTo>
                    <a:cubicBezTo>
                      <a:pt x="3620" y="12705"/>
                      <a:pt x="3549" y="12681"/>
                      <a:pt x="3513" y="12716"/>
                    </a:cubicBezTo>
                    <a:cubicBezTo>
                      <a:pt x="3466" y="12764"/>
                      <a:pt x="3430" y="12824"/>
                      <a:pt x="3394" y="12895"/>
                    </a:cubicBezTo>
                    <a:cubicBezTo>
                      <a:pt x="3383" y="12929"/>
                      <a:pt x="3287" y="13111"/>
                      <a:pt x="3246" y="13111"/>
                    </a:cubicBezTo>
                    <a:cubicBezTo>
                      <a:pt x="3243" y="13111"/>
                      <a:pt x="3241" y="13111"/>
                      <a:pt x="3239" y="13109"/>
                    </a:cubicBezTo>
                    <a:cubicBezTo>
                      <a:pt x="3204" y="13145"/>
                      <a:pt x="3168" y="13205"/>
                      <a:pt x="3156" y="13252"/>
                    </a:cubicBezTo>
                    <a:cubicBezTo>
                      <a:pt x="3085" y="13431"/>
                      <a:pt x="2989" y="13598"/>
                      <a:pt x="2906" y="13776"/>
                    </a:cubicBezTo>
                    <a:cubicBezTo>
                      <a:pt x="2882" y="13836"/>
                      <a:pt x="2858" y="13907"/>
                      <a:pt x="2906" y="13931"/>
                    </a:cubicBezTo>
                    <a:cubicBezTo>
                      <a:pt x="2890" y="13923"/>
                      <a:pt x="2873" y="13909"/>
                      <a:pt x="2853" y="13909"/>
                    </a:cubicBezTo>
                    <a:cubicBezTo>
                      <a:pt x="2844" y="13909"/>
                      <a:pt x="2834" y="13912"/>
                      <a:pt x="2823" y="13919"/>
                    </a:cubicBezTo>
                    <a:cubicBezTo>
                      <a:pt x="2787" y="13943"/>
                      <a:pt x="2799" y="13967"/>
                      <a:pt x="2775" y="14002"/>
                    </a:cubicBezTo>
                    <a:lnTo>
                      <a:pt x="2739" y="14050"/>
                    </a:lnTo>
                    <a:cubicBezTo>
                      <a:pt x="2680" y="14121"/>
                      <a:pt x="2620" y="14205"/>
                      <a:pt x="2584" y="14288"/>
                    </a:cubicBezTo>
                    <a:cubicBezTo>
                      <a:pt x="2561" y="14360"/>
                      <a:pt x="2537" y="14419"/>
                      <a:pt x="2489" y="14491"/>
                    </a:cubicBezTo>
                    <a:cubicBezTo>
                      <a:pt x="2525" y="14538"/>
                      <a:pt x="2584" y="14550"/>
                      <a:pt x="2620" y="14610"/>
                    </a:cubicBezTo>
                    <a:cubicBezTo>
                      <a:pt x="2620" y="14626"/>
                      <a:pt x="2571" y="14670"/>
                      <a:pt x="2535" y="14670"/>
                    </a:cubicBezTo>
                    <a:cubicBezTo>
                      <a:pt x="2518" y="14670"/>
                      <a:pt x="2505" y="14660"/>
                      <a:pt x="2501" y="14633"/>
                    </a:cubicBezTo>
                    <a:cubicBezTo>
                      <a:pt x="2496" y="14598"/>
                      <a:pt x="2486" y="14582"/>
                      <a:pt x="2474" y="14582"/>
                    </a:cubicBezTo>
                    <a:cubicBezTo>
                      <a:pt x="2456" y="14582"/>
                      <a:pt x="2433" y="14610"/>
                      <a:pt x="2406" y="14657"/>
                    </a:cubicBezTo>
                    <a:cubicBezTo>
                      <a:pt x="2382" y="14693"/>
                      <a:pt x="2370" y="14741"/>
                      <a:pt x="2370" y="14788"/>
                    </a:cubicBezTo>
                    <a:cubicBezTo>
                      <a:pt x="2370" y="14812"/>
                      <a:pt x="2394" y="14812"/>
                      <a:pt x="2358" y="14848"/>
                    </a:cubicBezTo>
                    <a:cubicBezTo>
                      <a:pt x="2338" y="14878"/>
                      <a:pt x="2243" y="14966"/>
                      <a:pt x="2206" y="14966"/>
                    </a:cubicBezTo>
                    <a:cubicBezTo>
                      <a:pt x="2199" y="14966"/>
                      <a:pt x="2194" y="14963"/>
                      <a:pt x="2192" y="14955"/>
                    </a:cubicBezTo>
                    <a:lnTo>
                      <a:pt x="2192" y="14955"/>
                    </a:lnTo>
                    <a:cubicBezTo>
                      <a:pt x="2203" y="15002"/>
                      <a:pt x="2192" y="15026"/>
                      <a:pt x="2156" y="15110"/>
                    </a:cubicBezTo>
                    <a:cubicBezTo>
                      <a:pt x="2132" y="15169"/>
                      <a:pt x="2108" y="15229"/>
                      <a:pt x="2096" y="15288"/>
                    </a:cubicBezTo>
                    <a:cubicBezTo>
                      <a:pt x="2096" y="15312"/>
                      <a:pt x="2096" y="15383"/>
                      <a:pt x="2084" y="15383"/>
                    </a:cubicBezTo>
                    <a:cubicBezTo>
                      <a:pt x="2073" y="15395"/>
                      <a:pt x="2025" y="15407"/>
                      <a:pt x="2013" y="15419"/>
                    </a:cubicBezTo>
                    <a:cubicBezTo>
                      <a:pt x="2001" y="15443"/>
                      <a:pt x="1989" y="15514"/>
                      <a:pt x="1977" y="15550"/>
                    </a:cubicBezTo>
                    <a:lnTo>
                      <a:pt x="1906" y="15705"/>
                    </a:lnTo>
                    <a:cubicBezTo>
                      <a:pt x="1834" y="15753"/>
                      <a:pt x="1882" y="15788"/>
                      <a:pt x="1906" y="15812"/>
                    </a:cubicBezTo>
                    <a:cubicBezTo>
                      <a:pt x="1918" y="15836"/>
                      <a:pt x="1906" y="15872"/>
                      <a:pt x="1906" y="15907"/>
                    </a:cubicBezTo>
                    <a:cubicBezTo>
                      <a:pt x="1879" y="15897"/>
                      <a:pt x="1862" y="15886"/>
                      <a:pt x="1848" y="15886"/>
                    </a:cubicBezTo>
                    <a:cubicBezTo>
                      <a:pt x="1831" y="15886"/>
                      <a:pt x="1818" y="15902"/>
                      <a:pt x="1799" y="15955"/>
                    </a:cubicBezTo>
                    <a:cubicBezTo>
                      <a:pt x="1715" y="16110"/>
                      <a:pt x="1656" y="16276"/>
                      <a:pt x="1584" y="16443"/>
                    </a:cubicBezTo>
                    <a:cubicBezTo>
                      <a:pt x="1584" y="16454"/>
                      <a:pt x="1511" y="16612"/>
                      <a:pt x="1531" y="16612"/>
                    </a:cubicBezTo>
                    <a:cubicBezTo>
                      <a:pt x="1533" y="16612"/>
                      <a:pt x="1534" y="16611"/>
                      <a:pt x="1537" y="16610"/>
                    </a:cubicBezTo>
                    <a:cubicBezTo>
                      <a:pt x="1543" y="16607"/>
                      <a:pt x="1548" y="16606"/>
                      <a:pt x="1553" y="16606"/>
                    </a:cubicBezTo>
                    <a:cubicBezTo>
                      <a:pt x="1586" y="16606"/>
                      <a:pt x="1546" y="16685"/>
                      <a:pt x="1525" y="16717"/>
                    </a:cubicBezTo>
                    <a:cubicBezTo>
                      <a:pt x="1520" y="16731"/>
                      <a:pt x="1514" y="16734"/>
                      <a:pt x="1507" y="16734"/>
                    </a:cubicBezTo>
                    <a:cubicBezTo>
                      <a:pt x="1501" y="16734"/>
                      <a:pt x="1496" y="16732"/>
                      <a:pt x="1490" y="16732"/>
                    </a:cubicBezTo>
                    <a:cubicBezTo>
                      <a:pt x="1485" y="16732"/>
                      <a:pt x="1481" y="16734"/>
                      <a:pt x="1477" y="16741"/>
                    </a:cubicBezTo>
                    <a:cubicBezTo>
                      <a:pt x="1453" y="16765"/>
                      <a:pt x="1441" y="16788"/>
                      <a:pt x="1430" y="16812"/>
                    </a:cubicBezTo>
                    <a:cubicBezTo>
                      <a:pt x="1418" y="16860"/>
                      <a:pt x="1346" y="16979"/>
                      <a:pt x="1358" y="17027"/>
                    </a:cubicBezTo>
                    <a:cubicBezTo>
                      <a:pt x="1370" y="17062"/>
                      <a:pt x="1334" y="17098"/>
                      <a:pt x="1334" y="17146"/>
                    </a:cubicBezTo>
                    <a:cubicBezTo>
                      <a:pt x="1334" y="17181"/>
                      <a:pt x="1346" y="17229"/>
                      <a:pt x="1334" y="17241"/>
                    </a:cubicBezTo>
                    <a:cubicBezTo>
                      <a:pt x="1322" y="17265"/>
                      <a:pt x="1287" y="17253"/>
                      <a:pt x="1275" y="17265"/>
                    </a:cubicBezTo>
                    <a:cubicBezTo>
                      <a:pt x="1227" y="17288"/>
                      <a:pt x="1180" y="17324"/>
                      <a:pt x="1144" y="17360"/>
                    </a:cubicBezTo>
                    <a:cubicBezTo>
                      <a:pt x="1072" y="17408"/>
                      <a:pt x="1001" y="17455"/>
                      <a:pt x="918" y="17467"/>
                    </a:cubicBezTo>
                    <a:cubicBezTo>
                      <a:pt x="870" y="17479"/>
                      <a:pt x="858" y="17503"/>
                      <a:pt x="858" y="17527"/>
                    </a:cubicBezTo>
                    <a:cubicBezTo>
                      <a:pt x="799" y="17562"/>
                      <a:pt x="858" y="17610"/>
                      <a:pt x="941" y="17610"/>
                    </a:cubicBezTo>
                    <a:cubicBezTo>
                      <a:pt x="952" y="17611"/>
                      <a:pt x="963" y="17612"/>
                      <a:pt x="973" y="17612"/>
                    </a:cubicBezTo>
                    <a:cubicBezTo>
                      <a:pt x="1038" y="17612"/>
                      <a:pt x="1085" y="17582"/>
                      <a:pt x="1054" y="17534"/>
                    </a:cubicBezTo>
                    <a:lnTo>
                      <a:pt x="1054" y="17534"/>
                    </a:lnTo>
                    <a:cubicBezTo>
                      <a:pt x="1057" y="17536"/>
                      <a:pt x="1060" y="17536"/>
                      <a:pt x="1065" y="17536"/>
                    </a:cubicBezTo>
                    <a:cubicBezTo>
                      <a:pt x="1118" y="17536"/>
                      <a:pt x="1283" y="17430"/>
                      <a:pt x="1334" y="17419"/>
                    </a:cubicBezTo>
                    <a:cubicBezTo>
                      <a:pt x="1394" y="17396"/>
                      <a:pt x="1370" y="17384"/>
                      <a:pt x="1394" y="17336"/>
                    </a:cubicBezTo>
                    <a:cubicBezTo>
                      <a:pt x="1418" y="17300"/>
                      <a:pt x="1430" y="17253"/>
                      <a:pt x="1453" y="17205"/>
                    </a:cubicBezTo>
                    <a:cubicBezTo>
                      <a:pt x="1513" y="16991"/>
                      <a:pt x="1596" y="16788"/>
                      <a:pt x="1692" y="16586"/>
                    </a:cubicBezTo>
                    <a:cubicBezTo>
                      <a:pt x="1751" y="16467"/>
                      <a:pt x="1918" y="16229"/>
                      <a:pt x="1799" y="16169"/>
                    </a:cubicBezTo>
                    <a:cubicBezTo>
                      <a:pt x="1799" y="16169"/>
                      <a:pt x="1727" y="16110"/>
                      <a:pt x="1763" y="16098"/>
                    </a:cubicBezTo>
                    <a:cubicBezTo>
                      <a:pt x="1775" y="16092"/>
                      <a:pt x="1790" y="16089"/>
                      <a:pt x="1806" y="16089"/>
                    </a:cubicBezTo>
                    <a:cubicBezTo>
                      <a:pt x="1822" y="16089"/>
                      <a:pt x="1840" y="16092"/>
                      <a:pt x="1858" y="16098"/>
                    </a:cubicBezTo>
                    <a:cubicBezTo>
                      <a:pt x="1906" y="16110"/>
                      <a:pt x="1953" y="16122"/>
                      <a:pt x="2013" y="16122"/>
                    </a:cubicBezTo>
                    <a:cubicBezTo>
                      <a:pt x="2013" y="16098"/>
                      <a:pt x="2001" y="16110"/>
                      <a:pt x="2001" y="16074"/>
                    </a:cubicBezTo>
                    <a:cubicBezTo>
                      <a:pt x="2013" y="16038"/>
                      <a:pt x="2013" y="16015"/>
                      <a:pt x="2037" y="15979"/>
                    </a:cubicBezTo>
                    <a:cubicBezTo>
                      <a:pt x="2047" y="15937"/>
                      <a:pt x="2076" y="15867"/>
                      <a:pt x="2107" y="15867"/>
                    </a:cubicBezTo>
                    <a:cubicBezTo>
                      <a:pt x="2111" y="15867"/>
                      <a:pt x="2115" y="15868"/>
                      <a:pt x="2118" y="15871"/>
                    </a:cubicBezTo>
                    <a:lnTo>
                      <a:pt x="2118" y="15871"/>
                    </a:lnTo>
                    <a:cubicBezTo>
                      <a:pt x="2062" y="15835"/>
                      <a:pt x="2155" y="15764"/>
                      <a:pt x="2108" y="15717"/>
                    </a:cubicBezTo>
                    <a:cubicBezTo>
                      <a:pt x="2073" y="15681"/>
                      <a:pt x="2049" y="15634"/>
                      <a:pt x="2120" y="15598"/>
                    </a:cubicBezTo>
                    <a:cubicBezTo>
                      <a:pt x="2122" y="15597"/>
                      <a:pt x="2123" y="15596"/>
                      <a:pt x="2125" y="15596"/>
                    </a:cubicBezTo>
                    <a:lnTo>
                      <a:pt x="2125" y="15596"/>
                    </a:lnTo>
                    <a:cubicBezTo>
                      <a:pt x="2117" y="15621"/>
                      <a:pt x="2125" y="15653"/>
                      <a:pt x="2140" y="15653"/>
                    </a:cubicBezTo>
                    <a:cubicBezTo>
                      <a:pt x="2148" y="15653"/>
                      <a:pt x="2158" y="15645"/>
                      <a:pt x="2168" y="15622"/>
                    </a:cubicBezTo>
                    <a:cubicBezTo>
                      <a:pt x="2176" y="15613"/>
                      <a:pt x="2185" y="15604"/>
                      <a:pt x="2189" y="15591"/>
                    </a:cubicBezTo>
                    <a:lnTo>
                      <a:pt x="2189" y="15591"/>
                    </a:lnTo>
                    <a:cubicBezTo>
                      <a:pt x="2200" y="15590"/>
                      <a:pt x="2212" y="15586"/>
                      <a:pt x="2227" y="15574"/>
                    </a:cubicBezTo>
                    <a:cubicBezTo>
                      <a:pt x="2263" y="15538"/>
                      <a:pt x="2275" y="15514"/>
                      <a:pt x="2251" y="15491"/>
                    </a:cubicBezTo>
                    <a:cubicBezTo>
                      <a:pt x="2239" y="15455"/>
                      <a:pt x="2251" y="15455"/>
                      <a:pt x="2275" y="15407"/>
                    </a:cubicBezTo>
                    <a:cubicBezTo>
                      <a:pt x="2279" y="15399"/>
                      <a:pt x="2283" y="15397"/>
                      <a:pt x="2287" y="15397"/>
                    </a:cubicBezTo>
                    <a:cubicBezTo>
                      <a:pt x="2295" y="15397"/>
                      <a:pt x="2303" y="15407"/>
                      <a:pt x="2311" y="15407"/>
                    </a:cubicBezTo>
                    <a:cubicBezTo>
                      <a:pt x="2382" y="15395"/>
                      <a:pt x="2346" y="15217"/>
                      <a:pt x="2430" y="15169"/>
                    </a:cubicBezTo>
                    <a:cubicBezTo>
                      <a:pt x="2454" y="15110"/>
                      <a:pt x="2418" y="15002"/>
                      <a:pt x="2442" y="15002"/>
                    </a:cubicBezTo>
                    <a:cubicBezTo>
                      <a:pt x="2465" y="14991"/>
                      <a:pt x="2501" y="15002"/>
                      <a:pt x="2513" y="14979"/>
                    </a:cubicBezTo>
                    <a:cubicBezTo>
                      <a:pt x="2513" y="14955"/>
                      <a:pt x="2477" y="14943"/>
                      <a:pt x="2477" y="14895"/>
                    </a:cubicBezTo>
                    <a:lnTo>
                      <a:pt x="2584" y="14883"/>
                    </a:lnTo>
                    <a:cubicBezTo>
                      <a:pt x="2549" y="14824"/>
                      <a:pt x="2573" y="14752"/>
                      <a:pt x="2620" y="14705"/>
                    </a:cubicBezTo>
                    <a:cubicBezTo>
                      <a:pt x="2656" y="14669"/>
                      <a:pt x="2692" y="14633"/>
                      <a:pt x="2715" y="14586"/>
                    </a:cubicBezTo>
                    <a:cubicBezTo>
                      <a:pt x="2715" y="14580"/>
                      <a:pt x="2718" y="14564"/>
                      <a:pt x="2720" y="14554"/>
                    </a:cubicBezTo>
                    <a:lnTo>
                      <a:pt x="2720" y="14554"/>
                    </a:lnTo>
                    <a:lnTo>
                      <a:pt x="2763" y="14467"/>
                    </a:lnTo>
                    <a:cubicBezTo>
                      <a:pt x="2799" y="14395"/>
                      <a:pt x="2763" y="14443"/>
                      <a:pt x="2763" y="14407"/>
                    </a:cubicBezTo>
                    <a:cubicBezTo>
                      <a:pt x="2763" y="14360"/>
                      <a:pt x="2858" y="14288"/>
                      <a:pt x="2870" y="14252"/>
                    </a:cubicBezTo>
                    <a:cubicBezTo>
                      <a:pt x="2918" y="14217"/>
                      <a:pt x="2942" y="14169"/>
                      <a:pt x="2954" y="14110"/>
                    </a:cubicBezTo>
                    <a:cubicBezTo>
                      <a:pt x="2954" y="14074"/>
                      <a:pt x="2894" y="14062"/>
                      <a:pt x="2989" y="14014"/>
                    </a:cubicBezTo>
                    <a:cubicBezTo>
                      <a:pt x="3034" y="14014"/>
                      <a:pt x="3100" y="13930"/>
                      <a:pt x="3048" y="13930"/>
                    </a:cubicBezTo>
                    <a:cubicBezTo>
                      <a:pt x="3045" y="13930"/>
                      <a:pt x="3041" y="13930"/>
                      <a:pt x="3037" y="13931"/>
                    </a:cubicBezTo>
                    <a:cubicBezTo>
                      <a:pt x="2989" y="13907"/>
                      <a:pt x="3013" y="13848"/>
                      <a:pt x="3073" y="13800"/>
                    </a:cubicBezTo>
                    <a:cubicBezTo>
                      <a:pt x="3132" y="13764"/>
                      <a:pt x="3144" y="13800"/>
                      <a:pt x="3168" y="13717"/>
                    </a:cubicBezTo>
                    <a:cubicBezTo>
                      <a:pt x="3168" y="13705"/>
                      <a:pt x="3168" y="13562"/>
                      <a:pt x="3192" y="13562"/>
                    </a:cubicBezTo>
                    <a:cubicBezTo>
                      <a:pt x="3202" y="13562"/>
                      <a:pt x="3194" y="13637"/>
                      <a:pt x="3209" y="13637"/>
                    </a:cubicBezTo>
                    <a:cubicBezTo>
                      <a:pt x="3211" y="13637"/>
                      <a:pt x="3213" y="13636"/>
                      <a:pt x="3216" y="13633"/>
                    </a:cubicBezTo>
                    <a:cubicBezTo>
                      <a:pt x="3251" y="13609"/>
                      <a:pt x="3251" y="13502"/>
                      <a:pt x="3263" y="13478"/>
                    </a:cubicBezTo>
                    <a:cubicBezTo>
                      <a:pt x="3287" y="13431"/>
                      <a:pt x="3311" y="13395"/>
                      <a:pt x="3358" y="13348"/>
                    </a:cubicBezTo>
                    <a:cubicBezTo>
                      <a:pt x="3394" y="13336"/>
                      <a:pt x="3430" y="13300"/>
                      <a:pt x="3454" y="13264"/>
                    </a:cubicBezTo>
                    <a:cubicBezTo>
                      <a:pt x="3489" y="13205"/>
                      <a:pt x="3525" y="13157"/>
                      <a:pt x="3549" y="13097"/>
                    </a:cubicBezTo>
                    <a:cubicBezTo>
                      <a:pt x="3573" y="13038"/>
                      <a:pt x="3549" y="13002"/>
                      <a:pt x="3597" y="12990"/>
                    </a:cubicBezTo>
                    <a:cubicBezTo>
                      <a:pt x="3668" y="12967"/>
                      <a:pt x="3716" y="12907"/>
                      <a:pt x="3739" y="12847"/>
                    </a:cubicBezTo>
                    <a:cubicBezTo>
                      <a:pt x="3751" y="12800"/>
                      <a:pt x="3716" y="12800"/>
                      <a:pt x="3704" y="12788"/>
                    </a:cubicBezTo>
                    <a:lnTo>
                      <a:pt x="3704" y="12788"/>
                    </a:lnTo>
                    <a:cubicBezTo>
                      <a:pt x="3712" y="12793"/>
                      <a:pt x="3720" y="12796"/>
                      <a:pt x="3728" y="12796"/>
                    </a:cubicBezTo>
                    <a:cubicBezTo>
                      <a:pt x="3791" y="12796"/>
                      <a:pt x="3847" y="12649"/>
                      <a:pt x="3847" y="12586"/>
                    </a:cubicBezTo>
                    <a:cubicBezTo>
                      <a:pt x="3847" y="12550"/>
                      <a:pt x="3882" y="12502"/>
                      <a:pt x="3918" y="12502"/>
                    </a:cubicBezTo>
                    <a:cubicBezTo>
                      <a:pt x="3950" y="12502"/>
                      <a:pt x="3925" y="12540"/>
                      <a:pt x="3944" y="12540"/>
                    </a:cubicBezTo>
                    <a:cubicBezTo>
                      <a:pt x="3947" y="12540"/>
                      <a:pt x="3950" y="12539"/>
                      <a:pt x="3954" y="12538"/>
                    </a:cubicBezTo>
                    <a:cubicBezTo>
                      <a:pt x="3989" y="12526"/>
                      <a:pt x="3978" y="12478"/>
                      <a:pt x="3978" y="12455"/>
                    </a:cubicBezTo>
                    <a:cubicBezTo>
                      <a:pt x="4001" y="12407"/>
                      <a:pt x="4025" y="12359"/>
                      <a:pt x="4085" y="12324"/>
                    </a:cubicBezTo>
                    <a:cubicBezTo>
                      <a:pt x="4090" y="12329"/>
                      <a:pt x="4094" y="12331"/>
                      <a:pt x="4097" y="12331"/>
                    </a:cubicBezTo>
                    <a:cubicBezTo>
                      <a:pt x="4118" y="12331"/>
                      <a:pt x="4110" y="12247"/>
                      <a:pt x="4120" y="12216"/>
                    </a:cubicBezTo>
                    <a:cubicBezTo>
                      <a:pt x="4156" y="12145"/>
                      <a:pt x="4228" y="12097"/>
                      <a:pt x="4239" y="12026"/>
                    </a:cubicBezTo>
                    <a:cubicBezTo>
                      <a:pt x="4263" y="11954"/>
                      <a:pt x="4311" y="11895"/>
                      <a:pt x="4359" y="11859"/>
                    </a:cubicBezTo>
                    <a:cubicBezTo>
                      <a:pt x="4406" y="11800"/>
                      <a:pt x="4513" y="11716"/>
                      <a:pt x="4513" y="11645"/>
                    </a:cubicBezTo>
                    <a:cubicBezTo>
                      <a:pt x="4513" y="11621"/>
                      <a:pt x="4585" y="11609"/>
                      <a:pt x="4609" y="11597"/>
                    </a:cubicBezTo>
                    <a:cubicBezTo>
                      <a:pt x="4620" y="11573"/>
                      <a:pt x="4632" y="11538"/>
                      <a:pt x="4656" y="11502"/>
                    </a:cubicBezTo>
                    <a:cubicBezTo>
                      <a:pt x="4692" y="11454"/>
                      <a:pt x="4728" y="11407"/>
                      <a:pt x="4751" y="11359"/>
                    </a:cubicBezTo>
                    <a:cubicBezTo>
                      <a:pt x="4787" y="11300"/>
                      <a:pt x="4751" y="11300"/>
                      <a:pt x="4811" y="11264"/>
                    </a:cubicBezTo>
                    <a:cubicBezTo>
                      <a:pt x="4870" y="11228"/>
                      <a:pt x="4990" y="11133"/>
                      <a:pt x="4918" y="11073"/>
                    </a:cubicBezTo>
                    <a:lnTo>
                      <a:pt x="4918" y="11073"/>
                    </a:lnTo>
                    <a:cubicBezTo>
                      <a:pt x="4924" y="11079"/>
                      <a:pt x="4932" y="11081"/>
                      <a:pt x="4940" y="11081"/>
                    </a:cubicBezTo>
                    <a:cubicBezTo>
                      <a:pt x="5025" y="11081"/>
                      <a:pt x="5205" y="10817"/>
                      <a:pt x="5216" y="10752"/>
                    </a:cubicBezTo>
                    <a:cubicBezTo>
                      <a:pt x="5240" y="10669"/>
                      <a:pt x="5394" y="10716"/>
                      <a:pt x="5382" y="10597"/>
                    </a:cubicBezTo>
                    <a:cubicBezTo>
                      <a:pt x="5382" y="10550"/>
                      <a:pt x="5347" y="10514"/>
                      <a:pt x="5430" y="10478"/>
                    </a:cubicBezTo>
                    <a:cubicBezTo>
                      <a:pt x="5466" y="10442"/>
                      <a:pt x="5490" y="10407"/>
                      <a:pt x="5525" y="10359"/>
                    </a:cubicBezTo>
                    <a:lnTo>
                      <a:pt x="5525" y="10359"/>
                    </a:lnTo>
                    <a:cubicBezTo>
                      <a:pt x="5525" y="10359"/>
                      <a:pt x="5518" y="10390"/>
                      <a:pt x="5533" y="10390"/>
                    </a:cubicBezTo>
                    <a:cubicBezTo>
                      <a:pt x="5537" y="10390"/>
                      <a:pt x="5542" y="10388"/>
                      <a:pt x="5549" y="10383"/>
                    </a:cubicBezTo>
                    <a:cubicBezTo>
                      <a:pt x="5573" y="10359"/>
                      <a:pt x="5597" y="10335"/>
                      <a:pt x="5621" y="10311"/>
                    </a:cubicBezTo>
                    <a:cubicBezTo>
                      <a:pt x="5668" y="10252"/>
                      <a:pt x="5752" y="10204"/>
                      <a:pt x="5799" y="10133"/>
                    </a:cubicBezTo>
                    <a:lnTo>
                      <a:pt x="5799" y="10133"/>
                    </a:lnTo>
                    <a:cubicBezTo>
                      <a:pt x="5780" y="10148"/>
                      <a:pt x="5758" y="10155"/>
                      <a:pt x="5737" y="10155"/>
                    </a:cubicBezTo>
                    <a:cubicBezTo>
                      <a:pt x="5692" y="10155"/>
                      <a:pt x="5652" y="10122"/>
                      <a:pt x="5668" y="10073"/>
                    </a:cubicBezTo>
                    <a:cubicBezTo>
                      <a:pt x="5681" y="10058"/>
                      <a:pt x="5690" y="10052"/>
                      <a:pt x="5699" y="10052"/>
                    </a:cubicBezTo>
                    <a:cubicBezTo>
                      <a:pt x="5722" y="10052"/>
                      <a:pt x="5731" y="10100"/>
                      <a:pt x="5740" y="10109"/>
                    </a:cubicBezTo>
                    <a:cubicBezTo>
                      <a:pt x="5740" y="10110"/>
                      <a:pt x="5741" y="10110"/>
                      <a:pt x="5743" y="10110"/>
                    </a:cubicBezTo>
                    <a:cubicBezTo>
                      <a:pt x="5759" y="10110"/>
                      <a:pt x="5813" y="10036"/>
                      <a:pt x="5835" y="10014"/>
                    </a:cubicBezTo>
                    <a:cubicBezTo>
                      <a:pt x="5859" y="9990"/>
                      <a:pt x="5930" y="9978"/>
                      <a:pt x="5930" y="9954"/>
                    </a:cubicBezTo>
                    <a:cubicBezTo>
                      <a:pt x="5930" y="9930"/>
                      <a:pt x="5918" y="9907"/>
                      <a:pt x="5954" y="9871"/>
                    </a:cubicBezTo>
                    <a:cubicBezTo>
                      <a:pt x="6013" y="9847"/>
                      <a:pt x="6073" y="9799"/>
                      <a:pt x="6133" y="9764"/>
                    </a:cubicBezTo>
                    <a:lnTo>
                      <a:pt x="6133" y="9764"/>
                    </a:lnTo>
                    <a:cubicBezTo>
                      <a:pt x="6131" y="9764"/>
                      <a:pt x="6130" y="9764"/>
                      <a:pt x="6129" y="9764"/>
                    </a:cubicBezTo>
                    <a:cubicBezTo>
                      <a:pt x="6084" y="9764"/>
                      <a:pt x="6312" y="9525"/>
                      <a:pt x="6335" y="9502"/>
                    </a:cubicBezTo>
                    <a:cubicBezTo>
                      <a:pt x="6347" y="9466"/>
                      <a:pt x="6275" y="9478"/>
                      <a:pt x="6287" y="9442"/>
                    </a:cubicBezTo>
                    <a:cubicBezTo>
                      <a:pt x="6292" y="9422"/>
                      <a:pt x="6308" y="9415"/>
                      <a:pt x="6325" y="9415"/>
                    </a:cubicBezTo>
                    <a:cubicBezTo>
                      <a:pt x="6347" y="9415"/>
                      <a:pt x="6371" y="9426"/>
                      <a:pt x="6380" y="9438"/>
                    </a:cubicBezTo>
                    <a:lnTo>
                      <a:pt x="6380" y="9438"/>
                    </a:lnTo>
                    <a:cubicBezTo>
                      <a:pt x="6360" y="9404"/>
                      <a:pt x="6372" y="9371"/>
                      <a:pt x="6406" y="9371"/>
                    </a:cubicBezTo>
                    <a:cubicBezTo>
                      <a:pt x="6414" y="9366"/>
                      <a:pt x="6420" y="9364"/>
                      <a:pt x="6426" y="9364"/>
                    </a:cubicBezTo>
                    <a:cubicBezTo>
                      <a:pt x="6442" y="9364"/>
                      <a:pt x="6452" y="9378"/>
                      <a:pt x="6464" y="9378"/>
                    </a:cubicBezTo>
                    <a:cubicBezTo>
                      <a:pt x="6468" y="9378"/>
                      <a:pt x="6473" y="9376"/>
                      <a:pt x="6478" y="9371"/>
                    </a:cubicBezTo>
                    <a:cubicBezTo>
                      <a:pt x="6514" y="9347"/>
                      <a:pt x="6466" y="9276"/>
                      <a:pt x="6514" y="9240"/>
                    </a:cubicBezTo>
                    <a:cubicBezTo>
                      <a:pt x="6525" y="9228"/>
                      <a:pt x="6645" y="9204"/>
                      <a:pt x="6621" y="9180"/>
                    </a:cubicBezTo>
                    <a:cubicBezTo>
                      <a:pt x="6597" y="9168"/>
                      <a:pt x="6573" y="9180"/>
                      <a:pt x="6585" y="9145"/>
                    </a:cubicBezTo>
                    <a:cubicBezTo>
                      <a:pt x="6597" y="9133"/>
                      <a:pt x="6609" y="9121"/>
                      <a:pt x="6621" y="9109"/>
                    </a:cubicBezTo>
                    <a:cubicBezTo>
                      <a:pt x="6624" y="9108"/>
                      <a:pt x="6628" y="9108"/>
                      <a:pt x="6631" y="9108"/>
                    </a:cubicBezTo>
                    <a:cubicBezTo>
                      <a:pt x="6660" y="9108"/>
                      <a:pt x="6669" y="9143"/>
                      <a:pt x="6692" y="9143"/>
                    </a:cubicBezTo>
                    <a:cubicBezTo>
                      <a:pt x="6699" y="9143"/>
                      <a:pt x="6706" y="9140"/>
                      <a:pt x="6716" y="9133"/>
                    </a:cubicBezTo>
                    <a:cubicBezTo>
                      <a:pt x="6740" y="9109"/>
                      <a:pt x="6775" y="9073"/>
                      <a:pt x="6799" y="9037"/>
                    </a:cubicBezTo>
                    <a:cubicBezTo>
                      <a:pt x="6799" y="9026"/>
                      <a:pt x="6799" y="9014"/>
                      <a:pt x="6799" y="9002"/>
                    </a:cubicBezTo>
                    <a:cubicBezTo>
                      <a:pt x="6847" y="8954"/>
                      <a:pt x="6895" y="8895"/>
                      <a:pt x="6942" y="8835"/>
                    </a:cubicBezTo>
                    <a:cubicBezTo>
                      <a:pt x="6980" y="8797"/>
                      <a:pt x="6989" y="8769"/>
                      <a:pt x="6972" y="8769"/>
                    </a:cubicBezTo>
                    <a:cubicBezTo>
                      <a:pt x="6962" y="8769"/>
                      <a:pt x="6944" y="8778"/>
                      <a:pt x="6918" y="8799"/>
                    </a:cubicBezTo>
                    <a:cubicBezTo>
                      <a:pt x="6954" y="8740"/>
                      <a:pt x="7002" y="8704"/>
                      <a:pt x="7061" y="8680"/>
                    </a:cubicBezTo>
                    <a:cubicBezTo>
                      <a:pt x="7109" y="8680"/>
                      <a:pt x="7180" y="8656"/>
                      <a:pt x="7216" y="8597"/>
                    </a:cubicBezTo>
                    <a:cubicBezTo>
                      <a:pt x="7240" y="8537"/>
                      <a:pt x="7216" y="8537"/>
                      <a:pt x="7264" y="8490"/>
                    </a:cubicBezTo>
                    <a:cubicBezTo>
                      <a:pt x="7287" y="8478"/>
                      <a:pt x="7311" y="8454"/>
                      <a:pt x="7335" y="8430"/>
                    </a:cubicBezTo>
                    <a:cubicBezTo>
                      <a:pt x="7335" y="8430"/>
                      <a:pt x="7311" y="8418"/>
                      <a:pt x="7323" y="8406"/>
                    </a:cubicBezTo>
                    <a:cubicBezTo>
                      <a:pt x="7347" y="8359"/>
                      <a:pt x="7430" y="8311"/>
                      <a:pt x="7466" y="8264"/>
                    </a:cubicBezTo>
                    <a:cubicBezTo>
                      <a:pt x="7502" y="8204"/>
                      <a:pt x="7514" y="8156"/>
                      <a:pt x="7573" y="8145"/>
                    </a:cubicBezTo>
                    <a:cubicBezTo>
                      <a:pt x="7633" y="8121"/>
                      <a:pt x="7680" y="8073"/>
                      <a:pt x="7704" y="8014"/>
                    </a:cubicBezTo>
                    <a:cubicBezTo>
                      <a:pt x="7704" y="8005"/>
                      <a:pt x="7701" y="8002"/>
                      <a:pt x="7695" y="8002"/>
                    </a:cubicBezTo>
                    <a:cubicBezTo>
                      <a:pt x="7675" y="8002"/>
                      <a:pt x="7630" y="8040"/>
                      <a:pt x="7621" y="8049"/>
                    </a:cubicBezTo>
                    <a:cubicBezTo>
                      <a:pt x="7645" y="8014"/>
                      <a:pt x="7680" y="7978"/>
                      <a:pt x="7716" y="7966"/>
                    </a:cubicBezTo>
                    <a:cubicBezTo>
                      <a:pt x="7752" y="7954"/>
                      <a:pt x="7788" y="7942"/>
                      <a:pt x="7823" y="7918"/>
                    </a:cubicBezTo>
                    <a:cubicBezTo>
                      <a:pt x="7883" y="7883"/>
                      <a:pt x="7871" y="7835"/>
                      <a:pt x="7942" y="7799"/>
                    </a:cubicBezTo>
                    <a:cubicBezTo>
                      <a:pt x="7966" y="7787"/>
                      <a:pt x="8073" y="7787"/>
                      <a:pt x="8049" y="7740"/>
                    </a:cubicBezTo>
                    <a:cubicBezTo>
                      <a:pt x="8038" y="7704"/>
                      <a:pt x="8014" y="7656"/>
                      <a:pt x="8097" y="7633"/>
                    </a:cubicBezTo>
                    <a:cubicBezTo>
                      <a:pt x="8145" y="7621"/>
                      <a:pt x="8157" y="7633"/>
                      <a:pt x="8216" y="7597"/>
                    </a:cubicBezTo>
                    <a:cubicBezTo>
                      <a:pt x="8228" y="7585"/>
                      <a:pt x="8359" y="7502"/>
                      <a:pt x="8347" y="7478"/>
                    </a:cubicBezTo>
                    <a:cubicBezTo>
                      <a:pt x="8323" y="7454"/>
                      <a:pt x="8252" y="7454"/>
                      <a:pt x="8323" y="7394"/>
                    </a:cubicBezTo>
                    <a:cubicBezTo>
                      <a:pt x="8341" y="7383"/>
                      <a:pt x="8353" y="7378"/>
                      <a:pt x="8361" y="7378"/>
                    </a:cubicBezTo>
                    <a:cubicBezTo>
                      <a:pt x="8386" y="7378"/>
                      <a:pt x="8377" y="7421"/>
                      <a:pt x="8395" y="7430"/>
                    </a:cubicBezTo>
                    <a:cubicBezTo>
                      <a:pt x="8395" y="7430"/>
                      <a:pt x="8407" y="7347"/>
                      <a:pt x="8419" y="7335"/>
                    </a:cubicBezTo>
                    <a:cubicBezTo>
                      <a:pt x="8426" y="7303"/>
                      <a:pt x="8440" y="7293"/>
                      <a:pt x="8455" y="7293"/>
                    </a:cubicBezTo>
                    <a:cubicBezTo>
                      <a:pt x="8462" y="7293"/>
                      <a:pt x="8470" y="7295"/>
                      <a:pt x="8478" y="7299"/>
                    </a:cubicBezTo>
                    <a:cubicBezTo>
                      <a:pt x="8561" y="7275"/>
                      <a:pt x="8633" y="7240"/>
                      <a:pt x="8680" y="7180"/>
                    </a:cubicBezTo>
                    <a:cubicBezTo>
                      <a:pt x="8728" y="7121"/>
                      <a:pt x="8609" y="7097"/>
                      <a:pt x="8633" y="7073"/>
                    </a:cubicBezTo>
                    <a:cubicBezTo>
                      <a:pt x="8645" y="7061"/>
                      <a:pt x="8657" y="7058"/>
                      <a:pt x="8670" y="7058"/>
                    </a:cubicBezTo>
                    <a:cubicBezTo>
                      <a:pt x="8683" y="7058"/>
                      <a:pt x="8698" y="7061"/>
                      <a:pt x="8716" y="7061"/>
                    </a:cubicBezTo>
                    <a:cubicBezTo>
                      <a:pt x="8752" y="7049"/>
                      <a:pt x="8788" y="7025"/>
                      <a:pt x="8823" y="7002"/>
                    </a:cubicBezTo>
                    <a:cubicBezTo>
                      <a:pt x="8871" y="6966"/>
                      <a:pt x="9002" y="6942"/>
                      <a:pt x="9026" y="6894"/>
                    </a:cubicBezTo>
                    <a:cubicBezTo>
                      <a:pt x="9061" y="6859"/>
                      <a:pt x="9038" y="6811"/>
                      <a:pt x="9073" y="6811"/>
                    </a:cubicBezTo>
                    <a:cubicBezTo>
                      <a:pt x="9085" y="6811"/>
                      <a:pt x="9094" y="6814"/>
                      <a:pt x="9103" y="6814"/>
                    </a:cubicBezTo>
                    <a:cubicBezTo>
                      <a:pt x="9112" y="6814"/>
                      <a:pt x="9121" y="6811"/>
                      <a:pt x="9133" y="6799"/>
                    </a:cubicBezTo>
                    <a:cubicBezTo>
                      <a:pt x="9216" y="6740"/>
                      <a:pt x="9192" y="6644"/>
                      <a:pt x="9264" y="6585"/>
                    </a:cubicBezTo>
                    <a:cubicBezTo>
                      <a:pt x="9281" y="6567"/>
                      <a:pt x="9301" y="6558"/>
                      <a:pt x="9320" y="6552"/>
                    </a:cubicBezTo>
                    <a:lnTo>
                      <a:pt x="9320" y="6552"/>
                    </a:lnTo>
                    <a:cubicBezTo>
                      <a:pt x="9316" y="6571"/>
                      <a:pt x="9320" y="6588"/>
                      <a:pt x="9337" y="6588"/>
                    </a:cubicBezTo>
                    <a:cubicBezTo>
                      <a:pt x="9345" y="6588"/>
                      <a:pt x="9356" y="6584"/>
                      <a:pt x="9371" y="6573"/>
                    </a:cubicBezTo>
                    <a:cubicBezTo>
                      <a:pt x="9383" y="6561"/>
                      <a:pt x="9395" y="6549"/>
                      <a:pt x="9407" y="6549"/>
                    </a:cubicBezTo>
                    <a:lnTo>
                      <a:pt x="9407" y="6546"/>
                    </a:lnTo>
                    <a:lnTo>
                      <a:pt x="9407" y="6546"/>
                    </a:lnTo>
                    <a:cubicBezTo>
                      <a:pt x="9438" y="6546"/>
                      <a:pt x="9467" y="6544"/>
                      <a:pt x="9490" y="6525"/>
                    </a:cubicBezTo>
                    <a:cubicBezTo>
                      <a:pt x="9502" y="6501"/>
                      <a:pt x="9454" y="6501"/>
                      <a:pt x="9442" y="6501"/>
                    </a:cubicBezTo>
                    <a:cubicBezTo>
                      <a:pt x="9466" y="6484"/>
                      <a:pt x="9487" y="6484"/>
                      <a:pt x="9506" y="6484"/>
                    </a:cubicBezTo>
                    <a:cubicBezTo>
                      <a:pt x="9526" y="6484"/>
                      <a:pt x="9544" y="6484"/>
                      <a:pt x="9562" y="6466"/>
                    </a:cubicBezTo>
                    <a:cubicBezTo>
                      <a:pt x="9597" y="6430"/>
                      <a:pt x="9644" y="6383"/>
                      <a:pt x="9692" y="6336"/>
                    </a:cubicBezTo>
                    <a:lnTo>
                      <a:pt x="9692" y="6336"/>
                    </a:lnTo>
                    <a:cubicBezTo>
                      <a:pt x="9688" y="6339"/>
                      <a:pt x="9687" y="6340"/>
                      <a:pt x="9687" y="6340"/>
                    </a:cubicBezTo>
                    <a:cubicBezTo>
                      <a:pt x="9687" y="6340"/>
                      <a:pt x="9730" y="6295"/>
                      <a:pt x="9740" y="6275"/>
                    </a:cubicBezTo>
                    <a:cubicBezTo>
                      <a:pt x="9752" y="6251"/>
                      <a:pt x="9776" y="6240"/>
                      <a:pt x="9812" y="6216"/>
                    </a:cubicBezTo>
                    <a:cubicBezTo>
                      <a:pt x="9883" y="6180"/>
                      <a:pt x="9943" y="6132"/>
                      <a:pt x="9990" y="6073"/>
                    </a:cubicBezTo>
                    <a:cubicBezTo>
                      <a:pt x="10001" y="6062"/>
                      <a:pt x="10031" y="5974"/>
                      <a:pt x="10045" y="5974"/>
                    </a:cubicBezTo>
                    <a:cubicBezTo>
                      <a:pt x="10047" y="5974"/>
                      <a:pt x="10049" y="5975"/>
                      <a:pt x="10050" y="5978"/>
                    </a:cubicBezTo>
                    <a:cubicBezTo>
                      <a:pt x="10064" y="5985"/>
                      <a:pt x="10086" y="6012"/>
                      <a:pt x="10111" y="6012"/>
                    </a:cubicBezTo>
                    <a:cubicBezTo>
                      <a:pt x="10129" y="6012"/>
                      <a:pt x="10149" y="5998"/>
                      <a:pt x="10169" y="5954"/>
                    </a:cubicBezTo>
                    <a:cubicBezTo>
                      <a:pt x="10188" y="5921"/>
                      <a:pt x="10201" y="5875"/>
                      <a:pt x="10223" y="5835"/>
                    </a:cubicBezTo>
                    <a:lnTo>
                      <a:pt x="10223" y="5835"/>
                    </a:lnTo>
                    <a:cubicBezTo>
                      <a:pt x="10243" y="5822"/>
                      <a:pt x="10265" y="5802"/>
                      <a:pt x="10266" y="5785"/>
                    </a:cubicBezTo>
                    <a:lnTo>
                      <a:pt x="10266" y="5785"/>
                    </a:lnTo>
                    <a:cubicBezTo>
                      <a:pt x="10279" y="5775"/>
                      <a:pt x="10294" y="5768"/>
                      <a:pt x="10312" y="5763"/>
                    </a:cubicBezTo>
                    <a:cubicBezTo>
                      <a:pt x="10371" y="5763"/>
                      <a:pt x="10419" y="5751"/>
                      <a:pt x="10478" y="5728"/>
                    </a:cubicBezTo>
                    <a:cubicBezTo>
                      <a:pt x="10526" y="5704"/>
                      <a:pt x="10514" y="5680"/>
                      <a:pt x="10562" y="5656"/>
                    </a:cubicBezTo>
                    <a:cubicBezTo>
                      <a:pt x="10597" y="5632"/>
                      <a:pt x="10645" y="5644"/>
                      <a:pt x="10681" y="5620"/>
                    </a:cubicBezTo>
                    <a:cubicBezTo>
                      <a:pt x="10693" y="5620"/>
                      <a:pt x="10681" y="5585"/>
                      <a:pt x="10681" y="5573"/>
                    </a:cubicBezTo>
                    <a:cubicBezTo>
                      <a:pt x="10728" y="5489"/>
                      <a:pt x="10835" y="5537"/>
                      <a:pt x="10871" y="5501"/>
                    </a:cubicBezTo>
                    <a:lnTo>
                      <a:pt x="10871" y="5501"/>
                    </a:lnTo>
                    <a:cubicBezTo>
                      <a:pt x="10869" y="5504"/>
                      <a:pt x="10865" y="5505"/>
                      <a:pt x="10862" y="5505"/>
                    </a:cubicBezTo>
                    <a:cubicBezTo>
                      <a:pt x="10832" y="5505"/>
                      <a:pt x="10777" y="5427"/>
                      <a:pt x="10883" y="5406"/>
                    </a:cubicBezTo>
                    <a:cubicBezTo>
                      <a:pt x="10931" y="5406"/>
                      <a:pt x="10978" y="5394"/>
                      <a:pt x="11014" y="5358"/>
                    </a:cubicBezTo>
                    <a:cubicBezTo>
                      <a:pt x="11029" y="5354"/>
                      <a:pt x="11040" y="5351"/>
                      <a:pt x="11048" y="5351"/>
                    </a:cubicBezTo>
                    <a:cubicBezTo>
                      <a:pt x="11059" y="5351"/>
                      <a:pt x="11066" y="5356"/>
                      <a:pt x="11072" y="5367"/>
                    </a:cubicBezTo>
                    <a:lnTo>
                      <a:pt x="11072" y="5367"/>
                    </a:lnTo>
                    <a:cubicBezTo>
                      <a:pt x="11045" y="5308"/>
                      <a:pt x="11252" y="5226"/>
                      <a:pt x="11217" y="5168"/>
                    </a:cubicBezTo>
                    <a:lnTo>
                      <a:pt x="11217" y="5168"/>
                    </a:lnTo>
                    <a:cubicBezTo>
                      <a:pt x="11220" y="5173"/>
                      <a:pt x="11226" y="5176"/>
                      <a:pt x="11234" y="5176"/>
                    </a:cubicBezTo>
                    <a:cubicBezTo>
                      <a:pt x="11278" y="5176"/>
                      <a:pt x="11377" y="5103"/>
                      <a:pt x="11407" y="5073"/>
                    </a:cubicBezTo>
                    <a:cubicBezTo>
                      <a:pt x="11431" y="5049"/>
                      <a:pt x="11467" y="5025"/>
                      <a:pt x="11490" y="4989"/>
                    </a:cubicBezTo>
                    <a:cubicBezTo>
                      <a:pt x="11490" y="4989"/>
                      <a:pt x="11490" y="4930"/>
                      <a:pt x="11502" y="4930"/>
                    </a:cubicBezTo>
                    <a:cubicBezTo>
                      <a:pt x="11514" y="4942"/>
                      <a:pt x="11538" y="5001"/>
                      <a:pt x="11562" y="5013"/>
                    </a:cubicBezTo>
                    <a:cubicBezTo>
                      <a:pt x="11574" y="4977"/>
                      <a:pt x="11609" y="4942"/>
                      <a:pt x="11598" y="4906"/>
                    </a:cubicBezTo>
                    <a:cubicBezTo>
                      <a:pt x="11574" y="4870"/>
                      <a:pt x="11586" y="4811"/>
                      <a:pt x="11633" y="4787"/>
                    </a:cubicBezTo>
                    <a:cubicBezTo>
                      <a:pt x="11644" y="4809"/>
                      <a:pt x="11655" y="4872"/>
                      <a:pt x="11676" y="4872"/>
                    </a:cubicBezTo>
                    <a:cubicBezTo>
                      <a:pt x="11677" y="4872"/>
                      <a:pt x="11679" y="4871"/>
                      <a:pt x="11681" y="4870"/>
                    </a:cubicBezTo>
                    <a:cubicBezTo>
                      <a:pt x="11705" y="4870"/>
                      <a:pt x="11740" y="4811"/>
                      <a:pt x="11740" y="4787"/>
                    </a:cubicBezTo>
                    <a:cubicBezTo>
                      <a:pt x="11764" y="4775"/>
                      <a:pt x="11800" y="4751"/>
                      <a:pt x="11836" y="4751"/>
                    </a:cubicBezTo>
                    <a:cubicBezTo>
                      <a:pt x="11859" y="4751"/>
                      <a:pt x="11895" y="4751"/>
                      <a:pt x="11919" y="4739"/>
                    </a:cubicBezTo>
                    <a:cubicBezTo>
                      <a:pt x="11943" y="4727"/>
                      <a:pt x="11931" y="4656"/>
                      <a:pt x="11955" y="4644"/>
                    </a:cubicBezTo>
                    <a:lnTo>
                      <a:pt x="12014" y="4644"/>
                    </a:lnTo>
                    <a:cubicBezTo>
                      <a:pt x="12038" y="4632"/>
                      <a:pt x="12062" y="4620"/>
                      <a:pt x="12086" y="4608"/>
                    </a:cubicBezTo>
                    <a:cubicBezTo>
                      <a:pt x="12145" y="4573"/>
                      <a:pt x="12169" y="4537"/>
                      <a:pt x="12229" y="4501"/>
                    </a:cubicBezTo>
                    <a:cubicBezTo>
                      <a:pt x="12300" y="4454"/>
                      <a:pt x="12312" y="4489"/>
                      <a:pt x="12348" y="4454"/>
                    </a:cubicBezTo>
                    <a:cubicBezTo>
                      <a:pt x="12371" y="4406"/>
                      <a:pt x="12371" y="4406"/>
                      <a:pt x="12360" y="4383"/>
                    </a:cubicBezTo>
                    <a:lnTo>
                      <a:pt x="12360" y="4383"/>
                    </a:lnTo>
                    <a:cubicBezTo>
                      <a:pt x="12374" y="4412"/>
                      <a:pt x="12385" y="4432"/>
                      <a:pt x="12410" y="4432"/>
                    </a:cubicBezTo>
                    <a:cubicBezTo>
                      <a:pt x="12425" y="4432"/>
                      <a:pt x="12447" y="4424"/>
                      <a:pt x="12479" y="4406"/>
                    </a:cubicBezTo>
                    <a:cubicBezTo>
                      <a:pt x="12467" y="4394"/>
                      <a:pt x="12467" y="4382"/>
                      <a:pt x="12467" y="4382"/>
                    </a:cubicBezTo>
                    <a:cubicBezTo>
                      <a:pt x="12514" y="4346"/>
                      <a:pt x="12693" y="4263"/>
                      <a:pt x="12705" y="4215"/>
                    </a:cubicBezTo>
                    <a:cubicBezTo>
                      <a:pt x="12705" y="4215"/>
                      <a:pt x="12633" y="4180"/>
                      <a:pt x="12681" y="4168"/>
                    </a:cubicBezTo>
                    <a:cubicBezTo>
                      <a:pt x="12717" y="4144"/>
                      <a:pt x="12776" y="4156"/>
                      <a:pt x="12812" y="4144"/>
                    </a:cubicBezTo>
                    <a:cubicBezTo>
                      <a:pt x="12919" y="4096"/>
                      <a:pt x="13026" y="4049"/>
                      <a:pt x="13122" y="3989"/>
                    </a:cubicBezTo>
                    <a:cubicBezTo>
                      <a:pt x="13169" y="3954"/>
                      <a:pt x="13193" y="3918"/>
                      <a:pt x="13241" y="3882"/>
                    </a:cubicBezTo>
                    <a:cubicBezTo>
                      <a:pt x="13324" y="3834"/>
                      <a:pt x="13312" y="3823"/>
                      <a:pt x="13324" y="3763"/>
                    </a:cubicBezTo>
                    <a:cubicBezTo>
                      <a:pt x="13324" y="3774"/>
                      <a:pt x="13360" y="3783"/>
                      <a:pt x="13398" y="3783"/>
                    </a:cubicBezTo>
                    <a:cubicBezTo>
                      <a:pt x="13443" y="3783"/>
                      <a:pt x="13491" y="3771"/>
                      <a:pt x="13491" y="3739"/>
                    </a:cubicBezTo>
                    <a:cubicBezTo>
                      <a:pt x="13491" y="3720"/>
                      <a:pt x="13462" y="3716"/>
                      <a:pt x="13428" y="3716"/>
                    </a:cubicBezTo>
                    <a:cubicBezTo>
                      <a:pt x="13405" y="3716"/>
                      <a:pt x="13379" y="3718"/>
                      <a:pt x="13358" y="3718"/>
                    </a:cubicBezTo>
                    <a:cubicBezTo>
                      <a:pt x="13332" y="3718"/>
                      <a:pt x="13312" y="3715"/>
                      <a:pt x="13312" y="3703"/>
                    </a:cubicBezTo>
                    <a:lnTo>
                      <a:pt x="13467" y="3692"/>
                    </a:lnTo>
                    <a:cubicBezTo>
                      <a:pt x="13525" y="3692"/>
                      <a:pt x="13595" y="3692"/>
                      <a:pt x="13609" y="3725"/>
                    </a:cubicBezTo>
                    <a:lnTo>
                      <a:pt x="13609" y="3725"/>
                    </a:lnTo>
                    <a:cubicBezTo>
                      <a:pt x="13589" y="3667"/>
                      <a:pt x="13705" y="3643"/>
                      <a:pt x="13741" y="3584"/>
                    </a:cubicBezTo>
                    <a:cubicBezTo>
                      <a:pt x="13774" y="3568"/>
                      <a:pt x="13792" y="3559"/>
                      <a:pt x="13802" y="3559"/>
                    </a:cubicBezTo>
                    <a:cubicBezTo>
                      <a:pt x="13815" y="3559"/>
                      <a:pt x="13818" y="3571"/>
                      <a:pt x="13824" y="3596"/>
                    </a:cubicBezTo>
                    <a:cubicBezTo>
                      <a:pt x="13827" y="3607"/>
                      <a:pt x="13835" y="3610"/>
                      <a:pt x="13845" y="3610"/>
                    </a:cubicBezTo>
                    <a:cubicBezTo>
                      <a:pt x="13860" y="3610"/>
                      <a:pt x="13880" y="3601"/>
                      <a:pt x="13894" y="3601"/>
                    </a:cubicBezTo>
                    <a:cubicBezTo>
                      <a:pt x="13900" y="3601"/>
                      <a:pt x="13905" y="3603"/>
                      <a:pt x="13907" y="3608"/>
                    </a:cubicBezTo>
                    <a:lnTo>
                      <a:pt x="13848" y="3489"/>
                    </a:lnTo>
                    <a:cubicBezTo>
                      <a:pt x="13861" y="3483"/>
                      <a:pt x="13873" y="3480"/>
                      <a:pt x="13886" y="3480"/>
                    </a:cubicBezTo>
                    <a:cubicBezTo>
                      <a:pt x="13938" y="3480"/>
                      <a:pt x="13983" y="3526"/>
                      <a:pt x="13990" y="3526"/>
                    </a:cubicBezTo>
                    <a:cubicBezTo>
                      <a:pt x="13990" y="3526"/>
                      <a:pt x="13991" y="3526"/>
                      <a:pt x="13991" y="3525"/>
                    </a:cubicBezTo>
                    <a:cubicBezTo>
                      <a:pt x="14025" y="3491"/>
                      <a:pt x="14058" y="3393"/>
                      <a:pt x="14133" y="3393"/>
                    </a:cubicBezTo>
                    <a:cubicBezTo>
                      <a:pt x="14137" y="3393"/>
                      <a:pt x="14141" y="3393"/>
                      <a:pt x="14145" y="3394"/>
                    </a:cubicBezTo>
                    <a:cubicBezTo>
                      <a:pt x="14229" y="3394"/>
                      <a:pt x="14395" y="3346"/>
                      <a:pt x="14407" y="3263"/>
                    </a:cubicBezTo>
                    <a:cubicBezTo>
                      <a:pt x="14407" y="3239"/>
                      <a:pt x="14538" y="3215"/>
                      <a:pt x="14562" y="3168"/>
                    </a:cubicBezTo>
                    <a:cubicBezTo>
                      <a:pt x="14574" y="3139"/>
                      <a:pt x="14588" y="3130"/>
                      <a:pt x="14602" y="3130"/>
                    </a:cubicBezTo>
                    <a:cubicBezTo>
                      <a:pt x="14628" y="3130"/>
                      <a:pt x="14655" y="3157"/>
                      <a:pt x="14683" y="3157"/>
                    </a:cubicBezTo>
                    <a:cubicBezTo>
                      <a:pt x="14687" y="3157"/>
                      <a:pt x="14690" y="3157"/>
                      <a:pt x="14693" y="3156"/>
                    </a:cubicBezTo>
                    <a:cubicBezTo>
                      <a:pt x="14741" y="3144"/>
                      <a:pt x="14753" y="3084"/>
                      <a:pt x="14812" y="3072"/>
                    </a:cubicBezTo>
                    <a:cubicBezTo>
                      <a:pt x="14826" y="3065"/>
                      <a:pt x="14836" y="3063"/>
                      <a:pt x="14843" y="3063"/>
                    </a:cubicBezTo>
                    <a:cubicBezTo>
                      <a:pt x="14860" y="3063"/>
                      <a:pt x="14860" y="3079"/>
                      <a:pt x="14860" y="3096"/>
                    </a:cubicBezTo>
                    <a:cubicBezTo>
                      <a:pt x="14862" y="3100"/>
                      <a:pt x="14864" y="3101"/>
                      <a:pt x="14868" y="3101"/>
                    </a:cubicBezTo>
                    <a:cubicBezTo>
                      <a:pt x="14891" y="3101"/>
                      <a:pt x="14943" y="3049"/>
                      <a:pt x="14943" y="3049"/>
                    </a:cubicBezTo>
                    <a:cubicBezTo>
                      <a:pt x="14967" y="3013"/>
                      <a:pt x="14979" y="3025"/>
                      <a:pt x="15003" y="3013"/>
                    </a:cubicBezTo>
                    <a:cubicBezTo>
                      <a:pt x="15072" y="3003"/>
                      <a:pt x="14984" y="2918"/>
                      <a:pt x="15022" y="2918"/>
                    </a:cubicBezTo>
                    <a:cubicBezTo>
                      <a:pt x="15030" y="2918"/>
                      <a:pt x="15043" y="2922"/>
                      <a:pt x="15062" y="2930"/>
                    </a:cubicBezTo>
                    <a:cubicBezTo>
                      <a:pt x="15076" y="2932"/>
                      <a:pt x="15089" y="2932"/>
                      <a:pt x="15102" y="2932"/>
                    </a:cubicBezTo>
                    <a:cubicBezTo>
                      <a:pt x="15168" y="2932"/>
                      <a:pt x="15223" y="2906"/>
                      <a:pt x="15253" y="2846"/>
                    </a:cubicBezTo>
                    <a:cubicBezTo>
                      <a:pt x="15283" y="2800"/>
                      <a:pt x="15309" y="2774"/>
                      <a:pt x="15343" y="2774"/>
                    </a:cubicBezTo>
                    <a:cubicBezTo>
                      <a:pt x="15361" y="2774"/>
                      <a:pt x="15382" y="2782"/>
                      <a:pt x="15408" y="2799"/>
                    </a:cubicBezTo>
                    <a:cubicBezTo>
                      <a:pt x="15410" y="2800"/>
                      <a:pt x="15413" y="2801"/>
                      <a:pt x="15416" y="2801"/>
                    </a:cubicBezTo>
                    <a:cubicBezTo>
                      <a:pt x="15455" y="2801"/>
                      <a:pt x="15540" y="2689"/>
                      <a:pt x="15596" y="2689"/>
                    </a:cubicBezTo>
                    <a:cubicBezTo>
                      <a:pt x="15600" y="2689"/>
                      <a:pt x="15604" y="2689"/>
                      <a:pt x="15607" y="2691"/>
                    </a:cubicBezTo>
                    <a:lnTo>
                      <a:pt x="15607" y="2691"/>
                    </a:lnTo>
                    <a:cubicBezTo>
                      <a:pt x="15578" y="2676"/>
                      <a:pt x="15675" y="2564"/>
                      <a:pt x="15708" y="2564"/>
                    </a:cubicBezTo>
                    <a:cubicBezTo>
                      <a:pt x="15718" y="2564"/>
                      <a:pt x="15722" y="2573"/>
                      <a:pt x="15717" y="2596"/>
                    </a:cubicBezTo>
                    <a:cubicBezTo>
                      <a:pt x="15727" y="2619"/>
                      <a:pt x="15738" y="2627"/>
                      <a:pt x="15750" y="2627"/>
                    </a:cubicBezTo>
                    <a:cubicBezTo>
                      <a:pt x="15785" y="2627"/>
                      <a:pt x="15828" y="2563"/>
                      <a:pt x="15872" y="2537"/>
                    </a:cubicBezTo>
                    <a:cubicBezTo>
                      <a:pt x="15919" y="2513"/>
                      <a:pt x="15955" y="2501"/>
                      <a:pt x="16003" y="2501"/>
                    </a:cubicBezTo>
                    <a:cubicBezTo>
                      <a:pt x="16019" y="2501"/>
                      <a:pt x="16024" y="2506"/>
                      <a:pt x="16033" y="2506"/>
                    </a:cubicBezTo>
                    <a:cubicBezTo>
                      <a:pt x="16037" y="2506"/>
                      <a:pt x="16043" y="2505"/>
                      <a:pt x="16050" y="2501"/>
                    </a:cubicBezTo>
                    <a:cubicBezTo>
                      <a:pt x="16086" y="2477"/>
                      <a:pt x="16229" y="2406"/>
                      <a:pt x="16217" y="2370"/>
                    </a:cubicBezTo>
                    <a:lnTo>
                      <a:pt x="16217" y="2370"/>
                    </a:lnTo>
                    <a:cubicBezTo>
                      <a:pt x="16226" y="2398"/>
                      <a:pt x="16228" y="2425"/>
                      <a:pt x="16262" y="2425"/>
                    </a:cubicBezTo>
                    <a:cubicBezTo>
                      <a:pt x="16272" y="2425"/>
                      <a:pt x="16284" y="2423"/>
                      <a:pt x="16300" y="2418"/>
                    </a:cubicBezTo>
                    <a:cubicBezTo>
                      <a:pt x="16332" y="2407"/>
                      <a:pt x="16372" y="2342"/>
                      <a:pt x="16398" y="2342"/>
                    </a:cubicBezTo>
                    <a:cubicBezTo>
                      <a:pt x="16401" y="2342"/>
                      <a:pt x="16405" y="2343"/>
                      <a:pt x="16408" y="2346"/>
                    </a:cubicBezTo>
                    <a:cubicBezTo>
                      <a:pt x="16408" y="2346"/>
                      <a:pt x="16443" y="2322"/>
                      <a:pt x="16443" y="2310"/>
                    </a:cubicBezTo>
                    <a:cubicBezTo>
                      <a:pt x="16443" y="2299"/>
                      <a:pt x="16479" y="2287"/>
                      <a:pt x="16491" y="2287"/>
                    </a:cubicBezTo>
                    <a:cubicBezTo>
                      <a:pt x="16558" y="2287"/>
                      <a:pt x="16656" y="2276"/>
                      <a:pt x="16639" y="2207"/>
                    </a:cubicBezTo>
                    <a:lnTo>
                      <a:pt x="16639" y="2207"/>
                    </a:lnTo>
                    <a:cubicBezTo>
                      <a:pt x="16646" y="2221"/>
                      <a:pt x="16659" y="2239"/>
                      <a:pt x="16675" y="2239"/>
                    </a:cubicBezTo>
                    <a:cubicBezTo>
                      <a:pt x="16685" y="2239"/>
                      <a:pt x="16695" y="2232"/>
                      <a:pt x="16705" y="2215"/>
                    </a:cubicBezTo>
                    <a:cubicBezTo>
                      <a:pt x="16741" y="2168"/>
                      <a:pt x="16729" y="2179"/>
                      <a:pt x="16789" y="2144"/>
                    </a:cubicBezTo>
                    <a:lnTo>
                      <a:pt x="16789" y="2144"/>
                    </a:lnTo>
                    <a:cubicBezTo>
                      <a:pt x="16757" y="2165"/>
                      <a:pt x="16782" y="2205"/>
                      <a:pt x="16821" y="2205"/>
                    </a:cubicBezTo>
                    <a:cubicBezTo>
                      <a:pt x="16826" y="2205"/>
                      <a:pt x="16831" y="2205"/>
                      <a:pt x="16836" y="2203"/>
                    </a:cubicBezTo>
                    <a:cubicBezTo>
                      <a:pt x="16872" y="2179"/>
                      <a:pt x="16920" y="2168"/>
                      <a:pt x="16955" y="2144"/>
                    </a:cubicBezTo>
                    <a:cubicBezTo>
                      <a:pt x="17027" y="2084"/>
                      <a:pt x="17027" y="2072"/>
                      <a:pt x="17015" y="2025"/>
                    </a:cubicBezTo>
                    <a:cubicBezTo>
                      <a:pt x="17045" y="2012"/>
                      <a:pt x="17063" y="2006"/>
                      <a:pt x="17075" y="2006"/>
                    </a:cubicBezTo>
                    <a:cubicBezTo>
                      <a:pt x="17096" y="2006"/>
                      <a:pt x="17099" y="2022"/>
                      <a:pt x="17122" y="2037"/>
                    </a:cubicBezTo>
                    <a:cubicBezTo>
                      <a:pt x="17134" y="2013"/>
                      <a:pt x="17134" y="1977"/>
                      <a:pt x="17134" y="1953"/>
                    </a:cubicBezTo>
                    <a:cubicBezTo>
                      <a:pt x="17158" y="2001"/>
                      <a:pt x="17182" y="2037"/>
                      <a:pt x="17229" y="2060"/>
                    </a:cubicBezTo>
                    <a:cubicBezTo>
                      <a:pt x="17253" y="2025"/>
                      <a:pt x="17277" y="1989"/>
                      <a:pt x="17301" y="1941"/>
                    </a:cubicBezTo>
                    <a:cubicBezTo>
                      <a:pt x="17348" y="1882"/>
                      <a:pt x="17432" y="1870"/>
                      <a:pt x="17515" y="1858"/>
                    </a:cubicBezTo>
                    <a:cubicBezTo>
                      <a:pt x="17563" y="1858"/>
                      <a:pt x="17717" y="1822"/>
                      <a:pt x="17705" y="1775"/>
                    </a:cubicBezTo>
                    <a:cubicBezTo>
                      <a:pt x="17694" y="1739"/>
                      <a:pt x="17682" y="1703"/>
                      <a:pt x="17670" y="1668"/>
                    </a:cubicBezTo>
                    <a:cubicBezTo>
                      <a:pt x="17678" y="1664"/>
                      <a:pt x="17685" y="1663"/>
                      <a:pt x="17692" y="1663"/>
                    </a:cubicBezTo>
                    <a:cubicBezTo>
                      <a:pt x="17728" y="1663"/>
                      <a:pt x="17739" y="1706"/>
                      <a:pt x="17741" y="1730"/>
                    </a:cubicBezTo>
                    <a:lnTo>
                      <a:pt x="17741" y="1730"/>
                    </a:lnTo>
                    <a:cubicBezTo>
                      <a:pt x="17743" y="1724"/>
                      <a:pt x="17753" y="1721"/>
                      <a:pt x="17766" y="1721"/>
                    </a:cubicBezTo>
                    <a:cubicBezTo>
                      <a:pt x="17795" y="1721"/>
                      <a:pt x="17841" y="1736"/>
                      <a:pt x="17848" y="1751"/>
                    </a:cubicBezTo>
                    <a:cubicBezTo>
                      <a:pt x="17848" y="1769"/>
                      <a:pt x="17855" y="1794"/>
                      <a:pt x="17880" y="1794"/>
                    </a:cubicBezTo>
                    <a:cubicBezTo>
                      <a:pt x="17888" y="1794"/>
                      <a:pt x="17897" y="1792"/>
                      <a:pt x="17908" y="1787"/>
                    </a:cubicBezTo>
                    <a:lnTo>
                      <a:pt x="17862" y="1671"/>
                    </a:lnTo>
                    <a:lnTo>
                      <a:pt x="17862" y="1671"/>
                    </a:lnTo>
                    <a:cubicBezTo>
                      <a:pt x="17870" y="1689"/>
                      <a:pt x="17894" y="1696"/>
                      <a:pt x="17925" y="1696"/>
                    </a:cubicBezTo>
                    <a:cubicBezTo>
                      <a:pt x="18007" y="1696"/>
                      <a:pt x="18143" y="1649"/>
                      <a:pt x="18194" y="1632"/>
                    </a:cubicBezTo>
                    <a:lnTo>
                      <a:pt x="18194" y="1632"/>
                    </a:lnTo>
                    <a:cubicBezTo>
                      <a:pt x="18187" y="1633"/>
                      <a:pt x="18181" y="1634"/>
                      <a:pt x="18176" y="1634"/>
                    </a:cubicBezTo>
                    <a:cubicBezTo>
                      <a:pt x="18143" y="1634"/>
                      <a:pt x="18134" y="1606"/>
                      <a:pt x="18134" y="1596"/>
                    </a:cubicBezTo>
                    <a:cubicBezTo>
                      <a:pt x="18148" y="1590"/>
                      <a:pt x="18162" y="1588"/>
                      <a:pt x="18176" y="1588"/>
                    </a:cubicBezTo>
                    <a:cubicBezTo>
                      <a:pt x="18216" y="1588"/>
                      <a:pt x="18254" y="1608"/>
                      <a:pt x="18290" y="1608"/>
                    </a:cubicBezTo>
                    <a:cubicBezTo>
                      <a:pt x="18314" y="1608"/>
                      <a:pt x="18337" y="1599"/>
                      <a:pt x="18360" y="1572"/>
                    </a:cubicBezTo>
                    <a:cubicBezTo>
                      <a:pt x="18360" y="1562"/>
                      <a:pt x="18406" y="1497"/>
                      <a:pt x="18441" y="1497"/>
                    </a:cubicBezTo>
                    <a:cubicBezTo>
                      <a:pt x="18446" y="1497"/>
                      <a:pt x="18451" y="1498"/>
                      <a:pt x="18456" y="1501"/>
                    </a:cubicBezTo>
                    <a:cubicBezTo>
                      <a:pt x="18476" y="1531"/>
                      <a:pt x="18428" y="1578"/>
                      <a:pt x="18448" y="1578"/>
                    </a:cubicBezTo>
                    <a:cubicBezTo>
                      <a:pt x="18452" y="1578"/>
                      <a:pt x="18458" y="1576"/>
                      <a:pt x="18467" y="1572"/>
                    </a:cubicBezTo>
                    <a:cubicBezTo>
                      <a:pt x="18539" y="1548"/>
                      <a:pt x="18551" y="1501"/>
                      <a:pt x="18634" y="1489"/>
                    </a:cubicBezTo>
                    <a:cubicBezTo>
                      <a:pt x="18717" y="1477"/>
                      <a:pt x="18801" y="1441"/>
                      <a:pt x="18872" y="1406"/>
                    </a:cubicBezTo>
                    <a:cubicBezTo>
                      <a:pt x="18941" y="1354"/>
                      <a:pt x="18960" y="1285"/>
                      <a:pt x="18930" y="1285"/>
                    </a:cubicBezTo>
                    <a:cubicBezTo>
                      <a:pt x="18918" y="1285"/>
                      <a:pt x="18899" y="1295"/>
                      <a:pt x="18872" y="1322"/>
                    </a:cubicBezTo>
                    <a:cubicBezTo>
                      <a:pt x="18920" y="1275"/>
                      <a:pt x="18967" y="1239"/>
                      <a:pt x="19003" y="1191"/>
                    </a:cubicBezTo>
                    <a:cubicBezTo>
                      <a:pt x="19039" y="1156"/>
                      <a:pt x="19075" y="1144"/>
                      <a:pt x="19110" y="1108"/>
                    </a:cubicBezTo>
                    <a:cubicBezTo>
                      <a:pt x="19122" y="1084"/>
                      <a:pt x="19134" y="1048"/>
                      <a:pt x="19134" y="1013"/>
                    </a:cubicBezTo>
                    <a:cubicBezTo>
                      <a:pt x="19146" y="941"/>
                      <a:pt x="19122" y="965"/>
                      <a:pt x="19087" y="953"/>
                    </a:cubicBezTo>
                    <a:cubicBezTo>
                      <a:pt x="19087" y="983"/>
                      <a:pt x="19082" y="1003"/>
                      <a:pt x="19076" y="1003"/>
                    </a:cubicBezTo>
                    <a:cubicBezTo>
                      <a:pt x="19072" y="1003"/>
                      <a:pt x="19067" y="995"/>
                      <a:pt x="19063" y="977"/>
                    </a:cubicBezTo>
                    <a:cubicBezTo>
                      <a:pt x="19051" y="941"/>
                      <a:pt x="19051" y="894"/>
                      <a:pt x="19063" y="858"/>
                    </a:cubicBezTo>
                    <a:cubicBezTo>
                      <a:pt x="19068" y="840"/>
                      <a:pt x="19075" y="834"/>
                      <a:pt x="19082" y="834"/>
                    </a:cubicBezTo>
                    <a:cubicBezTo>
                      <a:pt x="19101" y="834"/>
                      <a:pt x="19124" y="871"/>
                      <a:pt x="19140" y="871"/>
                    </a:cubicBezTo>
                    <a:cubicBezTo>
                      <a:pt x="19149" y="871"/>
                      <a:pt x="19155" y="862"/>
                      <a:pt x="19158" y="834"/>
                    </a:cubicBezTo>
                    <a:cubicBezTo>
                      <a:pt x="19168" y="782"/>
                      <a:pt x="19124" y="595"/>
                      <a:pt x="19089" y="595"/>
                    </a:cubicBezTo>
                    <a:cubicBezTo>
                      <a:pt x="19084" y="595"/>
                      <a:pt x="19079" y="599"/>
                      <a:pt x="19075" y="608"/>
                    </a:cubicBezTo>
                    <a:cubicBezTo>
                      <a:pt x="19060" y="651"/>
                      <a:pt x="19055" y="672"/>
                      <a:pt x="19045" y="672"/>
                    </a:cubicBezTo>
                    <a:cubicBezTo>
                      <a:pt x="19038" y="672"/>
                      <a:pt x="19029" y="663"/>
                      <a:pt x="19015" y="644"/>
                    </a:cubicBezTo>
                    <a:cubicBezTo>
                      <a:pt x="18979" y="608"/>
                      <a:pt x="18967" y="560"/>
                      <a:pt x="18967" y="525"/>
                    </a:cubicBezTo>
                    <a:cubicBezTo>
                      <a:pt x="18967" y="453"/>
                      <a:pt x="19110" y="489"/>
                      <a:pt x="19110" y="465"/>
                    </a:cubicBezTo>
                    <a:cubicBezTo>
                      <a:pt x="19098" y="417"/>
                      <a:pt x="19063" y="370"/>
                      <a:pt x="19015" y="334"/>
                    </a:cubicBezTo>
                    <a:cubicBezTo>
                      <a:pt x="19002" y="324"/>
                      <a:pt x="18992" y="320"/>
                      <a:pt x="18984" y="320"/>
                    </a:cubicBezTo>
                    <a:cubicBezTo>
                      <a:pt x="18968" y="320"/>
                      <a:pt x="18960" y="336"/>
                      <a:pt x="18943" y="336"/>
                    </a:cubicBezTo>
                    <a:cubicBezTo>
                      <a:pt x="18940" y="336"/>
                      <a:pt x="18936" y="335"/>
                      <a:pt x="18932" y="334"/>
                    </a:cubicBezTo>
                    <a:cubicBezTo>
                      <a:pt x="18848" y="286"/>
                      <a:pt x="18944" y="215"/>
                      <a:pt x="18860" y="179"/>
                    </a:cubicBezTo>
                    <a:cubicBezTo>
                      <a:pt x="18836" y="169"/>
                      <a:pt x="18815" y="164"/>
                      <a:pt x="18796" y="164"/>
                    </a:cubicBezTo>
                    <a:cubicBezTo>
                      <a:pt x="18751" y="164"/>
                      <a:pt x="18722" y="190"/>
                      <a:pt x="18706" y="215"/>
                    </a:cubicBezTo>
                    <a:cubicBezTo>
                      <a:pt x="18717" y="191"/>
                      <a:pt x="18753" y="155"/>
                      <a:pt x="18741" y="120"/>
                    </a:cubicBezTo>
                    <a:cubicBezTo>
                      <a:pt x="18694" y="48"/>
                      <a:pt x="18622" y="1"/>
                      <a:pt x="18527" y="1"/>
                    </a:cubicBezTo>
                    <a:close/>
                    <a:moveTo>
                      <a:pt x="734" y="17658"/>
                    </a:moveTo>
                    <a:cubicBezTo>
                      <a:pt x="735" y="17660"/>
                      <a:pt x="742" y="17661"/>
                      <a:pt x="748" y="17661"/>
                    </a:cubicBezTo>
                    <a:cubicBezTo>
                      <a:pt x="759" y="17661"/>
                      <a:pt x="768" y="17658"/>
                      <a:pt x="734" y="17658"/>
                    </a:cubicBezTo>
                    <a:close/>
                    <a:moveTo>
                      <a:pt x="9126" y="4917"/>
                    </a:moveTo>
                    <a:cubicBezTo>
                      <a:pt x="9125" y="4917"/>
                      <a:pt x="9123" y="4918"/>
                      <a:pt x="9121" y="4918"/>
                    </a:cubicBezTo>
                    <a:cubicBezTo>
                      <a:pt x="9109" y="4942"/>
                      <a:pt x="9097" y="4954"/>
                      <a:pt x="9073" y="4966"/>
                    </a:cubicBezTo>
                    <a:cubicBezTo>
                      <a:pt x="9050" y="4989"/>
                      <a:pt x="9014" y="5001"/>
                      <a:pt x="8978" y="5013"/>
                    </a:cubicBezTo>
                    <a:cubicBezTo>
                      <a:pt x="8907" y="5037"/>
                      <a:pt x="8823" y="5085"/>
                      <a:pt x="8764" y="5144"/>
                    </a:cubicBezTo>
                    <a:cubicBezTo>
                      <a:pt x="8716" y="5180"/>
                      <a:pt x="8811" y="5192"/>
                      <a:pt x="8752" y="5251"/>
                    </a:cubicBezTo>
                    <a:cubicBezTo>
                      <a:pt x="8716" y="5287"/>
                      <a:pt x="8680" y="5311"/>
                      <a:pt x="8633" y="5311"/>
                    </a:cubicBezTo>
                    <a:cubicBezTo>
                      <a:pt x="8621" y="5305"/>
                      <a:pt x="8615" y="5302"/>
                      <a:pt x="8608" y="5302"/>
                    </a:cubicBezTo>
                    <a:cubicBezTo>
                      <a:pt x="8600" y="5302"/>
                      <a:pt x="8591" y="5305"/>
                      <a:pt x="8573" y="5311"/>
                    </a:cubicBezTo>
                    <a:cubicBezTo>
                      <a:pt x="8526" y="5358"/>
                      <a:pt x="8550" y="5335"/>
                      <a:pt x="8561" y="5382"/>
                    </a:cubicBezTo>
                    <a:cubicBezTo>
                      <a:pt x="8561" y="5394"/>
                      <a:pt x="8526" y="5430"/>
                      <a:pt x="8502" y="5442"/>
                    </a:cubicBezTo>
                    <a:cubicBezTo>
                      <a:pt x="8459" y="5442"/>
                      <a:pt x="8466" y="5391"/>
                      <a:pt x="8441" y="5391"/>
                    </a:cubicBezTo>
                    <a:cubicBezTo>
                      <a:pt x="8431" y="5391"/>
                      <a:pt x="8417" y="5398"/>
                      <a:pt x="8395" y="5418"/>
                    </a:cubicBezTo>
                    <a:cubicBezTo>
                      <a:pt x="8371" y="5442"/>
                      <a:pt x="8323" y="5513"/>
                      <a:pt x="8335" y="5537"/>
                    </a:cubicBezTo>
                    <a:cubicBezTo>
                      <a:pt x="8323" y="5549"/>
                      <a:pt x="8299" y="5561"/>
                      <a:pt x="8276" y="5585"/>
                    </a:cubicBezTo>
                    <a:cubicBezTo>
                      <a:pt x="8240" y="5644"/>
                      <a:pt x="8180" y="5716"/>
                      <a:pt x="8133" y="5775"/>
                    </a:cubicBezTo>
                    <a:cubicBezTo>
                      <a:pt x="8085" y="5775"/>
                      <a:pt x="8157" y="5644"/>
                      <a:pt x="8145" y="5632"/>
                    </a:cubicBezTo>
                    <a:lnTo>
                      <a:pt x="8145" y="5632"/>
                    </a:lnTo>
                    <a:cubicBezTo>
                      <a:pt x="8157" y="5656"/>
                      <a:pt x="7990" y="5823"/>
                      <a:pt x="7978" y="5859"/>
                    </a:cubicBezTo>
                    <a:cubicBezTo>
                      <a:pt x="7966" y="5894"/>
                      <a:pt x="7918" y="5930"/>
                      <a:pt x="7883" y="5930"/>
                    </a:cubicBezTo>
                    <a:cubicBezTo>
                      <a:pt x="7799" y="5942"/>
                      <a:pt x="7835" y="5966"/>
                      <a:pt x="7799" y="6001"/>
                    </a:cubicBezTo>
                    <a:cubicBezTo>
                      <a:pt x="7764" y="6025"/>
                      <a:pt x="7752" y="6037"/>
                      <a:pt x="7716" y="6049"/>
                    </a:cubicBezTo>
                    <a:cubicBezTo>
                      <a:pt x="7704" y="6049"/>
                      <a:pt x="7692" y="6061"/>
                      <a:pt x="7680" y="6073"/>
                    </a:cubicBezTo>
                    <a:cubicBezTo>
                      <a:pt x="7657" y="6097"/>
                      <a:pt x="7657" y="6132"/>
                      <a:pt x="7692" y="6132"/>
                    </a:cubicBezTo>
                    <a:cubicBezTo>
                      <a:pt x="7696" y="6131"/>
                      <a:pt x="7699" y="6130"/>
                      <a:pt x="7702" y="6130"/>
                    </a:cubicBezTo>
                    <a:cubicBezTo>
                      <a:pt x="7721" y="6130"/>
                      <a:pt x="7733" y="6159"/>
                      <a:pt x="7692" y="6180"/>
                    </a:cubicBezTo>
                    <a:cubicBezTo>
                      <a:pt x="7662" y="6192"/>
                      <a:pt x="7645" y="6192"/>
                      <a:pt x="7628" y="6192"/>
                    </a:cubicBezTo>
                    <a:cubicBezTo>
                      <a:pt x="7612" y="6192"/>
                      <a:pt x="7597" y="6192"/>
                      <a:pt x="7573" y="6204"/>
                    </a:cubicBezTo>
                    <a:cubicBezTo>
                      <a:pt x="7537" y="6228"/>
                      <a:pt x="7502" y="6263"/>
                      <a:pt x="7478" y="6311"/>
                    </a:cubicBezTo>
                    <a:cubicBezTo>
                      <a:pt x="7454" y="6335"/>
                      <a:pt x="7418" y="6359"/>
                      <a:pt x="7395" y="6370"/>
                    </a:cubicBezTo>
                    <a:cubicBezTo>
                      <a:pt x="7371" y="6370"/>
                      <a:pt x="7359" y="6370"/>
                      <a:pt x="7347" y="6382"/>
                    </a:cubicBezTo>
                    <a:cubicBezTo>
                      <a:pt x="7311" y="6418"/>
                      <a:pt x="7335" y="6430"/>
                      <a:pt x="7287" y="6466"/>
                    </a:cubicBezTo>
                    <a:cubicBezTo>
                      <a:pt x="7264" y="6490"/>
                      <a:pt x="7228" y="6501"/>
                      <a:pt x="7204" y="6525"/>
                    </a:cubicBezTo>
                    <a:cubicBezTo>
                      <a:pt x="7121" y="6573"/>
                      <a:pt x="7061" y="6644"/>
                      <a:pt x="7014" y="6740"/>
                    </a:cubicBezTo>
                    <a:cubicBezTo>
                      <a:pt x="6998" y="6771"/>
                      <a:pt x="6992" y="6787"/>
                      <a:pt x="6980" y="6787"/>
                    </a:cubicBezTo>
                    <a:cubicBezTo>
                      <a:pt x="6974" y="6787"/>
                      <a:pt x="6966" y="6783"/>
                      <a:pt x="6954" y="6775"/>
                    </a:cubicBezTo>
                    <a:cubicBezTo>
                      <a:pt x="6958" y="6754"/>
                      <a:pt x="6957" y="6747"/>
                      <a:pt x="6951" y="6747"/>
                    </a:cubicBezTo>
                    <a:cubicBezTo>
                      <a:pt x="6942" y="6747"/>
                      <a:pt x="6922" y="6772"/>
                      <a:pt x="6906" y="6787"/>
                    </a:cubicBezTo>
                    <a:cubicBezTo>
                      <a:pt x="6859" y="6811"/>
                      <a:pt x="6823" y="6859"/>
                      <a:pt x="6799" y="6894"/>
                    </a:cubicBezTo>
                    <a:cubicBezTo>
                      <a:pt x="6775" y="6930"/>
                      <a:pt x="6775" y="6966"/>
                      <a:pt x="6728" y="6990"/>
                    </a:cubicBezTo>
                    <a:cubicBezTo>
                      <a:pt x="6723" y="6985"/>
                      <a:pt x="6717" y="6982"/>
                      <a:pt x="6710" y="6982"/>
                    </a:cubicBezTo>
                    <a:cubicBezTo>
                      <a:pt x="6670" y="6982"/>
                      <a:pt x="6605" y="7066"/>
                      <a:pt x="6585" y="7097"/>
                    </a:cubicBezTo>
                    <a:cubicBezTo>
                      <a:pt x="6561" y="7132"/>
                      <a:pt x="6561" y="7216"/>
                      <a:pt x="6537" y="7216"/>
                    </a:cubicBezTo>
                    <a:cubicBezTo>
                      <a:pt x="6478" y="7216"/>
                      <a:pt x="6418" y="7240"/>
                      <a:pt x="6383" y="7275"/>
                    </a:cubicBezTo>
                    <a:cubicBezTo>
                      <a:pt x="6287" y="7359"/>
                      <a:pt x="6204" y="7442"/>
                      <a:pt x="6121" y="7537"/>
                    </a:cubicBezTo>
                    <a:lnTo>
                      <a:pt x="6037" y="7644"/>
                    </a:lnTo>
                    <a:cubicBezTo>
                      <a:pt x="6013" y="7668"/>
                      <a:pt x="6013" y="7692"/>
                      <a:pt x="6002" y="7716"/>
                    </a:cubicBezTo>
                    <a:cubicBezTo>
                      <a:pt x="5978" y="7728"/>
                      <a:pt x="5918" y="7728"/>
                      <a:pt x="5894" y="7740"/>
                    </a:cubicBezTo>
                    <a:cubicBezTo>
                      <a:pt x="5859" y="7752"/>
                      <a:pt x="5823" y="7775"/>
                      <a:pt x="5799" y="7811"/>
                    </a:cubicBezTo>
                    <a:cubicBezTo>
                      <a:pt x="5752" y="7847"/>
                      <a:pt x="5728" y="7894"/>
                      <a:pt x="5752" y="7918"/>
                    </a:cubicBezTo>
                    <a:cubicBezTo>
                      <a:pt x="5750" y="7916"/>
                      <a:pt x="5747" y="7915"/>
                      <a:pt x="5745" y="7915"/>
                    </a:cubicBezTo>
                    <a:cubicBezTo>
                      <a:pt x="5720" y="7915"/>
                      <a:pt x="5679" y="8027"/>
                      <a:pt x="5668" y="8049"/>
                    </a:cubicBezTo>
                    <a:cubicBezTo>
                      <a:pt x="5644" y="8073"/>
                      <a:pt x="5573" y="8085"/>
                      <a:pt x="5549" y="8109"/>
                    </a:cubicBezTo>
                    <a:cubicBezTo>
                      <a:pt x="5502" y="8133"/>
                      <a:pt x="5466" y="8168"/>
                      <a:pt x="5430" y="8216"/>
                    </a:cubicBezTo>
                    <a:cubicBezTo>
                      <a:pt x="5406" y="8252"/>
                      <a:pt x="5454" y="8264"/>
                      <a:pt x="5466" y="8287"/>
                    </a:cubicBezTo>
                    <a:cubicBezTo>
                      <a:pt x="5442" y="8311"/>
                      <a:pt x="5430" y="8335"/>
                      <a:pt x="5406" y="8347"/>
                    </a:cubicBezTo>
                    <a:cubicBezTo>
                      <a:pt x="5394" y="8347"/>
                      <a:pt x="5394" y="8335"/>
                      <a:pt x="5382" y="8335"/>
                    </a:cubicBezTo>
                    <a:cubicBezTo>
                      <a:pt x="5371" y="8335"/>
                      <a:pt x="5335" y="8383"/>
                      <a:pt x="5323" y="8395"/>
                    </a:cubicBezTo>
                    <a:cubicBezTo>
                      <a:pt x="5317" y="8400"/>
                      <a:pt x="5308" y="8400"/>
                      <a:pt x="5299" y="8400"/>
                    </a:cubicBezTo>
                    <a:cubicBezTo>
                      <a:pt x="5290" y="8400"/>
                      <a:pt x="5281" y="8400"/>
                      <a:pt x="5275" y="8406"/>
                    </a:cubicBezTo>
                    <a:cubicBezTo>
                      <a:pt x="5240" y="8430"/>
                      <a:pt x="5228" y="8454"/>
                      <a:pt x="5204" y="8478"/>
                    </a:cubicBezTo>
                    <a:cubicBezTo>
                      <a:pt x="5156" y="8537"/>
                      <a:pt x="5132" y="8597"/>
                      <a:pt x="5109" y="8668"/>
                    </a:cubicBezTo>
                    <a:cubicBezTo>
                      <a:pt x="5086" y="8714"/>
                      <a:pt x="5074" y="8729"/>
                      <a:pt x="5064" y="8729"/>
                    </a:cubicBezTo>
                    <a:cubicBezTo>
                      <a:pt x="5053" y="8729"/>
                      <a:pt x="5044" y="8711"/>
                      <a:pt x="5025" y="8692"/>
                    </a:cubicBezTo>
                    <a:lnTo>
                      <a:pt x="5025" y="8692"/>
                    </a:lnTo>
                    <a:cubicBezTo>
                      <a:pt x="5049" y="8716"/>
                      <a:pt x="4990" y="8740"/>
                      <a:pt x="4990" y="8776"/>
                    </a:cubicBezTo>
                    <a:cubicBezTo>
                      <a:pt x="4990" y="8776"/>
                      <a:pt x="5001" y="8799"/>
                      <a:pt x="5001" y="8811"/>
                    </a:cubicBezTo>
                    <a:cubicBezTo>
                      <a:pt x="4990" y="8823"/>
                      <a:pt x="4978" y="8823"/>
                      <a:pt x="4964" y="8823"/>
                    </a:cubicBezTo>
                    <a:cubicBezTo>
                      <a:pt x="4951" y="8823"/>
                      <a:pt x="4936" y="8823"/>
                      <a:pt x="4918" y="8835"/>
                    </a:cubicBezTo>
                    <a:cubicBezTo>
                      <a:pt x="4894" y="8847"/>
                      <a:pt x="4894" y="8918"/>
                      <a:pt x="4870" y="8954"/>
                    </a:cubicBezTo>
                    <a:cubicBezTo>
                      <a:pt x="4858" y="8979"/>
                      <a:pt x="4851" y="8988"/>
                      <a:pt x="4848" y="8988"/>
                    </a:cubicBezTo>
                    <a:cubicBezTo>
                      <a:pt x="4842" y="8988"/>
                      <a:pt x="4847" y="8958"/>
                      <a:pt x="4847" y="8942"/>
                    </a:cubicBezTo>
                    <a:cubicBezTo>
                      <a:pt x="4854" y="8919"/>
                      <a:pt x="4837" y="8890"/>
                      <a:pt x="4817" y="8890"/>
                    </a:cubicBezTo>
                    <a:cubicBezTo>
                      <a:pt x="4806" y="8890"/>
                      <a:pt x="4795" y="8898"/>
                      <a:pt x="4787" y="8918"/>
                    </a:cubicBezTo>
                    <a:cubicBezTo>
                      <a:pt x="4751" y="8978"/>
                      <a:pt x="4728" y="9049"/>
                      <a:pt x="4763" y="9085"/>
                    </a:cubicBezTo>
                    <a:cubicBezTo>
                      <a:pt x="4756" y="9079"/>
                      <a:pt x="4748" y="9076"/>
                      <a:pt x="4740" y="9076"/>
                    </a:cubicBezTo>
                    <a:cubicBezTo>
                      <a:pt x="4654" y="9076"/>
                      <a:pt x="4505" y="9351"/>
                      <a:pt x="4442" y="9351"/>
                    </a:cubicBezTo>
                    <a:cubicBezTo>
                      <a:pt x="4437" y="9351"/>
                      <a:pt x="4433" y="9350"/>
                      <a:pt x="4430" y="9347"/>
                    </a:cubicBezTo>
                    <a:cubicBezTo>
                      <a:pt x="4347" y="9371"/>
                      <a:pt x="4347" y="9478"/>
                      <a:pt x="4299" y="9549"/>
                    </a:cubicBezTo>
                    <a:cubicBezTo>
                      <a:pt x="4251" y="9621"/>
                      <a:pt x="4216" y="9645"/>
                      <a:pt x="4180" y="9692"/>
                    </a:cubicBezTo>
                    <a:cubicBezTo>
                      <a:pt x="4132" y="9740"/>
                      <a:pt x="4085" y="9847"/>
                      <a:pt x="4025" y="9907"/>
                    </a:cubicBezTo>
                    <a:cubicBezTo>
                      <a:pt x="3966" y="9966"/>
                      <a:pt x="3954" y="9954"/>
                      <a:pt x="3894" y="10014"/>
                    </a:cubicBezTo>
                    <a:cubicBezTo>
                      <a:pt x="3882" y="10038"/>
                      <a:pt x="3847" y="10085"/>
                      <a:pt x="3847" y="10109"/>
                    </a:cubicBezTo>
                    <a:cubicBezTo>
                      <a:pt x="3847" y="10145"/>
                      <a:pt x="3870" y="10133"/>
                      <a:pt x="3847" y="10157"/>
                    </a:cubicBezTo>
                    <a:cubicBezTo>
                      <a:pt x="3829" y="10169"/>
                      <a:pt x="3808" y="10175"/>
                      <a:pt x="3787" y="10175"/>
                    </a:cubicBezTo>
                    <a:cubicBezTo>
                      <a:pt x="3766" y="10175"/>
                      <a:pt x="3745" y="10169"/>
                      <a:pt x="3727" y="10157"/>
                    </a:cubicBezTo>
                    <a:lnTo>
                      <a:pt x="3727" y="10157"/>
                    </a:lnTo>
                    <a:cubicBezTo>
                      <a:pt x="3775" y="10192"/>
                      <a:pt x="3430" y="10609"/>
                      <a:pt x="3382" y="10669"/>
                    </a:cubicBezTo>
                    <a:cubicBezTo>
                      <a:pt x="3335" y="10716"/>
                      <a:pt x="3263" y="10776"/>
                      <a:pt x="3227" y="10835"/>
                    </a:cubicBezTo>
                    <a:cubicBezTo>
                      <a:pt x="3180" y="10895"/>
                      <a:pt x="3156" y="10954"/>
                      <a:pt x="3132" y="11014"/>
                    </a:cubicBezTo>
                    <a:cubicBezTo>
                      <a:pt x="3132" y="11034"/>
                      <a:pt x="3132" y="11115"/>
                      <a:pt x="3140" y="11116"/>
                    </a:cubicBezTo>
                    <a:lnTo>
                      <a:pt x="3140" y="11116"/>
                    </a:lnTo>
                    <a:cubicBezTo>
                      <a:pt x="3134" y="11123"/>
                      <a:pt x="3128" y="11125"/>
                      <a:pt x="3122" y="11125"/>
                    </a:cubicBezTo>
                    <a:cubicBezTo>
                      <a:pt x="3109" y="11125"/>
                      <a:pt x="3095" y="11118"/>
                      <a:pt x="3080" y="11118"/>
                    </a:cubicBezTo>
                    <a:cubicBezTo>
                      <a:pt x="3066" y="11118"/>
                      <a:pt x="3050" y="11125"/>
                      <a:pt x="3037" y="11157"/>
                    </a:cubicBezTo>
                    <a:cubicBezTo>
                      <a:pt x="3037" y="11169"/>
                      <a:pt x="3025" y="11264"/>
                      <a:pt x="3001" y="11264"/>
                    </a:cubicBezTo>
                    <a:cubicBezTo>
                      <a:pt x="3000" y="11265"/>
                      <a:pt x="2999" y="11265"/>
                      <a:pt x="2998" y="11265"/>
                    </a:cubicBezTo>
                    <a:cubicBezTo>
                      <a:pt x="2981" y="11265"/>
                      <a:pt x="2977" y="11204"/>
                      <a:pt x="2965" y="11204"/>
                    </a:cubicBezTo>
                    <a:cubicBezTo>
                      <a:pt x="2962" y="11204"/>
                      <a:pt x="2958" y="11208"/>
                      <a:pt x="2954" y="11216"/>
                    </a:cubicBezTo>
                    <a:cubicBezTo>
                      <a:pt x="2930" y="11264"/>
                      <a:pt x="2882" y="11371"/>
                      <a:pt x="2918" y="11395"/>
                    </a:cubicBezTo>
                    <a:cubicBezTo>
                      <a:pt x="2906" y="11431"/>
                      <a:pt x="2835" y="11443"/>
                      <a:pt x="2823" y="11443"/>
                    </a:cubicBezTo>
                    <a:cubicBezTo>
                      <a:pt x="2811" y="11443"/>
                      <a:pt x="2715" y="11526"/>
                      <a:pt x="2727" y="11538"/>
                    </a:cubicBezTo>
                    <a:cubicBezTo>
                      <a:pt x="2727" y="11550"/>
                      <a:pt x="2775" y="11585"/>
                      <a:pt x="2739" y="11645"/>
                    </a:cubicBezTo>
                    <a:cubicBezTo>
                      <a:pt x="2704" y="11704"/>
                      <a:pt x="2680" y="11704"/>
                      <a:pt x="2656" y="11752"/>
                    </a:cubicBezTo>
                    <a:cubicBezTo>
                      <a:pt x="2632" y="11800"/>
                      <a:pt x="2644" y="11812"/>
                      <a:pt x="2620" y="11859"/>
                    </a:cubicBezTo>
                    <a:cubicBezTo>
                      <a:pt x="2584" y="11907"/>
                      <a:pt x="2537" y="11907"/>
                      <a:pt x="2501" y="11966"/>
                    </a:cubicBezTo>
                    <a:cubicBezTo>
                      <a:pt x="2454" y="12026"/>
                      <a:pt x="2430" y="12074"/>
                      <a:pt x="2465" y="12097"/>
                    </a:cubicBezTo>
                    <a:cubicBezTo>
                      <a:pt x="2454" y="12097"/>
                      <a:pt x="2346" y="12157"/>
                      <a:pt x="2370" y="12157"/>
                    </a:cubicBezTo>
                    <a:cubicBezTo>
                      <a:pt x="2382" y="12169"/>
                      <a:pt x="2465" y="12145"/>
                      <a:pt x="2418" y="12205"/>
                    </a:cubicBezTo>
                    <a:cubicBezTo>
                      <a:pt x="2394" y="12240"/>
                      <a:pt x="2358" y="12240"/>
                      <a:pt x="2334" y="12264"/>
                    </a:cubicBezTo>
                    <a:cubicBezTo>
                      <a:pt x="2288" y="12322"/>
                      <a:pt x="2207" y="12426"/>
                      <a:pt x="2215" y="12486"/>
                    </a:cubicBezTo>
                    <a:lnTo>
                      <a:pt x="2215" y="12486"/>
                    </a:lnTo>
                    <a:cubicBezTo>
                      <a:pt x="2214" y="12483"/>
                      <a:pt x="2211" y="12482"/>
                      <a:pt x="2207" y="12482"/>
                    </a:cubicBezTo>
                    <a:cubicBezTo>
                      <a:pt x="2181" y="12482"/>
                      <a:pt x="2104" y="12542"/>
                      <a:pt x="2084" y="12562"/>
                    </a:cubicBezTo>
                    <a:cubicBezTo>
                      <a:pt x="2120" y="12586"/>
                      <a:pt x="2084" y="12609"/>
                      <a:pt x="2061" y="12657"/>
                    </a:cubicBezTo>
                    <a:cubicBezTo>
                      <a:pt x="2037" y="12705"/>
                      <a:pt x="2037" y="12681"/>
                      <a:pt x="2049" y="12716"/>
                    </a:cubicBezTo>
                    <a:cubicBezTo>
                      <a:pt x="2061" y="12740"/>
                      <a:pt x="1953" y="12847"/>
                      <a:pt x="1930" y="12883"/>
                    </a:cubicBezTo>
                    <a:cubicBezTo>
                      <a:pt x="1906" y="12919"/>
                      <a:pt x="1930" y="12931"/>
                      <a:pt x="1918" y="12967"/>
                    </a:cubicBezTo>
                    <a:cubicBezTo>
                      <a:pt x="1894" y="13002"/>
                      <a:pt x="1858" y="13062"/>
                      <a:pt x="1834" y="13109"/>
                    </a:cubicBezTo>
                    <a:cubicBezTo>
                      <a:pt x="1780" y="13196"/>
                      <a:pt x="1755" y="13253"/>
                      <a:pt x="1779" y="13317"/>
                    </a:cubicBezTo>
                    <a:lnTo>
                      <a:pt x="1779" y="13317"/>
                    </a:lnTo>
                    <a:cubicBezTo>
                      <a:pt x="1769" y="13293"/>
                      <a:pt x="1758" y="13264"/>
                      <a:pt x="1739" y="13264"/>
                    </a:cubicBezTo>
                    <a:cubicBezTo>
                      <a:pt x="1737" y="13263"/>
                      <a:pt x="1736" y="13263"/>
                      <a:pt x="1734" y="13263"/>
                    </a:cubicBezTo>
                    <a:cubicBezTo>
                      <a:pt x="1714" y="13263"/>
                      <a:pt x="1703" y="13326"/>
                      <a:pt x="1703" y="13348"/>
                    </a:cubicBezTo>
                    <a:cubicBezTo>
                      <a:pt x="1715" y="13431"/>
                      <a:pt x="1680" y="13467"/>
                      <a:pt x="1608" y="13467"/>
                    </a:cubicBezTo>
                    <a:cubicBezTo>
                      <a:pt x="1544" y="13477"/>
                      <a:pt x="1615" y="13614"/>
                      <a:pt x="1586" y="13614"/>
                    </a:cubicBezTo>
                    <a:cubicBezTo>
                      <a:pt x="1582" y="13614"/>
                      <a:pt x="1578" y="13613"/>
                      <a:pt x="1572" y="13609"/>
                    </a:cubicBezTo>
                    <a:cubicBezTo>
                      <a:pt x="1567" y="13606"/>
                      <a:pt x="1562" y="13605"/>
                      <a:pt x="1556" y="13605"/>
                    </a:cubicBezTo>
                    <a:cubicBezTo>
                      <a:pt x="1502" y="13605"/>
                      <a:pt x="1449" y="13749"/>
                      <a:pt x="1498" y="13775"/>
                    </a:cubicBezTo>
                    <a:lnTo>
                      <a:pt x="1498" y="13775"/>
                    </a:lnTo>
                    <a:cubicBezTo>
                      <a:pt x="1493" y="13773"/>
                      <a:pt x="1488" y="13772"/>
                      <a:pt x="1483" y="13772"/>
                    </a:cubicBezTo>
                    <a:cubicBezTo>
                      <a:pt x="1465" y="13772"/>
                      <a:pt x="1444" y="13785"/>
                      <a:pt x="1418" y="13812"/>
                    </a:cubicBezTo>
                    <a:cubicBezTo>
                      <a:pt x="1394" y="13836"/>
                      <a:pt x="1406" y="13848"/>
                      <a:pt x="1394" y="13871"/>
                    </a:cubicBezTo>
                    <a:cubicBezTo>
                      <a:pt x="1370" y="13895"/>
                      <a:pt x="1334" y="13931"/>
                      <a:pt x="1311" y="13979"/>
                    </a:cubicBezTo>
                    <a:cubicBezTo>
                      <a:pt x="1287" y="14014"/>
                      <a:pt x="1299" y="14062"/>
                      <a:pt x="1275" y="14098"/>
                    </a:cubicBezTo>
                    <a:cubicBezTo>
                      <a:pt x="1251" y="14145"/>
                      <a:pt x="1227" y="14193"/>
                      <a:pt x="1191" y="14229"/>
                    </a:cubicBezTo>
                    <a:cubicBezTo>
                      <a:pt x="1156" y="14288"/>
                      <a:pt x="1120" y="14348"/>
                      <a:pt x="1084" y="14419"/>
                    </a:cubicBezTo>
                    <a:cubicBezTo>
                      <a:pt x="1072" y="14455"/>
                      <a:pt x="1084" y="14514"/>
                      <a:pt x="1084" y="14526"/>
                    </a:cubicBezTo>
                    <a:cubicBezTo>
                      <a:pt x="1084" y="14538"/>
                      <a:pt x="1025" y="14538"/>
                      <a:pt x="1001" y="14562"/>
                    </a:cubicBezTo>
                    <a:cubicBezTo>
                      <a:pt x="989" y="14586"/>
                      <a:pt x="1001" y="14633"/>
                      <a:pt x="1001" y="14645"/>
                    </a:cubicBezTo>
                    <a:cubicBezTo>
                      <a:pt x="1013" y="14669"/>
                      <a:pt x="1084" y="14705"/>
                      <a:pt x="1025" y="14741"/>
                    </a:cubicBezTo>
                    <a:cubicBezTo>
                      <a:pt x="977" y="14776"/>
                      <a:pt x="941" y="14764"/>
                      <a:pt x="906" y="14812"/>
                    </a:cubicBezTo>
                    <a:cubicBezTo>
                      <a:pt x="870" y="14872"/>
                      <a:pt x="930" y="14967"/>
                      <a:pt x="846" y="15002"/>
                    </a:cubicBezTo>
                    <a:cubicBezTo>
                      <a:pt x="799" y="15026"/>
                      <a:pt x="739" y="15193"/>
                      <a:pt x="727" y="15241"/>
                    </a:cubicBezTo>
                    <a:cubicBezTo>
                      <a:pt x="703" y="15300"/>
                      <a:pt x="691" y="15348"/>
                      <a:pt x="668" y="15395"/>
                    </a:cubicBezTo>
                    <a:cubicBezTo>
                      <a:pt x="656" y="15407"/>
                      <a:pt x="572" y="15503"/>
                      <a:pt x="572" y="15503"/>
                    </a:cubicBezTo>
                    <a:cubicBezTo>
                      <a:pt x="578" y="15503"/>
                      <a:pt x="590" y="15497"/>
                      <a:pt x="601" y="15497"/>
                    </a:cubicBezTo>
                    <a:cubicBezTo>
                      <a:pt x="611" y="15497"/>
                      <a:pt x="620" y="15503"/>
                      <a:pt x="620" y="15526"/>
                    </a:cubicBezTo>
                    <a:cubicBezTo>
                      <a:pt x="620" y="15550"/>
                      <a:pt x="608" y="15574"/>
                      <a:pt x="596" y="15598"/>
                    </a:cubicBezTo>
                    <a:cubicBezTo>
                      <a:pt x="586" y="15640"/>
                      <a:pt x="548" y="15709"/>
                      <a:pt x="514" y="15709"/>
                    </a:cubicBezTo>
                    <a:cubicBezTo>
                      <a:pt x="512" y="15709"/>
                      <a:pt x="510" y="15709"/>
                      <a:pt x="508" y="15708"/>
                    </a:cubicBezTo>
                    <a:lnTo>
                      <a:pt x="508" y="15708"/>
                    </a:lnTo>
                    <a:cubicBezTo>
                      <a:pt x="601" y="15754"/>
                      <a:pt x="453" y="15778"/>
                      <a:pt x="429" y="15860"/>
                    </a:cubicBezTo>
                    <a:cubicBezTo>
                      <a:pt x="418" y="15931"/>
                      <a:pt x="465" y="15955"/>
                      <a:pt x="441" y="16026"/>
                    </a:cubicBezTo>
                    <a:cubicBezTo>
                      <a:pt x="418" y="16062"/>
                      <a:pt x="394" y="16086"/>
                      <a:pt x="370" y="16122"/>
                    </a:cubicBezTo>
                    <a:cubicBezTo>
                      <a:pt x="310" y="16217"/>
                      <a:pt x="382" y="16193"/>
                      <a:pt x="310" y="16300"/>
                    </a:cubicBezTo>
                    <a:cubicBezTo>
                      <a:pt x="275" y="16360"/>
                      <a:pt x="239" y="16431"/>
                      <a:pt x="215" y="16491"/>
                    </a:cubicBezTo>
                    <a:cubicBezTo>
                      <a:pt x="215" y="16515"/>
                      <a:pt x="203" y="16586"/>
                      <a:pt x="203" y="16598"/>
                    </a:cubicBezTo>
                    <a:cubicBezTo>
                      <a:pt x="156" y="16681"/>
                      <a:pt x="1" y="16848"/>
                      <a:pt x="60" y="17027"/>
                    </a:cubicBezTo>
                    <a:cubicBezTo>
                      <a:pt x="84" y="17098"/>
                      <a:pt x="96" y="17027"/>
                      <a:pt x="108" y="17122"/>
                    </a:cubicBezTo>
                    <a:cubicBezTo>
                      <a:pt x="108" y="17158"/>
                      <a:pt x="108" y="17193"/>
                      <a:pt x="120" y="17229"/>
                    </a:cubicBezTo>
                    <a:cubicBezTo>
                      <a:pt x="120" y="17253"/>
                      <a:pt x="144" y="17229"/>
                      <a:pt x="156" y="17265"/>
                    </a:cubicBezTo>
                    <a:cubicBezTo>
                      <a:pt x="215" y="17372"/>
                      <a:pt x="298" y="17467"/>
                      <a:pt x="394" y="17562"/>
                    </a:cubicBezTo>
                    <a:cubicBezTo>
                      <a:pt x="460" y="17629"/>
                      <a:pt x="557" y="17665"/>
                      <a:pt x="653" y="17665"/>
                    </a:cubicBezTo>
                    <a:cubicBezTo>
                      <a:pt x="678" y="17665"/>
                      <a:pt x="703" y="17662"/>
                      <a:pt x="727" y="17658"/>
                    </a:cubicBezTo>
                    <a:cubicBezTo>
                      <a:pt x="730" y="17658"/>
                      <a:pt x="732" y="17658"/>
                      <a:pt x="734" y="17658"/>
                    </a:cubicBezTo>
                    <a:lnTo>
                      <a:pt x="734" y="17658"/>
                    </a:lnTo>
                    <a:cubicBezTo>
                      <a:pt x="732" y="17655"/>
                      <a:pt x="736" y="17652"/>
                      <a:pt x="751" y="17646"/>
                    </a:cubicBezTo>
                    <a:cubicBezTo>
                      <a:pt x="753" y="17646"/>
                      <a:pt x="756" y="17646"/>
                      <a:pt x="758" y="17646"/>
                    </a:cubicBezTo>
                    <a:cubicBezTo>
                      <a:pt x="835" y="17646"/>
                      <a:pt x="844" y="17454"/>
                      <a:pt x="775" y="17431"/>
                    </a:cubicBezTo>
                    <a:cubicBezTo>
                      <a:pt x="727" y="17408"/>
                      <a:pt x="679" y="17396"/>
                      <a:pt x="620" y="17396"/>
                    </a:cubicBezTo>
                    <a:cubicBezTo>
                      <a:pt x="601" y="17408"/>
                      <a:pt x="582" y="17424"/>
                      <a:pt x="560" y="17424"/>
                    </a:cubicBezTo>
                    <a:cubicBezTo>
                      <a:pt x="540" y="17424"/>
                      <a:pt x="517" y="17411"/>
                      <a:pt x="489" y="17372"/>
                    </a:cubicBezTo>
                    <a:cubicBezTo>
                      <a:pt x="429" y="17300"/>
                      <a:pt x="382" y="17217"/>
                      <a:pt x="334" y="17134"/>
                    </a:cubicBezTo>
                    <a:cubicBezTo>
                      <a:pt x="310" y="17086"/>
                      <a:pt x="239" y="17062"/>
                      <a:pt x="239" y="17003"/>
                    </a:cubicBezTo>
                    <a:cubicBezTo>
                      <a:pt x="239" y="16919"/>
                      <a:pt x="334" y="16919"/>
                      <a:pt x="358" y="16848"/>
                    </a:cubicBezTo>
                    <a:cubicBezTo>
                      <a:pt x="366" y="16816"/>
                      <a:pt x="342" y="16816"/>
                      <a:pt x="322" y="16816"/>
                    </a:cubicBezTo>
                    <a:lnTo>
                      <a:pt x="322" y="16816"/>
                    </a:lnTo>
                    <a:cubicBezTo>
                      <a:pt x="312" y="16816"/>
                      <a:pt x="302" y="16816"/>
                      <a:pt x="298" y="16812"/>
                    </a:cubicBezTo>
                    <a:cubicBezTo>
                      <a:pt x="310" y="16765"/>
                      <a:pt x="382" y="16777"/>
                      <a:pt x="382" y="16717"/>
                    </a:cubicBezTo>
                    <a:cubicBezTo>
                      <a:pt x="382" y="16705"/>
                      <a:pt x="251" y="16646"/>
                      <a:pt x="322" y="16586"/>
                    </a:cubicBezTo>
                    <a:cubicBezTo>
                      <a:pt x="331" y="16580"/>
                      <a:pt x="338" y="16579"/>
                      <a:pt x="344" y="16579"/>
                    </a:cubicBezTo>
                    <a:cubicBezTo>
                      <a:pt x="354" y="16579"/>
                      <a:pt x="362" y="16582"/>
                      <a:pt x="371" y="16582"/>
                    </a:cubicBezTo>
                    <a:cubicBezTo>
                      <a:pt x="383" y="16582"/>
                      <a:pt x="397" y="16576"/>
                      <a:pt x="418" y="16550"/>
                    </a:cubicBezTo>
                    <a:cubicBezTo>
                      <a:pt x="429" y="16526"/>
                      <a:pt x="453" y="16491"/>
                      <a:pt x="453" y="16455"/>
                    </a:cubicBezTo>
                    <a:cubicBezTo>
                      <a:pt x="465" y="16384"/>
                      <a:pt x="370" y="16443"/>
                      <a:pt x="429" y="16324"/>
                    </a:cubicBezTo>
                    <a:lnTo>
                      <a:pt x="429" y="16324"/>
                    </a:lnTo>
                    <a:cubicBezTo>
                      <a:pt x="439" y="16329"/>
                      <a:pt x="451" y="16332"/>
                      <a:pt x="464" y="16332"/>
                    </a:cubicBezTo>
                    <a:cubicBezTo>
                      <a:pt x="483" y="16332"/>
                      <a:pt x="504" y="16326"/>
                      <a:pt x="525" y="16312"/>
                    </a:cubicBezTo>
                    <a:cubicBezTo>
                      <a:pt x="560" y="16265"/>
                      <a:pt x="608" y="16205"/>
                      <a:pt x="560" y="16181"/>
                    </a:cubicBezTo>
                    <a:lnTo>
                      <a:pt x="560" y="16181"/>
                    </a:lnTo>
                    <a:cubicBezTo>
                      <a:pt x="570" y="16184"/>
                      <a:pt x="578" y="16186"/>
                      <a:pt x="586" y="16186"/>
                    </a:cubicBezTo>
                    <a:cubicBezTo>
                      <a:pt x="635" y="16186"/>
                      <a:pt x="642" y="16124"/>
                      <a:pt x="632" y="16062"/>
                    </a:cubicBezTo>
                    <a:lnTo>
                      <a:pt x="632" y="16062"/>
                    </a:lnTo>
                    <a:cubicBezTo>
                      <a:pt x="633" y="16062"/>
                      <a:pt x="634" y="16062"/>
                      <a:pt x="635" y="16062"/>
                    </a:cubicBezTo>
                    <a:cubicBezTo>
                      <a:pt x="678" y="16062"/>
                      <a:pt x="730" y="15821"/>
                      <a:pt x="756" y="15754"/>
                    </a:cubicBezTo>
                    <a:lnTo>
                      <a:pt x="756" y="15754"/>
                    </a:lnTo>
                    <a:cubicBezTo>
                      <a:pt x="734" y="15799"/>
                      <a:pt x="712" y="15819"/>
                      <a:pt x="698" y="15819"/>
                    </a:cubicBezTo>
                    <a:cubicBezTo>
                      <a:pt x="676" y="15819"/>
                      <a:pt x="674" y="15774"/>
                      <a:pt x="715" y="15705"/>
                    </a:cubicBezTo>
                    <a:cubicBezTo>
                      <a:pt x="763" y="15622"/>
                      <a:pt x="810" y="15538"/>
                      <a:pt x="846" y="15455"/>
                    </a:cubicBezTo>
                    <a:cubicBezTo>
                      <a:pt x="842" y="15452"/>
                      <a:pt x="837" y="15451"/>
                      <a:pt x="833" y="15451"/>
                    </a:cubicBezTo>
                    <a:cubicBezTo>
                      <a:pt x="773" y="15451"/>
                      <a:pt x="688" y="15651"/>
                      <a:pt x="644" y="15717"/>
                    </a:cubicBezTo>
                    <a:lnTo>
                      <a:pt x="727" y="15503"/>
                    </a:lnTo>
                    <a:cubicBezTo>
                      <a:pt x="751" y="15467"/>
                      <a:pt x="787" y="15395"/>
                      <a:pt x="822" y="15383"/>
                    </a:cubicBezTo>
                    <a:cubicBezTo>
                      <a:pt x="827" y="15382"/>
                      <a:pt x="831" y="15382"/>
                      <a:pt x="834" y="15382"/>
                    </a:cubicBezTo>
                    <a:cubicBezTo>
                      <a:pt x="857" y="15382"/>
                      <a:pt x="862" y="15402"/>
                      <a:pt x="876" y="15402"/>
                    </a:cubicBezTo>
                    <a:cubicBezTo>
                      <a:pt x="883" y="15402"/>
                      <a:pt x="892" y="15398"/>
                      <a:pt x="906" y="15383"/>
                    </a:cubicBezTo>
                    <a:cubicBezTo>
                      <a:pt x="1001" y="15288"/>
                      <a:pt x="941" y="15229"/>
                      <a:pt x="989" y="15122"/>
                    </a:cubicBezTo>
                    <a:cubicBezTo>
                      <a:pt x="1025" y="15038"/>
                      <a:pt x="1084" y="14979"/>
                      <a:pt x="1156" y="14943"/>
                    </a:cubicBezTo>
                    <a:cubicBezTo>
                      <a:pt x="1132" y="14919"/>
                      <a:pt x="1120" y="14836"/>
                      <a:pt x="1120" y="14776"/>
                    </a:cubicBezTo>
                    <a:cubicBezTo>
                      <a:pt x="1125" y="14747"/>
                      <a:pt x="1136" y="14740"/>
                      <a:pt x="1148" y="14740"/>
                    </a:cubicBezTo>
                    <a:cubicBezTo>
                      <a:pt x="1160" y="14740"/>
                      <a:pt x="1172" y="14747"/>
                      <a:pt x="1181" y="14747"/>
                    </a:cubicBezTo>
                    <a:cubicBezTo>
                      <a:pt x="1186" y="14747"/>
                      <a:pt x="1189" y="14745"/>
                      <a:pt x="1191" y="14741"/>
                    </a:cubicBezTo>
                    <a:cubicBezTo>
                      <a:pt x="1194" y="14729"/>
                      <a:pt x="1194" y="14720"/>
                      <a:pt x="1193" y="14712"/>
                    </a:cubicBezTo>
                    <a:lnTo>
                      <a:pt x="1193" y="14712"/>
                    </a:lnTo>
                    <a:cubicBezTo>
                      <a:pt x="1200" y="14718"/>
                      <a:pt x="1208" y="14722"/>
                      <a:pt x="1215" y="14722"/>
                    </a:cubicBezTo>
                    <a:cubicBezTo>
                      <a:pt x="1219" y="14722"/>
                      <a:pt x="1223" y="14721"/>
                      <a:pt x="1227" y="14717"/>
                    </a:cubicBezTo>
                    <a:cubicBezTo>
                      <a:pt x="1263" y="14669"/>
                      <a:pt x="1299" y="14610"/>
                      <a:pt x="1311" y="14550"/>
                    </a:cubicBezTo>
                    <a:cubicBezTo>
                      <a:pt x="1346" y="14502"/>
                      <a:pt x="1358" y="14431"/>
                      <a:pt x="1358" y="14371"/>
                    </a:cubicBezTo>
                    <a:cubicBezTo>
                      <a:pt x="1346" y="14348"/>
                      <a:pt x="1346" y="14312"/>
                      <a:pt x="1370" y="14300"/>
                    </a:cubicBezTo>
                    <a:cubicBezTo>
                      <a:pt x="1370" y="14276"/>
                      <a:pt x="1394" y="14252"/>
                      <a:pt x="1418" y="14252"/>
                    </a:cubicBezTo>
                    <a:cubicBezTo>
                      <a:pt x="1453" y="14252"/>
                      <a:pt x="1441" y="14240"/>
                      <a:pt x="1465" y="14205"/>
                    </a:cubicBezTo>
                    <a:cubicBezTo>
                      <a:pt x="1477" y="14145"/>
                      <a:pt x="1489" y="14098"/>
                      <a:pt x="1501" y="14038"/>
                    </a:cubicBezTo>
                    <a:cubicBezTo>
                      <a:pt x="1513" y="13990"/>
                      <a:pt x="1549" y="13943"/>
                      <a:pt x="1584" y="13895"/>
                    </a:cubicBezTo>
                    <a:cubicBezTo>
                      <a:pt x="1596" y="13859"/>
                      <a:pt x="1656" y="13836"/>
                      <a:pt x="1668" y="13812"/>
                    </a:cubicBezTo>
                    <a:cubicBezTo>
                      <a:pt x="1674" y="13806"/>
                      <a:pt x="1668" y="13806"/>
                      <a:pt x="1662" y="13806"/>
                    </a:cubicBezTo>
                    <a:cubicBezTo>
                      <a:pt x="1656" y="13806"/>
                      <a:pt x="1650" y="13806"/>
                      <a:pt x="1656" y="13800"/>
                    </a:cubicBezTo>
                    <a:lnTo>
                      <a:pt x="1680" y="13752"/>
                    </a:lnTo>
                    <a:lnTo>
                      <a:pt x="1787" y="13562"/>
                    </a:lnTo>
                    <a:cubicBezTo>
                      <a:pt x="1822" y="13502"/>
                      <a:pt x="1918" y="13371"/>
                      <a:pt x="1858" y="13336"/>
                    </a:cubicBezTo>
                    <a:lnTo>
                      <a:pt x="1858" y="13336"/>
                    </a:lnTo>
                    <a:cubicBezTo>
                      <a:pt x="1862" y="13338"/>
                      <a:pt x="1866" y="13338"/>
                      <a:pt x="1871" y="13338"/>
                    </a:cubicBezTo>
                    <a:cubicBezTo>
                      <a:pt x="1919" y="13338"/>
                      <a:pt x="1991" y="13225"/>
                      <a:pt x="2013" y="13181"/>
                    </a:cubicBezTo>
                    <a:cubicBezTo>
                      <a:pt x="2037" y="13121"/>
                      <a:pt x="2025" y="13074"/>
                      <a:pt x="2073" y="13002"/>
                    </a:cubicBezTo>
                    <a:cubicBezTo>
                      <a:pt x="2078" y="12997"/>
                      <a:pt x="2082" y="12995"/>
                      <a:pt x="2086" y="12995"/>
                    </a:cubicBezTo>
                    <a:cubicBezTo>
                      <a:pt x="2098" y="12995"/>
                      <a:pt x="2108" y="13009"/>
                      <a:pt x="2124" y="13009"/>
                    </a:cubicBezTo>
                    <a:cubicBezTo>
                      <a:pt x="2130" y="13009"/>
                      <a:pt x="2136" y="13007"/>
                      <a:pt x="2144" y="13002"/>
                    </a:cubicBezTo>
                    <a:cubicBezTo>
                      <a:pt x="2168" y="12967"/>
                      <a:pt x="2180" y="12943"/>
                      <a:pt x="2203" y="12907"/>
                    </a:cubicBezTo>
                    <a:cubicBezTo>
                      <a:pt x="2215" y="12871"/>
                      <a:pt x="2239" y="12824"/>
                      <a:pt x="2239" y="12776"/>
                    </a:cubicBezTo>
                    <a:cubicBezTo>
                      <a:pt x="2239" y="12752"/>
                      <a:pt x="2215" y="12752"/>
                      <a:pt x="2203" y="12740"/>
                    </a:cubicBezTo>
                    <a:lnTo>
                      <a:pt x="2203" y="12740"/>
                    </a:lnTo>
                    <a:cubicBezTo>
                      <a:pt x="2211" y="12745"/>
                      <a:pt x="2218" y="12747"/>
                      <a:pt x="2224" y="12747"/>
                    </a:cubicBezTo>
                    <a:cubicBezTo>
                      <a:pt x="2266" y="12747"/>
                      <a:pt x="2278" y="12652"/>
                      <a:pt x="2299" y="12621"/>
                    </a:cubicBezTo>
                    <a:cubicBezTo>
                      <a:pt x="2305" y="12613"/>
                      <a:pt x="2312" y="12610"/>
                      <a:pt x="2320" y="12610"/>
                    </a:cubicBezTo>
                    <a:cubicBezTo>
                      <a:pt x="2343" y="12610"/>
                      <a:pt x="2371" y="12640"/>
                      <a:pt x="2396" y="12640"/>
                    </a:cubicBezTo>
                    <a:cubicBezTo>
                      <a:pt x="2408" y="12640"/>
                      <a:pt x="2420" y="12632"/>
                      <a:pt x="2430" y="12609"/>
                    </a:cubicBezTo>
                    <a:cubicBezTo>
                      <a:pt x="2465" y="12526"/>
                      <a:pt x="2370" y="12490"/>
                      <a:pt x="2346" y="12443"/>
                    </a:cubicBezTo>
                    <a:cubicBezTo>
                      <a:pt x="2336" y="12393"/>
                      <a:pt x="2434" y="12368"/>
                      <a:pt x="2467" y="12368"/>
                    </a:cubicBezTo>
                    <a:cubicBezTo>
                      <a:pt x="2472" y="12368"/>
                      <a:pt x="2475" y="12369"/>
                      <a:pt x="2477" y="12370"/>
                    </a:cubicBezTo>
                    <a:lnTo>
                      <a:pt x="2477" y="12370"/>
                    </a:lnTo>
                    <a:cubicBezTo>
                      <a:pt x="2465" y="12347"/>
                      <a:pt x="2454" y="12347"/>
                      <a:pt x="2477" y="12300"/>
                    </a:cubicBezTo>
                    <a:cubicBezTo>
                      <a:pt x="2489" y="12288"/>
                      <a:pt x="2513" y="12252"/>
                      <a:pt x="2513" y="12240"/>
                    </a:cubicBezTo>
                    <a:cubicBezTo>
                      <a:pt x="2513" y="12228"/>
                      <a:pt x="2489" y="12216"/>
                      <a:pt x="2489" y="12205"/>
                    </a:cubicBezTo>
                    <a:cubicBezTo>
                      <a:pt x="2489" y="12181"/>
                      <a:pt x="2513" y="12145"/>
                      <a:pt x="2525" y="12121"/>
                    </a:cubicBezTo>
                    <a:cubicBezTo>
                      <a:pt x="2536" y="12132"/>
                      <a:pt x="2547" y="12141"/>
                      <a:pt x="2559" y="12141"/>
                    </a:cubicBezTo>
                    <a:cubicBezTo>
                      <a:pt x="2573" y="12141"/>
                      <a:pt x="2589" y="12129"/>
                      <a:pt x="2608" y="12097"/>
                    </a:cubicBezTo>
                    <a:cubicBezTo>
                      <a:pt x="2627" y="12041"/>
                      <a:pt x="2631" y="12007"/>
                      <a:pt x="2661" y="12007"/>
                    </a:cubicBezTo>
                    <a:cubicBezTo>
                      <a:pt x="2669" y="12007"/>
                      <a:pt x="2679" y="12009"/>
                      <a:pt x="2692" y="12014"/>
                    </a:cubicBezTo>
                    <a:cubicBezTo>
                      <a:pt x="2693" y="12015"/>
                      <a:pt x="2694" y="12015"/>
                      <a:pt x="2696" y="12015"/>
                    </a:cubicBezTo>
                    <a:cubicBezTo>
                      <a:pt x="2721" y="12015"/>
                      <a:pt x="2774" y="11918"/>
                      <a:pt x="2763" y="11907"/>
                    </a:cubicBezTo>
                    <a:cubicBezTo>
                      <a:pt x="2763" y="11883"/>
                      <a:pt x="2727" y="11907"/>
                      <a:pt x="2751" y="11847"/>
                    </a:cubicBezTo>
                    <a:cubicBezTo>
                      <a:pt x="2787" y="11800"/>
                      <a:pt x="2823" y="11752"/>
                      <a:pt x="2858" y="11704"/>
                    </a:cubicBezTo>
                    <a:cubicBezTo>
                      <a:pt x="2894" y="11657"/>
                      <a:pt x="2930" y="11669"/>
                      <a:pt x="2965" y="11633"/>
                    </a:cubicBezTo>
                    <a:cubicBezTo>
                      <a:pt x="3013" y="11597"/>
                      <a:pt x="3049" y="11538"/>
                      <a:pt x="3061" y="11478"/>
                    </a:cubicBezTo>
                    <a:cubicBezTo>
                      <a:pt x="3061" y="11413"/>
                      <a:pt x="3169" y="11358"/>
                      <a:pt x="3180" y="11358"/>
                    </a:cubicBezTo>
                    <a:lnTo>
                      <a:pt x="3180" y="11358"/>
                    </a:lnTo>
                    <a:cubicBezTo>
                      <a:pt x="3179" y="11331"/>
                      <a:pt x="3166" y="11322"/>
                      <a:pt x="3148" y="11322"/>
                    </a:cubicBezTo>
                    <a:cubicBezTo>
                      <a:pt x="3112" y="11322"/>
                      <a:pt x="3057" y="11359"/>
                      <a:pt x="3049" y="11359"/>
                    </a:cubicBezTo>
                    <a:cubicBezTo>
                      <a:pt x="3027" y="11359"/>
                      <a:pt x="3076" y="11298"/>
                      <a:pt x="3102" y="11298"/>
                    </a:cubicBezTo>
                    <a:cubicBezTo>
                      <a:pt x="3104" y="11298"/>
                      <a:pt x="3107" y="11299"/>
                      <a:pt x="3108" y="11300"/>
                    </a:cubicBezTo>
                    <a:cubicBezTo>
                      <a:pt x="3120" y="11300"/>
                      <a:pt x="3168" y="11240"/>
                      <a:pt x="3180" y="11192"/>
                    </a:cubicBezTo>
                    <a:cubicBezTo>
                      <a:pt x="3194" y="11160"/>
                      <a:pt x="3206" y="11151"/>
                      <a:pt x="3219" y="11151"/>
                    </a:cubicBezTo>
                    <a:cubicBezTo>
                      <a:pt x="3233" y="11151"/>
                      <a:pt x="3248" y="11162"/>
                      <a:pt x="3266" y="11162"/>
                    </a:cubicBezTo>
                    <a:cubicBezTo>
                      <a:pt x="3273" y="11162"/>
                      <a:pt x="3279" y="11161"/>
                      <a:pt x="3287" y="11157"/>
                    </a:cubicBezTo>
                    <a:cubicBezTo>
                      <a:pt x="3346" y="11145"/>
                      <a:pt x="3299" y="11109"/>
                      <a:pt x="3311" y="11097"/>
                    </a:cubicBezTo>
                    <a:cubicBezTo>
                      <a:pt x="3287" y="11085"/>
                      <a:pt x="3323" y="11038"/>
                      <a:pt x="3335" y="11002"/>
                    </a:cubicBezTo>
                    <a:cubicBezTo>
                      <a:pt x="3394" y="10931"/>
                      <a:pt x="3418" y="10931"/>
                      <a:pt x="3430" y="10847"/>
                    </a:cubicBezTo>
                    <a:cubicBezTo>
                      <a:pt x="3430" y="10847"/>
                      <a:pt x="3442" y="10776"/>
                      <a:pt x="3454" y="10776"/>
                    </a:cubicBezTo>
                    <a:cubicBezTo>
                      <a:pt x="3454" y="10775"/>
                      <a:pt x="3455" y="10775"/>
                      <a:pt x="3455" y="10775"/>
                    </a:cubicBezTo>
                    <a:cubicBezTo>
                      <a:pt x="3464" y="10775"/>
                      <a:pt x="3474" y="10845"/>
                      <a:pt x="3505" y="10845"/>
                    </a:cubicBezTo>
                    <a:cubicBezTo>
                      <a:pt x="3513" y="10845"/>
                      <a:pt x="3524" y="10839"/>
                      <a:pt x="3537" y="10823"/>
                    </a:cubicBezTo>
                    <a:cubicBezTo>
                      <a:pt x="3586" y="10764"/>
                      <a:pt x="3635" y="10706"/>
                      <a:pt x="3684" y="10640"/>
                    </a:cubicBezTo>
                    <a:lnTo>
                      <a:pt x="3684" y="10640"/>
                    </a:lnTo>
                    <a:cubicBezTo>
                      <a:pt x="3677" y="10646"/>
                      <a:pt x="3670" y="10650"/>
                      <a:pt x="3664" y="10650"/>
                    </a:cubicBezTo>
                    <a:cubicBezTo>
                      <a:pt x="3661" y="10650"/>
                      <a:pt x="3658" y="10649"/>
                      <a:pt x="3656" y="10645"/>
                    </a:cubicBezTo>
                    <a:cubicBezTo>
                      <a:pt x="3632" y="10633"/>
                      <a:pt x="3739" y="10538"/>
                      <a:pt x="3716" y="10514"/>
                    </a:cubicBezTo>
                    <a:lnTo>
                      <a:pt x="3716" y="10514"/>
                    </a:lnTo>
                    <a:cubicBezTo>
                      <a:pt x="3725" y="10524"/>
                      <a:pt x="3652" y="10567"/>
                      <a:pt x="3635" y="10567"/>
                    </a:cubicBezTo>
                    <a:cubicBezTo>
                      <a:pt x="3632" y="10567"/>
                      <a:pt x="3630" y="10565"/>
                      <a:pt x="3632" y="10561"/>
                    </a:cubicBezTo>
                    <a:cubicBezTo>
                      <a:pt x="3662" y="10512"/>
                      <a:pt x="3675" y="10431"/>
                      <a:pt x="3706" y="10431"/>
                    </a:cubicBezTo>
                    <a:cubicBezTo>
                      <a:pt x="3712" y="10431"/>
                      <a:pt x="3719" y="10434"/>
                      <a:pt x="3727" y="10442"/>
                    </a:cubicBezTo>
                    <a:cubicBezTo>
                      <a:pt x="3727" y="10459"/>
                      <a:pt x="3733" y="10481"/>
                      <a:pt x="3749" y="10481"/>
                    </a:cubicBezTo>
                    <a:cubicBezTo>
                      <a:pt x="3756" y="10481"/>
                      <a:pt x="3764" y="10477"/>
                      <a:pt x="3775" y="10466"/>
                    </a:cubicBezTo>
                    <a:cubicBezTo>
                      <a:pt x="3835" y="10407"/>
                      <a:pt x="3882" y="10335"/>
                      <a:pt x="3930" y="10264"/>
                    </a:cubicBezTo>
                    <a:cubicBezTo>
                      <a:pt x="3954" y="10204"/>
                      <a:pt x="3882" y="10216"/>
                      <a:pt x="3870" y="10204"/>
                    </a:cubicBezTo>
                    <a:cubicBezTo>
                      <a:pt x="3918" y="10145"/>
                      <a:pt x="3978" y="10109"/>
                      <a:pt x="4037" y="10073"/>
                    </a:cubicBezTo>
                    <a:cubicBezTo>
                      <a:pt x="4073" y="10073"/>
                      <a:pt x="4001" y="10169"/>
                      <a:pt x="3989" y="10180"/>
                    </a:cubicBezTo>
                    <a:cubicBezTo>
                      <a:pt x="4025" y="10145"/>
                      <a:pt x="4085" y="10049"/>
                      <a:pt x="4132" y="10038"/>
                    </a:cubicBezTo>
                    <a:cubicBezTo>
                      <a:pt x="4139" y="10036"/>
                      <a:pt x="4145" y="10036"/>
                      <a:pt x="4150" y="10036"/>
                    </a:cubicBezTo>
                    <a:cubicBezTo>
                      <a:pt x="4195" y="10036"/>
                      <a:pt x="4206" y="10075"/>
                      <a:pt x="4228" y="10085"/>
                    </a:cubicBezTo>
                    <a:cubicBezTo>
                      <a:pt x="4204" y="10026"/>
                      <a:pt x="4204" y="9966"/>
                      <a:pt x="4204" y="9907"/>
                    </a:cubicBezTo>
                    <a:cubicBezTo>
                      <a:pt x="4204" y="9871"/>
                      <a:pt x="4251" y="9835"/>
                      <a:pt x="4275" y="9799"/>
                    </a:cubicBezTo>
                    <a:cubicBezTo>
                      <a:pt x="4287" y="9752"/>
                      <a:pt x="4275" y="9716"/>
                      <a:pt x="4311" y="9716"/>
                    </a:cubicBezTo>
                    <a:cubicBezTo>
                      <a:pt x="4347" y="9716"/>
                      <a:pt x="4335" y="9799"/>
                      <a:pt x="4382" y="9811"/>
                    </a:cubicBezTo>
                    <a:cubicBezTo>
                      <a:pt x="4430" y="9811"/>
                      <a:pt x="4442" y="9740"/>
                      <a:pt x="4454" y="9716"/>
                    </a:cubicBezTo>
                    <a:cubicBezTo>
                      <a:pt x="4454" y="9680"/>
                      <a:pt x="4454" y="9668"/>
                      <a:pt x="4466" y="9633"/>
                    </a:cubicBezTo>
                    <a:cubicBezTo>
                      <a:pt x="4501" y="9585"/>
                      <a:pt x="4525" y="9549"/>
                      <a:pt x="4561" y="9514"/>
                    </a:cubicBezTo>
                    <a:cubicBezTo>
                      <a:pt x="4644" y="9430"/>
                      <a:pt x="4728" y="9323"/>
                      <a:pt x="4787" y="9216"/>
                    </a:cubicBezTo>
                    <a:cubicBezTo>
                      <a:pt x="4799" y="9192"/>
                      <a:pt x="4787" y="9168"/>
                      <a:pt x="4811" y="9157"/>
                    </a:cubicBezTo>
                    <a:cubicBezTo>
                      <a:pt x="4847" y="9133"/>
                      <a:pt x="4882" y="9157"/>
                      <a:pt x="4918" y="9121"/>
                    </a:cubicBezTo>
                    <a:cubicBezTo>
                      <a:pt x="5013" y="9061"/>
                      <a:pt x="5085" y="8978"/>
                      <a:pt x="5144" y="8883"/>
                    </a:cubicBezTo>
                    <a:cubicBezTo>
                      <a:pt x="5156" y="8859"/>
                      <a:pt x="5144" y="8811"/>
                      <a:pt x="5156" y="8799"/>
                    </a:cubicBezTo>
                    <a:cubicBezTo>
                      <a:pt x="5160" y="8798"/>
                      <a:pt x="5163" y="8798"/>
                      <a:pt x="5166" y="8798"/>
                    </a:cubicBezTo>
                    <a:cubicBezTo>
                      <a:pt x="5187" y="8798"/>
                      <a:pt x="5204" y="8818"/>
                      <a:pt x="5222" y="8818"/>
                    </a:cubicBezTo>
                    <a:cubicBezTo>
                      <a:pt x="5231" y="8818"/>
                      <a:pt x="5241" y="8813"/>
                      <a:pt x="5251" y="8799"/>
                    </a:cubicBezTo>
                    <a:cubicBezTo>
                      <a:pt x="5240" y="8776"/>
                      <a:pt x="5240" y="8740"/>
                      <a:pt x="5263" y="8716"/>
                    </a:cubicBezTo>
                    <a:cubicBezTo>
                      <a:pt x="5287" y="8692"/>
                      <a:pt x="5311" y="8668"/>
                      <a:pt x="5299" y="8645"/>
                    </a:cubicBezTo>
                    <a:cubicBezTo>
                      <a:pt x="5263" y="8597"/>
                      <a:pt x="5275" y="8585"/>
                      <a:pt x="5299" y="8514"/>
                    </a:cubicBezTo>
                    <a:cubicBezTo>
                      <a:pt x="5311" y="8514"/>
                      <a:pt x="5418" y="8537"/>
                      <a:pt x="5406" y="8549"/>
                    </a:cubicBezTo>
                    <a:cubicBezTo>
                      <a:pt x="5382" y="8561"/>
                      <a:pt x="5347" y="8573"/>
                      <a:pt x="5335" y="8609"/>
                    </a:cubicBezTo>
                    <a:cubicBezTo>
                      <a:pt x="5335" y="8629"/>
                      <a:pt x="5339" y="8636"/>
                      <a:pt x="5345" y="8636"/>
                    </a:cubicBezTo>
                    <a:cubicBezTo>
                      <a:pt x="5353" y="8636"/>
                      <a:pt x="5364" y="8623"/>
                      <a:pt x="5371" y="8609"/>
                    </a:cubicBezTo>
                    <a:cubicBezTo>
                      <a:pt x="5393" y="8597"/>
                      <a:pt x="5449" y="8477"/>
                      <a:pt x="5506" y="8477"/>
                    </a:cubicBezTo>
                    <a:cubicBezTo>
                      <a:pt x="5508" y="8477"/>
                      <a:pt x="5511" y="8477"/>
                      <a:pt x="5513" y="8478"/>
                    </a:cubicBezTo>
                    <a:cubicBezTo>
                      <a:pt x="5573" y="8478"/>
                      <a:pt x="5668" y="8275"/>
                      <a:pt x="5728" y="8228"/>
                    </a:cubicBezTo>
                    <a:cubicBezTo>
                      <a:pt x="5710" y="8210"/>
                      <a:pt x="5695" y="8210"/>
                      <a:pt x="5680" y="8210"/>
                    </a:cubicBezTo>
                    <a:cubicBezTo>
                      <a:pt x="5665" y="8210"/>
                      <a:pt x="5650" y="8210"/>
                      <a:pt x="5632" y="8192"/>
                    </a:cubicBezTo>
                    <a:cubicBezTo>
                      <a:pt x="5668" y="8156"/>
                      <a:pt x="5740" y="8156"/>
                      <a:pt x="5752" y="8145"/>
                    </a:cubicBezTo>
                    <a:cubicBezTo>
                      <a:pt x="5763" y="8121"/>
                      <a:pt x="5763" y="8049"/>
                      <a:pt x="5775" y="8014"/>
                    </a:cubicBezTo>
                    <a:cubicBezTo>
                      <a:pt x="5778" y="8014"/>
                      <a:pt x="5782" y="8015"/>
                      <a:pt x="5787" y="8015"/>
                    </a:cubicBezTo>
                    <a:cubicBezTo>
                      <a:pt x="5853" y="8015"/>
                      <a:pt x="6103" y="7950"/>
                      <a:pt x="6037" y="7894"/>
                    </a:cubicBezTo>
                    <a:lnTo>
                      <a:pt x="6037" y="7894"/>
                    </a:lnTo>
                    <a:cubicBezTo>
                      <a:pt x="6013" y="7906"/>
                      <a:pt x="6025" y="7930"/>
                      <a:pt x="6013" y="7930"/>
                    </a:cubicBezTo>
                    <a:cubicBezTo>
                      <a:pt x="6012" y="7931"/>
                      <a:pt x="6011" y="7932"/>
                      <a:pt x="6010" y="7932"/>
                    </a:cubicBezTo>
                    <a:cubicBezTo>
                      <a:pt x="5997" y="7932"/>
                      <a:pt x="5978" y="7881"/>
                      <a:pt x="5978" y="7871"/>
                    </a:cubicBezTo>
                    <a:cubicBezTo>
                      <a:pt x="5990" y="7847"/>
                      <a:pt x="6002" y="7811"/>
                      <a:pt x="6037" y="7799"/>
                    </a:cubicBezTo>
                    <a:cubicBezTo>
                      <a:pt x="6049" y="7790"/>
                      <a:pt x="6057" y="7787"/>
                      <a:pt x="6065" y="7787"/>
                    </a:cubicBezTo>
                    <a:cubicBezTo>
                      <a:pt x="6088" y="7787"/>
                      <a:pt x="6097" y="7824"/>
                      <a:pt x="6130" y="7824"/>
                    </a:cubicBezTo>
                    <a:cubicBezTo>
                      <a:pt x="6140" y="7824"/>
                      <a:pt x="6152" y="7820"/>
                      <a:pt x="6168" y="7811"/>
                    </a:cubicBezTo>
                    <a:cubicBezTo>
                      <a:pt x="6204" y="7775"/>
                      <a:pt x="6240" y="7740"/>
                      <a:pt x="6264" y="7704"/>
                    </a:cubicBezTo>
                    <a:cubicBezTo>
                      <a:pt x="6299" y="7656"/>
                      <a:pt x="6240" y="7656"/>
                      <a:pt x="6299" y="7609"/>
                    </a:cubicBezTo>
                    <a:cubicBezTo>
                      <a:pt x="6328" y="7572"/>
                      <a:pt x="6340" y="7558"/>
                      <a:pt x="6350" y="7558"/>
                    </a:cubicBezTo>
                    <a:cubicBezTo>
                      <a:pt x="6356" y="7558"/>
                      <a:pt x="6361" y="7564"/>
                      <a:pt x="6371" y="7573"/>
                    </a:cubicBezTo>
                    <a:cubicBezTo>
                      <a:pt x="6371" y="7585"/>
                      <a:pt x="6371" y="7621"/>
                      <a:pt x="6383" y="7621"/>
                    </a:cubicBezTo>
                    <a:cubicBezTo>
                      <a:pt x="6394" y="7621"/>
                      <a:pt x="6451" y="7394"/>
                      <a:pt x="6509" y="7394"/>
                    </a:cubicBezTo>
                    <a:cubicBezTo>
                      <a:pt x="6511" y="7394"/>
                      <a:pt x="6512" y="7394"/>
                      <a:pt x="6514" y="7394"/>
                    </a:cubicBezTo>
                    <a:cubicBezTo>
                      <a:pt x="6541" y="7401"/>
                      <a:pt x="6553" y="7416"/>
                      <a:pt x="6569" y="7416"/>
                    </a:cubicBezTo>
                    <a:cubicBezTo>
                      <a:pt x="6581" y="7416"/>
                      <a:pt x="6595" y="7408"/>
                      <a:pt x="6621" y="7383"/>
                    </a:cubicBezTo>
                    <a:cubicBezTo>
                      <a:pt x="6656" y="7359"/>
                      <a:pt x="6679" y="7325"/>
                      <a:pt x="6702" y="7290"/>
                    </a:cubicBezTo>
                    <a:lnTo>
                      <a:pt x="6702" y="7290"/>
                    </a:lnTo>
                    <a:cubicBezTo>
                      <a:pt x="6690" y="7301"/>
                      <a:pt x="6609" y="7329"/>
                      <a:pt x="6582" y="7329"/>
                    </a:cubicBezTo>
                    <a:cubicBezTo>
                      <a:pt x="6570" y="7329"/>
                      <a:pt x="6568" y="7324"/>
                      <a:pt x="6585" y="7311"/>
                    </a:cubicBezTo>
                    <a:cubicBezTo>
                      <a:pt x="6645" y="7252"/>
                      <a:pt x="6680" y="7240"/>
                      <a:pt x="6728" y="7192"/>
                    </a:cubicBezTo>
                    <a:lnTo>
                      <a:pt x="6799" y="7121"/>
                    </a:lnTo>
                    <a:cubicBezTo>
                      <a:pt x="6823" y="7109"/>
                      <a:pt x="6823" y="7097"/>
                      <a:pt x="6823" y="7097"/>
                    </a:cubicBezTo>
                    <a:cubicBezTo>
                      <a:pt x="6825" y="7094"/>
                      <a:pt x="6826" y="7092"/>
                      <a:pt x="6828" y="7092"/>
                    </a:cubicBezTo>
                    <a:cubicBezTo>
                      <a:pt x="6838" y="7092"/>
                      <a:pt x="6848" y="7156"/>
                      <a:pt x="6859" y="7156"/>
                    </a:cubicBezTo>
                    <a:cubicBezTo>
                      <a:pt x="6859" y="7156"/>
                      <a:pt x="6906" y="7109"/>
                      <a:pt x="6906" y="7085"/>
                    </a:cubicBezTo>
                    <a:cubicBezTo>
                      <a:pt x="6906" y="7073"/>
                      <a:pt x="6906" y="7013"/>
                      <a:pt x="6942" y="7002"/>
                    </a:cubicBezTo>
                    <a:cubicBezTo>
                      <a:pt x="6949" y="7000"/>
                      <a:pt x="6955" y="6999"/>
                      <a:pt x="6959" y="6999"/>
                    </a:cubicBezTo>
                    <a:cubicBezTo>
                      <a:pt x="6987" y="6999"/>
                      <a:pt x="6981" y="7025"/>
                      <a:pt x="7002" y="7025"/>
                    </a:cubicBezTo>
                    <a:cubicBezTo>
                      <a:pt x="6966" y="7025"/>
                      <a:pt x="7037" y="6894"/>
                      <a:pt x="7061" y="6871"/>
                    </a:cubicBezTo>
                    <a:cubicBezTo>
                      <a:pt x="7073" y="6835"/>
                      <a:pt x="7109" y="6811"/>
                      <a:pt x="7133" y="6799"/>
                    </a:cubicBezTo>
                    <a:cubicBezTo>
                      <a:pt x="7146" y="6790"/>
                      <a:pt x="7153" y="6788"/>
                      <a:pt x="7158" y="6788"/>
                    </a:cubicBezTo>
                    <a:cubicBezTo>
                      <a:pt x="7163" y="6788"/>
                      <a:pt x="7166" y="6791"/>
                      <a:pt x="7174" y="6791"/>
                    </a:cubicBezTo>
                    <a:cubicBezTo>
                      <a:pt x="7178" y="6791"/>
                      <a:pt x="7184" y="6790"/>
                      <a:pt x="7192" y="6787"/>
                    </a:cubicBezTo>
                    <a:cubicBezTo>
                      <a:pt x="7216" y="6763"/>
                      <a:pt x="7311" y="6704"/>
                      <a:pt x="7299" y="6668"/>
                    </a:cubicBezTo>
                    <a:cubicBezTo>
                      <a:pt x="7276" y="6644"/>
                      <a:pt x="7276" y="6632"/>
                      <a:pt x="7311" y="6609"/>
                    </a:cubicBezTo>
                    <a:cubicBezTo>
                      <a:pt x="7311" y="6609"/>
                      <a:pt x="7371" y="6561"/>
                      <a:pt x="7371" y="6561"/>
                    </a:cubicBezTo>
                    <a:lnTo>
                      <a:pt x="7371" y="6561"/>
                    </a:lnTo>
                    <a:cubicBezTo>
                      <a:pt x="7371" y="6571"/>
                      <a:pt x="7337" y="6667"/>
                      <a:pt x="7370" y="6667"/>
                    </a:cubicBezTo>
                    <a:cubicBezTo>
                      <a:pt x="7376" y="6667"/>
                      <a:pt x="7384" y="6663"/>
                      <a:pt x="7395" y="6656"/>
                    </a:cubicBezTo>
                    <a:cubicBezTo>
                      <a:pt x="7466" y="6609"/>
                      <a:pt x="7430" y="6561"/>
                      <a:pt x="7502" y="6525"/>
                    </a:cubicBezTo>
                    <a:cubicBezTo>
                      <a:pt x="7573" y="6501"/>
                      <a:pt x="7597" y="6442"/>
                      <a:pt x="7633" y="6382"/>
                    </a:cubicBezTo>
                    <a:cubicBezTo>
                      <a:pt x="7668" y="6323"/>
                      <a:pt x="7657" y="6347"/>
                      <a:pt x="7692" y="6335"/>
                    </a:cubicBezTo>
                    <a:cubicBezTo>
                      <a:pt x="7716" y="6323"/>
                      <a:pt x="7728" y="6287"/>
                      <a:pt x="7740" y="6275"/>
                    </a:cubicBezTo>
                    <a:cubicBezTo>
                      <a:pt x="7762" y="6264"/>
                      <a:pt x="7783" y="6165"/>
                      <a:pt x="7823" y="6165"/>
                    </a:cubicBezTo>
                    <a:cubicBezTo>
                      <a:pt x="7827" y="6165"/>
                      <a:pt x="7831" y="6166"/>
                      <a:pt x="7835" y="6168"/>
                    </a:cubicBezTo>
                    <a:cubicBezTo>
                      <a:pt x="7843" y="6168"/>
                      <a:pt x="7883" y="6191"/>
                      <a:pt x="7912" y="6191"/>
                    </a:cubicBezTo>
                    <a:cubicBezTo>
                      <a:pt x="7929" y="6191"/>
                      <a:pt x="7942" y="6183"/>
                      <a:pt x="7942" y="6156"/>
                    </a:cubicBezTo>
                    <a:cubicBezTo>
                      <a:pt x="7942" y="6120"/>
                      <a:pt x="7930" y="6109"/>
                      <a:pt x="7978" y="6073"/>
                    </a:cubicBezTo>
                    <a:cubicBezTo>
                      <a:pt x="7981" y="6071"/>
                      <a:pt x="7984" y="6070"/>
                      <a:pt x="7987" y="6070"/>
                    </a:cubicBezTo>
                    <a:cubicBezTo>
                      <a:pt x="8002" y="6070"/>
                      <a:pt x="8005" y="6097"/>
                      <a:pt x="8026" y="6097"/>
                    </a:cubicBezTo>
                    <a:cubicBezTo>
                      <a:pt x="8038" y="6097"/>
                      <a:pt x="8073" y="6061"/>
                      <a:pt x="8097" y="6049"/>
                    </a:cubicBezTo>
                    <a:lnTo>
                      <a:pt x="8061" y="6001"/>
                    </a:lnTo>
                    <a:cubicBezTo>
                      <a:pt x="8038" y="6013"/>
                      <a:pt x="8002" y="6025"/>
                      <a:pt x="7990" y="6025"/>
                    </a:cubicBezTo>
                    <a:cubicBezTo>
                      <a:pt x="7966" y="6013"/>
                      <a:pt x="8049" y="5942"/>
                      <a:pt x="8061" y="5930"/>
                    </a:cubicBezTo>
                    <a:cubicBezTo>
                      <a:pt x="8079" y="5912"/>
                      <a:pt x="8090" y="5908"/>
                      <a:pt x="8100" y="5908"/>
                    </a:cubicBezTo>
                    <a:cubicBezTo>
                      <a:pt x="8111" y="5908"/>
                      <a:pt x="8121" y="5913"/>
                      <a:pt x="8136" y="5913"/>
                    </a:cubicBezTo>
                    <a:cubicBezTo>
                      <a:pt x="8145" y="5913"/>
                      <a:pt x="8155" y="5912"/>
                      <a:pt x="8169" y="5906"/>
                    </a:cubicBezTo>
                    <a:cubicBezTo>
                      <a:pt x="8180" y="5906"/>
                      <a:pt x="8276" y="5859"/>
                      <a:pt x="8276" y="5835"/>
                    </a:cubicBezTo>
                    <a:cubicBezTo>
                      <a:pt x="8276" y="5823"/>
                      <a:pt x="8240" y="5811"/>
                      <a:pt x="8299" y="5763"/>
                    </a:cubicBezTo>
                    <a:cubicBezTo>
                      <a:pt x="8323" y="5739"/>
                      <a:pt x="8347" y="5728"/>
                      <a:pt x="8347" y="5704"/>
                    </a:cubicBezTo>
                    <a:cubicBezTo>
                      <a:pt x="8347" y="5644"/>
                      <a:pt x="8538" y="5537"/>
                      <a:pt x="8585" y="5501"/>
                    </a:cubicBezTo>
                    <a:cubicBezTo>
                      <a:pt x="8603" y="5483"/>
                      <a:pt x="8612" y="5478"/>
                      <a:pt x="8621" y="5478"/>
                    </a:cubicBezTo>
                    <a:cubicBezTo>
                      <a:pt x="8630" y="5478"/>
                      <a:pt x="8639" y="5483"/>
                      <a:pt x="8657" y="5489"/>
                    </a:cubicBezTo>
                    <a:cubicBezTo>
                      <a:pt x="8660" y="5490"/>
                      <a:pt x="8663" y="5491"/>
                      <a:pt x="8667" y="5491"/>
                    </a:cubicBezTo>
                    <a:cubicBezTo>
                      <a:pt x="8703" y="5491"/>
                      <a:pt x="8754" y="5440"/>
                      <a:pt x="8776" y="5418"/>
                    </a:cubicBezTo>
                    <a:cubicBezTo>
                      <a:pt x="8800" y="5406"/>
                      <a:pt x="8871" y="5370"/>
                      <a:pt x="8871" y="5323"/>
                    </a:cubicBezTo>
                    <a:cubicBezTo>
                      <a:pt x="8859" y="5287"/>
                      <a:pt x="8895" y="5287"/>
                      <a:pt x="8931" y="5263"/>
                    </a:cubicBezTo>
                    <a:cubicBezTo>
                      <a:pt x="8954" y="5239"/>
                      <a:pt x="8942" y="5227"/>
                      <a:pt x="8966" y="5204"/>
                    </a:cubicBezTo>
                    <a:cubicBezTo>
                      <a:pt x="9002" y="5180"/>
                      <a:pt x="9038" y="5144"/>
                      <a:pt x="9085" y="5120"/>
                    </a:cubicBezTo>
                    <a:cubicBezTo>
                      <a:pt x="9131" y="5086"/>
                      <a:pt x="9177" y="4917"/>
                      <a:pt x="9126" y="49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3"/>
              <p:cNvSpPr/>
              <p:nvPr/>
            </p:nvSpPr>
            <p:spPr>
              <a:xfrm>
                <a:off x="3883486" y="2589727"/>
                <a:ext cx="570283" cy="451037"/>
              </a:xfrm>
              <a:custGeom>
                <a:avLst/>
                <a:gdLst/>
                <a:ahLst/>
                <a:cxnLst/>
                <a:rect l="l" t="t" r="r" b="b"/>
                <a:pathLst>
                  <a:path w="18374" h="14532" extrusionOk="0">
                    <a:moveTo>
                      <a:pt x="812" y="0"/>
                    </a:moveTo>
                    <a:cubicBezTo>
                      <a:pt x="195" y="0"/>
                      <a:pt x="1" y="974"/>
                      <a:pt x="706" y="1137"/>
                    </a:cubicBezTo>
                    <a:cubicBezTo>
                      <a:pt x="7409" y="2982"/>
                      <a:pt x="13112" y="7519"/>
                      <a:pt x="17172" y="14257"/>
                    </a:cubicBezTo>
                    <a:cubicBezTo>
                      <a:pt x="17267" y="14423"/>
                      <a:pt x="17455" y="14529"/>
                      <a:pt x="17655" y="14531"/>
                    </a:cubicBezTo>
                    <a:lnTo>
                      <a:pt x="17655" y="14531"/>
                    </a:lnTo>
                    <a:cubicBezTo>
                      <a:pt x="18104" y="14527"/>
                      <a:pt x="18374" y="14041"/>
                      <a:pt x="18137" y="13662"/>
                    </a:cubicBezTo>
                    <a:cubicBezTo>
                      <a:pt x="13922" y="6673"/>
                      <a:pt x="7993" y="1958"/>
                      <a:pt x="1004" y="29"/>
                    </a:cubicBezTo>
                    <a:cubicBezTo>
                      <a:pt x="936" y="9"/>
                      <a:pt x="872" y="0"/>
                      <a:pt x="812" y="0"/>
                    </a:cubicBezTo>
                    <a:close/>
                    <a:moveTo>
                      <a:pt x="17655" y="14531"/>
                    </a:moveTo>
                    <a:cubicBezTo>
                      <a:pt x="17653" y="14531"/>
                      <a:pt x="17651" y="14531"/>
                      <a:pt x="17649" y="14531"/>
                    </a:cubicBezTo>
                    <a:lnTo>
                      <a:pt x="17661" y="14531"/>
                    </a:lnTo>
                    <a:cubicBezTo>
                      <a:pt x="17659" y="14531"/>
                      <a:pt x="17657" y="14531"/>
                      <a:pt x="17655" y="145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3"/>
              <p:cNvSpPr/>
              <p:nvPr/>
            </p:nvSpPr>
            <p:spPr>
              <a:xfrm>
                <a:off x="3886900" y="2583613"/>
                <a:ext cx="565814" cy="462273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4894" extrusionOk="0">
                    <a:moveTo>
                      <a:pt x="2539" y="973"/>
                    </a:moveTo>
                    <a:cubicBezTo>
                      <a:pt x="2535" y="973"/>
                      <a:pt x="2534" y="974"/>
                      <a:pt x="2537" y="977"/>
                    </a:cubicBezTo>
                    <a:lnTo>
                      <a:pt x="2549" y="977"/>
                    </a:lnTo>
                    <a:cubicBezTo>
                      <a:pt x="2561" y="1012"/>
                      <a:pt x="2596" y="1024"/>
                      <a:pt x="2644" y="1036"/>
                    </a:cubicBezTo>
                    <a:cubicBezTo>
                      <a:pt x="2644" y="1012"/>
                      <a:pt x="2644" y="1000"/>
                      <a:pt x="2608" y="988"/>
                    </a:cubicBezTo>
                    <a:cubicBezTo>
                      <a:pt x="2599" y="988"/>
                      <a:pt x="2551" y="973"/>
                      <a:pt x="2539" y="973"/>
                    </a:cubicBezTo>
                    <a:close/>
                    <a:moveTo>
                      <a:pt x="3454" y="1072"/>
                    </a:moveTo>
                    <a:lnTo>
                      <a:pt x="3573" y="1119"/>
                    </a:lnTo>
                    <a:cubicBezTo>
                      <a:pt x="3566" y="1133"/>
                      <a:pt x="3563" y="1139"/>
                      <a:pt x="3554" y="1139"/>
                    </a:cubicBezTo>
                    <a:cubicBezTo>
                      <a:pt x="3548" y="1139"/>
                      <a:pt x="3540" y="1136"/>
                      <a:pt x="3525" y="1131"/>
                    </a:cubicBezTo>
                    <a:cubicBezTo>
                      <a:pt x="3489" y="1108"/>
                      <a:pt x="3442" y="1096"/>
                      <a:pt x="3454" y="1072"/>
                    </a:cubicBezTo>
                    <a:close/>
                    <a:moveTo>
                      <a:pt x="4062" y="1354"/>
                    </a:moveTo>
                    <a:cubicBezTo>
                      <a:pt x="4061" y="1355"/>
                      <a:pt x="4061" y="1356"/>
                      <a:pt x="4061" y="1358"/>
                    </a:cubicBezTo>
                    <a:cubicBezTo>
                      <a:pt x="4061" y="1356"/>
                      <a:pt x="4062" y="1355"/>
                      <a:pt x="4062" y="1354"/>
                    </a:cubicBezTo>
                    <a:close/>
                    <a:moveTo>
                      <a:pt x="1072" y="1369"/>
                    </a:moveTo>
                    <a:cubicBezTo>
                      <a:pt x="1072" y="1370"/>
                      <a:pt x="1073" y="1370"/>
                      <a:pt x="1073" y="1370"/>
                    </a:cubicBezTo>
                    <a:lnTo>
                      <a:pt x="1073" y="1370"/>
                    </a:lnTo>
                    <a:cubicBezTo>
                      <a:pt x="1076" y="1370"/>
                      <a:pt x="1080" y="1369"/>
                      <a:pt x="1084" y="1369"/>
                    </a:cubicBezTo>
                    <a:close/>
                    <a:moveTo>
                      <a:pt x="820" y="1308"/>
                    </a:moveTo>
                    <a:cubicBezTo>
                      <a:pt x="782" y="1308"/>
                      <a:pt x="769" y="1348"/>
                      <a:pt x="822" y="1369"/>
                    </a:cubicBezTo>
                    <a:cubicBezTo>
                      <a:pt x="832" y="1373"/>
                      <a:pt x="840" y="1375"/>
                      <a:pt x="846" y="1375"/>
                    </a:cubicBezTo>
                    <a:cubicBezTo>
                      <a:pt x="877" y="1375"/>
                      <a:pt x="864" y="1332"/>
                      <a:pt x="834" y="1322"/>
                    </a:cubicBezTo>
                    <a:lnTo>
                      <a:pt x="834" y="1310"/>
                    </a:lnTo>
                    <a:cubicBezTo>
                      <a:pt x="829" y="1309"/>
                      <a:pt x="824" y="1308"/>
                      <a:pt x="820" y="1308"/>
                    </a:cubicBezTo>
                    <a:close/>
                    <a:moveTo>
                      <a:pt x="1073" y="1370"/>
                    </a:moveTo>
                    <a:cubicBezTo>
                      <a:pt x="1044" y="1372"/>
                      <a:pt x="1025" y="1384"/>
                      <a:pt x="1025" y="1405"/>
                    </a:cubicBezTo>
                    <a:cubicBezTo>
                      <a:pt x="1049" y="1413"/>
                      <a:pt x="1067" y="1417"/>
                      <a:pt x="1079" y="1417"/>
                    </a:cubicBezTo>
                    <a:cubicBezTo>
                      <a:pt x="1104" y="1417"/>
                      <a:pt x="1104" y="1401"/>
                      <a:pt x="1073" y="1370"/>
                    </a:cubicBezTo>
                    <a:close/>
                    <a:moveTo>
                      <a:pt x="4978" y="1524"/>
                    </a:moveTo>
                    <a:lnTo>
                      <a:pt x="4978" y="1524"/>
                    </a:lnTo>
                    <a:cubicBezTo>
                      <a:pt x="4978" y="1525"/>
                      <a:pt x="4978" y="1525"/>
                      <a:pt x="4978" y="1525"/>
                    </a:cubicBezTo>
                    <a:lnTo>
                      <a:pt x="4978" y="1525"/>
                    </a:lnTo>
                    <a:cubicBezTo>
                      <a:pt x="4978" y="1525"/>
                      <a:pt x="4978" y="1525"/>
                      <a:pt x="4978" y="1524"/>
                    </a:cubicBezTo>
                    <a:close/>
                    <a:moveTo>
                      <a:pt x="1394" y="1608"/>
                    </a:moveTo>
                    <a:lnTo>
                      <a:pt x="1430" y="1620"/>
                    </a:lnTo>
                    <a:lnTo>
                      <a:pt x="1465" y="1667"/>
                    </a:lnTo>
                    <a:cubicBezTo>
                      <a:pt x="1418" y="1643"/>
                      <a:pt x="1382" y="1643"/>
                      <a:pt x="1394" y="1608"/>
                    </a:cubicBezTo>
                    <a:close/>
                    <a:moveTo>
                      <a:pt x="5049" y="1679"/>
                    </a:moveTo>
                    <a:cubicBezTo>
                      <a:pt x="5049" y="1689"/>
                      <a:pt x="5040" y="1717"/>
                      <a:pt x="5007" y="1717"/>
                    </a:cubicBezTo>
                    <a:cubicBezTo>
                      <a:pt x="5002" y="1717"/>
                      <a:pt x="4996" y="1716"/>
                      <a:pt x="4989" y="1715"/>
                    </a:cubicBezTo>
                    <a:lnTo>
                      <a:pt x="4989" y="1715"/>
                    </a:lnTo>
                    <a:cubicBezTo>
                      <a:pt x="4989" y="1715"/>
                      <a:pt x="4989" y="1715"/>
                      <a:pt x="4989" y="1715"/>
                    </a:cubicBezTo>
                    <a:lnTo>
                      <a:pt x="4989" y="1703"/>
                    </a:lnTo>
                    <a:cubicBezTo>
                      <a:pt x="4954" y="1703"/>
                      <a:pt x="4930" y="1679"/>
                      <a:pt x="4978" y="1679"/>
                    </a:cubicBezTo>
                    <a:close/>
                    <a:moveTo>
                      <a:pt x="2061" y="1762"/>
                    </a:moveTo>
                    <a:cubicBezTo>
                      <a:pt x="2061" y="1766"/>
                      <a:pt x="2063" y="1770"/>
                      <a:pt x="2065" y="1775"/>
                    </a:cubicBezTo>
                    <a:lnTo>
                      <a:pt x="2065" y="1775"/>
                    </a:lnTo>
                    <a:cubicBezTo>
                      <a:pt x="2065" y="1767"/>
                      <a:pt x="2063" y="1762"/>
                      <a:pt x="2061" y="1762"/>
                    </a:cubicBezTo>
                    <a:close/>
                    <a:moveTo>
                      <a:pt x="5086" y="1804"/>
                    </a:moveTo>
                    <a:cubicBezTo>
                      <a:pt x="5085" y="1807"/>
                      <a:pt x="5085" y="1809"/>
                      <a:pt x="5085" y="1810"/>
                    </a:cubicBezTo>
                    <a:cubicBezTo>
                      <a:pt x="5086" y="1808"/>
                      <a:pt x="5086" y="1806"/>
                      <a:pt x="5086" y="1804"/>
                    </a:cubicBezTo>
                    <a:close/>
                    <a:moveTo>
                      <a:pt x="6031" y="2143"/>
                    </a:moveTo>
                    <a:cubicBezTo>
                      <a:pt x="6036" y="2143"/>
                      <a:pt x="6046" y="2146"/>
                      <a:pt x="6061" y="2155"/>
                    </a:cubicBezTo>
                    <a:lnTo>
                      <a:pt x="6073" y="2155"/>
                    </a:lnTo>
                    <a:cubicBezTo>
                      <a:pt x="6111" y="2175"/>
                      <a:pt x="6095" y="2209"/>
                      <a:pt x="6069" y="2209"/>
                    </a:cubicBezTo>
                    <a:cubicBezTo>
                      <a:pt x="6063" y="2209"/>
                      <a:pt x="6056" y="2207"/>
                      <a:pt x="6049" y="2203"/>
                    </a:cubicBezTo>
                    <a:cubicBezTo>
                      <a:pt x="6031" y="2176"/>
                      <a:pt x="6013" y="2143"/>
                      <a:pt x="6031" y="2143"/>
                    </a:cubicBezTo>
                    <a:close/>
                    <a:moveTo>
                      <a:pt x="3608" y="2310"/>
                    </a:moveTo>
                    <a:cubicBezTo>
                      <a:pt x="3607" y="2314"/>
                      <a:pt x="3606" y="2319"/>
                      <a:pt x="3606" y="2324"/>
                    </a:cubicBezTo>
                    <a:lnTo>
                      <a:pt x="3606" y="2324"/>
                    </a:lnTo>
                    <a:cubicBezTo>
                      <a:pt x="3608" y="2318"/>
                      <a:pt x="3608" y="2313"/>
                      <a:pt x="3608" y="2310"/>
                    </a:cubicBezTo>
                    <a:close/>
                    <a:moveTo>
                      <a:pt x="6811" y="2441"/>
                    </a:moveTo>
                    <a:cubicBezTo>
                      <a:pt x="6811" y="2442"/>
                      <a:pt x="6810" y="2442"/>
                      <a:pt x="6810" y="2443"/>
                    </a:cubicBezTo>
                    <a:lnTo>
                      <a:pt x="6810" y="2443"/>
                    </a:lnTo>
                    <a:cubicBezTo>
                      <a:pt x="6810" y="2442"/>
                      <a:pt x="6811" y="2442"/>
                      <a:pt x="6811" y="2441"/>
                    </a:cubicBezTo>
                    <a:close/>
                    <a:moveTo>
                      <a:pt x="9145" y="3894"/>
                    </a:moveTo>
                    <a:lnTo>
                      <a:pt x="9145" y="3894"/>
                    </a:lnTo>
                    <a:cubicBezTo>
                      <a:pt x="9142" y="3897"/>
                      <a:pt x="9139" y="3900"/>
                      <a:pt x="9137" y="3902"/>
                    </a:cubicBezTo>
                    <a:lnTo>
                      <a:pt x="9137" y="3902"/>
                    </a:lnTo>
                    <a:cubicBezTo>
                      <a:pt x="9140" y="3900"/>
                      <a:pt x="9142" y="3897"/>
                      <a:pt x="9145" y="3894"/>
                    </a:cubicBezTo>
                    <a:close/>
                    <a:moveTo>
                      <a:pt x="9323" y="4025"/>
                    </a:moveTo>
                    <a:cubicBezTo>
                      <a:pt x="9324" y="4025"/>
                      <a:pt x="9325" y="4026"/>
                      <a:pt x="9326" y="4027"/>
                    </a:cubicBezTo>
                    <a:lnTo>
                      <a:pt x="9326" y="4027"/>
                    </a:lnTo>
                    <a:cubicBezTo>
                      <a:pt x="9325" y="4026"/>
                      <a:pt x="9324" y="4025"/>
                      <a:pt x="9323" y="4025"/>
                    </a:cubicBezTo>
                    <a:close/>
                    <a:moveTo>
                      <a:pt x="6725" y="4121"/>
                    </a:moveTo>
                    <a:cubicBezTo>
                      <a:pt x="6711" y="4121"/>
                      <a:pt x="6697" y="4133"/>
                      <a:pt x="6680" y="4156"/>
                    </a:cubicBezTo>
                    <a:lnTo>
                      <a:pt x="6716" y="4167"/>
                    </a:lnTo>
                    <a:lnTo>
                      <a:pt x="6775" y="4167"/>
                    </a:lnTo>
                    <a:cubicBezTo>
                      <a:pt x="6757" y="4136"/>
                      <a:pt x="6741" y="4121"/>
                      <a:pt x="6725" y="4121"/>
                    </a:cubicBezTo>
                    <a:close/>
                    <a:moveTo>
                      <a:pt x="7208" y="4318"/>
                    </a:moveTo>
                    <a:lnTo>
                      <a:pt x="7208" y="4318"/>
                    </a:lnTo>
                    <a:cubicBezTo>
                      <a:pt x="7207" y="4319"/>
                      <a:pt x="7205" y="4321"/>
                      <a:pt x="7204" y="4322"/>
                    </a:cubicBezTo>
                    <a:cubicBezTo>
                      <a:pt x="7205" y="4321"/>
                      <a:pt x="7207" y="4319"/>
                      <a:pt x="7208" y="4318"/>
                    </a:cubicBezTo>
                    <a:close/>
                    <a:moveTo>
                      <a:pt x="4455" y="2619"/>
                    </a:moveTo>
                    <a:cubicBezTo>
                      <a:pt x="4451" y="2619"/>
                      <a:pt x="4446" y="2619"/>
                      <a:pt x="4442" y="2620"/>
                    </a:cubicBezTo>
                    <a:cubicBezTo>
                      <a:pt x="4418" y="2679"/>
                      <a:pt x="4501" y="2810"/>
                      <a:pt x="4525" y="2870"/>
                    </a:cubicBezTo>
                    <a:cubicBezTo>
                      <a:pt x="4525" y="2870"/>
                      <a:pt x="4583" y="2956"/>
                      <a:pt x="4603" y="2956"/>
                    </a:cubicBezTo>
                    <a:cubicBezTo>
                      <a:pt x="4606" y="2956"/>
                      <a:pt x="4607" y="2955"/>
                      <a:pt x="4608" y="2953"/>
                    </a:cubicBezTo>
                    <a:cubicBezTo>
                      <a:pt x="4632" y="2953"/>
                      <a:pt x="4668" y="2953"/>
                      <a:pt x="4692" y="2989"/>
                    </a:cubicBezTo>
                    <a:cubicBezTo>
                      <a:pt x="4728" y="3024"/>
                      <a:pt x="4775" y="3084"/>
                      <a:pt x="4835" y="3084"/>
                    </a:cubicBezTo>
                    <a:cubicBezTo>
                      <a:pt x="4866" y="3084"/>
                      <a:pt x="4884" y="3079"/>
                      <a:pt x="4897" y="3079"/>
                    </a:cubicBezTo>
                    <a:cubicBezTo>
                      <a:pt x="4913" y="3079"/>
                      <a:pt x="4922" y="3087"/>
                      <a:pt x="4942" y="3120"/>
                    </a:cubicBezTo>
                    <a:cubicBezTo>
                      <a:pt x="5001" y="3155"/>
                      <a:pt x="5156" y="3132"/>
                      <a:pt x="5120" y="3215"/>
                    </a:cubicBezTo>
                    <a:cubicBezTo>
                      <a:pt x="5128" y="3203"/>
                      <a:pt x="5137" y="3198"/>
                      <a:pt x="5149" y="3198"/>
                    </a:cubicBezTo>
                    <a:cubicBezTo>
                      <a:pt x="5197" y="3198"/>
                      <a:pt x="5275" y="3277"/>
                      <a:pt x="5323" y="3286"/>
                    </a:cubicBezTo>
                    <a:cubicBezTo>
                      <a:pt x="5328" y="3288"/>
                      <a:pt x="5333" y="3288"/>
                      <a:pt x="5336" y="3288"/>
                    </a:cubicBezTo>
                    <a:cubicBezTo>
                      <a:pt x="5366" y="3288"/>
                      <a:pt x="5352" y="3251"/>
                      <a:pt x="5394" y="3251"/>
                    </a:cubicBezTo>
                    <a:cubicBezTo>
                      <a:pt x="5442" y="3251"/>
                      <a:pt x="5442" y="3310"/>
                      <a:pt x="5430" y="3334"/>
                    </a:cubicBezTo>
                    <a:cubicBezTo>
                      <a:pt x="5382" y="3405"/>
                      <a:pt x="5501" y="3394"/>
                      <a:pt x="5561" y="3417"/>
                    </a:cubicBezTo>
                    <a:cubicBezTo>
                      <a:pt x="5632" y="3453"/>
                      <a:pt x="5692" y="3501"/>
                      <a:pt x="5751" y="3548"/>
                    </a:cubicBezTo>
                    <a:cubicBezTo>
                      <a:pt x="5763" y="3548"/>
                      <a:pt x="5716" y="3536"/>
                      <a:pt x="5751" y="3525"/>
                    </a:cubicBezTo>
                    <a:cubicBezTo>
                      <a:pt x="5756" y="3522"/>
                      <a:pt x="5761" y="3521"/>
                      <a:pt x="5765" y="3521"/>
                    </a:cubicBezTo>
                    <a:cubicBezTo>
                      <a:pt x="5784" y="3521"/>
                      <a:pt x="5804" y="3539"/>
                      <a:pt x="5823" y="3548"/>
                    </a:cubicBezTo>
                    <a:cubicBezTo>
                      <a:pt x="5835" y="3560"/>
                      <a:pt x="5906" y="3596"/>
                      <a:pt x="5906" y="3620"/>
                    </a:cubicBezTo>
                    <a:cubicBezTo>
                      <a:pt x="5918" y="3655"/>
                      <a:pt x="5906" y="3667"/>
                      <a:pt x="5966" y="3679"/>
                    </a:cubicBezTo>
                    <a:cubicBezTo>
                      <a:pt x="5973" y="3681"/>
                      <a:pt x="5979" y="3682"/>
                      <a:pt x="5984" y="3682"/>
                    </a:cubicBezTo>
                    <a:cubicBezTo>
                      <a:pt x="6017" y="3682"/>
                      <a:pt x="6029" y="3655"/>
                      <a:pt x="6049" y="3655"/>
                    </a:cubicBezTo>
                    <a:cubicBezTo>
                      <a:pt x="6109" y="3667"/>
                      <a:pt x="6156" y="3751"/>
                      <a:pt x="6180" y="3775"/>
                    </a:cubicBezTo>
                    <a:cubicBezTo>
                      <a:pt x="6216" y="3822"/>
                      <a:pt x="6263" y="3846"/>
                      <a:pt x="6311" y="3870"/>
                    </a:cubicBezTo>
                    <a:cubicBezTo>
                      <a:pt x="6359" y="3906"/>
                      <a:pt x="6406" y="3917"/>
                      <a:pt x="6466" y="3929"/>
                    </a:cubicBezTo>
                    <a:cubicBezTo>
                      <a:pt x="6482" y="3929"/>
                      <a:pt x="6513" y="3924"/>
                      <a:pt x="6540" y="3924"/>
                    </a:cubicBezTo>
                    <a:cubicBezTo>
                      <a:pt x="6553" y="3924"/>
                      <a:pt x="6565" y="3925"/>
                      <a:pt x="6573" y="3929"/>
                    </a:cubicBezTo>
                    <a:cubicBezTo>
                      <a:pt x="6573" y="3929"/>
                      <a:pt x="6525" y="3953"/>
                      <a:pt x="6525" y="3965"/>
                    </a:cubicBezTo>
                    <a:cubicBezTo>
                      <a:pt x="6525" y="3977"/>
                      <a:pt x="6609" y="4036"/>
                      <a:pt x="6633" y="4048"/>
                    </a:cubicBezTo>
                    <a:cubicBezTo>
                      <a:pt x="6648" y="4048"/>
                      <a:pt x="6659" y="4038"/>
                      <a:pt x="6678" y="4038"/>
                    </a:cubicBezTo>
                    <a:cubicBezTo>
                      <a:pt x="6688" y="4038"/>
                      <a:pt x="6700" y="4040"/>
                      <a:pt x="6716" y="4048"/>
                    </a:cubicBezTo>
                    <a:cubicBezTo>
                      <a:pt x="6740" y="4060"/>
                      <a:pt x="6775" y="4084"/>
                      <a:pt x="6799" y="4108"/>
                    </a:cubicBezTo>
                    <a:cubicBezTo>
                      <a:pt x="6883" y="4191"/>
                      <a:pt x="6847" y="4227"/>
                      <a:pt x="6966" y="4263"/>
                    </a:cubicBezTo>
                    <a:cubicBezTo>
                      <a:pt x="7025" y="4263"/>
                      <a:pt x="7073" y="4287"/>
                      <a:pt x="7121" y="4322"/>
                    </a:cubicBezTo>
                    <a:cubicBezTo>
                      <a:pt x="7122" y="4324"/>
                      <a:pt x="7124" y="4324"/>
                      <a:pt x="7126" y="4324"/>
                    </a:cubicBezTo>
                    <a:cubicBezTo>
                      <a:pt x="7138" y="4324"/>
                      <a:pt x="7161" y="4309"/>
                      <a:pt x="7188" y="4309"/>
                    </a:cubicBezTo>
                    <a:cubicBezTo>
                      <a:pt x="7196" y="4309"/>
                      <a:pt x="7203" y="4310"/>
                      <a:pt x="7211" y="4313"/>
                    </a:cubicBezTo>
                    <a:lnTo>
                      <a:pt x="7211" y="4313"/>
                    </a:lnTo>
                    <a:cubicBezTo>
                      <a:pt x="7234" y="4263"/>
                      <a:pt x="7106" y="4176"/>
                      <a:pt x="7061" y="4132"/>
                    </a:cubicBezTo>
                    <a:cubicBezTo>
                      <a:pt x="7037" y="4120"/>
                      <a:pt x="7014" y="4096"/>
                      <a:pt x="6990" y="4060"/>
                    </a:cubicBezTo>
                    <a:cubicBezTo>
                      <a:pt x="7002" y="4036"/>
                      <a:pt x="6990" y="3989"/>
                      <a:pt x="6954" y="3977"/>
                    </a:cubicBezTo>
                    <a:lnTo>
                      <a:pt x="6918" y="4025"/>
                    </a:lnTo>
                    <a:cubicBezTo>
                      <a:pt x="6871" y="3989"/>
                      <a:pt x="6883" y="3941"/>
                      <a:pt x="6823" y="3917"/>
                    </a:cubicBezTo>
                    <a:cubicBezTo>
                      <a:pt x="6789" y="3909"/>
                      <a:pt x="6750" y="3901"/>
                      <a:pt x="6713" y="3901"/>
                    </a:cubicBezTo>
                    <a:cubicBezTo>
                      <a:pt x="6697" y="3901"/>
                      <a:pt x="6682" y="3902"/>
                      <a:pt x="6668" y="3906"/>
                    </a:cubicBezTo>
                    <a:cubicBezTo>
                      <a:pt x="6660" y="3906"/>
                      <a:pt x="6658" y="3911"/>
                      <a:pt x="6650" y="3911"/>
                    </a:cubicBezTo>
                    <a:cubicBezTo>
                      <a:pt x="6646" y="3911"/>
                      <a:pt x="6640" y="3909"/>
                      <a:pt x="6633" y="3906"/>
                    </a:cubicBezTo>
                    <a:cubicBezTo>
                      <a:pt x="6609" y="3882"/>
                      <a:pt x="6597" y="3858"/>
                      <a:pt x="6573" y="3846"/>
                    </a:cubicBezTo>
                    <a:cubicBezTo>
                      <a:pt x="6537" y="3798"/>
                      <a:pt x="6502" y="3739"/>
                      <a:pt x="6442" y="3739"/>
                    </a:cubicBezTo>
                    <a:cubicBezTo>
                      <a:pt x="6371" y="3739"/>
                      <a:pt x="6311" y="3703"/>
                      <a:pt x="6252" y="3667"/>
                    </a:cubicBezTo>
                    <a:cubicBezTo>
                      <a:pt x="6228" y="3655"/>
                      <a:pt x="6240" y="3584"/>
                      <a:pt x="6204" y="3584"/>
                    </a:cubicBezTo>
                    <a:cubicBezTo>
                      <a:pt x="6139" y="3584"/>
                      <a:pt x="6176" y="3650"/>
                      <a:pt x="6143" y="3650"/>
                    </a:cubicBezTo>
                    <a:cubicBezTo>
                      <a:pt x="6134" y="3650"/>
                      <a:pt x="6120" y="3645"/>
                      <a:pt x="6097" y="3632"/>
                    </a:cubicBezTo>
                    <a:cubicBezTo>
                      <a:pt x="6002" y="3572"/>
                      <a:pt x="6192" y="3548"/>
                      <a:pt x="6085" y="3489"/>
                    </a:cubicBezTo>
                    <a:cubicBezTo>
                      <a:pt x="6075" y="3485"/>
                      <a:pt x="6067" y="3483"/>
                      <a:pt x="6061" y="3483"/>
                    </a:cubicBezTo>
                    <a:cubicBezTo>
                      <a:pt x="6035" y="3483"/>
                      <a:pt x="6041" y="3514"/>
                      <a:pt x="6022" y="3514"/>
                    </a:cubicBezTo>
                    <a:cubicBezTo>
                      <a:pt x="6020" y="3514"/>
                      <a:pt x="6017" y="3514"/>
                      <a:pt x="6013" y="3513"/>
                    </a:cubicBezTo>
                    <a:cubicBezTo>
                      <a:pt x="5930" y="3489"/>
                      <a:pt x="5871" y="3441"/>
                      <a:pt x="5811" y="3394"/>
                    </a:cubicBezTo>
                    <a:cubicBezTo>
                      <a:pt x="5680" y="3286"/>
                      <a:pt x="5549" y="3203"/>
                      <a:pt x="5406" y="3120"/>
                    </a:cubicBezTo>
                    <a:cubicBezTo>
                      <a:pt x="5390" y="3116"/>
                      <a:pt x="5377" y="3114"/>
                      <a:pt x="5365" y="3114"/>
                    </a:cubicBezTo>
                    <a:cubicBezTo>
                      <a:pt x="5341" y="3114"/>
                      <a:pt x="5323" y="3120"/>
                      <a:pt x="5299" y="3120"/>
                    </a:cubicBezTo>
                    <a:cubicBezTo>
                      <a:pt x="5204" y="3120"/>
                      <a:pt x="5275" y="3096"/>
                      <a:pt x="5263" y="3072"/>
                    </a:cubicBezTo>
                    <a:cubicBezTo>
                      <a:pt x="5251" y="3048"/>
                      <a:pt x="5144" y="3024"/>
                      <a:pt x="5120" y="3024"/>
                    </a:cubicBezTo>
                    <a:cubicBezTo>
                      <a:pt x="5098" y="3036"/>
                      <a:pt x="5082" y="3041"/>
                      <a:pt x="5071" y="3041"/>
                    </a:cubicBezTo>
                    <a:cubicBezTo>
                      <a:pt x="5049" y="3041"/>
                      <a:pt x="5049" y="3017"/>
                      <a:pt x="5049" y="2977"/>
                    </a:cubicBezTo>
                    <a:cubicBezTo>
                      <a:pt x="5049" y="2976"/>
                      <a:pt x="5049" y="2976"/>
                      <a:pt x="5048" y="2976"/>
                    </a:cubicBezTo>
                    <a:cubicBezTo>
                      <a:pt x="5036" y="2976"/>
                      <a:pt x="4951" y="3041"/>
                      <a:pt x="4953" y="3048"/>
                    </a:cubicBezTo>
                    <a:lnTo>
                      <a:pt x="4953" y="3048"/>
                    </a:lnTo>
                    <a:cubicBezTo>
                      <a:pt x="4931" y="3035"/>
                      <a:pt x="4954" y="2988"/>
                      <a:pt x="4954" y="2965"/>
                    </a:cubicBezTo>
                    <a:cubicBezTo>
                      <a:pt x="4954" y="2953"/>
                      <a:pt x="4882" y="2929"/>
                      <a:pt x="4847" y="2917"/>
                    </a:cubicBezTo>
                    <a:cubicBezTo>
                      <a:pt x="4811" y="2917"/>
                      <a:pt x="4632" y="2870"/>
                      <a:pt x="4692" y="2834"/>
                    </a:cubicBezTo>
                    <a:cubicBezTo>
                      <a:pt x="4763" y="2786"/>
                      <a:pt x="4573" y="2786"/>
                      <a:pt x="4549" y="2774"/>
                    </a:cubicBezTo>
                    <a:cubicBezTo>
                      <a:pt x="4458" y="2740"/>
                      <a:pt x="4541" y="2619"/>
                      <a:pt x="4455" y="2619"/>
                    </a:cubicBezTo>
                    <a:close/>
                    <a:moveTo>
                      <a:pt x="9782" y="4433"/>
                    </a:moveTo>
                    <a:cubicBezTo>
                      <a:pt x="9776" y="4433"/>
                      <a:pt x="9769" y="4436"/>
                      <a:pt x="9764" y="4441"/>
                    </a:cubicBezTo>
                    <a:lnTo>
                      <a:pt x="9776" y="4441"/>
                    </a:lnTo>
                    <a:cubicBezTo>
                      <a:pt x="9776" y="4465"/>
                      <a:pt x="9788" y="4477"/>
                      <a:pt x="9788" y="4489"/>
                    </a:cubicBezTo>
                    <a:cubicBezTo>
                      <a:pt x="9798" y="4494"/>
                      <a:pt x="9809" y="4497"/>
                      <a:pt x="9821" y="4497"/>
                    </a:cubicBezTo>
                    <a:cubicBezTo>
                      <a:pt x="9837" y="4497"/>
                      <a:pt x="9852" y="4491"/>
                      <a:pt x="9859" y="4477"/>
                    </a:cubicBezTo>
                    <a:cubicBezTo>
                      <a:pt x="9832" y="4459"/>
                      <a:pt x="9804" y="4433"/>
                      <a:pt x="9782" y="4433"/>
                    </a:cubicBezTo>
                    <a:close/>
                    <a:moveTo>
                      <a:pt x="7237" y="4302"/>
                    </a:moveTo>
                    <a:cubicBezTo>
                      <a:pt x="7229" y="4302"/>
                      <a:pt x="7221" y="4306"/>
                      <a:pt x="7212" y="4313"/>
                    </a:cubicBezTo>
                    <a:lnTo>
                      <a:pt x="7212" y="4313"/>
                    </a:lnTo>
                    <a:cubicBezTo>
                      <a:pt x="7212" y="4313"/>
                      <a:pt x="7211" y="4313"/>
                      <a:pt x="7211" y="4313"/>
                    </a:cubicBezTo>
                    <a:lnTo>
                      <a:pt x="7211" y="4313"/>
                    </a:lnTo>
                    <a:cubicBezTo>
                      <a:pt x="7210" y="4314"/>
                      <a:pt x="7209" y="4316"/>
                      <a:pt x="7208" y="4318"/>
                    </a:cubicBezTo>
                    <a:lnTo>
                      <a:pt x="7208" y="4318"/>
                    </a:lnTo>
                    <a:cubicBezTo>
                      <a:pt x="7209" y="4316"/>
                      <a:pt x="7211" y="4315"/>
                      <a:pt x="7212" y="4313"/>
                    </a:cubicBezTo>
                    <a:lnTo>
                      <a:pt x="7212" y="4313"/>
                    </a:lnTo>
                    <a:cubicBezTo>
                      <a:pt x="7217" y="4315"/>
                      <a:pt x="7223" y="4318"/>
                      <a:pt x="7228" y="4322"/>
                    </a:cubicBezTo>
                    <a:cubicBezTo>
                      <a:pt x="7228" y="4334"/>
                      <a:pt x="7156" y="4370"/>
                      <a:pt x="7216" y="4394"/>
                    </a:cubicBezTo>
                    <a:lnTo>
                      <a:pt x="7335" y="4394"/>
                    </a:lnTo>
                    <a:cubicBezTo>
                      <a:pt x="7240" y="4394"/>
                      <a:pt x="7406" y="4465"/>
                      <a:pt x="7430" y="4489"/>
                    </a:cubicBezTo>
                    <a:cubicBezTo>
                      <a:pt x="7454" y="4513"/>
                      <a:pt x="7406" y="4537"/>
                      <a:pt x="7454" y="4572"/>
                    </a:cubicBezTo>
                    <a:cubicBezTo>
                      <a:pt x="7462" y="4577"/>
                      <a:pt x="7470" y="4579"/>
                      <a:pt x="7478" y="4579"/>
                    </a:cubicBezTo>
                    <a:cubicBezTo>
                      <a:pt x="7530" y="4579"/>
                      <a:pt x="7584" y="4490"/>
                      <a:pt x="7532" y="4446"/>
                    </a:cubicBezTo>
                    <a:lnTo>
                      <a:pt x="7532" y="4446"/>
                    </a:lnTo>
                    <a:lnTo>
                      <a:pt x="7573" y="4477"/>
                    </a:lnTo>
                    <a:cubicBezTo>
                      <a:pt x="7583" y="4497"/>
                      <a:pt x="7605" y="4506"/>
                      <a:pt x="7623" y="4506"/>
                    </a:cubicBezTo>
                    <a:cubicBezTo>
                      <a:pt x="7647" y="4506"/>
                      <a:pt x="7662" y="4488"/>
                      <a:pt x="7621" y="4453"/>
                    </a:cubicBezTo>
                    <a:cubicBezTo>
                      <a:pt x="7573" y="4417"/>
                      <a:pt x="7526" y="4394"/>
                      <a:pt x="7466" y="4370"/>
                    </a:cubicBezTo>
                    <a:cubicBezTo>
                      <a:pt x="7443" y="4347"/>
                      <a:pt x="7416" y="4339"/>
                      <a:pt x="7390" y="4339"/>
                    </a:cubicBezTo>
                    <a:cubicBezTo>
                      <a:pt x="7375" y="4339"/>
                      <a:pt x="7360" y="4342"/>
                      <a:pt x="7347" y="4346"/>
                    </a:cubicBezTo>
                    <a:cubicBezTo>
                      <a:pt x="7343" y="4347"/>
                      <a:pt x="7340" y="4347"/>
                      <a:pt x="7336" y="4347"/>
                    </a:cubicBezTo>
                    <a:cubicBezTo>
                      <a:pt x="7297" y="4347"/>
                      <a:pt x="7268" y="4302"/>
                      <a:pt x="7237" y="4302"/>
                    </a:cubicBezTo>
                    <a:close/>
                    <a:moveTo>
                      <a:pt x="8044" y="4803"/>
                    </a:moveTo>
                    <a:cubicBezTo>
                      <a:pt x="8052" y="4803"/>
                      <a:pt x="8062" y="4805"/>
                      <a:pt x="8073" y="4810"/>
                    </a:cubicBezTo>
                    <a:cubicBezTo>
                      <a:pt x="8082" y="4837"/>
                      <a:pt x="8091" y="4871"/>
                      <a:pt x="8070" y="4871"/>
                    </a:cubicBezTo>
                    <a:cubicBezTo>
                      <a:pt x="8063" y="4871"/>
                      <a:pt x="8052" y="4867"/>
                      <a:pt x="8037" y="4858"/>
                    </a:cubicBezTo>
                    <a:cubicBezTo>
                      <a:pt x="8001" y="4830"/>
                      <a:pt x="8014" y="4803"/>
                      <a:pt x="8044" y="4803"/>
                    </a:cubicBezTo>
                    <a:close/>
                    <a:moveTo>
                      <a:pt x="10645" y="5013"/>
                    </a:moveTo>
                    <a:cubicBezTo>
                      <a:pt x="10607" y="5064"/>
                      <a:pt x="10644" y="5088"/>
                      <a:pt x="10673" y="5088"/>
                    </a:cubicBezTo>
                    <a:cubicBezTo>
                      <a:pt x="10699" y="5088"/>
                      <a:pt x="10719" y="5070"/>
                      <a:pt x="10681" y="5037"/>
                    </a:cubicBezTo>
                    <a:cubicBezTo>
                      <a:pt x="10669" y="5037"/>
                      <a:pt x="10657" y="5025"/>
                      <a:pt x="10645" y="5013"/>
                    </a:cubicBezTo>
                    <a:close/>
                    <a:moveTo>
                      <a:pt x="9276" y="5585"/>
                    </a:moveTo>
                    <a:cubicBezTo>
                      <a:pt x="9289" y="5585"/>
                      <a:pt x="9305" y="5594"/>
                      <a:pt x="9323" y="5620"/>
                    </a:cubicBezTo>
                    <a:cubicBezTo>
                      <a:pt x="9335" y="5644"/>
                      <a:pt x="9335" y="5680"/>
                      <a:pt x="9323" y="5691"/>
                    </a:cubicBezTo>
                    <a:cubicBezTo>
                      <a:pt x="9319" y="5700"/>
                      <a:pt x="9309" y="5704"/>
                      <a:pt x="9297" y="5704"/>
                    </a:cubicBezTo>
                    <a:cubicBezTo>
                      <a:pt x="9275" y="5704"/>
                      <a:pt x="9248" y="5691"/>
                      <a:pt x="9240" y="5668"/>
                    </a:cubicBezTo>
                    <a:cubicBezTo>
                      <a:pt x="9232" y="5635"/>
                      <a:pt x="9246" y="5585"/>
                      <a:pt x="9276" y="5585"/>
                    </a:cubicBezTo>
                    <a:close/>
                    <a:moveTo>
                      <a:pt x="11395" y="5870"/>
                    </a:moveTo>
                    <a:cubicBezTo>
                      <a:pt x="11443" y="5906"/>
                      <a:pt x="11443" y="5930"/>
                      <a:pt x="11419" y="5965"/>
                    </a:cubicBezTo>
                    <a:lnTo>
                      <a:pt x="11383" y="5941"/>
                    </a:lnTo>
                    <a:cubicBezTo>
                      <a:pt x="11371" y="5918"/>
                      <a:pt x="11371" y="5894"/>
                      <a:pt x="11383" y="5870"/>
                    </a:cubicBezTo>
                    <a:close/>
                    <a:moveTo>
                      <a:pt x="10133" y="6227"/>
                    </a:moveTo>
                    <a:cubicBezTo>
                      <a:pt x="10134" y="6229"/>
                      <a:pt x="10136" y="6230"/>
                      <a:pt x="10137" y="6231"/>
                    </a:cubicBezTo>
                    <a:lnTo>
                      <a:pt x="10137" y="6231"/>
                    </a:lnTo>
                    <a:cubicBezTo>
                      <a:pt x="10136" y="6229"/>
                      <a:pt x="10134" y="6227"/>
                      <a:pt x="10133" y="6227"/>
                    </a:cubicBezTo>
                    <a:close/>
                    <a:moveTo>
                      <a:pt x="10335" y="6386"/>
                    </a:moveTo>
                    <a:cubicBezTo>
                      <a:pt x="10325" y="6386"/>
                      <a:pt x="10313" y="6392"/>
                      <a:pt x="10300" y="6406"/>
                    </a:cubicBezTo>
                    <a:lnTo>
                      <a:pt x="10323" y="6430"/>
                    </a:lnTo>
                    <a:lnTo>
                      <a:pt x="10371" y="6442"/>
                    </a:lnTo>
                    <a:cubicBezTo>
                      <a:pt x="10364" y="6404"/>
                      <a:pt x="10352" y="6386"/>
                      <a:pt x="10335" y="6386"/>
                    </a:cubicBezTo>
                    <a:close/>
                    <a:moveTo>
                      <a:pt x="11240" y="7215"/>
                    </a:moveTo>
                    <a:cubicBezTo>
                      <a:pt x="11249" y="7243"/>
                      <a:pt x="11245" y="7291"/>
                      <a:pt x="11215" y="7291"/>
                    </a:cubicBezTo>
                    <a:cubicBezTo>
                      <a:pt x="11206" y="7291"/>
                      <a:pt x="11195" y="7286"/>
                      <a:pt x="11181" y="7275"/>
                    </a:cubicBezTo>
                    <a:lnTo>
                      <a:pt x="11240" y="7215"/>
                    </a:lnTo>
                    <a:close/>
                    <a:moveTo>
                      <a:pt x="12114" y="8106"/>
                    </a:moveTo>
                    <a:cubicBezTo>
                      <a:pt x="12124" y="8106"/>
                      <a:pt x="12135" y="8110"/>
                      <a:pt x="12145" y="8120"/>
                    </a:cubicBezTo>
                    <a:cubicBezTo>
                      <a:pt x="12145" y="8147"/>
                      <a:pt x="12152" y="8186"/>
                      <a:pt x="12136" y="8186"/>
                    </a:cubicBezTo>
                    <a:cubicBezTo>
                      <a:pt x="12130" y="8186"/>
                      <a:pt x="12122" y="8181"/>
                      <a:pt x="12109" y="8168"/>
                    </a:cubicBezTo>
                    <a:cubicBezTo>
                      <a:pt x="12075" y="8134"/>
                      <a:pt x="12090" y="8106"/>
                      <a:pt x="12114" y="8106"/>
                    </a:cubicBezTo>
                    <a:close/>
                    <a:moveTo>
                      <a:pt x="12461" y="8515"/>
                    </a:moveTo>
                    <a:cubicBezTo>
                      <a:pt x="12472" y="8515"/>
                      <a:pt x="12486" y="8521"/>
                      <a:pt x="12502" y="8537"/>
                    </a:cubicBezTo>
                    <a:cubicBezTo>
                      <a:pt x="12541" y="8575"/>
                      <a:pt x="12539" y="8609"/>
                      <a:pt x="12515" y="8609"/>
                    </a:cubicBezTo>
                    <a:cubicBezTo>
                      <a:pt x="12501" y="8609"/>
                      <a:pt x="12480" y="8598"/>
                      <a:pt x="12455" y="8573"/>
                    </a:cubicBezTo>
                    <a:cubicBezTo>
                      <a:pt x="12431" y="8541"/>
                      <a:pt x="12439" y="8515"/>
                      <a:pt x="12461" y="8515"/>
                    </a:cubicBezTo>
                    <a:close/>
                    <a:moveTo>
                      <a:pt x="12647" y="8952"/>
                    </a:moveTo>
                    <a:cubicBezTo>
                      <a:pt x="12646" y="8952"/>
                      <a:pt x="12646" y="8953"/>
                      <a:pt x="12645" y="8954"/>
                    </a:cubicBezTo>
                    <a:cubicBezTo>
                      <a:pt x="12646" y="8953"/>
                      <a:pt x="12647" y="8952"/>
                      <a:pt x="12647" y="8952"/>
                    </a:cubicBezTo>
                    <a:close/>
                    <a:moveTo>
                      <a:pt x="13878" y="9964"/>
                    </a:moveTo>
                    <a:cubicBezTo>
                      <a:pt x="13859" y="9964"/>
                      <a:pt x="13845" y="9993"/>
                      <a:pt x="13872" y="10025"/>
                    </a:cubicBezTo>
                    <a:lnTo>
                      <a:pt x="13919" y="10037"/>
                    </a:lnTo>
                    <a:cubicBezTo>
                      <a:pt x="13914" y="9983"/>
                      <a:pt x="13894" y="9964"/>
                      <a:pt x="13878" y="9964"/>
                    </a:cubicBezTo>
                    <a:close/>
                    <a:moveTo>
                      <a:pt x="17265" y="12645"/>
                    </a:moveTo>
                    <a:cubicBezTo>
                      <a:pt x="17301" y="12645"/>
                      <a:pt x="17312" y="12692"/>
                      <a:pt x="17336" y="12728"/>
                    </a:cubicBezTo>
                    <a:cubicBezTo>
                      <a:pt x="17322" y="12735"/>
                      <a:pt x="17307" y="12747"/>
                      <a:pt x="17293" y="12747"/>
                    </a:cubicBezTo>
                    <a:cubicBezTo>
                      <a:pt x="17284" y="12747"/>
                      <a:pt x="17274" y="12742"/>
                      <a:pt x="17265" y="12728"/>
                    </a:cubicBezTo>
                    <a:cubicBezTo>
                      <a:pt x="17244" y="12696"/>
                      <a:pt x="17222" y="12655"/>
                      <a:pt x="17252" y="12655"/>
                    </a:cubicBezTo>
                    <a:cubicBezTo>
                      <a:pt x="17255" y="12655"/>
                      <a:pt x="17260" y="12655"/>
                      <a:pt x="17265" y="12657"/>
                    </a:cubicBezTo>
                    <a:lnTo>
                      <a:pt x="17265" y="12645"/>
                    </a:lnTo>
                    <a:close/>
                    <a:moveTo>
                      <a:pt x="16372" y="13252"/>
                    </a:moveTo>
                    <a:cubicBezTo>
                      <a:pt x="16372" y="13253"/>
                      <a:pt x="16374" y="13255"/>
                      <a:pt x="16375" y="13257"/>
                    </a:cubicBezTo>
                    <a:lnTo>
                      <a:pt x="16375" y="13257"/>
                    </a:lnTo>
                    <a:cubicBezTo>
                      <a:pt x="16374" y="13255"/>
                      <a:pt x="16373" y="13254"/>
                      <a:pt x="16372" y="13252"/>
                    </a:cubicBezTo>
                    <a:close/>
                    <a:moveTo>
                      <a:pt x="16195" y="13417"/>
                    </a:moveTo>
                    <a:cubicBezTo>
                      <a:pt x="16195" y="13418"/>
                      <a:pt x="16194" y="13418"/>
                      <a:pt x="16193" y="13419"/>
                    </a:cubicBezTo>
                    <a:cubicBezTo>
                      <a:pt x="16194" y="13418"/>
                      <a:pt x="16195" y="13418"/>
                      <a:pt x="16195" y="13417"/>
                    </a:cubicBezTo>
                    <a:close/>
                    <a:moveTo>
                      <a:pt x="17954" y="13631"/>
                    </a:moveTo>
                    <a:cubicBezTo>
                      <a:pt x="17958" y="13631"/>
                      <a:pt x="17962" y="13632"/>
                      <a:pt x="17967" y="13633"/>
                    </a:cubicBezTo>
                    <a:cubicBezTo>
                      <a:pt x="18003" y="13633"/>
                      <a:pt x="18015" y="13669"/>
                      <a:pt x="18039" y="13704"/>
                    </a:cubicBezTo>
                    <a:cubicBezTo>
                      <a:pt x="18024" y="13712"/>
                      <a:pt x="18010" y="13723"/>
                      <a:pt x="17995" y="13723"/>
                    </a:cubicBezTo>
                    <a:cubicBezTo>
                      <a:pt x="17986" y="13723"/>
                      <a:pt x="17977" y="13718"/>
                      <a:pt x="17967" y="13704"/>
                    </a:cubicBezTo>
                    <a:cubicBezTo>
                      <a:pt x="17946" y="13672"/>
                      <a:pt x="17925" y="13631"/>
                      <a:pt x="17954" y="13631"/>
                    </a:cubicBezTo>
                    <a:close/>
                    <a:moveTo>
                      <a:pt x="846" y="0"/>
                    </a:moveTo>
                    <a:cubicBezTo>
                      <a:pt x="822" y="0"/>
                      <a:pt x="894" y="48"/>
                      <a:pt x="834" y="60"/>
                    </a:cubicBezTo>
                    <a:cubicBezTo>
                      <a:pt x="810" y="66"/>
                      <a:pt x="787" y="69"/>
                      <a:pt x="763" y="69"/>
                    </a:cubicBezTo>
                    <a:cubicBezTo>
                      <a:pt x="739" y="69"/>
                      <a:pt x="715" y="66"/>
                      <a:pt x="691" y="60"/>
                    </a:cubicBezTo>
                    <a:cubicBezTo>
                      <a:pt x="653" y="60"/>
                      <a:pt x="615" y="45"/>
                      <a:pt x="577" y="45"/>
                    </a:cubicBezTo>
                    <a:cubicBezTo>
                      <a:pt x="567" y="45"/>
                      <a:pt x="558" y="46"/>
                      <a:pt x="548" y="48"/>
                    </a:cubicBezTo>
                    <a:cubicBezTo>
                      <a:pt x="477" y="72"/>
                      <a:pt x="501" y="131"/>
                      <a:pt x="429" y="131"/>
                    </a:cubicBezTo>
                    <a:cubicBezTo>
                      <a:pt x="406" y="131"/>
                      <a:pt x="382" y="110"/>
                      <a:pt x="358" y="110"/>
                    </a:cubicBezTo>
                    <a:cubicBezTo>
                      <a:pt x="346" y="110"/>
                      <a:pt x="334" y="115"/>
                      <a:pt x="322" y="131"/>
                    </a:cubicBezTo>
                    <a:cubicBezTo>
                      <a:pt x="287" y="191"/>
                      <a:pt x="334" y="238"/>
                      <a:pt x="263" y="298"/>
                    </a:cubicBezTo>
                    <a:lnTo>
                      <a:pt x="239" y="274"/>
                    </a:lnTo>
                    <a:cubicBezTo>
                      <a:pt x="215" y="274"/>
                      <a:pt x="215" y="262"/>
                      <a:pt x="239" y="238"/>
                    </a:cubicBezTo>
                    <a:cubicBezTo>
                      <a:pt x="238" y="238"/>
                      <a:pt x="238" y="238"/>
                      <a:pt x="237" y="238"/>
                    </a:cubicBezTo>
                    <a:cubicBezTo>
                      <a:pt x="221" y="238"/>
                      <a:pt x="144" y="382"/>
                      <a:pt x="144" y="405"/>
                    </a:cubicBezTo>
                    <a:cubicBezTo>
                      <a:pt x="120" y="453"/>
                      <a:pt x="72" y="465"/>
                      <a:pt x="60" y="512"/>
                    </a:cubicBezTo>
                    <a:cubicBezTo>
                      <a:pt x="48" y="560"/>
                      <a:pt x="60" y="572"/>
                      <a:pt x="60" y="631"/>
                    </a:cubicBezTo>
                    <a:cubicBezTo>
                      <a:pt x="48" y="679"/>
                      <a:pt x="36" y="727"/>
                      <a:pt x="25" y="774"/>
                    </a:cubicBezTo>
                    <a:cubicBezTo>
                      <a:pt x="1" y="858"/>
                      <a:pt x="72" y="893"/>
                      <a:pt x="84" y="953"/>
                    </a:cubicBezTo>
                    <a:cubicBezTo>
                      <a:pt x="108" y="1024"/>
                      <a:pt x="60" y="1072"/>
                      <a:pt x="96" y="1143"/>
                    </a:cubicBezTo>
                    <a:cubicBezTo>
                      <a:pt x="132" y="1215"/>
                      <a:pt x="191" y="1203"/>
                      <a:pt x="239" y="1227"/>
                    </a:cubicBezTo>
                    <a:cubicBezTo>
                      <a:pt x="298" y="1274"/>
                      <a:pt x="215" y="1334"/>
                      <a:pt x="203" y="1346"/>
                    </a:cubicBezTo>
                    <a:cubicBezTo>
                      <a:pt x="251" y="1369"/>
                      <a:pt x="298" y="1369"/>
                      <a:pt x="346" y="1369"/>
                    </a:cubicBezTo>
                    <a:cubicBezTo>
                      <a:pt x="363" y="1366"/>
                      <a:pt x="377" y="1364"/>
                      <a:pt x="388" y="1364"/>
                    </a:cubicBezTo>
                    <a:cubicBezTo>
                      <a:pt x="446" y="1364"/>
                      <a:pt x="426" y="1411"/>
                      <a:pt x="406" y="1441"/>
                    </a:cubicBezTo>
                    <a:cubicBezTo>
                      <a:pt x="412" y="1432"/>
                      <a:pt x="424" y="1428"/>
                      <a:pt x="439" y="1428"/>
                    </a:cubicBezTo>
                    <a:cubicBezTo>
                      <a:pt x="482" y="1428"/>
                      <a:pt x="550" y="1459"/>
                      <a:pt x="585" y="1459"/>
                    </a:cubicBezTo>
                    <a:cubicBezTo>
                      <a:pt x="599" y="1459"/>
                      <a:pt x="608" y="1455"/>
                      <a:pt x="608" y="1441"/>
                    </a:cubicBezTo>
                    <a:cubicBezTo>
                      <a:pt x="632" y="1489"/>
                      <a:pt x="668" y="1512"/>
                      <a:pt x="715" y="1536"/>
                    </a:cubicBezTo>
                    <a:cubicBezTo>
                      <a:pt x="721" y="1520"/>
                      <a:pt x="728" y="1514"/>
                      <a:pt x="739" y="1514"/>
                    </a:cubicBezTo>
                    <a:cubicBezTo>
                      <a:pt x="751" y="1514"/>
                      <a:pt x="767" y="1523"/>
                      <a:pt x="787" y="1536"/>
                    </a:cubicBezTo>
                    <a:cubicBezTo>
                      <a:pt x="794" y="1538"/>
                      <a:pt x="801" y="1539"/>
                      <a:pt x="809" y="1539"/>
                    </a:cubicBezTo>
                    <a:cubicBezTo>
                      <a:pt x="839" y="1539"/>
                      <a:pt x="872" y="1528"/>
                      <a:pt x="907" y="1528"/>
                    </a:cubicBezTo>
                    <a:cubicBezTo>
                      <a:pt x="922" y="1528"/>
                      <a:pt x="938" y="1530"/>
                      <a:pt x="953" y="1536"/>
                    </a:cubicBezTo>
                    <a:cubicBezTo>
                      <a:pt x="964" y="1536"/>
                      <a:pt x="1013" y="1661"/>
                      <a:pt x="1057" y="1661"/>
                    </a:cubicBezTo>
                    <a:cubicBezTo>
                      <a:pt x="1062" y="1661"/>
                      <a:pt x="1067" y="1659"/>
                      <a:pt x="1072" y="1655"/>
                    </a:cubicBezTo>
                    <a:cubicBezTo>
                      <a:pt x="1092" y="1646"/>
                      <a:pt x="1072" y="1556"/>
                      <a:pt x="1096" y="1556"/>
                    </a:cubicBezTo>
                    <a:cubicBezTo>
                      <a:pt x="1101" y="1556"/>
                      <a:pt x="1109" y="1561"/>
                      <a:pt x="1120" y="1572"/>
                    </a:cubicBezTo>
                    <a:cubicBezTo>
                      <a:pt x="1146" y="1598"/>
                      <a:pt x="1153" y="1617"/>
                      <a:pt x="1177" y="1617"/>
                    </a:cubicBezTo>
                    <a:cubicBezTo>
                      <a:pt x="1187" y="1617"/>
                      <a:pt x="1199" y="1614"/>
                      <a:pt x="1215" y="1608"/>
                    </a:cubicBezTo>
                    <a:cubicBezTo>
                      <a:pt x="1215" y="1608"/>
                      <a:pt x="1250" y="1581"/>
                      <a:pt x="1260" y="1581"/>
                    </a:cubicBezTo>
                    <a:cubicBezTo>
                      <a:pt x="1262" y="1581"/>
                      <a:pt x="1263" y="1582"/>
                      <a:pt x="1263" y="1584"/>
                    </a:cubicBezTo>
                    <a:cubicBezTo>
                      <a:pt x="1275" y="1620"/>
                      <a:pt x="1191" y="1655"/>
                      <a:pt x="1203" y="1679"/>
                    </a:cubicBezTo>
                    <a:cubicBezTo>
                      <a:pt x="1209" y="1685"/>
                      <a:pt x="1216" y="1687"/>
                      <a:pt x="1223" y="1687"/>
                    </a:cubicBezTo>
                    <a:cubicBezTo>
                      <a:pt x="1243" y="1687"/>
                      <a:pt x="1263" y="1667"/>
                      <a:pt x="1263" y="1667"/>
                    </a:cubicBezTo>
                    <a:cubicBezTo>
                      <a:pt x="1270" y="1664"/>
                      <a:pt x="1276" y="1662"/>
                      <a:pt x="1282" y="1662"/>
                    </a:cubicBezTo>
                    <a:cubicBezTo>
                      <a:pt x="1294" y="1662"/>
                      <a:pt x="1306" y="1669"/>
                      <a:pt x="1326" y="1676"/>
                    </a:cubicBezTo>
                    <a:lnTo>
                      <a:pt x="1326" y="1676"/>
                    </a:lnTo>
                    <a:cubicBezTo>
                      <a:pt x="1325" y="1676"/>
                      <a:pt x="1324" y="1676"/>
                      <a:pt x="1323" y="1676"/>
                    </a:cubicBezTo>
                    <a:cubicBezTo>
                      <a:pt x="1310" y="1676"/>
                      <a:pt x="1310" y="1695"/>
                      <a:pt x="1310" y="1715"/>
                    </a:cubicBezTo>
                    <a:cubicBezTo>
                      <a:pt x="1313" y="1709"/>
                      <a:pt x="1318" y="1707"/>
                      <a:pt x="1323" y="1707"/>
                    </a:cubicBezTo>
                    <a:cubicBezTo>
                      <a:pt x="1340" y="1707"/>
                      <a:pt x="1367" y="1727"/>
                      <a:pt x="1394" y="1727"/>
                    </a:cubicBezTo>
                    <a:cubicBezTo>
                      <a:pt x="1394" y="1727"/>
                      <a:pt x="1394" y="1703"/>
                      <a:pt x="1406" y="1703"/>
                    </a:cubicBezTo>
                    <a:cubicBezTo>
                      <a:pt x="1453" y="1703"/>
                      <a:pt x="1525" y="1727"/>
                      <a:pt x="1513" y="1750"/>
                    </a:cubicBezTo>
                    <a:cubicBezTo>
                      <a:pt x="1504" y="1777"/>
                      <a:pt x="1560" y="1816"/>
                      <a:pt x="1599" y="1816"/>
                    </a:cubicBezTo>
                    <a:cubicBezTo>
                      <a:pt x="1613" y="1816"/>
                      <a:pt x="1626" y="1811"/>
                      <a:pt x="1632" y="1798"/>
                    </a:cubicBezTo>
                    <a:cubicBezTo>
                      <a:pt x="1657" y="1798"/>
                      <a:pt x="1701" y="1828"/>
                      <a:pt x="1728" y="1828"/>
                    </a:cubicBezTo>
                    <a:cubicBezTo>
                      <a:pt x="1739" y="1828"/>
                      <a:pt x="1748" y="1824"/>
                      <a:pt x="1751" y="1810"/>
                    </a:cubicBezTo>
                    <a:cubicBezTo>
                      <a:pt x="1818" y="1858"/>
                      <a:pt x="1932" y="1976"/>
                      <a:pt x="2030" y="1976"/>
                    </a:cubicBezTo>
                    <a:cubicBezTo>
                      <a:pt x="2053" y="1976"/>
                      <a:pt x="2076" y="1969"/>
                      <a:pt x="2096" y="1953"/>
                    </a:cubicBezTo>
                    <a:lnTo>
                      <a:pt x="2096" y="1953"/>
                    </a:lnTo>
                    <a:cubicBezTo>
                      <a:pt x="2068" y="2012"/>
                      <a:pt x="2075" y="2031"/>
                      <a:pt x="2098" y="2031"/>
                    </a:cubicBezTo>
                    <a:cubicBezTo>
                      <a:pt x="2135" y="2031"/>
                      <a:pt x="2215" y="1981"/>
                      <a:pt x="2255" y="1981"/>
                    </a:cubicBezTo>
                    <a:cubicBezTo>
                      <a:pt x="2264" y="1981"/>
                      <a:pt x="2271" y="1983"/>
                      <a:pt x="2275" y="1989"/>
                    </a:cubicBezTo>
                    <a:cubicBezTo>
                      <a:pt x="2297" y="2032"/>
                      <a:pt x="2289" y="2085"/>
                      <a:pt x="2350" y="2085"/>
                    </a:cubicBezTo>
                    <a:cubicBezTo>
                      <a:pt x="2356" y="2085"/>
                      <a:pt x="2363" y="2085"/>
                      <a:pt x="2370" y="2084"/>
                    </a:cubicBezTo>
                    <a:cubicBezTo>
                      <a:pt x="2418" y="2060"/>
                      <a:pt x="2465" y="2036"/>
                      <a:pt x="2513" y="2012"/>
                    </a:cubicBezTo>
                    <a:lnTo>
                      <a:pt x="2513" y="2012"/>
                    </a:lnTo>
                    <a:cubicBezTo>
                      <a:pt x="2525" y="2060"/>
                      <a:pt x="2465" y="2084"/>
                      <a:pt x="2573" y="2108"/>
                    </a:cubicBezTo>
                    <a:cubicBezTo>
                      <a:pt x="2578" y="2109"/>
                      <a:pt x="2583" y="2109"/>
                      <a:pt x="2587" y="2109"/>
                    </a:cubicBezTo>
                    <a:cubicBezTo>
                      <a:pt x="2619" y="2109"/>
                      <a:pt x="2609" y="2078"/>
                      <a:pt x="2640" y="2078"/>
                    </a:cubicBezTo>
                    <a:cubicBezTo>
                      <a:pt x="2647" y="2078"/>
                      <a:pt x="2656" y="2080"/>
                      <a:pt x="2668" y="2084"/>
                    </a:cubicBezTo>
                    <a:cubicBezTo>
                      <a:pt x="2656" y="2108"/>
                      <a:pt x="2608" y="2155"/>
                      <a:pt x="2644" y="2191"/>
                    </a:cubicBezTo>
                    <a:cubicBezTo>
                      <a:pt x="2659" y="2206"/>
                      <a:pt x="2692" y="2216"/>
                      <a:pt x="2717" y="2216"/>
                    </a:cubicBezTo>
                    <a:cubicBezTo>
                      <a:pt x="2733" y="2216"/>
                      <a:pt x="2747" y="2212"/>
                      <a:pt x="2751" y="2203"/>
                    </a:cubicBezTo>
                    <a:cubicBezTo>
                      <a:pt x="2754" y="2197"/>
                      <a:pt x="2763" y="2195"/>
                      <a:pt x="2775" y="2195"/>
                    </a:cubicBezTo>
                    <a:cubicBezTo>
                      <a:pt x="2814" y="2195"/>
                      <a:pt x="2885" y="2218"/>
                      <a:pt x="2894" y="2227"/>
                    </a:cubicBezTo>
                    <a:cubicBezTo>
                      <a:pt x="2906" y="2227"/>
                      <a:pt x="3049" y="2274"/>
                      <a:pt x="3049" y="2310"/>
                    </a:cubicBezTo>
                    <a:cubicBezTo>
                      <a:pt x="3049" y="2370"/>
                      <a:pt x="3108" y="2417"/>
                      <a:pt x="3168" y="2417"/>
                    </a:cubicBezTo>
                    <a:cubicBezTo>
                      <a:pt x="3198" y="2417"/>
                      <a:pt x="3220" y="2391"/>
                      <a:pt x="3256" y="2391"/>
                    </a:cubicBezTo>
                    <a:cubicBezTo>
                      <a:pt x="3262" y="2391"/>
                      <a:pt x="3268" y="2392"/>
                      <a:pt x="3275" y="2393"/>
                    </a:cubicBezTo>
                    <a:cubicBezTo>
                      <a:pt x="3311" y="2417"/>
                      <a:pt x="3346" y="2441"/>
                      <a:pt x="3382" y="2465"/>
                    </a:cubicBezTo>
                    <a:cubicBezTo>
                      <a:pt x="3393" y="2465"/>
                      <a:pt x="3519" y="2552"/>
                      <a:pt x="3544" y="2552"/>
                    </a:cubicBezTo>
                    <a:cubicBezTo>
                      <a:pt x="3547" y="2552"/>
                      <a:pt x="3549" y="2551"/>
                      <a:pt x="3549" y="2548"/>
                    </a:cubicBezTo>
                    <a:cubicBezTo>
                      <a:pt x="3542" y="2526"/>
                      <a:pt x="3548" y="2517"/>
                      <a:pt x="3561" y="2517"/>
                    </a:cubicBezTo>
                    <a:cubicBezTo>
                      <a:pt x="3596" y="2517"/>
                      <a:pt x="3681" y="2578"/>
                      <a:pt x="3716" y="2596"/>
                    </a:cubicBezTo>
                    <a:cubicBezTo>
                      <a:pt x="3751" y="2620"/>
                      <a:pt x="3799" y="2643"/>
                      <a:pt x="3846" y="2655"/>
                    </a:cubicBezTo>
                    <a:cubicBezTo>
                      <a:pt x="3857" y="2659"/>
                      <a:pt x="3864" y="2660"/>
                      <a:pt x="3869" y="2660"/>
                    </a:cubicBezTo>
                    <a:cubicBezTo>
                      <a:pt x="3881" y="2660"/>
                      <a:pt x="3879" y="2652"/>
                      <a:pt x="3870" y="2643"/>
                    </a:cubicBezTo>
                    <a:cubicBezTo>
                      <a:pt x="3870" y="2642"/>
                      <a:pt x="3871" y="2642"/>
                      <a:pt x="3873" y="2642"/>
                    </a:cubicBezTo>
                    <a:cubicBezTo>
                      <a:pt x="3885" y="2642"/>
                      <a:pt x="3943" y="2679"/>
                      <a:pt x="3954" y="2679"/>
                    </a:cubicBezTo>
                    <a:cubicBezTo>
                      <a:pt x="3977" y="2691"/>
                      <a:pt x="4001" y="2703"/>
                      <a:pt x="4037" y="2703"/>
                    </a:cubicBezTo>
                    <a:cubicBezTo>
                      <a:pt x="4061" y="2703"/>
                      <a:pt x="4168" y="2715"/>
                      <a:pt x="4156" y="2751"/>
                    </a:cubicBezTo>
                    <a:cubicBezTo>
                      <a:pt x="4144" y="2786"/>
                      <a:pt x="4216" y="2834"/>
                      <a:pt x="4263" y="2846"/>
                    </a:cubicBezTo>
                    <a:cubicBezTo>
                      <a:pt x="4269" y="2847"/>
                      <a:pt x="4273" y="2847"/>
                      <a:pt x="4278" y="2847"/>
                    </a:cubicBezTo>
                    <a:cubicBezTo>
                      <a:pt x="4307" y="2847"/>
                      <a:pt x="4301" y="2822"/>
                      <a:pt x="4318" y="2822"/>
                    </a:cubicBezTo>
                    <a:cubicBezTo>
                      <a:pt x="4324" y="2822"/>
                      <a:pt x="4332" y="2826"/>
                      <a:pt x="4347" y="2834"/>
                    </a:cubicBezTo>
                    <a:cubicBezTo>
                      <a:pt x="4335" y="2858"/>
                      <a:pt x="4311" y="2882"/>
                      <a:pt x="4358" y="2905"/>
                    </a:cubicBezTo>
                    <a:cubicBezTo>
                      <a:pt x="4370" y="2911"/>
                      <a:pt x="4378" y="2913"/>
                      <a:pt x="4385" y="2913"/>
                    </a:cubicBezTo>
                    <a:cubicBezTo>
                      <a:pt x="4435" y="2913"/>
                      <a:pt x="4365" y="2770"/>
                      <a:pt x="4323" y="2739"/>
                    </a:cubicBezTo>
                    <a:cubicBezTo>
                      <a:pt x="4287" y="2703"/>
                      <a:pt x="4204" y="2691"/>
                      <a:pt x="4227" y="2643"/>
                    </a:cubicBezTo>
                    <a:cubicBezTo>
                      <a:pt x="4192" y="2620"/>
                      <a:pt x="4108" y="2608"/>
                      <a:pt x="4120" y="2572"/>
                    </a:cubicBezTo>
                    <a:lnTo>
                      <a:pt x="4120" y="2572"/>
                    </a:lnTo>
                    <a:cubicBezTo>
                      <a:pt x="4110" y="2583"/>
                      <a:pt x="4118" y="2659"/>
                      <a:pt x="4086" y="2659"/>
                    </a:cubicBezTo>
                    <a:cubicBezTo>
                      <a:pt x="4082" y="2659"/>
                      <a:pt x="4078" y="2658"/>
                      <a:pt x="4073" y="2655"/>
                    </a:cubicBezTo>
                    <a:cubicBezTo>
                      <a:pt x="4028" y="2644"/>
                      <a:pt x="4004" y="2547"/>
                      <a:pt x="3951" y="2547"/>
                    </a:cubicBezTo>
                    <a:cubicBezTo>
                      <a:pt x="3948" y="2547"/>
                      <a:pt x="3945" y="2548"/>
                      <a:pt x="3942" y="2548"/>
                    </a:cubicBezTo>
                    <a:cubicBezTo>
                      <a:pt x="3918" y="2548"/>
                      <a:pt x="3930" y="2572"/>
                      <a:pt x="3930" y="2584"/>
                    </a:cubicBezTo>
                    <a:cubicBezTo>
                      <a:pt x="3934" y="2588"/>
                      <a:pt x="3928" y="2589"/>
                      <a:pt x="3919" y="2589"/>
                    </a:cubicBezTo>
                    <a:cubicBezTo>
                      <a:pt x="3899" y="2589"/>
                      <a:pt x="3862" y="2584"/>
                      <a:pt x="3846" y="2584"/>
                    </a:cubicBezTo>
                    <a:cubicBezTo>
                      <a:pt x="3823" y="2584"/>
                      <a:pt x="3739" y="2524"/>
                      <a:pt x="3787" y="2501"/>
                    </a:cubicBezTo>
                    <a:cubicBezTo>
                      <a:pt x="3798" y="2495"/>
                      <a:pt x="3812" y="2493"/>
                      <a:pt x="3826" y="2493"/>
                    </a:cubicBezTo>
                    <a:cubicBezTo>
                      <a:pt x="3853" y="2493"/>
                      <a:pt x="3882" y="2499"/>
                      <a:pt x="3903" y="2499"/>
                    </a:cubicBezTo>
                    <a:cubicBezTo>
                      <a:pt x="3922" y="2499"/>
                      <a:pt x="3934" y="2494"/>
                      <a:pt x="3930" y="2477"/>
                    </a:cubicBezTo>
                    <a:cubicBezTo>
                      <a:pt x="3930" y="2436"/>
                      <a:pt x="3897" y="2412"/>
                      <a:pt x="3864" y="2412"/>
                    </a:cubicBezTo>
                    <a:cubicBezTo>
                      <a:pt x="3849" y="2412"/>
                      <a:pt x="3834" y="2418"/>
                      <a:pt x="3823" y="2429"/>
                    </a:cubicBezTo>
                    <a:cubicBezTo>
                      <a:pt x="3814" y="2437"/>
                      <a:pt x="3802" y="2441"/>
                      <a:pt x="3787" y="2441"/>
                    </a:cubicBezTo>
                    <a:cubicBezTo>
                      <a:pt x="3722" y="2441"/>
                      <a:pt x="3611" y="2373"/>
                      <a:pt x="3606" y="2324"/>
                    </a:cubicBezTo>
                    <a:lnTo>
                      <a:pt x="3606" y="2324"/>
                    </a:lnTo>
                    <a:cubicBezTo>
                      <a:pt x="3602" y="2343"/>
                      <a:pt x="3591" y="2371"/>
                      <a:pt x="3570" y="2371"/>
                    </a:cubicBezTo>
                    <a:cubicBezTo>
                      <a:pt x="3567" y="2371"/>
                      <a:pt x="3564" y="2371"/>
                      <a:pt x="3561" y="2370"/>
                    </a:cubicBezTo>
                    <a:cubicBezTo>
                      <a:pt x="3546" y="2362"/>
                      <a:pt x="3514" y="2351"/>
                      <a:pt x="3486" y="2351"/>
                    </a:cubicBezTo>
                    <a:cubicBezTo>
                      <a:pt x="3468" y="2351"/>
                      <a:pt x="3451" y="2356"/>
                      <a:pt x="3442" y="2370"/>
                    </a:cubicBezTo>
                    <a:cubicBezTo>
                      <a:pt x="3477" y="2298"/>
                      <a:pt x="3192" y="2179"/>
                      <a:pt x="3120" y="2155"/>
                    </a:cubicBezTo>
                    <a:cubicBezTo>
                      <a:pt x="3063" y="2130"/>
                      <a:pt x="3002" y="2118"/>
                      <a:pt x="2939" y="2118"/>
                    </a:cubicBezTo>
                    <a:cubicBezTo>
                      <a:pt x="2902" y="2118"/>
                      <a:pt x="2865" y="2122"/>
                      <a:pt x="2827" y="2130"/>
                    </a:cubicBezTo>
                    <a:lnTo>
                      <a:pt x="2827" y="2130"/>
                    </a:lnTo>
                    <a:cubicBezTo>
                      <a:pt x="2860" y="2118"/>
                      <a:pt x="2892" y="2098"/>
                      <a:pt x="2870" y="2084"/>
                    </a:cubicBezTo>
                    <a:lnTo>
                      <a:pt x="2823" y="2072"/>
                    </a:lnTo>
                    <a:cubicBezTo>
                      <a:pt x="2799" y="2060"/>
                      <a:pt x="2823" y="2072"/>
                      <a:pt x="2811" y="2048"/>
                    </a:cubicBezTo>
                    <a:cubicBezTo>
                      <a:pt x="2802" y="2032"/>
                      <a:pt x="2783" y="2004"/>
                      <a:pt x="2764" y="2004"/>
                    </a:cubicBezTo>
                    <a:cubicBezTo>
                      <a:pt x="2755" y="2004"/>
                      <a:pt x="2747" y="2010"/>
                      <a:pt x="2739" y="2024"/>
                    </a:cubicBezTo>
                    <a:cubicBezTo>
                      <a:pt x="2724" y="2047"/>
                      <a:pt x="2723" y="2061"/>
                      <a:pt x="2712" y="2061"/>
                    </a:cubicBezTo>
                    <a:cubicBezTo>
                      <a:pt x="2706" y="2061"/>
                      <a:pt x="2697" y="2057"/>
                      <a:pt x="2680" y="2048"/>
                    </a:cubicBezTo>
                    <a:cubicBezTo>
                      <a:pt x="2644" y="2036"/>
                      <a:pt x="2620" y="2024"/>
                      <a:pt x="2596" y="2012"/>
                    </a:cubicBezTo>
                    <a:cubicBezTo>
                      <a:pt x="2573" y="2001"/>
                      <a:pt x="2596" y="1977"/>
                      <a:pt x="2573" y="1977"/>
                    </a:cubicBezTo>
                    <a:lnTo>
                      <a:pt x="2442" y="1929"/>
                    </a:lnTo>
                    <a:cubicBezTo>
                      <a:pt x="2430" y="1924"/>
                      <a:pt x="2419" y="1922"/>
                      <a:pt x="2410" y="1922"/>
                    </a:cubicBezTo>
                    <a:cubicBezTo>
                      <a:pt x="2356" y="1922"/>
                      <a:pt x="2350" y="2002"/>
                      <a:pt x="2370" y="2012"/>
                    </a:cubicBezTo>
                    <a:cubicBezTo>
                      <a:pt x="2334" y="2001"/>
                      <a:pt x="2275" y="1881"/>
                      <a:pt x="2239" y="1846"/>
                    </a:cubicBezTo>
                    <a:cubicBezTo>
                      <a:pt x="2220" y="1827"/>
                      <a:pt x="2201" y="1814"/>
                      <a:pt x="2193" y="1814"/>
                    </a:cubicBezTo>
                    <a:cubicBezTo>
                      <a:pt x="2186" y="1814"/>
                      <a:pt x="2187" y="1824"/>
                      <a:pt x="2203" y="1846"/>
                    </a:cubicBezTo>
                    <a:cubicBezTo>
                      <a:pt x="2229" y="1879"/>
                      <a:pt x="2236" y="1913"/>
                      <a:pt x="2217" y="1913"/>
                    </a:cubicBezTo>
                    <a:cubicBezTo>
                      <a:pt x="2209" y="1913"/>
                      <a:pt x="2197" y="1907"/>
                      <a:pt x="2180" y="1893"/>
                    </a:cubicBezTo>
                    <a:cubicBezTo>
                      <a:pt x="2144" y="1870"/>
                      <a:pt x="2108" y="1834"/>
                      <a:pt x="2084" y="1798"/>
                    </a:cubicBezTo>
                    <a:cubicBezTo>
                      <a:pt x="2084" y="1798"/>
                      <a:pt x="2072" y="1786"/>
                      <a:pt x="2065" y="1775"/>
                    </a:cubicBezTo>
                    <a:lnTo>
                      <a:pt x="2065" y="1775"/>
                    </a:lnTo>
                    <a:cubicBezTo>
                      <a:pt x="2067" y="1798"/>
                      <a:pt x="2058" y="1846"/>
                      <a:pt x="2049" y="1846"/>
                    </a:cubicBezTo>
                    <a:cubicBezTo>
                      <a:pt x="2048" y="1846"/>
                      <a:pt x="2047" y="1847"/>
                      <a:pt x="2046" y="1847"/>
                    </a:cubicBezTo>
                    <a:cubicBezTo>
                      <a:pt x="2029" y="1847"/>
                      <a:pt x="1965" y="1750"/>
                      <a:pt x="1965" y="1739"/>
                    </a:cubicBezTo>
                    <a:cubicBezTo>
                      <a:pt x="1942" y="1704"/>
                      <a:pt x="1931" y="1691"/>
                      <a:pt x="1926" y="1691"/>
                    </a:cubicBezTo>
                    <a:cubicBezTo>
                      <a:pt x="1910" y="1691"/>
                      <a:pt x="1965" y="1822"/>
                      <a:pt x="1965" y="1822"/>
                    </a:cubicBezTo>
                    <a:cubicBezTo>
                      <a:pt x="1965" y="1822"/>
                      <a:pt x="1880" y="1728"/>
                      <a:pt x="1847" y="1728"/>
                    </a:cubicBezTo>
                    <a:cubicBezTo>
                      <a:pt x="1841" y="1728"/>
                      <a:pt x="1836" y="1731"/>
                      <a:pt x="1834" y="1739"/>
                    </a:cubicBezTo>
                    <a:cubicBezTo>
                      <a:pt x="1846" y="1691"/>
                      <a:pt x="1560" y="1620"/>
                      <a:pt x="1513" y="1608"/>
                    </a:cubicBezTo>
                    <a:cubicBezTo>
                      <a:pt x="1453" y="1596"/>
                      <a:pt x="1394" y="1584"/>
                      <a:pt x="1334" y="1584"/>
                    </a:cubicBezTo>
                    <a:cubicBezTo>
                      <a:pt x="1290" y="1584"/>
                      <a:pt x="1277" y="1523"/>
                      <a:pt x="1247" y="1523"/>
                    </a:cubicBezTo>
                    <a:cubicBezTo>
                      <a:pt x="1244" y="1523"/>
                      <a:pt x="1242" y="1523"/>
                      <a:pt x="1239" y="1524"/>
                    </a:cubicBezTo>
                    <a:cubicBezTo>
                      <a:pt x="1198" y="1524"/>
                      <a:pt x="1166" y="1551"/>
                      <a:pt x="1143" y="1551"/>
                    </a:cubicBezTo>
                    <a:cubicBezTo>
                      <a:pt x="1139" y="1551"/>
                      <a:pt x="1135" y="1550"/>
                      <a:pt x="1132" y="1548"/>
                    </a:cubicBezTo>
                    <a:cubicBezTo>
                      <a:pt x="1132" y="1548"/>
                      <a:pt x="1248" y="1461"/>
                      <a:pt x="1193" y="1461"/>
                    </a:cubicBezTo>
                    <a:cubicBezTo>
                      <a:pt x="1187" y="1461"/>
                      <a:pt x="1178" y="1462"/>
                      <a:pt x="1168" y="1465"/>
                    </a:cubicBezTo>
                    <a:cubicBezTo>
                      <a:pt x="1156" y="1468"/>
                      <a:pt x="1143" y="1468"/>
                      <a:pt x="1131" y="1468"/>
                    </a:cubicBezTo>
                    <a:cubicBezTo>
                      <a:pt x="1118" y="1468"/>
                      <a:pt x="1106" y="1468"/>
                      <a:pt x="1095" y="1468"/>
                    </a:cubicBezTo>
                    <a:cubicBezTo>
                      <a:pt x="1072" y="1468"/>
                      <a:pt x="1054" y="1471"/>
                      <a:pt x="1049" y="1489"/>
                    </a:cubicBezTo>
                    <a:cubicBezTo>
                      <a:pt x="1043" y="1500"/>
                      <a:pt x="1035" y="1504"/>
                      <a:pt x="1027" y="1504"/>
                    </a:cubicBezTo>
                    <a:cubicBezTo>
                      <a:pt x="1006" y="1504"/>
                      <a:pt x="980" y="1479"/>
                      <a:pt x="964" y="1479"/>
                    </a:cubicBezTo>
                    <a:cubicBezTo>
                      <a:pt x="959" y="1479"/>
                      <a:pt x="955" y="1482"/>
                      <a:pt x="953" y="1489"/>
                    </a:cubicBezTo>
                    <a:cubicBezTo>
                      <a:pt x="965" y="1453"/>
                      <a:pt x="965" y="1417"/>
                      <a:pt x="906" y="1381"/>
                    </a:cubicBezTo>
                    <a:cubicBezTo>
                      <a:pt x="899" y="1379"/>
                      <a:pt x="892" y="1378"/>
                      <a:pt x="886" y="1378"/>
                    </a:cubicBezTo>
                    <a:cubicBezTo>
                      <a:pt x="829" y="1378"/>
                      <a:pt x="804" y="1466"/>
                      <a:pt x="751" y="1477"/>
                    </a:cubicBezTo>
                    <a:cubicBezTo>
                      <a:pt x="746" y="1477"/>
                      <a:pt x="741" y="1477"/>
                      <a:pt x="737" y="1477"/>
                    </a:cubicBezTo>
                    <a:cubicBezTo>
                      <a:pt x="611" y="1477"/>
                      <a:pt x="656" y="1320"/>
                      <a:pt x="668" y="1274"/>
                    </a:cubicBezTo>
                    <a:lnTo>
                      <a:pt x="668" y="1274"/>
                    </a:lnTo>
                    <a:cubicBezTo>
                      <a:pt x="608" y="1310"/>
                      <a:pt x="537" y="1334"/>
                      <a:pt x="465" y="1346"/>
                    </a:cubicBezTo>
                    <a:cubicBezTo>
                      <a:pt x="453" y="1310"/>
                      <a:pt x="453" y="1274"/>
                      <a:pt x="429" y="1239"/>
                    </a:cubicBezTo>
                    <a:cubicBezTo>
                      <a:pt x="427" y="1243"/>
                      <a:pt x="423" y="1245"/>
                      <a:pt x="418" y="1245"/>
                    </a:cubicBezTo>
                    <a:cubicBezTo>
                      <a:pt x="396" y="1245"/>
                      <a:pt x="353" y="1210"/>
                      <a:pt x="334" y="1191"/>
                    </a:cubicBezTo>
                    <a:cubicBezTo>
                      <a:pt x="315" y="1171"/>
                      <a:pt x="248" y="1152"/>
                      <a:pt x="224" y="1152"/>
                    </a:cubicBezTo>
                    <a:cubicBezTo>
                      <a:pt x="219" y="1152"/>
                      <a:pt x="216" y="1153"/>
                      <a:pt x="215" y="1154"/>
                    </a:cubicBezTo>
                    <a:lnTo>
                      <a:pt x="215" y="1154"/>
                    </a:lnTo>
                    <a:cubicBezTo>
                      <a:pt x="228" y="1096"/>
                      <a:pt x="322" y="1119"/>
                      <a:pt x="239" y="1024"/>
                    </a:cubicBezTo>
                    <a:cubicBezTo>
                      <a:pt x="179" y="953"/>
                      <a:pt x="191" y="929"/>
                      <a:pt x="251" y="917"/>
                    </a:cubicBezTo>
                    <a:cubicBezTo>
                      <a:pt x="243" y="885"/>
                      <a:pt x="230" y="885"/>
                      <a:pt x="215" y="885"/>
                    </a:cubicBezTo>
                    <a:cubicBezTo>
                      <a:pt x="207" y="885"/>
                      <a:pt x="199" y="885"/>
                      <a:pt x="191" y="881"/>
                    </a:cubicBezTo>
                    <a:cubicBezTo>
                      <a:pt x="179" y="858"/>
                      <a:pt x="179" y="786"/>
                      <a:pt x="167" y="750"/>
                    </a:cubicBezTo>
                    <a:cubicBezTo>
                      <a:pt x="156" y="715"/>
                      <a:pt x="132" y="727"/>
                      <a:pt x="108" y="703"/>
                    </a:cubicBezTo>
                    <a:cubicBezTo>
                      <a:pt x="97" y="681"/>
                      <a:pt x="126" y="629"/>
                      <a:pt x="113" y="621"/>
                    </a:cubicBezTo>
                    <a:lnTo>
                      <a:pt x="113" y="621"/>
                    </a:lnTo>
                    <a:cubicBezTo>
                      <a:pt x="129" y="625"/>
                      <a:pt x="137" y="629"/>
                      <a:pt x="143" y="629"/>
                    </a:cubicBezTo>
                    <a:cubicBezTo>
                      <a:pt x="152" y="629"/>
                      <a:pt x="153" y="619"/>
                      <a:pt x="167" y="584"/>
                    </a:cubicBezTo>
                    <a:cubicBezTo>
                      <a:pt x="179" y="536"/>
                      <a:pt x="203" y="500"/>
                      <a:pt x="227" y="465"/>
                    </a:cubicBezTo>
                    <a:cubicBezTo>
                      <a:pt x="239" y="477"/>
                      <a:pt x="275" y="488"/>
                      <a:pt x="251" y="536"/>
                    </a:cubicBezTo>
                    <a:cubicBezTo>
                      <a:pt x="251" y="548"/>
                      <a:pt x="227" y="572"/>
                      <a:pt x="251" y="584"/>
                    </a:cubicBezTo>
                    <a:cubicBezTo>
                      <a:pt x="298" y="488"/>
                      <a:pt x="251" y="441"/>
                      <a:pt x="310" y="346"/>
                    </a:cubicBezTo>
                    <a:cubicBezTo>
                      <a:pt x="323" y="324"/>
                      <a:pt x="331" y="316"/>
                      <a:pt x="337" y="316"/>
                    </a:cubicBezTo>
                    <a:cubicBezTo>
                      <a:pt x="353" y="316"/>
                      <a:pt x="346" y="381"/>
                      <a:pt x="346" y="381"/>
                    </a:cubicBezTo>
                    <a:lnTo>
                      <a:pt x="382" y="322"/>
                    </a:lnTo>
                    <a:cubicBezTo>
                      <a:pt x="406" y="286"/>
                      <a:pt x="417" y="274"/>
                      <a:pt x="453" y="274"/>
                    </a:cubicBezTo>
                    <a:cubicBezTo>
                      <a:pt x="461" y="276"/>
                      <a:pt x="471" y="277"/>
                      <a:pt x="483" y="277"/>
                    </a:cubicBezTo>
                    <a:cubicBezTo>
                      <a:pt x="539" y="277"/>
                      <a:pt x="620" y="252"/>
                      <a:pt x="560" y="203"/>
                    </a:cubicBezTo>
                    <a:cubicBezTo>
                      <a:pt x="596" y="203"/>
                      <a:pt x="596" y="179"/>
                      <a:pt x="608" y="179"/>
                    </a:cubicBezTo>
                    <a:cubicBezTo>
                      <a:pt x="620" y="179"/>
                      <a:pt x="608" y="238"/>
                      <a:pt x="620" y="250"/>
                    </a:cubicBezTo>
                    <a:cubicBezTo>
                      <a:pt x="624" y="254"/>
                      <a:pt x="629" y="256"/>
                      <a:pt x="635" y="256"/>
                    </a:cubicBezTo>
                    <a:cubicBezTo>
                      <a:pt x="648" y="256"/>
                      <a:pt x="664" y="250"/>
                      <a:pt x="679" y="250"/>
                    </a:cubicBezTo>
                    <a:cubicBezTo>
                      <a:pt x="754" y="218"/>
                      <a:pt x="752" y="139"/>
                      <a:pt x="844" y="139"/>
                    </a:cubicBezTo>
                    <a:cubicBezTo>
                      <a:pt x="855" y="139"/>
                      <a:pt x="868" y="141"/>
                      <a:pt x="882" y="143"/>
                    </a:cubicBezTo>
                    <a:cubicBezTo>
                      <a:pt x="870" y="167"/>
                      <a:pt x="870" y="203"/>
                      <a:pt x="882" y="238"/>
                    </a:cubicBezTo>
                    <a:cubicBezTo>
                      <a:pt x="894" y="262"/>
                      <a:pt x="918" y="274"/>
                      <a:pt x="940" y="274"/>
                    </a:cubicBezTo>
                    <a:cubicBezTo>
                      <a:pt x="961" y="274"/>
                      <a:pt x="981" y="263"/>
                      <a:pt x="988" y="242"/>
                    </a:cubicBezTo>
                    <a:lnTo>
                      <a:pt x="988" y="242"/>
                    </a:lnTo>
                    <a:cubicBezTo>
                      <a:pt x="979" y="277"/>
                      <a:pt x="1014" y="322"/>
                      <a:pt x="1049" y="334"/>
                    </a:cubicBezTo>
                    <a:cubicBezTo>
                      <a:pt x="1049" y="315"/>
                      <a:pt x="1056" y="240"/>
                      <a:pt x="1081" y="240"/>
                    </a:cubicBezTo>
                    <a:cubicBezTo>
                      <a:pt x="1088" y="240"/>
                      <a:pt x="1097" y="246"/>
                      <a:pt x="1108" y="262"/>
                    </a:cubicBezTo>
                    <a:cubicBezTo>
                      <a:pt x="1144" y="298"/>
                      <a:pt x="1120" y="346"/>
                      <a:pt x="1191" y="369"/>
                    </a:cubicBezTo>
                    <a:cubicBezTo>
                      <a:pt x="1199" y="372"/>
                      <a:pt x="1207" y="373"/>
                      <a:pt x="1214" y="373"/>
                    </a:cubicBezTo>
                    <a:cubicBezTo>
                      <a:pt x="1227" y="373"/>
                      <a:pt x="1240" y="370"/>
                      <a:pt x="1254" y="370"/>
                    </a:cubicBezTo>
                    <a:cubicBezTo>
                      <a:pt x="1267" y="370"/>
                      <a:pt x="1281" y="372"/>
                      <a:pt x="1299" y="381"/>
                    </a:cubicBezTo>
                    <a:cubicBezTo>
                      <a:pt x="1287" y="417"/>
                      <a:pt x="1465" y="465"/>
                      <a:pt x="1501" y="465"/>
                    </a:cubicBezTo>
                    <a:cubicBezTo>
                      <a:pt x="1506" y="466"/>
                      <a:pt x="1509" y="466"/>
                      <a:pt x="1513" y="466"/>
                    </a:cubicBezTo>
                    <a:cubicBezTo>
                      <a:pt x="1552" y="466"/>
                      <a:pt x="1503" y="405"/>
                      <a:pt x="1525" y="405"/>
                    </a:cubicBezTo>
                    <a:cubicBezTo>
                      <a:pt x="1530" y="403"/>
                      <a:pt x="1535" y="402"/>
                      <a:pt x="1540" y="402"/>
                    </a:cubicBezTo>
                    <a:cubicBezTo>
                      <a:pt x="1586" y="402"/>
                      <a:pt x="1596" y="501"/>
                      <a:pt x="1596" y="512"/>
                    </a:cubicBezTo>
                    <a:cubicBezTo>
                      <a:pt x="1596" y="536"/>
                      <a:pt x="1691" y="560"/>
                      <a:pt x="1715" y="572"/>
                    </a:cubicBezTo>
                    <a:cubicBezTo>
                      <a:pt x="1787" y="596"/>
                      <a:pt x="1870" y="607"/>
                      <a:pt x="1941" y="607"/>
                    </a:cubicBezTo>
                    <a:lnTo>
                      <a:pt x="2120" y="607"/>
                    </a:lnTo>
                    <a:cubicBezTo>
                      <a:pt x="2132" y="631"/>
                      <a:pt x="1965" y="691"/>
                      <a:pt x="2025" y="691"/>
                    </a:cubicBezTo>
                    <a:cubicBezTo>
                      <a:pt x="2049" y="691"/>
                      <a:pt x="2111" y="694"/>
                      <a:pt x="2169" y="694"/>
                    </a:cubicBezTo>
                    <a:cubicBezTo>
                      <a:pt x="2227" y="694"/>
                      <a:pt x="2281" y="691"/>
                      <a:pt x="2287" y="679"/>
                    </a:cubicBezTo>
                    <a:lnTo>
                      <a:pt x="2287" y="679"/>
                    </a:lnTo>
                    <a:cubicBezTo>
                      <a:pt x="2275" y="715"/>
                      <a:pt x="2299" y="738"/>
                      <a:pt x="2346" y="762"/>
                    </a:cubicBezTo>
                    <a:cubicBezTo>
                      <a:pt x="2394" y="774"/>
                      <a:pt x="2442" y="786"/>
                      <a:pt x="2477" y="798"/>
                    </a:cubicBezTo>
                    <a:cubicBezTo>
                      <a:pt x="2513" y="798"/>
                      <a:pt x="2537" y="786"/>
                      <a:pt x="2573" y="786"/>
                    </a:cubicBezTo>
                    <a:cubicBezTo>
                      <a:pt x="2668" y="798"/>
                      <a:pt x="2715" y="869"/>
                      <a:pt x="2787" y="929"/>
                    </a:cubicBezTo>
                    <a:cubicBezTo>
                      <a:pt x="2790" y="932"/>
                      <a:pt x="2794" y="934"/>
                      <a:pt x="2797" y="934"/>
                    </a:cubicBezTo>
                    <a:cubicBezTo>
                      <a:pt x="2805" y="934"/>
                      <a:pt x="2811" y="925"/>
                      <a:pt x="2811" y="917"/>
                    </a:cubicBezTo>
                    <a:cubicBezTo>
                      <a:pt x="2846" y="917"/>
                      <a:pt x="2870" y="941"/>
                      <a:pt x="2906" y="953"/>
                    </a:cubicBezTo>
                    <a:cubicBezTo>
                      <a:pt x="2954" y="965"/>
                      <a:pt x="3001" y="953"/>
                      <a:pt x="3061" y="977"/>
                    </a:cubicBezTo>
                    <a:cubicBezTo>
                      <a:pt x="3108" y="1000"/>
                      <a:pt x="3156" y="1012"/>
                      <a:pt x="3192" y="1048"/>
                    </a:cubicBezTo>
                    <a:cubicBezTo>
                      <a:pt x="3215" y="1060"/>
                      <a:pt x="3251" y="1072"/>
                      <a:pt x="3275" y="1072"/>
                    </a:cubicBezTo>
                    <a:cubicBezTo>
                      <a:pt x="3277" y="1071"/>
                      <a:pt x="3280" y="1070"/>
                      <a:pt x="3285" y="1070"/>
                    </a:cubicBezTo>
                    <a:cubicBezTo>
                      <a:pt x="3328" y="1070"/>
                      <a:pt x="3470" y="1122"/>
                      <a:pt x="3513" y="1143"/>
                    </a:cubicBezTo>
                    <a:cubicBezTo>
                      <a:pt x="3537" y="1155"/>
                      <a:pt x="3704" y="1179"/>
                      <a:pt x="3716" y="1179"/>
                    </a:cubicBezTo>
                    <a:cubicBezTo>
                      <a:pt x="3716" y="1191"/>
                      <a:pt x="3680" y="1215"/>
                      <a:pt x="3668" y="1215"/>
                    </a:cubicBezTo>
                    <a:lnTo>
                      <a:pt x="3751" y="1215"/>
                    </a:lnTo>
                    <a:cubicBezTo>
                      <a:pt x="3763" y="1215"/>
                      <a:pt x="3835" y="1191"/>
                      <a:pt x="3846" y="1191"/>
                    </a:cubicBezTo>
                    <a:cubicBezTo>
                      <a:pt x="3858" y="1203"/>
                      <a:pt x="3835" y="1227"/>
                      <a:pt x="3846" y="1250"/>
                    </a:cubicBezTo>
                    <a:cubicBezTo>
                      <a:pt x="3882" y="1262"/>
                      <a:pt x="3918" y="1286"/>
                      <a:pt x="3954" y="1298"/>
                    </a:cubicBezTo>
                    <a:cubicBezTo>
                      <a:pt x="4000" y="1298"/>
                      <a:pt x="4081" y="1309"/>
                      <a:pt x="4062" y="1354"/>
                    </a:cubicBezTo>
                    <a:lnTo>
                      <a:pt x="4062" y="1354"/>
                    </a:lnTo>
                    <a:cubicBezTo>
                      <a:pt x="4072" y="1343"/>
                      <a:pt x="4120" y="1333"/>
                      <a:pt x="4120" y="1322"/>
                    </a:cubicBezTo>
                    <a:cubicBezTo>
                      <a:pt x="4132" y="1369"/>
                      <a:pt x="4156" y="1381"/>
                      <a:pt x="4216" y="1405"/>
                    </a:cubicBezTo>
                    <a:cubicBezTo>
                      <a:pt x="4251" y="1429"/>
                      <a:pt x="4287" y="1441"/>
                      <a:pt x="4323" y="1441"/>
                    </a:cubicBezTo>
                    <a:cubicBezTo>
                      <a:pt x="4331" y="1441"/>
                      <a:pt x="4333" y="1436"/>
                      <a:pt x="4338" y="1436"/>
                    </a:cubicBezTo>
                    <a:cubicBezTo>
                      <a:pt x="4340" y="1436"/>
                      <a:pt x="4343" y="1437"/>
                      <a:pt x="4347" y="1441"/>
                    </a:cubicBezTo>
                    <a:cubicBezTo>
                      <a:pt x="4418" y="1465"/>
                      <a:pt x="4430" y="1500"/>
                      <a:pt x="4501" y="1536"/>
                    </a:cubicBezTo>
                    <a:cubicBezTo>
                      <a:pt x="4525" y="1548"/>
                      <a:pt x="4680" y="1596"/>
                      <a:pt x="4656" y="1631"/>
                    </a:cubicBezTo>
                    <a:cubicBezTo>
                      <a:pt x="4671" y="1638"/>
                      <a:pt x="4682" y="1640"/>
                      <a:pt x="4690" y="1640"/>
                    </a:cubicBezTo>
                    <a:cubicBezTo>
                      <a:pt x="4723" y="1640"/>
                      <a:pt x="4706" y="1595"/>
                      <a:pt x="4741" y="1595"/>
                    </a:cubicBezTo>
                    <a:cubicBezTo>
                      <a:pt x="4744" y="1595"/>
                      <a:pt x="4747" y="1595"/>
                      <a:pt x="4751" y="1596"/>
                    </a:cubicBezTo>
                    <a:cubicBezTo>
                      <a:pt x="4775" y="1596"/>
                      <a:pt x="4787" y="1643"/>
                      <a:pt x="4787" y="1655"/>
                    </a:cubicBezTo>
                    <a:cubicBezTo>
                      <a:pt x="4799" y="1679"/>
                      <a:pt x="4811" y="1691"/>
                      <a:pt x="4835" y="1703"/>
                    </a:cubicBezTo>
                    <a:cubicBezTo>
                      <a:pt x="4869" y="1737"/>
                      <a:pt x="5089" y="1760"/>
                      <a:pt x="5086" y="1804"/>
                    </a:cubicBezTo>
                    <a:lnTo>
                      <a:pt x="5086" y="1804"/>
                    </a:lnTo>
                    <a:cubicBezTo>
                      <a:pt x="5094" y="1785"/>
                      <a:pt x="5129" y="1737"/>
                      <a:pt x="5160" y="1737"/>
                    </a:cubicBezTo>
                    <a:cubicBezTo>
                      <a:pt x="5163" y="1737"/>
                      <a:pt x="5165" y="1738"/>
                      <a:pt x="5168" y="1739"/>
                    </a:cubicBezTo>
                    <a:cubicBezTo>
                      <a:pt x="5192" y="1750"/>
                      <a:pt x="5180" y="1786"/>
                      <a:pt x="5180" y="1786"/>
                    </a:cubicBezTo>
                    <a:cubicBezTo>
                      <a:pt x="5192" y="1798"/>
                      <a:pt x="5204" y="1810"/>
                      <a:pt x="5216" y="1822"/>
                    </a:cubicBezTo>
                    <a:cubicBezTo>
                      <a:pt x="5240" y="1846"/>
                      <a:pt x="5275" y="1870"/>
                      <a:pt x="5311" y="1881"/>
                    </a:cubicBezTo>
                    <a:cubicBezTo>
                      <a:pt x="5323" y="1881"/>
                      <a:pt x="5347" y="1881"/>
                      <a:pt x="5347" y="1905"/>
                    </a:cubicBezTo>
                    <a:cubicBezTo>
                      <a:pt x="5359" y="1917"/>
                      <a:pt x="5287" y="1953"/>
                      <a:pt x="5299" y="1965"/>
                    </a:cubicBezTo>
                    <a:cubicBezTo>
                      <a:pt x="5311" y="1977"/>
                      <a:pt x="5406" y="1977"/>
                      <a:pt x="5430" y="1989"/>
                    </a:cubicBezTo>
                    <a:cubicBezTo>
                      <a:pt x="5501" y="2024"/>
                      <a:pt x="5561" y="2072"/>
                      <a:pt x="5621" y="2120"/>
                    </a:cubicBezTo>
                    <a:cubicBezTo>
                      <a:pt x="5630" y="2126"/>
                      <a:pt x="5638" y="2128"/>
                      <a:pt x="5645" y="2128"/>
                    </a:cubicBezTo>
                    <a:cubicBezTo>
                      <a:pt x="5679" y="2128"/>
                      <a:pt x="5694" y="2071"/>
                      <a:pt x="5726" y="2071"/>
                    </a:cubicBezTo>
                    <a:cubicBezTo>
                      <a:pt x="5739" y="2071"/>
                      <a:pt x="5754" y="2081"/>
                      <a:pt x="5775" y="2108"/>
                    </a:cubicBezTo>
                    <a:cubicBezTo>
                      <a:pt x="5811" y="2155"/>
                      <a:pt x="5811" y="2203"/>
                      <a:pt x="5894" y="2227"/>
                    </a:cubicBezTo>
                    <a:cubicBezTo>
                      <a:pt x="5899" y="2228"/>
                      <a:pt x="5904" y="2229"/>
                      <a:pt x="5910" y="2229"/>
                    </a:cubicBezTo>
                    <a:cubicBezTo>
                      <a:pt x="5931" y="2229"/>
                      <a:pt x="5961" y="2222"/>
                      <a:pt x="5984" y="2222"/>
                    </a:cubicBezTo>
                    <a:cubicBezTo>
                      <a:pt x="6008" y="2222"/>
                      <a:pt x="6024" y="2230"/>
                      <a:pt x="6013" y="2262"/>
                    </a:cubicBezTo>
                    <a:cubicBezTo>
                      <a:pt x="6002" y="2322"/>
                      <a:pt x="6109" y="2322"/>
                      <a:pt x="6156" y="2322"/>
                    </a:cubicBezTo>
                    <a:cubicBezTo>
                      <a:pt x="6252" y="2322"/>
                      <a:pt x="6240" y="2393"/>
                      <a:pt x="6311" y="2441"/>
                    </a:cubicBezTo>
                    <a:cubicBezTo>
                      <a:pt x="6320" y="2447"/>
                      <a:pt x="6328" y="2449"/>
                      <a:pt x="6334" y="2449"/>
                    </a:cubicBezTo>
                    <a:cubicBezTo>
                      <a:pt x="6368" y="2449"/>
                      <a:pt x="6364" y="2380"/>
                      <a:pt x="6394" y="2370"/>
                    </a:cubicBezTo>
                    <a:cubicBezTo>
                      <a:pt x="6395" y="2369"/>
                      <a:pt x="6396" y="2369"/>
                      <a:pt x="6398" y="2369"/>
                    </a:cubicBezTo>
                    <a:cubicBezTo>
                      <a:pt x="6419" y="2369"/>
                      <a:pt x="6441" y="2478"/>
                      <a:pt x="6473" y="2478"/>
                    </a:cubicBezTo>
                    <a:cubicBezTo>
                      <a:pt x="6475" y="2478"/>
                      <a:pt x="6476" y="2477"/>
                      <a:pt x="6478" y="2477"/>
                    </a:cubicBezTo>
                    <a:cubicBezTo>
                      <a:pt x="6490" y="2477"/>
                      <a:pt x="6466" y="2441"/>
                      <a:pt x="6490" y="2441"/>
                    </a:cubicBezTo>
                    <a:cubicBezTo>
                      <a:pt x="6513" y="2441"/>
                      <a:pt x="6537" y="2453"/>
                      <a:pt x="6561" y="2477"/>
                    </a:cubicBezTo>
                    <a:cubicBezTo>
                      <a:pt x="6585" y="2524"/>
                      <a:pt x="6502" y="2524"/>
                      <a:pt x="6573" y="2584"/>
                    </a:cubicBezTo>
                    <a:cubicBezTo>
                      <a:pt x="6668" y="2655"/>
                      <a:pt x="6787" y="2715"/>
                      <a:pt x="6918" y="2763"/>
                    </a:cubicBezTo>
                    <a:cubicBezTo>
                      <a:pt x="6942" y="2763"/>
                      <a:pt x="6978" y="2774"/>
                      <a:pt x="7002" y="2786"/>
                    </a:cubicBezTo>
                    <a:cubicBezTo>
                      <a:pt x="7085" y="2786"/>
                      <a:pt x="6990" y="2858"/>
                      <a:pt x="6990" y="2858"/>
                    </a:cubicBezTo>
                    <a:cubicBezTo>
                      <a:pt x="7001" y="2863"/>
                      <a:pt x="7011" y="2865"/>
                      <a:pt x="7020" y="2865"/>
                    </a:cubicBezTo>
                    <a:cubicBezTo>
                      <a:pt x="7048" y="2865"/>
                      <a:pt x="7068" y="2844"/>
                      <a:pt x="7088" y="2844"/>
                    </a:cubicBezTo>
                    <a:cubicBezTo>
                      <a:pt x="7102" y="2844"/>
                      <a:pt x="7116" y="2855"/>
                      <a:pt x="7133" y="2893"/>
                    </a:cubicBezTo>
                    <a:cubicBezTo>
                      <a:pt x="7145" y="2893"/>
                      <a:pt x="7168" y="2905"/>
                      <a:pt x="7180" y="2917"/>
                    </a:cubicBezTo>
                    <a:cubicBezTo>
                      <a:pt x="7228" y="2929"/>
                      <a:pt x="7526" y="3036"/>
                      <a:pt x="7502" y="3084"/>
                    </a:cubicBezTo>
                    <a:lnTo>
                      <a:pt x="7645" y="3084"/>
                    </a:lnTo>
                    <a:cubicBezTo>
                      <a:pt x="7621" y="3120"/>
                      <a:pt x="7668" y="3167"/>
                      <a:pt x="7716" y="3191"/>
                    </a:cubicBezTo>
                    <a:cubicBezTo>
                      <a:pt x="7752" y="3227"/>
                      <a:pt x="7740" y="3251"/>
                      <a:pt x="7740" y="3286"/>
                    </a:cubicBezTo>
                    <a:cubicBezTo>
                      <a:pt x="7742" y="3294"/>
                      <a:pt x="7749" y="3297"/>
                      <a:pt x="7759" y="3297"/>
                    </a:cubicBezTo>
                    <a:cubicBezTo>
                      <a:pt x="7785" y="3297"/>
                      <a:pt x="7832" y="3276"/>
                      <a:pt x="7870" y="3276"/>
                    </a:cubicBezTo>
                    <a:cubicBezTo>
                      <a:pt x="7884" y="3276"/>
                      <a:pt x="7896" y="3279"/>
                      <a:pt x="7907" y="3286"/>
                    </a:cubicBezTo>
                    <a:cubicBezTo>
                      <a:pt x="7907" y="3298"/>
                      <a:pt x="7835" y="3358"/>
                      <a:pt x="7847" y="3370"/>
                    </a:cubicBezTo>
                    <a:cubicBezTo>
                      <a:pt x="7865" y="3379"/>
                      <a:pt x="7924" y="3402"/>
                      <a:pt x="7962" y="3402"/>
                    </a:cubicBezTo>
                    <a:cubicBezTo>
                      <a:pt x="7974" y="3402"/>
                      <a:pt x="7984" y="3399"/>
                      <a:pt x="7990" y="3394"/>
                    </a:cubicBezTo>
                    <a:cubicBezTo>
                      <a:pt x="8008" y="3375"/>
                      <a:pt x="7998" y="3350"/>
                      <a:pt x="8009" y="3350"/>
                    </a:cubicBezTo>
                    <a:cubicBezTo>
                      <a:pt x="8012" y="3350"/>
                      <a:pt x="8017" y="3352"/>
                      <a:pt x="8026" y="3358"/>
                    </a:cubicBezTo>
                    <a:cubicBezTo>
                      <a:pt x="8049" y="3370"/>
                      <a:pt x="8061" y="3382"/>
                      <a:pt x="8061" y="3405"/>
                    </a:cubicBezTo>
                    <a:cubicBezTo>
                      <a:pt x="8073" y="3453"/>
                      <a:pt x="8014" y="3465"/>
                      <a:pt x="8026" y="3501"/>
                    </a:cubicBezTo>
                    <a:lnTo>
                      <a:pt x="8073" y="3489"/>
                    </a:lnTo>
                    <a:cubicBezTo>
                      <a:pt x="8109" y="3489"/>
                      <a:pt x="8145" y="3501"/>
                      <a:pt x="8168" y="3513"/>
                    </a:cubicBezTo>
                    <a:cubicBezTo>
                      <a:pt x="8192" y="3525"/>
                      <a:pt x="8192" y="3548"/>
                      <a:pt x="8216" y="3548"/>
                    </a:cubicBezTo>
                    <a:cubicBezTo>
                      <a:pt x="8240" y="3548"/>
                      <a:pt x="8264" y="3548"/>
                      <a:pt x="8299" y="3536"/>
                    </a:cubicBezTo>
                    <a:cubicBezTo>
                      <a:pt x="8335" y="3536"/>
                      <a:pt x="8299" y="3620"/>
                      <a:pt x="8359" y="3620"/>
                    </a:cubicBezTo>
                    <a:cubicBezTo>
                      <a:pt x="8375" y="3620"/>
                      <a:pt x="8385" y="3614"/>
                      <a:pt x="8398" y="3614"/>
                    </a:cubicBezTo>
                    <a:cubicBezTo>
                      <a:pt x="8404" y="3614"/>
                      <a:pt x="8411" y="3616"/>
                      <a:pt x="8418" y="3620"/>
                    </a:cubicBezTo>
                    <a:cubicBezTo>
                      <a:pt x="8442" y="3632"/>
                      <a:pt x="8466" y="3644"/>
                      <a:pt x="8490" y="3667"/>
                    </a:cubicBezTo>
                    <a:cubicBezTo>
                      <a:pt x="8462" y="3645"/>
                      <a:pt x="8423" y="3633"/>
                      <a:pt x="8399" y="3633"/>
                    </a:cubicBezTo>
                    <a:cubicBezTo>
                      <a:pt x="8372" y="3633"/>
                      <a:pt x="8363" y="3648"/>
                      <a:pt x="8407" y="3679"/>
                    </a:cubicBezTo>
                    <a:cubicBezTo>
                      <a:pt x="8442" y="3706"/>
                      <a:pt x="8498" y="3740"/>
                      <a:pt x="8534" y="3740"/>
                    </a:cubicBezTo>
                    <a:cubicBezTo>
                      <a:pt x="8545" y="3740"/>
                      <a:pt x="8554" y="3736"/>
                      <a:pt x="8560" y="3729"/>
                    </a:cubicBezTo>
                    <a:lnTo>
                      <a:pt x="8560" y="3729"/>
                    </a:lnTo>
                    <a:cubicBezTo>
                      <a:pt x="8520" y="3790"/>
                      <a:pt x="8800" y="3954"/>
                      <a:pt x="8871" y="4001"/>
                    </a:cubicBezTo>
                    <a:cubicBezTo>
                      <a:pt x="8888" y="4015"/>
                      <a:pt x="8901" y="4020"/>
                      <a:pt x="8910" y="4020"/>
                    </a:cubicBezTo>
                    <a:cubicBezTo>
                      <a:pt x="8932" y="4020"/>
                      <a:pt x="8937" y="3987"/>
                      <a:pt x="8954" y="3953"/>
                    </a:cubicBezTo>
                    <a:cubicBezTo>
                      <a:pt x="8973" y="3949"/>
                      <a:pt x="8987" y="3947"/>
                      <a:pt x="8997" y="3947"/>
                    </a:cubicBezTo>
                    <a:cubicBezTo>
                      <a:pt x="9020" y="3947"/>
                      <a:pt x="9026" y="3960"/>
                      <a:pt x="9026" y="4001"/>
                    </a:cubicBezTo>
                    <a:cubicBezTo>
                      <a:pt x="8966" y="4072"/>
                      <a:pt x="9109" y="4203"/>
                      <a:pt x="9192" y="4251"/>
                    </a:cubicBezTo>
                    <a:cubicBezTo>
                      <a:pt x="9228" y="4287"/>
                      <a:pt x="9276" y="4310"/>
                      <a:pt x="9323" y="4310"/>
                    </a:cubicBezTo>
                    <a:cubicBezTo>
                      <a:pt x="9383" y="4310"/>
                      <a:pt x="9442" y="4322"/>
                      <a:pt x="9490" y="4370"/>
                    </a:cubicBezTo>
                    <a:cubicBezTo>
                      <a:pt x="9462" y="4347"/>
                      <a:pt x="9436" y="4336"/>
                      <a:pt x="9420" y="4336"/>
                    </a:cubicBezTo>
                    <a:cubicBezTo>
                      <a:pt x="9394" y="4336"/>
                      <a:pt x="9392" y="4362"/>
                      <a:pt x="9442" y="4406"/>
                    </a:cubicBezTo>
                    <a:lnTo>
                      <a:pt x="9645" y="4560"/>
                    </a:lnTo>
                    <a:cubicBezTo>
                      <a:pt x="9710" y="4598"/>
                      <a:pt x="9746" y="4627"/>
                      <a:pt x="9793" y="4627"/>
                    </a:cubicBezTo>
                    <a:cubicBezTo>
                      <a:pt x="9796" y="4627"/>
                      <a:pt x="9799" y="4627"/>
                      <a:pt x="9803" y="4627"/>
                    </a:cubicBezTo>
                    <a:lnTo>
                      <a:pt x="9803" y="4627"/>
                    </a:lnTo>
                    <a:cubicBezTo>
                      <a:pt x="9788" y="4634"/>
                      <a:pt x="9776" y="4647"/>
                      <a:pt x="9776" y="4668"/>
                    </a:cubicBezTo>
                    <a:cubicBezTo>
                      <a:pt x="9767" y="4695"/>
                      <a:pt x="9793" y="4723"/>
                      <a:pt x="9811" y="4723"/>
                    </a:cubicBezTo>
                    <a:cubicBezTo>
                      <a:pt x="9816" y="4723"/>
                      <a:pt x="9821" y="4721"/>
                      <a:pt x="9823" y="4715"/>
                    </a:cubicBezTo>
                    <a:cubicBezTo>
                      <a:pt x="9826" y="4714"/>
                      <a:pt x="9829" y="4713"/>
                      <a:pt x="9832" y="4713"/>
                    </a:cubicBezTo>
                    <a:cubicBezTo>
                      <a:pt x="9855" y="4713"/>
                      <a:pt x="9887" y="4753"/>
                      <a:pt x="9919" y="4775"/>
                    </a:cubicBezTo>
                    <a:cubicBezTo>
                      <a:pt x="9928" y="4781"/>
                      <a:pt x="9934" y="4783"/>
                      <a:pt x="9940" y="4783"/>
                    </a:cubicBezTo>
                    <a:cubicBezTo>
                      <a:pt x="9956" y="4783"/>
                      <a:pt x="9960" y="4763"/>
                      <a:pt x="9978" y="4763"/>
                    </a:cubicBezTo>
                    <a:cubicBezTo>
                      <a:pt x="10002" y="4763"/>
                      <a:pt x="10014" y="4810"/>
                      <a:pt x="10038" y="4834"/>
                    </a:cubicBezTo>
                    <a:cubicBezTo>
                      <a:pt x="10050" y="4858"/>
                      <a:pt x="10073" y="4882"/>
                      <a:pt x="10097" y="4894"/>
                    </a:cubicBezTo>
                    <a:cubicBezTo>
                      <a:pt x="10123" y="4911"/>
                      <a:pt x="10150" y="4922"/>
                      <a:pt x="10171" y="4922"/>
                    </a:cubicBezTo>
                    <a:cubicBezTo>
                      <a:pt x="10179" y="4922"/>
                      <a:pt x="10186" y="4921"/>
                      <a:pt x="10193" y="4918"/>
                    </a:cubicBezTo>
                    <a:cubicBezTo>
                      <a:pt x="10196" y="4916"/>
                      <a:pt x="10199" y="4915"/>
                      <a:pt x="10202" y="4915"/>
                    </a:cubicBezTo>
                    <a:cubicBezTo>
                      <a:pt x="10223" y="4915"/>
                      <a:pt x="10243" y="4945"/>
                      <a:pt x="10264" y="4965"/>
                    </a:cubicBezTo>
                    <a:cubicBezTo>
                      <a:pt x="10240" y="4989"/>
                      <a:pt x="10216" y="4989"/>
                      <a:pt x="10288" y="5013"/>
                    </a:cubicBezTo>
                    <a:cubicBezTo>
                      <a:pt x="10323" y="5037"/>
                      <a:pt x="10359" y="5049"/>
                      <a:pt x="10395" y="5060"/>
                    </a:cubicBezTo>
                    <a:cubicBezTo>
                      <a:pt x="10395" y="5060"/>
                      <a:pt x="10466" y="5084"/>
                      <a:pt x="10443" y="5096"/>
                    </a:cubicBezTo>
                    <a:cubicBezTo>
                      <a:pt x="10431" y="5102"/>
                      <a:pt x="10425" y="5102"/>
                      <a:pt x="10420" y="5102"/>
                    </a:cubicBezTo>
                    <a:cubicBezTo>
                      <a:pt x="10416" y="5102"/>
                      <a:pt x="10413" y="5102"/>
                      <a:pt x="10407" y="5108"/>
                    </a:cubicBezTo>
                    <a:cubicBezTo>
                      <a:pt x="10447" y="5140"/>
                      <a:pt x="10460" y="5140"/>
                      <a:pt x="10475" y="5140"/>
                    </a:cubicBezTo>
                    <a:cubicBezTo>
                      <a:pt x="10482" y="5140"/>
                      <a:pt x="10490" y="5140"/>
                      <a:pt x="10502" y="5144"/>
                    </a:cubicBezTo>
                    <a:cubicBezTo>
                      <a:pt x="10550" y="5144"/>
                      <a:pt x="10597" y="5168"/>
                      <a:pt x="10597" y="5203"/>
                    </a:cubicBezTo>
                    <a:cubicBezTo>
                      <a:pt x="10597" y="5239"/>
                      <a:pt x="10550" y="5239"/>
                      <a:pt x="10609" y="5299"/>
                    </a:cubicBezTo>
                    <a:cubicBezTo>
                      <a:pt x="10633" y="5346"/>
                      <a:pt x="10669" y="5382"/>
                      <a:pt x="10704" y="5418"/>
                    </a:cubicBezTo>
                    <a:cubicBezTo>
                      <a:pt x="10714" y="5427"/>
                      <a:pt x="10721" y="5431"/>
                      <a:pt x="10727" y="5431"/>
                    </a:cubicBezTo>
                    <a:cubicBezTo>
                      <a:pt x="10741" y="5431"/>
                      <a:pt x="10743" y="5406"/>
                      <a:pt x="10752" y="5406"/>
                    </a:cubicBezTo>
                    <a:cubicBezTo>
                      <a:pt x="10758" y="5403"/>
                      <a:pt x="10766" y="5401"/>
                      <a:pt x="10773" y="5401"/>
                    </a:cubicBezTo>
                    <a:cubicBezTo>
                      <a:pt x="10793" y="5401"/>
                      <a:pt x="10815" y="5412"/>
                      <a:pt x="10824" y="5430"/>
                    </a:cubicBezTo>
                    <a:cubicBezTo>
                      <a:pt x="10824" y="5450"/>
                      <a:pt x="10859" y="5506"/>
                      <a:pt x="10884" y="5506"/>
                    </a:cubicBezTo>
                    <a:cubicBezTo>
                      <a:pt x="10888" y="5506"/>
                      <a:pt x="10892" y="5504"/>
                      <a:pt x="10895" y="5501"/>
                    </a:cubicBezTo>
                    <a:lnTo>
                      <a:pt x="10895" y="5501"/>
                    </a:lnTo>
                    <a:cubicBezTo>
                      <a:pt x="10847" y="5560"/>
                      <a:pt x="11038" y="5644"/>
                      <a:pt x="11074" y="5668"/>
                    </a:cubicBezTo>
                    <a:cubicBezTo>
                      <a:pt x="11109" y="5703"/>
                      <a:pt x="11097" y="5703"/>
                      <a:pt x="11121" y="5739"/>
                    </a:cubicBezTo>
                    <a:cubicBezTo>
                      <a:pt x="11145" y="5775"/>
                      <a:pt x="11181" y="5811"/>
                      <a:pt x="11228" y="5834"/>
                    </a:cubicBezTo>
                    <a:cubicBezTo>
                      <a:pt x="11252" y="5858"/>
                      <a:pt x="11443" y="6001"/>
                      <a:pt x="11419" y="6037"/>
                    </a:cubicBezTo>
                    <a:cubicBezTo>
                      <a:pt x="11450" y="6060"/>
                      <a:pt x="11465" y="6073"/>
                      <a:pt x="11482" y="6073"/>
                    </a:cubicBezTo>
                    <a:cubicBezTo>
                      <a:pt x="11492" y="6073"/>
                      <a:pt x="11501" y="6069"/>
                      <a:pt x="11514" y="6061"/>
                    </a:cubicBezTo>
                    <a:cubicBezTo>
                      <a:pt x="11524" y="6050"/>
                      <a:pt x="11536" y="6047"/>
                      <a:pt x="11550" y="6047"/>
                    </a:cubicBezTo>
                    <a:cubicBezTo>
                      <a:pt x="11568" y="6047"/>
                      <a:pt x="11589" y="6054"/>
                      <a:pt x="11609" y="6061"/>
                    </a:cubicBezTo>
                    <a:cubicBezTo>
                      <a:pt x="11597" y="6084"/>
                      <a:pt x="11586" y="6108"/>
                      <a:pt x="11586" y="6144"/>
                    </a:cubicBezTo>
                    <a:cubicBezTo>
                      <a:pt x="11597" y="6180"/>
                      <a:pt x="11633" y="6215"/>
                      <a:pt x="11681" y="6239"/>
                    </a:cubicBezTo>
                    <a:cubicBezTo>
                      <a:pt x="11717" y="6251"/>
                      <a:pt x="11752" y="6275"/>
                      <a:pt x="11788" y="6299"/>
                    </a:cubicBezTo>
                    <a:cubicBezTo>
                      <a:pt x="11788" y="6299"/>
                      <a:pt x="11788" y="6346"/>
                      <a:pt x="11800" y="6358"/>
                    </a:cubicBezTo>
                    <a:cubicBezTo>
                      <a:pt x="11807" y="6375"/>
                      <a:pt x="11818" y="6380"/>
                      <a:pt x="11832" y="6380"/>
                    </a:cubicBezTo>
                    <a:cubicBezTo>
                      <a:pt x="11857" y="6380"/>
                      <a:pt x="11892" y="6361"/>
                      <a:pt x="11918" y="6361"/>
                    </a:cubicBezTo>
                    <a:cubicBezTo>
                      <a:pt x="11927" y="6361"/>
                      <a:pt x="11936" y="6363"/>
                      <a:pt x="11943" y="6370"/>
                    </a:cubicBezTo>
                    <a:cubicBezTo>
                      <a:pt x="11978" y="6418"/>
                      <a:pt x="11883" y="6430"/>
                      <a:pt x="11919" y="6477"/>
                    </a:cubicBezTo>
                    <a:cubicBezTo>
                      <a:pt x="11978" y="6561"/>
                      <a:pt x="12098" y="6573"/>
                      <a:pt x="12169" y="6608"/>
                    </a:cubicBezTo>
                    <a:cubicBezTo>
                      <a:pt x="12180" y="6619"/>
                      <a:pt x="12306" y="6707"/>
                      <a:pt x="12270" y="6707"/>
                    </a:cubicBezTo>
                    <a:cubicBezTo>
                      <a:pt x="12267" y="6707"/>
                      <a:pt x="12261" y="6706"/>
                      <a:pt x="12252" y="6703"/>
                    </a:cubicBezTo>
                    <a:cubicBezTo>
                      <a:pt x="12227" y="6678"/>
                      <a:pt x="12205" y="6665"/>
                      <a:pt x="12193" y="6665"/>
                    </a:cubicBezTo>
                    <a:cubicBezTo>
                      <a:pt x="12177" y="6665"/>
                      <a:pt x="12178" y="6687"/>
                      <a:pt x="12205" y="6727"/>
                    </a:cubicBezTo>
                    <a:cubicBezTo>
                      <a:pt x="12214" y="6746"/>
                      <a:pt x="12270" y="6797"/>
                      <a:pt x="12298" y="6797"/>
                    </a:cubicBezTo>
                    <a:cubicBezTo>
                      <a:pt x="12305" y="6797"/>
                      <a:pt x="12310" y="6794"/>
                      <a:pt x="12312" y="6787"/>
                    </a:cubicBezTo>
                    <a:cubicBezTo>
                      <a:pt x="12312" y="6776"/>
                      <a:pt x="12312" y="6726"/>
                      <a:pt x="12330" y="6726"/>
                    </a:cubicBezTo>
                    <a:cubicBezTo>
                      <a:pt x="12332" y="6726"/>
                      <a:pt x="12333" y="6726"/>
                      <a:pt x="12336" y="6727"/>
                    </a:cubicBezTo>
                    <a:cubicBezTo>
                      <a:pt x="12347" y="6727"/>
                      <a:pt x="12369" y="6896"/>
                      <a:pt x="12401" y="6896"/>
                    </a:cubicBezTo>
                    <a:cubicBezTo>
                      <a:pt x="12403" y="6896"/>
                      <a:pt x="12405" y="6895"/>
                      <a:pt x="12407" y="6894"/>
                    </a:cubicBezTo>
                    <a:cubicBezTo>
                      <a:pt x="12443" y="6882"/>
                      <a:pt x="12443" y="6858"/>
                      <a:pt x="12467" y="6858"/>
                    </a:cubicBezTo>
                    <a:cubicBezTo>
                      <a:pt x="12471" y="6856"/>
                      <a:pt x="12477" y="6855"/>
                      <a:pt x="12482" y="6855"/>
                    </a:cubicBezTo>
                    <a:cubicBezTo>
                      <a:pt x="12504" y="6855"/>
                      <a:pt x="12531" y="6870"/>
                      <a:pt x="12550" y="6870"/>
                    </a:cubicBezTo>
                    <a:cubicBezTo>
                      <a:pt x="12514" y="6918"/>
                      <a:pt x="12490" y="6930"/>
                      <a:pt x="12550" y="6989"/>
                    </a:cubicBezTo>
                    <a:cubicBezTo>
                      <a:pt x="12569" y="6999"/>
                      <a:pt x="12645" y="7051"/>
                      <a:pt x="12672" y="7051"/>
                    </a:cubicBezTo>
                    <a:cubicBezTo>
                      <a:pt x="12680" y="7051"/>
                      <a:pt x="12684" y="7047"/>
                      <a:pt x="12681" y="7037"/>
                    </a:cubicBezTo>
                    <a:lnTo>
                      <a:pt x="12681" y="7037"/>
                    </a:lnTo>
                    <a:lnTo>
                      <a:pt x="12740" y="7096"/>
                    </a:lnTo>
                    <a:cubicBezTo>
                      <a:pt x="12729" y="7108"/>
                      <a:pt x="12693" y="7120"/>
                      <a:pt x="12693" y="7144"/>
                    </a:cubicBezTo>
                    <a:cubicBezTo>
                      <a:pt x="12705" y="7180"/>
                      <a:pt x="12729" y="7215"/>
                      <a:pt x="12752" y="7239"/>
                    </a:cubicBezTo>
                    <a:cubicBezTo>
                      <a:pt x="12824" y="7287"/>
                      <a:pt x="12919" y="7239"/>
                      <a:pt x="12895" y="7346"/>
                    </a:cubicBezTo>
                    <a:cubicBezTo>
                      <a:pt x="12824" y="7406"/>
                      <a:pt x="12955" y="7370"/>
                      <a:pt x="13002" y="7418"/>
                    </a:cubicBezTo>
                    <a:cubicBezTo>
                      <a:pt x="13050" y="7465"/>
                      <a:pt x="13038" y="7525"/>
                      <a:pt x="13074" y="7537"/>
                    </a:cubicBezTo>
                    <a:lnTo>
                      <a:pt x="13157" y="7537"/>
                    </a:lnTo>
                    <a:cubicBezTo>
                      <a:pt x="13157" y="7585"/>
                      <a:pt x="13121" y="7573"/>
                      <a:pt x="13145" y="7632"/>
                    </a:cubicBezTo>
                    <a:cubicBezTo>
                      <a:pt x="13169" y="7656"/>
                      <a:pt x="13193" y="7704"/>
                      <a:pt x="13229" y="7704"/>
                    </a:cubicBezTo>
                    <a:cubicBezTo>
                      <a:pt x="13232" y="7702"/>
                      <a:pt x="13236" y="7702"/>
                      <a:pt x="13240" y="7702"/>
                    </a:cubicBezTo>
                    <a:cubicBezTo>
                      <a:pt x="13270" y="7702"/>
                      <a:pt x="13292" y="7743"/>
                      <a:pt x="13324" y="7775"/>
                    </a:cubicBezTo>
                    <a:cubicBezTo>
                      <a:pt x="13331" y="7782"/>
                      <a:pt x="13339" y="7784"/>
                      <a:pt x="13348" y="7784"/>
                    </a:cubicBezTo>
                    <a:cubicBezTo>
                      <a:pt x="13358" y="7784"/>
                      <a:pt x="13369" y="7782"/>
                      <a:pt x="13381" y="7782"/>
                    </a:cubicBezTo>
                    <a:cubicBezTo>
                      <a:pt x="13396" y="7782"/>
                      <a:pt x="13413" y="7785"/>
                      <a:pt x="13431" y="7799"/>
                    </a:cubicBezTo>
                    <a:lnTo>
                      <a:pt x="13431" y="7751"/>
                    </a:lnTo>
                    <a:cubicBezTo>
                      <a:pt x="13455" y="7751"/>
                      <a:pt x="13479" y="7751"/>
                      <a:pt x="13502" y="7799"/>
                    </a:cubicBezTo>
                    <a:cubicBezTo>
                      <a:pt x="13495" y="7806"/>
                      <a:pt x="13484" y="7818"/>
                      <a:pt x="13468" y="7818"/>
                    </a:cubicBezTo>
                    <a:cubicBezTo>
                      <a:pt x="13457" y="7818"/>
                      <a:pt x="13445" y="7813"/>
                      <a:pt x="13431" y="7799"/>
                    </a:cubicBezTo>
                    <a:lnTo>
                      <a:pt x="13383" y="7846"/>
                    </a:lnTo>
                    <a:cubicBezTo>
                      <a:pt x="13403" y="7856"/>
                      <a:pt x="13429" y="7889"/>
                      <a:pt x="13452" y="7889"/>
                    </a:cubicBezTo>
                    <a:cubicBezTo>
                      <a:pt x="13457" y="7889"/>
                      <a:pt x="13462" y="7887"/>
                      <a:pt x="13467" y="7882"/>
                    </a:cubicBezTo>
                    <a:cubicBezTo>
                      <a:pt x="13514" y="7894"/>
                      <a:pt x="13514" y="7894"/>
                      <a:pt x="13526" y="7942"/>
                    </a:cubicBezTo>
                    <a:cubicBezTo>
                      <a:pt x="13532" y="7963"/>
                      <a:pt x="13539" y="7970"/>
                      <a:pt x="13548" y="7970"/>
                    </a:cubicBezTo>
                    <a:cubicBezTo>
                      <a:pt x="13557" y="7970"/>
                      <a:pt x="13567" y="7960"/>
                      <a:pt x="13574" y="7954"/>
                    </a:cubicBezTo>
                    <a:cubicBezTo>
                      <a:pt x="13579" y="7948"/>
                      <a:pt x="13586" y="7946"/>
                      <a:pt x="13592" y="7946"/>
                    </a:cubicBezTo>
                    <a:cubicBezTo>
                      <a:pt x="13614" y="7946"/>
                      <a:pt x="13639" y="7971"/>
                      <a:pt x="13657" y="7989"/>
                    </a:cubicBezTo>
                    <a:lnTo>
                      <a:pt x="13586" y="8061"/>
                    </a:lnTo>
                    <a:cubicBezTo>
                      <a:pt x="13588" y="8058"/>
                      <a:pt x="13592" y="8057"/>
                      <a:pt x="13596" y="8057"/>
                    </a:cubicBezTo>
                    <a:cubicBezTo>
                      <a:pt x="13630" y="8057"/>
                      <a:pt x="13707" y="8135"/>
                      <a:pt x="13729" y="8156"/>
                    </a:cubicBezTo>
                    <a:cubicBezTo>
                      <a:pt x="13752" y="8192"/>
                      <a:pt x="13741" y="8216"/>
                      <a:pt x="13764" y="8251"/>
                    </a:cubicBezTo>
                    <a:cubicBezTo>
                      <a:pt x="13872" y="8406"/>
                      <a:pt x="13991" y="8549"/>
                      <a:pt x="14110" y="8692"/>
                    </a:cubicBezTo>
                    <a:cubicBezTo>
                      <a:pt x="14110" y="8704"/>
                      <a:pt x="14110" y="8728"/>
                      <a:pt x="14122" y="8739"/>
                    </a:cubicBezTo>
                    <a:lnTo>
                      <a:pt x="14181" y="8799"/>
                    </a:lnTo>
                    <a:lnTo>
                      <a:pt x="14395" y="9013"/>
                    </a:lnTo>
                    <a:cubicBezTo>
                      <a:pt x="14491" y="9097"/>
                      <a:pt x="14586" y="9204"/>
                      <a:pt x="14681" y="9287"/>
                    </a:cubicBezTo>
                    <a:cubicBezTo>
                      <a:pt x="14717" y="9323"/>
                      <a:pt x="14753" y="9347"/>
                      <a:pt x="14800" y="9370"/>
                    </a:cubicBezTo>
                    <a:cubicBezTo>
                      <a:pt x="14824" y="9370"/>
                      <a:pt x="14848" y="9406"/>
                      <a:pt x="14860" y="9430"/>
                    </a:cubicBezTo>
                    <a:cubicBezTo>
                      <a:pt x="14853" y="9423"/>
                      <a:pt x="14838" y="9416"/>
                      <a:pt x="14831" y="9416"/>
                    </a:cubicBezTo>
                    <a:cubicBezTo>
                      <a:pt x="14826" y="9416"/>
                      <a:pt x="14826" y="9420"/>
                      <a:pt x="14836" y="9430"/>
                    </a:cubicBezTo>
                    <a:cubicBezTo>
                      <a:pt x="14884" y="9501"/>
                      <a:pt x="14931" y="9561"/>
                      <a:pt x="14991" y="9621"/>
                    </a:cubicBezTo>
                    <a:cubicBezTo>
                      <a:pt x="15003" y="9644"/>
                      <a:pt x="15062" y="9716"/>
                      <a:pt x="15086" y="9716"/>
                    </a:cubicBezTo>
                    <a:cubicBezTo>
                      <a:pt x="15089" y="9717"/>
                      <a:pt x="15092" y="9717"/>
                      <a:pt x="15095" y="9717"/>
                    </a:cubicBezTo>
                    <a:cubicBezTo>
                      <a:pt x="15126" y="9717"/>
                      <a:pt x="15147" y="9667"/>
                      <a:pt x="15157" y="9656"/>
                    </a:cubicBezTo>
                    <a:lnTo>
                      <a:pt x="15157" y="9656"/>
                    </a:lnTo>
                    <a:cubicBezTo>
                      <a:pt x="15181" y="9692"/>
                      <a:pt x="15181" y="9740"/>
                      <a:pt x="15146" y="9763"/>
                    </a:cubicBezTo>
                    <a:cubicBezTo>
                      <a:pt x="15110" y="9799"/>
                      <a:pt x="15169" y="9835"/>
                      <a:pt x="15205" y="9882"/>
                    </a:cubicBezTo>
                    <a:cubicBezTo>
                      <a:pt x="15253" y="9954"/>
                      <a:pt x="15312" y="10013"/>
                      <a:pt x="15348" y="10085"/>
                    </a:cubicBezTo>
                    <a:cubicBezTo>
                      <a:pt x="15348" y="10097"/>
                      <a:pt x="15348" y="10121"/>
                      <a:pt x="15360" y="10132"/>
                    </a:cubicBezTo>
                    <a:cubicBezTo>
                      <a:pt x="15384" y="10156"/>
                      <a:pt x="15419" y="10168"/>
                      <a:pt x="15455" y="10180"/>
                    </a:cubicBezTo>
                    <a:cubicBezTo>
                      <a:pt x="15527" y="10216"/>
                      <a:pt x="15538" y="10335"/>
                      <a:pt x="15574" y="10383"/>
                    </a:cubicBezTo>
                    <a:cubicBezTo>
                      <a:pt x="15610" y="10442"/>
                      <a:pt x="15646" y="10442"/>
                      <a:pt x="15705" y="10454"/>
                    </a:cubicBezTo>
                    <a:cubicBezTo>
                      <a:pt x="15800" y="10466"/>
                      <a:pt x="15705" y="10513"/>
                      <a:pt x="15693" y="10525"/>
                    </a:cubicBezTo>
                    <a:cubicBezTo>
                      <a:pt x="15669" y="10573"/>
                      <a:pt x="15788" y="10585"/>
                      <a:pt x="15788" y="10597"/>
                    </a:cubicBezTo>
                    <a:cubicBezTo>
                      <a:pt x="15860" y="10633"/>
                      <a:pt x="15812" y="10680"/>
                      <a:pt x="15836" y="10728"/>
                    </a:cubicBezTo>
                    <a:cubicBezTo>
                      <a:pt x="15860" y="10787"/>
                      <a:pt x="15896" y="10835"/>
                      <a:pt x="15943" y="10883"/>
                    </a:cubicBezTo>
                    <a:cubicBezTo>
                      <a:pt x="15967" y="10906"/>
                      <a:pt x="16122" y="11049"/>
                      <a:pt x="16074" y="11085"/>
                    </a:cubicBezTo>
                    <a:cubicBezTo>
                      <a:pt x="16098" y="11121"/>
                      <a:pt x="16134" y="11156"/>
                      <a:pt x="16169" y="11192"/>
                    </a:cubicBezTo>
                    <a:cubicBezTo>
                      <a:pt x="16289" y="11311"/>
                      <a:pt x="16396" y="11454"/>
                      <a:pt x="16503" y="11585"/>
                    </a:cubicBezTo>
                    <a:cubicBezTo>
                      <a:pt x="16539" y="11621"/>
                      <a:pt x="16575" y="11657"/>
                      <a:pt x="16606" y="11657"/>
                    </a:cubicBezTo>
                    <a:cubicBezTo>
                      <a:pt x="16616" y="11657"/>
                      <a:pt x="16625" y="11653"/>
                      <a:pt x="16634" y="11645"/>
                    </a:cubicBezTo>
                    <a:lnTo>
                      <a:pt x="16634" y="11645"/>
                    </a:lnTo>
                    <a:cubicBezTo>
                      <a:pt x="16610" y="11668"/>
                      <a:pt x="16574" y="11680"/>
                      <a:pt x="16586" y="11716"/>
                    </a:cubicBezTo>
                    <a:cubicBezTo>
                      <a:pt x="16586" y="11752"/>
                      <a:pt x="16622" y="11752"/>
                      <a:pt x="16634" y="11776"/>
                    </a:cubicBezTo>
                    <a:lnTo>
                      <a:pt x="16658" y="11835"/>
                    </a:lnTo>
                    <a:cubicBezTo>
                      <a:pt x="16681" y="11906"/>
                      <a:pt x="16729" y="11978"/>
                      <a:pt x="16777" y="12049"/>
                    </a:cubicBezTo>
                    <a:cubicBezTo>
                      <a:pt x="16824" y="12061"/>
                      <a:pt x="16908" y="12192"/>
                      <a:pt x="16908" y="12192"/>
                    </a:cubicBezTo>
                    <a:cubicBezTo>
                      <a:pt x="16979" y="12192"/>
                      <a:pt x="17015" y="12145"/>
                      <a:pt x="17074" y="12145"/>
                    </a:cubicBezTo>
                    <a:cubicBezTo>
                      <a:pt x="17096" y="12145"/>
                      <a:pt x="17108" y="12255"/>
                      <a:pt x="17055" y="12255"/>
                    </a:cubicBezTo>
                    <a:cubicBezTo>
                      <a:pt x="17050" y="12255"/>
                      <a:pt x="17045" y="12254"/>
                      <a:pt x="17039" y="12252"/>
                    </a:cubicBezTo>
                    <a:cubicBezTo>
                      <a:pt x="17024" y="12247"/>
                      <a:pt x="17012" y="12246"/>
                      <a:pt x="17002" y="12246"/>
                    </a:cubicBezTo>
                    <a:cubicBezTo>
                      <a:pt x="16961" y="12246"/>
                      <a:pt x="16976" y="12286"/>
                      <a:pt x="17015" y="12335"/>
                    </a:cubicBezTo>
                    <a:cubicBezTo>
                      <a:pt x="17027" y="12371"/>
                      <a:pt x="17062" y="12418"/>
                      <a:pt x="17098" y="12430"/>
                    </a:cubicBezTo>
                    <a:cubicBezTo>
                      <a:pt x="17108" y="12430"/>
                      <a:pt x="17113" y="12428"/>
                      <a:pt x="17118" y="12428"/>
                    </a:cubicBezTo>
                    <a:cubicBezTo>
                      <a:pt x="17126" y="12428"/>
                      <a:pt x="17131" y="12433"/>
                      <a:pt x="17146" y="12454"/>
                    </a:cubicBezTo>
                    <a:cubicBezTo>
                      <a:pt x="17158" y="12502"/>
                      <a:pt x="17181" y="12645"/>
                      <a:pt x="17146" y="12645"/>
                    </a:cubicBezTo>
                    <a:cubicBezTo>
                      <a:pt x="17193" y="12645"/>
                      <a:pt x="17205" y="12668"/>
                      <a:pt x="17241" y="12728"/>
                    </a:cubicBezTo>
                    <a:cubicBezTo>
                      <a:pt x="17265" y="12788"/>
                      <a:pt x="17312" y="12835"/>
                      <a:pt x="17348" y="12871"/>
                    </a:cubicBezTo>
                    <a:cubicBezTo>
                      <a:pt x="17360" y="12883"/>
                      <a:pt x="17420" y="12907"/>
                      <a:pt x="17420" y="12919"/>
                    </a:cubicBezTo>
                    <a:cubicBezTo>
                      <a:pt x="17420" y="12930"/>
                      <a:pt x="17396" y="12978"/>
                      <a:pt x="17408" y="12990"/>
                    </a:cubicBezTo>
                    <a:cubicBezTo>
                      <a:pt x="17420" y="13014"/>
                      <a:pt x="17467" y="13049"/>
                      <a:pt x="17491" y="13085"/>
                    </a:cubicBezTo>
                    <a:lnTo>
                      <a:pt x="17574" y="13216"/>
                    </a:lnTo>
                    <a:cubicBezTo>
                      <a:pt x="17574" y="13255"/>
                      <a:pt x="17592" y="13265"/>
                      <a:pt x="17611" y="13265"/>
                    </a:cubicBezTo>
                    <a:cubicBezTo>
                      <a:pt x="17628" y="13265"/>
                      <a:pt x="17647" y="13257"/>
                      <a:pt x="17658" y="13252"/>
                    </a:cubicBezTo>
                    <a:cubicBezTo>
                      <a:pt x="17682" y="13252"/>
                      <a:pt x="17705" y="13276"/>
                      <a:pt x="17729" y="13311"/>
                    </a:cubicBezTo>
                    <a:cubicBezTo>
                      <a:pt x="17682" y="13335"/>
                      <a:pt x="17658" y="13335"/>
                      <a:pt x="17705" y="13419"/>
                    </a:cubicBezTo>
                    <a:cubicBezTo>
                      <a:pt x="17777" y="13550"/>
                      <a:pt x="17860" y="13692"/>
                      <a:pt x="17943" y="13823"/>
                    </a:cubicBezTo>
                    <a:cubicBezTo>
                      <a:pt x="17954" y="13834"/>
                      <a:pt x="18012" y="13948"/>
                      <a:pt x="18033" y="13948"/>
                    </a:cubicBezTo>
                    <a:cubicBezTo>
                      <a:pt x="18035" y="13948"/>
                      <a:pt x="18037" y="13946"/>
                      <a:pt x="18039" y="13942"/>
                    </a:cubicBezTo>
                    <a:cubicBezTo>
                      <a:pt x="18044" y="13932"/>
                      <a:pt x="18049" y="13928"/>
                      <a:pt x="18055" y="13928"/>
                    </a:cubicBezTo>
                    <a:cubicBezTo>
                      <a:pt x="18076" y="13928"/>
                      <a:pt x="18098" y="13986"/>
                      <a:pt x="18098" y="14014"/>
                    </a:cubicBezTo>
                    <a:cubicBezTo>
                      <a:pt x="18098" y="14050"/>
                      <a:pt x="18063" y="14038"/>
                      <a:pt x="18063" y="14062"/>
                    </a:cubicBezTo>
                    <a:cubicBezTo>
                      <a:pt x="18051" y="14085"/>
                      <a:pt x="18051" y="14097"/>
                      <a:pt x="18063" y="14121"/>
                    </a:cubicBezTo>
                    <a:cubicBezTo>
                      <a:pt x="18051" y="14181"/>
                      <a:pt x="18051" y="14240"/>
                      <a:pt x="18051" y="14300"/>
                    </a:cubicBezTo>
                    <a:cubicBezTo>
                      <a:pt x="18063" y="14335"/>
                      <a:pt x="18039" y="14359"/>
                      <a:pt x="18027" y="14407"/>
                    </a:cubicBezTo>
                    <a:cubicBezTo>
                      <a:pt x="18015" y="14443"/>
                      <a:pt x="18027" y="14478"/>
                      <a:pt x="18027" y="14490"/>
                    </a:cubicBezTo>
                    <a:cubicBezTo>
                      <a:pt x="18021" y="14496"/>
                      <a:pt x="18009" y="14496"/>
                      <a:pt x="17997" y="14496"/>
                    </a:cubicBezTo>
                    <a:cubicBezTo>
                      <a:pt x="17985" y="14496"/>
                      <a:pt x="17973" y="14496"/>
                      <a:pt x="17967" y="14502"/>
                    </a:cubicBezTo>
                    <a:cubicBezTo>
                      <a:pt x="17920" y="14526"/>
                      <a:pt x="17884" y="14550"/>
                      <a:pt x="17848" y="14573"/>
                    </a:cubicBezTo>
                    <a:cubicBezTo>
                      <a:pt x="17777" y="14621"/>
                      <a:pt x="17705" y="14657"/>
                      <a:pt x="17634" y="14669"/>
                    </a:cubicBezTo>
                    <a:cubicBezTo>
                      <a:pt x="17598" y="14681"/>
                      <a:pt x="17574" y="14693"/>
                      <a:pt x="17574" y="14728"/>
                    </a:cubicBezTo>
                    <a:cubicBezTo>
                      <a:pt x="17527" y="14752"/>
                      <a:pt x="17574" y="14800"/>
                      <a:pt x="17658" y="14812"/>
                    </a:cubicBezTo>
                    <a:cubicBezTo>
                      <a:pt x="17667" y="14813"/>
                      <a:pt x="17676" y="14814"/>
                      <a:pt x="17685" y="14814"/>
                    </a:cubicBezTo>
                    <a:cubicBezTo>
                      <a:pt x="17742" y="14814"/>
                      <a:pt x="17789" y="14784"/>
                      <a:pt x="17759" y="14737"/>
                    </a:cubicBezTo>
                    <a:lnTo>
                      <a:pt x="17759" y="14737"/>
                    </a:lnTo>
                    <a:cubicBezTo>
                      <a:pt x="17763" y="14739"/>
                      <a:pt x="17769" y="14740"/>
                      <a:pt x="17776" y="14740"/>
                    </a:cubicBezTo>
                    <a:cubicBezTo>
                      <a:pt x="17833" y="14740"/>
                      <a:pt x="17976" y="14667"/>
                      <a:pt x="18015" y="14657"/>
                    </a:cubicBezTo>
                    <a:cubicBezTo>
                      <a:pt x="18074" y="14645"/>
                      <a:pt x="18051" y="14621"/>
                      <a:pt x="18074" y="14585"/>
                    </a:cubicBezTo>
                    <a:cubicBezTo>
                      <a:pt x="18098" y="14550"/>
                      <a:pt x="18134" y="14514"/>
                      <a:pt x="18146" y="14466"/>
                    </a:cubicBezTo>
                    <a:cubicBezTo>
                      <a:pt x="18229" y="14264"/>
                      <a:pt x="18229" y="14026"/>
                      <a:pt x="18134" y="13823"/>
                    </a:cubicBezTo>
                    <a:cubicBezTo>
                      <a:pt x="18080" y="13727"/>
                      <a:pt x="17998" y="13505"/>
                      <a:pt x="17904" y="13505"/>
                    </a:cubicBezTo>
                    <a:cubicBezTo>
                      <a:pt x="17893" y="13505"/>
                      <a:pt x="17883" y="13508"/>
                      <a:pt x="17872" y="13514"/>
                    </a:cubicBezTo>
                    <a:cubicBezTo>
                      <a:pt x="17872" y="13514"/>
                      <a:pt x="17830" y="13524"/>
                      <a:pt x="17809" y="13524"/>
                    </a:cubicBezTo>
                    <a:cubicBezTo>
                      <a:pt x="17798" y="13524"/>
                      <a:pt x="17793" y="13522"/>
                      <a:pt x="17801" y="13514"/>
                    </a:cubicBezTo>
                    <a:cubicBezTo>
                      <a:pt x="17801" y="13490"/>
                      <a:pt x="17824" y="13454"/>
                      <a:pt x="17848" y="13442"/>
                    </a:cubicBezTo>
                    <a:cubicBezTo>
                      <a:pt x="17884" y="13407"/>
                      <a:pt x="17920" y="13371"/>
                      <a:pt x="17955" y="13323"/>
                    </a:cubicBezTo>
                    <a:cubicBezTo>
                      <a:pt x="17943" y="13323"/>
                      <a:pt x="17943" y="13323"/>
                      <a:pt x="17920" y="13311"/>
                    </a:cubicBezTo>
                    <a:cubicBezTo>
                      <a:pt x="17896" y="13288"/>
                      <a:pt x="17872" y="13264"/>
                      <a:pt x="17860" y="13240"/>
                    </a:cubicBezTo>
                    <a:cubicBezTo>
                      <a:pt x="17836" y="13192"/>
                      <a:pt x="17801" y="13133"/>
                      <a:pt x="17824" y="13109"/>
                    </a:cubicBezTo>
                    <a:lnTo>
                      <a:pt x="17824" y="13109"/>
                    </a:lnTo>
                    <a:cubicBezTo>
                      <a:pt x="17816" y="13114"/>
                      <a:pt x="17808" y="13116"/>
                      <a:pt x="17801" y="13116"/>
                    </a:cubicBezTo>
                    <a:cubicBezTo>
                      <a:pt x="17763" y="13116"/>
                      <a:pt x="17746" y="13049"/>
                      <a:pt x="17703" y="13049"/>
                    </a:cubicBezTo>
                    <a:cubicBezTo>
                      <a:pt x="17700" y="13049"/>
                      <a:pt x="17697" y="13049"/>
                      <a:pt x="17693" y="13049"/>
                    </a:cubicBezTo>
                    <a:cubicBezTo>
                      <a:pt x="17684" y="13053"/>
                      <a:pt x="17671" y="13055"/>
                      <a:pt x="17658" y="13055"/>
                    </a:cubicBezTo>
                    <a:cubicBezTo>
                      <a:pt x="17625" y="13055"/>
                      <a:pt x="17590" y="13039"/>
                      <a:pt x="17598" y="12978"/>
                    </a:cubicBezTo>
                    <a:cubicBezTo>
                      <a:pt x="17602" y="12968"/>
                      <a:pt x="17607" y="12960"/>
                      <a:pt x="17613" y="12954"/>
                    </a:cubicBezTo>
                    <a:lnTo>
                      <a:pt x="17613" y="12954"/>
                    </a:lnTo>
                    <a:cubicBezTo>
                      <a:pt x="17603" y="12983"/>
                      <a:pt x="17633" y="13004"/>
                      <a:pt x="17655" y="13004"/>
                    </a:cubicBezTo>
                    <a:cubicBezTo>
                      <a:pt x="17674" y="13004"/>
                      <a:pt x="17687" y="12990"/>
                      <a:pt x="17670" y="12954"/>
                    </a:cubicBezTo>
                    <a:cubicBezTo>
                      <a:pt x="17658" y="12942"/>
                      <a:pt x="17658" y="12930"/>
                      <a:pt x="17646" y="12919"/>
                    </a:cubicBezTo>
                    <a:lnTo>
                      <a:pt x="17646" y="12919"/>
                    </a:lnTo>
                    <a:cubicBezTo>
                      <a:pt x="17644" y="12920"/>
                      <a:pt x="17642" y="12921"/>
                      <a:pt x="17640" y="12922"/>
                    </a:cubicBezTo>
                    <a:lnTo>
                      <a:pt x="17640" y="12922"/>
                    </a:lnTo>
                    <a:cubicBezTo>
                      <a:pt x="17644" y="12915"/>
                      <a:pt x="17646" y="12906"/>
                      <a:pt x="17646" y="12895"/>
                    </a:cubicBezTo>
                    <a:cubicBezTo>
                      <a:pt x="17634" y="12835"/>
                      <a:pt x="17622" y="12823"/>
                      <a:pt x="17586" y="12823"/>
                    </a:cubicBezTo>
                    <a:cubicBezTo>
                      <a:pt x="17582" y="12825"/>
                      <a:pt x="17579" y="12826"/>
                      <a:pt x="17576" y="12826"/>
                    </a:cubicBezTo>
                    <a:cubicBezTo>
                      <a:pt x="17561" y="12826"/>
                      <a:pt x="17556" y="12805"/>
                      <a:pt x="17527" y="12776"/>
                    </a:cubicBezTo>
                    <a:cubicBezTo>
                      <a:pt x="17511" y="12744"/>
                      <a:pt x="17521" y="12744"/>
                      <a:pt x="17534" y="12744"/>
                    </a:cubicBezTo>
                    <a:cubicBezTo>
                      <a:pt x="17540" y="12744"/>
                      <a:pt x="17547" y="12744"/>
                      <a:pt x="17551" y="12740"/>
                    </a:cubicBezTo>
                    <a:cubicBezTo>
                      <a:pt x="17574" y="12680"/>
                      <a:pt x="17420" y="12621"/>
                      <a:pt x="17420" y="12538"/>
                    </a:cubicBezTo>
                    <a:cubicBezTo>
                      <a:pt x="17396" y="12490"/>
                      <a:pt x="17289" y="12478"/>
                      <a:pt x="17289" y="12454"/>
                    </a:cubicBezTo>
                    <a:cubicBezTo>
                      <a:pt x="17289" y="12430"/>
                      <a:pt x="17324" y="12395"/>
                      <a:pt x="17301" y="12383"/>
                    </a:cubicBezTo>
                    <a:cubicBezTo>
                      <a:pt x="17298" y="12380"/>
                      <a:pt x="17295" y="12379"/>
                      <a:pt x="17291" y="12379"/>
                    </a:cubicBezTo>
                    <a:cubicBezTo>
                      <a:pt x="17282" y="12379"/>
                      <a:pt x="17268" y="12386"/>
                      <a:pt x="17250" y="12386"/>
                    </a:cubicBezTo>
                    <a:cubicBezTo>
                      <a:pt x="17244" y="12386"/>
                      <a:pt x="17237" y="12385"/>
                      <a:pt x="17229" y="12383"/>
                    </a:cubicBezTo>
                    <a:lnTo>
                      <a:pt x="17277" y="12287"/>
                    </a:lnTo>
                    <a:cubicBezTo>
                      <a:pt x="17205" y="12287"/>
                      <a:pt x="17146" y="12240"/>
                      <a:pt x="17146" y="12168"/>
                    </a:cubicBezTo>
                    <a:cubicBezTo>
                      <a:pt x="17134" y="12133"/>
                      <a:pt x="17110" y="12097"/>
                      <a:pt x="17086" y="12061"/>
                    </a:cubicBezTo>
                    <a:cubicBezTo>
                      <a:pt x="17079" y="12054"/>
                      <a:pt x="17062" y="12037"/>
                      <a:pt x="17056" y="12037"/>
                    </a:cubicBezTo>
                    <a:cubicBezTo>
                      <a:pt x="17053" y="12037"/>
                      <a:pt x="17053" y="12043"/>
                      <a:pt x="17062" y="12061"/>
                    </a:cubicBezTo>
                    <a:lnTo>
                      <a:pt x="17003" y="11978"/>
                    </a:lnTo>
                    <a:cubicBezTo>
                      <a:pt x="16988" y="11954"/>
                      <a:pt x="16984" y="11947"/>
                      <a:pt x="16981" y="11947"/>
                    </a:cubicBezTo>
                    <a:cubicBezTo>
                      <a:pt x="16978" y="11947"/>
                      <a:pt x="16977" y="11956"/>
                      <a:pt x="16966" y="11956"/>
                    </a:cubicBezTo>
                    <a:cubicBezTo>
                      <a:pt x="16963" y="11956"/>
                      <a:pt x="16960" y="11956"/>
                      <a:pt x="16955" y="11954"/>
                    </a:cubicBezTo>
                    <a:cubicBezTo>
                      <a:pt x="16920" y="11930"/>
                      <a:pt x="16896" y="11823"/>
                      <a:pt x="16884" y="11799"/>
                    </a:cubicBezTo>
                    <a:cubicBezTo>
                      <a:pt x="16872" y="11776"/>
                      <a:pt x="16824" y="11692"/>
                      <a:pt x="16789" y="11668"/>
                    </a:cubicBezTo>
                    <a:cubicBezTo>
                      <a:pt x="16784" y="11667"/>
                      <a:pt x="16779" y="11666"/>
                      <a:pt x="16775" y="11666"/>
                    </a:cubicBezTo>
                    <a:cubicBezTo>
                      <a:pt x="16763" y="11666"/>
                      <a:pt x="16752" y="11670"/>
                      <a:pt x="16743" y="11670"/>
                    </a:cubicBezTo>
                    <a:cubicBezTo>
                      <a:pt x="16728" y="11670"/>
                      <a:pt x="16717" y="11660"/>
                      <a:pt x="16717" y="11609"/>
                    </a:cubicBezTo>
                    <a:cubicBezTo>
                      <a:pt x="16735" y="11583"/>
                      <a:pt x="16720" y="11518"/>
                      <a:pt x="16697" y="11518"/>
                    </a:cubicBezTo>
                    <a:cubicBezTo>
                      <a:pt x="16689" y="11518"/>
                      <a:pt x="16679" y="11527"/>
                      <a:pt x="16670" y="11549"/>
                    </a:cubicBezTo>
                    <a:cubicBezTo>
                      <a:pt x="16662" y="11554"/>
                      <a:pt x="16654" y="11557"/>
                      <a:pt x="16646" y="11557"/>
                    </a:cubicBezTo>
                    <a:cubicBezTo>
                      <a:pt x="16616" y="11557"/>
                      <a:pt x="16586" y="11522"/>
                      <a:pt x="16586" y="11466"/>
                    </a:cubicBezTo>
                    <a:cubicBezTo>
                      <a:pt x="16574" y="11395"/>
                      <a:pt x="16610" y="11395"/>
                      <a:pt x="16550" y="11347"/>
                    </a:cubicBezTo>
                    <a:cubicBezTo>
                      <a:pt x="16539" y="11347"/>
                      <a:pt x="16431" y="11287"/>
                      <a:pt x="16431" y="11275"/>
                    </a:cubicBezTo>
                    <a:cubicBezTo>
                      <a:pt x="16431" y="11274"/>
                      <a:pt x="16433" y="11274"/>
                      <a:pt x="16434" y="11274"/>
                    </a:cubicBezTo>
                    <a:cubicBezTo>
                      <a:pt x="16445" y="11274"/>
                      <a:pt x="16477" y="11289"/>
                      <a:pt x="16494" y="11289"/>
                    </a:cubicBezTo>
                    <a:cubicBezTo>
                      <a:pt x="16502" y="11289"/>
                      <a:pt x="16506" y="11286"/>
                      <a:pt x="16503" y="11275"/>
                    </a:cubicBezTo>
                    <a:cubicBezTo>
                      <a:pt x="16491" y="11240"/>
                      <a:pt x="16408" y="11204"/>
                      <a:pt x="16396" y="11192"/>
                    </a:cubicBezTo>
                    <a:cubicBezTo>
                      <a:pt x="16360" y="11156"/>
                      <a:pt x="16336" y="11109"/>
                      <a:pt x="16312" y="11061"/>
                    </a:cubicBezTo>
                    <a:cubicBezTo>
                      <a:pt x="16312" y="11014"/>
                      <a:pt x="16300" y="10978"/>
                      <a:pt x="16277" y="10942"/>
                    </a:cubicBezTo>
                    <a:cubicBezTo>
                      <a:pt x="16241" y="10894"/>
                      <a:pt x="16205" y="10859"/>
                      <a:pt x="16158" y="10823"/>
                    </a:cubicBezTo>
                    <a:cubicBezTo>
                      <a:pt x="16122" y="10787"/>
                      <a:pt x="16074" y="10787"/>
                      <a:pt x="16074" y="10740"/>
                    </a:cubicBezTo>
                    <a:cubicBezTo>
                      <a:pt x="16074" y="10680"/>
                      <a:pt x="16050" y="10621"/>
                      <a:pt x="16003" y="10585"/>
                    </a:cubicBezTo>
                    <a:cubicBezTo>
                      <a:pt x="15995" y="10574"/>
                      <a:pt x="15988" y="10569"/>
                      <a:pt x="15980" y="10569"/>
                    </a:cubicBezTo>
                    <a:cubicBezTo>
                      <a:pt x="15964" y="10569"/>
                      <a:pt x="15948" y="10589"/>
                      <a:pt x="15931" y="10597"/>
                    </a:cubicBezTo>
                    <a:cubicBezTo>
                      <a:pt x="16003" y="10549"/>
                      <a:pt x="15884" y="10418"/>
                      <a:pt x="15824" y="10406"/>
                    </a:cubicBezTo>
                    <a:cubicBezTo>
                      <a:pt x="15788" y="10394"/>
                      <a:pt x="15753" y="10347"/>
                      <a:pt x="15765" y="10311"/>
                    </a:cubicBezTo>
                    <a:cubicBezTo>
                      <a:pt x="15768" y="10304"/>
                      <a:pt x="15773" y="10302"/>
                      <a:pt x="15777" y="10302"/>
                    </a:cubicBezTo>
                    <a:cubicBezTo>
                      <a:pt x="15782" y="10302"/>
                      <a:pt x="15788" y="10304"/>
                      <a:pt x="15792" y="10304"/>
                    </a:cubicBezTo>
                    <a:cubicBezTo>
                      <a:pt x="15797" y="10304"/>
                      <a:pt x="15800" y="10301"/>
                      <a:pt x="15800" y="10287"/>
                    </a:cubicBezTo>
                    <a:cubicBezTo>
                      <a:pt x="15800" y="10263"/>
                      <a:pt x="15765" y="10252"/>
                      <a:pt x="15753" y="10240"/>
                    </a:cubicBezTo>
                    <a:cubicBezTo>
                      <a:pt x="15705" y="10216"/>
                      <a:pt x="15669" y="10168"/>
                      <a:pt x="15669" y="10121"/>
                    </a:cubicBezTo>
                    <a:cubicBezTo>
                      <a:pt x="15705" y="10097"/>
                      <a:pt x="15610" y="10073"/>
                      <a:pt x="15586" y="10049"/>
                    </a:cubicBezTo>
                    <a:cubicBezTo>
                      <a:pt x="15538" y="10013"/>
                      <a:pt x="15503" y="9930"/>
                      <a:pt x="15431" y="9906"/>
                    </a:cubicBezTo>
                    <a:cubicBezTo>
                      <a:pt x="15384" y="9871"/>
                      <a:pt x="15336" y="9823"/>
                      <a:pt x="15312" y="9763"/>
                    </a:cubicBezTo>
                    <a:cubicBezTo>
                      <a:pt x="15276" y="9716"/>
                      <a:pt x="15229" y="9609"/>
                      <a:pt x="15157" y="9585"/>
                    </a:cubicBezTo>
                    <a:cubicBezTo>
                      <a:pt x="15134" y="9573"/>
                      <a:pt x="15146" y="9513"/>
                      <a:pt x="15146" y="9490"/>
                    </a:cubicBezTo>
                    <a:cubicBezTo>
                      <a:pt x="15134" y="9478"/>
                      <a:pt x="15098" y="9466"/>
                      <a:pt x="15062" y="9430"/>
                    </a:cubicBezTo>
                    <a:cubicBezTo>
                      <a:pt x="15038" y="9382"/>
                      <a:pt x="15003" y="9347"/>
                      <a:pt x="14967" y="9311"/>
                    </a:cubicBezTo>
                    <a:cubicBezTo>
                      <a:pt x="14919" y="9275"/>
                      <a:pt x="14907" y="9311"/>
                      <a:pt x="14895" y="9240"/>
                    </a:cubicBezTo>
                    <a:cubicBezTo>
                      <a:pt x="14876" y="9182"/>
                      <a:pt x="14841" y="9092"/>
                      <a:pt x="14784" y="9092"/>
                    </a:cubicBezTo>
                    <a:cubicBezTo>
                      <a:pt x="14771" y="9092"/>
                      <a:pt x="14756" y="9097"/>
                      <a:pt x="14741" y="9109"/>
                    </a:cubicBezTo>
                    <a:cubicBezTo>
                      <a:pt x="14812" y="9037"/>
                      <a:pt x="14574" y="8811"/>
                      <a:pt x="14503" y="8787"/>
                    </a:cubicBezTo>
                    <a:cubicBezTo>
                      <a:pt x="14431" y="8763"/>
                      <a:pt x="14503" y="8620"/>
                      <a:pt x="14395" y="8620"/>
                    </a:cubicBezTo>
                    <a:cubicBezTo>
                      <a:pt x="14378" y="8620"/>
                      <a:pt x="14361" y="8624"/>
                      <a:pt x="14345" y="8624"/>
                    </a:cubicBezTo>
                    <a:cubicBezTo>
                      <a:pt x="14318" y="8624"/>
                      <a:pt x="14296" y="8614"/>
                      <a:pt x="14288" y="8561"/>
                    </a:cubicBezTo>
                    <a:cubicBezTo>
                      <a:pt x="14253" y="8525"/>
                      <a:pt x="14229" y="8501"/>
                      <a:pt x="14193" y="8466"/>
                    </a:cubicBezTo>
                    <a:lnTo>
                      <a:pt x="14193" y="8466"/>
                    </a:lnTo>
                    <a:cubicBezTo>
                      <a:pt x="14193" y="8466"/>
                      <a:pt x="14199" y="8468"/>
                      <a:pt x="14205" y="8468"/>
                    </a:cubicBezTo>
                    <a:cubicBezTo>
                      <a:pt x="14214" y="8468"/>
                      <a:pt x="14224" y="8463"/>
                      <a:pt x="14217" y="8442"/>
                    </a:cubicBezTo>
                    <a:cubicBezTo>
                      <a:pt x="14205" y="8418"/>
                      <a:pt x="14181" y="8394"/>
                      <a:pt x="14157" y="8370"/>
                    </a:cubicBezTo>
                    <a:cubicBezTo>
                      <a:pt x="14122" y="8311"/>
                      <a:pt x="14074" y="8251"/>
                      <a:pt x="14026" y="8180"/>
                    </a:cubicBezTo>
                    <a:lnTo>
                      <a:pt x="14026" y="8180"/>
                    </a:lnTo>
                    <a:cubicBezTo>
                      <a:pt x="14047" y="8243"/>
                      <a:pt x="14022" y="8315"/>
                      <a:pt x="13967" y="8315"/>
                    </a:cubicBezTo>
                    <a:cubicBezTo>
                      <a:pt x="13959" y="8315"/>
                      <a:pt x="13951" y="8314"/>
                      <a:pt x="13943" y="8311"/>
                    </a:cubicBezTo>
                    <a:cubicBezTo>
                      <a:pt x="13907" y="8263"/>
                      <a:pt x="13967" y="8251"/>
                      <a:pt x="13991" y="8239"/>
                    </a:cubicBezTo>
                    <a:cubicBezTo>
                      <a:pt x="14003" y="8227"/>
                      <a:pt x="13931" y="8168"/>
                      <a:pt x="13919" y="8144"/>
                    </a:cubicBezTo>
                    <a:cubicBezTo>
                      <a:pt x="13907" y="8120"/>
                      <a:pt x="13907" y="8049"/>
                      <a:pt x="13883" y="8037"/>
                    </a:cubicBezTo>
                    <a:cubicBezTo>
                      <a:pt x="13874" y="8037"/>
                      <a:pt x="13864" y="8039"/>
                      <a:pt x="13855" y="8039"/>
                    </a:cubicBezTo>
                    <a:cubicBezTo>
                      <a:pt x="13841" y="8039"/>
                      <a:pt x="13826" y="8035"/>
                      <a:pt x="13812" y="8013"/>
                    </a:cubicBezTo>
                    <a:cubicBezTo>
                      <a:pt x="13788" y="7954"/>
                      <a:pt x="13764" y="7894"/>
                      <a:pt x="13717" y="7846"/>
                    </a:cubicBezTo>
                    <a:lnTo>
                      <a:pt x="13717" y="7846"/>
                    </a:lnTo>
                    <a:cubicBezTo>
                      <a:pt x="13718" y="7853"/>
                      <a:pt x="13717" y="7856"/>
                      <a:pt x="13713" y="7856"/>
                    </a:cubicBezTo>
                    <a:cubicBezTo>
                      <a:pt x="13684" y="7856"/>
                      <a:pt x="13512" y="7667"/>
                      <a:pt x="13491" y="7656"/>
                    </a:cubicBezTo>
                    <a:cubicBezTo>
                      <a:pt x="13488" y="7653"/>
                      <a:pt x="13485" y="7652"/>
                      <a:pt x="13482" y="7652"/>
                    </a:cubicBezTo>
                    <a:cubicBezTo>
                      <a:pt x="13469" y="7652"/>
                      <a:pt x="13464" y="7696"/>
                      <a:pt x="13443" y="7696"/>
                    </a:cubicBezTo>
                    <a:cubicBezTo>
                      <a:pt x="13440" y="7696"/>
                      <a:pt x="13436" y="7695"/>
                      <a:pt x="13431" y="7692"/>
                    </a:cubicBezTo>
                    <a:cubicBezTo>
                      <a:pt x="13383" y="7680"/>
                      <a:pt x="13431" y="7608"/>
                      <a:pt x="13431" y="7596"/>
                    </a:cubicBezTo>
                    <a:lnTo>
                      <a:pt x="13431" y="7596"/>
                    </a:lnTo>
                    <a:cubicBezTo>
                      <a:pt x="13422" y="7606"/>
                      <a:pt x="13411" y="7609"/>
                      <a:pt x="13401" y="7609"/>
                    </a:cubicBezTo>
                    <a:cubicBezTo>
                      <a:pt x="13383" y="7609"/>
                      <a:pt x="13367" y="7599"/>
                      <a:pt x="13360" y="7585"/>
                    </a:cubicBezTo>
                    <a:cubicBezTo>
                      <a:pt x="13348" y="7549"/>
                      <a:pt x="13383" y="7537"/>
                      <a:pt x="13371" y="7513"/>
                    </a:cubicBezTo>
                    <a:cubicBezTo>
                      <a:pt x="13368" y="7501"/>
                      <a:pt x="13357" y="7499"/>
                      <a:pt x="13343" y="7499"/>
                    </a:cubicBezTo>
                    <a:cubicBezTo>
                      <a:pt x="13332" y="7499"/>
                      <a:pt x="13319" y="7500"/>
                      <a:pt x="13306" y="7500"/>
                    </a:cubicBezTo>
                    <a:cubicBezTo>
                      <a:pt x="13287" y="7500"/>
                      <a:pt x="13267" y="7496"/>
                      <a:pt x="13252" y="7477"/>
                    </a:cubicBezTo>
                    <a:cubicBezTo>
                      <a:pt x="13242" y="7467"/>
                      <a:pt x="13231" y="7379"/>
                      <a:pt x="13220" y="7379"/>
                    </a:cubicBezTo>
                    <a:cubicBezTo>
                      <a:pt x="13219" y="7379"/>
                      <a:pt x="13218" y="7380"/>
                      <a:pt x="13217" y="7382"/>
                    </a:cubicBezTo>
                    <a:cubicBezTo>
                      <a:pt x="13199" y="7391"/>
                      <a:pt x="13208" y="7414"/>
                      <a:pt x="13198" y="7414"/>
                    </a:cubicBezTo>
                    <a:cubicBezTo>
                      <a:pt x="13195" y="7414"/>
                      <a:pt x="13190" y="7412"/>
                      <a:pt x="13181" y="7406"/>
                    </a:cubicBezTo>
                    <a:cubicBezTo>
                      <a:pt x="13157" y="7394"/>
                      <a:pt x="13145" y="7382"/>
                      <a:pt x="13145" y="7370"/>
                    </a:cubicBezTo>
                    <a:cubicBezTo>
                      <a:pt x="13133" y="7335"/>
                      <a:pt x="13205" y="7323"/>
                      <a:pt x="13169" y="7287"/>
                    </a:cubicBezTo>
                    <a:cubicBezTo>
                      <a:pt x="13145" y="7263"/>
                      <a:pt x="13121" y="7227"/>
                      <a:pt x="13086" y="7204"/>
                    </a:cubicBezTo>
                    <a:lnTo>
                      <a:pt x="13050" y="7204"/>
                    </a:lnTo>
                    <a:cubicBezTo>
                      <a:pt x="13002" y="7156"/>
                      <a:pt x="12967" y="7108"/>
                      <a:pt x="12907" y="7073"/>
                    </a:cubicBezTo>
                    <a:cubicBezTo>
                      <a:pt x="12880" y="7051"/>
                      <a:pt x="12861" y="7039"/>
                      <a:pt x="12852" y="7039"/>
                    </a:cubicBezTo>
                    <a:cubicBezTo>
                      <a:pt x="12841" y="7039"/>
                      <a:pt x="12845" y="7057"/>
                      <a:pt x="12871" y="7096"/>
                    </a:cubicBezTo>
                    <a:cubicBezTo>
                      <a:pt x="12824" y="7061"/>
                      <a:pt x="12788" y="7013"/>
                      <a:pt x="12776" y="6965"/>
                    </a:cubicBezTo>
                    <a:cubicBezTo>
                      <a:pt x="12764" y="6918"/>
                      <a:pt x="12752" y="6846"/>
                      <a:pt x="12693" y="6823"/>
                    </a:cubicBezTo>
                    <a:cubicBezTo>
                      <a:pt x="12633" y="6811"/>
                      <a:pt x="12645" y="6823"/>
                      <a:pt x="12598" y="6787"/>
                    </a:cubicBezTo>
                    <a:cubicBezTo>
                      <a:pt x="12574" y="6763"/>
                      <a:pt x="12550" y="6751"/>
                      <a:pt x="12538" y="6727"/>
                    </a:cubicBezTo>
                    <a:cubicBezTo>
                      <a:pt x="12538" y="6727"/>
                      <a:pt x="12530" y="6743"/>
                      <a:pt x="12521" y="6743"/>
                    </a:cubicBezTo>
                    <a:cubicBezTo>
                      <a:pt x="12519" y="6743"/>
                      <a:pt x="12517" y="6742"/>
                      <a:pt x="12514" y="6739"/>
                    </a:cubicBezTo>
                    <a:cubicBezTo>
                      <a:pt x="12455" y="6715"/>
                      <a:pt x="12419" y="6656"/>
                      <a:pt x="12359" y="6620"/>
                    </a:cubicBezTo>
                    <a:cubicBezTo>
                      <a:pt x="12312" y="6596"/>
                      <a:pt x="12264" y="6584"/>
                      <a:pt x="12252" y="6525"/>
                    </a:cubicBezTo>
                    <a:cubicBezTo>
                      <a:pt x="12228" y="6477"/>
                      <a:pt x="12181" y="6430"/>
                      <a:pt x="12121" y="6406"/>
                    </a:cubicBezTo>
                    <a:cubicBezTo>
                      <a:pt x="12086" y="6406"/>
                      <a:pt x="12145" y="6489"/>
                      <a:pt x="12157" y="6501"/>
                    </a:cubicBezTo>
                    <a:cubicBezTo>
                      <a:pt x="12121" y="6477"/>
                      <a:pt x="12098" y="6442"/>
                      <a:pt x="12074" y="6406"/>
                    </a:cubicBezTo>
                    <a:cubicBezTo>
                      <a:pt x="12062" y="6370"/>
                      <a:pt x="12050" y="6346"/>
                      <a:pt x="12038" y="6311"/>
                    </a:cubicBezTo>
                    <a:cubicBezTo>
                      <a:pt x="11990" y="6263"/>
                      <a:pt x="11955" y="6275"/>
                      <a:pt x="11919" y="6215"/>
                    </a:cubicBezTo>
                    <a:cubicBezTo>
                      <a:pt x="11908" y="6194"/>
                      <a:pt x="11907" y="6105"/>
                      <a:pt x="11872" y="6105"/>
                    </a:cubicBezTo>
                    <a:cubicBezTo>
                      <a:pt x="11868" y="6105"/>
                      <a:pt x="11864" y="6106"/>
                      <a:pt x="11859" y="6108"/>
                    </a:cubicBezTo>
                    <a:cubicBezTo>
                      <a:pt x="11836" y="6126"/>
                      <a:pt x="11815" y="6141"/>
                      <a:pt x="11797" y="6141"/>
                    </a:cubicBezTo>
                    <a:cubicBezTo>
                      <a:pt x="11779" y="6141"/>
                      <a:pt x="11764" y="6126"/>
                      <a:pt x="11752" y="6084"/>
                    </a:cubicBezTo>
                    <a:cubicBezTo>
                      <a:pt x="11740" y="6049"/>
                      <a:pt x="11752" y="6025"/>
                      <a:pt x="11717" y="5977"/>
                    </a:cubicBezTo>
                    <a:cubicBezTo>
                      <a:pt x="11717" y="5966"/>
                      <a:pt x="11630" y="5879"/>
                      <a:pt x="11604" y="5879"/>
                    </a:cubicBezTo>
                    <a:cubicBezTo>
                      <a:pt x="11601" y="5879"/>
                      <a:pt x="11599" y="5880"/>
                      <a:pt x="11597" y="5882"/>
                    </a:cubicBezTo>
                    <a:cubicBezTo>
                      <a:pt x="11579" y="5891"/>
                      <a:pt x="11575" y="5934"/>
                      <a:pt x="11553" y="5934"/>
                    </a:cubicBezTo>
                    <a:cubicBezTo>
                      <a:pt x="11546" y="5934"/>
                      <a:pt x="11538" y="5929"/>
                      <a:pt x="11526" y="5918"/>
                    </a:cubicBezTo>
                    <a:cubicBezTo>
                      <a:pt x="11466" y="5858"/>
                      <a:pt x="11538" y="5870"/>
                      <a:pt x="11538" y="5834"/>
                    </a:cubicBezTo>
                    <a:lnTo>
                      <a:pt x="11455" y="5834"/>
                    </a:lnTo>
                    <a:cubicBezTo>
                      <a:pt x="11407" y="5834"/>
                      <a:pt x="11407" y="5811"/>
                      <a:pt x="11407" y="5787"/>
                    </a:cubicBezTo>
                    <a:cubicBezTo>
                      <a:pt x="11383" y="5715"/>
                      <a:pt x="11336" y="5656"/>
                      <a:pt x="11276" y="5620"/>
                    </a:cubicBezTo>
                    <a:cubicBezTo>
                      <a:pt x="11268" y="5615"/>
                      <a:pt x="11261" y="5613"/>
                      <a:pt x="11255" y="5613"/>
                    </a:cubicBezTo>
                    <a:cubicBezTo>
                      <a:pt x="11218" y="5613"/>
                      <a:pt x="11204" y="5683"/>
                      <a:pt x="11187" y="5683"/>
                    </a:cubicBezTo>
                    <a:cubicBezTo>
                      <a:pt x="11185" y="5683"/>
                      <a:pt x="11183" y="5682"/>
                      <a:pt x="11181" y="5680"/>
                    </a:cubicBezTo>
                    <a:cubicBezTo>
                      <a:pt x="11169" y="5668"/>
                      <a:pt x="11169" y="5632"/>
                      <a:pt x="11157" y="5608"/>
                    </a:cubicBezTo>
                    <a:cubicBezTo>
                      <a:pt x="11145" y="5572"/>
                      <a:pt x="11121" y="5537"/>
                      <a:pt x="11097" y="5513"/>
                    </a:cubicBezTo>
                    <a:cubicBezTo>
                      <a:pt x="11062" y="5477"/>
                      <a:pt x="11014" y="5358"/>
                      <a:pt x="10978" y="5346"/>
                    </a:cubicBezTo>
                    <a:cubicBezTo>
                      <a:pt x="10960" y="5334"/>
                      <a:pt x="10940" y="5334"/>
                      <a:pt x="10923" y="5334"/>
                    </a:cubicBezTo>
                    <a:cubicBezTo>
                      <a:pt x="10907" y="5334"/>
                      <a:pt x="10895" y="5334"/>
                      <a:pt x="10895" y="5322"/>
                    </a:cubicBezTo>
                    <a:cubicBezTo>
                      <a:pt x="10895" y="5299"/>
                      <a:pt x="10895" y="5287"/>
                      <a:pt x="10871" y="5263"/>
                    </a:cubicBezTo>
                    <a:cubicBezTo>
                      <a:pt x="10812" y="5191"/>
                      <a:pt x="10728" y="5239"/>
                      <a:pt x="10657" y="5191"/>
                    </a:cubicBezTo>
                    <a:cubicBezTo>
                      <a:pt x="10597" y="5144"/>
                      <a:pt x="10621" y="5037"/>
                      <a:pt x="10574" y="5001"/>
                    </a:cubicBezTo>
                    <a:cubicBezTo>
                      <a:pt x="10570" y="4997"/>
                      <a:pt x="10566" y="4995"/>
                      <a:pt x="10564" y="4995"/>
                    </a:cubicBezTo>
                    <a:cubicBezTo>
                      <a:pt x="10550" y="4995"/>
                      <a:pt x="10552" y="5039"/>
                      <a:pt x="10562" y="5049"/>
                    </a:cubicBezTo>
                    <a:cubicBezTo>
                      <a:pt x="10514" y="5013"/>
                      <a:pt x="10538" y="4965"/>
                      <a:pt x="10502" y="4941"/>
                    </a:cubicBezTo>
                    <a:cubicBezTo>
                      <a:pt x="10454" y="4918"/>
                      <a:pt x="10407" y="4894"/>
                      <a:pt x="10347" y="4858"/>
                    </a:cubicBezTo>
                    <a:lnTo>
                      <a:pt x="10347" y="4858"/>
                    </a:lnTo>
                    <a:cubicBezTo>
                      <a:pt x="10352" y="4863"/>
                      <a:pt x="10353" y="4865"/>
                      <a:pt x="10353" y="4865"/>
                    </a:cubicBezTo>
                    <a:cubicBezTo>
                      <a:pt x="10349" y="4865"/>
                      <a:pt x="10307" y="4834"/>
                      <a:pt x="10288" y="4834"/>
                    </a:cubicBezTo>
                    <a:cubicBezTo>
                      <a:pt x="10264" y="4822"/>
                      <a:pt x="10240" y="4810"/>
                      <a:pt x="10216" y="4787"/>
                    </a:cubicBezTo>
                    <a:cubicBezTo>
                      <a:pt x="10181" y="4727"/>
                      <a:pt x="10121" y="4691"/>
                      <a:pt x="10062" y="4656"/>
                    </a:cubicBezTo>
                    <a:cubicBezTo>
                      <a:pt x="10038" y="4656"/>
                      <a:pt x="9931" y="4656"/>
                      <a:pt x="9954" y="4632"/>
                    </a:cubicBezTo>
                    <a:cubicBezTo>
                      <a:pt x="9966" y="4608"/>
                      <a:pt x="10014" y="4537"/>
                      <a:pt x="9907" y="4525"/>
                    </a:cubicBezTo>
                    <a:cubicBezTo>
                      <a:pt x="9891" y="4525"/>
                      <a:pt x="9874" y="4525"/>
                      <a:pt x="9857" y="4525"/>
                    </a:cubicBezTo>
                    <a:cubicBezTo>
                      <a:pt x="9796" y="4525"/>
                      <a:pt x="9732" y="4518"/>
                      <a:pt x="9704" y="4453"/>
                    </a:cubicBezTo>
                    <a:cubicBezTo>
                      <a:pt x="9692" y="4406"/>
                      <a:pt x="9669" y="4358"/>
                      <a:pt x="9645" y="4310"/>
                    </a:cubicBezTo>
                    <a:cubicBezTo>
                      <a:pt x="9597" y="4275"/>
                      <a:pt x="9573" y="4287"/>
                      <a:pt x="9550" y="4263"/>
                    </a:cubicBezTo>
                    <a:cubicBezTo>
                      <a:pt x="9514" y="4239"/>
                      <a:pt x="9514" y="4191"/>
                      <a:pt x="9478" y="4167"/>
                    </a:cubicBezTo>
                    <a:lnTo>
                      <a:pt x="9442" y="4167"/>
                    </a:lnTo>
                    <a:cubicBezTo>
                      <a:pt x="9361" y="4167"/>
                      <a:pt x="9371" y="4064"/>
                      <a:pt x="9326" y="4027"/>
                    </a:cubicBezTo>
                    <a:lnTo>
                      <a:pt x="9326" y="4027"/>
                    </a:lnTo>
                    <a:cubicBezTo>
                      <a:pt x="9337" y="4040"/>
                      <a:pt x="9314" y="4093"/>
                      <a:pt x="9280" y="4093"/>
                    </a:cubicBezTo>
                    <a:cubicBezTo>
                      <a:pt x="9264" y="4093"/>
                      <a:pt x="9246" y="4081"/>
                      <a:pt x="9228" y="4048"/>
                    </a:cubicBezTo>
                    <a:cubicBezTo>
                      <a:pt x="9204" y="3989"/>
                      <a:pt x="9216" y="4001"/>
                      <a:pt x="9145" y="3953"/>
                    </a:cubicBezTo>
                    <a:cubicBezTo>
                      <a:pt x="9124" y="3932"/>
                      <a:pt x="9121" y="3921"/>
                      <a:pt x="9137" y="3902"/>
                    </a:cubicBezTo>
                    <a:lnTo>
                      <a:pt x="9137" y="3902"/>
                    </a:lnTo>
                    <a:cubicBezTo>
                      <a:pt x="9132" y="3905"/>
                      <a:pt x="9127" y="3907"/>
                      <a:pt x="9121" y="3907"/>
                    </a:cubicBezTo>
                    <a:cubicBezTo>
                      <a:pt x="9077" y="3907"/>
                      <a:pt x="8998" y="3833"/>
                      <a:pt x="8954" y="3833"/>
                    </a:cubicBezTo>
                    <a:cubicBezTo>
                      <a:pt x="8945" y="3833"/>
                      <a:pt x="8937" y="3836"/>
                      <a:pt x="8931" y="3845"/>
                    </a:cubicBezTo>
                    <a:lnTo>
                      <a:pt x="8931" y="3845"/>
                    </a:lnTo>
                    <a:cubicBezTo>
                      <a:pt x="8952" y="3809"/>
                      <a:pt x="8823" y="3727"/>
                      <a:pt x="8788" y="3715"/>
                    </a:cubicBezTo>
                    <a:cubicBezTo>
                      <a:pt x="8764" y="3691"/>
                      <a:pt x="8728" y="3679"/>
                      <a:pt x="8692" y="3667"/>
                    </a:cubicBezTo>
                    <a:cubicBezTo>
                      <a:pt x="8692" y="3667"/>
                      <a:pt x="8662" y="3683"/>
                      <a:pt x="8650" y="3683"/>
                    </a:cubicBezTo>
                    <a:cubicBezTo>
                      <a:pt x="8647" y="3683"/>
                      <a:pt x="8645" y="3682"/>
                      <a:pt x="8645" y="3679"/>
                    </a:cubicBezTo>
                    <a:cubicBezTo>
                      <a:pt x="8645" y="3667"/>
                      <a:pt x="8680" y="3620"/>
                      <a:pt x="8692" y="3596"/>
                    </a:cubicBezTo>
                    <a:cubicBezTo>
                      <a:pt x="8669" y="3596"/>
                      <a:pt x="8645" y="3591"/>
                      <a:pt x="8624" y="3591"/>
                    </a:cubicBezTo>
                    <a:cubicBezTo>
                      <a:pt x="8614" y="3591"/>
                      <a:pt x="8605" y="3592"/>
                      <a:pt x="8597" y="3596"/>
                    </a:cubicBezTo>
                    <a:cubicBezTo>
                      <a:pt x="8573" y="3604"/>
                      <a:pt x="8554" y="3629"/>
                      <a:pt x="8526" y="3629"/>
                    </a:cubicBezTo>
                    <a:cubicBezTo>
                      <a:pt x="8513" y="3629"/>
                      <a:pt x="8497" y="3623"/>
                      <a:pt x="8478" y="3608"/>
                    </a:cubicBezTo>
                    <a:cubicBezTo>
                      <a:pt x="8490" y="3596"/>
                      <a:pt x="8549" y="3548"/>
                      <a:pt x="8538" y="3536"/>
                    </a:cubicBezTo>
                    <a:cubicBezTo>
                      <a:pt x="8526" y="3513"/>
                      <a:pt x="8454" y="3513"/>
                      <a:pt x="8442" y="3513"/>
                    </a:cubicBezTo>
                    <a:cubicBezTo>
                      <a:pt x="8418" y="3501"/>
                      <a:pt x="8395" y="3477"/>
                      <a:pt x="8383" y="3453"/>
                    </a:cubicBezTo>
                    <a:cubicBezTo>
                      <a:pt x="8371" y="3429"/>
                      <a:pt x="8359" y="3394"/>
                      <a:pt x="8347" y="3382"/>
                    </a:cubicBezTo>
                    <a:cubicBezTo>
                      <a:pt x="8342" y="3377"/>
                      <a:pt x="8335" y="3375"/>
                      <a:pt x="8328" y="3375"/>
                    </a:cubicBezTo>
                    <a:cubicBezTo>
                      <a:pt x="8307" y="3375"/>
                      <a:pt x="8280" y="3389"/>
                      <a:pt x="8259" y="3389"/>
                    </a:cubicBezTo>
                    <a:cubicBezTo>
                      <a:pt x="8252" y="3389"/>
                      <a:pt x="8245" y="3387"/>
                      <a:pt x="8240" y="3382"/>
                    </a:cubicBezTo>
                    <a:cubicBezTo>
                      <a:pt x="8240" y="3370"/>
                      <a:pt x="8228" y="3358"/>
                      <a:pt x="8228" y="3334"/>
                    </a:cubicBezTo>
                    <a:cubicBezTo>
                      <a:pt x="8204" y="3322"/>
                      <a:pt x="8192" y="3310"/>
                      <a:pt x="8168" y="3298"/>
                    </a:cubicBezTo>
                    <a:cubicBezTo>
                      <a:pt x="8121" y="3263"/>
                      <a:pt x="8073" y="3251"/>
                      <a:pt x="8026" y="3227"/>
                    </a:cubicBezTo>
                    <a:cubicBezTo>
                      <a:pt x="7978" y="3203"/>
                      <a:pt x="7990" y="3167"/>
                      <a:pt x="7942" y="3155"/>
                    </a:cubicBezTo>
                    <a:cubicBezTo>
                      <a:pt x="7928" y="3152"/>
                      <a:pt x="7918" y="3150"/>
                      <a:pt x="7911" y="3150"/>
                    </a:cubicBezTo>
                    <a:cubicBezTo>
                      <a:pt x="7894" y="3150"/>
                      <a:pt x="7891" y="3159"/>
                      <a:pt x="7883" y="3167"/>
                    </a:cubicBezTo>
                    <a:cubicBezTo>
                      <a:pt x="7907" y="3120"/>
                      <a:pt x="7930" y="3108"/>
                      <a:pt x="7859" y="3060"/>
                    </a:cubicBezTo>
                    <a:cubicBezTo>
                      <a:pt x="7847" y="3072"/>
                      <a:pt x="7847" y="3072"/>
                      <a:pt x="7835" y="3084"/>
                    </a:cubicBezTo>
                    <a:cubicBezTo>
                      <a:pt x="7801" y="3061"/>
                      <a:pt x="7670" y="2952"/>
                      <a:pt x="7616" y="2952"/>
                    </a:cubicBezTo>
                    <a:cubicBezTo>
                      <a:pt x="7614" y="2952"/>
                      <a:pt x="7611" y="2952"/>
                      <a:pt x="7609" y="2953"/>
                    </a:cubicBezTo>
                    <a:cubicBezTo>
                      <a:pt x="7609" y="2953"/>
                      <a:pt x="7609" y="3006"/>
                      <a:pt x="7586" y="3006"/>
                    </a:cubicBezTo>
                    <a:cubicBezTo>
                      <a:pt x="7583" y="3006"/>
                      <a:pt x="7578" y="3004"/>
                      <a:pt x="7573" y="3001"/>
                    </a:cubicBezTo>
                    <a:cubicBezTo>
                      <a:pt x="7537" y="2977"/>
                      <a:pt x="7526" y="2929"/>
                      <a:pt x="7502" y="2893"/>
                    </a:cubicBezTo>
                    <a:cubicBezTo>
                      <a:pt x="7430" y="2822"/>
                      <a:pt x="7347" y="2751"/>
                      <a:pt x="7252" y="2703"/>
                    </a:cubicBezTo>
                    <a:cubicBezTo>
                      <a:pt x="7204" y="2679"/>
                      <a:pt x="7156" y="2691"/>
                      <a:pt x="7097" y="2667"/>
                    </a:cubicBezTo>
                    <a:cubicBezTo>
                      <a:pt x="7065" y="2651"/>
                      <a:pt x="7045" y="2645"/>
                      <a:pt x="7028" y="2645"/>
                    </a:cubicBezTo>
                    <a:cubicBezTo>
                      <a:pt x="7007" y="2645"/>
                      <a:pt x="6992" y="2654"/>
                      <a:pt x="6966" y="2667"/>
                    </a:cubicBezTo>
                    <a:cubicBezTo>
                      <a:pt x="6988" y="2656"/>
                      <a:pt x="6929" y="2534"/>
                      <a:pt x="6882" y="2534"/>
                    </a:cubicBezTo>
                    <a:cubicBezTo>
                      <a:pt x="6878" y="2534"/>
                      <a:pt x="6874" y="2534"/>
                      <a:pt x="6871" y="2536"/>
                    </a:cubicBezTo>
                    <a:cubicBezTo>
                      <a:pt x="6835" y="2572"/>
                      <a:pt x="6954" y="2679"/>
                      <a:pt x="6918" y="2703"/>
                    </a:cubicBezTo>
                    <a:lnTo>
                      <a:pt x="6847" y="2596"/>
                    </a:lnTo>
                    <a:cubicBezTo>
                      <a:pt x="6823" y="2549"/>
                      <a:pt x="6789" y="2479"/>
                      <a:pt x="6810" y="2443"/>
                    </a:cubicBezTo>
                    <a:lnTo>
                      <a:pt x="6810" y="2443"/>
                    </a:lnTo>
                    <a:cubicBezTo>
                      <a:pt x="6800" y="2457"/>
                      <a:pt x="6788" y="2463"/>
                      <a:pt x="6773" y="2463"/>
                    </a:cubicBezTo>
                    <a:cubicBezTo>
                      <a:pt x="6735" y="2463"/>
                      <a:pt x="6684" y="2428"/>
                      <a:pt x="6635" y="2428"/>
                    </a:cubicBezTo>
                    <a:cubicBezTo>
                      <a:pt x="6630" y="2428"/>
                      <a:pt x="6626" y="2428"/>
                      <a:pt x="6621" y="2429"/>
                    </a:cubicBezTo>
                    <a:cubicBezTo>
                      <a:pt x="6561" y="2393"/>
                      <a:pt x="6561" y="2382"/>
                      <a:pt x="6597" y="2358"/>
                    </a:cubicBezTo>
                    <a:cubicBezTo>
                      <a:pt x="6621" y="2322"/>
                      <a:pt x="6549" y="2310"/>
                      <a:pt x="6561" y="2286"/>
                    </a:cubicBezTo>
                    <a:lnTo>
                      <a:pt x="6561" y="2286"/>
                    </a:lnTo>
                    <a:lnTo>
                      <a:pt x="6502" y="2393"/>
                    </a:lnTo>
                    <a:cubicBezTo>
                      <a:pt x="6442" y="2358"/>
                      <a:pt x="6466" y="2262"/>
                      <a:pt x="6454" y="2262"/>
                    </a:cubicBezTo>
                    <a:cubicBezTo>
                      <a:pt x="6440" y="2262"/>
                      <a:pt x="6423" y="2263"/>
                      <a:pt x="6404" y="2263"/>
                    </a:cubicBezTo>
                    <a:cubicBezTo>
                      <a:pt x="6358" y="2263"/>
                      <a:pt x="6304" y="2257"/>
                      <a:pt x="6287" y="2215"/>
                    </a:cubicBezTo>
                    <a:cubicBezTo>
                      <a:pt x="6256" y="2163"/>
                      <a:pt x="6152" y="2065"/>
                      <a:pt x="6087" y="2065"/>
                    </a:cubicBezTo>
                    <a:cubicBezTo>
                      <a:pt x="6077" y="2065"/>
                      <a:pt x="6069" y="2067"/>
                      <a:pt x="6061" y="2072"/>
                    </a:cubicBezTo>
                    <a:cubicBezTo>
                      <a:pt x="6059" y="2073"/>
                      <a:pt x="6058" y="2073"/>
                      <a:pt x="6055" y="2073"/>
                    </a:cubicBezTo>
                    <a:cubicBezTo>
                      <a:pt x="6028" y="2073"/>
                      <a:pt x="5961" y="2011"/>
                      <a:pt x="5916" y="2011"/>
                    </a:cubicBezTo>
                    <a:cubicBezTo>
                      <a:pt x="5913" y="2011"/>
                      <a:pt x="5909" y="2012"/>
                      <a:pt x="5906" y="2012"/>
                    </a:cubicBezTo>
                    <a:cubicBezTo>
                      <a:pt x="5897" y="2015"/>
                      <a:pt x="5889" y="2016"/>
                      <a:pt x="5883" y="2016"/>
                    </a:cubicBezTo>
                    <a:cubicBezTo>
                      <a:pt x="5830" y="2016"/>
                      <a:pt x="5855" y="1938"/>
                      <a:pt x="5823" y="1917"/>
                    </a:cubicBezTo>
                    <a:cubicBezTo>
                      <a:pt x="5805" y="1905"/>
                      <a:pt x="5784" y="1905"/>
                      <a:pt x="5762" y="1905"/>
                    </a:cubicBezTo>
                    <a:cubicBezTo>
                      <a:pt x="5740" y="1905"/>
                      <a:pt x="5716" y="1905"/>
                      <a:pt x="5692" y="1893"/>
                    </a:cubicBezTo>
                    <a:cubicBezTo>
                      <a:pt x="5656" y="1870"/>
                      <a:pt x="5668" y="1858"/>
                      <a:pt x="5680" y="1834"/>
                    </a:cubicBezTo>
                    <a:cubicBezTo>
                      <a:pt x="5704" y="1822"/>
                      <a:pt x="5609" y="1810"/>
                      <a:pt x="5609" y="1810"/>
                    </a:cubicBezTo>
                    <a:cubicBezTo>
                      <a:pt x="5561" y="1810"/>
                      <a:pt x="5561" y="1786"/>
                      <a:pt x="5549" y="1774"/>
                    </a:cubicBezTo>
                    <a:cubicBezTo>
                      <a:pt x="5543" y="1771"/>
                      <a:pt x="5538" y="1769"/>
                      <a:pt x="5533" y="1769"/>
                    </a:cubicBezTo>
                    <a:cubicBezTo>
                      <a:pt x="5501" y="1769"/>
                      <a:pt x="5485" y="1835"/>
                      <a:pt x="5468" y="1835"/>
                    </a:cubicBezTo>
                    <a:cubicBezTo>
                      <a:pt x="5460" y="1835"/>
                      <a:pt x="5452" y="1822"/>
                      <a:pt x="5442" y="1786"/>
                    </a:cubicBezTo>
                    <a:cubicBezTo>
                      <a:pt x="5423" y="1730"/>
                      <a:pt x="5382" y="1696"/>
                      <a:pt x="5330" y="1696"/>
                    </a:cubicBezTo>
                    <a:cubicBezTo>
                      <a:pt x="5316" y="1696"/>
                      <a:pt x="5302" y="1698"/>
                      <a:pt x="5287" y="1703"/>
                    </a:cubicBezTo>
                    <a:cubicBezTo>
                      <a:pt x="5272" y="1705"/>
                      <a:pt x="5259" y="1707"/>
                      <a:pt x="5246" y="1707"/>
                    </a:cubicBezTo>
                    <a:cubicBezTo>
                      <a:pt x="5198" y="1707"/>
                      <a:pt x="5168" y="1686"/>
                      <a:pt x="5168" y="1620"/>
                    </a:cubicBezTo>
                    <a:cubicBezTo>
                      <a:pt x="5168" y="1572"/>
                      <a:pt x="4991" y="1584"/>
                      <a:pt x="4978" y="1525"/>
                    </a:cubicBezTo>
                    <a:lnTo>
                      <a:pt x="4978" y="1525"/>
                    </a:lnTo>
                    <a:cubicBezTo>
                      <a:pt x="4981" y="1545"/>
                      <a:pt x="4939" y="1555"/>
                      <a:pt x="4898" y="1555"/>
                    </a:cubicBezTo>
                    <a:cubicBezTo>
                      <a:pt x="4845" y="1555"/>
                      <a:pt x="4793" y="1539"/>
                      <a:pt x="4847" y="1512"/>
                    </a:cubicBezTo>
                    <a:cubicBezTo>
                      <a:pt x="4882" y="1429"/>
                      <a:pt x="4775" y="1453"/>
                      <a:pt x="4716" y="1429"/>
                    </a:cubicBezTo>
                    <a:cubicBezTo>
                      <a:pt x="4668" y="1429"/>
                      <a:pt x="4632" y="1405"/>
                      <a:pt x="4597" y="1381"/>
                    </a:cubicBezTo>
                    <a:cubicBezTo>
                      <a:pt x="4585" y="1369"/>
                      <a:pt x="4597" y="1358"/>
                      <a:pt x="4573" y="1346"/>
                    </a:cubicBezTo>
                    <a:cubicBezTo>
                      <a:pt x="4555" y="1337"/>
                      <a:pt x="4473" y="1309"/>
                      <a:pt x="4422" y="1309"/>
                    </a:cubicBezTo>
                    <a:cubicBezTo>
                      <a:pt x="4403" y="1309"/>
                      <a:pt x="4389" y="1312"/>
                      <a:pt x="4382" y="1322"/>
                    </a:cubicBezTo>
                    <a:cubicBezTo>
                      <a:pt x="4406" y="1286"/>
                      <a:pt x="4418" y="1262"/>
                      <a:pt x="4370" y="1239"/>
                    </a:cubicBezTo>
                    <a:cubicBezTo>
                      <a:pt x="4335" y="1215"/>
                      <a:pt x="4251" y="1239"/>
                      <a:pt x="4251" y="1203"/>
                    </a:cubicBezTo>
                    <a:lnTo>
                      <a:pt x="4204" y="1203"/>
                    </a:lnTo>
                    <a:cubicBezTo>
                      <a:pt x="4204" y="1203"/>
                      <a:pt x="4168" y="1191"/>
                      <a:pt x="4168" y="1179"/>
                    </a:cubicBezTo>
                    <a:cubicBezTo>
                      <a:pt x="4130" y="1149"/>
                      <a:pt x="4087" y="1113"/>
                      <a:pt x="4052" y="1113"/>
                    </a:cubicBezTo>
                    <a:cubicBezTo>
                      <a:pt x="4032" y="1113"/>
                      <a:pt x="4014" y="1125"/>
                      <a:pt x="4001" y="1155"/>
                    </a:cubicBezTo>
                    <a:cubicBezTo>
                      <a:pt x="4001" y="1133"/>
                      <a:pt x="4031" y="1082"/>
                      <a:pt x="3991" y="1082"/>
                    </a:cubicBezTo>
                    <a:cubicBezTo>
                      <a:pt x="3987" y="1082"/>
                      <a:pt x="3983" y="1083"/>
                      <a:pt x="3977" y="1084"/>
                    </a:cubicBezTo>
                    <a:cubicBezTo>
                      <a:pt x="3943" y="1091"/>
                      <a:pt x="3936" y="1097"/>
                      <a:pt x="3926" y="1097"/>
                    </a:cubicBezTo>
                    <a:cubicBezTo>
                      <a:pt x="3918" y="1097"/>
                      <a:pt x="3907" y="1094"/>
                      <a:pt x="3882" y="1084"/>
                    </a:cubicBezTo>
                    <a:lnTo>
                      <a:pt x="3882" y="1084"/>
                    </a:lnTo>
                    <a:cubicBezTo>
                      <a:pt x="3885" y="1085"/>
                      <a:pt x="3888" y="1085"/>
                      <a:pt x="3891" y="1085"/>
                    </a:cubicBezTo>
                    <a:cubicBezTo>
                      <a:pt x="3920" y="1085"/>
                      <a:pt x="3926" y="1034"/>
                      <a:pt x="3882" y="1012"/>
                    </a:cubicBezTo>
                    <a:cubicBezTo>
                      <a:pt x="3846" y="1000"/>
                      <a:pt x="3799" y="988"/>
                      <a:pt x="3763" y="977"/>
                    </a:cubicBezTo>
                    <a:cubicBezTo>
                      <a:pt x="3742" y="974"/>
                      <a:pt x="3726" y="972"/>
                      <a:pt x="3713" y="972"/>
                    </a:cubicBezTo>
                    <a:cubicBezTo>
                      <a:pt x="3673" y="972"/>
                      <a:pt x="3662" y="986"/>
                      <a:pt x="3644" y="1012"/>
                    </a:cubicBezTo>
                    <a:cubicBezTo>
                      <a:pt x="3573" y="988"/>
                      <a:pt x="3596" y="977"/>
                      <a:pt x="3585" y="941"/>
                    </a:cubicBezTo>
                    <a:lnTo>
                      <a:pt x="3585" y="941"/>
                    </a:lnTo>
                    <a:cubicBezTo>
                      <a:pt x="3585" y="941"/>
                      <a:pt x="3537" y="977"/>
                      <a:pt x="3525" y="988"/>
                    </a:cubicBezTo>
                    <a:cubicBezTo>
                      <a:pt x="3537" y="941"/>
                      <a:pt x="3549" y="893"/>
                      <a:pt x="3537" y="846"/>
                    </a:cubicBezTo>
                    <a:lnTo>
                      <a:pt x="3537" y="846"/>
                    </a:lnTo>
                    <a:cubicBezTo>
                      <a:pt x="3489" y="858"/>
                      <a:pt x="3454" y="869"/>
                      <a:pt x="3406" y="881"/>
                    </a:cubicBezTo>
                    <a:cubicBezTo>
                      <a:pt x="3391" y="890"/>
                      <a:pt x="3375" y="894"/>
                      <a:pt x="3359" y="894"/>
                    </a:cubicBezTo>
                    <a:cubicBezTo>
                      <a:pt x="3311" y="894"/>
                      <a:pt x="3260" y="860"/>
                      <a:pt x="3215" y="834"/>
                    </a:cubicBezTo>
                    <a:cubicBezTo>
                      <a:pt x="3187" y="815"/>
                      <a:pt x="3104" y="764"/>
                      <a:pt x="3060" y="764"/>
                    </a:cubicBezTo>
                    <a:cubicBezTo>
                      <a:pt x="3050" y="764"/>
                      <a:pt x="3041" y="767"/>
                      <a:pt x="3037" y="774"/>
                    </a:cubicBezTo>
                    <a:cubicBezTo>
                      <a:pt x="3013" y="810"/>
                      <a:pt x="3001" y="846"/>
                      <a:pt x="2989" y="881"/>
                    </a:cubicBezTo>
                    <a:cubicBezTo>
                      <a:pt x="2930" y="869"/>
                      <a:pt x="2977" y="810"/>
                      <a:pt x="2989" y="786"/>
                    </a:cubicBezTo>
                    <a:lnTo>
                      <a:pt x="2989" y="786"/>
                    </a:lnTo>
                    <a:cubicBezTo>
                      <a:pt x="2988" y="789"/>
                      <a:pt x="2985" y="791"/>
                      <a:pt x="2982" y="791"/>
                    </a:cubicBezTo>
                    <a:cubicBezTo>
                      <a:pt x="2962" y="791"/>
                      <a:pt x="2919" y="735"/>
                      <a:pt x="2930" y="715"/>
                    </a:cubicBezTo>
                    <a:cubicBezTo>
                      <a:pt x="2942" y="691"/>
                      <a:pt x="2954" y="655"/>
                      <a:pt x="2906" y="643"/>
                    </a:cubicBezTo>
                    <a:lnTo>
                      <a:pt x="2858" y="762"/>
                    </a:lnTo>
                    <a:cubicBezTo>
                      <a:pt x="2882" y="691"/>
                      <a:pt x="2668" y="607"/>
                      <a:pt x="2608" y="596"/>
                    </a:cubicBezTo>
                    <a:lnTo>
                      <a:pt x="2608" y="596"/>
                    </a:lnTo>
                    <a:cubicBezTo>
                      <a:pt x="2656" y="607"/>
                      <a:pt x="2644" y="643"/>
                      <a:pt x="2632" y="667"/>
                    </a:cubicBezTo>
                    <a:cubicBezTo>
                      <a:pt x="2567" y="635"/>
                      <a:pt x="2561" y="533"/>
                      <a:pt x="2480" y="533"/>
                    </a:cubicBezTo>
                    <a:cubicBezTo>
                      <a:pt x="2472" y="533"/>
                      <a:pt x="2463" y="534"/>
                      <a:pt x="2453" y="536"/>
                    </a:cubicBezTo>
                    <a:cubicBezTo>
                      <a:pt x="2446" y="536"/>
                      <a:pt x="2406" y="552"/>
                      <a:pt x="2380" y="552"/>
                    </a:cubicBezTo>
                    <a:cubicBezTo>
                      <a:pt x="2367" y="552"/>
                      <a:pt x="2358" y="548"/>
                      <a:pt x="2358" y="536"/>
                    </a:cubicBezTo>
                    <a:cubicBezTo>
                      <a:pt x="2358" y="524"/>
                      <a:pt x="2442" y="488"/>
                      <a:pt x="2382" y="465"/>
                    </a:cubicBezTo>
                    <a:cubicBezTo>
                      <a:pt x="2322" y="453"/>
                      <a:pt x="2287" y="465"/>
                      <a:pt x="2215" y="441"/>
                    </a:cubicBezTo>
                    <a:cubicBezTo>
                      <a:pt x="2168" y="405"/>
                      <a:pt x="2108" y="381"/>
                      <a:pt x="2061" y="357"/>
                    </a:cubicBezTo>
                    <a:cubicBezTo>
                      <a:pt x="2045" y="353"/>
                      <a:pt x="2030" y="351"/>
                      <a:pt x="2016" y="351"/>
                    </a:cubicBezTo>
                    <a:cubicBezTo>
                      <a:pt x="1956" y="351"/>
                      <a:pt x="1924" y="388"/>
                      <a:pt x="2001" y="417"/>
                    </a:cubicBezTo>
                    <a:cubicBezTo>
                      <a:pt x="1953" y="405"/>
                      <a:pt x="1918" y="393"/>
                      <a:pt x="1882" y="369"/>
                    </a:cubicBezTo>
                    <a:cubicBezTo>
                      <a:pt x="1846" y="357"/>
                      <a:pt x="1834" y="322"/>
                      <a:pt x="1811" y="310"/>
                    </a:cubicBezTo>
                    <a:cubicBezTo>
                      <a:pt x="1787" y="298"/>
                      <a:pt x="1763" y="286"/>
                      <a:pt x="1739" y="286"/>
                    </a:cubicBezTo>
                    <a:cubicBezTo>
                      <a:pt x="1691" y="286"/>
                      <a:pt x="1703" y="310"/>
                      <a:pt x="1691" y="346"/>
                    </a:cubicBezTo>
                    <a:cubicBezTo>
                      <a:pt x="1698" y="343"/>
                      <a:pt x="1704" y="342"/>
                      <a:pt x="1709" y="342"/>
                    </a:cubicBezTo>
                    <a:cubicBezTo>
                      <a:pt x="1730" y="342"/>
                      <a:pt x="1735" y="360"/>
                      <a:pt x="1715" y="369"/>
                    </a:cubicBezTo>
                    <a:cubicBezTo>
                      <a:pt x="1697" y="375"/>
                      <a:pt x="1680" y="378"/>
                      <a:pt x="1662" y="378"/>
                    </a:cubicBezTo>
                    <a:cubicBezTo>
                      <a:pt x="1644" y="378"/>
                      <a:pt x="1626" y="375"/>
                      <a:pt x="1608" y="369"/>
                    </a:cubicBezTo>
                    <a:cubicBezTo>
                      <a:pt x="1549" y="334"/>
                      <a:pt x="1691" y="298"/>
                      <a:pt x="1608" y="274"/>
                    </a:cubicBezTo>
                    <a:cubicBezTo>
                      <a:pt x="1589" y="268"/>
                      <a:pt x="1526" y="258"/>
                      <a:pt x="1480" y="258"/>
                    </a:cubicBezTo>
                    <a:cubicBezTo>
                      <a:pt x="1441" y="258"/>
                      <a:pt x="1413" y="264"/>
                      <a:pt x="1430" y="286"/>
                    </a:cubicBezTo>
                    <a:cubicBezTo>
                      <a:pt x="1465" y="334"/>
                      <a:pt x="1477" y="346"/>
                      <a:pt x="1430" y="357"/>
                    </a:cubicBezTo>
                    <a:cubicBezTo>
                      <a:pt x="1420" y="361"/>
                      <a:pt x="1410" y="362"/>
                      <a:pt x="1399" y="362"/>
                    </a:cubicBezTo>
                    <a:cubicBezTo>
                      <a:pt x="1370" y="362"/>
                      <a:pt x="1340" y="351"/>
                      <a:pt x="1322" y="334"/>
                    </a:cubicBezTo>
                    <a:cubicBezTo>
                      <a:pt x="1287" y="286"/>
                      <a:pt x="1394" y="203"/>
                      <a:pt x="1370" y="191"/>
                    </a:cubicBezTo>
                    <a:cubicBezTo>
                      <a:pt x="1334" y="167"/>
                      <a:pt x="1299" y="155"/>
                      <a:pt x="1263" y="155"/>
                    </a:cubicBezTo>
                    <a:cubicBezTo>
                      <a:pt x="1215" y="155"/>
                      <a:pt x="1239" y="203"/>
                      <a:pt x="1191" y="215"/>
                    </a:cubicBezTo>
                    <a:cubicBezTo>
                      <a:pt x="1188" y="215"/>
                      <a:pt x="1185" y="215"/>
                      <a:pt x="1182" y="215"/>
                    </a:cubicBezTo>
                    <a:cubicBezTo>
                      <a:pt x="1127" y="215"/>
                      <a:pt x="1161" y="118"/>
                      <a:pt x="1116" y="118"/>
                    </a:cubicBezTo>
                    <a:cubicBezTo>
                      <a:pt x="1113" y="118"/>
                      <a:pt x="1111" y="119"/>
                      <a:pt x="1108" y="119"/>
                    </a:cubicBezTo>
                    <a:cubicBezTo>
                      <a:pt x="1069" y="119"/>
                      <a:pt x="1031" y="143"/>
                      <a:pt x="1011" y="171"/>
                    </a:cubicBezTo>
                    <a:lnTo>
                      <a:pt x="1011" y="171"/>
                    </a:lnTo>
                    <a:cubicBezTo>
                      <a:pt x="1022" y="149"/>
                      <a:pt x="1031" y="122"/>
                      <a:pt x="1013" y="96"/>
                    </a:cubicBezTo>
                    <a:cubicBezTo>
                      <a:pt x="977" y="36"/>
                      <a:pt x="918" y="0"/>
                      <a:pt x="846" y="0"/>
                    </a:cubicBezTo>
                    <a:close/>
                    <a:moveTo>
                      <a:pt x="7692" y="4557"/>
                    </a:moveTo>
                    <a:cubicBezTo>
                      <a:pt x="7629" y="4557"/>
                      <a:pt x="7544" y="4583"/>
                      <a:pt x="7561" y="4608"/>
                    </a:cubicBezTo>
                    <a:cubicBezTo>
                      <a:pt x="7585" y="4620"/>
                      <a:pt x="7609" y="4632"/>
                      <a:pt x="7621" y="4644"/>
                    </a:cubicBezTo>
                    <a:cubicBezTo>
                      <a:pt x="7645" y="4656"/>
                      <a:pt x="7668" y="4679"/>
                      <a:pt x="7680" y="4715"/>
                    </a:cubicBezTo>
                    <a:cubicBezTo>
                      <a:pt x="7728" y="4775"/>
                      <a:pt x="7787" y="4822"/>
                      <a:pt x="7847" y="4858"/>
                    </a:cubicBezTo>
                    <a:cubicBezTo>
                      <a:pt x="7853" y="4861"/>
                      <a:pt x="7858" y="4862"/>
                      <a:pt x="7863" y="4862"/>
                    </a:cubicBezTo>
                    <a:cubicBezTo>
                      <a:pt x="7887" y="4862"/>
                      <a:pt x="7891" y="4825"/>
                      <a:pt x="7923" y="4825"/>
                    </a:cubicBezTo>
                    <a:cubicBezTo>
                      <a:pt x="7931" y="4825"/>
                      <a:pt x="7941" y="4828"/>
                      <a:pt x="7954" y="4834"/>
                    </a:cubicBezTo>
                    <a:cubicBezTo>
                      <a:pt x="7990" y="4846"/>
                      <a:pt x="8014" y="4882"/>
                      <a:pt x="8037" y="4918"/>
                    </a:cubicBezTo>
                    <a:cubicBezTo>
                      <a:pt x="8014" y="4941"/>
                      <a:pt x="8026" y="4941"/>
                      <a:pt x="8049" y="4965"/>
                    </a:cubicBezTo>
                    <a:cubicBezTo>
                      <a:pt x="8064" y="4975"/>
                      <a:pt x="8071" y="4979"/>
                      <a:pt x="8076" y="4979"/>
                    </a:cubicBezTo>
                    <a:cubicBezTo>
                      <a:pt x="8084" y="4979"/>
                      <a:pt x="8088" y="4972"/>
                      <a:pt x="8109" y="4965"/>
                    </a:cubicBezTo>
                    <a:cubicBezTo>
                      <a:pt x="8133" y="4965"/>
                      <a:pt x="8168" y="4977"/>
                      <a:pt x="8180" y="5001"/>
                    </a:cubicBezTo>
                    <a:cubicBezTo>
                      <a:pt x="8192" y="5049"/>
                      <a:pt x="8109" y="5037"/>
                      <a:pt x="8180" y="5096"/>
                    </a:cubicBezTo>
                    <a:cubicBezTo>
                      <a:pt x="8195" y="5111"/>
                      <a:pt x="8233" y="5121"/>
                      <a:pt x="8262" y="5121"/>
                    </a:cubicBezTo>
                    <a:cubicBezTo>
                      <a:pt x="8280" y="5121"/>
                      <a:pt x="8295" y="5117"/>
                      <a:pt x="8299" y="5108"/>
                    </a:cubicBezTo>
                    <a:cubicBezTo>
                      <a:pt x="8323" y="5120"/>
                      <a:pt x="8335" y="5132"/>
                      <a:pt x="8359" y="5144"/>
                    </a:cubicBezTo>
                    <a:cubicBezTo>
                      <a:pt x="8430" y="5179"/>
                      <a:pt x="8490" y="5203"/>
                      <a:pt x="8549" y="5227"/>
                    </a:cubicBezTo>
                    <a:cubicBezTo>
                      <a:pt x="8555" y="5245"/>
                      <a:pt x="8529" y="5248"/>
                      <a:pt x="8499" y="5248"/>
                    </a:cubicBezTo>
                    <a:cubicBezTo>
                      <a:pt x="8484" y="5248"/>
                      <a:pt x="8468" y="5247"/>
                      <a:pt x="8456" y="5247"/>
                    </a:cubicBezTo>
                    <a:cubicBezTo>
                      <a:pt x="8443" y="5247"/>
                      <a:pt x="8433" y="5248"/>
                      <a:pt x="8430" y="5251"/>
                    </a:cubicBezTo>
                    <a:lnTo>
                      <a:pt x="8430" y="5251"/>
                    </a:lnTo>
                    <a:cubicBezTo>
                      <a:pt x="8431" y="5250"/>
                      <a:pt x="8432" y="5250"/>
                      <a:pt x="8434" y="5250"/>
                    </a:cubicBezTo>
                    <a:cubicBezTo>
                      <a:pt x="8462" y="5250"/>
                      <a:pt x="8634" y="5346"/>
                      <a:pt x="8657" y="5346"/>
                    </a:cubicBezTo>
                    <a:cubicBezTo>
                      <a:pt x="8692" y="5346"/>
                      <a:pt x="8728" y="5382"/>
                      <a:pt x="8740" y="5418"/>
                    </a:cubicBezTo>
                    <a:cubicBezTo>
                      <a:pt x="8764" y="5489"/>
                      <a:pt x="8776" y="5453"/>
                      <a:pt x="8811" y="5477"/>
                    </a:cubicBezTo>
                    <a:cubicBezTo>
                      <a:pt x="8847" y="5501"/>
                      <a:pt x="8859" y="5513"/>
                      <a:pt x="8871" y="5549"/>
                    </a:cubicBezTo>
                    <a:cubicBezTo>
                      <a:pt x="8883" y="5560"/>
                      <a:pt x="8883" y="5572"/>
                      <a:pt x="8895" y="5572"/>
                    </a:cubicBezTo>
                    <a:cubicBezTo>
                      <a:pt x="8902" y="5579"/>
                      <a:pt x="8910" y="5582"/>
                      <a:pt x="8918" y="5582"/>
                    </a:cubicBezTo>
                    <a:cubicBezTo>
                      <a:pt x="8936" y="5582"/>
                      <a:pt x="8954" y="5565"/>
                      <a:pt x="8954" y="5549"/>
                    </a:cubicBezTo>
                    <a:cubicBezTo>
                      <a:pt x="8947" y="5534"/>
                      <a:pt x="8953" y="5518"/>
                      <a:pt x="8969" y="5518"/>
                    </a:cubicBezTo>
                    <a:cubicBezTo>
                      <a:pt x="8977" y="5518"/>
                      <a:pt x="8989" y="5524"/>
                      <a:pt x="9002" y="5537"/>
                    </a:cubicBezTo>
                    <a:cubicBezTo>
                      <a:pt x="9026" y="5572"/>
                      <a:pt x="9002" y="5608"/>
                      <a:pt x="9038" y="5632"/>
                    </a:cubicBezTo>
                    <a:cubicBezTo>
                      <a:pt x="9061" y="5668"/>
                      <a:pt x="9109" y="5691"/>
                      <a:pt x="9145" y="5703"/>
                    </a:cubicBezTo>
                    <a:cubicBezTo>
                      <a:pt x="9169" y="5715"/>
                      <a:pt x="9192" y="5739"/>
                      <a:pt x="9216" y="5775"/>
                    </a:cubicBezTo>
                    <a:cubicBezTo>
                      <a:pt x="9216" y="5787"/>
                      <a:pt x="9216" y="5799"/>
                      <a:pt x="9228" y="5799"/>
                    </a:cubicBezTo>
                    <a:cubicBezTo>
                      <a:pt x="9246" y="5816"/>
                      <a:pt x="9258" y="5816"/>
                      <a:pt x="9270" y="5816"/>
                    </a:cubicBezTo>
                    <a:cubicBezTo>
                      <a:pt x="9282" y="5816"/>
                      <a:pt x="9294" y="5816"/>
                      <a:pt x="9311" y="5834"/>
                    </a:cubicBezTo>
                    <a:cubicBezTo>
                      <a:pt x="9359" y="5870"/>
                      <a:pt x="9359" y="5882"/>
                      <a:pt x="9383" y="5906"/>
                    </a:cubicBezTo>
                    <a:cubicBezTo>
                      <a:pt x="9442" y="5965"/>
                      <a:pt x="9514" y="6013"/>
                      <a:pt x="9597" y="6037"/>
                    </a:cubicBezTo>
                    <a:cubicBezTo>
                      <a:pt x="9645" y="6037"/>
                      <a:pt x="9669" y="6049"/>
                      <a:pt x="9633" y="6084"/>
                    </a:cubicBezTo>
                    <a:cubicBezTo>
                      <a:pt x="9585" y="6084"/>
                      <a:pt x="9633" y="6108"/>
                      <a:pt x="9657" y="6132"/>
                    </a:cubicBezTo>
                    <a:cubicBezTo>
                      <a:pt x="9692" y="6156"/>
                      <a:pt x="9728" y="6192"/>
                      <a:pt x="9764" y="6215"/>
                    </a:cubicBezTo>
                    <a:cubicBezTo>
                      <a:pt x="9800" y="6227"/>
                      <a:pt x="9835" y="6227"/>
                      <a:pt x="9859" y="6263"/>
                    </a:cubicBezTo>
                    <a:cubicBezTo>
                      <a:pt x="9823" y="6299"/>
                      <a:pt x="9919" y="6370"/>
                      <a:pt x="9954" y="6382"/>
                    </a:cubicBezTo>
                    <a:cubicBezTo>
                      <a:pt x="9972" y="6394"/>
                      <a:pt x="10002" y="6394"/>
                      <a:pt x="10027" y="6394"/>
                    </a:cubicBezTo>
                    <a:cubicBezTo>
                      <a:pt x="10053" y="6394"/>
                      <a:pt x="10073" y="6394"/>
                      <a:pt x="10073" y="6406"/>
                    </a:cubicBezTo>
                    <a:cubicBezTo>
                      <a:pt x="10073" y="6453"/>
                      <a:pt x="10097" y="6501"/>
                      <a:pt x="10133" y="6537"/>
                    </a:cubicBezTo>
                    <a:cubicBezTo>
                      <a:pt x="10216" y="6608"/>
                      <a:pt x="10300" y="6680"/>
                      <a:pt x="10395" y="6751"/>
                    </a:cubicBezTo>
                    <a:lnTo>
                      <a:pt x="10490" y="6811"/>
                    </a:lnTo>
                    <a:cubicBezTo>
                      <a:pt x="10514" y="6823"/>
                      <a:pt x="10550" y="6823"/>
                      <a:pt x="10562" y="6834"/>
                    </a:cubicBezTo>
                    <a:cubicBezTo>
                      <a:pt x="10574" y="6846"/>
                      <a:pt x="10574" y="6906"/>
                      <a:pt x="10585" y="6930"/>
                    </a:cubicBezTo>
                    <a:cubicBezTo>
                      <a:pt x="10609" y="6965"/>
                      <a:pt x="10633" y="6989"/>
                      <a:pt x="10657" y="7025"/>
                    </a:cubicBezTo>
                    <a:cubicBezTo>
                      <a:pt x="10680" y="7048"/>
                      <a:pt x="10703" y="7066"/>
                      <a:pt x="10723" y="7066"/>
                    </a:cubicBezTo>
                    <a:cubicBezTo>
                      <a:pt x="10733" y="7066"/>
                      <a:pt x="10742" y="7062"/>
                      <a:pt x="10750" y="7052"/>
                    </a:cubicBezTo>
                    <a:lnTo>
                      <a:pt x="10750" y="7052"/>
                    </a:lnTo>
                    <a:cubicBezTo>
                      <a:pt x="10738" y="7077"/>
                      <a:pt x="10848" y="7121"/>
                      <a:pt x="10871" y="7132"/>
                    </a:cubicBezTo>
                    <a:cubicBezTo>
                      <a:pt x="10895" y="7144"/>
                      <a:pt x="10895" y="7215"/>
                      <a:pt x="10919" y="7239"/>
                    </a:cubicBezTo>
                    <a:cubicBezTo>
                      <a:pt x="10943" y="7275"/>
                      <a:pt x="10978" y="7311"/>
                      <a:pt x="11026" y="7335"/>
                    </a:cubicBezTo>
                    <a:cubicBezTo>
                      <a:pt x="11034" y="7340"/>
                      <a:pt x="11041" y="7342"/>
                      <a:pt x="11047" y="7342"/>
                    </a:cubicBezTo>
                    <a:cubicBezTo>
                      <a:pt x="11067" y="7342"/>
                      <a:pt x="11076" y="7317"/>
                      <a:pt x="11085" y="7299"/>
                    </a:cubicBezTo>
                    <a:cubicBezTo>
                      <a:pt x="11109" y="7323"/>
                      <a:pt x="11121" y="7335"/>
                      <a:pt x="11145" y="7358"/>
                    </a:cubicBezTo>
                    <a:cubicBezTo>
                      <a:pt x="11133" y="7358"/>
                      <a:pt x="11133" y="7370"/>
                      <a:pt x="11133" y="7382"/>
                    </a:cubicBezTo>
                    <a:cubicBezTo>
                      <a:pt x="11133" y="7394"/>
                      <a:pt x="11169" y="7418"/>
                      <a:pt x="11181" y="7430"/>
                    </a:cubicBezTo>
                    <a:cubicBezTo>
                      <a:pt x="11193" y="7442"/>
                      <a:pt x="11181" y="7465"/>
                      <a:pt x="11193" y="7477"/>
                    </a:cubicBezTo>
                    <a:cubicBezTo>
                      <a:pt x="11205" y="7501"/>
                      <a:pt x="11228" y="7525"/>
                      <a:pt x="11252" y="7537"/>
                    </a:cubicBezTo>
                    <a:cubicBezTo>
                      <a:pt x="11300" y="7573"/>
                      <a:pt x="11371" y="7608"/>
                      <a:pt x="11431" y="7620"/>
                    </a:cubicBezTo>
                    <a:cubicBezTo>
                      <a:pt x="11526" y="7656"/>
                      <a:pt x="11478" y="7668"/>
                      <a:pt x="11443" y="7692"/>
                    </a:cubicBezTo>
                    <a:cubicBezTo>
                      <a:pt x="11445" y="7690"/>
                      <a:pt x="11448" y="7690"/>
                      <a:pt x="11451" y="7690"/>
                    </a:cubicBezTo>
                    <a:cubicBezTo>
                      <a:pt x="11472" y="7690"/>
                      <a:pt x="11493" y="7727"/>
                      <a:pt x="11514" y="7727"/>
                    </a:cubicBezTo>
                    <a:cubicBezTo>
                      <a:pt x="11514" y="7727"/>
                      <a:pt x="11537" y="7712"/>
                      <a:pt x="11546" y="7712"/>
                    </a:cubicBezTo>
                    <a:cubicBezTo>
                      <a:pt x="11548" y="7712"/>
                      <a:pt x="11550" y="7713"/>
                      <a:pt x="11550" y="7716"/>
                    </a:cubicBezTo>
                    <a:cubicBezTo>
                      <a:pt x="11586" y="7739"/>
                      <a:pt x="11550" y="7763"/>
                      <a:pt x="11574" y="7787"/>
                    </a:cubicBezTo>
                    <a:cubicBezTo>
                      <a:pt x="11597" y="7811"/>
                      <a:pt x="11645" y="7811"/>
                      <a:pt x="11681" y="7823"/>
                    </a:cubicBezTo>
                    <a:cubicBezTo>
                      <a:pt x="11719" y="7845"/>
                      <a:pt x="11713" y="7854"/>
                      <a:pt x="11698" y="7854"/>
                    </a:cubicBezTo>
                    <a:cubicBezTo>
                      <a:pt x="11690" y="7854"/>
                      <a:pt x="11678" y="7851"/>
                      <a:pt x="11669" y="7846"/>
                    </a:cubicBezTo>
                    <a:cubicBezTo>
                      <a:pt x="11633" y="7846"/>
                      <a:pt x="11597" y="7882"/>
                      <a:pt x="11645" y="7918"/>
                    </a:cubicBezTo>
                    <a:cubicBezTo>
                      <a:pt x="11679" y="7935"/>
                      <a:pt x="11718" y="7952"/>
                      <a:pt x="11751" y="7952"/>
                    </a:cubicBezTo>
                    <a:cubicBezTo>
                      <a:pt x="11765" y="7952"/>
                      <a:pt x="11777" y="7949"/>
                      <a:pt x="11788" y="7942"/>
                    </a:cubicBezTo>
                    <a:lnTo>
                      <a:pt x="11788" y="7942"/>
                    </a:lnTo>
                    <a:cubicBezTo>
                      <a:pt x="11717" y="8013"/>
                      <a:pt x="12050" y="8204"/>
                      <a:pt x="11990" y="8251"/>
                    </a:cubicBezTo>
                    <a:cubicBezTo>
                      <a:pt x="12014" y="8335"/>
                      <a:pt x="12098" y="8347"/>
                      <a:pt x="12157" y="8394"/>
                    </a:cubicBezTo>
                    <a:cubicBezTo>
                      <a:pt x="12217" y="8442"/>
                      <a:pt x="12240" y="8478"/>
                      <a:pt x="12288" y="8513"/>
                    </a:cubicBezTo>
                    <a:cubicBezTo>
                      <a:pt x="12324" y="8561"/>
                      <a:pt x="12419" y="8608"/>
                      <a:pt x="12467" y="8668"/>
                    </a:cubicBezTo>
                    <a:cubicBezTo>
                      <a:pt x="12514" y="8728"/>
                      <a:pt x="12490" y="8739"/>
                      <a:pt x="12550" y="8787"/>
                    </a:cubicBezTo>
                    <a:cubicBezTo>
                      <a:pt x="12562" y="8811"/>
                      <a:pt x="12598" y="8847"/>
                      <a:pt x="12621" y="8847"/>
                    </a:cubicBezTo>
                    <a:cubicBezTo>
                      <a:pt x="12645" y="8847"/>
                      <a:pt x="12648" y="8836"/>
                      <a:pt x="12654" y="8836"/>
                    </a:cubicBezTo>
                    <a:cubicBezTo>
                      <a:pt x="12657" y="8836"/>
                      <a:pt x="12661" y="8839"/>
                      <a:pt x="12669" y="8847"/>
                    </a:cubicBezTo>
                    <a:cubicBezTo>
                      <a:pt x="12704" y="8893"/>
                      <a:pt x="12671" y="8928"/>
                      <a:pt x="12647" y="8952"/>
                    </a:cubicBezTo>
                    <a:lnTo>
                      <a:pt x="12647" y="8952"/>
                    </a:lnTo>
                    <a:cubicBezTo>
                      <a:pt x="12649" y="8950"/>
                      <a:pt x="12651" y="8950"/>
                      <a:pt x="12654" y="8950"/>
                    </a:cubicBezTo>
                    <a:cubicBezTo>
                      <a:pt x="12716" y="8950"/>
                      <a:pt x="12993" y="9291"/>
                      <a:pt x="13026" y="9347"/>
                    </a:cubicBezTo>
                    <a:cubicBezTo>
                      <a:pt x="13074" y="9394"/>
                      <a:pt x="13110" y="9466"/>
                      <a:pt x="13145" y="9513"/>
                    </a:cubicBezTo>
                    <a:cubicBezTo>
                      <a:pt x="13193" y="9561"/>
                      <a:pt x="13241" y="9597"/>
                      <a:pt x="13300" y="9621"/>
                    </a:cubicBezTo>
                    <a:cubicBezTo>
                      <a:pt x="13307" y="9627"/>
                      <a:pt x="13342" y="9634"/>
                      <a:pt x="13367" y="9634"/>
                    </a:cubicBezTo>
                    <a:cubicBezTo>
                      <a:pt x="13386" y="9634"/>
                      <a:pt x="13400" y="9631"/>
                      <a:pt x="13395" y="9621"/>
                    </a:cubicBezTo>
                    <a:lnTo>
                      <a:pt x="13395" y="9621"/>
                    </a:lnTo>
                    <a:cubicBezTo>
                      <a:pt x="13419" y="9656"/>
                      <a:pt x="13336" y="9692"/>
                      <a:pt x="13407" y="9728"/>
                    </a:cubicBezTo>
                    <a:cubicBezTo>
                      <a:pt x="13419" y="9728"/>
                      <a:pt x="13491" y="9763"/>
                      <a:pt x="13491" y="9775"/>
                    </a:cubicBezTo>
                    <a:cubicBezTo>
                      <a:pt x="13502" y="9799"/>
                      <a:pt x="13407" y="9775"/>
                      <a:pt x="13443" y="9811"/>
                    </a:cubicBezTo>
                    <a:cubicBezTo>
                      <a:pt x="13462" y="9839"/>
                      <a:pt x="13524" y="9882"/>
                      <a:pt x="13567" y="9882"/>
                    </a:cubicBezTo>
                    <a:cubicBezTo>
                      <a:pt x="13579" y="9882"/>
                      <a:pt x="13590" y="9878"/>
                      <a:pt x="13598" y="9871"/>
                    </a:cubicBezTo>
                    <a:cubicBezTo>
                      <a:pt x="13622" y="9894"/>
                      <a:pt x="13610" y="9954"/>
                      <a:pt x="13610" y="9978"/>
                    </a:cubicBezTo>
                    <a:cubicBezTo>
                      <a:pt x="13598" y="9990"/>
                      <a:pt x="13645" y="10085"/>
                      <a:pt x="13657" y="10085"/>
                    </a:cubicBezTo>
                    <a:cubicBezTo>
                      <a:pt x="13664" y="10085"/>
                      <a:pt x="13684" y="10072"/>
                      <a:pt x="13707" y="10072"/>
                    </a:cubicBezTo>
                    <a:cubicBezTo>
                      <a:pt x="13722" y="10072"/>
                      <a:pt x="13738" y="10078"/>
                      <a:pt x="13752" y="10097"/>
                    </a:cubicBezTo>
                    <a:cubicBezTo>
                      <a:pt x="13788" y="10132"/>
                      <a:pt x="13788" y="10168"/>
                      <a:pt x="13824" y="10192"/>
                    </a:cubicBezTo>
                    <a:cubicBezTo>
                      <a:pt x="13860" y="10228"/>
                      <a:pt x="13872" y="10216"/>
                      <a:pt x="13907" y="10263"/>
                    </a:cubicBezTo>
                    <a:cubicBezTo>
                      <a:pt x="13943" y="10299"/>
                      <a:pt x="13931" y="10335"/>
                      <a:pt x="13967" y="10394"/>
                    </a:cubicBezTo>
                    <a:cubicBezTo>
                      <a:pt x="13985" y="10432"/>
                      <a:pt x="14018" y="10462"/>
                      <a:pt x="14043" y="10462"/>
                    </a:cubicBezTo>
                    <a:cubicBezTo>
                      <a:pt x="14050" y="10462"/>
                      <a:pt x="14057" y="10459"/>
                      <a:pt x="14062" y="10454"/>
                    </a:cubicBezTo>
                    <a:cubicBezTo>
                      <a:pt x="14062" y="10465"/>
                      <a:pt x="14083" y="10562"/>
                      <a:pt x="14086" y="10562"/>
                    </a:cubicBezTo>
                    <a:cubicBezTo>
                      <a:pt x="14086" y="10562"/>
                      <a:pt x="14086" y="10562"/>
                      <a:pt x="14086" y="10561"/>
                    </a:cubicBezTo>
                    <a:cubicBezTo>
                      <a:pt x="14095" y="10552"/>
                      <a:pt x="14104" y="10504"/>
                      <a:pt x="14122" y="10504"/>
                    </a:cubicBezTo>
                    <a:cubicBezTo>
                      <a:pt x="14129" y="10504"/>
                      <a:pt x="14136" y="10510"/>
                      <a:pt x="14145" y="10525"/>
                    </a:cubicBezTo>
                    <a:cubicBezTo>
                      <a:pt x="14169" y="10549"/>
                      <a:pt x="14169" y="10585"/>
                      <a:pt x="14181" y="10609"/>
                    </a:cubicBezTo>
                    <a:cubicBezTo>
                      <a:pt x="14205" y="10668"/>
                      <a:pt x="14276" y="10764"/>
                      <a:pt x="14324" y="10764"/>
                    </a:cubicBezTo>
                    <a:cubicBezTo>
                      <a:pt x="14300" y="10764"/>
                      <a:pt x="14324" y="10871"/>
                      <a:pt x="14348" y="10894"/>
                    </a:cubicBezTo>
                    <a:cubicBezTo>
                      <a:pt x="14356" y="10889"/>
                      <a:pt x="14363" y="10887"/>
                      <a:pt x="14369" y="10887"/>
                    </a:cubicBezTo>
                    <a:cubicBezTo>
                      <a:pt x="14389" y="10887"/>
                      <a:pt x="14401" y="10914"/>
                      <a:pt x="14419" y="10942"/>
                    </a:cubicBezTo>
                    <a:cubicBezTo>
                      <a:pt x="14441" y="10964"/>
                      <a:pt x="14441" y="10968"/>
                      <a:pt x="14445" y="10968"/>
                    </a:cubicBezTo>
                    <a:cubicBezTo>
                      <a:pt x="14448" y="10968"/>
                      <a:pt x="14453" y="10966"/>
                      <a:pt x="14467" y="10966"/>
                    </a:cubicBezTo>
                    <a:cubicBezTo>
                      <a:pt x="14491" y="10966"/>
                      <a:pt x="14538" y="11097"/>
                      <a:pt x="14562" y="11133"/>
                    </a:cubicBezTo>
                    <a:cubicBezTo>
                      <a:pt x="14586" y="11156"/>
                      <a:pt x="14598" y="11144"/>
                      <a:pt x="14622" y="11168"/>
                    </a:cubicBezTo>
                    <a:cubicBezTo>
                      <a:pt x="14657" y="11204"/>
                      <a:pt x="14693" y="11252"/>
                      <a:pt x="14717" y="11287"/>
                    </a:cubicBezTo>
                    <a:cubicBezTo>
                      <a:pt x="14767" y="11358"/>
                      <a:pt x="14800" y="11394"/>
                      <a:pt x="14860" y="11404"/>
                    </a:cubicBezTo>
                    <a:lnTo>
                      <a:pt x="14860" y="11404"/>
                    </a:lnTo>
                    <a:cubicBezTo>
                      <a:pt x="14856" y="11404"/>
                      <a:pt x="14853" y="11403"/>
                      <a:pt x="14849" y="11403"/>
                    </a:cubicBezTo>
                    <a:cubicBezTo>
                      <a:pt x="14833" y="11403"/>
                      <a:pt x="14818" y="11406"/>
                      <a:pt x="14812" y="11418"/>
                    </a:cubicBezTo>
                    <a:cubicBezTo>
                      <a:pt x="14788" y="11442"/>
                      <a:pt x="14848" y="11466"/>
                      <a:pt x="14860" y="11466"/>
                    </a:cubicBezTo>
                    <a:cubicBezTo>
                      <a:pt x="14943" y="11490"/>
                      <a:pt x="14955" y="11537"/>
                      <a:pt x="14931" y="11597"/>
                    </a:cubicBezTo>
                    <a:cubicBezTo>
                      <a:pt x="14907" y="11668"/>
                      <a:pt x="15098" y="11633"/>
                      <a:pt x="15038" y="11668"/>
                    </a:cubicBezTo>
                    <a:cubicBezTo>
                      <a:pt x="14987" y="11709"/>
                      <a:pt x="15068" y="11795"/>
                      <a:pt x="15122" y="11795"/>
                    </a:cubicBezTo>
                    <a:cubicBezTo>
                      <a:pt x="15131" y="11795"/>
                      <a:pt x="15139" y="11792"/>
                      <a:pt x="15146" y="11787"/>
                    </a:cubicBezTo>
                    <a:lnTo>
                      <a:pt x="15146" y="11787"/>
                    </a:lnTo>
                    <a:cubicBezTo>
                      <a:pt x="15122" y="11811"/>
                      <a:pt x="15134" y="11835"/>
                      <a:pt x="15134" y="11871"/>
                    </a:cubicBezTo>
                    <a:cubicBezTo>
                      <a:pt x="15146" y="11906"/>
                      <a:pt x="15169" y="11895"/>
                      <a:pt x="15181" y="11918"/>
                    </a:cubicBezTo>
                    <a:cubicBezTo>
                      <a:pt x="15193" y="11942"/>
                      <a:pt x="15205" y="11978"/>
                      <a:pt x="15229" y="12026"/>
                    </a:cubicBezTo>
                    <a:cubicBezTo>
                      <a:pt x="15253" y="12061"/>
                      <a:pt x="15288" y="12073"/>
                      <a:pt x="15312" y="12097"/>
                    </a:cubicBezTo>
                    <a:cubicBezTo>
                      <a:pt x="15348" y="12133"/>
                      <a:pt x="15372" y="12180"/>
                      <a:pt x="15384" y="12216"/>
                    </a:cubicBezTo>
                    <a:cubicBezTo>
                      <a:pt x="15407" y="12276"/>
                      <a:pt x="15443" y="12335"/>
                      <a:pt x="15479" y="12383"/>
                    </a:cubicBezTo>
                    <a:cubicBezTo>
                      <a:pt x="15503" y="12407"/>
                      <a:pt x="15562" y="12418"/>
                      <a:pt x="15562" y="12430"/>
                    </a:cubicBezTo>
                    <a:cubicBezTo>
                      <a:pt x="15574" y="12442"/>
                      <a:pt x="15550" y="12490"/>
                      <a:pt x="15550" y="12514"/>
                    </a:cubicBezTo>
                    <a:cubicBezTo>
                      <a:pt x="15562" y="12538"/>
                      <a:pt x="15610" y="12549"/>
                      <a:pt x="15622" y="12549"/>
                    </a:cubicBezTo>
                    <a:cubicBezTo>
                      <a:pt x="15636" y="12549"/>
                      <a:pt x="15663" y="12537"/>
                      <a:pt x="15683" y="12537"/>
                    </a:cubicBezTo>
                    <a:cubicBezTo>
                      <a:pt x="15696" y="12537"/>
                      <a:pt x="15705" y="12542"/>
                      <a:pt x="15705" y="12561"/>
                    </a:cubicBezTo>
                    <a:cubicBezTo>
                      <a:pt x="15705" y="12621"/>
                      <a:pt x="15693" y="12645"/>
                      <a:pt x="15705" y="12704"/>
                    </a:cubicBezTo>
                    <a:cubicBezTo>
                      <a:pt x="15729" y="12752"/>
                      <a:pt x="15848" y="12740"/>
                      <a:pt x="15836" y="12823"/>
                    </a:cubicBezTo>
                    <a:cubicBezTo>
                      <a:pt x="15836" y="12871"/>
                      <a:pt x="15931" y="12990"/>
                      <a:pt x="15955" y="13026"/>
                    </a:cubicBezTo>
                    <a:cubicBezTo>
                      <a:pt x="16003" y="13061"/>
                      <a:pt x="16027" y="13097"/>
                      <a:pt x="16050" y="13145"/>
                    </a:cubicBezTo>
                    <a:cubicBezTo>
                      <a:pt x="16062" y="13180"/>
                      <a:pt x="16074" y="13228"/>
                      <a:pt x="16086" y="13264"/>
                    </a:cubicBezTo>
                    <a:cubicBezTo>
                      <a:pt x="16095" y="13255"/>
                      <a:pt x="16090" y="13232"/>
                      <a:pt x="16103" y="13232"/>
                    </a:cubicBezTo>
                    <a:cubicBezTo>
                      <a:pt x="16107" y="13232"/>
                      <a:pt x="16113" y="13234"/>
                      <a:pt x="16122" y="13240"/>
                    </a:cubicBezTo>
                    <a:cubicBezTo>
                      <a:pt x="16146" y="13252"/>
                      <a:pt x="16158" y="13264"/>
                      <a:pt x="16169" y="13288"/>
                    </a:cubicBezTo>
                    <a:cubicBezTo>
                      <a:pt x="16193" y="13322"/>
                      <a:pt x="16216" y="13402"/>
                      <a:pt x="16195" y="13417"/>
                    </a:cubicBezTo>
                    <a:lnTo>
                      <a:pt x="16195" y="13417"/>
                    </a:lnTo>
                    <a:cubicBezTo>
                      <a:pt x="16210" y="13408"/>
                      <a:pt x="16221" y="13404"/>
                      <a:pt x="16228" y="13404"/>
                    </a:cubicBezTo>
                    <a:cubicBezTo>
                      <a:pt x="16268" y="13404"/>
                      <a:pt x="16225" y="13510"/>
                      <a:pt x="16265" y="13550"/>
                    </a:cubicBezTo>
                    <a:cubicBezTo>
                      <a:pt x="16312" y="13597"/>
                      <a:pt x="16348" y="13573"/>
                      <a:pt x="16396" y="13621"/>
                    </a:cubicBezTo>
                    <a:cubicBezTo>
                      <a:pt x="16408" y="13657"/>
                      <a:pt x="16419" y="13692"/>
                      <a:pt x="16419" y="13728"/>
                    </a:cubicBezTo>
                    <a:cubicBezTo>
                      <a:pt x="16455" y="13823"/>
                      <a:pt x="16491" y="13764"/>
                      <a:pt x="16527" y="13859"/>
                    </a:cubicBezTo>
                    <a:cubicBezTo>
                      <a:pt x="16550" y="13919"/>
                      <a:pt x="16574" y="13978"/>
                      <a:pt x="16610" y="14026"/>
                    </a:cubicBezTo>
                    <a:cubicBezTo>
                      <a:pt x="16634" y="14050"/>
                      <a:pt x="16658" y="14073"/>
                      <a:pt x="16681" y="14085"/>
                    </a:cubicBezTo>
                    <a:cubicBezTo>
                      <a:pt x="16729" y="14181"/>
                      <a:pt x="16717" y="14335"/>
                      <a:pt x="16800" y="14407"/>
                    </a:cubicBezTo>
                    <a:cubicBezTo>
                      <a:pt x="16818" y="14420"/>
                      <a:pt x="16828" y="14422"/>
                      <a:pt x="16835" y="14422"/>
                    </a:cubicBezTo>
                    <a:cubicBezTo>
                      <a:pt x="16837" y="14422"/>
                      <a:pt x="16839" y="14422"/>
                      <a:pt x="16841" y="14422"/>
                    </a:cubicBezTo>
                    <a:cubicBezTo>
                      <a:pt x="16848" y="14422"/>
                      <a:pt x="16854" y="14425"/>
                      <a:pt x="16872" y="14454"/>
                    </a:cubicBezTo>
                    <a:cubicBezTo>
                      <a:pt x="16872" y="14478"/>
                      <a:pt x="16884" y="14502"/>
                      <a:pt x="16884" y="14526"/>
                    </a:cubicBezTo>
                    <a:cubicBezTo>
                      <a:pt x="16884" y="14538"/>
                      <a:pt x="16908" y="14526"/>
                      <a:pt x="16931" y="14550"/>
                    </a:cubicBezTo>
                    <a:cubicBezTo>
                      <a:pt x="17003" y="14645"/>
                      <a:pt x="17074" y="14728"/>
                      <a:pt x="17158" y="14800"/>
                    </a:cubicBezTo>
                    <a:cubicBezTo>
                      <a:pt x="17220" y="14853"/>
                      <a:pt x="17303" y="14880"/>
                      <a:pt x="17385" y="14880"/>
                    </a:cubicBezTo>
                    <a:cubicBezTo>
                      <a:pt x="17413" y="14880"/>
                      <a:pt x="17440" y="14877"/>
                      <a:pt x="17467" y="14871"/>
                    </a:cubicBezTo>
                    <a:lnTo>
                      <a:pt x="17467" y="14871"/>
                    </a:lnTo>
                    <a:cubicBezTo>
                      <a:pt x="17484" y="14874"/>
                      <a:pt x="17487" y="14879"/>
                      <a:pt x="17485" y="14883"/>
                    </a:cubicBezTo>
                    <a:lnTo>
                      <a:pt x="17485" y="14883"/>
                    </a:lnTo>
                    <a:cubicBezTo>
                      <a:pt x="17563" y="14872"/>
                      <a:pt x="17573" y="14668"/>
                      <a:pt x="17503" y="14657"/>
                    </a:cubicBezTo>
                    <a:cubicBezTo>
                      <a:pt x="17483" y="14657"/>
                      <a:pt x="17410" y="14631"/>
                      <a:pt x="17374" y="14631"/>
                    </a:cubicBezTo>
                    <a:cubicBezTo>
                      <a:pt x="17368" y="14631"/>
                      <a:pt x="17363" y="14631"/>
                      <a:pt x="17360" y="14633"/>
                    </a:cubicBezTo>
                    <a:cubicBezTo>
                      <a:pt x="17353" y="14633"/>
                      <a:pt x="17334" y="14654"/>
                      <a:pt x="17307" y="14654"/>
                    </a:cubicBezTo>
                    <a:cubicBezTo>
                      <a:pt x="17288" y="14654"/>
                      <a:pt x="17266" y="14644"/>
                      <a:pt x="17241" y="14609"/>
                    </a:cubicBezTo>
                    <a:cubicBezTo>
                      <a:pt x="17181" y="14550"/>
                      <a:pt x="17134" y="14490"/>
                      <a:pt x="17086" y="14419"/>
                    </a:cubicBezTo>
                    <a:cubicBezTo>
                      <a:pt x="17051" y="14371"/>
                      <a:pt x="16979" y="14371"/>
                      <a:pt x="16967" y="14323"/>
                    </a:cubicBezTo>
                    <a:cubicBezTo>
                      <a:pt x="16943" y="14264"/>
                      <a:pt x="17003" y="14216"/>
                      <a:pt x="16967" y="14133"/>
                    </a:cubicBezTo>
                    <a:cubicBezTo>
                      <a:pt x="16964" y="14125"/>
                      <a:pt x="16960" y="14122"/>
                      <a:pt x="16956" y="14122"/>
                    </a:cubicBezTo>
                    <a:cubicBezTo>
                      <a:pt x="16940" y="14122"/>
                      <a:pt x="16917" y="14157"/>
                      <a:pt x="16908" y="14157"/>
                    </a:cubicBezTo>
                    <a:cubicBezTo>
                      <a:pt x="16884" y="14121"/>
                      <a:pt x="16931" y="14062"/>
                      <a:pt x="16896" y="14038"/>
                    </a:cubicBezTo>
                    <a:lnTo>
                      <a:pt x="16896" y="14038"/>
                    </a:lnTo>
                    <a:cubicBezTo>
                      <a:pt x="16889" y="14038"/>
                      <a:pt x="16836" y="14058"/>
                      <a:pt x="16797" y="14058"/>
                    </a:cubicBezTo>
                    <a:cubicBezTo>
                      <a:pt x="16769" y="14058"/>
                      <a:pt x="16748" y="14048"/>
                      <a:pt x="16753" y="14014"/>
                    </a:cubicBezTo>
                    <a:cubicBezTo>
                      <a:pt x="16753" y="13978"/>
                      <a:pt x="16800" y="13978"/>
                      <a:pt x="16789" y="13931"/>
                    </a:cubicBezTo>
                    <a:cubicBezTo>
                      <a:pt x="16777" y="13895"/>
                      <a:pt x="16765" y="13871"/>
                      <a:pt x="16741" y="13847"/>
                    </a:cubicBezTo>
                    <a:cubicBezTo>
                      <a:pt x="16731" y="13838"/>
                      <a:pt x="16723" y="13834"/>
                      <a:pt x="16716" y="13834"/>
                    </a:cubicBezTo>
                    <a:cubicBezTo>
                      <a:pt x="16700" y="13834"/>
                      <a:pt x="16687" y="13849"/>
                      <a:pt x="16669" y="13849"/>
                    </a:cubicBezTo>
                    <a:cubicBezTo>
                      <a:pt x="16654" y="13849"/>
                      <a:pt x="16636" y="13839"/>
                      <a:pt x="16610" y="13800"/>
                    </a:cubicBezTo>
                    <a:cubicBezTo>
                      <a:pt x="16646" y="13788"/>
                      <a:pt x="16670" y="13752"/>
                      <a:pt x="16670" y="13716"/>
                    </a:cubicBezTo>
                    <a:cubicBezTo>
                      <a:pt x="16659" y="13675"/>
                      <a:pt x="16640" y="13616"/>
                      <a:pt x="16604" y="13616"/>
                    </a:cubicBezTo>
                    <a:cubicBezTo>
                      <a:pt x="16599" y="13616"/>
                      <a:pt x="16593" y="13618"/>
                      <a:pt x="16586" y="13621"/>
                    </a:cubicBezTo>
                    <a:cubicBezTo>
                      <a:pt x="16646" y="13585"/>
                      <a:pt x="16598" y="13538"/>
                      <a:pt x="16539" y="13514"/>
                    </a:cubicBezTo>
                    <a:cubicBezTo>
                      <a:pt x="16584" y="13480"/>
                      <a:pt x="16404" y="13296"/>
                      <a:pt x="16375" y="13257"/>
                    </a:cubicBezTo>
                    <a:lnTo>
                      <a:pt x="16375" y="13257"/>
                    </a:lnTo>
                    <a:cubicBezTo>
                      <a:pt x="16410" y="13312"/>
                      <a:pt x="16407" y="13343"/>
                      <a:pt x="16389" y="13343"/>
                    </a:cubicBezTo>
                    <a:cubicBezTo>
                      <a:pt x="16373" y="13343"/>
                      <a:pt x="16346" y="13319"/>
                      <a:pt x="16324" y="13264"/>
                    </a:cubicBezTo>
                    <a:cubicBezTo>
                      <a:pt x="16289" y="13180"/>
                      <a:pt x="16253" y="13109"/>
                      <a:pt x="16193" y="13038"/>
                    </a:cubicBezTo>
                    <a:lnTo>
                      <a:pt x="16193" y="13038"/>
                    </a:lnTo>
                    <a:cubicBezTo>
                      <a:pt x="16146" y="13073"/>
                      <a:pt x="16265" y="13252"/>
                      <a:pt x="16289" y="13323"/>
                    </a:cubicBezTo>
                    <a:lnTo>
                      <a:pt x="16181" y="13157"/>
                    </a:lnTo>
                    <a:cubicBezTo>
                      <a:pt x="16158" y="13121"/>
                      <a:pt x="16122" y="13049"/>
                      <a:pt x="16134" y="13026"/>
                    </a:cubicBezTo>
                    <a:cubicBezTo>
                      <a:pt x="16146" y="12990"/>
                      <a:pt x="16193" y="13026"/>
                      <a:pt x="16181" y="12954"/>
                    </a:cubicBezTo>
                    <a:cubicBezTo>
                      <a:pt x="16146" y="12847"/>
                      <a:pt x="16062" y="12859"/>
                      <a:pt x="16003" y="12776"/>
                    </a:cubicBezTo>
                    <a:cubicBezTo>
                      <a:pt x="15955" y="12716"/>
                      <a:pt x="15943" y="12633"/>
                      <a:pt x="15943" y="12561"/>
                    </a:cubicBezTo>
                    <a:cubicBezTo>
                      <a:pt x="15937" y="12564"/>
                      <a:pt x="15929" y="12565"/>
                      <a:pt x="15920" y="12565"/>
                    </a:cubicBezTo>
                    <a:cubicBezTo>
                      <a:pt x="15882" y="12565"/>
                      <a:pt x="15830" y="12545"/>
                      <a:pt x="15800" y="12526"/>
                    </a:cubicBezTo>
                    <a:cubicBezTo>
                      <a:pt x="15753" y="12490"/>
                      <a:pt x="15800" y="12466"/>
                      <a:pt x="15800" y="12454"/>
                    </a:cubicBezTo>
                    <a:cubicBezTo>
                      <a:pt x="15796" y="12446"/>
                      <a:pt x="15788" y="12444"/>
                      <a:pt x="15779" y="12444"/>
                    </a:cubicBezTo>
                    <a:cubicBezTo>
                      <a:pt x="15759" y="12444"/>
                      <a:pt x="15733" y="12454"/>
                      <a:pt x="15717" y="12454"/>
                    </a:cubicBezTo>
                    <a:cubicBezTo>
                      <a:pt x="15741" y="12442"/>
                      <a:pt x="15812" y="12430"/>
                      <a:pt x="15800" y="12407"/>
                    </a:cubicBezTo>
                    <a:cubicBezTo>
                      <a:pt x="15788" y="12347"/>
                      <a:pt x="15753" y="12299"/>
                      <a:pt x="15705" y="12252"/>
                    </a:cubicBezTo>
                    <a:cubicBezTo>
                      <a:pt x="15681" y="12216"/>
                      <a:pt x="15622" y="12157"/>
                      <a:pt x="15586" y="12145"/>
                    </a:cubicBezTo>
                    <a:cubicBezTo>
                      <a:pt x="15538" y="12145"/>
                      <a:pt x="15550" y="12145"/>
                      <a:pt x="15527" y="12109"/>
                    </a:cubicBezTo>
                    <a:cubicBezTo>
                      <a:pt x="15515" y="12085"/>
                      <a:pt x="15515" y="12061"/>
                      <a:pt x="15515" y="12037"/>
                    </a:cubicBezTo>
                    <a:cubicBezTo>
                      <a:pt x="15527" y="12014"/>
                      <a:pt x="15515" y="12014"/>
                      <a:pt x="15503" y="11990"/>
                    </a:cubicBezTo>
                    <a:cubicBezTo>
                      <a:pt x="15479" y="11954"/>
                      <a:pt x="15419" y="11930"/>
                      <a:pt x="15384" y="11895"/>
                    </a:cubicBezTo>
                    <a:cubicBezTo>
                      <a:pt x="15348" y="11859"/>
                      <a:pt x="15312" y="11811"/>
                      <a:pt x="15288" y="11776"/>
                    </a:cubicBezTo>
                    <a:cubicBezTo>
                      <a:pt x="15265" y="11740"/>
                      <a:pt x="15265" y="11680"/>
                      <a:pt x="15253" y="11668"/>
                    </a:cubicBezTo>
                    <a:cubicBezTo>
                      <a:pt x="15251" y="11667"/>
                      <a:pt x="15249" y="11666"/>
                      <a:pt x="15248" y="11666"/>
                    </a:cubicBezTo>
                    <a:cubicBezTo>
                      <a:pt x="15243" y="11666"/>
                      <a:pt x="15240" y="11677"/>
                      <a:pt x="15236" y="11677"/>
                    </a:cubicBezTo>
                    <a:cubicBezTo>
                      <a:pt x="15234" y="11677"/>
                      <a:pt x="15232" y="11675"/>
                      <a:pt x="15229" y="11668"/>
                    </a:cubicBezTo>
                    <a:lnTo>
                      <a:pt x="15205" y="11633"/>
                    </a:lnTo>
                    <a:lnTo>
                      <a:pt x="15086" y="11490"/>
                    </a:lnTo>
                    <a:cubicBezTo>
                      <a:pt x="15045" y="11439"/>
                      <a:pt x="14988" y="11337"/>
                      <a:pt x="14942" y="11337"/>
                    </a:cubicBezTo>
                    <a:cubicBezTo>
                      <a:pt x="14934" y="11337"/>
                      <a:pt x="14926" y="11340"/>
                      <a:pt x="14919" y="11347"/>
                    </a:cubicBezTo>
                    <a:cubicBezTo>
                      <a:pt x="14955" y="11311"/>
                      <a:pt x="14872" y="11192"/>
                      <a:pt x="14848" y="11156"/>
                    </a:cubicBezTo>
                    <a:cubicBezTo>
                      <a:pt x="14812" y="11121"/>
                      <a:pt x="14765" y="11109"/>
                      <a:pt x="14729" y="11049"/>
                    </a:cubicBezTo>
                    <a:cubicBezTo>
                      <a:pt x="14705" y="11025"/>
                      <a:pt x="14753" y="11014"/>
                      <a:pt x="14741" y="10990"/>
                    </a:cubicBezTo>
                    <a:cubicBezTo>
                      <a:pt x="14729" y="10954"/>
                      <a:pt x="14717" y="10930"/>
                      <a:pt x="14693" y="10906"/>
                    </a:cubicBezTo>
                    <a:cubicBezTo>
                      <a:pt x="14657" y="10871"/>
                      <a:pt x="14634" y="10847"/>
                      <a:pt x="14598" y="10823"/>
                    </a:cubicBezTo>
                    <a:cubicBezTo>
                      <a:pt x="14593" y="10821"/>
                      <a:pt x="14589" y="10820"/>
                      <a:pt x="14585" y="10820"/>
                    </a:cubicBezTo>
                    <a:cubicBezTo>
                      <a:pt x="14578" y="10820"/>
                      <a:pt x="14572" y="10823"/>
                      <a:pt x="14567" y="10828"/>
                    </a:cubicBezTo>
                    <a:lnTo>
                      <a:pt x="14567" y="10828"/>
                    </a:lnTo>
                    <a:cubicBezTo>
                      <a:pt x="14576" y="10795"/>
                      <a:pt x="14499" y="10758"/>
                      <a:pt x="14479" y="10728"/>
                    </a:cubicBezTo>
                    <a:cubicBezTo>
                      <a:pt x="14443" y="10692"/>
                      <a:pt x="14574" y="10668"/>
                      <a:pt x="14503" y="10609"/>
                    </a:cubicBezTo>
                    <a:cubicBezTo>
                      <a:pt x="14488" y="10597"/>
                      <a:pt x="14473" y="10593"/>
                      <a:pt x="14459" y="10593"/>
                    </a:cubicBezTo>
                    <a:cubicBezTo>
                      <a:pt x="14414" y="10593"/>
                      <a:pt x="14369" y="10635"/>
                      <a:pt x="14324" y="10644"/>
                    </a:cubicBezTo>
                    <a:cubicBezTo>
                      <a:pt x="14264" y="10644"/>
                      <a:pt x="14300" y="10513"/>
                      <a:pt x="14312" y="10513"/>
                    </a:cubicBezTo>
                    <a:cubicBezTo>
                      <a:pt x="14300" y="10513"/>
                      <a:pt x="14291" y="10519"/>
                      <a:pt x="14282" y="10519"/>
                    </a:cubicBezTo>
                    <a:cubicBezTo>
                      <a:pt x="14273" y="10519"/>
                      <a:pt x="14264" y="10513"/>
                      <a:pt x="14253" y="10490"/>
                    </a:cubicBezTo>
                    <a:cubicBezTo>
                      <a:pt x="14241" y="10478"/>
                      <a:pt x="14217" y="10454"/>
                      <a:pt x="14205" y="10442"/>
                    </a:cubicBezTo>
                    <a:cubicBezTo>
                      <a:pt x="14193" y="10442"/>
                      <a:pt x="14181" y="10466"/>
                      <a:pt x="14169" y="10466"/>
                    </a:cubicBezTo>
                    <a:cubicBezTo>
                      <a:pt x="14145" y="10454"/>
                      <a:pt x="14122" y="10430"/>
                      <a:pt x="14110" y="10406"/>
                    </a:cubicBezTo>
                    <a:cubicBezTo>
                      <a:pt x="14133" y="10394"/>
                      <a:pt x="14145" y="10371"/>
                      <a:pt x="14110" y="10335"/>
                    </a:cubicBezTo>
                    <a:cubicBezTo>
                      <a:pt x="14062" y="10299"/>
                      <a:pt x="14026" y="10275"/>
                      <a:pt x="14062" y="10240"/>
                    </a:cubicBezTo>
                    <a:cubicBezTo>
                      <a:pt x="14074" y="10216"/>
                      <a:pt x="14014" y="10144"/>
                      <a:pt x="13991" y="10144"/>
                    </a:cubicBezTo>
                    <a:cubicBezTo>
                      <a:pt x="13975" y="10144"/>
                      <a:pt x="13975" y="10160"/>
                      <a:pt x="13966" y="10160"/>
                    </a:cubicBezTo>
                    <a:cubicBezTo>
                      <a:pt x="13961" y="10160"/>
                      <a:pt x="13955" y="10156"/>
                      <a:pt x="13943" y="10144"/>
                    </a:cubicBezTo>
                    <a:cubicBezTo>
                      <a:pt x="13907" y="10097"/>
                      <a:pt x="13872" y="10061"/>
                      <a:pt x="13836" y="10013"/>
                    </a:cubicBezTo>
                    <a:cubicBezTo>
                      <a:pt x="13812" y="9966"/>
                      <a:pt x="13824" y="9942"/>
                      <a:pt x="13812" y="9894"/>
                    </a:cubicBezTo>
                    <a:cubicBezTo>
                      <a:pt x="13788" y="9835"/>
                      <a:pt x="13752" y="9799"/>
                      <a:pt x="13705" y="9775"/>
                    </a:cubicBezTo>
                    <a:cubicBezTo>
                      <a:pt x="13645" y="9763"/>
                      <a:pt x="13622" y="9632"/>
                      <a:pt x="13622" y="9632"/>
                    </a:cubicBezTo>
                    <a:cubicBezTo>
                      <a:pt x="13618" y="9632"/>
                      <a:pt x="13616" y="9632"/>
                      <a:pt x="13613" y="9632"/>
                    </a:cubicBezTo>
                    <a:cubicBezTo>
                      <a:pt x="13554" y="9632"/>
                      <a:pt x="13597" y="9752"/>
                      <a:pt x="13586" y="9763"/>
                    </a:cubicBezTo>
                    <a:cubicBezTo>
                      <a:pt x="13584" y="9764"/>
                      <a:pt x="13581" y="9765"/>
                      <a:pt x="13579" y="9765"/>
                    </a:cubicBezTo>
                    <a:cubicBezTo>
                      <a:pt x="13556" y="9765"/>
                      <a:pt x="13527" y="9715"/>
                      <a:pt x="13538" y="9704"/>
                    </a:cubicBezTo>
                    <a:cubicBezTo>
                      <a:pt x="13550" y="9692"/>
                      <a:pt x="13502" y="9632"/>
                      <a:pt x="13467" y="9609"/>
                    </a:cubicBezTo>
                    <a:cubicBezTo>
                      <a:pt x="13395" y="9573"/>
                      <a:pt x="13467" y="9561"/>
                      <a:pt x="13455" y="9501"/>
                    </a:cubicBezTo>
                    <a:cubicBezTo>
                      <a:pt x="13455" y="9482"/>
                      <a:pt x="13449" y="9477"/>
                      <a:pt x="13441" y="9477"/>
                    </a:cubicBezTo>
                    <a:cubicBezTo>
                      <a:pt x="13430" y="9477"/>
                      <a:pt x="13414" y="9490"/>
                      <a:pt x="13407" y="9490"/>
                    </a:cubicBezTo>
                    <a:cubicBezTo>
                      <a:pt x="13404" y="9491"/>
                      <a:pt x="13400" y="9492"/>
                      <a:pt x="13397" y="9492"/>
                    </a:cubicBezTo>
                    <a:cubicBezTo>
                      <a:pt x="13374" y="9492"/>
                      <a:pt x="13346" y="9462"/>
                      <a:pt x="13336" y="9442"/>
                    </a:cubicBezTo>
                    <a:cubicBezTo>
                      <a:pt x="13276" y="9382"/>
                      <a:pt x="13276" y="9359"/>
                      <a:pt x="13205" y="9335"/>
                    </a:cubicBezTo>
                    <a:cubicBezTo>
                      <a:pt x="13205" y="9335"/>
                      <a:pt x="13145" y="9311"/>
                      <a:pt x="13145" y="9299"/>
                    </a:cubicBezTo>
                    <a:cubicBezTo>
                      <a:pt x="13145" y="9287"/>
                      <a:pt x="13252" y="9299"/>
                      <a:pt x="13217" y="9228"/>
                    </a:cubicBezTo>
                    <a:cubicBezTo>
                      <a:pt x="13169" y="9156"/>
                      <a:pt x="13110" y="9097"/>
                      <a:pt x="13050" y="9037"/>
                    </a:cubicBezTo>
                    <a:lnTo>
                      <a:pt x="13050" y="9037"/>
                    </a:lnTo>
                    <a:cubicBezTo>
                      <a:pt x="13051" y="9038"/>
                      <a:pt x="13097" y="9085"/>
                      <a:pt x="13074" y="9097"/>
                    </a:cubicBezTo>
                    <a:cubicBezTo>
                      <a:pt x="13073" y="9097"/>
                      <a:pt x="13071" y="9098"/>
                      <a:pt x="13070" y="9098"/>
                    </a:cubicBezTo>
                    <a:cubicBezTo>
                      <a:pt x="13047" y="9098"/>
                      <a:pt x="13000" y="9022"/>
                      <a:pt x="12975" y="9022"/>
                    </a:cubicBezTo>
                    <a:cubicBezTo>
                      <a:pt x="12972" y="9022"/>
                      <a:pt x="12969" y="9023"/>
                      <a:pt x="12967" y="9025"/>
                    </a:cubicBezTo>
                    <a:cubicBezTo>
                      <a:pt x="12967" y="9025"/>
                      <a:pt x="12968" y="9024"/>
                      <a:pt x="12969" y="9024"/>
                    </a:cubicBezTo>
                    <a:cubicBezTo>
                      <a:pt x="12981" y="9024"/>
                      <a:pt x="13007" y="9100"/>
                      <a:pt x="12996" y="9100"/>
                    </a:cubicBezTo>
                    <a:cubicBezTo>
                      <a:pt x="12995" y="9100"/>
                      <a:pt x="12993" y="9099"/>
                      <a:pt x="12990" y="9097"/>
                    </a:cubicBezTo>
                    <a:cubicBezTo>
                      <a:pt x="12943" y="9073"/>
                      <a:pt x="12848" y="9049"/>
                      <a:pt x="12895" y="9001"/>
                    </a:cubicBezTo>
                    <a:cubicBezTo>
                      <a:pt x="12919" y="9001"/>
                      <a:pt x="12967" y="9001"/>
                      <a:pt x="12931" y="8954"/>
                    </a:cubicBezTo>
                    <a:cubicBezTo>
                      <a:pt x="12895" y="8894"/>
                      <a:pt x="12848" y="8835"/>
                      <a:pt x="12788" y="8787"/>
                    </a:cubicBezTo>
                    <a:cubicBezTo>
                      <a:pt x="12779" y="8780"/>
                      <a:pt x="12771" y="8777"/>
                      <a:pt x="12765" y="8777"/>
                    </a:cubicBezTo>
                    <a:cubicBezTo>
                      <a:pt x="12740" y="8777"/>
                      <a:pt x="12736" y="8825"/>
                      <a:pt x="12717" y="8835"/>
                    </a:cubicBezTo>
                    <a:cubicBezTo>
                      <a:pt x="12681" y="8787"/>
                      <a:pt x="12645" y="8728"/>
                      <a:pt x="12633" y="8668"/>
                    </a:cubicBezTo>
                    <a:cubicBezTo>
                      <a:pt x="12633" y="8661"/>
                      <a:pt x="12637" y="8658"/>
                      <a:pt x="12642" y="8658"/>
                    </a:cubicBezTo>
                    <a:cubicBezTo>
                      <a:pt x="12663" y="8658"/>
                      <a:pt x="12719" y="8706"/>
                      <a:pt x="12729" y="8716"/>
                    </a:cubicBezTo>
                    <a:cubicBezTo>
                      <a:pt x="12693" y="8680"/>
                      <a:pt x="12609" y="8620"/>
                      <a:pt x="12609" y="8573"/>
                    </a:cubicBezTo>
                    <a:cubicBezTo>
                      <a:pt x="12598" y="8525"/>
                      <a:pt x="12645" y="8501"/>
                      <a:pt x="12669" y="8489"/>
                    </a:cubicBezTo>
                    <a:lnTo>
                      <a:pt x="12669" y="8489"/>
                    </a:lnTo>
                    <a:cubicBezTo>
                      <a:pt x="12609" y="8501"/>
                      <a:pt x="12550" y="8501"/>
                      <a:pt x="12490" y="8501"/>
                    </a:cubicBezTo>
                    <a:cubicBezTo>
                      <a:pt x="12455" y="8501"/>
                      <a:pt x="12431" y="8442"/>
                      <a:pt x="12395" y="8430"/>
                    </a:cubicBezTo>
                    <a:cubicBezTo>
                      <a:pt x="12359" y="8406"/>
                      <a:pt x="12324" y="8430"/>
                      <a:pt x="12324" y="8394"/>
                    </a:cubicBezTo>
                    <a:cubicBezTo>
                      <a:pt x="12336" y="8358"/>
                      <a:pt x="12407" y="8370"/>
                      <a:pt x="12419" y="8323"/>
                    </a:cubicBezTo>
                    <a:cubicBezTo>
                      <a:pt x="12431" y="8275"/>
                      <a:pt x="12371" y="8263"/>
                      <a:pt x="12348" y="8251"/>
                    </a:cubicBezTo>
                    <a:cubicBezTo>
                      <a:pt x="12324" y="8251"/>
                      <a:pt x="12300" y="8251"/>
                      <a:pt x="12264" y="8227"/>
                    </a:cubicBezTo>
                    <a:cubicBezTo>
                      <a:pt x="12240" y="8204"/>
                      <a:pt x="12205" y="8180"/>
                      <a:pt x="12169" y="8144"/>
                    </a:cubicBezTo>
                    <a:cubicBezTo>
                      <a:pt x="12098" y="8049"/>
                      <a:pt x="12014" y="7977"/>
                      <a:pt x="11919" y="7906"/>
                    </a:cubicBezTo>
                    <a:cubicBezTo>
                      <a:pt x="11916" y="7903"/>
                      <a:pt x="11911" y="7902"/>
                      <a:pt x="11906" y="7902"/>
                    </a:cubicBezTo>
                    <a:cubicBezTo>
                      <a:pt x="11901" y="7902"/>
                      <a:pt x="11895" y="7903"/>
                      <a:pt x="11889" y="7903"/>
                    </a:cubicBezTo>
                    <a:cubicBezTo>
                      <a:pt x="11877" y="7903"/>
                      <a:pt x="11865" y="7900"/>
                      <a:pt x="11859" y="7882"/>
                    </a:cubicBezTo>
                    <a:cubicBezTo>
                      <a:pt x="11859" y="7858"/>
                      <a:pt x="11859" y="7823"/>
                      <a:pt x="11847" y="7787"/>
                    </a:cubicBezTo>
                    <a:cubicBezTo>
                      <a:pt x="11800" y="7692"/>
                      <a:pt x="11728" y="7620"/>
                      <a:pt x="11633" y="7573"/>
                    </a:cubicBezTo>
                    <a:cubicBezTo>
                      <a:pt x="11621" y="7573"/>
                      <a:pt x="11562" y="7573"/>
                      <a:pt x="11562" y="7561"/>
                    </a:cubicBezTo>
                    <a:cubicBezTo>
                      <a:pt x="11550" y="7537"/>
                      <a:pt x="11609" y="7513"/>
                      <a:pt x="11562" y="7477"/>
                    </a:cubicBezTo>
                    <a:lnTo>
                      <a:pt x="11562" y="7477"/>
                    </a:lnTo>
                    <a:cubicBezTo>
                      <a:pt x="11550" y="7483"/>
                      <a:pt x="11538" y="7486"/>
                      <a:pt x="11526" y="7486"/>
                    </a:cubicBezTo>
                    <a:cubicBezTo>
                      <a:pt x="11514" y="7486"/>
                      <a:pt x="11502" y="7483"/>
                      <a:pt x="11490" y="7477"/>
                    </a:cubicBezTo>
                    <a:cubicBezTo>
                      <a:pt x="11471" y="7458"/>
                      <a:pt x="11451" y="7438"/>
                      <a:pt x="11432" y="7438"/>
                    </a:cubicBezTo>
                    <a:cubicBezTo>
                      <a:pt x="11428" y="7438"/>
                      <a:pt x="11423" y="7439"/>
                      <a:pt x="11419" y="7442"/>
                    </a:cubicBezTo>
                    <a:cubicBezTo>
                      <a:pt x="11395" y="7460"/>
                      <a:pt x="11380" y="7465"/>
                      <a:pt x="11364" y="7465"/>
                    </a:cubicBezTo>
                    <a:cubicBezTo>
                      <a:pt x="11347" y="7465"/>
                      <a:pt x="11330" y="7460"/>
                      <a:pt x="11300" y="7454"/>
                    </a:cubicBezTo>
                    <a:cubicBezTo>
                      <a:pt x="11300" y="7431"/>
                      <a:pt x="11310" y="7345"/>
                      <a:pt x="11322" y="7345"/>
                    </a:cubicBezTo>
                    <a:cubicBezTo>
                      <a:pt x="11322" y="7345"/>
                      <a:pt x="11323" y="7346"/>
                      <a:pt x="11324" y="7346"/>
                    </a:cubicBezTo>
                    <a:cubicBezTo>
                      <a:pt x="11336" y="7370"/>
                      <a:pt x="11347" y="7406"/>
                      <a:pt x="11383" y="7406"/>
                    </a:cubicBezTo>
                    <a:cubicBezTo>
                      <a:pt x="11419" y="7406"/>
                      <a:pt x="11407" y="7394"/>
                      <a:pt x="11383" y="7370"/>
                    </a:cubicBezTo>
                    <a:cubicBezTo>
                      <a:pt x="11371" y="7358"/>
                      <a:pt x="11252" y="7299"/>
                      <a:pt x="11264" y="7239"/>
                    </a:cubicBezTo>
                    <a:cubicBezTo>
                      <a:pt x="11276" y="7192"/>
                      <a:pt x="11085" y="7096"/>
                      <a:pt x="11038" y="7061"/>
                    </a:cubicBezTo>
                    <a:cubicBezTo>
                      <a:pt x="11002" y="7084"/>
                      <a:pt x="11038" y="7120"/>
                      <a:pt x="11014" y="7144"/>
                    </a:cubicBezTo>
                    <a:cubicBezTo>
                      <a:pt x="10978" y="7120"/>
                      <a:pt x="10978" y="7049"/>
                      <a:pt x="10966" y="7037"/>
                    </a:cubicBezTo>
                    <a:cubicBezTo>
                      <a:pt x="10955" y="7031"/>
                      <a:pt x="10931" y="7031"/>
                      <a:pt x="10905" y="7031"/>
                    </a:cubicBezTo>
                    <a:cubicBezTo>
                      <a:pt x="10880" y="7031"/>
                      <a:pt x="10853" y="7031"/>
                      <a:pt x="10835" y="7025"/>
                    </a:cubicBezTo>
                    <a:cubicBezTo>
                      <a:pt x="10846" y="6993"/>
                      <a:pt x="10810" y="6763"/>
                      <a:pt x="10751" y="6763"/>
                    </a:cubicBezTo>
                    <a:cubicBezTo>
                      <a:pt x="10744" y="6763"/>
                      <a:pt x="10736" y="6767"/>
                      <a:pt x="10728" y="6775"/>
                    </a:cubicBezTo>
                    <a:cubicBezTo>
                      <a:pt x="10740" y="6799"/>
                      <a:pt x="10764" y="6799"/>
                      <a:pt x="10776" y="6799"/>
                    </a:cubicBezTo>
                    <a:cubicBezTo>
                      <a:pt x="10788" y="6811"/>
                      <a:pt x="10728" y="6834"/>
                      <a:pt x="10716" y="6834"/>
                    </a:cubicBezTo>
                    <a:cubicBezTo>
                      <a:pt x="10693" y="6834"/>
                      <a:pt x="10657" y="6823"/>
                      <a:pt x="10645" y="6799"/>
                    </a:cubicBezTo>
                    <a:cubicBezTo>
                      <a:pt x="10597" y="6739"/>
                      <a:pt x="10704" y="6739"/>
                      <a:pt x="10645" y="6668"/>
                    </a:cubicBezTo>
                    <a:cubicBezTo>
                      <a:pt x="10609" y="6644"/>
                      <a:pt x="10574" y="6608"/>
                      <a:pt x="10538" y="6584"/>
                    </a:cubicBezTo>
                    <a:cubicBezTo>
                      <a:pt x="10531" y="6580"/>
                      <a:pt x="10526" y="6579"/>
                      <a:pt x="10521" y="6579"/>
                    </a:cubicBezTo>
                    <a:cubicBezTo>
                      <a:pt x="10508" y="6579"/>
                      <a:pt x="10500" y="6592"/>
                      <a:pt x="10483" y="6592"/>
                    </a:cubicBezTo>
                    <a:cubicBezTo>
                      <a:pt x="10473" y="6592"/>
                      <a:pt x="10461" y="6587"/>
                      <a:pt x="10443" y="6573"/>
                    </a:cubicBezTo>
                    <a:cubicBezTo>
                      <a:pt x="10395" y="6537"/>
                      <a:pt x="10383" y="6537"/>
                      <a:pt x="10407" y="6513"/>
                    </a:cubicBezTo>
                    <a:cubicBezTo>
                      <a:pt x="10419" y="6513"/>
                      <a:pt x="10454" y="6513"/>
                      <a:pt x="10454" y="6489"/>
                    </a:cubicBezTo>
                    <a:cubicBezTo>
                      <a:pt x="10454" y="6477"/>
                      <a:pt x="10228" y="6453"/>
                      <a:pt x="10240" y="6406"/>
                    </a:cubicBezTo>
                    <a:cubicBezTo>
                      <a:pt x="10240" y="6346"/>
                      <a:pt x="10276" y="6346"/>
                      <a:pt x="10216" y="6299"/>
                    </a:cubicBezTo>
                    <a:cubicBezTo>
                      <a:pt x="10194" y="6276"/>
                      <a:pt x="10161" y="6254"/>
                      <a:pt x="10137" y="6231"/>
                    </a:cubicBezTo>
                    <a:lnTo>
                      <a:pt x="10137" y="6231"/>
                    </a:lnTo>
                    <a:cubicBezTo>
                      <a:pt x="10151" y="6253"/>
                      <a:pt x="10179" y="6355"/>
                      <a:pt x="10159" y="6355"/>
                    </a:cubicBezTo>
                    <a:cubicBezTo>
                      <a:pt x="10155" y="6355"/>
                      <a:pt x="10151" y="6352"/>
                      <a:pt x="10145" y="6346"/>
                    </a:cubicBezTo>
                    <a:cubicBezTo>
                      <a:pt x="10109" y="6311"/>
                      <a:pt x="10073" y="6263"/>
                      <a:pt x="10038" y="6227"/>
                    </a:cubicBezTo>
                    <a:lnTo>
                      <a:pt x="9966" y="6168"/>
                    </a:lnTo>
                    <a:cubicBezTo>
                      <a:pt x="9958" y="6159"/>
                      <a:pt x="9949" y="6151"/>
                      <a:pt x="9945" y="6151"/>
                    </a:cubicBezTo>
                    <a:cubicBezTo>
                      <a:pt x="9943" y="6151"/>
                      <a:pt x="9942" y="6152"/>
                      <a:pt x="9942" y="6156"/>
                    </a:cubicBezTo>
                    <a:cubicBezTo>
                      <a:pt x="9919" y="6144"/>
                      <a:pt x="9990" y="6120"/>
                      <a:pt x="9990" y="6108"/>
                    </a:cubicBezTo>
                    <a:cubicBezTo>
                      <a:pt x="10002" y="6108"/>
                      <a:pt x="9942" y="6072"/>
                      <a:pt x="9931" y="6072"/>
                    </a:cubicBezTo>
                    <a:cubicBezTo>
                      <a:pt x="9926" y="6072"/>
                      <a:pt x="9913" y="6074"/>
                      <a:pt x="9900" y="6074"/>
                    </a:cubicBezTo>
                    <a:cubicBezTo>
                      <a:pt x="9879" y="6074"/>
                      <a:pt x="9854" y="6070"/>
                      <a:pt x="9847" y="6049"/>
                    </a:cubicBezTo>
                    <a:cubicBezTo>
                      <a:pt x="9835" y="6013"/>
                      <a:pt x="9871" y="6013"/>
                      <a:pt x="9871" y="5989"/>
                    </a:cubicBezTo>
                    <a:lnTo>
                      <a:pt x="9871" y="5989"/>
                    </a:lnTo>
                    <a:cubicBezTo>
                      <a:pt x="9871" y="6000"/>
                      <a:pt x="9859" y="6004"/>
                      <a:pt x="9841" y="6004"/>
                    </a:cubicBezTo>
                    <a:cubicBezTo>
                      <a:pt x="9801" y="6004"/>
                      <a:pt x="9733" y="5982"/>
                      <a:pt x="9716" y="5965"/>
                    </a:cubicBezTo>
                    <a:cubicBezTo>
                      <a:pt x="9692" y="5953"/>
                      <a:pt x="9657" y="5941"/>
                      <a:pt x="9633" y="5906"/>
                    </a:cubicBezTo>
                    <a:cubicBezTo>
                      <a:pt x="9621" y="5882"/>
                      <a:pt x="9633" y="5882"/>
                      <a:pt x="9621" y="5858"/>
                    </a:cubicBezTo>
                    <a:cubicBezTo>
                      <a:pt x="9611" y="5838"/>
                      <a:pt x="9548" y="5782"/>
                      <a:pt x="9515" y="5782"/>
                    </a:cubicBezTo>
                    <a:cubicBezTo>
                      <a:pt x="9510" y="5782"/>
                      <a:pt x="9505" y="5783"/>
                      <a:pt x="9502" y="5787"/>
                    </a:cubicBezTo>
                    <a:cubicBezTo>
                      <a:pt x="9495" y="5794"/>
                      <a:pt x="9488" y="5800"/>
                      <a:pt x="9477" y="5800"/>
                    </a:cubicBezTo>
                    <a:cubicBezTo>
                      <a:pt x="9468" y="5800"/>
                      <a:pt x="9458" y="5797"/>
                      <a:pt x="9442" y="5787"/>
                    </a:cubicBezTo>
                    <a:cubicBezTo>
                      <a:pt x="9442" y="5787"/>
                      <a:pt x="9383" y="5751"/>
                      <a:pt x="9395" y="5739"/>
                    </a:cubicBezTo>
                    <a:lnTo>
                      <a:pt x="9395" y="5739"/>
                    </a:lnTo>
                    <a:cubicBezTo>
                      <a:pt x="9395" y="5739"/>
                      <a:pt x="9409" y="5740"/>
                      <a:pt x="9427" y="5740"/>
                    </a:cubicBezTo>
                    <a:cubicBezTo>
                      <a:pt x="9462" y="5740"/>
                      <a:pt x="9510" y="5735"/>
                      <a:pt x="9478" y="5703"/>
                    </a:cubicBezTo>
                    <a:cubicBezTo>
                      <a:pt x="9431" y="5644"/>
                      <a:pt x="9383" y="5680"/>
                      <a:pt x="9347" y="5620"/>
                    </a:cubicBezTo>
                    <a:cubicBezTo>
                      <a:pt x="9311" y="5572"/>
                      <a:pt x="9252" y="5560"/>
                      <a:pt x="9192" y="5537"/>
                    </a:cubicBezTo>
                    <a:cubicBezTo>
                      <a:pt x="9145" y="5525"/>
                      <a:pt x="9169" y="5525"/>
                      <a:pt x="9145" y="5501"/>
                    </a:cubicBezTo>
                    <a:cubicBezTo>
                      <a:pt x="9133" y="5477"/>
                      <a:pt x="9097" y="5477"/>
                      <a:pt x="9085" y="5465"/>
                    </a:cubicBezTo>
                    <a:cubicBezTo>
                      <a:pt x="9061" y="5453"/>
                      <a:pt x="8954" y="5465"/>
                      <a:pt x="8978" y="5406"/>
                    </a:cubicBezTo>
                    <a:cubicBezTo>
                      <a:pt x="8978" y="5395"/>
                      <a:pt x="9007" y="5307"/>
                      <a:pt x="8961" y="5307"/>
                    </a:cubicBezTo>
                    <a:cubicBezTo>
                      <a:pt x="8956" y="5307"/>
                      <a:pt x="8949" y="5308"/>
                      <a:pt x="8942" y="5310"/>
                    </a:cubicBezTo>
                    <a:cubicBezTo>
                      <a:pt x="8930" y="5316"/>
                      <a:pt x="8922" y="5322"/>
                      <a:pt x="8910" y="5322"/>
                    </a:cubicBezTo>
                    <a:cubicBezTo>
                      <a:pt x="8898" y="5322"/>
                      <a:pt x="8883" y="5316"/>
                      <a:pt x="8859" y="5299"/>
                    </a:cubicBezTo>
                    <a:cubicBezTo>
                      <a:pt x="8823" y="5263"/>
                      <a:pt x="8871" y="5263"/>
                      <a:pt x="8859" y="5251"/>
                    </a:cubicBezTo>
                    <a:cubicBezTo>
                      <a:pt x="8859" y="5227"/>
                      <a:pt x="8823" y="5203"/>
                      <a:pt x="8811" y="5191"/>
                    </a:cubicBezTo>
                    <a:lnTo>
                      <a:pt x="8776" y="5239"/>
                    </a:lnTo>
                    <a:cubicBezTo>
                      <a:pt x="8788" y="5251"/>
                      <a:pt x="8811" y="5287"/>
                      <a:pt x="8799" y="5299"/>
                    </a:cubicBezTo>
                    <a:cubicBezTo>
                      <a:pt x="8799" y="5303"/>
                      <a:pt x="8797" y="5304"/>
                      <a:pt x="8794" y="5304"/>
                    </a:cubicBezTo>
                    <a:cubicBezTo>
                      <a:pt x="8777" y="5304"/>
                      <a:pt x="8726" y="5263"/>
                      <a:pt x="8716" y="5263"/>
                    </a:cubicBezTo>
                    <a:cubicBezTo>
                      <a:pt x="8657" y="5215"/>
                      <a:pt x="8704" y="5215"/>
                      <a:pt x="8669" y="5168"/>
                    </a:cubicBezTo>
                    <a:cubicBezTo>
                      <a:pt x="8669" y="5156"/>
                      <a:pt x="8597" y="5084"/>
                      <a:pt x="8585" y="5084"/>
                    </a:cubicBezTo>
                    <a:cubicBezTo>
                      <a:pt x="8577" y="5084"/>
                      <a:pt x="8569" y="5100"/>
                      <a:pt x="8551" y="5100"/>
                    </a:cubicBezTo>
                    <a:cubicBezTo>
                      <a:pt x="8542" y="5100"/>
                      <a:pt x="8530" y="5096"/>
                      <a:pt x="8514" y="5084"/>
                    </a:cubicBezTo>
                    <a:cubicBezTo>
                      <a:pt x="8494" y="5065"/>
                      <a:pt x="8475" y="5045"/>
                      <a:pt x="8455" y="5045"/>
                    </a:cubicBezTo>
                    <a:cubicBezTo>
                      <a:pt x="8451" y="5045"/>
                      <a:pt x="8447" y="5046"/>
                      <a:pt x="8442" y="5049"/>
                    </a:cubicBezTo>
                    <a:cubicBezTo>
                      <a:pt x="8440" y="5049"/>
                      <a:pt x="8438" y="5049"/>
                      <a:pt x="8435" y="5049"/>
                    </a:cubicBezTo>
                    <a:cubicBezTo>
                      <a:pt x="8381" y="5049"/>
                      <a:pt x="8250" y="4940"/>
                      <a:pt x="8216" y="4906"/>
                    </a:cubicBezTo>
                    <a:cubicBezTo>
                      <a:pt x="8168" y="4882"/>
                      <a:pt x="8192" y="4870"/>
                      <a:pt x="8192" y="4846"/>
                    </a:cubicBezTo>
                    <a:cubicBezTo>
                      <a:pt x="8192" y="4810"/>
                      <a:pt x="8121" y="4775"/>
                      <a:pt x="8097" y="4763"/>
                    </a:cubicBezTo>
                    <a:cubicBezTo>
                      <a:pt x="8077" y="4743"/>
                      <a:pt x="8040" y="4698"/>
                      <a:pt x="8008" y="4698"/>
                    </a:cubicBezTo>
                    <a:cubicBezTo>
                      <a:pt x="8002" y="4698"/>
                      <a:pt x="7996" y="4699"/>
                      <a:pt x="7990" y="4703"/>
                    </a:cubicBezTo>
                    <a:cubicBezTo>
                      <a:pt x="7982" y="4709"/>
                      <a:pt x="7975" y="4711"/>
                      <a:pt x="7970" y="4711"/>
                    </a:cubicBezTo>
                    <a:cubicBezTo>
                      <a:pt x="7952" y="4711"/>
                      <a:pt x="7946" y="4686"/>
                      <a:pt x="7918" y="4668"/>
                    </a:cubicBezTo>
                    <a:cubicBezTo>
                      <a:pt x="7907" y="4662"/>
                      <a:pt x="7898" y="4662"/>
                      <a:pt x="7889" y="4662"/>
                    </a:cubicBezTo>
                    <a:cubicBezTo>
                      <a:pt x="7880" y="4662"/>
                      <a:pt x="7871" y="4662"/>
                      <a:pt x="7859" y="4656"/>
                    </a:cubicBezTo>
                    <a:cubicBezTo>
                      <a:pt x="7823" y="4632"/>
                      <a:pt x="7787" y="4608"/>
                      <a:pt x="7752" y="4572"/>
                    </a:cubicBezTo>
                    <a:cubicBezTo>
                      <a:pt x="7741" y="4562"/>
                      <a:pt x="7719" y="4557"/>
                      <a:pt x="7692" y="4557"/>
                    </a:cubicBezTo>
                    <a:close/>
                    <a:moveTo>
                      <a:pt x="17485" y="14883"/>
                    </a:moveTo>
                    <a:cubicBezTo>
                      <a:pt x="17483" y="14883"/>
                      <a:pt x="17481" y="14883"/>
                      <a:pt x="17479" y="14883"/>
                    </a:cubicBezTo>
                    <a:cubicBezTo>
                      <a:pt x="17461" y="14890"/>
                      <a:pt x="17458" y="14893"/>
                      <a:pt x="17462" y="14893"/>
                    </a:cubicBezTo>
                    <a:cubicBezTo>
                      <a:pt x="17467" y="14893"/>
                      <a:pt x="17482" y="14888"/>
                      <a:pt x="17485" y="14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3"/>
              <p:cNvSpPr/>
              <p:nvPr/>
            </p:nvSpPr>
            <p:spPr>
              <a:xfrm>
                <a:off x="4430112" y="1728198"/>
                <a:ext cx="658243" cy="502156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16179" extrusionOk="0">
                    <a:moveTo>
                      <a:pt x="20396" y="0"/>
                    </a:moveTo>
                    <a:cubicBezTo>
                      <a:pt x="20333" y="0"/>
                      <a:pt x="20265" y="11"/>
                      <a:pt x="20194" y="34"/>
                    </a:cubicBezTo>
                    <a:cubicBezTo>
                      <a:pt x="11788" y="2856"/>
                      <a:pt x="4335" y="8559"/>
                      <a:pt x="227" y="15310"/>
                    </a:cubicBezTo>
                    <a:cubicBezTo>
                      <a:pt x="1" y="15691"/>
                      <a:pt x="275" y="16179"/>
                      <a:pt x="715" y="16179"/>
                    </a:cubicBezTo>
                    <a:cubicBezTo>
                      <a:pt x="918" y="16179"/>
                      <a:pt x="1108" y="16072"/>
                      <a:pt x="1215" y="15905"/>
                    </a:cubicBezTo>
                    <a:cubicBezTo>
                      <a:pt x="5168" y="9380"/>
                      <a:pt x="12407" y="3856"/>
                      <a:pt x="20563" y="1129"/>
                    </a:cubicBezTo>
                    <a:cubicBezTo>
                      <a:pt x="21207" y="904"/>
                      <a:pt x="20980" y="0"/>
                      <a:pt x="20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3"/>
              <p:cNvSpPr/>
              <p:nvPr/>
            </p:nvSpPr>
            <p:spPr>
              <a:xfrm>
                <a:off x="4427163" y="1722953"/>
                <a:ext cx="658088" cy="512522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16513" extrusionOk="0">
                    <a:moveTo>
                      <a:pt x="18516" y="888"/>
                    </a:moveTo>
                    <a:cubicBezTo>
                      <a:pt x="18509" y="888"/>
                      <a:pt x="18501" y="890"/>
                      <a:pt x="18491" y="894"/>
                    </a:cubicBezTo>
                    <a:cubicBezTo>
                      <a:pt x="18427" y="915"/>
                      <a:pt x="18449" y="955"/>
                      <a:pt x="18497" y="955"/>
                    </a:cubicBezTo>
                    <a:cubicBezTo>
                      <a:pt x="18502" y="955"/>
                      <a:pt x="18508" y="954"/>
                      <a:pt x="18515" y="953"/>
                    </a:cubicBezTo>
                    <a:cubicBezTo>
                      <a:pt x="18555" y="933"/>
                      <a:pt x="18553" y="888"/>
                      <a:pt x="18516" y="888"/>
                    </a:cubicBezTo>
                    <a:close/>
                    <a:moveTo>
                      <a:pt x="18277" y="1013"/>
                    </a:moveTo>
                    <a:lnTo>
                      <a:pt x="18277" y="1013"/>
                    </a:lnTo>
                    <a:cubicBezTo>
                      <a:pt x="18182" y="1048"/>
                      <a:pt x="18182" y="1072"/>
                      <a:pt x="18253" y="1084"/>
                    </a:cubicBezTo>
                    <a:cubicBezTo>
                      <a:pt x="18277" y="1060"/>
                      <a:pt x="18301" y="1037"/>
                      <a:pt x="18277" y="1013"/>
                    </a:cubicBezTo>
                    <a:close/>
                    <a:moveTo>
                      <a:pt x="17785" y="1089"/>
                    </a:moveTo>
                    <a:cubicBezTo>
                      <a:pt x="17798" y="1089"/>
                      <a:pt x="17808" y="1094"/>
                      <a:pt x="17812" y="1108"/>
                    </a:cubicBezTo>
                    <a:lnTo>
                      <a:pt x="17765" y="1120"/>
                    </a:lnTo>
                    <a:lnTo>
                      <a:pt x="17717" y="1108"/>
                    </a:lnTo>
                    <a:cubicBezTo>
                      <a:pt x="17739" y="1101"/>
                      <a:pt x="17765" y="1089"/>
                      <a:pt x="17785" y="1089"/>
                    </a:cubicBezTo>
                    <a:close/>
                    <a:moveTo>
                      <a:pt x="20015" y="1287"/>
                    </a:moveTo>
                    <a:lnTo>
                      <a:pt x="20003" y="1298"/>
                    </a:lnTo>
                    <a:cubicBezTo>
                      <a:pt x="19994" y="1295"/>
                      <a:pt x="19984" y="1294"/>
                      <a:pt x="19974" y="1294"/>
                    </a:cubicBezTo>
                    <a:cubicBezTo>
                      <a:pt x="19947" y="1294"/>
                      <a:pt x="19919" y="1305"/>
                      <a:pt x="19884" y="1322"/>
                    </a:cubicBezTo>
                    <a:cubicBezTo>
                      <a:pt x="19891" y="1336"/>
                      <a:pt x="19898" y="1342"/>
                      <a:pt x="19910" y="1342"/>
                    </a:cubicBezTo>
                    <a:cubicBezTo>
                      <a:pt x="19918" y="1342"/>
                      <a:pt x="19929" y="1339"/>
                      <a:pt x="19944" y="1334"/>
                    </a:cubicBezTo>
                    <a:cubicBezTo>
                      <a:pt x="19944" y="1322"/>
                      <a:pt x="20027" y="1298"/>
                      <a:pt x="20015" y="1287"/>
                    </a:cubicBezTo>
                    <a:close/>
                    <a:moveTo>
                      <a:pt x="19107" y="1836"/>
                    </a:moveTo>
                    <a:cubicBezTo>
                      <a:pt x="19116" y="1836"/>
                      <a:pt x="19122" y="1839"/>
                      <a:pt x="19122" y="1846"/>
                    </a:cubicBezTo>
                    <a:lnTo>
                      <a:pt x="19122" y="1858"/>
                    </a:lnTo>
                    <a:lnTo>
                      <a:pt x="18991" y="1906"/>
                    </a:lnTo>
                    <a:cubicBezTo>
                      <a:pt x="18991" y="1882"/>
                      <a:pt x="18991" y="1882"/>
                      <a:pt x="19027" y="1858"/>
                    </a:cubicBezTo>
                    <a:cubicBezTo>
                      <a:pt x="19052" y="1850"/>
                      <a:pt x="19088" y="1836"/>
                      <a:pt x="19107" y="1836"/>
                    </a:cubicBezTo>
                    <a:close/>
                    <a:moveTo>
                      <a:pt x="17253" y="2596"/>
                    </a:moveTo>
                    <a:cubicBezTo>
                      <a:pt x="17254" y="2598"/>
                      <a:pt x="17254" y="2599"/>
                      <a:pt x="17255" y="2600"/>
                    </a:cubicBezTo>
                    <a:lnTo>
                      <a:pt x="17255" y="2600"/>
                    </a:lnTo>
                    <a:cubicBezTo>
                      <a:pt x="17255" y="2598"/>
                      <a:pt x="17254" y="2597"/>
                      <a:pt x="17253" y="2596"/>
                    </a:cubicBezTo>
                    <a:close/>
                    <a:moveTo>
                      <a:pt x="17436" y="2558"/>
                    </a:moveTo>
                    <a:cubicBezTo>
                      <a:pt x="17446" y="2558"/>
                      <a:pt x="17449" y="2566"/>
                      <a:pt x="17431" y="2584"/>
                    </a:cubicBezTo>
                    <a:cubicBezTo>
                      <a:pt x="17396" y="2620"/>
                      <a:pt x="17396" y="2632"/>
                      <a:pt x="17372" y="2656"/>
                    </a:cubicBezTo>
                    <a:cubicBezTo>
                      <a:pt x="17372" y="2632"/>
                      <a:pt x="17348" y="2608"/>
                      <a:pt x="17396" y="2584"/>
                    </a:cubicBezTo>
                    <a:cubicBezTo>
                      <a:pt x="17397" y="2583"/>
                      <a:pt x="17398" y="2581"/>
                      <a:pt x="17399" y="2580"/>
                    </a:cubicBezTo>
                    <a:lnTo>
                      <a:pt x="17399" y="2580"/>
                    </a:lnTo>
                    <a:cubicBezTo>
                      <a:pt x="17411" y="2565"/>
                      <a:pt x="17426" y="2558"/>
                      <a:pt x="17436" y="2558"/>
                    </a:cubicBezTo>
                    <a:close/>
                    <a:moveTo>
                      <a:pt x="13598" y="2977"/>
                    </a:moveTo>
                    <a:lnTo>
                      <a:pt x="13598" y="2977"/>
                    </a:lnTo>
                    <a:cubicBezTo>
                      <a:pt x="13598" y="2978"/>
                      <a:pt x="13598" y="2978"/>
                      <a:pt x="13598" y="2978"/>
                    </a:cubicBezTo>
                    <a:lnTo>
                      <a:pt x="13598" y="2978"/>
                    </a:lnTo>
                    <a:cubicBezTo>
                      <a:pt x="13598" y="2978"/>
                      <a:pt x="13598" y="2978"/>
                      <a:pt x="13598" y="2977"/>
                    </a:cubicBezTo>
                    <a:close/>
                    <a:moveTo>
                      <a:pt x="16205" y="3144"/>
                    </a:moveTo>
                    <a:cubicBezTo>
                      <a:pt x="16241" y="3144"/>
                      <a:pt x="16300" y="3156"/>
                      <a:pt x="16229" y="3203"/>
                    </a:cubicBezTo>
                    <a:cubicBezTo>
                      <a:pt x="16219" y="3207"/>
                      <a:pt x="16211" y="3209"/>
                      <a:pt x="16204" y="3209"/>
                    </a:cubicBezTo>
                    <a:cubicBezTo>
                      <a:pt x="16167" y="3209"/>
                      <a:pt x="16165" y="3164"/>
                      <a:pt x="16205" y="3144"/>
                    </a:cubicBezTo>
                    <a:close/>
                    <a:moveTo>
                      <a:pt x="15774" y="3579"/>
                    </a:moveTo>
                    <a:lnTo>
                      <a:pt x="15776" y="3584"/>
                    </a:lnTo>
                    <a:cubicBezTo>
                      <a:pt x="15776" y="3582"/>
                      <a:pt x="15776" y="3580"/>
                      <a:pt x="15774" y="3579"/>
                    </a:cubicBezTo>
                    <a:close/>
                    <a:moveTo>
                      <a:pt x="15475" y="3696"/>
                    </a:moveTo>
                    <a:lnTo>
                      <a:pt x="15475" y="3696"/>
                    </a:lnTo>
                    <a:cubicBezTo>
                      <a:pt x="15476" y="3699"/>
                      <a:pt x="15477" y="3701"/>
                      <a:pt x="15479" y="3704"/>
                    </a:cubicBezTo>
                    <a:cubicBezTo>
                      <a:pt x="15478" y="3701"/>
                      <a:pt x="15477" y="3699"/>
                      <a:pt x="15475" y="3696"/>
                    </a:cubicBezTo>
                    <a:close/>
                    <a:moveTo>
                      <a:pt x="11752" y="4013"/>
                    </a:moveTo>
                    <a:lnTo>
                      <a:pt x="11705" y="4037"/>
                    </a:lnTo>
                    <a:lnTo>
                      <a:pt x="11681" y="4085"/>
                    </a:lnTo>
                    <a:cubicBezTo>
                      <a:pt x="11752" y="4085"/>
                      <a:pt x="11776" y="4061"/>
                      <a:pt x="11752" y="4013"/>
                    </a:cubicBezTo>
                    <a:close/>
                    <a:moveTo>
                      <a:pt x="14242" y="2653"/>
                    </a:moveTo>
                    <a:cubicBezTo>
                      <a:pt x="14208" y="2653"/>
                      <a:pt x="14175" y="2656"/>
                      <a:pt x="14181" y="2668"/>
                    </a:cubicBezTo>
                    <a:cubicBezTo>
                      <a:pt x="14169" y="2703"/>
                      <a:pt x="14133" y="2727"/>
                      <a:pt x="14098" y="2727"/>
                    </a:cubicBezTo>
                    <a:cubicBezTo>
                      <a:pt x="14026" y="2739"/>
                      <a:pt x="13967" y="2763"/>
                      <a:pt x="13907" y="2811"/>
                    </a:cubicBezTo>
                    <a:cubicBezTo>
                      <a:pt x="13878" y="2850"/>
                      <a:pt x="13881" y="2873"/>
                      <a:pt x="13842" y="2873"/>
                    </a:cubicBezTo>
                    <a:cubicBezTo>
                      <a:pt x="13834" y="2873"/>
                      <a:pt x="13824" y="2872"/>
                      <a:pt x="13812" y="2870"/>
                    </a:cubicBezTo>
                    <a:cubicBezTo>
                      <a:pt x="13756" y="2907"/>
                      <a:pt x="13686" y="3003"/>
                      <a:pt x="13635" y="3003"/>
                    </a:cubicBezTo>
                    <a:cubicBezTo>
                      <a:pt x="13621" y="3003"/>
                      <a:pt x="13608" y="2996"/>
                      <a:pt x="13598" y="2978"/>
                    </a:cubicBezTo>
                    <a:lnTo>
                      <a:pt x="13598" y="2978"/>
                    </a:lnTo>
                    <a:cubicBezTo>
                      <a:pt x="13631" y="3037"/>
                      <a:pt x="13454" y="3085"/>
                      <a:pt x="13407" y="3120"/>
                    </a:cubicBezTo>
                    <a:cubicBezTo>
                      <a:pt x="13348" y="3168"/>
                      <a:pt x="13407" y="3168"/>
                      <a:pt x="13371" y="3203"/>
                    </a:cubicBezTo>
                    <a:cubicBezTo>
                      <a:pt x="13363" y="3219"/>
                      <a:pt x="13353" y="3225"/>
                      <a:pt x="13342" y="3225"/>
                    </a:cubicBezTo>
                    <a:cubicBezTo>
                      <a:pt x="13320" y="3225"/>
                      <a:pt x="13296" y="3203"/>
                      <a:pt x="13288" y="3203"/>
                    </a:cubicBezTo>
                    <a:cubicBezTo>
                      <a:pt x="13279" y="3183"/>
                      <a:pt x="13268" y="3174"/>
                      <a:pt x="13255" y="3174"/>
                    </a:cubicBezTo>
                    <a:cubicBezTo>
                      <a:pt x="13217" y="3174"/>
                      <a:pt x="13166" y="3248"/>
                      <a:pt x="13121" y="3275"/>
                    </a:cubicBezTo>
                    <a:cubicBezTo>
                      <a:pt x="13050" y="3323"/>
                      <a:pt x="12967" y="3346"/>
                      <a:pt x="12883" y="3370"/>
                    </a:cubicBezTo>
                    <a:cubicBezTo>
                      <a:pt x="12880" y="3377"/>
                      <a:pt x="12881" y="3379"/>
                      <a:pt x="12885" y="3379"/>
                    </a:cubicBezTo>
                    <a:cubicBezTo>
                      <a:pt x="12889" y="3379"/>
                      <a:pt x="12896" y="3377"/>
                      <a:pt x="12901" y="3377"/>
                    </a:cubicBezTo>
                    <a:cubicBezTo>
                      <a:pt x="12907" y="3377"/>
                      <a:pt x="12912" y="3380"/>
                      <a:pt x="12907" y="3394"/>
                    </a:cubicBezTo>
                    <a:cubicBezTo>
                      <a:pt x="12883" y="3442"/>
                      <a:pt x="12859" y="3430"/>
                      <a:pt x="12836" y="3442"/>
                    </a:cubicBezTo>
                    <a:cubicBezTo>
                      <a:pt x="12788" y="3477"/>
                      <a:pt x="12752" y="3489"/>
                      <a:pt x="12705" y="3501"/>
                    </a:cubicBezTo>
                    <a:cubicBezTo>
                      <a:pt x="12683" y="3501"/>
                      <a:pt x="12675" y="3488"/>
                      <a:pt x="12661" y="3488"/>
                    </a:cubicBezTo>
                    <a:cubicBezTo>
                      <a:pt x="12652" y="3488"/>
                      <a:pt x="12640" y="3494"/>
                      <a:pt x="12621" y="3513"/>
                    </a:cubicBezTo>
                    <a:cubicBezTo>
                      <a:pt x="12586" y="3561"/>
                      <a:pt x="12609" y="3584"/>
                      <a:pt x="12586" y="3608"/>
                    </a:cubicBezTo>
                    <a:cubicBezTo>
                      <a:pt x="12562" y="3644"/>
                      <a:pt x="12443" y="3668"/>
                      <a:pt x="12395" y="3680"/>
                    </a:cubicBezTo>
                    <a:cubicBezTo>
                      <a:pt x="12336" y="3692"/>
                      <a:pt x="12276" y="3727"/>
                      <a:pt x="12228" y="3751"/>
                    </a:cubicBezTo>
                    <a:cubicBezTo>
                      <a:pt x="12169" y="3787"/>
                      <a:pt x="12121" y="3834"/>
                      <a:pt x="12074" y="3882"/>
                    </a:cubicBezTo>
                    <a:cubicBezTo>
                      <a:pt x="12062" y="3894"/>
                      <a:pt x="12038" y="3965"/>
                      <a:pt x="12014" y="3977"/>
                    </a:cubicBezTo>
                    <a:cubicBezTo>
                      <a:pt x="12014" y="3977"/>
                      <a:pt x="12014" y="3918"/>
                      <a:pt x="12002" y="3918"/>
                    </a:cubicBezTo>
                    <a:cubicBezTo>
                      <a:pt x="12001" y="3917"/>
                      <a:pt x="12000" y="3916"/>
                      <a:pt x="11998" y="3916"/>
                    </a:cubicBezTo>
                    <a:cubicBezTo>
                      <a:pt x="11974" y="3916"/>
                      <a:pt x="11882" y="3978"/>
                      <a:pt x="11871" y="3989"/>
                    </a:cubicBezTo>
                    <a:cubicBezTo>
                      <a:pt x="11847" y="4013"/>
                      <a:pt x="11871" y="4037"/>
                      <a:pt x="11824" y="4061"/>
                    </a:cubicBezTo>
                    <a:cubicBezTo>
                      <a:pt x="11788" y="4096"/>
                      <a:pt x="11752" y="4108"/>
                      <a:pt x="11705" y="4120"/>
                    </a:cubicBezTo>
                    <a:cubicBezTo>
                      <a:pt x="11597" y="4168"/>
                      <a:pt x="11562" y="4120"/>
                      <a:pt x="11478" y="4215"/>
                    </a:cubicBezTo>
                    <a:cubicBezTo>
                      <a:pt x="11443" y="4275"/>
                      <a:pt x="11395" y="4311"/>
                      <a:pt x="11335" y="4335"/>
                    </a:cubicBezTo>
                    <a:cubicBezTo>
                      <a:pt x="11312" y="4346"/>
                      <a:pt x="11335" y="4406"/>
                      <a:pt x="11276" y="4442"/>
                    </a:cubicBezTo>
                    <a:cubicBezTo>
                      <a:pt x="11267" y="4432"/>
                      <a:pt x="11265" y="4380"/>
                      <a:pt x="11241" y="4380"/>
                    </a:cubicBezTo>
                    <a:cubicBezTo>
                      <a:pt x="11235" y="4380"/>
                      <a:pt x="11227" y="4384"/>
                      <a:pt x="11216" y="4394"/>
                    </a:cubicBezTo>
                    <a:cubicBezTo>
                      <a:pt x="11198" y="4432"/>
                      <a:pt x="11179" y="4462"/>
                      <a:pt x="11166" y="4490"/>
                    </a:cubicBezTo>
                    <a:lnTo>
                      <a:pt x="11166" y="4490"/>
                    </a:lnTo>
                    <a:cubicBezTo>
                      <a:pt x="11166" y="4487"/>
                      <a:pt x="11164" y="4486"/>
                      <a:pt x="11161" y="4486"/>
                    </a:cubicBezTo>
                    <a:cubicBezTo>
                      <a:pt x="11137" y="4486"/>
                      <a:pt x="11041" y="4564"/>
                      <a:pt x="11014" y="4573"/>
                    </a:cubicBezTo>
                    <a:cubicBezTo>
                      <a:pt x="11001" y="4580"/>
                      <a:pt x="10993" y="4583"/>
                      <a:pt x="10986" y="4583"/>
                    </a:cubicBezTo>
                    <a:cubicBezTo>
                      <a:pt x="10967" y="4583"/>
                      <a:pt x="10965" y="4562"/>
                      <a:pt x="10947" y="4562"/>
                    </a:cubicBezTo>
                    <a:cubicBezTo>
                      <a:pt x="10940" y="4562"/>
                      <a:pt x="10931" y="4565"/>
                      <a:pt x="10919" y="4573"/>
                    </a:cubicBezTo>
                    <a:cubicBezTo>
                      <a:pt x="10861" y="4611"/>
                      <a:pt x="10897" y="4696"/>
                      <a:pt x="10956" y="4696"/>
                    </a:cubicBezTo>
                    <a:cubicBezTo>
                      <a:pt x="10970" y="4696"/>
                      <a:pt x="10986" y="4691"/>
                      <a:pt x="11002" y="4680"/>
                    </a:cubicBezTo>
                    <a:lnTo>
                      <a:pt x="11002" y="4680"/>
                    </a:lnTo>
                    <a:lnTo>
                      <a:pt x="10954" y="4716"/>
                    </a:lnTo>
                    <a:cubicBezTo>
                      <a:pt x="10916" y="4744"/>
                      <a:pt x="10878" y="4812"/>
                      <a:pt x="10914" y="4812"/>
                    </a:cubicBezTo>
                    <a:cubicBezTo>
                      <a:pt x="10923" y="4812"/>
                      <a:pt x="10936" y="4808"/>
                      <a:pt x="10954" y="4799"/>
                    </a:cubicBezTo>
                    <a:cubicBezTo>
                      <a:pt x="11014" y="4763"/>
                      <a:pt x="11062" y="4727"/>
                      <a:pt x="11121" y="4680"/>
                    </a:cubicBezTo>
                    <a:cubicBezTo>
                      <a:pt x="11181" y="4632"/>
                      <a:pt x="11193" y="4608"/>
                      <a:pt x="11204" y="4561"/>
                    </a:cubicBezTo>
                    <a:cubicBezTo>
                      <a:pt x="11216" y="4513"/>
                      <a:pt x="11324" y="4501"/>
                      <a:pt x="11288" y="4442"/>
                    </a:cubicBezTo>
                    <a:lnTo>
                      <a:pt x="11288" y="4442"/>
                    </a:lnTo>
                    <a:cubicBezTo>
                      <a:pt x="11295" y="4452"/>
                      <a:pt x="11309" y="4456"/>
                      <a:pt x="11326" y="4456"/>
                    </a:cubicBezTo>
                    <a:cubicBezTo>
                      <a:pt x="11390" y="4456"/>
                      <a:pt x="11505" y="4398"/>
                      <a:pt x="11562" y="4370"/>
                    </a:cubicBezTo>
                    <a:cubicBezTo>
                      <a:pt x="11585" y="4358"/>
                      <a:pt x="11621" y="4346"/>
                      <a:pt x="11657" y="4335"/>
                    </a:cubicBezTo>
                    <a:cubicBezTo>
                      <a:pt x="11669" y="4346"/>
                      <a:pt x="11687" y="4352"/>
                      <a:pt x="11708" y="4352"/>
                    </a:cubicBezTo>
                    <a:cubicBezTo>
                      <a:pt x="11728" y="4352"/>
                      <a:pt x="11752" y="4346"/>
                      <a:pt x="11776" y="4335"/>
                    </a:cubicBezTo>
                    <a:lnTo>
                      <a:pt x="11740" y="4287"/>
                    </a:lnTo>
                    <a:cubicBezTo>
                      <a:pt x="11800" y="4251"/>
                      <a:pt x="11836" y="4287"/>
                      <a:pt x="11895" y="4227"/>
                    </a:cubicBezTo>
                    <a:cubicBezTo>
                      <a:pt x="11943" y="4192"/>
                      <a:pt x="11978" y="4144"/>
                      <a:pt x="12002" y="4096"/>
                    </a:cubicBezTo>
                    <a:cubicBezTo>
                      <a:pt x="12002" y="4073"/>
                      <a:pt x="11990" y="4073"/>
                      <a:pt x="12014" y="4061"/>
                    </a:cubicBezTo>
                    <a:cubicBezTo>
                      <a:pt x="12038" y="4037"/>
                      <a:pt x="12074" y="4025"/>
                      <a:pt x="12109" y="4025"/>
                    </a:cubicBezTo>
                    <a:cubicBezTo>
                      <a:pt x="12169" y="4013"/>
                      <a:pt x="12228" y="3989"/>
                      <a:pt x="12276" y="3942"/>
                    </a:cubicBezTo>
                    <a:cubicBezTo>
                      <a:pt x="12324" y="3882"/>
                      <a:pt x="12383" y="3834"/>
                      <a:pt x="12455" y="3799"/>
                    </a:cubicBezTo>
                    <a:cubicBezTo>
                      <a:pt x="12460" y="3797"/>
                      <a:pt x="12466" y="3796"/>
                      <a:pt x="12472" y="3796"/>
                    </a:cubicBezTo>
                    <a:cubicBezTo>
                      <a:pt x="12497" y="3796"/>
                      <a:pt x="12526" y="3807"/>
                      <a:pt x="12549" y="3807"/>
                    </a:cubicBezTo>
                    <a:cubicBezTo>
                      <a:pt x="12559" y="3807"/>
                      <a:pt x="12567" y="3805"/>
                      <a:pt x="12574" y="3799"/>
                    </a:cubicBezTo>
                    <a:cubicBezTo>
                      <a:pt x="12621" y="3727"/>
                      <a:pt x="12478" y="3751"/>
                      <a:pt x="12586" y="3680"/>
                    </a:cubicBezTo>
                    <a:cubicBezTo>
                      <a:pt x="12605" y="3668"/>
                      <a:pt x="12619" y="3663"/>
                      <a:pt x="12629" y="3663"/>
                    </a:cubicBezTo>
                    <a:cubicBezTo>
                      <a:pt x="12669" y="3663"/>
                      <a:pt x="12643" y="3744"/>
                      <a:pt x="12679" y="3744"/>
                    </a:cubicBezTo>
                    <a:cubicBezTo>
                      <a:pt x="12687" y="3744"/>
                      <a:pt x="12699" y="3739"/>
                      <a:pt x="12717" y="3727"/>
                    </a:cubicBezTo>
                    <a:cubicBezTo>
                      <a:pt x="12788" y="3692"/>
                      <a:pt x="12717" y="3680"/>
                      <a:pt x="12752" y="3644"/>
                    </a:cubicBezTo>
                    <a:cubicBezTo>
                      <a:pt x="12824" y="3596"/>
                      <a:pt x="12895" y="3549"/>
                      <a:pt x="12979" y="3525"/>
                    </a:cubicBezTo>
                    <a:cubicBezTo>
                      <a:pt x="13157" y="3465"/>
                      <a:pt x="13324" y="3382"/>
                      <a:pt x="13490" y="3299"/>
                    </a:cubicBezTo>
                    <a:cubicBezTo>
                      <a:pt x="13538" y="3263"/>
                      <a:pt x="13526" y="3239"/>
                      <a:pt x="13550" y="3203"/>
                    </a:cubicBezTo>
                    <a:cubicBezTo>
                      <a:pt x="13570" y="3176"/>
                      <a:pt x="13580" y="3166"/>
                      <a:pt x="13587" y="3166"/>
                    </a:cubicBezTo>
                    <a:cubicBezTo>
                      <a:pt x="13600" y="3166"/>
                      <a:pt x="13598" y="3203"/>
                      <a:pt x="13621" y="3203"/>
                    </a:cubicBezTo>
                    <a:cubicBezTo>
                      <a:pt x="13645" y="3203"/>
                      <a:pt x="13752" y="3120"/>
                      <a:pt x="13764" y="3096"/>
                    </a:cubicBezTo>
                    <a:cubicBezTo>
                      <a:pt x="13777" y="3052"/>
                      <a:pt x="13786" y="3038"/>
                      <a:pt x="13801" y="3038"/>
                    </a:cubicBezTo>
                    <a:cubicBezTo>
                      <a:pt x="13814" y="3038"/>
                      <a:pt x="13832" y="3049"/>
                      <a:pt x="13860" y="3061"/>
                    </a:cubicBezTo>
                    <a:cubicBezTo>
                      <a:pt x="13860" y="3061"/>
                      <a:pt x="13871" y="2930"/>
                      <a:pt x="13860" y="2930"/>
                    </a:cubicBezTo>
                    <a:cubicBezTo>
                      <a:pt x="13862" y="2928"/>
                      <a:pt x="13865" y="2928"/>
                      <a:pt x="13868" y="2928"/>
                    </a:cubicBezTo>
                    <a:cubicBezTo>
                      <a:pt x="13891" y="2928"/>
                      <a:pt x="13920" y="2967"/>
                      <a:pt x="13931" y="2977"/>
                    </a:cubicBezTo>
                    <a:cubicBezTo>
                      <a:pt x="13943" y="2977"/>
                      <a:pt x="14014" y="2930"/>
                      <a:pt x="14038" y="2906"/>
                    </a:cubicBezTo>
                    <a:cubicBezTo>
                      <a:pt x="14066" y="2887"/>
                      <a:pt x="14169" y="2801"/>
                      <a:pt x="14211" y="2801"/>
                    </a:cubicBezTo>
                    <a:cubicBezTo>
                      <a:pt x="14222" y="2801"/>
                      <a:pt x="14229" y="2807"/>
                      <a:pt x="14229" y="2822"/>
                    </a:cubicBezTo>
                    <a:cubicBezTo>
                      <a:pt x="14226" y="2840"/>
                      <a:pt x="14230" y="2847"/>
                      <a:pt x="14238" y="2847"/>
                    </a:cubicBezTo>
                    <a:cubicBezTo>
                      <a:pt x="14267" y="2847"/>
                      <a:pt x="14355" y="2746"/>
                      <a:pt x="14383" y="2727"/>
                    </a:cubicBezTo>
                    <a:cubicBezTo>
                      <a:pt x="14400" y="2717"/>
                      <a:pt x="14415" y="2713"/>
                      <a:pt x="14428" y="2713"/>
                    </a:cubicBezTo>
                    <a:cubicBezTo>
                      <a:pt x="14475" y="2713"/>
                      <a:pt x="14510" y="2759"/>
                      <a:pt x="14543" y="2759"/>
                    </a:cubicBezTo>
                    <a:cubicBezTo>
                      <a:pt x="14557" y="2759"/>
                      <a:pt x="14571" y="2751"/>
                      <a:pt x="14586" y="2727"/>
                    </a:cubicBezTo>
                    <a:cubicBezTo>
                      <a:pt x="14550" y="2680"/>
                      <a:pt x="14383" y="2668"/>
                      <a:pt x="14312" y="2656"/>
                    </a:cubicBezTo>
                    <a:cubicBezTo>
                      <a:pt x="14312" y="2656"/>
                      <a:pt x="14276" y="2653"/>
                      <a:pt x="14242" y="2653"/>
                    </a:cubicBezTo>
                    <a:close/>
                    <a:moveTo>
                      <a:pt x="10390" y="5060"/>
                    </a:moveTo>
                    <a:cubicBezTo>
                      <a:pt x="10414" y="5060"/>
                      <a:pt x="10419" y="5094"/>
                      <a:pt x="10383" y="5120"/>
                    </a:cubicBezTo>
                    <a:cubicBezTo>
                      <a:pt x="10371" y="5124"/>
                      <a:pt x="10356" y="5127"/>
                      <a:pt x="10345" y="5127"/>
                    </a:cubicBezTo>
                    <a:cubicBezTo>
                      <a:pt x="10322" y="5127"/>
                      <a:pt x="10312" y="5116"/>
                      <a:pt x="10359" y="5085"/>
                    </a:cubicBezTo>
                    <a:lnTo>
                      <a:pt x="10359" y="5073"/>
                    </a:lnTo>
                    <a:cubicBezTo>
                      <a:pt x="10371" y="5064"/>
                      <a:pt x="10381" y="5060"/>
                      <a:pt x="10390" y="5060"/>
                    </a:cubicBezTo>
                    <a:close/>
                    <a:moveTo>
                      <a:pt x="12810" y="5213"/>
                    </a:moveTo>
                    <a:cubicBezTo>
                      <a:pt x="12811" y="5214"/>
                      <a:pt x="12811" y="5215"/>
                      <a:pt x="12812" y="5216"/>
                    </a:cubicBezTo>
                    <a:cubicBezTo>
                      <a:pt x="12811" y="5215"/>
                      <a:pt x="12811" y="5214"/>
                      <a:pt x="12810" y="5213"/>
                    </a:cubicBezTo>
                    <a:close/>
                    <a:moveTo>
                      <a:pt x="9049" y="6168"/>
                    </a:moveTo>
                    <a:lnTo>
                      <a:pt x="9049" y="6168"/>
                    </a:lnTo>
                    <a:cubicBezTo>
                      <a:pt x="9047" y="6169"/>
                      <a:pt x="9044" y="6170"/>
                      <a:pt x="9041" y="6171"/>
                    </a:cubicBezTo>
                    <a:lnTo>
                      <a:pt x="9041" y="6171"/>
                    </a:lnTo>
                    <a:cubicBezTo>
                      <a:pt x="9044" y="6170"/>
                      <a:pt x="9047" y="6169"/>
                      <a:pt x="9049" y="6168"/>
                    </a:cubicBezTo>
                    <a:close/>
                    <a:moveTo>
                      <a:pt x="10977" y="6296"/>
                    </a:moveTo>
                    <a:cubicBezTo>
                      <a:pt x="10941" y="6296"/>
                      <a:pt x="10916" y="6363"/>
                      <a:pt x="10944" y="6363"/>
                    </a:cubicBezTo>
                    <a:cubicBezTo>
                      <a:pt x="10951" y="6363"/>
                      <a:pt x="10963" y="6358"/>
                      <a:pt x="10978" y="6347"/>
                    </a:cubicBezTo>
                    <a:cubicBezTo>
                      <a:pt x="10990" y="6347"/>
                      <a:pt x="11002" y="6335"/>
                      <a:pt x="11014" y="6323"/>
                    </a:cubicBezTo>
                    <a:cubicBezTo>
                      <a:pt x="11002" y="6303"/>
                      <a:pt x="10989" y="6296"/>
                      <a:pt x="10977" y="6296"/>
                    </a:cubicBezTo>
                    <a:close/>
                    <a:moveTo>
                      <a:pt x="8168" y="6859"/>
                    </a:moveTo>
                    <a:cubicBezTo>
                      <a:pt x="8168" y="6859"/>
                      <a:pt x="8168" y="6860"/>
                      <a:pt x="8167" y="6861"/>
                    </a:cubicBezTo>
                    <a:lnTo>
                      <a:pt x="8167" y="6861"/>
                    </a:lnTo>
                    <a:cubicBezTo>
                      <a:pt x="8168" y="6860"/>
                      <a:pt x="8168" y="6859"/>
                      <a:pt x="8168" y="6859"/>
                    </a:cubicBezTo>
                    <a:close/>
                    <a:moveTo>
                      <a:pt x="9857" y="6898"/>
                    </a:moveTo>
                    <a:cubicBezTo>
                      <a:pt x="9873" y="6898"/>
                      <a:pt x="9888" y="6904"/>
                      <a:pt x="9895" y="6918"/>
                    </a:cubicBezTo>
                    <a:cubicBezTo>
                      <a:pt x="9863" y="6944"/>
                      <a:pt x="9838" y="6956"/>
                      <a:pt x="9818" y="6956"/>
                    </a:cubicBezTo>
                    <a:cubicBezTo>
                      <a:pt x="9800" y="6956"/>
                      <a:pt x="9787" y="6947"/>
                      <a:pt x="9776" y="6930"/>
                    </a:cubicBezTo>
                    <a:lnTo>
                      <a:pt x="9823" y="6906"/>
                    </a:lnTo>
                    <a:cubicBezTo>
                      <a:pt x="9833" y="6901"/>
                      <a:pt x="9845" y="6898"/>
                      <a:pt x="9857" y="6898"/>
                    </a:cubicBezTo>
                    <a:close/>
                    <a:moveTo>
                      <a:pt x="7930" y="7025"/>
                    </a:moveTo>
                    <a:lnTo>
                      <a:pt x="7895" y="7049"/>
                    </a:lnTo>
                    <a:lnTo>
                      <a:pt x="7871" y="7097"/>
                    </a:lnTo>
                    <a:cubicBezTo>
                      <a:pt x="7942" y="7097"/>
                      <a:pt x="7966" y="7061"/>
                      <a:pt x="7930" y="7025"/>
                    </a:cubicBezTo>
                    <a:close/>
                    <a:moveTo>
                      <a:pt x="6867" y="7938"/>
                    </a:moveTo>
                    <a:lnTo>
                      <a:pt x="6867" y="7938"/>
                    </a:lnTo>
                    <a:cubicBezTo>
                      <a:pt x="6864" y="7940"/>
                      <a:pt x="6861" y="7941"/>
                      <a:pt x="6858" y="7942"/>
                    </a:cubicBezTo>
                    <a:lnTo>
                      <a:pt x="6858" y="7942"/>
                    </a:lnTo>
                    <a:cubicBezTo>
                      <a:pt x="6862" y="7942"/>
                      <a:pt x="6867" y="7942"/>
                      <a:pt x="6871" y="7942"/>
                    </a:cubicBezTo>
                    <a:lnTo>
                      <a:pt x="6867" y="7938"/>
                    </a:lnTo>
                    <a:close/>
                    <a:moveTo>
                      <a:pt x="5762" y="8815"/>
                    </a:moveTo>
                    <a:cubicBezTo>
                      <a:pt x="5784" y="8815"/>
                      <a:pt x="5789" y="8849"/>
                      <a:pt x="5763" y="8883"/>
                    </a:cubicBezTo>
                    <a:cubicBezTo>
                      <a:pt x="5749" y="8888"/>
                      <a:pt x="5730" y="8892"/>
                      <a:pt x="5717" y="8892"/>
                    </a:cubicBezTo>
                    <a:cubicBezTo>
                      <a:pt x="5697" y="8892"/>
                      <a:pt x="5688" y="8882"/>
                      <a:pt x="5716" y="8847"/>
                    </a:cubicBezTo>
                    <a:lnTo>
                      <a:pt x="5728" y="8835"/>
                    </a:lnTo>
                    <a:cubicBezTo>
                      <a:pt x="5742" y="8821"/>
                      <a:pt x="5753" y="8815"/>
                      <a:pt x="5762" y="8815"/>
                    </a:cubicBezTo>
                    <a:close/>
                    <a:moveTo>
                      <a:pt x="7109" y="9109"/>
                    </a:moveTo>
                    <a:lnTo>
                      <a:pt x="7110" y="9110"/>
                    </a:lnTo>
                    <a:lnTo>
                      <a:pt x="7110" y="9110"/>
                    </a:lnTo>
                    <a:cubicBezTo>
                      <a:pt x="7110" y="9110"/>
                      <a:pt x="7109" y="9109"/>
                      <a:pt x="7109" y="9109"/>
                    </a:cubicBezTo>
                    <a:close/>
                    <a:moveTo>
                      <a:pt x="5295" y="9220"/>
                    </a:moveTo>
                    <a:cubicBezTo>
                      <a:pt x="5320" y="9220"/>
                      <a:pt x="5324" y="9251"/>
                      <a:pt x="5299" y="9276"/>
                    </a:cubicBezTo>
                    <a:cubicBezTo>
                      <a:pt x="5266" y="9309"/>
                      <a:pt x="5238" y="9323"/>
                      <a:pt x="5223" y="9323"/>
                    </a:cubicBezTo>
                    <a:cubicBezTo>
                      <a:pt x="5198" y="9323"/>
                      <a:pt x="5201" y="9290"/>
                      <a:pt x="5251" y="9240"/>
                    </a:cubicBezTo>
                    <a:cubicBezTo>
                      <a:pt x="5269" y="9226"/>
                      <a:pt x="5284" y="9220"/>
                      <a:pt x="5295" y="9220"/>
                    </a:cubicBezTo>
                    <a:close/>
                    <a:moveTo>
                      <a:pt x="4847" y="9454"/>
                    </a:moveTo>
                    <a:lnTo>
                      <a:pt x="4847" y="9454"/>
                    </a:lnTo>
                    <a:cubicBezTo>
                      <a:pt x="4847" y="9455"/>
                      <a:pt x="4848" y="9455"/>
                      <a:pt x="4848" y="9456"/>
                    </a:cubicBezTo>
                    <a:lnTo>
                      <a:pt x="4848" y="9456"/>
                    </a:lnTo>
                    <a:cubicBezTo>
                      <a:pt x="4848" y="9455"/>
                      <a:pt x="4847" y="9455"/>
                      <a:pt x="4847" y="9454"/>
                    </a:cubicBezTo>
                    <a:close/>
                    <a:moveTo>
                      <a:pt x="4751" y="9907"/>
                    </a:moveTo>
                    <a:lnTo>
                      <a:pt x="4751" y="9907"/>
                    </a:lnTo>
                    <a:cubicBezTo>
                      <a:pt x="4750" y="9908"/>
                      <a:pt x="4748" y="9910"/>
                      <a:pt x="4747" y="9912"/>
                    </a:cubicBezTo>
                    <a:lnTo>
                      <a:pt x="4747" y="9912"/>
                    </a:lnTo>
                    <a:cubicBezTo>
                      <a:pt x="4750" y="9909"/>
                      <a:pt x="4751" y="9907"/>
                      <a:pt x="4751" y="9907"/>
                    </a:cubicBezTo>
                    <a:close/>
                    <a:moveTo>
                      <a:pt x="3737" y="10927"/>
                    </a:moveTo>
                    <a:cubicBezTo>
                      <a:pt x="3727" y="10927"/>
                      <a:pt x="3715" y="10931"/>
                      <a:pt x="3704" y="10942"/>
                    </a:cubicBezTo>
                    <a:lnTo>
                      <a:pt x="3692" y="11002"/>
                    </a:lnTo>
                    <a:cubicBezTo>
                      <a:pt x="3783" y="10975"/>
                      <a:pt x="3769" y="10927"/>
                      <a:pt x="3737" y="10927"/>
                    </a:cubicBezTo>
                    <a:close/>
                    <a:moveTo>
                      <a:pt x="2918" y="11859"/>
                    </a:moveTo>
                    <a:cubicBezTo>
                      <a:pt x="2920" y="11861"/>
                      <a:pt x="2922" y="11862"/>
                      <a:pt x="2924" y="11864"/>
                    </a:cubicBezTo>
                    <a:lnTo>
                      <a:pt x="2924" y="11864"/>
                    </a:lnTo>
                    <a:cubicBezTo>
                      <a:pt x="2921" y="11862"/>
                      <a:pt x="2919" y="11861"/>
                      <a:pt x="2918" y="11859"/>
                    </a:cubicBezTo>
                    <a:close/>
                    <a:moveTo>
                      <a:pt x="2630" y="14039"/>
                    </a:moveTo>
                    <a:cubicBezTo>
                      <a:pt x="2638" y="14039"/>
                      <a:pt x="2644" y="14045"/>
                      <a:pt x="2644" y="14062"/>
                    </a:cubicBezTo>
                    <a:cubicBezTo>
                      <a:pt x="2644" y="14098"/>
                      <a:pt x="2608" y="14133"/>
                      <a:pt x="2584" y="14157"/>
                    </a:cubicBezTo>
                    <a:cubicBezTo>
                      <a:pt x="2572" y="14145"/>
                      <a:pt x="2537" y="14133"/>
                      <a:pt x="2572" y="14086"/>
                    </a:cubicBezTo>
                    <a:cubicBezTo>
                      <a:pt x="2588" y="14062"/>
                      <a:pt x="2614" y="14039"/>
                      <a:pt x="2630" y="14039"/>
                    </a:cubicBezTo>
                    <a:close/>
                    <a:moveTo>
                      <a:pt x="703" y="14538"/>
                    </a:moveTo>
                    <a:cubicBezTo>
                      <a:pt x="704" y="14539"/>
                      <a:pt x="705" y="14540"/>
                      <a:pt x="707" y="14541"/>
                    </a:cubicBezTo>
                    <a:lnTo>
                      <a:pt x="707" y="14541"/>
                    </a:lnTo>
                    <a:cubicBezTo>
                      <a:pt x="706" y="14540"/>
                      <a:pt x="704" y="14539"/>
                      <a:pt x="703" y="14538"/>
                    </a:cubicBezTo>
                    <a:close/>
                    <a:moveTo>
                      <a:pt x="1911" y="15203"/>
                    </a:moveTo>
                    <a:cubicBezTo>
                      <a:pt x="1918" y="15203"/>
                      <a:pt x="1924" y="15210"/>
                      <a:pt x="1929" y="15227"/>
                    </a:cubicBezTo>
                    <a:lnTo>
                      <a:pt x="1929" y="15227"/>
                    </a:lnTo>
                    <a:cubicBezTo>
                      <a:pt x="1925" y="15259"/>
                      <a:pt x="1904" y="15292"/>
                      <a:pt x="1882" y="15324"/>
                    </a:cubicBezTo>
                    <a:cubicBezTo>
                      <a:pt x="1858" y="15312"/>
                      <a:pt x="1834" y="15288"/>
                      <a:pt x="1858" y="15253"/>
                    </a:cubicBezTo>
                    <a:cubicBezTo>
                      <a:pt x="1880" y="15223"/>
                      <a:pt x="1898" y="15203"/>
                      <a:pt x="1911" y="15203"/>
                    </a:cubicBezTo>
                    <a:close/>
                    <a:moveTo>
                      <a:pt x="20575" y="1"/>
                    </a:moveTo>
                    <a:cubicBezTo>
                      <a:pt x="20551" y="1"/>
                      <a:pt x="20622" y="48"/>
                      <a:pt x="20563" y="48"/>
                    </a:cubicBezTo>
                    <a:cubicBezTo>
                      <a:pt x="20539" y="54"/>
                      <a:pt x="20512" y="57"/>
                      <a:pt x="20484" y="57"/>
                    </a:cubicBezTo>
                    <a:cubicBezTo>
                      <a:pt x="20456" y="57"/>
                      <a:pt x="20426" y="54"/>
                      <a:pt x="20396" y="48"/>
                    </a:cubicBezTo>
                    <a:cubicBezTo>
                      <a:pt x="20372" y="42"/>
                      <a:pt x="20348" y="39"/>
                      <a:pt x="20323" y="39"/>
                    </a:cubicBezTo>
                    <a:cubicBezTo>
                      <a:pt x="20298" y="39"/>
                      <a:pt x="20271" y="42"/>
                      <a:pt x="20241" y="48"/>
                    </a:cubicBezTo>
                    <a:cubicBezTo>
                      <a:pt x="20170" y="72"/>
                      <a:pt x="20206" y="132"/>
                      <a:pt x="20134" y="132"/>
                    </a:cubicBezTo>
                    <a:cubicBezTo>
                      <a:pt x="20107" y="132"/>
                      <a:pt x="20087" y="91"/>
                      <a:pt x="20064" y="91"/>
                    </a:cubicBezTo>
                    <a:cubicBezTo>
                      <a:pt x="20056" y="91"/>
                      <a:pt x="20048" y="96"/>
                      <a:pt x="20039" y="108"/>
                    </a:cubicBezTo>
                    <a:cubicBezTo>
                      <a:pt x="19991" y="155"/>
                      <a:pt x="20015" y="215"/>
                      <a:pt x="19932" y="239"/>
                    </a:cubicBezTo>
                    <a:lnTo>
                      <a:pt x="19920" y="203"/>
                    </a:lnTo>
                    <a:cubicBezTo>
                      <a:pt x="19908" y="191"/>
                      <a:pt x="19920" y="179"/>
                      <a:pt x="19932" y="179"/>
                    </a:cubicBezTo>
                    <a:cubicBezTo>
                      <a:pt x="19932" y="177"/>
                      <a:pt x="19930" y="175"/>
                      <a:pt x="19927" y="175"/>
                    </a:cubicBezTo>
                    <a:cubicBezTo>
                      <a:pt x="19904" y="175"/>
                      <a:pt x="19799" y="251"/>
                      <a:pt x="19789" y="251"/>
                    </a:cubicBezTo>
                    <a:cubicBezTo>
                      <a:pt x="19765" y="263"/>
                      <a:pt x="19744" y="263"/>
                      <a:pt x="19725" y="263"/>
                    </a:cubicBezTo>
                    <a:cubicBezTo>
                      <a:pt x="19706" y="263"/>
                      <a:pt x="19688" y="263"/>
                      <a:pt x="19670" y="275"/>
                    </a:cubicBezTo>
                    <a:cubicBezTo>
                      <a:pt x="19634" y="298"/>
                      <a:pt x="19622" y="322"/>
                      <a:pt x="19575" y="334"/>
                    </a:cubicBezTo>
                    <a:cubicBezTo>
                      <a:pt x="19527" y="358"/>
                      <a:pt x="19491" y="358"/>
                      <a:pt x="19444" y="370"/>
                    </a:cubicBezTo>
                    <a:cubicBezTo>
                      <a:pt x="19360" y="370"/>
                      <a:pt x="19348" y="441"/>
                      <a:pt x="19289" y="453"/>
                    </a:cubicBezTo>
                    <a:cubicBezTo>
                      <a:pt x="19276" y="458"/>
                      <a:pt x="19264" y="460"/>
                      <a:pt x="19252" y="460"/>
                    </a:cubicBezTo>
                    <a:cubicBezTo>
                      <a:pt x="19220" y="460"/>
                      <a:pt x="19191" y="446"/>
                      <a:pt x="19159" y="446"/>
                    </a:cubicBezTo>
                    <a:cubicBezTo>
                      <a:pt x="19147" y="446"/>
                      <a:pt x="19135" y="448"/>
                      <a:pt x="19122" y="453"/>
                    </a:cubicBezTo>
                    <a:cubicBezTo>
                      <a:pt x="19051" y="489"/>
                      <a:pt x="19051" y="536"/>
                      <a:pt x="19015" y="560"/>
                    </a:cubicBezTo>
                    <a:cubicBezTo>
                      <a:pt x="19009" y="563"/>
                      <a:pt x="19003" y="565"/>
                      <a:pt x="18998" y="565"/>
                    </a:cubicBezTo>
                    <a:cubicBezTo>
                      <a:pt x="18959" y="565"/>
                      <a:pt x="18930" y="498"/>
                      <a:pt x="18920" y="477"/>
                    </a:cubicBezTo>
                    <a:cubicBezTo>
                      <a:pt x="18896" y="513"/>
                      <a:pt x="18872" y="548"/>
                      <a:pt x="18848" y="596"/>
                    </a:cubicBezTo>
                    <a:cubicBezTo>
                      <a:pt x="18831" y="627"/>
                      <a:pt x="18816" y="638"/>
                      <a:pt x="18804" y="638"/>
                    </a:cubicBezTo>
                    <a:cubicBezTo>
                      <a:pt x="18785" y="638"/>
                      <a:pt x="18772" y="606"/>
                      <a:pt x="18765" y="584"/>
                    </a:cubicBezTo>
                    <a:lnTo>
                      <a:pt x="18765" y="584"/>
                    </a:lnTo>
                    <a:cubicBezTo>
                      <a:pt x="18777" y="644"/>
                      <a:pt x="18586" y="667"/>
                      <a:pt x="18610" y="715"/>
                    </a:cubicBezTo>
                    <a:cubicBezTo>
                      <a:pt x="18586" y="709"/>
                      <a:pt x="18563" y="706"/>
                      <a:pt x="18539" y="706"/>
                    </a:cubicBezTo>
                    <a:cubicBezTo>
                      <a:pt x="18515" y="706"/>
                      <a:pt x="18491" y="709"/>
                      <a:pt x="18467" y="715"/>
                    </a:cubicBezTo>
                    <a:cubicBezTo>
                      <a:pt x="18479" y="751"/>
                      <a:pt x="18443" y="751"/>
                      <a:pt x="18396" y="775"/>
                    </a:cubicBezTo>
                    <a:cubicBezTo>
                      <a:pt x="18348" y="798"/>
                      <a:pt x="18313" y="858"/>
                      <a:pt x="18241" y="882"/>
                    </a:cubicBezTo>
                    <a:cubicBezTo>
                      <a:pt x="18233" y="882"/>
                      <a:pt x="18162" y="850"/>
                      <a:pt x="18108" y="850"/>
                    </a:cubicBezTo>
                    <a:cubicBezTo>
                      <a:pt x="18081" y="850"/>
                      <a:pt x="18059" y="858"/>
                      <a:pt x="18051" y="882"/>
                    </a:cubicBezTo>
                    <a:cubicBezTo>
                      <a:pt x="18051" y="906"/>
                      <a:pt x="18158" y="977"/>
                      <a:pt x="18074" y="977"/>
                    </a:cubicBezTo>
                    <a:cubicBezTo>
                      <a:pt x="18048" y="977"/>
                      <a:pt x="18031" y="972"/>
                      <a:pt x="18016" y="972"/>
                    </a:cubicBezTo>
                    <a:cubicBezTo>
                      <a:pt x="17997" y="972"/>
                      <a:pt x="17982" y="980"/>
                      <a:pt x="17955" y="1013"/>
                    </a:cubicBezTo>
                    <a:cubicBezTo>
                      <a:pt x="17955" y="1013"/>
                      <a:pt x="17943" y="1060"/>
                      <a:pt x="17932" y="1060"/>
                    </a:cubicBezTo>
                    <a:cubicBezTo>
                      <a:pt x="17896" y="1048"/>
                      <a:pt x="17955" y="953"/>
                      <a:pt x="17920" y="953"/>
                    </a:cubicBezTo>
                    <a:cubicBezTo>
                      <a:pt x="17916" y="952"/>
                      <a:pt x="17912" y="951"/>
                      <a:pt x="17909" y="951"/>
                    </a:cubicBezTo>
                    <a:cubicBezTo>
                      <a:pt x="17884" y="951"/>
                      <a:pt x="17884" y="989"/>
                      <a:pt x="17884" y="989"/>
                    </a:cubicBezTo>
                    <a:cubicBezTo>
                      <a:pt x="17860" y="1025"/>
                      <a:pt x="17836" y="1025"/>
                      <a:pt x="17801" y="1037"/>
                    </a:cubicBezTo>
                    <a:cubicBezTo>
                      <a:pt x="17836" y="1025"/>
                      <a:pt x="17812" y="1013"/>
                      <a:pt x="17801" y="1001"/>
                    </a:cubicBezTo>
                    <a:lnTo>
                      <a:pt x="17801" y="1001"/>
                    </a:lnTo>
                    <a:cubicBezTo>
                      <a:pt x="17812" y="1025"/>
                      <a:pt x="17741" y="1025"/>
                      <a:pt x="17717" y="1037"/>
                    </a:cubicBezTo>
                    <a:cubicBezTo>
                      <a:pt x="17717" y="1037"/>
                      <a:pt x="17729" y="1060"/>
                      <a:pt x="17717" y="1072"/>
                    </a:cubicBezTo>
                    <a:cubicBezTo>
                      <a:pt x="17694" y="1096"/>
                      <a:pt x="17656" y="1114"/>
                      <a:pt x="17625" y="1114"/>
                    </a:cubicBezTo>
                    <a:cubicBezTo>
                      <a:pt x="17609" y="1114"/>
                      <a:pt x="17595" y="1109"/>
                      <a:pt x="17586" y="1096"/>
                    </a:cubicBezTo>
                    <a:cubicBezTo>
                      <a:pt x="17583" y="1090"/>
                      <a:pt x="17571" y="1087"/>
                      <a:pt x="17556" y="1087"/>
                    </a:cubicBezTo>
                    <a:cubicBezTo>
                      <a:pt x="17514" y="1087"/>
                      <a:pt x="17447" y="1109"/>
                      <a:pt x="17455" y="1144"/>
                    </a:cubicBezTo>
                    <a:cubicBezTo>
                      <a:pt x="17420" y="1167"/>
                      <a:pt x="17312" y="1179"/>
                      <a:pt x="17336" y="1227"/>
                    </a:cubicBezTo>
                    <a:cubicBezTo>
                      <a:pt x="17229" y="1227"/>
                      <a:pt x="16967" y="1227"/>
                      <a:pt x="16931" y="1358"/>
                    </a:cubicBezTo>
                    <a:cubicBezTo>
                      <a:pt x="16918" y="1321"/>
                      <a:pt x="16906" y="1307"/>
                      <a:pt x="16894" y="1307"/>
                    </a:cubicBezTo>
                    <a:cubicBezTo>
                      <a:pt x="16851" y="1307"/>
                      <a:pt x="16813" y="1477"/>
                      <a:pt x="16768" y="1477"/>
                    </a:cubicBezTo>
                    <a:cubicBezTo>
                      <a:pt x="16767" y="1477"/>
                      <a:pt x="16766" y="1477"/>
                      <a:pt x="16765" y="1477"/>
                    </a:cubicBezTo>
                    <a:cubicBezTo>
                      <a:pt x="16729" y="1470"/>
                      <a:pt x="16703" y="1450"/>
                      <a:pt x="16674" y="1450"/>
                    </a:cubicBezTo>
                    <a:cubicBezTo>
                      <a:pt x="16655" y="1450"/>
                      <a:pt x="16634" y="1460"/>
                      <a:pt x="16610" y="1489"/>
                    </a:cubicBezTo>
                    <a:cubicBezTo>
                      <a:pt x="16586" y="1537"/>
                      <a:pt x="16562" y="1584"/>
                      <a:pt x="16550" y="1644"/>
                    </a:cubicBezTo>
                    <a:cubicBezTo>
                      <a:pt x="16518" y="1627"/>
                      <a:pt x="16524" y="1594"/>
                      <a:pt x="16497" y="1594"/>
                    </a:cubicBezTo>
                    <a:cubicBezTo>
                      <a:pt x="16485" y="1594"/>
                      <a:pt x="16465" y="1601"/>
                      <a:pt x="16431" y="1620"/>
                    </a:cubicBezTo>
                    <a:cubicBezTo>
                      <a:pt x="16372" y="1656"/>
                      <a:pt x="16443" y="1679"/>
                      <a:pt x="16372" y="1703"/>
                    </a:cubicBezTo>
                    <a:cubicBezTo>
                      <a:pt x="16360" y="1679"/>
                      <a:pt x="16360" y="1620"/>
                      <a:pt x="16312" y="1620"/>
                    </a:cubicBezTo>
                    <a:cubicBezTo>
                      <a:pt x="16307" y="1619"/>
                      <a:pt x="16302" y="1618"/>
                      <a:pt x="16296" y="1618"/>
                    </a:cubicBezTo>
                    <a:cubicBezTo>
                      <a:pt x="16250" y="1618"/>
                      <a:pt x="16194" y="1659"/>
                      <a:pt x="16205" y="1691"/>
                    </a:cubicBezTo>
                    <a:cubicBezTo>
                      <a:pt x="16217" y="1715"/>
                      <a:pt x="16086" y="1775"/>
                      <a:pt x="16062" y="1787"/>
                    </a:cubicBezTo>
                    <a:cubicBezTo>
                      <a:pt x="16042" y="1797"/>
                      <a:pt x="15942" y="1851"/>
                      <a:pt x="15892" y="1851"/>
                    </a:cubicBezTo>
                    <a:cubicBezTo>
                      <a:pt x="15884" y="1851"/>
                      <a:pt x="15877" y="1850"/>
                      <a:pt x="15872" y="1846"/>
                    </a:cubicBezTo>
                    <a:cubicBezTo>
                      <a:pt x="15849" y="1833"/>
                      <a:pt x="15824" y="1826"/>
                      <a:pt x="15798" y="1826"/>
                    </a:cubicBezTo>
                    <a:cubicBezTo>
                      <a:pt x="15756" y="1826"/>
                      <a:pt x="15715" y="1845"/>
                      <a:pt x="15693" y="1882"/>
                    </a:cubicBezTo>
                    <a:cubicBezTo>
                      <a:pt x="15657" y="1906"/>
                      <a:pt x="15669" y="1941"/>
                      <a:pt x="15622" y="1965"/>
                    </a:cubicBezTo>
                    <a:cubicBezTo>
                      <a:pt x="15574" y="1989"/>
                      <a:pt x="15526" y="2013"/>
                      <a:pt x="15479" y="2013"/>
                    </a:cubicBezTo>
                    <a:cubicBezTo>
                      <a:pt x="15467" y="2013"/>
                      <a:pt x="15265" y="2084"/>
                      <a:pt x="15288" y="2096"/>
                    </a:cubicBezTo>
                    <a:cubicBezTo>
                      <a:pt x="15360" y="2144"/>
                      <a:pt x="15169" y="2180"/>
                      <a:pt x="15110" y="2203"/>
                    </a:cubicBezTo>
                    <a:cubicBezTo>
                      <a:pt x="15062" y="2227"/>
                      <a:pt x="15014" y="2251"/>
                      <a:pt x="14979" y="2275"/>
                    </a:cubicBezTo>
                    <a:cubicBezTo>
                      <a:pt x="14931" y="2310"/>
                      <a:pt x="14943" y="2299"/>
                      <a:pt x="14955" y="2310"/>
                    </a:cubicBezTo>
                    <a:cubicBezTo>
                      <a:pt x="14967" y="2322"/>
                      <a:pt x="14884" y="2346"/>
                      <a:pt x="14872" y="2346"/>
                    </a:cubicBezTo>
                    <a:cubicBezTo>
                      <a:pt x="14848" y="2370"/>
                      <a:pt x="14812" y="2382"/>
                      <a:pt x="14788" y="2406"/>
                    </a:cubicBezTo>
                    <a:cubicBezTo>
                      <a:pt x="14759" y="2425"/>
                      <a:pt x="14696" y="2486"/>
                      <a:pt x="14662" y="2486"/>
                    </a:cubicBezTo>
                    <a:cubicBezTo>
                      <a:pt x="14655" y="2486"/>
                      <a:pt x="14649" y="2483"/>
                      <a:pt x="14645" y="2477"/>
                    </a:cubicBezTo>
                    <a:cubicBezTo>
                      <a:pt x="14642" y="2467"/>
                      <a:pt x="14631" y="2462"/>
                      <a:pt x="14617" y="2462"/>
                    </a:cubicBezTo>
                    <a:cubicBezTo>
                      <a:pt x="14582" y="2462"/>
                      <a:pt x="14524" y="2488"/>
                      <a:pt x="14491" y="2513"/>
                    </a:cubicBezTo>
                    <a:cubicBezTo>
                      <a:pt x="14443" y="2549"/>
                      <a:pt x="14514" y="2561"/>
                      <a:pt x="14443" y="2596"/>
                    </a:cubicBezTo>
                    <a:cubicBezTo>
                      <a:pt x="14434" y="2578"/>
                      <a:pt x="14432" y="2553"/>
                      <a:pt x="14410" y="2553"/>
                    </a:cubicBezTo>
                    <a:cubicBezTo>
                      <a:pt x="14403" y="2553"/>
                      <a:pt x="14395" y="2555"/>
                      <a:pt x="14383" y="2561"/>
                    </a:cubicBezTo>
                    <a:cubicBezTo>
                      <a:pt x="14301" y="2581"/>
                      <a:pt x="14450" y="2611"/>
                      <a:pt x="14522" y="2611"/>
                    </a:cubicBezTo>
                    <a:cubicBezTo>
                      <a:pt x="14534" y="2611"/>
                      <a:pt x="14544" y="2610"/>
                      <a:pt x="14550" y="2608"/>
                    </a:cubicBezTo>
                    <a:lnTo>
                      <a:pt x="14562" y="2596"/>
                    </a:lnTo>
                    <a:cubicBezTo>
                      <a:pt x="14599" y="2587"/>
                      <a:pt x="14657" y="2549"/>
                      <a:pt x="14687" y="2549"/>
                    </a:cubicBezTo>
                    <a:cubicBezTo>
                      <a:pt x="14696" y="2549"/>
                      <a:pt x="14702" y="2552"/>
                      <a:pt x="14705" y="2561"/>
                    </a:cubicBezTo>
                    <a:cubicBezTo>
                      <a:pt x="14733" y="2561"/>
                      <a:pt x="14793" y="2515"/>
                      <a:pt x="14827" y="2515"/>
                    </a:cubicBezTo>
                    <a:cubicBezTo>
                      <a:pt x="14836" y="2515"/>
                      <a:pt x="14843" y="2518"/>
                      <a:pt x="14848" y="2525"/>
                    </a:cubicBezTo>
                    <a:cubicBezTo>
                      <a:pt x="14848" y="2513"/>
                      <a:pt x="14753" y="2465"/>
                      <a:pt x="14812" y="2441"/>
                    </a:cubicBezTo>
                    <a:cubicBezTo>
                      <a:pt x="14836" y="2424"/>
                      <a:pt x="14872" y="2424"/>
                      <a:pt x="14907" y="2424"/>
                    </a:cubicBezTo>
                    <a:cubicBezTo>
                      <a:pt x="14943" y="2424"/>
                      <a:pt x="14979" y="2424"/>
                      <a:pt x="15003" y="2406"/>
                    </a:cubicBezTo>
                    <a:cubicBezTo>
                      <a:pt x="15014" y="2382"/>
                      <a:pt x="14979" y="2370"/>
                      <a:pt x="14979" y="2370"/>
                    </a:cubicBezTo>
                    <a:cubicBezTo>
                      <a:pt x="14967" y="2346"/>
                      <a:pt x="15014" y="2322"/>
                      <a:pt x="15050" y="2299"/>
                    </a:cubicBezTo>
                    <a:cubicBezTo>
                      <a:pt x="15065" y="2291"/>
                      <a:pt x="15112" y="2275"/>
                      <a:pt x="15143" y="2275"/>
                    </a:cubicBezTo>
                    <a:cubicBezTo>
                      <a:pt x="15161" y="2275"/>
                      <a:pt x="15174" y="2281"/>
                      <a:pt x="15169" y="2299"/>
                    </a:cubicBezTo>
                    <a:cubicBezTo>
                      <a:pt x="15145" y="2358"/>
                      <a:pt x="15014" y="2418"/>
                      <a:pt x="15074" y="2441"/>
                    </a:cubicBezTo>
                    <a:cubicBezTo>
                      <a:pt x="15084" y="2447"/>
                      <a:pt x="15095" y="2449"/>
                      <a:pt x="15106" y="2449"/>
                    </a:cubicBezTo>
                    <a:cubicBezTo>
                      <a:pt x="15145" y="2449"/>
                      <a:pt x="15184" y="2419"/>
                      <a:pt x="15193" y="2382"/>
                    </a:cubicBezTo>
                    <a:cubicBezTo>
                      <a:pt x="15193" y="2326"/>
                      <a:pt x="15331" y="2256"/>
                      <a:pt x="15402" y="2256"/>
                    </a:cubicBezTo>
                    <a:cubicBezTo>
                      <a:pt x="15423" y="2256"/>
                      <a:pt x="15438" y="2262"/>
                      <a:pt x="15443" y="2275"/>
                    </a:cubicBezTo>
                    <a:cubicBezTo>
                      <a:pt x="15443" y="2263"/>
                      <a:pt x="15407" y="2215"/>
                      <a:pt x="15443" y="2203"/>
                    </a:cubicBezTo>
                    <a:cubicBezTo>
                      <a:pt x="15466" y="2180"/>
                      <a:pt x="15546" y="2146"/>
                      <a:pt x="15528" y="2111"/>
                    </a:cubicBezTo>
                    <a:lnTo>
                      <a:pt x="15528" y="2111"/>
                    </a:lnTo>
                    <a:cubicBezTo>
                      <a:pt x="15536" y="2122"/>
                      <a:pt x="15551" y="2127"/>
                      <a:pt x="15572" y="2127"/>
                    </a:cubicBezTo>
                    <a:cubicBezTo>
                      <a:pt x="15672" y="2127"/>
                      <a:pt x="15897" y="2018"/>
                      <a:pt x="15955" y="1989"/>
                    </a:cubicBezTo>
                    <a:cubicBezTo>
                      <a:pt x="16067" y="1944"/>
                      <a:pt x="16158" y="1857"/>
                      <a:pt x="16228" y="1757"/>
                    </a:cubicBezTo>
                    <a:lnTo>
                      <a:pt x="16228" y="1757"/>
                    </a:lnTo>
                    <a:cubicBezTo>
                      <a:pt x="16208" y="1791"/>
                      <a:pt x="16177" y="1858"/>
                      <a:pt x="16205" y="1858"/>
                    </a:cubicBezTo>
                    <a:lnTo>
                      <a:pt x="16265" y="1822"/>
                    </a:lnTo>
                    <a:cubicBezTo>
                      <a:pt x="16272" y="1819"/>
                      <a:pt x="16274" y="1817"/>
                      <a:pt x="16276" y="1817"/>
                    </a:cubicBezTo>
                    <a:lnTo>
                      <a:pt x="16276" y="1817"/>
                    </a:lnTo>
                    <a:cubicBezTo>
                      <a:pt x="16279" y="1817"/>
                      <a:pt x="16272" y="1826"/>
                      <a:pt x="16288" y="1834"/>
                    </a:cubicBezTo>
                    <a:cubicBezTo>
                      <a:pt x="16296" y="1838"/>
                      <a:pt x="16310" y="1841"/>
                      <a:pt x="16323" y="1841"/>
                    </a:cubicBezTo>
                    <a:cubicBezTo>
                      <a:pt x="16351" y="1841"/>
                      <a:pt x="16380" y="1830"/>
                      <a:pt x="16372" y="1799"/>
                    </a:cubicBezTo>
                    <a:cubicBezTo>
                      <a:pt x="16348" y="1751"/>
                      <a:pt x="16336" y="1763"/>
                      <a:pt x="16396" y="1739"/>
                    </a:cubicBezTo>
                    <a:cubicBezTo>
                      <a:pt x="16431" y="1715"/>
                      <a:pt x="16467" y="1703"/>
                      <a:pt x="16491" y="1691"/>
                    </a:cubicBezTo>
                    <a:cubicBezTo>
                      <a:pt x="16510" y="1691"/>
                      <a:pt x="16521" y="1707"/>
                      <a:pt x="16531" y="1707"/>
                    </a:cubicBezTo>
                    <a:cubicBezTo>
                      <a:pt x="16534" y="1707"/>
                      <a:pt x="16536" y="1706"/>
                      <a:pt x="16538" y="1703"/>
                    </a:cubicBezTo>
                    <a:lnTo>
                      <a:pt x="16681" y="1632"/>
                    </a:lnTo>
                    <a:cubicBezTo>
                      <a:pt x="16777" y="1596"/>
                      <a:pt x="16705" y="1525"/>
                      <a:pt x="16681" y="1525"/>
                    </a:cubicBezTo>
                    <a:cubicBezTo>
                      <a:pt x="16688" y="1523"/>
                      <a:pt x="16697" y="1522"/>
                      <a:pt x="16706" y="1522"/>
                    </a:cubicBezTo>
                    <a:cubicBezTo>
                      <a:pt x="16765" y="1522"/>
                      <a:pt x="16867" y="1548"/>
                      <a:pt x="16908" y="1548"/>
                    </a:cubicBezTo>
                    <a:cubicBezTo>
                      <a:pt x="16955" y="1537"/>
                      <a:pt x="17003" y="1525"/>
                      <a:pt x="16943" y="1513"/>
                    </a:cubicBezTo>
                    <a:cubicBezTo>
                      <a:pt x="16908" y="1513"/>
                      <a:pt x="16836" y="1477"/>
                      <a:pt x="16931" y="1453"/>
                    </a:cubicBezTo>
                    <a:lnTo>
                      <a:pt x="17074" y="1453"/>
                    </a:lnTo>
                    <a:cubicBezTo>
                      <a:pt x="17086" y="1459"/>
                      <a:pt x="17095" y="1462"/>
                      <a:pt x="17103" y="1462"/>
                    </a:cubicBezTo>
                    <a:cubicBezTo>
                      <a:pt x="17110" y="1462"/>
                      <a:pt x="17116" y="1459"/>
                      <a:pt x="17122" y="1453"/>
                    </a:cubicBezTo>
                    <a:cubicBezTo>
                      <a:pt x="17110" y="1453"/>
                      <a:pt x="17062" y="1406"/>
                      <a:pt x="17074" y="1394"/>
                    </a:cubicBezTo>
                    <a:cubicBezTo>
                      <a:pt x="17077" y="1388"/>
                      <a:pt x="17088" y="1386"/>
                      <a:pt x="17102" y="1386"/>
                    </a:cubicBezTo>
                    <a:cubicBezTo>
                      <a:pt x="17143" y="1386"/>
                      <a:pt x="17217" y="1406"/>
                      <a:pt x="17217" y="1406"/>
                    </a:cubicBezTo>
                    <a:cubicBezTo>
                      <a:pt x="17245" y="1411"/>
                      <a:pt x="17263" y="1414"/>
                      <a:pt x="17273" y="1414"/>
                    </a:cubicBezTo>
                    <a:cubicBezTo>
                      <a:pt x="17327" y="1414"/>
                      <a:pt x="17159" y="1346"/>
                      <a:pt x="17170" y="1346"/>
                    </a:cubicBezTo>
                    <a:cubicBezTo>
                      <a:pt x="17170" y="1342"/>
                      <a:pt x="17191" y="1342"/>
                      <a:pt x="17218" y="1342"/>
                    </a:cubicBezTo>
                    <a:lnTo>
                      <a:pt x="17218" y="1342"/>
                    </a:lnTo>
                    <a:cubicBezTo>
                      <a:pt x="17273" y="1342"/>
                      <a:pt x="17352" y="1342"/>
                      <a:pt x="17336" y="1310"/>
                    </a:cubicBezTo>
                    <a:lnTo>
                      <a:pt x="17336" y="1310"/>
                    </a:lnTo>
                    <a:cubicBezTo>
                      <a:pt x="17340" y="1317"/>
                      <a:pt x="17348" y="1320"/>
                      <a:pt x="17361" y="1320"/>
                    </a:cubicBezTo>
                    <a:cubicBezTo>
                      <a:pt x="17439" y="1320"/>
                      <a:pt x="17666" y="1212"/>
                      <a:pt x="17717" y="1191"/>
                    </a:cubicBezTo>
                    <a:cubicBezTo>
                      <a:pt x="17777" y="1167"/>
                      <a:pt x="17836" y="1120"/>
                      <a:pt x="17896" y="1096"/>
                    </a:cubicBezTo>
                    <a:cubicBezTo>
                      <a:pt x="17914" y="1085"/>
                      <a:pt x="17931" y="1082"/>
                      <a:pt x="17945" y="1082"/>
                    </a:cubicBezTo>
                    <a:cubicBezTo>
                      <a:pt x="17962" y="1082"/>
                      <a:pt x="17977" y="1086"/>
                      <a:pt x="17989" y="1086"/>
                    </a:cubicBezTo>
                    <a:cubicBezTo>
                      <a:pt x="17999" y="1086"/>
                      <a:pt x="18007" y="1083"/>
                      <a:pt x="18015" y="1072"/>
                    </a:cubicBezTo>
                    <a:cubicBezTo>
                      <a:pt x="18051" y="1037"/>
                      <a:pt x="18062" y="989"/>
                      <a:pt x="18098" y="977"/>
                    </a:cubicBezTo>
                    <a:lnTo>
                      <a:pt x="18098" y="977"/>
                    </a:lnTo>
                    <a:cubicBezTo>
                      <a:pt x="18098" y="977"/>
                      <a:pt x="18061" y="1088"/>
                      <a:pt x="18081" y="1088"/>
                    </a:cubicBezTo>
                    <a:cubicBezTo>
                      <a:pt x="18086" y="1088"/>
                      <a:pt x="18095" y="1080"/>
                      <a:pt x="18110" y="1060"/>
                    </a:cubicBezTo>
                    <a:cubicBezTo>
                      <a:pt x="18146" y="1025"/>
                      <a:pt x="18217" y="1001"/>
                      <a:pt x="18205" y="965"/>
                    </a:cubicBezTo>
                    <a:cubicBezTo>
                      <a:pt x="18193" y="917"/>
                      <a:pt x="18301" y="941"/>
                      <a:pt x="18289" y="906"/>
                    </a:cubicBezTo>
                    <a:lnTo>
                      <a:pt x="18289" y="906"/>
                    </a:lnTo>
                    <a:cubicBezTo>
                      <a:pt x="18299" y="935"/>
                      <a:pt x="18316" y="956"/>
                      <a:pt x="18369" y="956"/>
                    </a:cubicBezTo>
                    <a:cubicBezTo>
                      <a:pt x="18380" y="956"/>
                      <a:pt x="18393" y="955"/>
                      <a:pt x="18408" y="953"/>
                    </a:cubicBezTo>
                    <a:cubicBezTo>
                      <a:pt x="18455" y="941"/>
                      <a:pt x="18432" y="822"/>
                      <a:pt x="18479" y="786"/>
                    </a:cubicBezTo>
                    <a:cubicBezTo>
                      <a:pt x="18509" y="760"/>
                      <a:pt x="18535" y="749"/>
                      <a:pt x="18559" y="749"/>
                    </a:cubicBezTo>
                    <a:cubicBezTo>
                      <a:pt x="18630" y="749"/>
                      <a:pt x="18673" y="846"/>
                      <a:pt x="18682" y="882"/>
                    </a:cubicBezTo>
                    <a:cubicBezTo>
                      <a:pt x="18717" y="810"/>
                      <a:pt x="18753" y="739"/>
                      <a:pt x="18801" y="679"/>
                    </a:cubicBezTo>
                    <a:cubicBezTo>
                      <a:pt x="18836" y="703"/>
                      <a:pt x="18884" y="727"/>
                      <a:pt x="18920" y="727"/>
                    </a:cubicBezTo>
                    <a:cubicBezTo>
                      <a:pt x="18908" y="691"/>
                      <a:pt x="18991" y="679"/>
                      <a:pt x="19027" y="656"/>
                    </a:cubicBezTo>
                    <a:cubicBezTo>
                      <a:pt x="19063" y="644"/>
                      <a:pt x="19122" y="572"/>
                      <a:pt x="19110" y="560"/>
                    </a:cubicBezTo>
                    <a:lnTo>
                      <a:pt x="19110" y="560"/>
                    </a:lnTo>
                    <a:cubicBezTo>
                      <a:pt x="19144" y="577"/>
                      <a:pt x="19136" y="630"/>
                      <a:pt x="19170" y="630"/>
                    </a:cubicBezTo>
                    <a:cubicBezTo>
                      <a:pt x="19185" y="630"/>
                      <a:pt x="19206" y="620"/>
                      <a:pt x="19241" y="596"/>
                    </a:cubicBezTo>
                    <a:cubicBezTo>
                      <a:pt x="19283" y="572"/>
                      <a:pt x="19313" y="560"/>
                      <a:pt x="19333" y="560"/>
                    </a:cubicBezTo>
                    <a:cubicBezTo>
                      <a:pt x="19354" y="560"/>
                      <a:pt x="19366" y="572"/>
                      <a:pt x="19372" y="596"/>
                    </a:cubicBezTo>
                    <a:cubicBezTo>
                      <a:pt x="19432" y="584"/>
                      <a:pt x="19396" y="560"/>
                      <a:pt x="19420" y="536"/>
                    </a:cubicBezTo>
                    <a:cubicBezTo>
                      <a:pt x="19432" y="513"/>
                      <a:pt x="19515" y="501"/>
                      <a:pt x="19551" y="465"/>
                    </a:cubicBezTo>
                    <a:cubicBezTo>
                      <a:pt x="19586" y="441"/>
                      <a:pt x="19551" y="417"/>
                      <a:pt x="19563" y="394"/>
                    </a:cubicBezTo>
                    <a:cubicBezTo>
                      <a:pt x="19574" y="371"/>
                      <a:pt x="19638" y="370"/>
                      <a:pt x="19635" y="350"/>
                    </a:cubicBezTo>
                    <a:lnTo>
                      <a:pt x="19635" y="350"/>
                    </a:lnTo>
                    <a:cubicBezTo>
                      <a:pt x="19641" y="370"/>
                      <a:pt x="19641" y="377"/>
                      <a:pt x="19655" y="377"/>
                    </a:cubicBezTo>
                    <a:cubicBezTo>
                      <a:pt x="19664" y="377"/>
                      <a:pt x="19679" y="374"/>
                      <a:pt x="19706" y="370"/>
                    </a:cubicBezTo>
                    <a:lnTo>
                      <a:pt x="19825" y="322"/>
                    </a:lnTo>
                    <a:lnTo>
                      <a:pt x="19825" y="322"/>
                    </a:lnTo>
                    <a:cubicBezTo>
                      <a:pt x="19825" y="334"/>
                      <a:pt x="19848" y="370"/>
                      <a:pt x="19801" y="394"/>
                    </a:cubicBezTo>
                    <a:cubicBezTo>
                      <a:pt x="19789" y="405"/>
                      <a:pt x="19753" y="405"/>
                      <a:pt x="19765" y="429"/>
                    </a:cubicBezTo>
                    <a:cubicBezTo>
                      <a:pt x="19884" y="394"/>
                      <a:pt x="19884" y="334"/>
                      <a:pt x="19967" y="263"/>
                    </a:cubicBezTo>
                    <a:cubicBezTo>
                      <a:pt x="19984" y="251"/>
                      <a:pt x="19995" y="246"/>
                      <a:pt x="20002" y="246"/>
                    </a:cubicBezTo>
                    <a:cubicBezTo>
                      <a:pt x="20029" y="246"/>
                      <a:pt x="19991" y="322"/>
                      <a:pt x="19991" y="322"/>
                    </a:cubicBezTo>
                    <a:cubicBezTo>
                      <a:pt x="20015" y="298"/>
                      <a:pt x="20039" y="286"/>
                      <a:pt x="20063" y="275"/>
                    </a:cubicBezTo>
                    <a:cubicBezTo>
                      <a:pt x="20081" y="248"/>
                      <a:pt x="20092" y="234"/>
                      <a:pt x="20116" y="234"/>
                    </a:cubicBezTo>
                    <a:cubicBezTo>
                      <a:pt x="20124" y="234"/>
                      <a:pt x="20134" y="236"/>
                      <a:pt x="20146" y="239"/>
                    </a:cubicBezTo>
                    <a:cubicBezTo>
                      <a:pt x="20152" y="240"/>
                      <a:pt x="20160" y="241"/>
                      <a:pt x="20170" y="241"/>
                    </a:cubicBezTo>
                    <a:cubicBezTo>
                      <a:pt x="20230" y="241"/>
                      <a:pt x="20339" y="209"/>
                      <a:pt x="20277" y="167"/>
                    </a:cubicBezTo>
                    <a:cubicBezTo>
                      <a:pt x="20301" y="167"/>
                      <a:pt x="20313" y="144"/>
                      <a:pt x="20325" y="144"/>
                    </a:cubicBezTo>
                    <a:cubicBezTo>
                      <a:pt x="20326" y="143"/>
                      <a:pt x="20326" y="142"/>
                      <a:pt x="20327" y="142"/>
                    </a:cubicBezTo>
                    <a:lnTo>
                      <a:pt x="20327" y="142"/>
                    </a:lnTo>
                    <a:cubicBezTo>
                      <a:pt x="20335" y="142"/>
                      <a:pt x="20326" y="204"/>
                      <a:pt x="20337" y="215"/>
                    </a:cubicBezTo>
                    <a:lnTo>
                      <a:pt x="20396" y="215"/>
                    </a:lnTo>
                    <a:cubicBezTo>
                      <a:pt x="20477" y="175"/>
                      <a:pt x="20481" y="100"/>
                      <a:pt x="20574" y="100"/>
                    </a:cubicBezTo>
                    <a:cubicBezTo>
                      <a:pt x="20591" y="100"/>
                      <a:pt x="20611" y="102"/>
                      <a:pt x="20634" y="108"/>
                    </a:cubicBezTo>
                    <a:cubicBezTo>
                      <a:pt x="20622" y="132"/>
                      <a:pt x="20622" y="167"/>
                      <a:pt x="20634" y="203"/>
                    </a:cubicBezTo>
                    <a:cubicBezTo>
                      <a:pt x="20649" y="232"/>
                      <a:pt x="20676" y="248"/>
                      <a:pt x="20704" y="248"/>
                    </a:cubicBezTo>
                    <a:cubicBezTo>
                      <a:pt x="20721" y="248"/>
                      <a:pt x="20739" y="241"/>
                      <a:pt x="20753" y="227"/>
                    </a:cubicBezTo>
                    <a:lnTo>
                      <a:pt x="20753" y="227"/>
                    </a:lnTo>
                    <a:cubicBezTo>
                      <a:pt x="20741" y="263"/>
                      <a:pt x="20753" y="310"/>
                      <a:pt x="20789" y="334"/>
                    </a:cubicBezTo>
                    <a:cubicBezTo>
                      <a:pt x="20798" y="325"/>
                      <a:pt x="20825" y="262"/>
                      <a:pt x="20852" y="262"/>
                    </a:cubicBezTo>
                    <a:cubicBezTo>
                      <a:pt x="20863" y="262"/>
                      <a:pt x="20874" y="271"/>
                      <a:pt x="20884" y="298"/>
                    </a:cubicBezTo>
                    <a:cubicBezTo>
                      <a:pt x="20896" y="346"/>
                      <a:pt x="20860" y="382"/>
                      <a:pt x="20896" y="441"/>
                    </a:cubicBezTo>
                    <a:cubicBezTo>
                      <a:pt x="20944" y="501"/>
                      <a:pt x="20956" y="477"/>
                      <a:pt x="20980" y="525"/>
                    </a:cubicBezTo>
                    <a:cubicBezTo>
                      <a:pt x="20944" y="536"/>
                      <a:pt x="21003" y="715"/>
                      <a:pt x="20991" y="763"/>
                    </a:cubicBezTo>
                    <a:cubicBezTo>
                      <a:pt x="20991" y="779"/>
                      <a:pt x="20996" y="785"/>
                      <a:pt x="21003" y="785"/>
                    </a:cubicBezTo>
                    <a:cubicBezTo>
                      <a:pt x="21017" y="785"/>
                      <a:pt x="21043" y="758"/>
                      <a:pt x="21056" y="758"/>
                    </a:cubicBezTo>
                    <a:cubicBezTo>
                      <a:pt x="21059" y="758"/>
                      <a:pt x="21061" y="760"/>
                      <a:pt x="21063" y="763"/>
                    </a:cubicBezTo>
                    <a:cubicBezTo>
                      <a:pt x="21099" y="822"/>
                      <a:pt x="20980" y="870"/>
                      <a:pt x="20968" y="870"/>
                    </a:cubicBezTo>
                    <a:cubicBezTo>
                      <a:pt x="20956" y="870"/>
                      <a:pt x="20920" y="953"/>
                      <a:pt x="20908" y="977"/>
                    </a:cubicBezTo>
                    <a:cubicBezTo>
                      <a:pt x="20872" y="1048"/>
                      <a:pt x="20837" y="1108"/>
                      <a:pt x="20777" y="1167"/>
                    </a:cubicBezTo>
                    <a:cubicBezTo>
                      <a:pt x="20777" y="1179"/>
                      <a:pt x="20680" y="1287"/>
                      <a:pt x="20650" y="1287"/>
                    </a:cubicBezTo>
                    <a:cubicBezTo>
                      <a:pt x="20649" y="1287"/>
                      <a:pt x="20647" y="1287"/>
                      <a:pt x="20646" y="1287"/>
                    </a:cubicBezTo>
                    <a:cubicBezTo>
                      <a:pt x="20624" y="1276"/>
                      <a:pt x="20703" y="1165"/>
                      <a:pt x="20679" y="1165"/>
                    </a:cubicBezTo>
                    <a:cubicBezTo>
                      <a:pt x="20677" y="1165"/>
                      <a:pt x="20674" y="1166"/>
                      <a:pt x="20670" y="1167"/>
                    </a:cubicBezTo>
                    <a:cubicBezTo>
                      <a:pt x="20646" y="1179"/>
                      <a:pt x="20438" y="1318"/>
                      <a:pt x="20443" y="1345"/>
                    </a:cubicBezTo>
                    <a:lnTo>
                      <a:pt x="20443" y="1345"/>
                    </a:lnTo>
                    <a:cubicBezTo>
                      <a:pt x="20437" y="1326"/>
                      <a:pt x="20419" y="1318"/>
                      <a:pt x="20396" y="1318"/>
                    </a:cubicBezTo>
                    <a:cubicBezTo>
                      <a:pt x="20376" y="1318"/>
                      <a:pt x="20351" y="1323"/>
                      <a:pt x="20325" y="1334"/>
                    </a:cubicBezTo>
                    <a:cubicBezTo>
                      <a:pt x="20277" y="1346"/>
                      <a:pt x="20229" y="1358"/>
                      <a:pt x="20194" y="1394"/>
                    </a:cubicBezTo>
                    <a:cubicBezTo>
                      <a:pt x="20158" y="1406"/>
                      <a:pt x="20158" y="1441"/>
                      <a:pt x="20122" y="1465"/>
                    </a:cubicBezTo>
                    <a:cubicBezTo>
                      <a:pt x="20069" y="1495"/>
                      <a:pt x="20021" y="1501"/>
                      <a:pt x="19975" y="1501"/>
                    </a:cubicBezTo>
                    <a:cubicBezTo>
                      <a:pt x="19944" y="1501"/>
                      <a:pt x="19914" y="1498"/>
                      <a:pt x="19883" y="1498"/>
                    </a:cubicBezTo>
                    <a:cubicBezTo>
                      <a:pt x="19868" y="1498"/>
                      <a:pt x="19852" y="1499"/>
                      <a:pt x="19837" y="1501"/>
                    </a:cubicBezTo>
                    <a:cubicBezTo>
                      <a:pt x="19801" y="1501"/>
                      <a:pt x="19813" y="1513"/>
                      <a:pt x="19813" y="1525"/>
                    </a:cubicBezTo>
                    <a:cubicBezTo>
                      <a:pt x="19777" y="1537"/>
                      <a:pt x="19741" y="1548"/>
                      <a:pt x="19717" y="1560"/>
                    </a:cubicBezTo>
                    <a:cubicBezTo>
                      <a:pt x="19658" y="1584"/>
                      <a:pt x="19610" y="1632"/>
                      <a:pt x="19539" y="1656"/>
                    </a:cubicBezTo>
                    <a:cubicBezTo>
                      <a:pt x="19491" y="1668"/>
                      <a:pt x="19444" y="1679"/>
                      <a:pt x="19396" y="1691"/>
                    </a:cubicBezTo>
                    <a:cubicBezTo>
                      <a:pt x="19360" y="1691"/>
                      <a:pt x="19313" y="1703"/>
                      <a:pt x="19301" y="1727"/>
                    </a:cubicBezTo>
                    <a:cubicBezTo>
                      <a:pt x="19277" y="1751"/>
                      <a:pt x="19086" y="1810"/>
                      <a:pt x="19027" y="1834"/>
                    </a:cubicBezTo>
                    <a:cubicBezTo>
                      <a:pt x="19003" y="1846"/>
                      <a:pt x="18848" y="1965"/>
                      <a:pt x="18848" y="1965"/>
                    </a:cubicBezTo>
                    <a:cubicBezTo>
                      <a:pt x="18836" y="1965"/>
                      <a:pt x="18860" y="1918"/>
                      <a:pt x="18860" y="1906"/>
                    </a:cubicBezTo>
                    <a:lnTo>
                      <a:pt x="18860" y="1906"/>
                    </a:lnTo>
                    <a:lnTo>
                      <a:pt x="18777" y="1965"/>
                    </a:lnTo>
                    <a:cubicBezTo>
                      <a:pt x="18777" y="1977"/>
                      <a:pt x="18729" y="2049"/>
                      <a:pt x="18717" y="2060"/>
                    </a:cubicBezTo>
                    <a:cubicBezTo>
                      <a:pt x="18705" y="2060"/>
                      <a:pt x="18705" y="2025"/>
                      <a:pt x="18682" y="2025"/>
                    </a:cubicBezTo>
                    <a:cubicBezTo>
                      <a:pt x="18634" y="2025"/>
                      <a:pt x="18598" y="2037"/>
                      <a:pt x="18563" y="2060"/>
                    </a:cubicBezTo>
                    <a:cubicBezTo>
                      <a:pt x="18529" y="2085"/>
                      <a:pt x="18484" y="2116"/>
                      <a:pt x="18452" y="2116"/>
                    </a:cubicBezTo>
                    <a:cubicBezTo>
                      <a:pt x="18438" y="2116"/>
                      <a:pt x="18427" y="2111"/>
                      <a:pt x="18420" y="2096"/>
                    </a:cubicBezTo>
                    <a:cubicBezTo>
                      <a:pt x="18420" y="2108"/>
                      <a:pt x="18384" y="2156"/>
                      <a:pt x="18396" y="2168"/>
                    </a:cubicBezTo>
                    <a:cubicBezTo>
                      <a:pt x="18380" y="2157"/>
                      <a:pt x="18364" y="2151"/>
                      <a:pt x="18344" y="2151"/>
                    </a:cubicBezTo>
                    <a:cubicBezTo>
                      <a:pt x="18321" y="2151"/>
                      <a:pt x="18292" y="2160"/>
                      <a:pt x="18253" y="2180"/>
                    </a:cubicBezTo>
                    <a:cubicBezTo>
                      <a:pt x="18217" y="2191"/>
                      <a:pt x="18170" y="2203"/>
                      <a:pt x="18134" y="2227"/>
                    </a:cubicBezTo>
                    <a:cubicBezTo>
                      <a:pt x="18122" y="2251"/>
                      <a:pt x="18134" y="2251"/>
                      <a:pt x="18122" y="2263"/>
                    </a:cubicBezTo>
                    <a:cubicBezTo>
                      <a:pt x="18039" y="2287"/>
                      <a:pt x="18003" y="2275"/>
                      <a:pt x="17932" y="2310"/>
                    </a:cubicBezTo>
                    <a:cubicBezTo>
                      <a:pt x="17903" y="2320"/>
                      <a:pt x="17790" y="2368"/>
                      <a:pt x="17740" y="2368"/>
                    </a:cubicBezTo>
                    <a:cubicBezTo>
                      <a:pt x="17728" y="2368"/>
                      <a:pt x="17720" y="2365"/>
                      <a:pt x="17717" y="2358"/>
                    </a:cubicBezTo>
                    <a:lnTo>
                      <a:pt x="17717" y="2358"/>
                    </a:lnTo>
                    <a:cubicBezTo>
                      <a:pt x="17634" y="2394"/>
                      <a:pt x="17729" y="2418"/>
                      <a:pt x="17681" y="2453"/>
                    </a:cubicBezTo>
                    <a:cubicBezTo>
                      <a:pt x="17675" y="2457"/>
                      <a:pt x="17665" y="2458"/>
                      <a:pt x="17656" y="2458"/>
                    </a:cubicBezTo>
                    <a:cubicBezTo>
                      <a:pt x="17633" y="2458"/>
                      <a:pt x="17607" y="2450"/>
                      <a:pt x="17598" y="2441"/>
                    </a:cubicBezTo>
                    <a:cubicBezTo>
                      <a:pt x="17574" y="2441"/>
                      <a:pt x="17551" y="2441"/>
                      <a:pt x="17527" y="2453"/>
                    </a:cubicBezTo>
                    <a:cubicBezTo>
                      <a:pt x="17474" y="2464"/>
                      <a:pt x="17320" y="2604"/>
                      <a:pt x="17268" y="2604"/>
                    </a:cubicBezTo>
                    <a:cubicBezTo>
                      <a:pt x="17262" y="2604"/>
                      <a:pt x="17258" y="2603"/>
                      <a:pt x="17255" y="2600"/>
                    </a:cubicBezTo>
                    <a:lnTo>
                      <a:pt x="17255" y="2600"/>
                    </a:lnTo>
                    <a:cubicBezTo>
                      <a:pt x="17266" y="2620"/>
                      <a:pt x="17274" y="2693"/>
                      <a:pt x="17241" y="2715"/>
                    </a:cubicBezTo>
                    <a:cubicBezTo>
                      <a:pt x="17238" y="2717"/>
                      <a:pt x="17234" y="2718"/>
                      <a:pt x="17231" y="2718"/>
                    </a:cubicBezTo>
                    <a:cubicBezTo>
                      <a:pt x="17211" y="2718"/>
                      <a:pt x="17193" y="2691"/>
                      <a:pt x="17193" y="2691"/>
                    </a:cubicBezTo>
                    <a:cubicBezTo>
                      <a:pt x="17170" y="2691"/>
                      <a:pt x="17158" y="2691"/>
                      <a:pt x="17134" y="2703"/>
                    </a:cubicBezTo>
                    <a:cubicBezTo>
                      <a:pt x="17098" y="2703"/>
                      <a:pt x="17050" y="2715"/>
                      <a:pt x="17027" y="2739"/>
                    </a:cubicBezTo>
                    <a:cubicBezTo>
                      <a:pt x="17003" y="2751"/>
                      <a:pt x="16991" y="2763"/>
                      <a:pt x="16967" y="2763"/>
                    </a:cubicBezTo>
                    <a:cubicBezTo>
                      <a:pt x="16955" y="2751"/>
                      <a:pt x="16979" y="2680"/>
                      <a:pt x="16967" y="2680"/>
                    </a:cubicBezTo>
                    <a:cubicBezTo>
                      <a:pt x="16943" y="2680"/>
                      <a:pt x="16872" y="2763"/>
                      <a:pt x="16848" y="2775"/>
                    </a:cubicBezTo>
                    <a:cubicBezTo>
                      <a:pt x="16765" y="2811"/>
                      <a:pt x="16669" y="2834"/>
                      <a:pt x="16586" y="2846"/>
                    </a:cubicBezTo>
                    <a:cubicBezTo>
                      <a:pt x="16491" y="2870"/>
                      <a:pt x="16634" y="2977"/>
                      <a:pt x="16491" y="2977"/>
                    </a:cubicBezTo>
                    <a:cubicBezTo>
                      <a:pt x="16459" y="2977"/>
                      <a:pt x="16434" y="2973"/>
                      <a:pt x="16408" y="2973"/>
                    </a:cubicBezTo>
                    <a:cubicBezTo>
                      <a:pt x="16376" y="2973"/>
                      <a:pt x="16341" y="2980"/>
                      <a:pt x="16288" y="3013"/>
                    </a:cubicBezTo>
                    <a:cubicBezTo>
                      <a:pt x="16269" y="3022"/>
                      <a:pt x="16235" y="3101"/>
                      <a:pt x="16204" y="3101"/>
                    </a:cubicBezTo>
                    <a:cubicBezTo>
                      <a:pt x="16196" y="3101"/>
                      <a:pt x="16188" y="3096"/>
                      <a:pt x="16181" y="3084"/>
                    </a:cubicBezTo>
                    <a:cubicBezTo>
                      <a:pt x="16172" y="3075"/>
                      <a:pt x="16162" y="3071"/>
                      <a:pt x="16152" y="3071"/>
                    </a:cubicBezTo>
                    <a:cubicBezTo>
                      <a:pt x="16108" y="3071"/>
                      <a:pt x="16055" y="3141"/>
                      <a:pt x="16027" y="3180"/>
                    </a:cubicBezTo>
                    <a:cubicBezTo>
                      <a:pt x="15993" y="3227"/>
                      <a:pt x="15959" y="3232"/>
                      <a:pt x="15924" y="3232"/>
                    </a:cubicBezTo>
                    <a:cubicBezTo>
                      <a:pt x="15913" y="3232"/>
                      <a:pt x="15902" y="3232"/>
                      <a:pt x="15891" y="3232"/>
                    </a:cubicBezTo>
                    <a:cubicBezTo>
                      <a:pt x="15874" y="3232"/>
                      <a:pt x="15855" y="3233"/>
                      <a:pt x="15836" y="3239"/>
                    </a:cubicBezTo>
                    <a:cubicBezTo>
                      <a:pt x="15753" y="3275"/>
                      <a:pt x="15848" y="3323"/>
                      <a:pt x="15836" y="3358"/>
                    </a:cubicBezTo>
                    <a:cubicBezTo>
                      <a:pt x="15833" y="3363"/>
                      <a:pt x="15825" y="3365"/>
                      <a:pt x="15814" y="3365"/>
                    </a:cubicBezTo>
                    <a:cubicBezTo>
                      <a:pt x="15788" y="3365"/>
                      <a:pt x="15747" y="3356"/>
                      <a:pt x="15717" y="3356"/>
                    </a:cubicBezTo>
                    <a:cubicBezTo>
                      <a:pt x="15699" y="3356"/>
                      <a:pt x="15685" y="3360"/>
                      <a:pt x="15681" y="3370"/>
                    </a:cubicBezTo>
                    <a:cubicBezTo>
                      <a:pt x="15681" y="3382"/>
                      <a:pt x="15717" y="3382"/>
                      <a:pt x="15705" y="3406"/>
                    </a:cubicBezTo>
                    <a:cubicBezTo>
                      <a:pt x="15681" y="3430"/>
                      <a:pt x="15657" y="3442"/>
                      <a:pt x="15634" y="3442"/>
                    </a:cubicBezTo>
                    <a:cubicBezTo>
                      <a:pt x="15583" y="3442"/>
                      <a:pt x="15619" y="3389"/>
                      <a:pt x="15563" y="3389"/>
                    </a:cubicBezTo>
                    <a:cubicBezTo>
                      <a:pt x="15554" y="3389"/>
                      <a:pt x="15542" y="3391"/>
                      <a:pt x="15526" y="3394"/>
                    </a:cubicBezTo>
                    <a:cubicBezTo>
                      <a:pt x="15384" y="3453"/>
                      <a:pt x="15253" y="3525"/>
                      <a:pt x="15134" y="3608"/>
                    </a:cubicBezTo>
                    <a:cubicBezTo>
                      <a:pt x="15110" y="3632"/>
                      <a:pt x="15086" y="3656"/>
                      <a:pt x="15050" y="3668"/>
                    </a:cubicBezTo>
                    <a:cubicBezTo>
                      <a:pt x="15039" y="3688"/>
                      <a:pt x="15030" y="3696"/>
                      <a:pt x="15023" y="3696"/>
                    </a:cubicBezTo>
                    <a:cubicBezTo>
                      <a:pt x="15002" y="3696"/>
                      <a:pt x="15000" y="3620"/>
                      <a:pt x="14991" y="3620"/>
                    </a:cubicBezTo>
                    <a:lnTo>
                      <a:pt x="14991" y="3620"/>
                    </a:lnTo>
                    <a:cubicBezTo>
                      <a:pt x="14924" y="3654"/>
                      <a:pt x="14992" y="3728"/>
                      <a:pt x="14895" y="3728"/>
                    </a:cubicBezTo>
                    <a:cubicBezTo>
                      <a:pt x="14888" y="3728"/>
                      <a:pt x="14880" y="3728"/>
                      <a:pt x="14872" y="3727"/>
                    </a:cubicBezTo>
                    <a:cubicBezTo>
                      <a:pt x="14860" y="3739"/>
                      <a:pt x="14836" y="3751"/>
                      <a:pt x="14824" y="3763"/>
                    </a:cubicBezTo>
                    <a:cubicBezTo>
                      <a:pt x="14781" y="3785"/>
                      <a:pt x="14550" y="3984"/>
                      <a:pt x="14491" y="3984"/>
                    </a:cubicBezTo>
                    <a:cubicBezTo>
                      <a:pt x="14485" y="3984"/>
                      <a:pt x="14481" y="3982"/>
                      <a:pt x="14479" y="3977"/>
                    </a:cubicBezTo>
                    <a:lnTo>
                      <a:pt x="14383" y="4120"/>
                    </a:lnTo>
                    <a:cubicBezTo>
                      <a:pt x="14379" y="4107"/>
                      <a:pt x="14367" y="4102"/>
                      <a:pt x="14350" y="4102"/>
                    </a:cubicBezTo>
                    <a:cubicBezTo>
                      <a:pt x="14322" y="4102"/>
                      <a:pt x="14283" y="4117"/>
                      <a:pt x="14252" y="4132"/>
                    </a:cubicBezTo>
                    <a:cubicBezTo>
                      <a:pt x="14238" y="4140"/>
                      <a:pt x="14225" y="4142"/>
                      <a:pt x="14214" y="4142"/>
                    </a:cubicBezTo>
                    <a:cubicBezTo>
                      <a:pt x="14189" y="4142"/>
                      <a:pt x="14170" y="4128"/>
                      <a:pt x="14145" y="4120"/>
                    </a:cubicBezTo>
                    <a:cubicBezTo>
                      <a:pt x="14143" y="4120"/>
                      <a:pt x="14141" y="4119"/>
                      <a:pt x="14139" y="4119"/>
                    </a:cubicBezTo>
                    <a:cubicBezTo>
                      <a:pt x="14098" y="4119"/>
                      <a:pt x="14096" y="4241"/>
                      <a:pt x="14050" y="4275"/>
                    </a:cubicBezTo>
                    <a:cubicBezTo>
                      <a:pt x="14050" y="4263"/>
                      <a:pt x="14026" y="4180"/>
                      <a:pt x="14002" y="4180"/>
                    </a:cubicBezTo>
                    <a:cubicBezTo>
                      <a:pt x="13955" y="4204"/>
                      <a:pt x="13883" y="4275"/>
                      <a:pt x="13895" y="4299"/>
                    </a:cubicBezTo>
                    <a:cubicBezTo>
                      <a:pt x="13907" y="4335"/>
                      <a:pt x="13955" y="4323"/>
                      <a:pt x="13907" y="4346"/>
                    </a:cubicBezTo>
                    <a:cubicBezTo>
                      <a:pt x="13899" y="4355"/>
                      <a:pt x="13884" y="4363"/>
                      <a:pt x="13868" y="4363"/>
                    </a:cubicBezTo>
                    <a:cubicBezTo>
                      <a:pt x="13862" y="4363"/>
                      <a:pt x="13855" y="4362"/>
                      <a:pt x="13848" y="4358"/>
                    </a:cubicBezTo>
                    <a:cubicBezTo>
                      <a:pt x="13800" y="4346"/>
                      <a:pt x="13812" y="4287"/>
                      <a:pt x="13776" y="4275"/>
                    </a:cubicBezTo>
                    <a:lnTo>
                      <a:pt x="13764" y="4335"/>
                    </a:lnTo>
                    <a:cubicBezTo>
                      <a:pt x="13741" y="4370"/>
                      <a:pt x="13717" y="4394"/>
                      <a:pt x="13681" y="4418"/>
                    </a:cubicBezTo>
                    <a:cubicBezTo>
                      <a:pt x="13645" y="4430"/>
                      <a:pt x="13633" y="4418"/>
                      <a:pt x="13621" y="4442"/>
                    </a:cubicBezTo>
                    <a:cubicBezTo>
                      <a:pt x="13610" y="4466"/>
                      <a:pt x="13586" y="4489"/>
                      <a:pt x="13586" y="4513"/>
                    </a:cubicBezTo>
                    <a:cubicBezTo>
                      <a:pt x="13579" y="4526"/>
                      <a:pt x="13570" y="4530"/>
                      <a:pt x="13559" y="4530"/>
                    </a:cubicBezTo>
                    <a:cubicBezTo>
                      <a:pt x="13542" y="4530"/>
                      <a:pt x="13522" y="4520"/>
                      <a:pt x="13505" y="4520"/>
                    </a:cubicBezTo>
                    <a:cubicBezTo>
                      <a:pt x="13494" y="4520"/>
                      <a:pt x="13485" y="4524"/>
                      <a:pt x="13479" y="4537"/>
                    </a:cubicBezTo>
                    <a:cubicBezTo>
                      <a:pt x="13455" y="4561"/>
                      <a:pt x="13467" y="4585"/>
                      <a:pt x="13443" y="4608"/>
                    </a:cubicBezTo>
                    <a:cubicBezTo>
                      <a:pt x="13419" y="4620"/>
                      <a:pt x="13395" y="4644"/>
                      <a:pt x="13360" y="4656"/>
                    </a:cubicBezTo>
                    <a:cubicBezTo>
                      <a:pt x="13416" y="4628"/>
                      <a:pt x="13472" y="4555"/>
                      <a:pt x="13435" y="4555"/>
                    </a:cubicBezTo>
                    <a:cubicBezTo>
                      <a:pt x="13425" y="4555"/>
                      <a:pt x="13408" y="4560"/>
                      <a:pt x="13383" y="4573"/>
                    </a:cubicBezTo>
                    <a:cubicBezTo>
                      <a:pt x="13337" y="4596"/>
                      <a:pt x="13245" y="4665"/>
                      <a:pt x="13263" y="4701"/>
                    </a:cubicBezTo>
                    <a:lnTo>
                      <a:pt x="13263" y="4701"/>
                    </a:lnTo>
                    <a:cubicBezTo>
                      <a:pt x="13257" y="4693"/>
                      <a:pt x="13247" y="4689"/>
                      <a:pt x="13234" y="4689"/>
                    </a:cubicBezTo>
                    <a:cubicBezTo>
                      <a:pt x="13146" y="4689"/>
                      <a:pt x="12907" y="4853"/>
                      <a:pt x="12836" y="4894"/>
                    </a:cubicBezTo>
                    <a:cubicBezTo>
                      <a:pt x="12764" y="4954"/>
                      <a:pt x="12812" y="4954"/>
                      <a:pt x="12836" y="5001"/>
                    </a:cubicBezTo>
                    <a:cubicBezTo>
                      <a:pt x="12827" y="5042"/>
                      <a:pt x="12825" y="5060"/>
                      <a:pt x="12805" y="5060"/>
                    </a:cubicBezTo>
                    <a:cubicBezTo>
                      <a:pt x="12796" y="5060"/>
                      <a:pt x="12783" y="5056"/>
                      <a:pt x="12764" y="5049"/>
                    </a:cubicBezTo>
                    <a:cubicBezTo>
                      <a:pt x="12751" y="5029"/>
                      <a:pt x="12726" y="5021"/>
                      <a:pt x="12696" y="5021"/>
                    </a:cubicBezTo>
                    <a:cubicBezTo>
                      <a:pt x="12615" y="5021"/>
                      <a:pt x="12491" y="5077"/>
                      <a:pt x="12431" y="5120"/>
                    </a:cubicBezTo>
                    <a:cubicBezTo>
                      <a:pt x="12371" y="5144"/>
                      <a:pt x="12336" y="5180"/>
                      <a:pt x="12300" y="5228"/>
                    </a:cubicBezTo>
                    <a:cubicBezTo>
                      <a:pt x="12276" y="5287"/>
                      <a:pt x="12228" y="5347"/>
                      <a:pt x="12169" y="5370"/>
                    </a:cubicBezTo>
                    <a:cubicBezTo>
                      <a:pt x="12227" y="5337"/>
                      <a:pt x="12245" y="5293"/>
                      <a:pt x="12214" y="5293"/>
                    </a:cubicBezTo>
                    <a:cubicBezTo>
                      <a:pt x="12200" y="5293"/>
                      <a:pt x="12178" y="5301"/>
                      <a:pt x="12145" y="5323"/>
                    </a:cubicBezTo>
                    <a:cubicBezTo>
                      <a:pt x="12074" y="5370"/>
                      <a:pt x="11990" y="5418"/>
                      <a:pt x="11907" y="5466"/>
                    </a:cubicBezTo>
                    <a:cubicBezTo>
                      <a:pt x="11836" y="5525"/>
                      <a:pt x="11776" y="5561"/>
                      <a:pt x="11764" y="5644"/>
                    </a:cubicBezTo>
                    <a:cubicBezTo>
                      <a:pt x="11764" y="5609"/>
                      <a:pt x="11776" y="5573"/>
                      <a:pt x="11740" y="5561"/>
                    </a:cubicBezTo>
                    <a:cubicBezTo>
                      <a:pt x="11732" y="5555"/>
                      <a:pt x="11723" y="5553"/>
                      <a:pt x="11714" y="5553"/>
                    </a:cubicBezTo>
                    <a:cubicBezTo>
                      <a:pt x="11686" y="5553"/>
                      <a:pt x="11660" y="5578"/>
                      <a:pt x="11669" y="5597"/>
                    </a:cubicBezTo>
                    <a:cubicBezTo>
                      <a:pt x="11669" y="5620"/>
                      <a:pt x="11609" y="5656"/>
                      <a:pt x="11574" y="5680"/>
                    </a:cubicBezTo>
                    <a:cubicBezTo>
                      <a:pt x="11538" y="5716"/>
                      <a:pt x="11574" y="5728"/>
                      <a:pt x="11562" y="5751"/>
                    </a:cubicBezTo>
                    <a:cubicBezTo>
                      <a:pt x="11538" y="5775"/>
                      <a:pt x="11490" y="5763"/>
                      <a:pt x="11455" y="5775"/>
                    </a:cubicBezTo>
                    <a:cubicBezTo>
                      <a:pt x="11431" y="5787"/>
                      <a:pt x="11395" y="5811"/>
                      <a:pt x="11371" y="5835"/>
                    </a:cubicBezTo>
                    <a:cubicBezTo>
                      <a:pt x="11347" y="5847"/>
                      <a:pt x="11312" y="5882"/>
                      <a:pt x="11312" y="5906"/>
                    </a:cubicBezTo>
                    <a:cubicBezTo>
                      <a:pt x="11312" y="5942"/>
                      <a:pt x="11264" y="5954"/>
                      <a:pt x="11228" y="5978"/>
                    </a:cubicBezTo>
                    <a:cubicBezTo>
                      <a:pt x="11222" y="5958"/>
                      <a:pt x="11222" y="5941"/>
                      <a:pt x="11214" y="5941"/>
                    </a:cubicBezTo>
                    <a:cubicBezTo>
                      <a:pt x="11207" y="5941"/>
                      <a:pt x="11195" y="5951"/>
                      <a:pt x="11169" y="5978"/>
                    </a:cubicBezTo>
                    <a:cubicBezTo>
                      <a:pt x="11133" y="6001"/>
                      <a:pt x="11109" y="6037"/>
                      <a:pt x="11074" y="6073"/>
                    </a:cubicBezTo>
                    <a:cubicBezTo>
                      <a:pt x="11074" y="6073"/>
                      <a:pt x="11039" y="6125"/>
                      <a:pt x="11029" y="6125"/>
                    </a:cubicBezTo>
                    <a:cubicBezTo>
                      <a:pt x="11027" y="6125"/>
                      <a:pt x="11026" y="6124"/>
                      <a:pt x="11026" y="6120"/>
                    </a:cubicBezTo>
                    <a:cubicBezTo>
                      <a:pt x="11026" y="6085"/>
                      <a:pt x="11038" y="6085"/>
                      <a:pt x="11026" y="6073"/>
                    </a:cubicBezTo>
                    <a:cubicBezTo>
                      <a:pt x="10966" y="6120"/>
                      <a:pt x="10978" y="6120"/>
                      <a:pt x="10954" y="6156"/>
                    </a:cubicBezTo>
                    <a:cubicBezTo>
                      <a:pt x="10933" y="6199"/>
                      <a:pt x="10902" y="6241"/>
                      <a:pt x="10870" y="6241"/>
                    </a:cubicBezTo>
                    <a:cubicBezTo>
                      <a:pt x="10867" y="6241"/>
                      <a:pt x="10863" y="6241"/>
                      <a:pt x="10859" y="6240"/>
                    </a:cubicBezTo>
                    <a:cubicBezTo>
                      <a:pt x="10827" y="6231"/>
                      <a:pt x="10833" y="6212"/>
                      <a:pt x="10810" y="6212"/>
                    </a:cubicBezTo>
                    <a:cubicBezTo>
                      <a:pt x="10799" y="6212"/>
                      <a:pt x="10782" y="6216"/>
                      <a:pt x="10752" y="6228"/>
                    </a:cubicBezTo>
                    <a:cubicBezTo>
                      <a:pt x="10704" y="6251"/>
                      <a:pt x="10645" y="6275"/>
                      <a:pt x="10597" y="6299"/>
                    </a:cubicBezTo>
                    <a:cubicBezTo>
                      <a:pt x="10550" y="6335"/>
                      <a:pt x="10597" y="6335"/>
                      <a:pt x="10597" y="6359"/>
                    </a:cubicBezTo>
                    <a:cubicBezTo>
                      <a:pt x="10597" y="6371"/>
                      <a:pt x="10573" y="6418"/>
                      <a:pt x="10538" y="6418"/>
                    </a:cubicBezTo>
                    <a:cubicBezTo>
                      <a:pt x="10502" y="6430"/>
                      <a:pt x="10431" y="6454"/>
                      <a:pt x="10442" y="6490"/>
                    </a:cubicBezTo>
                    <a:cubicBezTo>
                      <a:pt x="10435" y="6478"/>
                      <a:pt x="10424" y="6473"/>
                      <a:pt x="10412" y="6473"/>
                    </a:cubicBezTo>
                    <a:cubicBezTo>
                      <a:pt x="10351" y="6473"/>
                      <a:pt x="10244" y="6603"/>
                      <a:pt x="10204" y="6632"/>
                    </a:cubicBezTo>
                    <a:cubicBezTo>
                      <a:pt x="10169" y="6668"/>
                      <a:pt x="10169" y="6644"/>
                      <a:pt x="10121" y="6668"/>
                    </a:cubicBezTo>
                    <a:cubicBezTo>
                      <a:pt x="10073" y="6692"/>
                      <a:pt x="10026" y="6728"/>
                      <a:pt x="9990" y="6752"/>
                    </a:cubicBezTo>
                    <a:cubicBezTo>
                      <a:pt x="9958" y="6773"/>
                      <a:pt x="9777" y="6923"/>
                      <a:pt x="9727" y="6923"/>
                    </a:cubicBezTo>
                    <a:cubicBezTo>
                      <a:pt x="9722" y="6923"/>
                      <a:pt x="9718" y="6921"/>
                      <a:pt x="9716" y="6918"/>
                    </a:cubicBezTo>
                    <a:cubicBezTo>
                      <a:pt x="9657" y="6954"/>
                      <a:pt x="9645" y="6978"/>
                      <a:pt x="9669" y="7013"/>
                    </a:cubicBezTo>
                    <a:cubicBezTo>
                      <a:pt x="9669" y="7049"/>
                      <a:pt x="9657" y="7085"/>
                      <a:pt x="9633" y="7109"/>
                    </a:cubicBezTo>
                    <a:cubicBezTo>
                      <a:pt x="9609" y="7097"/>
                      <a:pt x="9585" y="7085"/>
                      <a:pt x="9550" y="7073"/>
                    </a:cubicBezTo>
                    <a:cubicBezTo>
                      <a:pt x="9502" y="7085"/>
                      <a:pt x="9454" y="7121"/>
                      <a:pt x="9430" y="7156"/>
                    </a:cubicBezTo>
                    <a:cubicBezTo>
                      <a:pt x="9395" y="7204"/>
                      <a:pt x="9371" y="7240"/>
                      <a:pt x="9335" y="7263"/>
                    </a:cubicBezTo>
                    <a:lnTo>
                      <a:pt x="9264" y="7263"/>
                    </a:lnTo>
                    <a:cubicBezTo>
                      <a:pt x="9192" y="7299"/>
                      <a:pt x="9264" y="7383"/>
                      <a:pt x="9216" y="7430"/>
                    </a:cubicBezTo>
                    <a:cubicBezTo>
                      <a:pt x="9200" y="7441"/>
                      <a:pt x="9189" y="7446"/>
                      <a:pt x="9180" y="7446"/>
                    </a:cubicBezTo>
                    <a:cubicBezTo>
                      <a:pt x="9149" y="7446"/>
                      <a:pt x="9154" y="7388"/>
                      <a:pt x="9127" y="7388"/>
                    </a:cubicBezTo>
                    <a:cubicBezTo>
                      <a:pt x="9122" y="7388"/>
                      <a:pt x="9116" y="7390"/>
                      <a:pt x="9109" y="7394"/>
                    </a:cubicBezTo>
                    <a:cubicBezTo>
                      <a:pt x="9014" y="7442"/>
                      <a:pt x="8966" y="7573"/>
                      <a:pt x="8907" y="7644"/>
                    </a:cubicBezTo>
                    <a:cubicBezTo>
                      <a:pt x="8897" y="7654"/>
                      <a:pt x="8806" y="7752"/>
                      <a:pt x="8786" y="7752"/>
                    </a:cubicBezTo>
                    <a:cubicBezTo>
                      <a:pt x="8780" y="7752"/>
                      <a:pt x="8780" y="7745"/>
                      <a:pt x="8788" y="7728"/>
                    </a:cubicBezTo>
                    <a:cubicBezTo>
                      <a:pt x="8847" y="7685"/>
                      <a:pt x="8858" y="7649"/>
                      <a:pt x="8829" y="7649"/>
                    </a:cubicBezTo>
                    <a:cubicBezTo>
                      <a:pt x="8817" y="7649"/>
                      <a:pt x="8799" y="7655"/>
                      <a:pt x="8776" y="7668"/>
                    </a:cubicBezTo>
                    <a:cubicBezTo>
                      <a:pt x="8752" y="7692"/>
                      <a:pt x="8657" y="7764"/>
                      <a:pt x="8692" y="7775"/>
                    </a:cubicBezTo>
                    <a:cubicBezTo>
                      <a:pt x="8704" y="7775"/>
                      <a:pt x="8764" y="7775"/>
                      <a:pt x="8752" y="7811"/>
                    </a:cubicBezTo>
                    <a:cubicBezTo>
                      <a:pt x="8740" y="7835"/>
                      <a:pt x="8537" y="7823"/>
                      <a:pt x="8549" y="7871"/>
                    </a:cubicBezTo>
                    <a:cubicBezTo>
                      <a:pt x="8549" y="7906"/>
                      <a:pt x="8585" y="7906"/>
                      <a:pt x="8585" y="7930"/>
                    </a:cubicBezTo>
                    <a:cubicBezTo>
                      <a:pt x="8585" y="7966"/>
                      <a:pt x="8561" y="7990"/>
                      <a:pt x="8549" y="8025"/>
                    </a:cubicBezTo>
                    <a:cubicBezTo>
                      <a:pt x="8530" y="7999"/>
                      <a:pt x="8517" y="7980"/>
                      <a:pt x="8496" y="7980"/>
                    </a:cubicBezTo>
                    <a:cubicBezTo>
                      <a:pt x="8479" y="7980"/>
                      <a:pt x="8456" y="7993"/>
                      <a:pt x="8418" y="8025"/>
                    </a:cubicBezTo>
                    <a:cubicBezTo>
                      <a:pt x="8395" y="8037"/>
                      <a:pt x="8287" y="8156"/>
                      <a:pt x="8347" y="8156"/>
                    </a:cubicBezTo>
                    <a:lnTo>
                      <a:pt x="8264" y="8216"/>
                    </a:lnTo>
                    <a:cubicBezTo>
                      <a:pt x="8252" y="8204"/>
                      <a:pt x="8252" y="8168"/>
                      <a:pt x="8228" y="8168"/>
                    </a:cubicBezTo>
                    <a:cubicBezTo>
                      <a:pt x="8180" y="8168"/>
                      <a:pt x="8145" y="8192"/>
                      <a:pt x="8109" y="8228"/>
                    </a:cubicBezTo>
                    <a:cubicBezTo>
                      <a:pt x="8053" y="8306"/>
                      <a:pt x="8091" y="8384"/>
                      <a:pt x="7999" y="8384"/>
                    </a:cubicBezTo>
                    <a:cubicBezTo>
                      <a:pt x="7993" y="8384"/>
                      <a:pt x="7986" y="8383"/>
                      <a:pt x="7978" y="8383"/>
                    </a:cubicBezTo>
                    <a:cubicBezTo>
                      <a:pt x="7965" y="8364"/>
                      <a:pt x="7956" y="8357"/>
                      <a:pt x="7949" y="8357"/>
                    </a:cubicBezTo>
                    <a:cubicBezTo>
                      <a:pt x="7925" y="8357"/>
                      <a:pt x="7929" y="8453"/>
                      <a:pt x="7883" y="8490"/>
                    </a:cubicBezTo>
                    <a:cubicBezTo>
                      <a:pt x="7823" y="8537"/>
                      <a:pt x="7752" y="8526"/>
                      <a:pt x="7740" y="8561"/>
                    </a:cubicBezTo>
                    <a:cubicBezTo>
                      <a:pt x="7740" y="8573"/>
                      <a:pt x="7728" y="8657"/>
                      <a:pt x="7728" y="8657"/>
                    </a:cubicBezTo>
                    <a:cubicBezTo>
                      <a:pt x="7693" y="8657"/>
                      <a:pt x="7696" y="8631"/>
                      <a:pt x="7673" y="8631"/>
                    </a:cubicBezTo>
                    <a:cubicBezTo>
                      <a:pt x="7664" y="8631"/>
                      <a:pt x="7652" y="8635"/>
                      <a:pt x="7633" y="8645"/>
                    </a:cubicBezTo>
                    <a:cubicBezTo>
                      <a:pt x="7597" y="8657"/>
                      <a:pt x="7537" y="8692"/>
                      <a:pt x="7549" y="8728"/>
                    </a:cubicBezTo>
                    <a:cubicBezTo>
                      <a:pt x="7549" y="8764"/>
                      <a:pt x="7490" y="8799"/>
                      <a:pt x="7454" y="8823"/>
                    </a:cubicBezTo>
                    <a:cubicBezTo>
                      <a:pt x="7426" y="8852"/>
                      <a:pt x="7442" y="8880"/>
                      <a:pt x="7426" y="8914"/>
                    </a:cubicBezTo>
                    <a:lnTo>
                      <a:pt x="7426" y="8914"/>
                    </a:lnTo>
                    <a:lnTo>
                      <a:pt x="7466" y="8907"/>
                    </a:lnTo>
                    <a:lnTo>
                      <a:pt x="7466" y="8907"/>
                    </a:lnTo>
                    <a:cubicBezTo>
                      <a:pt x="7454" y="8942"/>
                      <a:pt x="7454" y="8966"/>
                      <a:pt x="7406" y="8990"/>
                    </a:cubicBezTo>
                    <a:cubicBezTo>
                      <a:pt x="7396" y="8979"/>
                      <a:pt x="7376" y="8959"/>
                      <a:pt x="7397" y="8930"/>
                    </a:cubicBezTo>
                    <a:lnTo>
                      <a:pt x="7397" y="8930"/>
                    </a:lnTo>
                    <a:lnTo>
                      <a:pt x="7406" y="8942"/>
                    </a:lnTo>
                    <a:cubicBezTo>
                      <a:pt x="7416" y="8933"/>
                      <a:pt x="7422" y="8923"/>
                      <a:pt x="7426" y="8914"/>
                    </a:cubicBezTo>
                    <a:lnTo>
                      <a:pt x="7426" y="8914"/>
                    </a:lnTo>
                    <a:lnTo>
                      <a:pt x="7406" y="8918"/>
                    </a:lnTo>
                    <a:cubicBezTo>
                      <a:pt x="7403" y="8922"/>
                      <a:pt x="7399" y="8926"/>
                      <a:pt x="7397" y="8930"/>
                    </a:cubicBezTo>
                    <a:lnTo>
                      <a:pt x="7397" y="8930"/>
                    </a:lnTo>
                    <a:lnTo>
                      <a:pt x="7371" y="8895"/>
                    </a:lnTo>
                    <a:cubicBezTo>
                      <a:pt x="7347" y="8918"/>
                      <a:pt x="7299" y="8954"/>
                      <a:pt x="7311" y="8978"/>
                    </a:cubicBezTo>
                    <a:cubicBezTo>
                      <a:pt x="7299" y="9026"/>
                      <a:pt x="7287" y="9038"/>
                      <a:pt x="7240" y="9038"/>
                    </a:cubicBezTo>
                    <a:cubicBezTo>
                      <a:pt x="7192" y="9049"/>
                      <a:pt x="7216" y="9073"/>
                      <a:pt x="7228" y="9097"/>
                    </a:cubicBezTo>
                    <a:cubicBezTo>
                      <a:pt x="7240" y="9109"/>
                      <a:pt x="7204" y="9157"/>
                      <a:pt x="7168" y="9180"/>
                    </a:cubicBezTo>
                    <a:lnTo>
                      <a:pt x="7110" y="9110"/>
                    </a:lnTo>
                    <a:lnTo>
                      <a:pt x="7110" y="9110"/>
                    </a:lnTo>
                    <a:cubicBezTo>
                      <a:pt x="7128" y="9137"/>
                      <a:pt x="7025" y="9240"/>
                      <a:pt x="6990" y="9264"/>
                    </a:cubicBezTo>
                    <a:cubicBezTo>
                      <a:pt x="6954" y="9299"/>
                      <a:pt x="6930" y="9288"/>
                      <a:pt x="6883" y="9311"/>
                    </a:cubicBezTo>
                    <a:cubicBezTo>
                      <a:pt x="6716" y="9442"/>
                      <a:pt x="6561" y="9573"/>
                      <a:pt x="6406" y="9728"/>
                    </a:cubicBezTo>
                    <a:cubicBezTo>
                      <a:pt x="6399" y="9725"/>
                      <a:pt x="6393" y="9723"/>
                      <a:pt x="6388" y="9723"/>
                    </a:cubicBezTo>
                    <a:cubicBezTo>
                      <a:pt x="6374" y="9723"/>
                      <a:pt x="6364" y="9732"/>
                      <a:pt x="6347" y="9740"/>
                    </a:cubicBezTo>
                    <a:lnTo>
                      <a:pt x="6275" y="9811"/>
                    </a:lnTo>
                    <a:lnTo>
                      <a:pt x="6049" y="10061"/>
                    </a:lnTo>
                    <a:cubicBezTo>
                      <a:pt x="5942" y="10169"/>
                      <a:pt x="5847" y="10276"/>
                      <a:pt x="5751" y="10407"/>
                    </a:cubicBezTo>
                    <a:cubicBezTo>
                      <a:pt x="5716" y="10442"/>
                      <a:pt x="5692" y="10490"/>
                      <a:pt x="5668" y="10538"/>
                    </a:cubicBezTo>
                    <a:cubicBezTo>
                      <a:pt x="5668" y="10561"/>
                      <a:pt x="5620" y="10597"/>
                      <a:pt x="5609" y="10621"/>
                    </a:cubicBezTo>
                    <a:cubicBezTo>
                      <a:pt x="5617" y="10604"/>
                      <a:pt x="5625" y="10587"/>
                      <a:pt x="5617" y="10587"/>
                    </a:cubicBezTo>
                    <a:cubicBezTo>
                      <a:pt x="5613" y="10587"/>
                      <a:pt x="5607" y="10590"/>
                      <a:pt x="5597" y="10597"/>
                    </a:cubicBezTo>
                    <a:cubicBezTo>
                      <a:pt x="5537" y="10657"/>
                      <a:pt x="5466" y="10716"/>
                      <a:pt x="5406" y="10776"/>
                    </a:cubicBezTo>
                    <a:cubicBezTo>
                      <a:pt x="5382" y="10812"/>
                      <a:pt x="5311" y="10871"/>
                      <a:pt x="5311" y="10907"/>
                    </a:cubicBezTo>
                    <a:cubicBezTo>
                      <a:pt x="5311" y="10942"/>
                      <a:pt x="5370" y="10954"/>
                      <a:pt x="5382" y="10966"/>
                    </a:cubicBezTo>
                    <a:cubicBezTo>
                      <a:pt x="5364" y="10984"/>
                      <a:pt x="5341" y="10993"/>
                      <a:pt x="5317" y="10993"/>
                    </a:cubicBezTo>
                    <a:cubicBezTo>
                      <a:pt x="5293" y="10993"/>
                      <a:pt x="5269" y="10984"/>
                      <a:pt x="5251" y="10966"/>
                    </a:cubicBezTo>
                    <a:cubicBezTo>
                      <a:pt x="5246" y="10963"/>
                      <a:pt x="5240" y="10961"/>
                      <a:pt x="5235" y="10961"/>
                    </a:cubicBezTo>
                    <a:cubicBezTo>
                      <a:pt x="5204" y="10961"/>
                      <a:pt x="5173" y="11011"/>
                      <a:pt x="5132" y="11062"/>
                    </a:cubicBezTo>
                    <a:cubicBezTo>
                      <a:pt x="5073" y="11133"/>
                      <a:pt x="5001" y="11193"/>
                      <a:pt x="4930" y="11252"/>
                    </a:cubicBezTo>
                    <a:cubicBezTo>
                      <a:pt x="4918" y="11264"/>
                      <a:pt x="4882" y="11264"/>
                      <a:pt x="4882" y="11276"/>
                    </a:cubicBezTo>
                    <a:cubicBezTo>
                      <a:pt x="4858" y="11300"/>
                      <a:pt x="4847" y="11335"/>
                      <a:pt x="4835" y="11383"/>
                    </a:cubicBezTo>
                    <a:cubicBezTo>
                      <a:pt x="4799" y="11454"/>
                      <a:pt x="4692" y="11502"/>
                      <a:pt x="4632" y="11562"/>
                    </a:cubicBezTo>
                    <a:cubicBezTo>
                      <a:pt x="4573" y="11609"/>
                      <a:pt x="4585" y="11657"/>
                      <a:pt x="4585" y="11716"/>
                    </a:cubicBezTo>
                    <a:cubicBezTo>
                      <a:pt x="4585" y="11755"/>
                      <a:pt x="4575" y="11767"/>
                      <a:pt x="4563" y="11767"/>
                    </a:cubicBezTo>
                    <a:cubicBezTo>
                      <a:pt x="4541" y="11767"/>
                      <a:pt x="4509" y="11728"/>
                      <a:pt x="4501" y="11728"/>
                    </a:cubicBezTo>
                    <a:cubicBezTo>
                      <a:pt x="4499" y="11728"/>
                      <a:pt x="4497" y="11727"/>
                      <a:pt x="4495" y="11727"/>
                    </a:cubicBezTo>
                    <a:cubicBezTo>
                      <a:pt x="4454" y="11727"/>
                      <a:pt x="4453" y="11836"/>
                      <a:pt x="4442" y="11847"/>
                    </a:cubicBezTo>
                    <a:cubicBezTo>
                      <a:pt x="4418" y="11931"/>
                      <a:pt x="4358" y="11895"/>
                      <a:pt x="4311" y="11931"/>
                    </a:cubicBezTo>
                    <a:cubicBezTo>
                      <a:pt x="4251" y="11966"/>
                      <a:pt x="4204" y="12026"/>
                      <a:pt x="4156" y="12085"/>
                    </a:cubicBezTo>
                    <a:cubicBezTo>
                      <a:pt x="4134" y="12118"/>
                      <a:pt x="4023" y="12280"/>
                      <a:pt x="3977" y="12280"/>
                    </a:cubicBezTo>
                    <a:cubicBezTo>
                      <a:pt x="3972" y="12280"/>
                      <a:pt x="3969" y="12279"/>
                      <a:pt x="3965" y="12276"/>
                    </a:cubicBezTo>
                    <a:cubicBezTo>
                      <a:pt x="3930" y="12312"/>
                      <a:pt x="3894" y="12359"/>
                      <a:pt x="3870" y="12407"/>
                    </a:cubicBezTo>
                    <a:cubicBezTo>
                      <a:pt x="3763" y="12574"/>
                      <a:pt x="3632" y="12728"/>
                      <a:pt x="3525" y="12895"/>
                    </a:cubicBezTo>
                    <a:cubicBezTo>
                      <a:pt x="3493" y="12937"/>
                      <a:pt x="3462" y="13007"/>
                      <a:pt x="3480" y="13039"/>
                    </a:cubicBezTo>
                    <a:lnTo>
                      <a:pt x="3480" y="13039"/>
                    </a:lnTo>
                    <a:cubicBezTo>
                      <a:pt x="3470" y="13030"/>
                      <a:pt x="3458" y="13018"/>
                      <a:pt x="3441" y="13018"/>
                    </a:cubicBezTo>
                    <a:cubicBezTo>
                      <a:pt x="3434" y="13018"/>
                      <a:pt x="3426" y="13020"/>
                      <a:pt x="3418" y="13026"/>
                    </a:cubicBezTo>
                    <a:cubicBezTo>
                      <a:pt x="3370" y="13038"/>
                      <a:pt x="3382" y="13074"/>
                      <a:pt x="3358" y="13098"/>
                    </a:cubicBezTo>
                    <a:lnTo>
                      <a:pt x="3311" y="13145"/>
                    </a:lnTo>
                    <a:cubicBezTo>
                      <a:pt x="3239" y="13205"/>
                      <a:pt x="3180" y="13276"/>
                      <a:pt x="3120" y="13348"/>
                    </a:cubicBezTo>
                    <a:cubicBezTo>
                      <a:pt x="3084" y="13419"/>
                      <a:pt x="3049" y="13479"/>
                      <a:pt x="2989" y="13538"/>
                    </a:cubicBezTo>
                    <a:cubicBezTo>
                      <a:pt x="3013" y="13598"/>
                      <a:pt x="3073" y="13621"/>
                      <a:pt x="3096" y="13693"/>
                    </a:cubicBezTo>
                    <a:cubicBezTo>
                      <a:pt x="3096" y="13700"/>
                      <a:pt x="3042" y="13733"/>
                      <a:pt x="3007" y="13733"/>
                    </a:cubicBezTo>
                    <a:cubicBezTo>
                      <a:pt x="2987" y="13733"/>
                      <a:pt x="2973" y="13723"/>
                      <a:pt x="2977" y="13693"/>
                    </a:cubicBezTo>
                    <a:cubicBezTo>
                      <a:pt x="2977" y="13656"/>
                      <a:pt x="2968" y="13640"/>
                      <a:pt x="2952" y="13640"/>
                    </a:cubicBezTo>
                    <a:cubicBezTo>
                      <a:pt x="2933" y="13640"/>
                      <a:pt x="2903" y="13665"/>
                      <a:pt x="2870" y="13705"/>
                    </a:cubicBezTo>
                    <a:cubicBezTo>
                      <a:pt x="2846" y="13740"/>
                      <a:pt x="2822" y="13776"/>
                      <a:pt x="2811" y="13824"/>
                    </a:cubicBezTo>
                    <a:cubicBezTo>
                      <a:pt x="2811" y="13848"/>
                      <a:pt x="2822" y="13848"/>
                      <a:pt x="2787" y="13883"/>
                    </a:cubicBezTo>
                    <a:cubicBezTo>
                      <a:pt x="2757" y="13913"/>
                      <a:pt x="2654" y="13975"/>
                      <a:pt x="2613" y="13975"/>
                    </a:cubicBezTo>
                    <a:cubicBezTo>
                      <a:pt x="2604" y="13975"/>
                      <a:pt x="2598" y="13973"/>
                      <a:pt x="2596" y="13967"/>
                    </a:cubicBezTo>
                    <a:lnTo>
                      <a:pt x="2596" y="13967"/>
                    </a:lnTo>
                    <a:cubicBezTo>
                      <a:pt x="2608" y="14014"/>
                      <a:pt x="2596" y="14038"/>
                      <a:pt x="2549" y="14110"/>
                    </a:cubicBezTo>
                    <a:cubicBezTo>
                      <a:pt x="2501" y="14157"/>
                      <a:pt x="2465" y="14217"/>
                      <a:pt x="2441" y="14276"/>
                    </a:cubicBezTo>
                    <a:cubicBezTo>
                      <a:pt x="2441" y="14300"/>
                      <a:pt x="2430" y="14360"/>
                      <a:pt x="2418" y="14371"/>
                    </a:cubicBezTo>
                    <a:cubicBezTo>
                      <a:pt x="2406" y="14371"/>
                      <a:pt x="2358" y="14383"/>
                      <a:pt x="2346" y="14395"/>
                    </a:cubicBezTo>
                    <a:cubicBezTo>
                      <a:pt x="2322" y="14419"/>
                      <a:pt x="2299" y="14479"/>
                      <a:pt x="2275" y="14526"/>
                    </a:cubicBezTo>
                    <a:lnTo>
                      <a:pt x="2180" y="14657"/>
                    </a:lnTo>
                    <a:cubicBezTo>
                      <a:pt x="2096" y="14681"/>
                      <a:pt x="2144" y="14741"/>
                      <a:pt x="2168" y="14764"/>
                    </a:cubicBezTo>
                    <a:cubicBezTo>
                      <a:pt x="2180" y="14788"/>
                      <a:pt x="2168" y="14824"/>
                      <a:pt x="2132" y="14860"/>
                    </a:cubicBezTo>
                    <a:cubicBezTo>
                      <a:pt x="2108" y="14842"/>
                      <a:pt x="2096" y="14827"/>
                      <a:pt x="2083" y="14827"/>
                    </a:cubicBezTo>
                    <a:cubicBezTo>
                      <a:pt x="2069" y="14827"/>
                      <a:pt x="2055" y="14842"/>
                      <a:pt x="2025" y="14883"/>
                    </a:cubicBezTo>
                    <a:cubicBezTo>
                      <a:pt x="1918" y="15026"/>
                      <a:pt x="1822" y="15181"/>
                      <a:pt x="1727" y="15324"/>
                    </a:cubicBezTo>
                    <a:cubicBezTo>
                      <a:pt x="1727" y="15335"/>
                      <a:pt x="1616" y="15491"/>
                      <a:pt x="1641" y="15491"/>
                    </a:cubicBezTo>
                    <a:cubicBezTo>
                      <a:pt x="1641" y="15491"/>
                      <a:pt x="1643" y="15491"/>
                      <a:pt x="1644" y="15491"/>
                    </a:cubicBezTo>
                    <a:cubicBezTo>
                      <a:pt x="1650" y="15488"/>
                      <a:pt x="1655" y="15487"/>
                      <a:pt x="1659" y="15487"/>
                    </a:cubicBezTo>
                    <a:cubicBezTo>
                      <a:pt x="1691" y="15487"/>
                      <a:pt x="1640" y="15565"/>
                      <a:pt x="1608" y="15586"/>
                    </a:cubicBezTo>
                    <a:cubicBezTo>
                      <a:pt x="1600" y="15599"/>
                      <a:pt x="1593" y="15602"/>
                      <a:pt x="1586" y="15602"/>
                    </a:cubicBezTo>
                    <a:cubicBezTo>
                      <a:pt x="1577" y="15602"/>
                      <a:pt x="1569" y="15595"/>
                      <a:pt x="1559" y="15595"/>
                    </a:cubicBezTo>
                    <a:cubicBezTo>
                      <a:pt x="1556" y="15595"/>
                      <a:pt x="1552" y="15596"/>
                      <a:pt x="1549" y="15598"/>
                    </a:cubicBezTo>
                    <a:cubicBezTo>
                      <a:pt x="1525" y="15622"/>
                      <a:pt x="1513" y="15645"/>
                      <a:pt x="1501" y="15669"/>
                    </a:cubicBezTo>
                    <a:cubicBezTo>
                      <a:pt x="1465" y="15705"/>
                      <a:pt x="1382" y="15812"/>
                      <a:pt x="1382" y="15860"/>
                    </a:cubicBezTo>
                    <a:cubicBezTo>
                      <a:pt x="1394" y="15907"/>
                      <a:pt x="1346" y="15931"/>
                      <a:pt x="1334" y="15979"/>
                    </a:cubicBezTo>
                    <a:cubicBezTo>
                      <a:pt x="1310" y="16038"/>
                      <a:pt x="1334" y="16062"/>
                      <a:pt x="1322" y="16074"/>
                    </a:cubicBezTo>
                    <a:cubicBezTo>
                      <a:pt x="1310" y="16098"/>
                      <a:pt x="1275" y="16086"/>
                      <a:pt x="1263" y="16098"/>
                    </a:cubicBezTo>
                    <a:cubicBezTo>
                      <a:pt x="1215" y="16134"/>
                      <a:pt x="1179" y="16169"/>
                      <a:pt x="1132" y="16205"/>
                    </a:cubicBezTo>
                    <a:cubicBezTo>
                      <a:pt x="1060" y="16253"/>
                      <a:pt x="977" y="16300"/>
                      <a:pt x="894" y="16312"/>
                    </a:cubicBezTo>
                    <a:cubicBezTo>
                      <a:pt x="858" y="16324"/>
                      <a:pt x="834" y="16348"/>
                      <a:pt x="834" y="16372"/>
                    </a:cubicBezTo>
                    <a:cubicBezTo>
                      <a:pt x="826" y="16378"/>
                      <a:pt x="820" y="16385"/>
                      <a:pt x="817" y="16392"/>
                    </a:cubicBezTo>
                    <a:lnTo>
                      <a:pt x="817" y="16392"/>
                    </a:lnTo>
                    <a:cubicBezTo>
                      <a:pt x="823" y="16338"/>
                      <a:pt x="805" y="16283"/>
                      <a:pt x="763" y="16276"/>
                    </a:cubicBezTo>
                    <a:cubicBezTo>
                      <a:pt x="715" y="16253"/>
                      <a:pt x="667" y="16241"/>
                      <a:pt x="620" y="16229"/>
                    </a:cubicBezTo>
                    <a:cubicBezTo>
                      <a:pt x="594" y="16242"/>
                      <a:pt x="575" y="16262"/>
                      <a:pt x="551" y="16262"/>
                    </a:cubicBezTo>
                    <a:cubicBezTo>
                      <a:pt x="532" y="16262"/>
                      <a:pt x="509" y="16248"/>
                      <a:pt x="477" y="16205"/>
                    </a:cubicBezTo>
                    <a:cubicBezTo>
                      <a:pt x="417" y="16134"/>
                      <a:pt x="370" y="16050"/>
                      <a:pt x="334" y="15967"/>
                    </a:cubicBezTo>
                    <a:cubicBezTo>
                      <a:pt x="298" y="15919"/>
                      <a:pt x="227" y="15884"/>
                      <a:pt x="239" y="15824"/>
                    </a:cubicBezTo>
                    <a:cubicBezTo>
                      <a:pt x="239" y="15741"/>
                      <a:pt x="334" y="15741"/>
                      <a:pt x="358" y="15669"/>
                    </a:cubicBezTo>
                    <a:cubicBezTo>
                      <a:pt x="366" y="15638"/>
                      <a:pt x="342" y="15638"/>
                      <a:pt x="322" y="15638"/>
                    </a:cubicBezTo>
                    <a:lnTo>
                      <a:pt x="322" y="15638"/>
                    </a:lnTo>
                    <a:cubicBezTo>
                      <a:pt x="312" y="15638"/>
                      <a:pt x="302" y="15638"/>
                      <a:pt x="298" y="15634"/>
                    </a:cubicBezTo>
                    <a:cubicBezTo>
                      <a:pt x="310" y="15586"/>
                      <a:pt x="382" y="15598"/>
                      <a:pt x="382" y="15550"/>
                    </a:cubicBezTo>
                    <a:cubicBezTo>
                      <a:pt x="382" y="15538"/>
                      <a:pt x="263" y="15443"/>
                      <a:pt x="346" y="15407"/>
                    </a:cubicBezTo>
                    <a:cubicBezTo>
                      <a:pt x="354" y="15402"/>
                      <a:pt x="361" y="15400"/>
                      <a:pt x="367" y="15400"/>
                    </a:cubicBezTo>
                    <a:cubicBezTo>
                      <a:pt x="379" y="15400"/>
                      <a:pt x="388" y="15406"/>
                      <a:pt x="400" y="15406"/>
                    </a:cubicBezTo>
                    <a:cubicBezTo>
                      <a:pt x="411" y="15406"/>
                      <a:pt x="424" y="15401"/>
                      <a:pt x="441" y="15384"/>
                    </a:cubicBezTo>
                    <a:cubicBezTo>
                      <a:pt x="465" y="15360"/>
                      <a:pt x="489" y="15336"/>
                      <a:pt x="501" y="15300"/>
                    </a:cubicBezTo>
                    <a:cubicBezTo>
                      <a:pt x="536" y="15229"/>
                      <a:pt x="417" y="15276"/>
                      <a:pt x="501" y="15157"/>
                    </a:cubicBezTo>
                    <a:lnTo>
                      <a:pt x="501" y="15157"/>
                    </a:lnTo>
                    <a:cubicBezTo>
                      <a:pt x="519" y="15169"/>
                      <a:pt x="536" y="15175"/>
                      <a:pt x="553" y="15175"/>
                    </a:cubicBezTo>
                    <a:cubicBezTo>
                      <a:pt x="569" y="15175"/>
                      <a:pt x="584" y="15169"/>
                      <a:pt x="596" y="15157"/>
                    </a:cubicBezTo>
                    <a:cubicBezTo>
                      <a:pt x="642" y="15123"/>
                      <a:pt x="711" y="15066"/>
                      <a:pt x="672" y="15041"/>
                    </a:cubicBezTo>
                    <a:lnTo>
                      <a:pt x="672" y="15041"/>
                    </a:lnTo>
                    <a:cubicBezTo>
                      <a:pt x="681" y="15045"/>
                      <a:pt x="689" y="15048"/>
                      <a:pt x="697" y="15048"/>
                    </a:cubicBezTo>
                    <a:cubicBezTo>
                      <a:pt x="735" y="15048"/>
                      <a:pt x="751" y="14989"/>
                      <a:pt x="751" y="14931"/>
                    </a:cubicBezTo>
                    <a:cubicBezTo>
                      <a:pt x="753" y="14932"/>
                      <a:pt x="755" y="14932"/>
                      <a:pt x="757" y="14932"/>
                    </a:cubicBezTo>
                    <a:cubicBezTo>
                      <a:pt x="809" y="14932"/>
                      <a:pt x="930" y="14668"/>
                      <a:pt x="941" y="14633"/>
                    </a:cubicBezTo>
                    <a:lnTo>
                      <a:pt x="941" y="14633"/>
                    </a:lnTo>
                    <a:cubicBezTo>
                      <a:pt x="914" y="14680"/>
                      <a:pt x="888" y="14699"/>
                      <a:pt x="872" y="14699"/>
                    </a:cubicBezTo>
                    <a:cubicBezTo>
                      <a:pt x="847" y="14699"/>
                      <a:pt x="847" y="14651"/>
                      <a:pt x="906" y="14586"/>
                    </a:cubicBezTo>
                    <a:cubicBezTo>
                      <a:pt x="977" y="14514"/>
                      <a:pt x="1037" y="14431"/>
                      <a:pt x="1084" y="14360"/>
                    </a:cubicBezTo>
                    <a:cubicBezTo>
                      <a:pt x="1079" y="14355"/>
                      <a:pt x="1074" y="14353"/>
                      <a:pt x="1067" y="14353"/>
                    </a:cubicBezTo>
                    <a:cubicBezTo>
                      <a:pt x="1009" y="14353"/>
                      <a:pt x="889" y="14532"/>
                      <a:pt x="846" y="14586"/>
                    </a:cubicBezTo>
                    <a:lnTo>
                      <a:pt x="965" y="14395"/>
                    </a:lnTo>
                    <a:cubicBezTo>
                      <a:pt x="1001" y="14348"/>
                      <a:pt x="1048" y="14288"/>
                      <a:pt x="1084" y="14288"/>
                    </a:cubicBezTo>
                    <a:cubicBezTo>
                      <a:pt x="1110" y="14288"/>
                      <a:pt x="1111" y="14313"/>
                      <a:pt x="1128" y="14313"/>
                    </a:cubicBezTo>
                    <a:cubicBezTo>
                      <a:pt x="1134" y="14313"/>
                      <a:pt x="1143" y="14310"/>
                      <a:pt x="1156" y="14300"/>
                    </a:cubicBezTo>
                    <a:cubicBezTo>
                      <a:pt x="1263" y="14217"/>
                      <a:pt x="1227" y="14145"/>
                      <a:pt x="1287" y="14050"/>
                    </a:cubicBezTo>
                    <a:cubicBezTo>
                      <a:pt x="1334" y="13979"/>
                      <a:pt x="1406" y="13919"/>
                      <a:pt x="1489" y="13895"/>
                    </a:cubicBezTo>
                    <a:cubicBezTo>
                      <a:pt x="1465" y="13871"/>
                      <a:pt x="1465" y="13788"/>
                      <a:pt x="1489" y="13729"/>
                    </a:cubicBezTo>
                    <a:cubicBezTo>
                      <a:pt x="1497" y="13703"/>
                      <a:pt x="1507" y="13696"/>
                      <a:pt x="1517" y="13696"/>
                    </a:cubicBezTo>
                    <a:cubicBezTo>
                      <a:pt x="1531" y="13696"/>
                      <a:pt x="1544" y="13710"/>
                      <a:pt x="1553" y="13710"/>
                    </a:cubicBezTo>
                    <a:cubicBezTo>
                      <a:pt x="1556" y="13710"/>
                      <a:pt x="1559" y="13708"/>
                      <a:pt x="1560" y="13705"/>
                    </a:cubicBezTo>
                    <a:cubicBezTo>
                      <a:pt x="1567" y="13696"/>
                      <a:pt x="1571" y="13688"/>
                      <a:pt x="1572" y="13682"/>
                    </a:cubicBezTo>
                    <a:lnTo>
                      <a:pt x="1572" y="13682"/>
                    </a:lnTo>
                    <a:cubicBezTo>
                      <a:pt x="1580" y="13689"/>
                      <a:pt x="1589" y="13694"/>
                      <a:pt x="1599" y="13694"/>
                    </a:cubicBezTo>
                    <a:cubicBezTo>
                      <a:pt x="1602" y="13694"/>
                      <a:pt x="1605" y="13694"/>
                      <a:pt x="1608" y="13693"/>
                    </a:cubicBezTo>
                    <a:cubicBezTo>
                      <a:pt x="1644" y="13645"/>
                      <a:pt x="1691" y="13598"/>
                      <a:pt x="1715" y="13550"/>
                    </a:cubicBezTo>
                    <a:cubicBezTo>
                      <a:pt x="1751" y="13490"/>
                      <a:pt x="1787" y="13431"/>
                      <a:pt x="1799" y="13371"/>
                    </a:cubicBezTo>
                    <a:cubicBezTo>
                      <a:pt x="1787" y="13336"/>
                      <a:pt x="1787" y="13312"/>
                      <a:pt x="1810" y="13288"/>
                    </a:cubicBezTo>
                    <a:cubicBezTo>
                      <a:pt x="1834" y="13276"/>
                      <a:pt x="1858" y="13252"/>
                      <a:pt x="1882" y="13252"/>
                    </a:cubicBezTo>
                    <a:cubicBezTo>
                      <a:pt x="1906" y="13252"/>
                      <a:pt x="1906" y="13252"/>
                      <a:pt x="1930" y="13217"/>
                    </a:cubicBezTo>
                    <a:cubicBezTo>
                      <a:pt x="1953" y="13169"/>
                      <a:pt x="1977" y="13121"/>
                      <a:pt x="1989" y="13062"/>
                    </a:cubicBezTo>
                    <a:cubicBezTo>
                      <a:pt x="2025" y="13014"/>
                      <a:pt x="2049" y="12967"/>
                      <a:pt x="2096" y="12919"/>
                    </a:cubicBezTo>
                    <a:cubicBezTo>
                      <a:pt x="2120" y="12895"/>
                      <a:pt x="2180" y="12871"/>
                      <a:pt x="2191" y="12859"/>
                    </a:cubicBezTo>
                    <a:cubicBezTo>
                      <a:pt x="2215" y="12836"/>
                      <a:pt x="2180" y="12847"/>
                      <a:pt x="2191" y="12836"/>
                    </a:cubicBezTo>
                    <a:lnTo>
                      <a:pt x="2215" y="12800"/>
                    </a:lnTo>
                    <a:lnTo>
                      <a:pt x="2370" y="12621"/>
                    </a:lnTo>
                    <a:cubicBezTo>
                      <a:pt x="2418" y="12562"/>
                      <a:pt x="2525" y="12443"/>
                      <a:pt x="2477" y="12407"/>
                    </a:cubicBezTo>
                    <a:lnTo>
                      <a:pt x="2477" y="12407"/>
                    </a:lnTo>
                    <a:cubicBezTo>
                      <a:pt x="2480" y="12409"/>
                      <a:pt x="2484" y="12410"/>
                      <a:pt x="2488" y="12410"/>
                    </a:cubicBezTo>
                    <a:cubicBezTo>
                      <a:pt x="2531" y="12410"/>
                      <a:pt x="2623" y="12307"/>
                      <a:pt x="2656" y="12264"/>
                    </a:cubicBezTo>
                    <a:cubicBezTo>
                      <a:pt x="2692" y="12216"/>
                      <a:pt x="2692" y="12169"/>
                      <a:pt x="2751" y="12109"/>
                    </a:cubicBezTo>
                    <a:cubicBezTo>
                      <a:pt x="2758" y="12099"/>
                      <a:pt x="2764" y="12096"/>
                      <a:pt x="2769" y="12096"/>
                    </a:cubicBezTo>
                    <a:cubicBezTo>
                      <a:pt x="2780" y="12096"/>
                      <a:pt x="2790" y="12111"/>
                      <a:pt x="2803" y="12111"/>
                    </a:cubicBezTo>
                    <a:cubicBezTo>
                      <a:pt x="2805" y="12111"/>
                      <a:pt x="2808" y="12111"/>
                      <a:pt x="2811" y="12109"/>
                    </a:cubicBezTo>
                    <a:cubicBezTo>
                      <a:pt x="2846" y="12085"/>
                      <a:pt x="2870" y="12050"/>
                      <a:pt x="2894" y="12026"/>
                    </a:cubicBezTo>
                    <a:cubicBezTo>
                      <a:pt x="2918" y="11990"/>
                      <a:pt x="2942" y="11943"/>
                      <a:pt x="2953" y="11907"/>
                    </a:cubicBezTo>
                    <a:cubicBezTo>
                      <a:pt x="2961" y="11883"/>
                      <a:pt x="2948" y="11875"/>
                      <a:pt x="2935" y="11869"/>
                    </a:cubicBezTo>
                    <a:lnTo>
                      <a:pt x="2935" y="11869"/>
                    </a:lnTo>
                    <a:cubicBezTo>
                      <a:pt x="2938" y="11870"/>
                      <a:pt x="2941" y="11870"/>
                      <a:pt x="2944" y="11870"/>
                    </a:cubicBezTo>
                    <a:cubicBezTo>
                      <a:pt x="2985" y="11870"/>
                      <a:pt x="3007" y="11782"/>
                      <a:pt x="3037" y="11752"/>
                    </a:cubicBezTo>
                    <a:cubicBezTo>
                      <a:pt x="3042" y="11747"/>
                      <a:pt x="3047" y="11745"/>
                      <a:pt x="3052" y="11745"/>
                    </a:cubicBezTo>
                    <a:cubicBezTo>
                      <a:pt x="3075" y="11745"/>
                      <a:pt x="3102" y="11782"/>
                      <a:pt x="3129" y="11782"/>
                    </a:cubicBezTo>
                    <a:cubicBezTo>
                      <a:pt x="3142" y="11782"/>
                      <a:pt x="3155" y="11775"/>
                      <a:pt x="3168" y="11752"/>
                    </a:cubicBezTo>
                    <a:cubicBezTo>
                      <a:pt x="3215" y="11669"/>
                      <a:pt x="3132" y="11633"/>
                      <a:pt x="3120" y="11574"/>
                    </a:cubicBezTo>
                    <a:cubicBezTo>
                      <a:pt x="3112" y="11532"/>
                      <a:pt x="3178" y="11520"/>
                      <a:pt x="3219" y="11520"/>
                    </a:cubicBezTo>
                    <a:cubicBezTo>
                      <a:pt x="3237" y="11520"/>
                      <a:pt x="3251" y="11522"/>
                      <a:pt x="3251" y="11526"/>
                    </a:cubicBezTo>
                    <a:cubicBezTo>
                      <a:pt x="3251" y="11490"/>
                      <a:pt x="3227" y="11502"/>
                      <a:pt x="3263" y="11454"/>
                    </a:cubicBezTo>
                    <a:cubicBezTo>
                      <a:pt x="3275" y="11443"/>
                      <a:pt x="3311" y="11407"/>
                      <a:pt x="3311" y="11395"/>
                    </a:cubicBezTo>
                    <a:cubicBezTo>
                      <a:pt x="3311" y="11371"/>
                      <a:pt x="3287" y="11371"/>
                      <a:pt x="3287" y="11347"/>
                    </a:cubicBezTo>
                    <a:cubicBezTo>
                      <a:pt x="3287" y="11335"/>
                      <a:pt x="3323" y="11300"/>
                      <a:pt x="3334" y="11276"/>
                    </a:cubicBezTo>
                    <a:cubicBezTo>
                      <a:pt x="3345" y="11291"/>
                      <a:pt x="3355" y="11300"/>
                      <a:pt x="3367" y="11300"/>
                    </a:cubicBezTo>
                    <a:cubicBezTo>
                      <a:pt x="3381" y="11300"/>
                      <a:pt x="3398" y="11286"/>
                      <a:pt x="3418" y="11252"/>
                    </a:cubicBezTo>
                    <a:cubicBezTo>
                      <a:pt x="3445" y="11216"/>
                      <a:pt x="3458" y="11180"/>
                      <a:pt x="3489" y="11180"/>
                    </a:cubicBezTo>
                    <a:cubicBezTo>
                      <a:pt x="3499" y="11180"/>
                      <a:pt x="3510" y="11184"/>
                      <a:pt x="3525" y="11193"/>
                    </a:cubicBezTo>
                    <a:cubicBezTo>
                      <a:pt x="3526" y="11193"/>
                      <a:pt x="3527" y="11194"/>
                      <a:pt x="3528" y="11194"/>
                    </a:cubicBezTo>
                    <a:cubicBezTo>
                      <a:pt x="3546" y="11194"/>
                      <a:pt x="3620" y="11108"/>
                      <a:pt x="3608" y="11085"/>
                    </a:cubicBezTo>
                    <a:cubicBezTo>
                      <a:pt x="3608" y="11073"/>
                      <a:pt x="3573" y="11085"/>
                      <a:pt x="3608" y="11038"/>
                    </a:cubicBezTo>
                    <a:cubicBezTo>
                      <a:pt x="3644" y="10990"/>
                      <a:pt x="3692" y="10942"/>
                      <a:pt x="3739" y="10895"/>
                    </a:cubicBezTo>
                    <a:cubicBezTo>
                      <a:pt x="3787" y="10859"/>
                      <a:pt x="3811" y="10871"/>
                      <a:pt x="3858" y="10835"/>
                    </a:cubicBezTo>
                    <a:cubicBezTo>
                      <a:pt x="3918" y="10812"/>
                      <a:pt x="3954" y="10764"/>
                      <a:pt x="3965" y="10704"/>
                    </a:cubicBezTo>
                    <a:cubicBezTo>
                      <a:pt x="3976" y="10650"/>
                      <a:pt x="4096" y="10596"/>
                      <a:pt x="4117" y="10596"/>
                    </a:cubicBezTo>
                    <a:cubicBezTo>
                      <a:pt x="4119" y="10596"/>
                      <a:pt x="4120" y="10596"/>
                      <a:pt x="4120" y="10597"/>
                    </a:cubicBezTo>
                    <a:cubicBezTo>
                      <a:pt x="4125" y="10565"/>
                      <a:pt x="4109" y="10556"/>
                      <a:pt x="4086" y="10556"/>
                    </a:cubicBezTo>
                    <a:cubicBezTo>
                      <a:pt x="4054" y="10556"/>
                      <a:pt x="4010" y="10575"/>
                      <a:pt x="3994" y="10575"/>
                    </a:cubicBezTo>
                    <a:cubicBezTo>
                      <a:pt x="3992" y="10575"/>
                      <a:pt x="3990" y="10574"/>
                      <a:pt x="3989" y="10573"/>
                    </a:cubicBezTo>
                    <a:cubicBezTo>
                      <a:pt x="3965" y="10550"/>
                      <a:pt x="4037" y="10514"/>
                      <a:pt x="4049" y="10514"/>
                    </a:cubicBezTo>
                    <a:cubicBezTo>
                      <a:pt x="4050" y="10515"/>
                      <a:pt x="4051" y="10515"/>
                      <a:pt x="4053" y="10515"/>
                    </a:cubicBezTo>
                    <a:cubicBezTo>
                      <a:pt x="4071" y="10515"/>
                      <a:pt x="4122" y="10463"/>
                      <a:pt x="4144" y="10431"/>
                    </a:cubicBezTo>
                    <a:cubicBezTo>
                      <a:pt x="4158" y="10399"/>
                      <a:pt x="4168" y="10390"/>
                      <a:pt x="4178" y="10390"/>
                    </a:cubicBezTo>
                    <a:cubicBezTo>
                      <a:pt x="4194" y="10390"/>
                      <a:pt x="4210" y="10408"/>
                      <a:pt x="4238" y="10408"/>
                    </a:cubicBezTo>
                    <a:cubicBezTo>
                      <a:pt x="4242" y="10408"/>
                      <a:pt x="4246" y="10408"/>
                      <a:pt x="4251" y="10407"/>
                    </a:cubicBezTo>
                    <a:cubicBezTo>
                      <a:pt x="4311" y="10395"/>
                      <a:pt x="4275" y="10359"/>
                      <a:pt x="4275" y="10347"/>
                    </a:cubicBezTo>
                    <a:cubicBezTo>
                      <a:pt x="4251" y="10323"/>
                      <a:pt x="4299" y="10288"/>
                      <a:pt x="4323" y="10264"/>
                    </a:cubicBezTo>
                    <a:cubicBezTo>
                      <a:pt x="4394" y="10192"/>
                      <a:pt x="4418" y="10192"/>
                      <a:pt x="4430" y="10109"/>
                    </a:cubicBezTo>
                    <a:cubicBezTo>
                      <a:pt x="4430" y="10109"/>
                      <a:pt x="4466" y="10050"/>
                      <a:pt x="4477" y="10050"/>
                    </a:cubicBezTo>
                    <a:cubicBezTo>
                      <a:pt x="4478" y="10049"/>
                      <a:pt x="4478" y="10049"/>
                      <a:pt x="4479" y="10049"/>
                    </a:cubicBezTo>
                    <a:cubicBezTo>
                      <a:pt x="4487" y="10049"/>
                      <a:pt x="4483" y="10125"/>
                      <a:pt x="4517" y="10125"/>
                    </a:cubicBezTo>
                    <a:cubicBezTo>
                      <a:pt x="4525" y="10125"/>
                      <a:pt x="4536" y="10120"/>
                      <a:pt x="4549" y="10109"/>
                    </a:cubicBezTo>
                    <a:cubicBezTo>
                      <a:pt x="4619" y="10051"/>
                      <a:pt x="4688" y="9982"/>
                      <a:pt x="4747" y="9912"/>
                    </a:cubicBezTo>
                    <a:lnTo>
                      <a:pt x="4747" y="9912"/>
                    </a:lnTo>
                    <a:cubicBezTo>
                      <a:pt x="4737" y="9923"/>
                      <a:pt x="4714" y="9948"/>
                      <a:pt x="4700" y="9948"/>
                    </a:cubicBezTo>
                    <a:cubicBezTo>
                      <a:pt x="4697" y="9948"/>
                      <a:pt x="4694" y="9946"/>
                      <a:pt x="4692" y="9942"/>
                    </a:cubicBezTo>
                    <a:cubicBezTo>
                      <a:pt x="4668" y="9919"/>
                      <a:pt x="4787" y="9835"/>
                      <a:pt x="4775" y="9811"/>
                    </a:cubicBezTo>
                    <a:lnTo>
                      <a:pt x="4775" y="9811"/>
                    </a:lnTo>
                    <a:cubicBezTo>
                      <a:pt x="4775" y="9821"/>
                      <a:pt x="4700" y="9865"/>
                      <a:pt x="4683" y="9865"/>
                    </a:cubicBezTo>
                    <a:cubicBezTo>
                      <a:pt x="4679" y="9865"/>
                      <a:pt x="4678" y="9863"/>
                      <a:pt x="4680" y="9859"/>
                    </a:cubicBezTo>
                    <a:cubicBezTo>
                      <a:pt x="4719" y="9810"/>
                      <a:pt x="4742" y="9728"/>
                      <a:pt x="4776" y="9728"/>
                    </a:cubicBezTo>
                    <a:cubicBezTo>
                      <a:pt x="4783" y="9728"/>
                      <a:pt x="4791" y="9732"/>
                      <a:pt x="4799" y="9740"/>
                    </a:cubicBezTo>
                    <a:cubicBezTo>
                      <a:pt x="4799" y="9758"/>
                      <a:pt x="4799" y="9789"/>
                      <a:pt x="4814" y="9789"/>
                    </a:cubicBezTo>
                    <a:cubicBezTo>
                      <a:pt x="4819" y="9789"/>
                      <a:pt x="4825" y="9785"/>
                      <a:pt x="4835" y="9776"/>
                    </a:cubicBezTo>
                    <a:cubicBezTo>
                      <a:pt x="4906" y="9716"/>
                      <a:pt x="4966" y="9657"/>
                      <a:pt x="5025" y="9585"/>
                    </a:cubicBezTo>
                    <a:cubicBezTo>
                      <a:pt x="5061" y="9538"/>
                      <a:pt x="4989" y="9538"/>
                      <a:pt x="4978" y="9514"/>
                    </a:cubicBezTo>
                    <a:cubicBezTo>
                      <a:pt x="5025" y="9466"/>
                      <a:pt x="5097" y="9430"/>
                      <a:pt x="5168" y="9407"/>
                    </a:cubicBezTo>
                    <a:cubicBezTo>
                      <a:pt x="5192" y="9407"/>
                      <a:pt x="5108" y="9502"/>
                      <a:pt x="5097" y="9514"/>
                    </a:cubicBezTo>
                    <a:cubicBezTo>
                      <a:pt x="5132" y="9478"/>
                      <a:pt x="5216" y="9383"/>
                      <a:pt x="5263" y="9383"/>
                    </a:cubicBezTo>
                    <a:cubicBezTo>
                      <a:pt x="5268" y="9381"/>
                      <a:pt x="5273" y="9381"/>
                      <a:pt x="5278" y="9381"/>
                    </a:cubicBezTo>
                    <a:cubicBezTo>
                      <a:pt x="5316" y="9381"/>
                      <a:pt x="5336" y="9421"/>
                      <a:pt x="5347" y="9442"/>
                    </a:cubicBezTo>
                    <a:cubicBezTo>
                      <a:pt x="5335" y="9371"/>
                      <a:pt x="5335" y="9311"/>
                      <a:pt x="5347" y="9252"/>
                    </a:cubicBezTo>
                    <a:cubicBezTo>
                      <a:pt x="5359" y="9216"/>
                      <a:pt x="5406" y="9192"/>
                      <a:pt x="5430" y="9157"/>
                    </a:cubicBezTo>
                    <a:cubicBezTo>
                      <a:pt x="5454" y="9121"/>
                      <a:pt x="5430" y="9073"/>
                      <a:pt x="5478" y="9073"/>
                    </a:cubicBezTo>
                    <a:cubicBezTo>
                      <a:pt x="5525" y="9073"/>
                      <a:pt x="5501" y="9168"/>
                      <a:pt x="5537" y="9180"/>
                    </a:cubicBezTo>
                    <a:cubicBezTo>
                      <a:pt x="5585" y="9180"/>
                      <a:pt x="5609" y="9109"/>
                      <a:pt x="5620" y="9085"/>
                    </a:cubicBezTo>
                    <a:cubicBezTo>
                      <a:pt x="5632" y="9061"/>
                      <a:pt x="5620" y="9038"/>
                      <a:pt x="5656" y="9002"/>
                    </a:cubicBezTo>
                    <a:cubicBezTo>
                      <a:pt x="5680" y="8966"/>
                      <a:pt x="5716" y="8930"/>
                      <a:pt x="5751" y="8895"/>
                    </a:cubicBezTo>
                    <a:cubicBezTo>
                      <a:pt x="5859" y="8823"/>
                      <a:pt x="5954" y="8728"/>
                      <a:pt x="6025" y="8621"/>
                    </a:cubicBezTo>
                    <a:cubicBezTo>
                      <a:pt x="6037" y="8597"/>
                      <a:pt x="6025" y="8573"/>
                      <a:pt x="6061" y="8561"/>
                    </a:cubicBezTo>
                    <a:cubicBezTo>
                      <a:pt x="6073" y="8549"/>
                      <a:pt x="6091" y="8549"/>
                      <a:pt x="6110" y="8549"/>
                    </a:cubicBezTo>
                    <a:cubicBezTo>
                      <a:pt x="6129" y="8549"/>
                      <a:pt x="6150" y="8549"/>
                      <a:pt x="6168" y="8537"/>
                    </a:cubicBezTo>
                    <a:cubicBezTo>
                      <a:pt x="6275" y="8490"/>
                      <a:pt x="6359" y="8406"/>
                      <a:pt x="6430" y="8323"/>
                    </a:cubicBezTo>
                    <a:cubicBezTo>
                      <a:pt x="6442" y="8299"/>
                      <a:pt x="6442" y="8252"/>
                      <a:pt x="6454" y="8240"/>
                    </a:cubicBezTo>
                    <a:cubicBezTo>
                      <a:pt x="6457" y="8239"/>
                      <a:pt x="6460" y="8238"/>
                      <a:pt x="6463" y="8238"/>
                    </a:cubicBezTo>
                    <a:cubicBezTo>
                      <a:pt x="6485" y="8238"/>
                      <a:pt x="6498" y="8263"/>
                      <a:pt x="6521" y="8263"/>
                    </a:cubicBezTo>
                    <a:cubicBezTo>
                      <a:pt x="6529" y="8263"/>
                      <a:pt x="6538" y="8260"/>
                      <a:pt x="6549" y="8252"/>
                    </a:cubicBezTo>
                    <a:cubicBezTo>
                      <a:pt x="6537" y="8228"/>
                      <a:pt x="6537" y="8192"/>
                      <a:pt x="6561" y="8168"/>
                    </a:cubicBezTo>
                    <a:cubicBezTo>
                      <a:pt x="6585" y="8145"/>
                      <a:pt x="6621" y="8121"/>
                      <a:pt x="6609" y="8097"/>
                    </a:cubicBezTo>
                    <a:cubicBezTo>
                      <a:pt x="6585" y="8049"/>
                      <a:pt x="6597" y="8037"/>
                      <a:pt x="6621" y="7966"/>
                    </a:cubicBezTo>
                    <a:cubicBezTo>
                      <a:pt x="6644" y="7966"/>
                      <a:pt x="6752" y="8002"/>
                      <a:pt x="6728" y="8014"/>
                    </a:cubicBezTo>
                    <a:cubicBezTo>
                      <a:pt x="6704" y="8014"/>
                      <a:pt x="6668" y="8025"/>
                      <a:pt x="6656" y="8073"/>
                    </a:cubicBezTo>
                    <a:cubicBezTo>
                      <a:pt x="6652" y="8087"/>
                      <a:pt x="6652" y="8092"/>
                      <a:pt x="6657" y="8092"/>
                    </a:cubicBezTo>
                    <a:cubicBezTo>
                      <a:pt x="6663" y="8092"/>
                      <a:pt x="6678" y="8080"/>
                      <a:pt x="6692" y="8073"/>
                    </a:cubicBezTo>
                    <a:cubicBezTo>
                      <a:pt x="6715" y="8050"/>
                      <a:pt x="6791" y="7941"/>
                      <a:pt x="6840" y="7941"/>
                    </a:cubicBezTo>
                    <a:cubicBezTo>
                      <a:pt x="6842" y="7941"/>
                      <a:pt x="6845" y="7942"/>
                      <a:pt x="6847" y="7942"/>
                    </a:cubicBezTo>
                    <a:cubicBezTo>
                      <a:pt x="6848" y="7942"/>
                      <a:pt x="6850" y="7943"/>
                      <a:pt x="6851" y="7943"/>
                    </a:cubicBezTo>
                    <a:cubicBezTo>
                      <a:pt x="6853" y="7943"/>
                      <a:pt x="6855" y="7942"/>
                      <a:pt x="6858" y="7942"/>
                    </a:cubicBezTo>
                    <a:lnTo>
                      <a:pt x="6858" y="7942"/>
                    </a:lnTo>
                    <a:cubicBezTo>
                      <a:pt x="6810" y="7940"/>
                      <a:pt x="6746" y="7925"/>
                      <a:pt x="6811" y="7871"/>
                    </a:cubicBezTo>
                    <a:lnTo>
                      <a:pt x="6811" y="7871"/>
                    </a:lnTo>
                    <a:lnTo>
                      <a:pt x="6867" y="7938"/>
                    </a:lnTo>
                    <a:lnTo>
                      <a:pt x="6867" y="7938"/>
                    </a:lnTo>
                    <a:cubicBezTo>
                      <a:pt x="6925" y="7910"/>
                      <a:pt x="7033" y="7758"/>
                      <a:pt x="7085" y="7716"/>
                    </a:cubicBezTo>
                    <a:cubicBezTo>
                      <a:pt x="7073" y="7698"/>
                      <a:pt x="7058" y="7698"/>
                      <a:pt x="7043" y="7698"/>
                    </a:cubicBezTo>
                    <a:cubicBezTo>
                      <a:pt x="7028" y="7698"/>
                      <a:pt x="7013" y="7698"/>
                      <a:pt x="7002" y="7680"/>
                    </a:cubicBezTo>
                    <a:cubicBezTo>
                      <a:pt x="7037" y="7644"/>
                      <a:pt x="7109" y="7656"/>
                      <a:pt x="7121" y="7633"/>
                    </a:cubicBezTo>
                    <a:cubicBezTo>
                      <a:pt x="7133" y="7609"/>
                      <a:pt x="7144" y="7537"/>
                      <a:pt x="7156" y="7502"/>
                    </a:cubicBezTo>
                    <a:cubicBezTo>
                      <a:pt x="7161" y="7503"/>
                      <a:pt x="7170" y="7504"/>
                      <a:pt x="7182" y="7504"/>
                    </a:cubicBezTo>
                    <a:cubicBezTo>
                      <a:pt x="7265" y="7504"/>
                      <a:pt x="7494" y="7469"/>
                      <a:pt x="7442" y="7406"/>
                    </a:cubicBezTo>
                    <a:lnTo>
                      <a:pt x="7442" y="7406"/>
                    </a:lnTo>
                    <a:cubicBezTo>
                      <a:pt x="7418" y="7418"/>
                      <a:pt x="7418" y="7442"/>
                      <a:pt x="7418" y="7454"/>
                    </a:cubicBezTo>
                    <a:cubicBezTo>
                      <a:pt x="7417" y="7455"/>
                      <a:pt x="7416" y="7455"/>
                      <a:pt x="7415" y="7455"/>
                    </a:cubicBezTo>
                    <a:cubicBezTo>
                      <a:pt x="7403" y="7455"/>
                      <a:pt x="7383" y="7394"/>
                      <a:pt x="7394" y="7383"/>
                    </a:cubicBezTo>
                    <a:cubicBezTo>
                      <a:pt x="7406" y="7359"/>
                      <a:pt x="7418" y="7335"/>
                      <a:pt x="7454" y="7311"/>
                    </a:cubicBezTo>
                    <a:cubicBezTo>
                      <a:pt x="7465" y="7306"/>
                      <a:pt x="7473" y="7304"/>
                      <a:pt x="7479" y="7304"/>
                    </a:cubicBezTo>
                    <a:cubicBezTo>
                      <a:pt x="7509" y="7304"/>
                      <a:pt x="7506" y="7347"/>
                      <a:pt x="7537" y="7347"/>
                    </a:cubicBezTo>
                    <a:cubicBezTo>
                      <a:pt x="7546" y="7347"/>
                      <a:pt x="7557" y="7344"/>
                      <a:pt x="7573" y="7335"/>
                    </a:cubicBezTo>
                    <a:cubicBezTo>
                      <a:pt x="7621" y="7311"/>
                      <a:pt x="7656" y="7275"/>
                      <a:pt x="7692" y="7240"/>
                    </a:cubicBezTo>
                    <a:cubicBezTo>
                      <a:pt x="7728" y="7204"/>
                      <a:pt x="7680" y="7192"/>
                      <a:pt x="7728" y="7144"/>
                    </a:cubicBezTo>
                    <a:cubicBezTo>
                      <a:pt x="7764" y="7116"/>
                      <a:pt x="7778" y="7100"/>
                      <a:pt x="7789" y="7100"/>
                    </a:cubicBezTo>
                    <a:cubicBezTo>
                      <a:pt x="7796" y="7100"/>
                      <a:pt x="7802" y="7107"/>
                      <a:pt x="7811" y="7121"/>
                    </a:cubicBezTo>
                    <a:cubicBezTo>
                      <a:pt x="7835" y="7144"/>
                      <a:pt x="7811" y="7156"/>
                      <a:pt x="7811" y="7168"/>
                    </a:cubicBezTo>
                    <a:cubicBezTo>
                      <a:pt x="7811" y="7168"/>
                      <a:pt x="7913" y="6953"/>
                      <a:pt x="7962" y="6953"/>
                    </a:cubicBezTo>
                    <a:cubicBezTo>
                      <a:pt x="7963" y="6953"/>
                      <a:pt x="7965" y="6954"/>
                      <a:pt x="7966" y="6954"/>
                    </a:cubicBezTo>
                    <a:cubicBezTo>
                      <a:pt x="7996" y="6961"/>
                      <a:pt x="8007" y="6978"/>
                      <a:pt x="8028" y="6978"/>
                    </a:cubicBezTo>
                    <a:cubicBezTo>
                      <a:pt x="8041" y="6978"/>
                      <a:pt x="8058" y="6972"/>
                      <a:pt x="8085" y="6954"/>
                    </a:cubicBezTo>
                    <a:cubicBezTo>
                      <a:pt x="8108" y="6919"/>
                      <a:pt x="8143" y="6895"/>
                      <a:pt x="8167" y="6861"/>
                    </a:cubicBezTo>
                    <a:lnTo>
                      <a:pt x="8167" y="6861"/>
                    </a:lnTo>
                    <a:cubicBezTo>
                      <a:pt x="8157" y="6869"/>
                      <a:pt x="8092" y="6883"/>
                      <a:pt x="8056" y="6883"/>
                    </a:cubicBezTo>
                    <a:cubicBezTo>
                      <a:pt x="8033" y="6883"/>
                      <a:pt x="8022" y="6877"/>
                      <a:pt x="8049" y="6859"/>
                    </a:cubicBezTo>
                    <a:cubicBezTo>
                      <a:pt x="8109" y="6811"/>
                      <a:pt x="8156" y="6799"/>
                      <a:pt x="8204" y="6763"/>
                    </a:cubicBezTo>
                    <a:lnTo>
                      <a:pt x="8287" y="6692"/>
                    </a:lnTo>
                    <a:cubicBezTo>
                      <a:pt x="8311" y="6692"/>
                      <a:pt x="8311" y="6680"/>
                      <a:pt x="8299" y="6668"/>
                    </a:cubicBezTo>
                    <a:cubicBezTo>
                      <a:pt x="8302" y="6665"/>
                      <a:pt x="8305" y="6664"/>
                      <a:pt x="8307" y="6664"/>
                    </a:cubicBezTo>
                    <a:cubicBezTo>
                      <a:pt x="8323" y="6664"/>
                      <a:pt x="8325" y="6729"/>
                      <a:pt x="8335" y="6740"/>
                    </a:cubicBezTo>
                    <a:cubicBezTo>
                      <a:pt x="8335" y="6740"/>
                      <a:pt x="8383" y="6692"/>
                      <a:pt x="8395" y="6668"/>
                    </a:cubicBezTo>
                    <a:cubicBezTo>
                      <a:pt x="8395" y="6656"/>
                      <a:pt x="8407" y="6597"/>
                      <a:pt x="8442" y="6585"/>
                    </a:cubicBezTo>
                    <a:cubicBezTo>
                      <a:pt x="8446" y="6583"/>
                      <a:pt x="8450" y="6583"/>
                      <a:pt x="8453" y="6583"/>
                    </a:cubicBezTo>
                    <a:cubicBezTo>
                      <a:pt x="8478" y="6583"/>
                      <a:pt x="8481" y="6621"/>
                      <a:pt x="8502" y="6621"/>
                    </a:cubicBezTo>
                    <a:cubicBezTo>
                      <a:pt x="8466" y="6621"/>
                      <a:pt x="8549" y="6490"/>
                      <a:pt x="8561" y="6478"/>
                    </a:cubicBezTo>
                    <a:cubicBezTo>
                      <a:pt x="8597" y="6442"/>
                      <a:pt x="8621" y="6418"/>
                      <a:pt x="8657" y="6406"/>
                    </a:cubicBezTo>
                    <a:cubicBezTo>
                      <a:pt x="8663" y="6400"/>
                      <a:pt x="8667" y="6398"/>
                      <a:pt x="8671" y="6398"/>
                    </a:cubicBezTo>
                    <a:cubicBezTo>
                      <a:pt x="8680" y="6398"/>
                      <a:pt x="8687" y="6409"/>
                      <a:pt x="8702" y="6409"/>
                    </a:cubicBezTo>
                    <a:cubicBezTo>
                      <a:pt x="8706" y="6409"/>
                      <a:pt x="8711" y="6408"/>
                      <a:pt x="8716" y="6406"/>
                    </a:cubicBezTo>
                    <a:cubicBezTo>
                      <a:pt x="8740" y="6394"/>
                      <a:pt x="8847" y="6323"/>
                      <a:pt x="8835" y="6299"/>
                    </a:cubicBezTo>
                    <a:cubicBezTo>
                      <a:pt x="8811" y="6275"/>
                      <a:pt x="8823" y="6263"/>
                      <a:pt x="8859" y="6228"/>
                    </a:cubicBezTo>
                    <a:cubicBezTo>
                      <a:pt x="8859" y="6228"/>
                      <a:pt x="8907" y="6192"/>
                      <a:pt x="8918" y="6192"/>
                    </a:cubicBezTo>
                    <a:lnTo>
                      <a:pt x="8918" y="6192"/>
                    </a:lnTo>
                    <a:cubicBezTo>
                      <a:pt x="8918" y="6192"/>
                      <a:pt x="8872" y="6293"/>
                      <a:pt x="8910" y="6293"/>
                    </a:cubicBezTo>
                    <a:cubicBezTo>
                      <a:pt x="8915" y="6293"/>
                      <a:pt x="8922" y="6291"/>
                      <a:pt x="8930" y="6287"/>
                    </a:cubicBezTo>
                    <a:cubicBezTo>
                      <a:pt x="8999" y="6253"/>
                      <a:pt x="8980" y="6197"/>
                      <a:pt x="9041" y="6171"/>
                    </a:cubicBezTo>
                    <a:lnTo>
                      <a:pt x="9041" y="6171"/>
                    </a:lnTo>
                    <a:cubicBezTo>
                      <a:pt x="9037" y="6172"/>
                      <a:pt x="9033" y="6173"/>
                      <a:pt x="9029" y="6173"/>
                    </a:cubicBezTo>
                    <a:cubicBezTo>
                      <a:pt x="9009" y="6173"/>
                      <a:pt x="8990" y="6162"/>
                      <a:pt x="8990" y="6144"/>
                    </a:cubicBezTo>
                    <a:lnTo>
                      <a:pt x="8978" y="6144"/>
                    </a:lnTo>
                    <a:cubicBezTo>
                      <a:pt x="8966" y="6120"/>
                      <a:pt x="8990" y="6073"/>
                      <a:pt x="9038" y="6073"/>
                    </a:cubicBezTo>
                    <a:cubicBezTo>
                      <a:pt x="9042" y="6072"/>
                      <a:pt x="9046" y="6071"/>
                      <a:pt x="9051" y="6071"/>
                    </a:cubicBezTo>
                    <a:cubicBezTo>
                      <a:pt x="9098" y="6071"/>
                      <a:pt x="9158" y="6125"/>
                      <a:pt x="9049" y="6168"/>
                    </a:cubicBezTo>
                    <a:cubicBezTo>
                      <a:pt x="9133" y="6144"/>
                      <a:pt x="9157" y="6085"/>
                      <a:pt x="9204" y="6025"/>
                    </a:cubicBezTo>
                    <a:cubicBezTo>
                      <a:pt x="9240" y="5978"/>
                      <a:pt x="9228" y="6001"/>
                      <a:pt x="9264" y="5990"/>
                    </a:cubicBezTo>
                    <a:cubicBezTo>
                      <a:pt x="9288" y="5978"/>
                      <a:pt x="9299" y="5942"/>
                      <a:pt x="9323" y="5930"/>
                    </a:cubicBezTo>
                    <a:cubicBezTo>
                      <a:pt x="9323" y="5899"/>
                      <a:pt x="9360" y="5831"/>
                      <a:pt x="9401" y="5831"/>
                    </a:cubicBezTo>
                    <a:cubicBezTo>
                      <a:pt x="9407" y="5831"/>
                      <a:pt x="9413" y="5832"/>
                      <a:pt x="9419" y="5835"/>
                    </a:cubicBezTo>
                    <a:cubicBezTo>
                      <a:pt x="9426" y="5835"/>
                      <a:pt x="9471" y="5866"/>
                      <a:pt x="9501" y="5866"/>
                    </a:cubicBezTo>
                    <a:cubicBezTo>
                      <a:pt x="9515" y="5866"/>
                      <a:pt x="9526" y="5859"/>
                      <a:pt x="9526" y="5835"/>
                    </a:cubicBezTo>
                    <a:cubicBezTo>
                      <a:pt x="9526" y="5799"/>
                      <a:pt x="9514" y="5787"/>
                      <a:pt x="9573" y="5751"/>
                    </a:cubicBezTo>
                    <a:cubicBezTo>
                      <a:pt x="9577" y="5750"/>
                      <a:pt x="9580" y="5749"/>
                      <a:pt x="9582" y="5749"/>
                    </a:cubicBezTo>
                    <a:cubicBezTo>
                      <a:pt x="9598" y="5749"/>
                      <a:pt x="9601" y="5775"/>
                      <a:pt x="9621" y="5775"/>
                    </a:cubicBezTo>
                    <a:cubicBezTo>
                      <a:pt x="9633" y="5775"/>
                      <a:pt x="9669" y="5751"/>
                      <a:pt x="9692" y="5739"/>
                    </a:cubicBezTo>
                    <a:lnTo>
                      <a:pt x="9657" y="5692"/>
                    </a:lnTo>
                    <a:cubicBezTo>
                      <a:pt x="9645" y="5692"/>
                      <a:pt x="9609" y="5704"/>
                      <a:pt x="9585" y="5704"/>
                    </a:cubicBezTo>
                    <a:cubicBezTo>
                      <a:pt x="9573" y="5692"/>
                      <a:pt x="9657" y="5620"/>
                      <a:pt x="9669" y="5620"/>
                    </a:cubicBezTo>
                    <a:cubicBezTo>
                      <a:pt x="9691" y="5603"/>
                      <a:pt x="9703" y="5598"/>
                      <a:pt x="9713" y="5598"/>
                    </a:cubicBezTo>
                    <a:cubicBezTo>
                      <a:pt x="9724" y="5598"/>
                      <a:pt x="9733" y="5604"/>
                      <a:pt x="9750" y="5604"/>
                    </a:cubicBezTo>
                    <a:cubicBezTo>
                      <a:pt x="9760" y="5604"/>
                      <a:pt x="9771" y="5602"/>
                      <a:pt x="9788" y="5597"/>
                    </a:cubicBezTo>
                    <a:cubicBezTo>
                      <a:pt x="9800" y="5597"/>
                      <a:pt x="9895" y="5549"/>
                      <a:pt x="9895" y="5537"/>
                    </a:cubicBezTo>
                    <a:cubicBezTo>
                      <a:pt x="9907" y="5525"/>
                      <a:pt x="9871" y="5513"/>
                      <a:pt x="9919" y="5466"/>
                    </a:cubicBezTo>
                    <a:cubicBezTo>
                      <a:pt x="9954" y="5442"/>
                      <a:pt x="9990" y="5430"/>
                      <a:pt x="9990" y="5406"/>
                    </a:cubicBezTo>
                    <a:cubicBezTo>
                      <a:pt x="9990" y="5358"/>
                      <a:pt x="10192" y="5251"/>
                      <a:pt x="10240" y="5216"/>
                    </a:cubicBezTo>
                    <a:cubicBezTo>
                      <a:pt x="10260" y="5206"/>
                      <a:pt x="10270" y="5202"/>
                      <a:pt x="10277" y="5202"/>
                    </a:cubicBezTo>
                    <a:cubicBezTo>
                      <a:pt x="10286" y="5202"/>
                      <a:pt x="10291" y="5209"/>
                      <a:pt x="10312" y="5216"/>
                    </a:cubicBezTo>
                    <a:cubicBezTo>
                      <a:pt x="10317" y="5219"/>
                      <a:pt x="10324" y="5221"/>
                      <a:pt x="10330" y="5221"/>
                    </a:cubicBezTo>
                    <a:cubicBezTo>
                      <a:pt x="10366" y="5221"/>
                      <a:pt x="10411" y="5176"/>
                      <a:pt x="10431" y="5156"/>
                    </a:cubicBezTo>
                    <a:cubicBezTo>
                      <a:pt x="10466" y="5144"/>
                      <a:pt x="10550" y="5108"/>
                      <a:pt x="10538" y="5073"/>
                    </a:cubicBezTo>
                    <a:cubicBezTo>
                      <a:pt x="10538" y="5025"/>
                      <a:pt x="10573" y="5037"/>
                      <a:pt x="10609" y="5013"/>
                    </a:cubicBezTo>
                    <a:cubicBezTo>
                      <a:pt x="10645" y="4989"/>
                      <a:pt x="10621" y="4977"/>
                      <a:pt x="10645" y="4954"/>
                    </a:cubicBezTo>
                    <a:cubicBezTo>
                      <a:pt x="10693" y="4930"/>
                      <a:pt x="10728" y="4906"/>
                      <a:pt x="10776" y="4882"/>
                    </a:cubicBezTo>
                    <a:cubicBezTo>
                      <a:pt x="10833" y="4848"/>
                      <a:pt x="10891" y="4679"/>
                      <a:pt x="10841" y="4679"/>
                    </a:cubicBezTo>
                    <a:cubicBezTo>
                      <a:pt x="10839" y="4679"/>
                      <a:pt x="10837" y="4679"/>
                      <a:pt x="10835" y="4680"/>
                    </a:cubicBezTo>
                    <a:cubicBezTo>
                      <a:pt x="10823" y="4692"/>
                      <a:pt x="10800" y="4716"/>
                      <a:pt x="10776" y="4727"/>
                    </a:cubicBezTo>
                    <a:cubicBezTo>
                      <a:pt x="10752" y="4739"/>
                      <a:pt x="10716" y="4751"/>
                      <a:pt x="10681" y="4763"/>
                    </a:cubicBezTo>
                    <a:cubicBezTo>
                      <a:pt x="10597" y="4787"/>
                      <a:pt x="10526" y="4823"/>
                      <a:pt x="10454" y="4870"/>
                    </a:cubicBezTo>
                    <a:cubicBezTo>
                      <a:pt x="10407" y="4918"/>
                      <a:pt x="10490" y="4942"/>
                      <a:pt x="10431" y="4989"/>
                    </a:cubicBezTo>
                    <a:cubicBezTo>
                      <a:pt x="10395" y="5025"/>
                      <a:pt x="10347" y="5037"/>
                      <a:pt x="10300" y="5037"/>
                    </a:cubicBezTo>
                    <a:cubicBezTo>
                      <a:pt x="10294" y="5031"/>
                      <a:pt x="10291" y="5028"/>
                      <a:pt x="10285" y="5028"/>
                    </a:cubicBezTo>
                    <a:cubicBezTo>
                      <a:pt x="10279" y="5028"/>
                      <a:pt x="10270" y="5031"/>
                      <a:pt x="10252" y="5037"/>
                    </a:cubicBezTo>
                    <a:cubicBezTo>
                      <a:pt x="10192" y="5085"/>
                      <a:pt x="10216" y="5061"/>
                      <a:pt x="10228" y="5108"/>
                    </a:cubicBezTo>
                    <a:cubicBezTo>
                      <a:pt x="10228" y="5120"/>
                      <a:pt x="10192" y="5156"/>
                      <a:pt x="10169" y="5156"/>
                    </a:cubicBezTo>
                    <a:cubicBezTo>
                      <a:pt x="10125" y="5156"/>
                      <a:pt x="10139" y="5111"/>
                      <a:pt x="10112" y="5111"/>
                    </a:cubicBezTo>
                    <a:cubicBezTo>
                      <a:pt x="10102" y="5111"/>
                      <a:pt x="10087" y="5117"/>
                      <a:pt x="10061" y="5132"/>
                    </a:cubicBezTo>
                    <a:cubicBezTo>
                      <a:pt x="10026" y="5156"/>
                      <a:pt x="9978" y="5228"/>
                      <a:pt x="9990" y="5251"/>
                    </a:cubicBezTo>
                    <a:cubicBezTo>
                      <a:pt x="9978" y="5263"/>
                      <a:pt x="9942" y="5275"/>
                      <a:pt x="9931" y="5287"/>
                    </a:cubicBezTo>
                    <a:cubicBezTo>
                      <a:pt x="9883" y="5347"/>
                      <a:pt x="9823" y="5406"/>
                      <a:pt x="9764" y="5466"/>
                    </a:cubicBezTo>
                    <a:cubicBezTo>
                      <a:pt x="9716" y="5466"/>
                      <a:pt x="9800" y="5347"/>
                      <a:pt x="9788" y="5335"/>
                    </a:cubicBezTo>
                    <a:lnTo>
                      <a:pt x="9788" y="5335"/>
                    </a:lnTo>
                    <a:cubicBezTo>
                      <a:pt x="9799" y="5347"/>
                      <a:pt x="9609" y="5513"/>
                      <a:pt x="9597" y="5537"/>
                    </a:cubicBezTo>
                    <a:cubicBezTo>
                      <a:pt x="9573" y="5585"/>
                      <a:pt x="9538" y="5609"/>
                      <a:pt x="9490" y="5609"/>
                    </a:cubicBezTo>
                    <a:cubicBezTo>
                      <a:pt x="9407" y="5609"/>
                      <a:pt x="9442" y="5644"/>
                      <a:pt x="9407" y="5668"/>
                    </a:cubicBezTo>
                    <a:cubicBezTo>
                      <a:pt x="9371" y="5692"/>
                      <a:pt x="9359" y="5704"/>
                      <a:pt x="9311" y="5716"/>
                    </a:cubicBezTo>
                    <a:cubicBezTo>
                      <a:pt x="9299" y="5716"/>
                      <a:pt x="9288" y="5716"/>
                      <a:pt x="9276" y="5728"/>
                    </a:cubicBezTo>
                    <a:cubicBezTo>
                      <a:pt x="9254" y="5749"/>
                      <a:pt x="9243" y="5789"/>
                      <a:pt x="9266" y="5789"/>
                    </a:cubicBezTo>
                    <a:cubicBezTo>
                      <a:pt x="9268" y="5789"/>
                      <a:pt x="9272" y="5788"/>
                      <a:pt x="9276" y="5787"/>
                    </a:cubicBezTo>
                    <a:cubicBezTo>
                      <a:pt x="9299" y="5787"/>
                      <a:pt x="9323" y="5823"/>
                      <a:pt x="9276" y="5847"/>
                    </a:cubicBezTo>
                    <a:cubicBezTo>
                      <a:pt x="9252" y="5853"/>
                      <a:pt x="9234" y="5853"/>
                      <a:pt x="9216" y="5853"/>
                    </a:cubicBezTo>
                    <a:cubicBezTo>
                      <a:pt x="9198" y="5853"/>
                      <a:pt x="9180" y="5853"/>
                      <a:pt x="9157" y="5859"/>
                    </a:cubicBezTo>
                    <a:cubicBezTo>
                      <a:pt x="9109" y="5882"/>
                      <a:pt x="9073" y="5906"/>
                      <a:pt x="9049" y="5954"/>
                    </a:cubicBezTo>
                    <a:cubicBezTo>
                      <a:pt x="9026" y="5978"/>
                      <a:pt x="8990" y="5990"/>
                      <a:pt x="8954" y="6001"/>
                    </a:cubicBezTo>
                    <a:cubicBezTo>
                      <a:pt x="8942" y="6001"/>
                      <a:pt x="8930" y="6001"/>
                      <a:pt x="8918" y="6013"/>
                    </a:cubicBezTo>
                    <a:cubicBezTo>
                      <a:pt x="8871" y="6049"/>
                      <a:pt x="8895" y="6061"/>
                      <a:pt x="8847" y="6097"/>
                    </a:cubicBezTo>
                    <a:cubicBezTo>
                      <a:pt x="8823" y="6120"/>
                      <a:pt x="8788" y="6132"/>
                      <a:pt x="8752" y="6144"/>
                    </a:cubicBezTo>
                    <a:cubicBezTo>
                      <a:pt x="8668" y="6192"/>
                      <a:pt x="8597" y="6263"/>
                      <a:pt x="8549" y="6347"/>
                    </a:cubicBezTo>
                    <a:cubicBezTo>
                      <a:pt x="8528" y="6376"/>
                      <a:pt x="8515" y="6391"/>
                      <a:pt x="8503" y="6391"/>
                    </a:cubicBezTo>
                    <a:cubicBezTo>
                      <a:pt x="8495" y="6391"/>
                      <a:pt x="8487" y="6385"/>
                      <a:pt x="8478" y="6371"/>
                    </a:cubicBezTo>
                    <a:cubicBezTo>
                      <a:pt x="8487" y="6353"/>
                      <a:pt x="8486" y="6347"/>
                      <a:pt x="8480" y="6347"/>
                    </a:cubicBezTo>
                    <a:cubicBezTo>
                      <a:pt x="8469" y="6347"/>
                      <a:pt x="8441" y="6367"/>
                      <a:pt x="8418" y="6382"/>
                    </a:cubicBezTo>
                    <a:cubicBezTo>
                      <a:pt x="8383" y="6406"/>
                      <a:pt x="8335" y="6442"/>
                      <a:pt x="8299" y="6490"/>
                    </a:cubicBezTo>
                    <a:cubicBezTo>
                      <a:pt x="8287" y="6513"/>
                      <a:pt x="8276" y="6561"/>
                      <a:pt x="8216" y="6573"/>
                    </a:cubicBezTo>
                    <a:cubicBezTo>
                      <a:pt x="8212" y="6567"/>
                      <a:pt x="8207" y="6565"/>
                      <a:pt x="8201" y="6565"/>
                    </a:cubicBezTo>
                    <a:cubicBezTo>
                      <a:pt x="8165" y="6565"/>
                      <a:pt x="8093" y="6638"/>
                      <a:pt x="8073" y="6668"/>
                    </a:cubicBezTo>
                    <a:cubicBezTo>
                      <a:pt x="8049" y="6704"/>
                      <a:pt x="8037" y="6787"/>
                      <a:pt x="8014" y="6787"/>
                    </a:cubicBezTo>
                    <a:cubicBezTo>
                      <a:pt x="8003" y="6785"/>
                      <a:pt x="7993" y="6784"/>
                      <a:pt x="7983" y="6784"/>
                    </a:cubicBezTo>
                    <a:cubicBezTo>
                      <a:pt x="7937" y="6784"/>
                      <a:pt x="7898" y="6805"/>
                      <a:pt x="7859" y="6835"/>
                    </a:cubicBezTo>
                    <a:cubicBezTo>
                      <a:pt x="7764" y="6906"/>
                      <a:pt x="7656" y="6990"/>
                      <a:pt x="7561" y="7073"/>
                    </a:cubicBezTo>
                    <a:lnTo>
                      <a:pt x="7466" y="7168"/>
                    </a:lnTo>
                    <a:cubicBezTo>
                      <a:pt x="7454" y="7192"/>
                      <a:pt x="7442" y="7216"/>
                      <a:pt x="7430" y="7240"/>
                    </a:cubicBezTo>
                    <a:cubicBezTo>
                      <a:pt x="7406" y="7252"/>
                      <a:pt x="7347" y="7252"/>
                      <a:pt x="7323" y="7252"/>
                    </a:cubicBezTo>
                    <a:cubicBezTo>
                      <a:pt x="7287" y="7263"/>
                      <a:pt x="7240" y="7287"/>
                      <a:pt x="7216" y="7311"/>
                    </a:cubicBezTo>
                    <a:cubicBezTo>
                      <a:pt x="7168" y="7347"/>
                      <a:pt x="7133" y="7383"/>
                      <a:pt x="7156" y="7418"/>
                    </a:cubicBezTo>
                    <a:cubicBezTo>
                      <a:pt x="7154" y="7416"/>
                      <a:pt x="7152" y="7415"/>
                      <a:pt x="7150" y="7415"/>
                    </a:cubicBezTo>
                    <a:cubicBezTo>
                      <a:pt x="7123" y="7415"/>
                      <a:pt x="7071" y="7527"/>
                      <a:pt x="7049" y="7549"/>
                    </a:cubicBezTo>
                    <a:cubicBezTo>
                      <a:pt x="7025" y="7561"/>
                      <a:pt x="6954" y="7573"/>
                      <a:pt x="6918" y="7585"/>
                    </a:cubicBezTo>
                    <a:cubicBezTo>
                      <a:pt x="6871" y="7609"/>
                      <a:pt x="6835" y="7644"/>
                      <a:pt x="6799" y="7692"/>
                    </a:cubicBezTo>
                    <a:cubicBezTo>
                      <a:pt x="6763" y="7728"/>
                      <a:pt x="6811" y="7740"/>
                      <a:pt x="6823" y="7764"/>
                    </a:cubicBezTo>
                    <a:cubicBezTo>
                      <a:pt x="6799" y="7775"/>
                      <a:pt x="6775" y="7799"/>
                      <a:pt x="6752" y="7823"/>
                    </a:cubicBezTo>
                    <a:cubicBezTo>
                      <a:pt x="6752" y="7811"/>
                      <a:pt x="6740" y="7811"/>
                      <a:pt x="6728" y="7811"/>
                    </a:cubicBezTo>
                    <a:cubicBezTo>
                      <a:pt x="6716" y="7811"/>
                      <a:pt x="6680" y="7835"/>
                      <a:pt x="6668" y="7847"/>
                    </a:cubicBezTo>
                    <a:cubicBezTo>
                      <a:pt x="6662" y="7853"/>
                      <a:pt x="6653" y="7853"/>
                      <a:pt x="6643" y="7853"/>
                    </a:cubicBezTo>
                    <a:cubicBezTo>
                      <a:pt x="6632" y="7853"/>
                      <a:pt x="6621" y="7853"/>
                      <a:pt x="6609" y="7859"/>
                    </a:cubicBezTo>
                    <a:cubicBezTo>
                      <a:pt x="6585" y="7883"/>
                      <a:pt x="6561" y="7906"/>
                      <a:pt x="6537" y="7918"/>
                    </a:cubicBezTo>
                    <a:cubicBezTo>
                      <a:pt x="6490" y="7978"/>
                      <a:pt x="6442" y="8037"/>
                      <a:pt x="6418" y="8109"/>
                    </a:cubicBezTo>
                    <a:cubicBezTo>
                      <a:pt x="6392" y="8150"/>
                      <a:pt x="6378" y="8165"/>
                      <a:pt x="6367" y="8165"/>
                    </a:cubicBezTo>
                    <a:cubicBezTo>
                      <a:pt x="6354" y="8165"/>
                      <a:pt x="6348" y="8141"/>
                      <a:pt x="6335" y="8121"/>
                    </a:cubicBezTo>
                    <a:lnTo>
                      <a:pt x="6335" y="8121"/>
                    </a:lnTo>
                    <a:cubicBezTo>
                      <a:pt x="6347" y="8145"/>
                      <a:pt x="6287" y="8168"/>
                      <a:pt x="6287" y="8204"/>
                    </a:cubicBezTo>
                    <a:cubicBezTo>
                      <a:pt x="6287" y="8204"/>
                      <a:pt x="6299" y="8228"/>
                      <a:pt x="6299" y="8240"/>
                    </a:cubicBezTo>
                    <a:cubicBezTo>
                      <a:pt x="6289" y="8246"/>
                      <a:pt x="6280" y="8248"/>
                      <a:pt x="6272" y="8248"/>
                    </a:cubicBezTo>
                    <a:cubicBezTo>
                      <a:pt x="6259" y="8248"/>
                      <a:pt x="6247" y="8243"/>
                      <a:pt x="6236" y="8243"/>
                    </a:cubicBezTo>
                    <a:cubicBezTo>
                      <a:pt x="6229" y="8243"/>
                      <a:pt x="6222" y="8245"/>
                      <a:pt x="6216" y="8252"/>
                    </a:cubicBezTo>
                    <a:cubicBezTo>
                      <a:pt x="6180" y="8276"/>
                      <a:pt x="6180" y="8335"/>
                      <a:pt x="6144" y="8371"/>
                    </a:cubicBezTo>
                    <a:cubicBezTo>
                      <a:pt x="6128" y="8391"/>
                      <a:pt x="6119" y="8399"/>
                      <a:pt x="6114" y="8399"/>
                    </a:cubicBezTo>
                    <a:cubicBezTo>
                      <a:pt x="6105" y="8399"/>
                      <a:pt x="6113" y="8370"/>
                      <a:pt x="6121" y="8347"/>
                    </a:cubicBezTo>
                    <a:cubicBezTo>
                      <a:pt x="6129" y="8331"/>
                      <a:pt x="6114" y="8303"/>
                      <a:pt x="6093" y="8303"/>
                    </a:cubicBezTo>
                    <a:cubicBezTo>
                      <a:pt x="6083" y="8303"/>
                      <a:pt x="6072" y="8308"/>
                      <a:pt x="6061" y="8323"/>
                    </a:cubicBezTo>
                    <a:cubicBezTo>
                      <a:pt x="6027" y="8380"/>
                      <a:pt x="5993" y="8448"/>
                      <a:pt x="6010" y="8474"/>
                    </a:cubicBezTo>
                    <a:lnTo>
                      <a:pt x="6010" y="8474"/>
                    </a:lnTo>
                    <a:cubicBezTo>
                      <a:pt x="6005" y="8468"/>
                      <a:pt x="5998" y="8466"/>
                      <a:pt x="5990" y="8466"/>
                    </a:cubicBezTo>
                    <a:cubicBezTo>
                      <a:pt x="5912" y="8466"/>
                      <a:pt x="5733" y="8711"/>
                      <a:pt x="5670" y="8711"/>
                    </a:cubicBezTo>
                    <a:cubicBezTo>
                      <a:pt x="5664" y="8711"/>
                      <a:pt x="5660" y="8709"/>
                      <a:pt x="5656" y="8704"/>
                    </a:cubicBezTo>
                    <a:cubicBezTo>
                      <a:pt x="5561" y="8728"/>
                      <a:pt x="5549" y="8823"/>
                      <a:pt x="5501" y="8895"/>
                    </a:cubicBezTo>
                    <a:cubicBezTo>
                      <a:pt x="5442" y="8954"/>
                      <a:pt x="5406" y="8990"/>
                      <a:pt x="5347" y="9038"/>
                    </a:cubicBezTo>
                    <a:cubicBezTo>
                      <a:pt x="5299" y="9097"/>
                      <a:pt x="5239" y="9180"/>
                      <a:pt x="5180" y="9240"/>
                    </a:cubicBezTo>
                    <a:cubicBezTo>
                      <a:pt x="5120" y="9299"/>
                      <a:pt x="5097" y="9276"/>
                      <a:pt x="5025" y="9335"/>
                    </a:cubicBezTo>
                    <a:cubicBezTo>
                      <a:pt x="5001" y="9359"/>
                      <a:pt x="4966" y="9395"/>
                      <a:pt x="4966" y="9419"/>
                    </a:cubicBezTo>
                    <a:cubicBezTo>
                      <a:pt x="4954" y="9442"/>
                      <a:pt x="4978" y="9442"/>
                      <a:pt x="4966" y="9466"/>
                    </a:cubicBezTo>
                    <a:cubicBezTo>
                      <a:pt x="4950" y="9477"/>
                      <a:pt x="4931" y="9483"/>
                      <a:pt x="4912" y="9483"/>
                    </a:cubicBezTo>
                    <a:cubicBezTo>
                      <a:pt x="4890" y="9483"/>
                      <a:pt x="4868" y="9474"/>
                      <a:pt x="4848" y="9456"/>
                    </a:cubicBezTo>
                    <a:lnTo>
                      <a:pt x="4848" y="9456"/>
                    </a:lnTo>
                    <a:cubicBezTo>
                      <a:pt x="4883" y="9500"/>
                      <a:pt x="4489" y="9872"/>
                      <a:pt x="4430" y="9919"/>
                    </a:cubicBezTo>
                    <a:cubicBezTo>
                      <a:pt x="4370" y="9978"/>
                      <a:pt x="4299" y="10026"/>
                      <a:pt x="4251" y="10073"/>
                    </a:cubicBezTo>
                    <a:cubicBezTo>
                      <a:pt x="4204" y="10121"/>
                      <a:pt x="4156" y="10180"/>
                      <a:pt x="4132" y="10240"/>
                    </a:cubicBezTo>
                    <a:cubicBezTo>
                      <a:pt x="4123" y="10259"/>
                      <a:pt x="4113" y="10331"/>
                      <a:pt x="4122" y="10341"/>
                    </a:cubicBezTo>
                    <a:lnTo>
                      <a:pt x="4122" y="10341"/>
                    </a:lnTo>
                    <a:cubicBezTo>
                      <a:pt x="4116" y="10344"/>
                      <a:pt x="4111" y="10345"/>
                      <a:pt x="4105" y="10345"/>
                    </a:cubicBezTo>
                    <a:cubicBezTo>
                      <a:pt x="4086" y="10345"/>
                      <a:pt x="4069" y="10332"/>
                      <a:pt x="4053" y="10332"/>
                    </a:cubicBezTo>
                    <a:cubicBezTo>
                      <a:pt x="4039" y="10332"/>
                      <a:pt x="4026" y="10341"/>
                      <a:pt x="4013" y="10371"/>
                    </a:cubicBezTo>
                    <a:cubicBezTo>
                      <a:pt x="4013" y="10383"/>
                      <a:pt x="3977" y="10466"/>
                      <a:pt x="3965" y="10478"/>
                    </a:cubicBezTo>
                    <a:cubicBezTo>
                      <a:pt x="3945" y="10478"/>
                      <a:pt x="3951" y="10411"/>
                      <a:pt x="3932" y="10411"/>
                    </a:cubicBezTo>
                    <a:cubicBezTo>
                      <a:pt x="3928" y="10411"/>
                      <a:pt x="3923" y="10413"/>
                      <a:pt x="3918" y="10419"/>
                    </a:cubicBezTo>
                    <a:cubicBezTo>
                      <a:pt x="3894" y="10454"/>
                      <a:pt x="3823" y="10561"/>
                      <a:pt x="3858" y="10597"/>
                    </a:cubicBezTo>
                    <a:cubicBezTo>
                      <a:pt x="3835" y="10633"/>
                      <a:pt x="3775" y="10633"/>
                      <a:pt x="3751" y="10633"/>
                    </a:cubicBezTo>
                    <a:cubicBezTo>
                      <a:pt x="3739" y="10633"/>
                      <a:pt x="3644" y="10692"/>
                      <a:pt x="3644" y="10704"/>
                    </a:cubicBezTo>
                    <a:cubicBezTo>
                      <a:pt x="3644" y="10716"/>
                      <a:pt x="3680" y="10764"/>
                      <a:pt x="3644" y="10812"/>
                    </a:cubicBezTo>
                    <a:cubicBezTo>
                      <a:pt x="3596" y="10871"/>
                      <a:pt x="3573" y="10871"/>
                      <a:pt x="3537" y="10919"/>
                    </a:cubicBezTo>
                    <a:cubicBezTo>
                      <a:pt x="3513" y="10954"/>
                      <a:pt x="3525" y="10978"/>
                      <a:pt x="3477" y="11014"/>
                    </a:cubicBezTo>
                    <a:cubicBezTo>
                      <a:pt x="3442" y="11062"/>
                      <a:pt x="3394" y="11062"/>
                      <a:pt x="3346" y="11109"/>
                    </a:cubicBezTo>
                    <a:cubicBezTo>
                      <a:pt x="3299" y="11157"/>
                      <a:pt x="3263" y="11204"/>
                      <a:pt x="3299" y="11228"/>
                    </a:cubicBezTo>
                    <a:cubicBezTo>
                      <a:pt x="3275" y="11228"/>
                      <a:pt x="3168" y="11276"/>
                      <a:pt x="3180" y="11288"/>
                    </a:cubicBezTo>
                    <a:cubicBezTo>
                      <a:pt x="3203" y="11288"/>
                      <a:pt x="3287" y="11288"/>
                      <a:pt x="3227" y="11335"/>
                    </a:cubicBezTo>
                    <a:cubicBezTo>
                      <a:pt x="3192" y="11359"/>
                      <a:pt x="3168" y="11371"/>
                      <a:pt x="3132" y="11383"/>
                    </a:cubicBezTo>
                    <a:cubicBezTo>
                      <a:pt x="3073" y="11430"/>
                      <a:pt x="2980" y="11534"/>
                      <a:pt x="2989" y="11583"/>
                    </a:cubicBezTo>
                    <a:lnTo>
                      <a:pt x="2989" y="11583"/>
                    </a:lnTo>
                    <a:cubicBezTo>
                      <a:pt x="2988" y="11581"/>
                      <a:pt x="2985" y="11580"/>
                      <a:pt x="2981" y="11580"/>
                    </a:cubicBezTo>
                    <a:cubicBezTo>
                      <a:pt x="2953" y="11580"/>
                      <a:pt x="2864" y="11625"/>
                      <a:pt x="2834" y="11645"/>
                    </a:cubicBezTo>
                    <a:cubicBezTo>
                      <a:pt x="2870" y="11669"/>
                      <a:pt x="2834" y="11693"/>
                      <a:pt x="2799" y="11740"/>
                    </a:cubicBezTo>
                    <a:cubicBezTo>
                      <a:pt x="2763" y="11776"/>
                      <a:pt x="2775" y="11764"/>
                      <a:pt x="2787" y="11788"/>
                    </a:cubicBezTo>
                    <a:cubicBezTo>
                      <a:pt x="2787" y="11824"/>
                      <a:pt x="2668" y="11919"/>
                      <a:pt x="2632" y="11943"/>
                    </a:cubicBezTo>
                    <a:cubicBezTo>
                      <a:pt x="2608" y="11966"/>
                      <a:pt x="2620" y="11990"/>
                      <a:pt x="2608" y="12014"/>
                    </a:cubicBezTo>
                    <a:cubicBezTo>
                      <a:pt x="2584" y="12050"/>
                      <a:pt x="2537" y="12109"/>
                      <a:pt x="2489" y="12157"/>
                    </a:cubicBezTo>
                    <a:cubicBezTo>
                      <a:pt x="2441" y="12235"/>
                      <a:pt x="2408" y="12281"/>
                      <a:pt x="2404" y="12340"/>
                    </a:cubicBezTo>
                    <a:lnTo>
                      <a:pt x="2404" y="12340"/>
                    </a:lnTo>
                    <a:cubicBezTo>
                      <a:pt x="2401" y="12319"/>
                      <a:pt x="2396" y="12300"/>
                      <a:pt x="2382" y="12300"/>
                    </a:cubicBezTo>
                    <a:cubicBezTo>
                      <a:pt x="2379" y="12299"/>
                      <a:pt x="2377" y="12298"/>
                      <a:pt x="2374" y="12298"/>
                    </a:cubicBezTo>
                    <a:cubicBezTo>
                      <a:pt x="2344" y="12298"/>
                      <a:pt x="2334" y="12360"/>
                      <a:pt x="2334" y="12371"/>
                    </a:cubicBezTo>
                    <a:cubicBezTo>
                      <a:pt x="2334" y="12466"/>
                      <a:pt x="2287" y="12490"/>
                      <a:pt x="2215" y="12490"/>
                    </a:cubicBezTo>
                    <a:cubicBezTo>
                      <a:pt x="2151" y="12490"/>
                      <a:pt x="2203" y="12626"/>
                      <a:pt x="2170" y="12626"/>
                    </a:cubicBezTo>
                    <a:cubicBezTo>
                      <a:pt x="2166" y="12626"/>
                      <a:pt x="2161" y="12625"/>
                      <a:pt x="2156" y="12621"/>
                    </a:cubicBezTo>
                    <a:cubicBezTo>
                      <a:pt x="2150" y="12615"/>
                      <a:pt x="2143" y="12613"/>
                      <a:pt x="2136" y="12613"/>
                    </a:cubicBezTo>
                    <a:cubicBezTo>
                      <a:pt x="2087" y="12613"/>
                      <a:pt x="2019" y="12745"/>
                      <a:pt x="2060" y="12776"/>
                    </a:cubicBezTo>
                    <a:cubicBezTo>
                      <a:pt x="2054" y="12773"/>
                      <a:pt x="2046" y="12771"/>
                      <a:pt x="2037" y="12771"/>
                    </a:cubicBezTo>
                    <a:cubicBezTo>
                      <a:pt x="2017" y="12771"/>
                      <a:pt x="1994" y="12780"/>
                      <a:pt x="1977" y="12788"/>
                    </a:cubicBezTo>
                    <a:cubicBezTo>
                      <a:pt x="1941" y="12812"/>
                      <a:pt x="1953" y="12836"/>
                      <a:pt x="1930" y="12859"/>
                    </a:cubicBezTo>
                    <a:cubicBezTo>
                      <a:pt x="1906" y="12883"/>
                      <a:pt x="1870" y="12907"/>
                      <a:pt x="1834" y="12943"/>
                    </a:cubicBezTo>
                    <a:cubicBezTo>
                      <a:pt x="1799" y="12978"/>
                      <a:pt x="1799" y="13026"/>
                      <a:pt x="1775" y="13062"/>
                    </a:cubicBezTo>
                    <a:cubicBezTo>
                      <a:pt x="1751" y="13098"/>
                      <a:pt x="1715" y="13145"/>
                      <a:pt x="1679" y="13181"/>
                    </a:cubicBezTo>
                    <a:cubicBezTo>
                      <a:pt x="1620" y="13228"/>
                      <a:pt x="1572" y="13288"/>
                      <a:pt x="1525" y="13348"/>
                    </a:cubicBezTo>
                    <a:cubicBezTo>
                      <a:pt x="1513" y="13383"/>
                      <a:pt x="1513" y="13443"/>
                      <a:pt x="1501" y="13455"/>
                    </a:cubicBezTo>
                    <a:cubicBezTo>
                      <a:pt x="1501" y="13467"/>
                      <a:pt x="1441" y="13455"/>
                      <a:pt x="1418" y="13479"/>
                    </a:cubicBezTo>
                    <a:cubicBezTo>
                      <a:pt x="1394" y="13502"/>
                      <a:pt x="1394" y="13550"/>
                      <a:pt x="1406" y="13562"/>
                    </a:cubicBezTo>
                    <a:cubicBezTo>
                      <a:pt x="1406" y="13586"/>
                      <a:pt x="1465" y="13633"/>
                      <a:pt x="1406" y="13657"/>
                    </a:cubicBezTo>
                    <a:cubicBezTo>
                      <a:pt x="1334" y="13693"/>
                      <a:pt x="1310" y="13681"/>
                      <a:pt x="1263" y="13717"/>
                    </a:cubicBezTo>
                    <a:cubicBezTo>
                      <a:pt x="1215" y="13764"/>
                      <a:pt x="1263" y="13871"/>
                      <a:pt x="1179" y="13895"/>
                    </a:cubicBezTo>
                    <a:cubicBezTo>
                      <a:pt x="1120" y="13919"/>
                      <a:pt x="1037" y="14062"/>
                      <a:pt x="1013" y="14110"/>
                    </a:cubicBezTo>
                    <a:cubicBezTo>
                      <a:pt x="989" y="14169"/>
                      <a:pt x="965" y="14217"/>
                      <a:pt x="929" y="14264"/>
                    </a:cubicBezTo>
                    <a:cubicBezTo>
                      <a:pt x="917" y="14276"/>
                      <a:pt x="810" y="14348"/>
                      <a:pt x="810" y="14360"/>
                    </a:cubicBezTo>
                    <a:cubicBezTo>
                      <a:pt x="816" y="14360"/>
                      <a:pt x="831" y="14354"/>
                      <a:pt x="843" y="14354"/>
                    </a:cubicBezTo>
                    <a:cubicBezTo>
                      <a:pt x="855" y="14354"/>
                      <a:pt x="864" y="14360"/>
                      <a:pt x="858" y="14383"/>
                    </a:cubicBezTo>
                    <a:cubicBezTo>
                      <a:pt x="846" y="14407"/>
                      <a:pt x="834" y="14431"/>
                      <a:pt x="822" y="14455"/>
                    </a:cubicBezTo>
                    <a:cubicBezTo>
                      <a:pt x="791" y="14486"/>
                      <a:pt x="743" y="14543"/>
                      <a:pt x="715" y="14543"/>
                    </a:cubicBezTo>
                    <a:cubicBezTo>
                      <a:pt x="712" y="14543"/>
                      <a:pt x="709" y="14542"/>
                      <a:pt x="707" y="14541"/>
                    </a:cubicBezTo>
                    <a:lnTo>
                      <a:pt x="707" y="14541"/>
                    </a:lnTo>
                    <a:cubicBezTo>
                      <a:pt x="794" y="14609"/>
                      <a:pt x="631" y="14599"/>
                      <a:pt x="608" y="14669"/>
                    </a:cubicBezTo>
                    <a:cubicBezTo>
                      <a:pt x="572" y="14741"/>
                      <a:pt x="620" y="14776"/>
                      <a:pt x="584" y="14848"/>
                    </a:cubicBezTo>
                    <a:cubicBezTo>
                      <a:pt x="548" y="14872"/>
                      <a:pt x="525" y="14907"/>
                      <a:pt x="489" y="14919"/>
                    </a:cubicBezTo>
                    <a:cubicBezTo>
                      <a:pt x="406" y="15014"/>
                      <a:pt x="489" y="15003"/>
                      <a:pt x="406" y="15098"/>
                    </a:cubicBezTo>
                    <a:cubicBezTo>
                      <a:pt x="358" y="15145"/>
                      <a:pt x="310" y="15205"/>
                      <a:pt x="275" y="15264"/>
                    </a:cubicBezTo>
                    <a:cubicBezTo>
                      <a:pt x="263" y="15288"/>
                      <a:pt x="239" y="15360"/>
                      <a:pt x="239" y="15372"/>
                    </a:cubicBezTo>
                    <a:cubicBezTo>
                      <a:pt x="155" y="15467"/>
                      <a:pt x="1" y="15634"/>
                      <a:pt x="60" y="15812"/>
                    </a:cubicBezTo>
                    <a:cubicBezTo>
                      <a:pt x="84" y="15895"/>
                      <a:pt x="96" y="15812"/>
                      <a:pt x="108" y="15919"/>
                    </a:cubicBezTo>
                    <a:cubicBezTo>
                      <a:pt x="108" y="15955"/>
                      <a:pt x="108" y="15991"/>
                      <a:pt x="108" y="16026"/>
                    </a:cubicBezTo>
                    <a:cubicBezTo>
                      <a:pt x="108" y="16050"/>
                      <a:pt x="132" y="16038"/>
                      <a:pt x="155" y="16062"/>
                    </a:cubicBezTo>
                    <a:cubicBezTo>
                      <a:pt x="215" y="16169"/>
                      <a:pt x="298" y="16276"/>
                      <a:pt x="382" y="16360"/>
                    </a:cubicBezTo>
                    <a:cubicBezTo>
                      <a:pt x="458" y="16436"/>
                      <a:pt x="557" y="16474"/>
                      <a:pt x="654" y="16474"/>
                    </a:cubicBezTo>
                    <a:cubicBezTo>
                      <a:pt x="679" y="16474"/>
                      <a:pt x="703" y="16472"/>
                      <a:pt x="727" y="16467"/>
                    </a:cubicBezTo>
                    <a:lnTo>
                      <a:pt x="727" y="16467"/>
                    </a:lnTo>
                    <a:cubicBezTo>
                      <a:pt x="744" y="16475"/>
                      <a:pt x="750" y="16483"/>
                      <a:pt x="751" y="16490"/>
                    </a:cubicBezTo>
                    <a:lnTo>
                      <a:pt x="751" y="16490"/>
                    </a:lnTo>
                    <a:cubicBezTo>
                      <a:pt x="786" y="16483"/>
                      <a:pt x="808" y="16447"/>
                      <a:pt x="815" y="16406"/>
                    </a:cubicBezTo>
                    <a:lnTo>
                      <a:pt x="815" y="16406"/>
                    </a:lnTo>
                    <a:cubicBezTo>
                      <a:pt x="818" y="16432"/>
                      <a:pt x="859" y="16455"/>
                      <a:pt x="917" y="16455"/>
                    </a:cubicBezTo>
                    <a:cubicBezTo>
                      <a:pt x="928" y="16456"/>
                      <a:pt x="937" y="16457"/>
                      <a:pt x="947" y="16457"/>
                    </a:cubicBezTo>
                    <a:cubicBezTo>
                      <a:pt x="1021" y="16457"/>
                      <a:pt x="1072" y="16419"/>
                      <a:pt x="1043" y="16380"/>
                    </a:cubicBezTo>
                    <a:lnTo>
                      <a:pt x="1043" y="16380"/>
                    </a:lnTo>
                    <a:cubicBezTo>
                      <a:pt x="1046" y="16381"/>
                      <a:pt x="1049" y="16381"/>
                      <a:pt x="1053" y="16381"/>
                    </a:cubicBezTo>
                    <a:cubicBezTo>
                      <a:pt x="1109" y="16381"/>
                      <a:pt x="1283" y="16273"/>
                      <a:pt x="1334" y="16253"/>
                    </a:cubicBezTo>
                    <a:cubicBezTo>
                      <a:pt x="1394" y="16229"/>
                      <a:pt x="1370" y="16217"/>
                      <a:pt x="1382" y="16169"/>
                    </a:cubicBezTo>
                    <a:cubicBezTo>
                      <a:pt x="1406" y="16134"/>
                      <a:pt x="1429" y="16086"/>
                      <a:pt x="1453" y="16050"/>
                    </a:cubicBezTo>
                    <a:cubicBezTo>
                      <a:pt x="1549" y="15860"/>
                      <a:pt x="1668" y="15669"/>
                      <a:pt x="1799" y="15491"/>
                    </a:cubicBezTo>
                    <a:cubicBezTo>
                      <a:pt x="1882" y="15384"/>
                      <a:pt x="2096" y="15169"/>
                      <a:pt x="2001" y="15086"/>
                    </a:cubicBezTo>
                    <a:cubicBezTo>
                      <a:pt x="2001" y="15086"/>
                      <a:pt x="1941" y="15014"/>
                      <a:pt x="1977" y="15014"/>
                    </a:cubicBezTo>
                    <a:cubicBezTo>
                      <a:pt x="1987" y="15009"/>
                      <a:pt x="1999" y="15007"/>
                      <a:pt x="2011" y="15007"/>
                    </a:cubicBezTo>
                    <a:cubicBezTo>
                      <a:pt x="2028" y="15007"/>
                      <a:pt x="2047" y="15012"/>
                      <a:pt x="2060" y="15026"/>
                    </a:cubicBezTo>
                    <a:cubicBezTo>
                      <a:pt x="2108" y="15038"/>
                      <a:pt x="2156" y="15062"/>
                      <a:pt x="2215" y="15074"/>
                    </a:cubicBezTo>
                    <a:cubicBezTo>
                      <a:pt x="2215" y="15062"/>
                      <a:pt x="2203" y="15062"/>
                      <a:pt x="2215" y="15026"/>
                    </a:cubicBezTo>
                    <a:cubicBezTo>
                      <a:pt x="2227" y="14991"/>
                      <a:pt x="2239" y="14967"/>
                      <a:pt x="2263" y="14943"/>
                    </a:cubicBezTo>
                    <a:cubicBezTo>
                      <a:pt x="2294" y="14902"/>
                      <a:pt x="2333" y="14843"/>
                      <a:pt x="2367" y="14843"/>
                    </a:cubicBezTo>
                    <a:cubicBezTo>
                      <a:pt x="2372" y="14843"/>
                      <a:pt x="2377" y="14844"/>
                      <a:pt x="2382" y="14848"/>
                    </a:cubicBezTo>
                    <a:cubicBezTo>
                      <a:pt x="2322" y="14800"/>
                      <a:pt x="2430" y="14741"/>
                      <a:pt x="2394" y="14693"/>
                    </a:cubicBezTo>
                    <a:cubicBezTo>
                      <a:pt x="2382" y="14657"/>
                      <a:pt x="2346" y="14586"/>
                      <a:pt x="2430" y="14562"/>
                    </a:cubicBezTo>
                    <a:cubicBezTo>
                      <a:pt x="2437" y="14560"/>
                      <a:pt x="2443" y="14559"/>
                      <a:pt x="2449" y="14559"/>
                    </a:cubicBezTo>
                    <a:cubicBezTo>
                      <a:pt x="2451" y="14559"/>
                      <a:pt x="2452" y="14560"/>
                      <a:pt x="2454" y="14560"/>
                    </a:cubicBezTo>
                    <a:lnTo>
                      <a:pt x="2454" y="14560"/>
                    </a:lnTo>
                    <a:cubicBezTo>
                      <a:pt x="2420" y="14570"/>
                      <a:pt x="2418" y="14636"/>
                      <a:pt x="2443" y="14636"/>
                    </a:cubicBezTo>
                    <a:cubicBezTo>
                      <a:pt x="2452" y="14636"/>
                      <a:pt x="2463" y="14628"/>
                      <a:pt x="2477" y="14610"/>
                    </a:cubicBezTo>
                    <a:cubicBezTo>
                      <a:pt x="2489" y="14598"/>
                      <a:pt x="2489" y="14586"/>
                      <a:pt x="2501" y="14574"/>
                    </a:cubicBezTo>
                    <a:cubicBezTo>
                      <a:pt x="2499" y="14572"/>
                      <a:pt x="2497" y="14571"/>
                      <a:pt x="2494" y="14569"/>
                    </a:cubicBezTo>
                    <a:lnTo>
                      <a:pt x="2494" y="14569"/>
                    </a:lnTo>
                    <a:cubicBezTo>
                      <a:pt x="2498" y="14570"/>
                      <a:pt x="2502" y="14570"/>
                      <a:pt x="2505" y="14570"/>
                    </a:cubicBezTo>
                    <a:cubicBezTo>
                      <a:pt x="2514" y="14570"/>
                      <a:pt x="2524" y="14568"/>
                      <a:pt x="2537" y="14562"/>
                    </a:cubicBezTo>
                    <a:cubicBezTo>
                      <a:pt x="2584" y="14538"/>
                      <a:pt x="2596" y="14514"/>
                      <a:pt x="2584" y="14479"/>
                    </a:cubicBezTo>
                    <a:cubicBezTo>
                      <a:pt x="2572" y="14455"/>
                      <a:pt x="2584" y="14455"/>
                      <a:pt x="2620" y="14407"/>
                    </a:cubicBezTo>
                    <a:cubicBezTo>
                      <a:pt x="2624" y="14399"/>
                      <a:pt x="2628" y="14397"/>
                      <a:pt x="2632" y="14397"/>
                    </a:cubicBezTo>
                    <a:cubicBezTo>
                      <a:pt x="2640" y="14397"/>
                      <a:pt x="2648" y="14407"/>
                      <a:pt x="2656" y="14407"/>
                    </a:cubicBezTo>
                    <a:cubicBezTo>
                      <a:pt x="2727" y="14407"/>
                      <a:pt x="2727" y="14217"/>
                      <a:pt x="2811" y="14181"/>
                    </a:cubicBezTo>
                    <a:cubicBezTo>
                      <a:pt x="2846" y="14133"/>
                      <a:pt x="2834" y="14026"/>
                      <a:pt x="2858" y="14014"/>
                    </a:cubicBezTo>
                    <a:cubicBezTo>
                      <a:pt x="2870" y="14014"/>
                      <a:pt x="2885" y="14017"/>
                      <a:pt x="2898" y="14017"/>
                    </a:cubicBezTo>
                    <a:cubicBezTo>
                      <a:pt x="2912" y="14017"/>
                      <a:pt x="2924" y="14014"/>
                      <a:pt x="2930" y="14002"/>
                    </a:cubicBezTo>
                    <a:cubicBezTo>
                      <a:pt x="2930" y="13979"/>
                      <a:pt x="2894" y="13967"/>
                      <a:pt x="2906" y="13919"/>
                    </a:cubicBezTo>
                    <a:lnTo>
                      <a:pt x="3013" y="13919"/>
                    </a:lnTo>
                    <a:cubicBezTo>
                      <a:pt x="3001" y="13848"/>
                      <a:pt x="3037" y="13776"/>
                      <a:pt x="3096" y="13740"/>
                    </a:cubicBezTo>
                    <a:cubicBezTo>
                      <a:pt x="3132" y="13717"/>
                      <a:pt x="3168" y="13681"/>
                      <a:pt x="3203" y="13645"/>
                    </a:cubicBezTo>
                    <a:cubicBezTo>
                      <a:pt x="3213" y="13636"/>
                      <a:pt x="3222" y="13598"/>
                      <a:pt x="3215" y="13598"/>
                    </a:cubicBezTo>
                    <a:cubicBezTo>
                      <a:pt x="3214" y="13598"/>
                      <a:pt x="3213" y="13598"/>
                      <a:pt x="3213" y="13599"/>
                    </a:cubicBezTo>
                    <a:lnTo>
                      <a:pt x="3213" y="13599"/>
                    </a:lnTo>
                    <a:lnTo>
                      <a:pt x="3275" y="13526"/>
                    </a:lnTo>
                    <a:cubicBezTo>
                      <a:pt x="3323" y="13467"/>
                      <a:pt x="3275" y="13514"/>
                      <a:pt x="3287" y="13467"/>
                    </a:cubicBezTo>
                    <a:cubicBezTo>
                      <a:pt x="3287" y="13431"/>
                      <a:pt x="3394" y="13359"/>
                      <a:pt x="3418" y="13336"/>
                    </a:cubicBezTo>
                    <a:cubicBezTo>
                      <a:pt x="3442" y="13312"/>
                      <a:pt x="3525" y="13240"/>
                      <a:pt x="3525" y="13193"/>
                    </a:cubicBezTo>
                    <a:cubicBezTo>
                      <a:pt x="3537" y="13157"/>
                      <a:pt x="3477" y="13145"/>
                      <a:pt x="3573" y="13109"/>
                    </a:cubicBezTo>
                    <a:cubicBezTo>
                      <a:pt x="3620" y="13109"/>
                      <a:pt x="3715" y="13038"/>
                      <a:pt x="3632" y="13038"/>
                    </a:cubicBezTo>
                    <a:cubicBezTo>
                      <a:pt x="3596" y="13002"/>
                      <a:pt x="3620" y="12943"/>
                      <a:pt x="3692" y="12907"/>
                    </a:cubicBezTo>
                    <a:cubicBezTo>
                      <a:pt x="3763" y="12883"/>
                      <a:pt x="3763" y="12919"/>
                      <a:pt x="3811" y="12836"/>
                    </a:cubicBezTo>
                    <a:cubicBezTo>
                      <a:pt x="3811" y="12824"/>
                      <a:pt x="3835" y="12681"/>
                      <a:pt x="3846" y="12681"/>
                    </a:cubicBezTo>
                    <a:lnTo>
                      <a:pt x="3846" y="12681"/>
                    </a:lnTo>
                    <a:cubicBezTo>
                      <a:pt x="3858" y="12681"/>
                      <a:pt x="3837" y="12765"/>
                      <a:pt x="3865" y="12765"/>
                    </a:cubicBezTo>
                    <a:cubicBezTo>
                      <a:pt x="3866" y="12765"/>
                      <a:pt x="3868" y="12765"/>
                      <a:pt x="3870" y="12764"/>
                    </a:cubicBezTo>
                    <a:cubicBezTo>
                      <a:pt x="3906" y="12740"/>
                      <a:pt x="3930" y="12645"/>
                      <a:pt x="3930" y="12609"/>
                    </a:cubicBezTo>
                    <a:cubicBezTo>
                      <a:pt x="3965" y="12562"/>
                      <a:pt x="4013" y="12526"/>
                      <a:pt x="4061" y="12502"/>
                    </a:cubicBezTo>
                    <a:cubicBezTo>
                      <a:pt x="4096" y="12478"/>
                      <a:pt x="4144" y="12455"/>
                      <a:pt x="4168" y="12419"/>
                    </a:cubicBezTo>
                    <a:cubicBezTo>
                      <a:pt x="4216" y="12371"/>
                      <a:pt x="4251" y="12324"/>
                      <a:pt x="4287" y="12264"/>
                    </a:cubicBezTo>
                    <a:cubicBezTo>
                      <a:pt x="4311" y="12216"/>
                      <a:pt x="4311" y="12169"/>
                      <a:pt x="4358" y="12157"/>
                    </a:cubicBezTo>
                    <a:cubicBezTo>
                      <a:pt x="4418" y="12145"/>
                      <a:pt x="4477" y="12097"/>
                      <a:pt x="4501" y="12038"/>
                    </a:cubicBezTo>
                    <a:cubicBezTo>
                      <a:pt x="4531" y="12009"/>
                      <a:pt x="4512" y="11995"/>
                      <a:pt x="4491" y="11985"/>
                    </a:cubicBezTo>
                    <a:lnTo>
                      <a:pt x="4491" y="11985"/>
                    </a:lnTo>
                    <a:cubicBezTo>
                      <a:pt x="4496" y="11987"/>
                      <a:pt x="4501" y="11987"/>
                      <a:pt x="4507" y="11987"/>
                    </a:cubicBezTo>
                    <a:cubicBezTo>
                      <a:pt x="4575" y="11987"/>
                      <a:pt x="4658" y="11862"/>
                      <a:pt x="4668" y="11800"/>
                    </a:cubicBezTo>
                    <a:cubicBezTo>
                      <a:pt x="4668" y="11764"/>
                      <a:pt x="4716" y="11716"/>
                      <a:pt x="4751" y="11716"/>
                    </a:cubicBezTo>
                    <a:cubicBezTo>
                      <a:pt x="4783" y="11716"/>
                      <a:pt x="4758" y="11754"/>
                      <a:pt x="4769" y="11754"/>
                    </a:cubicBezTo>
                    <a:cubicBezTo>
                      <a:pt x="4771" y="11754"/>
                      <a:pt x="4772" y="11753"/>
                      <a:pt x="4775" y="11752"/>
                    </a:cubicBezTo>
                    <a:cubicBezTo>
                      <a:pt x="4811" y="11740"/>
                      <a:pt x="4811" y="11704"/>
                      <a:pt x="4823" y="11681"/>
                    </a:cubicBezTo>
                    <a:cubicBezTo>
                      <a:pt x="4847" y="11633"/>
                      <a:pt x="4882" y="11585"/>
                      <a:pt x="4942" y="11562"/>
                    </a:cubicBezTo>
                    <a:cubicBezTo>
                      <a:pt x="4947" y="11567"/>
                      <a:pt x="4951" y="11569"/>
                      <a:pt x="4955" y="11569"/>
                    </a:cubicBezTo>
                    <a:cubicBezTo>
                      <a:pt x="4978" y="11569"/>
                      <a:pt x="4981" y="11487"/>
                      <a:pt x="5001" y="11466"/>
                    </a:cubicBezTo>
                    <a:cubicBezTo>
                      <a:pt x="5049" y="11407"/>
                      <a:pt x="5132" y="11347"/>
                      <a:pt x="5156" y="11288"/>
                    </a:cubicBezTo>
                    <a:cubicBezTo>
                      <a:pt x="5180" y="11228"/>
                      <a:pt x="5239" y="11169"/>
                      <a:pt x="5287" y="11133"/>
                    </a:cubicBezTo>
                    <a:cubicBezTo>
                      <a:pt x="5347" y="11085"/>
                      <a:pt x="5454" y="11014"/>
                      <a:pt x="5478" y="10931"/>
                    </a:cubicBezTo>
                    <a:cubicBezTo>
                      <a:pt x="5489" y="10907"/>
                      <a:pt x="5549" y="10907"/>
                      <a:pt x="5573" y="10895"/>
                    </a:cubicBezTo>
                    <a:cubicBezTo>
                      <a:pt x="5597" y="10883"/>
                      <a:pt x="5597" y="10847"/>
                      <a:pt x="5632" y="10812"/>
                    </a:cubicBezTo>
                    <a:cubicBezTo>
                      <a:pt x="5680" y="10764"/>
                      <a:pt x="5716" y="10728"/>
                      <a:pt x="5763" y="10681"/>
                    </a:cubicBezTo>
                    <a:cubicBezTo>
                      <a:pt x="5799" y="10633"/>
                      <a:pt x="5763" y="10621"/>
                      <a:pt x="5823" y="10585"/>
                    </a:cubicBezTo>
                    <a:cubicBezTo>
                      <a:pt x="5894" y="10561"/>
                      <a:pt x="6025" y="10478"/>
                      <a:pt x="5966" y="10419"/>
                    </a:cubicBezTo>
                    <a:lnTo>
                      <a:pt x="5966" y="10419"/>
                    </a:lnTo>
                    <a:cubicBezTo>
                      <a:pt x="5971" y="10424"/>
                      <a:pt x="5979" y="10427"/>
                      <a:pt x="5988" y="10427"/>
                    </a:cubicBezTo>
                    <a:cubicBezTo>
                      <a:pt x="6072" y="10427"/>
                      <a:pt x="6279" y="10196"/>
                      <a:pt x="6311" y="10121"/>
                    </a:cubicBezTo>
                    <a:cubicBezTo>
                      <a:pt x="6335" y="10050"/>
                      <a:pt x="6490" y="10109"/>
                      <a:pt x="6490" y="9990"/>
                    </a:cubicBezTo>
                    <a:cubicBezTo>
                      <a:pt x="6490" y="9942"/>
                      <a:pt x="6478" y="9895"/>
                      <a:pt x="6549" y="9883"/>
                    </a:cubicBezTo>
                    <a:cubicBezTo>
                      <a:pt x="6597" y="9847"/>
                      <a:pt x="6632" y="9799"/>
                      <a:pt x="6668" y="9764"/>
                    </a:cubicBezTo>
                    <a:lnTo>
                      <a:pt x="6668" y="9764"/>
                    </a:lnTo>
                    <a:cubicBezTo>
                      <a:pt x="6668" y="9764"/>
                      <a:pt x="6653" y="9794"/>
                      <a:pt x="6665" y="9794"/>
                    </a:cubicBezTo>
                    <a:cubicBezTo>
                      <a:pt x="6668" y="9794"/>
                      <a:pt x="6673" y="9792"/>
                      <a:pt x="6680" y="9788"/>
                    </a:cubicBezTo>
                    <a:cubicBezTo>
                      <a:pt x="6716" y="9776"/>
                      <a:pt x="6740" y="9752"/>
                      <a:pt x="6763" y="9728"/>
                    </a:cubicBezTo>
                    <a:cubicBezTo>
                      <a:pt x="6823" y="9669"/>
                      <a:pt x="6906" y="9633"/>
                      <a:pt x="6966" y="9573"/>
                    </a:cubicBezTo>
                    <a:lnTo>
                      <a:pt x="6966" y="9573"/>
                    </a:lnTo>
                    <a:cubicBezTo>
                      <a:pt x="6947" y="9583"/>
                      <a:pt x="6928" y="9587"/>
                      <a:pt x="6910" y="9587"/>
                    </a:cubicBezTo>
                    <a:cubicBezTo>
                      <a:pt x="6862" y="9587"/>
                      <a:pt x="6826" y="9554"/>
                      <a:pt x="6835" y="9502"/>
                    </a:cubicBezTo>
                    <a:cubicBezTo>
                      <a:pt x="6849" y="9490"/>
                      <a:pt x="6861" y="9486"/>
                      <a:pt x="6871" y="9486"/>
                    </a:cubicBezTo>
                    <a:cubicBezTo>
                      <a:pt x="6900" y="9486"/>
                      <a:pt x="6906" y="9529"/>
                      <a:pt x="6906" y="9538"/>
                    </a:cubicBezTo>
                    <a:cubicBezTo>
                      <a:pt x="6908" y="9540"/>
                      <a:pt x="6910" y="9542"/>
                      <a:pt x="6913" y="9542"/>
                    </a:cubicBezTo>
                    <a:cubicBezTo>
                      <a:pt x="6935" y="9542"/>
                      <a:pt x="6993" y="9475"/>
                      <a:pt x="7013" y="9454"/>
                    </a:cubicBezTo>
                    <a:cubicBezTo>
                      <a:pt x="7049" y="9442"/>
                      <a:pt x="7121" y="9430"/>
                      <a:pt x="7121" y="9419"/>
                    </a:cubicBezTo>
                    <a:cubicBezTo>
                      <a:pt x="7133" y="9395"/>
                      <a:pt x="7121" y="9359"/>
                      <a:pt x="7168" y="9335"/>
                    </a:cubicBezTo>
                    <a:cubicBezTo>
                      <a:pt x="7228" y="9311"/>
                      <a:pt x="7299" y="9276"/>
                      <a:pt x="7347" y="9240"/>
                    </a:cubicBezTo>
                    <a:lnTo>
                      <a:pt x="7347" y="9240"/>
                    </a:lnTo>
                    <a:cubicBezTo>
                      <a:pt x="7345" y="9240"/>
                      <a:pt x="7344" y="9240"/>
                      <a:pt x="7343" y="9240"/>
                    </a:cubicBezTo>
                    <a:cubicBezTo>
                      <a:pt x="7301" y="9240"/>
                      <a:pt x="7562" y="9025"/>
                      <a:pt x="7585" y="8990"/>
                    </a:cubicBezTo>
                    <a:cubicBezTo>
                      <a:pt x="7609" y="8966"/>
                      <a:pt x="7525" y="8966"/>
                      <a:pt x="7549" y="8930"/>
                    </a:cubicBezTo>
                    <a:cubicBezTo>
                      <a:pt x="7553" y="8914"/>
                      <a:pt x="7564" y="8909"/>
                      <a:pt x="7577" y="8909"/>
                    </a:cubicBezTo>
                    <a:cubicBezTo>
                      <a:pt x="7602" y="8909"/>
                      <a:pt x="7637" y="8930"/>
                      <a:pt x="7645" y="8930"/>
                    </a:cubicBezTo>
                    <a:cubicBezTo>
                      <a:pt x="7633" y="8895"/>
                      <a:pt x="7645" y="8859"/>
                      <a:pt x="7680" y="8859"/>
                    </a:cubicBezTo>
                    <a:cubicBezTo>
                      <a:pt x="7685" y="8857"/>
                      <a:pt x="7690" y="8856"/>
                      <a:pt x="7694" y="8856"/>
                    </a:cubicBezTo>
                    <a:cubicBezTo>
                      <a:pt x="7713" y="8856"/>
                      <a:pt x="7719" y="8873"/>
                      <a:pt x="7738" y="8873"/>
                    </a:cubicBezTo>
                    <a:cubicBezTo>
                      <a:pt x="7742" y="8873"/>
                      <a:pt x="7746" y="8873"/>
                      <a:pt x="7752" y="8871"/>
                    </a:cubicBezTo>
                    <a:cubicBezTo>
                      <a:pt x="7787" y="8859"/>
                      <a:pt x="7752" y="8776"/>
                      <a:pt x="7799" y="8752"/>
                    </a:cubicBezTo>
                    <a:cubicBezTo>
                      <a:pt x="7811" y="8740"/>
                      <a:pt x="7930" y="8728"/>
                      <a:pt x="7918" y="8704"/>
                    </a:cubicBezTo>
                    <a:cubicBezTo>
                      <a:pt x="7895" y="8680"/>
                      <a:pt x="7859" y="8704"/>
                      <a:pt x="7883" y="8668"/>
                    </a:cubicBezTo>
                    <a:cubicBezTo>
                      <a:pt x="7895" y="8657"/>
                      <a:pt x="7906" y="8645"/>
                      <a:pt x="7930" y="8633"/>
                    </a:cubicBezTo>
                    <a:cubicBezTo>
                      <a:pt x="7933" y="8632"/>
                      <a:pt x="7935" y="8632"/>
                      <a:pt x="7937" y="8632"/>
                    </a:cubicBezTo>
                    <a:cubicBezTo>
                      <a:pt x="7961" y="8632"/>
                      <a:pt x="7967" y="8677"/>
                      <a:pt x="7992" y="8677"/>
                    </a:cubicBezTo>
                    <a:cubicBezTo>
                      <a:pt x="7998" y="8677"/>
                      <a:pt x="8005" y="8675"/>
                      <a:pt x="8014" y="8668"/>
                    </a:cubicBezTo>
                    <a:cubicBezTo>
                      <a:pt x="8049" y="8645"/>
                      <a:pt x="8085" y="8609"/>
                      <a:pt x="8109" y="8585"/>
                    </a:cubicBezTo>
                    <a:cubicBezTo>
                      <a:pt x="8121" y="8561"/>
                      <a:pt x="8121" y="8549"/>
                      <a:pt x="8121" y="8537"/>
                    </a:cubicBezTo>
                    <a:cubicBezTo>
                      <a:pt x="8180" y="8490"/>
                      <a:pt x="8228" y="8442"/>
                      <a:pt x="8287" y="8395"/>
                    </a:cubicBezTo>
                    <a:cubicBezTo>
                      <a:pt x="8328" y="8354"/>
                      <a:pt x="8335" y="8325"/>
                      <a:pt x="8310" y="8325"/>
                    </a:cubicBezTo>
                    <a:cubicBezTo>
                      <a:pt x="8298" y="8325"/>
                      <a:pt x="8279" y="8332"/>
                      <a:pt x="8252" y="8347"/>
                    </a:cubicBezTo>
                    <a:cubicBezTo>
                      <a:pt x="8299" y="8299"/>
                      <a:pt x="8359" y="8264"/>
                      <a:pt x="8418" y="8252"/>
                    </a:cubicBezTo>
                    <a:cubicBezTo>
                      <a:pt x="8466" y="8252"/>
                      <a:pt x="8549" y="8228"/>
                      <a:pt x="8573" y="8180"/>
                    </a:cubicBezTo>
                    <a:cubicBezTo>
                      <a:pt x="8609" y="8121"/>
                      <a:pt x="8597" y="8121"/>
                      <a:pt x="8645" y="8073"/>
                    </a:cubicBezTo>
                    <a:cubicBezTo>
                      <a:pt x="8668" y="8061"/>
                      <a:pt x="8692" y="8037"/>
                      <a:pt x="8716" y="8014"/>
                    </a:cubicBezTo>
                    <a:cubicBezTo>
                      <a:pt x="8716" y="8014"/>
                      <a:pt x="8704" y="8002"/>
                      <a:pt x="8716" y="7990"/>
                    </a:cubicBezTo>
                    <a:cubicBezTo>
                      <a:pt x="8752" y="7942"/>
                      <a:pt x="8835" y="7906"/>
                      <a:pt x="8871" y="7859"/>
                    </a:cubicBezTo>
                    <a:cubicBezTo>
                      <a:pt x="8918" y="7811"/>
                      <a:pt x="8942" y="7752"/>
                      <a:pt x="8990" y="7752"/>
                    </a:cubicBezTo>
                    <a:cubicBezTo>
                      <a:pt x="9061" y="7728"/>
                      <a:pt x="9109" y="7680"/>
                      <a:pt x="9145" y="7633"/>
                    </a:cubicBezTo>
                    <a:cubicBezTo>
                      <a:pt x="9148" y="7623"/>
                      <a:pt x="9144" y="7620"/>
                      <a:pt x="9135" y="7620"/>
                    </a:cubicBezTo>
                    <a:cubicBezTo>
                      <a:pt x="9112" y="7620"/>
                      <a:pt x="9058" y="7648"/>
                      <a:pt x="9049" y="7656"/>
                    </a:cubicBezTo>
                    <a:cubicBezTo>
                      <a:pt x="9085" y="7621"/>
                      <a:pt x="9121" y="7597"/>
                      <a:pt x="9157" y="7573"/>
                    </a:cubicBezTo>
                    <a:cubicBezTo>
                      <a:pt x="9192" y="7573"/>
                      <a:pt x="9228" y="7561"/>
                      <a:pt x="9264" y="7549"/>
                    </a:cubicBezTo>
                    <a:cubicBezTo>
                      <a:pt x="9335" y="7514"/>
                      <a:pt x="9323" y="7466"/>
                      <a:pt x="9395" y="7430"/>
                    </a:cubicBezTo>
                    <a:cubicBezTo>
                      <a:pt x="9430" y="7430"/>
                      <a:pt x="9538" y="7430"/>
                      <a:pt x="9514" y="7383"/>
                    </a:cubicBezTo>
                    <a:cubicBezTo>
                      <a:pt x="9502" y="7323"/>
                      <a:pt x="9490" y="7299"/>
                      <a:pt x="9573" y="7275"/>
                    </a:cubicBezTo>
                    <a:cubicBezTo>
                      <a:pt x="9621" y="7263"/>
                      <a:pt x="9633" y="7275"/>
                      <a:pt x="9692" y="7252"/>
                    </a:cubicBezTo>
                    <a:cubicBezTo>
                      <a:pt x="9716" y="7252"/>
                      <a:pt x="9847" y="7168"/>
                      <a:pt x="9847" y="7144"/>
                    </a:cubicBezTo>
                    <a:cubicBezTo>
                      <a:pt x="9847" y="7133"/>
                      <a:pt x="9752" y="7109"/>
                      <a:pt x="9835" y="7061"/>
                    </a:cubicBezTo>
                    <a:cubicBezTo>
                      <a:pt x="9850" y="7054"/>
                      <a:pt x="9860" y="7051"/>
                      <a:pt x="9867" y="7051"/>
                    </a:cubicBezTo>
                    <a:cubicBezTo>
                      <a:pt x="9895" y="7051"/>
                      <a:pt x="9878" y="7097"/>
                      <a:pt x="9907" y="7097"/>
                    </a:cubicBezTo>
                    <a:cubicBezTo>
                      <a:pt x="9907" y="7097"/>
                      <a:pt x="9931" y="7013"/>
                      <a:pt x="9931" y="7013"/>
                    </a:cubicBezTo>
                    <a:cubicBezTo>
                      <a:pt x="9946" y="6982"/>
                      <a:pt x="9957" y="6971"/>
                      <a:pt x="9973" y="6971"/>
                    </a:cubicBezTo>
                    <a:cubicBezTo>
                      <a:pt x="9981" y="6971"/>
                      <a:pt x="9990" y="6974"/>
                      <a:pt x="10002" y="6978"/>
                    </a:cubicBezTo>
                    <a:cubicBezTo>
                      <a:pt x="10085" y="6954"/>
                      <a:pt x="10157" y="6918"/>
                      <a:pt x="10216" y="6871"/>
                    </a:cubicBezTo>
                    <a:cubicBezTo>
                      <a:pt x="10264" y="6811"/>
                      <a:pt x="10145" y="6775"/>
                      <a:pt x="10169" y="6763"/>
                    </a:cubicBezTo>
                    <a:cubicBezTo>
                      <a:pt x="10177" y="6755"/>
                      <a:pt x="10188" y="6752"/>
                      <a:pt x="10199" y="6752"/>
                    </a:cubicBezTo>
                    <a:cubicBezTo>
                      <a:pt x="10211" y="6752"/>
                      <a:pt x="10223" y="6755"/>
                      <a:pt x="10234" y="6755"/>
                    </a:cubicBezTo>
                    <a:cubicBezTo>
                      <a:pt x="10241" y="6755"/>
                      <a:pt x="10247" y="6754"/>
                      <a:pt x="10252" y="6752"/>
                    </a:cubicBezTo>
                    <a:cubicBezTo>
                      <a:pt x="10300" y="6740"/>
                      <a:pt x="10335" y="6728"/>
                      <a:pt x="10371" y="6704"/>
                    </a:cubicBezTo>
                    <a:cubicBezTo>
                      <a:pt x="10431" y="6668"/>
                      <a:pt x="10562" y="6656"/>
                      <a:pt x="10597" y="6621"/>
                    </a:cubicBezTo>
                    <a:cubicBezTo>
                      <a:pt x="10621" y="6585"/>
                      <a:pt x="10609" y="6537"/>
                      <a:pt x="10645" y="6537"/>
                    </a:cubicBezTo>
                    <a:cubicBezTo>
                      <a:pt x="10657" y="6537"/>
                      <a:pt x="10663" y="6540"/>
                      <a:pt x="10670" y="6540"/>
                    </a:cubicBezTo>
                    <a:cubicBezTo>
                      <a:pt x="10678" y="6540"/>
                      <a:pt x="10687" y="6537"/>
                      <a:pt x="10704" y="6525"/>
                    </a:cubicBezTo>
                    <a:cubicBezTo>
                      <a:pt x="10788" y="6478"/>
                      <a:pt x="10776" y="6382"/>
                      <a:pt x="10859" y="6323"/>
                    </a:cubicBezTo>
                    <a:cubicBezTo>
                      <a:pt x="10893" y="6299"/>
                      <a:pt x="10927" y="6294"/>
                      <a:pt x="10960" y="6294"/>
                    </a:cubicBezTo>
                    <a:cubicBezTo>
                      <a:pt x="10978" y="6294"/>
                      <a:pt x="10997" y="6296"/>
                      <a:pt x="11014" y="6296"/>
                    </a:cubicBezTo>
                    <a:cubicBezTo>
                      <a:pt x="11040" y="6296"/>
                      <a:pt x="11064" y="6292"/>
                      <a:pt x="11085" y="6275"/>
                    </a:cubicBezTo>
                    <a:cubicBezTo>
                      <a:pt x="11109" y="6263"/>
                      <a:pt x="11050" y="6251"/>
                      <a:pt x="11050" y="6251"/>
                    </a:cubicBezTo>
                    <a:cubicBezTo>
                      <a:pt x="11068" y="6238"/>
                      <a:pt x="11085" y="6234"/>
                      <a:pt x="11100" y="6234"/>
                    </a:cubicBezTo>
                    <a:cubicBezTo>
                      <a:pt x="11113" y="6234"/>
                      <a:pt x="11125" y="6237"/>
                      <a:pt x="11137" y="6237"/>
                    </a:cubicBezTo>
                    <a:cubicBezTo>
                      <a:pt x="11148" y="6237"/>
                      <a:pt x="11158" y="6235"/>
                      <a:pt x="11169" y="6228"/>
                    </a:cubicBezTo>
                    <a:cubicBezTo>
                      <a:pt x="11216" y="6192"/>
                      <a:pt x="11264" y="6144"/>
                      <a:pt x="11324" y="6097"/>
                    </a:cubicBezTo>
                    <a:lnTo>
                      <a:pt x="11324" y="6097"/>
                    </a:lnTo>
                    <a:cubicBezTo>
                      <a:pt x="11317" y="6101"/>
                      <a:pt x="11314" y="6103"/>
                      <a:pt x="11314" y="6103"/>
                    </a:cubicBezTo>
                    <a:cubicBezTo>
                      <a:pt x="11313" y="6103"/>
                      <a:pt x="11362" y="6068"/>
                      <a:pt x="11371" y="6049"/>
                    </a:cubicBezTo>
                    <a:cubicBezTo>
                      <a:pt x="11395" y="6025"/>
                      <a:pt x="11419" y="6001"/>
                      <a:pt x="11455" y="5990"/>
                    </a:cubicBezTo>
                    <a:cubicBezTo>
                      <a:pt x="11526" y="5966"/>
                      <a:pt x="11585" y="5918"/>
                      <a:pt x="11645" y="5859"/>
                    </a:cubicBezTo>
                    <a:cubicBezTo>
                      <a:pt x="11656" y="5848"/>
                      <a:pt x="11695" y="5760"/>
                      <a:pt x="11712" y="5760"/>
                    </a:cubicBezTo>
                    <a:cubicBezTo>
                      <a:pt x="11714" y="5760"/>
                      <a:pt x="11715" y="5761"/>
                      <a:pt x="11716" y="5763"/>
                    </a:cubicBezTo>
                    <a:cubicBezTo>
                      <a:pt x="11731" y="5778"/>
                      <a:pt x="11749" y="5809"/>
                      <a:pt x="11774" y="5809"/>
                    </a:cubicBezTo>
                    <a:cubicBezTo>
                      <a:pt x="11791" y="5809"/>
                      <a:pt x="11812" y="5795"/>
                      <a:pt x="11836" y="5751"/>
                    </a:cubicBezTo>
                    <a:cubicBezTo>
                      <a:pt x="11849" y="5728"/>
                      <a:pt x="11861" y="5699"/>
                      <a:pt x="11876" y="5670"/>
                    </a:cubicBezTo>
                    <a:lnTo>
                      <a:pt x="11876" y="5670"/>
                    </a:lnTo>
                    <a:cubicBezTo>
                      <a:pt x="11877" y="5678"/>
                      <a:pt x="11880" y="5685"/>
                      <a:pt x="11883" y="5692"/>
                    </a:cubicBezTo>
                    <a:cubicBezTo>
                      <a:pt x="11919" y="5668"/>
                      <a:pt x="11966" y="5632"/>
                      <a:pt x="11955" y="5609"/>
                    </a:cubicBezTo>
                    <a:lnTo>
                      <a:pt x="11918" y="5609"/>
                    </a:lnTo>
                    <a:cubicBezTo>
                      <a:pt x="11937" y="5590"/>
                      <a:pt x="11960" y="5577"/>
                      <a:pt x="11990" y="5573"/>
                    </a:cubicBezTo>
                    <a:cubicBezTo>
                      <a:pt x="12050" y="5573"/>
                      <a:pt x="12109" y="5561"/>
                      <a:pt x="12157" y="5549"/>
                    </a:cubicBezTo>
                    <a:cubicBezTo>
                      <a:pt x="12217" y="5525"/>
                      <a:pt x="12217" y="5501"/>
                      <a:pt x="12252" y="5478"/>
                    </a:cubicBezTo>
                    <a:cubicBezTo>
                      <a:pt x="12288" y="5454"/>
                      <a:pt x="12347" y="5478"/>
                      <a:pt x="12383" y="5442"/>
                    </a:cubicBezTo>
                    <a:cubicBezTo>
                      <a:pt x="12395" y="5442"/>
                      <a:pt x="12383" y="5406"/>
                      <a:pt x="12395" y="5394"/>
                    </a:cubicBezTo>
                    <a:cubicBezTo>
                      <a:pt x="12419" y="5358"/>
                      <a:pt x="12458" y="5353"/>
                      <a:pt x="12496" y="5353"/>
                    </a:cubicBezTo>
                    <a:cubicBezTo>
                      <a:pt x="12516" y="5353"/>
                      <a:pt x="12535" y="5354"/>
                      <a:pt x="12552" y="5354"/>
                    </a:cubicBezTo>
                    <a:cubicBezTo>
                      <a:pt x="12570" y="5354"/>
                      <a:pt x="12586" y="5353"/>
                      <a:pt x="12598" y="5347"/>
                    </a:cubicBezTo>
                    <a:lnTo>
                      <a:pt x="12598" y="5347"/>
                    </a:lnTo>
                    <a:cubicBezTo>
                      <a:pt x="12595" y="5347"/>
                      <a:pt x="12593" y="5348"/>
                      <a:pt x="12591" y="5348"/>
                    </a:cubicBezTo>
                    <a:cubicBezTo>
                      <a:pt x="12554" y="5348"/>
                      <a:pt x="12497" y="5263"/>
                      <a:pt x="12609" y="5251"/>
                    </a:cubicBezTo>
                    <a:cubicBezTo>
                      <a:pt x="12669" y="5251"/>
                      <a:pt x="12717" y="5239"/>
                      <a:pt x="12752" y="5204"/>
                    </a:cubicBezTo>
                    <a:cubicBezTo>
                      <a:pt x="12767" y="5199"/>
                      <a:pt x="12778" y="5196"/>
                      <a:pt x="12786" y="5196"/>
                    </a:cubicBezTo>
                    <a:cubicBezTo>
                      <a:pt x="12797" y="5196"/>
                      <a:pt x="12804" y="5201"/>
                      <a:pt x="12810" y="5213"/>
                    </a:cubicBezTo>
                    <a:lnTo>
                      <a:pt x="12810" y="5213"/>
                    </a:lnTo>
                    <a:cubicBezTo>
                      <a:pt x="12784" y="5154"/>
                      <a:pt x="13002" y="5084"/>
                      <a:pt x="12967" y="5025"/>
                    </a:cubicBezTo>
                    <a:lnTo>
                      <a:pt x="12967" y="5025"/>
                    </a:lnTo>
                    <a:cubicBezTo>
                      <a:pt x="12970" y="5031"/>
                      <a:pt x="12977" y="5033"/>
                      <a:pt x="12985" y="5033"/>
                    </a:cubicBezTo>
                    <a:cubicBezTo>
                      <a:pt x="13029" y="5033"/>
                      <a:pt x="13129" y="4962"/>
                      <a:pt x="13169" y="4942"/>
                    </a:cubicBezTo>
                    <a:cubicBezTo>
                      <a:pt x="13193" y="4918"/>
                      <a:pt x="13229" y="4894"/>
                      <a:pt x="13252" y="4870"/>
                    </a:cubicBezTo>
                    <a:cubicBezTo>
                      <a:pt x="13252" y="4870"/>
                      <a:pt x="13264" y="4811"/>
                      <a:pt x="13276" y="4811"/>
                    </a:cubicBezTo>
                    <a:cubicBezTo>
                      <a:pt x="13276" y="4811"/>
                      <a:pt x="13312" y="4870"/>
                      <a:pt x="13324" y="4894"/>
                    </a:cubicBezTo>
                    <a:cubicBezTo>
                      <a:pt x="13348" y="4858"/>
                      <a:pt x="13371" y="4823"/>
                      <a:pt x="13371" y="4787"/>
                    </a:cubicBezTo>
                    <a:cubicBezTo>
                      <a:pt x="13348" y="4739"/>
                      <a:pt x="13371" y="4692"/>
                      <a:pt x="13419" y="4668"/>
                    </a:cubicBezTo>
                    <a:cubicBezTo>
                      <a:pt x="13419" y="4692"/>
                      <a:pt x="13431" y="4763"/>
                      <a:pt x="13455" y="4763"/>
                    </a:cubicBezTo>
                    <a:cubicBezTo>
                      <a:pt x="13479" y="4763"/>
                      <a:pt x="13526" y="4692"/>
                      <a:pt x="13526" y="4680"/>
                    </a:cubicBezTo>
                    <a:cubicBezTo>
                      <a:pt x="13550" y="4656"/>
                      <a:pt x="13586" y="4644"/>
                      <a:pt x="13621" y="4632"/>
                    </a:cubicBezTo>
                    <a:lnTo>
                      <a:pt x="13717" y="4632"/>
                    </a:lnTo>
                    <a:cubicBezTo>
                      <a:pt x="13741" y="4632"/>
                      <a:pt x="13729" y="4549"/>
                      <a:pt x="13752" y="4537"/>
                    </a:cubicBezTo>
                    <a:lnTo>
                      <a:pt x="13812" y="4537"/>
                    </a:lnTo>
                    <a:cubicBezTo>
                      <a:pt x="13836" y="4537"/>
                      <a:pt x="13860" y="4525"/>
                      <a:pt x="13883" y="4513"/>
                    </a:cubicBezTo>
                    <a:cubicBezTo>
                      <a:pt x="13943" y="4477"/>
                      <a:pt x="13979" y="4442"/>
                      <a:pt x="14038" y="4406"/>
                    </a:cubicBezTo>
                    <a:cubicBezTo>
                      <a:pt x="14062" y="4388"/>
                      <a:pt x="14080" y="4388"/>
                      <a:pt x="14096" y="4388"/>
                    </a:cubicBezTo>
                    <a:cubicBezTo>
                      <a:pt x="14113" y="4388"/>
                      <a:pt x="14127" y="4388"/>
                      <a:pt x="14145" y="4370"/>
                    </a:cubicBezTo>
                    <a:cubicBezTo>
                      <a:pt x="14172" y="4344"/>
                      <a:pt x="14179" y="4330"/>
                      <a:pt x="14176" y="4320"/>
                    </a:cubicBezTo>
                    <a:lnTo>
                      <a:pt x="14176" y="4320"/>
                    </a:lnTo>
                    <a:cubicBezTo>
                      <a:pt x="14187" y="4337"/>
                      <a:pt x="14197" y="4349"/>
                      <a:pt x="14217" y="4349"/>
                    </a:cubicBezTo>
                    <a:cubicBezTo>
                      <a:pt x="14233" y="4349"/>
                      <a:pt x="14255" y="4342"/>
                      <a:pt x="14288" y="4323"/>
                    </a:cubicBezTo>
                    <a:cubicBezTo>
                      <a:pt x="14276" y="4323"/>
                      <a:pt x="14276" y="4311"/>
                      <a:pt x="14276" y="4299"/>
                    </a:cubicBezTo>
                    <a:cubicBezTo>
                      <a:pt x="14324" y="4275"/>
                      <a:pt x="14514" y="4192"/>
                      <a:pt x="14526" y="4156"/>
                    </a:cubicBezTo>
                    <a:cubicBezTo>
                      <a:pt x="14526" y="4156"/>
                      <a:pt x="14467" y="4108"/>
                      <a:pt x="14503" y="4096"/>
                    </a:cubicBezTo>
                    <a:cubicBezTo>
                      <a:pt x="14550" y="4085"/>
                      <a:pt x="14598" y="4085"/>
                      <a:pt x="14645" y="4073"/>
                    </a:cubicBezTo>
                    <a:cubicBezTo>
                      <a:pt x="14753" y="4037"/>
                      <a:pt x="14872" y="4001"/>
                      <a:pt x="14967" y="3942"/>
                    </a:cubicBezTo>
                    <a:cubicBezTo>
                      <a:pt x="15026" y="3906"/>
                      <a:pt x="15038" y="3870"/>
                      <a:pt x="15098" y="3834"/>
                    </a:cubicBezTo>
                    <a:cubicBezTo>
                      <a:pt x="15181" y="3787"/>
                      <a:pt x="15169" y="3775"/>
                      <a:pt x="15181" y="3715"/>
                    </a:cubicBezTo>
                    <a:cubicBezTo>
                      <a:pt x="15181" y="3728"/>
                      <a:pt x="15232" y="3741"/>
                      <a:pt x="15278" y="3741"/>
                    </a:cubicBezTo>
                    <a:cubicBezTo>
                      <a:pt x="15318" y="3741"/>
                      <a:pt x="15353" y="3731"/>
                      <a:pt x="15348" y="3704"/>
                    </a:cubicBezTo>
                    <a:cubicBezTo>
                      <a:pt x="15348" y="3674"/>
                      <a:pt x="15306" y="3671"/>
                      <a:pt x="15265" y="3671"/>
                    </a:cubicBezTo>
                    <a:cubicBezTo>
                      <a:pt x="15254" y="3671"/>
                      <a:pt x="15244" y="3671"/>
                      <a:pt x="15234" y="3671"/>
                    </a:cubicBezTo>
                    <a:cubicBezTo>
                      <a:pt x="15205" y="3671"/>
                      <a:pt x="15181" y="3669"/>
                      <a:pt x="15181" y="3656"/>
                    </a:cubicBezTo>
                    <a:lnTo>
                      <a:pt x="15336" y="3656"/>
                    </a:lnTo>
                    <a:cubicBezTo>
                      <a:pt x="15380" y="3656"/>
                      <a:pt x="15455" y="3666"/>
                      <a:pt x="15475" y="3696"/>
                    </a:cubicBezTo>
                    <a:lnTo>
                      <a:pt x="15475" y="3696"/>
                    </a:lnTo>
                    <a:cubicBezTo>
                      <a:pt x="15454" y="3641"/>
                      <a:pt x="15576" y="3606"/>
                      <a:pt x="15610" y="3549"/>
                    </a:cubicBezTo>
                    <a:cubicBezTo>
                      <a:pt x="15645" y="3534"/>
                      <a:pt x="15665" y="3527"/>
                      <a:pt x="15678" y="3527"/>
                    </a:cubicBezTo>
                    <a:cubicBezTo>
                      <a:pt x="15695" y="3527"/>
                      <a:pt x="15698" y="3540"/>
                      <a:pt x="15705" y="3561"/>
                    </a:cubicBezTo>
                    <a:cubicBezTo>
                      <a:pt x="15709" y="3578"/>
                      <a:pt x="15720" y="3583"/>
                      <a:pt x="15732" y="3583"/>
                    </a:cubicBezTo>
                    <a:cubicBezTo>
                      <a:pt x="15745" y="3583"/>
                      <a:pt x="15760" y="3577"/>
                      <a:pt x="15769" y="3577"/>
                    </a:cubicBezTo>
                    <a:cubicBezTo>
                      <a:pt x="15771" y="3577"/>
                      <a:pt x="15773" y="3578"/>
                      <a:pt x="15774" y="3579"/>
                    </a:cubicBezTo>
                    <a:lnTo>
                      <a:pt x="15774" y="3579"/>
                    </a:lnTo>
                    <a:lnTo>
                      <a:pt x="15729" y="3465"/>
                    </a:lnTo>
                    <a:cubicBezTo>
                      <a:pt x="15742" y="3459"/>
                      <a:pt x="15754" y="3456"/>
                      <a:pt x="15767" y="3456"/>
                    </a:cubicBezTo>
                    <a:cubicBezTo>
                      <a:pt x="15819" y="3456"/>
                      <a:pt x="15864" y="3502"/>
                      <a:pt x="15871" y="3502"/>
                    </a:cubicBezTo>
                    <a:cubicBezTo>
                      <a:pt x="15871" y="3502"/>
                      <a:pt x="15872" y="3502"/>
                      <a:pt x="15872" y="3501"/>
                    </a:cubicBezTo>
                    <a:cubicBezTo>
                      <a:pt x="15907" y="3465"/>
                      <a:pt x="15955" y="3370"/>
                      <a:pt x="16027" y="3370"/>
                    </a:cubicBezTo>
                    <a:cubicBezTo>
                      <a:pt x="16098" y="3370"/>
                      <a:pt x="16288" y="3334"/>
                      <a:pt x="16300" y="3263"/>
                    </a:cubicBezTo>
                    <a:cubicBezTo>
                      <a:pt x="16300" y="3227"/>
                      <a:pt x="16431" y="3203"/>
                      <a:pt x="16455" y="3156"/>
                    </a:cubicBezTo>
                    <a:cubicBezTo>
                      <a:pt x="16471" y="3128"/>
                      <a:pt x="16487" y="3119"/>
                      <a:pt x="16503" y="3119"/>
                    </a:cubicBezTo>
                    <a:cubicBezTo>
                      <a:pt x="16536" y="3119"/>
                      <a:pt x="16570" y="3156"/>
                      <a:pt x="16610" y="3156"/>
                    </a:cubicBezTo>
                    <a:cubicBezTo>
                      <a:pt x="16658" y="3144"/>
                      <a:pt x="16669" y="3084"/>
                      <a:pt x="16717" y="3061"/>
                    </a:cubicBezTo>
                    <a:cubicBezTo>
                      <a:pt x="16733" y="3057"/>
                      <a:pt x="16745" y="3056"/>
                      <a:pt x="16753" y="3056"/>
                    </a:cubicBezTo>
                    <a:cubicBezTo>
                      <a:pt x="16777" y="3056"/>
                      <a:pt x="16777" y="3067"/>
                      <a:pt x="16777" y="3084"/>
                    </a:cubicBezTo>
                    <a:cubicBezTo>
                      <a:pt x="16777" y="3088"/>
                      <a:pt x="16779" y="3090"/>
                      <a:pt x="16782" y="3090"/>
                    </a:cubicBezTo>
                    <a:cubicBezTo>
                      <a:pt x="16799" y="3090"/>
                      <a:pt x="16850" y="3049"/>
                      <a:pt x="16860" y="3049"/>
                    </a:cubicBezTo>
                    <a:cubicBezTo>
                      <a:pt x="16884" y="3013"/>
                      <a:pt x="16896" y="3025"/>
                      <a:pt x="16919" y="3013"/>
                    </a:cubicBezTo>
                    <a:cubicBezTo>
                      <a:pt x="16989" y="3003"/>
                      <a:pt x="16901" y="2918"/>
                      <a:pt x="16946" y="2918"/>
                    </a:cubicBezTo>
                    <a:cubicBezTo>
                      <a:pt x="16955" y="2918"/>
                      <a:pt x="16969" y="2922"/>
                      <a:pt x="16991" y="2930"/>
                    </a:cubicBezTo>
                    <a:cubicBezTo>
                      <a:pt x="17006" y="2935"/>
                      <a:pt x="17022" y="2937"/>
                      <a:pt x="17038" y="2937"/>
                    </a:cubicBezTo>
                    <a:cubicBezTo>
                      <a:pt x="17096" y="2937"/>
                      <a:pt x="17153" y="2905"/>
                      <a:pt x="17181" y="2858"/>
                    </a:cubicBezTo>
                    <a:cubicBezTo>
                      <a:pt x="17214" y="2809"/>
                      <a:pt x="17241" y="2777"/>
                      <a:pt x="17278" y="2777"/>
                    </a:cubicBezTo>
                    <a:cubicBezTo>
                      <a:pt x="17295" y="2777"/>
                      <a:pt x="17314" y="2784"/>
                      <a:pt x="17336" y="2799"/>
                    </a:cubicBezTo>
                    <a:cubicBezTo>
                      <a:pt x="17340" y="2802"/>
                      <a:pt x="17345" y="2804"/>
                      <a:pt x="17350" y="2804"/>
                    </a:cubicBezTo>
                    <a:cubicBezTo>
                      <a:pt x="17392" y="2804"/>
                      <a:pt x="17480" y="2701"/>
                      <a:pt x="17527" y="2701"/>
                    </a:cubicBezTo>
                    <a:cubicBezTo>
                      <a:pt x="17531" y="2701"/>
                      <a:pt x="17535" y="2702"/>
                      <a:pt x="17539" y="2703"/>
                    </a:cubicBezTo>
                    <a:cubicBezTo>
                      <a:pt x="17511" y="2685"/>
                      <a:pt x="17618" y="2574"/>
                      <a:pt x="17652" y="2574"/>
                    </a:cubicBezTo>
                    <a:cubicBezTo>
                      <a:pt x="17662" y="2574"/>
                      <a:pt x="17666" y="2584"/>
                      <a:pt x="17658" y="2608"/>
                    </a:cubicBezTo>
                    <a:cubicBezTo>
                      <a:pt x="17667" y="2631"/>
                      <a:pt x="17679" y="2639"/>
                      <a:pt x="17692" y="2639"/>
                    </a:cubicBezTo>
                    <a:cubicBezTo>
                      <a:pt x="17727" y="2639"/>
                      <a:pt x="17772" y="2578"/>
                      <a:pt x="17824" y="2561"/>
                    </a:cubicBezTo>
                    <a:cubicBezTo>
                      <a:pt x="17860" y="2537"/>
                      <a:pt x="17908" y="2513"/>
                      <a:pt x="17955" y="2513"/>
                    </a:cubicBezTo>
                    <a:cubicBezTo>
                      <a:pt x="17971" y="2513"/>
                      <a:pt x="17971" y="2518"/>
                      <a:pt x="17980" y="2518"/>
                    </a:cubicBezTo>
                    <a:cubicBezTo>
                      <a:pt x="17984" y="2518"/>
                      <a:pt x="17991" y="2517"/>
                      <a:pt x="18003" y="2513"/>
                    </a:cubicBezTo>
                    <a:cubicBezTo>
                      <a:pt x="18027" y="2489"/>
                      <a:pt x="18181" y="2418"/>
                      <a:pt x="18170" y="2382"/>
                    </a:cubicBezTo>
                    <a:lnTo>
                      <a:pt x="18170" y="2382"/>
                    </a:lnTo>
                    <a:cubicBezTo>
                      <a:pt x="18179" y="2410"/>
                      <a:pt x="18181" y="2437"/>
                      <a:pt x="18215" y="2437"/>
                    </a:cubicBezTo>
                    <a:cubicBezTo>
                      <a:pt x="18224" y="2437"/>
                      <a:pt x="18237" y="2435"/>
                      <a:pt x="18253" y="2430"/>
                    </a:cubicBezTo>
                    <a:cubicBezTo>
                      <a:pt x="18284" y="2419"/>
                      <a:pt x="18323" y="2365"/>
                      <a:pt x="18349" y="2365"/>
                    </a:cubicBezTo>
                    <a:cubicBezTo>
                      <a:pt x="18353" y="2365"/>
                      <a:pt x="18357" y="2367"/>
                      <a:pt x="18360" y="2370"/>
                    </a:cubicBezTo>
                    <a:cubicBezTo>
                      <a:pt x="18360" y="2370"/>
                      <a:pt x="18396" y="2334"/>
                      <a:pt x="18396" y="2322"/>
                    </a:cubicBezTo>
                    <a:cubicBezTo>
                      <a:pt x="18396" y="2310"/>
                      <a:pt x="18432" y="2310"/>
                      <a:pt x="18443" y="2310"/>
                    </a:cubicBezTo>
                    <a:cubicBezTo>
                      <a:pt x="18516" y="2310"/>
                      <a:pt x="18608" y="2292"/>
                      <a:pt x="18605" y="2232"/>
                    </a:cubicBezTo>
                    <a:lnTo>
                      <a:pt x="18605" y="2232"/>
                    </a:lnTo>
                    <a:cubicBezTo>
                      <a:pt x="18611" y="2245"/>
                      <a:pt x="18622" y="2257"/>
                      <a:pt x="18636" y="2257"/>
                    </a:cubicBezTo>
                    <a:cubicBezTo>
                      <a:pt x="18646" y="2257"/>
                      <a:pt x="18657" y="2252"/>
                      <a:pt x="18670" y="2239"/>
                    </a:cubicBezTo>
                    <a:cubicBezTo>
                      <a:pt x="18705" y="2192"/>
                      <a:pt x="18694" y="2191"/>
                      <a:pt x="18750" y="2169"/>
                    </a:cubicBezTo>
                    <a:lnTo>
                      <a:pt x="18750" y="2169"/>
                    </a:lnTo>
                    <a:cubicBezTo>
                      <a:pt x="18724" y="2181"/>
                      <a:pt x="18737" y="2221"/>
                      <a:pt x="18774" y="2221"/>
                    </a:cubicBezTo>
                    <a:cubicBezTo>
                      <a:pt x="18782" y="2221"/>
                      <a:pt x="18791" y="2219"/>
                      <a:pt x="18801" y="2215"/>
                    </a:cubicBezTo>
                    <a:cubicBezTo>
                      <a:pt x="18836" y="2203"/>
                      <a:pt x="18884" y="2180"/>
                      <a:pt x="18920" y="2156"/>
                    </a:cubicBezTo>
                    <a:cubicBezTo>
                      <a:pt x="19003" y="2108"/>
                      <a:pt x="19003" y="2096"/>
                      <a:pt x="18979" y="2049"/>
                    </a:cubicBezTo>
                    <a:cubicBezTo>
                      <a:pt x="19017" y="2032"/>
                      <a:pt x="19035" y="2026"/>
                      <a:pt x="19047" y="2026"/>
                    </a:cubicBezTo>
                    <a:cubicBezTo>
                      <a:pt x="19062" y="2026"/>
                      <a:pt x="19067" y="2035"/>
                      <a:pt x="19086" y="2049"/>
                    </a:cubicBezTo>
                    <a:cubicBezTo>
                      <a:pt x="19098" y="2025"/>
                      <a:pt x="19110" y="2001"/>
                      <a:pt x="19110" y="1977"/>
                    </a:cubicBezTo>
                    <a:cubicBezTo>
                      <a:pt x="19134" y="2013"/>
                      <a:pt x="19158" y="2049"/>
                      <a:pt x="19194" y="2084"/>
                    </a:cubicBezTo>
                    <a:cubicBezTo>
                      <a:pt x="19229" y="2049"/>
                      <a:pt x="19253" y="2001"/>
                      <a:pt x="19277" y="1965"/>
                    </a:cubicBezTo>
                    <a:cubicBezTo>
                      <a:pt x="19325" y="1894"/>
                      <a:pt x="19420" y="1894"/>
                      <a:pt x="19491" y="1870"/>
                    </a:cubicBezTo>
                    <a:cubicBezTo>
                      <a:pt x="19539" y="1870"/>
                      <a:pt x="19694" y="1834"/>
                      <a:pt x="19694" y="1799"/>
                    </a:cubicBezTo>
                    <a:cubicBezTo>
                      <a:pt x="19682" y="1751"/>
                      <a:pt x="19670" y="1715"/>
                      <a:pt x="19658" y="1679"/>
                    </a:cubicBezTo>
                    <a:cubicBezTo>
                      <a:pt x="19666" y="1676"/>
                      <a:pt x="19673" y="1675"/>
                      <a:pt x="19680" y="1675"/>
                    </a:cubicBezTo>
                    <a:cubicBezTo>
                      <a:pt x="19718" y="1675"/>
                      <a:pt x="19719" y="1730"/>
                      <a:pt x="19729" y="1751"/>
                    </a:cubicBezTo>
                    <a:lnTo>
                      <a:pt x="19729" y="1751"/>
                    </a:lnTo>
                    <a:cubicBezTo>
                      <a:pt x="19725" y="1742"/>
                      <a:pt x="19738" y="1738"/>
                      <a:pt x="19756" y="1738"/>
                    </a:cubicBezTo>
                    <a:cubicBezTo>
                      <a:pt x="19785" y="1738"/>
                      <a:pt x="19829" y="1748"/>
                      <a:pt x="19837" y="1763"/>
                    </a:cubicBezTo>
                    <a:cubicBezTo>
                      <a:pt x="19837" y="1783"/>
                      <a:pt x="19845" y="1813"/>
                      <a:pt x="19878" y="1813"/>
                    </a:cubicBezTo>
                    <a:cubicBezTo>
                      <a:pt x="19884" y="1813"/>
                      <a:pt x="19890" y="1812"/>
                      <a:pt x="19896" y="1810"/>
                    </a:cubicBezTo>
                    <a:lnTo>
                      <a:pt x="19848" y="1691"/>
                    </a:lnTo>
                    <a:lnTo>
                      <a:pt x="19848" y="1691"/>
                    </a:lnTo>
                    <a:cubicBezTo>
                      <a:pt x="19854" y="1706"/>
                      <a:pt x="19875" y="1712"/>
                      <a:pt x="19904" y="1712"/>
                    </a:cubicBezTo>
                    <a:cubicBezTo>
                      <a:pt x="19987" y="1712"/>
                      <a:pt x="20137" y="1661"/>
                      <a:pt x="20182" y="1644"/>
                    </a:cubicBezTo>
                    <a:lnTo>
                      <a:pt x="20182" y="1644"/>
                    </a:lnTo>
                    <a:cubicBezTo>
                      <a:pt x="20175" y="1645"/>
                      <a:pt x="20169" y="1646"/>
                      <a:pt x="20164" y="1646"/>
                    </a:cubicBezTo>
                    <a:cubicBezTo>
                      <a:pt x="20134" y="1646"/>
                      <a:pt x="20133" y="1618"/>
                      <a:pt x="20122" y="1608"/>
                    </a:cubicBezTo>
                    <a:cubicBezTo>
                      <a:pt x="20135" y="1605"/>
                      <a:pt x="20147" y="1604"/>
                      <a:pt x="20159" y="1604"/>
                    </a:cubicBezTo>
                    <a:cubicBezTo>
                      <a:pt x="20205" y="1604"/>
                      <a:pt x="20246" y="1622"/>
                      <a:pt x="20284" y="1622"/>
                    </a:cubicBezTo>
                    <a:cubicBezTo>
                      <a:pt x="20310" y="1622"/>
                      <a:pt x="20335" y="1613"/>
                      <a:pt x="20360" y="1584"/>
                    </a:cubicBezTo>
                    <a:cubicBezTo>
                      <a:pt x="20360" y="1574"/>
                      <a:pt x="20406" y="1509"/>
                      <a:pt x="20433" y="1509"/>
                    </a:cubicBezTo>
                    <a:cubicBezTo>
                      <a:pt x="20437" y="1509"/>
                      <a:pt x="20441" y="1510"/>
                      <a:pt x="20444" y="1513"/>
                    </a:cubicBezTo>
                    <a:cubicBezTo>
                      <a:pt x="20473" y="1542"/>
                      <a:pt x="20431" y="1594"/>
                      <a:pt x="20446" y="1594"/>
                    </a:cubicBezTo>
                    <a:cubicBezTo>
                      <a:pt x="20450" y="1594"/>
                      <a:pt x="20456" y="1591"/>
                      <a:pt x="20468" y="1584"/>
                    </a:cubicBezTo>
                    <a:cubicBezTo>
                      <a:pt x="20539" y="1560"/>
                      <a:pt x="20551" y="1513"/>
                      <a:pt x="20646" y="1501"/>
                    </a:cubicBezTo>
                    <a:cubicBezTo>
                      <a:pt x="20729" y="1489"/>
                      <a:pt x="20801" y="1465"/>
                      <a:pt x="20872" y="1429"/>
                    </a:cubicBezTo>
                    <a:cubicBezTo>
                      <a:pt x="20950" y="1378"/>
                      <a:pt x="20971" y="1314"/>
                      <a:pt x="20937" y="1314"/>
                    </a:cubicBezTo>
                    <a:cubicBezTo>
                      <a:pt x="20923" y="1314"/>
                      <a:pt x="20902" y="1323"/>
                      <a:pt x="20872" y="1346"/>
                    </a:cubicBezTo>
                    <a:cubicBezTo>
                      <a:pt x="20932" y="1298"/>
                      <a:pt x="20968" y="1263"/>
                      <a:pt x="21015" y="1215"/>
                    </a:cubicBezTo>
                    <a:cubicBezTo>
                      <a:pt x="21051" y="1179"/>
                      <a:pt x="21087" y="1167"/>
                      <a:pt x="21122" y="1132"/>
                    </a:cubicBezTo>
                    <a:cubicBezTo>
                      <a:pt x="21146" y="1108"/>
                      <a:pt x="21158" y="1072"/>
                      <a:pt x="21158" y="1048"/>
                    </a:cubicBezTo>
                    <a:cubicBezTo>
                      <a:pt x="21170" y="977"/>
                      <a:pt x="21146" y="989"/>
                      <a:pt x="21110" y="977"/>
                    </a:cubicBezTo>
                    <a:cubicBezTo>
                      <a:pt x="21110" y="1009"/>
                      <a:pt x="21100" y="1030"/>
                      <a:pt x="21093" y="1030"/>
                    </a:cubicBezTo>
                    <a:cubicBezTo>
                      <a:pt x="21089" y="1030"/>
                      <a:pt x="21087" y="1025"/>
                      <a:pt x="21087" y="1013"/>
                    </a:cubicBezTo>
                    <a:cubicBezTo>
                      <a:pt x="21075" y="965"/>
                      <a:pt x="21087" y="917"/>
                      <a:pt x="21099" y="882"/>
                    </a:cubicBezTo>
                    <a:cubicBezTo>
                      <a:pt x="21104" y="864"/>
                      <a:pt x="21110" y="857"/>
                      <a:pt x="21117" y="857"/>
                    </a:cubicBezTo>
                    <a:cubicBezTo>
                      <a:pt x="21133" y="857"/>
                      <a:pt x="21152" y="895"/>
                      <a:pt x="21166" y="895"/>
                    </a:cubicBezTo>
                    <a:cubicBezTo>
                      <a:pt x="21173" y="895"/>
                      <a:pt x="21179" y="886"/>
                      <a:pt x="21182" y="858"/>
                    </a:cubicBezTo>
                    <a:cubicBezTo>
                      <a:pt x="21202" y="807"/>
                      <a:pt x="21161" y="615"/>
                      <a:pt x="21127" y="615"/>
                    </a:cubicBezTo>
                    <a:cubicBezTo>
                      <a:pt x="21121" y="615"/>
                      <a:pt x="21115" y="620"/>
                      <a:pt x="21110" y="632"/>
                    </a:cubicBezTo>
                    <a:cubicBezTo>
                      <a:pt x="21097" y="671"/>
                      <a:pt x="21095" y="689"/>
                      <a:pt x="21088" y="689"/>
                    </a:cubicBezTo>
                    <a:cubicBezTo>
                      <a:pt x="21082" y="689"/>
                      <a:pt x="21072" y="677"/>
                      <a:pt x="21051" y="656"/>
                    </a:cubicBezTo>
                    <a:cubicBezTo>
                      <a:pt x="21027" y="620"/>
                      <a:pt x="21003" y="584"/>
                      <a:pt x="21003" y="536"/>
                    </a:cubicBezTo>
                    <a:cubicBezTo>
                      <a:pt x="21009" y="501"/>
                      <a:pt x="21048" y="495"/>
                      <a:pt x="21085" y="495"/>
                    </a:cubicBezTo>
                    <a:cubicBezTo>
                      <a:pt x="21104" y="495"/>
                      <a:pt x="21122" y="496"/>
                      <a:pt x="21136" y="496"/>
                    </a:cubicBezTo>
                    <a:cubicBezTo>
                      <a:pt x="21149" y="496"/>
                      <a:pt x="21158" y="495"/>
                      <a:pt x="21158" y="489"/>
                    </a:cubicBezTo>
                    <a:cubicBezTo>
                      <a:pt x="21146" y="429"/>
                      <a:pt x="21110" y="370"/>
                      <a:pt x="21063" y="334"/>
                    </a:cubicBezTo>
                    <a:cubicBezTo>
                      <a:pt x="21051" y="325"/>
                      <a:pt x="21043" y="322"/>
                      <a:pt x="21035" y="322"/>
                    </a:cubicBezTo>
                    <a:cubicBezTo>
                      <a:pt x="21018" y="322"/>
                      <a:pt x="21008" y="340"/>
                      <a:pt x="20989" y="340"/>
                    </a:cubicBezTo>
                    <a:cubicBezTo>
                      <a:pt x="20983" y="340"/>
                      <a:pt x="20976" y="338"/>
                      <a:pt x="20968" y="334"/>
                    </a:cubicBezTo>
                    <a:cubicBezTo>
                      <a:pt x="20884" y="286"/>
                      <a:pt x="20991" y="215"/>
                      <a:pt x="20908" y="179"/>
                    </a:cubicBezTo>
                    <a:cubicBezTo>
                      <a:pt x="20880" y="169"/>
                      <a:pt x="20857" y="164"/>
                      <a:pt x="20839" y="164"/>
                    </a:cubicBezTo>
                    <a:cubicBezTo>
                      <a:pt x="20793" y="164"/>
                      <a:pt x="20770" y="190"/>
                      <a:pt x="20753" y="215"/>
                    </a:cubicBezTo>
                    <a:cubicBezTo>
                      <a:pt x="20765" y="191"/>
                      <a:pt x="20801" y="155"/>
                      <a:pt x="20789" y="120"/>
                    </a:cubicBezTo>
                    <a:cubicBezTo>
                      <a:pt x="20741" y="48"/>
                      <a:pt x="20658" y="1"/>
                      <a:pt x="20575" y="1"/>
                    </a:cubicBezTo>
                    <a:close/>
                    <a:moveTo>
                      <a:pt x="751" y="16490"/>
                    </a:moveTo>
                    <a:cubicBezTo>
                      <a:pt x="747" y="16490"/>
                      <a:pt x="743" y="16491"/>
                      <a:pt x="739" y="16491"/>
                    </a:cubicBezTo>
                    <a:lnTo>
                      <a:pt x="739" y="16503"/>
                    </a:lnTo>
                    <a:cubicBezTo>
                      <a:pt x="722" y="16509"/>
                      <a:pt x="720" y="16512"/>
                      <a:pt x="723" y="16512"/>
                    </a:cubicBezTo>
                    <a:cubicBezTo>
                      <a:pt x="728" y="16512"/>
                      <a:pt x="752" y="16503"/>
                      <a:pt x="751" y="16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3"/>
              <p:cNvSpPr/>
              <p:nvPr/>
            </p:nvSpPr>
            <p:spPr>
              <a:xfrm>
                <a:off x="3978304" y="1884284"/>
                <a:ext cx="492472" cy="337936"/>
              </a:xfrm>
              <a:custGeom>
                <a:avLst/>
                <a:gdLst/>
                <a:ahLst/>
                <a:cxnLst/>
                <a:rect l="l" t="t" r="r" b="b"/>
                <a:pathLst>
                  <a:path w="15867" h="10888" extrusionOk="0">
                    <a:moveTo>
                      <a:pt x="801" y="1"/>
                    </a:moveTo>
                    <a:cubicBezTo>
                      <a:pt x="169" y="1"/>
                      <a:pt x="1" y="982"/>
                      <a:pt x="699" y="1137"/>
                    </a:cubicBezTo>
                    <a:cubicBezTo>
                      <a:pt x="6819" y="2506"/>
                      <a:pt x="10712" y="5947"/>
                      <a:pt x="14689" y="10686"/>
                    </a:cubicBezTo>
                    <a:cubicBezTo>
                      <a:pt x="14795" y="10815"/>
                      <a:pt x="14947" y="10886"/>
                      <a:pt x="15123" y="10888"/>
                    </a:cubicBezTo>
                    <a:lnTo>
                      <a:pt x="15123" y="10888"/>
                    </a:lnTo>
                    <a:cubicBezTo>
                      <a:pt x="15608" y="10883"/>
                      <a:pt x="15866" y="10315"/>
                      <a:pt x="15558" y="9947"/>
                    </a:cubicBezTo>
                    <a:cubicBezTo>
                      <a:pt x="11439" y="5030"/>
                      <a:pt x="7378" y="1458"/>
                      <a:pt x="949" y="18"/>
                    </a:cubicBezTo>
                    <a:cubicBezTo>
                      <a:pt x="897" y="6"/>
                      <a:pt x="848" y="1"/>
                      <a:pt x="801" y="1"/>
                    </a:cubicBezTo>
                    <a:close/>
                    <a:moveTo>
                      <a:pt x="15123" y="10888"/>
                    </a:moveTo>
                    <a:cubicBezTo>
                      <a:pt x="15121" y="10888"/>
                      <a:pt x="15119" y="10888"/>
                      <a:pt x="15118" y="10888"/>
                    </a:cubicBezTo>
                    <a:lnTo>
                      <a:pt x="15129" y="10888"/>
                    </a:lnTo>
                    <a:cubicBezTo>
                      <a:pt x="15127" y="10888"/>
                      <a:pt x="15125" y="10888"/>
                      <a:pt x="15123" y="10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3"/>
              <p:cNvSpPr/>
              <p:nvPr/>
            </p:nvSpPr>
            <p:spPr>
              <a:xfrm>
                <a:off x="3981873" y="1878169"/>
                <a:ext cx="487103" cy="349265"/>
              </a:xfrm>
              <a:custGeom>
                <a:avLst/>
                <a:gdLst/>
                <a:ahLst/>
                <a:cxnLst/>
                <a:rect l="l" t="t" r="r" b="b"/>
                <a:pathLst>
                  <a:path w="15694" h="11253" extrusionOk="0">
                    <a:moveTo>
                      <a:pt x="323" y="190"/>
                    </a:moveTo>
                    <a:cubicBezTo>
                      <a:pt x="323" y="190"/>
                      <a:pt x="323" y="190"/>
                      <a:pt x="322" y="191"/>
                    </a:cubicBezTo>
                    <a:cubicBezTo>
                      <a:pt x="308" y="198"/>
                      <a:pt x="303" y="204"/>
                      <a:pt x="305" y="209"/>
                    </a:cubicBezTo>
                    <a:lnTo>
                      <a:pt x="305" y="209"/>
                    </a:lnTo>
                    <a:cubicBezTo>
                      <a:pt x="316" y="198"/>
                      <a:pt x="323" y="190"/>
                      <a:pt x="323" y="190"/>
                    </a:cubicBezTo>
                    <a:close/>
                    <a:moveTo>
                      <a:pt x="2299" y="405"/>
                    </a:moveTo>
                    <a:cubicBezTo>
                      <a:pt x="2301" y="406"/>
                      <a:pt x="2305" y="408"/>
                      <a:pt x="2308" y="410"/>
                    </a:cubicBezTo>
                    <a:lnTo>
                      <a:pt x="2308" y="410"/>
                    </a:lnTo>
                    <a:cubicBezTo>
                      <a:pt x="2305" y="408"/>
                      <a:pt x="2302" y="406"/>
                      <a:pt x="2299" y="405"/>
                    </a:cubicBezTo>
                    <a:close/>
                    <a:moveTo>
                      <a:pt x="2210" y="787"/>
                    </a:moveTo>
                    <a:cubicBezTo>
                      <a:pt x="2203" y="787"/>
                      <a:pt x="2199" y="790"/>
                      <a:pt x="2203" y="798"/>
                    </a:cubicBezTo>
                    <a:cubicBezTo>
                      <a:pt x="2215" y="822"/>
                      <a:pt x="2239" y="822"/>
                      <a:pt x="2275" y="834"/>
                    </a:cubicBezTo>
                    <a:cubicBezTo>
                      <a:pt x="2287" y="810"/>
                      <a:pt x="2275" y="810"/>
                      <a:pt x="2251" y="798"/>
                    </a:cubicBezTo>
                    <a:cubicBezTo>
                      <a:pt x="2251" y="798"/>
                      <a:pt x="2224" y="787"/>
                      <a:pt x="2210" y="787"/>
                    </a:cubicBezTo>
                    <a:close/>
                    <a:moveTo>
                      <a:pt x="2964" y="790"/>
                    </a:moveTo>
                    <a:lnTo>
                      <a:pt x="3049" y="822"/>
                    </a:lnTo>
                    <a:cubicBezTo>
                      <a:pt x="3049" y="836"/>
                      <a:pt x="3045" y="842"/>
                      <a:pt x="3036" y="842"/>
                    </a:cubicBezTo>
                    <a:cubicBezTo>
                      <a:pt x="3031" y="842"/>
                      <a:pt x="3023" y="839"/>
                      <a:pt x="3013" y="834"/>
                    </a:cubicBezTo>
                    <a:cubicBezTo>
                      <a:pt x="2990" y="822"/>
                      <a:pt x="2956" y="822"/>
                      <a:pt x="2964" y="790"/>
                    </a:cubicBezTo>
                    <a:close/>
                    <a:moveTo>
                      <a:pt x="3479" y="1020"/>
                    </a:moveTo>
                    <a:cubicBezTo>
                      <a:pt x="3478" y="1021"/>
                      <a:pt x="3477" y="1023"/>
                      <a:pt x="3477" y="1024"/>
                    </a:cubicBezTo>
                    <a:cubicBezTo>
                      <a:pt x="3478" y="1023"/>
                      <a:pt x="3479" y="1021"/>
                      <a:pt x="3479" y="1020"/>
                    </a:cubicBezTo>
                    <a:close/>
                    <a:moveTo>
                      <a:pt x="140" y="1210"/>
                    </a:moveTo>
                    <a:cubicBezTo>
                      <a:pt x="137" y="1211"/>
                      <a:pt x="134" y="1213"/>
                      <a:pt x="132" y="1215"/>
                    </a:cubicBezTo>
                    <a:cubicBezTo>
                      <a:pt x="134" y="1213"/>
                      <a:pt x="137" y="1212"/>
                      <a:pt x="140" y="1210"/>
                    </a:cubicBezTo>
                    <a:close/>
                    <a:moveTo>
                      <a:pt x="4239" y="1227"/>
                    </a:moveTo>
                    <a:lnTo>
                      <a:pt x="4239" y="1237"/>
                    </a:lnTo>
                    <a:lnTo>
                      <a:pt x="4239" y="1237"/>
                    </a:lnTo>
                    <a:cubicBezTo>
                      <a:pt x="4248" y="1236"/>
                      <a:pt x="4257" y="1233"/>
                      <a:pt x="4239" y="1227"/>
                    </a:cubicBezTo>
                    <a:close/>
                    <a:moveTo>
                      <a:pt x="4287" y="1191"/>
                    </a:moveTo>
                    <a:cubicBezTo>
                      <a:pt x="4287" y="1211"/>
                      <a:pt x="4278" y="1241"/>
                      <a:pt x="4253" y="1241"/>
                    </a:cubicBezTo>
                    <a:cubicBezTo>
                      <a:pt x="4249" y="1241"/>
                      <a:pt x="4244" y="1240"/>
                      <a:pt x="4239" y="1239"/>
                    </a:cubicBezTo>
                    <a:cubicBezTo>
                      <a:pt x="4228" y="1239"/>
                      <a:pt x="4227" y="1239"/>
                      <a:pt x="4231" y="1238"/>
                    </a:cubicBezTo>
                    <a:lnTo>
                      <a:pt x="4231" y="1238"/>
                    </a:lnTo>
                    <a:cubicBezTo>
                      <a:pt x="4234" y="1238"/>
                      <a:pt x="4236" y="1239"/>
                      <a:pt x="4239" y="1239"/>
                    </a:cubicBezTo>
                    <a:lnTo>
                      <a:pt x="4239" y="1237"/>
                    </a:lnTo>
                    <a:lnTo>
                      <a:pt x="4239" y="1237"/>
                    </a:lnTo>
                    <a:cubicBezTo>
                      <a:pt x="4236" y="1238"/>
                      <a:pt x="4233" y="1238"/>
                      <a:pt x="4231" y="1238"/>
                    </a:cubicBezTo>
                    <a:lnTo>
                      <a:pt x="4231" y="1238"/>
                    </a:lnTo>
                    <a:cubicBezTo>
                      <a:pt x="4200" y="1235"/>
                      <a:pt x="4183" y="1215"/>
                      <a:pt x="4227" y="1215"/>
                    </a:cubicBezTo>
                    <a:lnTo>
                      <a:pt x="4287" y="1191"/>
                    </a:lnTo>
                    <a:close/>
                    <a:moveTo>
                      <a:pt x="474" y="1200"/>
                    </a:moveTo>
                    <a:cubicBezTo>
                      <a:pt x="445" y="1200"/>
                      <a:pt x="424" y="1230"/>
                      <a:pt x="465" y="1250"/>
                    </a:cubicBezTo>
                    <a:cubicBezTo>
                      <a:pt x="472" y="1255"/>
                      <a:pt x="478" y="1257"/>
                      <a:pt x="483" y="1257"/>
                    </a:cubicBezTo>
                    <a:cubicBezTo>
                      <a:pt x="504" y="1257"/>
                      <a:pt x="508" y="1222"/>
                      <a:pt x="489" y="1203"/>
                    </a:cubicBezTo>
                    <a:cubicBezTo>
                      <a:pt x="484" y="1201"/>
                      <a:pt x="479" y="1200"/>
                      <a:pt x="474" y="1200"/>
                    </a:cubicBezTo>
                    <a:close/>
                    <a:moveTo>
                      <a:pt x="667" y="1239"/>
                    </a:moveTo>
                    <a:lnTo>
                      <a:pt x="667" y="1239"/>
                    </a:lnTo>
                    <a:cubicBezTo>
                      <a:pt x="644" y="1250"/>
                      <a:pt x="620" y="1250"/>
                      <a:pt x="620" y="1286"/>
                    </a:cubicBezTo>
                    <a:cubicBezTo>
                      <a:pt x="637" y="1289"/>
                      <a:pt x="650" y="1290"/>
                      <a:pt x="661" y="1290"/>
                    </a:cubicBezTo>
                    <a:cubicBezTo>
                      <a:pt x="694" y="1290"/>
                      <a:pt x="695" y="1275"/>
                      <a:pt x="667" y="1239"/>
                    </a:cubicBezTo>
                    <a:close/>
                    <a:moveTo>
                      <a:pt x="4337" y="1327"/>
                    </a:moveTo>
                    <a:cubicBezTo>
                      <a:pt x="4335" y="1330"/>
                      <a:pt x="4335" y="1332"/>
                      <a:pt x="4335" y="1334"/>
                    </a:cubicBezTo>
                    <a:cubicBezTo>
                      <a:pt x="4336" y="1331"/>
                      <a:pt x="4336" y="1329"/>
                      <a:pt x="4337" y="1327"/>
                    </a:cubicBezTo>
                    <a:close/>
                    <a:moveTo>
                      <a:pt x="917" y="1453"/>
                    </a:moveTo>
                    <a:lnTo>
                      <a:pt x="953" y="1465"/>
                    </a:lnTo>
                    <a:lnTo>
                      <a:pt x="977" y="1500"/>
                    </a:lnTo>
                    <a:cubicBezTo>
                      <a:pt x="941" y="1489"/>
                      <a:pt x="917" y="1489"/>
                      <a:pt x="917" y="1453"/>
                    </a:cubicBezTo>
                    <a:close/>
                    <a:moveTo>
                      <a:pt x="899" y="1558"/>
                    </a:moveTo>
                    <a:cubicBezTo>
                      <a:pt x="895" y="1561"/>
                      <a:pt x="894" y="1565"/>
                      <a:pt x="894" y="1572"/>
                    </a:cubicBezTo>
                    <a:cubicBezTo>
                      <a:pt x="896" y="1567"/>
                      <a:pt x="898" y="1562"/>
                      <a:pt x="899" y="1558"/>
                    </a:cubicBezTo>
                    <a:close/>
                    <a:moveTo>
                      <a:pt x="5123" y="1530"/>
                    </a:moveTo>
                    <a:cubicBezTo>
                      <a:pt x="5128" y="1530"/>
                      <a:pt x="5135" y="1532"/>
                      <a:pt x="5144" y="1536"/>
                    </a:cubicBezTo>
                    <a:cubicBezTo>
                      <a:pt x="5187" y="1547"/>
                      <a:pt x="5163" y="1586"/>
                      <a:pt x="5132" y="1586"/>
                    </a:cubicBezTo>
                    <a:cubicBezTo>
                      <a:pt x="5128" y="1586"/>
                      <a:pt x="5124" y="1585"/>
                      <a:pt x="5120" y="1584"/>
                    </a:cubicBezTo>
                    <a:cubicBezTo>
                      <a:pt x="5111" y="1565"/>
                      <a:pt x="5101" y="1530"/>
                      <a:pt x="5123" y="1530"/>
                    </a:cubicBezTo>
                    <a:close/>
                    <a:moveTo>
                      <a:pt x="5799" y="1727"/>
                    </a:moveTo>
                    <a:lnTo>
                      <a:pt x="5799" y="1727"/>
                    </a:lnTo>
                    <a:cubicBezTo>
                      <a:pt x="5798" y="1727"/>
                      <a:pt x="5798" y="1728"/>
                      <a:pt x="5798" y="1729"/>
                    </a:cubicBezTo>
                    <a:lnTo>
                      <a:pt x="5798" y="1729"/>
                    </a:lnTo>
                    <a:cubicBezTo>
                      <a:pt x="5798" y="1728"/>
                      <a:pt x="5799" y="1727"/>
                      <a:pt x="5799" y="1727"/>
                    </a:cubicBezTo>
                    <a:close/>
                    <a:moveTo>
                      <a:pt x="2787" y="1870"/>
                    </a:moveTo>
                    <a:cubicBezTo>
                      <a:pt x="2786" y="1872"/>
                      <a:pt x="2786" y="1874"/>
                      <a:pt x="2786" y="1876"/>
                    </a:cubicBezTo>
                    <a:lnTo>
                      <a:pt x="2786" y="1876"/>
                    </a:lnTo>
                    <a:cubicBezTo>
                      <a:pt x="2787" y="1873"/>
                      <a:pt x="2787" y="1871"/>
                      <a:pt x="2787" y="1870"/>
                    </a:cubicBezTo>
                    <a:close/>
                    <a:moveTo>
                      <a:pt x="3444" y="2295"/>
                    </a:moveTo>
                    <a:lnTo>
                      <a:pt x="3444" y="2295"/>
                    </a:lnTo>
                    <a:cubicBezTo>
                      <a:pt x="3446" y="2299"/>
                      <a:pt x="3447" y="2302"/>
                      <a:pt x="3449" y="2306"/>
                    </a:cubicBezTo>
                    <a:lnTo>
                      <a:pt x="3449" y="2306"/>
                    </a:lnTo>
                    <a:cubicBezTo>
                      <a:pt x="3451" y="2304"/>
                      <a:pt x="3452" y="2301"/>
                      <a:pt x="3453" y="2298"/>
                    </a:cubicBezTo>
                    <a:cubicBezTo>
                      <a:pt x="3450" y="2297"/>
                      <a:pt x="3447" y="2296"/>
                      <a:pt x="3444" y="2295"/>
                    </a:cubicBezTo>
                    <a:close/>
                    <a:moveTo>
                      <a:pt x="3449" y="2306"/>
                    </a:moveTo>
                    <a:lnTo>
                      <a:pt x="3449" y="2306"/>
                    </a:lnTo>
                    <a:cubicBezTo>
                      <a:pt x="3437" y="2327"/>
                      <a:pt x="3423" y="2347"/>
                      <a:pt x="3465" y="2358"/>
                    </a:cubicBezTo>
                    <a:cubicBezTo>
                      <a:pt x="3468" y="2361"/>
                      <a:pt x="3469" y="2363"/>
                      <a:pt x="3470" y="2363"/>
                    </a:cubicBezTo>
                    <a:cubicBezTo>
                      <a:pt x="3472" y="2363"/>
                      <a:pt x="3463" y="2337"/>
                      <a:pt x="3449" y="2306"/>
                    </a:cubicBezTo>
                    <a:close/>
                    <a:moveTo>
                      <a:pt x="4026" y="2581"/>
                    </a:moveTo>
                    <a:cubicBezTo>
                      <a:pt x="4026" y="2582"/>
                      <a:pt x="4025" y="2583"/>
                      <a:pt x="4025" y="2584"/>
                    </a:cubicBezTo>
                    <a:cubicBezTo>
                      <a:pt x="4025" y="2583"/>
                      <a:pt x="4026" y="2582"/>
                      <a:pt x="4026" y="2581"/>
                    </a:cubicBezTo>
                    <a:close/>
                    <a:moveTo>
                      <a:pt x="5418" y="3206"/>
                    </a:moveTo>
                    <a:cubicBezTo>
                      <a:pt x="5406" y="3206"/>
                      <a:pt x="5394" y="3221"/>
                      <a:pt x="5382" y="3251"/>
                    </a:cubicBezTo>
                    <a:lnTo>
                      <a:pt x="5406" y="3263"/>
                    </a:lnTo>
                    <a:lnTo>
                      <a:pt x="5454" y="3251"/>
                    </a:lnTo>
                    <a:cubicBezTo>
                      <a:pt x="5442" y="3221"/>
                      <a:pt x="5430" y="3206"/>
                      <a:pt x="5418" y="3206"/>
                    </a:cubicBezTo>
                    <a:close/>
                    <a:moveTo>
                      <a:pt x="3474" y="2093"/>
                    </a:moveTo>
                    <a:cubicBezTo>
                      <a:pt x="3468" y="2093"/>
                      <a:pt x="3461" y="2094"/>
                      <a:pt x="3453" y="2096"/>
                    </a:cubicBezTo>
                    <a:cubicBezTo>
                      <a:pt x="3430" y="2143"/>
                      <a:pt x="3501" y="2262"/>
                      <a:pt x="3525" y="2310"/>
                    </a:cubicBezTo>
                    <a:cubicBezTo>
                      <a:pt x="3525" y="2310"/>
                      <a:pt x="3578" y="2394"/>
                      <a:pt x="3594" y="2394"/>
                    </a:cubicBezTo>
                    <a:cubicBezTo>
                      <a:pt x="3595" y="2394"/>
                      <a:pt x="3596" y="2394"/>
                      <a:pt x="3596" y="2393"/>
                    </a:cubicBezTo>
                    <a:cubicBezTo>
                      <a:pt x="3605" y="2384"/>
                      <a:pt x="3615" y="2380"/>
                      <a:pt x="3624" y="2380"/>
                    </a:cubicBezTo>
                    <a:cubicBezTo>
                      <a:pt x="3638" y="2380"/>
                      <a:pt x="3653" y="2391"/>
                      <a:pt x="3668" y="2405"/>
                    </a:cubicBezTo>
                    <a:cubicBezTo>
                      <a:pt x="3692" y="2429"/>
                      <a:pt x="3739" y="2477"/>
                      <a:pt x="3787" y="2477"/>
                    </a:cubicBezTo>
                    <a:cubicBezTo>
                      <a:pt x="3817" y="2477"/>
                      <a:pt x="3832" y="2471"/>
                      <a:pt x="3842" y="2471"/>
                    </a:cubicBezTo>
                    <a:cubicBezTo>
                      <a:pt x="3852" y="2471"/>
                      <a:pt x="3858" y="2477"/>
                      <a:pt x="3870" y="2501"/>
                    </a:cubicBezTo>
                    <a:cubicBezTo>
                      <a:pt x="3929" y="2524"/>
                      <a:pt x="4058" y="2489"/>
                      <a:pt x="4026" y="2581"/>
                    </a:cubicBezTo>
                    <a:lnTo>
                      <a:pt x="4026" y="2581"/>
                    </a:lnTo>
                    <a:cubicBezTo>
                      <a:pt x="4033" y="2564"/>
                      <a:pt x="4044" y="2558"/>
                      <a:pt x="4057" y="2558"/>
                    </a:cubicBezTo>
                    <a:cubicBezTo>
                      <a:pt x="4096" y="2558"/>
                      <a:pt x="4157" y="2611"/>
                      <a:pt x="4192" y="2620"/>
                    </a:cubicBezTo>
                    <a:cubicBezTo>
                      <a:pt x="4196" y="2621"/>
                      <a:pt x="4199" y="2622"/>
                      <a:pt x="4202" y="2622"/>
                    </a:cubicBezTo>
                    <a:cubicBezTo>
                      <a:pt x="4225" y="2622"/>
                      <a:pt x="4219" y="2584"/>
                      <a:pt x="4251" y="2584"/>
                    </a:cubicBezTo>
                    <a:cubicBezTo>
                      <a:pt x="4255" y="2583"/>
                      <a:pt x="4259" y="2582"/>
                      <a:pt x="4263" y="2582"/>
                    </a:cubicBezTo>
                    <a:cubicBezTo>
                      <a:pt x="4297" y="2582"/>
                      <a:pt x="4286" y="2633"/>
                      <a:pt x="4275" y="2643"/>
                    </a:cubicBezTo>
                    <a:cubicBezTo>
                      <a:pt x="4253" y="2695"/>
                      <a:pt x="4285" y="2701"/>
                      <a:pt x="4324" y="2701"/>
                    </a:cubicBezTo>
                    <a:cubicBezTo>
                      <a:pt x="4337" y="2701"/>
                      <a:pt x="4350" y="2700"/>
                      <a:pt x="4363" y="2700"/>
                    </a:cubicBezTo>
                    <a:cubicBezTo>
                      <a:pt x="4374" y="2700"/>
                      <a:pt x="4385" y="2701"/>
                      <a:pt x="4394" y="2703"/>
                    </a:cubicBezTo>
                    <a:cubicBezTo>
                      <a:pt x="4418" y="2703"/>
                      <a:pt x="4573" y="2810"/>
                      <a:pt x="4549" y="2810"/>
                    </a:cubicBezTo>
                    <a:cubicBezTo>
                      <a:pt x="4573" y="2810"/>
                      <a:pt x="4525" y="2798"/>
                      <a:pt x="4549" y="2786"/>
                    </a:cubicBezTo>
                    <a:cubicBezTo>
                      <a:pt x="4559" y="2783"/>
                      <a:pt x="4568" y="2781"/>
                      <a:pt x="4575" y="2781"/>
                    </a:cubicBezTo>
                    <a:cubicBezTo>
                      <a:pt x="4592" y="2781"/>
                      <a:pt x="4600" y="2790"/>
                      <a:pt x="4608" y="2798"/>
                    </a:cubicBezTo>
                    <a:cubicBezTo>
                      <a:pt x="4632" y="2810"/>
                      <a:pt x="4680" y="2822"/>
                      <a:pt x="4692" y="2846"/>
                    </a:cubicBezTo>
                    <a:cubicBezTo>
                      <a:pt x="4704" y="2882"/>
                      <a:pt x="4692" y="2894"/>
                      <a:pt x="4739" y="2894"/>
                    </a:cubicBezTo>
                    <a:cubicBezTo>
                      <a:pt x="4744" y="2895"/>
                      <a:pt x="4749" y="2896"/>
                      <a:pt x="4753" y="2896"/>
                    </a:cubicBezTo>
                    <a:cubicBezTo>
                      <a:pt x="4779" y="2896"/>
                      <a:pt x="4790" y="2870"/>
                      <a:pt x="4811" y="2870"/>
                    </a:cubicBezTo>
                    <a:cubicBezTo>
                      <a:pt x="4835" y="2870"/>
                      <a:pt x="4894" y="2941"/>
                      <a:pt x="4918" y="2965"/>
                    </a:cubicBezTo>
                    <a:cubicBezTo>
                      <a:pt x="4954" y="3001"/>
                      <a:pt x="4989" y="3024"/>
                      <a:pt x="5025" y="3048"/>
                    </a:cubicBezTo>
                    <a:cubicBezTo>
                      <a:pt x="5073" y="3072"/>
                      <a:pt x="5108" y="3072"/>
                      <a:pt x="5156" y="3084"/>
                    </a:cubicBezTo>
                    <a:cubicBezTo>
                      <a:pt x="5180" y="3084"/>
                      <a:pt x="5239" y="3060"/>
                      <a:pt x="5251" y="3060"/>
                    </a:cubicBezTo>
                    <a:cubicBezTo>
                      <a:pt x="5251" y="3060"/>
                      <a:pt x="5204" y="3096"/>
                      <a:pt x="5204" y="3108"/>
                    </a:cubicBezTo>
                    <a:cubicBezTo>
                      <a:pt x="5216" y="3120"/>
                      <a:pt x="5287" y="3167"/>
                      <a:pt x="5311" y="3167"/>
                    </a:cubicBezTo>
                    <a:cubicBezTo>
                      <a:pt x="5320" y="3167"/>
                      <a:pt x="5330" y="3152"/>
                      <a:pt x="5352" y="3152"/>
                    </a:cubicBezTo>
                    <a:cubicBezTo>
                      <a:pt x="5357" y="3152"/>
                      <a:pt x="5363" y="3153"/>
                      <a:pt x="5370" y="3155"/>
                    </a:cubicBezTo>
                    <a:cubicBezTo>
                      <a:pt x="5406" y="3167"/>
                      <a:pt x="5430" y="3179"/>
                      <a:pt x="5454" y="3203"/>
                    </a:cubicBezTo>
                    <a:cubicBezTo>
                      <a:pt x="5513" y="3263"/>
                      <a:pt x="5489" y="3310"/>
                      <a:pt x="5597" y="3310"/>
                    </a:cubicBezTo>
                    <a:cubicBezTo>
                      <a:pt x="5632" y="3310"/>
                      <a:pt x="5680" y="3322"/>
                      <a:pt x="5716" y="3346"/>
                    </a:cubicBezTo>
                    <a:cubicBezTo>
                      <a:pt x="5718" y="3347"/>
                      <a:pt x="5721" y="3348"/>
                      <a:pt x="5724" y="3348"/>
                    </a:cubicBezTo>
                    <a:cubicBezTo>
                      <a:pt x="5742" y="3348"/>
                      <a:pt x="5765" y="3327"/>
                      <a:pt x="5789" y="3327"/>
                    </a:cubicBezTo>
                    <a:cubicBezTo>
                      <a:pt x="5796" y="3327"/>
                      <a:pt x="5804" y="3329"/>
                      <a:pt x="5811" y="3334"/>
                    </a:cubicBezTo>
                    <a:cubicBezTo>
                      <a:pt x="5811" y="3358"/>
                      <a:pt x="5739" y="3394"/>
                      <a:pt x="5799" y="3405"/>
                    </a:cubicBezTo>
                    <a:cubicBezTo>
                      <a:pt x="5826" y="3405"/>
                      <a:pt x="5854" y="3405"/>
                      <a:pt x="5876" y="3400"/>
                    </a:cubicBezTo>
                    <a:lnTo>
                      <a:pt x="5876" y="3400"/>
                    </a:lnTo>
                    <a:cubicBezTo>
                      <a:pt x="5856" y="3418"/>
                      <a:pt x="5957" y="3455"/>
                      <a:pt x="5978" y="3465"/>
                    </a:cubicBezTo>
                    <a:cubicBezTo>
                      <a:pt x="6001" y="3489"/>
                      <a:pt x="5954" y="3513"/>
                      <a:pt x="6001" y="3548"/>
                    </a:cubicBezTo>
                    <a:cubicBezTo>
                      <a:pt x="6006" y="3550"/>
                      <a:pt x="6010" y="3551"/>
                      <a:pt x="6015" y="3551"/>
                    </a:cubicBezTo>
                    <a:cubicBezTo>
                      <a:pt x="6060" y="3551"/>
                      <a:pt x="6112" y="3455"/>
                      <a:pt x="6065" y="3420"/>
                    </a:cubicBezTo>
                    <a:lnTo>
                      <a:pt x="6065" y="3420"/>
                    </a:lnTo>
                    <a:lnTo>
                      <a:pt x="6097" y="3441"/>
                    </a:lnTo>
                    <a:cubicBezTo>
                      <a:pt x="6113" y="3453"/>
                      <a:pt x="6132" y="3458"/>
                      <a:pt x="6150" y="3458"/>
                    </a:cubicBezTo>
                    <a:cubicBezTo>
                      <a:pt x="6184" y="3458"/>
                      <a:pt x="6208" y="3437"/>
                      <a:pt x="6168" y="3405"/>
                    </a:cubicBezTo>
                    <a:cubicBezTo>
                      <a:pt x="6132" y="3382"/>
                      <a:pt x="6085" y="3358"/>
                      <a:pt x="6037" y="3334"/>
                    </a:cubicBezTo>
                    <a:cubicBezTo>
                      <a:pt x="6019" y="3328"/>
                      <a:pt x="6001" y="3325"/>
                      <a:pt x="5984" y="3325"/>
                    </a:cubicBezTo>
                    <a:cubicBezTo>
                      <a:pt x="5966" y="3325"/>
                      <a:pt x="5948" y="3328"/>
                      <a:pt x="5930" y="3334"/>
                    </a:cubicBezTo>
                    <a:cubicBezTo>
                      <a:pt x="5924" y="3337"/>
                      <a:pt x="5918" y="3338"/>
                      <a:pt x="5912" y="3338"/>
                    </a:cubicBezTo>
                    <a:cubicBezTo>
                      <a:pt x="5887" y="3338"/>
                      <a:pt x="5869" y="3312"/>
                      <a:pt x="5850" y="3312"/>
                    </a:cubicBezTo>
                    <a:cubicBezTo>
                      <a:pt x="5842" y="3312"/>
                      <a:pt x="5833" y="3318"/>
                      <a:pt x="5823" y="3334"/>
                    </a:cubicBezTo>
                    <a:cubicBezTo>
                      <a:pt x="5859" y="3275"/>
                      <a:pt x="5739" y="3203"/>
                      <a:pt x="5692" y="3179"/>
                    </a:cubicBezTo>
                    <a:cubicBezTo>
                      <a:pt x="5668" y="3155"/>
                      <a:pt x="5644" y="3144"/>
                      <a:pt x="5632" y="3120"/>
                    </a:cubicBezTo>
                    <a:cubicBezTo>
                      <a:pt x="5644" y="3084"/>
                      <a:pt x="5632" y="3048"/>
                      <a:pt x="5597" y="3036"/>
                    </a:cubicBezTo>
                    <a:lnTo>
                      <a:pt x="5573" y="3084"/>
                    </a:lnTo>
                    <a:cubicBezTo>
                      <a:pt x="5525" y="3060"/>
                      <a:pt x="5537" y="3024"/>
                      <a:pt x="5489" y="3013"/>
                    </a:cubicBezTo>
                    <a:cubicBezTo>
                      <a:pt x="5466" y="3007"/>
                      <a:pt x="5442" y="3004"/>
                      <a:pt x="5418" y="3004"/>
                    </a:cubicBezTo>
                    <a:cubicBezTo>
                      <a:pt x="5394" y="3004"/>
                      <a:pt x="5370" y="3007"/>
                      <a:pt x="5347" y="3013"/>
                    </a:cubicBezTo>
                    <a:cubicBezTo>
                      <a:pt x="5335" y="3024"/>
                      <a:pt x="5347" y="3024"/>
                      <a:pt x="5323" y="3024"/>
                    </a:cubicBezTo>
                    <a:cubicBezTo>
                      <a:pt x="5299" y="3001"/>
                      <a:pt x="5287" y="2989"/>
                      <a:pt x="5263" y="2977"/>
                    </a:cubicBezTo>
                    <a:cubicBezTo>
                      <a:pt x="5239" y="2929"/>
                      <a:pt x="5204" y="2882"/>
                      <a:pt x="5156" y="2882"/>
                    </a:cubicBezTo>
                    <a:cubicBezTo>
                      <a:pt x="5145" y="2884"/>
                      <a:pt x="5134" y="2885"/>
                      <a:pt x="5123" y="2885"/>
                    </a:cubicBezTo>
                    <a:cubicBezTo>
                      <a:pt x="5075" y="2885"/>
                      <a:pt x="5030" y="2865"/>
                      <a:pt x="5001" y="2846"/>
                    </a:cubicBezTo>
                    <a:cubicBezTo>
                      <a:pt x="4977" y="2822"/>
                      <a:pt x="4989" y="2763"/>
                      <a:pt x="4954" y="2763"/>
                    </a:cubicBezTo>
                    <a:cubicBezTo>
                      <a:pt x="4894" y="2763"/>
                      <a:pt x="4935" y="2830"/>
                      <a:pt x="4899" y="2830"/>
                    </a:cubicBezTo>
                    <a:cubicBezTo>
                      <a:pt x="4893" y="2830"/>
                      <a:pt x="4883" y="2828"/>
                      <a:pt x="4870" y="2822"/>
                    </a:cubicBezTo>
                    <a:cubicBezTo>
                      <a:pt x="4787" y="2774"/>
                      <a:pt x="4942" y="2727"/>
                      <a:pt x="4858" y="2691"/>
                    </a:cubicBezTo>
                    <a:cubicBezTo>
                      <a:pt x="4850" y="2687"/>
                      <a:pt x="4844" y="2685"/>
                      <a:pt x="4839" y="2685"/>
                    </a:cubicBezTo>
                    <a:cubicBezTo>
                      <a:pt x="4816" y="2685"/>
                      <a:pt x="4816" y="2717"/>
                      <a:pt x="4796" y="2717"/>
                    </a:cubicBezTo>
                    <a:cubicBezTo>
                      <a:pt x="4793" y="2717"/>
                      <a:pt x="4790" y="2716"/>
                      <a:pt x="4787" y="2715"/>
                    </a:cubicBezTo>
                    <a:cubicBezTo>
                      <a:pt x="4727" y="2703"/>
                      <a:pt x="4680" y="2679"/>
                      <a:pt x="4620" y="2643"/>
                    </a:cubicBezTo>
                    <a:cubicBezTo>
                      <a:pt x="4513" y="2560"/>
                      <a:pt x="4394" y="2489"/>
                      <a:pt x="4275" y="2441"/>
                    </a:cubicBezTo>
                    <a:cubicBezTo>
                      <a:pt x="4268" y="2439"/>
                      <a:pt x="4261" y="2438"/>
                      <a:pt x="4255" y="2438"/>
                    </a:cubicBezTo>
                    <a:cubicBezTo>
                      <a:pt x="4229" y="2438"/>
                      <a:pt x="4208" y="2453"/>
                      <a:pt x="4180" y="2453"/>
                    </a:cubicBezTo>
                    <a:cubicBezTo>
                      <a:pt x="4163" y="2459"/>
                      <a:pt x="4154" y="2461"/>
                      <a:pt x="4149" y="2461"/>
                    </a:cubicBezTo>
                    <a:cubicBezTo>
                      <a:pt x="4132" y="2461"/>
                      <a:pt x="4165" y="2436"/>
                      <a:pt x="4156" y="2417"/>
                    </a:cubicBezTo>
                    <a:cubicBezTo>
                      <a:pt x="4144" y="2393"/>
                      <a:pt x="4061" y="2382"/>
                      <a:pt x="4025" y="2382"/>
                    </a:cubicBezTo>
                    <a:cubicBezTo>
                      <a:pt x="4003" y="2399"/>
                      <a:pt x="3991" y="2407"/>
                      <a:pt x="3984" y="2407"/>
                    </a:cubicBezTo>
                    <a:cubicBezTo>
                      <a:pt x="3971" y="2407"/>
                      <a:pt x="3973" y="2383"/>
                      <a:pt x="3965" y="2346"/>
                    </a:cubicBezTo>
                    <a:cubicBezTo>
                      <a:pt x="3965" y="2345"/>
                      <a:pt x="3965" y="2345"/>
                      <a:pt x="3965" y="2345"/>
                    </a:cubicBezTo>
                    <a:cubicBezTo>
                      <a:pt x="3956" y="2345"/>
                      <a:pt x="3890" y="2421"/>
                      <a:pt x="3893" y="2429"/>
                    </a:cubicBezTo>
                    <a:lnTo>
                      <a:pt x="3893" y="2429"/>
                    </a:lnTo>
                    <a:cubicBezTo>
                      <a:pt x="3871" y="2415"/>
                      <a:pt x="3894" y="2358"/>
                      <a:pt x="3894" y="2346"/>
                    </a:cubicBezTo>
                    <a:cubicBezTo>
                      <a:pt x="3894" y="2334"/>
                      <a:pt x="3834" y="2310"/>
                      <a:pt x="3799" y="2310"/>
                    </a:cubicBezTo>
                    <a:cubicBezTo>
                      <a:pt x="3775" y="2310"/>
                      <a:pt x="3620" y="2298"/>
                      <a:pt x="3680" y="2251"/>
                    </a:cubicBezTo>
                    <a:cubicBezTo>
                      <a:pt x="3711" y="2219"/>
                      <a:pt x="3653" y="2219"/>
                      <a:pt x="3604" y="2219"/>
                    </a:cubicBezTo>
                    <a:cubicBezTo>
                      <a:pt x="3579" y="2219"/>
                      <a:pt x="3557" y="2219"/>
                      <a:pt x="3549" y="2215"/>
                    </a:cubicBezTo>
                    <a:cubicBezTo>
                      <a:pt x="3472" y="2204"/>
                      <a:pt x="3536" y="2093"/>
                      <a:pt x="3474" y="2093"/>
                    </a:cubicBezTo>
                    <a:close/>
                    <a:moveTo>
                      <a:pt x="6541" y="3673"/>
                    </a:moveTo>
                    <a:cubicBezTo>
                      <a:pt x="6547" y="3673"/>
                      <a:pt x="6554" y="3675"/>
                      <a:pt x="6561" y="3679"/>
                    </a:cubicBezTo>
                    <a:cubicBezTo>
                      <a:pt x="6571" y="3699"/>
                      <a:pt x="6580" y="3733"/>
                      <a:pt x="6552" y="3733"/>
                    </a:cubicBezTo>
                    <a:cubicBezTo>
                      <a:pt x="6545" y="3733"/>
                      <a:pt x="6537" y="3731"/>
                      <a:pt x="6525" y="3727"/>
                    </a:cubicBezTo>
                    <a:cubicBezTo>
                      <a:pt x="6496" y="3708"/>
                      <a:pt x="6514" y="3673"/>
                      <a:pt x="6541" y="3673"/>
                    </a:cubicBezTo>
                    <a:close/>
                    <a:moveTo>
                      <a:pt x="6857" y="4044"/>
                    </a:moveTo>
                    <a:cubicBezTo>
                      <a:pt x="6852" y="4044"/>
                      <a:pt x="6848" y="4046"/>
                      <a:pt x="6847" y="4048"/>
                    </a:cubicBezTo>
                    <a:cubicBezTo>
                      <a:pt x="6848" y="4047"/>
                      <a:pt x="6852" y="4045"/>
                      <a:pt x="6857" y="4044"/>
                    </a:cubicBezTo>
                    <a:close/>
                    <a:moveTo>
                      <a:pt x="7592" y="4221"/>
                    </a:moveTo>
                    <a:cubicBezTo>
                      <a:pt x="7604" y="4221"/>
                      <a:pt x="7618" y="4230"/>
                      <a:pt x="7633" y="4251"/>
                    </a:cubicBezTo>
                    <a:cubicBezTo>
                      <a:pt x="7644" y="4275"/>
                      <a:pt x="7644" y="4310"/>
                      <a:pt x="7633" y="4334"/>
                    </a:cubicBezTo>
                    <a:lnTo>
                      <a:pt x="7621" y="4322"/>
                    </a:lnTo>
                    <a:cubicBezTo>
                      <a:pt x="7616" y="4331"/>
                      <a:pt x="7606" y="4335"/>
                      <a:pt x="7595" y="4335"/>
                    </a:cubicBezTo>
                    <a:cubicBezTo>
                      <a:pt x="7578" y="4335"/>
                      <a:pt x="7557" y="4325"/>
                      <a:pt x="7549" y="4310"/>
                    </a:cubicBezTo>
                    <a:cubicBezTo>
                      <a:pt x="7541" y="4269"/>
                      <a:pt x="7562" y="4221"/>
                      <a:pt x="7592" y="4221"/>
                    </a:cubicBezTo>
                    <a:close/>
                    <a:moveTo>
                      <a:pt x="9645" y="4346"/>
                    </a:moveTo>
                    <a:cubicBezTo>
                      <a:pt x="9680" y="4382"/>
                      <a:pt x="9680" y="4406"/>
                      <a:pt x="9657" y="4441"/>
                    </a:cubicBezTo>
                    <a:lnTo>
                      <a:pt x="9633" y="4418"/>
                    </a:lnTo>
                    <a:cubicBezTo>
                      <a:pt x="9621" y="4394"/>
                      <a:pt x="9633" y="4370"/>
                      <a:pt x="9645" y="4346"/>
                    </a:cubicBezTo>
                    <a:close/>
                    <a:moveTo>
                      <a:pt x="8311" y="4715"/>
                    </a:moveTo>
                    <a:cubicBezTo>
                      <a:pt x="8312" y="4715"/>
                      <a:pt x="8312" y="4715"/>
                      <a:pt x="8312" y="4716"/>
                    </a:cubicBezTo>
                    <a:lnTo>
                      <a:pt x="8312" y="4716"/>
                    </a:lnTo>
                    <a:cubicBezTo>
                      <a:pt x="8312" y="4715"/>
                      <a:pt x="8312" y="4715"/>
                      <a:pt x="8311" y="4715"/>
                    </a:cubicBezTo>
                    <a:close/>
                    <a:moveTo>
                      <a:pt x="8493" y="4817"/>
                    </a:moveTo>
                    <a:cubicBezTo>
                      <a:pt x="8482" y="4817"/>
                      <a:pt x="8469" y="4826"/>
                      <a:pt x="8454" y="4846"/>
                    </a:cubicBezTo>
                    <a:lnTo>
                      <a:pt x="8490" y="4870"/>
                    </a:lnTo>
                    <a:lnTo>
                      <a:pt x="8526" y="4870"/>
                    </a:lnTo>
                    <a:cubicBezTo>
                      <a:pt x="8519" y="4835"/>
                      <a:pt x="8508" y="4817"/>
                      <a:pt x="8493" y="4817"/>
                    </a:cubicBezTo>
                    <a:close/>
                    <a:moveTo>
                      <a:pt x="9276" y="5441"/>
                    </a:moveTo>
                    <a:lnTo>
                      <a:pt x="9268" y="5451"/>
                    </a:lnTo>
                    <a:lnTo>
                      <a:pt x="9268" y="5451"/>
                    </a:lnTo>
                    <a:cubicBezTo>
                      <a:pt x="9272" y="5454"/>
                      <a:pt x="9276" y="5458"/>
                      <a:pt x="9279" y="5461"/>
                    </a:cubicBezTo>
                    <a:lnTo>
                      <a:pt x="9279" y="5461"/>
                    </a:lnTo>
                    <a:cubicBezTo>
                      <a:pt x="9278" y="5455"/>
                      <a:pt x="9277" y="5448"/>
                      <a:pt x="9276" y="5441"/>
                    </a:cubicBezTo>
                    <a:close/>
                    <a:moveTo>
                      <a:pt x="11404" y="5824"/>
                    </a:moveTo>
                    <a:lnTo>
                      <a:pt x="11407" y="5834"/>
                    </a:lnTo>
                    <a:cubicBezTo>
                      <a:pt x="11409" y="5837"/>
                      <a:pt x="11411" y="5838"/>
                      <a:pt x="11414" y="5840"/>
                    </a:cubicBezTo>
                    <a:lnTo>
                      <a:pt x="11414" y="5840"/>
                    </a:lnTo>
                    <a:lnTo>
                      <a:pt x="11419" y="5834"/>
                    </a:lnTo>
                    <a:cubicBezTo>
                      <a:pt x="11414" y="5830"/>
                      <a:pt x="11409" y="5826"/>
                      <a:pt x="11404" y="5824"/>
                    </a:cubicBezTo>
                    <a:close/>
                    <a:moveTo>
                      <a:pt x="9445" y="5866"/>
                    </a:moveTo>
                    <a:cubicBezTo>
                      <a:pt x="9444" y="5867"/>
                      <a:pt x="9443" y="5868"/>
                      <a:pt x="9442" y="5870"/>
                    </a:cubicBezTo>
                    <a:cubicBezTo>
                      <a:pt x="9443" y="5869"/>
                      <a:pt x="9444" y="5867"/>
                      <a:pt x="9445" y="5866"/>
                    </a:cubicBezTo>
                    <a:close/>
                    <a:moveTo>
                      <a:pt x="11556" y="6042"/>
                    </a:moveTo>
                    <a:cubicBezTo>
                      <a:pt x="11554" y="6044"/>
                      <a:pt x="11551" y="6046"/>
                      <a:pt x="11550" y="6049"/>
                    </a:cubicBezTo>
                    <a:lnTo>
                      <a:pt x="11556" y="6042"/>
                    </a:lnTo>
                    <a:close/>
                    <a:moveTo>
                      <a:pt x="10026" y="6136"/>
                    </a:moveTo>
                    <a:cubicBezTo>
                      <a:pt x="10025" y="6136"/>
                      <a:pt x="10024" y="6136"/>
                      <a:pt x="10023" y="6136"/>
                    </a:cubicBezTo>
                    <a:lnTo>
                      <a:pt x="10023" y="6136"/>
                    </a:lnTo>
                    <a:cubicBezTo>
                      <a:pt x="10034" y="6147"/>
                      <a:pt x="10044" y="6158"/>
                      <a:pt x="10055" y="6170"/>
                    </a:cubicBezTo>
                    <a:lnTo>
                      <a:pt x="10055" y="6170"/>
                    </a:lnTo>
                    <a:cubicBezTo>
                      <a:pt x="10054" y="6162"/>
                      <a:pt x="10052" y="6153"/>
                      <a:pt x="10050" y="6144"/>
                    </a:cubicBezTo>
                    <a:cubicBezTo>
                      <a:pt x="10041" y="6139"/>
                      <a:pt x="10033" y="6136"/>
                      <a:pt x="10026" y="6136"/>
                    </a:cubicBezTo>
                    <a:close/>
                    <a:moveTo>
                      <a:pt x="10480" y="6832"/>
                    </a:moveTo>
                    <a:lnTo>
                      <a:pt x="10480" y="6832"/>
                    </a:lnTo>
                    <a:cubicBezTo>
                      <a:pt x="10479" y="6833"/>
                      <a:pt x="10479" y="6834"/>
                      <a:pt x="10478" y="6834"/>
                    </a:cubicBezTo>
                    <a:cubicBezTo>
                      <a:pt x="10479" y="6834"/>
                      <a:pt x="10480" y="6833"/>
                      <a:pt x="10480" y="6832"/>
                    </a:cubicBezTo>
                    <a:close/>
                    <a:moveTo>
                      <a:pt x="11593" y="7548"/>
                    </a:moveTo>
                    <a:cubicBezTo>
                      <a:pt x="11573" y="7548"/>
                      <a:pt x="11553" y="7580"/>
                      <a:pt x="11574" y="7608"/>
                    </a:cubicBezTo>
                    <a:lnTo>
                      <a:pt x="11621" y="7608"/>
                    </a:lnTo>
                    <a:cubicBezTo>
                      <a:pt x="11621" y="7564"/>
                      <a:pt x="11607" y="7548"/>
                      <a:pt x="11593" y="7548"/>
                    </a:cubicBezTo>
                    <a:close/>
                    <a:moveTo>
                      <a:pt x="14883" y="9501"/>
                    </a:moveTo>
                    <a:cubicBezTo>
                      <a:pt x="14907" y="9501"/>
                      <a:pt x="14919" y="9537"/>
                      <a:pt x="14943" y="9549"/>
                    </a:cubicBezTo>
                    <a:cubicBezTo>
                      <a:pt x="14935" y="9564"/>
                      <a:pt x="14923" y="9579"/>
                      <a:pt x="14909" y="9579"/>
                    </a:cubicBezTo>
                    <a:cubicBezTo>
                      <a:pt x="14901" y="9579"/>
                      <a:pt x="14892" y="9574"/>
                      <a:pt x="14883" y="9561"/>
                    </a:cubicBezTo>
                    <a:cubicBezTo>
                      <a:pt x="14848" y="9537"/>
                      <a:pt x="14836" y="9513"/>
                      <a:pt x="14883" y="9501"/>
                    </a:cubicBezTo>
                    <a:close/>
                    <a:moveTo>
                      <a:pt x="15443" y="9775"/>
                    </a:moveTo>
                    <a:cubicBezTo>
                      <a:pt x="15442" y="9776"/>
                      <a:pt x="15440" y="9777"/>
                      <a:pt x="15439" y="9778"/>
                    </a:cubicBezTo>
                    <a:lnTo>
                      <a:pt x="15439" y="9778"/>
                    </a:lnTo>
                    <a:cubicBezTo>
                      <a:pt x="15440" y="9777"/>
                      <a:pt x="15442" y="9776"/>
                      <a:pt x="15443" y="9775"/>
                    </a:cubicBezTo>
                    <a:close/>
                    <a:moveTo>
                      <a:pt x="13883" y="9966"/>
                    </a:moveTo>
                    <a:lnTo>
                      <a:pt x="13883" y="9966"/>
                    </a:lnTo>
                    <a:cubicBezTo>
                      <a:pt x="13885" y="9968"/>
                      <a:pt x="13887" y="9972"/>
                      <a:pt x="13891" y="9976"/>
                    </a:cubicBezTo>
                    <a:lnTo>
                      <a:pt x="13891" y="9976"/>
                    </a:lnTo>
                    <a:cubicBezTo>
                      <a:pt x="13889" y="9973"/>
                      <a:pt x="13886" y="9969"/>
                      <a:pt x="13883" y="9966"/>
                    </a:cubicBezTo>
                    <a:close/>
                    <a:moveTo>
                      <a:pt x="15574" y="10216"/>
                    </a:moveTo>
                    <a:cubicBezTo>
                      <a:pt x="15598" y="10228"/>
                      <a:pt x="15610" y="10263"/>
                      <a:pt x="15622" y="10299"/>
                    </a:cubicBezTo>
                    <a:cubicBezTo>
                      <a:pt x="15610" y="10299"/>
                      <a:pt x="15595" y="10302"/>
                      <a:pt x="15581" y="10302"/>
                    </a:cubicBezTo>
                    <a:cubicBezTo>
                      <a:pt x="15568" y="10302"/>
                      <a:pt x="15556" y="10299"/>
                      <a:pt x="15550" y="10287"/>
                    </a:cubicBezTo>
                    <a:cubicBezTo>
                      <a:pt x="15538" y="10252"/>
                      <a:pt x="15526" y="10216"/>
                      <a:pt x="15574" y="10216"/>
                    </a:cubicBezTo>
                    <a:close/>
                    <a:moveTo>
                      <a:pt x="834" y="0"/>
                    </a:moveTo>
                    <a:cubicBezTo>
                      <a:pt x="810" y="0"/>
                      <a:pt x="870" y="48"/>
                      <a:pt x="822" y="60"/>
                    </a:cubicBezTo>
                    <a:lnTo>
                      <a:pt x="703" y="60"/>
                    </a:lnTo>
                    <a:cubicBezTo>
                      <a:pt x="673" y="60"/>
                      <a:pt x="642" y="34"/>
                      <a:pt x="611" y="34"/>
                    </a:cubicBezTo>
                    <a:cubicBezTo>
                      <a:pt x="606" y="34"/>
                      <a:pt x="601" y="34"/>
                      <a:pt x="596" y="36"/>
                    </a:cubicBezTo>
                    <a:cubicBezTo>
                      <a:pt x="548" y="48"/>
                      <a:pt x="548" y="107"/>
                      <a:pt x="489" y="107"/>
                    </a:cubicBezTo>
                    <a:cubicBezTo>
                      <a:pt x="472" y="107"/>
                      <a:pt x="449" y="77"/>
                      <a:pt x="424" y="77"/>
                    </a:cubicBezTo>
                    <a:cubicBezTo>
                      <a:pt x="414" y="77"/>
                      <a:pt x="404" y="82"/>
                      <a:pt x="394" y="96"/>
                    </a:cubicBezTo>
                    <a:cubicBezTo>
                      <a:pt x="370" y="143"/>
                      <a:pt x="405" y="191"/>
                      <a:pt x="346" y="250"/>
                    </a:cubicBezTo>
                    <a:lnTo>
                      <a:pt x="322" y="215"/>
                    </a:lnTo>
                    <a:cubicBezTo>
                      <a:pt x="312" y="215"/>
                      <a:pt x="306" y="212"/>
                      <a:pt x="305" y="209"/>
                    </a:cubicBezTo>
                    <a:lnTo>
                      <a:pt x="305" y="209"/>
                    </a:lnTo>
                    <a:cubicBezTo>
                      <a:pt x="277" y="239"/>
                      <a:pt x="227" y="294"/>
                      <a:pt x="227" y="310"/>
                    </a:cubicBezTo>
                    <a:cubicBezTo>
                      <a:pt x="215" y="322"/>
                      <a:pt x="167" y="334"/>
                      <a:pt x="144" y="381"/>
                    </a:cubicBezTo>
                    <a:cubicBezTo>
                      <a:pt x="132" y="417"/>
                      <a:pt x="144" y="429"/>
                      <a:pt x="120" y="477"/>
                    </a:cubicBezTo>
                    <a:cubicBezTo>
                      <a:pt x="96" y="512"/>
                      <a:pt x="84" y="548"/>
                      <a:pt x="60" y="584"/>
                    </a:cubicBezTo>
                    <a:cubicBezTo>
                      <a:pt x="13" y="643"/>
                      <a:pt x="72" y="679"/>
                      <a:pt x="72" y="738"/>
                    </a:cubicBezTo>
                    <a:cubicBezTo>
                      <a:pt x="60" y="798"/>
                      <a:pt x="1" y="822"/>
                      <a:pt x="13" y="881"/>
                    </a:cubicBezTo>
                    <a:cubicBezTo>
                      <a:pt x="13" y="953"/>
                      <a:pt x="72" y="953"/>
                      <a:pt x="96" y="989"/>
                    </a:cubicBezTo>
                    <a:cubicBezTo>
                      <a:pt x="120" y="1024"/>
                      <a:pt x="36" y="1060"/>
                      <a:pt x="13" y="1072"/>
                    </a:cubicBezTo>
                    <a:cubicBezTo>
                      <a:pt x="48" y="1108"/>
                      <a:pt x="84" y="1131"/>
                      <a:pt x="132" y="1143"/>
                    </a:cubicBezTo>
                    <a:cubicBezTo>
                      <a:pt x="221" y="1155"/>
                      <a:pt x="184" y="1187"/>
                      <a:pt x="140" y="1210"/>
                    </a:cubicBezTo>
                    <a:lnTo>
                      <a:pt x="140" y="1210"/>
                    </a:lnTo>
                    <a:cubicBezTo>
                      <a:pt x="142" y="1210"/>
                      <a:pt x="145" y="1209"/>
                      <a:pt x="148" y="1209"/>
                    </a:cubicBezTo>
                    <a:cubicBezTo>
                      <a:pt x="191" y="1209"/>
                      <a:pt x="250" y="1303"/>
                      <a:pt x="286" y="1303"/>
                    </a:cubicBezTo>
                    <a:cubicBezTo>
                      <a:pt x="290" y="1303"/>
                      <a:pt x="295" y="1302"/>
                      <a:pt x="298" y="1298"/>
                    </a:cubicBezTo>
                    <a:cubicBezTo>
                      <a:pt x="310" y="1346"/>
                      <a:pt x="334" y="1393"/>
                      <a:pt x="370" y="1417"/>
                    </a:cubicBezTo>
                    <a:cubicBezTo>
                      <a:pt x="379" y="1404"/>
                      <a:pt x="386" y="1399"/>
                      <a:pt x="394" y="1399"/>
                    </a:cubicBezTo>
                    <a:cubicBezTo>
                      <a:pt x="407" y="1399"/>
                      <a:pt x="423" y="1414"/>
                      <a:pt x="453" y="1429"/>
                    </a:cubicBezTo>
                    <a:cubicBezTo>
                      <a:pt x="461" y="1432"/>
                      <a:pt x="470" y="1432"/>
                      <a:pt x="480" y="1432"/>
                    </a:cubicBezTo>
                    <a:cubicBezTo>
                      <a:pt x="507" y="1432"/>
                      <a:pt x="542" y="1426"/>
                      <a:pt x="569" y="1426"/>
                    </a:cubicBezTo>
                    <a:cubicBezTo>
                      <a:pt x="579" y="1426"/>
                      <a:pt x="588" y="1427"/>
                      <a:pt x="596" y="1429"/>
                    </a:cubicBezTo>
                    <a:cubicBezTo>
                      <a:pt x="607" y="1429"/>
                      <a:pt x="655" y="1542"/>
                      <a:pt x="690" y="1542"/>
                    </a:cubicBezTo>
                    <a:cubicBezTo>
                      <a:pt x="695" y="1542"/>
                      <a:pt x="699" y="1540"/>
                      <a:pt x="703" y="1536"/>
                    </a:cubicBezTo>
                    <a:cubicBezTo>
                      <a:pt x="713" y="1516"/>
                      <a:pt x="698" y="1430"/>
                      <a:pt x="721" y="1430"/>
                    </a:cubicBezTo>
                    <a:cubicBezTo>
                      <a:pt x="725" y="1430"/>
                      <a:pt x="731" y="1433"/>
                      <a:pt x="739" y="1441"/>
                    </a:cubicBezTo>
                    <a:cubicBezTo>
                      <a:pt x="768" y="1477"/>
                      <a:pt x="775" y="1492"/>
                      <a:pt x="784" y="1492"/>
                    </a:cubicBezTo>
                    <a:cubicBezTo>
                      <a:pt x="790" y="1492"/>
                      <a:pt x="796" y="1486"/>
                      <a:pt x="810" y="1477"/>
                    </a:cubicBezTo>
                    <a:cubicBezTo>
                      <a:pt x="810" y="1477"/>
                      <a:pt x="858" y="1441"/>
                      <a:pt x="858" y="1441"/>
                    </a:cubicBezTo>
                    <a:lnTo>
                      <a:pt x="858" y="1441"/>
                    </a:lnTo>
                    <a:cubicBezTo>
                      <a:pt x="870" y="1477"/>
                      <a:pt x="798" y="1524"/>
                      <a:pt x="810" y="1548"/>
                    </a:cubicBezTo>
                    <a:cubicBezTo>
                      <a:pt x="813" y="1554"/>
                      <a:pt x="818" y="1556"/>
                      <a:pt x="823" y="1556"/>
                    </a:cubicBezTo>
                    <a:cubicBezTo>
                      <a:pt x="838" y="1556"/>
                      <a:pt x="858" y="1536"/>
                      <a:pt x="858" y="1536"/>
                    </a:cubicBezTo>
                    <a:cubicBezTo>
                      <a:pt x="866" y="1532"/>
                      <a:pt x="872" y="1531"/>
                      <a:pt x="879" y="1531"/>
                    </a:cubicBezTo>
                    <a:cubicBezTo>
                      <a:pt x="891" y="1531"/>
                      <a:pt x="902" y="1536"/>
                      <a:pt x="917" y="1536"/>
                    </a:cubicBezTo>
                    <a:cubicBezTo>
                      <a:pt x="899" y="1536"/>
                      <a:pt x="902" y="1544"/>
                      <a:pt x="899" y="1558"/>
                    </a:cubicBezTo>
                    <a:lnTo>
                      <a:pt x="899" y="1558"/>
                    </a:lnTo>
                    <a:cubicBezTo>
                      <a:pt x="901" y="1557"/>
                      <a:pt x="904" y="1556"/>
                      <a:pt x="907" y="1556"/>
                    </a:cubicBezTo>
                    <a:cubicBezTo>
                      <a:pt x="923" y="1556"/>
                      <a:pt x="949" y="1572"/>
                      <a:pt x="965" y="1572"/>
                    </a:cubicBezTo>
                    <a:cubicBezTo>
                      <a:pt x="989" y="1572"/>
                      <a:pt x="965" y="1548"/>
                      <a:pt x="977" y="1548"/>
                    </a:cubicBezTo>
                    <a:cubicBezTo>
                      <a:pt x="1013" y="1548"/>
                      <a:pt x="1072" y="1548"/>
                      <a:pt x="1060" y="1584"/>
                    </a:cubicBezTo>
                    <a:cubicBezTo>
                      <a:pt x="1060" y="1609"/>
                      <a:pt x="1102" y="1634"/>
                      <a:pt x="1131" y="1634"/>
                    </a:cubicBezTo>
                    <a:cubicBezTo>
                      <a:pt x="1142" y="1634"/>
                      <a:pt x="1152" y="1630"/>
                      <a:pt x="1156" y="1620"/>
                    </a:cubicBezTo>
                    <a:cubicBezTo>
                      <a:pt x="1179" y="1620"/>
                      <a:pt x="1214" y="1641"/>
                      <a:pt x="1238" y="1641"/>
                    </a:cubicBezTo>
                    <a:cubicBezTo>
                      <a:pt x="1249" y="1641"/>
                      <a:pt x="1259" y="1635"/>
                      <a:pt x="1263" y="1620"/>
                    </a:cubicBezTo>
                    <a:cubicBezTo>
                      <a:pt x="1319" y="1657"/>
                      <a:pt x="1411" y="1752"/>
                      <a:pt x="1488" y="1752"/>
                    </a:cubicBezTo>
                    <a:cubicBezTo>
                      <a:pt x="1510" y="1752"/>
                      <a:pt x="1530" y="1745"/>
                      <a:pt x="1548" y="1727"/>
                    </a:cubicBezTo>
                    <a:lnTo>
                      <a:pt x="1548" y="1727"/>
                    </a:lnTo>
                    <a:cubicBezTo>
                      <a:pt x="1531" y="1777"/>
                      <a:pt x="1534" y="1793"/>
                      <a:pt x="1549" y="1793"/>
                    </a:cubicBezTo>
                    <a:cubicBezTo>
                      <a:pt x="1579" y="1793"/>
                      <a:pt x="1656" y="1722"/>
                      <a:pt x="1691" y="1722"/>
                    </a:cubicBezTo>
                    <a:cubicBezTo>
                      <a:pt x="1696" y="1722"/>
                      <a:pt x="1700" y="1724"/>
                      <a:pt x="1703" y="1727"/>
                    </a:cubicBezTo>
                    <a:cubicBezTo>
                      <a:pt x="1725" y="1759"/>
                      <a:pt x="1717" y="1812"/>
                      <a:pt x="1769" y="1812"/>
                    </a:cubicBezTo>
                    <a:cubicBezTo>
                      <a:pt x="1775" y="1812"/>
                      <a:pt x="1780" y="1811"/>
                      <a:pt x="1787" y="1810"/>
                    </a:cubicBezTo>
                    <a:cubicBezTo>
                      <a:pt x="1822" y="1786"/>
                      <a:pt x="1858" y="1751"/>
                      <a:pt x="1894" y="1715"/>
                    </a:cubicBezTo>
                    <a:lnTo>
                      <a:pt x="1894" y="1715"/>
                    </a:lnTo>
                    <a:cubicBezTo>
                      <a:pt x="1918" y="1762"/>
                      <a:pt x="1858" y="1798"/>
                      <a:pt x="1953" y="1810"/>
                    </a:cubicBezTo>
                    <a:cubicBezTo>
                      <a:pt x="1958" y="1811"/>
                      <a:pt x="1961" y="1812"/>
                      <a:pt x="1964" y="1812"/>
                    </a:cubicBezTo>
                    <a:cubicBezTo>
                      <a:pt x="1992" y="1812"/>
                      <a:pt x="1975" y="1773"/>
                      <a:pt x="2011" y="1773"/>
                    </a:cubicBezTo>
                    <a:cubicBezTo>
                      <a:pt x="2015" y="1773"/>
                      <a:pt x="2019" y="1773"/>
                      <a:pt x="2025" y="1774"/>
                    </a:cubicBezTo>
                    <a:cubicBezTo>
                      <a:pt x="2013" y="1798"/>
                      <a:pt x="1989" y="1858"/>
                      <a:pt x="2001" y="1881"/>
                    </a:cubicBezTo>
                    <a:cubicBezTo>
                      <a:pt x="2014" y="1895"/>
                      <a:pt x="2038" y="1904"/>
                      <a:pt x="2059" y="1904"/>
                    </a:cubicBezTo>
                    <a:cubicBezTo>
                      <a:pt x="2076" y="1904"/>
                      <a:pt x="2091" y="1898"/>
                      <a:pt x="2096" y="1881"/>
                    </a:cubicBezTo>
                    <a:cubicBezTo>
                      <a:pt x="2100" y="1870"/>
                      <a:pt x="2112" y="1866"/>
                      <a:pt x="2128" y="1866"/>
                    </a:cubicBezTo>
                    <a:cubicBezTo>
                      <a:pt x="2161" y="1866"/>
                      <a:pt x="2211" y="1885"/>
                      <a:pt x="2227" y="1893"/>
                    </a:cubicBezTo>
                    <a:cubicBezTo>
                      <a:pt x="2239" y="1905"/>
                      <a:pt x="2346" y="1917"/>
                      <a:pt x="2346" y="1953"/>
                    </a:cubicBezTo>
                    <a:cubicBezTo>
                      <a:pt x="2346" y="2005"/>
                      <a:pt x="2391" y="2039"/>
                      <a:pt x="2434" y="2039"/>
                    </a:cubicBezTo>
                    <a:cubicBezTo>
                      <a:pt x="2441" y="2039"/>
                      <a:pt x="2447" y="2038"/>
                      <a:pt x="2453" y="2036"/>
                    </a:cubicBezTo>
                    <a:cubicBezTo>
                      <a:pt x="2484" y="2036"/>
                      <a:pt x="2497" y="2010"/>
                      <a:pt x="2523" y="2010"/>
                    </a:cubicBezTo>
                    <a:cubicBezTo>
                      <a:pt x="2527" y="2010"/>
                      <a:pt x="2532" y="2011"/>
                      <a:pt x="2537" y="2012"/>
                    </a:cubicBezTo>
                    <a:cubicBezTo>
                      <a:pt x="2572" y="2012"/>
                      <a:pt x="2608" y="2036"/>
                      <a:pt x="2644" y="2060"/>
                    </a:cubicBezTo>
                    <a:cubicBezTo>
                      <a:pt x="2644" y="2060"/>
                      <a:pt x="2755" y="2121"/>
                      <a:pt x="2773" y="2121"/>
                    </a:cubicBezTo>
                    <a:cubicBezTo>
                      <a:pt x="2774" y="2121"/>
                      <a:pt x="2775" y="2121"/>
                      <a:pt x="2775" y="2120"/>
                    </a:cubicBezTo>
                    <a:cubicBezTo>
                      <a:pt x="2771" y="2095"/>
                      <a:pt x="2778" y="2086"/>
                      <a:pt x="2791" y="2086"/>
                    </a:cubicBezTo>
                    <a:cubicBezTo>
                      <a:pt x="2822" y="2086"/>
                      <a:pt x="2884" y="2135"/>
                      <a:pt x="2918" y="2143"/>
                    </a:cubicBezTo>
                    <a:cubicBezTo>
                      <a:pt x="2953" y="2167"/>
                      <a:pt x="2989" y="2179"/>
                      <a:pt x="3025" y="2179"/>
                    </a:cubicBezTo>
                    <a:cubicBezTo>
                      <a:pt x="3035" y="2183"/>
                      <a:pt x="3043" y="2184"/>
                      <a:pt x="3048" y="2184"/>
                    </a:cubicBezTo>
                    <a:cubicBezTo>
                      <a:pt x="3060" y="2184"/>
                      <a:pt x="3057" y="2176"/>
                      <a:pt x="3049" y="2167"/>
                    </a:cubicBezTo>
                    <a:cubicBezTo>
                      <a:pt x="3049" y="2166"/>
                      <a:pt x="3050" y="2165"/>
                      <a:pt x="3052" y="2165"/>
                    </a:cubicBezTo>
                    <a:cubicBezTo>
                      <a:pt x="3064" y="2165"/>
                      <a:pt x="3110" y="2193"/>
                      <a:pt x="3120" y="2203"/>
                    </a:cubicBezTo>
                    <a:cubicBezTo>
                      <a:pt x="3132" y="2203"/>
                      <a:pt x="3156" y="2215"/>
                      <a:pt x="3192" y="2215"/>
                    </a:cubicBezTo>
                    <a:cubicBezTo>
                      <a:pt x="3215" y="2215"/>
                      <a:pt x="3299" y="2215"/>
                      <a:pt x="3287" y="2251"/>
                    </a:cubicBezTo>
                    <a:cubicBezTo>
                      <a:pt x="3275" y="2286"/>
                      <a:pt x="3334" y="2322"/>
                      <a:pt x="3382" y="2322"/>
                    </a:cubicBezTo>
                    <a:cubicBezTo>
                      <a:pt x="3420" y="2322"/>
                      <a:pt x="3405" y="2292"/>
                      <a:pt x="3428" y="2292"/>
                    </a:cubicBezTo>
                    <a:cubicBezTo>
                      <a:pt x="3432" y="2292"/>
                      <a:pt x="3437" y="2292"/>
                      <a:pt x="3444" y="2295"/>
                    </a:cubicBezTo>
                    <a:lnTo>
                      <a:pt x="3444" y="2295"/>
                    </a:lnTo>
                    <a:cubicBezTo>
                      <a:pt x="3427" y="2256"/>
                      <a:pt x="3405" y="2214"/>
                      <a:pt x="3394" y="2203"/>
                    </a:cubicBezTo>
                    <a:cubicBezTo>
                      <a:pt x="3358" y="2179"/>
                      <a:pt x="3287" y="2179"/>
                      <a:pt x="3299" y="2132"/>
                    </a:cubicBezTo>
                    <a:cubicBezTo>
                      <a:pt x="3275" y="2120"/>
                      <a:pt x="3203" y="2120"/>
                      <a:pt x="3215" y="2072"/>
                    </a:cubicBezTo>
                    <a:lnTo>
                      <a:pt x="3215" y="2072"/>
                    </a:lnTo>
                    <a:cubicBezTo>
                      <a:pt x="3205" y="2083"/>
                      <a:pt x="3213" y="2159"/>
                      <a:pt x="3190" y="2159"/>
                    </a:cubicBezTo>
                    <a:cubicBezTo>
                      <a:pt x="3187" y="2159"/>
                      <a:pt x="3184" y="2158"/>
                      <a:pt x="3180" y="2155"/>
                    </a:cubicBezTo>
                    <a:cubicBezTo>
                      <a:pt x="3132" y="2143"/>
                      <a:pt x="3108" y="2060"/>
                      <a:pt x="3061" y="2060"/>
                    </a:cubicBezTo>
                    <a:cubicBezTo>
                      <a:pt x="3049" y="2060"/>
                      <a:pt x="3061" y="2096"/>
                      <a:pt x="3061" y="2108"/>
                    </a:cubicBezTo>
                    <a:cubicBezTo>
                      <a:pt x="3069" y="2108"/>
                      <a:pt x="3045" y="2113"/>
                      <a:pt x="3021" y="2113"/>
                    </a:cubicBezTo>
                    <a:cubicBezTo>
                      <a:pt x="3009" y="2113"/>
                      <a:pt x="2997" y="2112"/>
                      <a:pt x="2989" y="2108"/>
                    </a:cubicBezTo>
                    <a:cubicBezTo>
                      <a:pt x="2965" y="2096"/>
                      <a:pt x="2906" y="2060"/>
                      <a:pt x="2942" y="2024"/>
                    </a:cubicBezTo>
                    <a:cubicBezTo>
                      <a:pt x="2953" y="2016"/>
                      <a:pt x="2972" y="2015"/>
                      <a:pt x="2991" y="2015"/>
                    </a:cubicBezTo>
                    <a:cubicBezTo>
                      <a:pt x="3000" y="2015"/>
                      <a:pt x="3010" y="2015"/>
                      <a:pt x="3019" y="2015"/>
                    </a:cubicBezTo>
                    <a:cubicBezTo>
                      <a:pt x="3046" y="2015"/>
                      <a:pt x="3067" y="2012"/>
                      <a:pt x="3061" y="1989"/>
                    </a:cubicBezTo>
                    <a:cubicBezTo>
                      <a:pt x="3069" y="1957"/>
                      <a:pt x="3039" y="1936"/>
                      <a:pt x="3012" y="1936"/>
                    </a:cubicBezTo>
                    <a:cubicBezTo>
                      <a:pt x="2998" y="1936"/>
                      <a:pt x="2985" y="1941"/>
                      <a:pt x="2977" y="1953"/>
                    </a:cubicBezTo>
                    <a:cubicBezTo>
                      <a:pt x="2967" y="1963"/>
                      <a:pt x="2953" y="1967"/>
                      <a:pt x="2936" y="1967"/>
                    </a:cubicBezTo>
                    <a:cubicBezTo>
                      <a:pt x="2876" y="1967"/>
                      <a:pt x="2788" y="1914"/>
                      <a:pt x="2786" y="1876"/>
                    </a:cubicBezTo>
                    <a:lnTo>
                      <a:pt x="2786" y="1876"/>
                    </a:lnTo>
                    <a:cubicBezTo>
                      <a:pt x="2783" y="1893"/>
                      <a:pt x="2772" y="1929"/>
                      <a:pt x="2751" y="1929"/>
                    </a:cubicBezTo>
                    <a:cubicBezTo>
                      <a:pt x="2739" y="1923"/>
                      <a:pt x="2718" y="1917"/>
                      <a:pt x="2699" y="1917"/>
                    </a:cubicBezTo>
                    <a:cubicBezTo>
                      <a:pt x="2680" y="1917"/>
                      <a:pt x="2662" y="1923"/>
                      <a:pt x="2656" y="1941"/>
                    </a:cubicBezTo>
                    <a:cubicBezTo>
                      <a:pt x="2680" y="1870"/>
                      <a:pt x="2441" y="1786"/>
                      <a:pt x="2382" y="1774"/>
                    </a:cubicBezTo>
                    <a:cubicBezTo>
                      <a:pt x="2350" y="1766"/>
                      <a:pt x="2318" y="1762"/>
                      <a:pt x="2287" y="1762"/>
                    </a:cubicBezTo>
                    <a:cubicBezTo>
                      <a:pt x="2234" y="1762"/>
                      <a:pt x="2181" y="1773"/>
                      <a:pt x="2128" y="1795"/>
                    </a:cubicBezTo>
                    <a:lnTo>
                      <a:pt x="2128" y="1795"/>
                    </a:lnTo>
                    <a:cubicBezTo>
                      <a:pt x="2155" y="1779"/>
                      <a:pt x="2187" y="1754"/>
                      <a:pt x="2180" y="1739"/>
                    </a:cubicBezTo>
                    <a:lnTo>
                      <a:pt x="2132" y="1739"/>
                    </a:lnTo>
                    <a:cubicBezTo>
                      <a:pt x="2120" y="1739"/>
                      <a:pt x="2132" y="1739"/>
                      <a:pt x="2120" y="1715"/>
                    </a:cubicBezTo>
                    <a:cubicBezTo>
                      <a:pt x="2120" y="1691"/>
                      <a:pt x="2105" y="1668"/>
                      <a:pt x="2087" y="1668"/>
                    </a:cubicBezTo>
                    <a:cubicBezTo>
                      <a:pt x="2078" y="1668"/>
                      <a:pt x="2069" y="1675"/>
                      <a:pt x="2060" y="1691"/>
                    </a:cubicBezTo>
                    <a:cubicBezTo>
                      <a:pt x="2053" y="1723"/>
                      <a:pt x="2055" y="1733"/>
                      <a:pt x="2044" y="1733"/>
                    </a:cubicBezTo>
                    <a:cubicBezTo>
                      <a:pt x="2038" y="1733"/>
                      <a:pt x="2029" y="1731"/>
                      <a:pt x="2013" y="1727"/>
                    </a:cubicBezTo>
                    <a:cubicBezTo>
                      <a:pt x="1989" y="1715"/>
                      <a:pt x="1965" y="1715"/>
                      <a:pt x="1941" y="1703"/>
                    </a:cubicBezTo>
                    <a:cubicBezTo>
                      <a:pt x="1929" y="1691"/>
                      <a:pt x="1941" y="1667"/>
                      <a:pt x="1929" y="1667"/>
                    </a:cubicBezTo>
                    <a:lnTo>
                      <a:pt x="1810" y="1631"/>
                    </a:lnTo>
                    <a:cubicBezTo>
                      <a:pt x="1803" y="1629"/>
                      <a:pt x="1797" y="1628"/>
                      <a:pt x="1791" y="1628"/>
                    </a:cubicBezTo>
                    <a:cubicBezTo>
                      <a:pt x="1745" y="1628"/>
                      <a:pt x="1742" y="1696"/>
                      <a:pt x="1756" y="1712"/>
                    </a:cubicBezTo>
                    <a:lnTo>
                      <a:pt x="1756" y="1712"/>
                    </a:lnTo>
                    <a:cubicBezTo>
                      <a:pt x="1721" y="1690"/>
                      <a:pt x="1677" y="1594"/>
                      <a:pt x="1644" y="1572"/>
                    </a:cubicBezTo>
                    <a:cubicBezTo>
                      <a:pt x="1633" y="1555"/>
                      <a:pt x="1619" y="1546"/>
                      <a:pt x="1611" y="1546"/>
                    </a:cubicBezTo>
                    <a:cubicBezTo>
                      <a:pt x="1602" y="1546"/>
                      <a:pt x="1601" y="1558"/>
                      <a:pt x="1620" y="1584"/>
                    </a:cubicBezTo>
                    <a:cubicBezTo>
                      <a:pt x="1638" y="1611"/>
                      <a:pt x="1649" y="1644"/>
                      <a:pt x="1628" y="1644"/>
                    </a:cubicBezTo>
                    <a:cubicBezTo>
                      <a:pt x="1621" y="1644"/>
                      <a:pt x="1611" y="1640"/>
                      <a:pt x="1596" y="1631"/>
                    </a:cubicBezTo>
                    <a:cubicBezTo>
                      <a:pt x="1560" y="1608"/>
                      <a:pt x="1537" y="1584"/>
                      <a:pt x="1513" y="1548"/>
                    </a:cubicBezTo>
                    <a:cubicBezTo>
                      <a:pt x="1513" y="1548"/>
                      <a:pt x="1501" y="1524"/>
                      <a:pt x="1489" y="1524"/>
                    </a:cubicBezTo>
                    <a:cubicBezTo>
                      <a:pt x="1477" y="1524"/>
                      <a:pt x="1489" y="1596"/>
                      <a:pt x="1489" y="1608"/>
                    </a:cubicBezTo>
                    <a:cubicBezTo>
                      <a:pt x="1489" y="1608"/>
                      <a:pt x="1489" y="1609"/>
                      <a:pt x="1488" y="1609"/>
                    </a:cubicBezTo>
                    <a:cubicBezTo>
                      <a:pt x="1483" y="1609"/>
                      <a:pt x="1429" y="1512"/>
                      <a:pt x="1418" y="1512"/>
                    </a:cubicBezTo>
                    <a:cubicBezTo>
                      <a:pt x="1398" y="1482"/>
                      <a:pt x="1388" y="1470"/>
                      <a:pt x="1383" y="1470"/>
                    </a:cubicBezTo>
                    <a:cubicBezTo>
                      <a:pt x="1369" y="1470"/>
                      <a:pt x="1418" y="1596"/>
                      <a:pt x="1418" y="1596"/>
                    </a:cubicBezTo>
                    <a:cubicBezTo>
                      <a:pt x="1418" y="1596"/>
                      <a:pt x="1351" y="1513"/>
                      <a:pt x="1322" y="1513"/>
                    </a:cubicBezTo>
                    <a:cubicBezTo>
                      <a:pt x="1317" y="1513"/>
                      <a:pt x="1312" y="1516"/>
                      <a:pt x="1310" y="1524"/>
                    </a:cubicBezTo>
                    <a:cubicBezTo>
                      <a:pt x="1322" y="1477"/>
                      <a:pt x="1084" y="1429"/>
                      <a:pt x="1037" y="1429"/>
                    </a:cubicBezTo>
                    <a:cubicBezTo>
                      <a:pt x="1013" y="1423"/>
                      <a:pt x="989" y="1420"/>
                      <a:pt x="965" y="1420"/>
                    </a:cubicBezTo>
                    <a:cubicBezTo>
                      <a:pt x="941" y="1420"/>
                      <a:pt x="917" y="1423"/>
                      <a:pt x="894" y="1429"/>
                    </a:cubicBezTo>
                    <a:cubicBezTo>
                      <a:pt x="858" y="1429"/>
                      <a:pt x="846" y="1370"/>
                      <a:pt x="810" y="1370"/>
                    </a:cubicBezTo>
                    <a:cubicBezTo>
                      <a:pt x="786" y="1381"/>
                      <a:pt x="751" y="1417"/>
                      <a:pt x="727" y="1417"/>
                    </a:cubicBezTo>
                    <a:cubicBezTo>
                      <a:pt x="727" y="1417"/>
                      <a:pt x="817" y="1327"/>
                      <a:pt x="786" y="1327"/>
                    </a:cubicBezTo>
                    <a:cubicBezTo>
                      <a:pt x="781" y="1327"/>
                      <a:pt x="774" y="1329"/>
                      <a:pt x="763" y="1334"/>
                    </a:cubicBezTo>
                    <a:cubicBezTo>
                      <a:pt x="715" y="1346"/>
                      <a:pt x="667" y="1334"/>
                      <a:pt x="656" y="1370"/>
                    </a:cubicBezTo>
                    <a:cubicBezTo>
                      <a:pt x="653" y="1377"/>
                      <a:pt x="649" y="1380"/>
                      <a:pt x="644" y="1380"/>
                    </a:cubicBezTo>
                    <a:cubicBezTo>
                      <a:pt x="630" y="1380"/>
                      <a:pt x="609" y="1359"/>
                      <a:pt x="596" y="1359"/>
                    </a:cubicBezTo>
                    <a:cubicBezTo>
                      <a:pt x="591" y="1359"/>
                      <a:pt x="587" y="1362"/>
                      <a:pt x="584" y="1370"/>
                    </a:cubicBezTo>
                    <a:cubicBezTo>
                      <a:pt x="596" y="1334"/>
                      <a:pt x="584" y="1286"/>
                      <a:pt x="548" y="1274"/>
                    </a:cubicBezTo>
                    <a:cubicBezTo>
                      <a:pt x="546" y="1272"/>
                      <a:pt x="543" y="1270"/>
                      <a:pt x="539" y="1270"/>
                    </a:cubicBezTo>
                    <a:cubicBezTo>
                      <a:pt x="511" y="1270"/>
                      <a:pt x="458" y="1346"/>
                      <a:pt x="405" y="1346"/>
                    </a:cubicBezTo>
                    <a:cubicBezTo>
                      <a:pt x="275" y="1322"/>
                      <a:pt x="382" y="1179"/>
                      <a:pt x="405" y="1143"/>
                    </a:cubicBezTo>
                    <a:lnTo>
                      <a:pt x="405" y="1143"/>
                    </a:lnTo>
                    <a:cubicBezTo>
                      <a:pt x="376" y="1155"/>
                      <a:pt x="343" y="1161"/>
                      <a:pt x="310" y="1161"/>
                    </a:cubicBezTo>
                    <a:cubicBezTo>
                      <a:pt x="277" y="1161"/>
                      <a:pt x="245" y="1155"/>
                      <a:pt x="215" y="1143"/>
                    </a:cubicBezTo>
                    <a:cubicBezTo>
                      <a:pt x="227" y="1108"/>
                      <a:pt x="239" y="1072"/>
                      <a:pt x="251" y="1048"/>
                    </a:cubicBezTo>
                    <a:lnTo>
                      <a:pt x="251" y="1048"/>
                    </a:lnTo>
                    <a:cubicBezTo>
                      <a:pt x="248" y="1049"/>
                      <a:pt x="245" y="1050"/>
                      <a:pt x="242" y="1050"/>
                    </a:cubicBezTo>
                    <a:cubicBezTo>
                      <a:pt x="213" y="1050"/>
                      <a:pt x="202" y="998"/>
                      <a:pt x="191" y="977"/>
                    </a:cubicBezTo>
                    <a:cubicBezTo>
                      <a:pt x="181" y="955"/>
                      <a:pt x="123" y="915"/>
                      <a:pt x="110" y="915"/>
                    </a:cubicBezTo>
                    <a:cubicBezTo>
                      <a:pt x="110" y="915"/>
                      <a:pt x="109" y="915"/>
                      <a:pt x="109" y="915"/>
                    </a:cubicBezTo>
                    <a:lnTo>
                      <a:pt x="109" y="915"/>
                    </a:lnTo>
                    <a:cubicBezTo>
                      <a:pt x="134" y="883"/>
                      <a:pt x="214" y="915"/>
                      <a:pt x="167" y="822"/>
                    </a:cubicBezTo>
                    <a:cubicBezTo>
                      <a:pt x="129" y="746"/>
                      <a:pt x="152" y="738"/>
                      <a:pt x="187" y="738"/>
                    </a:cubicBezTo>
                    <a:cubicBezTo>
                      <a:pt x="196" y="738"/>
                      <a:pt x="205" y="738"/>
                      <a:pt x="215" y="738"/>
                    </a:cubicBezTo>
                    <a:cubicBezTo>
                      <a:pt x="215" y="703"/>
                      <a:pt x="191" y="715"/>
                      <a:pt x="179" y="703"/>
                    </a:cubicBezTo>
                    <a:cubicBezTo>
                      <a:pt x="167" y="679"/>
                      <a:pt x="191" y="619"/>
                      <a:pt x="191" y="596"/>
                    </a:cubicBezTo>
                    <a:cubicBezTo>
                      <a:pt x="179" y="560"/>
                      <a:pt x="144" y="560"/>
                      <a:pt x="132" y="536"/>
                    </a:cubicBezTo>
                    <a:cubicBezTo>
                      <a:pt x="120" y="514"/>
                      <a:pt x="162" y="481"/>
                      <a:pt x="147" y="467"/>
                    </a:cubicBezTo>
                    <a:lnTo>
                      <a:pt x="147" y="467"/>
                    </a:lnTo>
                    <a:cubicBezTo>
                      <a:pt x="163" y="478"/>
                      <a:pt x="171" y="485"/>
                      <a:pt x="178" y="485"/>
                    </a:cubicBezTo>
                    <a:cubicBezTo>
                      <a:pt x="185" y="485"/>
                      <a:pt x="191" y="477"/>
                      <a:pt x="203" y="453"/>
                    </a:cubicBezTo>
                    <a:cubicBezTo>
                      <a:pt x="215" y="417"/>
                      <a:pt x="239" y="393"/>
                      <a:pt x="263" y="369"/>
                    </a:cubicBezTo>
                    <a:cubicBezTo>
                      <a:pt x="286" y="381"/>
                      <a:pt x="310" y="405"/>
                      <a:pt x="286" y="429"/>
                    </a:cubicBezTo>
                    <a:cubicBezTo>
                      <a:pt x="286" y="453"/>
                      <a:pt x="263" y="465"/>
                      <a:pt x="286" y="477"/>
                    </a:cubicBezTo>
                    <a:cubicBezTo>
                      <a:pt x="334" y="405"/>
                      <a:pt x="310" y="357"/>
                      <a:pt x="346" y="286"/>
                    </a:cubicBezTo>
                    <a:cubicBezTo>
                      <a:pt x="357" y="270"/>
                      <a:pt x="365" y="263"/>
                      <a:pt x="370" y="263"/>
                    </a:cubicBezTo>
                    <a:cubicBezTo>
                      <a:pt x="389" y="263"/>
                      <a:pt x="382" y="334"/>
                      <a:pt x="382" y="334"/>
                    </a:cubicBezTo>
                    <a:lnTo>
                      <a:pt x="417" y="286"/>
                    </a:lnTo>
                    <a:cubicBezTo>
                      <a:pt x="426" y="259"/>
                      <a:pt x="435" y="246"/>
                      <a:pt x="454" y="246"/>
                    </a:cubicBezTo>
                    <a:cubicBezTo>
                      <a:pt x="461" y="246"/>
                      <a:pt x="468" y="247"/>
                      <a:pt x="477" y="250"/>
                    </a:cubicBezTo>
                    <a:cubicBezTo>
                      <a:pt x="488" y="253"/>
                      <a:pt x="501" y="254"/>
                      <a:pt x="515" y="254"/>
                    </a:cubicBezTo>
                    <a:cubicBezTo>
                      <a:pt x="564" y="254"/>
                      <a:pt x="618" y="237"/>
                      <a:pt x="572" y="191"/>
                    </a:cubicBezTo>
                    <a:cubicBezTo>
                      <a:pt x="596" y="191"/>
                      <a:pt x="596" y="179"/>
                      <a:pt x="608" y="179"/>
                    </a:cubicBezTo>
                    <a:cubicBezTo>
                      <a:pt x="609" y="178"/>
                      <a:pt x="610" y="178"/>
                      <a:pt x="610" y="178"/>
                    </a:cubicBezTo>
                    <a:lnTo>
                      <a:pt x="610" y="178"/>
                    </a:lnTo>
                    <a:cubicBezTo>
                      <a:pt x="618" y="178"/>
                      <a:pt x="609" y="239"/>
                      <a:pt x="620" y="250"/>
                    </a:cubicBezTo>
                    <a:lnTo>
                      <a:pt x="667" y="250"/>
                    </a:lnTo>
                    <a:cubicBezTo>
                      <a:pt x="735" y="217"/>
                      <a:pt x="728" y="130"/>
                      <a:pt x="817" y="130"/>
                    </a:cubicBezTo>
                    <a:cubicBezTo>
                      <a:pt x="822" y="130"/>
                      <a:pt x="828" y="131"/>
                      <a:pt x="834" y="131"/>
                    </a:cubicBezTo>
                    <a:cubicBezTo>
                      <a:pt x="822" y="167"/>
                      <a:pt x="822" y="191"/>
                      <a:pt x="834" y="227"/>
                    </a:cubicBezTo>
                    <a:cubicBezTo>
                      <a:pt x="840" y="250"/>
                      <a:pt x="858" y="262"/>
                      <a:pt x="877" y="262"/>
                    </a:cubicBezTo>
                    <a:cubicBezTo>
                      <a:pt x="895" y="262"/>
                      <a:pt x="913" y="253"/>
                      <a:pt x="925" y="234"/>
                    </a:cubicBezTo>
                    <a:lnTo>
                      <a:pt x="925" y="234"/>
                    </a:lnTo>
                    <a:cubicBezTo>
                      <a:pt x="909" y="268"/>
                      <a:pt x="932" y="311"/>
                      <a:pt x="977" y="322"/>
                    </a:cubicBezTo>
                    <a:cubicBezTo>
                      <a:pt x="977" y="303"/>
                      <a:pt x="977" y="222"/>
                      <a:pt x="1002" y="222"/>
                    </a:cubicBezTo>
                    <a:cubicBezTo>
                      <a:pt x="1008" y="222"/>
                      <a:pt x="1015" y="227"/>
                      <a:pt x="1025" y="238"/>
                    </a:cubicBezTo>
                    <a:cubicBezTo>
                      <a:pt x="1048" y="274"/>
                      <a:pt x="1037" y="322"/>
                      <a:pt x="1084" y="334"/>
                    </a:cubicBezTo>
                    <a:cubicBezTo>
                      <a:pt x="1100" y="340"/>
                      <a:pt x="1111" y="342"/>
                      <a:pt x="1120" y="342"/>
                    </a:cubicBezTo>
                    <a:cubicBezTo>
                      <a:pt x="1141" y="342"/>
                      <a:pt x="1149" y="331"/>
                      <a:pt x="1165" y="331"/>
                    </a:cubicBezTo>
                    <a:cubicBezTo>
                      <a:pt x="1169" y="331"/>
                      <a:pt x="1174" y="332"/>
                      <a:pt x="1179" y="334"/>
                    </a:cubicBezTo>
                    <a:cubicBezTo>
                      <a:pt x="1167" y="381"/>
                      <a:pt x="1322" y="405"/>
                      <a:pt x="1346" y="405"/>
                    </a:cubicBezTo>
                    <a:cubicBezTo>
                      <a:pt x="1348" y="406"/>
                      <a:pt x="1349" y="406"/>
                      <a:pt x="1351" y="406"/>
                    </a:cubicBezTo>
                    <a:cubicBezTo>
                      <a:pt x="1366" y="406"/>
                      <a:pt x="1347" y="346"/>
                      <a:pt x="1358" y="346"/>
                    </a:cubicBezTo>
                    <a:cubicBezTo>
                      <a:pt x="1363" y="343"/>
                      <a:pt x="1367" y="342"/>
                      <a:pt x="1371" y="342"/>
                    </a:cubicBezTo>
                    <a:cubicBezTo>
                      <a:pt x="1408" y="342"/>
                      <a:pt x="1419" y="430"/>
                      <a:pt x="1429" y="441"/>
                    </a:cubicBezTo>
                    <a:cubicBezTo>
                      <a:pt x="1429" y="465"/>
                      <a:pt x="1501" y="488"/>
                      <a:pt x="1525" y="488"/>
                    </a:cubicBezTo>
                    <a:cubicBezTo>
                      <a:pt x="1584" y="500"/>
                      <a:pt x="1644" y="512"/>
                      <a:pt x="1703" y="512"/>
                    </a:cubicBezTo>
                    <a:cubicBezTo>
                      <a:pt x="1751" y="500"/>
                      <a:pt x="1810" y="500"/>
                      <a:pt x="1858" y="500"/>
                    </a:cubicBezTo>
                    <a:cubicBezTo>
                      <a:pt x="1870" y="512"/>
                      <a:pt x="1727" y="584"/>
                      <a:pt x="1775" y="584"/>
                    </a:cubicBezTo>
                    <a:cubicBezTo>
                      <a:pt x="1822" y="584"/>
                      <a:pt x="1989" y="572"/>
                      <a:pt x="2001" y="536"/>
                    </a:cubicBezTo>
                    <a:lnTo>
                      <a:pt x="2001" y="536"/>
                    </a:lnTo>
                    <a:cubicBezTo>
                      <a:pt x="1989" y="584"/>
                      <a:pt x="2013" y="596"/>
                      <a:pt x="2060" y="619"/>
                    </a:cubicBezTo>
                    <a:cubicBezTo>
                      <a:pt x="2084" y="631"/>
                      <a:pt x="2120" y="643"/>
                      <a:pt x="2156" y="643"/>
                    </a:cubicBezTo>
                    <a:cubicBezTo>
                      <a:pt x="2191" y="643"/>
                      <a:pt x="2203" y="619"/>
                      <a:pt x="2239" y="619"/>
                    </a:cubicBezTo>
                    <a:cubicBezTo>
                      <a:pt x="2322" y="619"/>
                      <a:pt x="2358" y="691"/>
                      <a:pt x="2418" y="738"/>
                    </a:cubicBezTo>
                    <a:cubicBezTo>
                      <a:pt x="2421" y="742"/>
                      <a:pt x="2424" y="743"/>
                      <a:pt x="2426" y="743"/>
                    </a:cubicBezTo>
                    <a:cubicBezTo>
                      <a:pt x="2431" y="743"/>
                      <a:pt x="2433" y="735"/>
                      <a:pt x="2441" y="727"/>
                    </a:cubicBezTo>
                    <a:cubicBezTo>
                      <a:pt x="2465" y="727"/>
                      <a:pt x="2489" y="738"/>
                      <a:pt x="2513" y="750"/>
                    </a:cubicBezTo>
                    <a:cubicBezTo>
                      <a:pt x="2531" y="756"/>
                      <a:pt x="2552" y="756"/>
                      <a:pt x="2574" y="756"/>
                    </a:cubicBezTo>
                    <a:cubicBezTo>
                      <a:pt x="2596" y="756"/>
                      <a:pt x="2620" y="756"/>
                      <a:pt x="2644" y="762"/>
                    </a:cubicBezTo>
                    <a:cubicBezTo>
                      <a:pt x="2680" y="774"/>
                      <a:pt x="2715" y="786"/>
                      <a:pt x="2751" y="810"/>
                    </a:cubicBezTo>
                    <a:cubicBezTo>
                      <a:pt x="2770" y="820"/>
                      <a:pt x="2797" y="837"/>
                      <a:pt x="2813" y="837"/>
                    </a:cubicBezTo>
                    <a:cubicBezTo>
                      <a:pt x="2817" y="837"/>
                      <a:pt x="2820" y="836"/>
                      <a:pt x="2822" y="834"/>
                    </a:cubicBezTo>
                    <a:cubicBezTo>
                      <a:pt x="2825" y="832"/>
                      <a:pt x="2829" y="832"/>
                      <a:pt x="2834" y="832"/>
                    </a:cubicBezTo>
                    <a:cubicBezTo>
                      <a:pt x="2874" y="832"/>
                      <a:pt x="2982" y="871"/>
                      <a:pt x="3025" y="881"/>
                    </a:cubicBezTo>
                    <a:lnTo>
                      <a:pt x="3192" y="881"/>
                    </a:lnTo>
                    <a:cubicBezTo>
                      <a:pt x="3192" y="881"/>
                      <a:pt x="3156" y="917"/>
                      <a:pt x="3156" y="917"/>
                    </a:cubicBezTo>
                    <a:lnTo>
                      <a:pt x="3227" y="917"/>
                    </a:lnTo>
                    <a:cubicBezTo>
                      <a:pt x="3239" y="917"/>
                      <a:pt x="3299" y="881"/>
                      <a:pt x="3311" y="881"/>
                    </a:cubicBezTo>
                    <a:lnTo>
                      <a:pt x="3311" y="881"/>
                    </a:lnTo>
                    <a:cubicBezTo>
                      <a:pt x="3323" y="893"/>
                      <a:pt x="3299" y="917"/>
                      <a:pt x="3311" y="941"/>
                    </a:cubicBezTo>
                    <a:cubicBezTo>
                      <a:pt x="3334" y="953"/>
                      <a:pt x="3358" y="965"/>
                      <a:pt x="3394" y="977"/>
                    </a:cubicBezTo>
                    <a:cubicBezTo>
                      <a:pt x="3429" y="977"/>
                      <a:pt x="3497" y="977"/>
                      <a:pt x="3479" y="1020"/>
                    </a:cubicBezTo>
                    <a:lnTo>
                      <a:pt x="3479" y="1020"/>
                    </a:lnTo>
                    <a:cubicBezTo>
                      <a:pt x="3488" y="1009"/>
                      <a:pt x="3525" y="999"/>
                      <a:pt x="3525" y="989"/>
                    </a:cubicBezTo>
                    <a:cubicBezTo>
                      <a:pt x="3537" y="1036"/>
                      <a:pt x="3561" y="1036"/>
                      <a:pt x="3608" y="1060"/>
                    </a:cubicBezTo>
                    <a:cubicBezTo>
                      <a:pt x="3632" y="1072"/>
                      <a:pt x="3668" y="1084"/>
                      <a:pt x="3704" y="1084"/>
                    </a:cubicBezTo>
                    <a:cubicBezTo>
                      <a:pt x="3713" y="1084"/>
                      <a:pt x="3707" y="1069"/>
                      <a:pt x="3717" y="1069"/>
                    </a:cubicBezTo>
                    <a:cubicBezTo>
                      <a:pt x="3719" y="1069"/>
                      <a:pt x="3723" y="1069"/>
                      <a:pt x="3727" y="1072"/>
                    </a:cubicBezTo>
                    <a:cubicBezTo>
                      <a:pt x="3775" y="1096"/>
                      <a:pt x="3787" y="1119"/>
                      <a:pt x="3846" y="1143"/>
                    </a:cubicBezTo>
                    <a:cubicBezTo>
                      <a:pt x="3870" y="1155"/>
                      <a:pt x="3989" y="1191"/>
                      <a:pt x="3977" y="1227"/>
                    </a:cubicBezTo>
                    <a:cubicBezTo>
                      <a:pt x="3986" y="1230"/>
                      <a:pt x="3992" y="1231"/>
                      <a:pt x="3998" y="1231"/>
                    </a:cubicBezTo>
                    <a:cubicBezTo>
                      <a:pt x="4028" y="1231"/>
                      <a:pt x="4008" y="1179"/>
                      <a:pt x="4049" y="1179"/>
                    </a:cubicBezTo>
                    <a:cubicBezTo>
                      <a:pt x="4073" y="1179"/>
                      <a:pt x="4085" y="1227"/>
                      <a:pt x="4085" y="1239"/>
                    </a:cubicBezTo>
                    <a:cubicBezTo>
                      <a:pt x="4096" y="1250"/>
                      <a:pt x="4108" y="1262"/>
                      <a:pt x="4120" y="1274"/>
                    </a:cubicBezTo>
                    <a:cubicBezTo>
                      <a:pt x="4165" y="1297"/>
                      <a:pt x="4339" y="1287"/>
                      <a:pt x="4337" y="1327"/>
                    </a:cubicBezTo>
                    <a:lnTo>
                      <a:pt x="4337" y="1327"/>
                    </a:lnTo>
                    <a:cubicBezTo>
                      <a:pt x="4345" y="1307"/>
                      <a:pt x="4378" y="1261"/>
                      <a:pt x="4400" y="1261"/>
                    </a:cubicBezTo>
                    <a:cubicBezTo>
                      <a:pt x="4402" y="1261"/>
                      <a:pt x="4404" y="1261"/>
                      <a:pt x="4406" y="1262"/>
                    </a:cubicBezTo>
                    <a:cubicBezTo>
                      <a:pt x="4430" y="1274"/>
                      <a:pt x="4418" y="1310"/>
                      <a:pt x="4418" y="1310"/>
                    </a:cubicBezTo>
                    <a:cubicBezTo>
                      <a:pt x="4430" y="1322"/>
                      <a:pt x="4442" y="1334"/>
                      <a:pt x="4454" y="1346"/>
                    </a:cubicBezTo>
                    <a:cubicBezTo>
                      <a:pt x="4466" y="1358"/>
                      <a:pt x="4501" y="1381"/>
                      <a:pt x="4525" y="1381"/>
                    </a:cubicBezTo>
                    <a:cubicBezTo>
                      <a:pt x="4537" y="1381"/>
                      <a:pt x="4561" y="1381"/>
                      <a:pt x="4561" y="1405"/>
                    </a:cubicBezTo>
                    <a:cubicBezTo>
                      <a:pt x="4561" y="1417"/>
                      <a:pt x="4513" y="1453"/>
                      <a:pt x="4513" y="1465"/>
                    </a:cubicBezTo>
                    <a:cubicBezTo>
                      <a:pt x="4517" y="1469"/>
                      <a:pt x="4529" y="1470"/>
                      <a:pt x="4544" y="1470"/>
                    </a:cubicBezTo>
                    <a:cubicBezTo>
                      <a:pt x="4574" y="1470"/>
                      <a:pt x="4616" y="1465"/>
                      <a:pt x="4632" y="1465"/>
                    </a:cubicBezTo>
                    <a:cubicBezTo>
                      <a:pt x="4680" y="1500"/>
                      <a:pt x="4739" y="1536"/>
                      <a:pt x="4787" y="1572"/>
                    </a:cubicBezTo>
                    <a:cubicBezTo>
                      <a:pt x="4795" y="1578"/>
                      <a:pt x="4801" y="1581"/>
                      <a:pt x="4807" y="1581"/>
                    </a:cubicBezTo>
                    <a:cubicBezTo>
                      <a:pt x="4837" y="1581"/>
                      <a:pt x="4848" y="1518"/>
                      <a:pt x="4873" y="1518"/>
                    </a:cubicBezTo>
                    <a:cubicBezTo>
                      <a:pt x="4882" y="1518"/>
                      <a:pt x="4892" y="1526"/>
                      <a:pt x="4906" y="1548"/>
                    </a:cubicBezTo>
                    <a:cubicBezTo>
                      <a:pt x="4942" y="1596"/>
                      <a:pt x="4942" y="1631"/>
                      <a:pt x="5013" y="1643"/>
                    </a:cubicBezTo>
                    <a:cubicBezTo>
                      <a:pt x="5028" y="1643"/>
                      <a:pt x="5070" y="1625"/>
                      <a:pt x="5094" y="1625"/>
                    </a:cubicBezTo>
                    <a:cubicBezTo>
                      <a:pt x="5109" y="1625"/>
                      <a:pt x="5118" y="1632"/>
                      <a:pt x="5108" y="1655"/>
                    </a:cubicBezTo>
                    <a:cubicBezTo>
                      <a:pt x="5101" y="1700"/>
                      <a:pt x="5135" y="1712"/>
                      <a:pt x="5170" y="1712"/>
                    </a:cubicBezTo>
                    <a:cubicBezTo>
                      <a:pt x="5192" y="1712"/>
                      <a:pt x="5214" y="1707"/>
                      <a:pt x="5228" y="1703"/>
                    </a:cubicBezTo>
                    <a:cubicBezTo>
                      <a:pt x="5238" y="1700"/>
                      <a:pt x="5246" y="1699"/>
                      <a:pt x="5254" y="1699"/>
                    </a:cubicBezTo>
                    <a:cubicBezTo>
                      <a:pt x="5309" y="1699"/>
                      <a:pt x="5306" y="1767"/>
                      <a:pt x="5358" y="1798"/>
                    </a:cubicBezTo>
                    <a:cubicBezTo>
                      <a:pt x="5364" y="1801"/>
                      <a:pt x="5368" y="1802"/>
                      <a:pt x="5373" y="1802"/>
                    </a:cubicBezTo>
                    <a:cubicBezTo>
                      <a:pt x="5406" y="1802"/>
                      <a:pt x="5409" y="1725"/>
                      <a:pt x="5430" y="1715"/>
                    </a:cubicBezTo>
                    <a:cubicBezTo>
                      <a:pt x="5431" y="1714"/>
                      <a:pt x="5432" y="1714"/>
                      <a:pt x="5433" y="1714"/>
                    </a:cubicBezTo>
                    <a:cubicBezTo>
                      <a:pt x="5454" y="1714"/>
                      <a:pt x="5466" y="1811"/>
                      <a:pt x="5496" y="1811"/>
                    </a:cubicBezTo>
                    <a:cubicBezTo>
                      <a:pt x="5498" y="1811"/>
                      <a:pt x="5500" y="1811"/>
                      <a:pt x="5501" y="1810"/>
                    </a:cubicBezTo>
                    <a:cubicBezTo>
                      <a:pt x="5513" y="1810"/>
                      <a:pt x="5501" y="1774"/>
                      <a:pt x="5513" y="1774"/>
                    </a:cubicBezTo>
                    <a:cubicBezTo>
                      <a:pt x="5525" y="1774"/>
                      <a:pt x="5549" y="1774"/>
                      <a:pt x="5561" y="1798"/>
                    </a:cubicBezTo>
                    <a:cubicBezTo>
                      <a:pt x="5585" y="1846"/>
                      <a:pt x="5513" y="1846"/>
                      <a:pt x="5573" y="1893"/>
                    </a:cubicBezTo>
                    <a:cubicBezTo>
                      <a:pt x="5656" y="1965"/>
                      <a:pt x="5763" y="2001"/>
                      <a:pt x="5870" y="2024"/>
                    </a:cubicBezTo>
                    <a:cubicBezTo>
                      <a:pt x="5894" y="2024"/>
                      <a:pt x="5918" y="2036"/>
                      <a:pt x="5942" y="2036"/>
                    </a:cubicBezTo>
                    <a:cubicBezTo>
                      <a:pt x="5947" y="2035"/>
                      <a:pt x="5951" y="2035"/>
                      <a:pt x="5954" y="2035"/>
                    </a:cubicBezTo>
                    <a:cubicBezTo>
                      <a:pt x="6003" y="2035"/>
                      <a:pt x="5930" y="2108"/>
                      <a:pt x="5930" y="2120"/>
                    </a:cubicBezTo>
                    <a:cubicBezTo>
                      <a:pt x="5936" y="2122"/>
                      <a:pt x="5942" y="2123"/>
                      <a:pt x="5948" y="2123"/>
                    </a:cubicBezTo>
                    <a:cubicBezTo>
                      <a:pt x="5978" y="2123"/>
                      <a:pt x="5998" y="2091"/>
                      <a:pt x="6017" y="2091"/>
                    </a:cubicBezTo>
                    <a:cubicBezTo>
                      <a:pt x="6027" y="2091"/>
                      <a:pt x="6038" y="2101"/>
                      <a:pt x="6049" y="2132"/>
                    </a:cubicBezTo>
                    <a:cubicBezTo>
                      <a:pt x="6061" y="2132"/>
                      <a:pt x="6073" y="2143"/>
                      <a:pt x="6097" y="2143"/>
                    </a:cubicBezTo>
                    <a:cubicBezTo>
                      <a:pt x="6132" y="2155"/>
                      <a:pt x="6394" y="2203"/>
                      <a:pt x="6359" y="2262"/>
                    </a:cubicBezTo>
                    <a:lnTo>
                      <a:pt x="6490" y="2239"/>
                    </a:lnTo>
                    <a:lnTo>
                      <a:pt x="6490" y="2239"/>
                    </a:lnTo>
                    <a:cubicBezTo>
                      <a:pt x="6466" y="2274"/>
                      <a:pt x="6513" y="2310"/>
                      <a:pt x="6537" y="2334"/>
                    </a:cubicBezTo>
                    <a:cubicBezTo>
                      <a:pt x="6573" y="2358"/>
                      <a:pt x="6561" y="2382"/>
                      <a:pt x="6573" y="2417"/>
                    </a:cubicBezTo>
                    <a:cubicBezTo>
                      <a:pt x="6573" y="2424"/>
                      <a:pt x="6576" y="2426"/>
                      <a:pt x="6581" y="2426"/>
                    </a:cubicBezTo>
                    <a:cubicBezTo>
                      <a:pt x="6602" y="2426"/>
                      <a:pt x="6656" y="2389"/>
                      <a:pt x="6695" y="2389"/>
                    </a:cubicBezTo>
                    <a:cubicBezTo>
                      <a:pt x="6703" y="2389"/>
                      <a:pt x="6710" y="2390"/>
                      <a:pt x="6716" y="2393"/>
                    </a:cubicBezTo>
                    <a:cubicBezTo>
                      <a:pt x="6704" y="2405"/>
                      <a:pt x="6644" y="2465"/>
                      <a:pt x="6656" y="2477"/>
                    </a:cubicBezTo>
                    <a:cubicBezTo>
                      <a:pt x="6663" y="2484"/>
                      <a:pt x="6701" y="2496"/>
                      <a:pt x="6733" y="2496"/>
                    </a:cubicBezTo>
                    <a:cubicBezTo>
                      <a:pt x="6753" y="2496"/>
                      <a:pt x="6771" y="2491"/>
                      <a:pt x="6775" y="2477"/>
                    </a:cubicBezTo>
                    <a:cubicBezTo>
                      <a:pt x="6795" y="2457"/>
                      <a:pt x="6782" y="2438"/>
                      <a:pt x="6797" y="2438"/>
                    </a:cubicBezTo>
                    <a:cubicBezTo>
                      <a:pt x="6800" y="2438"/>
                      <a:pt x="6804" y="2439"/>
                      <a:pt x="6811" y="2441"/>
                    </a:cubicBezTo>
                    <a:cubicBezTo>
                      <a:pt x="6835" y="2453"/>
                      <a:pt x="6847" y="2465"/>
                      <a:pt x="6847" y="2489"/>
                    </a:cubicBezTo>
                    <a:cubicBezTo>
                      <a:pt x="6847" y="2524"/>
                      <a:pt x="6799" y="2548"/>
                      <a:pt x="6799" y="2584"/>
                    </a:cubicBezTo>
                    <a:lnTo>
                      <a:pt x="6847" y="2560"/>
                    </a:lnTo>
                    <a:cubicBezTo>
                      <a:pt x="6871" y="2560"/>
                      <a:pt x="6906" y="2560"/>
                      <a:pt x="6930" y="2572"/>
                    </a:cubicBezTo>
                    <a:cubicBezTo>
                      <a:pt x="6954" y="2584"/>
                      <a:pt x="6942" y="2608"/>
                      <a:pt x="6966" y="2608"/>
                    </a:cubicBezTo>
                    <a:cubicBezTo>
                      <a:pt x="6990" y="2608"/>
                      <a:pt x="7013" y="2596"/>
                      <a:pt x="7037" y="2584"/>
                    </a:cubicBezTo>
                    <a:cubicBezTo>
                      <a:pt x="7040" y="2583"/>
                      <a:pt x="7042" y="2583"/>
                      <a:pt x="7043" y="2583"/>
                    </a:cubicBezTo>
                    <a:cubicBezTo>
                      <a:pt x="7069" y="2583"/>
                      <a:pt x="7040" y="2655"/>
                      <a:pt x="7085" y="2655"/>
                    </a:cubicBezTo>
                    <a:cubicBezTo>
                      <a:pt x="7109" y="2655"/>
                      <a:pt x="7121" y="2632"/>
                      <a:pt x="7144" y="2632"/>
                    </a:cubicBezTo>
                    <a:cubicBezTo>
                      <a:pt x="7168" y="2643"/>
                      <a:pt x="7180" y="2655"/>
                      <a:pt x="7204" y="2667"/>
                    </a:cubicBezTo>
                    <a:cubicBezTo>
                      <a:pt x="7185" y="2658"/>
                      <a:pt x="7160" y="2652"/>
                      <a:pt x="7140" y="2652"/>
                    </a:cubicBezTo>
                    <a:cubicBezTo>
                      <a:pt x="7108" y="2652"/>
                      <a:pt x="7089" y="2667"/>
                      <a:pt x="7133" y="2703"/>
                    </a:cubicBezTo>
                    <a:cubicBezTo>
                      <a:pt x="7157" y="2711"/>
                      <a:pt x="7204" y="2730"/>
                      <a:pt x="7234" y="2730"/>
                    </a:cubicBezTo>
                    <a:cubicBezTo>
                      <a:pt x="7247" y="2730"/>
                      <a:pt x="7257" y="2727"/>
                      <a:pt x="7262" y="2718"/>
                    </a:cubicBezTo>
                    <a:lnTo>
                      <a:pt x="7262" y="2718"/>
                    </a:lnTo>
                    <a:cubicBezTo>
                      <a:pt x="7236" y="2790"/>
                      <a:pt x="7467" y="2894"/>
                      <a:pt x="7525" y="2941"/>
                    </a:cubicBezTo>
                    <a:cubicBezTo>
                      <a:pt x="7540" y="2950"/>
                      <a:pt x="7550" y="2954"/>
                      <a:pt x="7558" y="2954"/>
                    </a:cubicBezTo>
                    <a:cubicBezTo>
                      <a:pt x="7582" y="2954"/>
                      <a:pt x="7582" y="2918"/>
                      <a:pt x="7609" y="2882"/>
                    </a:cubicBezTo>
                    <a:cubicBezTo>
                      <a:pt x="7627" y="2872"/>
                      <a:pt x="7640" y="2867"/>
                      <a:pt x="7649" y="2867"/>
                    </a:cubicBezTo>
                    <a:cubicBezTo>
                      <a:pt x="7662" y="2867"/>
                      <a:pt x="7664" y="2881"/>
                      <a:pt x="7656" y="2917"/>
                    </a:cubicBezTo>
                    <a:cubicBezTo>
                      <a:pt x="7609" y="2989"/>
                      <a:pt x="7728" y="3096"/>
                      <a:pt x="7787" y="3144"/>
                    </a:cubicBezTo>
                    <a:cubicBezTo>
                      <a:pt x="7823" y="3167"/>
                      <a:pt x="7871" y="3179"/>
                      <a:pt x="7906" y="3179"/>
                    </a:cubicBezTo>
                    <a:cubicBezTo>
                      <a:pt x="7919" y="3176"/>
                      <a:pt x="7933" y="3175"/>
                      <a:pt x="7947" y="3175"/>
                    </a:cubicBezTo>
                    <a:cubicBezTo>
                      <a:pt x="7976" y="3175"/>
                      <a:pt x="8007" y="3181"/>
                      <a:pt x="8035" y="3192"/>
                    </a:cubicBezTo>
                    <a:lnTo>
                      <a:pt x="8035" y="3192"/>
                    </a:lnTo>
                    <a:cubicBezTo>
                      <a:pt x="8028" y="3190"/>
                      <a:pt x="8020" y="3189"/>
                      <a:pt x="8014" y="3189"/>
                    </a:cubicBezTo>
                    <a:cubicBezTo>
                      <a:pt x="7978" y="3189"/>
                      <a:pt x="7962" y="3217"/>
                      <a:pt x="8014" y="3251"/>
                    </a:cubicBezTo>
                    <a:lnTo>
                      <a:pt x="8192" y="3358"/>
                    </a:lnTo>
                    <a:cubicBezTo>
                      <a:pt x="8232" y="3390"/>
                      <a:pt x="8261" y="3405"/>
                      <a:pt x="8297" y="3405"/>
                    </a:cubicBezTo>
                    <a:cubicBezTo>
                      <a:pt x="8315" y="3405"/>
                      <a:pt x="8335" y="3402"/>
                      <a:pt x="8359" y="3394"/>
                    </a:cubicBezTo>
                    <a:lnTo>
                      <a:pt x="8359" y="3394"/>
                    </a:lnTo>
                    <a:cubicBezTo>
                      <a:pt x="8323" y="3405"/>
                      <a:pt x="8299" y="3417"/>
                      <a:pt x="8287" y="3441"/>
                    </a:cubicBezTo>
                    <a:cubicBezTo>
                      <a:pt x="8287" y="3471"/>
                      <a:pt x="8312" y="3492"/>
                      <a:pt x="8327" y="3492"/>
                    </a:cubicBezTo>
                    <a:cubicBezTo>
                      <a:pt x="8330" y="3492"/>
                      <a:pt x="8333" y="3491"/>
                      <a:pt x="8335" y="3489"/>
                    </a:cubicBezTo>
                    <a:cubicBezTo>
                      <a:pt x="8341" y="3483"/>
                      <a:pt x="8347" y="3481"/>
                      <a:pt x="8353" y="3481"/>
                    </a:cubicBezTo>
                    <a:cubicBezTo>
                      <a:pt x="8375" y="3481"/>
                      <a:pt x="8400" y="3506"/>
                      <a:pt x="8418" y="3525"/>
                    </a:cubicBezTo>
                    <a:cubicBezTo>
                      <a:pt x="8426" y="3527"/>
                      <a:pt x="8431" y="3528"/>
                      <a:pt x="8436" y="3528"/>
                    </a:cubicBezTo>
                    <a:cubicBezTo>
                      <a:pt x="8455" y="3528"/>
                      <a:pt x="8459" y="3513"/>
                      <a:pt x="8478" y="3513"/>
                    </a:cubicBezTo>
                    <a:cubicBezTo>
                      <a:pt x="8490" y="3513"/>
                      <a:pt x="8502" y="3548"/>
                      <a:pt x="8514" y="3572"/>
                    </a:cubicBezTo>
                    <a:cubicBezTo>
                      <a:pt x="8526" y="3596"/>
                      <a:pt x="8549" y="3608"/>
                      <a:pt x="8573" y="3620"/>
                    </a:cubicBezTo>
                    <a:cubicBezTo>
                      <a:pt x="8590" y="3628"/>
                      <a:pt x="8607" y="3637"/>
                      <a:pt x="8624" y="3637"/>
                    </a:cubicBezTo>
                    <a:cubicBezTo>
                      <a:pt x="8631" y="3637"/>
                      <a:pt x="8638" y="3635"/>
                      <a:pt x="8645" y="3632"/>
                    </a:cubicBezTo>
                    <a:cubicBezTo>
                      <a:pt x="8649" y="3630"/>
                      <a:pt x="8653" y="3629"/>
                      <a:pt x="8658" y="3629"/>
                    </a:cubicBezTo>
                    <a:cubicBezTo>
                      <a:pt x="8677" y="3629"/>
                      <a:pt x="8697" y="3648"/>
                      <a:pt x="8716" y="3667"/>
                    </a:cubicBezTo>
                    <a:cubicBezTo>
                      <a:pt x="8692" y="3691"/>
                      <a:pt x="8668" y="3691"/>
                      <a:pt x="8728" y="3715"/>
                    </a:cubicBezTo>
                    <a:cubicBezTo>
                      <a:pt x="8764" y="3727"/>
                      <a:pt x="8787" y="3739"/>
                      <a:pt x="8823" y="3739"/>
                    </a:cubicBezTo>
                    <a:cubicBezTo>
                      <a:pt x="8823" y="3739"/>
                      <a:pt x="8883" y="3751"/>
                      <a:pt x="8871" y="3763"/>
                    </a:cubicBezTo>
                    <a:cubicBezTo>
                      <a:pt x="8847" y="3775"/>
                      <a:pt x="8835" y="3763"/>
                      <a:pt x="8835" y="3786"/>
                    </a:cubicBezTo>
                    <a:cubicBezTo>
                      <a:pt x="8859" y="3798"/>
                      <a:pt x="8871" y="3801"/>
                      <a:pt x="8881" y="3801"/>
                    </a:cubicBezTo>
                    <a:cubicBezTo>
                      <a:pt x="8892" y="3801"/>
                      <a:pt x="8901" y="3798"/>
                      <a:pt x="8918" y="3798"/>
                    </a:cubicBezTo>
                    <a:cubicBezTo>
                      <a:pt x="8954" y="3798"/>
                      <a:pt x="9002" y="3810"/>
                      <a:pt x="8990" y="3846"/>
                    </a:cubicBezTo>
                    <a:cubicBezTo>
                      <a:pt x="8990" y="3882"/>
                      <a:pt x="8954" y="3870"/>
                      <a:pt x="8990" y="3929"/>
                    </a:cubicBezTo>
                    <a:cubicBezTo>
                      <a:pt x="9014" y="3965"/>
                      <a:pt x="9049" y="4001"/>
                      <a:pt x="9073" y="4025"/>
                    </a:cubicBezTo>
                    <a:cubicBezTo>
                      <a:pt x="9082" y="4030"/>
                      <a:pt x="9088" y="4033"/>
                      <a:pt x="9093" y="4033"/>
                    </a:cubicBezTo>
                    <a:cubicBezTo>
                      <a:pt x="9110" y="4033"/>
                      <a:pt x="9112" y="4010"/>
                      <a:pt x="9121" y="4001"/>
                    </a:cubicBezTo>
                    <a:cubicBezTo>
                      <a:pt x="9127" y="3998"/>
                      <a:pt x="9134" y="3996"/>
                      <a:pt x="9140" y="3996"/>
                    </a:cubicBezTo>
                    <a:cubicBezTo>
                      <a:pt x="9157" y="3996"/>
                      <a:pt x="9172" y="4007"/>
                      <a:pt x="9180" y="4025"/>
                    </a:cubicBezTo>
                    <a:cubicBezTo>
                      <a:pt x="9180" y="4035"/>
                      <a:pt x="9214" y="4078"/>
                      <a:pt x="9232" y="4078"/>
                    </a:cubicBezTo>
                    <a:cubicBezTo>
                      <a:pt x="9234" y="4078"/>
                      <a:pt x="9236" y="4077"/>
                      <a:pt x="9237" y="4076"/>
                    </a:cubicBezTo>
                    <a:lnTo>
                      <a:pt x="9237" y="4076"/>
                    </a:lnTo>
                    <a:cubicBezTo>
                      <a:pt x="9199" y="4134"/>
                      <a:pt x="9360" y="4192"/>
                      <a:pt x="9395" y="4203"/>
                    </a:cubicBezTo>
                    <a:cubicBezTo>
                      <a:pt x="9419" y="4227"/>
                      <a:pt x="9407" y="4239"/>
                      <a:pt x="9430" y="4263"/>
                    </a:cubicBezTo>
                    <a:cubicBezTo>
                      <a:pt x="9454" y="4287"/>
                      <a:pt x="9490" y="4322"/>
                      <a:pt x="9514" y="4334"/>
                    </a:cubicBezTo>
                    <a:cubicBezTo>
                      <a:pt x="9538" y="4358"/>
                      <a:pt x="9704" y="4465"/>
                      <a:pt x="9680" y="4501"/>
                    </a:cubicBezTo>
                    <a:cubicBezTo>
                      <a:pt x="9698" y="4519"/>
                      <a:pt x="9710" y="4528"/>
                      <a:pt x="9722" y="4528"/>
                    </a:cubicBezTo>
                    <a:cubicBezTo>
                      <a:pt x="9734" y="4528"/>
                      <a:pt x="9746" y="4519"/>
                      <a:pt x="9764" y="4501"/>
                    </a:cubicBezTo>
                    <a:cubicBezTo>
                      <a:pt x="9776" y="4495"/>
                      <a:pt x="9791" y="4492"/>
                      <a:pt x="9805" y="4492"/>
                    </a:cubicBezTo>
                    <a:cubicBezTo>
                      <a:pt x="9820" y="4492"/>
                      <a:pt x="9835" y="4495"/>
                      <a:pt x="9847" y="4501"/>
                    </a:cubicBezTo>
                    <a:cubicBezTo>
                      <a:pt x="9835" y="4525"/>
                      <a:pt x="9823" y="4548"/>
                      <a:pt x="9823" y="4572"/>
                    </a:cubicBezTo>
                    <a:cubicBezTo>
                      <a:pt x="9835" y="4608"/>
                      <a:pt x="9871" y="4644"/>
                      <a:pt x="9907" y="4644"/>
                    </a:cubicBezTo>
                    <a:cubicBezTo>
                      <a:pt x="9942" y="4656"/>
                      <a:pt x="9966" y="4668"/>
                      <a:pt x="10002" y="4691"/>
                    </a:cubicBezTo>
                    <a:lnTo>
                      <a:pt x="10002" y="4739"/>
                    </a:lnTo>
                    <a:cubicBezTo>
                      <a:pt x="10008" y="4754"/>
                      <a:pt x="10017" y="4759"/>
                      <a:pt x="10027" y="4759"/>
                    </a:cubicBezTo>
                    <a:cubicBezTo>
                      <a:pt x="10052" y="4759"/>
                      <a:pt x="10086" y="4731"/>
                      <a:pt x="10112" y="4731"/>
                    </a:cubicBezTo>
                    <a:cubicBezTo>
                      <a:pt x="10120" y="4731"/>
                      <a:pt x="10127" y="4733"/>
                      <a:pt x="10133" y="4739"/>
                    </a:cubicBezTo>
                    <a:cubicBezTo>
                      <a:pt x="10169" y="4775"/>
                      <a:pt x="10085" y="4798"/>
                      <a:pt x="10109" y="4846"/>
                    </a:cubicBezTo>
                    <a:cubicBezTo>
                      <a:pt x="10157" y="4906"/>
                      <a:pt x="10276" y="4906"/>
                      <a:pt x="10335" y="4929"/>
                    </a:cubicBezTo>
                    <a:cubicBezTo>
                      <a:pt x="10346" y="4929"/>
                      <a:pt x="10461" y="5002"/>
                      <a:pt x="10418" y="5002"/>
                    </a:cubicBezTo>
                    <a:cubicBezTo>
                      <a:pt x="10415" y="5002"/>
                      <a:pt x="10411" y="5002"/>
                      <a:pt x="10407" y="5001"/>
                    </a:cubicBezTo>
                    <a:cubicBezTo>
                      <a:pt x="10385" y="4983"/>
                      <a:pt x="10366" y="4976"/>
                      <a:pt x="10354" y="4976"/>
                    </a:cubicBezTo>
                    <a:cubicBezTo>
                      <a:pt x="10332" y="4976"/>
                      <a:pt x="10329" y="4999"/>
                      <a:pt x="10359" y="5037"/>
                    </a:cubicBezTo>
                    <a:cubicBezTo>
                      <a:pt x="10369" y="5046"/>
                      <a:pt x="10409" y="5079"/>
                      <a:pt x="10437" y="5079"/>
                    </a:cubicBezTo>
                    <a:cubicBezTo>
                      <a:pt x="10444" y="5079"/>
                      <a:pt x="10450" y="5077"/>
                      <a:pt x="10454" y="5072"/>
                    </a:cubicBezTo>
                    <a:cubicBezTo>
                      <a:pt x="10454" y="5062"/>
                      <a:pt x="10454" y="5011"/>
                      <a:pt x="10472" y="5011"/>
                    </a:cubicBezTo>
                    <a:cubicBezTo>
                      <a:pt x="10474" y="5011"/>
                      <a:pt x="10476" y="5012"/>
                      <a:pt x="10478" y="5013"/>
                    </a:cubicBezTo>
                    <a:cubicBezTo>
                      <a:pt x="10489" y="5013"/>
                      <a:pt x="10490" y="5158"/>
                      <a:pt x="10519" y="5158"/>
                    </a:cubicBezTo>
                    <a:cubicBezTo>
                      <a:pt x="10521" y="5158"/>
                      <a:pt x="10523" y="5157"/>
                      <a:pt x="10526" y="5156"/>
                    </a:cubicBezTo>
                    <a:cubicBezTo>
                      <a:pt x="10562" y="5132"/>
                      <a:pt x="10562" y="5120"/>
                      <a:pt x="10585" y="5108"/>
                    </a:cubicBezTo>
                    <a:cubicBezTo>
                      <a:pt x="10593" y="5104"/>
                      <a:pt x="10601" y="5103"/>
                      <a:pt x="10610" y="5103"/>
                    </a:cubicBezTo>
                    <a:cubicBezTo>
                      <a:pt x="10626" y="5103"/>
                      <a:pt x="10645" y="5108"/>
                      <a:pt x="10669" y="5108"/>
                    </a:cubicBezTo>
                    <a:cubicBezTo>
                      <a:pt x="10621" y="5156"/>
                      <a:pt x="10597" y="5168"/>
                      <a:pt x="10669" y="5215"/>
                    </a:cubicBezTo>
                    <a:cubicBezTo>
                      <a:pt x="10677" y="5224"/>
                      <a:pt x="10735" y="5257"/>
                      <a:pt x="10763" y="5257"/>
                    </a:cubicBezTo>
                    <a:cubicBezTo>
                      <a:pt x="10773" y="5257"/>
                      <a:pt x="10779" y="5252"/>
                      <a:pt x="10776" y="5239"/>
                    </a:cubicBezTo>
                    <a:lnTo>
                      <a:pt x="10776" y="5239"/>
                    </a:lnTo>
                    <a:lnTo>
                      <a:pt x="10823" y="5287"/>
                    </a:lnTo>
                    <a:cubicBezTo>
                      <a:pt x="10812" y="5299"/>
                      <a:pt x="10788" y="5310"/>
                      <a:pt x="10788" y="5334"/>
                    </a:cubicBezTo>
                    <a:cubicBezTo>
                      <a:pt x="10788" y="5370"/>
                      <a:pt x="10812" y="5394"/>
                      <a:pt x="10835" y="5418"/>
                    </a:cubicBezTo>
                    <a:cubicBezTo>
                      <a:pt x="10850" y="5423"/>
                      <a:pt x="10865" y="5424"/>
                      <a:pt x="10880" y="5424"/>
                    </a:cubicBezTo>
                    <a:cubicBezTo>
                      <a:pt x="10898" y="5424"/>
                      <a:pt x="10915" y="5422"/>
                      <a:pt x="10930" y="5422"/>
                    </a:cubicBezTo>
                    <a:cubicBezTo>
                      <a:pt x="10961" y="5422"/>
                      <a:pt x="10979" y="5431"/>
                      <a:pt x="10966" y="5489"/>
                    </a:cubicBezTo>
                    <a:cubicBezTo>
                      <a:pt x="10931" y="5525"/>
                      <a:pt x="10943" y="5531"/>
                      <a:pt x="10968" y="5531"/>
                    </a:cubicBezTo>
                    <a:cubicBezTo>
                      <a:pt x="10980" y="5531"/>
                      <a:pt x="10996" y="5529"/>
                      <a:pt x="11012" y="5529"/>
                    </a:cubicBezTo>
                    <a:cubicBezTo>
                      <a:pt x="11027" y="5529"/>
                      <a:pt x="11041" y="5531"/>
                      <a:pt x="11050" y="5537"/>
                    </a:cubicBezTo>
                    <a:cubicBezTo>
                      <a:pt x="11097" y="5572"/>
                      <a:pt x="11073" y="5644"/>
                      <a:pt x="11109" y="5644"/>
                    </a:cubicBezTo>
                    <a:lnTo>
                      <a:pt x="11193" y="5632"/>
                    </a:lnTo>
                    <a:lnTo>
                      <a:pt x="11193" y="5632"/>
                    </a:lnTo>
                    <a:cubicBezTo>
                      <a:pt x="11193" y="5680"/>
                      <a:pt x="11145" y="5668"/>
                      <a:pt x="11181" y="5715"/>
                    </a:cubicBezTo>
                    <a:cubicBezTo>
                      <a:pt x="11191" y="5737"/>
                      <a:pt x="11211" y="5777"/>
                      <a:pt x="11241" y="5777"/>
                    </a:cubicBezTo>
                    <a:cubicBezTo>
                      <a:pt x="11244" y="5777"/>
                      <a:pt x="11248" y="5776"/>
                      <a:pt x="11252" y="5775"/>
                    </a:cubicBezTo>
                    <a:cubicBezTo>
                      <a:pt x="11255" y="5773"/>
                      <a:pt x="11259" y="5772"/>
                      <a:pt x="11262" y="5772"/>
                    </a:cubicBezTo>
                    <a:cubicBezTo>
                      <a:pt x="11282" y="5772"/>
                      <a:pt x="11303" y="5802"/>
                      <a:pt x="11324" y="5822"/>
                    </a:cubicBezTo>
                    <a:cubicBezTo>
                      <a:pt x="11329" y="5828"/>
                      <a:pt x="11334" y="5829"/>
                      <a:pt x="11341" y="5829"/>
                    </a:cubicBezTo>
                    <a:cubicBezTo>
                      <a:pt x="11355" y="5829"/>
                      <a:pt x="11371" y="5821"/>
                      <a:pt x="11387" y="5821"/>
                    </a:cubicBezTo>
                    <a:cubicBezTo>
                      <a:pt x="11393" y="5821"/>
                      <a:pt x="11399" y="5821"/>
                      <a:pt x="11404" y="5824"/>
                    </a:cubicBezTo>
                    <a:lnTo>
                      <a:pt x="11404" y="5824"/>
                    </a:lnTo>
                    <a:lnTo>
                      <a:pt x="11395" y="5787"/>
                    </a:lnTo>
                    <a:cubicBezTo>
                      <a:pt x="11419" y="5787"/>
                      <a:pt x="11443" y="5787"/>
                      <a:pt x="11466" y="5811"/>
                    </a:cubicBezTo>
                    <a:cubicBezTo>
                      <a:pt x="11457" y="5820"/>
                      <a:pt x="11441" y="5842"/>
                      <a:pt x="11424" y="5842"/>
                    </a:cubicBezTo>
                    <a:cubicBezTo>
                      <a:pt x="11420" y="5842"/>
                      <a:pt x="11417" y="5842"/>
                      <a:pt x="11414" y="5840"/>
                    </a:cubicBezTo>
                    <a:lnTo>
                      <a:pt x="11414" y="5840"/>
                    </a:lnTo>
                    <a:lnTo>
                      <a:pt x="11383" y="5870"/>
                    </a:lnTo>
                    <a:cubicBezTo>
                      <a:pt x="11402" y="5890"/>
                      <a:pt x="11422" y="5909"/>
                      <a:pt x="11441" y="5909"/>
                    </a:cubicBezTo>
                    <a:cubicBezTo>
                      <a:pt x="11446" y="5909"/>
                      <a:pt x="11450" y="5908"/>
                      <a:pt x="11454" y="5906"/>
                    </a:cubicBezTo>
                    <a:cubicBezTo>
                      <a:pt x="11490" y="5906"/>
                      <a:pt x="11502" y="5906"/>
                      <a:pt x="11502" y="5941"/>
                    </a:cubicBezTo>
                    <a:cubicBezTo>
                      <a:pt x="11507" y="5962"/>
                      <a:pt x="11512" y="5969"/>
                      <a:pt x="11518" y="5969"/>
                    </a:cubicBezTo>
                    <a:cubicBezTo>
                      <a:pt x="11526" y="5969"/>
                      <a:pt x="11536" y="5955"/>
                      <a:pt x="11550" y="5941"/>
                    </a:cubicBezTo>
                    <a:cubicBezTo>
                      <a:pt x="11552" y="5939"/>
                      <a:pt x="11555" y="5938"/>
                      <a:pt x="11558" y="5938"/>
                    </a:cubicBezTo>
                    <a:cubicBezTo>
                      <a:pt x="11574" y="5938"/>
                      <a:pt x="11602" y="5958"/>
                      <a:pt x="11621" y="5977"/>
                    </a:cubicBezTo>
                    <a:lnTo>
                      <a:pt x="11556" y="6042"/>
                    </a:lnTo>
                    <a:lnTo>
                      <a:pt x="11556" y="6042"/>
                    </a:lnTo>
                    <a:cubicBezTo>
                      <a:pt x="11560" y="6040"/>
                      <a:pt x="11564" y="6039"/>
                      <a:pt x="11569" y="6039"/>
                    </a:cubicBezTo>
                    <a:cubicBezTo>
                      <a:pt x="11604" y="6039"/>
                      <a:pt x="11661" y="6089"/>
                      <a:pt x="11681" y="6108"/>
                    </a:cubicBezTo>
                    <a:cubicBezTo>
                      <a:pt x="11705" y="6132"/>
                      <a:pt x="11693" y="6168"/>
                      <a:pt x="11716" y="6192"/>
                    </a:cubicBezTo>
                    <a:cubicBezTo>
                      <a:pt x="11800" y="6311"/>
                      <a:pt x="11907" y="6430"/>
                      <a:pt x="12014" y="6525"/>
                    </a:cubicBezTo>
                    <a:cubicBezTo>
                      <a:pt x="12002" y="6537"/>
                      <a:pt x="12002" y="6561"/>
                      <a:pt x="12014" y="6573"/>
                    </a:cubicBezTo>
                    <a:lnTo>
                      <a:pt x="12074" y="6620"/>
                    </a:lnTo>
                    <a:lnTo>
                      <a:pt x="12264" y="6775"/>
                    </a:lnTo>
                    <a:cubicBezTo>
                      <a:pt x="12347" y="6834"/>
                      <a:pt x="12431" y="6918"/>
                      <a:pt x="12514" y="6977"/>
                    </a:cubicBezTo>
                    <a:cubicBezTo>
                      <a:pt x="12538" y="7001"/>
                      <a:pt x="12574" y="7025"/>
                      <a:pt x="12621" y="7025"/>
                    </a:cubicBezTo>
                    <a:cubicBezTo>
                      <a:pt x="12645" y="7025"/>
                      <a:pt x="12669" y="7061"/>
                      <a:pt x="12681" y="7073"/>
                    </a:cubicBezTo>
                    <a:cubicBezTo>
                      <a:pt x="12676" y="7068"/>
                      <a:pt x="12667" y="7065"/>
                      <a:pt x="12660" y="7065"/>
                    </a:cubicBezTo>
                    <a:cubicBezTo>
                      <a:pt x="12650" y="7065"/>
                      <a:pt x="12643" y="7071"/>
                      <a:pt x="12657" y="7084"/>
                    </a:cubicBezTo>
                    <a:cubicBezTo>
                      <a:pt x="12693" y="7132"/>
                      <a:pt x="12740" y="7180"/>
                      <a:pt x="12788" y="7227"/>
                    </a:cubicBezTo>
                    <a:cubicBezTo>
                      <a:pt x="12800" y="7251"/>
                      <a:pt x="12848" y="7299"/>
                      <a:pt x="12871" y="7299"/>
                    </a:cubicBezTo>
                    <a:cubicBezTo>
                      <a:pt x="12907" y="7299"/>
                      <a:pt x="12931" y="7239"/>
                      <a:pt x="12943" y="7227"/>
                    </a:cubicBezTo>
                    <a:lnTo>
                      <a:pt x="12943" y="7227"/>
                    </a:lnTo>
                    <a:cubicBezTo>
                      <a:pt x="12978" y="7263"/>
                      <a:pt x="12943" y="7311"/>
                      <a:pt x="12919" y="7335"/>
                    </a:cubicBezTo>
                    <a:cubicBezTo>
                      <a:pt x="12907" y="7358"/>
                      <a:pt x="12943" y="7394"/>
                      <a:pt x="12978" y="7430"/>
                    </a:cubicBezTo>
                    <a:cubicBezTo>
                      <a:pt x="13026" y="7477"/>
                      <a:pt x="13074" y="7525"/>
                      <a:pt x="13109" y="7573"/>
                    </a:cubicBezTo>
                    <a:cubicBezTo>
                      <a:pt x="13109" y="7585"/>
                      <a:pt x="13109" y="7608"/>
                      <a:pt x="13121" y="7620"/>
                    </a:cubicBezTo>
                    <a:cubicBezTo>
                      <a:pt x="13145" y="7632"/>
                      <a:pt x="13169" y="7644"/>
                      <a:pt x="13205" y="7644"/>
                    </a:cubicBezTo>
                    <a:cubicBezTo>
                      <a:pt x="13264" y="7668"/>
                      <a:pt x="13276" y="7763"/>
                      <a:pt x="13312" y="7811"/>
                    </a:cubicBezTo>
                    <a:cubicBezTo>
                      <a:pt x="13336" y="7843"/>
                      <a:pt x="13359" y="7848"/>
                      <a:pt x="13387" y="7848"/>
                    </a:cubicBezTo>
                    <a:cubicBezTo>
                      <a:pt x="13400" y="7848"/>
                      <a:pt x="13415" y="7846"/>
                      <a:pt x="13431" y="7846"/>
                    </a:cubicBezTo>
                    <a:cubicBezTo>
                      <a:pt x="13526" y="7846"/>
                      <a:pt x="13431" y="7894"/>
                      <a:pt x="13419" y="7918"/>
                    </a:cubicBezTo>
                    <a:cubicBezTo>
                      <a:pt x="13395" y="7954"/>
                      <a:pt x="13502" y="7954"/>
                      <a:pt x="13514" y="7954"/>
                    </a:cubicBezTo>
                    <a:cubicBezTo>
                      <a:pt x="13574" y="7977"/>
                      <a:pt x="13538" y="8025"/>
                      <a:pt x="13550" y="8061"/>
                    </a:cubicBezTo>
                    <a:cubicBezTo>
                      <a:pt x="13574" y="8108"/>
                      <a:pt x="13610" y="8156"/>
                      <a:pt x="13657" y="8180"/>
                    </a:cubicBezTo>
                    <a:cubicBezTo>
                      <a:pt x="13681" y="8204"/>
                      <a:pt x="13812" y="8299"/>
                      <a:pt x="13776" y="8335"/>
                    </a:cubicBezTo>
                    <a:cubicBezTo>
                      <a:pt x="13800" y="8370"/>
                      <a:pt x="13824" y="8394"/>
                      <a:pt x="13860" y="8418"/>
                    </a:cubicBezTo>
                    <a:cubicBezTo>
                      <a:pt x="13967" y="8501"/>
                      <a:pt x="14062" y="8620"/>
                      <a:pt x="14169" y="8704"/>
                    </a:cubicBezTo>
                    <a:cubicBezTo>
                      <a:pt x="14197" y="8722"/>
                      <a:pt x="14238" y="8747"/>
                      <a:pt x="14272" y="8747"/>
                    </a:cubicBezTo>
                    <a:cubicBezTo>
                      <a:pt x="14279" y="8747"/>
                      <a:pt x="14286" y="8746"/>
                      <a:pt x="14292" y="8744"/>
                    </a:cubicBezTo>
                    <a:lnTo>
                      <a:pt x="14292" y="8744"/>
                    </a:lnTo>
                    <a:cubicBezTo>
                      <a:pt x="14269" y="8756"/>
                      <a:pt x="14242" y="8778"/>
                      <a:pt x="14252" y="8799"/>
                    </a:cubicBezTo>
                    <a:cubicBezTo>
                      <a:pt x="14252" y="8835"/>
                      <a:pt x="14276" y="8823"/>
                      <a:pt x="14288" y="8847"/>
                    </a:cubicBezTo>
                    <a:lnTo>
                      <a:pt x="14312" y="8894"/>
                    </a:lnTo>
                    <a:cubicBezTo>
                      <a:pt x="14348" y="8954"/>
                      <a:pt x="14383" y="9013"/>
                      <a:pt x="14443" y="9061"/>
                    </a:cubicBezTo>
                    <a:cubicBezTo>
                      <a:pt x="14479" y="9061"/>
                      <a:pt x="14562" y="9168"/>
                      <a:pt x="14562" y="9168"/>
                    </a:cubicBezTo>
                    <a:cubicBezTo>
                      <a:pt x="14622" y="9144"/>
                      <a:pt x="14657" y="9097"/>
                      <a:pt x="14717" y="9085"/>
                    </a:cubicBezTo>
                    <a:lnTo>
                      <a:pt x="14717" y="9085"/>
                    </a:lnTo>
                    <a:cubicBezTo>
                      <a:pt x="14728" y="9085"/>
                      <a:pt x="14739" y="9181"/>
                      <a:pt x="14680" y="9181"/>
                    </a:cubicBezTo>
                    <a:cubicBezTo>
                      <a:pt x="14676" y="9181"/>
                      <a:pt x="14673" y="9181"/>
                      <a:pt x="14669" y="9180"/>
                    </a:cubicBezTo>
                    <a:cubicBezTo>
                      <a:pt x="14610" y="9180"/>
                      <a:pt x="14610" y="9216"/>
                      <a:pt x="14657" y="9263"/>
                    </a:cubicBezTo>
                    <a:cubicBezTo>
                      <a:pt x="14669" y="9287"/>
                      <a:pt x="14705" y="9323"/>
                      <a:pt x="14729" y="9335"/>
                    </a:cubicBezTo>
                    <a:cubicBezTo>
                      <a:pt x="14741" y="9335"/>
                      <a:pt x="14747" y="9332"/>
                      <a:pt x="14753" y="9332"/>
                    </a:cubicBezTo>
                    <a:cubicBezTo>
                      <a:pt x="14758" y="9332"/>
                      <a:pt x="14764" y="9335"/>
                      <a:pt x="14776" y="9347"/>
                    </a:cubicBezTo>
                    <a:cubicBezTo>
                      <a:pt x="14788" y="9382"/>
                      <a:pt x="14812" y="9513"/>
                      <a:pt x="14776" y="9513"/>
                    </a:cubicBezTo>
                    <a:cubicBezTo>
                      <a:pt x="14812" y="9513"/>
                      <a:pt x="14836" y="9525"/>
                      <a:pt x="14872" y="9573"/>
                    </a:cubicBezTo>
                    <a:cubicBezTo>
                      <a:pt x="14895" y="9609"/>
                      <a:pt x="14931" y="9644"/>
                      <a:pt x="14979" y="9668"/>
                    </a:cubicBezTo>
                    <a:cubicBezTo>
                      <a:pt x="14991" y="9668"/>
                      <a:pt x="15038" y="9692"/>
                      <a:pt x="15038" y="9692"/>
                    </a:cubicBezTo>
                    <a:cubicBezTo>
                      <a:pt x="15038" y="9704"/>
                      <a:pt x="15026" y="9751"/>
                      <a:pt x="15038" y="9763"/>
                    </a:cubicBezTo>
                    <a:cubicBezTo>
                      <a:pt x="15050" y="9775"/>
                      <a:pt x="15098" y="9799"/>
                      <a:pt x="15122" y="9823"/>
                    </a:cubicBezTo>
                    <a:lnTo>
                      <a:pt x="15193" y="9918"/>
                    </a:lnTo>
                    <a:cubicBezTo>
                      <a:pt x="15193" y="9951"/>
                      <a:pt x="15209" y="9961"/>
                      <a:pt x="15226" y="9961"/>
                    </a:cubicBezTo>
                    <a:cubicBezTo>
                      <a:pt x="15247" y="9961"/>
                      <a:pt x="15270" y="9948"/>
                      <a:pt x="15276" y="9942"/>
                    </a:cubicBezTo>
                    <a:cubicBezTo>
                      <a:pt x="15283" y="9939"/>
                      <a:pt x="15289" y="9937"/>
                      <a:pt x="15296" y="9937"/>
                    </a:cubicBezTo>
                    <a:cubicBezTo>
                      <a:pt x="15313" y="9937"/>
                      <a:pt x="15330" y="9948"/>
                      <a:pt x="15348" y="9966"/>
                    </a:cubicBezTo>
                    <a:cubicBezTo>
                      <a:pt x="15300" y="10002"/>
                      <a:pt x="15276" y="10013"/>
                      <a:pt x="15324" y="10073"/>
                    </a:cubicBezTo>
                    <a:cubicBezTo>
                      <a:pt x="15407" y="10156"/>
                      <a:pt x="15467" y="10263"/>
                      <a:pt x="15515" y="10371"/>
                    </a:cubicBezTo>
                    <a:cubicBezTo>
                      <a:pt x="15515" y="10371"/>
                      <a:pt x="15525" y="10490"/>
                      <a:pt x="15547" y="10490"/>
                    </a:cubicBezTo>
                    <a:cubicBezTo>
                      <a:pt x="15548" y="10490"/>
                      <a:pt x="15549" y="10490"/>
                      <a:pt x="15550" y="10490"/>
                    </a:cubicBezTo>
                    <a:cubicBezTo>
                      <a:pt x="15554" y="10486"/>
                      <a:pt x="15558" y="10484"/>
                      <a:pt x="15561" y="10484"/>
                    </a:cubicBezTo>
                    <a:cubicBezTo>
                      <a:pt x="15577" y="10484"/>
                      <a:pt x="15584" y="10531"/>
                      <a:pt x="15574" y="10561"/>
                    </a:cubicBezTo>
                    <a:cubicBezTo>
                      <a:pt x="15568" y="10573"/>
                      <a:pt x="15562" y="10573"/>
                      <a:pt x="15555" y="10573"/>
                    </a:cubicBezTo>
                    <a:cubicBezTo>
                      <a:pt x="15547" y="10573"/>
                      <a:pt x="15538" y="10573"/>
                      <a:pt x="15526" y="10585"/>
                    </a:cubicBezTo>
                    <a:cubicBezTo>
                      <a:pt x="15515" y="10597"/>
                      <a:pt x="15515" y="10609"/>
                      <a:pt x="15515" y="10633"/>
                    </a:cubicBezTo>
                    <a:cubicBezTo>
                      <a:pt x="15515" y="10656"/>
                      <a:pt x="15455" y="10740"/>
                      <a:pt x="15467" y="10764"/>
                    </a:cubicBezTo>
                    <a:cubicBezTo>
                      <a:pt x="15479" y="10799"/>
                      <a:pt x="15443" y="10811"/>
                      <a:pt x="15431" y="10847"/>
                    </a:cubicBezTo>
                    <a:cubicBezTo>
                      <a:pt x="15419" y="10883"/>
                      <a:pt x="15431" y="10918"/>
                      <a:pt x="15419" y="10918"/>
                    </a:cubicBezTo>
                    <a:cubicBezTo>
                      <a:pt x="15419" y="10922"/>
                      <a:pt x="15415" y="10924"/>
                      <a:pt x="15410" y="10924"/>
                    </a:cubicBezTo>
                    <a:cubicBezTo>
                      <a:pt x="15398" y="10924"/>
                      <a:pt x="15380" y="10918"/>
                      <a:pt x="15372" y="10918"/>
                    </a:cubicBezTo>
                    <a:cubicBezTo>
                      <a:pt x="15336" y="10930"/>
                      <a:pt x="15300" y="10942"/>
                      <a:pt x="15264" y="10966"/>
                    </a:cubicBezTo>
                    <a:cubicBezTo>
                      <a:pt x="15205" y="10990"/>
                      <a:pt x="15145" y="11014"/>
                      <a:pt x="15086" y="11037"/>
                    </a:cubicBezTo>
                    <a:cubicBezTo>
                      <a:pt x="15062" y="11037"/>
                      <a:pt x="15038" y="11061"/>
                      <a:pt x="15038" y="11085"/>
                    </a:cubicBezTo>
                    <a:cubicBezTo>
                      <a:pt x="14988" y="11128"/>
                      <a:pt x="15075" y="11175"/>
                      <a:pt x="15140" y="11175"/>
                    </a:cubicBezTo>
                    <a:cubicBezTo>
                      <a:pt x="15182" y="11175"/>
                      <a:pt x="15215" y="11155"/>
                      <a:pt x="15195" y="11101"/>
                    </a:cubicBezTo>
                    <a:lnTo>
                      <a:pt x="15195" y="11101"/>
                    </a:lnTo>
                    <a:cubicBezTo>
                      <a:pt x="15199" y="11109"/>
                      <a:pt x="15209" y="11112"/>
                      <a:pt x="15222" y="11112"/>
                    </a:cubicBezTo>
                    <a:cubicBezTo>
                      <a:pt x="15270" y="11112"/>
                      <a:pt x="15364" y="11072"/>
                      <a:pt x="15408" y="11072"/>
                    </a:cubicBezTo>
                    <a:cubicBezTo>
                      <a:pt x="15412" y="11072"/>
                      <a:pt x="15416" y="11072"/>
                      <a:pt x="15419" y="11073"/>
                    </a:cubicBezTo>
                    <a:cubicBezTo>
                      <a:pt x="15467" y="11073"/>
                      <a:pt x="15455" y="11049"/>
                      <a:pt x="15467" y="11025"/>
                    </a:cubicBezTo>
                    <a:cubicBezTo>
                      <a:pt x="15491" y="10990"/>
                      <a:pt x="15526" y="10966"/>
                      <a:pt x="15550" y="10942"/>
                    </a:cubicBezTo>
                    <a:cubicBezTo>
                      <a:pt x="15645" y="10787"/>
                      <a:pt x="15693" y="10597"/>
                      <a:pt x="15681" y="10418"/>
                    </a:cubicBezTo>
                    <a:cubicBezTo>
                      <a:pt x="15692" y="10315"/>
                      <a:pt x="15621" y="10105"/>
                      <a:pt x="15533" y="10105"/>
                    </a:cubicBezTo>
                    <a:cubicBezTo>
                      <a:pt x="15519" y="10105"/>
                      <a:pt x="15505" y="10109"/>
                      <a:pt x="15491" y="10121"/>
                    </a:cubicBezTo>
                    <a:cubicBezTo>
                      <a:pt x="15491" y="10121"/>
                      <a:pt x="15444" y="10141"/>
                      <a:pt x="15425" y="10141"/>
                    </a:cubicBezTo>
                    <a:cubicBezTo>
                      <a:pt x="15419" y="10141"/>
                      <a:pt x="15416" y="10138"/>
                      <a:pt x="15419" y="10132"/>
                    </a:cubicBezTo>
                    <a:cubicBezTo>
                      <a:pt x="15431" y="10109"/>
                      <a:pt x="15443" y="10085"/>
                      <a:pt x="15467" y="10061"/>
                    </a:cubicBezTo>
                    <a:cubicBezTo>
                      <a:pt x="15503" y="10025"/>
                      <a:pt x="15538" y="9978"/>
                      <a:pt x="15574" y="9930"/>
                    </a:cubicBezTo>
                    <a:cubicBezTo>
                      <a:pt x="15558" y="9930"/>
                      <a:pt x="15553" y="9935"/>
                      <a:pt x="15544" y="9935"/>
                    </a:cubicBezTo>
                    <a:cubicBezTo>
                      <a:pt x="15540" y="9935"/>
                      <a:pt x="15534" y="9934"/>
                      <a:pt x="15526" y="9930"/>
                    </a:cubicBezTo>
                    <a:cubicBezTo>
                      <a:pt x="15503" y="9918"/>
                      <a:pt x="15491" y="9906"/>
                      <a:pt x="15479" y="9882"/>
                    </a:cubicBezTo>
                    <a:cubicBezTo>
                      <a:pt x="15445" y="9848"/>
                      <a:pt x="15410" y="9803"/>
                      <a:pt x="15439" y="9778"/>
                    </a:cubicBezTo>
                    <a:lnTo>
                      <a:pt x="15439" y="9778"/>
                    </a:lnTo>
                    <a:cubicBezTo>
                      <a:pt x="15428" y="9786"/>
                      <a:pt x="15420" y="9789"/>
                      <a:pt x="15412" y="9789"/>
                    </a:cubicBezTo>
                    <a:cubicBezTo>
                      <a:pt x="15382" y="9789"/>
                      <a:pt x="15365" y="9748"/>
                      <a:pt x="15331" y="9748"/>
                    </a:cubicBezTo>
                    <a:cubicBezTo>
                      <a:pt x="15325" y="9748"/>
                      <a:pt x="15319" y="9749"/>
                      <a:pt x="15312" y="9751"/>
                    </a:cubicBezTo>
                    <a:cubicBezTo>
                      <a:pt x="15301" y="9757"/>
                      <a:pt x="15277" y="9765"/>
                      <a:pt x="15257" y="9765"/>
                    </a:cubicBezTo>
                    <a:cubicBezTo>
                      <a:pt x="15234" y="9765"/>
                      <a:pt x="15216" y="9754"/>
                      <a:pt x="15228" y="9717"/>
                    </a:cubicBezTo>
                    <a:lnTo>
                      <a:pt x="15228" y="9717"/>
                    </a:lnTo>
                    <a:cubicBezTo>
                      <a:pt x="15234" y="9724"/>
                      <a:pt x="15244" y="9727"/>
                      <a:pt x="15253" y="9727"/>
                    </a:cubicBezTo>
                    <a:cubicBezTo>
                      <a:pt x="15273" y="9727"/>
                      <a:pt x="15291" y="9712"/>
                      <a:pt x="15264" y="9680"/>
                    </a:cubicBezTo>
                    <a:cubicBezTo>
                      <a:pt x="15264" y="9668"/>
                      <a:pt x="15253" y="9668"/>
                      <a:pt x="15253" y="9656"/>
                    </a:cubicBezTo>
                    <a:lnTo>
                      <a:pt x="15253" y="9656"/>
                    </a:lnTo>
                    <a:cubicBezTo>
                      <a:pt x="15252" y="9656"/>
                      <a:pt x="15252" y="9656"/>
                      <a:pt x="15252" y="9656"/>
                    </a:cubicBezTo>
                    <a:lnTo>
                      <a:pt x="15252" y="9656"/>
                    </a:lnTo>
                    <a:cubicBezTo>
                      <a:pt x="15255" y="9647"/>
                      <a:pt x="15256" y="9635"/>
                      <a:pt x="15253" y="9621"/>
                    </a:cubicBezTo>
                    <a:cubicBezTo>
                      <a:pt x="15253" y="9594"/>
                      <a:pt x="15239" y="9580"/>
                      <a:pt x="15222" y="9580"/>
                    </a:cubicBezTo>
                    <a:cubicBezTo>
                      <a:pt x="15217" y="9580"/>
                      <a:pt x="15211" y="9582"/>
                      <a:pt x="15205" y="9585"/>
                    </a:cubicBezTo>
                    <a:cubicBezTo>
                      <a:pt x="15181" y="9585"/>
                      <a:pt x="15181" y="9585"/>
                      <a:pt x="15145" y="9549"/>
                    </a:cubicBezTo>
                    <a:cubicBezTo>
                      <a:pt x="15122" y="9513"/>
                      <a:pt x="15157" y="9525"/>
                      <a:pt x="15169" y="9513"/>
                    </a:cubicBezTo>
                    <a:cubicBezTo>
                      <a:pt x="15181" y="9454"/>
                      <a:pt x="15038" y="9442"/>
                      <a:pt x="15038" y="9370"/>
                    </a:cubicBezTo>
                    <a:cubicBezTo>
                      <a:pt x="15003" y="9335"/>
                      <a:pt x="14907" y="9335"/>
                      <a:pt x="14919" y="9323"/>
                    </a:cubicBezTo>
                    <a:cubicBezTo>
                      <a:pt x="14919" y="9299"/>
                      <a:pt x="14943" y="9263"/>
                      <a:pt x="14931" y="9251"/>
                    </a:cubicBezTo>
                    <a:cubicBezTo>
                      <a:pt x="14922" y="9251"/>
                      <a:pt x="14897" y="9267"/>
                      <a:pt x="14875" y="9267"/>
                    </a:cubicBezTo>
                    <a:cubicBezTo>
                      <a:pt x="14870" y="9267"/>
                      <a:pt x="14864" y="9266"/>
                      <a:pt x="14860" y="9263"/>
                    </a:cubicBezTo>
                    <a:lnTo>
                      <a:pt x="14895" y="9168"/>
                    </a:lnTo>
                    <a:lnTo>
                      <a:pt x="14895" y="9168"/>
                    </a:lnTo>
                    <a:cubicBezTo>
                      <a:pt x="14885" y="9173"/>
                      <a:pt x="14874" y="9176"/>
                      <a:pt x="14864" y="9176"/>
                    </a:cubicBezTo>
                    <a:cubicBezTo>
                      <a:pt x="14824" y="9176"/>
                      <a:pt x="14786" y="9143"/>
                      <a:pt x="14776" y="9097"/>
                    </a:cubicBezTo>
                    <a:cubicBezTo>
                      <a:pt x="14764" y="9061"/>
                      <a:pt x="14741" y="9037"/>
                      <a:pt x="14717" y="9001"/>
                    </a:cubicBezTo>
                    <a:cubicBezTo>
                      <a:pt x="14717" y="9001"/>
                      <a:pt x="14696" y="8991"/>
                      <a:pt x="14689" y="8991"/>
                    </a:cubicBezTo>
                    <a:cubicBezTo>
                      <a:pt x="14687" y="8991"/>
                      <a:pt x="14686" y="8992"/>
                      <a:pt x="14687" y="8993"/>
                    </a:cubicBezTo>
                    <a:lnTo>
                      <a:pt x="14687" y="8993"/>
                    </a:lnTo>
                    <a:lnTo>
                      <a:pt x="14645" y="8942"/>
                    </a:lnTo>
                    <a:cubicBezTo>
                      <a:pt x="14633" y="8929"/>
                      <a:pt x="14627" y="8926"/>
                      <a:pt x="14624" y="8926"/>
                    </a:cubicBezTo>
                    <a:cubicBezTo>
                      <a:pt x="14620" y="8926"/>
                      <a:pt x="14620" y="8933"/>
                      <a:pt x="14610" y="8933"/>
                    </a:cubicBezTo>
                    <a:cubicBezTo>
                      <a:pt x="14607" y="8933"/>
                      <a:pt x="14603" y="8932"/>
                      <a:pt x="14598" y="8930"/>
                    </a:cubicBezTo>
                    <a:cubicBezTo>
                      <a:pt x="14562" y="8930"/>
                      <a:pt x="14538" y="8835"/>
                      <a:pt x="14526" y="8811"/>
                    </a:cubicBezTo>
                    <a:cubicBezTo>
                      <a:pt x="14514" y="8787"/>
                      <a:pt x="14479" y="8728"/>
                      <a:pt x="14443" y="8716"/>
                    </a:cubicBezTo>
                    <a:cubicBezTo>
                      <a:pt x="14424" y="8716"/>
                      <a:pt x="14405" y="8729"/>
                      <a:pt x="14391" y="8729"/>
                    </a:cubicBezTo>
                    <a:cubicBezTo>
                      <a:pt x="14379" y="8729"/>
                      <a:pt x="14372" y="8719"/>
                      <a:pt x="14372" y="8680"/>
                    </a:cubicBezTo>
                    <a:cubicBezTo>
                      <a:pt x="14380" y="8647"/>
                      <a:pt x="14371" y="8602"/>
                      <a:pt x="14356" y="8602"/>
                    </a:cubicBezTo>
                    <a:cubicBezTo>
                      <a:pt x="14350" y="8602"/>
                      <a:pt x="14343" y="8611"/>
                      <a:pt x="14336" y="8632"/>
                    </a:cubicBezTo>
                    <a:cubicBezTo>
                      <a:pt x="14323" y="8642"/>
                      <a:pt x="14310" y="8647"/>
                      <a:pt x="14299" y="8647"/>
                    </a:cubicBezTo>
                    <a:cubicBezTo>
                      <a:pt x="14270" y="8647"/>
                      <a:pt x="14249" y="8616"/>
                      <a:pt x="14241" y="8573"/>
                    </a:cubicBezTo>
                    <a:cubicBezTo>
                      <a:pt x="14241" y="8525"/>
                      <a:pt x="14276" y="8513"/>
                      <a:pt x="14205" y="8478"/>
                    </a:cubicBezTo>
                    <a:cubicBezTo>
                      <a:pt x="14205" y="8478"/>
                      <a:pt x="14098" y="8454"/>
                      <a:pt x="14098" y="8442"/>
                    </a:cubicBezTo>
                    <a:cubicBezTo>
                      <a:pt x="14101" y="8439"/>
                      <a:pt x="14107" y="8438"/>
                      <a:pt x="14114" y="8438"/>
                    </a:cubicBezTo>
                    <a:cubicBezTo>
                      <a:pt x="14121" y="8438"/>
                      <a:pt x="14130" y="8439"/>
                      <a:pt x="14138" y="8439"/>
                    </a:cubicBezTo>
                    <a:cubicBezTo>
                      <a:pt x="14154" y="8439"/>
                      <a:pt x="14169" y="8436"/>
                      <a:pt x="14169" y="8418"/>
                    </a:cubicBezTo>
                    <a:cubicBezTo>
                      <a:pt x="14157" y="8394"/>
                      <a:pt x="14086" y="8370"/>
                      <a:pt x="14062" y="8370"/>
                    </a:cubicBezTo>
                    <a:cubicBezTo>
                      <a:pt x="14038" y="8335"/>
                      <a:pt x="14014" y="8299"/>
                      <a:pt x="14002" y="8263"/>
                    </a:cubicBezTo>
                    <a:cubicBezTo>
                      <a:pt x="13991" y="8227"/>
                      <a:pt x="13979" y="8192"/>
                      <a:pt x="13955" y="8168"/>
                    </a:cubicBezTo>
                    <a:cubicBezTo>
                      <a:pt x="13931" y="8132"/>
                      <a:pt x="13895" y="8108"/>
                      <a:pt x="13860" y="8073"/>
                    </a:cubicBezTo>
                    <a:cubicBezTo>
                      <a:pt x="13812" y="8049"/>
                      <a:pt x="13776" y="8061"/>
                      <a:pt x="13776" y="8025"/>
                    </a:cubicBezTo>
                    <a:cubicBezTo>
                      <a:pt x="13776" y="7977"/>
                      <a:pt x="13752" y="7930"/>
                      <a:pt x="13717" y="7894"/>
                    </a:cubicBezTo>
                    <a:cubicBezTo>
                      <a:pt x="13708" y="7888"/>
                      <a:pt x="13701" y="7886"/>
                      <a:pt x="13695" y="7886"/>
                    </a:cubicBezTo>
                    <a:cubicBezTo>
                      <a:pt x="13675" y="7886"/>
                      <a:pt x="13663" y="7909"/>
                      <a:pt x="13645" y="7918"/>
                    </a:cubicBezTo>
                    <a:cubicBezTo>
                      <a:pt x="13717" y="7858"/>
                      <a:pt x="13598" y="7775"/>
                      <a:pt x="13538" y="7775"/>
                    </a:cubicBezTo>
                    <a:cubicBezTo>
                      <a:pt x="13502" y="7763"/>
                      <a:pt x="13479" y="7739"/>
                      <a:pt x="13490" y="7704"/>
                    </a:cubicBezTo>
                    <a:cubicBezTo>
                      <a:pt x="13490" y="7692"/>
                      <a:pt x="13499" y="7692"/>
                      <a:pt x="13508" y="7692"/>
                    </a:cubicBezTo>
                    <a:cubicBezTo>
                      <a:pt x="13517" y="7692"/>
                      <a:pt x="13526" y="7692"/>
                      <a:pt x="13526" y="7680"/>
                    </a:cubicBezTo>
                    <a:cubicBezTo>
                      <a:pt x="13526" y="7644"/>
                      <a:pt x="13490" y="7656"/>
                      <a:pt x="13479" y="7644"/>
                    </a:cubicBezTo>
                    <a:cubicBezTo>
                      <a:pt x="13431" y="7632"/>
                      <a:pt x="13407" y="7596"/>
                      <a:pt x="13407" y="7549"/>
                    </a:cubicBezTo>
                    <a:cubicBezTo>
                      <a:pt x="13443" y="7513"/>
                      <a:pt x="13348" y="7513"/>
                      <a:pt x="13324" y="7501"/>
                    </a:cubicBezTo>
                    <a:cubicBezTo>
                      <a:pt x="13276" y="7465"/>
                      <a:pt x="13252" y="7406"/>
                      <a:pt x="13205" y="7394"/>
                    </a:cubicBezTo>
                    <a:cubicBezTo>
                      <a:pt x="13157" y="7370"/>
                      <a:pt x="13109" y="7335"/>
                      <a:pt x="13086" y="7287"/>
                    </a:cubicBezTo>
                    <a:cubicBezTo>
                      <a:pt x="13050" y="7239"/>
                      <a:pt x="13014" y="7156"/>
                      <a:pt x="12955" y="7132"/>
                    </a:cubicBezTo>
                    <a:cubicBezTo>
                      <a:pt x="12931" y="7132"/>
                      <a:pt x="12943" y="7084"/>
                      <a:pt x="12931" y="7061"/>
                    </a:cubicBezTo>
                    <a:cubicBezTo>
                      <a:pt x="12931" y="7049"/>
                      <a:pt x="12895" y="7037"/>
                      <a:pt x="12859" y="7013"/>
                    </a:cubicBezTo>
                    <a:cubicBezTo>
                      <a:pt x="12836" y="6989"/>
                      <a:pt x="12800" y="6954"/>
                      <a:pt x="12776" y="6930"/>
                    </a:cubicBezTo>
                    <a:cubicBezTo>
                      <a:pt x="12740" y="6894"/>
                      <a:pt x="12728" y="6930"/>
                      <a:pt x="12705" y="6882"/>
                    </a:cubicBezTo>
                    <a:cubicBezTo>
                      <a:pt x="12695" y="6835"/>
                      <a:pt x="12663" y="6757"/>
                      <a:pt x="12621" y="6757"/>
                    </a:cubicBezTo>
                    <a:cubicBezTo>
                      <a:pt x="12610" y="6757"/>
                      <a:pt x="12598" y="6763"/>
                      <a:pt x="12586" y="6775"/>
                    </a:cubicBezTo>
                    <a:cubicBezTo>
                      <a:pt x="12645" y="6715"/>
                      <a:pt x="12431" y="6537"/>
                      <a:pt x="12371" y="6525"/>
                    </a:cubicBezTo>
                    <a:cubicBezTo>
                      <a:pt x="12314" y="6514"/>
                      <a:pt x="12366" y="6393"/>
                      <a:pt x="12288" y="6393"/>
                    </a:cubicBezTo>
                    <a:cubicBezTo>
                      <a:pt x="12284" y="6393"/>
                      <a:pt x="12280" y="6393"/>
                      <a:pt x="12276" y="6394"/>
                    </a:cubicBezTo>
                    <a:cubicBezTo>
                      <a:pt x="12254" y="6399"/>
                      <a:pt x="12235" y="6407"/>
                      <a:pt x="12219" y="6407"/>
                    </a:cubicBezTo>
                    <a:cubicBezTo>
                      <a:pt x="12200" y="6407"/>
                      <a:pt x="12187" y="6397"/>
                      <a:pt x="12181" y="6358"/>
                    </a:cubicBezTo>
                    <a:cubicBezTo>
                      <a:pt x="12172" y="6349"/>
                      <a:pt x="12128" y="6306"/>
                      <a:pt x="12108" y="6291"/>
                    </a:cubicBezTo>
                    <a:lnTo>
                      <a:pt x="12108" y="6291"/>
                    </a:lnTo>
                    <a:cubicBezTo>
                      <a:pt x="12118" y="6288"/>
                      <a:pt x="12129" y="6278"/>
                      <a:pt x="12121" y="6263"/>
                    </a:cubicBezTo>
                    <a:cubicBezTo>
                      <a:pt x="12109" y="6239"/>
                      <a:pt x="12086" y="6227"/>
                      <a:pt x="12074" y="6203"/>
                    </a:cubicBezTo>
                    <a:cubicBezTo>
                      <a:pt x="12026" y="6168"/>
                      <a:pt x="12002" y="6096"/>
                      <a:pt x="11955" y="6061"/>
                    </a:cubicBezTo>
                    <a:lnTo>
                      <a:pt x="11955" y="6061"/>
                    </a:lnTo>
                    <a:cubicBezTo>
                      <a:pt x="11977" y="6116"/>
                      <a:pt x="11948" y="6181"/>
                      <a:pt x="11896" y="6181"/>
                    </a:cubicBezTo>
                    <a:cubicBezTo>
                      <a:pt x="11892" y="6181"/>
                      <a:pt x="11888" y="6181"/>
                      <a:pt x="11883" y="6180"/>
                    </a:cubicBezTo>
                    <a:cubicBezTo>
                      <a:pt x="11835" y="6144"/>
                      <a:pt x="11907" y="6132"/>
                      <a:pt x="11919" y="6120"/>
                    </a:cubicBezTo>
                    <a:cubicBezTo>
                      <a:pt x="11931" y="6108"/>
                      <a:pt x="11871" y="6061"/>
                      <a:pt x="11859" y="6037"/>
                    </a:cubicBezTo>
                    <a:cubicBezTo>
                      <a:pt x="11847" y="6013"/>
                      <a:pt x="11847" y="5953"/>
                      <a:pt x="11824" y="5953"/>
                    </a:cubicBezTo>
                    <a:cubicBezTo>
                      <a:pt x="11818" y="5953"/>
                      <a:pt x="11806" y="5956"/>
                      <a:pt x="11794" y="5956"/>
                    </a:cubicBezTo>
                    <a:cubicBezTo>
                      <a:pt x="11782" y="5956"/>
                      <a:pt x="11770" y="5953"/>
                      <a:pt x="11764" y="5941"/>
                    </a:cubicBezTo>
                    <a:cubicBezTo>
                      <a:pt x="11740" y="5906"/>
                      <a:pt x="11728" y="5834"/>
                      <a:pt x="11693" y="5799"/>
                    </a:cubicBezTo>
                    <a:cubicBezTo>
                      <a:pt x="11693" y="5804"/>
                      <a:pt x="11690" y="5807"/>
                      <a:pt x="11686" y="5807"/>
                    </a:cubicBezTo>
                    <a:cubicBezTo>
                      <a:pt x="11653" y="5807"/>
                      <a:pt x="11511" y="5666"/>
                      <a:pt x="11490" y="5656"/>
                    </a:cubicBezTo>
                    <a:cubicBezTo>
                      <a:pt x="11488" y="5655"/>
                      <a:pt x="11487" y="5654"/>
                      <a:pt x="11485" y="5654"/>
                    </a:cubicBezTo>
                    <a:cubicBezTo>
                      <a:pt x="11468" y="5654"/>
                      <a:pt x="11464" y="5705"/>
                      <a:pt x="11438" y="5705"/>
                    </a:cubicBezTo>
                    <a:cubicBezTo>
                      <a:pt x="11436" y="5705"/>
                      <a:pt x="11433" y="5704"/>
                      <a:pt x="11431" y="5703"/>
                    </a:cubicBezTo>
                    <a:cubicBezTo>
                      <a:pt x="11395" y="5703"/>
                      <a:pt x="11431" y="5632"/>
                      <a:pt x="11443" y="5620"/>
                    </a:cubicBezTo>
                    <a:lnTo>
                      <a:pt x="11443" y="5620"/>
                    </a:lnTo>
                    <a:cubicBezTo>
                      <a:pt x="11429" y="5627"/>
                      <a:pt x="11411" y="5634"/>
                      <a:pt x="11399" y="5634"/>
                    </a:cubicBezTo>
                    <a:cubicBezTo>
                      <a:pt x="11389" y="5634"/>
                      <a:pt x="11383" y="5630"/>
                      <a:pt x="11383" y="5620"/>
                    </a:cubicBezTo>
                    <a:cubicBezTo>
                      <a:pt x="11371" y="5596"/>
                      <a:pt x="11407" y="5572"/>
                      <a:pt x="11395" y="5549"/>
                    </a:cubicBezTo>
                    <a:cubicBezTo>
                      <a:pt x="11392" y="5543"/>
                      <a:pt x="11387" y="5542"/>
                      <a:pt x="11380" y="5542"/>
                    </a:cubicBezTo>
                    <a:cubicBezTo>
                      <a:pt x="11364" y="5542"/>
                      <a:pt x="11339" y="5551"/>
                      <a:pt x="11319" y="5551"/>
                    </a:cubicBezTo>
                    <a:cubicBezTo>
                      <a:pt x="11306" y="5551"/>
                      <a:pt x="11295" y="5547"/>
                      <a:pt x="11288" y="5537"/>
                    </a:cubicBezTo>
                    <a:cubicBezTo>
                      <a:pt x="11277" y="5526"/>
                      <a:pt x="11276" y="5450"/>
                      <a:pt x="11259" y="5450"/>
                    </a:cubicBezTo>
                    <a:cubicBezTo>
                      <a:pt x="11257" y="5450"/>
                      <a:pt x="11255" y="5451"/>
                      <a:pt x="11252" y="5453"/>
                    </a:cubicBezTo>
                    <a:cubicBezTo>
                      <a:pt x="11233" y="5473"/>
                      <a:pt x="11245" y="5492"/>
                      <a:pt x="11231" y="5492"/>
                    </a:cubicBezTo>
                    <a:cubicBezTo>
                      <a:pt x="11227" y="5492"/>
                      <a:pt x="11223" y="5491"/>
                      <a:pt x="11216" y="5489"/>
                    </a:cubicBezTo>
                    <a:cubicBezTo>
                      <a:pt x="11204" y="5477"/>
                      <a:pt x="11193" y="5477"/>
                      <a:pt x="11193" y="5465"/>
                    </a:cubicBezTo>
                    <a:cubicBezTo>
                      <a:pt x="11181" y="5430"/>
                      <a:pt x="11252" y="5406"/>
                      <a:pt x="11216" y="5382"/>
                    </a:cubicBezTo>
                    <a:cubicBezTo>
                      <a:pt x="11204" y="5358"/>
                      <a:pt x="11181" y="5334"/>
                      <a:pt x="11145" y="5310"/>
                    </a:cubicBezTo>
                    <a:lnTo>
                      <a:pt x="11121" y="5310"/>
                    </a:lnTo>
                    <a:cubicBezTo>
                      <a:pt x="11073" y="5275"/>
                      <a:pt x="11038" y="5239"/>
                      <a:pt x="10990" y="5215"/>
                    </a:cubicBezTo>
                    <a:cubicBezTo>
                      <a:pt x="10971" y="5201"/>
                      <a:pt x="10956" y="5194"/>
                      <a:pt x="10947" y="5194"/>
                    </a:cubicBezTo>
                    <a:cubicBezTo>
                      <a:pt x="10933" y="5194"/>
                      <a:pt x="10933" y="5210"/>
                      <a:pt x="10954" y="5239"/>
                    </a:cubicBezTo>
                    <a:cubicBezTo>
                      <a:pt x="10919" y="5215"/>
                      <a:pt x="10883" y="5179"/>
                      <a:pt x="10871" y="5132"/>
                    </a:cubicBezTo>
                    <a:cubicBezTo>
                      <a:pt x="10871" y="5096"/>
                      <a:pt x="10859" y="5025"/>
                      <a:pt x="10800" y="5025"/>
                    </a:cubicBezTo>
                    <a:cubicBezTo>
                      <a:pt x="10752" y="5013"/>
                      <a:pt x="10752" y="5025"/>
                      <a:pt x="10716" y="5001"/>
                    </a:cubicBezTo>
                    <a:cubicBezTo>
                      <a:pt x="10704" y="4977"/>
                      <a:pt x="10681" y="4965"/>
                      <a:pt x="10669" y="4953"/>
                    </a:cubicBezTo>
                    <a:cubicBezTo>
                      <a:pt x="10669" y="4953"/>
                      <a:pt x="10657" y="4965"/>
                      <a:pt x="10645" y="4965"/>
                    </a:cubicBezTo>
                    <a:cubicBezTo>
                      <a:pt x="10597" y="4953"/>
                      <a:pt x="10562" y="4894"/>
                      <a:pt x="10514" y="4882"/>
                    </a:cubicBezTo>
                    <a:cubicBezTo>
                      <a:pt x="10478" y="4858"/>
                      <a:pt x="10431" y="4858"/>
                      <a:pt x="10431" y="4810"/>
                    </a:cubicBezTo>
                    <a:cubicBezTo>
                      <a:pt x="10407" y="4763"/>
                      <a:pt x="10371" y="4727"/>
                      <a:pt x="10323" y="4715"/>
                    </a:cubicBezTo>
                    <a:lnTo>
                      <a:pt x="10323" y="4715"/>
                    </a:lnTo>
                    <a:cubicBezTo>
                      <a:pt x="10290" y="4715"/>
                      <a:pt x="10329" y="4777"/>
                      <a:pt x="10344" y="4786"/>
                    </a:cubicBezTo>
                    <a:lnTo>
                      <a:pt x="10344" y="4786"/>
                    </a:lnTo>
                    <a:cubicBezTo>
                      <a:pt x="10310" y="4773"/>
                      <a:pt x="10287" y="4750"/>
                      <a:pt x="10276" y="4715"/>
                    </a:cubicBezTo>
                    <a:cubicBezTo>
                      <a:pt x="10264" y="4691"/>
                      <a:pt x="10264" y="4668"/>
                      <a:pt x="10240" y="4644"/>
                    </a:cubicBezTo>
                    <a:cubicBezTo>
                      <a:pt x="10228" y="4608"/>
                      <a:pt x="10169" y="4620"/>
                      <a:pt x="10145" y="4560"/>
                    </a:cubicBezTo>
                    <a:cubicBezTo>
                      <a:pt x="10135" y="4550"/>
                      <a:pt x="10142" y="4470"/>
                      <a:pt x="10107" y="4470"/>
                    </a:cubicBezTo>
                    <a:cubicBezTo>
                      <a:pt x="10101" y="4470"/>
                      <a:pt x="10094" y="4472"/>
                      <a:pt x="10085" y="4477"/>
                    </a:cubicBezTo>
                    <a:cubicBezTo>
                      <a:pt x="10059" y="4497"/>
                      <a:pt x="10043" y="4513"/>
                      <a:pt x="10031" y="4513"/>
                    </a:cubicBezTo>
                    <a:cubicBezTo>
                      <a:pt x="10021" y="4513"/>
                      <a:pt x="10012" y="4503"/>
                      <a:pt x="10002" y="4477"/>
                    </a:cubicBezTo>
                    <a:cubicBezTo>
                      <a:pt x="9990" y="4441"/>
                      <a:pt x="10002" y="4418"/>
                      <a:pt x="9978" y="4382"/>
                    </a:cubicBezTo>
                    <a:cubicBezTo>
                      <a:pt x="9968" y="4371"/>
                      <a:pt x="9902" y="4306"/>
                      <a:pt x="9878" y="4306"/>
                    </a:cubicBezTo>
                    <a:cubicBezTo>
                      <a:pt x="9875" y="4306"/>
                      <a:pt x="9872" y="4307"/>
                      <a:pt x="9871" y="4310"/>
                    </a:cubicBezTo>
                    <a:cubicBezTo>
                      <a:pt x="9853" y="4319"/>
                      <a:pt x="9849" y="4362"/>
                      <a:pt x="9827" y="4362"/>
                    </a:cubicBezTo>
                    <a:cubicBezTo>
                      <a:pt x="9820" y="4362"/>
                      <a:pt x="9811" y="4358"/>
                      <a:pt x="9800" y="4346"/>
                    </a:cubicBezTo>
                    <a:cubicBezTo>
                      <a:pt x="9752" y="4298"/>
                      <a:pt x="9811" y="4298"/>
                      <a:pt x="9823" y="4275"/>
                    </a:cubicBezTo>
                    <a:lnTo>
                      <a:pt x="9823" y="4275"/>
                    </a:lnTo>
                    <a:lnTo>
                      <a:pt x="9740" y="4287"/>
                    </a:lnTo>
                    <a:cubicBezTo>
                      <a:pt x="9704" y="4287"/>
                      <a:pt x="9704" y="4275"/>
                      <a:pt x="9704" y="4251"/>
                    </a:cubicBezTo>
                    <a:cubicBezTo>
                      <a:pt x="9692" y="4191"/>
                      <a:pt x="9645" y="4132"/>
                      <a:pt x="9597" y="4108"/>
                    </a:cubicBezTo>
                    <a:cubicBezTo>
                      <a:pt x="9592" y="4106"/>
                      <a:pt x="9588" y="4104"/>
                      <a:pt x="9583" y="4104"/>
                    </a:cubicBezTo>
                    <a:cubicBezTo>
                      <a:pt x="9547" y="4104"/>
                      <a:pt x="9527" y="4180"/>
                      <a:pt x="9516" y="4180"/>
                    </a:cubicBezTo>
                    <a:cubicBezTo>
                      <a:pt x="9515" y="4180"/>
                      <a:pt x="9514" y="4180"/>
                      <a:pt x="9514" y="4179"/>
                    </a:cubicBezTo>
                    <a:cubicBezTo>
                      <a:pt x="9490" y="4167"/>
                      <a:pt x="9502" y="4144"/>
                      <a:pt x="9490" y="4120"/>
                    </a:cubicBezTo>
                    <a:cubicBezTo>
                      <a:pt x="9478" y="4084"/>
                      <a:pt x="9466" y="4060"/>
                      <a:pt x="9442" y="4037"/>
                    </a:cubicBezTo>
                    <a:cubicBezTo>
                      <a:pt x="9407" y="4001"/>
                      <a:pt x="9371" y="3906"/>
                      <a:pt x="9347" y="3882"/>
                    </a:cubicBezTo>
                    <a:cubicBezTo>
                      <a:pt x="9342" y="3880"/>
                      <a:pt x="9336" y="3879"/>
                      <a:pt x="9330" y="3879"/>
                    </a:cubicBezTo>
                    <a:cubicBezTo>
                      <a:pt x="9308" y="3879"/>
                      <a:pt x="9285" y="3890"/>
                      <a:pt x="9272" y="3890"/>
                    </a:cubicBezTo>
                    <a:cubicBezTo>
                      <a:pt x="9267" y="3890"/>
                      <a:pt x="9264" y="3888"/>
                      <a:pt x="9264" y="3882"/>
                    </a:cubicBezTo>
                    <a:cubicBezTo>
                      <a:pt x="9264" y="3870"/>
                      <a:pt x="9276" y="3858"/>
                      <a:pt x="9252" y="3834"/>
                    </a:cubicBezTo>
                    <a:cubicBezTo>
                      <a:pt x="9233" y="3815"/>
                      <a:pt x="9208" y="3811"/>
                      <a:pt x="9181" y="3811"/>
                    </a:cubicBezTo>
                    <a:cubicBezTo>
                      <a:pt x="9164" y="3811"/>
                      <a:pt x="9145" y="3813"/>
                      <a:pt x="9127" y="3813"/>
                    </a:cubicBezTo>
                    <a:cubicBezTo>
                      <a:pt x="9104" y="3813"/>
                      <a:pt x="9081" y="3810"/>
                      <a:pt x="9061" y="3798"/>
                    </a:cubicBezTo>
                    <a:cubicBezTo>
                      <a:pt x="9035" y="3783"/>
                      <a:pt x="9027" y="3756"/>
                      <a:pt x="9023" y="3727"/>
                    </a:cubicBezTo>
                    <a:lnTo>
                      <a:pt x="9023" y="3727"/>
                    </a:lnTo>
                    <a:cubicBezTo>
                      <a:pt x="9024" y="3727"/>
                      <a:pt x="9024" y="3727"/>
                      <a:pt x="9025" y="3727"/>
                    </a:cubicBezTo>
                    <a:cubicBezTo>
                      <a:pt x="9054" y="3727"/>
                      <a:pt x="9088" y="3705"/>
                      <a:pt x="9049" y="3679"/>
                    </a:cubicBezTo>
                    <a:cubicBezTo>
                      <a:pt x="9038" y="3667"/>
                      <a:pt x="9026" y="3667"/>
                      <a:pt x="9026" y="3656"/>
                    </a:cubicBezTo>
                    <a:lnTo>
                      <a:pt x="9014" y="3667"/>
                    </a:lnTo>
                    <a:cubicBezTo>
                      <a:pt x="9013" y="3668"/>
                      <a:pt x="9013" y="3668"/>
                      <a:pt x="9013" y="3668"/>
                    </a:cubicBezTo>
                    <a:lnTo>
                      <a:pt x="9013" y="3668"/>
                    </a:lnTo>
                    <a:cubicBezTo>
                      <a:pt x="9009" y="3654"/>
                      <a:pt x="9002" y="3641"/>
                      <a:pt x="8990" y="3632"/>
                    </a:cubicBezTo>
                    <a:cubicBezTo>
                      <a:pt x="8988" y="3631"/>
                      <a:pt x="8986" y="3630"/>
                      <a:pt x="8984" y="3630"/>
                    </a:cubicBezTo>
                    <a:cubicBezTo>
                      <a:pt x="8969" y="3630"/>
                      <a:pt x="8967" y="3665"/>
                      <a:pt x="8974" y="3676"/>
                    </a:cubicBezTo>
                    <a:lnTo>
                      <a:pt x="8974" y="3676"/>
                    </a:lnTo>
                    <a:cubicBezTo>
                      <a:pt x="8944" y="3651"/>
                      <a:pt x="8965" y="3607"/>
                      <a:pt x="8930" y="3596"/>
                    </a:cubicBezTo>
                    <a:cubicBezTo>
                      <a:pt x="8883" y="3572"/>
                      <a:pt x="8847" y="3560"/>
                      <a:pt x="8799" y="3536"/>
                    </a:cubicBezTo>
                    <a:lnTo>
                      <a:pt x="8799" y="3536"/>
                    </a:lnTo>
                    <a:cubicBezTo>
                      <a:pt x="8803" y="3538"/>
                      <a:pt x="8805" y="3539"/>
                      <a:pt x="8805" y="3539"/>
                    </a:cubicBezTo>
                    <a:cubicBezTo>
                      <a:pt x="8810" y="3539"/>
                      <a:pt x="8772" y="3513"/>
                      <a:pt x="8752" y="3513"/>
                    </a:cubicBezTo>
                    <a:cubicBezTo>
                      <a:pt x="8728" y="3513"/>
                      <a:pt x="8716" y="3501"/>
                      <a:pt x="8692" y="3477"/>
                    </a:cubicBezTo>
                    <a:cubicBezTo>
                      <a:pt x="8657" y="3429"/>
                      <a:pt x="8609" y="3405"/>
                      <a:pt x="8561" y="3382"/>
                    </a:cubicBezTo>
                    <a:cubicBezTo>
                      <a:pt x="8549" y="3382"/>
                      <a:pt x="8523" y="3385"/>
                      <a:pt x="8500" y="3385"/>
                    </a:cubicBezTo>
                    <a:cubicBezTo>
                      <a:pt x="8478" y="3385"/>
                      <a:pt x="8460" y="3382"/>
                      <a:pt x="8466" y="3370"/>
                    </a:cubicBezTo>
                    <a:cubicBezTo>
                      <a:pt x="8490" y="3322"/>
                      <a:pt x="8526" y="3275"/>
                      <a:pt x="8430" y="3275"/>
                    </a:cubicBezTo>
                    <a:cubicBezTo>
                      <a:pt x="8401" y="3275"/>
                      <a:pt x="8362" y="3283"/>
                      <a:pt x="8328" y="3283"/>
                    </a:cubicBezTo>
                    <a:cubicBezTo>
                      <a:pt x="8327" y="3283"/>
                      <a:pt x="8327" y="3283"/>
                      <a:pt x="8326" y="3283"/>
                    </a:cubicBezTo>
                    <a:lnTo>
                      <a:pt x="8326" y="3283"/>
                    </a:lnTo>
                    <a:cubicBezTo>
                      <a:pt x="8338" y="3277"/>
                      <a:pt x="8347" y="3269"/>
                      <a:pt x="8347" y="3263"/>
                    </a:cubicBezTo>
                    <a:cubicBezTo>
                      <a:pt x="8330" y="3246"/>
                      <a:pt x="8313" y="3229"/>
                      <a:pt x="8296" y="3229"/>
                    </a:cubicBezTo>
                    <a:cubicBezTo>
                      <a:pt x="8289" y="3229"/>
                      <a:pt x="8282" y="3232"/>
                      <a:pt x="8276" y="3239"/>
                    </a:cubicBezTo>
                    <a:cubicBezTo>
                      <a:pt x="8276" y="3247"/>
                      <a:pt x="8276" y="3262"/>
                      <a:pt x="8280" y="3274"/>
                    </a:cubicBezTo>
                    <a:lnTo>
                      <a:pt x="8280" y="3274"/>
                    </a:lnTo>
                    <a:cubicBezTo>
                      <a:pt x="8267" y="3267"/>
                      <a:pt x="8257" y="3256"/>
                      <a:pt x="8252" y="3239"/>
                    </a:cubicBezTo>
                    <a:cubicBezTo>
                      <a:pt x="8240" y="3203"/>
                      <a:pt x="8240" y="3144"/>
                      <a:pt x="8204" y="3120"/>
                    </a:cubicBezTo>
                    <a:cubicBezTo>
                      <a:pt x="8168" y="3084"/>
                      <a:pt x="8156" y="3096"/>
                      <a:pt x="8121" y="3084"/>
                    </a:cubicBezTo>
                    <a:cubicBezTo>
                      <a:pt x="8097" y="3060"/>
                      <a:pt x="8097" y="3013"/>
                      <a:pt x="8073" y="3001"/>
                    </a:cubicBezTo>
                    <a:cubicBezTo>
                      <a:pt x="8073" y="3001"/>
                      <a:pt x="8037" y="3013"/>
                      <a:pt x="8025" y="3013"/>
                    </a:cubicBezTo>
                    <a:cubicBezTo>
                      <a:pt x="7954" y="3013"/>
                      <a:pt x="7978" y="2917"/>
                      <a:pt x="7942" y="2894"/>
                    </a:cubicBezTo>
                    <a:lnTo>
                      <a:pt x="7942" y="2894"/>
                    </a:lnTo>
                    <a:cubicBezTo>
                      <a:pt x="7951" y="2902"/>
                      <a:pt x="7922" y="2961"/>
                      <a:pt x="7892" y="2961"/>
                    </a:cubicBezTo>
                    <a:cubicBezTo>
                      <a:pt x="7880" y="2961"/>
                      <a:pt x="7869" y="2952"/>
                      <a:pt x="7859" y="2929"/>
                    </a:cubicBezTo>
                    <a:cubicBezTo>
                      <a:pt x="7835" y="2870"/>
                      <a:pt x="7847" y="2882"/>
                      <a:pt x="7787" y="2846"/>
                    </a:cubicBezTo>
                    <a:cubicBezTo>
                      <a:pt x="7775" y="2822"/>
                      <a:pt x="7775" y="2810"/>
                      <a:pt x="7787" y="2786"/>
                    </a:cubicBezTo>
                    <a:lnTo>
                      <a:pt x="7787" y="2786"/>
                    </a:lnTo>
                    <a:cubicBezTo>
                      <a:pt x="7780" y="2801"/>
                      <a:pt x="7769" y="2807"/>
                      <a:pt x="7757" y="2807"/>
                    </a:cubicBezTo>
                    <a:cubicBezTo>
                      <a:pt x="7720" y="2807"/>
                      <a:pt x="7667" y="2760"/>
                      <a:pt x="7628" y="2760"/>
                    </a:cubicBezTo>
                    <a:cubicBezTo>
                      <a:pt x="7616" y="2760"/>
                      <a:pt x="7605" y="2764"/>
                      <a:pt x="7597" y="2774"/>
                    </a:cubicBezTo>
                    <a:cubicBezTo>
                      <a:pt x="7621" y="2739"/>
                      <a:pt x="7514" y="2679"/>
                      <a:pt x="7490" y="2655"/>
                    </a:cubicBezTo>
                    <a:cubicBezTo>
                      <a:pt x="7466" y="2643"/>
                      <a:pt x="7430" y="2632"/>
                      <a:pt x="7406" y="2632"/>
                    </a:cubicBezTo>
                    <a:cubicBezTo>
                      <a:pt x="7406" y="2632"/>
                      <a:pt x="7359" y="2655"/>
                      <a:pt x="7359" y="2655"/>
                    </a:cubicBezTo>
                    <a:cubicBezTo>
                      <a:pt x="7359" y="2643"/>
                      <a:pt x="7394" y="2584"/>
                      <a:pt x="7406" y="2560"/>
                    </a:cubicBezTo>
                    <a:cubicBezTo>
                      <a:pt x="7371" y="2560"/>
                      <a:pt x="7335" y="2560"/>
                      <a:pt x="7323" y="2584"/>
                    </a:cubicBezTo>
                    <a:cubicBezTo>
                      <a:pt x="7305" y="2602"/>
                      <a:pt x="7279" y="2628"/>
                      <a:pt x="7247" y="2628"/>
                    </a:cubicBezTo>
                    <a:cubicBezTo>
                      <a:pt x="7237" y="2628"/>
                      <a:pt x="7227" y="2625"/>
                      <a:pt x="7216" y="2620"/>
                    </a:cubicBezTo>
                    <a:cubicBezTo>
                      <a:pt x="7228" y="2596"/>
                      <a:pt x="7275" y="2548"/>
                      <a:pt x="7263" y="2536"/>
                    </a:cubicBezTo>
                    <a:cubicBezTo>
                      <a:pt x="7263" y="2526"/>
                      <a:pt x="7253" y="2523"/>
                      <a:pt x="7240" y="2523"/>
                    </a:cubicBezTo>
                    <a:cubicBezTo>
                      <a:pt x="7222" y="2523"/>
                      <a:pt x="7199" y="2529"/>
                      <a:pt x="7192" y="2536"/>
                    </a:cubicBezTo>
                    <a:cubicBezTo>
                      <a:pt x="7168" y="2524"/>
                      <a:pt x="7144" y="2513"/>
                      <a:pt x="7121" y="2489"/>
                    </a:cubicBezTo>
                    <a:cubicBezTo>
                      <a:pt x="7121" y="2477"/>
                      <a:pt x="7109" y="2429"/>
                      <a:pt x="7097" y="2429"/>
                    </a:cubicBezTo>
                    <a:cubicBezTo>
                      <a:pt x="7094" y="2428"/>
                      <a:pt x="7091" y="2427"/>
                      <a:pt x="7088" y="2427"/>
                    </a:cubicBezTo>
                    <a:cubicBezTo>
                      <a:pt x="7068" y="2427"/>
                      <a:pt x="7040" y="2448"/>
                      <a:pt x="7019" y="2448"/>
                    </a:cubicBezTo>
                    <a:cubicBezTo>
                      <a:pt x="7012" y="2448"/>
                      <a:pt x="7006" y="2446"/>
                      <a:pt x="7002" y="2441"/>
                    </a:cubicBezTo>
                    <a:cubicBezTo>
                      <a:pt x="6990" y="2429"/>
                      <a:pt x="7002" y="2417"/>
                      <a:pt x="6990" y="2405"/>
                    </a:cubicBezTo>
                    <a:cubicBezTo>
                      <a:pt x="6978" y="2393"/>
                      <a:pt x="6966" y="2382"/>
                      <a:pt x="6942" y="2370"/>
                    </a:cubicBezTo>
                    <a:cubicBezTo>
                      <a:pt x="6906" y="2346"/>
                      <a:pt x="6871" y="2334"/>
                      <a:pt x="6823" y="2322"/>
                    </a:cubicBezTo>
                    <a:cubicBezTo>
                      <a:pt x="6787" y="2298"/>
                      <a:pt x="6787" y="2262"/>
                      <a:pt x="6752" y="2262"/>
                    </a:cubicBezTo>
                    <a:cubicBezTo>
                      <a:pt x="6728" y="2262"/>
                      <a:pt x="6716" y="2262"/>
                      <a:pt x="6704" y="2286"/>
                    </a:cubicBezTo>
                    <a:cubicBezTo>
                      <a:pt x="6728" y="2239"/>
                      <a:pt x="6740" y="2215"/>
                      <a:pt x="6680" y="2179"/>
                    </a:cubicBezTo>
                    <a:lnTo>
                      <a:pt x="6668" y="2215"/>
                    </a:lnTo>
                    <a:cubicBezTo>
                      <a:pt x="6635" y="2192"/>
                      <a:pt x="6527" y="2107"/>
                      <a:pt x="6485" y="2107"/>
                    </a:cubicBezTo>
                    <a:cubicBezTo>
                      <a:pt x="6482" y="2107"/>
                      <a:pt x="6480" y="2107"/>
                      <a:pt x="6478" y="2108"/>
                    </a:cubicBezTo>
                    <a:cubicBezTo>
                      <a:pt x="6478" y="2108"/>
                      <a:pt x="6478" y="2160"/>
                      <a:pt x="6455" y="2160"/>
                    </a:cubicBezTo>
                    <a:cubicBezTo>
                      <a:pt x="6451" y="2160"/>
                      <a:pt x="6447" y="2159"/>
                      <a:pt x="6442" y="2155"/>
                    </a:cubicBezTo>
                    <a:cubicBezTo>
                      <a:pt x="6406" y="2143"/>
                      <a:pt x="6406" y="2096"/>
                      <a:pt x="6382" y="2072"/>
                    </a:cubicBezTo>
                    <a:cubicBezTo>
                      <a:pt x="6323" y="2001"/>
                      <a:pt x="6251" y="1953"/>
                      <a:pt x="6168" y="1917"/>
                    </a:cubicBezTo>
                    <a:cubicBezTo>
                      <a:pt x="6144" y="1911"/>
                      <a:pt x="6123" y="1911"/>
                      <a:pt x="6104" y="1911"/>
                    </a:cubicBezTo>
                    <a:cubicBezTo>
                      <a:pt x="6085" y="1911"/>
                      <a:pt x="6067" y="1911"/>
                      <a:pt x="6049" y="1905"/>
                    </a:cubicBezTo>
                    <a:cubicBezTo>
                      <a:pt x="6023" y="1892"/>
                      <a:pt x="6006" y="1887"/>
                      <a:pt x="5993" y="1887"/>
                    </a:cubicBezTo>
                    <a:cubicBezTo>
                      <a:pt x="5971" y="1887"/>
                      <a:pt x="5960" y="1902"/>
                      <a:pt x="5930" y="1917"/>
                    </a:cubicBezTo>
                    <a:cubicBezTo>
                      <a:pt x="5940" y="1907"/>
                      <a:pt x="5905" y="1804"/>
                      <a:pt x="5872" y="1804"/>
                    </a:cubicBezTo>
                    <a:cubicBezTo>
                      <a:pt x="5867" y="1804"/>
                      <a:pt x="5863" y="1806"/>
                      <a:pt x="5859" y="1810"/>
                    </a:cubicBezTo>
                    <a:cubicBezTo>
                      <a:pt x="5811" y="1858"/>
                      <a:pt x="5918" y="1941"/>
                      <a:pt x="5882" y="1965"/>
                    </a:cubicBezTo>
                    <a:lnTo>
                      <a:pt x="5823" y="1858"/>
                    </a:lnTo>
                    <a:cubicBezTo>
                      <a:pt x="5811" y="1823"/>
                      <a:pt x="5777" y="1765"/>
                      <a:pt x="5798" y="1729"/>
                    </a:cubicBezTo>
                    <a:lnTo>
                      <a:pt x="5798" y="1729"/>
                    </a:lnTo>
                    <a:cubicBezTo>
                      <a:pt x="5786" y="1747"/>
                      <a:pt x="5772" y="1753"/>
                      <a:pt x="5757" y="1753"/>
                    </a:cubicBezTo>
                    <a:cubicBezTo>
                      <a:pt x="5725" y="1753"/>
                      <a:pt x="5688" y="1727"/>
                      <a:pt x="5656" y="1727"/>
                    </a:cubicBezTo>
                    <a:cubicBezTo>
                      <a:pt x="5597" y="1703"/>
                      <a:pt x="5597" y="1691"/>
                      <a:pt x="5620" y="1655"/>
                    </a:cubicBezTo>
                    <a:cubicBezTo>
                      <a:pt x="5644" y="1620"/>
                      <a:pt x="5597" y="1620"/>
                      <a:pt x="5597" y="1596"/>
                    </a:cubicBezTo>
                    <a:lnTo>
                      <a:pt x="5549" y="1703"/>
                    </a:lnTo>
                    <a:cubicBezTo>
                      <a:pt x="5489" y="1679"/>
                      <a:pt x="5525" y="1584"/>
                      <a:pt x="5513" y="1584"/>
                    </a:cubicBezTo>
                    <a:cubicBezTo>
                      <a:pt x="5494" y="1584"/>
                      <a:pt x="5460" y="1594"/>
                      <a:pt x="5430" y="1594"/>
                    </a:cubicBezTo>
                    <a:cubicBezTo>
                      <a:pt x="5404" y="1594"/>
                      <a:pt x="5381" y="1587"/>
                      <a:pt x="5370" y="1560"/>
                    </a:cubicBezTo>
                    <a:cubicBezTo>
                      <a:pt x="5340" y="1520"/>
                      <a:pt x="5258" y="1445"/>
                      <a:pt x="5205" y="1445"/>
                    </a:cubicBezTo>
                    <a:cubicBezTo>
                      <a:pt x="5196" y="1445"/>
                      <a:pt x="5187" y="1447"/>
                      <a:pt x="5180" y="1453"/>
                    </a:cubicBezTo>
                    <a:cubicBezTo>
                      <a:pt x="5176" y="1457"/>
                      <a:pt x="5170" y="1459"/>
                      <a:pt x="5164" y="1459"/>
                    </a:cubicBezTo>
                    <a:cubicBezTo>
                      <a:pt x="5136" y="1459"/>
                      <a:pt x="5090" y="1427"/>
                      <a:pt x="5060" y="1427"/>
                    </a:cubicBezTo>
                    <a:cubicBezTo>
                      <a:pt x="5056" y="1427"/>
                      <a:pt x="5052" y="1428"/>
                      <a:pt x="5049" y="1429"/>
                    </a:cubicBezTo>
                    <a:cubicBezTo>
                      <a:pt x="5039" y="1432"/>
                      <a:pt x="5030" y="1433"/>
                      <a:pt x="5023" y="1433"/>
                    </a:cubicBezTo>
                    <a:cubicBezTo>
                      <a:pt x="4973" y="1433"/>
                      <a:pt x="4998" y="1367"/>
                      <a:pt x="4977" y="1346"/>
                    </a:cubicBezTo>
                    <a:cubicBezTo>
                      <a:pt x="4964" y="1337"/>
                      <a:pt x="4951" y="1335"/>
                      <a:pt x="4938" y="1335"/>
                    </a:cubicBezTo>
                    <a:cubicBezTo>
                      <a:pt x="4923" y="1335"/>
                      <a:pt x="4909" y="1337"/>
                      <a:pt x="4895" y="1337"/>
                    </a:cubicBezTo>
                    <a:cubicBezTo>
                      <a:pt x="4887" y="1337"/>
                      <a:pt x="4878" y="1336"/>
                      <a:pt x="4870" y="1334"/>
                    </a:cubicBezTo>
                    <a:cubicBezTo>
                      <a:pt x="4835" y="1322"/>
                      <a:pt x="4847" y="1298"/>
                      <a:pt x="4858" y="1286"/>
                    </a:cubicBezTo>
                    <a:cubicBezTo>
                      <a:pt x="4876" y="1269"/>
                      <a:pt x="4836" y="1258"/>
                      <a:pt x="4813" y="1258"/>
                    </a:cubicBezTo>
                    <a:cubicBezTo>
                      <a:pt x="4805" y="1258"/>
                      <a:pt x="4799" y="1259"/>
                      <a:pt x="4799" y="1262"/>
                    </a:cubicBezTo>
                    <a:cubicBezTo>
                      <a:pt x="4763" y="1262"/>
                      <a:pt x="4763" y="1250"/>
                      <a:pt x="4751" y="1239"/>
                    </a:cubicBezTo>
                    <a:cubicBezTo>
                      <a:pt x="4747" y="1235"/>
                      <a:pt x="4743" y="1234"/>
                      <a:pt x="4739" y="1234"/>
                    </a:cubicBezTo>
                    <a:cubicBezTo>
                      <a:pt x="4712" y="1234"/>
                      <a:pt x="4698" y="1304"/>
                      <a:pt x="4685" y="1304"/>
                    </a:cubicBezTo>
                    <a:cubicBezTo>
                      <a:pt x="4679" y="1304"/>
                      <a:pt x="4674" y="1293"/>
                      <a:pt x="4668" y="1262"/>
                    </a:cubicBezTo>
                    <a:cubicBezTo>
                      <a:pt x="4659" y="1216"/>
                      <a:pt x="4612" y="1183"/>
                      <a:pt x="4564" y="1183"/>
                    </a:cubicBezTo>
                    <a:cubicBezTo>
                      <a:pt x="4551" y="1183"/>
                      <a:pt x="4538" y="1186"/>
                      <a:pt x="4525" y="1191"/>
                    </a:cubicBezTo>
                    <a:cubicBezTo>
                      <a:pt x="4504" y="1199"/>
                      <a:pt x="4486" y="1205"/>
                      <a:pt x="4472" y="1205"/>
                    </a:cubicBezTo>
                    <a:cubicBezTo>
                      <a:pt x="4445" y="1205"/>
                      <a:pt x="4430" y="1186"/>
                      <a:pt x="4430" y="1131"/>
                    </a:cubicBezTo>
                    <a:cubicBezTo>
                      <a:pt x="4430" y="1084"/>
                      <a:pt x="4275" y="1108"/>
                      <a:pt x="4275" y="1060"/>
                    </a:cubicBezTo>
                    <a:cubicBezTo>
                      <a:pt x="4275" y="1086"/>
                      <a:pt x="4218" y="1105"/>
                      <a:pt x="4180" y="1105"/>
                    </a:cubicBezTo>
                    <a:cubicBezTo>
                      <a:pt x="4148" y="1105"/>
                      <a:pt x="4130" y="1092"/>
                      <a:pt x="4168" y="1060"/>
                    </a:cubicBezTo>
                    <a:cubicBezTo>
                      <a:pt x="4186" y="1018"/>
                      <a:pt x="4171" y="1009"/>
                      <a:pt x="4144" y="1009"/>
                    </a:cubicBezTo>
                    <a:cubicBezTo>
                      <a:pt x="4124" y="1009"/>
                      <a:pt x="4097" y="1014"/>
                      <a:pt x="4072" y="1014"/>
                    </a:cubicBezTo>
                    <a:cubicBezTo>
                      <a:pt x="4064" y="1014"/>
                      <a:pt x="4056" y="1014"/>
                      <a:pt x="4049" y="1012"/>
                    </a:cubicBezTo>
                    <a:cubicBezTo>
                      <a:pt x="4013" y="1000"/>
                      <a:pt x="3989" y="989"/>
                      <a:pt x="3954" y="965"/>
                    </a:cubicBezTo>
                    <a:cubicBezTo>
                      <a:pt x="3942" y="953"/>
                      <a:pt x="3954" y="941"/>
                      <a:pt x="3942" y="929"/>
                    </a:cubicBezTo>
                    <a:cubicBezTo>
                      <a:pt x="3927" y="922"/>
                      <a:pt x="3873" y="910"/>
                      <a:pt x="3833" y="910"/>
                    </a:cubicBezTo>
                    <a:cubicBezTo>
                      <a:pt x="3814" y="910"/>
                      <a:pt x="3799" y="913"/>
                      <a:pt x="3791" y="919"/>
                    </a:cubicBezTo>
                    <a:lnTo>
                      <a:pt x="3791" y="919"/>
                    </a:lnTo>
                    <a:cubicBezTo>
                      <a:pt x="3801" y="896"/>
                      <a:pt x="3804" y="868"/>
                      <a:pt x="3763" y="858"/>
                    </a:cubicBezTo>
                    <a:cubicBezTo>
                      <a:pt x="3749" y="850"/>
                      <a:pt x="3735" y="849"/>
                      <a:pt x="3722" y="849"/>
                    </a:cubicBezTo>
                    <a:cubicBezTo>
                      <a:pt x="3708" y="849"/>
                      <a:pt x="3696" y="851"/>
                      <a:pt x="3687" y="851"/>
                    </a:cubicBezTo>
                    <a:cubicBezTo>
                      <a:pt x="3675" y="851"/>
                      <a:pt x="3668" y="848"/>
                      <a:pt x="3668" y="834"/>
                    </a:cubicBezTo>
                    <a:cubicBezTo>
                      <a:pt x="3668" y="834"/>
                      <a:pt x="3632" y="834"/>
                      <a:pt x="3632" y="846"/>
                    </a:cubicBezTo>
                    <a:cubicBezTo>
                      <a:pt x="3629" y="849"/>
                      <a:pt x="3625" y="851"/>
                      <a:pt x="3622" y="851"/>
                    </a:cubicBezTo>
                    <a:cubicBezTo>
                      <a:pt x="3613" y="851"/>
                      <a:pt x="3605" y="842"/>
                      <a:pt x="3596" y="834"/>
                    </a:cubicBezTo>
                    <a:cubicBezTo>
                      <a:pt x="3566" y="811"/>
                      <a:pt x="3532" y="780"/>
                      <a:pt x="3501" y="780"/>
                    </a:cubicBezTo>
                    <a:cubicBezTo>
                      <a:pt x="3483" y="780"/>
                      <a:pt x="3467" y="791"/>
                      <a:pt x="3453" y="822"/>
                    </a:cubicBezTo>
                    <a:cubicBezTo>
                      <a:pt x="3453" y="811"/>
                      <a:pt x="3484" y="749"/>
                      <a:pt x="3451" y="749"/>
                    </a:cubicBezTo>
                    <a:cubicBezTo>
                      <a:pt x="3448" y="749"/>
                      <a:pt x="3445" y="749"/>
                      <a:pt x="3442" y="750"/>
                    </a:cubicBezTo>
                    <a:cubicBezTo>
                      <a:pt x="3418" y="762"/>
                      <a:pt x="3409" y="768"/>
                      <a:pt x="3400" y="768"/>
                    </a:cubicBezTo>
                    <a:cubicBezTo>
                      <a:pt x="3391" y="768"/>
                      <a:pt x="3382" y="762"/>
                      <a:pt x="3358" y="750"/>
                    </a:cubicBezTo>
                    <a:lnTo>
                      <a:pt x="3358" y="750"/>
                    </a:lnTo>
                    <a:cubicBezTo>
                      <a:pt x="3360" y="751"/>
                      <a:pt x="3362" y="752"/>
                      <a:pt x="3364" y="752"/>
                    </a:cubicBezTo>
                    <a:cubicBezTo>
                      <a:pt x="3384" y="752"/>
                      <a:pt x="3391" y="702"/>
                      <a:pt x="3358" y="691"/>
                    </a:cubicBezTo>
                    <a:cubicBezTo>
                      <a:pt x="3323" y="679"/>
                      <a:pt x="3287" y="667"/>
                      <a:pt x="3263" y="667"/>
                    </a:cubicBezTo>
                    <a:cubicBezTo>
                      <a:pt x="3192" y="667"/>
                      <a:pt x="3180" y="667"/>
                      <a:pt x="3168" y="715"/>
                    </a:cubicBezTo>
                    <a:cubicBezTo>
                      <a:pt x="3108" y="703"/>
                      <a:pt x="3120" y="691"/>
                      <a:pt x="3108" y="655"/>
                    </a:cubicBezTo>
                    <a:cubicBezTo>
                      <a:pt x="3096" y="667"/>
                      <a:pt x="3072" y="691"/>
                      <a:pt x="3061" y="703"/>
                    </a:cubicBezTo>
                    <a:cubicBezTo>
                      <a:pt x="3072" y="655"/>
                      <a:pt x="3072" y="619"/>
                      <a:pt x="3072" y="572"/>
                    </a:cubicBezTo>
                    <a:lnTo>
                      <a:pt x="3072" y="572"/>
                    </a:lnTo>
                    <a:cubicBezTo>
                      <a:pt x="3037" y="584"/>
                      <a:pt x="3001" y="596"/>
                      <a:pt x="2965" y="619"/>
                    </a:cubicBezTo>
                    <a:cubicBezTo>
                      <a:pt x="2948" y="630"/>
                      <a:pt x="2930" y="634"/>
                      <a:pt x="2913" y="634"/>
                    </a:cubicBezTo>
                    <a:cubicBezTo>
                      <a:pt x="2872" y="634"/>
                      <a:pt x="2832" y="609"/>
                      <a:pt x="2799" y="584"/>
                    </a:cubicBezTo>
                    <a:cubicBezTo>
                      <a:pt x="2773" y="566"/>
                      <a:pt x="2715" y="530"/>
                      <a:pt x="2676" y="530"/>
                    </a:cubicBezTo>
                    <a:cubicBezTo>
                      <a:pt x="2662" y="530"/>
                      <a:pt x="2650" y="535"/>
                      <a:pt x="2644" y="548"/>
                    </a:cubicBezTo>
                    <a:cubicBezTo>
                      <a:pt x="2632" y="584"/>
                      <a:pt x="2620" y="619"/>
                      <a:pt x="2608" y="655"/>
                    </a:cubicBezTo>
                    <a:cubicBezTo>
                      <a:pt x="2561" y="643"/>
                      <a:pt x="2596" y="584"/>
                      <a:pt x="2608" y="560"/>
                    </a:cubicBezTo>
                    <a:lnTo>
                      <a:pt x="2608" y="560"/>
                    </a:lnTo>
                    <a:cubicBezTo>
                      <a:pt x="2606" y="563"/>
                      <a:pt x="2604" y="565"/>
                      <a:pt x="2601" y="565"/>
                    </a:cubicBezTo>
                    <a:cubicBezTo>
                      <a:pt x="2584" y="565"/>
                      <a:pt x="2550" y="509"/>
                      <a:pt x="2561" y="488"/>
                    </a:cubicBezTo>
                    <a:cubicBezTo>
                      <a:pt x="2572" y="465"/>
                      <a:pt x="2584" y="441"/>
                      <a:pt x="2549" y="429"/>
                    </a:cubicBezTo>
                    <a:lnTo>
                      <a:pt x="2513" y="548"/>
                    </a:lnTo>
                    <a:cubicBezTo>
                      <a:pt x="2524" y="481"/>
                      <a:pt x="2366" y="435"/>
                      <a:pt x="2308" y="410"/>
                    </a:cubicBezTo>
                    <a:lnTo>
                      <a:pt x="2308" y="410"/>
                    </a:lnTo>
                    <a:cubicBezTo>
                      <a:pt x="2332" y="424"/>
                      <a:pt x="2322" y="455"/>
                      <a:pt x="2322" y="477"/>
                    </a:cubicBezTo>
                    <a:cubicBezTo>
                      <a:pt x="2260" y="456"/>
                      <a:pt x="2252" y="363"/>
                      <a:pt x="2196" y="363"/>
                    </a:cubicBezTo>
                    <a:cubicBezTo>
                      <a:pt x="2188" y="363"/>
                      <a:pt x="2178" y="365"/>
                      <a:pt x="2168" y="369"/>
                    </a:cubicBezTo>
                    <a:cubicBezTo>
                      <a:pt x="2159" y="378"/>
                      <a:pt x="2124" y="397"/>
                      <a:pt x="2102" y="397"/>
                    </a:cubicBezTo>
                    <a:cubicBezTo>
                      <a:pt x="2091" y="397"/>
                      <a:pt x="2084" y="393"/>
                      <a:pt x="2084" y="381"/>
                    </a:cubicBezTo>
                    <a:cubicBezTo>
                      <a:pt x="2084" y="357"/>
                      <a:pt x="2156" y="322"/>
                      <a:pt x="2108" y="310"/>
                    </a:cubicBezTo>
                    <a:cubicBezTo>
                      <a:pt x="2098" y="307"/>
                      <a:pt x="2088" y="306"/>
                      <a:pt x="2079" y="306"/>
                    </a:cubicBezTo>
                    <a:cubicBezTo>
                      <a:pt x="2054" y="306"/>
                      <a:pt x="2030" y="313"/>
                      <a:pt x="2000" y="313"/>
                    </a:cubicBezTo>
                    <a:cubicBezTo>
                      <a:pt x="1989" y="313"/>
                      <a:pt x="1978" y="312"/>
                      <a:pt x="1965" y="310"/>
                    </a:cubicBezTo>
                    <a:cubicBezTo>
                      <a:pt x="1918" y="286"/>
                      <a:pt x="1882" y="262"/>
                      <a:pt x="1834" y="238"/>
                    </a:cubicBezTo>
                    <a:cubicBezTo>
                      <a:pt x="1829" y="237"/>
                      <a:pt x="1823" y="237"/>
                      <a:pt x="1818" y="237"/>
                    </a:cubicBezTo>
                    <a:cubicBezTo>
                      <a:pt x="1765" y="237"/>
                      <a:pt x="1722" y="287"/>
                      <a:pt x="1787" y="298"/>
                    </a:cubicBezTo>
                    <a:cubicBezTo>
                      <a:pt x="1751" y="298"/>
                      <a:pt x="1715" y="286"/>
                      <a:pt x="1691" y="274"/>
                    </a:cubicBezTo>
                    <a:cubicBezTo>
                      <a:pt x="1656" y="250"/>
                      <a:pt x="1644" y="227"/>
                      <a:pt x="1620" y="215"/>
                    </a:cubicBezTo>
                    <a:cubicBezTo>
                      <a:pt x="1615" y="205"/>
                      <a:pt x="1608" y="201"/>
                      <a:pt x="1600" y="201"/>
                    </a:cubicBezTo>
                    <a:cubicBezTo>
                      <a:pt x="1590" y="201"/>
                      <a:pt x="1579" y="208"/>
                      <a:pt x="1572" y="215"/>
                    </a:cubicBezTo>
                    <a:cubicBezTo>
                      <a:pt x="1537" y="215"/>
                      <a:pt x="1537" y="238"/>
                      <a:pt x="1525" y="274"/>
                    </a:cubicBezTo>
                    <a:cubicBezTo>
                      <a:pt x="1536" y="267"/>
                      <a:pt x="1545" y="264"/>
                      <a:pt x="1551" y="264"/>
                    </a:cubicBezTo>
                    <a:cubicBezTo>
                      <a:pt x="1564" y="264"/>
                      <a:pt x="1565" y="278"/>
                      <a:pt x="1548" y="286"/>
                    </a:cubicBezTo>
                    <a:cubicBezTo>
                      <a:pt x="1537" y="292"/>
                      <a:pt x="1522" y="295"/>
                      <a:pt x="1507" y="295"/>
                    </a:cubicBezTo>
                    <a:cubicBezTo>
                      <a:pt x="1492" y="295"/>
                      <a:pt x="1477" y="292"/>
                      <a:pt x="1465" y="286"/>
                    </a:cubicBezTo>
                    <a:cubicBezTo>
                      <a:pt x="1418" y="262"/>
                      <a:pt x="1525" y="215"/>
                      <a:pt x="1465" y="203"/>
                    </a:cubicBezTo>
                    <a:cubicBezTo>
                      <a:pt x="1453" y="203"/>
                      <a:pt x="1409" y="197"/>
                      <a:pt x="1371" y="197"/>
                    </a:cubicBezTo>
                    <a:cubicBezTo>
                      <a:pt x="1334" y="197"/>
                      <a:pt x="1304" y="203"/>
                      <a:pt x="1322" y="227"/>
                    </a:cubicBezTo>
                    <a:cubicBezTo>
                      <a:pt x="1346" y="274"/>
                      <a:pt x="1358" y="274"/>
                      <a:pt x="1322" y="298"/>
                    </a:cubicBezTo>
                    <a:cubicBezTo>
                      <a:pt x="1307" y="303"/>
                      <a:pt x="1293" y="306"/>
                      <a:pt x="1279" y="306"/>
                    </a:cubicBezTo>
                    <a:cubicBezTo>
                      <a:pt x="1259" y="306"/>
                      <a:pt x="1241" y="300"/>
                      <a:pt x="1227" y="286"/>
                    </a:cubicBezTo>
                    <a:cubicBezTo>
                      <a:pt x="1191" y="238"/>
                      <a:pt x="1287" y="143"/>
                      <a:pt x="1263" y="131"/>
                    </a:cubicBezTo>
                    <a:cubicBezTo>
                      <a:pt x="1239" y="119"/>
                      <a:pt x="1203" y="119"/>
                      <a:pt x="1167" y="119"/>
                    </a:cubicBezTo>
                    <a:cubicBezTo>
                      <a:pt x="1132" y="131"/>
                      <a:pt x="1156" y="167"/>
                      <a:pt x="1120" y="179"/>
                    </a:cubicBezTo>
                    <a:cubicBezTo>
                      <a:pt x="1114" y="181"/>
                      <a:pt x="1110" y="182"/>
                      <a:pt x="1106" y="182"/>
                    </a:cubicBezTo>
                    <a:cubicBezTo>
                      <a:pt x="1068" y="182"/>
                      <a:pt x="1089" y="95"/>
                      <a:pt x="1055" y="95"/>
                    </a:cubicBezTo>
                    <a:cubicBezTo>
                      <a:pt x="1053" y="95"/>
                      <a:pt x="1051" y="95"/>
                      <a:pt x="1048" y="96"/>
                    </a:cubicBezTo>
                    <a:cubicBezTo>
                      <a:pt x="1001" y="96"/>
                      <a:pt x="965" y="131"/>
                      <a:pt x="953" y="179"/>
                    </a:cubicBezTo>
                    <a:cubicBezTo>
                      <a:pt x="953" y="155"/>
                      <a:pt x="989" y="119"/>
                      <a:pt x="965" y="84"/>
                    </a:cubicBezTo>
                    <a:cubicBezTo>
                      <a:pt x="941" y="24"/>
                      <a:pt x="894" y="0"/>
                      <a:pt x="834" y="0"/>
                    </a:cubicBezTo>
                    <a:close/>
                    <a:moveTo>
                      <a:pt x="6250" y="3495"/>
                    </a:moveTo>
                    <a:cubicBezTo>
                      <a:pt x="6195" y="3495"/>
                      <a:pt x="6089" y="3542"/>
                      <a:pt x="6109" y="3572"/>
                    </a:cubicBezTo>
                    <a:cubicBezTo>
                      <a:pt x="6120" y="3572"/>
                      <a:pt x="6144" y="3572"/>
                      <a:pt x="6156" y="3584"/>
                    </a:cubicBezTo>
                    <a:cubicBezTo>
                      <a:pt x="6180" y="3596"/>
                      <a:pt x="6192" y="3620"/>
                      <a:pt x="6204" y="3644"/>
                    </a:cubicBezTo>
                    <a:cubicBezTo>
                      <a:pt x="6240" y="3691"/>
                      <a:pt x="6299" y="3727"/>
                      <a:pt x="6359" y="3751"/>
                    </a:cubicBezTo>
                    <a:cubicBezTo>
                      <a:pt x="6363" y="3754"/>
                      <a:pt x="6367" y="3755"/>
                      <a:pt x="6371" y="3755"/>
                    </a:cubicBezTo>
                    <a:cubicBezTo>
                      <a:pt x="6392" y="3755"/>
                      <a:pt x="6400" y="3711"/>
                      <a:pt x="6434" y="3711"/>
                    </a:cubicBezTo>
                    <a:cubicBezTo>
                      <a:pt x="6440" y="3711"/>
                      <a:pt x="6446" y="3712"/>
                      <a:pt x="6454" y="3715"/>
                    </a:cubicBezTo>
                    <a:cubicBezTo>
                      <a:pt x="6478" y="3727"/>
                      <a:pt x="6501" y="3751"/>
                      <a:pt x="6513" y="3786"/>
                    </a:cubicBezTo>
                    <a:cubicBezTo>
                      <a:pt x="6501" y="3810"/>
                      <a:pt x="6501" y="3810"/>
                      <a:pt x="6537" y="3822"/>
                    </a:cubicBezTo>
                    <a:cubicBezTo>
                      <a:pt x="6546" y="3831"/>
                      <a:pt x="6550" y="3835"/>
                      <a:pt x="6553" y="3835"/>
                    </a:cubicBezTo>
                    <a:cubicBezTo>
                      <a:pt x="6559" y="3835"/>
                      <a:pt x="6563" y="3825"/>
                      <a:pt x="6585" y="3810"/>
                    </a:cubicBezTo>
                    <a:cubicBezTo>
                      <a:pt x="6591" y="3807"/>
                      <a:pt x="6598" y="3806"/>
                      <a:pt x="6604" y="3806"/>
                    </a:cubicBezTo>
                    <a:cubicBezTo>
                      <a:pt x="6621" y="3806"/>
                      <a:pt x="6636" y="3817"/>
                      <a:pt x="6644" y="3834"/>
                    </a:cubicBezTo>
                    <a:cubicBezTo>
                      <a:pt x="6656" y="3870"/>
                      <a:pt x="6573" y="3882"/>
                      <a:pt x="6644" y="3929"/>
                    </a:cubicBezTo>
                    <a:cubicBezTo>
                      <a:pt x="6658" y="3936"/>
                      <a:pt x="6684" y="3943"/>
                      <a:pt x="6708" y="3943"/>
                    </a:cubicBezTo>
                    <a:cubicBezTo>
                      <a:pt x="6725" y="3943"/>
                      <a:pt x="6741" y="3939"/>
                      <a:pt x="6752" y="3929"/>
                    </a:cubicBezTo>
                    <a:cubicBezTo>
                      <a:pt x="6763" y="3929"/>
                      <a:pt x="6775" y="3941"/>
                      <a:pt x="6799" y="3953"/>
                    </a:cubicBezTo>
                    <a:cubicBezTo>
                      <a:pt x="6847" y="3965"/>
                      <a:pt x="6906" y="3989"/>
                      <a:pt x="6966" y="4001"/>
                    </a:cubicBezTo>
                    <a:cubicBezTo>
                      <a:pt x="6976" y="4032"/>
                      <a:pt x="6888" y="4036"/>
                      <a:pt x="6857" y="4044"/>
                    </a:cubicBezTo>
                    <a:lnTo>
                      <a:pt x="6857" y="4044"/>
                    </a:lnTo>
                    <a:cubicBezTo>
                      <a:pt x="6857" y="4044"/>
                      <a:pt x="6858" y="4044"/>
                      <a:pt x="6858" y="4044"/>
                    </a:cubicBezTo>
                    <a:cubicBezTo>
                      <a:pt x="6898" y="4044"/>
                      <a:pt x="7028" y="4108"/>
                      <a:pt x="7049" y="4108"/>
                    </a:cubicBezTo>
                    <a:cubicBezTo>
                      <a:pt x="7053" y="4106"/>
                      <a:pt x="7058" y="4105"/>
                      <a:pt x="7063" y="4105"/>
                    </a:cubicBezTo>
                    <a:cubicBezTo>
                      <a:pt x="7085" y="4105"/>
                      <a:pt x="7111" y="4126"/>
                      <a:pt x="7121" y="4156"/>
                    </a:cubicBezTo>
                    <a:cubicBezTo>
                      <a:pt x="7133" y="4203"/>
                      <a:pt x="7156" y="4179"/>
                      <a:pt x="7180" y="4203"/>
                    </a:cubicBezTo>
                    <a:cubicBezTo>
                      <a:pt x="7204" y="4215"/>
                      <a:pt x="7228" y="4227"/>
                      <a:pt x="7228" y="4251"/>
                    </a:cubicBezTo>
                    <a:cubicBezTo>
                      <a:pt x="7240" y="4263"/>
                      <a:pt x="7240" y="4275"/>
                      <a:pt x="7252" y="4275"/>
                    </a:cubicBezTo>
                    <a:cubicBezTo>
                      <a:pt x="7258" y="4278"/>
                      <a:pt x="7264" y="4279"/>
                      <a:pt x="7271" y="4279"/>
                    </a:cubicBezTo>
                    <a:cubicBezTo>
                      <a:pt x="7290" y="4279"/>
                      <a:pt x="7308" y="4266"/>
                      <a:pt x="7299" y="4239"/>
                    </a:cubicBezTo>
                    <a:cubicBezTo>
                      <a:pt x="7299" y="4224"/>
                      <a:pt x="7309" y="4209"/>
                      <a:pt x="7322" y="4209"/>
                    </a:cubicBezTo>
                    <a:cubicBezTo>
                      <a:pt x="7329" y="4209"/>
                      <a:pt x="7338" y="4214"/>
                      <a:pt x="7347" y="4227"/>
                    </a:cubicBezTo>
                    <a:cubicBezTo>
                      <a:pt x="7371" y="4251"/>
                      <a:pt x="7347" y="4287"/>
                      <a:pt x="7371" y="4310"/>
                    </a:cubicBezTo>
                    <a:cubicBezTo>
                      <a:pt x="7406" y="4334"/>
                      <a:pt x="7442" y="4346"/>
                      <a:pt x="7478" y="4358"/>
                    </a:cubicBezTo>
                    <a:cubicBezTo>
                      <a:pt x="7490" y="4370"/>
                      <a:pt x="7514" y="4382"/>
                      <a:pt x="7525" y="4406"/>
                    </a:cubicBezTo>
                    <a:cubicBezTo>
                      <a:pt x="7525" y="4418"/>
                      <a:pt x="7537" y="4429"/>
                      <a:pt x="7537" y="4441"/>
                    </a:cubicBezTo>
                    <a:cubicBezTo>
                      <a:pt x="7551" y="4450"/>
                      <a:pt x="7560" y="4452"/>
                      <a:pt x="7570" y="4452"/>
                    </a:cubicBezTo>
                    <a:cubicBezTo>
                      <a:pt x="7580" y="4452"/>
                      <a:pt x="7588" y="4450"/>
                      <a:pt x="7600" y="4450"/>
                    </a:cubicBezTo>
                    <a:cubicBezTo>
                      <a:pt x="7606" y="4450"/>
                      <a:pt x="7613" y="4451"/>
                      <a:pt x="7621" y="4453"/>
                    </a:cubicBezTo>
                    <a:cubicBezTo>
                      <a:pt x="7656" y="4477"/>
                      <a:pt x="7644" y="4489"/>
                      <a:pt x="7668" y="4513"/>
                    </a:cubicBezTo>
                    <a:cubicBezTo>
                      <a:pt x="7716" y="4560"/>
                      <a:pt x="7787" y="4596"/>
                      <a:pt x="7859" y="4608"/>
                    </a:cubicBezTo>
                    <a:cubicBezTo>
                      <a:pt x="7895" y="4608"/>
                      <a:pt x="7906" y="4608"/>
                      <a:pt x="7883" y="4644"/>
                    </a:cubicBezTo>
                    <a:cubicBezTo>
                      <a:pt x="7847" y="4644"/>
                      <a:pt x="7883" y="4679"/>
                      <a:pt x="7895" y="4691"/>
                    </a:cubicBezTo>
                    <a:cubicBezTo>
                      <a:pt x="7930" y="4715"/>
                      <a:pt x="7954" y="4739"/>
                      <a:pt x="7990" y="4751"/>
                    </a:cubicBezTo>
                    <a:cubicBezTo>
                      <a:pt x="8025" y="4751"/>
                      <a:pt x="8049" y="4751"/>
                      <a:pt x="8073" y="4787"/>
                    </a:cubicBezTo>
                    <a:cubicBezTo>
                      <a:pt x="8049" y="4822"/>
                      <a:pt x="8133" y="4858"/>
                      <a:pt x="8168" y="4870"/>
                    </a:cubicBezTo>
                    <a:cubicBezTo>
                      <a:pt x="8173" y="4872"/>
                      <a:pt x="8181" y="4873"/>
                      <a:pt x="8190" y="4873"/>
                    </a:cubicBezTo>
                    <a:cubicBezTo>
                      <a:pt x="8215" y="4873"/>
                      <a:pt x="8249" y="4866"/>
                      <a:pt x="8266" y="4866"/>
                    </a:cubicBezTo>
                    <a:cubicBezTo>
                      <a:pt x="8272" y="4866"/>
                      <a:pt x="8276" y="4867"/>
                      <a:pt x="8276" y="4870"/>
                    </a:cubicBezTo>
                    <a:cubicBezTo>
                      <a:pt x="8264" y="4918"/>
                      <a:pt x="8287" y="4965"/>
                      <a:pt x="8323" y="4989"/>
                    </a:cubicBezTo>
                    <a:cubicBezTo>
                      <a:pt x="8383" y="5049"/>
                      <a:pt x="8454" y="5096"/>
                      <a:pt x="8537" y="5156"/>
                    </a:cubicBezTo>
                    <a:cubicBezTo>
                      <a:pt x="8561" y="5168"/>
                      <a:pt x="8597" y="5179"/>
                      <a:pt x="8621" y="5191"/>
                    </a:cubicBezTo>
                    <a:cubicBezTo>
                      <a:pt x="8633" y="5197"/>
                      <a:pt x="8645" y="5197"/>
                      <a:pt x="8655" y="5197"/>
                    </a:cubicBezTo>
                    <a:cubicBezTo>
                      <a:pt x="8665" y="5197"/>
                      <a:pt x="8674" y="5197"/>
                      <a:pt x="8680" y="5203"/>
                    </a:cubicBezTo>
                    <a:cubicBezTo>
                      <a:pt x="8692" y="5215"/>
                      <a:pt x="8692" y="5275"/>
                      <a:pt x="8704" y="5287"/>
                    </a:cubicBezTo>
                    <a:cubicBezTo>
                      <a:pt x="8716" y="5322"/>
                      <a:pt x="8728" y="5346"/>
                      <a:pt x="8752" y="5370"/>
                    </a:cubicBezTo>
                    <a:cubicBezTo>
                      <a:pt x="8774" y="5385"/>
                      <a:pt x="8797" y="5400"/>
                      <a:pt x="8817" y="5400"/>
                    </a:cubicBezTo>
                    <a:cubicBezTo>
                      <a:pt x="8827" y="5400"/>
                      <a:pt x="8836" y="5396"/>
                      <a:pt x="8844" y="5386"/>
                    </a:cubicBezTo>
                    <a:lnTo>
                      <a:pt x="8844" y="5386"/>
                    </a:lnTo>
                    <a:cubicBezTo>
                      <a:pt x="8835" y="5407"/>
                      <a:pt x="8932" y="5418"/>
                      <a:pt x="8954" y="5430"/>
                    </a:cubicBezTo>
                    <a:cubicBezTo>
                      <a:pt x="8966" y="5441"/>
                      <a:pt x="8966" y="5501"/>
                      <a:pt x="8990" y="5525"/>
                    </a:cubicBezTo>
                    <a:cubicBezTo>
                      <a:pt x="9014" y="5560"/>
                      <a:pt x="9038" y="5584"/>
                      <a:pt x="9073" y="5596"/>
                    </a:cubicBezTo>
                    <a:cubicBezTo>
                      <a:pt x="9078" y="5598"/>
                      <a:pt x="9083" y="5599"/>
                      <a:pt x="9087" y="5599"/>
                    </a:cubicBezTo>
                    <a:cubicBezTo>
                      <a:pt x="9112" y="5599"/>
                      <a:pt x="9123" y="5571"/>
                      <a:pt x="9133" y="5560"/>
                    </a:cubicBezTo>
                    <a:cubicBezTo>
                      <a:pt x="9157" y="5572"/>
                      <a:pt x="9168" y="5584"/>
                      <a:pt x="9180" y="5596"/>
                    </a:cubicBezTo>
                    <a:cubicBezTo>
                      <a:pt x="9180" y="5608"/>
                      <a:pt x="9168" y="5608"/>
                      <a:pt x="9168" y="5620"/>
                    </a:cubicBezTo>
                    <a:cubicBezTo>
                      <a:pt x="9168" y="5632"/>
                      <a:pt x="9204" y="5656"/>
                      <a:pt x="9216" y="5656"/>
                    </a:cubicBezTo>
                    <a:cubicBezTo>
                      <a:pt x="9216" y="5668"/>
                      <a:pt x="9216" y="5691"/>
                      <a:pt x="9216" y="5703"/>
                    </a:cubicBezTo>
                    <a:cubicBezTo>
                      <a:pt x="9240" y="5727"/>
                      <a:pt x="9252" y="5739"/>
                      <a:pt x="9276" y="5751"/>
                    </a:cubicBezTo>
                    <a:cubicBezTo>
                      <a:pt x="9323" y="5775"/>
                      <a:pt x="9371" y="5799"/>
                      <a:pt x="9430" y="5799"/>
                    </a:cubicBezTo>
                    <a:cubicBezTo>
                      <a:pt x="9499" y="5821"/>
                      <a:pt x="9469" y="5833"/>
                      <a:pt x="9445" y="5866"/>
                    </a:cubicBezTo>
                    <a:lnTo>
                      <a:pt x="9445" y="5866"/>
                    </a:lnTo>
                    <a:cubicBezTo>
                      <a:pt x="9447" y="5864"/>
                      <a:pt x="9449" y="5863"/>
                      <a:pt x="9451" y="5863"/>
                    </a:cubicBezTo>
                    <a:cubicBezTo>
                      <a:pt x="9464" y="5863"/>
                      <a:pt x="9483" y="5894"/>
                      <a:pt x="9502" y="5894"/>
                    </a:cubicBezTo>
                    <a:cubicBezTo>
                      <a:pt x="9526" y="5882"/>
                      <a:pt x="9526" y="5870"/>
                      <a:pt x="9538" y="5870"/>
                    </a:cubicBezTo>
                    <a:cubicBezTo>
                      <a:pt x="9538" y="5870"/>
                      <a:pt x="9526" y="5918"/>
                      <a:pt x="9549" y="5930"/>
                    </a:cubicBezTo>
                    <a:cubicBezTo>
                      <a:pt x="9561" y="5953"/>
                      <a:pt x="9621" y="5941"/>
                      <a:pt x="9645" y="5953"/>
                    </a:cubicBezTo>
                    <a:cubicBezTo>
                      <a:pt x="9671" y="5971"/>
                      <a:pt x="9659" y="5982"/>
                      <a:pt x="9646" y="5982"/>
                    </a:cubicBezTo>
                    <a:cubicBezTo>
                      <a:pt x="9641" y="5982"/>
                      <a:pt x="9636" y="5980"/>
                      <a:pt x="9633" y="5977"/>
                    </a:cubicBezTo>
                    <a:cubicBezTo>
                      <a:pt x="9609" y="5977"/>
                      <a:pt x="9561" y="6025"/>
                      <a:pt x="9609" y="6049"/>
                    </a:cubicBezTo>
                    <a:cubicBezTo>
                      <a:pt x="9630" y="6056"/>
                      <a:pt x="9658" y="6062"/>
                      <a:pt x="9686" y="6062"/>
                    </a:cubicBezTo>
                    <a:cubicBezTo>
                      <a:pt x="9706" y="6062"/>
                      <a:pt x="9725" y="6059"/>
                      <a:pt x="9740" y="6049"/>
                    </a:cubicBezTo>
                    <a:lnTo>
                      <a:pt x="9740" y="6049"/>
                    </a:lnTo>
                    <a:cubicBezTo>
                      <a:pt x="9669" y="6120"/>
                      <a:pt x="9966" y="6239"/>
                      <a:pt x="9919" y="6299"/>
                    </a:cubicBezTo>
                    <a:cubicBezTo>
                      <a:pt x="9930" y="6370"/>
                      <a:pt x="10002" y="6358"/>
                      <a:pt x="10061" y="6394"/>
                    </a:cubicBezTo>
                    <a:cubicBezTo>
                      <a:pt x="10097" y="6430"/>
                      <a:pt x="10133" y="6453"/>
                      <a:pt x="10169" y="6489"/>
                    </a:cubicBezTo>
                    <a:cubicBezTo>
                      <a:pt x="10228" y="6537"/>
                      <a:pt x="10288" y="6561"/>
                      <a:pt x="10323" y="6596"/>
                    </a:cubicBezTo>
                    <a:cubicBezTo>
                      <a:pt x="10359" y="6632"/>
                      <a:pt x="10347" y="6656"/>
                      <a:pt x="10395" y="6703"/>
                    </a:cubicBezTo>
                    <a:cubicBezTo>
                      <a:pt x="10407" y="6715"/>
                      <a:pt x="10442" y="6739"/>
                      <a:pt x="10454" y="6739"/>
                    </a:cubicBezTo>
                    <a:cubicBezTo>
                      <a:pt x="10473" y="6739"/>
                      <a:pt x="10477" y="6724"/>
                      <a:pt x="10490" y="6724"/>
                    </a:cubicBezTo>
                    <a:cubicBezTo>
                      <a:pt x="10493" y="6724"/>
                      <a:pt x="10497" y="6725"/>
                      <a:pt x="10502" y="6727"/>
                    </a:cubicBezTo>
                    <a:cubicBezTo>
                      <a:pt x="10514" y="6750"/>
                      <a:pt x="10503" y="6807"/>
                      <a:pt x="10480" y="6832"/>
                    </a:cubicBezTo>
                    <a:lnTo>
                      <a:pt x="10480" y="6832"/>
                    </a:lnTo>
                    <a:cubicBezTo>
                      <a:pt x="10483" y="6830"/>
                      <a:pt x="10486" y="6829"/>
                      <a:pt x="10490" y="6829"/>
                    </a:cubicBezTo>
                    <a:cubicBezTo>
                      <a:pt x="10554" y="6829"/>
                      <a:pt x="10790" y="7076"/>
                      <a:pt x="10823" y="7120"/>
                    </a:cubicBezTo>
                    <a:cubicBezTo>
                      <a:pt x="10859" y="7156"/>
                      <a:pt x="10883" y="7215"/>
                      <a:pt x="10919" y="7251"/>
                    </a:cubicBezTo>
                    <a:cubicBezTo>
                      <a:pt x="10966" y="7287"/>
                      <a:pt x="11002" y="7311"/>
                      <a:pt x="11050" y="7335"/>
                    </a:cubicBezTo>
                    <a:cubicBezTo>
                      <a:pt x="11062" y="7335"/>
                      <a:pt x="11157" y="7335"/>
                      <a:pt x="11133" y="7311"/>
                    </a:cubicBezTo>
                    <a:lnTo>
                      <a:pt x="11133" y="7311"/>
                    </a:lnTo>
                    <a:cubicBezTo>
                      <a:pt x="11169" y="7335"/>
                      <a:pt x="11085" y="7382"/>
                      <a:pt x="11145" y="7406"/>
                    </a:cubicBezTo>
                    <a:cubicBezTo>
                      <a:pt x="11157" y="7406"/>
                      <a:pt x="11228" y="7418"/>
                      <a:pt x="11228" y="7442"/>
                    </a:cubicBezTo>
                    <a:cubicBezTo>
                      <a:pt x="11228" y="7454"/>
                      <a:pt x="11145" y="7454"/>
                      <a:pt x="11169" y="7477"/>
                    </a:cubicBezTo>
                    <a:cubicBezTo>
                      <a:pt x="11196" y="7496"/>
                      <a:pt x="11252" y="7521"/>
                      <a:pt x="11292" y="7521"/>
                    </a:cubicBezTo>
                    <a:cubicBezTo>
                      <a:pt x="11304" y="7521"/>
                      <a:pt x="11315" y="7519"/>
                      <a:pt x="11324" y="7513"/>
                    </a:cubicBezTo>
                    <a:cubicBezTo>
                      <a:pt x="11347" y="7525"/>
                      <a:pt x="11335" y="7585"/>
                      <a:pt x="11335" y="7596"/>
                    </a:cubicBezTo>
                    <a:cubicBezTo>
                      <a:pt x="11324" y="7608"/>
                      <a:pt x="11371" y="7692"/>
                      <a:pt x="11383" y="7692"/>
                    </a:cubicBezTo>
                    <a:cubicBezTo>
                      <a:pt x="11383" y="7692"/>
                      <a:pt x="11408" y="7667"/>
                      <a:pt x="11436" y="7667"/>
                    </a:cubicBezTo>
                    <a:cubicBezTo>
                      <a:pt x="11446" y="7667"/>
                      <a:pt x="11457" y="7670"/>
                      <a:pt x="11466" y="7680"/>
                    </a:cubicBezTo>
                    <a:cubicBezTo>
                      <a:pt x="11502" y="7704"/>
                      <a:pt x="11502" y="7727"/>
                      <a:pt x="11526" y="7751"/>
                    </a:cubicBezTo>
                    <a:cubicBezTo>
                      <a:pt x="11562" y="7775"/>
                      <a:pt x="11574" y="7763"/>
                      <a:pt x="11609" y="7799"/>
                    </a:cubicBezTo>
                    <a:cubicBezTo>
                      <a:pt x="11633" y="7823"/>
                      <a:pt x="11621" y="7870"/>
                      <a:pt x="11657" y="7906"/>
                    </a:cubicBezTo>
                    <a:cubicBezTo>
                      <a:pt x="11673" y="7938"/>
                      <a:pt x="11694" y="7959"/>
                      <a:pt x="11713" y="7959"/>
                    </a:cubicBezTo>
                    <a:cubicBezTo>
                      <a:pt x="11723" y="7959"/>
                      <a:pt x="11732" y="7954"/>
                      <a:pt x="11740" y="7942"/>
                    </a:cubicBezTo>
                    <a:cubicBezTo>
                      <a:pt x="11740" y="7953"/>
                      <a:pt x="11761" y="8038"/>
                      <a:pt x="11764" y="8038"/>
                    </a:cubicBezTo>
                    <a:cubicBezTo>
                      <a:pt x="11764" y="8038"/>
                      <a:pt x="11764" y="8038"/>
                      <a:pt x="11764" y="8037"/>
                    </a:cubicBezTo>
                    <a:cubicBezTo>
                      <a:pt x="11773" y="8028"/>
                      <a:pt x="11782" y="7985"/>
                      <a:pt x="11801" y="7985"/>
                    </a:cubicBezTo>
                    <a:cubicBezTo>
                      <a:pt x="11807" y="7985"/>
                      <a:pt x="11815" y="7990"/>
                      <a:pt x="11824" y="8001"/>
                    </a:cubicBezTo>
                    <a:cubicBezTo>
                      <a:pt x="11835" y="8025"/>
                      <a:pt x="11835" y="8049"/>
                      <a:pt x="11847" y="8073"/>
                    </a:cubicBezTo>
                    <a:cubicBezTo>
                      <a:pt x="11869" y="8117"/>
                      <a:pt x="11932" y="8181"/>
                      <a:pt x="11979" y="8181"/>
                    </a:cubicBezTo>
                    <a:cubicBezTo>
                      <a:pt x="11981" y="8181"/>
                      <a:pt x="11983" y="8181"/>
                      <a:pt x="11985" y="8181"/>
                    </a:cubicBezTo>
                    <a:lnTo>
                      <a:pt x="11985" y="8181"/>
                    </a:lnTo>
                    <a:cubicBezTo>
                      <a:pt x="11958" y="8192"/>
                      <a:pt x="11991" y="8288"/>
                      <a:pt x="12002" y="8299"/>
                    </a:cubicBezTo>
                    <a:cubicBezTo>
                      <a:pt x="12012" y="8292"/>
                      <a:pt x="12020" y="8289"/>
                      <a:pt x="12027" y="8289"/>
                    </a:cubicBezTo>
                    <a:cubicBezTo>
                      <a:pt x="12045" y="8289"/>
                      <a:pt x="12056" y="8309"/>
                      <a:pt x="12074" y="8335"/>
                    </a:cubicBezTo>
                    <a:cubicBezTo>
                      <a:pt x="12086" y="8347"/>
                      <a:pt x="12088" y="8350"/>
                      <a:pt x="12091" y="8350"/>
                    </a:cubicBezTo>
                    <a:cubicBezTo>
                      <a:pt x="12094" y="8350"/>
                      <a:pt x="12097" y="8347"/>
                      <a:pt x="12109" y="8347"/>
                    </a:cubicBezTo>
                    <a:cubicBezTo>
                      <a:pt x="12111" y="8346"/>
                      <a:pt x="12113" y="8346"/>
                      <a:pt x="12115" y="8346"/>
                    </a:cubicBezTo>
                    <a:cubicBezTo>
                      <a:pt x="12149" y="8346"/>
                      <a:pt x="12182" y="8443"/>
                      <a:pt x="12205" y="8466"/>
                    </a:cubicBezTo>
                    <a:cubicBezTo>
                      <a:pt x="12216" y="8478"/>
                      <a:pt x="12225" y="8478"/>
                      <a:pt x="12234" y="8478"/>
                    </a:cubicBezTo>
                    <a:cubicBezTo>
                      <a:pt x="12243" y="8478"/>
                      <a:pt x="12252" y="8478"/>
                      <a:pt x="12264" y="8489"/>
                    </a:cubicBezTo>
                    <a:cubicBezTo>
                      <a:pt x="12288" y="8513"/>
                      <a:pt x="12324" y="8549"/>
                      <a:pt x="12347" y="8585"/>
                    </a:cubicBezTo>
                    <a:cubicBezTo>
                      <a:pt x="12396" y="8633"/>
                      <a:pt x="12421" y="8658"/>
                      <a:pt x="12467" y="8659"/>
                    </a:cubicBezTo>
                    <a:lnTo>
                      <a:pt x="12467" y="8659"/>
                    </a:lnTo>
                    <a:cubicBezTo>
                      <a:pt x="12452" y="8662"/>
                      <a:pt x="12437" y="8668"/>
                      <a:pt x="12431" y="8680"/>
                    </a:cubicBezTo>
                    <a:cubicBezTo>
                      <a:pt x="12419" y="8704"/>
                      <a:pt x="12467" y="8716"/>
                      <a:pt x="12478" y="8716"/>
                    </a:cubicBezTo>
                    <a:cubicBezTo>
                      <a:pt x="12562" y="8716"/>
                      <a:pt x="12562" y="8751"/>
                      <a:pt x="12550" y="8811"/>
                    </a:cubicBezTo>
                    <a:cubicBezTo>
                      <a:pt x="12541" y="8839"/>
                      <a:pt x="12560" y="8845"/>
                      <a:pt x="12585" y="8845"/>
                    </a:cubicBezTo>
                    <a:cubicBezTo>
                      <a:pt x="12604" y="8845"/>
                      <a:pt x="12628" y="8841"/>
                      <a:pt x="12641" y="8841"/>
                    </a:cubicBezTo>
                    <a:cubicBezTo>
                      <a:pt x="12654" y="8841"/>
                      <a:pt x="12659" y="8844"/>
                      <a:pt x="12645" y="8859"/>
                    </a:cubicBezTo>
                    <a:cubicBezTo>
                      <a:pt x="12596" y="8898"/>
                      <a:pt x="12661" y="8962"/>
                      <a:pt x="12712" y="8962"/>
                    </a:cubicBezTo>
                    <a:cubicBezTo>
                      <a:pt x="12723" y="8962"/>
                      <a:pt x="12732" y="8960"/>
                      <a:pt x="12740" y="8954"/>
                    </a:cubicBezTo>
                    <a:lnTo>
                      <a:pt x="12740" y="8954"/>
                    </a:lnTo>
                    <a:cubicBezTo>
                      <a:pt x="12728" y="8966"/>
                      <a:pt x="12728" y="8989"/>
                      <a:pt x="12740" y="9025"/>
                    </a:cubicBezTo>
                    <a:cubicBezTo>
                      <a:pt x="12740" y="9049"/>
                      <a:pt x="12764" y="9037"/>
                      <a:pt x="12776" y="9049"/>
                    </a:cubicBezTo>
                    <a:cubicBezTo>
                      <a:pt x="12788" y="9073"/>
                      <a:pt x="12800" y="9109"/>
                      <a:pt x="12824" y="9132"/>
                    </a:cubicBezTo>
                    <a:cubicBezTo>
                      <a:pt x="12848" y="9168"/>
                      <a:pt x="12883" y="9168"/>
                      <a:pt x="12895" y="9192"/>
                    </a:cubicBezTo>
                    <a:cubicBezTo>
                      <a:pt x="12931" y="9216"/>
                      <a:pt x="12955" y="9251"/>
                      <a:pt x="12967" y="9275"/>
                    </a:cubicBezTo>
                    <a:cubicBezTo>
                      <a:pt x="12990" y="9323"/>
                      <a:pt x="13026" y="9370"/>
                      <a:pt x="13062" y="9406"/>
                    </a:cubicBezTo>
                    <a:cubicBezTo>
                      <a:pt x="13086" y="9430"/>
                      <a:pt x="13133" y="9418"/>
                      <a:pt x="13145" y="9430"/>
                    </a:cubicBezTo>
                    <a:cubicBezTo>
                      <a:pt x="13145" y="9442"/>
                      <a:pt x="13121" y="9490"/>
                      <a:pt x="13133" y="9513"/>
                    </a:cubicBezTo>
                    <a:cubicBezTo>
                      <a:pt x="13133" y="9525"/>
                      <a:pt x="13181" y="9525"/>
                      <a:pt x="13193" y="9525"/>
                    </a:cubicBezTo>
                    <a:cubicBezTo>
                      <a:pt x="13209" y="9525"/>
                      <a:pt x="13240" y="9504"/>
                      <a:pt x="13260" y="9504"/>
                    </a:cubicBezTo>
                    <a:cubicBezTo>
                      <a:pt x="13270" y="9504"/>
                      <a:pt x="13276" y="9509"/>
                      <a:pt x="13276" y="9525"/>
                    </a:cubicBezTo>
                    <a:cubicBezTo>
                      <a:pt x="13276" y="9573"/>
                      <a:pt x="13264" y="9597"/>
                      <a:pt x="13276" y="9644"/>
                    </a:cubicBezTo>
                    <a:cubicBezTo>
                      <a:pt x="13288" y="9680"/>
                      <a:pt x="13407" y="9656"/>
                      <a:pt x="13395" y="9728"/>
                    </a:cubicBezTo>
                    <a:cubicBezTo>
                      <a:pt x="13395" y="9775"/>
                      <a:pt x="13490" y="9859"/>
                      <a:pt x="13514" y="9871"/>
                    </a:cubicBezTo>
                    <a:cubicBezTo>
                      <a:pt x="13550" y="9894"/>
                      <a:pt x="13586" y="9930"/>
                      <a:pt x="13610" y="9966"/>
                    </a:cubicBezTo>
                    <a:cubicBezTo>
                      <a:pt x="13610" y="9966"/>
                      <a:pt x="13631" y="10062"/>
                      <a:pt x="13633" y="10062"/>
                    </a:cubicBezTo>
                    <a:cubicBezTo>
                      <a:pt x="13633" y="10062"/>
                      <a:pt x="13633" y="10062"/>
                      <a:pt x="13633" y="10061"/>
                    </a:cubicBezTo>
                    <a:cubicBezTo>
                      <a:pt x="13644" y="10051"/>
                      <a:pt x="13636" y="10023"/>
                      <a:pt x="13657" y="10023"/>
                    </a:cubicBezTo>
                    <a:cubicBezTo>
                      <a:pt x="13660" y="10023"/>
                      <a:pt x="13664" y="10024"/>
                      <a:pt x="13669" y="10025"/>
                    </a:cubicBezTo>
                    <a:cubicBezTo>
                      <a:pt x="13693" y="10037"/>
                      <a:pt x="13705" y="10049"/>
                      <a:pt x="13717" y="10061"/>
                    </a:cubicBezTo>
                    <a:cubicBezTo>
                      <a:pt x="13740" y="10097"/>
                      <a:pt x="13764" y="10156"/>
                      <a:pt x="13740" y="10180"/>
                    </a:cubicBezTo>
                    <a:cubicBezTo>
                      <a:pt x="13761" y="10162"/>
                      <a:pt x="13774" y="10154"/>
                      <a:pt x="13782" y="10154"/>
                    </a:cubicBezTo>
                    <a:cubicBezTo>
                      <a:pt x="13810" y="10154"/>
                      <a:pt x="13775" y="10247"/>
                      <a:pt x="13812" y="10275"/>
                    </a:cubicBezTo>
                    <a:cubicBezTo>
                      <a:pt x="13836" y="10293"/>
                      <a:pt x="13857" y="10293"/>
                      <a:pt x="13877" y="10293"/>
                    </a:cubicBezTo>
                    <a:cubicBezTo>
                      <a:pt x="13898" y="10293"/>
                      <a:pt x="13919" y="10293"/>
                      <a:pt x="13943" y="10311"/>
                    </a:cubicBezTo>
                    <a:cubicBezTo>
                      <a:pt x="13955" y="10323"/>
                      <a:pt x="13967" y="10371"/>
                      <a:pt x="13967" y="10394"/>
                    </a:cubicBezTo>
                    <a:cubicBezTo>
                      <a:pt x="14002" y="10466"/>
                      <a:pt x="14026" y="10406"/>
                      <a:pt x="14074" y="10490"/>
                    </a:cubicBezTo>
                    <a:cubicBezTo>
                      <a:pt x="14098" y="10537"/>
                      <a:pt x="14121" y="10573"/>
                      <a:pt x="14157" y="10609"/>
                    </a:cubicBezTo>
                    <a:cubicBezTo>
                      <a:pt x="14181" y="10633"/>
                      <a:pt x="14205" y="10644"/>
                      <a:pt x="14229" y="10656"/>
                    </a:cubicBezTo>
                    <a:cubicBezTo>
                      <a:pt x="14276" y="10728"/>
                      <a:pt x="14264" y="10859"/>
                      <a:pt x="14360" y="10906"/>
                    </a:cubicBezTo>
                    <a:cubicBezTo>
                      <a:pt x="14368" y="10912"/>
                      <a:pt x="14373" y="10914"/>
                      <a:pt x="14378" y="10914"/>
                    </a:cubicBezTo>
                    <a:cubicBezTo>
                      <a:pt x="14385" y="10914"/>
                      <a:pt x="14389" y="10908"/>
                      <a:pt x="14394" y="10908"/>
                    </a:cubicBezTo>
                    <a:cubicBezTo>
                      <a:pt x="14399" y="10908"/>
                      <a:pt x="14406" y="10913"/>
                      <a:pt x="14419" y="10930"/>
                    </a:cubicBezTo>
                    <a:cubicBezTo>
                      <a:pt x="14419" y="10954"/>
                      <a:pt x="14431" y="10978"/>
                      <a:pt x="14443" y="11002"/>
                    </a:cubicBezTo>
                    <a:cubicBezTo>
                      <a:pt x="14447" y="11006"/>
                      <a:pt x="14451" y="11007"/>
                      <a:pt x="14455" y="11007"/>
                    </a:cubicBezTo>
                    <a:cubicBezTo>
                      <a:pt x="14463" y="11007"/>
                      <a:pt x="14471" y="11002"/>
                      <a:pt x="14479" y="11002"/>
                    </a:cubicBezTo>
                    <a:cubicBezTo>
                      <a:pt x="14560" y="11083"/>
                      <a:pt x="14737" y="11243"/>
                      <a:pt x="14884" y="11243"/>
                    </a:cubicBezTo>
                    <a:cubicBezTo>
                      <a:pt x="14905" y="11243"/>
                      <a:pt x="14927" y="11239"/>
                      <a:pt x="14947" y="11231"/>
                    </a:cubicBezTo>
                    <a:lnTo>
                      <a:pt x="14947" y="11231"/>
                    </a:lnTo>
                    <a:lnTo>
                      <a:pt x="14955" y="11240"/>
                    </a:lnTo>
                    <a:cubicBezTo>
                      <a:pt x="14937" y="11249"/>
                      <a:pt x="14939" y="11253"/>
                      <a:pt x="14947" y="11253"/>
                    </a:cubicBezTo>
                    <a:cubicBezTo>
                      <a:pt x="14959" y="11253"/>
                      <a:pt x="14984" y="11243"/>
                      <a:pt x="14955" y="11228"/>
                    </a:cubicBezTo>
                    <a:lnTo>
                      <a:pt x="14955" y="11228"/>
                    </a:lnTo>
                    <a:cubicBezTo>
                      <a:pt x="14952" y="11229"/>
                      <a:pt x="14949" y="11230"/>
                      <a:pt x="14947" y="11231"/>
                    </a:cubicBezTo>
                    <a:lnTo>
                      <a:pt x="14947" y="11231"/>
                    </a:lnTo>
                    <a:lnTo>
                      <a:pt x="14943" y="11228"/>
                    </a:lnTo>
                    <a:cubicBezTo>
                      <a:pt x="15014" y="11228"/>
                      <a:pt x="15026" y="11025"/>
                      <a:pt x="14967" y="11002"/>
                    </a:cubicBezTo>
                    <a:cubicBezTo>
                      <a:pt x="14948" y="11002"/>
                      <a:pt x="14898" y="10986"/>
                      <a:pt x="14867" y="10986"/>
                    </a:cubicBezTo>
                    <a:cubicBezTo>
                      <a:pt x="14859" y="10986"/>
                      <a:pt x="14853" y="10987"/>
                      <a:pt x="14848" y="10990"/>
                    </a:cubicBezTo>
                    <a:cubicBezTo>
                      <a:pt x="14840" y="10997"/>
                      <a:pt x="14823" y="11024"/>
                      <a:pt x="14796" y="11024"/>
                    </a:cubicBezTo>
                    <a:cubicBezTo>
                      <a:pt x="14781" y="11024"/>
                      <a:pt x="14762" y="11016"/>
                      <a:pt x="14741" y="10990"/>
                    </a:cubicBezTo>
                    <a:cubicBezTo>
                      <a:pt x="14693" y="10918"/>
                      <a:pt x="14645" y="10894"/>
                      <a:pt x="14598" y="10835"/>
                    </a:cubicBezTo>
                    <a:cubicBezTo>
                      <a:pt x="14538" y="10787"/>
                      <a:pt x="14491" y="10823"/>
                      <a:pt x="14479" y="10787"/>
                    </a:cubicBezTo>
                    <a:cubicBezTo>
                      <a:pt x="14467" y="10764"/>
                      <a:pt x="14514" y="10680"/>
                      <a:pt x="14479" y="10621"/>
                    </a:cubicBezTo>
                    <a:cubicBezTo>
                      <a:pt x="14473" y="10613"/>
                      <a:pt x="14468" y="10609"/>
                      <a:pt x="14463" y="10609"/>
                    </a:cubicBezTo>
                    <a:cubicBezTo>
                      <a:pt x="14445" y="10609"/>
                      <a:pt x="14428" y="10647"/>
                      <a:pt x="14419" y="10656"/>
                    </a:cubicBezTo>
                    <a:cubicBezTo>
                      <a:pt x="14395" y="10633"/>
                      <a:pt x="14443" y="10561"/>
                      <a:pt x="14395" y="10549"/>
                    </a:cubicBezTo>
                    <a:cubicBezTo>
                      <a:pt x="14387" y="10549"/>
                      <a:pt x="14332" y="10586"/>
                      <a:pt x="14296" y="10586"/>
                    </a:cubicBezTo>
                    <a:cubicBezTo>
                      <a:pt x="14278" y="10586"/>
                      <a:pt x="14264" y="10577"/>
                      <a:pt x="14264" y="10549"/>
                    </a:cubicBezTo>
                    <a:cubicBezTo>
                      <a:pt x="14264" y="10525"/>
                      <a:pt x="14312" y="10513"/>
                      <a:pt x="14300" y="10466"/>
                    </a:cubicBezTo>
                    <a:cubicBezTo>
                      <a:pt x="14288" y="10442"/>
                      <a:pt x="14276" y="10430"/>
                      <a:pt x="14252" y="10406"/>
                    </a:cubicBezTo>
                    <a:cubicBezTo>
                      <a:pt x="14247" y="10404"/>
                      <a:pt x="14242" y="10402"/>
                      <a:pt x="14237" y="10402"/>
                    </a:cubicBezTo>
                    <a:cubicBezTo>
                      <a:pt x="14214" y="10402"/>
                      <a:pt x="14200" y="10429"/>
                      <a:pt x="14178" y="10429"/>
                    </a:cubicBezTo>
                    <a:cubicBezTo>
                      <a:pt x="14166" y="10429"/>
                      <a:pt x="14152" y="10421"/>
                      <a:pt x="14133" y="10394"/>
                    </a:cubicBezTo>
                    <a:cubicBezTo>
                      <a:pt x="14157" y="10383"/>
                      <a:pt x="14181" y="10347"/>
                      <a:pt x="14181" y="10323"/>
                    </a:cubicBezTo>
                    <a:cubicBezTo>
                      <a:pt x="14172" y="10286"/>
                      <a:pt x="14155" y="10241"/>
                      <a:pt x="14125" y="10241"/>
                    </a:cubicBezTo>
                    <a:cubicBezTo>
                      <a:pt x="14117" y="10241"/>
                      <a:pt x="14108" y="10244"/>
                      <a:pt x="14098" y="10252"/>
                    </a:cubicBezTo>
                    <a:cubicBezTo>
                      <a:pt x="14157" y="10204"/>
                      <a:pt x="14110" y="10168"/>
                      <a:pt x="14050" y="10156"/>
                    </a:cubicBezTo>
                    <a:cubicBezTo>
                      <a:pt x="14082" y="10135"/>
                      <a:pt x="13930" y="10016"/>
                      <a:pt x="13891" y="9976"/>
                    </a:cubicBezTo>
                    <a:lnTo>
                      <a:pt x="13891" y="9976"/>
                    </a:lnTo>
                    <a:cubicBezTo>
                      <a:pt x="13924" y="10019"/>
                      <a:pt x="13917" y="10046"/>
                      <a:pt x="13898" y="10046"/>
                    </a:cubicBezTo>
                    <a:cubicBezTo>
                      <a:pt x="13884" y="10046"/>
                      <a:pt x="13863" y="10030"/>
                      <a:pt x="13848" y="9990"/>
                    </a:cubicBezTo>
                    <a:cubicBezTo>
                      <a:pt x="13812" y="9930"/>
                      <a:pt x="13764" y="9871"/>
                      <a:pt x="13717" y="9823"/>
                    </a:cubicBezTo>
                    <a:lnTo>
                      <a:pt x="13717" y="9823"/>
                    </a:lnTo>
                    <a:cubicBezTo>
                      <a:pt x="13669" y="9859"/>
                      <a:pt x="13788" y="10002"/>
                      <a:pt x="13812" y="10049"/>
                    </a:cubicBezTo>
                    <a:lnTo>
                      <a:pt x="13705" y="9930"/>
                    </a:lnTo>
                    <a:cubicBezTo>
                      <a:pt x="13681" y="9894"/>
                      <a:pt x="13645" y="9847"/>
                      <a:pt x="13669" y="9823"/>
                    </a:cubicBezTo>
                    <a:cubicBezTo>
                      <a:pt x="13681" y="9787"/>
                      <a:pt x="13717" y="9799"/>
                      <a:pt x="13705" y="9751"/>
                    </a:cubicBezTo>
                    <a:cubicBezTo>
                      <a:pt x="13669" y="9656"/>
                      <a:pt x="13598" y="9692"/>
                      <a:pt x="13538" y="9632"/>
                    </a:cubicBezTo>
                    <a:cubicBezTo>
                      <a:pt x="13490" y="9573"/>
                      <a:pt x="13467" y="9513"/>
                      <a:pt x="13479" y="9454"/>
                    </a:cubicBezTo>
                    <a:lnTo>
                      <a:pt x="13479" y="9454"/>
                    </a:lnTo>
                    <a:cubicBezTo>
                      <a:pt x="13468" y="9464"/>
                      <a:pt x="13448" y="9468"/>
                      <a:pt x="13425" y="9468"/>
                    </a:cubicBezTo>
                    <a:cubicBezTo>
                      <a:pt x="13393" y="9468"/>
                      <a:pt x="13356" y="9461"/>
                      <a:pt x="13336" y="9454"/>
                    </a:cubicBezTo>
                    <a:cubicBezTo>
                      <a:pt x="13300" y="9430"/>
                      <a:pt x="13348" y="9406"/>
                      <a:pt x="13336" y="9394"/>
                    </a:cubicBezTo>
                    <a:cubicBezTo>
                      <a:pt x="13336" y="9387"/>
                      <a:pt x="13331" y="9384"/>
                      <a:pt x="13324" y="9384"/>
                    </a:cubicBezTo>
                    <a:cubicBezTo>
                      <a:pt x="13317" y="9384"/>
                      <a:pt x="13307" y="9388"/>
                      <a:pt x="13297" y="9392"/>
                    </a:cubicBezTo>
                    <a:lnTo>
                      <a:pt x="13297" y="9392"/>
                    </a:lnTo>
                    <a:cubicBezTo>
                      <a:pt x="13319" y="9380"/>
                      <a:pt x="13348" y="9363"/>
                      <a:pt x="13348" y="9347"/>
                    </a:cubicBezTo>
                    <a:cubicBezTo>
                      <a:pt x="13336" y="9335"/>
                      <a:pt x="13288" y="9263"/>
                      <a:pt x="13252" y="9240"/>
                    </a:cubicBezTo>
                    <a:cubicBezTo>
                      <a:pt x="13229" y="9216"/>
                      <a:pt x="13181" y="9168"/>
                      <a:pt x="13133" y="9168"/>
                    </a:cubicBezTo>
                    <a:cubicBezTo>
                      <a:pt x="13120" y="9172"/>
                      <a:pt x="13112" y="9175"/>
                      <a:pt x="13106" y="9175"/>
                    </a:cubicBezTo>
                    <a:cubicBezTo>
                      <a:pt x="13096" y="9175"/>
                      <a:pt x="13093" y="9167"/>
                      <a:pt x="13086" y="9144"/>
                    </a:cubicBezTo>
                    <a:cubicBezTo>
                      <a:pt x="13074" y="9132"/>
                      <a:pt x="13062" y="9109"/>
                      <a:pt x="13074" y="9097"/>
                    </a:cubicBezTo>
                    <a:cubicBezTo>
                      <a:pt x="13086" y="9073"/>
                      <a:pt x="13074" y="9073"/>
                      <a:pt x="13050" y="9049"/>
                    </a:cubicBezTo>
                    <a:cubicBezTo>
                      <a:pt x="13038" y="9025"/>
                      <a:pt x="12978" y="9013"/>
                      <a:pt x="12943" y="8989"/>
                    </a:cubicBezTo>
                    <a:cubicBezTo>
                      <a:pt x="12907" y="8966"/>
                      <a:pt x="12883" y="8930"/>
                      <a:pt x="12859" y="8894"/>
                    </a:cubicBezTo>
                    <a:cubicBezTo>
                      <a:pt x="12836" y="8870"/>
                      <a:pt x="12836" y="8823"/>
                      <a:pt x="12824" y="8811"/>
                    </a:cubicBezTo>
                    <a:cubicBezTo>
                      <a:pt x="12822" y="8809"/>
                      <a:pt x="12820" y="8808"/>
                      <a:pt x="12819" y="8808"/>
                    </a:cubicBezTo>
                    <a:cubicBezTo>
                      <a:pt x="12813" y="8808"/>
                      <a:pt x="12812" y="8825"/>
                      <a:pt x="12812" y="8825"/>
                    </a:cubicBezTo>
                    <a:cubicBezTo>
                      <a:pt x="12812" y="8825"/>
                      <a:pt x="12812" y="8825"/>
                      <a:pt x="12812" y="8823"/>
                    </a:cubicBezTo>
                    <a:lnTo>
                      <a:pt x="12788" y="8799"/>
                    </a:lnTo>
                    <a:lnTo>
                      <a:pt x="12669" y="8680"/>
                    </a:lnTo>
                    <a:cubicBezTo>
                      <a:pt x="12640" y="8641"/>
                      <a:pt x="12596" y="8572"/>
                      <a:pt x="12554" y="8572"/>
                    </a:cubicBezTo>
                    <a:cubicBezTo>
                      <a:pt x="12545" y="8572"/>
                      <a:pt x="12535" y="8576"/>
                      <a:pt x="12526" y="8585"/>
                    </a:cubicBezTo>
                    <a:cubicBezTo>
                      <a:pt x="12562" y="8549"/>
                      <a:pt x="12490" y="8454"/>
                      <a:pt x="12455" y="8430"/>
                    </a:cubicBezTo>
                    <a:cubicBezTo>
                      <a:pt x="12431" y="8406"/>
                      <a:pt x="12383" y="8406"/>
                      <a:pt x="12347" y="8358"/>
                    </a:cubicBezTo>
                    <a:cubicBezTo>
                      <a:pt x="12336" y="8335"/>
                      <a:pt x="12371" y="8323"/>
                      <a:pt x="12359" y="8299"/>
                    </a:cubicBezTo>
                    <a:cubicBezTo>
                      <a:pt x="12347" y="8275"/>
                      <a:pt x="12336" y="8251"/>
                      <a:pt x="12312" y="8239"/>
                    </a:cubicBezTo>
                    <a:cubicBezTo>
                      <a:pt x="12288" y="8216"/>
                      <a:pt x="12252" y="8192"/>
                      <a:pt x="12228" y="8180"/>
                    </a:cubicBezTo>
                    <a:cubicBezTo>
                      <a:pt x="12208" y="8180"/>
                      <a:pt x="12196" y="8197"/>
                      <a:pt x="12186" y="8210"/>
                    </a:cubicBezTo>
                    <a:lnTo>
                      <a:pt x="12186" y="8210"/>
                    </a:lnTo>
                    <a:cubicBezTo>
                      <a:pt x="12221" y="8166"/>
                      <a:pt x="12132" y="8143"/>
                      <a:pt x="12109" y="8120"/>
                    </a:cubicBezTo>
                    <a:cubicBezTo>
                      <a:pt x="12086" y="8085"/>
                      <a:pt x="12205" y="8049"/>
                      <a:pt x="12145" y="8013"/>
                    </a:cubicBezTo>
                    <a:cubicBezTo>
                      <a:pt x="12133" y="8006"/>
                      <a:pt x="12122" y="8003"/>
                      <a:pt x="12111" y="8003"/>
                    </a:cubicBezTo>
                    <a:cubicBezTo>
                      <a:pt x="12066" y="8003"/>
                      <a:pt x="12026" y="8051"/>
                      <a:pt x="11978" y="8061"/>
                    </a:cubicBezTo>
                    <a:cubicBezTo>
                      <a:pt x="11976" y="8061"/>
                      <a:pt x="11974" y="8062"/>
                      <a:pt x="11972" y="8062"/>
                    </a:cubicBezTo>
                    <a:cubicBezTo>
                      <a:pt x="11934" y="8062"/>
                      <a:pt x="11966" y="7954"/>
                      <a:pt x="11966" y="7954"/>
                    </a:cubicBezTo>
                    <a:cubicBezTo>
                      <a:pt x="11951" y="7954"/>
                      <a:pt x="11945" y="7964"/>
                      <a:pt x="11933" y="7964"/>
                    </a:cubicBezTo>
                    <a:cubicBezTo>
                      <a:pt x="11927" y="7964"/>
                      <a:pt x="11919" y="7962"/>
                      <a:pt x="11907" y="7954"/>
                    </a:cubicBezTo>
                    <a:cubicBezTo>
                      <a:pt x="11907" y="7942"/>
                      <a:pt x="11883" y="7918"/>
                      <a:pt x="11871" y="7906"/>
                    </a:cubicBezTo>
                    <a:cubicBezTo>
                      <a:pt x="11859" y="7906"/>
                      <a:pt x="11847" y="7930"/>
                      <a:pt x="11835" y="7930"/>
                    </a:cubicBezTo>
                    <a:cubicBezTo>
                      <a:pt x="11824" y="7930"/>
                      <a:pt x="11800" y="7906"/>
                      <a:pt x="11788" y="7894"/>
                    </a:cubicBezTo>
                    <a:cubicBezTo>
                      <a:pt x="11812" y="7870"/>
                      <a:pt x="11824" y="7858"/>
                      <a:pt x="11788" y="7823"/>
                    </a:cubicBezTo>
                    <a:cubicBezTo>
                      <a:pt x="11740" y="7799"/>
                      <a:pt x="11705" y="7799"/>
                      <a:pt x="11740" y="7751"/>
                    </a:cubicBezTo>
                    <a:cubicBezTo>
                      <a:pt x="11762" y="7730"/>
                      <a:pt x="11705" y="7678"/>
                      <a:pt x="11685" y="7678"/>
                    </a:cubicBezTo>
                    <a:cubicBezTo>
                      <a:pt x="11683" y="7678"/>
                      <a:pt x="11682" y="7679"/>
                      <a:pt x="11681" y="7680"/>
                    </a:cubicBezTo>
                    <a:cubicBezTo>
                      <a:pt x="11665" y="7680"/>
                      <a:pt x="11665" y="7690"/>
                      <a:pt x="11656" y="7690"/>
                    </a:cubicBezTo>
                    <a:cubicBezTo>
                      <a:pt x="11652" y="7690"/>
                      <a:pt x="11645" y="7688"/>
                      <a:pt x="11633" y="7680"/>
                    </a:cubicBezTo>
                    <a:cubicBezTo>
                      <a:pt x="11597" y="7656"/>
                      <a:pt x="11574" y="7620"/>
                      <a:pt x="11550" y="7585"/>
                    </a:cubicBezTo>
                    <a:cubicBezTo>
                      <a:pt x="11514" y="7549"/>
                      <a:pt x="11538" y="7525"/>
                      <a:pt x="11514" y="7477"/>
                    </a:cubicBezTo>
                    <a:cubicBezTo>
                      <a:pt x="11490" y="7454"/>
                      <a:pt x="11466" y="7430"/>
                      <a:pt x="11431" y="7430"/>
                    </a:cubicBezTo>
                    <a:cubicBezTo>
                      <a:pt x="11371" y="7430"/>
                      <a:pt x="11347" y="7311"/>
                      <a:pt x="11359" y="7311"/>
                    </a:cubicBezTo>
                    <a:cubicBezTo>
                      <a:pt x="11288" y="7311"/>
                      <a:pt x="11324" y="7418"/>
                      <a:pt x="11312" y="7430"/>
                    </a:cubicBezTo>
                    <a:cubicBezTo>
                      <a:pt x="11310" y="7431"/>
                      <a:pt x="11309" y="7432"/>
                      <a:pt x="11307" y="7432"/>
                    </a:cubicBezTo>
                    <a:cubicBezTo>
                      <a:pt x="11292" y="7432"/>
                      <a:pt x="11265" y="7393"/>
                      <a:pt x="11276" y="7382"/>
                    </a:cubicBezTo>
                    <a:cubicBezTo>
                      <a:pt x="11288" y="7370"/>
                      <a:pt x="11240" y="7323"/>
                      <a:pt x="11216" y="7311"/>
                    </a:cubicBezTo>
                    <a:cubicBezTo>
                      <a:pt x="11157" y="7287"/>
                      <a:pt x="11216" y="7263"/>
                      <a:pt x="11216" y="7215"/>
                    </a:cubicBezTo>
                    <a:cubicBezTo>
                      <a:pt x="11216" y="7196"/>
                      <a:pt x="11211" y="7191"/>
                      <a:pt x="11203" y="7191"/>
                    </a:cubicBezTo>
                    <a:cubicBezTo>
                      <a:pt x="11192" y="7191"/>
                      <a:pt x="11176" y="7204"/>
                      <a:pt x="11169" y="7204"/>
                    </a:cubicBezTo>
                    <a:cubicBezTo>
                      <a:pt x="11163" y="7209"/>
                      <a:pt x="11157" y="7212"/>
                      <a:pt x="11152" y="7212"/>
                    </a:cubicBezTo>
                    <a:cubicBezTo>
                      <a:pt x="11133" y="7212"/>
                      <a:pt x="11115" y="7189"/>
                      <a:pt x="11097" y="7180"/>
                    </a:cubicBezTo>
                    <a:cubicBezTo>
                      <a:pt x="11050" y="7132"/>
                      <a:pt x="11062" y="7108"/>
                      <a:pt x="10990" y="7108"/>
                    </a:cubicBezTo>
                    <a:cubicBezTo>
                      <a:pt x="10990" y="7108"/>
                      <a:pt x="10931" y="7084"/>
                      <a:pt x="10931" y="7084"/>
                    </a:cubicBezTo>
                    <a:cubicBezTo>
                      <a:pt x="10931" y="7073"/>
                      <a:pt x="11038" y="7061"/>
                      <a:pt x="11002" y="7001"/>
                    </a:cubicBezTo>
                    <a:cubicBezTo>
                      <a:pt x="10954" y="6954"/>
                      <a:pt x="10907" y="6894"/>
                      <a:pt x="10847" y="6858"/>
                    </a:cubicBezTo>
                    <a:lnTo>
                      <a:pt x="10847" y="6858"/>
                    </a:lnTo>
                    <a:cubicBezTo>
                      <a:pt x="10847" y="6858"/>
                      <a:pt x="10895" y="6894"/>
                      <a:pt x="10871" y="6906"/>
                    </a:cubicBezTo>
                    <a:cubicBezTo>
                      <a:pt x="10870" y="6909"/>
                      <a:pt x="10868" y="6910"/>
                      <a:pt x="10865" y="6910"/>
                    </a:cubicBezTo>
                    <a:cubicBezTo>
                      <a:pt x="10849" y="6910"/>
                      <a:pt x="10809" y="6854"/>
                      <a:pt x="10785" y="6854"/>
                    </a:cubicBezTo>
                    <a:cubicBezTo>
                      <a:pt x="10782" y="6854"/>
                      <a:pt x="10779" y="6856"/>
                      <a:pt x="10776" y="6858"/>
                    </a:cubicBezTo>
                    <a:cubicBezTo>
                      <a:pt x="10777" y="6858"/>
                      <a:pt x="10777" y="6857"/>
                      <a:pt x="10778" y="6857"/>
                    </a:cubicBezTo>
                    <a:cubicBezTo>
                      <a:pt x="10791" y="6857"/>
                      <a:pt x="10818" y="6931"/>
                      <a:pt x="10803" y="6931"/>
                    </a:cubicBezTo>
                    <a:cubicBezTo>
                      <a:pt x="10802" y="6931"/>
                      <a:pt x="10801" y="6930"/>
                      <a:pt x="10800" y="6930"/>
                    </a:cubicBezTo>
                    <a:cubicBezTo>
                      <a:pt x="10764" y="6906"/>
                      <a:pt x="10669" y="6894"/>
                      <a:pt x="10716" y="6846"/>
                    </a:cubicBezTo>
                    <a:cubicBezTo>
                      <a:pt x="10740" y="6846"/>
                      <a:pt x="10776" y="6834"/>
                      <a:pt x="10752" y="6811"/>
                    </a:cubicBezTo>
                    <a:cubicBezTo>
                      <a:pt x="10704" y="6751"/>
                      <a:pt x="10657" y="6715"/>
                      <a:pt x="10609" y="6680"/>
                    </a:cubicBezTo>
                    <a:cubicBezTo>
                      <a:pt x="10603" y="6676"/>
                      <a:pt x="10598" y="6674"/>
                      <a:pt x="10594" y="6674"/>
                    </a:cubicBezTo>
                    <a:cubicBezTo>
                      <a:pt x="10573" y="6674"/>
                      <a:pt x="10570" y="6717"/>
                      <a:pt x="10550" y="6727"/>
                    </a:cubicBezTo>
                    <a:cubicBezTo>
                      <a:pt x="10514" y="6692"/>
                      <a:pt x="10490" y="6644"/>
                      <a:pt x="10478" y="6596"/>
                    </a:cubicBezTo>
                    <a:cubicBezTo>
                      <a:pt x="10478" y="6588"/>
                      <a:pt x="10482" y="6585"/>
                      <a:pt x="10488" y="6585"/>
                    </a:cubicBezTo>
                    <a:cubicBezTo>
                      <a:pt x="10507" y="6585"/>
                      <a:pt x="10552" y="6623"/>
                      <a:pt x="10561" y="6632"/>
                    </a:cubicBezTo>
                    <a:lnTo>
                      <a:pt x="10561" y="6632"/>
                    </a:lnTo>
                    <a:cubicBezTo>
                      <a:pt x="10526" y="6596"/>
                      <a:pt x="10454" y="6549"/>
                      <a:pt x="10454" y="6513"/>
                    </a:cubicBezTo>
                    <a:cubicBezTo>
                      <a:pt x="10442" y="6465"/>
                      <a:pt x="10490" y="6453"/>
                      <a:pt x="10514" y="6430"/>
                    </a:cubicBezTo>
                    <a:lnTo>
                      <a:pt x="10514" y="6430"/>
                    </a:lnTo>
                    <a:cubicBezTo>
                      <a:pt x="10457" y="6441"/>
                      <a:pt x="10412" y="6452"/>
                      <a:pt x="10356" y="6463"/>
                    </a:cubicBezTo>
                    <a:lnTo>
                      <a:pt x="10356" y="6463"/>
                    </a:lnTo>
                    <a:cubicBezTo>
                      <a:pt x="10346" y="6456"/>
                      <a:pt x="10335" y="6453"/>
                      <a:pt x="10327" y="6453"/>
                    </a:cubicBezTo>
                    <a:cubicBezTo>
                      <a:pt x="10324" y="6453"/>
                      <a:pt x="10322" y="6453"/>
                      <a:pt x="10320" y="6453"/>
                    </a:cubicBezTo>
                    <a:lnTo>
                      <a:pt x="10320" y="6453"/>
                    </a:lnTo>
                    <a:cubicBezTo>
                      <a:pt x="10329" y="6460"/>
                      <a:pt x="10338" y="6465"/>
                      <a:pt x="10347" y="6465"/>
                    </a:cubicBezTo>
                    <a:cubicBezTo>
                      <a:pt x="10350" y="6465"/>
                      <a:pt x="10353" y="6464"/>
                      <a:pt x="10356" y="6463"/>
                    </a:cubicBezTo>
                    <a:lnTo>
                      <a:pt x="10356" y="6463"/>
                    </a:lnTo>
                    <a:cubicBezTo>
                      <a:pt x="10357" y="6464"/>
                      <a:pt x="10358" y="6465"/>
                      <a:pt x="10359" y="6465"/>
                    </a:cubicBezTo>
                    <a:cubicBezTo>
                      <a:pt x="10400" y="6514"/>
                      <a:pt x="10396" y="6547"/>
                      <a:pt x="10370" y="6547"/>
                    </a:cubicBezTo>
                    <a:cubicBezTo>
                      <a:pt x="10358" y="6547"/>
                      <a:pt x="10342" y="6540"/>
                      <a:pt x="10323" y="6525"/>
                    </a:cubicBezTo>
                    <a:lnTo>
                      <a:pt x="10311" y="6513"/>
                    </a:lnTo>
                    <a:cubicBezTo>
                      <a:pt x="10287" y="6488"/>
                      <a:pt x="10296" y="6458"/>
                      <a:pt x="10320" y="6453"/>
                    </a:cubicBezTo>
                    <a:lnTo>
                      <a:pt x="10320" y="6453"/>
                    </a:lnTo>
                    <a:cubicBezTo>
                      <a:pt x="10305" y="6442"/>
                      <a:pt x="10291" y="6425"/>
                      <a:pt x="10276" y="6418"/>
                    </a:cubicBezTo>
                    <a:cubicBezTo>
                      <a:pt x="10265" y="6411"/>
                      <a:pt x="10255" y="6409"/>
                      <a:pt x="10245" y="6409"/>
                    </a:cubicBezTo>
                    <a:cubicBezTo>
                      <a:pt x="10235" y="6409"/>
                      <a:pt x="10225" y="6411"/>
                      <a:pt x="10218" y="6411"/>
                    </a:cubicBezTo>
                    <a:cubicBezTo>
                      <a:pt x="10210" y="6411"/>
                      <a:pt x="10204" y="6408"/>
                      <a:pt x="10204" y="6394"/>
                    </a:cubicBezTo>
                    <a:cubicBezTo>
                      <a:pt x="10216" y="6358"/>
                      <a:pt x="10288" y="6358"/>
                      <a:pt x="10300" y="6311"/>
                    </a:cubicBezTo>
                    <a:cubicBezTo>
                      <a:pt x="10311" y="6275"/>
                      <a:pt x="10252" y="6263"/>
                      <a:pt x="10228" y="6263"/>
                    </a:cubicBezTo>
                    <a:cubicBezTo>
                      <a:pt x="10216" y="6263"/>
                      <a:pt x="10207" y="6266"/>
                      <a:pt x="10197" y="6266"/>
                    </a:cubicBezTo>
                    <a:cubicBezTo>
                      <a:pt x="10186" y="6266"/>
                      <a:pt x="10175" y="6263"/>
                      <a:pt x="10157" y="6251"/>
                    </a:cubicBezTo>
                    <a:cubicBezTo>
                      <a:pt x="10133" y="6227"/>
                      <a:pt x="10097" y="6215"/>
                      <a:pt x="10073" y="6192"/>
                    </a:cubicBezTo>
                    <a:cubicBezTo>
                      <a:pt x="10067" y="6184"/>
                      <a:pt x="10061" y="6177"/>
                      <a:pt x="10055" y="6170"/>
                    </a:cubicBezTo>
                    <a:lnTo>
                      <a:pt x="10055" y="6170"/>
                    </a:lnTo>
                    <a:cubicBezTo>
                      <a:pt x="10058" y="6195"/>
                      <a:pt x="10056" y="6216"/>
                      <a:pt x="10041" y="6216"/>
                    </a:cubicBezTo>
                    <a:cubicBezTo>
                      <a:pt x="10034" y="6216"/>
                      <a:pt x="10025" y="6212"/>
                      <a:pt x="10014" y="6203"/>
                    </a:cubicBezTo>
                    <a:lnTo>
                      <a:pt x="10014" y="6192"/>
                    </a:lnTo>
                    <a:cubicBezTo>
                      <a:pt x="9987" y="6165"/>
                      <a:pt x="10000" y="6139"/>
                      <a:pt x="10023" y="6136"/>
                    </a:cubicBezTo>
                    <a:lnTo>
                      <a:pt x="10023" y="6136"/>
                    </a:lnTo>
                    <a:cubicBezTo>
                      <a:pt x="9974" y="6089"/>
                      <a:pt x="9920" y="6048"/>
                      <a:pt x="9859" y="6013"/>
                    </a:cubicBezTo>
                    <a:cubicBezTo>
                      <a:pt x="9843" y="6013"/>
                      <a:pt x="9827" y="6024"/>
                      <a:pt x="9815" y="6024"/>
                    </a:cubicBezTo>
                    <a:cubicBezTo>
                      <a:pt x="9809" y="6024"/>
                      <a:pt x="9803" y="6021"/>
                      <a:pt x="9800" y="6013"/>
                    </a:cubicBezTo>
                    <a:cubicBezTo>
                      <a:pt x="9788" y="5989"/>
                      <a:pt x="9800" y="5953"/>
                      <a:pt x="9788" y="5918"/>
                    </a:cubicBezTo>
                    <a:cubicBezTo>
                      <a:pt x="9752" y="5834"/>
                      <a:pt x="9692" y="5775"/>
                      <a:pt x="9609" y="5751"/>
                    </a:cubicBezTo>
                    <a:cubicBezTo>
                      <a:pt x="9601" y="5751"/>
                      <a:pt x="9577" y="5756"/>
                      <a:pt x="9559" y="5756"/>
                    </a:cubicBezTo>
                    <a:cubicBezTo>
                      <a:pt x="9549" y="5756"/>
                      <a:pt x="9542" y="5755"/>
                      <a:pt x="9538" y="5751"/>
                    </a:cubicBezTo>
                    <a:cubicBezTo>
                      <a:pt x="9538" y="5739"/>
                      <a:pt x="9585" y="5703"/>
                      <a:pt x="9549" y="5668"/>
                    </a:cubicBezTo>
                    <a:lnTo>
                      <a:pt x="9549" y="5668"/>
                    </a:lnTo>
                    <a:cubicBezTo>
                      <a:pt x="9549" y="5668"/>
                      <a:pt x="9534" y="5684"/>
                      <a:pt x="9512" y="5684"/>
                    </a:cubicBezTo>
                    <a:cubicBezTo>
                      <a:pt x="9502" y="5684"/>
                      <a:pt x="9490" y="5680"/>
                      <a:pt x="9478" y="5668"/>
                    </a:cubicBezTo>
                    <a:cubicBezTo>
                      <a:pt x="9463" y="5653"/>
                      <a:pt x="9453" y="5643"/>
                      <a:pt x="9442" y="5643"/>
                    </a:cubicBezTo>
                    <a:cubicBezTo>
                      <a:pt x="9435" y="5643"/>
                      <a:pt x="9428" y="5647"/>
                      <a:pt x="9419" y="5656"/>
                    </a:cubicBezTo>
                    <a:cubicBezTo>
                      <a:pt x="9383" y="5680"/>
                      <a:pt x="9371" y="5680"/>
                      <a:pt x="9311" y="5680"/>
                    </a:cubicBezTo>
                    <a:cubicBezTo>
                      <a:pt x="9311" y="5657"/>
                      <a:pt x="9332" y="5571"/>
                      <a:pt x="9345" y="5571"/>
                    </a:cubicBezTo>
                    <a:cubicBezTo>
                      <a:pt x="9346" y="5571"/>
                      <a:pt x="9346" y="5572"/>
                      <a:pt x="9347" y="5572"/>
                    </a:cubicBezTo>
                    <a:cubicBezTo>
                      <a:pt x="9359" y="5596"/>
                      <a:pt x="9359" y="5620"/>
                      <a:pt x="9395" y="5620"/>
                    </a:cubicBezTo>
                    <a:cubicBezTo>
                      <a:pt x="9430" y="5620"/>
                      <a:pt x="9407" y="5608"/>
                      <a:pt x="9395" y="5584"/>
                    </a:cubicBezTo>
                    <a:cubicBezTo>
                      <a:pt x="9383" y="5572"/>
                      <a:pt x="9276" y="5537"/>
                      <a:pt x="9288" y="5489"/>
                    </a:cubicBezTo>
                    <a:cubicBezTo>
                      <a:pt x="9290" y="5480"/>
                      <a:pt x="9286" y="5471"/>
                      <a:pt x="9279" y="5461"/>
                    </a:cubicBezTo>
                    <a:lnTo>
                      <a:pt x="9279" y="5461"/>
                    </a:lnTo>
                    <a:cubicBezTo>
                      <a:pt x="9280" y="5496"/>
                      <a:pt x="9266" y="5534"/>
                      <a:pt x="9240" y="5534"/>
                    </a:cubicBezTo>
                    <a:cubicBezTo>
                      <a:pt x="9233" y="5534"/>
                      <a:pt x="9225" y="5532"/>
                      <a:pt x="9216" y="5525"/>
                    </a:cubicBezTo>
                    <a:lnTo>
                      <a:pt x="9216" y="5513"/>
                    </a:lnTo>
                    <a:lnTo>
                      <a:pt x="9268" y="5451"/>
                    </a:lnTo>
                    <a:lnTo>
                      <a:pt x="9268" y="5451"/>
                    </a:lnTo>
                    <a:cubicBezTo>
                      <a:pt x="9227" y="5413"/>
                      <a:pt x="9132" y="5376"/>
                      <a:pt x="9097" y="5358"/>
                    </a:cubicBezTo>
                    <a:cubicBezTo>
                      <a:pt x="9061" y="5394"/>
                      <a:pt x="9097" y="5406"/>
                      <a:pt x="9061" y="5441"/>
                    </a:cubicBezTo>
                    <a:cubicBezTo>
                      <a:pt x="9038" y="5418"/>
                      <a:pt x="9038" y="5358"/>
                      <a:pt x="9026" y="5346"/>
                    </a:cubicBezTo>
                    <a:cubicBezTo>
                      <a:pt x="9014" y="5346"/>
                      <a:pt x="8942" y="5358"/>
                      <a:pt x="8918" y="5358"/>
                    </a:cubicBezTo>
                    <a:cubicBezTo>
                      <a:pt x="8929" y="5327"/>
                      <a:pt x="8894" y="5131"/>
                      <a:pt x="8845" y="5131"/>
                    </a:cubicBezTo>
                    <a:cubicBezTo>
                      <a:pt x="8838" y="5131"/>
                      <a:pt x="8831" y="5135"/>
                      <a:pt x="8823" y="5144"/>
                    </a:cubicBezTo>
                    <a:cubicBezTo>
                      <a:pt x="8829" y="5156"/>
                      <a:pt x="8838" y="5159"/>
                      <a:pt x="8846" y="5159"/>
                    </a:cubicBezTo>
                    <a:cubicBezTo>
                      <a:pt x="8853" y="5159"/>
                      <a:pt x="8859" y="5156"/>
                      <a:pt x="8859" y="5156"/>
                    </a:cubicBezTo>
                    <a:lnTo>
                      <a:pt x="8859" y="5156"/>
                    </a:lnTo>
                    <a:cubicBezTo>
                      <a:pt x="8871" y="5156"/>
                      <a:pt x="8823" y="5203"/>
                      <a:pt x="8811" y="5203"/>
                    </a:cubicBezTo>
                    <a:cubicBezTo>
                      <a:pt x="8787" y="5203"/>
                      <a:pt x="8764" y="5191"/>
                      <a:pt x="8752" y="5168"/>
                    </a:cubicBezTo>
                    <a:cubicBezTo>
                      <a:pt x="8704" y="5132"/>
                      <a:pt x="8799" y="5108"/>
                      <a:pt x="8752" y="5060"/>
                    </a:cubicBezTo>
                    <a:cubicBezTo>
                      <a:pt x="8728" y="5025"/>
                      <a:pt x="8704" y="5001"/>
                      <a:pt x="8668" y="4989"/>
                    </a:cubicBezTo>
                    <a:cubicBezTo>
                      <a:pt x="8664" y="4988"/>
                      <a:pt x="8661" y="4987"/>
                      <a:pt x="8657" y="4987"/>
                    </a:cubicBezTo>
                    <a:cubicBezTo>
                      <a:pt x="8640" y="4987"/>
                      <a:pt x="8632" y="5003"/>
                      <a:pt x="8616" y="5003"/>
                    </a:cubicBezTo>
                    <a:cubicBezTo>
                      <a:pt x="8608" y="5003"/>
                      <a:pt x="8599" y="4999"/>
                      <a:pt x="8585" y="4989"/>
                    </a:cubicBezTo>
                    <a:cubicBezTo>
                      <a:pt x="8537" y="4953"/>
                      <a:pt x="8537" y="4953"/>
                      <a:pt x="8561" y="4929"/>
                    </a:cubicBezTo>
                    <a:cubicBezTo>
                      <a:pt x="8561" y="4929"/>
                      <a:pt x="8597" y="4918"/>
                      <a:pt x="8597" y="4906"/>
                    </a:cubicBezTo>
                    <a:cubicBezTo>
                      <a:pt x="8597" y="4906"/>
                      <a:pt x="8406" y="4906"/>
                      <a:pt x="8406" y="4858"/>
                    </a:cubicBezTo>
                    <a:cubicBezTo>
                      <a:pt x="8418" y="4798"/>
                      <a:pt x="8442" y="4798"/>
                      <a:pt x="8395" y="4763"/>
                    </a:cubicBezTo>
                    <a:cubicBezTo>
                      <a:pt x="8371" y="4739"/>
                      <a:pt x="8347" y="4727"/>
                      <a:pt x="8312" y="4716"/>
                    </a:cubicBezTo>
                    <a:lnTo>
                      <a:pt x="8312" y="4716"/>
                    </a:lnTo>
                    <a:cubicBezTo>
                      <a:pt x="8324" y="4723"/>
                      <a:pt x="8360" y="4828"/>
                      <a:pt x="8344" y="4828"/>
                    </a:cubicBezTo>
                    <a:cubicBezTo>
                      <a:pt x="8342" y="4828"/>
                      <a:pt x="8339" y="4826"/>
                      <a:pt x="8335" y="4822"/>
                    </a:cubicBezTo>
                    <a:cubicBezTo>
                      <a:pt x="8299" y="4787"/>
                      <a:pt x="8264" y="4751"/>
                      <a:pt x="8228" y="4727"/>
                    </a:cubicBezTo>
                    <a:lnTo>
                      <a:pt x="8168" y="4679"/>
                    </a:lnTo>
                    <a:cubicBezTo>
                      <a:pt x="8168" y="4673"/>
                      <a:pt x="8165" y="4671"/>
                      <a:pt x="8161" y="4671"/>
                    </a:cubicBezTo>
                    <a:cubicBezTo>
                      <a:pt x="8156" y="4671"/>
                      <a:pt x="8150" y="4673"/>
                      <a:pt x="8145" y="4679"/>
                    </a:cubicBezTo>
                    <a:cubicBezTo>
                      <a:pt x="8133" y="4679"/>
                      <a:pt x="8192" y="4644"/>
                      <a:pt x="8204" y="4632"/>
                    </a:cubicBezTo>
                    <a:cubicBezTo>
                      <a:pt x="8204" y="4620"/>
                      <a:pt x="8156" y="4608"/>
                      <a:pt x="8145" y="4608"/>
                    </a:cubicBezTo>
                    <a:cubicBezTo>
                      <a:pt x="8139" y="4608"/>
                      <a:pt x="8124" y="4611"/>
                      <a:pt x="8109" y="4611"/>
                    </a:cubicBezTo>
                    <a:cubicBezTo>
                      <a:pt x="8094" y="4611"/>
                      <a:pt x="8079" y="4608"/>
                      <a:pt x="8073" y="4596"/>
                    </a:cubicBezTo>
                    <a:cubicBezTo>
                      <a:pt x="8049" y="4560"/>
                      <a:pt x="8085" y="4560"/>
                      <a:pt x="8085" y="4537"/>
                    </a:cubicBezTo>
                    <a:lnTo>
                      <a:pt x="8085" y="4537"/>
                    </a:lnTo>
                    <a:cubicBezTo>
                      <a:pt x="8085" y="4551"/>
                      <a:pt x="8068" y="4555"/>
                      <a:pt x="8047" y="4555"/>
                    </a:cubicBezTo>
                    <a:cubicBezTo>
                      <a:pt x="8014" y="4555"/>
                      <a:pt x="7969" y="4544"/>
                      <a:pt x="7954" y="4537"/>
                    </a:cubicBezTo>
                    <a:cubicBezTo>
                      <a:pt x="7930" y="4525"/>
                      <a:pt x="7906" y="4513"/>
                      <a:pt x="7895" y="4489"/>
                    </a:cubicBezTo>
                    <a:cubicBezTo>
                      <a:pt x="7871" y="4477"/>
                      <a:pt x="7895" y="4465"/>
                      <a:pt x="7883" y="4441"/>
                    </a:cubicBezTo>
                    <a:cubicBezTo>
                      <a:pt x="7873" y="4431"/>
                      <a:pt x="7821" y="4388"/>
                      <a:pt x="7791" y="4388"/>
                    </a:cubicBezTo>
                    <a:cubicBezTo>
                      <a:pt x="7785" y="4388"/>
                      <a:pt x="7779" y="4390"/>
                      <a:pt x="7775" y="4394"/>
                    </a:cubicBezTo>
                    <a:cubicBezTo>
                      <a:pt x="7769" y="4406"/>
                      <a:pt x="7764" y="4412"/>
                      <a:pt x="7756" y="4412"/>
                    </a:cubicBezTo>
                    <a:cubicBezTo>
                      <a:pt x="7749" y="4412"/>
                      <a:pt x="7740" y="4406"/>
                      <a:pt x="7728" y="4394"/>
                    </a:cubicBezTo>
                    <a:cubicBezTo>
                      <a:pt x="7728" y="4394"/>
                      <a:pt x="7680" y="4370"/>
                      <a:pt x="7680" y="4370"/>
                    </a:cubicBezTo>
                    <a:cubicBezTo>
                      <a:pt x="7692" y="4358"/>
                      <a:pt x="7799" y="4358"/>
                      <a:pt x="7764" y="4310"/>
                    </a:cubicBezTo>
                    <a:cubicBezTo>
                      <a:pt x="7740" y="4287"/>
                      <a:pt x="7716" y="4287"/>
                      <a:pt x="7695" y="4287"/>
                    </a:cubicBezTo>
                    <a:cubicBezTo>
                      <a:pt x="7674" y="4287"/>
                      <a:pt x="7656" y="4287"/>
                      <a:pt x="7644" y="4263"/>
                    </a:cubicBezTo>
                    <a:cubicBezTo>
                      <a:pt x="7621" y="4215"/>
                      <a:pt x="7561" y="4203"/>
                      <a:pt x="7514" y="4203"/>
                    </a:cubicBezTo>
                    <a:cubicBezTo>
                      <a:pt x="7454" y="4191"/>
                      <a:pt x="7478" y="4191"/>
                      <a:pt x="7466" y="4179"/>
                    </a:cubicBezTo>
                    <a:cubicBezTo>
                      <a:pt x="7454" y="4156"/>
                      <a:pt x="7430" y="4156"/>
                      <a:pt x="7406" y="4156"/>
                    </a:cubicBezTo>
                    <a:cubicBezTo>
                      <a:pt x="7399" y="4159"/>
                      <a:pt x="7386" y="4162"/>
                      <a:pt x="7372" y="4162"/>
                    </a:cubicBezTo>
                    <a:cubicBezTo>
                      <a:pt x="7340" y="4162"/>
                      <a:pt x="7303" y="4149"/>
                      <a:pt x="7311" y="4108"/>
                    </a:cubicBezTo>
                    <a:cubicBezTo>
                      <a:pt x="7311" y="4097"/>
                      <a:pt x="7349" y="4021"/>
                      <a:pt x="7315" y="4021"/>
                    </a:cubicBezTo>
                    <a:cubicBezTo>
                      <a:pt x="7311" y="4021"/>
                      <a:pt x="7306" y="4022"/>
                      <a:pt x="7299" y="4025"/>
                    </a:cubicBezTo>
                    <a:cubicBezTo>
                      <a:pt x="7277" y="4032"/>
                      <a:pt x="7269" y="4043"/>
                      <a:pt x="7258" y="4043"/>
                    </a:cubicBezTo>
                    <a:cubicBezTo>
                      <a:pt x="7250" y="4043"/>
                      <a:pt x="7242" y="4039"/>
                      <a:pt x="7228" y="4025"/>
                    </a:cubicBezTo>
                    <a:cubicBezTo>
                      <a:pt x="7192" y="3989"/>
                      <a:pt x="7228" y="4001"/>
                      <a:pt x="7228" y="3977"/>
                    </a:cubicBezTo>
                    <a:cubicBezTo>
                      <a:pt x="7216" y="3965"/>
                      <a:pt x="7192" y="3941"/>
                      <a:pt x="7180" y="3941"/>
                    </a:cubicBezTo>
                    <a:lnTo>
                      <a:pt x="7144" y="3989"/>
                    </a:lnTo>
                    <a:cubicBezTo>
                      <a:pt x="7156" y="4001"/>
                      <a:pt x="7168" y="4025"/>
                      <a:pt x="7168" y="4037"/>
                    </a:cubicBezTo>
                    <a:cubicBezTo>
                      <a:pt x="7168" y="4042"/>
                      <a:pt x="7164" y="4045"/>
                      <a:pt x="7158" y="4045"/>
                    </a:cubicBezTo>
                    <a:cubicBezTo>
                      <a:pt x="7137" y="4045"/>
                      <a:pt x="7094" y="4022"/>
                      <a:pt x="7085" y="4013"/>
                    </a:cubicBezTo>
                    <a:cubicBezTo>
                      <a:pt x="7037" y="3989"/>
                      <a:pt x="7085" y="3977"/>
                      <a:pt x="7049" y="3929"/>
                    </a:cubicBezTo>
                    <a:cubicBezTo>
                      <a:pt x="7049" y="3917"/>
                      <a:pt x="7002" y="3858"/>
                      <a:pt x="6990" y="3858"/>
                    </a:cubicBezTo>
                    <a:cubicBezTo>
                      <a:pt x="6981" y="3858"/>
                      <a:pt x="6972" y="3878"/>
                      <a:pt x="6948" y="3878"/>
                    </a:cubicBezTo>
                    <a:cubicBezTo>
                      <a:pt x="6940" y="3878"/>
                      <a:pt x="6930" y="3876"/>
                      <a:pt x="6918" y="3870"/>
                    </a:cubicBezTo>
                    <a:cubicBezTo>
                      <a:pt x="6892" y="3852"/>
                      <a:pt x="6885" y="3841"/>
                      <a:pt x="6878" y="3841"/>
                    </a:cubicBezTo>
                    <a:cubicBezTo>
                      <a:pt x="6876" y="3841"/>
                      <a:pt x="6874" y="3843"/>
                      <a:pt x="6871" y="3846"/>
                    </a:cubicBezTo>
                    <a:cubicBezTo>
                      <a:pt x="6866" y="3848"/>
                      <a:pt x="6860" y="3849"/>
                      <a:pt x="6854" y="3849"/>
                    </a:cubicBezTo>
                    <a:cubicBezTo>
                      <a:pt x="6800" y="3849"/>
                      <a:pt x="6700" y="3760"/>
                      <a:pt x="6668" y="3739"/>
                    </a:cubicBezTo>
                    <a:cubicBezTo>
                      <a:pt x="6632" y="3715"/>
                      <a:pt x="6644" y="3715"/>
                      <a:pt x="6644" y="3679"/>
                    </a:cubicBezTo>
                    <a:cubicBezTo>
                      <a:pt x="6656" y="3656"/>
                      <a:pt x="6597" y="3632"/>
                      <a:pt x="6573" y="3620"/>
                    </a:cubicBezTo>
                    <a:cubicBezTo>
                      <a:pt x="6554" y="3610"/>
                      <a:pt x="6527" y="3577"/>
                      <a:pt x="6498" y="3577"/>
                    </a:cubicBezTo>
                    <a:cubicBezTo>
                      <a:pt x="6492" y="3577"/>
                      <a:pt x="6485" y="3579"/>
                      <a:pt x="6478" y="3584"/>
                    </a:cubicBezTo>
                    <a:cubicBezTo>
                      <a:pt x="6467" y="3591"/>
                      <a:pt x="6460" y="3594"/>
                      <a:pt x="6454" y="3594"/>
                    </a:cubicBezTo>
                    <a:cubicBezTo>
                      <a:pt x="6440" y="3594"/>
                      <a:pt x="6435" y="3577"/>
                      <a:pt x="6418" y="3560"/>
                    </a:cubicBezTo>
                    <a:cubicBezTo>
                      <a:pt x="6410" y="3556"/>
                      <a:pt x="6405" y="3555"/>
                      <a:pt x="6400" y="3555"/>
                    </a:cubicBezTo>
                    <a:cubicBezTo>
                      <a:pt x="6390" y="3555"/>
                      <a:pt x="6382" y="3560"/>
                      <a:pt x="6359" y="3560"/>
                    </a:cubicBezTo>
                    <a:cubicBezTo>
                      <a:pt x="6335" y="3548"/>
                      <a:pt x="6299" y="3525"/>
                      <a:pt x="6275" y="3501"/>
                    </a:cubicBezTo>
                    <a:cubicBezTo>
                      <a:pt x="6270" y="3497"/>
                      <a:pt x="6261" y="3495"/>
                      <a:pt x="6250" y="34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3"/>
              <p:cNvSpPr/>
              <p:nvPr/>
            </p:nvSpPr>
            <p:spPr>
              <a:xfrm>
                <a:off x="4428653" y="2194842"/>
                <a:ext cx="35507" cy="2944528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4870" extrusionOk="0">
                    <a:moveTo>
                      <a:pt x="572" y="1"/>
                    </a:moveTo>
                    <a:cubicBezTo>
                      <a:pt x="286" y="1"/>
                      <a:pt x="0" y="191"/>
                      <a:pt x="0" y="572"/>
                    </a:cubicBezTo>
                    <a:lnTo>
                      <a:pt x="0" y="94298"/>
                    </a:lnTo>
                    <a:cubicBezTo>
                      <a:pt x="0" y="94620"/>
                      <a:pt x="250" y="94870"/>
                      <a:pt x="572" y="94870"/>
                    </a:cubicBezTo>
                    <a:cubicBezTo>
                      <a:pt x="881" y="94870"/>
                      <a:pt x="1143" y="94620"/>
                      <a:pt x="1143" y="94298"/>
                    </a:cubicBezTo>
                    <a:lnTo>
                      <a:pt x="1143" y="572"/>
                    </a:lnTo>
                    <a:cubicBezTo>
                      <a:pt x="1143" y="191"/>
                      <a:pt x="858" y="1"/>
                      <a:pt x="5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3"/>
              <p:cNvSpPr/>
              <p:nvPr/>
            </p:nvSpPr>
            <p:spPr>
              <a:xfrm>
                <a:off x="4418659" y="2190838"/>
                <a:ext cx="54719" cy="295272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95134" extrusionOk="0">
                    <a:moveTo>
                      <a:pt x="374" y="7123"/>
                    </a:moveTo>
                    <a:cubicBezTo>
                      <a:pt x="360" y="7123"/>
                      <a:pt x="346" y="7177"/>
                      <a:pt x="346" y="7297"/>
                    </a:cubicBezTo>
                    <a:cubicBezTo>
                      <a:pt x="346" y="7400"/>
                      <a:pt x="360" y="7445"/>
                      <a:pt x="374" y="7445"/>
                    </a:cubicBezTo>
                    <a:cubicBezTo>
                      <a:pt x="389" y="7445"/>
                      <a:pt x="406" y="7391"/>
                      <a:pt x="406" y="7297"/>
                    </a:cubicBezTo>
                    <a:cubicBezTo>
                      <a:pt x="406" y="7186"/>
                      <a:pt x="390" y="7123"/>
                      <a:pt x="374" y="7123"/>
                    </a:cubicBezTo>
                    <a:close/>
                    <a:moveTo>
                      <a:pt x="1245" y="7635"/>
                    </a:moveTo>
                    <a:cubicBezTo>
                      <a:pt x="1243" y="7635"/>
                      <a:pt x="1241" y="7637"/>
                      <a:pt x="1239" y="7643"/>
                    </a:cubicBezTo>
                    <a:cubicBezTo>
                      <a:pt x="1215" y="7774"/>
                      <a:pt x="1215" y="7929"/>
                      <a:pt x="1227" y="8071"/>
                    </a:cubicBezTo>
                    <a:cubicBezTo>
                      <a:pt x="1251" y="8071"/>
                      <a:pt x="1251" y="8048"/>
                      <a:pt x="1251" y="7905"/>
                    </a:cubicBezTo>
                    <a:cubicBezTo>
                      <a:pt x="1251" y="7883"/>
                      <a:pt x="1261" y="7635"/>
                      <a:pt x="1245" y="7635"/>
                    </a:cubicBezTo>
                    <a:close/>
                    <a:moveTo>
                      <a:pt x="381" y="8119"/>
                    </a:moveTo>
                    <a:cubicBezTo>
                      <a:pt x="378" y="8119"/>
                      <a:pt x="374" y="8123"/>
                      <a:pt x="370" y="8131"/>
                    </a:cubicBezTo>
                    <a:cubicBezTo>
                      <a:pt x="370" y="8330"/>
                      <a:pt x="378" y="8428"/>
                      <a:pt x="393" y="8428"/>
                    </a:cubicBezTo>
                    <a:cubicBezTo>
                      <a:pt x="403" y="8428"/>
                      <a:pt x="415" y="8384"/>
                      <a:pt x="429" y="8298"/>
                    </a:cubicBezTo>
                    <a:cubicBezTo>
                      <a:pt x="410" y="8208"/>
                      <a:pt x="398" y="8119"/>
                      <a:pt x="381" y="8119"/>
                    </a:cubicBezTo>
                    <a:close/>
                    <a:moveTo>
                      <a:pt x="287" y="9774"/>
                    </a:moveTo>
                    <a:lnTo>
                      <a:pt x="287" y="9941"/>
                    </a:lnTo>
                    <a:lnTo>
                      <a:pt x="251" y="10107"/>
                    </a:lnTo>
                    <a:cubicBezTo>
                      <a:pt x="251" y="9929"/>
                      <a:pt x="239" y="9774"/>
                      <a:pt x="287" y="9774"/>
                    </a:cubicBezTo>
                    <a:close/>
                    <a:moveTo>
                      <a:pt x="1465" y="11248"/>
                    </a:moveTo>
                    <a:lnTo>
                      <a:pt x="1465" y="11738"/>
                    </a:lnTo>
                    <a:cubicBezTo>
                      <a:pt x="1442" y="11738"/>
                      <a:pt x="1442" y="11715"/>
                      <a:pt x="1442" y="11572"/>
                    </a:cubicBezTo>
                    <a:cubicBezTo>
                      <a:pt x="1442" y="11468"/>
                      <a:pt x="1442" y="11291"/>
                      <a:pt x="1465" y="11248"/>
                    </a:cubicBezTo>
                    <a:close/>
                    <a:moveTo>
                      <a:pt x="1406" y="12239"/>
                    </a:moveTo>
                    <a:cubicBezTo>
                      <a:pt x="1406" y="12239"/>
                      <a:pt x="1406" y="12239"/>
                      <a:pt x="1406" y="12240"/>
                    </a:cubicBezTo>
                    <a:lnTo>
                      <a:pt x="1406" y="12240"/>
                    </a:lnTo>
                    <a:lnTo>
                      <a:pt x="1406" y="12239"/>
                    </a:lnTo>
                    <a:close/>
                    <a:moveTo>
                      <a:pt x="1418" y="13905"/>
                    </a:moveTo>
                    <a:cubicBezTo>
                      <a:pt x="1418" y="13905"/>
                      <a:pt x="1418" y="13906"/>
                      <a:pt x="1418" y="13906"/>
                    </a:cubicBezTo>
                    <a:lnTo>
                      <a:pt x="1418" y="13906"/>
                    </a:lnTo>
                    <a:cubicBezTo>
                      <a:pt x="1418" y="13905"/>
                      <a:pt x="1418" y="13905"/>
                      <a:pt x="1418" y="13905"/>
                    </a:cubicBezTo>
                    <a:close/>
                    <a:moveTo>
                      <a:pt x="1480" y="17699"/>
                    </a:moveTo>
                    <a:cubicBezTo>
                      <a:pt x="1486" y="17699"/>
                      <a:pt x="1493" y="17721"/>
                      <a:pt x="1501" y="17775"/>
                    </a:cubicBezTo>
                    <a:lnTo>
                      <a:pt x="1537" y="18049"/>
                    </a:lnTo>
                    <a:cubicBezTo>
                      <a:pt x="1514" y="18049"/>
                      <a:pt x="1481" y="18049"/>
                      <a:pt x="1477" y="17905"/>
                    </a:cubicBezTo>
                    <a:lnTo>
                      <a:pt x="1477" y="17905"/>
                    </a:lnTo>
                    <a:cubicBezTo>
                      <a:pt x="1480" y="17922"/>
                      <a:pt x="1483" y="17936"/>
                      <a:pt x="1486" y="17936"/>
                    </a:cubicBezTo>
                    <a:cubicBezTo>
                      <a:pt x="1488" y="17936"/>
                      <a:pt x="1489" y="17925"/>
                      <a:pt x="1489" y="17894"/>
                    </a:cubicBezTo>
                    <a:lnTo>
                      <a:pt x="1477" y="17882"/>
                    </a:lnTo>
                    <a:lnTo>
                      <a:pt x="1477" y="17882"/>
                    </a:lnTo>
                    <a:cubicBezTo>
                      <a:pt x="1477" y="17882"/>
                      <a:pt x="1477" y="17882"/>
                      <a:pt x="1477" y="17882"/>
                    </a:cubicBezTo>
                    <a:cubicBezTo>
                      <a:pt x="1475" y="17867"/>
                      <a:pt x="1473" y="17855"/>
                      <a:pt x="1472" y="17848"/>
                    </a:cubicBezTo>
                    <a:lnTo>
                      <a:pt x="1472" y="17848"/>
                    </a:lnTo>
                    <a:cubicBezTo>
                      <a:pt x="1463" y="17771"/>
                      <a:pt x="1468" y="17699"/>
                      <a:pt x="1480" y="17699"/>
                    </a:cubicBezTo>
                    <a:close/>
                    <a:moveTo>
                      <a:pt x="1409" y="18393"/>
                    </a:moveTo>
                    <a:cubicBezTo>
                      <a:pt x="1408" y="18393"/>
                      <a:pt x="1407" y="18394"/>
                      <a:pt x="1406" y="18394"/>
                    </a:cubicBezTo>
                    <a:cubicBezTo>
                      <a:pt x="1407" y="18394"/>
                      <a:pt x="1408" y="18394"/>
                      <a:pt x="1409" y="18393"/>
                    </a:cubicBezTo>
                    <a:close/>
                    <a:moveTo>
                      <a:pt x="381" y="19085"/>
                    </a:moveTo>
                    <a:cubicBezTo>
                      <a:pt x="379" y="19085"/>
                      <a:pt x="377" y="19085"/>
                      <a:pt x="376" y="19086"/>
                    </a:cubicBezTo>
                    <a:lnTo>
                      <a:pt x="376" y="19086"/>
                    </a:lnTo>
                    <a:cubicBezTo>
                      <a:pt x="378" y="19085"/>
                      <a:pt x="380" y="19085"/>
                      <a:pt x="382" y="19085"/>
                    </a:cubicBezTo>
                    <a:cubicBezTo>
                      <a:pt x="381" y="19085"/>
                      <a:pt x="381" y="19085"/>
                      <a:pt x="381" y="19085"/>
                    </a:cubicBezTo>
                    <a:close/>
                    <a:moveTo>
                      <a:pt x="1541" y="22388"/>
                    </a:moveTo>
                    <a:cubicBezTo>
                      <a:pt x="1549" y="22388"/>
                      <a:pt x="1556" y="22427"/>
                      <a:pt x="1561" y="22537"/>
                    </a:cubicBezTo>
                    <a:lnTo>
                      <a:pt x="1549" y="22537"/>
                    </a:lnTo>
                    <a:cubicBezTo>
                      <a:pt x="1549" y="22656"/>
                      <a:pt x="1538" y="22708"/>
                      <a:pt x="1527" y="22708"/>
                    </a:cubicBezTo>
                    <a:cubicBezTo>
                      <a:pt x="1514" y="22708"/>
                      <a:pt x="1501" y="22644"/>
                      <a:pt x="1501" y="22537"/>
                    </a:cubicBezTo>
                    <a:cubicBezTo>
                      <a:pt x="1515" y="22473"/>
                      <a:pt x="1529" y="22388"/>
                      <a:pt x="1541" y="22388"/>
                    </a:cubicBezTo>
                    <a:close/>
                    <a:moveTo>
                      <a:pt x="144" y="26038"/>
                    </a:moveTo>
                    <a:cubicBezTo>
                      <a:pt x="144" y="26038"/>
                      <a:pt x="145" y="26038"/>
                      <a:pt x="146" y="26038"/>
                    </a:cubicBezTo>
                    <a:lnTo>
                      <a:pt x="146" y="26038"/>
                    </a:lnTo>
                    <a:cubicBezTo>
                      <a:pt x="145" y="26038"/>
                      <a:pt x="144" y="26038"/>
                      <a:pt x="144" y="26038"/>
                    </a:cubicBezTo>
                    <a:close/>
                    <a:moveTo>
                      <a:pt x="108" y="33503"/>
                    </a:moveTo>
                    <a:lnTo>
                      <a:pt x="108" y="33670"/>
                    </a:lnTo>
                    <a:lnTo>
                      <a:pt x="132" y="33836"/>
                    </a:lnTo>
                    <a:cubicBezTo>
                      <a:pt x="168" y="33634"/>
                      <a:pt x="168" y="33503"/>
                      <a:pt x="108" y="33503"/>
                    </a:cubicBezTo>
                    <a:close/>
                    <a:moveTo>
                      <a:pt x="394" y="22573"/>
                    </a:moveTo>
                    <a:cubicBezTo>
                      <a:pt x="334" y="22573"/>
                      <a:pt x="239" y="23073"/>
                      <a:pt x="203" y="23299"/>
                    </a:cubicBezTo>
                    <a:cubicBezTo>
                      <a:pt x="179" y="23442"/>
                      <a:pt x="168" y="23573"/>
                      <a:pt x="156" y="23716"/>
                    </a:cubicBezTo>
                    <a:cubicBezTo>
                      <a:pt x="179" y="23835"/>
                      <a:pt x="179" y="23954"/>
                      <a:pt x="168" y="24073"/>
                    </a:cubicBezTo>
                    <a:cubicBezTo>
                      <a:pt x="144" y="24311"/>
                      <a:pt x="132" y="24550"/>
                      <a:pt x="144" y="24788"/>
                    </a:cubicBezTo>
                    <a:cubicBezTo>
                      <a:pt x="179" y="24931"/>
                      <a:pt x="179" y="25073"/>
                      <a:pt x="156" y="25204"/>
                    </a:cubicBezTo>
                    <a:cubicBezTo>
                      <a:pt x="156" y="25499"/>
                      <a:pt x="237" y="26038"/>
                      <a:pt x="147" y="26038"/>
                    </a:cubicBezTo>
                    <a:cubicBezTo>
                      <a:pt x="146" y="26038"/>
                      <a:pt x="146" y="26038"/>
                      <a:pt x="146" y="26038"/>
                    </a:cubicBezTo>
                    <a:lnTo>
                      <a:pt x="146" y="26038"/>
                    </a:lnTo>
                    <a:cubicBezTo>
                      <a:pt x="214" y="26050"/>
                      <a:pt x="168" y="26671"/>
                      <a:pt x="168" y="26895"/>
                    </a:cubicBezTo>
                    <a:cubicBezTo>
                      <a:pt x="179" y="27145"/>
                      <a:pt x="215" y="26943"/>
                      <a:pt x="239" y="27109"/>
                    </a:cubicBezTo>
                    <a:cubicBezTo>
                      <a:pt x="251" y="27205"/>
                      <a:pt x="239" y="27300"/>
                      <a:pt x="179" y="27371"/>
                    </a:cubicBezTo>
                    <a:cubicBezTo>
                      <a:pt x="96" y="27371"/>
                      <a:pt x="168" y="27740"/>
                      <a:pt x="168" y="28002"/>
                    </a:cubicBezTo>
                    <a:cubicBezTo>
                      <a:pt x="168" y="28117"/>
                      <a:pt x="157" y="28923"/>
                      <a:pt x="145" y="28923"/>
                    </a:cubicBezTo>
                    <a:cubicBezTo>
                      <a:pt x="145" y="28923"/>
                      <a:pt x="144" y="28922"/>
                      <a:pt x="144" y="28919"/>
                    </a:cubicBezTo>
                    <a:lnTo>
                      <a:pt x="144" y="28919"/>
                    </a:lnTo>
                    <a:cubicBezTo>
                      <a:pt x="146" y="28932"/>
                      <a:pt x="147" y="28937"/>
                      <a:pt x="148" y="28937"/>
                    </a:cubicBezTo>
                    <a:cubicBezTo>
                      <a:pt x="151" y="28937"/>
                      <a:pt x="150" y="28855"/>
                      <a:pt x="156" y="28855"/>
                    </a:cubicBezTo>
                    <a:cubicBezTo>
                      <a:pt x="159" y="28855"/>
                      <a:pt x="162" y="28866"/>
                      <a:pt x="168" y="28895"/>
                    </a:cubicBezTo>
                    <a:cubicBezTo>
                      <a:pt x="179" y="28991"/>
                      <a:pt x="179" y="29086"/>
                      <a:pt x="179" y="29193"/>
                    </a:cubicBezTo>
                    <a:cubicBezTo>
                      <a:pt x="179" y="29348"/>
                      <a:pt x="179" y="29503"/>
                      <a:pt x="156" y="29657"/>
                    </a:cubicBezTo>
                    <a:cubicBezTo>
                      <a:pt x="120" y="29753"/>
                      <a:pt x="120" y="29860"/>
                      <a:pt x="132" y="29955"/>
                    </a:cubicBezTo>
                    <a:cubicBezTo>
                      <a:pt x="144" y="30110"/>
                      <a:pt x="191" y="30134"/>
                      <a:pt x="191" y="30253"/>
                    </a:cubicBezTo>
                    <a:cubicBezTo>
                      <a:pt x="191" y="30479"/>
                      <a:pt x="179" y="30717"/>
                      <a:pt x="156" y="30931"/>
                    </a:cubicBezTo>
                    <a:cubicBezTo>
                      <a:pt x="132" y="31146"/>
                      <a:pt x="132" y="31372"/>
                      <a:pt x="132" y="31586"/>
                    </a:cubicBezTo>
                    <a:cubicBezTo>
                      <a:pt x="132" y="31812"/>
                      <a:pt x="144" y="32039"/>
                      <a:pt x="156" y="32241"/>
                    </a:cubicBezTo>
                    <a:cubicBezTo>
                      <a:pt x="168" y="32336"/>
                      <a:pt x="215" y="32527"/>
                      <a:pt x="215" y="32634"/>
                    </a:cubicBezTo>
                    <a:cubicBezTo>
                      <a:pt x="215" y="32613"/>
                      <a:pt x="171" y="32531"/>
                      <a:pt x="151" y="32531"/>
                    </a:cubicBezTo>
                    <a:cubicBezTo>
                      <a:pt x="148" y="32531"/>
                      <a:pt x="145" y="32534"/>
                      <a:pt x="144" y="32539"/>
                    </a:cubicBezTo>
                    <a:cubicBezTo>
                      <a:pt x="132" y="32717"/>
                      <a:pt x="132" y="32896"/>
                      <a:pt x="144" y="33086"/>
                    </a:cubicBezTo>
                    <a:cubicBezTo>
                      <a:pt x="156" y="33229"/>
                      <a:pt x="191" y="33158"/>
                      <a:pt x="191" y="33348"/>
                    </a:cubicBezTo>
                    <a:cubicBezTo>
                      <a:pt x="191" y="33491"/>
                      <a:pt x="191" y="33670"/>
                      <a:pt x="179" y="33813"/>
                    </a:cubicBezTo>
                    <a:cubicBezTo>
                      <a:pt x="156" y="34229"/>
                      <a:pt x="108" y="34229"/>
                      <a:pt x="144" y="34682"/>
                    </a:cubicBezTo>
                    <a:cubicBezTo>
                      <a:pt x="168" y="34884"/>
                      <a:pt x="179" y="35087"/>
                      <a:pt x="168" y="35301"/>
                    </a:cubicBezTo>
                    <a:cubicBezTo>
                      <a:pt x="191" y="35420"/>
                      <a:pt x="215" y="35551"/>
                      <a:pt x="227" y="35682"/>
                    </a:cubicBezTo>
                    <a:cubicBezTo>
                      <a:pt x="226" y="35682"/>
                      <a:pt x="225" y="35683"/>
                      <a:pt x="224" y="35683"/>
                    </a:cubicBezTo>
                    <a:cubicBezTo>
                      <a:pt x="211" y="35683"/>
                      <a:pt x="189" y="35645"/>
                      <a:pt x="174" y="35645"/>
                    </a:cubicBezTo>
                    <a:cubicBezTo>
                      <a:pt x="160" y="35645"/>
                      <a:pt x="150" y="35675"/>
                      <a:pt x="156" y="35789"/>
                    </a:cubicBezTo>
                    <a:cubicBezTo>
                      <a:pt x="165" y="35897"/>
                      <a:pt x="183" y="36005"/>
                      <a:pt x="209" y="36112"/>
                    </a:cubicBezTo>
                    <a:lnTo>
                      <a:pt x="209" y="36112"/>
                    </a:lnTo>
                    <a:cubicBezTo>
                      <a:pt x="207" y="36107"/>
                      <a:pt x="205" y="36105"/>
                      <a:pt x="203" y="36105"/>
                    </a:cubicBezTo>
                    <a:cubicBezTo>
                      <a:pt x="175" y="36105"/>
                      <a:pt x="191" y="36610"/>
                      <a:pt x="191" y="36718"/>
                    </a:cubicBezTo>
                    <a:cubicBezTo>
                      <a:pt x="179" y="36944"/>
                      <a:pt x="132" y="36730"/>
                      <a:pt x="132" y="37004"/>
                    </a:cubicBezTo>
                    <a:cubicBezTo>
                      <a:pt x="132" y="37137"/>
                      <a:pt x="168" y="37211"/>
                      <a:pt x="206" y="37211"/>
                    </a:cubicBezTo>
                    <a:cubicBezTo>
                      <a:pt x="246" y="37211"/>
                      <a:pt x="287" y="37128"/>
                      <a:pt x="287" y="36944"/>
                    </a:cubicBezTo>
                    <a:lnTo>
                      <a:pt x="287" y="37182"/>
                    </a:lnTo>
                    <a:cubicBezTo>
                      <a:pt x="279" y="37336"/>
                      <a:pt x="303" y="37522"/>
                      <a:pt x="320" y="37522"/>
                    </a:cubicBezTo>
                    <a:cubicBezTo>
                      <a:pt x="328" y="37522"/>
                      <a:pt x="334" y="37480"/>
                      <a:pt x="334" y="37373"/>
                    </a:cubicBezTo>
                    <a:lnTo>
                      <a:pt x="334" y="37361"/>
                    </a:lnTo>
                    <a:lnTo>
                      <a:pt x="334" y="36634"/>
                    </a:lnTo>
                    <a:cubicBezTo>
                      <a:pt x="334" y="36468"/>
                      <a:pt x="322" y="36313"/>
                      <a:pt x="287" y="36146"/>
                    </a:cubicBezTo>
                    <a:cubicBezTo>
                      <a:pt x="251" y="36003"/>
                      <a:pt x="299" y="35682"/>
                      <a:pt x="227" y="35670"/>
                    </a:cubicBezTo>
                    <a:cubicBezTo>
                      <a:pt x="299" y="35670"/>
                      <a:pt x="299" y="35015"/>
                      <a:pt x="310" y="34741"/>
                    </a:cubicBezTo>
                    <a:cubicBezTo>
                      <a:pt x="310" y="34634"/>
                      <a:pt x="322" y="34432"/>
                      <a:pt x="334" y="34348"/>
                    </a:cubicBezTo>
                    <a:cubicBezTo>
                      <a:pt x="370" y="34348"/>
                      <a:pt x="394" y="34194"/>
                      <a:pt x="394" y="34027"/>
                    </a:cubicBezTo>
                    <a:lnTo>
                      <a:pt x="334" y="34027"/>
                    </a:lnTo>
                    <a:cubicBezTo>
                      <a:pt x="334" y="33765"/>
                      <a:pt x="382" y="33741"/>
                      <a:pt x="370" y="33479"/>
                    </a:cubicBezTo>
                    <a:cubicBezTo>
                      <a:pt x="370" y="33289"/>
                      <a:pt x="346" y="33086"/>
                      <a:pt x="310" y="32896"/>
                    </a:cubicBezTo>
                    <a:cubicBezTo>
                      <a:pt x="287" y="32848"/>
                      <a:pt x="287" y="32896"/>
                      <a:pt x="287" y="32789"/>
                    </a:cubicBezTo>
                    <a:cubicBezTo>
                      <a:pt x="287" y="32682"/>
                      <a:pt x="287" y="32539"/>
                      <a:pt x="299" y="32443"/>
                    </a:cubicBezTo>
                    <a:cubicBezTo>
                      <a:pt x="334" y="32217"/>
                      <a:pt x="346" y="32003"/>
                      <a:pt x="334" y="31777"/>
                    </a:cubicBezTo>
                    <a:cubicBezTo>
                      <a:pt x="299" y="31515"/>
                      <a:pt x="287" y="31241"/>
                      <a:pt x="299" y="30979"/>
                    </a:cubicBezTo>
                    <a:cubicBezTo>
                      <a:pt x="334" y="30860"/>
                      <a:pt x="346" y="30741"/>
                      <a:pt x="358" y="30622"/>
                    </a:cubicBezTo>
                    <a:cubicBezTo>
                      <a:pt x="349" y="30544"/>
                      <a:pt x="338" y="30520"/>
                      <a:pt x="326" y="30520"/>
                    </a:cubicBezTo>
                    <a:cubicBezTo>
                      <a:pt x="310" y="30520"/>
                      <a:pt x="294" y="30569"/>
                      <a:pt x="282" y="30569"/>
                    </a:cubicBezTo>
                    <a:cubicBezTo>
                      <a:pt x="270" y="30569"/>
                      <a:pt x="263" y="30526"/>
                      <a:pt x="263" y="30360"/>
                    </a:cubicBezTo>
                    <a:cubicBezTo>
                      <a:pt x="263" y="30237"/>
                      <a:pt x="273" y="30204"/>
                      <a:pt x="286" y="30204"/>
                    </a:cubicBezTo>
                    <a:cubicBezTo>
                      <a:pt x="302" y="30204"/>
                      <a:pt x="324" y="30249"/>
                      <a:pt x="341" y="30249"/>
                    </a:cubicBezTo>
                    <a:cubicBezTo>
                      <a:pt x="357" y="30249"/>
                      <a:pt x="370" y="30206"/>
                      <a:pt x="370" y="30038"/>
                    </a:cubicBezTo>
                    <a:cubicBezTo>
                      <a:pt x="370" y="29776"/>
                      <a:pt x="334" y="29979"/>
                      <a:pt x="322" y="29812"/>
                    </a:cubicBezTo>
                    <a:cubicBezTo>
                      <a:pt x="299" y="29550"/>
                      <a:pt x="322" y="29169"/>
                      <a:pt x="322" y="28895"/>
                    </a:cubicBezTo>
                    <a:cubicBezTo>
                      <a:pt x="334" y="28300"/>
                      <a:pt x="382" y="27550"/>
                      <a:pt x="370" y="26931"/>
                    </a:cubicBezTo>
                    <a:cubicBezTo>
                      <a:pt x="358" y="26812"/>
                      <a:pt x="346" y="26693"/>
                      <a:pt x="322" y="26574"/>
                    </a:cubicBezTo>
                    <a:cubicBezTo>
                      <a:pt x="299" y="26413"/>
                      <a:pt x="301" y="26383"/>
                      <a:pt x="312" y="26383"/>
                    </a:cubicBezTo>
                    <a:cubicBezTo>
                      <a:pt x="318" y="26383"/>
                      <a:pt x="327" y="26393"/>
                      <a:pt x="334" y="26393"/>
                    </a:cubicBezTo>
                    <a:cubicBezTo>
                      <a:pt x="339" y="26393"/>
                      <a:pt x="344" y="26388"/>
                      <a:pt x="346" y="26371"/>
                    </a:cubicBezTo>
                    <a:cubicBezTo>
                      <a:pt x="358" y="26157"/>
                      <a:pt x="346" y="25931"/>
                      <a:pt x="322" y="25728"/>
                    </a:cubicBezTo>
                    <a:cubicBezTo>
                      <a:pt x="275" y="25621"/>
                      <a:pt x="275" y="25490"/>
                      <a:pt x="334" y="25395"/>
                    </a:cubicBezTo>
                    <a:cubicBezTo>
                      <a:pt x="334" y="25374"/>
                      <a:pt x="252" y="25180"/>
                      <a:pt x="232" y="25180"/>
                    </a:cubicBezTo>
                    <a:cubicBezTo>
                      <a:pt x="229" y="25180"/>
                      <a:pt x="227" y="25184"/>
                      <a:pt x="227" y="25192"/>
                    </a:cubicBezTo>
                    <a:lnTo>
                      <a:pt x="227" y="25192"/>
                    </a:lnTo>
                    <a:cubicBezTo>
                      <a:pt x="227" y="25062"/>
                      <a:pt x="287" y="25062"/>
                      <a:pt x="299" y="25026"/>
                    </a:cubicBezTo>
                    <a:cubicBezTo>
                      <a:pt x="322" y="24871"/>
                      <a:pt x="322" y="24716"/>
                      <a:pt x="299" y="24561"/>
                    </a:cubicBezTo>
                    <a:cubicBezTo>
                      <a:pt x="299" y="24432"/>
                      <a:pt x="260" y="23837"/>
                      <a:pt x="305" y="23837"/>
                    </a:cubicBezTo>
                    <a:cubicBezTo>
                      <a:pt x="310" y="23837"/>
                      <a:pt x="315" y="23844"/>
                      <a:pt x="322" y="23859"/>
                    </a:cubicBezTo>
                    <a:cubicBezTo>
                      <a:pt x="330" y="23879"/>
                      <a:pt x="337" y="23888"/>
                      <a:pt x="341" y="23888"/>
                    </a:cubicBezTo>
                    <a:cubicBezTo>
                      <a:pt x="376" y="23888"/>
                      <a:pt x="309" y="23331"/>
                      <a:pt x="299" y="23204"/>
                    </a:cubicBezTo>
                    <a:cubicBezTo>
                      <a:pt x="287" y="22823"/>
                      <a:pt x="453" y="22918"/>
                      <a:pt x="394" y="22573"/>
                    </a:cubicBezTo>
                    <a:close/>
                    <a:moveTo>
                      <a:pt x="1727" y="37563"/>
                    </a:moveTo>
                    <a:lnTo>
                      <a:pt x="1727" y="37563"/>
                    </a:lnTo>
                    <a:cubicBezTo>
                      <a:pt x="1727" y="37569"/>
                      <a:pt x="1726" y="37575"/>
                      <a:pt x="1726" y="37581"/>
                    </a:cubicBezTo>
                    <a:lnTo>
                      <a:pt x="1726" y="37581"/>
                    </a:lnTo>
                    <a:cubicBezTo>
                      <a:pt x="1727" y="37575"/>
                      <a:pt x="1727" y="37569"/>
                      <a:pt x="1727" y="37563"/>
                    </a:cubicBezTo>
                    <a:close/>
                    <a:moveTo>
                      <a:pt x="266" y="39496"/>
                    </a:moveTo>
                    <a:cubicBezTo>
                      <a:pt x="280" y="39496"/>
                      <a:pt x="293" y="39559"/>
                      <a:pt x="287" y="39671"/>
                    </a:cubicBezTo>
                    <a:cubicBezTo>
                      <a:pt x="280" y="39734"/>
                      <a:pt x="268" y="39817"/>
                      <a:pt x="258" y="39817"/>
                    </a:cubicBezTo>
                    <a:cubicBezTo>
                      <a:pt x="251" y="39817"/>
                      <a:pt x="244" y="39776"/>
                      <a:pt x="239" y="39660"/>
                    </a:cubicBezTo>
                    <a:lnTo>
                      <a:pt x="239" y="39660"/>
                    </a:lnTo>
                    <a:cubicBezTo>
                      <a:pt x="240" y="39547"/>
                      <a:pt x="253" y="39496"/>
                      <a:pt x="266" y="39496"/>
                    </a:cubicBezTo>
                    <a:close/>
                    <a:moveTo>
                      <a:pt x="364" y="45412"/>
                    </a:moveTo>
                    <a:lnTo>
                      <a:pt x="364" y="45412"/>
                    </a:lnTo>
                    <a:cubicBezTo>
                      <a:pt x="365" y="45458"/>
                      <a:pt x="365" y="45505"/>
                      <a:pt x="365" y="45552"/>
                    </a:cubicBezTo>
                    <a:lnTo>
                      <a:pt x="365" y="45552"/>
                    </a:lnTo>
                    <a:cubicBezTo>
                      <a:pt x="368" y="45492"/>
                      <a:pt x="367" y="45446"/>
                      <a:pt x="364" y="45412"/>
                    </a:cubicBezTo>
                    <a:close/>
                    <a:moveTo>
                      <a:pt x="1465" y="48600"/>
                    </a:moveTo>
                    <a:cubicBezTo>
                      <a:pt x="1465" y="48850"/>
                      <a:pt x="1442" y="48922"/>
                      <a:pt x="1406" y="48922"/>
                    </a:cubicBezTo>
                    <a:lnTo>
                      <a:pt x="1406" y="48755"/>
                    </a:lnTo>
                    <a:cubicBezTo>
                      <a:pt x="1430" y="48684"/>
                      <a:pt x="1442" y="48600"/>
                      <a:pt x="1465" y="48600"/>
                    </a:cubicBezTo>
                    <a:close/>
                    <a:moveTo>
                      <a:pt x="346" y="50624"/>
                    </a:moveTo>
                    <a:lnTo>
                      <a:pt x="346" y="50791"/>
                    </a:lnTo>
                    <a:lnTo>
                      <a:pt x="382" y="50958"/>
                    </a:lnTo>
                    <a:cubicBezTo>
                      <a:pt x="418" y="50755"/>
                      <a:pt x="406" y="50624"/>
                      <a:pt x="346" y="50624"/>
                    </a:cubicBezTo>
                    <a:close/>
                    <a:moveTo>
                      <a:pt x="359" y="55613"/>
                    </a:moveTo>
                    <a:cubicBezTo>
                      <a:pt x="359" y="55632"/>
                      <a:pt x="359" y="55649"/>
                      <a:pt x="359" y="55666"/>
                    </a:cubicBezTo>
                    <a:lnTo>
                      <a:pt x="359" y="55666"/>
                    </a:lnTo>
                    <a:cubicBezTo>
                      <a:pt x="363" y="55649"/>
                      <a:pt x="367" y="55630"/>
                      <a:pt x="370" y="55613"/>
                    </a:cubicBezTo>
                    <a:close/>
                    <a:moveTo>
                      <a:pt x="144" y="57613"/>
                    </a:moveTo>
                    <a:cubicBezTo>
                      <a:pt x="144" y="57613"/>
                      <a:pt x="145" y="57614"/>
                      <a:pt x="146" y="57614"/>
                    </a:cubicBezTo>
                    <a:lnTo>
                      <a:pt x="146" y="57614"/>
                    </a:lnTo>
                    <a:cubicBezTo>
                      <a:pt x="145" y="57613"/>
                      <a:pt x="144" y="57613"/>
                      <a:pt x="144" y="57613"/>
                    </a:cubicBezTo>
                    <a:close/>
                    <a:moveTo>
                      <a:pt x="1477" y="59806"/>
                    </a:moveTo>
                    <a:lnTo>
                      <a:pt x="1465" y="59887"/>
                    </a:lnTo>
                    <a:cubicBezTo>
                      <a:pt x="1465" y="59896"/>
                      <a:pt x="1465" y="59904"/>
                      <a:pt x="1466" y="59911"/>
                    </a:cubicBezTo>
                    <a:lnTo>
                      <a:pt x="1489" y="59911"/>
                    </a:lnTo>
                    <a:cubicBezTo>
                      <a:pt x="1486" y="59875"/>
                      <a:pt x="1482" y="59840"/>
                      <a:pt x="1477" y="59806"/>
                    </a:cubicBezTo>
                    <a:close/>
                    <a:moveTo>
                      <a:pt x="323" y="60623"/>
                    </a:moveTo>
                    <a:cubicBezTo>
                      <a:pt x="323" y="60687"/>
                      <a:pt x="323" y="60749"/>
                      <a:pt x="322" y="60809"/>
                    </a:cubicBezTo>
                    <a:lnTo>
                      <a:pt x="322" y="60809"/>
                    </a:lnTo>
                    <a:cubicBezTo>
                      <a:pt x="327" y="60791"/>
                      <a:pt x="331" y="60773"/>
                      <a:pt x="334" y="60756"/>
                    </a:cubicBezTo>
                    <a:cubicBezTo>
                      <a:pt x="334" y="60698"/>
                      <a:pt x="330" y="60653"/>
                      <a:pt x="323" y="60623"/>
                    </a:cubicBezTo>
                    <a:close/>
                    <a:moveTo>
                      <a:pt x="1418" y="61078"/>
                    </a:moveTo>
                    <a:lnTo>
                      <a:pt x="1419" y="61078"/>
                    </a:lnTo>
                    <a:lnTo>
                      <a:pt x="1419" y="61078"/>
                    </a:lnTo>
                    <a:cubicBezTo>
                      <a:pt x="1418" y="61078"/>
                      <a:pt x="1418" y="61078"/>
                      <a:pt x="1418" y="61078"/>
                    </a:cubicBezTo>
                    <a:close/>
                    <a:moveTo>
                      <a:pt x="283" y="62761"/>
                    </a:moveTo>
                    <a:cubicBezTo>
                      <a:pt x="284" y="62777"/>
                      <a:pt x="285" y="62791"/>
                      <a:pt x="287" y="62804"/>
                    </a:cubicBezTo>
                    <a:cubicBezTo>
                      <a:pt x="290" y="62819"/>
                      <a:pt x="293" y="62833"/>
                      <a:pt x="296" y="62847"/>
                    </a:cubicBezTo>
                    <a:lnTo>
                      <a:pt x="296" y="62847"/>
                    </a:lnTo>
                    <a:cubicBezTo>
                      <a:pt x="294" y="62809"/>
                      <a:pt x="289" y="62780"/>
                      <a:pt x="283" y="62761"/>
                    </a:cubicBezTo>
                    <a:close/>
                    <a:moveTo>
                      <a:pt x="1632" y="63850"/>
                    </a:moveTo>
                    <a:cubicBezTo>
                      <a:pt x="1632" y="63850"/>
                      <a:pt x="1633" y="63850"/>
                      <a:pt x="1633" y="63851"/>
                    </a:cubicBezTo>
                    <a:lnTo>
                      <a:pt x="1633" y="63851"/>
                    </a:lnTo>
                    <a:cubicBezTo>
                      <a:pt x="1632" y="63851"/>
                      <a:pt x="1632" y="63851"/>
                      <a:pt x="1632" y="63852"/>
                    </a:cubicBezTo>
                    <a:cubicBezTo>
                      <a:pt x="1632" y="63851"/>
                      <a:pt x="1632" y="63850"/>
                      <a:pt x="1632" y="63850"/>
                    </a:cubicBezTo>
                    <a:close/>
                    <a:moveTo>
                      <a:pt x="303" y="63875"/>
                    </a:moveTo>
                    <a:cubicBezTo>
                      <a:pt x="305" y="63947"/>
                      <a:pt x="307" y="64019"/>
                      <a:pt x="310" y="64090"/>
                    </a:cubicBezTo>
                    <a:cubicBezTo>
                      <a:pt x="310" y="64069"/>
                      <a:pt x="308" y="63971"/>
                      <a:pt x="303" y="63875"/>
                    </a:cubicBezTo>
                    <a:close/>
                    <a:moveTo>
                      <a:pt x="84" y="64578"/>
                    </a:moveTo>
                    <a:cubicBezTo>
                      <a:pt x="85" y="64579"/>
                      <a:pt x="85" y="64579"/>
                      <a:pt x="86" y="64579"/>
                    </a:cubicBezTo>
                    <a:lnTo>
                      <a:pt x="86" y="64579"/>
                    </a:lnTo>
                    <a:cubicBezTo>
                      <a:pt x="85" y="64578"/>
                      <a:pt x="85" y="64578"/>
                      <a:pt x="84" y="64578"/>
                    </a:cubicBezTo>
                    <a:close/>
                    <a:moveTo>
                      <a:pt x="328" y="70887"/>
                    </a:moveTo>
                    <a:cubicBezTo>
                      <a:pt x="314" y="70887"/>
                      <a:pt x="299" y="70938"/>
                      <a:pt x="299" y="71043"/>
                    </a:cubicBezTo>
                    <a:lnTo>
                      <a:pt x="334" y="71222"/>
                    </a:lnTo>
                    <a:cubicBezTo>
                      <a:pt x="370" y="71001"/>
                      <a:pt x="350" y="70887"/>
                      <a:pt x="328" y="70887"/>
                    </a:cubicBezTo>
                    <a:close/>
                    <a:moveTo>
                      <a:pt x="1433" y="84686"/>
                    </a:moveTo>
                    <a:cubicBezTo>
                      <a:pt x="1439" y="84686"/>
                      <a:pt x="1446" y="84698"/>
                      <a:pt x="1453" y="84724"/>
                    </a:cubicBezTo>
                    <a:lnTo>
                      <a:pt x="1442" y="84724"/>
                    </a:lnTo>
                    <a:cubicBezTo>
                      <a:pt x="1465" y="84855"/>
                      <a:pt x="1465" y="84997"/>
                      <a:pt x="1465" y="85128"/>
                    </a:cubicBezTo>
                    <a:cubicBezTo>
                      <a:pt x="1442" y="85128"/>
                      <a:pt x="1406" y="85128"/>
                      <a:pt x="1406" y="84962"/>
                    </a:cubicBezTo>
                    <a:cubicBezTo>
                      <a:pt x="1406" y="84831"/>
                      <a:pt x="1413" y="84686"/>
                      <a:pt x="1433" y="84686"/>
                    </a:cubicBezTo>
                    <a:close/>
                    <a:moveTo>
                      <a:pt x="1505" y="89510"/>
                    </a:moveTo>
                    <a:cubicBezTo>
                      <a:pt x="1511" y="89510"/>
                      <a:pt x="1517" y="89520"/>
                      <a:pt x="1525" y="89546"/>
                    </a:cubicBezTo>
                    <a:cubicBezTo>
                      <a:pt x="1537" y="89677"/>
                      <a:pt x="1537" y="89808"/>
                      <a:pt x="1537" y="89950"/>
                    </a:cubicBezTo>
                    <a:cubicBezTo>
                      <a:pt x="1513" y="89950"/>
                      <a:pt x="1477" y="89950"/>
                      <a:pt x="1477" y="89772"/>
                    </a:cubicBezTo>
                    <a:cubicBezTo>
                      <a:pt x="1477" y="89659"/>
                      <a:pt x="1485" y="89510"/>
                      <a:pt x="1505" y="89510"/>
                    </a:cubicBezTo>
                    <a:close/>
                    <a:moveTo>
                      <a:pt x="890" y="1"/>
                    </a:moveTo>
                    <a:cubicBezTo>
                      <a:pt x="816" y="1"/>
                      <a:pt x="742" y="11"/>
                      <a:pt x="668" y="35"/>
                    </a:cubicBezTo>
                    <a:cubicBezTo>
                      <a:pt x="489" y="70"/>
                      <a:pt x="334" y="178"/>
                      <a:pt x="239" y="332"/>
                    </a:cubicBezTo>
                    <a:cubicBezTo>
                      <a:pt x="108" y="582"/>
                      <a:pt x="203" y="642"/>
                      <a:pt x="179" y="856"/>
                    </a:cubicBezTo>
                    <a:cubicBezTo>
                      <a:pt x="168" y="963"/>
                      <a:pt x="96" y="987"/>
                      <a:pt x="132" y="1166"/>
                    </a:cubicBezTo>
                    <a:cubicBezTo>
                      <a:pt x="156" y="1332"/>
                      <a:pt x="215" y="1321"/>
                      <a:pt x="215" y="1642"/>
                    </a:cubicBezTo>
                    <a:lnTo>
                      <a:pt x="179" y="1642"/>
                    </a:lnTo>
                    <a:cubicBezTo>
                      <a:pt x="176" y="1653"/>
                      <a:pt x="172" y="1658"/>
                      <a:pt x="169" y="1658"/>
                    </a:cubicBezTo>
                    <a:cubicBezTo>
                      <a:pt x="161" y="1658"/>
                      <a:pt x="156" y="1629"/>
                      <a:pt x="156" y="1571"/>
                    </a:cubicBezTo>
                    <a:cubicBezTo>
                      <a:pt x="155" y="1569"/>
                      <a:pt x="155" y="1569"/>
                      <a:pt x="155" y="1569"/>
                    </a:cubicBezTo>
                    <a:lnTo>
                      <a:pt x="155" y="1569"/>
                    </a:lnTo>
                    <a:cubicBezTo>
                      <a:pt x="146" y="1569"/>
                      <a:pt x="179" y="2085"/>
                      <a:pt x="179" y="2154"/>
                    </a:cubicBezTo>
                    <a:cubicBezTo>
                      <a:pt x="179" y="2333"/>
                      <a:pt x="156" y="2416"/>
                      <a:pt x="168" y="2571"/>
                    </a:cubicBezTo>
                    <a:cubicBezTo>
                      <a:pt x="168" y="2725"/>
                      <a:pt x="191" y="2761"/>
                      <a:pt x="191" y="2964"/>
                    </a:cubicBezTo>
                    <a:cubicBezTo>
                      <a:pt x="191" y="3118"/>
                      <a:pt x="179" y="3273"/>
                      <a:pt x="168" y="3416"/>
                    </a:cubicBezTo>
                    <a:cubicBezTo>
                      <a:pt x="144" y="3690"/>
                      <a:pt x="203" y="3797"/>
                      <a:pt x="203" y="4047"/>
                    </a:cubicBezTo>
                    <a:cubicBezTo>
                      <a:pt x="203" y="4285"/>
                      <a:pt x="144" y="4380"/>
                      <a:pt x="144" y="4619"/>
                    </a:cubicBezTo>
                    <a:cubicBezTo>
                      <a:pt x="144" y="4821"/>
                      <a:pt x="191" y="4916"/>
                      <a:pt x="191" y="5095"/>
                    </a:cubicBezTo>
                    <a:cubicBezTo>
                      <a:pt x="207" y="5264"/>
                      <a:pt x="172" y="5294"/>
                      <a:pt x="140" y="5294"/>
                    </a:cubicBezTo>
                    <a:cubicBezTo>
                      <a:pt x="122" y="5294"/>
                      <a:pt x="105" y="5285"/>
                      <a:pt x="96" y="5285"/>
                    </a:cubicBezTo>
                    <a:cubicBezTo>
                      <a:pt x="120" y="5428"/>
                      <a:pt x="144" y="5583"/>
                      <a:pt x="168" y="5690"/>
                    </a:cubicBezTo>
                    <a:cubicBezTo>
                      <a:pt x="239" y="5940"/>
                      <a:pt x="168" y="5952"/>
                      <a:pt x="132" y="5952"/>
                    </a:cubicBezTo>
                    <a:cubicBezTo>
                      <a:pt x="203" y="5952"/>
                      <a:pt x="156" y="6619"/>
                      <a:pt x="203" y="6619"/>
                    </a:cubicBezTo>
                    <a:cubicBezTo>
                      <a:pt x="168" y="6786"/>
                      <a:pt x="156" y="6940"/>
                      <a:pt x="144" y="7107"/>
                    </a:cubicBezTo>
                    <a:cubicBezTo>
                      <a:pt x="179" y="7107"/>
                      <a:pt x="179" y="7226"/>
                      <a:pt x="179" y="7405"/>
                    </a:cubicBezTo>
                    <a:cubicBezTo>
                      <a:pt x="179" y="7655"/>
                      <a:pt x="227" y="7798"/>
                      <a:pt x="227" y="8012"/>
                    </a:cubicBezTo>
                    <a:cubicBezTo>
                      <a:pt x="227" y="8071"/>
                      <a:pt x="96" y="8500"/>
                      <a:pt x="144" y="8643"/>
                    </a:cubicBezTo>
                    <a:cubicBezTo>
                      <a:pt x="146" y="8647"/>
                      <a:pt x="148" y="8649"/>
                      <a:pt x="151" y="8649"/>
                    </a:cubicBezTo>
                    <a:cubicBezTo>
                      <a:pt x="171" y="8649"/>
                      <a:pt x="211" y="8573"/>
                      <a:pt x="232" y="8573"/>
                    </a:cubicBezTo>
                    <a:cubicBezTo>
                      <a:pt x="246" y="8573"/>
                      <a:pt x="252" y="8606"/>
                      <a:pt x="239" y="8714"/>
                    </a:cubicBezTo>
                    <a:cubicBezTo>
                      <a:pt x="203" y="8845"/>
                      <a:pt x="203" y="8976"/>
                      <a:pt x="227" y="9119"/>
                    </a:cubicBezTo>
                    <a:cubicBezTo>
                      <a:pt x="251" y="9167"/>
                      <a:pt x="263" y="9214"/>
                      <a:pt x="275" y="9274"/>
                    </a:cubicBezTo>
                    <a:cubicBezTo>
                      <a:pt x="270" y="9287"/>
                      <a:pt x="264" y="9293"/>
                      <a:pt x="258" y="9293"/>
                    </a:cubicBezTo>
                    <a:cubicBezTo>
                      <a:pt x="229" y="9293"/>
                      <a:pt x="191" y="9148"/>
                      <a:pt x="168" y="9148"/>
                    </a:cubicBezTo>
                    <a:cubicBezTo>
                      <a:pt x="163" y="9148"/>
                      <a:pt x="159" y="9153"/>
                      <a:pt x="156" y="9167"/>
                    </a:cubicBezTo>
                    <a:cubicBezTo>
                      <a:pt x="168" y="9238"/>
                      <a:pt x="168" y="9298"/>
                      <a:pt x="179" y="9357"/>
                    </a:cubicBezTo>
                    <a:cubicBezTo>
                      <a:pt x="203" y="9464"/>
                      <a:pt x="203" y="9572"/>
                      <a:pt x="203" y="9679"/>
                    </a:cubicBezTo>
                    <a:cubicBezTo>
                      <a:pt x="203" y="9610"/>
                      <a:pt x="197" y="9594"/>
                      <a:pt x="187" y="9594"/>
                    </a:cubicBezTo>
                    <a:cubicBezTo>
                      <a:pt x="178" y="9594"/>
                      <a:pt x="167" y="9607"/>
                      <a:pt x="156" y="9607"/>
                    </a:cubicBezTo>
                    <a:cubicBezTo>
                      <a:pt x="191" y="9607"/>
                      <a:pt x="156" y="9822"/>
                      <a:pt x="168" y="9941"/>
                    </a:cubicBezTo>
                    <a:cubicBezTo>
                      <a:pt x="171" y="9941"/>
                      <a:pt x="174" y="9940"/>
                      <a:pt x="177" y="9940"/>
                    </a:cubicBezTo>
                    <a:cubicBezTo>
                      <a:pt x="185" y="9940"/>
                      <a:pt x="191" y="9946"/>
                      <a:pt x="191" y="9988"/>
                    </a:cubicBezTo>
                    <a:cubicBezTo>
                      <a:pt x="215" y="10155"/>
                      <a:pt x="215" y="10429"/>
                      <a:pt x="179" y="10441"/>
                    </a:cubicBezTo>
                    <a:cubicBezTo>
                      <a:pt x="144" y="10453"/>
                      <a:pt x="120" y="10929"/>
                      <a:pt x="168" y="10941"/>
                    </a:cubicBezTo>
                    <a:cubicBezTo>
                      <a:pt x="168" y="11072"/>
                      <a:pt x="156" y="11429"/>
                      <a:pt x="191" y="11441"/>
                    </a:cubicBezTo>
                    <a:cubicBezTo>
                      <a:pt x="168" y="11798"/>
                      <a:pt x="60" y="12631"/>
                      <a:pt x="168" y="12929"/>
                    </a:cubicBezTo>
                    <a:cubicBezTo>
                      <a:pt x="159" y="12926"/>
                      <a:pt x="151" y="12925"/>
                      <a:pt x="143" y="12925"/>
                    </a:cubicBezTo>
                    <a:cubicBezTo>
                      <a:pt x="0" y="12925"/>
                      <a:pt x="225" y="13473"/>
                      <a:pt x="191" y="13643"/>
                    </a:cubicBezTo>
                    <a:cubicBezTo>
                      <a:pt x="132" y="13798"/>
                      <a:pt x="120" y="13977"/>
                      <a:pt x="144" y="14155"/>
                    </a:cubicBezTo>
                    <a:cubicBezTo>
                      <a:pt x="168" y="14298"/>
                      <a:pt x="215" y="14441"/>
                      <a:pt x="263" y="14572"/>
                    </a:cubicBezTo>
                    <a:cubicBezTo>
                      <a:pt x="215" y="14715"/>
                      <a:pt x="179" y="14513"/>
                      <a:pt x="191" y="14941"/>
                    </a:cubicBezTo>
                    <a:cubicBezTo>
                      <a:pt x="191" y="15191"/>
                      <a:pt x="239" y="14965"/>
                      <a:pt x="239" y="15251"/>
                    </a:cubicBezTo>
                    <a:cubicBezTo>
                      <a:pt x="227" y="15251"/>
                      <a:pt x="204" y="15231"/>
                      <a:pt x="183" y="15231"/>
                    </a:cubicBezTo>
                    <a:cubicBezTo>
                      <a:pt x="163" y="15231"/>
                      <a:pt x="143" y="15248"/>
                      <a:pt x="132" y="15310"/>
                    </a:cubicBezTo>
                    <a:cubicBezTo>
                      <a:pt x="120" y="15453"/>
                      <a:pt x="120" y="15608"/>
                      <a:pt x="156" y="15739"/>
                    </a:cubicBezTo>
                    <a:cubicBezTo>
                      <a:pt x="179" y="15953"/>
                      <a:pt x="191" y="16156"/>
                      <a:pt x="191" y="16370"/>
                    </a:cubicBezTo>
                    <a:cubicBezTo>
                      <a:pt x="203" y="16596"/>
                      <a:pt x="191" y="16834"/>
                      <a:pt x="156" y="17061"/>
                    </a:cubicBezTo>
                    <a:cubicBezTo>
                      <a:pt x="96" y="17263"/>
                      <a:pt x="84" y="17465"/>
                      <a:pt x="120" y="17680"/>
                    </a:cubicBezTo>
                    <a:cubicBezTo>
                      <a:pt x="144" y="17787"/>
                      <a:pt x="156" y="17906"/>
                      <a:pt x="168" y="18025"/>
                    </a:cubicBezTo>
                    <a:cubicBezTo>
                      <a:pt x="168" y="18204"/>
                      <a:pt x="156" y="18406"/>
                      <a:pt x="156" y="18573"/>
                    </a:cubicBezTo>
                    <a:cubicBezTo>
                      <a:pt x="156" y="18607"/>
                      <a:pt x="122" y="19289"/>
                      <a:pt x="131" y="19289"/>
                    </a:cubicBezTo>
                    <a:cubicBezTo>
                      <a:pt x="131" y="19289"/>
                      <a:pt x="131" y="19289"/>
                      <a:pt x="132" y="19287"/>
                    </a:cubicBezTo>
                    <a:cubicBezTo>
                      <a:pt x="142" y="19264"/>
                      <a:pt x="150" y="19254"/>
                      <a:pt x="156" y="19254"/>
                    </a:cubicBezTo>
                    <a:cubicBezTo>
                      <a:pt x="202" y="19254"/>
                      <a:pt x="156" y="19802"/>
                      <a:pt x="156" y="20001"/>
                    </a:cubicBezTo>
                    <a:lnTo>
                      <a:pt x="156" y="20549"/>
                    </a:lnTo>
                    <a:cubicBezTo>
                      <a:pt x="156" y="20655"/>
                      <a:pt x="160" y="20685"/>
                      <a:pt x="166" y="20685"/>
                    </a:cubicBezTo>
                    <a:cubicBezTo>
                      <a:pt x="170" y="20685"/>
                      <a:pt x="175" y="20671"/>
                      <a:pt x="179" y="20656"/>
                    </a:cubicBezTo>
                    <a:cubicBezTo>
                      <a:pt x="179" y="20763"/>
                      <a:pt x="179" y="20882"/>
                      <a:pt x="179" y="20990"/>
                    </a:cubicBezTo>
                    <a:lnTo>
                      <a:pt x="179" y="21347"/>
                    </a:lnTo>
                    <a:cubicBezTo>
                      <a:pt x="179" y="21478"/>
                      <a:pt x="215" y="21883"/>
                      <a:pt x="179" y="21895"/>
                    </a:cubicBezTo>
                    <a:cubicBezTo>
                      <a:pt x="132" y="21906"/>
                      <a:pt x="120" y="22240"/>
                      <a:pt x="132" y="22442"/>
                    </a:cubicBezTo>
                    <a:cubicBezTo>
                      <a:pt x="144" y="22657"/>
                      <a:pt x="191" y="22442"/>
                      <a:pt x="191" y="22716"/>
                    </a:cubicBezTo>
                    <a:cubicBezTo>
                      <a:pt x="180" y="22716"/>
                      <a:pt x="170" y="22712"/>
                      <a:pt x="162" y="22712"/>
                    </a:cubicBezTo>
                    <a:cubicBezTo>
                      <a:pt x="143" y="22712"/>
                      <a:pt x="132" y="22734"/>
                      <a:pt x="132" y="22883"/>
                    </a:cubicBezTo>
                    <a:cubicBezTo>
                      <a:pt x="132" y="22958"/>
                      <a:pt x="138" y="22988"/>
                      <a:pt x="148" y="22988"/>
                    </a:cubicBezTo>
                    <a:cubicBezTo>
                      <a:pt x="183" y="22988"/>
                      <a:pt x="265" y="22589"/>
                      <a:pt x="275" y="22430"/>
                    </a:cubicBezTo>
                    <a:cubicBezTo>
                      <a:pt x="287" y="22228"/>
                      <a:pt x="263" y="21895"/>
                      <a:pt x="310" y="21895"/>
                    </a:cubicBezTo>
                    <a:cubicBezTo>
                      <a:pt x="310" y="21766"/>
                      <a:pt x="287" y="21406"/>
                      <a:pt x="332" y="21406"/>
                    </a:cubicBezTo>
                    <a:cubicBezTo>
                      <a:pt x="333" y="21406"/>
                      <a:pt x="333" y="21406"/>
                      <a:pt x="334" y="21406"/>
                    </a:cubicBezTo>
                    <a:cubicBezTo>
                      <a:pt x="334" y="21405"/>
                      <a:pt x="333" y="21404"/>
                      <a:pt x="331" y="21404"/>
                    </a:cubicBezTo>
                    <a:cubicBezTo>
                      <a:pt x="320" y="21404"/>
                      <a:pt x="287" y="21465"/>
                      <a:pt x="264" y="21465"/>
                    </a:cubicBezTo>
                    <a:cubicBezTo>
                      <a:pt x="249" y="21465"/>
                      <a:pt x="239" y="21442"/>
                      <a:pt x="239" y="21371"/>
                    </a:cubicBezTo>
                    <a:cubicBezTo>
                      <a:pt x="239" y="21192"/>
                      <a:pt x="310" y="20894"/>
                      <a:pt x="299" y="20692"/>
                    </a:cubicBezTo>
                    <a:cubicBezTo>
                      <a:pt x="295" y="20677"/>
                      <a:pt x="292" y="20671"/>
                      <a:pt x="287" y="20671"/>
                    </a:cubicBezTo>
                    <a:cubicBezTo>
                      <a:pt x="275" y="20671"/>
                      <a:pt x="260" y="20719"/>
                      <a:pt x="251" y="20728"/>
                    </a:cubicBezTo>
                    <a:cubicBezTo>
                      <a:pt x="227" y="20728"/>
                      <a:pt x="227" y="20525"/>
                      <a:pt x="227" y="20394"/>
                    </a:cubicBezTo>
                    <a:cubicBezTo>
                      <a:pt x="227" y="20255"/>
                      <a:pt x="235" y="20007"/>
                      <a:pt x="259" y="20007"/>
                    </a:cubicBezTo>
                    <a:cubicBezTo>
                      <a:pt x="264" y="20007"/>
                      <a:pt x="269" y="20016"/>
                      <a:pt x="275" y="20037"/>
                    </a:cubicBezTo>
                    <a:cubicBezTo>
                      <a:pt x="307" y="20133"/>
                      <a:pt x="310" y="20567"/>
                      <a:pt x="345" y="20567"/>
                    </a:cubicBezTo>
                    <a:cubicBezTo>
                      <a:pt x="349" y="20567"/>
                      <a:pt x="353" y="20561"/>
                      <a:pt x="358" y="20549"/>
                    </a:cubicBezTo>
                    <a:cubicBezTo>
                      <a:pt x="406" y="20394"/>
                      <a:pt x="406" y="20228"/>
                      <a:pt x="358" y="20061"/>
                    </a:cubicBezTo>
                    <a:cubicBezTo>
                      <a:pt x="301" y="19946"/>
                      <a:pt x="321" y="19131"/>
                      <a:pt x="376" y="19086"/>
                    </a:cubicBezTo>
                    <a:lnTo>
                      <a:pt x="376" y="19086"/>
                    </a:lnTo>
                    <a:cubicBezTo>
                      <a:pt x="370" y="19089"/>
                      <a:pt x="362" y="19093"/>
                      <a:pt x="353" y="19093"/>
                    </a:cubicBezTo>
                    <a:cubicBezTo>
                      <a:pt x="336" y="19093"/>
                      <a:pt x="317" y="19077"/>
                      <a:pt x="310" y="19001"/>
                    </a:cubicBezTo>
                    <a:cubicBezTo>
                      <a:pt x="310" y="18858"/>
                      <a:pt x="310" y="18573"/>
                      <a:pt x="275" y="18573"/>
                    </a:cubicBezTo>
                    <a:cubicBezTo>
                      <a:pt x="346" y="18573"/>
                      <a:pt x="346" y="17323"/>
                      <a:pt x="346" y="17049"/>
                    </a:cubicBezTo>
                    <a:cubicBezTo>
                      <a:pt x="346" y="16648"/>
                      <a:pt x="317" y="16256"/>
                      <a:pt x="257" y="15866"/>
                    </a:cubicBezTo>
                    <a:lnTo>
                      <a:pt x="257" y="15866"/>
                    </a:lnTo>
                    <a:cubicBezTo>
                      <a:pt x="274" y="15948"/>
                      <a:pt x="299" y="16042"/>
                      <a:pt x="313" y="16042"/>
                    </a:cubicBezTo>
                    <a:cubicBezTo>
                      <a:pt x="317" y="16042"/>
                      <a:pt x="320" y="16033"/>
                      <a:pt x="322" y="16013"/>
                    </a:cubicBezTo>
                    <a:lnTo>
                      <a:pt x="322" y="15810"/>
                    </a:lnTo>
                    <a:cubicBezTo>
                      <a:pt x="322" y="15763"/>
                      <a:pt x="322" y="15757"/>
                      <a:pt x="325" y="15757"/>
                    </a:cubicBezTo>
                    <a:cubicBezTo>
                      <a:pt x="326" y="15757"/>
                      <a:pt x="328" y="15758"/>
                      <a:pt x="329" y="15758"/>
                    </a:cubicBezTo>
                    <a:cubicBezTo>
                      <a:pt x="333" y="15758"/>
                      <a:pt x="338" y="15755"/>
                      <a:pt x="346" y="15739"/>
                    </a:cubicBezTo>
                    <a:cubicBezTo>
                      <a:pt x="382" y="15656"/>
                      <a:pt x="394" y="15453"/>
                      <a:pt x="346" y="15441"/>
                    </a:cubicBezTo>
                    <a:cubicBezTo>
                      <a:pt x="299" y="15418"/>
                      <a:pt x="299" y="15465"/>
                      <a:pt x="299" y="15239"/>
                    </a:cubicBezTo>
                    <a:lnTo>
                      <a:pt x="299" y="14870"/>
                    </a:lnTo>
                    <a:cubicBezTo>
                      <a:pt x="299" y="14751"/>
                      <a:pt x="322" y="14798"/>
                      <a:pt x="322" y="14739"/>
                    </a:cubicBezTo>
                    <a:lnTo>
                      <a:pt x="322" y="14155"/>
                    </a:lnTo>
                    <a:cubicBezTo>
                      <a:pt x="322" y="13987"/>
                      <a:pt x="298" y="13931"/>
                      <a:pt x="274" y="13931"/>
                    </a:cubicBezTo>
                    <a:cubicBezTo>
                      <a:pt x="250" y="13931"/>
                      <a:pt x="227" y="13984"/>
                      <a:pt x="227" y="14036"/>
                    </a:cubicBezTo>
                    <a:cubicBezTo>
                      <a:pt x="227" y="13858"/>
                      <a:pt x="310" y="13477"/>
                      <a:pt x="334" y="13310"/>
                    </a:cubicBezTo>
                    <a:cubicBezTo>
                      <a:pt x="342" y="13196"/>
                      <a:pt x="350" y="13082"/>
                      <a:pt x="340" y="13082"/>
                    </a:cubicBezTo>
                    <a:lnTo>
                      <a:pt x="340" y="13082"/>
                    </a:lnTo>
                    <a:cubicBezTo>
                      <a:pt x="335" y="13082"/>
                      <a:pt x="326" y="13107"/>
                      <a:pt x="310" y="13167"/>
                    </a:cubicBezTo>
                    <a:cubicBezTo>
                      <a:pt x="304" y="13228"/>
                      <a:pt x="282" y="13312"/>
                      <a:pt x="268" y="13312"/>
                    </a:cubicBezTo>
                    <a:cubicBezTo>
                      <a:pt x="258" y="13312"/>
                      <a:pt x="253" y="13264"/>
                      <a:pt x="263" y="13120"/>
                    </a:cubicBezTo>
                    <a:cubicBezTo>
                      <a:pt x="275" y="12941"/>
                      <a:pt x="299" y="12798"/>
                      <a:pt x="310" y="12655"/>
                    </a:cubicBezTo>
                    <a:cubicBezTo>
                      <a:pt x="322" y="12608"/>
                      <a:pt x="334" y="12548"/>
                      <a:pt x="334" y="12501"/>
                    </a:cubicBezTo>
                    <a:lnTo>
                      <a:pt x="334" y="12501"/>
                    </a:lnTo>
                    <a:cubicBezTo>
                      <a:pt x="334" y="12548"/>
                      <a:pt x="297" y="12595"/>
                      <a:pt x="270" y="12595"/>
                    </a:cubicBezTo>
                    <a:cubicBezTo>
                      <a:pt x="262" y="12595"/>
                      <a:pt x="256" y="12591"/>
                      <a:pt x="251" y="12584"/>
                    </a:cubicBezTo>
                    <a:cubicBezTo>
                      <a:pt x="275" y="12417"/>
                      <a:pt x="299" y="12262"/>
                      <a:pt x="334" y="12108"/>
                    </a:cubicBezTo>
                    <a:cubicBezTo>
                      <a:pt x="362" y="11955"/>
                      <a:pt x="366" y="11901"/>
                      <a:pt x="359" y="11901"/>
                    </a:cubicBezTo>
                    <a:lnTo>
                      <a:pt x="359" y="11901"/>
                    </a:lnTo>
                    <a:cubicBezTo>
                      <a:pt x="341" y="11901"/>
                      <a:pt x="255" y="12203"/>
                      <a:pt x="251" y="12203"/>
                    </a:cubicBezTo>
                    <a:cubicBezTo>
                      <a:pt x="251" y="12203"/>
                      <a:pt x="251" y="12203"/>
                      <a:pt x="251" y="12203"/>
                    </a:cubicBezTo>
                    <a:cubicBezTo>
                      <a:pt x="239" y="12108"/>
                      <a:pt x="346" y="11608"/>
                      <a:pt x="287" y="11608"/>
                    </a:cubicBezTo>
                    <a:cubicBezTo>
                      <a:pt x="346" y="11608"/>
                      <a:pt x="322" y="10417"/>
                      <a:pt x="322" y="10203"/>
                    </a:cubicBezTo>
                    <a:cubicBezTo>
                      <a:pt x="322" y="9929"/>
                      <a:pt x="299" y="9738"/>
                      <a:pt x="287" y="9488"/>
                    </a:cubicBezTo>
                    <a:cubicBezTo>
                      <a:pt x="287" y="9322"/>
                      <a:pt x="346" y="9191"/>
                      <a:pt x="322" y="9048"/>
                    </a:cubicBezTo>
                    <a:cubicBezTo>
                      <a:pt x="299" y="8929"/>
                      <a:pt x="275" y="8798"/>
                      <a:pt x="263" y="8679"/>
                    </a:cubicBezTo>
                    <a:lnTo>
                      <a:pt x="263" y="8679"/>
                    </a:lnTo>
                    <a:cubicBezTo>
                      <a:pt x="265" y="8693"/>
                      <a:pt x="331" y="8881"/>
                      <a:pt x="357" y="8881"/>
                    </a:cubicBezTo>
                    <a:cubicBezTo>
                      <a:pt x="369" y="8881"/>
                      <a:pt x="373" y="8841"/>
                      <a:pt x="358" y="8726"/>
                    </a:cubicBezTo>
                    <a:cubicBezTo>
                      <a:pt x="334" y="8571"/>
                      <a:pt x="334" y="8298"/>
                      <a:pt x="299" y="8286"/>
                    </a:cubicBezTo>
                    <a:cubicBezTo>
                      <a:pt x="251" y="8262"/>
                      <a:pt x="310" y="7952"/>
                      <a:pt x="263" y="7940"/>
                    </a:cubicBezTo>
                    <a:cubicBezTo>
                      <a:pt x="310" y="7940"/>
                      <a:pt x="346" y="7905"/>
                      <a:pt x="358" y="7631"/>
                    </a:cubicBezTo>
                    <a:cubicBezTo>
                      <a:pt x="370" y="7452"/>
                      <a:pt x="251" y="7369"/>
                      <a:pt x="227" y="7167"/>
                    </a:cubicBezTo>
                    <a:cubicBezTo>
                      <a:pt x="184" y="6695"/>
                      <a:pt x="315" y="6629"/>
                      <a:pt x="376" y="6629"/>
                    </a:cubicBezTo>
                    <a:cubicBezTo>
                      <a:pt x="383" y="6629"/>
                      <a:pt x="389" y="6630"/>
                      <a:pt x="394" y="6631"/>
                    </a:cubicBezTo>
                    <a:cubicBezTo>
                      <a:pt x="346" y="6416"/>
                      <a:pt x="299" y="6226"/>
                      <a:pt x="263" y="5952"/>
                    </a:cubicBezTo>
                    <a:cubicBezTo>
                      <a:pt x="299" y="5845"/>
                      <a:pt x="322" y="5738"/>
                      <a:pt x="346" y="5631"/>
                    </a:cubicBezTo>
                    <a:cubicBezTo>
                      <a:pt x="310" y="5631"/>
                      <a:pt x="322" y="5333"/>
                      <a:pt x="310" y="5190"/>
                    </a:cubicBezTo>
                    <a:cubicBezTo>
                      <a:pt x="299" y="5059"/>
                      <a:pt x="287" y="4928"/>
                      <a:pt x="251" y="4797"/>
                    </a:cubicBezTo>
                    <a:cubicBezTo>
                      <a:pt x="287" y="4654"/>
                      <a:pt x="358" y="4904"/>
                      <a:pt x="322" y="4416"/>
                    </a:cubicBezTo>
                    <a:cubicBezTo>
                      <a:pt x="299" y="4059"/>
                      <a:pt x="322" y="3964"/>
                      <a:pt x="382" y="3964"/>
                    </a:cubicBezTo>
                    <a:cubicBezTo>
                      <a:pt x="382" y="3773"/>
                      <a:pt x="346" y="3845"/>
                      <a:pt x="334" y="3773"/>
                    </a:cubicBezTo>
                    <a:cubicBezTo>
                      <a:pt x="310" y="3654"/>
                      <a:pt x="334" y="3380"/>
                      <a:pt x="310" y="3226"/>
                    </a:cubicBezTo>
                    <a:cubicBezTo>
                      <a:pt x="299" y="3083"/>
                      <a:pt x="263" y="3190"/>
                      <a:pt x="251" y="3095"/>
                    </a:cubicBezTo>
                    <a:cubicBezTo>
                      <a:pt x="227" y="3011"/>
                      <a:pt x="251" y="2797"/>
                      <a:pt x="227" y="2797"/>
                    </a:cubicBezTo>
                    <a:cubicBezTo>
                      <a:pt x="237" y="2797"/>
                      <a:pt x="245" y="2801"/>
                      <a:pt x="250" y="2801"/>
                    </a:cubicBezTo>
                    <a:cubicBezTo>
                      <a:pt x="263" y="2801"/>
                      <a:pt x="263" y="2777"/>
                      <a:pt x="263" y="2606"/>
                    </a:cubicBezTo>
                    <a:lnTo>
                      <a:pt x="263" y="2142"/>
                    </a:lnTo>
                    <a:cubicBezTo>
                      <a:pt x="287" y="2142"/>
                      <a:pt x="322" y="2142"/>
                      <a:pt x="322" y="2309"/>
                    </a:cubicBezTo>
                    <a:cubicBezTo>
                      <a:pt x="334" y="2380"/>
                      <a:pt x="322" y="2475"/>
                      <a:pt x="346" y="2475"/>
                    </a:cubicBezTo>
                    <a:cubicBezTo>
                      <a:pt x="346" y="2023"/>
                      <a:pt x="287" y="1963"/>
                      <a:pt x="263" y="1606"/>
                    </a:cubicBezTo>
                    <a:cubicBezTo>
                      <a:pt x="251" y="1485"/>
                      <a:pt x="254" y="1444"/>
                      <a:pt x="263" y="1444"/>
                    </a:cubicBezTo>
                    <a:cubicBezTo>
                      <a:pt x="281" y="1444"/>
                      <a:pt x="322" y="1594"/>
                      <a:pt x="322" y="1594"/>
                    </a:cubicBezTo>
                    <a:lnTo>
                      <a:pt x="299" y="1309"/>
                    </a:lnTo>
                    <a:cubicBezTo>
                      <a:pt x="275" y="1201"/>
                      <a:pt x="275" y="1094"/>
                      <a:pt x="299" y="987"/>
                    </a:cubicBezTo>
                    <a:cubicBezTo>
                      <a:pt x="322" y="880"/>
                      <a:pt x="310" y="701"/>
                      <a:pt x="334" y="582"/>
                    </a:cubicBezTo>
                    <a:cubicBezTo>
                      <a:pt x="351" y="499"/>
                      <a:pt x="373" y="439"/>
                      <a:pt x="357" y="439"/>
                    </a:cubicBezTo>
                    <a:cubicBezTo>
                      <a:pt x="350" y="439"/>
                      <a:pt x="335" y="450"/>
                      <a:pt x="310" y="475"/>
                    </a:cubicBezTo>
                    <a:cubicBezTo>
                      <a:pt x="346" y="416"/>
                      <a:pt x="370" y="344"/>
                      <a:pt x="418" y="297"/>
                    </a:cubicBezTo>
                    <a:cubicBezTo>
                      <a:pt x="424" y="288"/>
                      <a:pt x="429" y="284"/>
                      <a:pt x="433" y="284"/>
                    </a:cubicBezTo>
                    <a:cubicBezTo>
                      <a:pt x="450" y="284"/>
                      <a:pt x="444" y="356"/>
                      <a:pt x="453" y="356"/>
                    </a:cubicBezTo>
                    <a:cubicBezTo>
                      <a:pt x="465" y="356"/>
                      <a:pt x="549" y="273"/>
                      <a:pt x="608" y="225"/>
                    </a:cubicBezTo>
                    <a:cubicBezTo>
                      <a:pt x="715" y="154"/>
                      <a:pt x="834" y="106"/>
                      <a:pt x="965" y="94"/>
                    </a:cubicBezTo>
                    <a:cubicBezTo>
                      <a:pt x="987" y="91"/>
                      <a:pt x="1008" y="90"/>
                      <a:pt x="1029" y="90"/>
                    </a:cubicBezTo>
                    <a:cubicBezTo>
                      <a:pt x="1171" y="90"/>
                      <a:pt x="1299" y="157"/>
                      <a:pt x="1382" y="261"/>
                    </a:cubicBezTo>
                    <a:cubicBezTo>
                      <a:pt x="1358" y="285"/>
                      <a:pt x="1322" y="285"/>
                      <a:pt x="1358" y="368"/>
                    </a:cubicBezTo>
                    <a:cubicBezTo>
                      <a:pt x="1418" y="511"/>
                      <a:pt x="1442" y="773"/>
                      <a:pt x="1477" y="785"/>
                    </a:cubicBezTo>
                    <a:cubicBezTo>
                      <a:pt x="1442" y="785"/>
                      <a:pt x="1406" y="856"/>
                      <a:pt x="1406" y="1106"/>
                    </a:cubicBezTo>
                    <a:cubicBezTo>
                      <a:pt x="1417" y="1106"/>
                      <a:pt x="1445" y="1082"/>
                      <a:pt x="1468" y="1082"/>
                    </a:cubicBezTo>
                    <a:cubicBezTo>
                      <a:pt x="1495" y="1082"/>
                      <a:pt x="1515" y="1117"/>
                      <a:pt x="1489" y="1273"/>
                    </a:cubicBezTo>
                    <a:cubicBezTo>
                      <a:pt x="1430" y="1404"/>
                      <a:pt x="1406" y="1547"/>
                      <a:pt x="1406" y="1690"/>
                    </a:cubicBezTo>
                    <a:cubicBezTo>
                      <a:pt x="1406" y="1856"/>
                      <a:pt x="1442" y="1928"/>
                      <a:pt x="1430" y="2106"/>
                    </a:cubicBezTo>
                    <a:cubicBezTo>
                      <a:pt x="1382" y="2106"/>
                      <a:pt x="1394" y="2868"/>
                      <a:pt x="1406" y="3011"/>
                    </a:cubicBezTo>
                    <a:cubicBezTo>
                      <a:pt x="1406" y="3082"/>
                      <a:pt x="1410" y="3106"/>
                      <a:pt x="1418" y="3106"/>
                    </a:cubicBezTo>
                    <a:cubicBezTo>
                      <a:pt x="1433" y="3106"/>
                      <a:pt x="1460" y="2989"/>
                      <a:pt x="1472" y="2989"/>
                    </a:cubicBezTo>
                    <a:cubicBezTo>
                      <a:pt x="1474" y="2989"/>
                      <a:pt x="1476" y="2992"/>
                      <a:pt x="1477" y="2999"/>
                    </a:cubicBezTo>
                    <a:cubicBezTo>
                      <a:pt x="1489" y="3154"/>
                      <a:pt x="1465" y="3297"/>
                      <a:pt x="1382" y="3428"/>
                    </a:cubicBezTo>
                    <a:cubicBezTo>
                      <a:pt x="1370" y="3595"/>
                      <a:pt x="1358" y="3773"/>
                      <a:pt x="1370" y="3952"/>
                    </a:cubicBezTo>
                    <a:cubicBezTo>
                      <a:pt x="1370" y="4261"/>
                      <a:pt x="1382" y="4571"/>
                      <a:pt x="1394" y="4857"/>
                    </a:cubicBezTo>
                    <a:cubicBezTo>
                      <a:pt x="1394" y="4952"/>
                      <a:pt x="1453" y="5488"/>
                      <a:pt x="1442" y="5535"/>
                    </a:cubicBezTo>
                    <a:cubicBezTo>
                      <a:pt x="1441" y="5540"/>
                      <a:pt x="1440" y="5542"/>
                      <a:pt x="1438" y="5542"/>
                    </a:cubicBezTo>
                    <a:cubicBezTo>
                      <a:pt x="1421" y="5542"/>
                      <a:pt x="1355" y="5219"/>
                      <a:pt x="1338" y="5219"/>
                    </a:cubicBezTo>
                    <a:cubicBezTo>
                      <a:pt x="1334" y="5219"/>
                      <a:pt x="1332" y="5235"/>
                      <a:pt x="1334" y="5273"/>
                    </a:cubicBezTo>
                    <a:cubicBezTo>
                      <a:pt x="1346" y="5595"/>
                      <a:pt x="1382" y="5928"/>
                      <a:pt x="1430" y="6262"/>
                    </a:cubicBezTo>
                    <a:cubicBezTo>
                      <a:pt x="1394" y="6262"/>
                      <a:pt x="1382" y="6405"/>
                      <a:pt x="1370" y="6631"/>
                    </a:cubicBezTo>
                    <a:cubicBezTo>
                      <a:pt x="1370" y="6809"/>
                      <a:pt x="1370" y="6988"/>
                      <a:pt x="1382" y="7167"/>
                    </a:cubicBezTo>
                    <a:cubicBezTo>
                      <a:pt x="1394" y="7297"/>
                      <a:pt x="1418" y="7333"/>
                      <a:pt x="1430" y="7476"/>
                    </a:cubicBezTo>
                    <a:cubicBezTo>
                      <a:pt x="1430" y="7809"/>
                      <a:pt x="1418" y="8155"/>
                      <a:pt x="1370" y="8476"/>
                    </a:cubicBezTo>
                    <a:cubicBezTo>
                      <a:pt x="1370" y="8583"/>
                      <a:pt x="1370" y="8583"/>
                      <a:pt x="1382" y="8583"/>
                    </a:cubicBezTo>
                    <a:lnTo>
                      <a:pt x="1382" y="8964"/>
                    </a:lnTo>
                    <a:cubicBezTo>
                      <a:pt x="1382" y="9179"/>
                      <a:pt x="1418" y="9369"/>
                      <a:pt x="1418" y="9631"/>
                    </a:cubicBezTo>
                    <a:cubicBezTo>
                      <a:pt x="1418" y="9845"/>
                      <a:pt x="1406" y="9976"/>
                      <a:pt x="1394" y="10191"/>
                    </a:cubicBezTo>
                    <a:cubicBezTo>
                      <a:pt x="1382" y="10310"/>
                      <a:pt x="1382" y="10441"/>
                      <a:pt x="1394" y="10560"/>
                    </a:cubicBezTo>
                    <a:cubicBezTo>
                      <a:pt x="1430" y="10691"/>
                      <a:pt x="1394" y="11346"/>
                      <a:pt x="1406" y="11572"/>
                    </a:cubicBezTo>
                    <a:lnTo>
                      <a:pt x="1453" y="12346"/>
                    </a:lnTo>
                    <a:cubicBezTo>
                      <a:pt x="1453" y="12350"/>
                      <a:pt x="1453" y="12352"/>
                      <a:pt x="1452" y="12352"/>
                    </a:cubicBezTo>
                    <a:cubicBezTo>
                      <a:pt x="1443" y="12352"/>
                      <a:pt x="1408" y="12254"/>
                      <a:pt x="1406" y="12240"/>
                    </a:cubicBezTo>
                    <a:lnTo>
                      <a:pt x="1406" y="12240"/>
                    </a:lnTo>
                    <a:lnTo>
                      <a:pt x="1430" y="12572"/>
                    </a:lnTo>
                    <a:cubicBezTo>
                      <a:pt x="1453" y="12679"/>
                      <a:pt x="1477" y="12786"/>
                      <a:pt x="1489" y="12893"/>
                    </a:cubicBezTo>
                    <a:cubicBezTo>
                      <a:pt x="1489" y="12929"/>
                      <a:pt x="1442" y="12893"/>
                      <a:pt x="1442" y="12965"/>
                    </a:cubicBezTo>
                    <a:cubicBezTo>
                      <a:pt x="1430" y="13072"/>
                      <a:pt x="1430" y="13274"/>
                      <a:pt x="1430" y="13405"/>
                    </a:cubicBezTo>
                    <a:cubicBezTo>
                      <a:pt x="1441" y="13592"/>
                      <a:pt x="1464" y="13906"/>
                      <a:pt x="1420" y="13906"/>
                    </a:cubicBezTo>
                    <a:cubicBezTo>
                      <a:pt x="1420" y="13906"/>
                      <a:pt x="1419" y="13906"/>
                      <a:pt x="1418" y="13906"/>
                    </a:cubicBezTo>
                    <a:lnTo>
                      <a:pt x="1418" y="13906"/>
                    </a:lnTo>
                    <a:cubicBezTo>
                      <a:pt x="1430" y="13911"/>
                      <a:pt x="1451" y="14074"/>
                      <a:pt x="1463" y="14074"/>
                    </a:cubicBezTo>
                    <a:cubicBezTo>
                      <a:pt x="1464" y="14074"/>
                      <a:pt x="1465" y="14074"/>
                      <a:pt x="1465" y="14072"/>
                    </a:cubicBezTo>
                    <a:lnTo>
                      <a:pt x="1465" y="14072"/>
                    </a:lnTo>
                    <a:cubicBezTo>
                      <a:pt x="1430" y="14239"/>
                      <a:pt x="1418" y="14405"/>
                      <a:pt x="1430" y="14572"/>
                    </a:cubicBezTo>
                    <a:lnTo>
                      <a:pt x="1430" y="15025"/>
                    </a:lnTo>
                    <a:cubicBezTo>
                      <a:pt x="1430" y="15096"/>
                      <a:pt x="1442" y="15025"/>
                      <a:pt x="1442" y="15120"/>
                    </a:cubicBezTo>
                    <a:cubicBezTo>
                      <a:pt x="1442" y="15406"/>
                      <a:pt x="1418" y="15513"/>
                      <a:pt x="1418" y="15810"/>
                    </a:cubicBezTo>
                    <a:cubicBezTo>
                      <a:pt x="1418" y="15940"/>
                      <a:pt x="1429" y="16561"/>
                      <a:pt x="1383" y="16561"/>
                    </a:cubicBezTo>
                    <a:cubicBezTo>
                      <a:pt x="1383" y="16561"/>
                      <a:pt x="1382" y="16561"/>
                      <a:pt x="1382" y="16561"/>
                    </a:cubicBezTo>
                    <a:lnTo>
                      <a:pt x="1382" y="16561"/>
                    </a:lnTo>
                    <a:cubicBezTo>
                      <a:pt x="1382" y="16704"/>
                      <a:pt x="1394" y="16727"/>
                      <a:pt x="1408" y="16727"/>
                    </a:cubicBezTo>
                    <a:cubicBezTo>
                      <a:pt x="1415" y="16727"/>
                      <a:pt x="1421" y="16722"/>
                      <a:pt x="1428" y="16722"/>
                    </a:cubicBezTo>
                    <a:cubicBezTo>
                      <a:pt x="1439" y="16722"/>
                      <a:pt x="1449" y="16736"/>
                      <a:pt x="1453" y="16811"/>
                    </a:cubicBezTo>
                    <a:cubicBezTo>
                      <a:pt x="1453" y="16906"/>
                      <a:pt x="1442" y="16989"/>
                      <a:pt x="1418" y="17061"/>
                    </a:cubicBezTo>
                    <a:lnTo>
                      <a:pt x="1394" y="17311"/>
                    </a:lnTo>
                    <a:cubicBezTo>
                      <a:pt x="1382" y="17521"/>
                      <a:pt x="1462" y="18359"/>
                      <a:pt x="1409" y="18393"/>
                    </a:cubicBezTo>
                    <a:lnTo>
                      <a:pt x="1409" y="18393"/>
                    </a:lnTo>
                    <a:cubicBezTo>
                      <a:pt x="1410" y="18393"/>
                      <a:pt x="1411" y="18393"/>
                      <a:pt x="1412" y="18393"/>
                    </a:cubicBezTo>
                    <a:cubicBezTo>
                      <a:pt x="1441" y="18393"/>
                      <a:pt x="1513" y="18463"/>
                      <a:pt x="1513" y="18585"/>
                    </a:cubicBezTo>
                    <a:cubicBezTo>
                      <a:pt x="1501" y="18632"/>
                      <a:pt x="1489" y="18680"/>
                      <a:pt x="1465" y="18727"/>
                    </a:cubicBezTo>
                    <a:cubicBezTo>
                      <a:pt x="1465" y="18763"/>
                      <a:pt x="1453" y="18882"/>
                      <a:pt x="1453" y="18918"/>
                    </a:cubicBezTo>
                    <a:cubicBezTo>
                      <a:pt x="1442" y="19061"/>
                      <a:pt x="1442" y="19204"/>
                      <a:pt x="1453" y="19347"/>
                    </a:cubicBezTo>
                    <a:cubicBezTo>
                      <a:pt x="1465" y="19406"/>
                      <a:pt x="1465" y="19466"/>
                      <a:pt x="1453" y="19537"/>
                    </a:cubicBezTo>
                    <a:cubicBezTo>
                      <a:pt x="1450" y="19547"/>
                      <a:pt x="1446" y="19552"/>
                      <a:pt x="1442" y="19552"/>
                    </a:cubicBezTo>
                    <a:cubicBezTo>
                      <a:pt x="1420" y="19552"/>
                      <a:pt x="1389" y="19435"/>
                      <a:pt x="1375" y="19435"/>
                    </a:cubicBezTo>
                    <a:cubicBezTo>
                      <a:pt x="1373" y="19435"/>
                      <a:pt x="1371" y="19437"/>
                      <a:pt x="1370" y="19442"/>
                    </a:cubicBezTo>
                    <a:cubicBezTo>
                      <a:pt x="1370" y="19501"/>
                      <a:pt x="1406" y="19859"/>
                      <a:pt x="1418" y="19966"/>
                    </a:cubicBezTo>
                    <a:cubicBezTo>
                      <a:pt x="1418" y="20275"/>
                      <a:pt x="1382" y="20609"/>
                      <a:pt x="1370" y="20906"/>
                    </a:cubicBezTo>
                    <a:cubicBezTo>
                      <a:pt x="1358" y="21228"/>
                      <a:pt x="1513" y="20954"/>
                      <a:pt x="1453" y="21406"/>
                    </a:cubicBezTo>
                    <a:cubicBezTo>
                      <a:pt x="1406" y="21621"/>
                      <a:pt x="1382" y="21847"/>
                      <a:pt x="1394" y="22073"/>
                    </a:cubicBezTo>
                    <a:cubicBezTo>
                      <a:pt x="1394" y="22192"/>
                      <a:pt x="1489" y="22502"/>
                      <a:pt x="1418" y="22549"/>
                    </a:cubicBezTo>
                    <a:cubicBezTo>
                      <a:pt x="1358" y="22609"/>
                      <a:pt x="1406" y="23002"/>
                      <a:pt x="1430" y="23168"/>
                    </a:cubicBezTo>
                    <a:cubicBezTo>
                      <a:pt x="1477" y="23490"/>
                      <a:pt x="1406" y="23597"/>
                      <a:pt x="1406" y="23907"/>
                    </a:cubicBezTo>
                    <a:cubicBezTo>
                      <a:pt x="1400" y="24051"/>
                      <a:pt x="1414" y="24085"/>
                      <a:pt x="1433" y="24085"/>
                    </a:cubicBezTo>
                    <a:cubicBezTo>
                      <a:pt x="1450" y="24085"/>
                      <a:pt x="1471" y="24058"/>
                      <a:pt x="1486" y="24058"/>
                    </a:cubicBezTo>
                    <a:cubicBezTo>
                      <a:pt x="1492" y="24058"/>
                      <a:pt x="1497" y="24062"/>
                      <a:pt x="1501" y="24073"/>
                    </a:cubicBezTo>
                    <a:cubicBezTo>
                      <a:pt x="1525" y="24145"/>
                      <a:pt x="1418" y="24478"/>
                      <a:pt x="1453" y="24585"/>
                    </a:cubicBezTo>
                    <a:cubicBezTo>
                      <a:pt x="1455" y="24590"/>
                      <a:pt x="1456" y="24592"/>
                      <a:pt x="1458" y="24592"/>
                    </a:cubicBezTo>
                    <a:cubicBezTo>
                      <a:pt x="1465" y="24592"/>
                      <a:pt x="1473" y="24545"/>
                      <a:pt x="1480" y="24545"/>
                    </a:cubicBezTo>
                    <a:cubicBezTo>
                      <a:pt x="1483" y="24545"/>
                      <a:pt x="1486" y="24553"/>
                      <a:pt x="1489" y="24573"/>
                    </a:cubicBezTo>
                    <a:cubicBezTo>
                      <a:pt x="1501" y="24669"/>
                      <a:pt x="1501" y="24764"/>
                      <a:pt x="1489" y="24871"/>
                    </a:cubicBezTo>
                    <a:cubicBezTo>
                      <a:pt x="1482" y="24922"/>
                      <a:pt x="1474" y="24934"/>
                      <a:pt x="1464" y="24934"/>
                    </a:cubicBezTo>
                    <a:cubicBezTo>
                      <a:pt x="1456" y="24934"/>
                      <a:pt x="1447" y="24924"/>
                      <a:pt x="1438" y="24924"/>
                    </a:cubicBezTo>
                    <a:cubicBezTo>
                      <a:pt x="1424" y="24924"/>
                      <a:pt x="1411" y="24954"/>
                      <a:pt x="1406" y="25121"/>
                    </a:cubicBezTo>
                    <a:cubicBezTo>
                      <a:pt x="1382" y="25609"/>
                      <a:pt x="1394" y="26216"/>
                      <a:pt x="1418" y="26693"/>
                    </a:cubicBezTo>
                    <a:cubicBezTo>
                      <a:pt x="1418" y="26859"/>
                      <a:pt x="1430" y="26871"/>
                      <a:pt x="1430" y="27038"/>
                    </a:cubicBezTo>
                    <a:cubicBezTo>
                      <a:pt x="1451" y="27164"/>
                      <a:pt x="1439" y="27197"/>
                      <a:pt x="1420" y="27197"/>
                    </a:cubicBezTo>
                    <a:cubicBezTo>
                      <a:pt x="1398" y="27197"/>
                      <a:pt x="1366" y="27155"/>
                      <a:pt x="1359" y="27155"/>
                    </a:cubicBezTo>
                    <a:cubicBezTo>
                      <a:pt x="1359" y="27155"/>
                      <a:pt x="1358" y="27156"/>
                      <a:pt x="1358" y="27157"/>
                    </a:cubicBezTo>
                    <a:cubicBezTo>
                      <a:pt x="1358" y="27455"/>
                      <a:pt x="1465" y="27324"/>
                      <a:pt x="1406" y="27705"/>
                    </a:cubicBezTo>
                    <a:lnTo>
                      <a:pt x="1406" y="27943"/>
                    </a:lnTo>
                    <a:cubicBezTo>
                      <a:pt x="1406" y="28110"/>
                      <a:pt x="1477" y="29372"/>
                      <a:pt x="1418" y="29372"/>
                    </a:cubicBezTo>
                    <a:lnTo>
                      <a:pt x="1501" y="29872"/>
                    </a:lnTo>
                    <a:cubicBezTo>
                      <a:pt x="1465" y="29872"/>
                      <a:pt x="1453" y="30122"/>
                      <a:pt x="1453" y="30324"/>
                    </a:cubicBezTo>
                    <a:cubicBezTo>
                      <a:pt x="1453" y="30431"/>
                      <a:pt x="1430" y="30538"/>
                      <a:pt x="1382" y="30634"/>
                    </a:cubicBezTo>
                    <a:cubicBezTo>
                      <a:pt x="1358" y="30717"/>
                      <a:pt x="1477" y="30967"/>
                      <a:pt x="1477" y="31193"/>
                    </a:cubicBezTo>
                    <a:cubicBezTo>
                      <a:pt x="1460" y="31193"/>
                      <a:pt x="1418" y="31138"/>
                      <a:pt x="1392" y="31138"/>
                    </a:cubicBezTo>
                    <a:cubicBezTo>
                      <a:pt x="1381" y="31138"/>
                      <a:pt x="1373" y="31146"/>
                      <a:pt x="1370" y="31169"/>
                    </a:cubicBezTo>
                    <a:cubicBezTo>
                      <a:pt x="1358" y="31336"/>
                      <a:pt x="1382" y="31515"/>
                      <a:pt x="1430" y="31681"/>
                    </a:cubicBezTo>
                    <a:cubicBezTo>
                      <a:pt x="1430" y="31682"/>
                      <a:pt x="1431" y="31682"/>
                      <a:pt x="1431" y="31682"/>
                    </a:cubicBezTo>
                    <a:cubicBezTo>
                      <a:pt x="1438" y="31682"/>
                      <a:pt x="1449" y="31636"/>
                      <a:pt x="1459" y="31636"/>
                    </a:cubicBezTo>
                    <a:cubicBezTo>
                      <a:pt x="1466" y="31636"/>
                      <a:pt x="1472" y="31660"/>
                      <a:pt x="1477" y="31741"/>
                    </a:cubicBezTo>
                    <a:cubicBezTo>
                      <a:pt x="1477" y="31812"/>
                      <a:pt x="1477" y="31896"/>
                      <a:pt x="1453" y="31979"/>
                    </a:cubicBezTo>
                    <a:cubicBezTo>
                      <a:pt x="1444" y="32008"/>
                      <a:pt x="1434" y="32017"/>
                      <a:pt x="1423" y="32017"/>
                    </a:cubicBezTo>
                    <a:cubicBezTo>
                      <a:pt x="1405" y="32017"/>
                      <a:pt x="1386" y="31989"/>
                      <a:pt x="1370" y="31989"/>
                    </a:cubicBezTo>
                    <a:cubicBezTo>
                      <a:pt x="1361" y="31989"/>
                      <a:pt x="1353" y="31998"/>
                      <a:pt x="1346" y="32027"/>
                    </a:cubicBezTo>
                    <a:cubicBezTo>
                      <a:pt x="1358" y="32074"/>
                      <a:pt x="1370" y="32134"/>
                      <a:pt x="1382" y="32181"/>
                    </a:cubicBezTo>
                    <a:cubicBezTo>
                      <a:pt x="1406" y="32312"/>
                      <a:pt x="1418" y="32432"/>
                      <a:pt x="1418" y="32562"/>
                    </a:cubicBezTo>
                    <a:cubicBezTo>
                      <a:pt x="1418" y="32693"/>
                      <a:pt x="1394" y="32705"/>
                      <a:pt x="1418" y="32789"/>
                    </a:cubicBezTo>
                    <a:cubicBezTo>
                      <a:pt x="1430" y="32872"/>
                      <a:pt x="1442" y="32955"/>
                      <a:pt x="1465" y="33051"/>
                    </a:cubicBezTo>
                    <a:cubicBezTo>
                      <a:pt x="1489" y="33158"/>
                      <a:pt x="1406" y="33229"/>
                      <a:pt x="1430" y="33420"/>
                    </a:cubicBezTo>
                    <a:cubicBezTo>
                      <a:pt x="1453" y="33479"/>
                      <a:pt x="1465" y="33551"/>
                      <a:pt x="1477" y="33622"/>
                    </a:cubicBezTo>
                    <a:lnTo>
                      <a:pt x="1477" y="33967"/>
                    </a:lnTo>
                    <a:cubicBezTo>
                      <a:pt x="1477" y="33775"/>
                      <a:pt x="1450" y="33535"/>
                      <a:pt x="1429" y="33535"/>
                    </a:cubicBezTo>
                    <a:cubicBezTo>
                      <a:pt x="1419" y="33535"/>
                      <a:pt x="1410" y="33593"/>
                      <a:pt x="1406" y="33741"/>
                    </a:cubicBezTo>
                    <a:cubicBezTo>
                      <a:pt x="1406" y="33956"/>
                      <a:pt x="1418" y="34337"/>
                      <a:pt x="1465" y="34348"/>
                    </a:cubicBezTo>
                    <a:cubicBezTo>
                      <a:pt x="1382" y="34348"/>
                      <a:pt x="1406" y="35658"/>
                      <a:pt x="1406" y="35991"/>
                    </a:cubicBezTo>
                    <a:cubicBezTo>
                      <a:pt x="1406" y="36157"/>
                      <a:pt x="1417" y="36194"/>
                      <a:pt x="1435" y="36194"/>
                    </a:cubicBezTo>
                    <a:cubicBezTo>
                      <a:pt x="1449" y="36194"/>
                      <a:pt x="1468" y="36170"/>
                      <a:pt x="1489" y="36170"/>
                    </a:cubicBezTo>
                    <a:cubicBezTo>
                      <a:pt x="1549" y="36277"/>
                      <a:pt x="1549" y="36396"/>
                      <a:pt x="1489" y="36503"/>
                    </a:cubicBezTo>
                    <a:cubicBezTo>
                      <a:pt x="1406" y="36503"/>
                      <a:pt x="1382" y="37265"/>
                      <a:pt x="1382" y="37635"/>
                    </a:cubicBezTo>
                    <a:cubicBezTo>
                      <a:pt x="1370" y="37837"/>
                      <a:pt x="1382" y="38027"/>
                      <a:pt x="1406" y="38230"/>
                    </a:cubicBezTo>
                    <a:cubicBezTo>
                      <a:pt x="1453" y="38444"/>
                      <a:pt x="1465" y="38670"/>
                      <a:pt x="1465" y="38897"/>
                    </a:cubicBezTo>
                    <a:cubicBezTo>
                      <a:pt x="1465" y="38701"/>
                      <a:pt x="1446" y="38567"/>
                      <a:pt x="1430" y="38567"/>
                    </a:cubicBezTo>
                    <a:cubicBezTo>
                      <a:pt x="1417" y="38567"/>
                      <a:pt x="1406" y="38646"/>
                      <a:pt x="1406" y="38837"/>
                    </a:cubicBezTo>
                    <a:lnTo>
                      <a:pt x="1406" y="39849"/>
                    </a:lnTo>
                    <a:cubicBezTo>
                      <a:pt x="1406" y="40254"/>
                      <a:pt x="1406" y="40432"/>
                      <a:pt x="1477" y="40623"/>
                    </a:cubicBezTo>
                    <a:cubicBezTo>
                      <a:pt x="1450" y="40559"/>
                      <a:pt x="1430" y="40496"/>
                      <a:pt x="1411" y="40496"/>
                    </a:cubicBezTo>
                    <a:cubicBezTo>
                      <a:pt x="1405" y="40496"/>
                      <a:pt x="1400" y="40502"/>
                      <a:pt x="1394" y="40516"/>
                    </a:cubicBezTo>
                    <a:cubicBezTo>
                      <a:pt x="1370" y="40611"/>
                      <a:pt x="1370" y="40718"/>
                      <a:pt x="1394" y="40813"/>
                    </a:cubicBezTo>
                    <a:cubicBezTo>
                      <a:pt x="1418" y="40837"/>
                      <a:pt x="1406" y="41075"/>
                      <a:pt x="1406" y="41254"/>
                    </a:cubicBezTo>
                    <a:cubicBezTo>
                      <a:pt x="1406" y="41337"/>
                      <a:pt x="1442" y="41337"/>
                      <a:pt x="1453" y="41421"/>
                    </a:cubicBezTo>
                    <a:cubicBezTo>
                      <a:pt x="1453" y="41540"/>
                      <a:pt x="1442" y="41659"/>
                      <a:pt x="1418" y="41778"/>
                    </a:cubicBezTo>
                    <a:cubicBezTo>
                      <a:pt x="1418" y="41885"/>
                      <a:pt x="1418" y="42016"/>
                      <a:pt x="1418" y="42135"/>
                    </a:cubicBezTo>
                    <a:cubicBezTo>
                      <a:pt x="1418" y="42242"/>
                      <a:pt x="1430" y="42361"/>
                      <a:pt x="1453" y="42468"/>
                    </a:cubicBezTo>
                    <a:cubicBezTo>
                      <a:pt x="1477" y="42588"/>
                      <a:pt x="1477" y="42707"/>
                      <a:pt x="1465" y="42814"/>
                    </a:cubicBezTo>
                    <a:cubicBezTo>
                      <a:pt x="1452" y="42814"/>
                      <a:pt x="1442" y="42802"/>
                      <a:pt x="1436" y="42802"/>
                    </a:cubicBezTo>
                    <a:cubicBezTo>
                      <a:pt x="1424" y="42802"/>
                      <a:pt x="1422" y="42836"/>
                      <a:pt x="1430" y="43016"/>
                    </a:cubicBezTo>
                    <a:lnTo>
                      <a:pt x="1465" y="43480"/>
                    </a:lnTo>
                    <a:cubicBezTo>
                      <a:pt x="1465" y="43480"/>
                      <a:pt x="1465" y="43479"/>
                      <a:pt x="1465" y="43479"/>
                    </a:cubicBezTo>
                    <a:cubicBezTo>
                      <a:pt x="1467" y="43479"/>
                      <a:pt x="1485" y="43724"/>
                      <a:pt x="1470" y="43724"/>
                    </a:cubicBezTo>
                    <a:cubicBezTo>
                      <a:pt x="1468" y="43724"/>
                      <a:pt x="1467" y="43722"/>
                      <a:pt x="1465" y="43719"/>
                    </a:cubicBezTo>
                    <a:cubicBezTo>
                      <a:pt x="1455" y="43699"/>
                      <a:pt x="1454" y="43638"/>
                      <a:pt x="1440" y="43638"/>
                    </a:cubicBezTo>
                    <a:cubicBezTo>
                      <a:pt x="1437" y="43638"/>
                      <a:pt x="1434" y="43641"/>
                      <a:pt x="1430" y="43647"/>
                    </a:cubicBezTo>
                    <a:cubicBezTo>
                      <a:pt x="1430" y="43766"/>
                      <a:pt x="1442" y="43885"/>
                      <a:pt x="1465" y="44004"/>
                    </a:cubicBezTo>
                    <a:cubicBezTo>
                      <a:pt x="1489" y="44159"/>
                      <a:pt x="1489" y="44302"/>
                      <a:pt x="1477" y="44457"/>
                    </a:cubicBezTo>
                    <a:cubicBezTo>
                      <a:pt x="1430" y="44564"/>
                      <a:pt x="1430" y="44397"/>
                      <a:pt x="1406" y="44731"/>
                    </a:cubicBezTo>
                    <a:cubicBezTo>
                      <a:pt x="1394" y="44909"/>
                      <a:pt x="1382" y="45159"/>
                      <a:pt x="1382" y="45338"/>
                    </a:cubicBezTo>
                    <a:cubicBezTo>
                      <a:pt x="1382" y="45425"/>
                      <a:pt x="1387" y="45447"/>
                      <a:pt x="1395" y="45447"/>
                    </a:cubicBezTo>
                    <a:cubicBezTo>
                      <a:pt x="1403" y="45447"/>
                      <a:pt x="1414" y="45420"/>
                      <a:pt x="1426" y="45420"/>
                    </a:cubicBezTo>
                    <a:cubicBezTo>
                      <a:pt x="1427" y="45420"/>
                      <a:pt x="1428" y="45421"/>
                      <a:pt x="1430" y="45421"/>
                    </a:cubicBezTo>
                    <a:cubicBezTo>
                      <a:pt x="1453" y="45528"/>
                      <a:pt x="1465" y="45636"/>
                      <a:pt x="1442" y="45731"/>
                    </a:cubicBezTo>
                    <a:cubicBezTo>
                      <a:pt x="1430" y="45802"/>
                      <a:pt x="1406" y="46124"/>
                      <a:pt x="1442" y="46136"/>
                    </a:cubicBezTo>
                    <a:cubicBezTo>
                      <a:pt x="1370" y="46136"/>
                      <a:pt x="1430" y="46933"/>
                      <a:pt x="1430" y="47124"/>
                    </a:cubicBezTo>
                    <a:cubicBezTo>
                      <a:pt x="1430" y="47231"/>
                      <a:pt x="1430" y="47326"/>
                      <a:pt x="1406" y="47433"/>
                    </a:cubicBezTo>
                    <a:cubicBezTo>
                      <a:pt x="1406" y="47612"/>
                      <a:pt x="1406" y="47814"/>
                      <a:pt x="1406" y="48005"/>
                    </a:cubicBezTo>
                    <a:cubicBezTo>
                      <a:pt x="1406" y="48147"/>
                      <a:pt x="1418" y="49112"/>
                      <a:pt x="1371" y="49112"/>
                    </a:cubicBezTo>
                    <a:cubicBezTo>
                      <a:pt x="1371" y="49112"/>
                      <a:pt x="1370" y="49112"/>
                      <a:pt x="1370" y="49112"/>
                    </a:cubicBezTo>
                    <a:lnTo>
                      <a:pt x="1370" y="49112"/>
                    </a:lnTo>
                    <a:cubicBezTo>
                      <a:pt x="1370" y="49362"/>
                      <a:pt x="1370" y="49434"/>
                      <a:pt x="1418" y="49457"/>
                    </a:cubicBezTo>
                    <a:cubicBezTo>
                      <a:pt x="1453" y="49553"/>
                      <a:pt x="1477" y="49660"/>
                      <a:pt x="1477" y="49767"/>
                    </a:cubicBezTo>
                    <a:cubicBezTo>
                      <a:pt x="1477" y="49765"/>
                      <a:pt x="1477" y="49764"/>
                      <a:pt x="1476" y="49764"/>
                    </a:cubicBezTo>
                    <a:cubicBezTo>
                      <a:pt x="1465" y="49764"/>
                      <a:pt x="1406" y="49866"/>
                      <a:pt x="1406" y="49910"/>
                    </a:cubicBezTo>
                    <a:cubicBezTo>
                      <a:pt x="1382" y="50088"/>
                      <a:pt x="1382" y="50267"/>
                      <a:pt x="1394" y="50446"/>
                    </a:cubicBezTo>
                    <a:cubicBezTo>
                      <a:pt x="1406" y="50600"/>
                      <a:pt x="1418" y="50767"/>
                      <a:pt x="1418" y="50934"/>
                    </a:cubicBezTo>
                    <a:cubicBezTo>
                      <a:pt x="1418" y="50958"/>
                      <a:pt x="1394" y="51065"/>
                      <a:pt x="1382" y="51112"/>
                    </a:cubicBezTo>
                    <a:cubicBezTo>
                      <a:pt x="1358" y="51374"/>
                      <a:pt x="1477" y="51386"/>
                      <a:pt x="1477" y="51612"/>
                    </a:cubicBezTo>
                    <a:cubicBezTo>
                      <a:pt x="1477" y="51741"/>
                      <a:pt x="1466" y="51772"/>
                      <a:pt x="1450" y="51772"/>
                    </a:cubicBezTo>
                    <a:cubicBezTo>
                      <a:pt x="1436" y="51772"/>
                      <a:pt x="1419" y="51746"/>
                      <a:pt x="1405" y="51746"/>
                    </a:cubicBezTo>
                    <a:cubicBezTo>
                      <a:pt x="1394" y="51746"/>
                      <a:pt x="1385" y="51763"/>
                      <a:pt x="1382" y="51827"/>
                    </a:cubicBezTo>
                    <a:cubicBezTo>
                      <a:pt x="1382" y="52196"/>
                      <a:pt x="1418" y="52565"/>
                      <a:pt x="1453" y="52946"/>
                    </a:cubicBezTo>
                    <a:cubicBezTo>
                      <a:pt x="1453" y="52995"/>
                      <a:pt x="1478" y="53514"/>
                      <a:pt x="1460" y="53514"/>
                    </a:cubicBezTo>
                    <a:cubicBezTo>
                      <a:pt x="1456" y="53514"/>
                      <a:pt x="1450" y="53490"/>
                      <a:pt x="1442" y="53434"/>
                    </a:cubicBezTo>
                    <a:cubicBezTo>
                      <a:pt x="1442" y="53248"/>
                      <a:pt x="1434" y="53136"/>
                      <a:pt x="1423" y="53136"/>
                    </a:cubicBezTo>
                    <a:cubicBezTo>
                      <a:pt x="1415" y="53136"/>
                      <a:pt x="1404" y="53205"/>
                      <a:pt x="1394" y="53363"/>
                    </a:cubicBezTo>
                    <a:cubicBezTo>
                      <a:pt x="1394" y="53465"/>
                      <a:pt x="1394" y="53841"/>
                      <a:pt x="1425" y="53841"/>
                    </a:cubicBezTo>
                    <a:cubicBezTo>
                      <a:pt x="1427" y="53841"/>
                      <a:pt x="1428" y="53840"/>
                      <a:pt x="1430" y="53839"/>
                    </a:cubicBezTo>
                    <a:cubicBezTo>
                      <a:pt x="1439" y="53829"/>
                      <a:pt x="1465" y="53694"/>
                      <a:pt x="1480" y="53694"/>
                    </a:cubicBezTo>
                    <a:cubicBezTo>
                      <a:pt x="1484" y="53694"/>
                      <a:pt x="1487" y="53702"/>
                      <a:pt x="1489" y="53720"/>
                    </a:cubicBezTo>
                    <a:cubicBezTo>
                      <a:pt x="1489" y="53732"/>
                      <a:pt x="1370" y="54339"/>
                      <a:pt x="1406" y="54422"/>
                    </a:cubicBezTo>
                    <a:cubicBezTo>
                      <a:pt x="1430" y="54470"/>
                      <a:pt x="1453" y="54422"/>
                      <a:pt x="1477" y="54482"/>
                    </a:cubicBezTo>
                    <a:cubicBezTo>
                      <a:pt x="1501" y="54577"/>
                      <a:pt x="1525" y="54672"/>
                      <a:pt x="1525" y="54779"/>
                    </a:cubicBezTo>
                    <a:cubicBezTo>
                      <a:pt x="1513" y="54779"/>
                      <a:pt x="1502" y="54778"/>
                      <a:pt x="1493" y="54778"/>
                    </a:cubicBezTo>
                    <a:cubicBezTo>
                      <a:pt x="1457" y="54778"/>
                      <a:pt x="1442" y="54808"/>
                      <a:pt x="1442" y="55113"/>
                    </a:cubicBezTo>
                    <a:cubicBezTo>
                      <a:pt x="1442" y="55196"/>
                      <a:pt x="1460" y="55632"/>
                      <a:pt x="1488" y="55632"/>
                    </a:cubicBezTo>
                    <a:cubicBezTo>
                      <a:pt x="1492" y="55632"/>
                      <a:pt x="1496" y="55622"/>
                      <a:pt x="1501" y="55601"/>
                    </a:cubicBezTo>
                    <a:lnTo>
                      <a:pt x="1501" y="55934"/>
                    </a:lnTo>
                    <a:cubicBezTo>
                      <a:pt x="1499" y="55935"/>
                      <a:pt x="1498" y="55936"/>
                      <a:pt x="1496" y="55936"/>
                    </a:cubicBezTo>
                    <a:cubicBezTo>
                      <a:pt x="1481" y="55936"/>
                      <a:pt x="1466" y="55905"/>
                      <a:pt x="1452" y="55905"/>
                    </a:cubicBezTo>
                    <a:cubicBezTo>
                      <a:pt x="1444" y="55905"/>
                      <a:pt x="1437" y="55912"/>
                      <a:pt x="1430" y="55934"/>
                    </a:cubicBezTo>
                    <a:cubicBezTo>
                      <a:pt x="1406" y="56089"/>
                      <a:pt x="1406" y="56232"/>
                      <a:pt x="1406" y="56387"/>
                    </a:cubicBezTo>
                    <a:cubicBezTo>
                      <a:pt x="1430" y="56732"/>
                      <a:pt x="1525" y="56839"/>
                      <a:pt x="1442" y="57089"/>
                    </a:cubicBezTo>
                    <a:cubicBezTo>
                      <a:pt x="1439" y="57089"/>
                      <a:pt x="1437" y="57089"/>
                      <a:pt x="1435" y="57089"/>
                    </a:cubicBezTo>
                    <a:cubicBezTo>
                      <a:pt x="1339" y="57089"/>
                      <a:pt x="1453" y="57357"/>
                      <a:pt x="1453" y="57613"/>
                    </a:cubicBezTo>
                    <a:cubicBezTo>
                      <a:pt x="1453" y="57780"/>
                      <a:pt x="1394" y="58018"/>
                      <a:pt x="1418" y="58149"/>
                    </a:cubicBezTo>
                    <a:cubicBezTo>
                      <a:pt x="1418" y="58185"/>
                      <a:pt x="1477" y="58411"/>
                      <a:pt x="1477" y="58411"/>
                    </a:cubicBezTo>
                    <a:cubicBezTo>
                      <a:pt x="1442" y="58518"/>
                      <a:pt x="1430" y="58363"/>
                      <a:pt x="1406" y="58625"/>
                    </a:cubicBezTo>
                    <a:cubicBezTo>
                      <a:pt x="1394" y="58780"/>
                      <a:pt x="1394" y="58923"/>
                      <a:pt x="1418" y="59066"/>
                    </a:cubicBezTo>
                    <a:cubicBezTo>
                      <a:pt x="1442" y="59221"/>
                      <a:pt x="1442" y="59375"/>
                      <a:pt x="1430" y="59530"/>
                    </a:cubicBezTo>
                    <a:cubicBezTo>
                      <a:pt x="1447" y="59625"/>
                      <a:pt x="1464" y="59714"/>
                      <a:pt x="1477" y="59806"/>
                    </a:cubicBezTo>
                    <a:lnTo>
                      <a:pt x="1477" y="59806"/>
                    </a:lnTo>
                    <a:lnTo>
                      <a:pt x="1489" y="59721"/>
                    </a:lnTo>
                    <a:cubicBezTo>
                      <a:pt x="1513" y="59828"/>
                      <a:pt x="1525" y="59947"/>
                      <a:pt x="1525" y="60054"/>
                    </a:cubicBezTo>
                    <a:cubicBezTo>
                      <a:pt x="1502" y="60054"/>
                      <a:pt x="1469" y="60054"/>
                      <a:pt x="1466" y="59911"/>
                    </a:cubicBezTo>
                    <a:lnTo>
                      <a:pt x="1430" y="59911"/>
                    </a:lnTo>
                    <a:cubicBezTo>
                      <a:pt x="1430" y="60042"/>
                      <a:pt x="1430" y="60244"/>
                      <a:pt x="1453" y="60244"/>
                    </a:cubicBezTo>
                    <a:cubicBezTo>
                      <a:pt x="1477" y="60364"/>
                      <a:pt x="1477" y="60471"/>
                      <a:pt x="1453" y="60578"/>
                    </a:cubicBezTo>
                    <a:cubicBezTo>
                      <a:pt x="1453" y="60733"/>
                      <a:pt x="1453" y="60745"/>
                      <a:pt x="1489" y="60745"/>
                    </a:cubicBezTo>
                    <a:cubicBezTo>
                      <a:pt x="1513" y="60756"/>
                      <a:pt x="1513" y="60959"/>
                      <a:pt x="1513" y="61090"/>
                    </a:cubicBezTo>
                    <a:lnTo>
                      <a:pt x="1419" y="61078"/>
                    </a:lnTo>
                    <a:lnTo>
                      <a:pt x="1419" y="61078"/>
                    </a:lnTo>
                    <a:cubicBezTo>
                      <a:pt x="1454" y="61087"/>
                      <a:pt x="1465" y="61615"/>
                      <a:pt x="1465" y="61768"/>
                    </a:cubicBezTo>
                    <a:cubicBezTo>
                      <a:pt x="1453" y="61899"/>
                      <a:pt x="1442" y="62030"/>
                      <a:pt x="1418" y="62161"/>
                    </a:cubicBezTo>
                    <a:cubicBezTo>
                      <a:pt x="1382" y="62876"/>
                      <a:pt x="1394" y="63650"/>
                      <a:pt x="1394" y="64388"/>
                    </a:cubicBezTo>
                    <a:cubicBezTo>
                      <a:pt x="1394" y="64388"/>
                      <a:pt x="1358" y="64424"/>
                      <a:pt x="1358" y="64555"/>
                    </a:cubicBezTo>
                    <a:lnTo>
                      <a:pt x="1358" y="64924"/>
                    </a:lnTo>
                    <a:lnTo>
                      <a:pt x="1382" y="66102"/>
                    </a:lnTo>
                    <a:lnTo>
                      <a:pt x="1418" y="67710"/>
                    </a:lnTo>
                    <a:cubicBezTo>
                      <a:pt x="1418" y="67888"/>
                      <a:pt x="1430" y="68067"/>
                      <a:pt x="1453" y="68245"/>
                    </a:cubicBezTo>
                    <a:cubicBezTo>
                      <a:pt x="1465" y="68376"/>
                      <a:pt x="1465" y="68495"/>
                      <a:pt x="1465" y="68626"/>
                    </a:cubicBezTo>
                    <a:cubicBezTo>
                      <a:pt x="1465" y="68558"/>
                      <a:pt x="1456" y="68495"/>
                      <a:pt x="1449" y="68495"/>
                    </a:cubicBezTo>
                    <a:cubicBezTo>
                      <a:pt x="1445" y="68495"/>
                      <a:pt x="1442" y="68515"/>
                      <a:pt x="1442" y="68567"/>
                    </a:cubicBezTo>
                    <a:cubicBezTo>
                      <a:pt x="1430" y="68865"/>
                      <a:pt x="1442" y="69210"/>
                      <a:pt x="1442" y="69507"/>
                    </a:cubicBezTo>
                    <a:cubicBezTo>
                      <a:pt x="1430" y="69710"/>
                      <a:pt x="1442" y="69900"/>
                      <a:pt x="1453" y="70091"/>
                    </a:cubicBezTo>
                    <a:cubicBezTo>
                      <a:pt x="1456" y="70105"/>
                      <a:pt x="1462" y="70110"/>
                      <a:pt x="1469" y="70110"/>
                    </a:cubicBezTo>
                    <a:cubicBezTo>
                      <a:pt x="1492" y="70110"/>
                      <a:pt x="1531" y="70055"/>
                      <a:pt x="1549" y="70055"/>
                    </a:cubicBezTo>
                    <a:cubicBezTo>
                      <a:pt x="1549" y="70305"/>
                      <a:pt x="1489" y="70365"/>
                      <a:pt x="1465" y="70377"/>
                    </a:cubicBezTo>
                    <a:cubicBezTo>
                      <a:pt x="1430" y="70389"/>
                      <a:pt x="1430" y="70650"/>
                      <a:pt x="1430" y="70901"/>
                    </a:cubicBezTo>
                    <a:cubicBezTo>
                      <a:pt x="1430" y="71222"/>
                      <a:pt x="1430" y="71579"/>
                      <a:pt x="1418" y="71889"/>
                    </a:cubicBezTo>
                    <a:lnTo>
                      <a:pt x="1406" y="72067"/>
                    </a:lnTo>
                    <a:cubicBezTo>
                      <a:pt x="1406" y="72198"/>
                      <a:pt x="1418" y="72329"/>
                      <a:pt x="1442" y="72448"/>
                    </a:cubicBezTo>
                    <a:cubicBezTo>
                      <a:pt x="1453" y="72770"/>
                      <a:pt x="1442" y="73079"/>
                      <a:pt x="1406" y="73401"/>
                    </a:cubicBezTo>
                    <a:cubicBezTo>
                      <a:pt x="1394" y="73579"/>
                      <a:pt x="1418" y="73758"/>
                      <a:pt x="1477" y="73937"/>
                    </a:cubicBezTo>
                    <a:cubicBezTo>
                      <a:pt x="1525" y="74127"/>
                      <a:pt x="1493" y="74148"/>
                      <a:pt x="1460" y="74148"/>
                    </a:cubicBezTo>
                    <a:cubicBezTo>
                      <a:pt x="1450" y="74148"/>
                      <a:pt x="1440" y="74147"/>
                      <a:pt x="1432" y="74147"/>
                    </a:cubicBezTo>
                    <a:cubicBezTo>
                      <a:pt x="1426" y="74147"/>
                      <a:pt x="1421" y="74148"/>
                      <a:pt x="1418" y="74151"/>
                    </a:cubicBezTo>
                    <a:cubicBezTo>
                      <a:pt x="1382" y="74210"/>
                      <a:pt x="1465" y="74568"/>
                      <a:pt x="1465" y="74603"/>
                    </a:cubicBezTo>
                    <a:cubicBezTo>
                      <a:pt x="1501" y="74865"/>
                      <a:pt x="1430" y="74937"/>
                      <a:pt x="1418" y="75115"/>
                    </a:cubicBezTo>
                    <a:cubicBezTo>
                      <a:pt x="1394" y="75377"/>
                      <a:pt x="1394" y="75627"/>
                      <a:pt x="1418" y="75877"/>
                    </a:cubicBezTo>
                    <a:cubicBezTo>
                      <a:pt x="1418" y="76031"/>
                      <a:pt x="1441" y="76842"/>
                      <a:pt x="1395" y="76842"/>
                    </a:cubicBezTo>
                    <a:cubicBezTo>
                      <a:pt x="1395" y="76842"/>
                      <a:pt x="1394" y="76842"/>
                      <a:pt x="1394" y="76842"/>
                    </a:cubicBezTo>
                    <a:lnTo>
                      <a:pt x="1394" y="76842"/>
                    </a:lnTo>
                    <a:cubicBezTo>
                      <a:pt x="1382" y="77032"/>
                      <a:pt x="1394" y="77247"/>
                      <a:pt x="1406" y="77437"/>
                    </a:cubicBezTo>
                    <a:lnTo>
                      <a:pt x="1442" y="79497"/>
                    </a:lnTo>
                    <a:cubicBezTo>
                      <a:pt x="1453" y="79723"/>
                      <a:pt x="1465" y="80009"/>
                      <a:pt x="1513" y="80009"/>
                    </a:cubicBezTo>
                    <a:cubicBezTo>
                      <a:pt x="1503" y="80009"/>
                      <a:pt x="1492" y="80001"/>
                      <a:pt x="1480" y="80001"/>
                    </a:cubicBezTo>
                    <a:cubicBezTo>
                      <a:pt x="1462" y="80001"/>
                      <a:pt x="1444" y="80018"/>
                      <a:pt x="1430" y="80104"/>
                    </a:cubicBezTo>
                    <a:cubicBezTo>
                      <a:pt x="1418" y="80235"/>
                      <a:pt x="1442" y="80295"/>
                      <a:pt x="1430" y="80437"/>
                    </a:cubicBezTo>
                    <a:lnTo>
                      <a:pt x="1418" y="80664"/>
                    </a:lnTo>
                    <a:cubicBezTo>
                      <a:pt x="1406" y="80997"/>
                      <a:pt x="1406" y="81318"/>
                      <a:pt x="1406" y="81664"/>
                    </a:cubicBezTo>
                    <a:cubicBezTo>
                      <a:pt x="1418" y="81819"/>
                      <a:pt x="1430" y="81961"/>
                      <a:pt x="1430" y="82116"/>
                    </a:cubicBezTo>
                    <a:lnTo>
                      <a:pt x="1430" y="82461"/>
                    </a:lnTo>
                    <a:cubicBezTo>
                      <a:pt x="1477" y="82592"/>
                      <a:pt x="1537" y="82497"/>
                      <a:pt x="1596" y="82664"/>
                    </a:cubicBezTo>
                    <a:cubicBezTo>
                      <a:pt x="1606" y="82692"/>
                      <a:pt x="1570" y="82983"/>
                      <a:pt x="1531" y="82983"/>
                    </a:cubicBezTo>
                    <a:cubicBezTo>
                      <a:pt x="1521" y="82983"/>
                      <a:pt x="1511" y="82963"/>
                      <a:pt x="1501" y="82914"/>
                    </a:cubicBezTo>
                    <a:cubicBezTo>
                      <a:pt x="1485" y="82831"/>
                      <a:pt x="1472" y="82794"/>
                      <a:pt x="1461" y="82794"/>
                    </a:cubicBezTo>
                    <a:cubicBezTo>
                      <a:pt x="1440" y="82794"/>
                      <a:pt x="1430" y="82942"/>
                      <a:pt x="1430" y="83164"/>
                    </a:cubicBezTo>
                    <a:cubicBezTo>
                      <a:pt x="1418" y="83319"/>
                      <a:pt x="1430" y="83474"/>
                      <a:pt x="1442" y="83628"/>
                    </a:cubicBezTo>
                    <a:cubicBezTo>
                      <a:pt x="1465" y="83700"/>
                      <a:pt x="1477" y="83771"/>
                      <a:pt x="1465" y="83843"/>
                    </a:cubicBezTo>
                    <a:cubicBezTo>
                      <a:pt x="1465" y="83964"/>
                      <a:pt x="1394" y="84484"/>
                      <a:pt x="1364" y="84484"/>
                    </a:cubicBezTo>
                    <a:cubicBezTo>
                      <a:pt x="1362" y="84484"/>
                      <a:pt x="1360" y="84481"/>
                      <a:pt x="1358" y="84474"/>
                    </a:cubicBezTo>
                    <a:lnTo>
                      <a:pt x="1358" y="84474"/>
                    </a:lnTo>
                    <a:cubicBezTo>
                      <a:pt x="1394" y="84640"/>
                      <a:pt x="1406" y="84819"/>
                      <a:pt x="1394" y="84986"/>
                    </a:cubicBezTo>
                    <a:cubicBezTo>
                      <a:pt x="1394" y="85236"/>
                      <a:pt x="1394" y="85462"/>
                      <a:pt x="1418" y="85688"/>
                    </a:cubicBezTo>
                    <a:cubicBezTo>
                      <a:pt x="1418" y="85748"/>
                      <a:pt x="1453" y="85962"/>
                      <a:pt x="1442" y="85998"/>
                    </a:cubicBezTo>
                    <a:cubicBezTo>
                      <a:pt x="1430" y="86081"/>
                      <a:pt x="1406" y="86152"/>
                      <a:pt x="1394" y="86236"/>
                    </a:cubicBezTo>
                    <a:cubicBezTo>
                      <a:pt x="1394" y="86414"/>
                      <a:pt x="1418" y="86557"/>
                      <a:pt x="1418" y="86724"/>
                    </a:cubicBezTo>
                    <a:lnTo>
                      <a:pt x="1418" y="87307"/>
                    </a:lnTo>
                    <a:cubicBezTo>
                      <a:pt x="1370" y="87557"/>
                      <a:pt x="1442" y="87629"/>
                      <a:pt x="1465" y="87664"/>
                    </a:cubicBezTo>
                    <a:cubicBezTo>
                      <a:pt x="1501" y="87760"/>
                      <a:pt x="1513" y="87879"/>
                      <a:pt x="1501" y="87986"/>
                    </a:cubicBezTo>
                    <a:cubicBezTo>
                      <a:pt x="1486" y="87986"/>
                      <a:pt x="1474" y="87982"/>
                      <a:pt x="1465" y="87982"/>
                    </a:cubicBezTo>
                    <a:cubicBezTo>
                      <a:pt x="1436" y="87982"/>
                      <a:pt x="1427" y="88016"/>
                      <a:pt x="1418" y="88284"/>
                    </a:cubicBezTo>
                    <a:lnTo>
                      <a:pt x="1418" y="90201"/>
                    </a:lnTo>
                    <a:cubicBezTo>
                      <a:pt x="1418" y="90245"/>
                      <a:pt x="1418" y="90841"/>
                      <a:pt x="1437" y="90841"/>
                    </a:cubicBezTo>
                    <a:cubicBezTo>
                      <a:pt x="1438" y="90841"/>
                      <a:pt x="1440" y="90838"/>
                      <a:pt x="1442" y="90832"/>
                    </a:cubicBezTo>
                    <a:cubicBezTo>
                      <a:pt x="1448" y="90800"/>
                      <a:pt x="1453" y="90786"/>
                      <a:pt x="1457" y="90786"/>
                    </a:cubicBezTo>
                    <a:cubicBezTo>
                      <a:pt x="1477" y="90786"/>
                      <a:pt x="1475" y="91071"/>
                      <a:pt x="1465" y="91189"/>
                    </a:cubicBezTo>
                    <a:cubicBezTo>
                      <a:pt x="1465" y="91332"/>
                      <a:pt x="1442" y="91236"/>
                      <a:pt x="1430" y="91344"/>
                    </a:cubicBezTo>
                    <a:cubicBezTo>
                      <a:pt x="1418" y="91415"/>
                      <a:pt x="1418" y="91534"/>
                      <a:pt x="1418" y="91629"/>
                    </a:cubicBezTo>
                    <a:cubicBezTo>
                      <a:pt x="1406" y="91891"/>
                      <a:pt x="1406" y="92153"/>
                      <a:pt x="1430" y="92415"/>
                    </a:cubicBezTo>
                    <a:cubicBezTo>
                      <a:pt x="1442" y="92570"/>
                      <a:pt x="1453" y="92725"/>
                      <a:pt x="1442" y="92879"/>
                    </a:cubicBezTo>
                    <a:cubicBezTo>
                      <a:pt x="1442" y="92998"/>
                      <a:pt x="1489" y="93129"/>
                      <a:pt x="1489" y="93201"/>
                    </a:cubicBezTo>
                    <a:cubicBezTo>
                      <a:pt x="1489" y="93260"/>
                      <a:pt x="1477" y="93320"/>
                      <a:pt x="1453" y="93379"/>
                    </a:cubicBezTo>
                    <a:cubicBezTo>
                      <a:pt x="1442" y="93582"/>
                      <a:pt x="1430" y="93796"/>
                      <a:pt x="1430" y="93999"/>
                    </a:cubicBezTo>
                    <a:lnTo>
                      <a:pt x="1430" y="94511"/>
                    </a:lnTo>
                    <a:cubicBezTo>
                      <a:pt x="1406" y="94665"/>
                      <a:pt x="1322" y="94808"/>
                      <a:pt x="1191" y="94892"/>
                    </a:cubicBezTo>
                    <a:cubicBezTo>
                      <a:pt x="1049" y="94975"/>
                      <a:pt x="989" y="94987"/>
                      <a:pt x="989" y="95023"/>
                    </a:cubicBezTo>
                    <a:cubicBezTo>
                      <a:pt x="869" y="95038"/>
                      <a:pt x="915" y="95081"/>
                      <a:pt x="1028" y="95081"/>
                    </a:cubicBezTo>
                    <a:cubicBezTo>
                      <a:pt x="1094" y="95081"/>
                      <a:pt x="1183" y="95066"/>
                      <a:pt x="1275" y="95023"/>
                    </a:cubicBezTo>
                    <a:cubicBezTo>
                      <a:pt x="1498" y="94905"/>
                      <a:pt x="1579" y="94617"/>
                      <a:pt x="1526" y="94617"/>
                    </a:cubicBezTo>
                    <a:cubicBezTo>
                      <a:pt x="1523" y="94617"/>
                      <a:pt x="1520" y="94618"/>
                      <a:pt x="1516" y="94619"/>
                    </a:cubicBezTo>
                    <a:lnTo>
                      <a:pt x="1516" y="94619"/>
                    </a:lnTo>
                    <a:cubicBezTo>
                      <a:pt x="1580" y="94523"/>
                      <a:pt x="1552" y="93787"/>
                      <a:pt x="1596" y="93653"/>
                    </a:cubicBezTo>
                    <a:cubicBezTo>
                      <a:pt x="1632" y="93546"/>
                      <a:pt x="1596" y="93510"/>
                      <a:pt x="1596" y="93368"/>
                    </a:cubicBezTo>
                    <a:cubicBezTo>
                      <a:pt x="1596" y="93225"/>
                      <a:pt x="1596" y="93046"/>
                      <a:pt x="1584" y="92891"/>
                    </a:cubicBezTo>
                    <a:cubicBezTo>
                      <a:pt x="1561" y="92129"/>
                      <a:pt x="1572" y="91308"/>
                      <a:pt x="1584" y="90546"/>
                    </a:cubicBezTo>
                    <a:cubicBezTo>
                      <a:pt x="1584" y="90058"/>
                      <a:pt x="1656" y="88998"/>
                      <a:pt x="1525" y="88974"/>
                    </a:cubicBezTo>
                    <a:cubicBezTo>
                      <a:pt x="1525" y="88974"/>
                      <a:pt x="1442" y="88855"/>
                      <a:pt x="1465" y="88784"/>
                    </a:cubicBezTo>
                    <a:cubicBezTo>
                      <a:pt x="1489" y="88712"/>
                      <a:pt x="1513" y="88641"/>
                      <a:pt x="1549" y="88641"/>
                    </a:cubicBezTo>
                    <a:cubicBezTo>
                      <a:pt x="1572" y="88641"/>
                      <a:pt x="1703" y="88522"/>
                      <a:pt x="1703" y="88498"/>
                    </a:cubicBezTo>
                    <a:cubicBezTo>
                      <a:pt x="1703" y="88438"/>
                      <a:pt x="1680" y="88486"/>
                      <a:pt x="1680" y="88367"/>
                    </a:cubicBezTo>
                    <a:cubicBezTo>
                      <a:pt x="1668" y="88248"/>
                      <a:pt x="1668" y="88105"/>
                      <a:pt x="1668" y="87986"/>
                    </a:cubicBezTo>
                    <a:cubicBezTo>
                      <a:pt x="1668" y="87795"/>
                      <a:pt x="1668" y="87486"/>
                      <a:pt x="1715" y="87486"/>
                    </a:cubicBezTo>
                    <a:cubicBezTo>
                      <a:pt x="1632" y="87486"/>
                      <a:pt x="1692" y="87081"/>
                      <a:pt x="1632" y="86998"/>
                    </a:cubicBezTo>
                    <a:cubicBezTo>
                      <a:pt x="1563" y="86871"/>
                      <a:pt x="1538" y="86721"/>
                      <a:pt x="1580" y="86571"/>
                    </a:cubicBezTo>
                    <a:lnTo>
                      <a:pt x="1580" y="86571"/>
                    </a:lnTo>
                    <a:cubicBezTo>
                      <a:pt x="1574" y="86664"/>
                      <a:pt x="1596" y="86789"/>
                      <a:pt x="1613" y="86789"/>
                    </a:cubicBezTo>
                    <a:cubicBezTo>
                      <a:pt x="1624" y="86789"/>
                      <a:pt x="1632" y="86746"/>
                      <a:pt x="1632" y="86629"/>
                    </a:cubicBezTo>
                    <a:lnTo>
                      <a:pt x="1632" y="86475"/>
                    </a:lnTo>
                    <a:lnTo>
                      <a:pt x="1632" y="86475"/>
                    </a:lnTo>
                    <a:cubicBezTo>
                      <a:pt x="1645" y="86457"/>
                      <a:pt x="1656" y="86429"/>
                      <a:pt x="1668" y="86343"/>
                    </a:cubicBezTo>
                    <a:cubicBezTo>
                      <a:pt x="1692" y="86236"/>
                      <a:pt x="1680" y="86117"/>
                      <a:pt x="1656" y="86010"/>
                    </a:cubicBezTo>
                    <a:cubicBezTo>
                      <a:pt x="1632" y="85950"/>
                      <a:pt x="1644" y="85914"/>
                      <a:pt x="1644" y="85712"/>
                    </a:cubicBezTo>
                    <a:cubicBezTo>
                      <a:pt x="1644" y="85605"/>
                      <a:pt x="1656" y="85664"/>
                      <a:pt x="1668" y="85629"/>
                    </a:cubicBezTo>
                    <a:cubicBezTo>
                      <a:pt x="1727" y="85486"/>
                      <a:pt x="1620" y="84950"/>
                      <a:pt x="1668" y="84664"/>
                    </a:cubicBezTo>
                    <a:cubicBezTo>
                      <a:pt x="1668" y="84450"/>
                      <a:pt x="1596" y="84164"/>
                      <a:pt x="1608" y="84105"/>
                    </a:cubicBezTo>
                    <a:cubicBezTo>
                      <a:pt x="1644" y="84045"/>
                      <a:pt x="1656" y="83985"/>
                      <a:pt x="1668" y="83914"/>
                    </a:cubicBezTo>
                    <a:cubicBezTo>
                      <a:pt x="1656" y="83783"/>
                      <a:pt x="1620" y="83866"/>
                      <a:pt x="1596" y="83724"/>
                    </a:cubicBezTo>
                    <a:lnTo>
                      <a:pt x="1692" y="83509"/>
                    </a:lnTo>
                    <a:cubicBezTo>
                      <a:pt x="1632" y="83295"/>
                      <a:pt x="1620" y="83069"/>
                      <a:pt x="1644" y="82842"/>
                    </a:cubicBezTo>
                    <a:cubicBezTo>
                      <a:pt x="1668" y="82664"/>
                      <a:pt x="1668" y="82497"/>
                      <a:pt x="1668" y="82331"/>
                    </a:cubicBezTo>
                    <a:cubicBezTo>
                      <a:pt x="1668" y="82288"/>
                      <a:pt x="1655" y="82171"/>
                      <a:pt x="1648" y="82171"/>
                    </a:cubicBezTo>
                    <a:cubicBezTo>
                      <a:pt x="1646" y="82171"/>
                      <a:pt x="1644" y="82189"/>
                      <a:pt x="1644" y="82235"/>
                    </a:cubicBezTo>
                    <a:lnTo>
                      <a:pt x="1644" y="81842"/>
                    </a:lnTo>
                    <a:cubicBezTo>
                      <a:pt x="1644" y="81717"/>
                      <a:pt x="1644" y="81698"/>
                      <a:pt x="1641" y="81698"/>
                    </a:cubicBezTo>
                    <a:cubicBezTo>
                      <a:pt x="1640" y="81698"/>
                      <a:pt x="1639" y="81701"/>
                      <a:pt x="1636" y="81701"/>
                    </a:cubicBezTo>
                    <a:cubicBezTo>
                      <a:pt x="1633" y="81701"/>
                      <a:pt x="1628" y="81693"/>
                      <a:pt x="1620" y="81652"/>
                    </a:cubicBezTo>
                    <a:cubicBezTo>
                      <a:pt x="1608" y="81557"/>
                      <a:pt x="1644" y="81104"/>
                      <a:pt x="1644" y="80985"/>
                    </a:cubicBezTo>
                    <a:cubicBezTo>
                      <a:pt x="1668" y="80783"/>
                      <a:pt x="1668" y="80568"/>
                      <a:pt x="1644" y="80354"/>
                    </a:cubicBezTo>
                    <a:cubicBezTo>
                      <a:pt x="1632" y="80235"/>
                      <a:pt x="1572" y="80330"/>
                      <a:pt x="1632" y="80009"/>
                    </a:cubicBezTo>
                    <a:cubicBezTo>
                      <a:pt x="1661" y="79921"/>
                      <a:pt x="1683" y="79641"/>
                      <a:pt x="1657" y="79641"/>
                    </a:cubicBezTo>
                    <a:cubicBezTo>
                      <a:pt x="1651" y="79641"/>
                      <a:pt x="1643" y="79655"/>
                      <a:pt x="1632" y="79687"/>
                    </a:cubicBezTo>
                    <a:cubicBezTo>
                      <a:pt x="1572" y="79687"/>
                      <a:pt x="1561" y="79437"/>
                      <a:pt x="1596" y="79211"/>
                    </a:cubicBezTo>
                    <a:cubicBezTo>
                      <a:pt x="1644" y="79056"/>
                      <a:pt x="1656" y="78902"/>
                      <a:pt x="1632" y="78735"/>
                    </a:cubicBezTo>
                    <a:cubicBezTo>
                      <a:pt x="1632" y="78699"/>
                      <a:pt x="1572" y="78259"/>
                      <a:pt x="1584" y="78247"/>
                    </a:cubicBezTo>
                    <a:cubicBezTo>
                      <a:pt x="1585" y="78246"/>
                      <a:pt x="1585" y="78245"/>
                      <a:pt x="1586" y="78245"/>
                    </a:cubicBezTo>
                    <a:cubicBezTo>
                      <a:pt x="1596" y="78245"/>
                      <a:pt x="1620" y="78432"/>
                      <a:pt x="1635" y="78432"/>
                    </a:cubicBezTo>
                    <a:cubicBezTo>
                      <a:pt x="1638" y="78432"/>
                      <a:pt x="1642" y="78420"/>
                      <a:pt x="1644" y="78390"/>
                    </a:cubicBezTo>
                    <a:cubicBezTo>
                      <a:pt x="1644" y="78211"/>
                      <a:pt x="1632" y="78032"/>
                      <a:pt x="1608" y="77854"/>
                    </a:cubicBezTo>
                    <a:cubicBezTo>
                      <a:pt x="1596" y="77651"/>
                      <a:pt x="1608" y="77449"/>
                      <a:pt x="1620" y="77258"/>
                    </a:cubicBezTo>
                    <a:cubicBezTo>
                      <a:pt x="1644" y="77092"/>
                      <a:pt x="1656" y="76937"/>
                      <a:pt x="1656" y="76782"/>
                    </a:cubicBezTo>
                    <a:cubicBezTo>
                      <a:pt x="1656" y="76556"/>
                      <a:pt x="1656" y="76318"/>
                      <a:pt x="1644" y="76115"/>
                    </a:cubicBezTo>
                    <a:cubicBezTo>
                      <a:pt x="1620" y="75961"/>
                      <a:pt x="1608" y="75818"/>
                      <a:pt x="1632" y="75663"/>
                    </a:cubicBezTo>
                    <a:cubicBezTo>
                      <a:pt x="1668" y="75437"/>
                      <a:pt x="1680" y="75211"/>
                      <a:pt x="1668" y="74984"/>
                    </a:cubicBezTo>
                    <a:cubicBezTo>
                      <a:pt x="1668" y="74878"/>
                      <a:pt x="1648" y="74859"/>
                      <a:pt x="1628" y="74859"/>
                    </a:cubicBezTo>
                    <a:cubicBezTo>
                      <a:pt x="1617" y="74859"/>
                      <a:pt x="1605" y="74865"/>
                      <a:pt x="1596" y="74865"/>
                    </a:cubicBezTo>
                    <a:cubicBezTo>
                      <a:pt x="1680" y="74865"/>
                      <a:pt x="1668" y="74163"/>
                      <a:pt x="1632" y="73972"/>
                    </a:cubicBezTo>
                    <a:cubicBezTo>
                      <a:pt x="1608" y="73829"/>
                      <a:pt x="1608" y="73687"/>
                      <a:pt x="1632" y="73556"/>
                    </a:cubicBezTo>
                    <a:cubicBezTo>
                      <a:pt x="1635" y="73550"/>
                      <a:pt x="1638" y="73547"/>
                      <a:pt x="1640" y="73547"/>
                    </a:cubicBezTo>
                    <a:cubicBezTo>
                      <a:pt x="1654" y="73547"/>
                      <a:pt x="1663" y="73614"/>
                      <a:pt x="1671" y="73614"/>
                    </a:cubicBezTo>
                    <a:cubicBezTo>
                      <a:pt x="1674" y="73614"/>
                      <a:pt x="1677" y="73605"/>
                      <a:pt x="1680" y="73579"/>
                    </a:cubicBezTo>
                    <a:cubicBezTo>
                      <a:pt x="1692" y="73484"/>
                      <a:pt x="1680" y="73389"/>
                      <a:pt x="1668" y="73294"/>
                    </a:cubicBezTo>
                    <a:cubicBezTo>
                      <a:pt x="1644" y="73103"/>
                      <a:pt x="1656" y="72901"/>
                      <a:pt x="1680" y="72710"/>
                    </a:cubicBezTo>
                    <a:cubicBezTo>
                      <a:pt x="1727" y="72710"/>
                      <a:pt x="1656" y="72401"/>
                      <a:pt x="1656" y="72294"/>
                    </a:cubicBezTo>
                    <a:cubicBezTo>
                      <a:pt x="1644" y="72020"/>
                      <a:pt x="1668" y="71698"/>
                      <a:pt x="1644" y="71460"/>
                    </a:cubicBezTo>
                    <a:cubicBezTo>
                      <a:pt x="1620" y="71222"/>
                      <a:pt x="1620" y="70972"/>
                      <a:pt x="1632" y="70722"/>
                    </a:cubicBezTo>
                    <a:cubicBezTo>
                      <a:pt x="1656" y="70400"/>
                      <a:pt x="1656" y="70079"/>
                      <a:pt x="1632" y="69758"/>
                    </a:cubicBezTo>
                    <a:cubicBezTo>
                      <a:pt x="1632" y="69650"/>
                      <a:pt x="1644" y="69543"/>
                      <a:pt x="1668" y="69436"/>
                    </a:cubicBezTo>
                    <a:cubicBezTo>
                      <a:pt x="1680" y="69293"/>
                      <a:pt x="1656" y="69222"/>
                      <a:pt x="1656" y="69043"/>
                    </a:cubicBezTo>
                    <a:lnTo>
                      <a:pt x="1656" y="68424"/>
                    </a:lnTo>
                    <a:cubicBezTo>
                      <a:pt x="1632" y="68293"/>
                      <a:pt x="1632" y="68150"/>
                      <a:pt x="1644" y="68019"/>
                    </a:cubicBezTo>
                    <a:cubicBezTo>
                      <a:pt x="1668" y="67793"/>
                      <a:pt x="1715" y="67245"/>
                      <a:pt x="1620" y="67233"/>
                    </a:cubicBezTo>
                    <a:lnTo>
                      <a:pt x="1620" y="67233"/>
                    </a:lnTo>
                    <a:cubicBezTo>
                      <a:pt x="1621" y="67233"/>
                      <a:pt x="1621" y="67233"/>
                      <a:pt x="1621" y="67233"/>
                    </a:cubicBezTo>
                    <a:cubicBezTo>
                      <a:pt x="1715" y="67233"/>
                      <a:pt x="1679" y="65911"/>
                      <a:pt x="1644" y="65650"/>
                    </a:cubicBezTo>
                    <a:cubicBezTo>
                      <a:pt x="1620" y="65424"/>
                      <a:pt x="1763" y="65138"/>
                      <a:pt x="1680" y="64852"/>
                    </a:cubicBezTo>
                    <a:cubicBezTo>
                      <a:pt x="1620" y="64709"/>
                      <a:pt x="1608" y="64555"/>
                      <a:pt x="1644" y="64412"/>
                    </a:cubicBezTo>
                    <a:cubicBezTo>
                      <a:pt x="1644" y="64350"/>
                      <a:pt x="1644" y="63949"/>
                      <a:pt x="1636" y="63865"/>
                    </a:cubicBezTo>
                    <a:lnTo>
                      <a:pt x="1636" y="63865"/>
                    </a:lnTo>
                    <a:cubicBezTo>
                      <a:pt x="1641" y="63887"/>
                      <a:pt x="1649" y="63924"/>
                      <a:pt x="1656" y="63924"/>
                    </a:cubicBezTo>
                    <a:cubicBezTo>
                      <a:pt x="1660" y="63924"/>
                      <a:pt x="1664" y="63912"/>
                      <a:pt x="1668" y="63876"/>
                    </a:cubicBezTo>
                    <a:cubicBezTo>
                      <a:pt x="1680" y="63781"/>
                      <a:pt x="1668" y="63614"/>
                      <a:pt x="1668" y="63507"/>
                    </a:cubicBezTo>
                    <a:cubicBezTo>
                      <a:pt x="1668" y="63209"/>
                      <a:pt x="1703" y="62876"/>
                      <a:pt x="1703" y="62590"/>
                    </a:cubicBezTo>
                    <a:lnTo>
                      <a:pt x="1703" y="62590"/>
                    </a:lnTo>
                    <a:cubicBezTo>
                      <a:pt x="1689" y="62762"/>
                      <a:pt x="1650" y="62873"/>
                      <a:pt x="1612" y="62873"/>
                    </a:cubicBezTo>
                    <a:cubicBezTo>
                      <a:pt x="1589" y="62873"/>
                      <a:pt x="1566" y="62834"/>
                      <a:pt x="1549" y="62745"/>
                    </a:cubicBezTo>
                    <a:cubicBezTo>
                      <a:pt x="1549" y="62623"/>
                      <a:pt x="1560" y="62588"/>
                      <a:pt x="1576" y="62588"/>
                    </a:cubicBezTo>
                    <a:cubicBezTo>
                      <a:pt x="1594" y="62588"/>
                      <a:pt x="1619" y="62643"/>
                      <a:pt x="1632" y="62650"/>
                    </a:cubicBezTo>
                    <a:cubicBezTo>
                      <a:pt x="1632" y="62650"/>
                      <a:pt x="1633" y="62651"/>
                      <a:pt x="1633" y="62651"/>
                    </a:cubicBezTo>
                    <a:cubicBezTo>
                      <a:pt x="1643" y="62651"/>
                      <a:pt x="1632" y="62289"/>
                      <a:pt x="1644" y="62173"/>
                    </a:cubicBezTo>
                    <a:cubicBezTo>
                      <a:pt x="1656" y="62042"/>
                      <a:pt x="1680" y="61911"/>
                      <a:pt x="1680" y="61780"/>
                    </a:cubicBezTo>
                    <a:cubicBezTo>
                      <a:pt x="1656" y="61697"/>
                      <a:pt x="1644" y="61590"/>
                      <a:pt x="1644" y="61495"/>
                    </a:cubicBezTo>
                    <a:cubicBezTo>
                      <a:pt x="1668" y="61233"/>
                      <a:pt x="1692" y="61054"/>
                      <a:pt x="1692" y="60768"/>
                    </a:cubicBezTo>
                    <a:lnTo>
                      <a:pt x="1692" y="60768"/>
                    </a:lnTo>
                    <a:cubicBezTo>
                      <a:pt x="1690" y="60780"/>
                      <a:pt x="1689" y="60786"/>
                      <a:pt x="1687" y="60786"/>
                    </a:cubicBezTo>
                    <a:cubicBezTo>
                      <a:pt x="1669" y="60786"/>
                      <a:pt x="1679" y="59689"/>
                      <a:pt x="1668" y="59578"/>
                    </a:cubicBezTo>
                    <a:cubicBezTo>
                      <a:pt x="1668" y="59557"/>
                      <a:pt x="1665" y="59550"/>
                      <a:pt x="1660" y="59550"/>
                    </a:cubicBezTo>
                    <a:cubicBezTo>
                      <a:pt x="1650" y="59550"/>
                      <a:pt x="1633" y="59581"/>
                      <a:pt x="1618" y="59581"/>
                    </a:cubicBezTo>
                    <a:cubicBezTo>
                      <a:pt x="1608" y="59581"/>
                      <a:pt x="1600" y="59567"/>
                      <a:pt x="1596" y="59518"/>
                    </a:cubicBezTo>
                    <a:cubicBezTo>
                      <a:pt x="1561" y="59328"/>
                      <a:pt x="1644" y="59268"/>
                      <a:pt x="1668" y="59268"/>
                    </a:cubicBezTo>
                    <a:cubicBezTo>
                      <a:pt x="1644" y="59268"/>
                      <a:pt x="1608" y="59161"/>
                      <a:pt x="1632" y="59030"/>
                    </a:cubicBezTo>
                    <a:cubicBezTo>
                      <a:pt x="1644" y="58899"/>
                      <a:pt x="1680" y="58970"/>
                      <a:pt x="1692" y="58851"/>
                    </a:cubicBezTo>
                    <a:cubicBezTo>
                      <a:pt x="1656" y="58709"/>
                      <a:pt x="1632" y="58578"/>
                      <a:pt x="1632" y="58435"/>
                    </a:cubicBezTo>
                    <a:cubicBezTo>
                      <a:pt x="1632" y="58363"/>
                      <a:pt x="1703" y="58030"/>
                      <a:pt x="1668" y="58030"/>
                    </a:cubicBezTo>
                    <a:cubicBezTo>
                      <a:pt x="1653" y="58037"/>
                      <a:pt x="1642" y="58098"/>
                      <a:pt x="1634" y="58098"/>
                    </a:cubicBezTo>
                    <a:cubicBezTo>
                      <a:pt x="1629" y="58098"/>
                      <a:pt x="1624" y="58078"/>
                      <a:pt x="1620" y="58018"/>
                    </a:cubicBezTo>
                    <a:cubicBezTo>
                      <a:pt x="1620" y="57958"/>
                      <a:pt x="1620" y="57899"/>
                      <a:pt x="1620" y="57839"/>
                    </a:cubicBezTo>
                    <a:cubicBezTo>
                      <a:pt x="1629" y="57785"/>
                      <a:pt x="1642" y="57777"/>
                      <a:pt x="1654" y="57777"/>
                    </a:cubicBezTo>
                    <a:cubicBezTo>
                      <a:pt x="1659" y="57777"/>
                      <a:pt x="1665" y="57779"/>
                      <a:pt x="1670" y="57779"/>
                    </a:cubicBezTo>
                    <a:cubicBezTo>
                      <a:pt x="1685" y="57779"/>
                      <a:pt x="1698" y="57767"/>
                      <a:pt x="1703" y="57673"/>
                    </a:cubicBezTo>
                    <a:lnTo>
                      <a:pt x="1703" y="57208"/>
                    </a:lnTo>
                    <a:cubicBezTo>
                      <a:pt x="1703" y="57173"/>
                      <a:pt x="1692" y="57137"/>
                      <a:pt x="1680" y="57089"/>
                    </a:cubicBezTo>
                    <a:lnTo>
                      <a:pt x="1680" y="56292"/>
                    </a:lnTo>
                    <a:cubicBezTo>
                      <a:pt x="1673" y="56127"/>
                      <a:pt x="1664" y="56036"/>
                      <a:pt x="1652" y="56036"/>
                    </a:cubicBezTo>
                    <a:cubicBezTo>
                      <a:pt x="1642" y="56036"/>
                      <a:pt x="1631" y="56106"/>
                      <a:pt x="1620" y="56256"/>
                    </a:cubicBezTo>
                    <a:cubicBezTo>
                      <a:pt x="1620" y="56030"/>
                      <a:pt x="1632" y="55803"/>
                      <a:pt x="1656" y="55589"/>
                    </a:cubicBezTo>
                    <a:cubicBezTo>
                      <a:pt x="1692" y="55387"/>
                      <a:pt x="1703" y="55196"/>
                      <a:pt x="1692" y="54994"/>
                    </a:cubicBezTo>
                    <a:cubicBezTo>
                      <a:pt x="1668" y="54863"/>
                      <a:pt x="1656" y="54732"/>
                      <a:pt x="1656" y="54601"/>
                    </a:cubicBezTo>
                    <a:lnTo>
                      <a:pt x="1656" y="54268"/>
                    </a:lnTo>
                    <a:cubicBezTo>
                      <a:pt x="1644" y="54268"/>
                      <a:pt x="1632" y="54268"/>
                      <a:pt x="1632" y="54220"/>
                    </a:cubicBezTo>
                    <a:cubicBezTo>
                      <a:pt x="1608" y="54018"/>
                      <a:pt x="1632" y="53696"/>
                      <a:pt x="1620" y="53482"/>
                    </a:cubicBezTo>
                    <a:cubicBezTo>
                      <a:pt x="1596" y="53291"/>
                      <a:pt x="1596" y="53101"/>
                      <a:pt x="1620" y="52910"/>
                    </a:cubicBezTo>
                    <a:cubicBezTo>
                      <a:pt x="1644" y="52672"/>
                      <a:pt x="1644" y="52446"/>
                      <a:pt x="1620" y="52220"/>
                    </a:cubicBezTo>
                    <a:cubicBezTo>
                      <a:pt x="1617" y="52206"/>
                      <a:pt x="1614" y="52200"/>
                      <a:pt x="1611" y="52200"/>
                    </a:cubicBezTo>
                    <a:cubicBezTo>
                      <a:pt x="1591" y="52200"/>
                      <a:pt x="1572" y="52479"/>
                      <a:pt x="1572" y="52541"/>
                    </a:cubicBezTo>
                    <a:cubicBezTo>
                      <a:pt x="1572" y="52374"/>
                      <a:pt x="1572" y="52208"/>
                      <a:pt x="1584" y="52053"/>
                    </a:cubicBezTo>
                    <a:cubicBezTo>
                      <a:pt x="1608" y="51910"/>
                      <a:pt x="1620" y="51851"/>
                      <a:pt x="1632" y="51684"/>
                    </a:cubicBezTo>
                    <a:cubicBezTo>
                      <a:pt x="1644" y="51422"/>
                      <a:pt x="1608" y="51339"/>
                      <a:pt x="1632" y="51077"/>
                    </a:cubicBezTo>
                    <a:cubicBezTo>
                      <a:pt x="1644" y="50981"/>
                      <a:pt x="1715" y="50684"/>
                      <a:pt x="1668" y="50624"/>
                    </a:cubicBezTo>
                    <a:cubicBezTo>
                      <a:pt x="1632" y="50577"/>
                      <a:pt x="1572" y="50529"/>
                      <a:pt x="1608" y="50255"/>
                    </a:cubicBezTo>
                    <a:cubicBezTo>
                      <a:pt x="1644" y="50124"/>
                      <a:pt x="1656" y="49993"/>
                      <a:pt x="1668" y="49862"/>
                    </a:cubicBezTo>
                    <a:cubicBezTo>
                      <a:pt x="1680" y="49648"/>
                      <a:pt x="1680" y="49434"/>
                      <a:pt x="1668" y="49219"/>
                    </a:cubicBezTo>
                    <a:cubicBezTo>
                      <a:pt x="1667" y="49219"/>
                      <a:pt x="1667" y="49219"/>
                      <a:pt x="1666" y="49219"/>
                    </a:cubicBezTo>
                    <a:cubicBezTo>
                      <a:pt x="1658" y="49219"/>
                      <a:pt x="1636" y="49266"/>
                      <a:pt x="1618" y="49266"/>
                    </a:cubicBezTo>
                    <a:cubicBezTo>
                      <a:pt x="1603" y="49266"/>
                      <a:pt x="1591" y="49229"/>
                      <a:pt x="1596" y="49088"/>
                    </a:cubicBezTo>
                    <a:cubicBezTo>
                      <a:pt x="1596" y="48974"/>
                      <a:pt x="1607" y="48953"/>
                      <a:pt x="1621" y="48953"/>
                    </a:cubicBezTo>
                    <a:cubicBezTo>
                      <a:pt x="1629" y="48953"/>
                      <a:pt x="1638" y="48959"/>
                      <a:pt x="1647" y="48959"/>
                    </a:cubicBezTo>
                    <a:cubicBezTo>
                      <a:pt x="1655" y="48959"/>
                      <a:pt x="1662" y="48954"/>
                      <a:pt x="1668" y="48934"/>
                    </a:cubicBezTo>
                    <a:cubicBezTo>
                      <a:pt x="1668" y="48934"/>
                      <a:pt x="1608" y="48707"/>
                      <a:pt x="1608" y="48684"/>
                    </a:cubicBezTo>
                    <a:cubicBezTo>
                      <a:pt x="1584" y="48588"/>
                      <a:pt x="1584" y="48493"/>
                      <a:pt x="1620" y="48410"/>
                    </a:cubicBezTo>
                    <a:cubicBezTo>
                      <a:pt x="1656" y="48124"/>
                      <a:pt x="1668" y="47838"/>
                      <a:pt x="1656" y="47564"/>
                    </a:cubicBezTo>
                    <a:cubicBezTo>
                      <a:pt x="1652" y="47481"/>
                      <a:pt x="1637" y="47457"/>
                      <a:pt x="1620" y="47457"/>
                    </a:cubicBezTo>
                    <a:cubicBezTo>
                      <a:pt x="1598" y="47457"/>
                      <a:pt x="1572" y="47497"/>
                      <a:pt x="1558" y="47497"/>
                    </a:cubicBezTo>
                    <a:cubicBezTo>
                      <a:pt x="1552" y="47497"/>
                      <a:pt x="1549" y="47490"/>
                      <a:pt x="1549" y="47469"/>
                    </a:cubicBezTo>
                    <a:cubicBezTo>
                      <a:pt x="1549" y="47374"/>
                      <a:pt x="1561" y="47290"/>
                      <a:pt x="1596" y="47207"/>
                    </a:cubicBezTo>
                    <a:cubicBezTo>
                      <a:pt x="1608" y="47064"/>
                      <a:pt x="1620" y="46909"/>
                      <a:pt x="1620" y="46767"/>
                    </a:cubicBezTo>
                    <a:cubicBezTo>
                      <a:pt x="1620" y="46540"/>
                      <a:pt x="1692" y="46124"/>
                      <a:pt x="1680" y="45957"/>
                    </a:cubicBezTo>
                    <a:cubicBezTo>
                      <a:pt x="1656" y="45862"/>
                      <a:pt x="1644" y="45755"/>
                      <a:pt x="1644" y="45647"/>
                    </a:cubicBezTo>
                    <a:cubicBezTo>
                      <a:pt x="1668" y="45576"/>
                      <a:pt x="1680" y="45505"/>
                      <a:pt x="1680" y="45433"/>
                    </a:cubicBezTo>
                    <a:cubicBezTo>
                      <a:pt x="1680" y="45076"/>
                      <a:pt x="1596" y="44933"/>
                      <a:pt x="1596" y="44588"/>
                    </a:cubicBezTo>
                    <a:cubicBezTo>
                      <a:pt x="1594" y="44515"/>
                      <a:pt x="1596" y="44450"/>
                      <a:pt x="1602" y="44390"/>
                    </a:cubicBezTo>
                    <a:lnTo>
                      <a:pt x="1602" y="44390"/>
                    </a:lnTo>
                    <a:cubicBezTo>
                      <a:pt x="1609" y="44428"/>
                      <a:pt x="1618" y="44455"/>
                      <a:pt x="1626" y="44455"/>
                    </a:cubicBezTo>
                    <a:cubicBezTo>
                      <a:pt x="1636" y="44455"/>
                      <a:pt x="1644" y="44414"/>
                      <a:pt x="1644" y="44302"/>
                    </a:cubicBezTo>
                    <a:lnTo>
                      <a:pt x="1644" y="44135"/>
                    </a:lnTo>
                    <a:cubicBezTo>
                      <a:pt x="1643" y="44135"/>
                      <a:pt x="1643" y="44135"/>
                      <a:pt x="1642" y="44135"/>
                    </a:cubicBezTo>
                    <a:lnTo>
                      <a:pt x="1642" y="44135"/>
                    </a:lnTo>
                    <a:cubicBezTo>
                      <a:pt x="1662" y="44036"/>
                      <a:pt x="1680" y="43940"/>
                      <a:pt x="1680" y="43826"/>
                    </a:cubicBezTo>
                    <a:cubicBezTo>
                      <a:pt x="1680" y="43802"/>
                      <a:pt x="1677" y="43793"/>
                      <a:pt x="1674" y="43793"/>
                    </a:cubicBezTo>
                    <a:cubicBezTo>
                      <a:pt x="1664" y="43793"/>
                      <a:pt x="1644" y="43879"/>
                      <a:pt x="1644" y="43897"/>
                    </a:cubicBezTo>
                    <a:cubicBezTo>
                      <a:pt x="1644" y="43695"/>
                      <a:pt x="1680" y="43659"/>
                      <a:pt x="1680" y="43469"/>
                    </a:cubicBezTo>
                    <a:cubicBezTo>
                      <a:pt x="1680" y="43230"/>
                      <a:pt x="1668" y="43052"/>
                      <a:pt x="1668" y="42802"/>
                    </a:cubicBezTo>
                    <a:cubicBezTo>
                      <a:pt x="1668" y="42822"/>
                      <a:pt x="1668" y="42830"/>
                      <a:pt x="1668" y="42830"/>
                    </a:cubicBezTo>
                    <a:cubicBezTo>
                      <a:pt x="1667" y="42830"/>
                      <a:pt x="1664" y="42619"/>
                      <a:pt x="1644" y="42540"/>
                    </a:cubicBezTo>
                    <a:cubicBezTo>
                      <a:pt x="1632" y="42421"/>
                      <a:pt x="1632" y="42314"/>
                      <a:pt x="1644" y="42207"/>
                    </a:cubicBezTo>
                    <a:cubicBezTo>
                      <a:pt x="1668" y="41933"/>
                      <a:pt x="1668" y="41659"/>
                      <a:pt x="1644" y="41385"/>
                    </a:cubicBezTo>
                    <a:cubicBezTo>
                      <a:pt x="1620" y="41254"/>
                      <a:pt x="1608" y="41111"/>
                      <a:pt x="1608" y="40980"/>
                    </a:cubicBezTo>
                    <a:cubicBezTo>
                      <a:pt x="1656" y="40956"/>
                      <a:pt x="1715" y="40956"/>
                      <a:pt x="1656" y="40599"/>
                    </a:cubicBezTo>
                    <a:cubicBezTo>
                      <a:pt x="1628" y="40473"/>
                      <a:pt x="1608" y="40346"/>
                      <a:pt x="1597" y="40220"/>
                    </a:cubicBezTo>
                    <a:lnTo>
                      <a:pt x="1597" y="40220"/>
                    </a:lnTo>
                    <a:cubicBezTo>
                      <a:pt x="1599" y="40130"/>
                      <a:pt x="1600" y="40035"/>
                      <a:pt x="1587" y="39997"/>
                    </a:cubicBezTo>
                    <a:lnTo>
                      <a:pt x="1587" y="39997"/>
                    </a:lnTo>
                    <a:cubicBezTo>
                      <a:pt x="1587" y="39924"/>
                      <a:pt x="1590" y="39851"/>
                      <a:pt x="1596" y="39778"/>
                    </a:cubicBezTo>
                    <a:cubicBezTo>
                      <a:pt x="1632" y="39599"/>
                      <a:pt x="1656" y="39409"/>
                      <a:pt x="1668" y="39230"/>
                    </a:cubicBezTo>
                    <a:cubicBezTo>
                      <a:pt x="1680" y="39016"/>
                      <a:pt x="1656" y="38980"/>
                      <a:pt x="1656" y="38813"/>
                    </a:cubicBezTo>
                    <a:cubicBezTo>
                      <a:pt x="1656" y="38647"/>
                      <a:pt x="1703" y="38539"/>
                      <a:pt x="1703" y="38373"/>
                    </a:cubicBezTo>
                    <a:cubicBezTo>
                      <a:pt x="1692" y="38325"/>
                      <a:pt x="1680" y="38289"/>
                      <a:pt x="1668" y="38254"/>
                    </a:cubicBezTo>
                    <a:cubicBezTo>
                      <a:pt x="1622" y="37976"/>
                      <a:pt x="1710" y="37777"/>
                      <a:pt x="1726" y="37581"/>
                    </a:cubicBezTo>
                    <a:lnTo>
                      <a:pt x="1726" y="37581"/>
                    </a:lnTo>
                    <a:cubicBezTo>
                      <a:pt x="1721" y="37613"/>
                      <a:pt x="1705" y="37635"/>
                      <a:pt x="1687" y="37635"/>
                    </a:cubicBezTo>
                    <a:cubicBezTo>
                      <a:pt x="1653" y="37635"/>
                      <a:pt x="1615" y="37555"/>
                      <a:pt x="1644" y="37313"/>
                    </a:cubicBezTo>
                    <a:cubicBezTo>
                      <a:pt x="1680" y="37146"/>
                      <a:pt x="1692" y="36992"/>
                      <a:pt x="1680" y="36837"/>
                    </a:cubicBezTo>
                    <a:cubicBezTo>
                      <a:pt x="1692" y="36682"/>
                      <a:pt x="1703" y="36670"/>
                      <a:pt x="1727" y="36670"/>
                    </a:cubicBezTo>
                    <a:cubicBezTo>
                      <a:pt x="1656" y="36670"/>
                      <a:pt x="1715" y="35837"/>
                      <a:pt x="1644" y="35837"/>
                    </a:cubicBezTo>
                    <a:cubicBezTo>
                      <a:pt x="1680" y="35837"/>
                      <a:pt x="1680" y="35241"/>
                      <a:pt x="1680" y="35087"/>
                    </a:cubicBezTo>
                    <a:cubicBezTo>
                      <a:pt x="1668" y="34932"/>
                      <a:pt x="1680" y="34801"/>
                      <a:pt x="1656" y="34670"/>
                    </a:cubicBezTo>
                    <a:cubicBezTo>
                      <a:pt x="1644" y="34622"/>
                      <a:pt x="1620" y="34575"/>
                      <a:pt x="1620" y="34515"/>
                    </a:cubicBezTo>
                    <a:cubicBezTo>
                      <a:pt x="1624" y="34491"/>
                      <a:pt x="1633" y="34483"/>
                      <a:pt x="1645" y="34483"/>
                    </a:cubicBezTo>
                    <a:cubicBezTo>
                      <a:pt x="1668" y="34483"/>
                      <a:pt x="1699" y="34515"/>
                      <a:pt x="1715" y="34515"/>
                    </a:cubicBezTo>
                    <a:cubicBezTo>
                      <a:pt x="1703" y="34408"/>
                      <a:pt x="1680" y="34301"/>
                      <a:pt x="1644" y="34194"/>
                    </a:cubicBezTo>
                    <a:cubicBezTo>
                      <a:pt x="1620" y="34146"/>
                      <a:pt x="1572" y="34122"/>
                      <a:pt x="1572" y="33836"/>
                    </a:cubicBezTo>
                    <a:lnTo>
                      <a:pt x="1572" y="33836"/>
                    </a:lnTo>
                    <a:cubicBezTo>
                      <a:pt x="1581" y="33836"/>
                      <a:pt x="1620" y="33892"/>
                      <a:pt x="1646" y="33892"/>
                    </a:cubicBezTo>
                    <a:cubicBezTo>
                      <a:pt x="1656" y="33892"/>
                      <a:pt x="1664" y="33884"/>
                      <a:pt x="1668" y="33860"/>
                    </a:cubicBezTo>
                    <a:cubicBezTo>
                      <a:pt x="1680" y="33741"/>
                      <a:pt x="1668" y="33622"/>
                      <a:pt x="1632" y="33515"/>
                    </a:cubicBezTo>
                    <a:cubicBezTo>
                      <a:pt x="1632" y="33384"/>
                      <a:pt x="1632" y="33253"/>
                      <a:pt x="1644" y="33146"/>
                    </a:cubicBezTo>
                    <a:cubicBezTo>
                      <a:pt x="1668" y="33051"/>
                      <a:pt x="1680" y="32955"/>
                      <a:pt x="1680" y="32860"/>
                    </a:cubicBezTo>
                    <a:cubicBezTo>
                      <a:pt x="1680" y="32682"/>
                      <a:pt x="1620" y="32658"/>
                      <a:pt x="1620" y="32539"/>
                    </a:cubicBezTo>
                    <a:cubicBezTo>
                      <a:pt x="1620" y="32515"/>
                      <a:pt x="1644" y="32432"/>
                      <a:pt x="1656" y="32372"/>
                    </a:cubicBezTo>
                    <a:cubicBezTo>
                      <a:pt x="1656" y="32289"/>
                      <a:pt x="1656" y="32193"/>
                      <a:pt x="1656" y="32110"/>
                    </a:cubicBezTo>
                    <a:cubicBezTo>
                      <a:pt x="1656" y="31860"/>
                      <a:pt x="1644" y="31693"/>
                      <a:pt x="1644" y="31455"/>
                    </a:cubicBezTo>
                    <a:cubicBezTo>
                      <a:pt x="1644" y="31253"/>
                      <a:pt x="1680" y="31193"/>
                      <a:pt x="1656" y="31027"/>
                    </a:cubicBezTo>
                    <a:cubicBezTo>
                      <a:pt x="1656" y="30908"/>
                      <a:pt x="1644" y="30860"/>
                      <a:pt x="1620" y="30860"/>
                    </a:cubicBezTo>
                    <a:cubicBezTo>
                      <a:pt x="1623" y="30860"/>
                      <a:pt x="1626" y="30860"/>
                      <a:pt x="1629" y="30860"/>
                    </a:cubicBezTo>
                    <a:cubicBezTo>
                      <a:pt x="1671" y="30860"/>
                      <a:pt x="1692" y="30850"/>
                      <a:pt x="1692" y="30527"/>
                    </a:cubicBezTo>
                    <a:lnTo>
                      <a:pt x="1668" y="30527"/>
                    </a:lnTo>
                    <a:cubicBezTo>
                      <a:pt x="1668" y="30324"/>
                      <a:pt x="1692" y="29610"/>
                      <a:pt x="1668" y="29479"/>
                    </a:cubicBezTo>
                    <a:cubicBezTo>
                      <a:pt x="1668" y="29478"/>
                      <a:pt x="1668" y="29478"/>
                      <a:pt x="1667" y="29478"/>
                    </a:cubicBezTo>
                    <a:cubicBezTo>
                      <a:pt x="1664" y="29478"/>
                      <a:pt x="1637" y="29533"/>
                      <a:pt x="1620" y="29533"/>
                    </a:cubicBezTo>
                    <a:cubicBezTo>
                      <a:pt x="1610" y="29533"/>
                      <a:pt x="1604" y="29514"/>
                      <a:pt x="1608" y="29455"/>
                    </a:cubicBezTo>
                    <a:cubicBezTo>
                      <a:pt x="1620" y="29288"/>
                      <a:pt x="1644" y="29145"/>
                      <a:pt x="1656" y="28991"/>
                    </a:cubicBezTo>
                    <a:cubicBezTo>
                      <a:pt x="1680" y="28610"/>
                      <a:pt x="1692" y="28157"/>
                      <a:pt x="1692" y="27740"/>
                    </a:cubicBezTo>
                    <a:cubicBezTo>
                      <a:pt x="1692" y="27526"/>
                      <a:pt x="1656" y="27395"/>
                      <a:pt x="1656" y="27169"/>
                    </a:cubicBezTo>
                    <a:cubicBezTo>
                      <a:pt x="1656" y="26812"/>
                      <a:pt x="1632" y="26836"/>
                      <a:pt x="1584" y="26705"/>
                    </a:cubicBezTo>
                    <a:cubicBezTo>
                      <a:pt x="1644" y="26526"/>
                      <a:pt x="1668" y="26336"/>
                      <a:pt x="1656" y="26145"/>
                    </a:cubicBezTo>
                    <a:cubicBezTo>
                      <a:pt x="1654" y="26142"/>
                      <a:pt x="1652" y="26141"/>
                      <a:pt x="1650" y="26141"/>
                    </a:cubicBezTo>
                    <a:cubicBezTo>
                      <a:pt x="1617" y="26141"/>
                      <a:pt x="1566" y="26604"/>
                      <a:pt x="1531" y="26604"/>
                    </a:cubicBezTo>
                    <a:cubicBezTo>
                      <a:pt x="1529" y="26604"/>
                      <a:pt x="1527" y="26602"/>
                      <a:pt x="1525" y="26597"/>
                    </a:cubicBezTo>
                    <a:lnTo>
                      <a:pt x="1596" y="26121"/>
                    </a:lnTo>
                    <a:cubicBezTo>
                      <a:pt x="1620" y="25955"/>
                      <a:pt x="1668" y="25716"/>
                      <a:pt x="1703" y="25716"/>
                    </a:cubicBezTo>
                    <a:cubicBezTo>
                      <a:pt x="1632" y="25716"/>
                      <a:pt x="1668" y="25276"/>
                      <a:pt x="1632" y="25050"/>
                    </a:cubicBezTo>
                    <a:cubicBezTo>
                      <a:pt x="1632" y="24829"/>
                      <a:pt x="1639" y="24772"/>
                      <a:pt x="1657" y="24772"/>
                    </a:cubicBezTo>
                    <a:cubicBezTo>
                      <a:pt x="1663" y="24772"/>
                      <a:pt x="1670" y="24779"/>
                      <a:pt x="1680" y="24788"/>
                    </a:cubicBezTo>
                    <a:cubicBezTo>
                      <a:pt x="1683" y="24790"/>
                      <a:pt x="1685" y="24791"/>
                      <a:pt x="1688" y="24791"/>
                    </a:cubicBezTo>
                    <a:cubicBezTo>
                      <a:pt x="1723" y="24791"/>
                      <a:pt x="1706" y="24568"/>
                      <a:pt x="1725" y="24561"/>
                    </a:cubicBezTo>
                    <a:lnTo>
                      <a:pt x="1725" y="24561"/>
                    </a:lnTo>
                    <a:lnTo>
                      <a:pt x="1727" y="24561"/>
                    </a:lnTo>
                    <a:cubicBezTo>
                      <a:pt x="1727" y="24561"/>
                      <a:pt x="1726" y="24561"/>
                      <a:pt x="1726" y="24561"/>
                    </a:cubicBezTo>
                    <a:cubicBezTo>
                      <a:pt x="1726" y="24561"/>
                      <a:pt x="1725" y="24561"/>
                      <a:pt x="1725" y="24561"/>
                    </a:cubicBezTo>
                    <a:lnTo>
                      <a:pt x="1725" y="24561"/>
                    </a:lnTo>
                    <a:lnTo>
                      <a:pt x="1608" y="24550"/>
                    </a:lnTo>
                    <a:cubicBezTo>
                      <a:pt x="1608" y="24407"/>
                      <a:pt x="1632" y="24264"/>
                      <a:pt x="1703" y="24145"/>
                    </a:cubicBezTo>
                    <a:cubicBezTo>
                      <a:pt x="1656" y="23919"/>
                      <a:pt x="1644" y="23680"/>
                      <a:pt x="1656" y="23454"/>
                    </a:cubicBezTo>
                    <a:cubicBezTo>
                      <a:pt x="1680" y="23276"/>
                      <a:pt x="1739" y="22561"/>
                      <a:pt x="1680" y="22406"/>
                    </a:cubicBezTo>
                    <a:cubicBezTo>
                      <a:pt x="1644" y="22347"/>
                      <a:pt x="1680" y="21906"/>
                      <a:pt x="1656" y="21764"/>
                    </a:cubicBezTo>
                    <a:cubicBezTo>
                      <a:pt x="1596" y="21478"/>
                      <a:pt x="1692" y="21466"/>
                      <a:pt x="1703" y="21287"/>
                    </a:cubicBezTo>
                    <a:cubicBezTo>
                      <a:pt x="1715" y="21085"/>
                      <a:pt x="1668" y="20990"/>
                      <a:pt x="1668" y="20787"/>
                    </a:cubicBezTo>
                    <a:cubicBezTo>
                      <a:pt x="1668" y="20648"/>
                      <a:pt x="1676" y="20611"/>
                      <a:pt x="1687" y="20611"/>
                    </a:cubicBezTo>
                    <a:cubicBezTo>
                      <a:pt x="1696" y="20611"/>
                      <a:pt x="1705" y="20630"/>
                      <a:pt x="1715" y="20644"/>
                    </a:cubicBezTo>
                    <a:cubicBezTo>
                      <a:pt x="1717" y="20646"/>
                      <a:pt x="1718" y="20647"/>
                      <a:pt x="1719" y="20647"/>
                    </a:cubicBezTo>
                    <a:cubicBezTo>
                      <a:pt x="1737" y="20647"/>
                      <a:pt x="1715" y="20334"/>
                      <a:pt x="1715" y="20311"/>
                    </a:cubicBezTo>
                    <a:cubicBezTo>
                      <a:pt x="1703" y="20228"/>
                      <a:pt x="1703" y="20144"/>
                      <a:pt x="1715" y="20049"/>
                    </a:cubicBezTo>
                    <a:cubicBezTo>
                      <a:pt x="1727" y="19787"/>
                      <a:pt x="1572" y="20049"/>
                      <a:pt x="1656" y="19716"/>
                    </a:cubicBezTo>
                    <a:cubicBezTo>
                      <a:pt x="1715" y="19478"/>
                      <a:pt x="1715" y="19216"/>
                      <a:pt x="1680" y="18977"/>
                    </a:cubicBezTo>
                    <a:cubicBezTo>
                      <a:pt x="1620" y="18787"/>
                      <a:pt x="1620" y="18585"/>
                      <a:pt x="1692" y="18406"/>
                    </a:cubicBezTo>
                    <a:cubicBezTo>
                      <a:pt x="1739" y="18299"/>
                      <a:pt x="1644" y="17716"/>
                      <a:pt x="1692" y="17573"/>
                    </a:cubicBezTo>
                    <a:lnTo>
                      <a:pt x="1692" y="17573"/>
                    </a:lnTo>
                    <a:cubicBezTo>
                      <a:pt x="1689" y="17579"/>
                      <a:pt x="1687" y="17582"/>
                      <a:pt x="1685" y="17582"/>
                    </a:cubicBezTo>
                    <a:cubicBezTo>
                      <a:pt x="1651" y="17582"/>
                      <a:pt x="1588" y="17031"/>
                      <a:pt x="1627" y="17031"/>
                    </a:cubicBezTo>
                    <a:cubicBezTo>
                      <a:pt x="1633" y="17031"/>
                      <a:pt x="1643" y="17047"/>
                      <a:pt x="1656" y="17084"/>
                    </a:cubicBezTo>
                    <a:cubicBezTo>
                      <a:pt x="1739" y="17084"/>
                      <a:pt x="1668" y="16715"/>
                      <a:pt x="1668" y="16453"/>
                    </a:cubicBezTo>
                    <a:cubicBezTo>
                      <a:pt x="1656" y="16299"/>
                      <a:pt x="1656" y="16132"/>
                      <a:pt x="1668" y="15965"/>
                    </a:cubicBezTo>
                    <a:cubicBezTo>
                      <a:pt x="1680" y="15882"/>
                      <a:pt x="1692" y="15929"/>
                      <a:pt x="1692" y="15822"/>
                    </a:cubicBezTo>
                    <a:cubicBezTo>
                      <a:pt x="1692" y="15644"/>
                      <a:pt x="1680" y="15096"/>
                      <a:pt x="1644" y="15096"/>
                    </a:cubicBezTo>
                    <a:cubicBezTo>
                      <a:pt x="1652" y="15096"/>
                      <a:pt x="1660" y="15098"/>
                      <a:pt x="1667" y="15098"/>
                    </a:cubicBezTo>
                    <a:cubicBezTo>
                      <a:pt x="1694" y="15098"/>
                      <a:pt x="1715" y="15076"/>
                      <a:pt x="1715" y="14882"/>
                    </a:cubicBezTo>
                    <a:cubicBezTo>
                      <a:pt x="1715" y="14739"/>
                      <a:pt x="1668" y="14489"/>
                      <a:pt x="1703" y="14429"/>
                    </a:cubicBezTo>
                    <a:cubicBezTo>
                      <a:pt x="1692" y="14370"/>
                      <a:pt x="1692" y="14322"/>
                      <a:pt x="1680" y="14263"/>
                    </a:cubicBezTo>
                    <a:cubicBezTo>
                      <a:pt x="1656" y="14251"/>
                      <a:pt x="1680" y="14108"/>
                      <a:pt x="1680" y="14072"/>
                    </a:cubicBezTo>
                    <a:cubicBezTo>
                      <a:pt x="1703" y="13810"/>
                      <a:pt x="1727" y="13441"/>
                      <a:pt x="1644" y="13429"/>
                    </a:cubicBezTo>
                    <a:cubicBezTo>
                      <a:pt x="1645" y="13429"/>
                      <a:pt x="1647" y="13429"/>
                      <a:pt x="1649" y="13429"/>
                    </a:cubicBezTo>
                    <a:cubicBezTo>
                      <a:pt x="1670" y="13429"/>
                      <a:pt x="1723" y="13420"/>
                      <a:pt x="1692" y="13239"/>
                    </a:cubicBezTo>
                    <a:cubicBezTo>
                      <a:pt x="1668" y="13120"/>
                      <a:pt x="1656" y="12989"/>
                      <a:pt x="1656" y="12870"/>
                    </a:cubicBezTo>
                    <a:lnTo>
                      <a:pt x="1656" y="12870"/>
                    </a:lnTo>
                    <a:cubicBezTo>
                      <a:pt x="1656" y="12930"/>
                      <a:pt x="1666" y="12961"/>
                      <a:pt x="1680" y="12961"/>
                    </a:cubicBezTo>
                    <a:cubicBezTo>
                      <a:pt x="1698" y="12961"/>
                      <a:pt x="1720" y="12903"/>
                      <a:pt x="1727" y="12786"/>
                    </a:cubicBezTo>
                    <a:cubicBezTo>
                      <a:pt x="1727" y="12620"/>
                      <a:pt x="1727" y="12453"/>
                      <a:pt x="1715" y="12298"/>
                    </a:cubicBezTo>
                    <a:cubicBezTo>
                      <a:pt x="1692" y="11965"/>
                      <a:pt x="1680" y="11953"/>
                      <a:pt x="1632" y="11941"/>
                    </a:cubicBezTo>
                    <a:cubicBezTo>
                      <a:pt x="1632" y="11643"/>
                      <a:pt x="1644" y="11703"/>
                      <a:pt x="1680" y="11596"/>
                    </a:cubicBezTo>
                    <a:cubicBezTo>
                      <a:pt x="1668" y="11548"/>
                      <a:pt x="1644" y="11488"/>
                      <a:pt x="1620" y="11441"/>
                    </a:cubicBezTo>
                    <a:cubicBezTo>
                      <a:pt x="1668" y="11441"/>
                      <a:pt x="1703" y="11369"/>
                      <a:pt x="1751" y="11286"/>
                    </a:cubicBezTo>
                    <a:cubicBezTo>
                      <a:pt x="1727" y="11131"/>
                      <a:pt x="1703" y="10988"/>
                      <a:pt x="1668" y="10869"/>
                    </a:cubicBezTo>
                    <a:cubicBezTo>
                      <a:pt x="1632" y="10584"/>
                      <a:pt x="1632" y="10310"/>
                      <a:pt x="1656" y="10036"/>
                    </a:cubicBezTo>
                    <a:cubicBezTo>
                      <a:pt x="1668" y="9881"/>
                      <a:pt x="1692" y="9322"/>
                      <a:pt x="1644" y="9286"/>
                    </a:cubicBezTo>
                    <a:cubicBezTo>
                      <a:pt x="1624" y="9271"/>
                      <a:pt x="1607" y="9266"/>
                      <a:pt x="1592" y="9266"/>
                    </a:cubicBezTo>
                    <a:cubicBezTo>
                      <a:pt x="1572" y="9266"/>
                      <a:pt x="1552" y="9274"/>
                      <a:pt x="1525" y="9274"/>
                    </a:cubicBezTo>
                    <a:cubicBezTo>
                      <a:pt x="1525" y="9134"/>
                      <a:pt x="1550" y="9105"/>
                      <a:pt x="1575" y="9105"/>
                    </a:cubicBezTo>
                    <a:cubicBezTo>
                      <a:pt x="1592" y="9105"/>
                      <a:pt x="1610" y="9119"/>
                      <a:pt x="1620" y="9119"/>
                    </a:cubicBezTo>
                    <a:cubicBezTo>
                      <a:pt x="1596" y="9119"/>
                      <a:pt x="1644" y="8786"/>
                      <a:pt x="1668" y="8786"/>
                    </a:cubicBezTo>
                    <a:cubicBezTo>
                      <a:pt x="1673" y="8786"/>
                      <a:pt x="1678" y="8787"/>
                      <a:pt x="1684" y="8787"/>
                    </a:cubicBezTo>
                    <a:cubicBezTo>
                      <a:pt x="1705" y="8787"/>
                      <a:pt x="1727" y="8772"/>
                      <a:pt x="1727" y="8631"/>
                    </a:cubicBezTo>
                    <a:lnTo>
                      <a:pt x="1596" y="8619"/>
                    </a:lnTo>
                    <a:cubicBezTo>
                      <a:pt x="1668" y="8619"/>
                      <a:pt x="1668" y="7715"/>
                      <a:pt x="1668" y="7464"/>
                    </a:cubicBezTo>
                    <a:lnTo>
                      <a:pt x="1668" y="7464"/>
                    </a:lnTo>
                    <a:cubicBezTo>
                      <a:pt x="1668" y="7605"/>
                      <a:pt x="1645" y="7620"/>
                      <a:pt x="1630" y="7620"/>
                    </a:cubicBezTo>
                    <a:cubicBezTo>
                      <a:pt x="1626" y="7620"/>
                      <a:pt x="1623" y="7619"/>
                      <a:pt x="1620" y="7619"/>
                    </a:cubicBezTo>
                    <a:cubicBezTo>
                      <a:pt x="1620" y="7286"/>
                      <a:pt x="1727" y="7143"/>
                      <a:pt x="1680" y="6797"/>
                    </a:cubicBezTo>
                    <a:cubicBezTo>
                      <a:pt x="1668" y="6762"/>
                      <a:pt x="1608" y="6476"/>
                      <a:pt x="1644" y="6416"/>
                    </a:cubicBezTo>
                    <a:cubicBezTo>
                      <a:pt x="1644" y="6415"/>
                      <a:pt x="1645" y="6415"/>
                      <a:pt x="1646" y="6415"/>
                    </a:cubicBezTo>
                    <a:cubicBezTo>
                      <a:pt x="1656" y="6415"/>
                      <a:pt x="1689" y="6522"/>
                      <a:pt x="1706" y="6522"/>
                    </a:cubicBezTo>
                    <a:cubicBezTo>
                      <a:pt x="1715" y="6522"/>
                      <a:pt x="1719" y="6496"/>
                      <a:pt x="1715" y="6416"/>
                    </a:cubicBezTo>
                    <a:cubicBezTo>
                      <a:pt x="1715" y="6178"/>
                      <a:pt x="1680" y="6071"/>
                      <a:pt x="1692" y="5750"/>
                    </a:cubicBezTo>
                    <a:cubicBezTo>
                      <a:pt x="1703" y="5500"/>
                      <a:pt x="1715" y="5297"/>
                      <a:pt x="1715" y="5047"/>
                    </a:cubicBezTo>
                    <a:cubicBezTo>
                      <a:pt x="1715" y="4862"/>
                      <a:pt x="1692" y="4709"/>
                      <a:pt x="1675" y="4709"/>
                    </a:cubicBezTo>
                    <a:cubicBezTo>
                      <a:pt x="1664" y="4709"/>
                      <a:pt x="1656" y="4765"/>
                      <a:pt x="1656" y="4904"/>
                    </a:cubicBezTo>
                    <a:lnTo>
                      <a:pt x="1656" y="4380"/>
                    </a:lnTo>
                    <a:cubicBezTo>
                      <a:pt x="1656" y="4226"/>
                      <a:pt x="1680" y="4154"/>
                      <a:pt x="1692" y="4023"/>
                    </a:cubicBezTo>
                    <a:cubicBezTo>
                      <a:pt x="1703" y="3940"/>
                      <a:pt x="1703" y="3857"/>
                      <a:pt x="1692" y="3761"/>
                    </a:cubicBezTo>
                    <a:cubicBezTo>
                      <a:pt x="1684" y="3646"/>
                      <a:pt x="1671" y="3630"/>
                      <a:pt x="1657" y="3630"/>
                    </a:cubicBezTo>
                    <a:cubicBezTo>
                      <a:pt x="1651" y="3630"/>
                      <a:pt x="1646" y="3632"/>
                      <a:pt x="1640" y="3632"/>
                    </a:cubicBezTo>
                    <a:cubicBezTo>
                      <a:pt x="1637" y="3632"/>
                      <a:pt x="1635" y="3632"/>
                      <a:pt x="1632" y="3630"/>
                    </a:cubicBezTo>
                    <a:lnTo>
                      <a:pt x="1632" y="3630"/>
                    </a:lnTo>
                    <a:cubicBezTo>
                      <a:pt x="1648" y="3719"/>
                      <a:pt x="1642" y="3787"/>
                      <a:pt x="1629" y="3787"/>
                    </a:cubicBezTo>
                    <a:cubicBezTo>
                      <a:pt x="1623" y="3787"/>
                      <a:pt x="1616" y="3772"/>
                      <a:pt x="1608" y="3738"/>
                    </a:cubicBezTo>
                    <a:cubicBezTo>
                      <a:pt x="1596" y="3618"/>
                      <a:pt x="1584" y="3487"/>
                      <a:pt x="1584" y="3357"/>
                    </a:cubicBezTo>
                    <a:cubicBezTo>
                      <a:pt x="1590" y="3295"/>
                      <a:pt x="1598" y="3274"/>
                      <a:pt x="1607" y="3274"/>
                    </a:cubicBezTo>
                    <a:cubicBezTo>
                      <a:pt x="1627" y="3274"/>
                      <a:pt x="1651" y="3366"/>
                      <a:pt x="1666" y="3366"/>
                    </a:cubicBezTo>
                    <a:cubicBezTo>
                      <a:pt x="1674" y="3366"/>
                      <a:pt x="1680" y="3337"/>
                      <a:pt x="1680" y="3249"/>
                    </a:cubicBezTo>
                    <a:cubicBezTo>
                      <a:pt x="1680" y="3123"/>
                      <a:pt x="1652" y="2539"/>
                      <a:pt x="1620" y="2539"/>
                    </a:cubicBezTo>
                    <a:cubicBezTo>
                      <a:pt x="1616" y="2539"/>
                      <a:pt x="1612" y="2549"/>
                      <a:pt x="1608" y="2571"/>
                    </a:cubicBezTo>
                    <a:cubicBezTo>
                      <a:pt x="1594" y="2664"/>
                      <a:pt x="1584" y="2736"/>
                      <a:pt x="1573" y="2736"/>
                    </a:cubicBezTo>
                    <a:cubicBezTo>
                      <a:pt x="1566" y="2736"/>
                      <a:pt x="1558" y="2706"/>
                      <a:pt x="1549" y="2630"/>
                    </a:cubicBezTo>
                    <a:cubicBezTo>
                      <a:pt x="1525" y="2487"/>
                      <a:pt x="1513" y="2344"/>
                      <a:pt x="1537" y="2190"/>
                    </a:cubicBezTo>
                    <a:cubicBezTo>
                      <a:pt x="1546" y="2142"/>
                      <a:pt x="1559" y="2125"/>
                      <a:pt x="1574" y="2125"/>
                    </a:cubicBezTo>
                    <a:cubicBezTo>
                      <a:pt x="1613" y="2125"/>
                      <a:pt x="1662" y="2237"/>
                      <a:pt x="1676" y="2237"/>
                    </a:cubicBezTo>
                    <a:cubicBezTo>
                      <a:pt x="1678" y="2237"/>
                      <a:pt x="1680" y="2233"/>
                      <a:pt x="1680" y="2225"/>
                    </a:cubicBezTo>
                    <a:cubicBezTo>
                      <a:pt x="1692" y="2071"/>
                      <a:pt x="1692" y="1904"/>
                      <a:pt x="1680" y="1749"/>
                    </a:cubicBezTo>
                    <a:cubicBezTo>
                      <a:pt x="1656" y="1582"/>
                      <a:pt x="1632" y="1713"/>
                      <a:pt x="1608" y="1571"/>
                    </a:cubicBezTo>
                    <a:cubicBezTo>
                      <a:pt x="1572" y="1309"/>
                      <a:pt x="1692" y="1368"/>
                      <a:pt x="1668" y="1130"/>
                    </a:cubicBezTo>
                    <a:cubicBezTo>
                      <a:pt x="1645" y="895"/>
                      <a:pt x="1612" y="818"/>
                      <a:pt x="1569" y="809"/>
                    </a:cubicBezTo>
                    <a:lnTo>
                      <a:pt x="1569" y="809"/>
                    </a:lnTo>
                    <a:cubicBezTo>
                      <a:pt x="1584" y="812"/>
                      <a:pt x="1599" y="820"/>
                      <a:pt x="1614" y="820"/>
                    </a:cubicBezTo>
                    <a:cubicBezTo>
                      <a:pt x="1632" y="820"/>
                      <a:pt x="1650" y="809"/>
                      <a:pt x="1668" y="761"/>
                    </a:cubicBezTo>
                    <a:cubicBezTo>
                      <a:pt x="1692" y="642"/>
                      <a:pt x="1680" y="511"/>
                      <a:pt x="1644" y="404"/>
                    </a:cubicBezTo>
                    <a:cubicBezTo>
                      <a:pt x="1572" y="225"/>
                      <a:pt x="1442" y="94"/>
                      <a:pt x="1263" y="35"/>
                    </a:cubicBezTo>
                    <a:cubicBezTo>
                      <a:pt x="1253" y="29"/>
                      <a:pt x="1247" y="26"/>
                      <a:pt x="1245" y="26"/>
                    </a:cubicBezTo>
                    <a:cubicBezTo>
                      <a:pt x="1235" y="26"/>
                      <a:pt x="1325" y="99"/>
                      <a:pt x="1298" y="99"/>
                    </a:cubicBezTo>
                    <a:cubicBezTo>
                      <a:pt x="1290" y="99"/>
                      <a:pt x="1269" y="91"/>
                      <a:pt x="1227" y="70"/>
                    </a:cubicBezTo>
                    <a:cubicBezTo>
                      <a:pt x="1118" y="27"/>
                      <a:pt x="1005" y="1"/>
                      <a:pt x="890" y="1"/>
                    </a:cubicBezTo>
                    <a:close/>
                    <a:moveTo>
                      <a:pt x="171" y="37539"/>
                    </a:moveTo>
                    <a:cubicBezTo>
                      <a:pt x="164" y="37539"/>
                      <a:pt x="159" y="37550"/>
                      <a:pt x="156" y="37575"/>
                    </a:cubicBezTo>
                    <a:lnTo>
                      <a:pt x="156" y="37575"/>
                    </a:lnTo>
                    <a:cubicBezTo>
                      <a:pt x="156" y="37575"/>
                      <a:pt x="156" y="37575"/>
                      <a:pt x="156" y="37575"/>
                    </a:cubicBezTo>
                    <a:cubicBezTo>
                      <a:pt x="156" y="37575"/>
                      <a:pt x="156" y="37575"/>
                      <a:pt x="156" y="37575"/>
                    </a:cubicBezTo>
                    <a:cubicBezTo>
                      <a:pt x="156" y="37575"/>
                      <a:pt x="156" y="37575"/>
                      <a:pt x="156" y="37575"/>
                    </a:cubicBezTo>
                    <a:lnTo>
                      <a:pt x="156" y="37575"/>
                    </a:lnTo>
                    <a:cubicBezTo>
                      <a:pt x="157" y="37580"/>
                      <a:pt x="168" y="37791"/>
                      <a:pt x="168" y="37837"/>
                    </a:cubicBezTo>
                    <a:cubicBezTo>
                      <a:pt x="168" y="37944"/>
                      <a:pt x="156" y="38063"/>
                      <a:pt x="144" y="38182"/>
                    </a:cubicBezTo>
                    <a:cubicBezTo>
                      <a:pt x="120" y="38468"/>
                      <a:pt x="108" y="38766"/>
                      <a:pt x="108" y="39075"/>
                    </a:cubicBezTo>
                    <a:cubicBezTo>
                      <a:pt x="108" y="39290"/>
                      <a:pt x="179" y="39087"/>
                      <a:pt x="191" y="39373"/>
                    </a:cubicBezTo>
                    <a:cubicBezTo>
                      <a:pt x="203" y="39528"/>
                      <a:pt x="191" y="39694"/>
                      <a:pt x="168" y="39849"/>
                    </a:cubicBezTo>
                    <a:cubicBezTo>
                      <a:pt x="144" y="39849"/>
                      <a:pt x="132" y="39861"/>
                      <a:pt x="132" y="40004"/>
                    </a:cubicBezTo>
                    <a:cubicBezTo>
                      <a:pt x="132" y="40254"/>
                      <a:pt x="132" y="40123"/>
                      <a:pt x="179" y="40194"/>
                    </a:cubicBezTo>
                    <a:cubicBezTo>
                      <a:pt x="203" y="40302"/>
                      <a:pt x="203" y="40397"/>
                      <a:pt x="191" y="40492"/>
                    </a:cubicBezTo>
                    <a:cubicBezTo>
                      <a:pt x="182" y="40538"/>
                      <a:pt x="172" y="40551"/>
                      <a:pt x="162" y="40551"/>
                    </a:cubicBezTo>
                    <a:cubicBezTo>
                      <a:pt x="150" y="40551"/>
                      <a:pt x="139" y="40533"/>
                      <a:pt x="130" y="40533"/>
                    </a:cubicBezTo>
                    <a:cubicBezTo>
                      <a:pt x="117" y="40533"/>
                      <a:pt x="108" y="40567"/>
                      <a:pt x="108" y="40730"/>
                    </a:cubicBezTo>
                    <a:cubicBezTo>
                      <a:pt x="108" y="40885"/>
                      <a:pt x="120" y="41040"/>
                      <a:pt x="168" y="41183"/>
                    </a:cubicBezTo>
                    <a:lnTo>
                      <a:pt x="168" y="41445"/>
                    </a:lnTo>
                    <a:cubicBezTo>
                      <a:pt x="168" y="41540"/>
                      <a:pt x="215" y="42242"/>
                      <a:pt x="203" y="42290"/>
                    </a:cubicBezTo>
                    <a:cubicBezTo>
                      <a:pt x="201" y="42303"/>
                      <a:pt x="198" y="42309"/>
                      <a:pt x="195" y="42309"/>
                    </a:cubicBezTo>
                    <a:cubicBezTo>
                      <a:pt x="169" y="42309"/>
                      <a:pt x="129" y="41921"/>
                      <a:pt x="108" y="41921"/>
                    </a:cubicBezTo>
                    <a:lnTo>
                      <a:pt x="108" y="41921"/>
                    </a:lnTo>
                    <a:cubicBezTo>
                      <a:pt x="132" y="41921"/>
                      <a:pt x="156" y="42802"/>
                      <a:pt x="168" y="42909"/>
                    </a:cubicBezTo>
                    <a:cubicBezTo>
                      <a:pt x="191" y="43052"/>
                      <a:pt x="191" y="43195"/>
                      <a:pt x="156" y="43338"/>
                    </a:cubicBezTo>
                    <a:cubicBezTo>
                      <a:pt x="132" y="43469"/>
                      <a:pt x="132" y="43600"/>
                      <a:pt x="156" y="43719"/>
                    </a:cubicBezTo>
                    <a:cubicBezTo>
                      <a:pt x="156" y="43838"/>
                      <a:pt x="156" y="43957"/>
                      <a:pt x="132" y="44076"/>
                    </a:cubicBezTo>
                    <a:cubicBezTo>
                      <a:pt x="132" y="44123"/>
                      <a:pt x="132" y="44171"/>
                      <a:pt x="132" y="44219"/>
                    </a:cubicBezTo>
                    <a:cubicBezTo>
                      <a:pt x="132" y="44310"/>
                      <a:pt x="149" y="44379"/>
                      <a:pt x="164" y="44379"/>
                    </a:cubicBezTo>
                    <a:cubicBezTo>
                      <a:pt x="170" y="44379"/>
                      <a:pt x="176" y="44366"/>
                      <a:pt x="179" y="44338"/>
                    </a:cubicBezTo>
                    <a:cubicBezTo>
                      <a:pt x="189" y="44314"/>
                      <a:pt x="200" y="44298"/>
                      <a:pt x="209" y="44298"/>
                    </a:cubicBezTo>
                    <a:cubicBezTo>
                      <a:pt x="224" y="44298"/>
                      <a:pt x="234" y="44337"/>
                      <a:pt x="227" y="44445"/>
                    </a:cubicBezTo>
                    <a:cubicBezTo>
                      <a:pt x="203" y="44623"/>
                      <a:pt x="179" y="44635"/>
                      <a:pt x="168" y="44814"/>
                    </a:cubicBezTo>
                    <a:cubicBezTo>
                      <a:pt x="156" y="44981"/>
                      <a:pt x="168" y="45159"/>
                      <a:pt x="179" y="45326"/>
                    </a:cubicBezTo>
                    <a:cubicBezTo>
                      <a:pt x="179" y="45457"/>
                      <a:pt x="179" y="45588"/>
                      <a:pt x="168" y="45707"/>
                    </a:cubicBezTo>
                    <a:cubicBezTo>
                      <a:pt x="156" y="45743"/>
                      <a:pt x="144" y="45790"/>
                      <a:pt x="156" y="45826"/>
                    </a:cubicBezTo>
                    <a:cubicBezTo>
                      <a:pt x="156" y="46040"/>
                      <a:pt x="179" y="45993"/>
                      <a:pt x="179" y="46207"/>
                    </a:cubicBezTo>
                    <a:cubicBezTo>
                      <a:pt x="179" y="46350"/>
                      <a:pt x="168" y="46433"/>
                      <a:pt x="156" y="46576"/>
                    </a:cubicBezTo>
                    <a:cubicBezTo>
                      <a:pt x="156" y="46909"/>
                      <a:pt x="156" y="47243"/>
                      <a:pt x="191" y="47588"/>
                    </a:cubicBezTo>
                    <a:cubicBezTo>
                      <a:pt x="213" y="47752"/>
                      <a:pt x="215" y="47816"/>
                      <a:pt x="187" y="47816"/>
                    </a:cubicBezTo>
                    <a:cubicBezTo>
                      <a:pt x="185" y="47816"/>
                      <a:pt x="182" y="47815"/>
                      <a:pt x="179" y="47814"/>
                    </a:cubicBezTo>
                    <a:cubicBezTo>
                      <a:pt x="171" y="47776"/>
                      <a:pt x="164" y="47760"/>
                      <a:pt x="159" y="47760"/>
                    </a:cubicBezTo>
                    <a:cubicBezTo>
                      <a:pt x="144" y="47760"/>
                      <a:pt x="144" y="47903"/>
                      <a:pt x="144" y="47993"/>
                    </a:cubicBezTo>
                    <a:lnTo>
                      <a:pt x="144" y="48553"/>
                    </a:lnTo>
                    <a:cubicBezTo>
                      <a:pt x="168" y="48695"/>
                      <a:pt x="179" y="48838"/>
                      <a:pt x="168" y="48981"/>
                    </a:cubicBezTo>
                    <a:cubicBezTo>
                      <a:pt x="120" y="48981"/>
                      <a:pt x="132" y="49446"/>
                      <a:pt x="144" y="49600"/>
                    </a:cubicBezTo>
                    <a:cubicBezTo>
                      <a:pt x="144" y="49743"/>
                      <a:pt x="215" y="49969"/>
                      <a:pt x="203" y="50041"/>
                    </a:cubicBezTo>
                    <a:cubicBezTo>
                      <a:pt x="156" y="50208"/>
                      <a:pt x="132" y="50386"/>
                      <a:pt x="132" y="50553"/>
                    </a:cubicBezTo>
                    <a:cubicBezTo>
                      <a:pt x="132" y="51005"/>
                      <a:pt x="132" y="51470"/>
                      <a:pt x="132" y="51910"/>
                    </a:cubicBezTo>
                    <a:lnTo>
                      <a:pt x="156" y="52386"/>
                    </a:lnTo>
                    <a:cubicBezTo>
                      <a:pt x="156" y="52482"/>
                      <a:pt x="179" y="52553"/>
                      <a:pt x="179" y="52636"/>
                    </a:cubicBezTo>
                    <a:cubicBezTo>
                      <a:pt x="168" y="52755"/>
                      <a:pt x="144" y="52863"/>
                      <a:pt x="120" y="52970"/>
                    </a:cubicBezTo>
                    <a:cubicBezTo>
                      <a:pt x="108" y="53101"/>
                      <a:pt x="96" y="53256"/>
                      <a:pt x="96" y="53410"/>
                    </a:cubicBezTo>
                    <a:cubicBezTo>
                      <a:pt x="96" y="53613"/>
                      <a:pt x="96" y="53791"/>
                      <a:pt x="132" y="53803"/>
                    </a:cubicBezTo>
                    <a:cubicBezTo>
                      <a:pt x="108" y="53803"/>
                      <a:pt x="156" y="54256"/>
                      <a:pt x="156" y="54363"/>
                    </a:cubicBezTo>
                    <a:cubicBezTo>
                      <a:pt x="156" y="54422"/>
                      <a:pt x="120" y="54672"/>
                      <a:pt x="108" y="54791"/>
                    </a:cubicBezTo>
                    <a:cubicBezTo>
                      <a:pt x="96" y="54970"/>
                      <a:pt x="96" y="55196"/>
                      <a:pt x="108" y="55375"/>
                    </a:cubicBezTo>
                    <a:cubicBezTo>
                      <a:pt x="114" y="55461"/>
                      <a:pt x="125" y="55484"/>
                      <a:pt x="138" y="55484"/>
                    </a:cubicBezTo>
                    <a:cubicBezTo>
                      <a:pt x="152" y="55484"/>
                      <a:pt x="167" y="55458"/>
                      <a:pt x="179" y="55458"/>
                    </a:cubicBezTo>
                    <a:lnTo>
                      <a:pt x="179" y="55792"/>
                    </a:lnTo>
                    <a:cubicBezTo>
                      <a:pt x="168" y="55792"/>
                      <a:pt x="168" y="55792"/>
                      <a:pt x="156" y="55815"/>
                    </a:cubicBezTo>
                    <a:cubicBezTo>
                      <a:pt x="144" y="55863"/>
                      <a:pt x="156" y="56018"/>
                      <a:pt x="156" y="56077"/>
                    </a:cubicBezTo>
                    <a:cubicBezTo>
                      <a:pt x="156" y="56149"/>
                      <a:pt x="132" y="56173"/>
                      <a:pt x="120" y="56268"/>
                    </a:cubicBezTo>
                    <a:cubicBezTo>
                      <a:pt x="120" y="56375"/>
                      <a:pt x="120" y="56494"/>
                      <a:pt x="120" y="56601"/>
                    </a:cubicBezTo>
                    <a:cubicBezTo>
                      <a:pt x="132" y="56863"/>
                      <a:pt x="156" y="57113"/>
                      <a:pt x="191" y="57363"/>
                    </a:cubicBezTo>
                    <a:cubicBezTo>
                      <a:pt x="206" y="57588"/>
                      <a:pt x="202" y="57633"/>
                      <a:pt x="186" y="57633"/>
                    </a:cubicBezTo>
                    <a:cubicBezTo>
                      <a:pt x="176" y="57633"/>
                      <a:pt x="162" y="57619"/>
                      <a:pt x="146" y="57614"/>
                    </a:cubicBezTo>
                    <a:lnTo>
                      <a:pt x="146" y="57614"/>
                    </a:lnTo>
                    <a:cubicBezTo>
                      <a:pt x="166" y="57626"/>
                      <a:pt x="144" y="57830"/>
                      <a:pt x="168" y="57923"/>
                    </a:cubicBezTo>
                    <a:cubicBezTo>
                      <a:pt x="168" y="57947"/>
                      <a:pt x="203" y="57958"/>
                      <a:pt x="203" y="57970"/>
                    </a:cubicBezTo>
                    <a:cubicBezTo>
                      <a:pt x="203" y="58125"/>
                      <a:pt x="156" y="58089"/>
                      <a:pt x="156" y="58220"/>
                    </a:cubicBezTo>
                    <a:cubicBezTo>
                      <a:pt x="156" y="58399"/>
                      <a:pt x="191" y="58518"/>
                      <a:pt x="203" y="58685"/>
                    </a:cubicBezTo>
                    <a:cubicBezTo>
                      <a:pt x="208" y="58791"/>
                      <a:pt x="207" y="58829"/>
                      <a:pt x="202" y="58829"/>
                    </a:cubicBezTo>
                    <a:cubicBezTo>
                      <a:pt x="196" y="58829"/>
                      <a:pt x="182" y="58748"/>
                      <a:pt x="168" y="58685"/>
                    </a:cubicBezTo>
                    <a:cubicBezTo>
                      <a:pt x="163" y="58622"/>
                      <a:pt x="150" y="58590"/>
                      <a:pt x="137" y="58590"/>
                    </a:cubicBezTo>
                    <a:cubicBezTo>
                      <a:pt x="119" y="58590"/>
                      <a:pt x="101" y="58658"/>
                      <a:pt x="108" y="58792"/>
                    </a:cubicBezTo>
                    <a:cubicBezTo>
                      <a:pt x="120" y="59028"/>
                      <a:pt x="155" y="59275"/>
                      <a:pt x="190" y="59280"/>
                    </a:cubicBezTo>
                    <a:lnTo>
                      <a:pt x="190" y="59280"/>
                    </a:lnTo>
                    <a:cubicBezTo>
                      <a:pt x="190" y="59280"/>
                      <a:pt x="190" y="59280"/>
                      <a:pt x="190" y="59280"/>
                    </a:cubicBezTo>
                    <a:cubicBezTo>
                      <a:pt x="85" y="59280"/>
                      <a:pt x="191" y="60768"/>
                      <a:pt x="120" y="60768"/>
                    </a:cubicBezTo>
                    <a:cubicBezTo>
                      <a:pt x="72" y="61042"/>
                      <a:pt x="132" y="61316"/>
                      <a:pt x="132" y="61626"/>
                    </a:cubicBezTo>
                    <a:lnTo>
                      <a:pt x="132" y="62340"/>
                    </a:lnTo>
                    <a:lnTo>
                      <a:pt x="168" y="63257"/>
                    </a:lnTo>
                    <a:cubicBezTo>
                      <a:pt x="168" y="63495"/>
                      <a:pt x="132" y="63554"/>
                      <a:pt x="132" y="63852"/>
                    </a:cubicBezTo>
                    <a:cubicBezTo>
                      <a:pt x="132" y="63983"/>
                      <a:pt x="132" y="64102"/>
                      <a:pt x="144" y="64233"/>
                    </a:cubicBezTo>
                    <a:cubicBezTo>
                      <a:pt x="156" y="64269"/>
                      <a:pt x="179" y="64245"/>
                      <a:pt x="179" y="64340"/>
                    </a:cubicBezTo>
                    <a:cubicBezTo>
                      <a:pt x="179" y="64537"/>
                      <a:pt x="134" y="64581"/>
                      <a:pt x="99" y="64581"/>
                    </a:cubicBezTo>
                    <a:cubicBezTo>
                      <a:pt x="94" y="64581"/>
                      <a:pt x="90" y="64580"/>
                      <a:pt x="86" y="64579"/>
                    </a:cubicBezTo>
                    <a:lnTo>
                      <a:pt x="86" y="64579"/>
                    </a:lnTo>
                    <a:cubicBezTo>
                      <a:pt x="143" y="64615"/>
                      <a:pt x="120" y="66534"/>
                      <a:pt x="108" y="66805"/>
                    </a:cubicBezTo>
                    <a:cubicBezTo>
                      <a:pt x="108" y="67067"/>
                      <a:pt x="84" y="67388"/>
                      <a:pt x="84" y="67638"/>
                    </a:cubicBezTo>
                    <a:cubicBezTo>
                      <a:pt x="84" y="67888"/>
                      <a:pt x="96" y="68138"/>
                      <a:pt x="120" y="68365"/>
                    </a:cubicBezTo>
                    <a:cubicBezTo>
                      <a:pt x="120" y="68423"/>
                      <a:pt x="168" y="68636"/>
                      <a:pt x="185" y="68636"/>
                    </a:cubicBezTo>
                    <a:cubicBezTo>
                      <a:pt x="189" y="68636"/>
                      <a:pt x="191" y="68626"/>
                      <a:pt x="191" y="68603"/>
                    </a:cubicBezTo>
                    <a:lnTo>
                      <a:pt x="191" y="68603"/>
                    </a:lnTo>
                    <a:cubicBezTo>
                      <a:pt x="191" y="68781"/>
                      <a:pt x="108" y="68650"/>
                      <a:pt x="132" y="68948"/>
                    </a:cubicBezTo>
                    <a:cubicBezTo>
                      <a:pt x="156" y="69079"/>
                      <a:pt x="168" y="69210"/>
                      <a:pt x="168" y="69341"/>
                    </a:cubicBezTo>
                    <a:cubicBezTo>
                      <a:pt x="168" y="69343"/>
                      <a:pt x="167" y="69344"/>
                      <a:pt x="167" y="69344"/>
                    </a:cubicBezTo>
                    <a:cubicBezTo>
                      <a:pt x="161" y="69344"/>
                      <a:pt x="127" y="69230"/>
                      <a:pt x="108" y="69230"/>
                    </a:cubicBezTo>
                    <a:cubicBezTo>
                      <a:pt x="101" y="69230"/>
                      <a:pt x="96" y="69247"/>
                      <a:pt x="96" y="69293"/>
                    </a:cubicBezTo>
                    <a:cubicBezTo>
                      <a:pt x="108" y="69507"/>
                      <a:pt x="132" y="69900"/>
                      <a:pt x="168" y="69900"/>
                    </a:cubicBezTo>
                    <a:cubicBezTo>
                      <a:pt x="168" y="70019"/>
                      <a:pt x="156" y="70127"/>
                      <a:pt x="120" y="70234"/>
                    </a:cubicBezTo>
                    <a:cubicBezTo>
                      <a:pt x="120" y="70269"/>
                      <a:pt x="72" y="70674"/>
                      <a:pt x="84" y="70710"/>
                    </a:cubicBezTo>
                    <a:cubicBezTo>
                      <a:pt x="144" y="70793"/>
                      <a:pt x="168" y="70889"/>
                      <a:pt x="156" y="70996"/>
                    </a:cubicBezTo>
                    <a:cubicBezTo>
                      <a:pt x="156" y="71162"/>
                      <a:pt x="132" y="71293"/>
                      <a:pt x="144" y="71484"/>
                    </a:cubicBezTo>
                    <a:cubicBezTo>
                      <a:pt x="156" y="71674"/>
                      <a:pt x="168" y="71686"/>
                      <a:pt x="168" y="71889"/>
                    </a:cubicBezTo>
                    <a:cubicBezTo>
                      <a:pt x="168" y="72127"/>
                      <a:pt x="132" y="72186"/>
                      <a:pt x="120" y="72436"/>
                    </a:cubicBezTo>
                    <a:cubicBezTo>
                      <a:pt x="120" y="72615"/>
                      <a:pt x="120" y="72889"/>
                      <a:pt x="168" y="72889"/>
                    </a:cubicBezTo>
                    <a:cubicBezTo>
                      <a:pt x="144" y="73020"/>
                      <a:pt x="132" y="73151"/>
                      <a:pt x="120" y="73282"/>
                    </a:cubicBezTo>
                    <a:cubicBezTo>
                      <a:pt x="127" y="73267"/>
                      <a:pt x="152" y="73182"/>
                      <a:pt x="168" y="73182"/>
                    </a:cubicBezTo>
                    <a:cubicBezTo>
                      <a:pt x="178" y="73182"/>
                      <a:pt x="184" y="73217"/>
                      <a:pt x="179" y="73329"/>
                    </a:cubicBezTo>
                    <a:cubicBezTo>
                      <a:pt x="179" y="73472"/>
                      <a:pt x="156" y="73544"/>
                      <a:pt x="156" y="73675"/>
                    </a:cubicBezTo>
                    <a:cubicBezTo>
                      <a:pt x="132" y="73960"/>
                      <a:pt x="132" y="74258"/>
                      <a:pt x="168" y="74556"/>
                    </a:cubicBezTo>
                    <a:cubicBezTo>
                      <a:pt x="166" y="74549"/>
                      <a:pt x="163" y="74546"/>
                      <a:pt x="161" y="74546"/>
                    </a:cubicBezTo>
                    <a:cubicBezTo>
                      <a:pt x="138" y="74546"/>
                      <a:pt x="107" y="74935"/>
                      <a:pt x="96" y="75044"/>
                    </a:cubicBezTo>
                    <a:cubicBezTo>
                      <a:pt x="144" y="75044"/>
                      <a:pt x="132" y="75187"/>
                      <a:pt x="132" y="75365"/>
                    </a:cubicBezTo>
                    <a:cubicBezTo>
                      <a:pt x="132" y="75580"/>
                      <a:pt x="132" y="75484"/>
                      <a:pt x="144" y="75556"/>
                    </a:cubicBezTo>
                    <a:cubicBezTo>
                      <a:pt x="179" y="75663"/>
                      <a:pt x="132" y="76151"/>
                      <a:pt x="132" y="76306"/>
                    </a:cubicBezTo>
                    <a:cubicBezTo>
                      <a:pt x="132" y="76413"/>
                      <a:pt x="144" y="76437"/>
                      <a:pt x="156" y="76580"/>
                    </a:cubicBezTo>
                    <a:lnTo>
                      <a:pt x="156" y="77199"/>
                    </a:lnTo>
                    <a:cubicBezTo>
                      <a:pt x="133" y="77459"/>
                      <a:pt x="153" y="77709"/>
                      <a:pt x="207" y="77958"/>
                    </a:cubicBezTo>
                    <a:lnTo>
                      <a:pt x="207" y="77958"/>
                    </a:lnTo>
                    <a:cubicBezTo>
                      <a:pt x="193" y="77900"/>
                      <a:pt x="170" y="77824"/>
                      <a:pt x="152" y="77824"/>
                    </a:cubicBezTo>
                    <a:cubicBezTo>
                      <a:pt x="149" y="77824"/>
                      <a:pt x="146" y="77826"/>
                      <a:pt x="144" y="77830"/>
                    </a:cubicBezTo>
                    <a:cubicBezTo>
                      <a:pt x="132" y="77925"/>
                      <a:pt x="132" y="78032"/>
                      <a:pt x="156" y="78128"/>
                    </a:cubicBezTo>
                    <a:cubicBezTo>
                      <a:pt x="215" y="78318"/>
                      <a:pt x="203" y="78521"/>
                      <a:pt x="132" y="78711"/>
                    </a:cubicBezTo>
                    <a:cubicBezTo>
                      <a:pt x="96" y="78818"/>
                      <a:pt x="251" y="79199"/>
                      <a:pt x="179" y="79199"/>
                    </a:cubicBezTo>
                    <a:cubicBezTo>
                      <a:pt x="132" y="79199"/>
                      <a:pt x="132" y="79854"/>
                      <a:pt x="191" y="79866"/>
                    </a:cubicBezTo>
                    <a:cubicBezTo>
                      <a:pt x="168" y="79866"/>
                      <a:pt x="156" y="79961"/>
                      <a:pt x="132" y="80080"/>
                    </a:cubicBezTo>
                    <a:cubicBezTo>
                      <a:pt x="132" y="80152"/>
                      <a:pt x="132" y="80235"/>
                      <a:pt x="132" y="80354"/>
                    </a:cubicBezTo>
                    <a:cubicBezTo>
                      <a:pt x="132" y="80533"/>
                      <a:pt x="120" y="80616"/>
                      <a:pt x="120" y="80795"/>
                    </a:cubicBezTo>
                    <a:cubicBezTo>
                      <a:pt x="108" y="80973"/>
                      <a:pt x="132" y="81092"/>
                      <a:pt x="132" y="81247"/>
                    </a:cubicBezTo>
                    <a:lnTo>
                      <a:pt x="120" y="81807"/>
                    </a:lnTo>
                    <a:cubicBezTo>
                      <a:pt x="120" y="82080"/>
                      <a:pt x="96" y="82271"/>
                      <a:pt x="108" y="82569"/>
                    </a:cubicBezTo>
                    <a:cubicBezTo>
                      <a:pt x="108" y="82712"/>
                      <a:pt x="156" y="82866"/>
                      <a:pt x="156" y="82926"/>
                    </a:cubicBezTo>
                    <a:cubicBezTo>
                      <a:pt x="144" y="82985"/>
                      <a:pt x="96" y="83069"/>
                      <a:pt x="96" y="83164"/>
                    </a:cubicBezTo>
                    <a:cubicBezTo>
                      <a:pt x="84" y="83259"/>
                      <a:pt x="96" y="83354"/>
                      <a:pt x="132" y="83450"/>
                    </a:cubicBezTo>
                    <a:cubicBezTo>
                      <a:pt x="191" y="83509"/>
                      <a:pt x="215" y="83604"/>
                      <a:pt x="191" y="83700"/>
                    </a:cubicBezTo>
                    <a:cubicBezTo>
                      <a:pt x="156" y="83843"/>
                      <a:pt x="132" y="83997"/>
                      <a:pt x="108" y="84152"/>
                    </a:cubicBezTo>
                    <a:cubicBezTo>
                      <a:pt x="96" y="84450"/>
                      <a:pt x="203" y="84593"/>
                      <a:pt x="144" y="84843"/>
                    </a:cubicBezTo>
                    <a:cubicBezTo>
                      <a:pt x="120" y="85164"/>
                      <a:pt x="120" y="85486"/>
                      <a:pt x="132" y="85807"/>
                    </a:cubicBezTo>
                    <a:cubicBezTo>
                      <a:pt x="132" y="86010"/>
                      <a:pt x="156" y="86200"/>
                      <a:pt x="144" y="86414"/>
                    </a:cubicBezTo>
                    <a:cubicBezTo>
                      <a:pt x="144" y="86461"/>
                      <a:pt x="97" y="86891"/>
                      <a:pt x="108" y="86891"/>
                    </a:cubicBezTo>
                    <a:cubicBezTo>
                      <a:pt x="108" y="86891"/>
                      <a:pt x="108" y="86891"/>
                      <a:pt x="108" y="86891"/>
                    </a:cubicBezTo>
                    <a:cubicBezTo>
                      <a:pt x="108" y="86883"/>
                      <a:pt x="119" y="86810"/>
                      <a:pt x="133" y="86810"/>
                    </a:cubicBezTo>
                    <a:cubicBezTo>
                      <a:pt x="140" y="86810"/>
                      <a:pt x="148" y="86828"/>
                      <a:pt x="156" y="86879"/>
                    </a:cubicBezTo>
                    <a:cubicBezTo>
                      <a:pt x="156" y="86974"/>
                      <a:pt x="168" y="87069"/>
                      <a:pt x="156" y="87164"/>
                    </a:cubicBezTo>
                    <a:cubicBezTo>
                      <a:pt x="156" y="87343"/>
                      <a:pt x="144" y="87653"/>
                      <a:pt x="108" y="87653"/>
                    </a:cubicBezTo>
                    <a:cubicBezTo>
                      <a:pt x="227" y="87664"/>
                      <a:pt x="84" y="87962"/>
                      <a:pt x="108" y="88236"/>
                    </a:cubicBezTo>
                    <a:cubicBezTo>
                      <a:pt x="120" y="88474"/>
                      <a:pt x="168" y="88498"/>
                      <a:pt x="179" y="88796"/>
                    </a:cubicBezTo>
                    <a:cubicBezTo>
                      <a:pt x="179" y="88879"/>
                      <a:pt x="156" y="89093"/>
                      <a:pt x="144" y="89188"/>
                    </a:cubicBezTo>
                    <a:cubicBezTo>
                      <a:pt x="120" y="89605"/>
                      <a:pt x="179" y="89439"/>
                      <a:pt x="168" y="89867"/>
                    </a:cubicBezTo>
                    <a:cubicBezTo>
                      <a:pt x="156" y="90153"/>
                      <a:pt x="144" y="90331"/>
                      <a:pt x="156" y="90629"/>
                    </a:cubicBezTo>
                    <a:lnTo>
                      <a:pt x="179" y="90998"/>
                    </a:lnTo>
                    <a:cubicBezTo>
                      <a:pt x="179" y="91427"/>
                      <a:pt x="72" y="91903"/>
                      <a:pt x="108" y="92344"/>
                    </a:cubicBezTo>
                    <a:cubicBezTo>
                      <a:pt x="132" y="92558"/>
                      <a:pt x="144" y="92367"/>
                      <a:pt x="144" y="92641"/>
                    </a:cubicBezTo>
                    <a:cubicBezTo>
                      <a:pt x="132" y="92737"/>
                      <a:pt x="120" y="92832"/>
                      <a:pt x="120" y="92939"/>
                    </a:cubicBezTo>
                    <a:cubicBezTo>
                      <a:pt x="120" y="92998"/>
                      <a:pt x="132" y="92987"/>
                      <a:pt x="144" y="93070"/>
                    </a:cubicBezTo>
                    <a:cubicBezTo>
                      <a:pt x="156" y="93344"/>
                      <a:pt x="144" y="93737"/>
                      <a:pt x="120" y="94118"/>
                    </a:cubicBezTo>
                    <a:lnTo>
                      <a:pt x="108" y="94403"/>
                    </a:lnTo>
                    <a:cubicBezTo>
                      <a:pt x="108" y="94522"/>
                      <a:pt x="132" y="94642"/>
                      <a:pt x="179" y="94749"/>
                    </a:cubicBezTo>
                    <a:cubicBezTo>
                      <a:pt x="251" y="94927"/>
                      <a:pt x="406" y="95058"/>
                      <a:pt x="596" y="95118"/>
                    </a:cubicBezTo>
                    <a:cubicBezTo>
                      <a:pt x="640" y="95129"/>
                      <a:pt x="660" y="95134"/>
                      <a:pt x="666" y="95134"/>
                    </a:cubicBezTo>
                    <a:cubicBezTo>
                      <a:pt x="683" y="95134"/>
                      <a:pt x="555" y="95090"/>
                      <a:pt x="568" y="95090"/>
                    </a:cubicBezTo>
                    <a:cubicBezTo>
                      <a:pt x="572" y="95090"/>
                      <a:pt x="590" y="95094"/>
                      <a:pt x="632" y="95106"/>
                    </a:cubicBezTo>
                    <a:cubicBezTo>
                      <a:pt x="669" y="95119"/>
                      <a:pt x="706" y="95125"/>
                      <a:pt x="739" y="95125"/>
                    </a:cubicBezTo>
                    <a:cubicBezTo>
                      <a:pt x="822" y="95125"/>
                      <a:pt x="885" y="95089"/>
                      <a:pt x="894" y="95046"/>
                    </a:cubicBezTo>
                    <a:cubicBezTo>
                      <a:pt x="906" y="94987"/>
                      <a:pt x="846" y="94951"/>
                      <a:pt x="715" y="94903"/>
                    </a:cubicBezTo>
                    <a:cubicBezTo>
                      <a:pt x="620" y="94856"/>
                      <a:pt x="537" y="94796"/>
                      <a:pt x="489" y="94713"/>
                    </a:cubicBezTo>
                    <a:cubicBezTo>
                      <a:pt x="441" y="94642"/>
                      <a:pt x="406" y="94558"/>
                      <a:pt x="382" y="94475"/>
                    </a:cubicBezTo>
                    <a:cubicBezTo>
                      <a:pt x="346" y="94356"/>
                      <a:pt x="299" y="94356"/>
                      <a:pt x="334" y="93963"/>
                    </a:cubicBezTo>
                    <a:cubicBezTo>
                      <a:pt x="358" y="93630"/>
                      <a:pt x="370" y="93260"/>
                      <a:pt x="358" y="92915"/>
                    </a:cubicBezTo>
                    <a:cubicBezTo>
                      <a:pt x="358" y="92689"/>
                      <a:pt x="287" y="92522"/>
                      <a:pt x="299" y="92356"/>
                    </a:cubicBezTo>
                    <a:cubicBezTo>
                      <a:pt x="310" y="92070"/>
                      <a:pt x="394" y="92058"/>
                      <a:pt x="406" y="91713"/>
                    </a:cubicBezTo>
                    <a:cubicBezTo>
                      <a:pt x="406" y="91634"/>
                      <a:pt x="397" y="91612"/>
                      <a:pt x="387" y="91612"/>
                    </a:cubicBezTo>
                    <a:cubicBezTo>
                      <a:pt x="374" y="91612"/>
                      <a:pt x="358" y="91644"/>
                      <a:pt x="350" y="91644"/>
                    </a:cubicBezTo>
                    <a:cubicBezTo>
                      <a:pt x="348" y="91644"/>
                      <a:pt x="347" y="91643"/>
                      <a:pt x="346" y="91641"/>
                    </a:cubicBezTo>
                    <a:cubicBezTo>
                      <a:pt x="346" y="91474"/>
                      <a:pt x="418" y="91391"/>
                      <a:pt x="394" y="91224"/>
                    </a:cubicBezTo>
                    <a:cubicBezTo>
                      <a:pt x="299" y="91117"/>
                      <a:pt x="263" y="90963"/>
                      <a:pt x="287" y="90832"/>
                    </a:cubicBezTo>
                    <a:cubicBezTo>
                      <a:pt x="310" y="90701"/>
                      <a:pt x="346" y="90843"/>
                      <a:pt x="370" y="90605"/>
                    </a:cubicBezTo>
                    <a:cubicBezTo>
                      <a:pt x="382" y="90474"/>
                      <a:pt x="382" y="90355"/>
                      <a:pt x="370" y="90236"/>
                    </a:cubicBezTo>
                    <a:cubicBezTo>
                      <a:pt x="358" y="89962"/>
                      <a:pt x="287" y="90308"/>
                      <a:pt x="287" y="89808"/>
                    </a:cubicBezTo>
                    <a:lnTo>
                      <a:pt x="287" y="89808"/>
                    </a:lnTo>
                    <a:cubicBezTo>
                      <a:pt x="292" y="89812"/>
                      <a:pt x="298" y="89814"/>
                      <a:pt x="303" y="89814"/>
                    </a:cubicBezTo>
                    <a:cubicBezTo>
                      <a:pt x="330" y="89814"/>
                      <a:pt x="350" y="89762"/>
                      <a:pt x="370" y="89653"/>
                    </a:cubicBezTo>
                    <a:cubicBezTo>
                      <a:pt x="394" y="89462"/>
                      <a:pt x="418" y="89165"/>
                      <a:pt x="358" y="89153"/>
                    </a:cubicBezTo>
                    <a:cubicBezTo>
                      <a:pt x="429" y="89153"/>
                      <a:pt x="418" y="88891"/>
                      <a:pt x="382" y="88653"/>
                    </a:cubicBezTo>
                    <a:cubicBezTo>
                      <a:pt x="429" y="88653"/>
                      <a:pt x="382" y="87557"/>
                      <a:pt x="382" y="87426"/>
                    </a:cubicBezTo>
                    <a:cubicBezTo>
                      <a:pt x="382" y="87662"/>
                      <a:pt x="363" y="87773"/>
                      <a:pt x="346" y="87773"/>
                    </a:cubicBezTo>
                    <a:cubicBezTo>
                      <a:pt x="327" y="87773"/>
                      <a:pt x="310" y="87632"/>
                      <a:pt x="322" y="87367"/>
                    </a:cubicBezTo>
                    <a:cubicBezTo>
                      <a:pt x="346" y="87033"/>
                      <a:pt x="346" y="86676"/>
                      <a:pt x="346" y="86331"/>
                    </a:cubicBezTo>
                    <a:cubicBezTo>
                      <a:pt x="287" y="86331"/>
                      <a:pt x="275" y="87212"/>
                      <a:pt x="263" y="87486"/>
                    </a:cubicBezTo>
                    <a:lnTo>
                      <a:pt x="263" y="86676"/>
                    </a:lnTo>
                    <a:cubicBezTo>
                      <a:pt x="263" y="86498"/>
                      <a:pt x="275" y="86319"/>
                      <a:pt x="299" y="86140"/>
                    </a:cubicBezTo>
                    <a:cubicBezTo>
                      <a:pt x="306" y="86124"/>
                      <a:pt x="313" y="86118"/>
                      <a:pt x="319" y="86118"/>
                    </a:cubicBezTo>
                    <a:cubicBezTo>
                      <a:pt x="331" y="86118"/>
                      <a:pt x="342" y="86140"/>
                      <a:pt x="350" y="86140"/>
                    </a:cubicBezTo>
                    <a:cubicBezTo>
                      <a:pt x="359" y="86140"/>
                      <a:pt x="365" y="86118"/>
                      <a:pt x="370" y="86033"/>
                    </a:cubicBezTo>
                    <a:cubicBezTo>
                      <a:pt x="418" y="85581"/>
                      <a:pt x="334" y="85450"/>
                      <a:pt x="334" y="85033"/>
                    </a:cubicBezTo>
                    <a:cubicBezTo>
                      <a:pt x="334" y="84747"/>
                      <a:pt x="358" y="84462"/>
                      <a:pt x="406" y="84176"/>
                    </a:cubicBezTo>
                    <a:cubicBezTo>
                      <a:pt x="370" y="84176"/>
                      <a:pt x="322" y="83890"/>
                      <a:pt x="310" y="83712"/>
                    </a:cubicBezTo>
                    <a:cubicBezTo>
                      <a:pt x="287" y="83438"/>
                      <a:pt x="346" y="83569"/>
                      <a:pt x="346" y="83485"/>
                    </a:cubicBezTo>
                    <a:cubicBezTo>
                      <a:pt x="346" y="83448"/>
                      <a:pt x="344" y="83420"/>
                      <a:pt x="341" y="83399"/>
                    </a:cubicBezTo>
                    <a:lnTo>
                      <a:pt x="341" y="83399"/>
                    </a:lnTo>
                    <a:cubicBezTo>
                      <a:pt x="345" y="83402"/>
                      <a:pt x="350" y="83403"/>
                      <a:pt x="355" y="83403"/>
                    </a:cubicBezTo>
                    <a:cubicBezTo>
                      <a:pt x="365" y="83403"/>
                      <a:pt x="375" y="83394"/>
                      <a:pt x="382" y="83366"/>
                    </a:cubicBezTo>
                    <a:cubicBezTo>
                      <a:pt x="394" y="83212"/>
                      <a:pt x="382" y="82854"/>
                      <a:pt x="382" y="82688"/>
                    </a:cubicBezTo>
                    <a:cubicBezTo>
                      <a:pt x="382" y="82461"/>
                      <a:pt x="358" y="82247"/>
                      <a:pt x="334" y="82033"/>
                    </a:cubicBezTo>
                    <a:cubicBezTo>
                      <a:pt x="310" y="81950"/>
                      <a:pt x="299" y="81854"/>
                      <a:pt x="310" y="81759"/>
                    </a:cubicBezTo>
                    <a:cubicBezTo>
                      <a:pt x="310" y="81688"/>
                      <a:pt x="310" y="81604"/>
                      <a:pt x="334" y="81533"/>
                    </a:cubicBezTo>
                    <a:cubicBezTo>
                      <a:pt x="358" y="81485"/>
                      <a:pt x="358" y="81449"/>
                      <a:pt x="358" y="81307"/>
                    </a:cubicBezTo>
                    <a:cubicBezTo>
                      <a:pt x="358" y="81116"/>
                      <a:pt x="322" y="80937"/>
                      <a:pt x="322" y="80723"/>
                    </a:cubicBezTo>
                    <a:cubicBezTo>
                      <a:pt x="310" y="80521"/>
                      <a:pt x="310" y="80306"/>
                      <a:pt x="322" y="80104"/>
                    </a:cubicBezTo>
                    <a:cubicBezTo>
                      <a:pt x="322" y="79973"/>
                      <a:pt x="358" y="79794"/>
                      <a:pt x="358" y="79711"/>
                    </a:cubicBezTo>
                    <a:cubicBezTo>
                      <a:pt x="358" y="79698"/>
                      <a:pt x="356" y="79694"/>
                      <a:pt x="353" y="79694"/>
                    </a:cubicBezTo>
                    <a:cubicBezTo>
                      <a:pt x="350" y="79694"/>
                      <a:pt x="344" y="79701"/>
                      <a:pt x="340" y="79701"/>
                    </a:cubicBezTo>
                    <a:cubicBezTo>
                      <a:pt x="337" y="79701"/>
                      <a:pt x="334" y="79695"/>
                      <a:pt x="334" y="79675"/>
                    </a:cubicBezTo>
                    <a:lnTo>
                      <a:pt x="334" y="78699"/>
                    </a:lnTo>
                    <a:cubicBezTo>
                      <a:pt x="334" y="78425"/>
                      <a:pt x="358" y="77866"/>
                      <a:pt x="287" y="77866"/>
                    </a:cubicBezTo>
                    <a:cubicBezTo>
                      <a:pt x="346" y="77866"/>
                      <a:pt x="346" y="77306"/>
                      <a:pt x="346" y="77080"/>
                    </a:cubicBezTo>
                    <a:cubicBezTo>
                      <a:pt x="346" y="76770"/>
                      <a:pt x="310" y="76735"/>
                      <a:pt x="310" y="76437"/>
                    </a:cubicBezTo>
                    <a:cubicBezTo>
                      <a:pt x="310" y="76318"/>
                      <a:pt x="358" y="76401"/>
                      <a:pt x="370" y="76294"/>
                    </a:cubicBezTo>
                    <a:cubicBezTo>
                      <a:pt x="382" y="76163"/>
                      <a:pt x="382" y="76032"/>
                      <a:pt x="370" y="75901"/>
                    </a:cubicBezTo>
                    <a:cubicBezTo>
                      <a:pt x="370" y="75734"/>
                      <a:pt x="370" y="75556"/>
                      <a:pt x="346" y="75425"/>
                    </a:cubicBezTo>
                    <a:cubicBezTo>
                      <a:pt x="346" y="75377"/>
                      <a:pt x="337" y="75365"/>
                      <a:pt x="327" y="75365"/>
                    </a:cubicBezTo>
                    <a:cubicBezTo>
                      <a:pt x="322" y="75365"/>
                      <a:pt x="318" y="75367"/>
                      <a:pt x="314" y="75370"/>
                    </a:cubicBezTo>
                    <a:lnTo>
                      <a:pt x="314" y="75370"/>
                    </a:lnTo>
                    <a:cubicBezTo>
                      <a:pt x="361" y="75315"/>
                      <a:pt x="311" y="74980"/>
                      <a:pt x="322" y="74806"/>
                    </a:cubicBezTo>
                    <a:cubicBezTo>
                      <a:pt x="322" y="74712"/>
                      <a:pt x="341" y="74704"/>
                      <a:pt x="361" y="74704"/>
                    </a:cubicBezTo>
                    <a:cubicBezTo>
                      <a:pt x="366" y="74704"/>
                      <a:pt x="370" y="74705"/>
                      <a:pt x="374" y="74705"/>
                    </a:cubicBezTo>
                    <a:cubicBezTo>
                      <a:pt x="400" y="74705"/>
                      <a:pt x="424" y="74693"/>
                      <a:pt x="418" y="74532"/>
                    </a:cubicBezTo>
                    <a:cubicBezTo>
                      <a:pt x="394" y="74139"/>
                      <a:pt x="310" y="74294"/>
                      <a:pt x="263" y="74163"/>
                    </a:cubicBezTo>
                    <a:cubicBezTo>
                      <a:pt x="251" y="74008"/>
                      <a:pt x="275" y="73853"/>
                      <a:pt x="334" y="73710"/>
                    </a:cubicBezTo>
                    <a:cubicBezTo>
                      <a:pt x="310" y="73639"/>
                      <a:pt x="299" y="73710"/>
                      <a:pt x="299" y="73496"/>
                    </a:cubicBezTo>
                    <a:lnTo>
                      <a:pt x="299" y="73234"/>
                    </a:lnTo>
                    <a:cubicBezTo>
                      <a:pt x="299" y="73187"/>
                      <a:pt x="275" y="73234"/>
                      <a:pt x="263" y="73175"/>
                    </a:cubicBezTo>
                    <a:cubicBezTo>
                      <a:pt x="251" y="73079"/>
                      <a:pt x="239" y="72984"/>
                      <a:pt x="251" y="72877"/>
                    </a:cubicBezTo>
                    <a:lnTo>
                      <a:pt x="251" y="72877"/>
                    </a:lnTo>
                    <a:cubicBezTo>
                      <a:pt x="257" y="72881"/>
                      <a:pt x="262" y="72883"/>
                      <a:pt x="267" y="72883"/>
                    </a:cubicBezTo>
                    <a:cubicBezTo>
                      <a:pt x="290" y="72883"/>
                      <a:pt x="297" y="72825"/>
                      <a:pt x="287" y="72627"/>
                    </a:cubicBezTo>
                    <a:cubicBezTo>
                      <a:pt x="275" y="72305"/>
                      <a:pt x="263" y="72258"/>
                      <a:pt x="322" y="72222"/>
                    </a:cubicBezTo>
                    <a:cubicBezTo>
                      <a:pt x="334" y="72055"/>
                      <a:pt x="334" y="71901"/>
                      <a:pt x="322" y="71734"/>
                    </a:cubicBezTo>
                    <a:cubicBezTo>
                      <a:pt x="317" y="71721"/>
                      <a:pt x="312" y="71717"/>
                      <a:pt x="308" y="71717"/>
                    </a:cubicBezTo>
                    <a:cubicBezTo>
                      <a:pt x="303" y="71717"/>
                      <a:pt x="298" y="71724"/>
                      <a:pt x="295" y="71724"/>
                    </a:cubicBezTo>
                    <a:cubicBezTo>
                      <a:pt x="289" y="71724"/>
                      <a:pt x="287" y="71706"/>
                      <a:pt x="287" y="71615"/>
                    </a:cubicBezTo>
                    <a:lnTo>
                      <a:pt x="287" y="70960"/>
                    </a:lnTo>
                    <a:cubicBezTo>
                      <a:pt x="287" y="70734"/>
                      <a:pt x="322" y="70698"/>
                      <a:pt x="334" y="70508"/>
                    </a:cubicBezTo>
                    <a:cubicBezTo>
                      <a:pt x="358" y="70305"/>
                      <a:pt x="358" y="70103"/>
                      <a:pt x="334" y="69900"/>
                    </a:cubicBezTo>
                    <a:cubicBezTo>
                      <a:pt x="322" y="69686"/>
                      <a:pt x="334" y="69472"/>
                      <a:pt x="370" y="69257"/>
                    </a:cubicBezTo>
                    <a:cubicBezTo>
                      <a:pt x="363" y="69208"/>
                      <a:pt x="355" y="69189"/>
                      <a:pt x="347" y="69189"/>
                    </a:cubicBezTo>
                    <a:cubicBezTo>
                      <a:pt x="312" y="69189"/>
                      <a:pt x="270" y="69519"/>
                      <a:pt x="251" y="69519"/>
                    </a:cubicBezTo>
                    <a:cubicBezTo>
                      <a:pt x="251" y="69424"/>
                      <a:pt x="251" y="69329"/>
                      <a:pt x="263" y="69234"/>
                    </a:cubicBezTo>
                    <a:cubicBezTo>
                      <a:pt x="299" y="69210"/>
                      <a:pt x="287" y="68924"/>
                      <a:pt x="263" y="68769"/>
                    </a:cubicBezTo>
                    <a:cubicBezTo>
                      <a:pt x="239" y="68460"/>
                      <a:pt x="299" y="68603"/>
                      <a:pt x="334" y="68436"/>
                    </a:cubicBezTo>
                    <a:cubicBezTo>
                      <a:pt x="346" y="68365"/>
                      <a:pt x="334" y="68293"/>
                      <a:pt x="310" y="68234"/>
                    </a:cubicBezTo>
                    <a:cubicBezTo>
                      <a:pt x="275" y="68234"/>
                      <a:pt x="275" y="68007"/>
                      <a:pt x="275" y="67888"/>
                    </a:cubicBezTo>
                    <a:cubicBezTo>
                      <a:pt x="299" y="67674"/>
                      <a:pt x="287" y="67448"/>
                      <a:pt x="251" y="67233"/>
                    </a:cubicBezTo>
                    <a:cubicBezTo>
                      <a:pt x="239" y="67150"/>
                      <a:pt x="239" y="67055"/>
                      <a:pt x="239" y="66971"/>
                    </a:cubicBezTo>
                    <a:cubicBezTo>
                      <a:pt x="240" y="66961"/>
                      <a:pt x="242" y="66956"/>
                      <a:pt x="245" y="66956"/>
                    </a:cubicBezTo>
                    <a:cubicBezTo>
                      <a:pt x="259" y="66956"/>
                      <a:pt x="289" y="67077"/>
                      <a:pt x="310" y="67077"/>
                    </a:cubicBezTo>
                    <a:cubicBezTo>
                      <a:pt x="322" y="67077"/>
                      <a:pt x="331" y="67045"/>
                      <a:pt x="334" y="66948"/>
                    </a:cubicBezTo>
                    <a:cubicBezTo>
                      <a:pt x="346" y="66626"/>
                      <a:pt x="334" y="66245"/>
                      <a:pt x="334" y="65924"/>
                    </a:cubicBezTo>
                    <a:cubicBezTo>
                      <a:pt x="334" y="65958"/>
                      <a:pt x="334" y="66187"/>
                      <a:pt x="314" y="66187"/>
                    </a:cubicBezTo>
                    <a:cubicBezTo>
                      <a:pt x="313" y="66187"/>
                      <a:pt x="311" y="66187"/>
                      <a:pt x="310" y="66186"/>
                    </a:cubicBezTo>
                    <a:cubicBezTo>
                      <a:pt x="287" y="66174"/>
                      <a:pt x="310" y="65662"/>
                      <a:pt x="287" y="65662"/>
                    </a:cubicBezTo>
                    <a:lnTo>
                      <a:pt x="287" y="65662"/>
                    </a:lnTo>
                    <a:cubicBezTo>
                      <a:pt x="297" y="65662"/>
                      <a:pt x="260" y="65997"/>
                      <a:pt x="252" y="65997"/>
                    </a:cubicBezTo>
                    <a:cubicBezTo>
                      <a:pt x="251" y="65997"/>
                      <a:pt x="251" y="65993"/>
                      <a:pt x="251" y="65983"/>
                    </a:cubicBezTo>
                    <a:cubicBezTo>
                      <a:pt x="239" y="65745"/>
                      <a:pt x="179" y="65412"/>
                      <a:pt x="251" y="65412"/>
                    </a:cubicBezTo>
                    <a:cubicBezTo>
                      <a:pt x="258" y="65446"/>
                      <a:pt x="272" y="65496"/>
                      <a:pt x="284" y="65496"/>
                    </a:cubicBezTo>
                    <a:cubicBezTo>
                      <a:pt x="292" y="65496"/>
                      <a:pt x="299" y="65469"/>
                      <a:pt x="299" y="65388"/>
                    </a:cubicBezTo>
                    <a:cubicBezTo>
                      <a:pt x="310" y="65126"/>
                      <a:pt x="310" y="64721"/>
                      <a:pt x="299" y="64459"/>
                    </a:cubicBezTo>
                    <a:cubicBezTo>
                      <a:pt x="299" y="64380"/>
                      <a:pt x="290" y="64356"/>
                      <a:pt x="279" y="64356"/>
                    </a:cubicBezTo>
                    <a:cubicBezTo>
                      <a:pt x="261" y="64356"/>
                      <a:pt x="236" y="64414"/>
                      <a:pt x="220" y="64414"/>
                    </a:cubicBezTo>
                    <a:cubicBezTo>
                      <a:pt x="218" y="64414"/>
                      <a:pt x="217" y="64413"/>
                      <a:pt x="215" y="64412"/>
                    </a:cubicBezTo>
                    <a:cubicBezTo>
                      <a:pt x="227" y="64162"/>
                      <a:pt x="239" y="63912"/>
                      <a:pt x="275" y="63673"/>
                    </a:cubicBezTo>
                    <a:cubicBezTo>
                      <a:pt x="276" y="63668"/>
                      <a:pt x="278" y="63666"/>
                      <a:pt x="280" y="63666"/>
                    </a:cubicBezTo>
                    <a:cubicBezTo>
                      <a:pt x="290" y="63666"/>
                      <a:pt x="298" y="63769"/>
                      <a:pt x="303" y="63875"/>
                    </a:cubicBezTo>
                    <a:lnTo>
                      <a:pt x="303" y="63875"/>
                    </a:lnTo>
                    <a:cubicBezTo>
                      <a:pt x="300" y="63692"/>
                      <a:pt x="305" y="63507"/>
                      <a:pt x="322" y="63328"/>
                    </a:cubicBezTo>
                    <a:cubicBezTo>
                      <a:pt x="336" y="63262"/>
                      <a:pt x="356" y="63247"/>
                      <a:pt x="376" y="63247"/>
                    </a:cubicBezTo>
                    <a:cubicBezTo>
                      <a:pt x="392" y="63247"/>
                      <a:pt x="407" y="63257"/>
                      <a:pt x="418" y="63257"/>
                    </a:cubicBezTo>
                    <a:cubicBezTo>
                      <a:pt x="364" y="63127"/>
                      <a:pt x="329" y="62987"/>
                      <a:pt x="296" y="62847"/>
                    </a:cubicBezTo>
                    <a:lnTo>
                      <a:pt x="296" y="62847"/>
                    </a:lnTo>
                    <a:cubicBezTo>
                      <a:pt x="298" y="62866"/>
                      <a:pt x="299" y="62888"/>
                      <a:pt x="299" y="62911"/>
                    </a:cubicBezTo>
                    <a:cubicBezTo>
                      <a:pt x="299" y="63109"/>
                      <a:pt x="283" y="63211"/>
                      <a:pt x="268" y="63211"/>
                    </a:cubicBezTo>
                    <a:cubicBezTo>
                      <a:pt x="254" y="63211"/>
                      <a:pt x="239" y="63112"/>
                      <a:pt x="239" y="62911"/>
                    </a:cubicBezTo>
                    <a:cubicBezTo>
                      <a:pt x="239" y="62791"/>
                      <a:pt x="253" y="62737"/>
                      <a:pt x="267" y="62737"/>
                    </a:cubicBezTo>
                    <a:cubicBezTo>
                      <a:pt x="273" y="62737"/>
                      <a:pt x="278" y="62745"/>
                      <a:pt x="283" y="62761"/>
                    </a:cubicBezTo>
                    <a:lnTo>
                      <a:pt x="283" y="62761"/>
                    </a:lnTo>
                    <a:cubicBezTo>
                      <a:pt x="277" y="62648"/>
                      <a:pt x="285" y="62476"/>
                      <a:pt x="275" y="62340"/>
                    </a:cubicBezTo>
                    <a:cubicBezTo>
                      <a:pt x="251" y="62245"/>
                      <a:pt x="239" y="62149"/>
                      <a:pt x="251" y="62042"/>
                    </a:cubicBezTo>
                    <a:cubicBezTo>
                      <a:pt x="257" y="62018"/>
                      <a:pt x="264" y="62008"/>
                      <a:pt x="271" y="62008"/>
                    </a:cubicBezTo>
                    <a:cubicBezTo>
                      <a:pt x="296" y="62008"/>
                      <a:pt x="322" y="62141"/>
                      <a:pt x="352" y="62141"/>
                    </a:cubicBezTo>
                    <a:cubicBezTo>
                      <a:pt x="358" y="62141"/>
                      <a:pt x="364" y="62136"/>
                      <a:pt x="370" y="62126"/>
                    </a:cubicBezTo>
                    <a:cubicBezTo>
                      <a:pt x="382" y="61983"/>
                      <a:pt x="382" y="61840"/>
                      <a:pt x="358" y="61697"/>
                    </a:cubicBezTo>
                    <a:cubicBezTo>
                      <a:pt x="334" y="61602"/>
                      <a:pt x="322" y="61518"/>
                      <a:pt x="322" y="61423"/>
                    </a:cubicBezTo>
                    <a:lnTo>
                      <a:pt x="322" y="60899"/>
                    </a:lnTo>
                    <a:cubicBezTo>
                      <a:pt x="322" y="60870"/>
                      <a:pt x="322" y="60840"/>
                      <a:pt x="322" y="60809"/>
                    </a:cubicBezTo>
                    <a:lnTo>
                      <a:pt x="322" y="60809"/>
                    </a:lnTo>
                    <a:cubicBezTo>
                      <a:pt x="311" y="60859"/>
                      <a:pt x="298" y="60906"/>
                      <a:pt x="289" y="60906"/>
                    </a:cubicBezTo>
                    <a:cubicBezTo>
                      <a:pt x="280" y="60906"/>
                      <a:pt x="275" y="60867"/>
                      <a:pt x="275" y="60756"/>
                    </a:cubicBezTo>
                    <a:cubicBezTo>
                      <a:pt x="275" y="60636"/>
                      <a:pt x="288" y="60582"/>
                      <a:pt x="303" y="60582"/>
                    </a:cubicBezTo>
                    <a:cubicBezTo>
                      <a:pt x="310" y="60582"/>
                      <a:pt x="318" y="60596"/>
                      <a:pt x="323" y="60623"/>
                    </a:cubicBezTo>
                    <a:lnTo>
                      <a:pt x="323" y="60623"/>
                    </a:lnTo>
                    <a:cubicBezTo>
                      <a:pt x="325" y="60258"/>
                      <a:pt x="327" y="59831"/>
                      <a:pt x="299" y="59530"/>
                    </a:cubicBezTo>
                    <a:cubicBezTo>
                      <a:pt x="287" y="59459"/>
                      <a:pt x="275" y="59375"/>
                      <a:pt x="275" y="59304"/>
                    </a:cubicBezTo>
                    <a:cubicBezTo>
                      <a:pt x="287" y="59149"/>
                      <a:pt x="322" y="59125"/>
                      <a:pt x="334" y="58959"/>
                    </a:cubicBezTo>
                    <a:cubicBezTo>
                      <a:pt x="370" y="58566"/>
                      <a:pt x="382" y="58173"/>
                      <a:pt x="346" y="57768"/>
                    </a:cubicBezTo>
                    <a:cubicBezTo>
                      <a:pt x="346" y="57708"/>
                      <a:pt x="310" y="57566"/>
                      <a:pt x="310" y="57530"/>
                    </a:cubicBezTo>
                    <a:cubicBezTo>
                      <a:pt x="322" y="57387"/>
                      <a:pt x="370" y="57530"/>
                      <a:pt x="382" y="57304"/>
                    </a:cubicBezTo>
                    <a:cubicBezTo>
                      <a:pt x="334" y="57232"/>
                      <a:pt x="322" y="57149"/>
                      <a:pt x="322" y="57065"/>
                    </a:cubicBezTo>
                    <a:cubicBezTo>
                      <a:pt x="334" y="56970"/>
                      <a:pt x="322" y="56875"/>
                      <a:pt x="299" y="56780"/>
                    </a:cubicBezTo>
                    <a:cubicBezTo>
                      <a:pt x="251" y="56720"/>
                      <a:pt x="251" y="56661"/>
                      <a:pt x="215" y="56434"/>
                    </a:cubicBezTo>
                    <a:cubicBezTo>
                      <a:pt x="225" y="56385"/>
                      <a:pt x="293" y="56236"/>
                      <a:pt x="308" y="56236"/>
                    </a:cubicBezTo>
                    <a:cubicBezTo>
                      <a:pt x="311" y="56236"/>
                      <a:pt x="312" y="56242"/>
                      <a:pt x="310" y="56256"/>
                    </a:cubicBezTo>
                    <a:cubicBezTo>
                      <a:pt x="299" y="56363"/>
                      <a:pt x="299" y="56470"/>
                      <a:pt x="310" y="56589"/>
                    </a:cubicBezTo>
                    <a:cubicBezTo>
                      <a:pt x="314" y="56610"/>
                      <a:pt x="317" y="56619"/>
                      <a:pt x="321" y="56619"/>
                    </a:cubicBezTo>
                    <a:cubicBezTo>
                      <a:pt x="328" y="56619"/>
                      <a:pt x="334" y="56568"/>
                      <a:pt x="334" y="56518"/>
                    </a:cubicBezTo>
                    <a:cubicBezTo>
                      <a:pt x="346" y="56363"/>
                      <a:pt x="299" y="55922"/>
                      <a:pt x="346" y="55803"/>
                    </a:cubicBezTo>
                    <a:cubicBezTo>
                      <a:pt x="353" y="55784"/>
                      <a:pt x="357" y="55735"/>
                      <a:pt x="359" y="55666"/>
                    </a:cubicBezTo>
                    <a:lnTo>
                      <a:pt x="359" y="55666"/>
                    </a:lnTo>
                    <a:cubicBezTo>
                      <a:pt x="345" y="55725"/>
                      <a:pt x="326" y="55777"/>
                      <a:pt x="311" y="55777"/>
                    </a:cubicBezTo>
                    <a:cubicBezTo>
                      <a:pt x="298" y="55777"/>
                      <a:pt x="287" y="55734"/>
                      <a:pt x="287" y="55613"/>
                    </a:cubicBezTo>
                    <a:lnTo>
                      <a:pt x="359" y="55613"/>
                    </a:lnTo>
                    <a:cubicBezTo>
                      <a:pt x="361" y="55331"/>
                      <a:pt x="334" y="54829"/>
                      <a:pt x="334" y="54625"/>
                    </a:cubicBezTo>
                    <a:cubicBezTo>
                      <a:pt x="288" y="54625"/>
                      <a:pt x="287" y="54780"/>
                      <a:pt x="254" y="54780"/>
                    </a:cubicBezTo>
                    <a:cubicBezTo>
                      <a:pt x="253" y="54780"/>
                      <a:pt x="252" y="54780"/>
                      <a:pt x="251" y="54779"/>
                    </a:cubicBezTo>
                    <a:cubicBezTo>
                      <a:pt x="251" y="54601"/>
                      <a:pt x="299" y="54434"/>
                      <a:pt x="299" y="54351"/>
                    </a:cubicBezTo>
                    <a:cubicBezTo>
                      <a:pt x="275" y="54220"/>
                      <a:pt x="251" y="54077"/>
                      <a:pt x="215" y="53946"/>
                    </a:cubicBezTo>
                    <a:cubicBezTo>
                      <a:pt x="251" y="53887"/>
                      <a:pt x="429" y="52970"/>
                      <a:pt x="334" y="52970"/>
                    </a:cubicBezTo>
                    <a:cubicBezTo>
                      <a:pt x="334" y="53029"/>
                      <a:pt x="334" y="53089"/>
                      <a:pt x="346" y="53160"/>
                    </a:cubicBezTo>
                    <a:cubicBezTo>
                      <a:pt x="346" y="53180"/>
                      <a:pt x="343" y="53188"/>
                      <a:pt x="338" y="53188"/>
                    </a:cubicBezTo>
                    <a:cubicBezTo>
                      <a:pt x="322" y="53188"/>
                      <a:pt x="287" y="53104"/>
                      <a:pt x="287" y="53077"/>
                    </a:cubicBezTo>
                    <a:cubicBezTo>
                      <a:pt x="263" y="52970"/>
                      <a:pt x="263" y="52851"/>
                      <a:pt x="263" y="52744"/>
                    </a:cubicBezTo>
                    <a:cubicBezTo>
                      <a:pt x="268" y="52624"/>
                      <a:pt x="282" y="52606"/>
                      <a:pt x="298" y="52606"/>
                    </a:cubicBezTo>
                    <a:cubicBezTo>
                      <a:pt x="305" y="52606"/>
                      <a:pt x="312" y="52609"/>
                      <a:pt x="319" y="52609"/>
                    </a:cubicBezTo>
                    <a:cubicBezTo>
                      <a:pt x="337" y="52609"/>
                      <a:pt x="353" y="52589"/>
                      <a:pt x="358" y="52446"/>
                    </a:cubicBezTo>
                    <a:cubicBezTo>
                      <a:pt x="358" y="52291"/>
                      <a:pt x="370" y="52065"/>
                      <a:pt x="358" y="51910"/>
                    </a:cubicBezTo>
                    <a:cubicBezTo>
                      <a:pt x="346" y="51720"/>
                      <a:pt x="310" y="51851"/>
                      <a:pt x="310" y="51601"/>
                    </a:cubicBezTo>
                    <a:cubicBezTo>
                      <a:pt x="310" y="51430"/>
                      <a:pt x="310" y="51314"/>
                      <a:pt x="331" y="51314"/>
                    </a:cubicBezTo>
                    <a:cubicBezTo>
                      <a:pt x="332" y="51314"/>
                      <a:pt x="333" y="51314"/>
                      <a:pt x="334" y="51315"/>
                    </a:cubicBezTo>
                    <a:cubicBezTo>
                      <a:pt x="345" y="51336"/>
                      <a:pt x="365" y="51414"/>
                      <a:pt x="378" y="51414"/>
                    </a:cubicBezTo>
                    <a:cubicBezTo>
                      <a:pt x="379" y="51414"/>
                      <a:pt x="381" y="51413"/>
                      <a:pt x="382" y="51410"/>
                    </a:cubicBezTo>
                    <a:cubicBezTo>
                      <a:pt x="394" y="51398"/>
                      <a:pt x="263" y="50624"/>
                      <a:pt x="310" y="50505"/>
                    </a:cubicBezTo>
                    <a:cubicBezTo>
                      <a:pt x="334" y="50410"/>
                      <a:pt x="370" y="50493"/>
                      <a:pt x="382" y="50184"/>
                    </a:cubicBezTo>
                    <a:cubicBezTo>
                      <a:pt x="382" y="50112"/>
                      <a:pt x="382" y="49803"/>
                      <a:pt x="370" y="49743"/>
                    </a:cubicBezTo>
                    <a:cubicBezTo>
                      <a:pt x="370" y="49782"/>
                      <a:pt x="315" y="50173"/>
                      <a:pt x="301" y="50173"/>
                    </a:cubicBezTo>
                    <a:cubicBezTo>
                      <a:pt x="297" y="50173"/>
                      <a:pt x="296" y="50152"/>
                      <a:pt x="299" y="50100"/>
                    </a:cubicBezTo>
                    <a:lnTo>
                      <a:pt x="310" y="49446"/>
                    </a:lnTo>
                    <a:lnTo>
                      <a:pt x="310" y="49076"/>
                    </a:lnTo>
                    <a:cubicBezTo>
                      <a:pt x="322" y="49005"/>
                      <a:pt x="310" y="48969"/>
                      <a:pt x="299" y="48957"/>
                    </a:cubicBezTo>
                    <a:cubicBezTo>
                      <a:pt x="299" y="48937"/>
                      <a:pt x="301" y="48929"/>
                      <a:pt x="306" y="48929"/>
                    </a:cubicBezTo>
                    <a:cubicBezTo>
                      <a:pt x="321" y="48929"/>
                      <a:pt x="357" y="49029"/>
                      <a:pt x="369" y="49029"/>
                    </a:cubicBezTo>
                    <a:cubicBezTo>
                      <a:pt x="369" y="49029"/>
                      <a:pt x="370" y="49029"/>
                      <a:pt x="370" y="49029"/>
                    </a:cubicBezTo>
                    <a:cubicBezTo>
                      <a:pt x="382" y="48934"/>
                      <a:pt x="382" y="48826"/>
                      <a:pt x="358" y="48731"/>
                    </a:cubicBezTo>
                    <a:cubicBezTo>
                      <a:pt x="334" y="48624"/>
                      <a:pt x="322" y="48505"/>
                      <a:pt x="322" y="48398"/>
                    </a:cubicBezTo>
                    <a:cubicBezTo>
                      <a:pt x="333" y="48346"/>
                      <a:pt x="343" y="48335"/>
                      <a:pt x="354" y="48335"/>
                    </a:cubicBezTo>
                    <a:cubicBezTo>
                      <a:pt x="361" y="48335"/>
                      <a:pt x="369" y="48341"/>
                      <a:pt x="377" y="48341"/>
                    </a:cubicBezTo>
                    <a:cubicBezTo>
                      <a:pt x="382" y="48341"/>
                      <a:pt x="388" y="48338"/>
                      <a:pt x="394" y="48326"/>
                    </a:cubicBezTo>
                    <a:lnTo>
                      <a:pt x="394" y="48326"/>
                    </a:lnTo>
                    <a:cubicBezTo>
                      <a:pt x="391" y="48331"/>
                      <a:pt x="389" y="48334"/>
                      <a:pt x="386" y="48334"/>
                    </a:cubicBezTo>
                    <a:cubicBezTo>
                      <a:pt x="353" y="48334"/>
                      <a:pt x="321" y="47912"/>
                      <a:pt x="310" y="47791"/>
                    </a:cubicBezTo>
                    <a:cubicBezTo>
                      <a:pt x="299" y="47660"/>
                      <a:pt x="299" y="47529"/>
                      <a:pt x="310" y="47398"/>
                    </a:cubicBezTo>
                    <a:cubicBezTo>
                      <a:pt x="322" y="47279"/>
                      <a:pt x="334" y="47338"/>
                      <a:pt x="346" y="47219"/>
                    </a:cubicBezTo>
                    <a:cubicBezTo>
                      <a:pt x="358" y="47040"/>
                      <a:pt x="358" y="46850"/>
                      <a:pt x="334" y="46659"/>
                    </a:cubicBezTo>
                    <a:cubicBezTo>
                      <a:pt x="310" y="46648"/>
                      <a:pt x="299" y="46624"/>
                      <a:pt x="287" y="46445"/>
                    </a:cubicBezTo>
                    <a:lnTo>
                      <a:pt x="287" y="46207"/>
                    </a:lnTo>
                    <a:cubicBezTo>
                      <a:pt x="287" y="46207"/>
                      <a:pt x="333" y="46458"/>
                      <a:pt x="361" y="46458"/>
                    </a:cubicBezTo>
                    <a:cubicBezTo>
                      <a:pt x="371" y="46458"/>
                      <a:pt x="379" y="46429"/>
                      <a:pt x="382" y="46350"/>
                    </a:cubicBezTo>
                    <a:cubicBezTo>
                      <a:pt x="394" y="46100"/>
                      <a:pt x="334" y="46005"/>
                      <a:pt x="358" y="45755"/>
                    </a:cubicBezTo>
                    <a:cubicBezTo>
                      <a:pt x="361" y="45687"/>
                      <a:pt x="364" y="45619"/>
                      <a:pt x="365" y="45552"/>
                    </a:cubicBezTo>
                    <a:lnTo>
                      <a:pt x="365" y="45552"/>
                    </a:lnTo>
                    <a:cubicBezTo>
                      <a:pt x="363" y="45581"/>
                      <a:pt x="361" y="45612"/>
                      <a:pt x="358" y="45647"/>
                    </a:cubicBezTo>
                    <a:cubicBezTo>
                      <a:pt x="358" y="45731"/>
                      <a:pt x="334" y="45814"/>
                      <a:pt x="310" y="45814"/>
                    </a:cubicBezTo>
                    <a:cubicBezTo>
                      <a:pt x="275" y="45814"/>
                      <a:pt x="251" y="45624"/>
                      <a:pt x="275" y="45481"/>
                    </a:cubicBezTo>
                    <a:cubicBezTo>
                      <a:pt x="291" y="45391"/>
                      <a:pt x="316" y="45334"/>
                      <a:pt x="336" y="45334"/>
                    </a:cubicBezTo>
                    <a:cubicBezTo>
                      <a:pt x="349" y="45334"/>
                      <a:pt x="360" y="45358"/>
                      <a:pt x="364" y="45412"/>
                    </a:cubicBezTo>
                    <a:lnTo>
                      <a:pt x="364" y="45412"/>
                    </a:lnTo>
                    <a:cubicBezTo>
                      <a:pt x="362" y="45288"/>
                      <a:pt x="353" y="45164"/>
                      <a:pt x="334" y="45040"/>
                    </a:cubicBezTo>
                    <a:cubicBezTo>
                      <a:pt x="322" y="44957"/>
                      <a:pt x="322" y="44885"/>
                      <a:pt x="334" y="44802"/>
                    </a:cubicBezTo>
                    <a:cubicBezTo>
                      <a:pt x="334" y="44731"/>
                      <a:pt x="322" y="44576"/>
                      <a:pt x="322" y="44504"/>
                    </a:cubicBezTo>
                    <a:cubicBezTo>
                      <a:pt x="299" y="44421"/>
                      <a:pt x="251" y="44112"/>
                      <a:pt x="299" y="44016"/>
                    </a:cubicBezTo>
                    <a:cubicBezTo>
                      <a:pt x="370" y="43933"/>
                      <a:pt x="394" y="43814"/>
                      <a:pt x="358" y="43695"/>
                    </a:cubicBezTo>
                    <a:cubicBezTo>
                      <a:pt x="322" y="43611"/>
                      <a:pt x="310" y="43504"/>
                      <a:pt x="322" y="43409"/>
                    </a:cubicBezTo>
                    <a:cubicBezTo>
                      <a:pt x="322" y="43290"/>
                      <a:pt x="358" y="43373"/>
                      <a:pt x="370" y="43314"/>
                    </a:cubicBezTo>
                    <a:cubicBezTo>
                      <a:pt x="382" y="43219"/>
                      <a:pt x="382" y="43123"/>
                      <a:pt x="382" y="43016"/>
                    </a:cubicBezTo>
                    <a:lnTo>
                      <a:pt x="322" y="43016"/>
                    </a:lnTo>
                    <a:cubicBezTo>
                      <a:pt x="322" y="43099"/>
                      <a:pt x="310" y="43183"/>
                      <a:pt x="287" y="43266"/>
                    </a:cubicBezTo>
                    <a:cubicBezTo>
                      <a:pt x="285" y="43269"/>
                      <a:pt x="284" y="43270"/>
                      <a:pt x="283" y="43270"/>
                    </a:cubicBezTo>
                    <a:cubicBezTo>
                      <a:pt x="263" y="43270"/>
                      <a:pt x="263" y="42906"/>
                      <a:pt x="263" y="42849"/>
                    </a:cubicBezTo>
                    <a:cubicBezTo>
                      <a:pt x="263" y="42576"/>
                      <a:pt x="299" y="42718"/>
                      <a:pt x="322" y="42480"/>
                    </a:cubicBezTo>
                    <a:cubicBezTo>
                      <a:pt x="322" y="42433"/>
                      <a:pt x="358" y="42076"/>
                      <a:pt x="346" y="42028"/>
                    </a:cubicBezTo>
                    <a:cubicBezTo>
                      <a:pt x="322" y="41933"/>
                      <a:pt x="299" y="42052"/>
                      <a:pt x="299" y="41802"/>
                    </a:cubicBezTo>
                    <a:cubicBezTo>
                      <a:pt x="310" y="41706"/>
                      <a:pt x="310" y="41599"/>
                      <a:pt x="299" y="41504"/>
                    </a:cubicBezTo>
                    <a:cubicBezTo>
                      <a:pt x="263" y="41135"/>
                      <a:pt x="263" y="40778"/>
                      <a:pt x="275" y="40409"/>
                    </a:cubicBezTo>
                    <a:cubicBezTo>
                      <a:pt x="275" y="40206"/>
                      <a:pt x="299" y="40242"/>
                      <a:pt x="322" y="40182"/>
                    </a:cubicBezTo>
                    <a:cubicBezTo>
                      <a:pt x="334" y="40016"/>
                      <a:pt x="346" y="39861"/>
                      <a:pt x="334" y="39694"/>
                    </a:cubicBezTo>
                    <a:cubicBezTo>
                      <a:pt x="358" y="39528"/>
                      <a:pt x="358" y="39373"/>
                      <a:pt x="322" y="39206"/>
                    </a:cubicBezTo>
                    <a:cubicBezTo>
                      <a:pt x="299" y="39111"/>
                      <a:pt x="299" y="39016"/>
                      <a:pt x="310" y="38909"/>
                    </a:cubicBezTo>
                    <a:cubicBezTo>
                      <a:pt x="310" y="38825"/>
                      <a:pt x="287" y="38801"/>
                      <a:pt x="287" y="38670"/>
                    </a:cubicBezTo>
                    <a:cubicBezTo>
                      <a:pt x="287" y="38468"/>
                      <a:pt x="287" y="38337"/>
                      <a:pt x="299" y="38147"/>
                    </a:cubicBezTo>
                    <a:cubicBezTo>
                      <a:pt x="299" y="37952"/>
                      <a:pt x="211" y="37539"/>
                      <a:pt x="171" y="375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6" name="Google Shape;3116;p43"/>
          <p:cNvGrpSpPr/>
          <p:nvPr/>
        </p:nvGrpSpPr>
        <p:grpSpPr>
          <a:xfrm>
            <a:off x="457193" y="1485014"/>
            <a:ext cx="442060" cy="432125"/>
            <a:chOff x="457193" y="1554239"/>
            <a:chExt cx="442060" cy="432125"/>
          </a:xfrm>
        </p:grpSpPr>
        <p:grpSp>
          <p:nvGrpSpPr>
            <p:cNvPr id="3117" name="Google Shape;3117;p43"/>
            <p:cNvGrpSpPr/>
            <p:nvPr/>
          </p:nvGrpSpPr>
          <p:grpSpPr>
            <a:xfrm>
              <a:off x="457193" y="1554239"/>
              <a:ext cx="442060" cy="432125"/>
              <a:chOff x="483818" y="1554239"/>
              <a:chExt cx="442060" cy="432125"/>
            </a:xfrm>
          </p:grpSpPr>
          <p:sp>
            <p:nvSpPr>
              <p:cNvPr id="3118" name="Google Shape;3118;p43"/>
              <p:cNvSpPr/>
              <p:nvPr/>
            </p:nvSpPr>
            <p:spPr>
              <a:xfrm>
                <a:off x="507793" y="1569717"/>
                <a:ext cx="401587" cy="40158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5360" extrusionOk="0">
                    <a:moveTo>
                      <a:pt x="7680" y="1"/>
                    </a:moveTo>
                    <a:cubicBezTo>
                      <a:pt x="3441" y="1"/>
                      <a:pt x="0" y="3442"/>
                      <a:pt x="0" y="7680"/>
                    </a:cubicBezTo>
                    <a:cubicBezTo>
                      <a:pt x="0" y="11931"/>
                      <a:pt x="3441" y="15360"/>
                      <a:pt x="7680" y="15360"/>
                    </a:cubicBezTo>
                    <a:cubicBezTo>
                      <a:pt x="11919" y="15360"/>
                      <a:pt x="15360" y="11931"/>
                      <a:pt x="15360" y="7680"/>
                    </a:cubicBezTo>
                    <a:cubicBezTo>
                      <a:pt x="15360" y="3442"/>
                      <a:pt x="11919" y="1"/>
                      <a:pt x="7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3"/>
              <p:cNvSpPr/>
              <p:nvPr/>
            </p:nvSpPr>
            <p:spPr>
              <a:xfrm>
                <a:off x="499688" y="1561533"/>
                <a:ext cx="420595" cy="416438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15928" extrusionOk="0">
                    <a:moveTo>
                      <a:pt x="7085" y="52"/>
                    </a:moveTo>
                    <a:cubicBezTo>
                      <a:pt x="7086" y="56"/>
                      <a:pt x="7086" y="59"/>
                      <a:pt x="7087" y="63"/>
                    </a:cubicBezTo>
                    <a:lnTo>
                      <a:pt x="7087" y="63"/>
                    </a:lnTo>
                    <a:cubicBezTo>
                      <a:pt x="7086" y="63"/>
                      <a:pt x="7086" y="63"/>
                      <a:pt x="7085" y="64"/>
                    </a:cubicBezTo>
                    <a:lnTo>
                      <a:pt x="7085" y="52"/>
                    </a:lnTo>
                    <a:close/>
                    <a:moveTo>
                      <a:pt x="8252" y="326"/>
                    </a:moveTo>
                    <a:cubicBezTo>
                      <a:pt x="8323" y="326"/>
                      <a:pt x="8335" y="349"/>
                      <a:pt x="8335" y="421"/>
                    </a:cubicBezTo>
                    <a:lnTo>
                      <a:pt x="8288" y="421"/>
                    </a:lnTo>
                    <a:cubicBezTo>
                      <a:pt x="8264" y="397"/>
                      <a:pt x="8252" y="361"/>
                      <a:pt x="8252" y="326"/>
                    </a:cubicBezTo>
                    <a:close/>
                    <a:moveTo>
                      <a:pt x="5228" y="421"/>
                    </a:moveTo>
                    <a:cubicBezTo>
                      <a:pt x="5228" y="422"/>
                      <a:pt x="5228" y="423"/>
                      <a:pt x="5229" y="425"/>
                    </a:cubicBezTo>
                    <a:lnTo>
                      <a:pt x="5229" y="425"/>
                    </a:lnTo>
                    <a:cubicBezTo>
                      <a:pt x="5228" y="423"/>
                      <a:pt x="5228" y="422"/>
                      <a:pt x="5228" y="421"/>
                    </a:cubicBezTo>
                    <a:close/>
                    <a:moveTo>
                      <a:pt x="2525" y="2100"/>
                    </a:moveTo>
                    <a:cubicBezTo>
                      <a:pt x="2526" y="2101"/>
                      <a:pt x="2527" y="2102"/>
                      <a:pt x="2528" y="2102"/>
                    </a:cubicBezTo>
                    <a:lnTo>
                      <a:pt x="2528" y="2102"/>
                    </a:lnTo>
                    <a:lnTo>
                      <a:pt x="2525" y="2100"/>
                    </a:lnTo>
                    <a:close/>
                    <a:moveTo>
                      <a:pt x="2280" y="2655"/>
                    </a:moveTo>
                    <a:cubicBezTo>
                      <a:pt x="2314" y="2655"/>
                      <a:pt x="2347" y="2703"/>
                      <a:pt x="2311" y="2731"/>
                    </a:cubicBezTo>
                    <a:cubicBezTo>
                      <a:pt x="2275" y="2731"/>
                      <a:pt x="2215" y="2731"/>
                      <a:pt x="2251" y="2671"/>
                    </a:cubicBezTo>
                    <a:cubicBezTo>
                      <a:pt x="2260" y="2660"/>
                      <a:pt x="2270" y="2655"/>
                      <a:pt x="2280" y="2655"/>
                    </a:cubicBezTo>
                    <a:close/>
                    <a:moveTo>
                      <a:pt x="1758" y="3609"/>
                    </a:moveTo>
                    <a:cubicBezTo>
                      <a:pt x="1760" y="3610"/>
                      <a:pt x="1762" y="3611"/>
                      <a:pt x="1763" y="3612"/>
                    </a:cubicBezTo>
                    <a:cubicBezTo>
                      <a:pt x="1761" y="3611"/>
                      <a:pt x="1760" y="3610"/>
                      <a:pt x="1758" y="3609"/>
                    </a:cubicBezTo>
                    <a:close/>
                    <a:moveTo>
                      <a:pt x="1549" y="3576"/>
                    </a:moveTo>
                    <a:lnTo>
                      <a:pt x="1549" y="3576"/>
                    </a:lnTo>
                    <a:cubicBezTo>
                      <a:pt x="1573" y="3600"/>
                      <a:pt x="1620" y="3635"/>
                      <a:pt x="1596" y="3671"/>
                    </a:cubicBezTo>
                    <a:cubicBezTo>
                      <a:pt x="1603" y="3696"/>
                      <a:pt x="1592" y="3712"/>
                      <a:pt x="1581" y="3712"/>
                    </a:cubicBezTo>
                    <a:cubicBezTo>
                      <a:pt x="1571" y="3712"/>
                      <a:pt x="1561" y="3699"/>
                      <a:pt x="1561" y="3671"/>
                    </a:cubicBezTo>
                    <a:lnTo>
                      <a:pt x="1549" y="3576"/>
                    </a:lnTo>
                    <a:close/>
                    <a:moveTo>
                      <a:pt x="882" y="5052"/>
                    </a:moveTo>
                    <a:cubicBezTo>
                      <a:pt x="918" y="5064"/>
                      <a:pt x="918" y="5076"/>
                      <a:pt x="906" y="5100"/>
                    </a:cubicBezTo>
                    <a:cubicBezTo>
                      <a:pt x="896" y="5130"/>
                      <a:pt x="886" y="5177"/>
                      <a:pt x="854" y="5177"/>
                    </a:cubicBezTo>
                    <a:cubicBezTo>
                      <a:pt x="849" y="5177"/>
                      <a:pt x="842" y="5175"/>
                      <a:pt x="834" y="5171"/>
                    </a:cubicBezTo>
                    <a:lnTo>
                      <a:pt x="882" y="5052"/>
                    </a:lnTo>
                    <a:close/>
                    <a:moveTo>
                      <a:pt x="15164" y="5384"/>
                    </a:moveTo>
                    <a:cubicBezTo>
                      <a:pt x="15169" y="5384"/>
                      <a:pt x="15175" y="5384"/>
                      <a:pt x="15181" y="5386"/>
                    </a:cubicBezTo>
                    <a:cubicBezTo>
                      <a:pt x="15229" y="5386"/>
                      <a:pt x="15229" y="5433"/>
                      <a:pt x="15241" y="5469"/>
                    </a:cubicBezTo>
                    <a:cubicBezTo>
                      <a:pt x="15221" y="5476"/>
                      <a:pt x="15195" y="5486"/>
                      <a:pt x="15173" y="5486"/>
                    </a:cubicBezTo>
                    <a:cubicBezTo>
                      <a:pt x="15154" y="5486"/>
                      <a:pt x="15139" y="5479"/>
                      <a:pt x="15134" y="5457"/>
                    </a:cubicBezTo>
                    <a:cubicBezTo>
                      <a:pt x="15123" y="5425"/>
                      <a:pt x="15122" y="5384"/>
                      <a:pt x="15164" y="5384"/>
                    </a:cubicBezTo>
                    <a:close/>
                    <a:moveTo>
                      <a:pt x="15622" y="5707"/>
                    </a:moveTo>
                    <a:cubicBezTo>
                      <a:pt x="15486" y="5747"/>
                      <a:pt x="15549" y="5803"/>
                      <a:pt x="15594" y="5803"/>
                    </a:cubicBezTo>
                    <a:cubicBezTo>
                      <a:pt x="15616" y="5803"/>
                      <a:pt x="15634" y="5790"/>
                      <a:pt x="15622" y="5755"/>
                    </a:cubicBezTo>
                    <a:cubicBezTo>
                      <a:pt x="15622" y="5743"/>
                      <a:pt x="15622" y="5719"/>
                      <a:pt x="15622" y="5707"/>
                    </a:cubicBezTo>
                    <a:close/>
                    <a:moveTo>
                      <a:pt x="946" y="6033"/>
                    </a:moveTo>
                    <a:cubicBezTo>
                      <a:pt x="933" y="6033"/>
                      <a:pt x="925" y="6042"/>
                      <a:pt x="918" y="6064"/>
                    </a:cubicBezTo>
                    <a:cubicBezTo>
                      <a:pt x="918" y="6075"/>
                      <a:pt x="897" y="6137"/>
                      <a:pt x="922" y="6137"/>
                    </a:cubicBezTo>
                    <a:cubicBezTo>
                      <a:pt x="924" y="6137"/>
                      <a:pt x="927" y="6137"/>
                      <a:pt x="930" y="6136"/>
                    </a:cubicBezTo>
                    <a:lnTo>
                      <a:pt x="918" y="6136"/>
                    </a:lnTo>
                    <a:cubicBezTo>
                      <a:pt x="977" y="6124"/>
                      <a:pt x="965" y="6076"/>
                      <a:pt x="977" y="6041"/>
                    </a:cubicBezTo>
                    <a:cubicBezTo>
                      <a:pt x="964" y="6036"/>
                      <a:pt x="954" y="6033"/>
                      <a:pt x="946" y="6033"/>
                    </a:cubicBezTo>
                    <a:close/>
                    <a:moveTo>
                      <a:pt x="15606" y="6522"/>
                    </a:moveTo>
                    <a:cubicBezTo>
                      <a:pt x="15614" y="6522"/>
                      <a:pt x="15623" y="6524"/>
                      <a:pt x="15634" y="6529"/>
                    </a:cubicBezTo>
                    <a:cubicBezTo>
                      <a:pt x="15670" y="6541"/>
                      <a:pt x="15658" y="6588"/>
                      <a:pt x="15670" y="6624"/>
                    </a:cubicBezTo>
                    <a:cubicBezTo>
                      <a:pt x="15655" y="6624"/>
                      <a:pt x="15637" y="6626"/>
                      <a:pt x="15621" y="6626"/>
                    </a:cubicBezTo>
                    <a:cubicBezTo>
                      <a:pt x="15596" y="6626"/>
                      <a:pt x="15574" y="6622"/>
                      <a:pt x="15574" y="6600"/>
                    </a:cubicBezTo>
                    <a:cubicBezTo>
                      <a:pt x="15565" y="6561"/>
                      <a:pt x="15571" y="6522"/>
                      <a:pt x="15606" y="6522"/>
                    </a:cubicBezTo>
                    <a:close/>
                    <a:moveTo>
                      <a:pt x="120" y="8384"/>
                    </a:moveTo>
                    <a:cubicBezTo>
                      <a:pt x="120" y="8384"/>
                      <a:pt x="120" y="8384"/>
                      <a:pt x="120" y="8386"/>
                    </a:cubicBezTo>
                    <a:cubicBezTo>
                      <a:pt x="120" y="8391"/>
                      <a:pt x="122" y="8396"/>
                      <a:pt x="127" y="8400"/>
                    </a:cubicBezTo>
                    <a:lnTo>
                      <a:pt x="127" y="8400"/>
                    </a:lnTo>
                    <a:cubicBezTo>
                      <a:pt x="124" y="8390"/>
                      <a:pt x="121" y="8384"/>
                      <a:pt x="120" y="8384"/>
                    </a:cubicBezTo>
                    <a:close/>
                    <a:moveTo>
                      <a:pt x="642" y="9799"/>
                    </a:moveTo>
                    <a:cubicBezTo>
                      <a:pt x="615" y="9799"/>
                      <a:pt x="590" y="9818"/>
                      <a:pt x="596" y="9851"/>
                    </a:cubicBezTo>
                    <a:cubicBezTo>
                      <a:pt x="601" y="9874"/>
                      <a:pt x="616" y="9882"/>
                      <a:pt x="633" y="9882"/>
                    </a:cubicBezTo>
                    <a:cubicBezTo>
                      <a:pt x="660" y="9882"/>
                      <a:pt x="691" y="9861"/>
                      <a:pt x="691" y="9839"/>
                    </a:cubicBezTo>
                    <a:cubicBezTo>
                      <a:pt x="686" y="9812"/>
                      <a:pt x="664" y="9799"/>
                      <a:pt x="642" y="9799"/>
                    </a:cubicBezTo>
                    <a:close/>
                    <a:moveTo>
                      <a:pt x="720" y="10031"/>
                    </a:moveTo>
                    <a:cubicBezTo>
                      <a:pt x="711" y="10031"/>
                      <a:pt x="702" y="10034"/>
                      <a:pt x="691" y="10041"/>
                    </a:cubicBezTo>
                    <a:cubicBezTo>
                      <a:pt x="698" y="10087"/>
                      <a:pt x="716" y="10112"/>
                      <a:pt x="736" y="10112"/>
                    </a:cubicBezTo>
                    <a:cubicBezTo>
                      <a:pt x="753" y="10112"/>
                      <a:pt x="771" y="10096"/>
                      <a:pt x="787" y="10065"/>
                    </a:cubicBezTo>
                    <a:cubicBezTo>
                      <a:pt x="761" y="10048"/>
                      <a:pt x="742" y="10031"/>
                      <a:pt x="720" y="10031"/>
                    </a:cubicBezTo>
                    <a:close/>
                    <a:moveTo>
                      <a:pt x="520" y="10433"/>
                    </a:moveTo>
                    <a:cubicBezTo>
                      <a:pt x="518" y="10433"/>
                      <a:pt x="516" y="10433"/>
                      <a:pt x="513" y="10434"/>
                    </a:cubicBezTo>
                    <a:cubicBezTo>
                      <a:pt x="516" y="10434"/>
                      <a:pt x="519" y="10434"/>
                      <a:pt x="523" y="10433"/>
                    </a:cubicBezTo>
                    <a:lnTo>
                      <a:pt x="523" y="10433"/>
                    </a:lnTo>
                    <a:cubicBezTo>
                      <a:pt x="522" y="10433"/>
                      <a:pt x="521" y="10433"/>
                      <a:pt x="520" y="10433"/>
                    </a:cubicBezTo>
                    <a:close/>
                    <a:moveTo>
                      <a:pt x="668" y="10482"/>
                    </a:moveTo>
                    <a:lnTo>
                      <a:pt x="680" y="10529"/>
                    </a:lnTo>
                    <a:lnTo>
                      <a:pt x="656" y="10577"/>
                    </a:lnTo>
                    <a:cubicBezTo>
                      <a:pt x="632" y="10541"/>
                      <a:pt x="608" y="10505"/>
                      <a:pt x="668" y="10482"/>
                    </a:cubicBezTo>
                    <a:close/>
                    <a:moveTo>
                      <a:pt x="1894" y="12458"/>
                    </a:moveTo>
                    <a:lnTo>
                      <a:pt x="1894" y="12458"/>
                    </a:lnTo>
                    <a:cubicBezTo>
                      <a:pt x="1883" y="12466"/>
                      <a:pt x="1875" y="12476"/>
                      <a:pt x="1870" y="12488"/>
                    </a:cubicBezTo>
                    <a:lnTo>
                      <a:pt x="1870" y="12488"/>
                    </a:lnTo>
                    <a:cubicBezTo>
                      <a:pt x="1881" y="12477"/>
                      <a:pt x="1890" y="12466"/>
                      <a:pt x="1894" y="12458"/>
                    </a:cubicBezTo>
                    <a:close/>
                    <a:moveTo>
                      <a:pt x="13788" y="12970"/>
                    </a:moveTo>
                    <a:cubicBezTo>
                      <a:pt x="13788" y="12970"/>
                      <a:pt x="13788" y="12971"/>
                      <a:pt x="13789" y="12971"/>
                    </a:cubicBezTo>
                    <a:lnTo>
                      <a:pt x="13789" y="12971"/>
                    </a:lnTo>
                    <a:cubicBezTo>
                      <a:pt x="13789" y="12971"/>
                      <a:pt x="13788" y="12970"/>
                      <a:pt x="13788" y="12970"/>
                    </a:cubicBezTo>
                    <a:close/>
                    <a:moveTo>
                      <a:pt x="2297" y="13324"/>
                    </a:moveTo>
                    <a:cubicBezTo>
                      <a:pt x="2296" y="13326"/>
                      <a:pt x="2296" y="13327"/>
                      <a:pt x="2296" y="13329"/>
                    </a:cubicBezTo>
                    <a:lnTo>
                      <a:pt x="2296" y="13329"/>
                    </a:lnTo>
                    <a:cubicBezTo>
                      <a:pt x="2297" y="13328"/>
                      <a:pt x="2298" y="13328"/>
                      <a:pt x="2299" y="13327"/>
                    </a:cubicBezTo>
                    <a:cubicBezTo>
                      <a:pt x="2298" y="13326"/>
                      <a:pt x="2297" y="13325"/>
                      <a:pt x="2297" y="13324"/>
                    </a:cubicBezTo>
                    <a:close/>
                    <a:moveTo>
                      <a:pt x="7646" y="1"/>
                    </a:moveTo>
                    <a:cubicBezTo>
                      <a:pt x="7641" y="1"/>
                      <a:pt x="7636" y="2"/>
                      <a:pt x="7633" y="4"/>
                    </a:cubicBezTo>
                    <a:cubicBezTo>
                      <a:pt x="7593" y="24"/>
                      <a:pt x="7578" y="84"/>
                      <a:pt x="7561" y="84"/>
                    </a:cubicBezTo>
                    <a:cubicBezTo>
                      <a:pt x="7557" y="84"/>
                      <a:pt x="7554" y="82"/>
                      <a:pt x="7549" y="76"/>
                    </a:cubicBezTo>
                    <a:cubicBezTo>
                      <a:pt x="7526" y="52"/>
                      <a:pt x="7526" y="28"/>
                      <a:pt x="7490" y="28"/>
                    </a:cubicBezTo>
                    <a:cubicBezTo>
                      <a:pt x="7395" y="28"/>
                      <a:pt x="7371" y="159"/>
                      <a:pt x="7288" y="171"/>
                    </a:cubicBezTo>
                    <a:cubicBezTo>
                      <a:pt x="7284" y="171"/>
                      <a:pt x="7280" y="171"/>
                      <a:pt x="7276" y="171"/>
                    </a:cubicBezTo>
                    <a:cubicBezTo>
                      <a:pt x="7233" y="171"/>
                      <a:pt x="7198" y="141"/>
                      <a:pt x="7166" y="111"/>
                    </a:cubicBezTo>
                    <a:lnTo>
                      <a:pt x="7166" y="111"/>
                    </a:lnTo>
                    <a:cubicBezTo>
                      <a:pt x="7180" y="85"/>
                      <a:pt x="7179" y="51"/>
                      <a:pt x="7141" y="51"/>
                    </a:cubicBezTo>
                    <a:cubicBezTo>
                      <a:pt x="7138" y="51"/>
                      <a:pt x="7136" y="51"/>
                      <a:pt x="7133" y="52"/>
                    </a:cubicBezTo>
                    <a:cubicBezTo>
                      <a:pt x="7124" y="52"/>
                      <a:pt x="7115" y="52"/>
                      <a:pt x="7102" y="56"/>
                    </a:cubicBezTo>
                    <a:lnTo>
                      <a:pt x="7102" y="56"/>
                    </a:lnTo>
                    <a:cubicBezTo>
                      <a:pt x="7094" y="53"/>
                      <a:pt x="7087" y="51"/>
                      <a:pt x="7080" y="51"/>
                    </a:cubicBezTo>
                    <a:cubicBezTo>
                      <a:pt x="7078" y="51"/>
                      <a:pt x="7076" y="51"/>
                      <a:pt x="7073" y="52"/>
                    </a:cubicBezTo>
                    <a:cubicBezTo>
                      <a:pt x="7049" y="52"/>
                      <a:pt x="7085" y="111"/>
                      <a:pt x="7097" y="111"/>
                    </a:cubicBezTo>
                    <a:cubicBezTo>
                      <a:pt x="7043" y="111"/>
                      <a:pt x="7028" y="62"/>
                      <a:pt x="6990" y="62"/>
                    </a:cubicBezTo>
                    <a:cubicBezTo>
                      <a:pt x="6986" y="62"/>
                      <a:pt x="6982" y="63"/>
                      <a:pt x="6978" y="64"/>
                    </a:cubicBezTo>
                    <a:cubicBezTo>
                      <a:pt x="6918" y="87"/>
                      <a:pt x="6871" y="99"/>
                      <a:pt x="6811" y="123"/>
                    </a:cubicBezTo>
                    <a:cubicBezTo>
                      <a:pt x="6835" y="123"/>
                      <a:pt x="6764" y="123"/>
                      <a:pt x="6740" y="159"/>
                    </a:cubicBezTo>
                    <a:cubicBezTo>
                      <a:pt x="6733" y="173"/>
                      <a:pt x="6718" y="179"/>
                      <a:pt x="6699" y="179"/>
                    </a:cubicBezTo>
                    <a:cubicBezTo>
                      <a:pt x="6686" y="179"/>
                      <a:pt x="6671" y="176"/>
                      <a:pt x="6656" y="171"/>
                    </a:cubicBezTo>
                    <a:cubicBezTo>
                      <a:pt x="6639" y="168"/>
                      <a:pt x="6621" y="166"/>
                      <a:pt x="6603" y="166"/>
                    </a:cubicBezTo>
                    <a:cubicBezTo>
                      <a:pt x="6550" y="166"/>
                      <a:pt x="6499" y="180"/>
                      <a:pt x="6454" y="206"/>
                    </a:cubicBezTo>
                    <a:cubicBezTo>
                      <a:pt x="6433" y="217"/>
                      <a:pt x="6386" y="308"/>
                      <a:pt x="6366" y="308"/>
                    </a:cubicBezTo>
                    <a:cubicBezTo>
                      <a:pt x="6363" y="308"/>
                      <a:pt x="6360" y="306"/>
                      <a:pt x="6359" y="302"/>
                    </a:cubicBezTo>
                    <a:cubicBezTo>
                      <a:pt x="6343" y="245"/>
                      <a:pt x="6332" y="183"/>
                      <a:pt x="6300" y="183"/>
                    </a:cubicBezTo>
                    <a:cubicBezTo>
                      <a:pt x="6286" y="183"/>
                      <a:pt x="6266" y="196"/>
                      <a:pt x="6240" y="230"/>
                    </a:cubicBezTo>
                    <a:cubicBezTo>
                      <a:pt x="6212" y="286"/>
                      <a:pt x="6184" y="386"/>
                      <a:pt x="6122" y="398"/>
                    </a:cubicBezTo>
                    <a:lnTo>
                      <a:pt x="6122" y="398"/>
                    </a:lnTo>
                    <a:cubicBezTo>
                      <a:pt x="6131" y="372"/>
                      <a:pt x="6129" y="329"/>
                      <a:pt x="6121" y="314"/>
                    </a:cubicBezTo>
                    <a:lnTo>
                      <a:pt x="6121" y="314"/>
                    </a:lnTo>
                    <a:cubicBezTo>
                      <a:pt x="6098" y="325"/>
                      <a:pt x="6044" y="336"/>
                      <a:pt x="6048" y="378"/>
                    </a:cubicBezTo>
                    <a:lnTo>
                      <a:pt x="6048" y="378"/>
                    </a:lnTo>
                    <a:cubicBezTo>
                      <a:pt x="6003" y="351"/>
                      <a:pt x="5949" y="302"/>
                      <a:pt x="5894" y="302"/>
                    </a:cubicBezTo>
                    <a:cubicBezTo>
                      <a:pt x="5835" y="302"/>
                      <a:pt x="5835" y="349"/>
                      <a:pt x="5799" y="361"/>
                    </a:cubicBezTo>
                    <a:cubicBezTo>
                      <a:pt x="5796" y="362"/>
                      <a:pt x="5792" y="363"/>
                      <a:pt x="5788" y="363"/>
                    </a:cubicBezTo>
                    <a:cubicBezTo>
                      <a:pt x="5748" y="363"/>
                      <a:pt x="5708" y="312"/>
                      <a:pt x="5667" y="312"/>
                    </a:cubicBezTo>
                    <a:cubicBezTo>
                      <a:pt x="5664" y="312"/>
                      <a:pt x="5660" y="313"/>
                      <a:pt x="5656" y="314"/>
                    </a:cubicBezTo>
                    <a:cubicBezTo>
                      <a:pt x="5656" y="314"/>
                      <a:pt x="5656" y="373"/>
                      <a:pt x="5644" y="385"/>
                    </a:cubicBezTo>
                    <a:cubicBezTo>
                      <a:pt x="5633" y="405"/>
                      <a:pt x="5618" y="413"/>
                      <a:pt x="5602" y="413"/>
                    </a:cubicBezTo>
                    <a:cubicBezTo>
                      <a:pt x="5556" y="413"/>
                      <a:pt x="5497" y="349"/>
                      <a:pt x="5461" y="349"/>
                    </a:cubicBezTo>
                    <a:cubicBezTo>
                      <a:pt x="5458" y="349"/>
                      <a:pt x="5456" y="349"/>
                      <a:pt x="5454" y="349"/>
                    </a:cubicBezTo>
                    <a:cubicBezTo>
                      <a:pt x="5475" y="349"/>
                      <a:pt x="5543" y="500"/>
                      <a:pt x="5466" y="500"/>
                    </a:cubicBezTo>
                    <a:cubicBezTo>
                      <a:pt x="5457" y="500"/>
                      <a:pt x="5445" y="498"/>
                      <a:pt x="5430" y="492"/>
                    </a:cubicBezTo>
                    <a:cubicBezTo>
                      <a:pt x="5386" y="478"/>
                      <a:pt x="5374" y="467"/>
                      <a:pt x="5351" y="467"/>
                    </a:cubicBezTo>
                    <a:cubicBezTo>
                      <a:pt x="5337" y="467"/>
                      <a:pt x="5319" y="471"/>
                      <a:pt x="5287" y="480"/>
                    </a:cubicBezTo>
                    <a:cubicBezTo>
                      <a:pt x="5253" y="480"/>
                      <a:pt x="5240" y="469"/>
                      <a:pt x="5229" y="425"/>
                    </a:cubicBezTo>
                    <a:lnTo>
                      <a:pt x="5229" y="425"/>
                    </a:lnTo>
                    <a:cubicBezTo>
                      <a:pt x="5258" y="549"/>
                      <a:pt x="5035" y="530"/>
                      <a:pt x="5071" y="629"/>
                    </a:cubicBezTo>
                    <a:lnTo>
                      <a:pt x="5071" y="629"/>
                    </a:lnTo>
                    <a:cubicBezTo>
                      <a:pt x="5062" y="611"/>
                      <a:pt x="5044" y="604"/>
                      <a:pt x="5022" y="604"/>
                    </a:cubicBezTo>
                    <a:cubicBezTo>
                      <a:pt x="4969" y="604"/>
                      <a:pt x="4895" y="643"/>
                      <a:pt x="4871" y="659"/>
                    </a:cubicBezTo>
                    <a:cubicBezTo>
                      <a:pt x="4847" y="683"/>
                      <a:pt x="4811" y="707"/>
                      <a:pt x="4787" y="730"/>
                    </a:cubicBezTo>
                    <a:cubicBezTo>
                      <a:pt x="4787" y="730"/>
                      <a:pt x="4787" y="804"/>
                      <a:pt x="4787" y="814"/>
                    </a:cubicBezTo>
                    <a:cubicBezTo>
                      <a:pt x="4751" y="790"/>
                      <a:pt x="4728" y="707"/>
                      <a:pt x="4716" y="671"/>
                    </a:cubicBezTo>
                    <a:cubicBezTo>
                      <a:pt x="4692" y="707"/>
                      <a:pt x="4668" y="742"/>
                      <a:pt x="4680" y="802"/>
                    </a:cubicBezTo>
                    <a:cubicBezTo>
                      <a:pt x="4692" y="849"/>
                      <a:pt x="4716" y="921"/>
                      <a:pt x="4656" y="945"/>
                    </a:cubicBezTo>
                    <a:cubicBezTo>
                      <a:pt x="4644" y="921"/>
                      <a:pt x="4609" y="802"/>
                      <a:pt x="4585" y="802"/>
                    </a:cubicBezTo>
                    <a:cubicBezTo>
                      <a:pt x="4583" y="801"/>
                      <a:pt x="4582" y="801"/>
                      <a:pt x="4580" y="801"/>
                    </a:cubicBezTo>
                    <a:cubicBezTo>
                      <a:pt x="4558" y="801"/>
                      <a:pt x="4537" y="875"/>
                      <a:pt x="4537" y="897"/>
                    </a:cubicBezTo>
                    <a:cubicBezTo>
                      <a:pt x="4513" y="909"/>
                      <a:pt x="4478" y="921"/>
                      <a:pt x="4442" y="921"/>
                    </a:cubicBezTo>
                    <a:cubicBezTo>
                      <a:pt x="4421" y="921"/>
                      <a:pt x="4384" y="895"/>
                      <a:pt x="4358" y="895"/>
                    </a:cubicBezTo>
                    <a:cubicBezTo>
                      <a:pt x="4354" y="895"/>
                      <a:pt x="4350" y="895"/>
                      <a:pt x="4347" y="897"/>
                    </a:cubicBezTo>
                    <a:cubicBezTo>
                      <a:pt x="4323" y="909"/>
                      <a:pt x="4347" y="1016"/>
                      <a:pt x="4323" y="1016"/>
                    </a:cubicBezTo>
                    <a:cubicBezTo>
                      <a:pt x="4323" y="1016"/>
                      <a:pt x="4275" y="992"/>
                      <a:pt x="4251" y="992"/>
                    </a:cubicBezTo>
                    <a:cubicBezTo>
                      <a:pt x="4228" y="1004"/>
                      <a:pt x="4204" y="1004"/>
                      <a:pt x="4192" y="1016"/>
                    </a:cubicBezTo>
                    <a:cubicBezTo>
                      <a:pt x="4132" y="1052"/>
                      <a:pt x="4109" y="1099"/>
                      <a:pt x="4061" y="1135"/>
                    </a:cubicBezTo>
                    <a:cubicBezTo>
                      <a:pt x="4042" y="1146"/>
                      <a:pt x="4027" y="1149"/>
                      <a:pt x="4014" y="1149"/>
                    </a:cubicBezTo>
                    <a:cubicBezTo>
                      <a:pt x="3998" y="1149"/>
                      <a:pt x="3986" y="1145"/>
                      <a:pt x="3973" y="1145"/>
                    </a:cubicBezTo>
                    <a:cubicBezTo>
                      <a:pt x="3963" y="1145"/>
                      <a:pt x="3953" y="1148"/>
                      <a:pt x="3942" y="1159"/>
                    </a:cubicBezTo>
                    <a:cubicBezTo>
                      <a:pt x="3930" y="1183"/>
                      <a:pt x="3930" y="1219"/>
                      <a:pt x="3942" y="1242"/>
                    </a:cubicBezTo>
                    <a:cubicBezTo>
                      <a:pt x="3917" y="1193"/>
                      <a:pt x="3898" y="1161"/>
                      <a:pt x="3866" y="1161"/>
                    </a:cubicBezTo>
                    <a:cubicBezTo>
                      <a:pt x="3851" y="1161"/>
                      <a:pt x="3833" y="1168"/>
                      <a:pt x="3811" y="1183"/>
                    </a:cubicBezTo>
                    <a:lnTo>
                      <a:pt x="3835" y="1230"/>
                    </a:lnTo>
                    <a:cubicBezTo>
                      <a:pt x="3787" y="1254"/>
                      <a:pt x="3608" y="1314"/>
                      <a:pt x="3608" y="1373"/>
                    </a:cubicBezTo>
                    <a:cubicBezTo>
                      <a:pt x="3608" y="1373"/>
                      <a:pt x="3692" y="1445"/>
                      <a:pt x="3656" y="1457"/>
                    </a:cubicBezTo>
                    <a:cubicBezTo>
                      <a:pt x="3644" y="1465"/>
                      <a:pt x="3628" y="1467"/>
                      <a:pt x="3611" y="1467"/>
                    </a:cubicBezTo>
                    <a:cubicBezTo>
                      <a:pt x="3575" y="1467"/>
                      <a:pt x="3533" y="1457"/>
                      <a:pt x="3501" y="1457"/>
                    </a:cubicBezTo>
                    <a:cubicBezTo>
                      <a:pt x="3394" y="1480"/>
                      <a:pt x="3299" y="1528"/>
                      <a:pt x="3204" y="1611"/>
                    </a:cubicBezTo>
                    <a:cubicBezTo>
                      <a:pt x="3168" y="1647"/>
                      <a:pt x="3168" y="1707"/>
                      <a:pt x="3120" y="1742"/>
                    </a:cubicBezTo>
                    <a:cubicBezTo>
                      <a:pt x="3050" y="1801"/>
                      <a:pt x="3084" y="1825"/>
                      <a:pt x="3096" y="1906"/>
                    </a:cubicBezTo>
                    <a:lnTo>
                      <a:pt x="3096" y="1906"/>
                    </a:lnTo>
                    <a:cubicBezTo>
                      <a:pt x="3091" y="1888"/>
                      <a:pt x="3030" y="1870"/>
                      <a:pt x="2980" y="1870"/>
                    </a:cubicBezTo>
                    <a:cubicBezTo>
                      <a:pt x="2937" y="1870"/>
                      <a:pt x="2902" y="1883"/>
                      <a:pt x="2918" y="1921"/>
                    </a:cubicBezTo>
                    <a:cubicBezTo>
                      <a:pt x="2942" y="1969"/>
                      <a:pt x="3120" y="1933"/>
                      <a:pt x="3144" y="1992"/>
                    </a:cubicBezTo>
                    <a:lnTo>
                      <a:pt x="2989" y="1992"/>
                    </a:lnTo>
                    <a:cubicBezTo>
                      <a:pt x="2906" y="1992"/>
                      <a:pt x="2846" y="1969"/>
                      <a:pt x="2787" y="1921"/>
                    </a:cubicBezTo>
                    <a:lnTo>
                      <a:pt x="2787" y="1921"/>
                    </a:lnTo>
                    <a:cubicBezTo>
                      <a:pt x="2858" y="2016"/>
                      <a:pt x="2739" y="2052"/>
                      <a:pt x="2739" y="2135"/>
                    </a:cubicBezTo>
                    <a:cubicBezTo>
                      <a:pt x="2714" y="2155"/>
                      <a:pt x="2698" y="2165"/>
                      <a:pt x="2684" y="2165"/>
                    </a:cubicBezTo>
                    <a:cubicBezTo>
                      <a:pt x="2666" y="2165"/>
                      <a:pt x="2653" y="2146"/>
                      <a:pt x="2632" y="2111"/>
                    </a:cubicBezTo>
                    <a:cubicBezTo>
                      <a:pt x="2619" y="2099"/>
                      <a:pt x="2608" y="2094"/>
                      <a:pt x="2598" y="2094"/>
                    </a:cubicBezTo>
                    <a:cubicBezTo>
                      <a:pt x="2579" y="2094"/>
                      <a:pt x="2563" y="2110"/>
                      <a:pt x="2547" y="2110"/>
                    </a:cubicBezTo>
                    <a:cubicBezTo>
                      <a:pt x="2541" y="2110"/>
                      <a:pt x="2535" y="2108"/>
                      <a:pt x="2528" y="2102"/>
                    </a:cubicBezTo>
                    <a:lnTo>
                      <a:pt x="2528" y="2102"/>
                    </a:lnTo>
                    <a:lnTo>
                      <a:pt x="2680" y="2242"/>
                    </a:lnTo>
                    <a:cubicBezTo>
                      <a:pt x="2668" y="2252"/>
                      <a:pt x="2653" y="2256"/>
                      <a:pt x="2636" y="2256"/>
                    </a:cubicBezTo>
                    <a:cubicBezTo>
                      <a:pt x="2577" y="2256"/>
                      <a:pt x="2502" y="2206"/>
                      <a:pt x="2491" y="2206"/>
                    </a:cubicBezTo>
                    <a:cubicBezTo>
                      <a:pt x="2490" y="2206"/>
                      <a:pt x="2489" y="2206"/>
                      <a:pt x="2489" y="2207"/>
                    </a:cubicBezTo>
                    <a:cubicBezTo>
                      <a:pt x="2477" y="2254"/>
                      <a:pt x="2501" y="2385"/>
                      <a:pt x="2418" y="2385"/>
                    </a:cubicBezTo>
                    <a:cubicBezTo>
                      <a:pt x="2335" y="2385"/>
                      <a:pt x="2156" y="2457"/>
                      <a:pt x="2204" y="2564"/>
                    </a:cubicBezTo>
                    <a:cubicBezTo>
                      <a:pt x="2227" y="2612"/>
                      <a:pt x="2108" y="2647"/>
                      <a:pt x="2120" y="2707"/>
                    </a:cubicBezTo>
                    <a:cubicBezTo>
                      <a:pt x="2129" y="2752"/>
                      <a:pt x="2116" y="2765"/>
                      <a:pt x="2094" y="2765"/>
                    </a:cubicBezTo>
                    <a:cubicBezTo>
                      <a:pt x="2067" y="2765"/>
                      <a:pt x="2028" y="2747"/>
                      <a:pt x="2000" y="2747"/>
                    </a:cubicBezTo>
                    <a:cubicBezTo>
                      <a:pt x="1991" y="2747"/>
                      <a:pt x="1983" y="2749"/>
                      <a:pt x="1977" y="2754"/>
                    </a:cubicBezTo>
                    <a:cubicBezTo>
                      <a:pt x="1930" y="2778"/>
                      <a:pt x="1965" y="2838"/>
                      <a:pt x="1918" y="2873"/>
                    </a:cubicBezTo>
                    <a:cubicBezTo>
                      <a:pt x="1903" y="2888"/>
                      <a:pt x="1892" y="2895"/>
                      <a:pt x="1883" y="2895"/>
                    </a:cubicBezTo>
                    <a:cubicBezTo>
                      <a:pt x="1870" y="2895"/>
                      <a:pt x="1860" y="2882"/>
                      <a:pt x="1846" y="2862"/>
                    </a:cubicBezTo>
                    <a:cubicBezTo>
                      <a:pt x="1843" y="2856"/>
                      <a:pt x="1839" y="2854"/>
                      <a:pt x="1835" y="2854"/>
                    </a:cubicBezTo>
                    <a:cubicBezTo>
                      <a:pt x="1816" y="2854"/>
                      <a:pt x="1799" y="2923"/>
                      <a:pt x="1799" y="2933"/>
                    </a:cubicBezTo>
                    <a:cubicBezTo>
                      <a:pt x="1799" y="2981"/>
                      <a:pt x="1775" y="2981"/>
                      <a:pt x="1751" y="2993"/>
                    </a:cubicBezTo>
                    <a:cubicBezTo>
                      <a:pt x="1697" y="3025"/>
                      <a:pt x="1905" y="3115"/>
                      <a:pt x="1816" y="3115"/>
                    </a:cubicBezTo>
                    <a:cubicBezTo>
                      <a:pt x="1806" y="3115"/>
                      <a:pt x="1792" y="3114"/>
                      <a:pt x="1775" y="3112"/>
                    </a:cubicBezTo>
                    <a:cubicBezTo>
                      <a:pt x="1765" y="3109"/>
                      <a:pt x="1755" y="3108"/>
                      <a:pt x="1745" y="3108"/>
                    </a:cubicBezTo>
                    <a:cubicBezTo>
                      <a:pt x="1666" y="3108"/>
                      <a:pt x="1612" y="3192"/>
                      <a:pt x="1644" y="3266"/>
                    </a:cubicBezTo>
                    <a:cubicBezTo>
                      <a:pt x="1662" y="3340"/>
                      <a:pt x="1659" y="3385"/>
                      <a:pt x="1596" y="3385"/>
                    </a:cubicBezTo>
                    <a:cubicBezTo>
                      <a:pt x="1578" y="3385"/>
                      <a:pt x="1554" y="3382"/>
                      <a:pt x="1525" y="3374"/>
                    </a:cubicBezTo>
                    <a:cubicBezTo>
                      <a:pt x="1521" y="3372"/>
                      <a:pt x="1517" y="3372"/>
                      <a:pt x="1514" y="3372"/>
                    </a:cubicBezTo>
                    <a:cubicBezTo>
                      <a:pt x="1458" y="3372"/>
                      <a:pt x="1472" y="3541"/>
                      <a:pt x="1412" y="3541"/>
                    </a:cubicBezTo>
                    <a:cubicBezTo>
                      <a:pt x="1410" y="3541"/>
                      <a:pt x="1408" y="3541"/>
                      <a:pt x="1406" y="3540"/>
                    </a:cubicBezTo>
                    <a:lnTo>
                      <a:pt x="1406" y="3540"/>
                    </a:lnTo>
                    <a:cubicBezTo>
                      <a:pt x="1454" y="3550"/>
                      <a:pt x="1471" y="3730"/>
                      <a:pt x="1432" y="3730"/>
                    </a:cubicBezTo>
                    <a:cubicBezTo>
                      <a:pt x="1422" y="3730"/>
                      <a:pt x="1410" y="3720"/>
                      <a:pt x="1394" y="3695"/>
                    </a:cubicBezTo>
                    <a:cubicBezTo>
                      <a:pt x="1366" y="3677"/>
                      <a:pt x="1346" y="3670"/>
                      <a:pt x="1331" y="3670"/>
                    </a:cubicBezTo>
                    <a:cubicBezTo>
                      <a:pt x="1280" y="3670"/>
                      <a:pt x="1305" y="3767"/>
                      <a:pt x="1287" y="3814"/>
                    </a:cubicBezTo>
                    <a:cubicBezTo>
                      <a:pt x="1275" y="3862"/>
                      <a:pt x="1251" y="3897"/>
                      <a:pt x="1215" y="3921"/>
                    </a:cubicBezTo>
                    <a:cubicBezTo>
                      <a:pt x="1210" y="3924"/>
                      <a:pt x="1205" y="3925"/>
                      <a:pt x="1201" y="3925"/>
                    </a:cubicBezTo>
                    <a:cubicBezTo>
                      <a:pt x="1193" y="3925"/>
                      <a:pt x="1186" y="3922"/>
                      <a:pt x="1179" y="3922"/>
                    </a:cubicBezTo>
                    <a:cubicBezTo>
                      <a:pt x="1172" y="3922"/>
                      <a:pt x="1165" y="3924"/>
                      <a:pt x="1156" y="3933"/>
                    </a:cubicBezTo>
                    <a:cubicBezTo>
                      <a:pt x="1133" y="3956"/>
                      <a:pt x="1077" y="4101"/>
                      <a:pt x="1126" y="4133"/>
                    </a:cubicBezTo>
                    <a:lnTo>
                      <a:pt x="1126" y="4133"/>
                    </a:lnTo>
                    <a:cubicBezTo>
                      <a:pt x="1100" y="4119"/>
                      <a:pt x="1074" y="4103"/>
                      <a:pt x="1049" y="4103"/>
                    </a:cubicBezTo>
                    <a:cubicBezTo>
                      <a:pt x="1032" y="4103"/>
                      <a:pt x="1015" y="4111"/>
                      <a:pt x="1001" y="4136"/>
                    </a:cubicBezTo>
                    <a:cubicBezTo>
                      <a:pt x="968" y="4180"/>
                      <a:pt x="1017" y="4256"/>
                      <a:pt x="976" y="4256"/>
                    </a:cubicBezTo>
                    <a:cubicBezTo>
                      <a:pt x="973" y="4256"/>
                      <a:pt x="969" y="4255"/>
                      <a:pt x="965" y="4255"/>
                    </a:cubicBezTo>
                    <a:lnTo>
                      <a:pt x="965" y="4255"/>
                    </a:lnTo>
                    <a:cubicBezTo>
                      <a:pt x="965" y="4255"/>
                      <a:pt x="965" y="4302"/>
                      <a:pt x="989" y="4314"/>
                    </a:cubicBezTo>
                    <a:cubicBezTo>
                      <a:pt x="1001" y="4326"/>
                      <a:pt x="977" y="4350"/>
                      <a:pt x="965" y="4350"/>
                    </a:cubicBezTo>
                    <a:cubicBezTo>
                      <a:pt x="907" y="4396"/>
                      <a:pt x="815" y="4465"/>
                      <a:pt x="932" y="4524"/>
                    </a:cubicBezTo>
                    <a:lnTo>
                      <a:pt x="932" y="4524"/>
                    </a:lnTo>
                    <a:cubicBezTo>
                      <a:pt x="912" y="4515"/>
                      <a:pt x="874" y="4499"/>
                      <a:pt x="851" y="4499"/>
                    </a:cubicBezTo>
                    <a:cubicBezTo>
                      <a:pt x="835" y="4499"/>
                      <a:pt x="826" y="4507"/>
                      <a:pt x="834" y="4528"/>
                    </a:cubicBezTo>
                    <a:cubicBezTo>
                      <a:pt x="858" y="4587"/>
                      <a:pt x="881" y="4588"/>
                      <a:pt x="848" y="4645"/>
                    </a:cubicBezTo>
                    <a:lnTo>
                      <a:pt x="848" y="4645"/>
                    </a:lnTo>
                    <a:cubicBezTo>
                      <a:pt x="860" y="4621"/>
                      <a:pt x="819" y="4597"/>
                      <a:pt x="781" y="4597"/>
                    </a:cubicBezTo>
                    <a:cubicBezTo>
                      <a:pt x="765" y="4597"/>
                      <a:pt x="750" y="4601"/>
                      <a:pt x="739" y="4612"/>
                    </a:cubicBezTo>
                    <a:cubicBezTo>
                      <a:pt x="715" y="4648"/>
                      <a:pt x="703" y="4695"/>
                      <a:pt x="703" y="4743"/>
                    </a:cubicBezTo>
                    <a:cubicBezTo>
                      <a:pt x="691" y="4826"/>
                      <a:pt x="703" y="4838"/>
                      <a:pt x="787" y="4874"/>
                    </a:cubicBezTo>
                    <a:cubicBezTo>
                      <a:pt x="751" y="4945"/>
                      <a:pt x="739" y="4921"/>
                      <a:pt x="680" y="4933"/>
                    </a:cubicBezTo>
                    <a:cubicBezTo>
                      <a:pt x="703" y="4957"/>
                      <a:pt x="739" y="4981"/>
                      <a:pt x="763" y="5005"/>
                    </a:cubicBezTo>
                    <a:cubicBezTo>
                      <a:pt x="691" y="4981"/>
                      <a:pt x="620" y="4969"/>
                      <a:pt x="549" y="4969"/>
                    </a:cubicBezTo>
                    <a:cubicBezTo>
                      <a:pt x="572" y="5017"/>
                      <a:pt x="596" y="5064"/>
                      <a:pt x="632" y="5112"/>
                    </a:cubicBezTo>
                    <a:cubicBezTo>
                      <a:pt x="691" y="5195"/>
                      <a:pt x="632" y="5267"/>
                      <a:pt x="572" y="5326"/>
                    </a:cubicBezTo>
                    <a:cubicBezTo>
                      <a:pt x="549" y="5362"/>
                      <a:pt x="453" y="5481"/>
                      <a:pt x="525" y="5517"/>
                    </a:cubicBezTo>
                    <a:cubicBezTo>
                      <a:pt x="596" y="5552"/>
                      <a:pt x="656" y="5552"/>
                      <a:pt x="715" y="5576"/>
                    </a:cubicBezTo>
                    <a:cubicBezTo>
                      <a:pt x="708" y="5595"/>
                      <a:pt x="691" y="5602"/>
                      <a:pt x="671" y="5602"/>
                    </a:cubicBezTo>
                    <a:cubicBezTo>
                      <a:pt x="630" y="5602"/>
                      <a:pt x="573" y="5572"/>
                      <a:pt x="549" y="5564"/>
                    </a:cubicBezTo>
                    <a:lnTo>
                      <a:pt x="549" y="5564"/>
                    </a:lnTo>
                    <a:cubicBezTo>
                      <a:pt x="591" y="5586"/>
                      <a:pt x="510" y="5626"/>
                      <a:pt x="467" y="5626"/>
                    </a:cubicBezTo>
                    <a:cubicBezTo>
                      <a:pt x="462" y="5626"/>
                      <a:pt x="457" y="5625"/>
                      <a:pt x="453" y="5624"/>
                    </a:cubicBezTo>
                    <a:cubicBezTo>
                      <a:pt x="430" y="5618"/>
                      <a:pt x="406" y="5612"/>
                      <a:pt x="386" y="5612"/>
                    </a:cubicBezTo>
                    <a:cubicBezTo>
                      <a:pt x="367" y="5612"/>
                      <a:pt x="352" y="5618"/>
                      <a:pt x="346" y="5636"/>
                    </a:cubicBezTo>
                    <a:lnTo>
                      <a:pt x="549" y="5707"/>
                    </a:lnTo>
                    <a:cubicBezTo>
                      <a:pt x="541" y="5705"/>
                      <a:pt x="533" y="5703"/>
                      <a:pt x="526" y="5703"/>
                    </a:cubicBezTo>
                    <a:cubicBezTo>
                      <a:pt x="431" y="5703"/>
                      <a:pt x="369" y="5902"/>
                      <a:pt x="358" y="5957"/>
                    </a:cubicBezTo>
                    <a:cubicBezTo>
                      <a:pt x="364" y="5939"/>
                      <a:pt x="382" y="5933"/>
                      <a:pt x="403" y="5933"/>
                    </a:cubicBezTo>
                    <a:cubicBezTo>
                      <a:pt x="424" y="5933"/>
                      <a:pt x="447" y="5939"/>
                      <a:pt x="465" y="5945"/>
                    </a:cubicBezTo>
                    <a:cubicBezTo>
                      <a:pt x="430" y="6029"/>
                      <a:pt x="239" y="6017"/>
                      <a:pt x="310" y="6136"/>
                    </a:cubicBezTo>
                    <a:cubicBezTo>
                      <a:pt x="322" y="6147"/>
                      <a:pt x="396" y="6232"/>
                      <a:pt x="345" y="6232"/>
                    </a:cubicBezTo>
                    <a:cubicBezTo>
                      <a:pt x="342" y="6232"/>
                      <a:pt x="338" y="6232"/>
                      <a:pt x="334" y="6231"/>
                    </a:cubicBezTo>
                    <a:cubicBezTo>
                      <a:pt x="317" y="6231"/>
                      <a:pt x="267" y="6186"/>
                      <a:pt x="237" y="6186"/>
                    </a:cubicBezTo>
                    <a:cubicBezTo>
                      <a:pt x="226" y="6186"/>
                      <a:pt x="218" y="6192"/>
                      <a:pt x="215" y="6207"/>
                    </a:cubicBezTo>
                    <a:cubicBezTo>
                      <a:pt x="215" y="6279"/>
                      <a:pt x="263" y="6314"/>
                      <a:pt x="215" y="6398"/>
                    </a:cubicBezTo>
                    <a:cubicBezTo>
                      <a:pt x="191" y="6445"/>
                      <a:pt x="156" y="6505"/>
                      <a:pt x="144" y="6564"/>
                    </a:cubicBezTo>
                    <a:cubicBezTo>
                      <a:pt x="136" y="6619"/>
                      <a:pt x="175" y="6669"/>
                      <a:pt x="209" y="6669"/>
                    </a:cubicBezTo>
                    <a:cubicBezTo>
                      <a:pt x="227" y="6669"/>
                      <a:pt x="243" y="6656"/>
                      <a:pt x="251" y="6624"/>
                    </a:cubicBezTo>
                    <a:lnTo>
                      <a:pt x="251" y="6624"/>
                    </a:lnTo>
                    <a:cubicBezTo>
                      <a:pt x="251" y="6672"/>
                      <a:pt x="239" y="6707"/>
                      <a:pt x="215" y="6755"/>
                    </a:cubicBezTo>
                    <a:cubicBezTo>
                      <a:pt x="203" y="6791"/>
                      <a:pt x="168" y="6803"/>
                      <a:pt x="132" y="6838"/>
                    </a:cubicBezTo>
                    <a:cubicBezTo>
                      <a:pt x="108" y="6862"/>
                      <a:pt x="132" y="6886"/>
                      <a:pt x="132" y="6910"/>
                    </a:cubicBezTo>
                    <a:cubicBezTo>
                      <a:pt x="156" y="6957"/>
                      <a:pt x="191" y="6945"/>
                      <a:pt x="239" y="6957"/>
                    </a:cubicBezTo>
                    <a:cubicBezTo>
                      <a:pt x="225" y="6928"/>
                      <a:pt x="228" y="6913"/>
                      <a:pt x="240" y="6913"/>
                    </a:cubicBezTo>
                    <a:cubicBezTo>
                      <a:pt x="248" y="6913"/>
                      <a:pt x="261" y="6919"/>
                      <a:pt x="275" y="6934"/>
                    </a:cubicBezTo>
                    <a:cubicBezTo>
                      <a:pt x="299" y="6957"/>
                      <a:pt x="310" y="6993"/>
                      <a:pt x="299" y="7029"/>
                    </a:cubicBezTo>
                    <a:cubicBezTo>
                      <a:pt x="291" y="7044"/>
                      <a:pt x="280" y="7049"/>
                      <a:pt x="268" y="7049"/>
                    </a:cubicBezTo>
                    <a:cubicBezTo>
                      <a:pt x="236" y="7049"/>
                      <a:pt x="193" y="7014"/>
                      <a:pt x="167" y="7014"/>
                    </a:cubicBezTo>
                    <a:cubicBezTo>
                      <a:pt x="155" y="7014"/>
                      <a:pt x="147" y="7021"/>
                      <a:pt x="144" y="7041"/>
                    </a:cubicBezTo>
                    <a:cubicBezTo>
                      <a:pt x="133" y="7073"/>
                      <a:pt x="162" y="7236"/>
                      <a:pt x="222" y="7236"/>
                    </a:cubicBezTo>
                    <a:cubicBezTo>
                      <a:pt x="227" y="7236"/>
                      <a:pt x="233" y="7234"/>
                      <a:pt x="239" y="7231"/>
                    </a:cubicBezTo>
                    <a:cubicBezTo>
                      <a:pt x="270" y="7206"/>
                      <a:pt x="285" y="7191"/>
                      <a:pt x="299" y="7191"/>
                    </a:cubicBezTo>
                    <a:cubicBezTo>
                      <a:pt x="312" y="7191"/>
                      <a:pt x="324" y="7203"/>
                      <a:pt x="346" y="7231"/>
                    </a:cubicBezTo>
                    <a:cubicBezTo>
                      <a:pt x="394" y="7279"/>
                      <a:pt x="394" y="7303"/>
                      <a:pt x="358" y="7338"/>
                    </a:cubicBezTo>
                    <a:cubicBezTo>
                      <a:pt x="353" y="7342"/>
                      <a:pt x="344" y="7343"/>
                      <a:pt x="333" y="7343"/>
                    </a:cubicBezTo>
                    <a:cubicBezTo>
                      <a:pt x="278" y="7343"/>
                      <a:pt x="167" y="7310"/>
                      <a:pt x="124" y="7310"/>
                    </a:cubicBezTo>
                    <a:cubicBezTo>
                      <a:pt x="116" y="7310"/>
                      <a:pt x="110" y="7311"/>
                      <a:pt x="108" y="7315"/>
                    </a:cubicBezTo>
                    <a:cubicBezTo>
                      <a:pt x="96" y="7350"/>
                      <a:pt x="96" y="7398"/>
                      <a:pt x="120" y="7434"/>
                    </a:cubicBezTo>
                    <a:cubicBezTo>
                      <a:pt x="144" y="7481"/>
                      <a:pt x="203" y="7445"/>
                      <a:pt x="227" y="7493"/>
                    </a:cubicBezTo>
                    <a:cubicBezTo>
                      <a:pt x="287" y="7565"/>
                      <a:pt x="84" y="7529"/>
                      <a:pt x="120" y="7600"/>
                    </a:cubicBezTo>
                    <a:cubicBezTo>
                      <a:pt x="140" y="7634"/>
                      <a:pt x="169" y="7661"/>
                      <a:pt x="203" y="7675"/>
                    </a:cubicBezTo>
                    <a:lnTo>
                      <a:pt x="203" y="7675"/>
                    </a:lnTo>
                    <a:cubicBezTo>
                      <a:pt x="178" y="7675"/>
                      <a:pt x="154" y="7678"/>
                      <a:pt x="132" y="7684"/>
                    </a:cubicBezTo>
                    <a:cubicBezTo>
                      <a:pt x="72" y="7719"/>
                      <a:pt x="1" y="7803"/>
                      <a:pt x="25" y="7850"/>
                    </a:cubicBezTo>
                    <a:cubicBezTo>
                      <a:pt x="27" y="7854"/>
                      <a:pt x="30" y="7856"/>
                      <a:pt x="35" y="7856"/>
                    </a:cubicBezTo>
                    <a:cubicBezTo>
                      <a:pt x="50" y="7856"/>
                      <a:pt x="76" y="7839"/>
                      <a:pt x="97" y="7839"/>
                    </a:cubicBezTo>
                    <a:cubicBezTo>
                      <a:pt x="106" y="7839"/>
                      <a:pt x="114" y="7842"/>
                      <a:pt x="120" y="7850"/>
                    </a:cubicBezTo>
                    <a:cubicBezTo>
                      <a:pt x="144" y="7898"/>
                      <a:pt x="144" y="7934"/>
                      <a:pt x="120" y="7969"/>
                    </a:cubicBezTo>
                    <a:cubicBezTo>
                      <a:pt x="108" y="8017"/>
                      <a:pt x="60" y="8053"/>
                      <a:pt x="60" y="8088"/>
                    </a:cubicBezTo>
                    <a:cubicBezTo>
                      <a:pt x="72" y="8124"/>
                      <a:pt x="179" y="8136"/>
                      <a:pt x="144" y="8196"/>
                    </a:cubicBezTo>
                    <a:cubicBezTo>
                      <a:pt x="132" y="8231"/>
                      <a:pt x="13" y="8243"/>
                      <a:pt x="60" y="8279"/>
                    </a:cubicBezTo>
                    <a:cubicBezTo>
                      <a:pt x="108" y="8327"/>
                      <a:pt x="215" y="8315"/>
                      <a:pt x="215" y="8398"/>
                    </a:cubicBezTo>
                    <a:lnTo>
                      <a:pt x="156" y="8398"/>
                    </a:lnTo>
                    <a:cubicBezTo>
                      <a:pt x="149" y="8401"/>
                      <a:pt x="143" y="8403"/>
                      <a:pt x="138" y="8403"/>
                    </a:cubicBezTo>
                    <a:cubicBezTo>
                      <a:pt x="133" y="8403"/>
                      <a:pt x="129" y="8402"/>
                      <a:pt x="127" y="8400"/>
                    </a:cubicBezTo>
                    <a:lnTo>
                      <a:pt x="127" y="8400"/>
                    </a:lnTo>
                    <a:cubicBezTo>
                      <a:pt x="138" y="8436"/>
                      <a:pt x="159" y="8520"/>
                      <a:pt x="168" y="8529"/>
                    </a:cubicBezTo>
                    <a:cubicBezTo>
                      <a:pt x="168" y="8577"/>
                      <a:pt x="120" y="8600"/>
                      <a:pt x="132" y="8648"/>
                    </a:cubicBezTo>
                    <a:cubicBezTo>
                      <a:pt x="156" y="8684"/>
                      <a:pt x="179" y="8696"/>
                      <a:pt x="179" y="8743"/>
                    </a:cubicBezTo>
                    <a:cubicBezTo>
                      <a:pt x="191" y="8779"/>
                      <a:pt x="191" y="8827"/>
                      <a:pt x="168" y="8862"/>
                    </a:cubicBezTo>
                    <a:cubicBezTo>
                      <a:pt x="144" y="8934"/>
                      <a:pt x="251" y="8958"/>
                      <a:pt x="251" y="9017"/>
                    </a:cubicBezTo>
                    <a:cubicBezTo>
                      <a:pt x="263" y="9077"/>
                      <a:pt x="168" y="9112"/>
                      <a:pt x="168" y="9172"/>
                    </a:cubicBezTo>
                    <a:cubicBezTo>
                      <a:pt x="179" y="9243"/>
                      <a:pt x="263" y="9243"/>
                      <a:pt x="287" y="9279"/>
                    </a:cubicBezTo>
                    <a:cubicBezTo>
                      <a:pt x="310" y="9327"/>
                      <a:pt x="168" y="9350"/>
                      <a:pt x="120" y="9362"/>
                    </a:cubicBezTo>
                    <a:cubicBezTo>
                      <a:pt x="168" y="9398"/>
                      <a:pt x="227" y="9422"/>
                      <a:pt x="275" y="9446"/>
                    </a:cubicBezTo>
                    <a:cubicBezTo>
                      <a:pt x="406" y="9481"/>
                      <a:pt x="299" y="9505"/>
                      <a:pt x="215" y="9529"/>
                    </a:cubicBezTo>
                    <a:cubicBezTo>
                      <a:pt x="223" y="9528"/>
                      <a:pt x="229" y="9527"/>
                      <a:pt x="236" y="9527"/>
                    </a:cubicBezTo>
                    <a:cubicBezTo>
                      <a:pt x="326" y="9527"/>
                      <a:pt x="295" y="9673"/>
                      <a:pt x="373" y="9673"/>
                    </a:cubicBezTo>
                    <a:cubicBezTo>
                      <a:pt x="376" y="9673"/>
                      <a:pt x="379" y="9672"/>
                      <a:pt x="382" y="9672"/>
                    </a:cubicBezTo>
                    <a:lnTo>
                      <a:pt x="382" y="9672"/>
                    </a:lnTo>
                    <a:cubicBezTo>
                      <a:pt x="346" y="9708"/>
                      <a:pt x="322" y="9767"/>
                      <a:pt x="322" y="9827"/>
                    </a:cubicBezTo>
                    <a:cubicBezTo>
                      <a:pt x="335" y="9822"/>
                      <a:pt x="345" y="9819"/>
                      <a:pt x="352" y="9819"/>
                    </a:cubicBezTo>
                    <a:cubicBezTo>
                      <a:pt x="378" y="9819"/>
                      <a:pt x="373" y="9849"/>
                      <a:pt x="382" y="9886"/>
                    </a:cubicBezTo>
                    <a:cubicBezTo>
                      <a:pt x="394" y="9934"/>
                      <a:pt x="489" y="9958"/>
                      <a:pt x="501" y="10017"/>
                    </a:cubicBezTo>
                    <a:cubicBezTo>
                      <a:pt x="501" y="10029"/>
                      <a:pt x="322" y="10196"/>
                      <a:pt x="418" y="10208"/>
                    </a:cubicBezTo>
                    <a:cubicBezTo>
                      <a:pt x="443" y="10208"/>
                      <a:pt x="529" y="10147"/>
                      <a:pt x="559" y="10147"/>
                    </a:cubicBezTo>
                    <a:cubicBezTo>
                      <a:pt x="571" y="10147"/>
                      <a:pt x="574" y="10157"/>
                      <a:pt x="560" y="10184"/>
                    </a:cubicBezTo>
                    <a:cubicBezTo>
                      <a:pt x="537" y="10243"/>
                      <a:pt x="501" y="10255"/>
                      <a:pt x="572" y="10291"/>
                    </a:cubicBezTo>
                    <a:cubicBezTo>
                      <a:pt x="572" y="10291"/>
                      <a:pt x="656" y="10291"/>
                      <a:pt x="656" y="10303"/>
                    </a:cubicBezTo>
                    <a:cubicBezTo>
                      <a:pt x="638" y="10321"/>
                      <a:pt x="596" y="10321"/>
                      <a:pt x="557" y="10321"/>
                    </a:cubicBezTo>
                    <a:cubicBezTo>
                      <a:pt x="519" y="10321"/>
                      <a:pt x="483" y="10321"/>
                      <a:pt x="477" y="10339"/>
                    </a:cubicBezTo>
                    <a:cubicBezTo>
                      <a:pt x="453" y="10363"/>
                      <a:pt x="525" y="10363"/>
                      <a:pt x="525" y="10363"/>
                    </a:cubicBezTo>
                    <a:cubicBezTo>
                      <a:pt x="558" y="10384"/>
                      <a:pt x="560" y="10396"/>
                      <a:pt x="570" y="10426"/>
                    </a:cubicBezTo>
                    <a:lnTo>
                      <a:pt x="570" y="10426"/>
                    </a:lnTo>
                    <a:cubicBezTo>
                      <a:pt x="568" y="10424"/>
                      <a:pt x="565" y="10423"/>
                      <a:pt x="562" y="10423"/>
                    </a:cubicBezTo>
                    <a:cubicBezTo>
                      <a:pt x="552" y="10423"/>
                      <a:pt x="537" y="10430"/>
                      <a:pt x="523" y="10433"/>
                    </a:cubicBezTo>
                    <a:lnTo>
                      <a:pt x="523" y="10433"/>
                    </a:lnTo>
                    <a:cubicBezTo>
                      <a:pt x="546" y="10437"/>
                      <a:pt x="538" y="10496"/>
                      <a:pt x="549" y="10517"/>
                    </a:cubicBezTo>
                    <a:cubicBezTo>
                      <a:pt x="557" y="10517"/>
                      <a:pt x="570" y="10512"/>
                      <a:pt x="581" y="10512"/>
                    </a:cubicBezTo>
                    <a:cubicBezTo>
                      <a:pt x="587" y="10512"/>
                      <a:pt x="592" y="10513"/>
                      <a:pt x="596" y="10517"/>
                    </a:cubicBezTo>
                    <a:cubicBezTo>
                      <a:pt x="632" y="10553"/>
                      <a:pt x="656" y="10613"/>
                      <a:pt x="608" y="10636"/>
                    </a:cubicBezTo>
                    <a:cubicBezTo>
                      <a:pt x="563" y="10659"/>
                      <a:pt x="571" y="10768"/>
                      <a:pt x="634" y="10768"/>
                    </a:cubicBezTo>
                    <a:cubicBezTo>
                      <a:pt x="637" y="10768"/>
                      <a:pt x="640" y="10768"/>
                      <a:pt x="644" y="10767"/>
                    </a:cubicBezTo>
                    <a:cubicBezTo>
                      <a:pt x="664" y="10788"/>
                      <a:pt x="658" y="10870"/>
                      <a:pt x="702" y="10870"/>
                    </a:cubicBezTo>
                    <a:cubicBezTo>
                      <a:pt x="709" y="10870"/>
                      <a:pt x="717" y="10868"/>
                      <a:pt x="727" y="10863"/>
                    </a:cubicBezTo>
                    <a:lnTo>
                      <a:pt x="727" y="10863"/>
                    </a:lnTo>
                    <a:cubicBezTo>
                      <a:pt x="703" y="10982"/>
                      <a:pt x="644" y="11244"/>
                      <a:pt x="834" y="11244"/>
                    </a:cubicBezTo>
                    <a:cubicBezTo>
                      <a:pt x="549" y="11363"/>
                      <a:pt x="989" y="11327"/>
                      <a:pt x="965" y="11398"/>
                    </a:cubicBezTo>
                    <a:cubicBezTo>
                      <a:pt x="930" y="11458"/>
                      <a:pt x="846" y="11517"/>
                      <a:pt x="941" y="11553"/>
                    </a:cubicBezTo>
                    <a:cubicBezTo>
                      <a:pt x="1013" y="11565"/>
                      <a:pt x="1084" y="11565"/>
                      <a:pt x="1156" y="11565"/>
                    </a:cubicBezTo>
                    <a:cubicBezTo>
                      <a:pt x="1120" y="11625"/>
                      <a:pt x="1037" y="11613"/>
                      <a:pt x="1096" y="11708"/>
                    </a:cubicBezTo>
                    <a:cubicBezTo>
                      <a:pt x="1107" y="11718"/>
                      <a:pt x="1116" y="11722"/>
                      <a:pt x="1126" y="11722"/>
                    </a:cubicBezTo>
                    <a:cubicBezTo>
                      <a:pt x="1147" y="11722"/>
                      <a:pt x="1167" y="11704"/>
                      <a:pt x="1188" y="11704"/>
                    </a:cubicBezTo>
                    <a:cubicBezTo>
                      <a:pt x="1200" y="11704"/>
                      <a:pt x="1213" y="11711"/>
                      <a:pt x="1227" y="11732"/>
                    </a:cubicBezTo>
                    <a:cubicBezTo>
                      <a:pt x="1180" y="11744"/>
                      <a:pt x="1072" y="11779"/>
                      <a:pt x="1072" y="11827"/>
                    </a:cubicBezTo>
                    <a:cubicBezTo>
                      <a:pt x="1072" y="11867"/>
                      <a:pt x="1106" y="11916"/>
                      <a:pt x="1145" y="11916"/>
                    </a:cubicBezTo>
                    <a:cubicBezTo>
                      <a:pt x="1153" y="11916"/>
                      <a:pt x="1160" y="11914"/>
                      <a:pt x="1168" y="11910"/>
                    </a:cubicBezTo>
                    <a:cubicBezTo>
                      <a:pt x="1171" y="11908"/>
                      <a:pt x="1174" y="11907"/>
                      <a:pt x="1178" y="11907"/>
                    </a:cubicBezTo>
                    <a:cubicBezTo>
                      <a:pt x="1216" y="11907"/>
                      <a:pt x="1276" y="12007"/>
                      <a:pt x="1287" y="12017"/>
                    </a:cubicBezTo>
                    <a:cubicBezTo>
                      <a:pt x="1299" y="12041"/>
                      <a:pt x="1382" y="12148"/>
                      <a:pt x="1346" y="12196"/>
                    </a:cubicBezTo>
                    <a:cubicBezTo>
                      <a:pt x="1311" y="12244"/>
                      <a:pt x="1287" y="12339"/>
                      <a:pt x="1370" y="12375"/>
                    </a:cubicBezTo>
                    <a:cubicBezTo>
                      <a:pt x="1381" y="12382"/>
                      <a:pt x="1392" y="12384"/>
                      <a:pt x="1404" y="12384"/>
                    </a:cubicBezTo>
                    <a:cubicBezTo>
                      <a:pt x="1417" y="12384"/>
                      <a:pt x="1431" y="12382"/>
                      <a:pt x="1444" y="12382"/>
                    </a:cubicBezTo>
                    <a:cubicBezTo>
                      <a:pt x="1460" y="12382"/>
                      <a:pt x="1475" y="12385"/>
                      <a:pt x="1489" y="12398"/>
                    </a:cubicBezTo>
                    <a:cubicBezTo>
                      <a:pt x="1525" y="12446"/>
                      <a:pt x="1549" y="12482"/>
                      <a:pt x="1549" y="12529"/>
                    </a:cubicBezTo>
                    <a:cubicBezTo>
                      <a:pt x="1549" y="12540"/>
                      <a:pt x="1618" y="12701"/>
                      <a:pt x="1639" y="12701"/>
                    </a:cubicBezTo>
                    <a:cubicBezTo>
                      <a:pt x="1641" y="12701"/>
                      <a:pt x="1643" y="12699"/>
                      <a:pt x="1644" y="12696"/>
                    </a:cubicBezTo>
                    <a:cubicBezTo>
                      <a:pt x="1659" y="12673"/>
                      <a:pt x="1673" y="12664"/>
                      <a:pt x="1685" y="12664"/>
                    </a:cubicBezTo>
                    <a:cubicBezTo>
                      <a:pt x="1731" y="12664"/>
                      <a:pt x="1759" y="12790"/>
                      <a:pt x="1787" y="12827"/>
                    </a:cubicBezTo>
                    <a:cubicBezTo>
                      <a:pt x="1811" y="12875"/>
                      <a:pt x="1834" y="12910"/>
                      <a:pt x="1870" y="12946"/>
                    </a:cubicBezTo>
                    <a:cubicBezTo>
                      <a:pt x="1886" y="12962"/>
                      <a:pt x="1895" y="12969"/>
                      <a:pt x="1901" y="12969"/>
                    </a:cubicBezTo>
                    <a:cubicBezTo>
                      <a:pt x="1908" y="12969"/>
                      <a:pt x="1911" y="12959"/>
                      <a:pt x="1918" y="12946"/>
                    </a:cubicBezTo>
                    <a:cubicBezTo>
                      <a:pt x="1919" y="12943"/>
                      <a:pt x="1921" y="12942"/>
                      <a:pt x="1923" y="12942"/>
                    </a:cubicBezTo>
                    <a:cubicBezTo>
                      <a:pt x="1935" y="12942"/>
                      <a:pt x="1955" y="13007"/>
                      <a:pt x="1965" y="13018"/>
                    </a:cubicBezTo>
                    <a:cubicBezTo>
                      <a:pt x="1989" y="13041"/>
                      <a:pt x="2013" y="13053"/>
                      <a:pt x="2037" y="13077"/>
                    </a:cubicBezTo>
                    <a:cubicBezTo>
                      <a:pt x="2073" y="13089"/>
                      <a:pt x="2192" y="13125"/>
                      <a:pt x="2144" y="13172"/>
                    </a:cubicBezTo>
                    <a:cubicBezTo>
                      <a:pt x="2096" y="13220"/>
                      <a:pt x="2144" y="13303"/>
                      <a:pt x="2192" y="13327"/>
                    </a:cubicBezTo>
                    <a:cubicBezTo>
                      <a:pt x="2197" y="13330"/>
                      <a:pt x="2202" y="13331"/>
                      <a:pt x="2207" y="13331"/>
                    </a:cubicBezTo>
                    <a:cubicBezTo>
                      <a:pt x="2231" y="13331"/>
                      <a:pt x="2245" y="13300"/>
                      <a:pt x="2265" y="13300"/>
                    </a:cubicBezTo>
                    <a:cubicBezTo>
                      <a:pt x="2274" y="13300"/>
                      <a:pt x="2284" y="13306"/>
                      <a:pt x="2297" y="13324"/>
                    </a:cubicBezTo>
                    <a:lnTo>
                      <a:pt x="2297" y="13324"/>
                    </a:lnTo>
                    <a:cubicBezTo>
                      <a:pt x="2301" y="13289"/>
                      <a:pt x="2302" y="13258"/>
                      <a:pt x="2299" y="13244"/>
                    </a:cubicBezTo>
                    <a:lnTo>
                      <a:pt x="2287" y="13244"/>
                    </a:lnTo>
                    <a:cubicBezTo>
                      <a:pt x="2275" y="13184"/>
                      <a:pt x="2192" y="13149"/>
                      <a:pt x="2251" y="13089"/>
                    </a:cubicBezTo>
                    <a:cubicBezTo>
                      <a:pt x="2239" y="13053"/>
                      <a:pt x="2144" y="13018"/>
                      <a:pt x="2204" y="12970"/>
                    </a:cubicBezTo>
                    <a:lnTo>
                      <a:pt x="2204" y="12970"/>
                    </a:lnTo>
                    <a:cubicBezTo>
                      <a:pt x="2172" y="12980"/>
                      <a:pt x="2123" y="13072"/>
                      <a:pt x="2088" y="13072"/>
                    </a:cubicBezTo>
                    <a:cubicBezTo>
                      <a:pt x="2082" y="13072"/>
                      <a:pt x="2077" y="13070"/>
                      <a:pt x="2073" y="13065"/>
                    </a:cubicBezTo>
                    <a:cubicBezTo>
                      <a:pt x="2037" y="13018"/>
                      <a:pt x="2084" y="12887"/>
                      <a:pt x="2025" y="12875"/>
                    </a:cubicBezTo>
                    <a:cubicBezTo>
                      <a:pt x="2013" y="12875"/>
                      <a:pt x="1989" y="12910"/>
                      <a:pt x="1977" y="12922"/>
                    </a:cubicBezTo>
                    <a:cubicBezTo>
                      <a:pt x="1968" y="12932"/>
                      <a:pt x="1959" y="12935"/>
                      <a:pt x="1950" y="12935"/>
                    </a:cubicBezTo>
                    <a:cubicBezTo>
                      <a:pt x="1925" y="12935"/>
                      <a:pt x="1903" y="12904"/>
                      <a:pt x="1894" y="12887"/>
                    </a:cubicBezTo>
                    <a:cubicBezTo>
                      <a:pt x="1870" y="12863"/>
                      <a:pt x="1834" y="12768"/>
                      <a:pt x="1906" y="12756"/>
                    </a:cubicBezTo>
                    <a:cubicBezTo>
                      <a:pt x="1910" y="12755"/>
                      <a:pt x="1914" y="12755"/>
                      <a:pt x="1917" y="12755"/>
                    </a:cubicBezTo>
                    <a:cubicBezTo>
                      <a:pt x="1967" y="12755"/>
                      <a:pt x="2015" y="12804"/>
                      <a:pt x="2051" y="12804"/>
                    </a:cubicBezTo>
                    <a:cubicBezTo>
                      <a:pt x="2064" y="12804"/>
                      <a:pt x="2075" y="12798"/>
                      <a:pt x="2084" y="12779"/>
                    </a:cubicBezTo>
                    <a:cubicBezTo>
                      <a:pt x="2124" y="12721"/>
                      <a:pt x="2098" y="12678"/>
                      <a:pt x="2048" y="12678"/>
                    </a:cubicBezTo>
                    <a:cubicBezTo>
                      <a:pt x="2038" y="12678"/>
                      <a:pt x="2026" y="12680"/>
                      <a:pt x="2013" y="12684"/>
                    </a:cubicBezTo>
                    <a:cubicBezTo>
                      <a:pt x="2005" y="12687"/>
                      <a:pt x="1998" y="12688"/>
                      <a:pt x="1990" y="12688"/>
                    </a:cubicBezTo>
                    <a:cubicBezTo>
                      <a:pt x="1914" y="12688"/>
                      <a:pt x="1842" y="12559"/>
                      <a:pt x="1870" y="12488"/>
                    </a:cubicBezTo>
                    <a:lnTo>
                      <a:pt x="1870" y="12488"/>
                    </a:lnTo>
                    <a:cubicBezTo>
                      <a:pt x="1853" y="12506"/>
                      <a:pt x="1830" y="12523"/>
                      <a:pt x="1813" y="12523"/>
                    </a:cubicBezTo>
                    <a:cubicBezTo>
                      <a:pt x="1807" y="12523"/>
                      <a:pt x="1803" y="12521"/>
                      <a:pt x="1799" y="12518"/>
                    </a:cubicBezTo>
                    <a:cubicBezTo>
                      <a:pt x="1780" y="12499"/>
                      <a:pt x="1747" y="12459"/>
                      <a:pt x="1711" y="12459"/>
                    </a:cubicBezTo>
                    <a:cubicBezTo>
                      <a:pt x="1701" y="12459"/>
                      <a:pt x="1690" y="12462"/>
                      <a:pt x="1680" y="12470"/>
                    </a:cubicBezTo>
                    <a:cubicBezTo>
                      <a:pt x="1775" y="12398"/>
                      <a:pt x="1596" y="12137"/>
                      <a:pt x="1561" y="12077"/>
                    </a:cubicBezTo>
                    <a:cubicBezTo>
                      <a:pt x="1477" y="11970"/>
                      <a:pt x="1358" y="11898"/>
                      <a:pt x="1239" y="11886"/>
                    </a:cubicBezTo>
                    <a:cubicBezTo>
                      <a:pt x="1246" y="11886"/>
                      <a:pt x="1296" y="11894"/>
                      <a:pt x="1339" y="11894"/>
                    </a:cubicBezTo>
                    <a:cubicBezTo>
                      <a:pt x="1372" y="11894"/>
                      <a:pt x="1401" y="11890"/>
                      <a:pt x="1406" y="11875"/>
                    </a:cubicBezTo>
                    <a:lnTo>
                      <a:pt x="1370" y="11827"/>
                    </a:lnTo>
                    <a:cubicBezTo>
                      <a:pt x="1358" y="11815"/>
                      <a:pt x="1370" y="11827"/>
                      <a:pt x="1382" y="11803"/>
                    </a:cubicBezTo>
                    <a:cubicBezTo>
                      <a:pt x="1401" y="11774"/>
                      <a:pt x="1421" y="11722"/>
                      <a:pt x="1383" y="11722"/>
                    </a:cubicBezTo>
                    <a:cubicBezTo>
                      <a:pt x="1374" y="11722"/>
                      <a:pt x="1362" y="11725"/>
                      <a:pt x="1346" y="11732"/>
                    </a:cubicBezTo>
                    <a:cubicBezTo>
                      <a:pt x="1319" y="11745"/>
                      <a:pt x="1299" y="11759"/>
                      <a:pt x="1283" y="11759"/>
                    </a:cubicBezTo>
                    <a:cubicBezTo>
                      <a:pt x="1271" y="11759"/>
                      <a:pt x="1261" y="11752"/>
                      <a:pt x="1251" y="11732"/>
                    </a:cubicBezTo>
                    <a:cubicBezTo>
                      <a:pt x="1227" y="11708"/>
                      <a:pt x="1215" y="11684"/>
                      <a:pt x="1203" y="11648"/>
                    </a:cubicBezTo>
                    <a:cubicBezTo>
                      <a:pt x="1203" y="11625"/>
                      <a:pt x="1239" y="11613"/>
                      <a:pt x="1227" y="11601"/>
                    </a:cubicBezTo>
                    <a:lnTo>
                      <a:pt x="1168" y="11470"/>
                    </a:lnTo>
                    <a:cubicBezTo>
                      <a:pt x="1158" y="11447"/>
                      <a:pt x="1141" y="11439"/>
                      <a:pt x="1122" y="11439"/>
                    </a:cubicBezTo>
                    <a:cubicBezTo>
                      <a:pt x="1071" y="11439"/>
                      <a:pt x="1004" y="11500"/>
                      <a:pt x="1013" y="11517"/>
                    </a:cubicBezTo>
                    <a:cubicBezTo>
                      <a:pt x="989" y="11470"/>
                      <a:pt x="1084" y="11315"/>
                      <a:pt x="1096" y="11267"/>
                    </a:cubicBezTo>
                    <a:cubicBezTo>
                      <a:pt x="1096" y="11238"/>
                      <a:pt x="1096" y="11212"/>
                      <a:pt x="1085" y="11212"/>
                    </a:cubicBezTo>
                    <a:cubicBezTo>
                      <a:pt x="1078" y="11212"/>
                      <a:pt x="1066" y="11221"/>
                      <a:pt x="1049" y="11244"/>
                    </a:cubicBezTo>
                    <a:cubicBezTo>
                      <a:pt x="1041" y="11275"/>
                      <a:pt x="1006" y="11323"/>
                      <a:pt x="984" y="11323"/>
                    </a:cubicBezTo>
                    <a:cubicBezTo>
                      <a:pt x="973" y="11323"/>
                      <a:pt x="965" y="11311"/>
                      <a:pt x="965" y="11279"/>
                    </a:cubicBezTo>
                    <a:cubicBezTo>
                      <a:pt x="965" y="11232"/>
                      <a:pt x="977" y="11172"/>
                      <a:pt x="1001" y="11125"/>
                    </a:cubicBezTo>
                    <a:cubicBezTo>
                      <a:pt x="1001" y="11125"/>
                      <a:pt x="1025" y="11089"/>
                      <a:pt x="1013" y="11077"/>
                    </a:cubicBezTo>
                    <a:lnTo>
                      <a:pt x="1013" y="11077"/>
                    </a:lnTo>
                    <a:cubicBezTo>
                      <a:pt x="1013" y="11089"/>
                      <a:pt x="930" y="11148"/>
                      <a:pt x="906" y="11148"/>
                    </a:cubicBezTo>
                    <a:cubicBezTo>
                      <a:pt x="882" y="11148"/>
                      <a:pt x="953" y="11005"/>
                      <a:pt x="965" y="10994"/>
                    </a:cubicBezTo>
                    <a:cubicBezTo>
                      <a:pt x="991" y="10943"/>
                      <a:pt x="995" y="10924"/>
                      <a:pt x="987" y="10924"/>
                    </a:cubicBezTo>
                    <a:cubicBezTo>
                      <a:pt x="966" y="10924"/>
                      <a:pt x="855" y="11065"/>
                      <a:pt x="846" y="11065"/>
                    </a:cubicBezTo>
                    <a:cubicBezTo>
                      <a:pt x="814" y="11054"/>
                      <a:pt x="909" y="10905"/>
                      <a:pt x="864" y="10905"/>
                    </a:cubicBezTo>
                    <a:cubicBezTo>
                      <a:pt x="860" y="10905"/>
                      <a:pt x="854" y="10907"/>
                      <a:pt x="846" y="10910"/>
                    </a:cubicBezTo>
                    <a:cubicBezTo>
                      <a:pt x="930" y="10874"/>
                      <a:pt x="799" y="10613"/>
                      <a:pt x="787" y="10553"/>
                    </a:cubicBezTo>
                    <a:cubicBezTo>
                      <a:pt x="751" y="10493"/>
                      <a:pt x="715" y="10446"/>
                      <a:pt x="680" y="10398"/>
                    </a:cubicBezTo>
                    <a:cubicBezTo>
                      <a:pt x="656" y="10363"/>
                      <a:pt x="727" y="10303"/>
                      <a:pt x="680" y="10279"/>
                    </a:cubicBezTo>
                    <a:cubicBezTo>
                      <a:pt x="644" y="10255"/>
                      <a:pt x="572" y="10243"/>
                      <a:pt x="560" y="10220"/>
                    </a:cubicBezTo>
                    <a:lnTo>
                      <a:pt x="560" y="10220"/>
                    </a:lnTo>
                    <a:cubicBezTo>
                      <a:pt x="561" y="10220"/>
                      <a:pt x="635" y="10230"/>
                      <a:pt x="687" y="10230"/>
                    </a:cubicBezTo>
                    <a:cubicBezTo>
                      <a:pt x="731" y="10230"/>
                      <a:pt x="759" y="10223"/>
                      <a:pt x="715" y="10196"/>
                    </a:cubicBezTo>
                    <a:cubicBezTo>
                      <a:pt x="672" y="10163"/>
                      <a:pt x="668" y="10111"/>
                      <a:pt x="614" y="10111"/>
                    </a:cubicBezTo>
                    <a:cubicBezTo>
                      <a:pt x="608" y="10111"/>
                      <a:pt x="603" y="10111"/>
                      <a:pt x="596" y="10112"/>
                    </a:cubicBezTo>
                    <a:cubicBezTo>
                      <a:pt x="591" y="10113"/>
                      <a:pt x="587" y="10114"/>
                      <a:pt x="583" y="10114"/>
                    </a:cubicBezTo>
                    <a:cubicBezTo>
                      <a:pt x="526" y="10114"/>
                      <a:pt x="584" y="10040"/>
                      <a:pt x="536" y="10040"/>
                    </a:cubicBezTo>
                    <a:cubicBezTo>
                      <a:pt x="533" y="10040"/>
                      <a:pt x="529" y="10040"/>
                      <a:pt x="525" y="10041"/>
                    </a:cubicBezTo>
                    <a:cubicBezTo>
                      <a:pt x="596" y="10017"/>
                      <a:pt x="644" y="9993"/>
                      <a:pt x="644" y="9922"/>
                    </a:cubicBezTo>
                    <a:cubicBezTo>
                      <a:pt x="644" y="9874"/>
                      <a:pt x="465" y="9910"/>
                      <a:pt x="418" y="9862"/>
                    </a:cubicBezTo>
                    <a:cubicBezTo>
                      <a:pt x="299" y="9755"/>
                      <a:pt x="572" y="9684"/>
                      <a:pt x="656" y="9660"/>
                    </a:cubicBezTo>
                    <a:cubicBezTo>
                      <a:pt x="560" y="9636"/>
                      <a:pt x="465" y="9601"/>
                      <a:pt x="382" y="9553"/>
                    </a:cubicBezTo>
                    <a:cubicBezTo>
                      <a:pt x="430" y="9517"/>
                      <a:pt x="477" y="9481"/>
                      <a:pt x="513" y="9446"/>
                    </a:cubicBezTo>
                    <a:lnTo>
                      <a:pt x="513" y="9446"/>
                    </a:lnTo>
                    <a:cubicBezTo>
                      <a:pt x="509" y="9447"/>
                      <a:pt x="505" y="9447"/>
                      <a:pt x="502" y="9447"/>
                    </a:cubicBezTo>
                    <a:cubicBezTo>
                      <a:pt x="455" y="9447"/>
                      <a:pt x="464" y="9372"/>
                      <a:pt x="441" y="9339"/>
                    </a:cubicBezTo>
                    <a:cubicBezTo>
                      <a:pt x="431" y="9317"/>
                      <a:pt x="351" y="9266"/>
                      <a:pt x="327" y="9266"/>
                    </a:cubicBezTo>
                    <a:cubicBezTo>
                      <a:pt x="326" y="9266"/>
                      <a:pt x="324" y="9266"/>
                      <a:pt x="323" y="9267"/>
                    </a:cubicBezTo>
                    <a:lnTo>
                      <a:pt x="323" y="9267"/>
                    </a:lnTo>
                    <a:cubicBezTo>
                      <a:pt x="383" y="9220"/>
                      <a:pt x="513" y="9267"/>
                      <a:pt x="441" y="9148"/>
                    </a:cubicBezTo>
                    <a:cubicBezTo>
                      <a:pt x="382" y="9065"/>
                      <a:pt x="406" y="9029"/>
                      <a:pt x="501" y="9029"/>
                    </a:cubicBezTo>
                    <a:cubicBezTo>
                      <a:pt x="501" y="8969"/>
                      <a:pt x="453" y="9005"/>
                      <a:pt x="418" y="8981"/>
                    </a:cubicBezTo>
                    <a:cubicBezTo>
                      <a:pt x="394" y="8969"/>
                      <a:pt x="394" y="8886"/>
                      <a:pt x="370" y="8850"/>
                    </a:cubicBezTo>
                    <a:cubicBezTo>
                      <a:pt x="357" y="8838"/>
                      <a:pt x="343" y="8834"/>
                      <a:pt x="328" y="8834"/>
                    </a:cubicBezTo>
                    <a:cubicBezTo>
                      <a:pt x="308" y="8834"/>
                      <a:pt x="287" y="8841"/>
                      <a:pt x="268" y="8841"/>
                    </a:cubicBezTo>
                    <a:cubicBezTo>
                      <a:pt x="262" y="8841"/>
                      <a:pt x="256" y="8840"/>
                      <a:pt x="251" y="8839"/>
                    </a:cubicBezTo>
                    <a:cubicBezTo>
                      <a:pt x="215" y="8815"/>
                      <a:pt x="251" y="8755"/>
                      <a:pt x="215" y="8755"/>
                    </a:cubicBezTo>
                    <a:cubicBezTo>
                      <a:pt x="287" y="8755"/>
                      <a:pt x="275" y="8755"/>
                      <a:pt x="275" y="8708"/>
                    </a:cubicBezTo>
                    <a:lnTo>
                      <a:pt x="275" y="8588"/>
                    </a:lnTo>
                    <a:cubicBezTo>
                      <a:pt x="287" y="8588"/>
                      <a:pt x="301" y="8587"/>
                      <a:pt x="315" y="8587"/>
                    </a:cubicBezTo>
                    <a:cubicBezTo>
                      <a:pt x="344" y="8587"/>
                      <a:pt x="370" y="8592"/>
                      <a:pt x="370" y="8624"/>
                    </a:cubicBezTo>
                    <a:cubicBezTo>
                      <a:pt x="394" y="8636"/>
                      <a:pt x="370" y="8660"/>
                      <a:pt x="418" y="8660"/>
                    </a:cubicBezTo>
                    <a:cubicBezTo>
                      <a:pt x="418" y="8541"/>
                      <a:pt x="310" y="8541"/>
                      <a:pt x="263" y="8446"/>
                    </a:cubicBezTo>
                    <a:cubicBezTo>
                      <a:pt x="241" y="8415"/>
                      <a:pt x="246" y="8405"/>
                      <a:pt x="262" y="8405"/>
                    </a:cubicBezTo>
                    <a:cubicBezTo>
                      <a:pt x="289" y="8405"/>
                      <a:pt x="346" y="8434"/>
                      <a:pt x="346" y="8434"/>
                    </a:cubicBezTo>
                    <a:cubicBezTo>
                      <a:pt x="346" y="8410"/>
                      <a:pt x="334" y="8386"/>
                      <a:pt x="310" y="8374"/>
                    </a:cubicBezTo>
                    <a:cubicBezTo>
                      <a:pt x="275" y="8338"/>
                      <a:pt x="275" y="8327"/>
                      <a:pt x="310" y="8291"/>
                    </a:cubicBezTo>
                    <a:cubicBezTo>
                      <a:pt x="351" y="8260"/>
                      <a:pt x="375" y="8150"/>
                      <a:pt x="305" y="8150"/>
                    </a:cubicBezTo>
                    <a:cubicBezTo>
                      <a:pt x="293" y="8150"/>
                      <a:pt x="280" y="8153"/>
                      <a:pt x="263" y="8160"/>
                    </a:cubicBezTo>
                    <a:cubicBezTo>
                      <a:pt x="275" y="8136"/>
                      <a:pt x="251" y="8124"/>
                      <a:pt x="239" y="8112"/>
                    </a:cubicBezTo>
                    <a:cubicBezTo>
                      <a:pt x="239" y="8108"/>
                      <a:pt x="251" y="8107"/>
                      <a:pt x="267" y="8107"/>
                    </a:cubicBezTo>
                    <a:cubicBezTo>
                      <a:pt x="300" y="8107"/>
                      <a:pt x="350" y="8112"/>
                      <a:pt x="358" y="8112"/>
                    </a:cubicBezTo>
                    <a:cubicBezTo>
                      <a:pt x="382" y="8112"/>
                      <a:pt x="382" y="8077"/>
                      <a:pt x="358" y="8065"/>
                    </a:cubicBezTo>
                    <a:cubicBezTo>
                      <a:pt x="299" y="7957"/>
                      <a:pt x="156" y="7969"/>
                      <a:pt x="168" y="7862"/>
                    </a:cubicBezTo>
                    <a:cubicBezTo>
                      <a:pt x="215" y="7862"/>
                      <a:pt x="263" y="7862"/>
                      <a:pt x="310" y="7850"/>
                    </a:cubicBezTo>
                    <a:cubicBezTo>
                      <a:pt x="394" y="7815"/>
                      <a:pt x="346" y="7743"/>
                      <a:pt x="275" y="7731"/>
                    </a:cubicBezTo>
                    <a:cubicBezTo>
                      <a:pt x="334" y="7731"/>
                      <a:pt x="406" y="7719"/>
                      <a:pt x="406" y="7660"/>
                    </a:cubicBezTo>
                    <a:cubicBezTo>
                      <a:pt x="391" y="7660"/>
                      <a:pt x="352" y="7664"/>
                      <a:pt x="317" y="7664"/>
                    </a:cubicBezTo>
                    <a:cubicBezTo>
                      <a:pt x="263" y="7664"/>
                      <a:pt x="218" y="7655"/>
                      <a:pt x="275" y="7612"/>
                    </a:cubicBezTo>
                    <a:cubicBezTo>
                      <a:pt x="322" y="7576"/>
                      <a:pt x="406" y="7576"/>
                      <a:pt x="406" y="7517"/>
                    </a:cubicBezTo>
                    <a:cubicBezTo>
                      <a:pt x="406" y="7469"/>
                      <a:pt x="358" y="7457"/>
                      <a:pt x="382" y="7410"/>
                    </a:cubicBezTo>
                    <a:cubicBezTo>
                      <a:pt x="453" y="7410"/>
                      <a:pt x="441" y="7219"/>
                      <a:pt x="441" y="7184"/>
                    </a:cubicBezTo>
                    <a:cubicBezTo>
                      <a:pt x="441" y="7165"/>
                      <a:pt x="431" y="7159"/>
                      <a:pt x="416" y="7159"/>
                    </a:cubicBezTo>
                    <a:cubicBezTo>
                      <a:pt x="391" y="7159"/>
                      <a:pt x="353" y="7177"/>
                      <a:pt x="334" y="7177"/>
                    </a:cubicBezTo>
                    <a:cubicBezTo>
                      <a:pt x="328" y="7177"/>
                      <a:pt x="324" y="7175"/>
                      <a:pt x="322" y="7172"/>
                    </a:cubicBezTo>
                    <a:cubicBezTo>
                      <a:pt x="275" y="7112"/>
                      <a:pt x="453" y="7088"/>
                      <a:pt x="477" y="7088"/>
                    </a:cubicBezTo>
                    <a:cubicBezTo>
                      <a:pt x="501" y="7088"/>
                      <a:pt x="525" y="6993"/>
                      <a:pt x="537" y="6957"/>
                    </a:cubicBezTo>
                    <a:cubicBezTo>
                      <a:pt x="537" y="6886"/>
                      <a:pt x="537" y="6803"/>
                      <a:pt x="525" y="6731"/>
                    </a:cubicBezTo>
                    <a:cubicBezTo>
                      <a:pt x="525" y="6707"/>
                      <a:pt x="453" y="6564"/>
                      <a:pt x="477" y="6553"/>
                    </a:cubicBezTo>
                    <a:cubicBezTo>
                      <a:pt x="478" y="6552"/>
                      <a:pt x="478" y="6552"/>
                      <a:pt x="479" y="6552"/>
                    </a:cubicBezTo>
                    <a:cubicBezTo>
                      <a:pt x="497" y="6552"/>
                      <a:pt x="606" y="6657"/>
                      <a:pt x="628" y="6657"/>
                    </a:cubicBezTo>
                    <a:cubicBezTo>
                      <a:pt x="632" y="6657"/>
                      <a:pt x="634" y="6654"/>
                      <a:pt x="632" y="6648"/>
                    </a:cubicBezTo>
                    <a:cubicBezTo>
                      <a:pt x="620" y="6600"/>
                      <a:pt x="560" y="6386"/>
                      <a:pt x="525" y="6374"/>
                    </a:cubicBezTo>
                    <a:lnTo>
                      <a:pt x="525" y="6374"/>
                    </a:lnTo>
                    <a:cubicBezTo>
                      <a:pt x="533" y="6376"/>
                      <a:pt x="541" y="6377"/>
                      <a:pt x="549" y="6377"/>
                    </a:cubicBezTo>
                    <a:cubicBezTo>
                      <a:pt x="591" y="6377"/>
                      <a:pt x="634" y="6352"/>
                      <a:pt x="644" y="6302"/>
                    </a:cubicBezTo>
                    <a:cubicBezTo>
                      <a:pt x="656" y="6267"/>
                      <a:pt x="656" y="6219"/>
                      <a:pt x="656" y="6172"/>
                    </a:cubicBezTo>
                    <a:cubicBezTo>
                      <a:pt x="656" y="6136"/>
                      <a:pt x="620" y="6124"/>
                      <a:pt x="608" y="6076"/>
                    </a:cubicBezTo>
                    <a:cubicBezTo>
                      <a:pt x="584" y="5969"/>
                      <a:pt x="703" y="5933"/>
                      <a:pt x="751" y="5862"/>
                    </a:cubicBezTo>
                    <a:cubicBezTo>
                      <a:pt x="775" y="5838"/>
                      <a:pt x="751" y="5838"/>
                      <a:pt x="727" y="5826"/>
                    </a:cubicBezTo>
                    <a:cubicBezTo>
                      <a:pt x="739" y="5802"/>
                      <a:pt x="751" y="5767"/>
                      <a:pt x="763" y="5743"/>
                    </a:cubicBezTo>
                    <a:cubicBezTo>
                      <a:pt x="775" y="5695"/>
                      <a:pt x="763" y="5636"/>
                      <a:pt x="775" y="5576"/>
                    </a:cubicBezTo>
                    <a:cubicBezTo>
                      <a:pt x="787" y="5529"/>
                      <a:pt x="822" y="5481"/>
                      <a:pt x="846" y="5445"/>
                    </a:cubicBezTo>
                    <a:cubicBezTo>
                      <a:pt x="870" y="5433"/>
                      <a:pt x="894" y="5386"/>
                      <a:pt x="870" y="5362"/>
                    </a:cubicBezTo>
                    <a:cubicBezTo>
                      <a:pt x="858" y="5338"/>
                      <a:pt x="930" y="5171"/>
                      <a:pt x="941" y="5124"/>
                    </a:cubicBezTo>
                    <a:cubicBezTo>
                      <a:pt x="941" y="5052"/>
                      <a:pt x="941" y="4981"/>
                      <a:pt x="953" y="4909"/>
                    </a:cubicBezTo>
                    <a:cubicBezTo>
                      <a:pt x="965" y="4909"/>
                      <a:pt x="1013" y="4957"/>
                      <a:pt x="1013" y="4969"/>
                    </a:cubicBezTo>
                    <a:lnTo>
                      <a:pt x="1013" y="4874"/>
                    </a:lnTo>
                    <a:cubicBezTo>
                      <a:pt x="1013" y="4862"/>
                      <a:pt x="953" y="4767"/>
                      <a:pt x="953" y="4755"/>
                    </a:cubicBezTo>
                    <a:cubicBezTo>
                      <a:pt x="955" y="4753"/>
                      <a:pt x="957" y="4753"/>
                      <a:pt x="959" y="4753"/>
                    </a:cubicBezTo>
                    <a:cubicBezTo>
                      <a:pt x="976" y="4753"/>
                      <a:pt x="1015" y="4780"/>
                      <a:pt x="1039" y="4780"/>
                    </a:cubicBezTo>
                    <a:cubicBezTo>
                      <a:pt x="1043" y="4780"/>
                      <a:pt x="1046" y="4780"/>
                      <a:pt x="1049" y="4778"/>
                    </a:cubicBezTo>
                    <a:cubicBezTo>
                      <a:pt x="1061" y="4767"/>
                      <a:pt x="1096" y="4719"/>
                      <a:pt x="1108" y="4683"/>
                    </a:cubicBezTo>
                    <a:cubicBezTo>
                      <a:pt x="1108" y="4643"/>
                      <a:pt x="1108" y="4568"/>
                      <a:pt x="1152" y="4568"/>
                    </a:cubicBezTo>
                    <a:cubicBezTo>
                      <a:pt x="1160" y="4568"/>
                      <a:pt x="1169" y="4571"/>
                      <a:pt x="1180" y="4576"/>
                    </a:cubicBezTo>
                    <a:cubicBezTo>
                      <a:pt x="1156" y="4564"/>
                      <a:pt x="1144" y="4505"/>
                      <a:pt x="1120" y="4505"/>
                    </a:cubicBezTo>
                    <a:cubicBezTo>
                      <a:pt x="1192" y="4505"/>
                      <a:pt x="1203" y="4481"/>
                      <a:pt x="1239" y="4421"/>
                    </a:cubicBezTo>
                    <a:cubicBezTo>
                      <a:pt x="1263" y="4386"/>
                      <a:pt x="1275" y="4350"/>
                      <a:pt x="1275" y="4314"/>
                    </a:cubicBezTo>
                    <a:cubicBezTo>
                      <a:pt x="1275" y="4290"/>
                      <a:pt x="1251" y="4302"/>
                      <a:pt x="1263" y="4278"/>
                    </a:cubicBezTo>
                    <a:cubicBezTo>
                      <a:pt x="1299" y="4219"/>
                      <a:pt x="1358" y="4219"/>
                      <a:pt x="1394" y="4159"/>
                    </a:cubicBezTo>
                    <a:cubicBezTo>
                      <a:pt x="1415" y="4128"/>
                      <a:pt x="1465" y="4011"/>
                      <a:pt x="1526" y="4011"/>
                    </a:cubicBezTo>
                    <a:cubicBezTo>
                      <a:pt x="1533" y="4011"/>
                      <a:pt x="1541" y="4013"/>
                      <a:pt x="1549" y="4016"/>
                    </a:cubicBezTo>
                    <a:cubicBezTo>
                      <a:pt x="1584" y="3957"/>
                      <a:pt x="1477" y="3969"/>
                      <a:pt x="1477" y="3909"/>
                    </a:cubicBezTo>
                    <a:cubicBezTo>
                      <a:pt x="1477" y="3888"/>
                      <a:pt x="1503" y="3884"/>
                      <a:pt x="1529" y="3884"/>
                    </a:cubicBezTo>
                    <a:cubicBezTo>
                      <a:pt x="1546" y="3884"/>
                      <a:pt x="1563" y="3886"/>
                      <a:pt x="1573" y="3886"/>
                    </a:cubicBezTo>
                    <a:cubicBezTo>
                      <a:pt x="1596" y="3874"/>
                      <a:pt x="1608" y="3862"/>
                      <a:pt x="1632" y="3850"/>
                    </a:cubicBezTo>
                    <a:cubicBezTo>
                      <a:pt x="1665" y="3817"/>
                      <a:pt x="1687" y="3606"/>
                      <a:pt x="1746" y="3606"/>
                    </a:cubicBezTo>
                    <a:cubicBezTo>
                      <a:pt x="1750" y="3606"/>
                      <a:pt x="1754" y="3607"/>
                      <a:pt x="1758" y="3609"/>
                    </a:cubicBezTo>
                    <a:lnTo>
                      <a:pt x="1758" y="3609"/>
                    </a:lnTo>
                    <a:cubicBezTo>
                      <a:pt x="1727" y="3589"/>
                      <a:pt x="1633" y="3503"/>
                      <a:pt x="1656" y="3481"/>
                    </a:cubicBezTo>
                    <a:cubicBezTo>
                      <a:pt x="1663" y="3473"/>
                      <a:pt x="1672" y="3471"/>
                      <a:pt x="1681" y="3471"/>
                    </a:cubicBezTo>
                    <a:cubicBezTo>
                      <a:pt x="1701" y="3471"/>
                      <a:pt x="1723" y="3484"/>
                      <a:pt x="1739" y="3493"/>
                    </a:cubicBezTo>
                    <a:cubicBezTo>
                      <a:pt x="1751" y="3493"/>
                      <a:pt x="1763" y="3481"/>
                      <a:pt x="1787" y="3469"/>
                    </a:cubicBezTo>
                    <a:cubicBezTo>
                      <a:pt x="1823" y="3457"/>
                      <a:pt x="1846" y="3421"/>
                      <a:pt x="1858" y="3385"/>
                    </a:cubicBezTo>
                    <a:cubicBezTo>
                      <a:pt x="1858" y="3376"/>
                      <a:pt x="1866" y="3358"/>
                      <a:pt x="1882" y="3358"/>
                    </a:cubicBezTo>
                    <a:cubicBezTo>
                      <a:pt x="1885" y="3358"/>
                      <a:pt x="1889" y="3359"/>
                      <a:pt x="1894" y="3362"/>
                    </a:cubicBezTo>
                    <a:cubicBezTo>
                      <a:pt x="1918" y="3362"/>
                      <a:pt x="1965" y="3457"/>
                      <a:pt x="1977" y="3457"/>
                    </a:cubicBezTo>
                    <a:cubicBezTo>
                      <a:pt x="2001" y="3445"/>
                      <a:pt x="2001" y="3326"/>
                      <a:pt x="2013" y="3302"/>
                    </a:cubicBezTo>
                    <a:cubicBezTo>
                      <a:pt x="2061" y="3243"/>
                      <a:pt x="2132" y="3195"/>
                      <a:pt x="2204" y="3159"/>
                    </a:cubicBezTo>
                    <a:cubicBezTo>
                      <a:pt x="2275" y="3112"/>
                      <a:pt x="2037" y="3004"/>
                      <a:pt x="2192" y="2981"/>
                    </a:cubicBezTo>
                    <a:cubicBezTo>
                      <a:pt x="2275" y="2969"/>
                      <a:pt x="2323" y="2993"/>
                      <a:pt x="2370" y="2909"/>
                    </a:cubicBezTo>
                    <a:cubicBezTo>
                      <a:pt x="2380" y="2890"/>
                      <a:pt x="2342" y="2783"/>
                      <a:pt x="2379" y="2783"/>
                    </a:cubicBezTo>
                    <a:cubicBezTo>
                      <a:pt x="2388" y="2783"/>
                      <a:pt x="2400" y="2789"/>
                      <a:pt x="2418" y="2802"/>
                    </a:cubicBezTo>
                    <a:cubicBezTo>
                      <a:pt x="2435" y="2813"/>
                      <a:pt x="2449" y="2817"/>
                      <a:pt x="2460" y="2817"/>
                    </a:cubicBezTo>
                    <a:cubicBezTo>
                      <a:pt x="2513" y="2817"/>
                      <a:pt x="2513" y="2720"/>
                      <a:pt x="2513" y="2671"/>
                    </a:cubicBezTo>
                    <a:cubicBezTo>
                      <a:pt x="2513" y="2552"/>
                      <a:pt x="2608" y="2612"/>
                      <a:pt x="2680" y="2576"/>
                    </a:cubicBezTo>
                    <a:cubicBezTo>
                      <a:pt x="2739" y="2540"/>
                      <a:pt x="2596" y="2469"/>
                      <a:pt x="2585" y="2433"/>
                    </a:cubicBezTo>
                    <a:cubicBezTo>
                      <a:pt x="2581" y="2419"/>
                      <a:pt x="2594" y="2415"/>
                      <a:pt x="2614" y="2415"/>
                    </a:cubicBezTo>
                    <a:cubicBezTo>
                      <a:pt x="2641" y="2415"/>
                      <a:pt x="2679" y="2422"/>
                      <a:pt x="2707" y="2422"/>
                    </a:cubicBezTo>
                    <a:cubicBezTo>
                      <a:pt x="2731" y="2422"/>
                      <a:pt x="2747" y="2417"/>
                      <a:pt x="2739" y="2397"/>
                    </a:cubicBezTo>
                    <a:cubicBezTo>
                      <a:pt x="2739" y="2385"/>
                      <a:pt x="2692" y="2385"/>
                      <a:pt x="2692" y="2362"/>
                    </a:cubicBezTo>
                    <a:cubicBezTo>
                      <a:pt x="2692" y="2326"/>
                      <a:pt x="2727" y="2302"/>
                      <a:pt x="2751" y="2302"/>
                    </a:cubicBezTo>
                    <a:cubicBezTo>
                      <a:pt x="2801" y="2312"/>
                      <a:pt x="2809" y="2381"/>
                      <a:pt x="2861" y="2381"/>
                    </a:cubicBezTo>
                    <a:cubicBezTo>
                      <a:pt x="2870" y="2381"/>
                      <a:pt x="2881" y="2379"/>
                      <a:pt x="2894" y="2373"/>
                    </a:cubicBezTo>
                    <a:cubicBezTo>
                      <a:pt x="3013" y="2302"/>
                      <a:pt x="3108" y="2207"/>
                      <a:pt x="3180" y="2100"/>
                    </a:cubicBezTo>
                    <a:cubicBezTo>
                      <a:pt x="3204" y="2064"/>
                      <a:pt x="3192" y="2040"/>
                      <a:pt x="3227" y="2016"/>
                    </a:cubicBezTo>
                    <a:cubicBezTo>
                      <a:pt x="3230" y="1993"/>
                      <a:pt x="3236" y="1984"/>
                      <a:pt x="3244" y="1984"/>
                    </a:cubicBezTo>
                    <a:cubicBezTo>
                      <a:pt x="3272" y="1984"/>
                      <a:pt x="3323" y="2100"/>
                      <a:pt x="3323" y="2100"/>
                    </a:cubicBezTo>
                    <a:cubicBezTo>
                      <a:pt x="3377" y="2056"/>
                      <a:pt x="3273" y="1954"/>
                      <a:pt x="3362" y="1954"/>
                    </a:cubicBezTo>
                    <a:cubicBezTo>
                      <a:pt x="3371" y="1954"/>
                      <a:pt x="3381" y="1955"/>
                      <a:pt x="3394" y="1957"/>
                    </a:cubicBezTo>
                    <a:cubicBezTo>
                      <a:pt x="3406" y="1945"/>
                      <a:pt x="3418" y="1933"/>
                      <a:pt x="3430" y="1921"/>
                    </a:cubicBezTo>
                    <a:cubicBezTo>
                      <a:pt x="3461" y="1890"/>
                      <a:pt x="3601" y="1668"/>
                      <a:pt x="3676" y="1668"/>
                    </a:cubicBezTo>
                    <a:cubicBezTo>
                      <a:pt x="3687" y="1668"/>
                      <a:pt x="3696" y="1672"/>
                      <a:pt x="3704" y="1683"/>
                    </a:cubicBezTo>
                    <a:cubicBezTo>
                      <a:pt x="3704" y="1611"/>
                      <a:pt x="3716" y="1552"/>
                      <a:pt x="3728" y="1492"/>
                    </a:cubicBezTo>
                    <a:cubicBezTo>
                      <a:pt x="3747" y="1524"/>
                      <a:pt x="3776" y="1536"/>
                      <a:pt x="3807" y="1536"/>
                    </a:cubicBezTo>
                    <a:cubicBezTo>
                      <a:pt x="3833" y="1536"/>
                      <a:pt x="3860" y="1527"/>
                      <a:pt x="3882" y="1516"/>
                    </a:cubicBezTo>
                    <a:cubicBezTo>
                      <a:pt x="3889" y="1512"/>
                      <a:pt x="3896" y="1510"/>
                      <a:pt x="3903" y="1510"/>
                    </a:cubicBezTo>
                    <a:cubicBezTo>
                      <a:pt x="3932" y="1510"/>
                      <a:pt x="3963" y="1545"/>
                      <a:pt x="4001" y="1564"/>
                    </a:cubicBezTo>
                    <a:cubicBezTo>
                      <a:pt x="4004" y="1565"/>
                      <a:pt x="4006" y="1566"/>
                      <a:pt x="4008" y="1566"/>
                    </a:cubicBezTo>
                    <a:cubicBezTo>
                      <a:pt x="4043" y="1566"/>
                      <a:pt x="3992" y="1384"/>
                      <a:pt x="4037" y="1361"/>
                    </a:cubicBezTo>
                    <a:lnTo>
                      <a:pt x="4037" y="1361"/>
                    </a:lnTo>
                    <a:cubicBezTo>
                      <a:pt x="4061" y="1385"/>
                      <a:pt x="4109" y="1504"/>
                      <a:pt x="4120" y="1504"/>
                    </a:cubicBezTo>
                    <a:cubicBezTo>
                      <a:pt x="4180" y="1480"/>
                      <a:pt x="4216" y="1421"/>
                      <a:pt x="4192" y="1361"/>
                    </a:cubicBezTo>
                    <a:cubicBezTo>
                      <a:pt x="4180" y="1326"/>
                      <a:pt x="4120" y="1314"/>
                      <a:pt x="4156" y="1278"/>
                    </a:cubicBezTo>
                    <a:cubicBezTo>
                      <a:pt x="4176" y="1268"/>
                      <a:pt x="4188" y="1264"/>
                      <a:pt x="4196" y="1264"/>
                    </a:cubicBezTo>
                    <a:cubicBezTo>
                      <a:pt x="4208" y="1264"/>
                      <a:pt x="4214" y="1271"/>
                      <a:pt x="4228" y="1278"/>
                    </a:cubicBezTo>
                    <a:cubicBezTo>
                      <a:pt x="4263" y="1302"/>
                      <a:pt x="4287" y="1397"/>
                      <a:pt x="4323" y="1433"/>
                    </a:cubicBezTo>
                    <a:cubicBezTo>
                      <a:pt x="4335" y="1433"/>
                      <a:pt x="4323" y="1349"/>
                      <a:pt x="4323" y="1349"/>
                    </a:cubicBezTo>
                    <a:cubicBezTo>
                      <a:pt x="4335" y="1314"/>
                      <a:pt x="4359" y="1278"/>
                      <a:pt x="4382" y="1266"/>
                    </a:cubicBezTo>
                    <a:cubicBezTo>
                      <a:pt x="4390" y="1263"/>
                      <a:pt x="4397" y="1263"/>
                      <a:pt x="4403" y="1263"/>
                    </a:cubicBezTo>
                    <a:cubicBezTo>
                      <a:pt x="4414" y="1263"/>
                      <a:pt x="4421" y="1265"/>
                      <a:pt x="4428" y="1265"/>
                    </a:cubicBezTo>
                    <a:cubicBezTo>
                      <a:pt x="4433" y="1265"/>
                      <a:pt x="4438" y="1263"/>
                      <a:pt x="4442" y="1254"/>
                    </a:cubicBezTo>
                    <a:cubicBezTo>
                      <a:pt x="4454" y="1219"/>
                      <a:pt x="4466" y="1183"/>
                      <a:pt x="4466" y="1147"/>
                    </a:cubicBezTo>
                    <a:cubicBezTo>
                      <a:pt x="4466" y="1139"/>
                      <a:pt x="4468" y="1136"/>
                      <a:pt x="4473" y="1136"/>
                    </a:cubicBezTo>
                    <a:cubicBezTo>
                      <a:pt x="4488" y="1136"/>
                      <a:pt x="4525" y="1176"/>
                      <a:pt x="4551" y="1176"/>
                    </a:cubicBezTo>
                    <a:cubicBezTo>
                      <a:pt x="4560" y="1176"/>
                      <a:pt x="4568" y="1171"/>
                      <a:pt x="4573" y="1159"/>
                    </a:cubicBezTo>
                    <a:cubicBezTo>
                      <a:pt x="4585" y="1135"/>
                      <a:pt x="4573" y="1099"/>
                      <a:pt x="4585" y="1076"/>
                    </a:cubicBezTo>
                    <a:cubicBezTo>
                      <a:pt x="4609" y="1052"/>
                      <a:pt x="4632" y="1040"/>
                      <a:pt x="4668" y="1028"/>
                    </a:cubicBezTo>
                    <a:lnTo>
                      <a:pt x="4668" y="1028"/>
                    </a:lnTo>
                    <a:cubicBezTo>
                      <a:pt x="4606" y="1059"/>
                      <a:pt x="4562" y="1154"/>
                      <a:pt x="4630" y="1154"/>
                    </a:cubicBezTo>
                    <a:cubicBezTo>
                      <a:pt x="4640" y="1154"/>
                      <a:pt x="4653" y="1152"/>
                      <a:pt x="4668" y="1147"/>
                    </a:cubicBezTo>
                    <a:cubicBezTo>
                      <a:pt x="4716" y="1135"/>
                      <a:pt x="4799" y="1076"/>
                      <a:pt x="4763" y="1004"/>
                    </a:cubicBezTo>
                    <a:lnTo>
                      <a:pt x="4763" y="1004"/>
                    </a:lnTo>
                    <a:cubicBezTo>
                      <a:pt x="4777" y="1032"/>
                      <a:pt x="4803" y="1043"/>
                      <a:pt x="4835" y="1043"/>
                    </a:cubicBezTo>
                    <a:cubicBezTo>
                      <a:pt x="4941" y="1043"/>
                      <a:pt x="5116" y="927"/>
                      <a:pt x="5180" y="909"/>
                    </a:cubicBezTo>
                    <a:cubicBezTo>
                      <a:pt x="5263" y="897"/>
                      <a:pt x="5192" y="838"/>
                      <a:pt x="5168" y="766"/>
                    </a:cubicBezTo>
                    <a:cubicBezTo>
                      <a:pt x="5168" y="713"/>
                      <a:pt x="5172" y="689"/>
                      <a:pt x="5188" y="689"/>
                    </a:cubicBezTo>
                    <a:cubicBezTo>
                      <a:pt x="5200" y="689"/>
                      <a:pt x="5220" y="704"/>
                      <a:pt x="5252" y="730"/>
                    </a:cubicBezTo>
                    <a:cubicBezTo>
                      <a:pt x="5280" y="815"/>
                      <a:pt x="5358" y="841"/>
                      <a:pt x="5436" y="841"/>
                    </a:cubicBezTo>
                    <a:cubicBezTo>
                      <a:pt x="5491" y="841"/>
                      <a:pt x="5546" y="828"/>
                      <a:pt x="5585" y="814"/>
                    </a:cubicBezTo>
                    <a:cubicBezTo>
                      <a:pt x="5633" y="802"/>
                      <a:pt x="5680" y="778"/>
                      <a:pt x="5704" y="730"/>
                    </a:cubicBezTo>
                    <a:cubicBezTo>
                      <a:pt x="5728" y="635"/>
                      <a:pt x="5752" y="611"/>
                      <a:pt x="5835" y="587"/>
                    </a:cubicBezTo>
                    <a:lnTo>
                      <a:pt x="5835" y="587"/>
                    </a:lnTo>
                    <a:cubicBezTo>
                      <a:pt x="5761" y="609"/>
                      <a:pt x="5743" y="687"/>
                      <a:pt x="5816" y="687"/>
                    </a:cubicBezTo>
                    <a:cubicBezTo>
                      <a:pt x="5825" y="687"/>
                      <a:pt x="5835" y="685"/>
                      <a:pt x="5847" y="683"/>
                    </a:cubicBezTo>
                    <a:lnTo>
                      <a:pt x="6097" y="623"/>
                    </a:lnTo>
                    <a:cubicBezTo>
                      <a:pt x="6179" y="603"/>
                      <a:pt x="6225" y="582"/>
                      <a:pt x="6244" y="509"/>
                    </a:cubicBezTo>
                    <a:lnTo>
                      <a:pt x="6244" y="509"/>
                    </a:lnTo>
                    <a:cubicBezTo>
                      <a:pt x="6241" y="543"/>
                      <a:pt x="6243" y="577"/>
                      <a:pt x="6252" y="611"/>
                    </a:cubicBezTo>
                    <a:cubicBezTo>
                      <a:pt x="6262" y="622"/>
                      <a:pt x="6280" y="628"/>
                      <a:pt x="6297" y="628"/>
                    </a:cubicBezTo>
                    <a:cubicBezTo>
                      <a:pt x="6317" y="628"/>
                      <a:pt x="6335" y="619"/>
                      <a:pt x="6335" y="599"/>
                    </a:cubicBezTo>
                    <a:cubicBezTo>
                      <a:pt x="6323" y="552"/>
                      <a:pt x="6395" y="564"/>
                      <a:pt x="6430" y="540"/>
                    </a:cubicBezTo>
                    <a:cubicBezTo>
                      <a:pt x="6466" y="528"/>
                      <a:pt x="6442" y="480"/>
                      <a:pt x="6454" y="468"/>
                    </a:cubicBezTo>
                    <a:cubicBezTo>
                      <a:pt x="6459" y="464"/>
                      <a:pt x="6465" y="462"/>
                      <a:pt x="6471" y="462"/>
                    </a:cubicBezTo>
                    <a:cubicBezTo>
                      <a:pt x="6496" y="462"/>
                      <a:pt x="6530" y="492"/>
                      <a:pt x="6549" y="492"/>
                    </a:cubicBezTo>
                    <a:cubicBezTo>
                      <a:pt x="6567" y="498"/>
                      <a:pt x="6585" y="501"/>
                      <a:pt x="6601" y="501"/>
                    </a:cubicBezTo>
                    <a:cubicBezTo>
                      <a:pt x="6618" y="501"/>
                      <a:pt x="6633" y="498"/>
                      <a:pt x="6645" y="492"/>
                    </a:cubicBezTo>
                    <a:cubicBezTo>
                      <a:pt x="6680" y="492"/>
                      <a:pt x="6716" y="468"/>
                      <a:pt x="6716" y="433"/>
                    </a:cubicBezTo>
                    <a:cubicBezTo>
                      <a:pt x="6716" y="397"/>
                      <a:pt x="6764" y="397"/>
                      <a:pt x="6799" y="397"/>
                    </a:cubicBezTo>
                    <a:cubicBezTo>
                      <a:pt x="6807" y="437"/>
                      <a:pt x="6805" y="461"/>
                      <a:pt x="6821" y="461"/>
                    </a:cubicBezTo>
                    <a:cubicBezTo>
                      <a:pt x="6828" y="461"/>
                      <a:pt x="6840" y="456"/>
                      <a:pt x="6859" y="445"/>
                    </a:cubicBezTo>
                    <a:cubicBezTo>
                      <a:pt x="6895" y="421"/>
                      <a:pt x="6930" y="397"/>
                      <a:pt x="6966" y="373"/>
                    </a:cubicBezTo>
                    <a:cubicBezTo>
                      <a:pt x="6966" y="373"/>
                      <a:pt x="7004" y="348"/>
                      <a:pt x="7020" y="348"/>
                    </a:cubicBezTo>
                    <a:cubicBezTo>
                      <a:pt x="7026" y="348"/>
                      <a:pt x="7029" y="352"/>
                      <a:pt x="7026" y="361"/>
                    </a:cubicBezTo>
                    <a:cubicBezTo>
                      <a:pt x="7026" y="373"/>
                      <a:pt x="7002" y="385"/>
                      <a:pt x="7014" y="421"/>
                    </a:cubicBezTo>
                    <a:cubicBezTo>
                      <a:pt x="7085" y="409"/>
                      <a:pt x="7073" y="397"/>
                      <a:pt x="7097" y="349"/>
                    </a:cubicBezTo>
                    <a:cubicBezTo>
                      <a:pt x="7122" y="324"/>
                      <a:pt x="7153" y="294"/>
                      <a:pt x="7181" y="294"/>
                    </a:cubicBezTo>
                    <a:cubicBezTo>
                      <a:pt x="7193" y="294"/>
                      <a:pt x="7205" y="299"/>
                      <a:pt x="7216" y="314"/>
                    </a:cubicBezTo>
                    <a:cubicBezTo>
                      <a:pt x="7240" y="373"/>
                      <a:pt x="7204" y="397"/>
                      <a:pt x="7288" y="421"/>
                    </a:cubicBezTo>
                    <a:cubicBezTo>
                      <a:pt x="7335" y="445"/>
                      <a:pt x="7395" y="457"/>
                      <a:pt x="7442" y="468"/>
                    </a:cubicBezTo>
                    <a:cubicBezTo>
                      <a:pt x="7502" y="468"/>
                      <a:pt x="7454" y="421"/>
                      <a:pt x="7466" y="385"/>
                    </a:cubicBezTo>
                    <a:cubicBezTo>
                      <a:pt x="7466" y="367"/>
                      <a:pt x="7487" y="342"/>
                      <a:pt x="7513" y="342"/>
                    </a:cubicBezTo>
                    <a:cubicBezTo>
                      <a:pt x="7521" y="342"/>
                      <a:pt x="7529" y="344"/>
                      <a:pt x="7538" y="349"/>
                    </a:cubicBezTo>
                    <a:cubicBezTo>
                      <a:pt x="7551" y="369"/>
                      <a:pt x="7583" y="386"/>
                      <a:pt x="7606" y="386"/>
                    </a:cubicBezTo>
                    <a:cubicBezTo>
                      <a:pt x="7621" y="386"/>
                      <a:pt x="7632" y="379"/>
                      <a:pt x="7634" y="364"/>
                    </a:cubicBezTo>
                    <a:lnTo>
                      <a:pt x="7634" y="364"/>
                    </a:lnTo>
                    <a:cubicBezTo>
                      <a:pt x="7639" y="401"/>
                      <a:pt x="7665" y="414"/>
                      <a:pt x="7698" y="414"/>
                    </a:cubicBezTo>
                    <a:cubicBezTo>
                      <a:pt x="7762" y="414"/>
                      <a:pt x="7853" y="369"/>
                      <a:pt x="7883" y="361"/>
                    </a:cubicBezTo>
                    <a:cubicBezTo>
                      <a:pt x="7942" y="361"/>
                      <a:pt x="7930" y="385"/>
                      <a:pt x="7966" y="397"/>
                    </a:cubicBezTo>
                    <a:cubicBezTo>
                      <a:pt x="8014" y="409"/>
                      <a:pt x="8061" y="409"/>
                      <a:pt x="8109" y="409"/>
                    </a:cubicBezTo>
                    <a:cubicBezTo>
                      <a:pt x="8145" y="409"/>
                      <a:pt x="8395" y="409"/>
                      <a:pt x="8383" y="480"/>
                    </a:cubicBezTo>
                    <a:cubicBezTo>
                      <a:pt x="8442" y="480"/>
                      <a:pt x="8466" y="480"/>
                      <a:pt x="8478" y="397"/>
                    </a:cubicBezTo>
                    <a:cubicBezTo>
                      <a:pt x="8478" y="373"/>
                      <a:pt x="8526" y="314"/>
                      <a:pt x="8561" y="314"/>
                    </a:cubicBezTo>
                    <a:cubicBezTo>
                      <a:pt x="8561" y="349"/>
                      <a:pt x="8573" y="397"/>
                      <a:pt x="8585" y="433"/>
                    </a:cubicBezTo>
                    <a:cubicBezTo>
                      <a:pt x="8608" y="456"/>
                      <a:pt x="8636" y="469"/>
                      <a:pt x="8666" y="469"/>
                    </a:cubicBezTo>
                    <a:cubicBezTo>
                      <a:pt x="8683" y="469"/>
                      <a:pt x="8699" y="465"/>
                      <a:pt x="8716" y="457"/>
                    </a:cubicBezTo>
                    <a:cubicBezTo>
                      <a:pt x="8752" y="433"/>
                      <a:pt x="8800" y="421"/>
                      <a:pt x="8835" y="421"/>
                    </a:cubicBezTo>
                    <a:cubicBezTo>
                      <a:pt x="8835" y="421"/>
                      <a:pt x="8871" y="480"/>
                      <a:pt x="8883" y="492"/>
                    </a:cubicBezTo>
                    <a:cubicBezTo>
                      <a:pt x="8889" y="497"/>
                      <a:pt x="8895" y="500"/>
                      <a:pt x="8901" y="500"/>
                    </a:cubicBezTo>
                    <a:cubicBezTo>
                      <a:pt x="8946" y="500"/>
                      <a:pt x="8971" y="349"/>
                      <a:pt x="9021" y="349"/>
                    </a:cubicBezTo>
                    <a:cubicBezTo>
                      <a:pt x="9022" y="349"/>
                      <a:pt x="9024" y="349"/>
                      <a:pt x="9026" y="349"/>
                    </a:cubicBezTo>
                    <a:cubicBezTo>
                      <a:pt x="9109" y="373"/>
                      <a:pt x="9002" y="492"/>
                      <a:pt x="9062" y="516"/>
                    </a:cubicBezTo>
                    <a:cubicBezTo>
                      <a:pt x="9076" y="525"/>
                      <a:pt x="9092" y="528"/>
                      <a:pt x="9109" y="528"/>
                    </a:cubicBezTo>
                    <a:cubicBezTo>
                      <a:pt x="9187" y="528"/>
                      <a:pt x="9281" y="452"/>
                      <a:pt x="9359" y="433"/>
                    </a:cubicBezTo>
                    <a:cubicBezTo>
                      <a:pt x="9363" y="433"/>
                      <a:pt x="9381" y="432"/>
                      <a:pt x="9403" y="432"/>
                    </a:cubicBezTo>
                    <a:cubicBezTo>
                      <a:pt x="9458" y="432"/>
                      <a:pt x="9538" y="438"/>
                      <a:pt x="9478" y="480"/>
                    </a:cubicBezTo>
                    <a:cubicBezTo>
                      <a:pt x="9465" y="477"/>
                      <a:pt x="9453" y="475"/>
                      <a:pt x="9442" y="475"/>
                    </a:cubicBezTo>
                    <a:cubicBezTo>
                      <a:pt x="9387" y="475"/>
                      <a:pt x="9372" y="522"/>
                      <a:pt x="9443" y="552"/>
                    </a:cubicBezTo>
                    <a:cubicBezTo>
                      <a:pt x="9452" y="562"/>
                      <a:pt x="9475" y="567"/>
                      <a:pt x="9497" y="567"/>
                    </a:cubicBezTo>
                    <a:cubicBezTo>
                      <a:pt x="9529" y="567"/>
                      <a:pt x="9562" y="556"/>
                      <a:pt x="9562" y="528"/>
                    </a:cubicBezTo>
                    <a:cubicBezTo>
                      <a:pt x="9562" y="504"/>
                      <a:pt x="9526" y="433"/>
                      <a:pt x="9562" y="421"/>
                    </a:cubicBezTo>
                    <a:cubicBezTo>
                      <a:pt x="9562" y="421"/>
                      <a:pt x="9563" y="420"/>
                      <a:pt x="9563" y="420"/>
                    </a:cubicBezTo>
                    <a:cubicBezTo>
                      <a:pt x="9586" y="420"/>
                      <a:pt x="9652" y="597"/>
                      <a:pt x="9691" y="597"/>
                    </a:cubicBezTo>
                    <a:cubicBezTo>
                      <a:pt x="9696" y="597"/>
                      <a:pt x="9700" y="594"/>
                      <a:pt x="9704" y="587"/>
                    </a:cubicBezTo>
                    <a:cubicBezTo>
                      <a:pt x="9740" y="540"/>
                      <a:pt x="9728" y="516"/>
                      <a:pt x="9752" y="480"/>
                    </a:cubicBezTo>
                    <a:cubicBezTo>
                      <a:pt x="9776" y="445"/>
                      <a:pt x="9812" y="445"/>
                      <a:pt x="9835" y="421"/>
                    </a:cubicBezTo>
                    <a:lnTo>
                      <a:pt x="9835" y="421"/>
                    </a:lnTo>
                    <a:cubicBezTo>
                      <a:pt x="9812" y="516"/>
                      <a:pt x="9800" y="552"/>
                      <a:pt x="9883" y="576"/>
                    </a:cubicBezTo>
                    <a:cubicBezTo>
                      <a:pt x="9907" y="576"/>
                      <a:pt x="10062" y="576"/>
                      <a:pt x="10038" y="516"/>
                    </a:cubicBezTo>
                    <a:lnTo>
                      <a:pt x="10038" y="516"/>
                    </a:lnTo>
                    <a:lnTo>
                      <a:pt x="10121" y="540"/>
                    </a:lnTo>
                    <a:cubicBezTo>
                      <a:pt x="10121" y="576"/>
                      <a:pt x="10085" y="611"/>
                      <a:pt x="10085" y="647"/>
                    </a:cubicBezTo>
                    <a:cubicBezTo>
                      <a:pt x="10109" y="683"/>
                      <a:pt x="10145" y="707"/>
                      <a:pt x="10193" y="707"/>
                    </a:cubicBezTo>
                    <a:cubicBezTo>
                      <a:pt x="10246" y="699"/>
                      <a:pt x="10299" y="638"/>
                      <a:pt x="10333" y="638"/>
                    </a:cubicBezTo>
                    <a:cubicBezTo>
                      <a:pt x="10353" y="638"/>
                      <a:pt x="10367" y="658"/>
                      <a:pt x="10371" y="718"/>
                    </a:cubicBezTo>
                    <a:cubicBezTo>
                      <a:pt x="10352" y="769"/>
                      <a:pt x="10353" y="785"/>
                      <a:pt x="10365" y="785"/>
                    </a:cubicBezTo>
                    <a:cubicBezTo>
                      <a:pt x="10387" y="785"/>
                      <a:pt x="10448" y="728"/>
                      <a:pt x="10489" y="728"/>
                    </a:cubicBezTo>
                    <a:cubicBezTo>
                      <a:pt x="10494" y="728"/>
                      <a:pt x="10498" y="729"/>
                      <a:pt x="10502" y="730"/>
                    </a:cubicBezTo>
                    <a:cubicBezTo>
                      <a:pt x="10556" y="752"/>
                      <a:pt x="10561" y="841"/>
                      <a:pt x="10597" y="841"/>
                    </a:cubicBezTo>
                    <a:cubicBezTo>
                      <a:pt x="10600" y="841"/>
                      <a:pt x="10605" y="840"/>
                      <a:pt x="10609" y="838"/>
                    </a:cubicBezTo>
                    <a:cubicBezTo>
                      <a:pt x="10645" y="814"/>
                      <a:pt x="10669" y="802"/>
                      <a:pt x="10705" y="778"/>
                    </a:cubicBezTo>
                    <a:lnTo>
                      <a:pt x="10705" y="778"/>
                    </a:lnTo>
                    <a:cubicBezTo>
                      <a:pt x="10705" y="838"/>
                      <a:pt x="10669" y="838"/>
                      <a:pt x="10717" y="897"/>
                    </a:cubicBezTo>
                    <a:cubicBezTo>
                      <a:pt x="10733" y="914"/>
                      <a:pt x="10761" y="936"/>
                      <a:pt x="10789" y="936"/>
                    </a:cubicBezTo>
                    <a:cubicBezTo>
                      <a:pt x="10801" y="936"/>
                      <a:pt x="10813" y="932"/>
                      <a:pt x="10824" y="921"/>
                    </a:cubicBezTo>
                    <a:cubicBezTo>
                      <a:pt x="10835" y="910"/>
                      <a:pt x="10845" y="906"/>
                      <a:pt x="10857" y="906"/>
                    </a:cubicBezTo>
                    <a:cubicBezTo>
                      <a:pt x="10882" y="906"/>
                      <a:pt x="10910" y="928"/>
                      <a:pt x="10943" y="945"/>
                    </a:cubicBezTo>
                    <a:cubicBezTo>
                      <a:pt x="10945" y="945"/>
                      <a:pt x="10947" y="946"/>
                      <a:pt x="10949" y="946"/>
                    </a:cubicBezTo>
                    <a:cubicBezTo>
                      <a:pt x="10969" y="946"/>
                      <a:pt x="10989" y="916"/>
                      <a:pt x="11012" y="897"/>
                    </a:cubicBezTo>
                    <a:lnTo>
                      <a:pt x="11012" y="897"/>
                    </a:lnTo>
                    <a:lnTo>
                      <a:pt x="11026" y="933"/>
                    </a:lnTo>
                    <a:cubicBezTo>
                      <a:pt x="11032" y="936"/>
                      <a:pt x="11037" y="938"/>
                      <a:pt x="11042" y="938"/>
                    </a:cubicBezTo>
                    <a:lnTo>
                      <a:pt x="11042" y="938"/>
                    </a:lnTo>
                    <a:lnTo>
                      <a:pt x="11062" y="885"/>
                    </a:lnTo>
                    <a:cubicBezTo>
                      <a:pt x="11056" y="882"/>
                      <a:pt x="11051" y="881"/>
                      <a:pt x="11046" y="881"/>
                    </a:cubicBezTo>
                    <a:cubicBezTo>
                      <a:pt x="11034" y="881"/>
                      <a:pt x="11023" y="888"/>
                      <a:pt x="11012" y="897"/>
                    </a:cubicBezTo>
                    <a:lnTo>
                      <a:pt x="11012" y="897"/>
                    </a:lnTo>
                    <a:lnTo>
                      <a:pt x="11002" y="873"/>
                    </a:lnTo>
                    <a:cubicBezTo>
                      <a:pt x="11023" y="859"/>
                      <a:pt x="11043" y="846"/>
                      <a:pt x="11062" y="846"/>
                    </a:cubicBezTo>
                    <a:cubicBezTo>
                      <a:pt x="11075" y="846"/>
                      <a:pt x="11087" y="853"/>
                      <a:pt x="11098" y="873"/>
                    </a:cubicBezTo>
                    <a:cubicBezTo>
                      <a:pt x="11088" y="893"/>
                      <a:pt x="11069" y="938"/>
                      <a:pt x="11042" y="938"/>
                    </a:cubicBezTo>
                    <a:cubicBezTo>
                      <a:pt x="11042" y="938"/>
                      <a:pt x="11042" y="938"/>
                      <a:pt x="11042" y="938"/>
                    </a:cubicBezTo>
                    <a:lnTo>
                      <a:pt x="11042" y="938"/>
                    </a:lnTo>
                    <a:lnTo>
                      <a:pt x="11026" y="980"/>
                    </a:lnTo>
                    <a:cubicBezTo>
                      <a:pt x="11041" y="988"/>
                      <a:pt x="11064" y="999"/>
                      <a:pt x="11085" y="999"/>
                    </a:cubicBezTo>
                    <a:cubicBezTo>
                      <a:pt x="11099" y="999"/>
                      <a:pt x="11112" y="994"/>
                      <a:pt x="11121" y="980"/>
                    </a:cubicBezTo>
                    <a:cubicBezTo>
                      <a:pt x="11140" y="971"/>
                      <a:pt x="11153" y="966"/>
                      <a:pt x="11163" y="966"/>
                    </a:cubicBezTo>
                    <a:cubicBezTo>
                      <a:pt x="11178" y="966"/>
                      <a:pt x="11185" y="980"/>
                      <a:pt x="11193" y="1016"/>
                    </a:cubicBezTo>
                    <a:cubicBezTo>
                      <a:pt x="11206" y="1020"/>
                      <a:pt x="11214" y="1023"/>
                      <a:pt x="11221" y="1023"/>
                    </a:cubicBezTo>
                    <a:cubicBezTo>
                      <a:pt x="11232" y="1023"/>
                      <a:pt x="11237" y="1015"/>
                      <a:pt x="11252" y="992"/>
                    </a:cubicBezTo>
                    <a:cubicBezTo>
                      <a:pt x="11258" y="976"/>
                      <a:pt x="11273" y="970"/>
                      <a:pt x="11290" y="970"/>
                    </a:cubicBezTo>
                    <a:cubicBezTo>
                      <a:pt x="11311" y="970"/>
                      <a:pt x="11334" y="979"/>
                      <a:pt x="11348" y="992"/>
                    </a:cubicBezTo>
                    <a:lnTo>
                      <a:pt x="11276" y="1135"/>
                    </a:lnTo>
                    <a:cubicBezTo>
                      <a:pt x="11284" y="1120"/>
                      <a:pt x="11301" y="1114"/>
                      <a:pt x="11323" y="1114"/>
                    </a:cubicBezTo>
                    <a:cubicBezTo>
                      <a:pt x="11369" y="1114"/>
                      <a:pt x="11434" y="1139"/>
                      <a:pt x="11467" y="1147"/>
                    </a:cubicBezTo>
                    <a:cubicBezTo>
                      <a:pt x="11502" y="1171"/>
                      <a:pt x="11490" y="1219"/>
                      <a:pt x="11526" y="1254"/>
                    </a:cubicBezTo>
                    <a:cubicBezTo>
                      <a:pt x="11657" y="1373"/>
                      <a:pt x="11812" y="1480"/>
                      <a:pt x="11967" y="1564"/>
                    </a:cubicBezTo>
                    <a:cubicBezTo>
                      <a:pt x="11967" y="1564"/>
                      <a:pt x="11955" y="1611"/>
                      <a:pt x="11979" y="1635"/>
                    </a:cubicBezTo>
                    <a:cubicBezTo>
                      <a:pt x="12002" y="1647"/>
                      <a:pt x="12038" y="1659"/>
                      <a:pt x="12062" y="1671"/>
                    </a:cubicBezTo>
                    <a:cubicBezTo>
                      <a:pt x="12157" y="1719"/>
                      <a:pt x="12241" y="1754"/>
                      <a:pt x="12324" y="1802"/>
                    </a:cubicBezTo>
                    <a:cubicBezTo>
                      <a:pt x="12443" y="1873"/>
                      <a:pt x="12550" y="1945"/>
                      <a:pt x="12681" y="2004"/>
                    </a:cubicBezTo>
                    <a:cubicBezTo>
                      <a:pt x="12717" y="2028"/>
                      <a:pt x="12776" y="2040"/>
                      <a:pt x="12824" y="2040"/>
                    </a:cubicBezTo>
                    <a:cubicBezTo>
                      <a:pt x="12829" y="2038"/>
                      <a:pt x="12834" y="2038"/>
                      <a:pt x="12839" y="2038"/>
                    </a:cubicBezTo>
                    <a:cubicBezTo>
                      <a:pt x="12869" y="2038"/>
                      <a:pt x="12897" y="2066"/>
                      <a:pt x="12907" y="2076"/>
                    </a:cubicBezTo>
                    <a:cubicBezTo>
                      <a:pt x="12904" y="2073"/>
                      <a:pt x="12898" y="2071"/>
                      <a:pt x="12892" y="2071"/>
                    </a:cubicBezTo>
                    <a:cubicBezTo>
                      <a:pt x="12875" y="2071"/>
                      <a:pt x="12854" y="2082"/>
                      <a:pt x="12872" y="2100"/>
                    </a:cubicBezTo>
                    <a:cubicBezTo>
                      <a:pt x="12931" y="2159"/>
                      <a:pt x="12979" y="2219"/>
                      <a:pt x="13038" y="2266"/>
                    </a:cubicBezTo>
                    <a:cubicBezTo>
                      <a:pt x="13060" y="2288"/>
                      <a:pt x="13113" y="2351"/>
                      <a:pt x="13158" y="2351"/>
                    </a:cubicBezTo>
                    <a:cubicBezTo>
                      <a:pt x="13162" y="2351"/>
                      <a:pt x="13166" y="2351"/>
                      <a:pt x="13169" y="2350"/>
                    </a:cubicBezTo>
                    <a:cubicBezTo>
                      <a:pt x="13205" y="2338"/>
                      <a:pt x="13241" y="2242"/>
                      <a:pt x="13264" y="2219"/>
                    </a:cubicBezTo>
                    <a:lnTo>
                      <a:pt x="13264" y="2219"/>
                    </a:lnTo>
                    <a:cubicBezTo>
                      <a:pt x="13312" y="2266"/>
                      <a:pt x="13264" y="2338"/>
                      <a:pt x="13229" y="2385"/>
                    </a:cubicBezTo>
                    <a:cubicBezTo>
                      <a:pt x="13193" y="2421"/>
                      <a:pt x="13253" y="2469"/>
                      <a:pt x="13300" y="2504"/>
                    </a:cubicBezTo>
                    <a:cubicBezTo>
                      <a:pt x="13360" y="2552"/>
                      <a:pt x="13419" y="2612"/>
                      <a:pt x="13455" y="2695"/>
                    </a:cubicBezTo>
                    <a:lnTo>
                      <a:pt x="13455" y="2743"/>
                    </a:lnTo>
                    <a:cubicBezTo>
                      <a:pt x="13491" y="2766"/>
                      <a:pt x="13538" y="2766"/>
                      <a:pt x="13574" y="2766"/>
                    </a:cubicBezTo>
                    <a:cubicBezTo>
                      <a:pt x="13657" y="2790"/>
                      <a:pt x="13657" y="2921"/>
                      <a:pt x="13693" y="2981"/>
                    </a:cubicBezTo>
                    <a:cubicBezTo>
                      <a:pt x="13711" y="3010"/>
                      <a:pt x="13735" y="3019"/>
                      <a:pt x="13765" y="3019"/>
                    </a:cubicBezTo>
                    <a:cubicBezTo>
                      <a:pt x="13794" y="3019"/>
                      <a:pt x="13830" y="3010"/>
                      <a:pt x="13872" y="3004"/>
                    </a:cubicBezTo>
                    <a:cubicBezTo>
                      <a:pt x="13879" y="3004"/>
                      <a:pt x="13886" y="3003"/>
                      <a:pt x="13892" y="3003"/>
                    </a:cubicBezTo>
                    <a:cubicBezTo>
                      <a:pt x="13985" y="3003"/>
                      <a:pt x="13847" y="3089"/>
                      <a:pt x="13836" y="3112"/>
                    </a:cubicBezTo>
                    <a:cubicBezTo>
                      <a:pt x="13804" y="3143"/>
                      <a:pt x="13868" y="3149"/>
                      <a:pt x="13914" y="3149"/>
                    </a:cubicBezTo>
                    <a:cubicBezTo>
                      <a:pt x="13936" y="3149"/>
                      <a:pt x="13955" y="3147"/>
                      <a:pt x="13955" y="3147"/>
                    </a:cubicBezTo>
                    <a:cubicBezTo>
                      <a:pt x="14038" y="3171"/>
                      <a:pt x="13955" y="3254"/>
                      <a:pt x="13967" y="3302"/>
                    </a:cubicBezTo>
                    <a:cubicBezTo>
                      <a:pt x="13991" y="3362"/>
                      <a:pt x="14026" y="3421"/>
                      <a:pt x="14086" y="3457"/>
                    </a:cubicBezTo>
                    <a:cubicBezTo>
                      <a:pt x="14110" y="3481"/>
                      <a:pt x="14276" y="3612"/>
                      <a:pt x="14193" y="3671"/>
                    </a:cubicBezTo>
                    <a:cubicBezTo>
                      <a:pt x="14205" y="3719"/>
                      <a:pt x="14265" y="3743"/>
                      <a:pt x="14300" y="3778"/>
                    </a:cubicBezTo>
                    <a:cubicBezTo>
                      <a:pt x="14419" y="3897"/>
                      <a:pt x="14503" y="4052"/>
                      <a:pt x="14622" y="4171"/>
                    </a:cubicBezTo>
                    <a:cubicBezTo>
                      <a:pt x="14658" y="4207"/>
                      <a:pt x="14701" y="4243"/>
                      <a:pt x="14745" y="4243"/>
                    </a:cubicBezTo>
                    <a:cubicBezTo>
                      <a:pt x="14759" y="4243"/>
                      <a:pt x="14774" y="4240"/>
                      <a:pt x="14788" y="4231"/>
                    </a:cubicBezTo>
                    <a:lnTo>
                      <a:pt x="14788" y="4231"/>
                    </a:lnTo>
                    <a:cubicBezTo>
                      <a:pt x="14753" y="4255"/>
                      <a:pt x="14693" y="4267"/>
                      <a:pt x="14681" y="4314"/>
                    </a:cubicBezTo>
                    <a:cubicBezTo>
                      <a:pt x="14681" y="4362"/>
                      <a:pt x="14729" y="4350"/>
                      <a:pt x="14729" y="4386"/>
                    </a:cubicBezTo>
                    <a:lnTo>
                      <a:pt x="14729" y="4445"/>
                    </a:lnTo>
                    <a:cubicBezTo>
                      <a:pt x="14741" y="4528"/>
                      <a:pt x="14777" y="4612"/>
                      <a:pt x="14812" y="4683"/>
                    </a:cubicBezTo>
                    <a:cubicBezTo>
                      <a:pt x="14872" y="4695"/>
                      <a:pt x="14931" y="4850"/>
                      <a:pt x="14931" y="4850"/>
                    </a:cubicBezTo>
                    <a:cubicBezTo>
                      <a:pt x="15027" y="4850"/>
                      <a:pt x="15110" y="4778"/>
                      <a:pt x="15205" y="4778"/>
                    </a:cubicBezTo>
                    <a:cubicBezTo>
                      <a:pt x="15238" y="4778"/>
                      <a:pt x="15200" y="4900"/>
                      <a:pt x="15119" y="4900"/>
                    </a:cubicBezTo>
                    <a:cubicBezTo>
                      <a:pt x="15112" y="4900"/>
                      <a:pt x="15105" y="4899"/>
                      <a:pt x="15098" y="4898"/>
                    </a:cubicBezTo>
                    <a:cubicBezTo>
                      <a:pt x="15079" y="4893"/>
                      <a:pt x="15064" y="4891"/>
                      <a:pt x="15050" y="4891"/>
                    </a:cubicBezTo>
                    <a:cubicBezTo>
                      <a:pt x="14988" y="4891"/>
                      <a:pt x="14985" y="4936"/>
                      <a:pt x="15015" y="5005"/>
                    </a:cubicBezTo>
                    <a:cubicBezTo>
                      <a:pt x="15027" y="5029"/>
                      <a:pt x="15038" y="5088"/>
                      <a:pt x="15086" y="5100"/>
                    </a:cubicBezTo>
                    <a:cubicBezTo>
                      <a:pt x="15122" y="5112"/>
                      <a:pt x="15134" y="5088"/>
                      <a:pt x="15134" y="5136"/>
                    </a:cubicBezTo>
                    <a:cubicBezTo>
                      <a:pt x="15134" y="5183"/>
                      <a:pt x="15074" y="5350"/>
                      <a:pt x="15015" y="5350"/>
                    </a:cubicBezTo>
                    <a:cubicBezTo>
                      <a:pt x="15086" y="5350"/>
                      <a:pt x="15098" y="5386"/>
                      <a:pt x="15122" y="5445"/>
                    </a:cubicBezTo>
                    <a:cubicBezTo>
                      <a:pt x="15134" y="5505"/>
                      <a:pt x="15169" y="5552"/>
                      <a:pt x="15217" y="5600"/>
                    </a:cubicBezTo>
                    <a:cubicBezTo>
                      <a:pt x="15229" y="5612"/>
                      <a:pt x="15300" y="5648"/>
                      <a:pt x="15289" y="5660"/>
                    </a:cubicBezTo>
                    <a:cubicBezTo>
                      <a:pt x="15277" y="5660"/>
                      <a:pt x="15229" y="5707"/>
                      <a:pt x="15229" y="5731"/>
                    </a:cubicBezTo>
                    <a:cubicBezTo>
                      <a:pt x="15229" y="5779"/>
                      <a:pt x="15289" y="5802"/>
                      <a:pt x="15300" y="5838"/>
                    </a:cubicBezTo>
                    <a:lnTo>
                      <a:pt x="15324" y="5981"/>
                    </a:lnTo>
                    <a:cubicBezTo>
                      <a:pt x="15294" y="6034"/>
                      <a:pt x="15331" y="6044"/>
                      <a:pt x="15371" y="6044"/>
                    </a:cubicBezTo>
                    <a:cubicBezTo>
                      <a:pt x="15394" y="6044"/>
                      <a:pt x="15418" y="6041"/>
                      <a:pt x="15431" y="6041"/>
                    </a:cubicBezTo>
                    <a:cubicBezTo>
                      <a:pt x="15479" y="6041"/>
                      <a:pt x="15503" y="6076"/>
                      <a:pt x="15503" y="6112"/>
                    </a:cubicBezTo>
                    <a:cubicBezTo>
                      <a:pt x="15408" y="6136"/>
                      <a:pt x="15372" y="6124"/>
                      <a:pt x="15396" y="6219"/>
                    </a:cubicBezTo>
                    <a:cubicBezTo>
                      <a:pt x="15419" y="6362"/>
                      <a:pt x="15455" y="6529"/>
                      <a:pt x="15479" y="6683"/>
                    </a:cubicBezTo>
                    <a:cubicBezTo>
                      <a:pt x="15479" y="6694"/>
                      <a:pt x="15489" y="6843"/>
                      <a:pt x="15517" y="6843"/>
                    </a:cubicBezTo>
                    <a:cubicBezTo>
                      <a:pt x="15520" y="6843"/>
                      <a:pt x="15523" y="6841"/>
                      <a:pt x="15527" y="6838"/>
                    </a:cubicBezTo>
                    <a:cubicBezTo>
                      <a:pt x="15542" y="6826"/>
                      <a:pt x="15553" y="6821"/>
                      <a:pt x="15563" y="6821"/>
                    </a:cubicBezTo>
                    <a:cubicBezTo>
                      <a:pt x="15598" y="6821"/>
                      <a:pt x="15598" y="6893"/>
                      <a:pt x="15598" y="6922"/>
                    </a:cubicBezTo>
                    <a:cubicBezTo>
                      <a:pt x="15586" y="6957"/>
                      <a:pt x="15539" y="6934"/>
                      <a:pt x="15527" y="6969"/>
                    </a:cubicBezTo>
                    <a:cubicBezTo>
                      <a:pt x="15527" y="6993"/>
                      <a:pt x="15527" y="7017"/>
                      <a:pt x="15527" y="7041"/>
                    </a:cubicBezTo>
                    <a:cubicBezTo>
                      <a:pt x="15527" y="7076"/>
                      <a:pt x="15527" y="7207"/>
                      <a:pt x="15574" y="7231"/>
                    </a:cubicBezTo>
                    <a:cubicBezTo>
                      <a:pt x="15610" y="7267"/>
                      <a:pt x="15586" y="7303"/>
                      <a:pt x="15610" y="7350"/>
                    </a:cubicBezTo>
                    <a:cubicBezTo>
                      <a:pt x="15622" y="7398"/>
                      <a:pt x="15681" y="7398"/>
                      <a:pt x="15681" y="7422"/>
                    </a:cubicBezTo>
                    <a:cubicBezTo>
                      <a:pt x="15681" y="7434"/>
                      <a:pt x="15634" y="7445"/>
                      <a:pt x="15622" y="7469"/>
                    </a:cubicBezTo>
                    <a:cubicBezTo>
                      <a:pt x="15598" y="7517"/>
                      <a:pt x="15586" y="7565"/>
                      <a:pt x="15586" y="7624"/>
                    </a:cubicBezTo>
                    <a:cubicBezTo>
                      <a:pt x="15598" y="7707"/>
                      <a:pt x="15610" y="7803"/>
                      <a:pt x="15622" y="7886"/>
                    </a:cubicBezTo>
                    <a:cubicBezTo>
                      <a:pt x="15634" y="7922"/>
                      <a:pt x="15670" y="7946"/>
                      <a:pt x="15717" y="7946"/>
                    </a:cubicBezTo>
                    <a:cubicBezTo>
                      <a:pt x="15732" y="7958"/>
                      <a:pt x="15747" y="7964"/>
                      <a:pt x="15763" y="7964"/>
                    </a:cubicBezTo>
                    <a:cubicBezTo>
                      <a:pt x="15854" y="7964"/>
                      <a:pt x="15943" y="7774"/>
                      <a:pt x="15798" y="7774"/>
                    </a:cubicBezTo>
                    <a:cubicBezTo>
                      <a:pt x="15787" y="7774"/>
                      <a:pt x="15775" y="7775"/>
                      <a:pt x="15761" y="7777"/>
                    </a:cubicBezTo>
                    <a:lnTo>
                      <a:pt x="15761" y="7777"/>
                    </a:lnTo>
                    <a:cubicBezTo>
                      <a:pt x="15811" y="7758"/>
                      <a:pt x="15803" y="7563"/>
                      <a:pt x="15860" y="7529"/>
                    </a:cubicBezTo>
                    <a:cubicBezTo>
                      <a:pt x="15931" y="7481"/>
                      <a:pt x="15860" y="7481"/>
                      <a:pt x="15848" y="7445"/>
                    </a:cubicBezTo>
                    <a:cubicBezTo>
                      <a:pt x="15836" y="7410"/>
                      <a:pt x="15836" y="7374"/>
                      <a:pt x="15836" y="7326"/>
                    </a:cubicBezTo>
                    <a:cubicBezTo>
                      <a:pt x="15789" y="7136"/>
                      <a:pt x="15753" y="6934"/>
                      <a:pt x="15741" y="6731"/>
                    </a:cubicBezTo>
                    <a:cubicBezTo>
                      <a:pt x="15730" y="6619"/>
                      <a:pt x="15793" y="6347"/>
                      <a:pt x="15630" y="6347"/>
                    </a:cubicBezTo>
                    <a:cubicBezTo>
                      <a:pt x="15620" y="6347"/>
                      <a:pt x="15609" y="6348"/>
                      <a:pt x="15598" y="6350"/>
                    </a:cubicBezTo>
                    <a:cubicBezTo>
                      <a:pt x="15586" y="6350"/>
                      <a:pt x="15443" y="6350"/>
                      <a:pt x="15479" y="6326"/>
                    </a:cubicBezTo>
                    <a:cubicBezTo>
                      <a:pt x="15515" y="6302"/>
                      <a:pt x="15562" y="6279"/>
                      <a:pt x="15598" y="6267"/>
                    </a:cubicBezTo>
                    <a:cubicBezTo>
                      <a:pt x="15681" y="6243"/>
                      <a:pt x="15765" y="6207"/>
                      <a:pt x="15848" y="6172"/>
                    </a:cubicBezTo>
                    <a:cubicBezTo>
                      <a:pt x="15836" y="6160"/>
                      <a:pt x="15812" y="6172"/>
                      <a:pt x="15800" y="6148"/>
                    </a:cubicBezTo>
                    <a:cubicBezTo>
                      <a:pt x="15777" y="6124"/>
                      <a:pt x="15765" y="6088"/>
                      <a:pt x="15753" y="6052"/>
                    </a:cubicBezTo>
                    <a:cubicBezTo>
                      <a:pt x="15741" y="6005"/>
                      <a:pt x="15729" y="5933"/>
                      <a:pt x="15789" y="5910"/>
                    </a:cubicBezTo>
                    <a:lnTo>
                      <a:pt x="15789" y="5910"/>
                    </a:lnTo>
                    <a:cubicBezTo>
                      <a:pt x="15778" y="5912"/>
                      <a:pt x="15768" y="5913"/>
                      <a:pt x="15760" y="5913"/>
                    </a:cubicBezTo>
                    <a:cubicBezTo>
                      <a:pt x="15679" y="5913"/>
                      <a:pt x="15720" y="5814"/>
                      <a:pt x="15634" y="5814"/>
                    </a:cubicBezTo>
                    <a:cubicBezTo>
                      <a:pt x="15574" y="5814"/>
                      <a:pt x="15455" y="5814"/>
                      <a:pt x="15539" y="5731"/>
                    </a:cubicBezTo>
                    <a:cubicBezTo>
                      <a:pt x="15574" y="5683"/>
                      <a:pt x="15622" y="5683"/>
                      <a:pt x="15646" y="5636"/>
                    </a:cubicBezTo>
                    <a:cubicBezTo>
                      <a:pt x="15681" y="5576"/>
                      <a:pt x="15646" y="5552"/>
                      <a:pt x="15610" y="5552"/>
                    </a:cubicBezTo>
                    <a:cubicBezTo>
                      <a:pt x="15562" y="5552"/>
                      <a:pt x="15562" y="5540"/>
                      <a:pt x="15550" y="5493"/>
                    </a:cubicBezTo>
                    <a:cubicBezTo>
                      <a:pt x="15539" y="5469"/>
                      <a:pt x="15574" y="5469"/>
                      <a:pt x="15598" y="5457"/>
                    </a:cubicBezTo>
                    <a:cubicBezTo>
                      <a:pt x="15670" y="5398"/>
                      <a:pt x="15443" y="5314"/>
                      <a:pt x="15503" y="5219"/>
                    </a:cubicBezTo>
                    <a:cubicBezTo>
                      <a:pt x="15491" y="5171"/>
                      <a:pt x="15336" y="5148"/>
                      <a:pt x="15360" y="5124"/>
                    </a:cubicBezTo>
                    <a:cubicBezTo>
                      <a:pt x="15372" y="5088"/>
                      <a:pt x="15443" y="5052"/>
                      <a:pt x="15419" y="5040"/>
                    </a:cubicBezTo>
                    <a:cubicBezTo>
                      <a:pt x="15417" y="5038"/>
                      <a:pt x="15412" y="5037"/>
                      <a:pt x="15405" y="5037"/>
                    </a:cubicBezTo>
                    <a:cubicBezTo>
                      <a:pt x="15393" y="5037"/>
                      <a:pt x="15376" y="5040"/>
                      <a:pt x="15358" y="5040"/>
                    </a:cubicBezTo>
                    <a:cubicBezTo>
                      <a:pt x="15342" y="5040"/>
                      <a:pt x="15326" y="5037"/>
                      <a:pt x="15312" y="5029"/>
                    </a:cubicBezTo>
                    <a:lnTo>
                      <a:pt x="15431" y="4921"/>
                    </a:lnTo>
                    <a:cubicBezTo>
                      <a:pt x="15348" y="4921"/>
                      <a:pt x="15277" y="4886"/>
                      <a:pt x="15289" y="4790"/>
                    </a:cubicBezTo>
                    <a:cubicBezTo>
                      <a:pt x="15300" y="4743"/>
                      <a:pt x="15289" y="4695"/>
                      <a:pt x="15265" y="4659"/>
                    </a:cubicBezTo>
                    <a:cubicBezTo>
                      <a:pt x="15265" y="4646"/>
                      <a:pt x="15245" y="4632"/>
                      <a:pt x="15233" y="4632"/>
                    </a:cubicBezTo>
                    <a:cubicBezTo>
                      <a:pt x="15224" y="4632"/>
                      <a:pt x="15219" y="4639"/>
                      <a:pt x="15229" y="4659"/>
                    </a:cubicBezTo>
                    <a:lnTo>
                      <a:pt x="15181" y="4564"/>
                    </a:lnTo>
                    <a:cubicBezTo>
                      <a:pt x="15172" y="4535"/>
                      <a:pt x="15168" y="4528"/>
                      <a:pt x="15163" y="4528"/>
                    </a:cubicBezTo>
                    <a:cubicBezTo>
                      <a:pt x="15159" y="4528"/>
                      <a:pt x="15154" y="4534"/>
                      <a:pt x="15143" y="4534"/>
                    </a:cubicBezTo>
                    <a:cubicBezTo>
                      <a:pt x="15138" y="4534"/>
                      <a:pt x="15131" y="4533"/>
                      <a:pt x="15122" y="4528"/>
                    </a:cubicBezTo>
                    <a:cubicBezTo>
                      <a:pt x="15074" y="4517"/>
                      <a:pt x="15098" y="4386"/>
                      <a:pt x="15086" y="4362"/>
                    </a:cubicBezTo>
                    <a:cubicBezTo>
                      <a:pt x="15074" y="4338"/>
                      <a:pt x="15062" y="4231"/>
                      <a:pt x="15015" y="4207"/>
                    </a:cubicBezTo>
                    <a:cubicBezTo>
                      <a:pt x="15011" y="4206"/>
                      <a:pt x="15007" y="4206"/>
                      <a:pt x="15002" y="4206"/>
                    </a:cubicBezTo>
                    <a:cubicBezTo>
                      <a:pt x="14980" y="4206"/>
                      <a:pt x="14955" y="4218"/>
                      <a:pt x="14939" y="4218"/>
                    </a:cubicBezTo>
                    <a:cubicBezTo>
                      <a:pt x="14922" y="4218"/>
                      <a:pt x="14914" y="4204"/>
                      <a:pt x="14931" y="4147"/>
                    </a:cubicBezTo>
                    <a:cubicBezTo>
                      <a:pt x="14965" y="4105"/>
                      <a:pt x="14963" y="4038"/>
                      <a:pt x="14937" y="4038"/>
                    </a:cubicBezTo>
                    <a:cubicBezTo>
                      <a:pt x="14927" y="4038"/>
                      <a:pt x="14913" y="4049"/>
                      <a:pt x="14896" y="4076"/>
                    </a:cubicBezTo>
                    <a:cubicBezTo>
                      <a:pt x="14874" y="4085"/>
                      <a:pt x="14854" y="4090"/>
                      <a:pt x="14838" y="4090"/>
                    </a:cubicBezTo>
                    <a:cubicBezTo>
                      <a:pt x="14792" y="4090"/>
                      <a:pt x="14771" y="4054"/>
                      <a:pt x="14788" y="3993"/>
                    </a:cubicBezTo>
                    <a:cubicBezTo>
                      <a:pt x="14800" y="3945"/>
                      <a:pt x="14860" y="3909"/>
                      <a:pt x="14788" y="3862"/>
                    </a:cubicBezTo>
                    <a:cubicBezTo>
                      <a:pt x="14777" y="3862"/>
                      <a:pt x="14622" y="3814"/>
                      <a:pt x="14634" y="3790"/>
                    </a:cubicBezTo>
                    <a:cubicBezTo>
                      <a:pt x="14635" y="3789"/>
                      <a:pt x="14638" y="3788"/>
                      <a:pt x="14641" y="3788"/>
                    </a:cubicBezTo>
                    <a:cubicBezTo>
                      <a:pt x="14657" y="3788"/>
                      <a:pt x="14690" y="3800"/>
                      <a:pt x="14714" y="3800"/>
                    </a:cubicBezTo>
                    <a:cubicBezTo>
                      <a:pt x="14729" y="3800"/>
                      <a:pt x="14741" y="3795"/>
                      <a:pt x="14741" y="3778"/>
                    </a:cubicBezTo>
                    <a:cubicBezTo>
                      <a:pt x="14753" y="3731"/>
                      <a:pt x="14634" y="3695"/>
                      <a:pt x="14610" y="3695"/>
                    </a:cubicBezTo>
                    <a:cubicBezTo>
                      <a:pt x="14586" y="3647"/>
                      <a:pt x="14562" y="3600"/>
                      <a:pt x="14562" y="3540"/>
                    </a:cubicBezTo>
                    <a:cubicBezTo>
                      <a:pt x="14562" y="3493"/>
                      <a:pt x="14562" y="3445"/>
                      <a:pt x="14527" y="3409"/>
                    </a:cubicBezTo>
                    <a:cubicBezTo>
                      <a:pt x="14503" y="3362"/>
                      <a:pt x="14455" y="3314"/>
                      <a:pt x="14407" y="3290"/>
                    </a:cubicBezTo>
                    <a:cubicBezTo>
                      <a:pt x="14360" y="3254"/>
                      <a:pt x="14288" y="3266"/>
                      <a:pt x="14324" y="3207"/>
                    </a:cubicBezTo>
                    <a:cubicBezTo>
                      <a:pt x="14348" y="3135"/>
                      <a:pt x="14324" y="3064"/>
                      <a:pt x="14265" y="3028"/>
                    </a:cubicBezTo>
                    <a:cubicBezTo>
                      <a:pt x="14255" y="3019"/>
                      <a:pt x="14246" y="3015"/>
                      <a:pt x="14237" y="3015"/>
                    </a:cubicBezTo>
                    <a:cubicBezTo>
                      <a:pt x="14211" y="3015"/>
                      <a:pt x="14184" y="3046"/>
                      <a:pt x="14157" y="3064"/>
                    </a:cubicBezTo>
                    <a:cubicBezTo>
                      <a:pt x="14265" y="2981"/>
                      <a:pt x="14134" y="2862"/>
                      <a:pt x="14050" y="2862"/>
                    </a:cubicBezTo>
                    <a:cubicBezTo>
                      <a:pt x="14003" y="2862"/>
                      <a:pt x="13967" y="2814"/>
                      <a:pt x="13979" y="2778"/>
                    </a:cubicBezTo>
                    <a:cubicBezTo>
                      <a:pt x="14003" y="2743"/>
                      <a:pt x="14038" y="2778"/>
                      <a:pt x="14050" y="2731"/>
                    </a:cubicBezTo>
                    <a:cubicBezTo>
                      <a:pt x="14050" y="2699"/>
                      <a:pt x="14024" y="2694"/>
                      <a:pt x="14003" y="2694"/>
                    </a:cubicBezTo>
                    <a:cubicBezTo>
                      <a:pt x="13992" y="2694"/>
                      <a:pt x="13983" y="2695"/>
                      <a:pt x="13979" y="2695"/>
                    </a:cubicBezTo>
                    <a:cubicBezTo>
                      <a:pt x="13919" y="2671"/>
                      <a:pt x="13884" y="2623"/>
                      <a:pt x="13884" y="2564"/>
                    </a:cubicBezTo>
                    <a:cubicBezTo>
                      <a:pt x="13943" y="2516"/>
                      <a:pt x="13812" y="2528"/>
                      <a:pt x="13788" y="2516"/>
                    </a:cubicBezTo>
                    <a:cubicBezTo>
                      <a:pt x="13717" y="2469"/>
                      <a:pt x="13693" y="2385"/>
                      <a:pt x="13622" y="2362"/>
                    </a:cubicBezTo>
                    <a:cubicBezTo>
                      <a:pt x="13562" y="2350"/>
                      <a:pt x="13503" y="2302"/>
                      <a:pt x="13467" y="2242"/>
                    </a:cubicBezTo>
                    <a:cubicBezTo>
                      <a:pt x="13431" y="2183"/>
                      <a:pt x="13372" y="2076"/>
                      <a:pt x="13288" y="2076"/>
                    </a:cubicBezTo>
                    <a:cubicBezTo>
                      <a:pt x="13264" y="2076"/>
                      <a:pt x="13276" y="1992"/>
                      <a:pt x="13276" y="1969"/>
                    </a:cubicBezTo>
                    <a:cubicBezTo>
                      <a:pt x="13264" y="1945"/>
                      <a:pt x="13217" y="1945"/>
                      <a:pt x="13181" y="1921"/>
                    </a:cubicBezTo>
                    <a:cubicBezTo>
                      <a:pt x="13145" y="1873"/>
                      <a:pt x="13098" y="1838"/>
                      <a:pt x="13050" y="1814"/>
                    </a:cubicBezTo>
                    <a:cubicBezTo>
                      <a:pt x="13038" y="1808"/>
                      <a:pt x="13028" y="1806"/>
                      <a:pt x="13019" y="1806"/>
                    </a:cubicBezTo>
                    <a:cubicBezTo>
                      <a:pt x="13009" y="1806"/>
                      <a:pt x="13001" y="1808"/>
                      <a:pt x="12994" y="1808"/>
                    </a:cubicBezTo>
                    <a:cubicBezTo>
                      <a:pt x="12979" y="1808"/>
                      <a:pt x="12967" y="1802"/>
                      <a:pt x="12955" y="1766"/>
                    </a:cubicBezTo>
                    <a:cubicBezTo>
                      <a:pt x="12938" y="1714"/>
                      <a:pt x="12895" y="1625"/>
                      <a:pt x="12842" y="1625"/>
                    </a:cubicBezTo>
                    <a:cubicBezTo>
                      <a:pt x="12823" y="1625"/>
                      <a:pt x="12802" y="1636"/>
                      <a:pt x="12781" y="1664"/>
                    </a:cubicBezTo>
                    <a:lnTo>
                      <a:pt x="12781" y="1664"/>
                    </a:lnTo>
                    <a:cubicBezTo>
                      <a:pt x="12857" y="1549"/>
                      <a:pt x="12579" y="1385"/>
                      <a:pt x="12487" y="1385"/>
                    </a:cubicBezTo>
                    <a:cubicBezTo>
                      <a:pt x="12484" y="1385"/>
                      <a:pt x="12481" y="1385"/>
                      <a:pt x="12479" y="1385"/>
                    </a:cubicBezTo>
                    <a:cubicBezTo>
                      <a:pt x="12477" y="1386"/>
                      <a:pt x="12475" y="1386"/>
                      <a:pt x="12473" y="1386"/>
                    </a:cubicBezTo>
                    <a:cubicBezTo>
                      <a:pt x="12410" y="1386"/>
                      <a:pt x="12447" y="1225"/>
                      <a:pt x="12375" y="1225"/>
                    </a:cubicBezTo>
                    <a:cubicBezTo>
                      <a:pt x="12362" y="1225"/>
                      <a:pt x="12345" y="1230"/>
                      <a:pt x="12324" y="1242"/>
                    </a:cubicBezTo>
                    <a:cubicBezTo>
                      <a:pt x="12288" y="1264"/>
                      <a:pt x="12252" y="1294"/>
                      <a:pt x="12227" y="1294"/>
                    </a:cubicBezTo>
                    <a:cubicBezTo>
                      <a:pt x="12210" y="1294"/>
                      <a:pt x="12198" y="1280"/>
                      <a:pt x="12193" y="1242"/>
                    </a:cubicBezTo>
                    <a:cubicBezTo>
                      <a:pt x="12184" y="1233"/>
                      <a:pt x="12112" y="1189"/>
                      <a:pt x="12078" y="1174"/>
                    </a:cubicBezTo>
                    <a:lnTo>
                      <a:pt x="12078" y="1174"/>
                    </a:lnTo>
                    <a:cubicBezTo>
                      <a:pt x="12091" y="1166"/>
                      <a:pt x="12105" y="1144"/>
                      <a:pt x="12098" y="1123"/>
                    </a:cubicBezTo>
                    <a:cubicBezTo>
                      <a:pt x="12074" y="1099"/>
                      <a:pt x="12038" y="1088"/>
                      <a:pt x="12014" y="1076"/>
                    </a:cubicBezTo>
                    <a:cubicBezTo>
                      <a:pt x="11955" y="1028"/>
                      <a:pt x="11907" y="921"/>
                      <a:pt x="11836" y="909"/>
                    </a:cubicBezTo>
                    <a:lnTo>
                      <a:pt x="11836" y="909"/>
                    </a:lnTo>
                    <a:cubicBezTo>
                      <a:pt x="11883" y="992"/>
                      <a:pt x="11848" y="1088"/>
                      <a:pt x="11764" y="1135"/>
                    </a:cubicBezTo>
                    <a:cubicBezTo>
                      <a:pt x="11693" y="1099"/>
                      <a:pt x="11776" y="1040"/>
                      <a:pt x="11800" y="1004"/>
                    </a:cubicBezTo>
                    <a:cubicBezTo>
                      <a:pt x="11824" y="980"/>
                      <a:pt x="11717" y="957"/>
                      <a:pt x="11693" y="933"/>
                    </a:cubicBezTo>
                    <a:cubicBezTo>
                      <a:pt x="11670" y="910"/>
                      <a:pt x="11669" y="825"/>
                      <a:pt x="11639" y="825"/>
                    </a:cubicBezTo>
                    <a:cubicBezTo>
                      <a:pt x="11637" y="825"/>
                      <a:pt x="11635" y="825"/>
                      <a:pt x="11633" y="826"/>
                    </a:cubicBezTo>
                    <a:cubicBezTo>
                      <a:pt x="11616" y="834"/>
                      <a:pt x="11592" y="862"/>
                      <a:pt x="11566" y="862"/>
                    </a:cubicBezTo>
                    <a:cubicBezTo>
                      <a:pt x="11557" y="862"/>
                      <a:pt x="11547" y="859"/>
                      <a:pt x="11538" y="849"/>
                    </a:cubicBezTo>
                    <a:cubicBezTo>
                      <a:pt x="11514" y="814"/>
                      <a:pt x="11479" y="730"/>
                      <a:pt x="11407" y="695"/>
                    </a:cubicBezTo>
                    <a:lnTo>
                      <a:pt x="11407" y="695"/>
                    </a:lnTo>
                    <a:cubicBezTo>
                      <a:pt x="11411" y="707"/>
                      <a:pt x="11406" y="712"/>
                      <a:pt x="11394" y="712"/>
                    </a:cubicBezTo>
                    <a:cubicBezTo>
                      <a:pt x="11338" y="712"/>
                      <a:pt x="11139" y="599"/>
                      <a:pt x="11109" y="599"/>
                    </a:cubicBezTo>
                    <a:cubicBezTo>
                      <a:pt x="11074" y="611"/>
                      <a:pt x="11098" y="695"/>
                      <a:pt x="11050" y="718"/>
                    </a:cubicBezTo>
                    <a:cubicBezTo>
                      <a:pt x="11048" y="719"/>
                      <a:pt x="11045" y="719"/>
                      <a:pt x="11044" y="719"/>
                    </a:cubicBezTo>
                    <a:cubicBezTo>
                      <a:pt x="11003" y="719"/>
                      <a:pt x="11015" y="610"/>
                      <a:pt x="11026" y="588"/>
                    </a:cubicBezTo>
                    <a:lnTo>
                      <a:pt x="11026" y="588"/>
                    </a:lnTo>
                    <a:cubicBezTo>
                      <a:pt x="11018" y="604"/>
                      <a:pt x="10993" y="632"/>
                      <a:pt x="10974" y="632"/>
                    </a:cubicBezTo>
                    <a:cubicBezTo>
                      <a:pt x="10965" y="632"/>
                      <a:pt x="10958" y="626"/>
                      <a:pt x="10955" y="611"/>
                    </a:cubicBezTo>
                    <a:cubicBezTo>
                      <a:pt x="10931" y="576"/>
                      <a:pt x="10967" y="528"/>
                      <a:pt x="10955" y="504"/>
                    </a:cubicBezTo>
                    <a:cubicBezTo>
                      <a:pt x="10952" y="500"/>
                      <a:pt x="10948" y="498"/>
                      <a:pt x="10944" y="498"/>
                    </a:cubicBezTo>
                    <a:cubicBezTo>
                      <a:pt x="10918" y="498"/>
                      <a:pt x="10870" y="570"/>
                      <a:pt x="10830" y="570"/>
                    </a:cubicBezTo>
                    <a:cubicBezTo>
                      <a:pt x="10824" y="570"/>
                      <a:pt x="10818" y="568"/>
                      <a:pt x="10812" y="564"/>
                    </a:cubicBezTo>
                    <a:cubicBezTo>
                      <a:pt x="10802" y="553"/>
                      <a:pt x="10765" y="447"/>
                      <a:pt x="10740" y="447"/>
                    </a:cubicBezTo>
                    <a:cubicBezTo>
                      <a:pt x="10736" y="447"/>
                      <a:pt x="10732" y="450"/>
                      <a:pt x="10728" y="457"/>
                    </a:cubicBezTo>
                    <a:cubicBezTo>
                      <a:pt x="10717" y="516"/>
                      <a:pt x="10752" y="528"/>
                      <a:pt x="10705" y="540"/>
                    </a:cubicBezTo>
                    <a:cubicBezTo>
                      <a:pt x="10681" y="540"/>
                      <a:pt x="10669" y="528"/>
                      <a:pt x="10657" y="516"/>
                    </a:cubicBezTo>
                    <a:cubicBezTo>
                      <a:pt x="10633" y="468"/>
                      <a:pt x="10717" y="397"/>
                      <a:pt x="10657" y="373"/>
                    </a:cubicBezTo>
                    <a:cubicBezTo>
                      <a:pt x="10621" y="349"/>
                      <a:pt x="10586" y="337"/>
                      <a:pt x="10538" y="337"/>
                    </a:cubicBezTo>
                    <a:cubicBezTo>
                      <a:pt x="10526" y="337"/>
                      <a:pt x="10502" y="361"/>
                      <a:pt x="10502" y="361"/>
                    </a:cubicBezTo>
                    <a:cubicBezTo>
                      <a:pt x="10443" y="337"/>
                      <a:pt x="10371" y="314"/>
                      <a:pt x="10300" y="302"/>
                    </a:cubicBezTo>
                    <a:cubicBezTo>
                      <a:pt x="10216" y="302"/>
                      <a:pt x="10205" y="337"/>
                      <a:pt x="10264" y="385"/>
                    </a:cubicBezTo>
                    <a:cubicBezTo>
                      <a:pt x="10205" y="373"/>
                      <a:pt x="10145" y="361"/>
                      <a:pt x="10121" y="302"/>
                    </a:cubicBezTo>
                    <a:cubicBezTo>
                      <a:pt x="10101" y="241"/>
                      <a:pt x="10064" y="189"/>
                      <a:pt x="10017" y="189"/>
                    </a:cubicBezTo>
                    <a:cubicBezTo>
                      <a:pt x="10008" y="189"/>
                      <a:pt x="9999" y="191"/>
                      <a:pt x="9990" y="195"/>
                    </a:cubicBezTo>
                    <a:cubicBezTo>
                      <a:pt x="9932" y="214"/>
                      <a:pt x="9929" y="233"/>
                      <a:pt x="9898" y="233"/>
                    </a:cubicBezTo>
                    <a:cubicBezTo>
                      <a:pt x="9891" y="233"/>
                      <a:pt x="9882" y="232"/>
                      <a:pt x="9871" y="230"/>
                    </a:cubicBezTo>
                    <a:cubicBezTo>
                      <a:pt x="9847" y="218"/>
                      <a:pt x="9812" y="206"/>
                      <a:pt x="9788" y="206"/>
                    </a:cubicBezTo>
                    <a:cubicBezTo>
                      <a:pt x="9788" y="218"/>
                      <a:pt x="9788" y="242"/>
                      <a:pt x="9764" y="242"/>
                    </a:cubicBezTo>
                    <a:cubicBezTo>
                      <a:pt x="9757" y="244"/>
                      <a:pt x="9750" y="244"/>
                      <a:pt x="9743" y="244"/>
                    </a:cubicBezTo>
                    <a:cubicBezTo>
                      <a:pt x="9695" y="244"/>
                      <a:pt x="9642" y="216"/>
                      <a:pt x="9594" y="216"/>
                    </a:cubicBezTo>
                    <a:cubicBezTo>
                      <a:pt x="9587" y="216"/>
                      <a:pt x="9580" y="217"/>
                      <a:pt x="9574" y="218"/>
                    </a:cubicBezTo>
                    <a:cubicBezTo>
                      <a:pt x="9542" y="225"/>
                      <a:pt x="9510" y="238"/>
                      <a:pt x="9484" y="238"/>
                    </a:cubicBezTo>
                    <a:cubicBezTo>
                      <a:pt x="9461" y="238"/>
                      <a:pt x="9442" y="228"/>
                      <a:pt x="9431" y="195"/>
                    </a:cubicBezTo>
                    <a:cubicBezTo>
                      <a:pt x="9400" y="172"/>
                      <a:pt x="9359" y="158"/>
                      <a:pt x="9318" y="158"/>
                    </a:cubicBezTo>
                    <a:cubicBezTo>
                      <a:pt x="9296" y="158"/>
                      <a:pt x="9273" y="162"/>
                      <a:pt x="9252" y="171"/>
                    </a:cubicBezTo>
                    <a:cubicBezTo>
                      <a:pt x="9216" y="206"/>
                      <a:pt x="9300" y="254"/>
                      <a:pt x="9323" y="254"/>
                    </a:cubicBezTo>
                    <a:cubicBezTo>
                      <a:pt x="9276" y="254"/>
                      <a:pt x="9240" y="242"/>
                      <a:pt x="9204" y="218"/>
                    </a:cubicBezTo>
                    <a:cubicBezTo>
                      <a:pt x="9169" y="195"/>
                      <a:pt x="9157" y="147"/>
                      <a:pt x="9121" y="135"/>
                    </a:cubicBezTo>
                    <a:cubicBezTo>
                      <a:pt x="9106" y="127"/>
                      <a:pt x="9092" y="125"/>
                      <a:pt x="9079" y="125"/>
                    </a:cubicBezTo>
                    <a:cubicBezTo>
                      <a:pt x="9049" y="125"/>
                      <a:pt x="9025" y="140"/>
                      <a:pt x="8998" y="140"/>
                    </a:cubicBezTo>
                    <a:cubicBezTo>
                      <a:pt x="8985" y="140"/>
                      <a:pt x="8970" y="136"/>
                      <a:pt x="8954" y="123"/>
                    </a:cubicBezTo>
                    <a:cubicBezTo>
                      <a:pt x="8936" y="105"/>
                      <a:pt x="8898" y="19"/>
                      <a:pt x="8870" y="19"/>
                    </a:cubicBezTo>
                    <a:cubicBezTo>
                      <a:pt x="8861" y="19"/>
                      <a:pt x="8853" y="28"/>
                      <a:pt x="8847" y="52"/>
                    </a:cubicBezTo>
                    <a:cubicBezTo>
                      <a:pt x="8838" y="89"/>
                      <a:pt x="8822" y="154"/>
                      <a:pt x="8782" y="154"/>
                    </a:cubicBezTo>
                    <a:cubicBezTo>
                      <a:pt x="8770" y="154"/>
                      <a:pt x="8756" y="148"/>
                      <a:pt x="8740" y="135"/>
                    </a:cubicBezTo>
                    <a:cubicBezTo>
                      <a:pt x="8704" y="87"/>
                      <a:pt x="8704" y="52"/>
                      <a:pt x="8645" y="28"/>
                    </a:cubicBezTo>
                    <a:cubicBezTo>
                      <a:pt x="8637" y="28"/>
                      <a:pt x="8571" y="12"/>
                      <a:pt x="8524" y="12"/>
                    </a:cubicBezTo>
                    <a:cubicBezTo>
                      <a:pt x="8501" y="12"/>
                      <a:pt x="8482" y="16"/>
                      <a:pt x="8478" y="28"/>
                    </a:cubicBezTo>
                    <a:cubicBezTo>
                      <a:pt x="8467" y="71"/>
                      <a:pt x="8505" y="162"/>
                      <a:pt x="8460" y="162"/>
                    </a:cubicBezTo>
                    <a:cubicBezTo>
                      <a:pt x="8455" y="162"/>
                      <a:pt x="8449" y="161"/>
                      <a:pt x="8442" y="159"/>
                    </a:cubicBezTo>
                    <a:cubicBezTo>
                      <a:pt x="8359" y="123"/>
                      <a:pt x="8431" y="76"/>
                      <a:pt x="8407" y="40"/>
                    </a:cubicBezTo>
                    <a:lnTo>
                      <a:pt x="8407" y="40"/>
                    </a:lnTo>
                    <a:cubicBezTo>
                      <a:pt x="8383" y="64"/>
                      <a:pt x="8359" y="99"/>
                      <a:pt x="8335" y="123"/>
                    </a:cubicBezTo>
                    <a:cubicBezTo>
                      <a:pt x="8319" y="140"/>
                      <a:pt x="8308" y="146"/>
                      <a:pt x="8300" y="146"/>
                    </a:cubicBezTo>
                    <a:cubicBezTo>
                      <a:pt x="8285" y="146"/>
                      <a:pt x="8279" y="123"/>
                      <a:pt x="8264" y="99"/>
                    </a:cubicBezTo>
                    <a:cubicBezTo>
                      <a:pt x="8222" y="47"/>
                      <a:pt x="8154" y="14"/>
                      <a:pt x="8082" y="14"/>
                    </a:cubicBezTo>
                    <a:cubicBezTo>
                      <a:pt x="8071" y="14"/>
                      <a:pt x="8060" y="14"/>
                      <a:pt x="8050" y="16"/>
                    </a:cubicBezTo>
                    <a:cubicBezTo>
                      <a:pt x="7990" y="52"/>
                      <a:pt x="8050" y="206"/>
                      <a:pt x="8026" y="206"/>
                    </a:cubicBezTo>
                    <a:cubicBezTo>
                      <a:pt x="8002" y="206"/>
                      <a:pt x="7978" y="159"/>
                      <a:pt x="7954" y="135"/>
                    </a:cubicBezTo>
                    <a:cubicBezTo>
                      <a:pt x="7930" y="111"/>
                      <a:pt x="7883" y="99"/>
                      <a:pt x="7835" y="87"/>
                    </a:cubicBezTo>
                    <a:cubicBezTo>
                      <a:pt x="7792" y="87"/>
                      <a:pt x="7692" y="1"/>
                      <a:pt x="7646" y="1"/>
                    </a:cubicBezTo>
                    <a:close/>
                    <a:moveTo>
                      <a:pt x="2296" y="13329"/>
                    </a:moveTo>
                    <a:lnTo>
                      <a:pt x="2296" y="13329"/>
                    </a:lnTo>
                    <a:cubicBezTo>
                      <a:pt x="2261" y="13352"/>
                      <a:pt x="2216" y="13376"/>
                      <a:pt x="2251" y="13422"/>
                    </a:cubicBezTo>
                    <a:cubicBezTo>
                      <a:pt x="2253" y="13448"/>
                      <a:pt x="2257" y="13459"/>
                      <a:pt x="2262" y="13459"/>
                    </a:cubicBezTo>
                    <a:cubicBezTo>
                      <a:pt x="2273" y="13459"/>
                      <a:pt x="2288" y="13390"/>
                      <a:pt x="2296" y="13329"/>
                    </a:cubicBezTo>
                    <a:close/>
                    <a:moveTo>
                      <a:pt x="13339" y="13445"/>
                    </a:moveTo>
                    <a:cubicBezTo>
                      <a:pt x="13237" y="13445"/>
                      <a:pt x="13286" y="13517"/>
                      <a:pt x="13332" y="13517"/>
                    </a:cubicBezTo>
                    <a:cubicBezTo>
                      <a:pt x="13342" y="13517"/>
                      <a:pt x="13352" y="13514"/>
                      <a:pt x="13360" y="13506"/>
                    </a:cubicBezTo>
                    <a:lnTo>
                      <a:pt x="13360" y="13446"/>
                    </a:lnTo>
                    <a:cubicBezTo>
                      <a:pt x="13352" y="13446"/>
                      <a:pt x="13345" y="13445"/>
                      <a:pt x="13339" y="13445"/>
                    </a:cubicBezTo>
                    <a:close/>
                    <a:moveTo>
                      <a:pt x="2826" y="14038"/>
                    </a:moveTo>
                    <a:lnTo>
                      <a:pt x="2826" y="14038"/>
                    </a:lnTo>
                    <a:cubicBezTo>
                      <a:pt x="2825" y="14039"/>
                      <a:pt x="2824" y="14040"/>
                      <a:pt x="2823" y="14042"/>
                    </a:cubicBezTo>
                    <a:cubicBezTo>
                      <a:pt x="2824" y="14040"/>
                      <a:pt x="2825" y="14039"/>
                      <a:pt x="2826" y="14038"/>
                    </a:cubicBezTo>
                    <a:close/>
                    <a:moveTo>
                      <a:pt x="12323" y="14386"/>
                    </a:moveTo>
                    <a:cubicBezTo>
                      <a:pt x="12323" y="14386"/>
                      <a:pt x="12323" y="14386"/>
                      <a:pt x="12324" y="14387"/>
                    </a:cubicBezTo>
                    <a:cubicBezTo>
                      <a:pt x="12324" y="14386"/>
                      <a:pt x="12323" y="14386"/>
                      <a:pt x="12323" y="14386"/>
                    </a:cubicBezTo>
                    <a:close/>
                    <a:moveTo>
                      <a:pt x="11756" y="14723"/>
                    </a:moveTo>
                    <a:cubicBezTo>
                      <a:pt x="11816" y="14723"/>
                      <a:pt x="11843" y="14788"/>
                      <a:pt x="11764" y="14827"/>
                    </a:cubicBezTo>
                    <a:lnTo>
                      <a:pt x="11764" y="14815"/>
                    </a:lnTo>
                    <a:cubicBezTo>
                      <a:pt x="11754" y="14822"/>
                      <a:pt x="11745" y="14824"/>
                      <a:pt x="11736" y="14824"/>
                    </a:cubicBezTo>
                    <a:cubicBezTo>
                      <a:pt x="11695" y="14824"/>
                      <a:pt x="11677" y="14762"/>
                      <a:pt x="11717" y="14732"/>
                    </a:cubicBezTo>
                    <a:cubicBezTo>
                      <a:pt x="11731" y="14726"/>
                      <a:pt x="11744" y="14723"/>
                      <a:pt x="11756" y="14723"/>
                    </a:cubicBezTo>
                    <a:close/>
                    <a:moveTo>
                      <a:pt x="4470" y="15110"/>
                    </a:moveTo>
                    <a:cubicBezTo>
                      <a:pt x="4454" y="15110"/>
                      <a:pt x="4436" y="15131"/>
                      <a:pt x="4418" y="15173"/>
                    </a:cubicBezTo>
                    <a:lnTo>
                      <a:pt x="4454" y="15185"/>
                    </a:lnTo>
                    <a:lnTo>
                      <a:pt x="4513" y="15173"/>
                    </a:lnTo>
                    <a:cubicBezTo>
                      <a:pt x="4501" y="15131"/>
                      <a:pt x="4487" y="15110"/>
                      <a:pt x="4470" y="15110"/>
                    </a:cubicBezTo>
                    <a:close/>
                    <a:moveTo>
                      <a:pt x="9978" y="15304"/>
                    </a:moveTo>
                    <a:lnTo>
                      <a:pt x="9981" y="15316"/>
                    </a:lnTo>
                    <a:lnTo>
                      <a:pt x="9981" y="15316"/>
                    </a:lnTo>
                    <a:cubicBezTo>
                      <a:pt x="9983" y="15316"/>
                      <a:pt x="9985" y="15315"/>
                      <a:pt x="9987" y="15315"/>
                    </a:cubicBezTo>
                    <a:lnTo>
                      <a:pt x="9987" y="15315"/>
                    </a:lnTo>
                    <a:cubicBezTo>
                      <a:pt x="9984" y="15311"/>
                      <a:pt x="9981" y="15307"/>
                      <a:pt x="9978" y="15304"/>
                    </a:cubicBezTo>
                    <a:close/>
                    <a:moveTo>
                      <a:pt x="2465" y="13125"/>
                    </a:moveTo>
                    <a:cubicBezTo>
                      <a:pt x="2394" y="13232"/>
                      <a:pt x="2358" y="13351"/>
                      <a:pt x="2370" y="13482"/>
                    </a:cubicBezTo>
                    <a:cubicBezTo>
                      <a:pt x="2370" y="13482"/>
                      <a:pt x="2360" y="13615"/>
                      <a:pt x="2378" y="13615"/>
                    </a:cubicBezTo>
                    <a:cubicBezTo>
                      <a:pt x="2379" y="13615"/>
                      <a:pt x="2380" y="13615"/>
                      <a:pt x="2382" y="13613"/>
                    </a:cubicBezTo>
                    <a:cubicBezTo>
                      <a:pt x="2430" y="13613"/>
                      <a:pt x="2454" y="13613"/>
                      <a:pt x="2465" y="13661"/>
                    </a:cubicBezTo>
                    <a:cubicBezTo>
                      <a:pt x="2477" y="13708"/>
                      <a:pt x="2501" y="13803"/>
                      <a:pt x="2573" y="13815"/>
                    </a:cubicBezTo>
                    <a:cubicBezTo>
                      <a:pt x="2588" y="13818"/>
                      <a:pt x="2601" y="13818"/>
                      <a:pt x="2612" y="13818"/>
                    </a:cubicBezTo>
                    <a:cubicBezTo>
                      <a:pt x="2624" y="13818"/>
                      <a:pt x="2633" y="13817"/>
                      <a:pt x="2641" y="13817"/>
                    </a:cubicBezTo>
                    <a:cubicBezTo>
                      <a:pt x="2663" y="13817"/>
                      <a:pt x="2668" y="13824"/>
                      <a:pt x="2668" y="13875"/>
                    </a:cubicBezTo>
                    <a:cubicBezTo>
                      <a:pt x="2727" y="13934"/>
                      <a:pt x="2914" y="13923"/>
                      <a:pt x="2826" y="14038"/>
                    </a:cubicBezTo>
                    <a:lnTo>
                      <a:pt x="2826" y="14038"/>
                    </a:lnTo>
                    <a:cubicBezTo>
                      <a:pt x="2840" y="14021"/>
                      <a:pt x="2853" y="14014"/>
                      <a:pt x="2867" y="14014"/>
                    </a:cubicBezTo>
                    <a:cubicBezTo>
                      <a:pt x="2923" y="14014"/>
                      <a:pt x="2978" y="14130"/>
                      <a:pt x="3025" y="14149"/>
                    </a:cubicBezTo>
                    <a:cubicBezTo>
                      <a:pt x="3029" y="14150"/>
                      <a:pt x="3033" y="14150"/>
                      <a:pt x="3037" y="14150"/>
                    </a:cubicBezTo>
                    <a:cubicBezTo>
                      <a:pt x="3073" y="14150"/>
                      <a:pt x="3078" y="14101"/>
                      <a:pt x="3132" y="14101"/>
                    </a:cubicBezTo>
                    <a:cubicBezTo>
                      <a:pt x="3192" y="14101"/>
                      <a:pt x="3144" y="14184"/>
                      <a:pt x="3132" y="14208"/>
                    </a:cubicBezTo>
                    <a:cubicBezTo>
                      <a:pt x="3037" y="14327"/>
                      <a:pt x="3192" y="14292"/>
                      <a:pt x="3251" y="14327"/>
                    </a:cubicBezTo>
                    <a:cubicBezTo>
                      <a:pt x="3275" y="14339"/>
                      <a:pt x="3430" y="14506"/>
                      <a:pt x="3406" y="14506"/>
                    </a:cubicBezTo>
                    <a:cubicBezTo>
                      <a:pt x="3442" y="14506"/>
                      <a:pt x="3382" y="14482"/>
                      <a:pt x="3430" y="14470"/>
                    </a:cubicBezTo>
                    <a:cubicBezTo>
                      <a:pt x="3434" y="14468"/>
                      <a:pt x="3439" y="14467"/>
                      <a:pt x="3444" y="14467"/>
                    </a:cubicBezTo>
                    <a:cubicBezTo>
                      <a:pt x="3466" y="14467"/>
                      <a:pt x="3492" y="14486"/>
                      <a:pt x="3501" y="14506"/>
                    </a:cubicBezTo>
                    <a:cubicBezTo>
                      <a:pt x="3525" y="14518"/>
                      <a:pt x="3585" y="14553"/>
                      <a:pt x="3585" y="14601"/>
                    </a:cubicBezTo>
                    <a:cubicBezTo>
                      <a:pt x="3585" y="14637"/>
                      <a:pt x="3561" y="14661"/>
                      <a:pt x="3632" y="14673"/>
                    </a:cubicBezTo>
                    <a:cubicBezTo>
                      <a:pt x="3692" y="14673"/>
                      <a:pt x="3716" y="14625"/>
                      <a:pt x="3751" y="14625"/>
                    </a:cubicBezTo>
                    <a:cubicBezTo>
                      <a:pt x="3811" y="14625"/>
                      <a:pt x="3835" y="14732"/>
                      <a:pt x="3859" y="14780"/>
                    </a:cubicBezTo>
                    <a:cubicBezTo>
                      <a:pt x="3894" y="14827"/>
                      <a:pt x="3942" y="14863"/>
                      <a:pt x="3989" y="14899"/>
                    </a:cubicBezTo>
                    <a:cubicBezTo>
                      <a:pt x="4037" y="14923"/>
                      <a:pt x="4097" y="14946"/>
                      <a:pt x="4156" y="14946"/>
                    </a:cubicBezTo>
                    <a:cubicBezTo>
                      <a:pt x="4177" y="14946"/>
                      <a:pt x="4246" y="14909"/>
                      <a:pt x="4277" y="14909"/>
                    </a:cubicBezTo>
                    <a:cubicBezTo>
                      <a:pt x="4281" y="14909"/>
                      <a:pt x="4284" y="14909"/>
                      <a:pt x="4287" y="14911"/>
                    </a:cubicBezTo>
                    <a:cubicBezTo>
                      <a:pt x="4263" y="14934"/>
                      <a:pt x="4240" y="14958"/>
                      <a:pt x="4216" y="14994"/>
                    </a:cubicBezTo>
                    <a:cubicBezTo>
                      <a:pt x="4216" y="15030"/>
                      <a:pt x="4311" y="15065"/>
                      <a:pt x="4335" y="15065"/>
                    </a:cubicBezTo>
                    <a:cubicBezTo>
                      <a:pt x="4367" y="15065"/>
                      <a:pt x="4379" y="15028"/>
                      <a:pt x="4415" y="15028"/>
                    </a:cubicBezTo>
                    <a:cubicBezTo>
                      <a:pt x="4420" y="15028"/>
                      <a:pt x="4425" y="15028"/>
                      <a:pt x="4430" y="15030"/>
                    </a:cubicBezTo>
                    <a:cubicBezTo>
                      <a:pt x="4478" y="15042"/>
                      <a:pt x="4513" y="15065"/>
                      <a:pt x="4537" y="15101"/>
                    </a:cubicBezTo>
                    <a:cubicBezTo>
                      <a:pt x="4615" y="15179"/>
                      <a:pt x="4578" y="15257"/>
                      <a:pt x="4690" y="15257"/>
                    </a:cubicBezTo>
                    <a:cubicBezTo>
                      <a:pt x="4698" y="15257"/>
                      <a:pt x="4707" y="15257"/>
                      <a:pt x="4716" y="15256"/>
                    </a:cubicBezTo>
                    <a:cubicBezTo>
                      <a:pt x="4732" y="15249"/>
                      <a:pt x="4748" y="15246"/>
                      <a:pt x="4763" y="15246"/>
                    </a:cubicBezTo>
                    <a:cubicBezTo>
                      <a:pt x="4802" y="15246"/>
                      <a:pt x="4836" y="15266"/>
                      <a:pt x="4871" y="15292"/>
                    </a:cubicBezTo>
                    <a:cubicBezTo>
                      <a:pt x="4872" y="15292"/>
                      <a:pt x="4874" y="15293"/>
                      <a:pt x="4876" y="15293"/>
                    </a:cubicBezTo>
                    <a:cubicBezTo>
                      <a:pt x="4899" y="15293"/>
                      <a:pt x="4940" y="15231"/>
                      <a:pt x="4990" y="15231"/>
                    </a:cubicBezTo>
                    <a:cubicBezTo>
                      <a:pt x="4994" y="15231"/>
                      <a:pt x="4998" y="15231"/>
                      <a:pt x="5002" y="15232"/>
                    </a:cubicBezTo>
                    <a:cubicBezTo>
                      <a:pt x="4990" y="15268"/>
                      <a:pt x="4918" y="15351"/>
                      <a:pt x="4990" y="15351"/>
                    </a:cubicBezTo>
                    <a:cubicBezTo>
                      <a:pt x="5027" y="15351"/>
                      <a:pt x="5064" y="15322"/>
                      <a:pt x="5095" y="15298"/>
                    </a:cubicBezTo>
                    <a:lnTo>
                      <a:pt x="5095" y="15298"/>
                    </a:lnTo>
                    <a:cubicBezTo>
                      <a:pt x="5053" y="15345"/>
                      <a:pt x="5208" y="15366"/>
                      <a:pt x="5240" y="15387"/>
                    </a:cubicBezTo>
                    <a:cubicBezTo>
                      <a:pt x="5263" y="15399"/>
                      <a:pt x="5204" y="15470"/>
                      <a:pt x="5275" y="15494"/>
                    </a:cubicBezTo>
                    <a:cubicBezTo>
                      <a:pt x="5278" y="15495"/>
                      <a:pt x="5281" y="15496"/>
                      <a:pt x="5284" y="15496"/>
                    </a:cubicBezTo>
                    <a:cubicBezTo>
                      <a:pt x="5341" y="15496"/>
                      <a:pt x="5409" y="15306"/>
                      <a:pt x="5343" y="15271"/>
                    </a:cubicBezTo>
                    <a:lnTo>
                      <a:pt x="5343" y="15271"/>
                    </a:lnTo>
                    <a:lnTo>
                      <a:pt x="5394" y="15292"/>
                    </a:lnTo>
                    <a:cubicBezTo>
                      <a:pt x="5404" y="15295"/>
                      <a:pt x="5414" y="15297"/>
                      <a:pt x="5424" y="15297"/>
                    </a:cubicBezTo>
                    <a:cubicBezTo>
                      <a:pt x="5480" y="15297"/>
                      <a:pt x="5540" y="15248"/>
                      <a:pt x="5490" y="15208"/>
                    </a:cubicBezTo>
                    <a:lnTo>
                      <a:pt x="5478" y="15208"/>
                    </a:lnTo>
                    <a:cubicBezTo>
                      <a:pt x="5418" y="15173"/>
                      <a:pt x="5371" y="15161"/>
                      <a:pt x="5299" y="15149"/>
                    </a:cubicBezTo>
                    <a:cubicBezTo>
                      <a:pt x="5287" y="15146"/>
                      <a:pt x="5275" y="15144"/>
                      <a:pt x="5262" y="15144"/>
                    </a:cubicBezTo>
                    <a:cubicBezTo>
                      <a:pt x="5223" y="15144"/>
                      <a:pt x="5183" y="15158"/>
                      <a:pt x="5156" y="15185"/>
                    </a:cubicBezTo>
                    <a:cubicBezTo>
                      <a:pt x="5145" y="15193"/>
                      <a:pt x="5135" y="15196"/>
                      <a:pt x="5125" y="15196"/>
                    </a:cubicBezTo>
                    <a:cubicBezTo>
                      <a:pt x="5099" y="15196"/>
                      <a:pt x="5076" y="15177"/>
                      <a:pt x="5054" y="15177"/>
                    </a:cubicBezTo>
                    <a:cubicBezTo>
                      <a:pt x="5037" y="15177"/>
                      <a:pt x="5020" y="15188"/>
                      <a:pt x="5004" y="15226"/>
                    </a:cubicBezTo>
                    <a:lnTo>
                      <a:pt x="5004" y="15226"/>
                    </a:lnTo>
                    <a:cubicBezTo>
                      <a:pt x="5044" y="15122"/>
                      <a:pt x="4893" y="15053"/>
                      <a:pt x="4847" y="15006"/>
                    </a:cubicBezTo>
                    <a:cubicBezTo>
                      <a:pt x="4823" y="14982"/>
                      <a:pt x="4787" y="14958"/>
                      <a:pt x="4775" y="14923"/>
                    </a:cubicBezTo>
                    <a:cubicBezTo>
                      <a:pt x="4787" y="14887"/>
                      <a:pt x="4775" y="14827"/>
                      <a:pt x="4740" y="14804"/>
                    </a:cubicBezTo>
                    <a:lnTo>
                      <a:pt x="4704" y="14887"/>
                    </a:lnTo>
                    <a:cubicBezTo>
                      <a:pt x="4644" y="14863"/>
                      <a:pt x="4668" y="14792"/>
                      <a:pt x="4597" y="14780"/>
                    </a:cubicBezTo>
                    <a:cubicBezTo>
                      <a:pt x="4582" y="14777"/>
                      <a:pt x="4567" y="14775"/>
                      <a:pt x="4552" y="14775"/>
                    </a:cubicBezTo>
                    <a:cubicBezTo>
                      <a:pt x="4507" y="14775"/>
                      <a:pt x="4463" y="14789"/>
                      <a:pt x="4418" y="14815"/>
                    </a:cubicBezTo>
                    <a:cubicBezTo>
                      <a:pt x="4399" y="14825"/>
                      <a:pt x="4403" y="14842"/>
                      <a:pt x="4393" y="14842"/>
                    </a:cubicBezTo>
                    <a:cubicBezTo>
                      <a:pt x="4390" y="14842"/>
                      <a:pt x="4387" y="14842"/>
                      <a:pt x="4382" y="14839"/>
                    </a:cubicBezTo>
                    <a:cubicBezTo>
                      <a:pt x="4347" y="14815"/>
                      <a:pt x="4323" y="14792"/>
                      <a:pt x="4311" y="14768"/>
                    </a:cubicBezTo>
                    <a:cubicBezTo>
                      <a:pt x="4287" y="14708"/>
                      <a:pt x="4263" y="14637"/>
                      <a:pt x="4192" y="14637"/>
                    </a:cubicBezTo>
                    <a:cubicBezTo>
                      <a:pt x="4180" y="14639"/>
                      <a:pt x="4167" y="14640"/>
                      <a:pt x="4155" y="14640"/>
                    </a:cubicBezTo>
                    <a:cubicBezTo>
                      <a:pt x="4097" y="14640"/>
                      <a:pt x="4041" y="14617"/>
                      <a:pt x="4001" y="14577"/>
                    </a:cubicBezTo>
                    <a:cubicBezTo>
                      <a:pt x="3978" y="14553"/>
                      <a:pt x="4013" y="14446"/>
                      <a:pt x="3966" y="14446"/>
                    </a:cubicBezTo>
                    <a:cubicBezTo>
                      <a:pt x="3887" y="14466"/>
                      <a:pt x="3914" y="14568"/>
                      <a:pt x="3865" y="14568"/>
                    </a:cubicBezTo>
                    <a:cubicBezTo>
                      <a:pt x="3854" y="14568"/>
                      <a:pt x="3841" y="14564"/>
                      <a:pt x="3823" y="14553"/>
                    </a:cubicBezTo>
                    <a:cubicBezTo>
                      <a:pt x="3728" y="14482"/>
                      <a:pt x="3966" y="14411"/>
                      <a:pt x="3859" y="14351"/>
                    </a:cubicBezTo>
                    <a:cubicBezTo>
                      <a:pt x="3850" y="14345"/>
                      <a:pt x="3843" y="14342"/>
                      <a:pt x="3837" y="14342"/>
                    </a:cubicBezTo>
                    <a:cubicBezTo>
                      <a:pt x="3812" y="14342"/>
                      <a:pt x="3804" y="14388"/>
                      <a:pt x="3772" y="14388"/>
                    </a:cubicBezTo>
                    <a:cubicBezTo>
                      <a:pt x="3769" y="14388"/>
                      <a:pt x="3766" y="14388"/>
                      <a:pt x="3763" y="14387"/>
                    </a:cubicBezTo>
                    <a:cubicBezTo>
                      <a:pt x="3692" y="14387"/>
                      <a:pt x="3632" y="14303"/>
                      <a:pt x="3585" y="14256"/>
                    </a:cubicBezTo>
                    <a:cubicBezTo>
                      <a:pt x="3478" y="14137"/>
                      <a:pt x="3370" y="13958"/>
                      <a:pt x="3227" y="13899"/>
                    </a:cubicBezTo>
                    <a:cubicBezTo>
                      <a:pt x="3216" y="13891"/>
                      <a:pt x="3204" y="13888"/>
                      <a:pt x="3191" y="13888"/>
                    </a:cubicBezTo>
                    <a:cubicBezTo>
                      <a:pt x="3167" y="13888"/>
                      <a:pt x="3140" y="13899"/>
                      <a:pt x="3108" y="13899"/>
                    </a:cubicBezTo>
                    <a:cubicBezTo>
                      <a:pt x="3001" y="13899"/>
                      <a:pt x="3108" y="13863"/>
                      <a:pt x="3108" y="13827"/>
                    </a:cubicBezTo>
                    <a:cubicBezTo>
                      <a:pt x="3108" y="13795"/>
                      <a:pt x="3023" y="13754"/>
                      <a:pt x="2971" y="13754"/>
                    </a:cubicBezTo>
                    <a:cubicBezTo>
                      <a:pt x="2964" y="13754"/>
                      <a:pt x="2959" y="13755"/>
                      <a:pt x="2954" y="13756"/>
                    </a:cubicBezTo>
                    <a:cubicBezTo>
                      <a:pt x="2921" y="13770"/>
                      <a:pt x="2901" y="13777"/>
                      <a:pt x="2891" y="13777"/>
                    </a:cubicBezTo>
                    <a:cubicBezTo>
                      <a:pt x="2867" y="13777"/>
                      <a:pt x="2889" y="13742"/>
                      <a:pt x="2906" y="13684"/>
                    </a:cubicBezTo>
                    <a:cubicBezTo>
                      <a:pt x="2906" y="13684"/>
                      <a:pt x="2905" y="13683"/>
                      <a:pt x="2904" y="13683"/>
                    </a:cubicBezTo>
                    <a:cubicBezTo>
                      <a:pt x="2887" y="13683"/>
                      <a:pt x="2740" y="13768"/>
                      <a:pt x="2751" y="13780"/>
                    </a:cubicBezTo>
                    <a:cubicBezTo>
                      <a:pt x="2727" y="13756"/>
                      <a:pt x="2787" y="13684"/>
                      <a:pt x="2799" y="13661"/>
                    </a:cubicBezTo>
                    <a:cubicBezTo>
                      <a:pt x="2823" y="13613"/>
                      <a:pt x="2739" y="13589"/>
                      <a:pt x="2716" y="13589"/>
                    </a:cubicBezTo>
                    <a:cubicBezTo>
                      <a:pt x="2680" y="13577"/>
                      <a:pt x="2501" y="13494"/>
                      <a:pt x="2596" y="13446"/>
                    </a:cubicBezTo>
                    <a:cubicBezTo>
                      <a:pt x="2704" y="13399"/>
                      <a:pt x="2489" y="13375"/>
                      <a:pt x="2465" y="13339"/>
                    </a:cubicBezTo>
                    <a:cubicBezTo>
                      <a:pt x="2382" y="13291"/>
                      <a:pt x="2596" y="13125"/>
                      <a:pt x="2465" y="13125"/>
                    </a:cubicBezTo>
                    <a:close/>
                    <a:moveTo>
                      <a:pt x="8540" y="15541"/>
                    </a:moveTo>
                    <a:cubicBezTo>
                      <a:pt x="8539" y="15541"/>
                      <a:pt x="8538" y="15541"/>
                      <a:pt x="8538" y="15542"/>
                    </a:cubicBezTo>
                    <a:cubicBezTo>
                      <a:pt x="8538" y="15541"/>
                      <a:pt x="8539" y="15541"/>
                      <a:pt x="8540" y="15541"/>
                    </a:cubicBezTo>
                    <a:close/>
                    <a:moveTo>
                      <a:pt x="6004" y="15433"/>
                    </a:moveTo>
                    <a:cubicBezTo>
                      <a:pt x="6007" y="15433"/>
                      <a:pt x="6010" y="15434"/>
                      <a:pt x="6014" y="15435"/>
                    </a:cubicBezTo>
                    <a:cubicBezTo>
                      <a:pt x="6025" y="15479"/>
                      <a:pt x="6056" y="15543"/>
                      <a:pt x="6004" y="15543"/>
                    </a:cubicBezTo>
                    <a:cubicBezTo>
                      <a:pt x="6000" y="15543"/>
                      <a:pt x="5995" y="15543"/>
                      <a:pt x="5990" y="15542"/>
                    </a:cubicBezTo>
                    <a:lnTo>
                      <a:pt x="5990" y="15530"/>
                    </a:lnTo>
                    <a:cubicBezTo>
                      <a:pt x="5934" y="15508"/>
                      <a:pt x="5962" y="15433"/>
                      <a:pt x="6004" y="15433"/>
                    </a:cubicBezTo>
                    <a:close/>
                    <a:moveTo>
                      <a:pt x="8784" y="15485"/>
                    </a:moveTo>
                    <a:cubicBezTo>
                      <a:pt x="8763" y="15485"/>
                      <a:pt x="8756" y="15517"/>
                      <a:pt x="8764" y="15577"/>
                    </a:cubicBezTo>
                    <a:lnTo>
                      <a:pt x="8800" y="15577"/>
                    </a:lnTo>
                    <a:lnTo>
                      <a:pt x="8835" y="15518"/>
                    </a:lnTo>
                    <a:cubicBezTo>
                      <a:pt x="8813" y="15496"/>
                      <a:pt x="8796" y="15485"/>
                      <a:pt x="8784" y="15485"/>
                    </a:cubicBezTo>
                    <a:close/>
                    <a:moveTo>
                      <a:pt x="7472" y="15547"/>
                    </a:moveTo>
                    <a:cubicBezTo>
                      <a:pt x="7483" y="15547"/>
                      <a:pt x="7496" y="15552"/>
                      <a:pt x="7514" y="15566"/>
                    </a:cubicBezTo>
                    <a:cubicBezTo>
                      <a:pt x="7536" y="15588"/>
                      <a:pt x="7548" y="15621"/>
                      <a:pt x="7549" y="15664"/>
                    </a:cubicBezTo>
                    <a:lnTo>
                      <a:pt x="7549" y="15664"/>
                    </a:lnTo>
                    <a:cubicBezTo>
                      <a:pt x="7547" y="15695"/>
                      <a:pt x="7522" y="15719"/>
                      <a:pt x="7498" y="15719"/>
                    </a:cubicBezTo>
                    <a:cubicBezTo>
                      <a:pt x="7486" y="15719"/>
                      <a:pt x="7474" y="15712"/>
                      <a:pt x="7466" y="15696"/>
                    </a:cubicBezTo>
                    <a:cubicBezTo>
                      <a:pt x="7437" y="15658"/>
                      <a:pt x="7424" y="15547"/>
                      <a:pt x="7472" y="15547"/>
                    </a:cubicBezTo>
                    <a:close/>
                    <a:moveTo>
                      <a:pt x="6537" y="15827"/>
                    </a:moveTo>
                    <a:cubicBezTo>
                      <a:pt x="6530" y="15830"/>
                      <a:pt x="6526" y="15835"/>
                      <a:pt x="6526" y="15839"/>
                    </a:cubicBezTo>
                    <a:cubicBezTo>
                      <a:pt x="6527" y="15836"/>
                      <a:pt x="6531" y="15832"/>
                      <a:pt x="6537" y="15827"/>
                    </a:cubicBezTo>
                    <a:close/>
                    <a:moveTo>
                      <a:pt x="15734" y="7987"/>
                    </a:moveTo>
                    <a:cubicBezTo>
                      <a:pt x="15652" y="7987"/>
                      <a:pt x="15573" y="8003"/>
                      <a:pt x="15562" y="8041"/>
                    </a:cubicBezTo>
                    <a:cubicBezTo>
                      <a:pt x="15550" y="8077"/>
                      <a:pt x="15527" y="8196"/>
                      <a:pt x="15562" y="8196"/>
                    </a:cubicBezTo>
                    <a:cubicBezTo>
                      <a:pt x="15622" y="8231"/>
                      <a:pt x="15693" y="8231"/>
                      <a:pt x="15634" y="8327"/>
                    </a:cubicBezTo>
                    <a:cubicBezTo>
                      <a:pt x="15598" y="8410"/>
                      <a:pt x="15574" y="8505"/>
                      <a:pt x="15574" y="8588"/>
                    </a:cubicBezTo>
                    <a:cubicBezTo>
                      <a:pt x="15574" y="8648"/>
                      <a:pt x="15693" y="8696"/>
                      <a:pt x="15670" y="8743"/>
                    </a:cubicBezTo>
                    <a:cubicBezTo>
                      <a:pt x="15646" y="8815"/>
                      <a:pt x="15503" y="8803"/>
                      <a:pt x="15467" y="8874"/>
                    </a:cubicBezTo>
                    <a:cubicBezTo>
                      <a:pt x="15443" y="8922"/>
                      <a:pt x="15550" y="8898"/>
                      <a:pt x="15574" y="8910"/>
                    </a:cubicBezTo>
                    <a:cubicBezTo>
                      <a:pt x="15574" y="8946"/>
                      <a:pt x="15443" y="8958"/>
                      <a:pt x="15467" y="9005"/>
                    </a:cubicBezTo>
                    <a:cubicBezTo>
                      <a:pt x="15479" y="9017"/>
                      <a:pt x="15717" y="9065"/>
                      <a:pt x="15622" y="9124"/>
                    </a:cubicBezTo>
                    <a:cubicBezTo>
                      <a:pt x="15610" y="9132"/>
                      <a:pt x="15595" y="9134"/>
                      <a:pt x="15580" y="9134"/>
                    </a:cubicBezTo>
                    <a:cubicBezTo>
                      <a:pt x="15572" y="9134"/>
                      <a:pt x="15564" y="9133"/>
                      <a:pt x="15556" y="9133"/>
                    </a:cubicBezTo>
                    <a:cubicBezTo>
                      <a:pt x="15533" y="9133"/>
                      <a:pt x="15509" y="9136"/>
                      <a:pt x="15491" y="9160"/>
                    </a:cubicBezTo>
                    <a:cubicBezTo>
                      <a:pt x="15479" y="9184"/>
                      <a:pt x="15467" y="9220"/>
                      <a:pt x="15467" y="9255"/>
                    </a:cubicBezTo>
                    <a:cubicBezTo>
                      <a:pt x="15491" y="9327"/>
                      <a:pt x="15610" y="9255"/>
                      <a:pt x="15586" y="9374"/>
                    </a:cubicBezTo>
                    <a:cubicBezTo>
                      <a:pt x="15569" y="9370"/>
                      <a:pt x="15551" y="9367"/>
                      <a:pt x="15534" y="9367"/>
                    </a:cubicBezTo>
                    <a:cubicBezTo>
                      <a:pt x="15504" y="9367"/>
                      <a:pt x="15473" y="9375"/>
                      <a:pt x="15443" y="9398"/>
                    </a:cubicBezTo>
                    <a:cubicBezTo>
                      <a:pt x="15409" y="9432"/>
                      <a:pt x="15364" y="9499"/>
                      <a:pt x="15443" y="9515"/>
                    </a:cubicBezTo>
                    <a:lnTo>
                      <a:pt x="15443" y="9515"/>
                    </a:lnTo>
                    <a:cubicBezTo>
                      <a:pt x="15431" y="9513"/>
                      <a:pt x="15420" y="9512"/>
                      <a:pt x="15410" y="9512"/>
                    </a:cubicBezTo>
                    <a:cubicBezTo>
                      <a:pt x="15328" y="9512"/>
                      <a:pt x="15343" y="9574"/>
                      <a:pt x="15384" y="9636"/>
                    </a:cubicBezTo>
                    <a:cubicBezTo>
                      <a:pt x="15380" y="9635"/>
                      <a:pt x="15377" y="9635"/>
                      <a:pt x="15374" y="9635"/>
                    </a:cubicBezTo>
                    <a:cubicBezTo>
                      <a:pt x="15301" y="9635"/>
                      <a:pt x="15312" y="9900"/>
                      <a:pt x="15312" y="9934"/>
                    </a:cubicBezTo>
                    <a:cubicBezTo>
                      <a:pt x="15322" y="9883"/>
                      <a:pt x="15350" y="9860"/>
                      <a:pt x="15373" y="9860"/>
                    </a:cubicBezTo>
                    <a:cubicBezTo>
                      <a:pt x="15403" y="9860"/>
                      <a:pt x="15425" y="9901"/>
                      <a:pt x="15384" y="9970"/>
                    </a:cubicBezTo>
                    <a:cubicBezTo>
                      <a:pt x="15336" y="10041"/>
                      <a:pt x="15300" y="10124"/>
                      <a:pt x="15277" y="10208"/>
                    </a:cubicBezTo>
                    <a:cubicBezTo>
                      <a:pt x="15285" y="10210"/>
                      <a:pt x="15293" y="10212"/>
                      <a:pt x="15300" y="10212"/>
                    </a:cubicBezTo>
                    <a:cubicBezTo>
                      <a:pt x="15394" y="10212"/>
                      <a:pt x="15458" y="10025"/>
                      <a:pt x="15491" y="9970"/>
                    </a:cubicBezTo>
                    <a:lnTo>
                      <a:pt x="15491" y="9970"/>
                    </a:lnTo>
                    <a:cubicBezTo>
                      <a:pt x="15479" y="10029"/>
                      <a:pt x="15467" y="10101"/>
                      <a:pt x="15443" y="10160"/>
                    </a:cubicBezTo>
                    <a:cubicBezTo>
                      <a:pt x="15419" y="10232"/>
                      <a:pt x="15396" y="10279"/>
                      <a:pt x="15336" y="10279"/>
                    </a:cubicBezTo>
                    <a:cubicBezTo>
                      <a:pt x="15293" y="10279"/>
                      <a:pt x="15275" y="10254"/>
                      <a:pt x="15250" y="10254"/>
                    </a:cubicBezTo>
                    <a:cubicBezTo>
                      <a:pt x="15240" y="10254"/>
                      <a:pt x="15230" y="10258"/>
                      <a:pt x="15217" y="10267"/>
                    </a:cubicBezTo>
                    <a:cubicBezTo>
                      <a:pt x="15110" y="10351"/>
                      <a:pt x="15217" y="10422"/>
                      <a:pt x="15193" y="10517"/>
                    </a:cubicBezTo>
                    <a:cubicBezTo>
                      <a:pt x="15158" y="10601"/>
                      <a:pt x="15086" y="10660"/>
                      <a:pt x="15003" y="10684"/>
                    </a:cubicBezTo>
                    <a:cubicBezTo>
                      <a:pt x="15062" y="10720"/>
                      <a:pt x="15098" y="10779"/>
                      <a:pt x="15122" y="10851"/>
                    </a:cubicBezTo>
                    <a:cubicBezTo>
                      <a:pt x="15126" y="10882"/>
                      <a:pt x="15117" y="10892"/>
                      <a:pt x="15103" y="10892"/>
                    </a:cubicBezTo>
                    <a:cubicBezTo>
                      <a:pt x="15084" y="10892"/>
                      <a:pt x="15055" y="10873"/>
                      <a:pt x="15043" y="10873"/>
                    </a:cubicBezTo>
                    <a:cubicBezTo>
                      <a:pt x="15041" y="10873"/>
                      <a:pt x="15039" y="10874"/>
                      <a:pt x="15038" y="10874"/>
                    </a:cubicBezTo>
                    <a:cubicBezTo>
                      <a:pt x="15035" y="10886"/>
                      <a:pt x="15038" y="10897"/>
                      <a:pt x="15043" y="10906"/>
                    </a:cubicBezTo>
                    <a:lnTo>
                      <a:pt x="15043" y="10906"/>
                    </a:lnTo>
                    <a:cubicBezTo>
                      <a:pt x="15023" y="10894"/>
                      <a:pt x="15003" y="10885"/>
                      <a:pt x="14988" y="10885"/>
                    </a:cubicBezTo>
                    <a:cubicBezTo>
                      <a:pt x="14985" y="10885"/>
                      <a:pt x="14982" y="10885"/>
                      <a:pt x="14979" y="10886"/>
                    </a:cubicBezTo>
                    <a:cubicBezTo>
                      <a:pt x="14943" y="10934"/>
                      <a:pt x="14919" y="10982"/>
                      <a:pt x="14908" y="11041"/>
                    </a:cubicBezTo>
                    <a:cubicBezTo>
                      <a:pt x="14896" y="11089"/>
                      <a:pt x="14872" y="11172"/>
                      <a:pt x="14908" y="11220"/>
                    </a:cubicBezTo>
                    <a:cubicBezTo>
                      <a:pt x="14955" y="11267"/>
                      <a:pt x="14943" y="11255"/>
                      <a:pt x="14919" y="11291"/>
                    </a:cubicBezTo>
                    <a:cubicBezTo>
                      <a:pt x="14896" y="11315"/>
                      <a:pt x="14872" y="11327"/>
                      <a:pt x="14848" y="11327"/>
                    </a:cubicBezTo>
                    <a:cubicBezTo>
                      <a:pt x="14800" y="11327"/>
                      <a:pt x="14812" y="11327"/>
                      <a:pt x="14800" y="11363"/>
                    </a:cubicBezTo>
                    <a:cubicBezTo>
                      <a:pt x="14788" y="11398"/>
                      <a:pt x="14800" y="11470"/>
                      <a:pt x="14788" y="11529"/>
                    </a:cubicBezTo>
                    <a:cubicBezTo>
                      <a:pt x="14777" y="11577"/>
                      <a:pt x="14765" y="11636"/>
                      <a:pt x="14729" y="11672"/>
                    </a:cubicBezTo>
                    <a:cubicBezTo>
                      <a:pt x="14705" y="11696"/>
                      <a:pt x="14634" y="11708"/>
                      <a:pt x="14622" y="11732"/>
                    </a:cubicBezTo>
                    <a:cubicBezTo>
                      <a:pt x="14610" y="11744"/>
                      <a:pt x="14657" y="11744"/>
                      <a:pt x="14646" y="11756"/>
                    </a:cubicBezTo>
                    <a:lnTo>
                      <a:pt x="14622" y="11791"/>
                    </a:lnTo>
                    <a:lnTo>
                      <a:pt x="14515" y="11958"/>
                    </a:lnTo>
                    <a:cubicBezTo>
                      <a:pt x="14479" y="12017"/>
                      <a:pt x="14384" y="12125"/>
                      <a:pt x="14467" y="12184"/>
                    </a:cubicBezTo>
                    <a:cubicBezTo>
                      <a:pt x="14455" y="12176"/>
                      <a:pt x="14444" y="12173"/>
                      <a:pt x="14432" y="12173"/>
                    </a:cubicBezTo>
                    <a:cubicBezTo>
                      <a:pt x="14373" y="12173"/>
                      <a:pt x="14318" y="12261"/>
                      <a:pt x="14288" y="12291"/>
                    </a:cubicBezTo>
                    <a:cubicBezTo>
                      <a:pt x="14253" y="12339"/>
                      <a:pt x="14288" y="12398"/>
                      <a:pt x="14229" y="12458"/>
                    </a:cubicBezTo>
                    <a:cubicBezTo>
                      <a:pt x="14227" y="12462"/>
                      <a:pt x="14224" y="12464"/>
                      <a:pt x="14220" y="12464"/>
                    </a:cubicBezTo>
                    <a:cubicBezTo>
                      <a:pt x="14203" y="12464"/>
                      <a:pt x="14171" y="12433"/>
                      <a:pt x="14144" y="12433"/>
                    </a:cubicBezTo>
                    <a:cubicBezTo>
                      <a:pt x="14140" y="12433"/>
                      <a:pt x="14137" y="12433"/>
                      <a:pt x="14134" y="12434"/>
                    </a:cubicBezTo>
                    <a:cubicBezTo>
                      <a:pt x="14110" y="12446"/>
                      <a:pt x="14086" y="12470"/>
                      <a:pt x="14074" y="12506"/>
                    </a:cubicBezTo>
                    <a:cubicBezTo>
                      <a:pt x="14050" y="12541"/>
                      <a:pt x="14038" y="12577"/>
                      <a:pt x="14026" y="12625"/>
                    </a:cubicBezTo>
                    <a:cubicBezTo>
                      <a:pt x="14026" y="12639"/>
                      <a:pt x="14043" y="12653"/>
                      <a:pt x="14062" y="12665"/>
                    </a:cubicBezTo>
                    <a:lnTo>
                      <a:pt x="14062" y="12665"/>
                    </a:lnTo>
                    <a:cubicBezTo>
                      <a:pt x="14058" y="12664"/>
                      <a:pt x="14054" y="12663"/>
                      <a:pt x="14051" y="12663"/>
                    </a:cubicBezTo>
                    <a:cubicBezTo>
                      <a:pt x="14006" y="12663"/>
                      <a:pt x="14007" y="12751"/>
                      <a:pt x="13979" y="12779"/>
                    </a:cubicBezTo>
                    <a:cubicBezTo>
                      <a:pt x="13976" y="12783"/>
                      <a:pt x="13973" y="12785"/>
                      <a:pt x="13969" y="12785"/>
                    </a:cubicBezTo>
                    <a:cubicBezTo>
                      <a:pt x="13941" y="12785"/>
                      <a:pt x="13875" y="12708"/>
                      <a:pt x="13837" y="12708"/>
                    </a:cubicBezTo>
                    <a:cubicBezTo>
                      <a:pt x="13826" y="12708"/>
                      <a:pt x="13817" y="12715"/>
                      <a:pt x="13812" y="12732"/>
                    </a:cubicBezTo>
                    <a:cubicBezTo>
                      <a:pt x="13788" y="12815"/>
                      <a:pt x="13919" y="12887"/>
                      <a:pt x="13955" y="12970"/>
                    </a:cubicBezTo>
                    <a:cubicBezTo>
                      <a:pt x="13968" y="12996"/>
                      <a:pt x="13950" y="13005"/>
                      <a:pt x="13921" y="13005"/>
                    </a:cubicBezTo>
                    <a:cubicBezTo>
                      <a:pt x="13872" y="13005"/>
                      <a:pt x="13794" y="12979"/>
                      <a:pt x="13789" y="12971"/>
                    </a:cubicBezTo>
                    <a:lnTo>
                      <a:pt x="13789" y="12971"/>
                    </a:lnTo>
                    <a:cubicBezTo>
                      <a:pt x="13801" y="13006"/>
                      <a:pt x="13836" y="13006"/>
                      <a:pt x="13800" y="13053"/>
                    </a:cubicBezTo>
                    <a:cubicBezTo>
                      <a:pt x="13788" y="13065"/>
                      <a:pt x="13753" y="13089"/>
                      <a:pt x="13753" y="13101"/>
                    </a:cubicBezTo>
                    <a:cubicBezTo>
                      <a:pt x="13753" y="13125"/>
                      <a:pt x="13788" y="13137"/>
                      <a:pt x="13800" y="13160"/>
                    </a:cubicBezTo>
                    <a:cubicBezTo>
                      <a:pt x="13800" y="13184"/>
                      <a:pt x="13776" y="13220"/>
                      <a:pt x="13765" y="13232"/>
                    </a:cubicBezTo>
                    <a:cubicBezTo>
                      <a:pt x="13739" y="13207"/>
                      <a:pt x="13718" y="13192"/>
                      <a:pt x="13699" y="13192"/>
                    </a:cubicBezTo>
                    <a:cubicBezTo>
                      <a:pt x="13683" y="13192"/>
                      <a:pt x="13669" y="13204"/>
                      <a:pt x="13657" y="13232"/>
                    </a:cubicBezTo>
                    <a:cubicBezTo>
                      <a:pt x="13641" y="13272"/>
                      <a:pt x="13636" y="13307"/>
                      <a:pt x="13609" y="13307"/>
                    </a:cubicBezTo>
                    <a:cubicBezTo>
                      <a:pt x="13596" y="13307"/>
                      <a:pt x="13577" y="13299"/>
                      <a:pt x="13550" y="13280"/>
                    </a:cubicBezTo>
                    <a:cubicBezTo>
                      <a:pt x="13547" y="13276"/>
                      <a:pt x="13543" y="13275"/>
                      <a:pt x="13538" y="13275"/>
                    </a:cubicBezTo>
                    <a:cubicBezTo>
                      <a:pt x="13508" y="13275"/>
                      <a:pt x="13457" y="13332"/>
                      <a:pt x="13467" y="13363"/>
                    </a:cubicBezTo>
                    <a:cubicBezTo>
                      <a:pt x="13479" y="13387"/>
                      <a:pt x="13514" y="13387"/>
                      <a:pt x="13491" y="13422"/>
                    </a:cubicBezTo>
                    <a:cubicBezTo>
                      <a:pt x="13455" y="13482"/>
                      <a:pt x="13419" y="13518"/>
                      <a:pt x="13360" y="13541"/>
                    </a:cubicBezTo>
                    <a:cubicBezTo>
                      <a:pt x="13342" y="13550"/>
                      <a:pt x="13326" y="13553"/>
                      <a:pt x="13310" y="13553"/>
                    </a:cubicBezTo>
                    <a:cubicBezTo>
                      <a:pt x="13292" y="13553"/>
                      <a:pt x="13274" y="13550"/>
                      <a:pt x="13254" y="13550"/>
                    </a:cubicBezTo>
                    <a:cubicBezTo>
                      <a:pt x="13243" y="13550"/>
                      <a:pt x="13230" y="13551"/>
                      <a:pt x="13217" y="13553"/>
                    </a:cubicBezTo>
                    <a:cubicBezTo>
                      <a:pt x="13157" y="13565"/>
                      <a:pt x="13122" y="13613"/>
                      <a:pt x="13110" y="13661"/>
                    </a:cubicBezTo>
                    <a:cubicBezTo>
                      <a:pt x="13110" y="13721"/>
                      <a:pt x="13028" y="13738"/>
                      <a:pt x="12983" y="13738"/>
                    </a:cubicBezTo>
                    <a:cubicBezTo>
                      <a:pt x="12967" y="13738"/>
                      <a:pt x="12955" y="13735"/>
                      <a:pt x="12955" y="13732"/>
                    </a:cubicBezTo>
                    <a:lnTo>
                      <a:pt x="12955" y="13732"/>
                    </a:lnTo>
                    <a:cubicBezTo>
                      <a:pt x="12955" y="13827"/>
                      <a:pt x="13110" y="13803"/>
                      <a:pt x="13133" y="13827"/>
                    </a:cubicBezTo>
                    <a:cubicBezTo>
                      <a:pt x="13152" y="13845"/>
                      <a:pt x="13121" y="13871"/>
                      <a:pt x="13095" y="13871"/>
                    </a:cubicBezTo>
                    <a:cubicBezTo>
                      <a:pt x="13087" y="13871"/>
                      <a:pt x="13079" y="13868"/>
                      <a:pt x="13074" y="13863"/>
                    </a:cubicBezTo>
                    <a:cubicBezTo>
                      <a:pt x="13070" y="13859"/>
                      <a:pt x="13065" y="13857"/>
                      <a:pt x="13060" y="13857"/>
                    </a:cubicBezTo>
                    <a:cubicBezTo>
                      <a:pt x="13032" y="13857"/>
                      <a:pt x="12989" y="13904"/>
                      <a:pt x="12979" y="13934"/>
                    </a:cubicBezTo>
                    <a:cubicBezTo>
                      <a:pt x="12967" y="13961"/>
                      <a:pt x="12957" y="13971"/>
                      <a:pt x="12946" y="13971"/>
                    </a:cubicBezTo>
                    <a:cubicBezTo>
                      <a:pt x="12923" y="13971"/>
                      <a:pt x="12896" y="13927"/>
                      <a:pt x="12848" y="13911"/>
                    </a:cubicBezTo>
                    <a:cubicBezTo>
                      <a:pt x="12843" y="13909"/>
                      <a:pt x="12840" y="13909"/>
                      <a:pt x="12837" y="13909"/>
                    </a:cubicBezTo>
                    <a:cubicBezTo>
                      <a:pt x="12804" y="13909"/>
                      <a:pt x="12824" y="13959"/>
                      <a:pt x="12824" y="13970"/>
                    </a:cubicBezTo>
                    <a:cubicBezTo>
                      <a:pt x="12860" y="14006"/>
                      <a:pt x="12812" y="14042"/>
                      <a:pt x="12788" y="14053"/>
                    </a:cubicBezTo>
                    <a:cubicBezTo>
                      <a:pt x="12717" y="14113"/>
                      <a:pt x="12693" y="14089"/>
                      <a:pt x="12681" y="14196"/>
                    </a:cubicBezTo>
                    <a:cubicBezTo>
                      <a:pt x="12681" y="14196"/>
                      <a:pt x="12657" y="14256"/>
                      <a:pt x="12645" y="14256"/>
                    </a:cubicBezTo>
                    <a:cubicBezTo>
                      <a:pt x="12623" y="14256"/>
                      <a:pt x="12622" y="14122"/>
                      <a:pt x="12555" y="14122"/>
                    </a:cubicBezTo>
                    <a:cubicBezTo>
                      <a:pt x="12550" y="14122"/>
                      <a:pt x="12544" y="14123"/>
                      <a:pt x="12538" y="14125"/>
                    </a:cubicBezTo>
                    <a:cubicBezTo>
                      <a:pt x="12467" y="14172"/>
                      <a:pt x="12395" y="14220"/>
                      <a:pt x="12324" y="14280"/>
                    </a:cubicBezTo>
                    <a:cubicBezTo>
                      <a:pt x="12333" y="14280"/>
                      <a:pt x="12360" y="14254"/>
                      <a:pt x="12384" y="14254"/>
                    </a:cubicBezTo>
                    <a:cubicBezTo>
                      <a:pt x="12392" y="14254"/>
                      <a:pt x="12401" y="14258"/>
                      <a:pt x="12407" y="14268"/>
                    </a:cubicBezTo>
                    <a:cubicBezTo>
                      <a:pt x="12419" y="14303"/>
                      <a:pt x="12303" y="14350"/>
                      <a:pt x="12323" y="14386"/>
                    </a:cubicBezTo>
                    <a:lnTo>
                      <a:pt x="12323" y="14386"/>
                    </a:lnTo>
                    <a:cubicBezTo>
                      <a:pt x="12321" y="14379"/>
                      <a:pt x="12356" y="14373"/>
                      <a:pt x="12384" y="14373"/>
                    </a:cubicBezTo>
                    <a:cubicBezTo>
                      <a:pt x="12406" y="14373"/>
                      <a:pt x="12424" y="14377"/>
                      <a:pt x="12419" y="14387"/>
                    </a:cubicBezTo>
                    <a:cubicBezTo>
                      <a:pt x="12393" y="14430"/>
                      <a:pt x="12380" y="14511"/>
                      <a:pt x="12347" y="14511"/>
                    </a:cubicBezTo>
                    <a:cubicBezTo>
                      <a:pt x="12335" y="14511"/>
                      <a:pt x="12320" y="14499"/>
                      <a:pt x="12300" y="14470"/>
                    </a:cubicBezTo>
                    <a:cubicBezTo>
                      <a:pt x="12300" y="14438"/>
                      <a:pt x="12300" y="14397"/>
                      <a:pt x="12258" y="14397"/>
                    </a:cubicBezTo>
                    <a:cubicBezTo>
                      <a:pt x="12253" y="14397"/>
                      <a:pt x="12247" y="14397"/>
                      <a:pt x="12241" y="14399"/>
                    </a:cubicBezTo>
                    <a:cubicBezTo>
                      <a:pt x="12169" y="14423"/>
                      <a:pt x="12098" y="14470"/>
                      <a:pt x="12038" y="14518"/>
                    </a:cubicBezTo>
                    <a:cubicBezTo>
                      <a:pt x="12002" y="14553"/>
                      <a:pt x="12086" y="14601"/>
                      <a:pt x="12110" y="14637"/>
                    </a:cubicBezTo>
                    <a:cubicBezTo>
                      <a:pt x="12064" y="14659"/>
                      <a:pt x="12019" y="14668"/>
                      <a:pt x="11974" y="14668"/>
                    </a:cubicBezTo>
                    <a:cubicBezTo>
                      <a:pt x="11948" y="14668"/>
                      <a:pt x="11921" y="14665"/>
                      <a:pt x="11895" y="14661"/>
                    </a:cubicBezTo>
                    <a:cubicBezTo>
                      <a:pt x="11860" y="14637"/>
                      <a:pt x="11955" y="14565"/>
                      <a:pt x="11967" y="14553"/>
                    </a:cubicBezTo>
                    <a:lnTo>
                      <a:pt x="11967" y="14553"/>
                    </a:lnTo>
                    <a:cubicBezTo>
                      <a:pt x="11926" y="14584"/>
                      <a:pt x="11858" y="14642"/>
                      <a:pt x="11810" y="14642"/>
                    </a:cubicBezTo>
                    <a:cubicBezTo>
                      <a:pt x="11802" y="14642"/>
                      <a:pt x="11795" y="14640"/>
                      <a:pt x="11788" y="14637"/>
                    </a:cubicBezTo>
                    <a:cubicBezTo>
                      <a:pt x="11729" y="14613"/>
                      <a:pt x="11705" y="14542"/>
                      <a:pt x="11693" y="14506"/>
                    </a:cubicBezTo>
                    <a:lnTo>
                      <a:pt x="11693" y="14506"/>
                    </a:lnTo>
                    <a:cubicBezTo>
                      <a:pt x="11705" y="14589"/>
                      <a:pt x="11705" y="14673"/>
                      <a:pt x="11693" y="14756"/>
                    </a:cubicBezTo>
                    <a:cubicBezTo>
                      <a:pt x="11693" y="14792"/>
                      <a:pt x="11633" y="14792"/>
                      <a:pt x="11609" y="14827"/>
                    </a:cubicBezTo>
                    <a:cubicBezTo>
                      <a:pt x="11589" y="14857"/>
                      <a:pt x="11603" y="14904"/>
                      <a:pt x="11573" y="14904"/>
                    </a:cubicBezTo>
                    <a:cubicBezTo>
                      <a:pt x="11567" y="14904"/>
                      <a:pt x="11559" y="14903"/>
                      <a:pt x="11550" y="14899"/>
                    </a:cubicBezTo>
                    <a:cubicBezTo>
                      <a:pt x="11502" y="14863"/>
                      <a:pt x="11538" y="14768"/>
                      <a:pt x="11479" y="14720"/>
                    </a:cubicBezTo>
                    <a:cubicBezTo>
                      <a:pt x="11468" y="14710"/>
                      <a:pt x="11459" y="14706"/>
                      <a:pt x="11451" y="14706"/>
                    </a:cubicBezTo>
                    <a:cubicBezTo>
                      <a:pt x="11421" y="14706"/>
                      <a:pt x="11404" y="14761"/>
                      <a:pt x="11395" y="14780"/>
                    </a:cubicBezTo>
                    <a:cubicBezTo>
                      <a:pt x="11383" y="14804"/>
                      <a:pt x="11395" y="14839"/>
                      <a:pt x="11359" y="14863"/>
                    </a:cubicBezTo>
                    <a:cubicBezTo>
                      <a:pt x="11324" y="14887"/>
                      <a:pt x="11288" y="14911"/>
                      <a:pt x="11240" y="14923"/>
                    </a:cubicBezTo>
                    <a:cubicBezTo>
                      <a:pt x="11229" y="14926"/>
                      <a:pt x="11217" y="14931"/>
                      <a:pt x="11206" y="14935"/>
                    </a:cubicBezTo>
                    <a:lnTo>
                      <a:pt x="11206" y="14935"/>
                    </a:lnTo>
                    <a:cubicBezTo>
                      <a:pt x="11205" y="14935"/>
                      <a:pt x="11205" y="14935"/>
                      <a:pt x="11205" y="14934"/>
                    </a:cubicBezTo>
                    <a:lnTo>
                      <a:pt x="11205" y="14934"/>
                    </a:lnTo>
                    <a:cubicBezTo>
                      <a:pt x="11200" y="14936"/>
                      <a:pt x="11196" y="14938"/>
                      <a:pt x="11193" y="14940"/>
                    </a:cubicBezTo>
                    <a:lnTo>
                      <a:pt x="11193" y="14940"/>
                    </a:lnTo>
                    <a:cubicBezTo>
                      <a:pt x="11197" y="14938"/>
                      <a:pt x="11201" y="14937"/>
                      <a:pt x="11206" y="14935"/>
                    </a:cubicBezTo>
                    <a:lnTo>
                      <a:pt x="11206" y="14935"/>
                    </a:lnTo>
                    <a:cubicBezTo>
                      <a:pt x="11242" y="14959"/>
                      <a:pt x="11311" y="14994"/>
                      <a:pt x="11252" y="15030"/>
                    </a:cubicBezTo>
                    <a:lnTo>
                      <a:pt x="11240" y="15018"/>
                    </a:lnTo>
                    <a:cubicBezTo>
                      <a:pt x="11235" y="15020"/>
                      <a:pt x="11230" y="15022"/>
                      <a:pt x="11225" y="15022"/>
                    </a:cubicBezTo>
                    <a:cubicBezTo>
                      <a:pt x="11190" y="15022"/>
                      <a:pt x="11168" y="14961"/>
                      <a:pt x="11193" y="14940"/>
                    </a:cubicBezTo>
                    <a:lnTo>
                      <a:pt x="11193" y="14940"/>
                    </a:lnTo>
                    <a:cubicBezTo>
                      <a:pt x="11105" y="14976"/>
                      <a:pt x="11024" y="15029"/>
                      <a:pt x="10943" y="15089"/>
                    </a:cubicBezTo>
                    <a:cubicBezTo>
                      <a:pt x="10931" y="15113"/>
                      <a:pt x="10943" y="15161"/>
                      <a:pt x="10907" y="15161"/>
                    </a:cubicBezTo>
                    <a:cubicBezTo>
                      <a:pt x="10871" y="15149"/>
                      <a:pt x="10836" y="15101"/>
                      <a:pt x="10788" y="15089"/>
                    </a:cubicBezTo>
                    <a:cubicBezTo>
                      <a:pt x="10768" y="15084"/>
                      <a:pt x="10748" y="15082"/>
                      <a:pt x="10727" y="15082"/>
                    </a:cubicBezTo>
                    <a:cubicBezTo>
                      <a:pt x="10649" y="15082"/>
                      <a:pt x="10568" y="15116"/>
                      <a:pt x="10502" y="15173"/>
                    </a:cubicBezTo>
                    <a:cubicBezTo>
                      <a:pt x="10490" y="15196"/>
                      <a:pt x="10478" y="15268"/>
                      <a:pt x="10466" y="15268"/>
                    </a:cubicBezTo>
                    <a:cubicBezTo>
                      <a:pt x="10433" y="15268"/>
                      <a:pt x="10431" y="15172"/>
                      <a:pt x="10390" y="15172"/>
                    </a:cubicBezTo>
                    <a:cubicBezTo>
                      <a:pt x="10388" y="15172"/>
                      <a:pt x="10386" y="15172"/>
                      <a:pt x="10383" y="15173"/>
                    </a:cubicBezTo>
                    <a:cubicBezTo>
                      <a:pt x="10383" y="15173"/>
                      <a:pt x="10395" y="15256"/>
                      <a:pt x="10359" y="15268"/>
                    </a:cubicBezTo>
                    <a:cubicBezTo>
                      <a:pt x="10312" y="15292"/>
                      <a:pt x="10288" y="15292"/>
                      <a:pt x="10300" y="15339"/>
                    </a:cubicBezTo>
                    <a:cubicBezTo>
                      <a:pt x="10312" y="15423"/>
                      <a:pt x="10300" y="15423"/>
                      <a:pt x="10252" y="15494"/>
                    </a:cubicBezTo>
                    <a:cubicBezTo>
                      <a:pt x="10240" y="15482"/>
                      <a:pt x="10145" y="15351"/>
                      <a:pt x="10169" y="15351"/>
                    </a:cubicBezTo>
                    <a:cubicBezTo>
                      <a:pt x="10181" y="15351"/>
                      <a:pt x="10196" y="15357"/>
                      <a:pt x="10210" y="15357"/>
                    </a:cubicBezTo>
                    <a:cubicBezTo>
                      <a:pt x="10225" y="15357"/>
                      <a:pt x="10240" y="15351"/>
                      <a:pt x="10252" y="15327"/>
                    </a:cubicBezTo>
                    <a:cubicBezTo>
                      <a:pt x="10264" y="15292"/>
                      <a:pt x="10240" y="15292"/>
                      <a:pt x="10216" y="15292"/>
                    </a:cubicBezTo>
                    <a:cubicBezTo>
                      <a:pt x="10198" y="15292"/>
                      <a:pt x="10132" y="15347"/>
                      <a:pt x="10080" y="15347"/>
                    </a:cubicBezTo>
                    <a:cubicBezTo>
                      <a:pt x="10064" y="15347"/>
                      <a:pt x="10049" y="15342"/>
                      <a:pt x="10038" y="15327"/>
                    </a:cubicBezTo>
                    <a:cubicBezTo>
                      <a:pt x="10030" y="15317"/>
                      <a:pt x="10018" y="15313"/>
                      <a:pt x="10004" y="15313"/>
                    </a:cubicBezTo>
                    <a:cubicBezTo>
                      <a:pt x="9999" y="15313"/>
                      <a:pt x="9993" y="15314"/>
                      <a:pt x="9987" y="15315"/>
                    </a:cubicBezTo>
                    <a:lnTo>
                      <a:pt x="9987" y="15315"/>
                    </a:lnTo>
                    <a:cubicBezTo>
                      <a:pt x="10024" y="15363"/>
                      <a:pt x="10080" y="15436"/>
                      <a:pt x="10014" y="15458"/>
                    </a:cubicBezTo>
                    <a:lnTo>
                      <a:pt x="10014" y="15446"/>
                    </a:lnTo>
                    <a:lnTo>
                      <a:pt x="9981" y="15316"/>
                    </a:lnTo>
                    <a:lnTo>
                      <a:pt x="9981" y="15316"/>
                    </a:lnTo>
                    <a:cubicBezTo>
                      <a:pt x="9912" y="15333"/>
                      <a:pt x="9808" y="15414"/>
                      <a:pt x="9764" y="15423"/>
                    </a:cubicBezTo>
                    <a:cubicBezTo>
                      <a:pt x="9776" y="15494"/>
                      <a:pt x="9812" y="15482"/>
                      <a:pt x="9835" y="15554"/>
                    </a:cubicBezTo>
                    <a:cubicBezTo>
                      <a:pt x="9832" y="15555"/>
                      <a:pt x="9828" y="15555"/>
                      <a:pt x="9824" y="15555"/>
                    </a:cubicBezTo>
                    <a:cubicBezTo>
                      <a:pt x="9783" y="15555"/>
                      <a:pt x="9735" y="15505"/>
                      <a:pt x="9711" y="15505"/>
                    </a:cubicBezTo>
                    <a:cubicBezTo>
                      <a:pt x="9708" y="15505"/>
                      <a:pt x="9706" y="15505"/>
                      <a:pt x="9704" y="15506"/>
                    </a:cubicBezTo>
                    <a:cubicBezTo>
                      <a:pt x="9693" y="15518"/>
                      <a:pt x="9657" y="15601"/>
                      <a:pt x="9633" y="15649"/>
                    </a:cubicBezTo>
                    <a:cubicBezTo>
                      <a:pt x="9615" y="15612"/>
                      <a:pt x="9442" y="15456"/>
                      <a:pt x="9373" y="15456"/>
                    </a:cubicBezTo>
                    <a:cubicBezTo>
                      <a:pt x="9353" y="15456"/>
                      <a:pt x="9342" y="15470"/>
                      <a:pt x="9347" y="15506"/>
                    </a:cubicBezTo>
                    <a:cubicBezTo>
                      <a:pt x="9383" y="15506"/>
                      <a:pt x="9383" y="15482"/>
                      <a:pt x="9395" y="15482"/>
                    </a:cubicBezTo>
                    <a:cubicBezTo>
                      <a:pt x="9396" y="15481"/>
                      <a:pt x="9396" y="15481"/>
                      <a:pt x="9397" y="15481"/>
                    </a:cubicBezTo>
                    <a:cubicBezTo>
                      <a:pt x="9405" y="15481"/>
                      <a:pt x="9395" y="15567"/>
                      <a:pt x="9395" y="15589"/>
                    </a:cubicBezTo>
                    <a:cubicBezTo>
                      <a:pt x="9383" y="15613"/>
                      <a:pt x="9347" y="15625"/>
                      <a:pt x="9312" y="15625"/>
                    </a:cubicBezTo>
                    <a:cubicBezTo>
                      <a:pt x="9240" y="15625"/>
                      <a:pt x="9300" y="15482"/>
                      <a:pt x="9216" y="15470"/>
                    </a:cubicBezTo>
                    <a:cubicBezTo>
                      <a:pt x="9169" y="15470"/>
                      <a:pt x="9121" y="15470"/>
                      <a:pt x="9085" y="15494"/>
                    </a:cubicBezTo>
                    <a:cubicBezTo>
                      <a:pt x="9038" y="15518"/>
                      <a:pt x="9085" y="15577"/>
                      <a:pt x="9014" y="15589"/>
                    </a:cubicBezTo>
                    <a:cubicBezTo>
                      <a:pt x="8985" y="15594"/>
                      <a:pt x="8967" y="15599"/>
                      <a:pt x="8957" y="15599"/>
                    </a:cubicBezTo>
                    <a:cubicBezTo>
                      <a:pt x="8942" y="15599"/>
                      <a:pt x="8942" y="15589"/>
                      <a:pt x="8942" y="15554"/>
                    </a:cubicBezTo>
                    <a:cubicBezTo>
                      <a:pt x="8942" y="15542"/>
                      <a:pt x="8966" y="15506"/>
                      <a:pt x="8954" y="15482"/>
                    </a:cubicBezTo>
                    <a:cubicBezTo>
                      <a:pt x="8954" y="15482"/>
                      <a:pt x="8954" y="15482"/>
                      <a:pt x="8953" y="15482"/>
                    </a:cubicBezTo>
                    <a:cubicBezTo>
                      <a:pt x="8937" y="15482"/>
                      <a:pt x="8824" y="15650"/>
                      <a:pt x="8764" y="15650"/>
                    </a:cubicBezTo>
                    <a:cubicBezTo>
                      <a:pt x="8754" y="15650"/>
                      <a:pt x="8746" y="15646"/>
                      <a:pt x="8740" y="15637"/>
                    </a:cubicBezTo>
                    <a:cubicBezTo>
                      <a:pt x="8704" y="15566"/>
                      <a:pt x="8728" y="15518"/>
                      <a:pt x="8657" y="15518"/>
                    </a:cubicBezTo>
                    <a:cubicBezTo>
                      <a:pt x="8610" y="15518"/>
                      <a:pt x="8575" y="15529"/>
                      <a:pt x="8540" y="15541"/>
                    </a:cubicBezTo>
                    <a:lnTo>
                      <a:pt x="8540" y="15541"/>
                    </a:lnTo>
                    <a:cubicBezTo>
                      <a:pt x="8540" y="15541"/>
                      <a:pt x="8540" y="15541"/>
                      <a:pt x="8540" y="15541"/>
                    </a:cubicBezTo>
                    <a:cubicBezTo>
                      <a:pt x="8562" y="15541"/>
                      <a:pt x="8701" y="15661"/>
                      <a:pt x="8652" y="15661"/>
                    </a:cubicBezTo>
                    <a:cubicBezTo>
                      <a:pt x="8650" y="15661"/>
                      <a:pt x="8648" y="15661"/>
                      <a:pt x="8645" y="15661"/>
                    </a:cubicBezTo>
                    <a:cubicBezTo>
                      <a:pt x="8585" y="15649"/>
                      <a:pt x="8526" y="15637"/>
                      <a:pt x="8466" y="15637"/>
                    </a:cubicBezTo>
                    <a:lnTo>
                      <a:pt x="8383" y="15637"/>
                    </a:lnTo>
                    <a:cubicBezTo>
                      <a:pt x="8376" y="15634"/>
                      <a:pt x="8371" y="15632"/>
                      <a:pt x="8366" y="15632"/>
                    </a:cubicBezTo>
                    <a:cubicBezTo>
                      <a:pt x="8354" y="15632"/>
                      <a:pt x="8347" y="15643"/>
                      <a:pt x="8347" y="15661"/>
                    </a:cubicBezTo>
                    <a:cubicBezTo>
                      <a:pt x="8346" y="15661"/>
                      <a:pt x="8345" y="15662"/>
                      <a:pt x="8344" y="15662"/>
                    </a:cubicBezTo>
                    <a:cubicBezTo>
                      <a:pt x="8327" y="15662"/>
                      <a:pt x="8370" y="15541"/>
                      <a:pt x="8359" y="15530"/>
                    </a:cubicBezTo>
                    <a:cubicBezTo>
                      <a:pt x="8356" y="15521"/>
                      <a:pt x="8351" y="15517"/>
                      <a:pt x="8344" y="15517"/>
                    </a:cubicBezTo>
                    <a:cubicBezTo>
                      <a:pt x="8325" y="15517"/>
                      <a:pt x="8296" y="15548"/>
                      <a:pt x="8288" y="15566"/>
                    </a:cubicBezTo>
                    <a:cubicBezTo>
                      <a:pt x="8277" y="15576"/>
                      <a:pt x="8250" y="15630"/>
                      <a:pt x="8219" y="15630"/>
                    </a:cubicBezTo>
                    <a:cubicBezTo>
                      <a:pt x="8214" y="15630"/>
                      <a:pt x="8209" y="15628"/>
                      <a:pt x="8204" y="15625"/>
                    </a:cubicBezTo>
                    <a:cubicBezTo>
                      <a:pt x="8180" y="15589"/>
                      <a:pt x="8204" y="15542"/>
                      <a:pt x="8192" y="15518"/>
                    </a:cubicBezTo>
                    <a:lnTo>
                      <a:pt x="8192" y="15518"/>
                    </a:lnTo>
                    <a:cubicBezTo>
                      <a:pt x="8204" y="15566"/>
                      <a:pt x="8085" y="15637"/>
                      <a:pt x="8061" y="15661"/>
                    </a:cubicBezTo>
                    <a:cubicBezTo>
                      <a:pt x="8044" y="15667"/>
                      <a:pt x="8026" y="15670"/>
                      <a:pt x="8008" y="15670"/>
                    </a:cubicBezTo>
                    <a:cubicBezTo>
                      <a:pt x="7990" y="15670"/>
                      <a:pt x="7972" y="15667"/>
                      <a:pt x="7954" y="15661"/>
                    </a:cubicBezTo>
                    <a:cubicBezTo>
                      <a:pt x="7930" y="15637"/>
                      <a:pt x="7942" y="15613"/>
                      <a:pt x="7919" y="15601"/>
                    </a:cubicBezTo>
                    <a:cubicBezTo>
                      <a:pt x="7899" y="15595"/>
                      <a:pt x="7858" y="15585"/>
                      <a:pt x="7825" y="15585"/>
                    </a:cubicBezTo>
                    <a:cubicBezTo>
                      <a:pt x="7798" y="15585"/>
                      <a:pt x="7776" y="15592"/>
                      <a:pt x="7776" y="15613"/>
                    </a:cubicBezTo>
                    <a:cubicBezTo>
                      <a:pt x="7776" y="15661"/>
                      <a:pt x="7764" y="15673"/>
                      <a:pt x="7716" y="15673"/>
                    </a:cubicBezTo>
                    <a:cubicBezTo>
                      <a:pt x="7716" y="15673"/>
                      <a:pt x="7657" y="15673"/>
                      <a:pt x="7657" y="15661"/>
                    </a:cubicBezTo>
                    <a:cubicBezTo>
                      <a:pt x="7657" y="15661"/>
                      <a:pt x="7776" y="15542"/>
                      <a:pt x="7704" y="15518"/>
                    </a:cubicBezTo>
                    <a:cubicBezTo>
                      <a:pt x="7692" y="15513"/>
                      <a:pt x="7681" y="15510"/>
                      <a:pt x="7672" y="15510"/>
                    </a:cubicBezTo>
                    <a:cubicBezTo>
                      <a:pt x="7628" y="15510"/>
                      <a:pt x="7609" y="15554"/>
                      <a:pt x="7579" y="15554"/>
                    </a:cubicBezTo>
                    <a:cubicBezTo>
                      <a:pt x="7570" y="15554"/>
                      <a:pt x="7561" y="15551"/>
                      <a:pt x="7549" y="15542"/>
                    </a:cubicBezTo>
                    <a:cubicBezTo>
                      <a:pt x="7532" y="15527"/>
                      <a:pt x="7514" y="15522"/>
                      <a:pt x="7496" y="15522"/>
                    </a:cubicBezTo>
                    <a:cubicBezTo>
                      <a:pt x="7454" y="15522"/>
                      <a:pt x="7412" y="15552"/>
                      <a:pt x="7371" y="15577"/>
                    </a:cubicBezTo>
                    <a:cubicBezTo>
                      <a:pt x="7347" y="15591"/>
                      <a:pt x="7337" y="15596"/>
                      <a:pt x="7331" y="15596"/>
                    </a:cubicBezTo>
                    <a:cubicBezTo>
                      <a:pt x="7323" y="15596"/>
                      <a:pt x="7326" y="15585"/>
                      <a:pt x="7311" y="15577"/>
                    </a:cubicBezTo>
                    <a:cubicBezTo>
                      <a:pt x="7308" y="15576"/>
                      <a:pt x="7304" y="15575"/>
                      <a:pt x="7300" y="15575"/>
                    </a:cubicBezTo>
                    <a:cubicBezTo>
                      <a:pt x="7281" y="15575"/>
                      <a:pt x="7259" y="15592"/>
                      <a:pt x="7247" y="15592"/>
                    </a:cubicBezTo>
                    <a:cubicBezTo>
                      <a:pt x="7244" y="15592"/>
                      <a:pt x="7242" y="15591"/>
                      <a:pt x="7240" y="15589"/>
                    </a:cubicBezTo>
                    <a:cubicBezTo>
                      <a:pt x="7218" y="15618"/>
                      <a:pt x="7178" y="15652"/>
                      <a:pt x="7148" y="15652"/>
                    </a:cubicBezTo>
                    <a:cubicBezTo>
                      <a:pt x="7129" y="15652"/>
                      <a:pt x="7114" y="15638"/>
                      <a:pt x="7109" y="15601"/>
                    </a:cubicBezTo>
                    <a:cubicBezTo>
                      <a:pt x="7109" y="15592"/>
                      <a:pt x="7101" y="15472"/>
                      <a:pt x="7073" y="15472"/>
                    </a:cubicBezTo>
                    <a:cubicBezTo>
                      <a:pt x="7066" y="15472"/>
                      <a:pt x="7058" y="15478"/>
                      <a:pt x="7049" y="15494"/>
                    </a:cubicBezTo>
                    <a:cubicBezTo>
                      <a:pt x="7018" y="15525"/>
                      <a:pt x="7014" y="15556"/>
                      <a:pt x="6983" y="15556"/>
                    </a:cubicBezTo>
                    <a:cubicBezTo>
                      <a:pt x="6978" y="15556"/>
                      <a:pt x="6972" y="15555"/>
                      <a:pt x="6966" y="15554"/>
                    </a:cubicBezTo>
                    <a:cubicBezTo>
                      <a:pt x="6930" y="15542"/>
                      <a:pt x="6966" y="15494"/>
                      <a:pt x="6954" y="15470"/>
                    </a:cubicBezTo>
                    <a:cubicBezTo>
                      <a:pt x="6942" y="15446"/>
                      <a:pt x="6907" y="15446"/>
                      <a:pt x="6883" y="15435"/>
                    </a:cubicBezTo>
                    <a:lnTo>
                      <a:pt x="6859" y="15530"/>
                    </a:lnTo>
                    <a:cubicBezTo>
                      <a:pt x="6895" y="15554"/>
                      <a:pt x="6907" y="15577"/>
                      <a:pt x="6918" y="15601"/>
                    </a:cubicBezTo>
                    <a:cubicBezTo>
                      <a:pt x="6918" y="15625"/>
                      <a:pt x="6895" y="15631"/>
                      <a:pt x="6869" y="15631"/>
                    </a:cubicBezTo>
                    <a:cubicBezTo>
                      <a:pt x="6844" y="15631"/>
                      <a:pt x="6817" y="15625"/>
                      <a:pt x="6811" y="15625"/>
                    </a:cubicBezTo>
                    <a:cubicBezTo>
                      <a:pt x="6740" y="15613"/>
                      <a:pt x="6787" y="15566"/>
                      <a:pt x="6728" y="15518"/>
                    </a:cubicBezTo>
                    <a:cubicBezTo>
                      <a:pt x="6717" y="15507"/>
                      <a:pt x="6647" y="15457"/>
                      <a:pt x="6635" y="15457"/>
                    </a:cubicBezTo>
                    <a:cubicBezTo>
                      <a:pt x="6633" y="15457"/>
                      <a:pt x="6633" y="15457"/>
                      <a:pt x="6633" y="15458"/>
                    </a:cubicBezTo>
                    <a:cubicBezTo>
                      <a:pt x="6621" y="15470"/>
                      <a:pt x="6621" y="15530"/>
                      <a:pt x="6561" y="15530"/>
                    </a:cubicBezTo>
                    <a:cubicBezTo>
                      <a:pt x="6537" y="15530"/>
                      <a:pt x="6519" y="15519"/>
                      <a:pt x="6502" y="15519"/>
                    </a:cubicBezTo>
                    <a:cubicBezTo>
                      <a:pt x="6494" y="15519"/>
                      <a:pt x="6486" y="15522"/>
                      <a:pt x="6478" y="15530"/>
                    </a:cubicBezTo>
                    <a:cubicBezTo>
                      <a:pt x="6466" y="15545"/>
                      <a:pt x="6445" y="15551"/>
                      <a:pt x="6421" y="15551"/>
                    </a:cubicBezTo>
                    <a:cubicBezTo>
                      <a:pt x="6348" y="15551"/>
                      <a:pt x="6240" y="15500"/>
                      <a:pt x="6204" y="15482"/>
                    </a:cubicBezTo>
                    <a:cubicBezTo>
                      <a:pt x="6156" y="15470"/>
                      <a:pt x="6168" y="15446"/>
                      <a:pt x="6168" y="15411"/>
                    </a:cubicBezTo>
                    <a:cubicBezTo>
                      <a:pt x="6156" y="15363"/>
                      <a:pt x="6085" y="15363"/>
                      <a:pt x="6049" y="15351"/>
                    </a:cubicBezTo>
                    <a:cubicBezTo>
                      <a:pt x="6035" y="15330"/>
                      <a:pt x="6008" y="15313"/>
                      <a:pt x="5981" y="15313"/>
                    </a:cubicBezTo>
                    <a:cubicBezTo>
                      <a:pt x="5963" y="15313"/>
                      <a:pt x="5944" y="15320"/>
                      <a:pt x="5930" y="15339"/>
                    </a:cubicBezTo>
                    <a:cubicBezTo>
                      <a:pt x="5917" y="15361"/>
                      <a:pt x="5907" y="15369"/>
                      <a:pt x="5898" y="15369"/>
                    </a:cubicBezTo>
                    <a:cubicBezTo>
                      <a:pt x="5882" y="15369"/>
                      <a:pt x="5869" y="15347"/>
                      <a:pt x="5847" y="15339"/>
                    </a:cubicBezTo>
                    <a:cubicBezTo>
                      <a:pt x="5842" y="15338"/>
                      <a:pt x="5837" y="15337"/>
                      <a:pt x="5834" y="15337"/>
                    </a:cubicBezTo>
                    <a:cubicBezTo>
                      <a:pt x="5810" y="15337"/>
                      <a:pt x="5806" y="15363"/>
                      <a:pt x="5775" y="15363"/>
                    </a:cubicBezTo>
                    <a:cubicBezTo>
                      <a:pt x="5752" y="15363"/>
                      <a:pt x="5704" y="15327"/>
                      <a:pt x="5656" y="15315"/>
                    </a:cubicBezTo>
                    <a:cubicBezTo>
                      <a:pt x="5652" y="15314"/>
                      <a:pt x="5648" y="15313"/>
                      <a:pt x="5642" y="15313"/>
                    </a:cubicBezTo>
                    <a:cubicBezTo>
                      <a:pt x="5579" y="15313"/>
                      <a:pt x="5421" y="15427"/>
                      <a:pt x="5454" y="15470"/>
                    </a:cubicBezTo>
                    <a:cubicBezTo>
                      <a:pt x="5478" y="15470"/>
                      <a:pt x="5502" y="15482"/>
                      <a:pt x="5513" y="15482"/>
                    </a:cubicBezTo>
                    <a:cubicBezTo>
                      <a:pt x="5549" y="15506"/>
                      <a:pt x="5573" y="15530"/>
                      <a:pt x="5585" y="15554"/>
                    </a:cubicBezTo>
                    <a:cubicBezTo>
                      <a:pt x="5644" y="15613"/>
                      <a:pt x="5716" y="15661"/>
                      <a:pt x="5799" y="15673"/>
                    </a:cubicBezTo>
                    <a:cubicBezTo>
                      <a:pt x="5859" y="15673"/>
                      <a:pt x="5835" y="15554"/>
                      <a:pt x="5918" y="15554"/>
                    </a:cubicBezTo>
                    <a:cubicBezTo>
                      <a:pt x="5966" y="15566"/>
                      <a:pt x="6002" y="15589"/>
                      <a:pt x="6014" y="15637"/>
                    </a:cubicBezTo>
                    <a:cubicBezTo>
                      <a:pt x="6014" y="15673"/>
                      <a:pt x="6014" y="15685"/>
                      <a:pt x="6049" y="15685"/>
                    </a:cubicBezTo>
                    <a:cubicBezTo>
                      <a:pt x="6065" y="15691"/>
                      <a:pt x="6074" y="15694"/>
                      <a:pt x="6080" y="15694"/>
                    </a:cubicBezTo>
                    <a:cubicBezTo>
                      <a:pt x="6095" y="15694"/>
                      <a:pt x="6083" y="15672"/>
                      <a:pt x="6109" y="15637"/>
                    </a:cubicBezTo>
                    <a:cubicBezTo>
                      <a:pt x="6121" y="15625"/>
                      <a:pt x="6139" y="15619"/>
                      <a:pt x="6155" y="15619"/>
                    </a:cubicBezTo>
                    <a:cubicBezTo>
                      <a:pt x="6171" y="15619"/>
                      <a:pt x="6186" y="15625"/>
                      <a:pt x="6192" y="15637"/>
                    </a:cubicBezTo>
                    <a:cubicBezTo>
                      <a:pt x="6228" y="15696"/>
                      <a:pt x="6121" y="15756"/>
                      <a:pt x="6216" y="15792"/>
                    </a:cubicBezTo>
                    <a:cubicBezTo>
                      <a:pt x="6222" y="15794"/>
                      <a:pt x="6230" y="15795"/>
                      <a:pt x="6239" y="15795"/>
                    </a:cubicBezTo>
                    <a:cubicBezTo>
                      <a:pt x="6282" y="15795"/>
                      <a:pt x="6347" y="15772"/>
                      <a:pt x="6347" y="15732"/>
                    </a:cubicBezTo>
                    <a:cubicBezTo>
                      <a:pt x="6371" y="15732"/>
                      <a:pt x="6395" y="15744"/>
                      <a:pt x="6418" y="15744"/>
                    </a:cubicBezTo>
                    <a:cubicBezTo>
                      <a:pt x="6490" y="15720"/>
                      <a:pt x="6573" y="15708"/>
                      <a:pt x="6645" y="15708"/>
                    </a:cubicBezTo>
                    <a:cubicBezTo>
                      <a:pt x="6675" y="15739"/>
                      <a:pt x="6574" y="15796"/>
                      <a:pt x="6537" y="15827"/>
                    </a:cubicBezTo>
                    <a:lnTo>
                      <a:pt x="6537" y="15827"/>
                    </a:lnTo>
                    <a:cubicBezTo>
                      <a:pt x="6586" y="15803"/>
                      <a:pt x="6768" y="15802"/>
                      <a:pt x="6799" y="15792"/>
                    </a:cubicBezTo>
                    <a:cubicBezTo>
                      <a:pt x="6807" y="15784"/>
                      <a:pt x="6818" y="15780"/>
                      <a:pt x="6830" y="15780"/>
                    </a:cubicBezTo>
                    <a:cubicBezTo>
                      <a:pt x="6854" y="15780"/>
                      <a:pt x="6883" y="15796"/>
                      <a:pt x="6907" y="15827"/>
                    </a:cubicBezTo>
                    <a:cubicBezTo>
                      <a:pt x="6924" y="15858"/>
                      <a:pt x="6937" y="15868"/>
                      <a:pt x="6948" y="15868"/>
                    </a:cubicBezTo>
                    <a:cubicBezTo>
                      <a:pt x="6966" y="15868"/>
                      <a:pt x="6979" y="15839"/>
                      <a:pt x="7002" y="15839"/>
                    </a:cubicBezTo>
                    <a:cubicBezTo>
                      <a:pt x="7037" y="15851"/>
                      <a:pt x="7061" y="15839"/>
                      <a:pt x="7085" y="15887"/>
                    </a:cubicBezTo>
                    <a:cubicBezTo>
                      <a:pt x="7097" y="15899"/>
                      <a:pt x="7109" y="15899"/>
                      <a:pt x="7133" y="15899"/>
                    </a:cubicBezTo>
                    <a:cubicBezTo>
                      <a:pt x="7168" y="15899"/>
                      <a:pt x="7180" y="15851"/>
                      <a:pt x="7168" y="15816"/>
                    </a:cubicBezTo>
                    <a:cubicBezTo>
                      <a:pt x="7158" y="15796"/>
                      <a:pt x="7157" y="15751"/>
                      <a:pt x="7185" y="15751"/>
                    </a:cubicBezTo>
                    <a:cubicBezTo>
                      <a:pt x="7190" y="15751"/>
                      <a:pt x="7196" y="15752"/>
                      <a:pt x="7204" y="15756"/>
                    </a:cubicBezTo>
                    <a:cubicBezTo>
                      <a:pt x="7240" y="15792"/>
                      <a:pt x="7240" y="15839"/>
                      <a:pt x="7288" y="15863"/>
                    </a:cubicBezTo>
                    <a:cubicBezTo>
                      <a:pt x="7300" y="15866"/>
                      <a:pt x="7313" y="15868"/>
                      <a:pt x="7326" y="15868"/>
                    </a:cubicBezTo>
                    <a:cubicBezTo>
                      <a:pt x="7360" y="15868"/>
                      <a:pt x="7392" y="15857"/>
                      <a:pt x="7418" y="15839"/>
                    </a:cubicBezTo>
                    <a:cubicBezTo>
                      <a:pt x="7454" y="15839"/>
                      <a:pt x="7490" y="15851"/>
                      <a:pt x="7514" y="15863"/>
                    </a:cubicBezTo>
                    <a:cubicBezTo>
                      <a:pt x="7526" y="15887"/>
                      <a:pt x="7538" y="15899"/>
                      <a:pt x="7549" y="15899"/>
                    </a:cubicBezTo>
                    <a:cubicBezTo>
                      <a:pt x="7609" y="15899"/>
                      <a:pt x="7597" y="15863"/>
                      <a:pt x="7645" y="15863"/>
                    </a:cubicBezTo>
                    <a:cubicBezTo>
                      <a:pt x="7704" y="15863"/>
                      <a:pt x="7704" y="15887"/>
                      <a:pt x="7740" y="15887"/>
                    </a:cubicBezTo>
                    <a:cubicBezTo>
                      <a:pt x="7772" y="15895"/>
                      <a:pt x="7803" y="15899"/>
                      <a:pt x="7834" y="15899"/>
                    </a:cubicBezTo>
                    <a:cubicBezTo>
                      <a:pt x="7896" y="15899"/>
                      <a:pt x="7954" y="15883"/>
                      <a:pt x="8002" y="15851"/>
                    </a:cubicBezTo>
                    <a:cubicBezTo>
                      <a:pt x="8024" y="15834"/>
                      <a:pt x="8042" y="15823"/>
                      <a:pt x="8052" y="15823"/>
                    </a:cubicBezTo>
                    <a:cubicBezTo>
                      <a:pt x="8064" y="15823"/>
                      <a:pt x="8068" y="15837"/>
                      <a:pt x="8061" y="15875"/>
                    </a:cubicBezTo>
                    <a:cubicBezTo>
                      <a:pt x="8026" y="15923"/>
                      <a:pt x="8085" y="15923"/>
                      <a:pt x="8109" y="15923"/>
                    </a:cubicBezTo>
                    <a:cubicBezTo>
                      <a:pt x="8126" y="15926"/>
                      <a:pt x="8143" y="15928"/>
                      <a:pt x="8159" y="15928"/>
                    </a:cubicBezTo>
                    <a:cubicBezTo>
                      <a:pt x="8196" y="15928"/>
                      <a:pt x="8230" y="15919"/>
                      <a:pt x="8264" y="15911"/>
                    </a:cubicBezTo>
                    <a:cubicBezTo>
                      <a:pt x="8290" y="15893"/>
                      <a:pt x="8310" y="15862"/>
                      <a:pt x="8338" y="15862"/>
                    </a:cubicBezTo>
                    <a:cubicBezTo>
                      <a:pt x="8348" y="15862"/>
                      <a:pt x="8359" y="15866"/>
                      <a:pt x="8371" y="15875"/>
                    </a:cubicBezTo>
                    <a:cubicBezTo>
                      <a:pt x="8371" y="15913"/>
                      <a:pt x="8405" y="15924"/>
                      <a:pt x="8445" y="15924"/>
                    </a:cubicBezTo>
                    <a:cubicBezTo>
                      <a:pt x="8478" y="15924"/>
                      <a:pt x="8516" y="15916"/>
                      <a:pt x="8538" y="15911"/>
                    </a:cubicBezTo>
                    <a:cubicBezTo>
                      <a:pt x="8570" y="15889"/>
                      <a:pt x="8612" y="15800"/>
                      <a:pt x="8637" y="15800"/>
                    </a:cubicBezTo>
                    <a:cubicBezTo>
                      <a:pt x="8640" y="15800"/>
                      <a:pt x="8642" y="15801"/>
                      <a:pt x="8645" y="15804"/>
                    </a:cubicBezTo>
                    <a:cubicBezTo>
                      <a:pt x="8692" y="15863"/>
                      <a:pt x="8704" y="15899"/>
                      <a:pt x="8788" y="15899"/>
                    </a:cubicBezTo>
                    <a:cubicBezTo>
                      <a:pt x="8907" y="15899"/>
                      <a:pt x="9026" y="15875"/>
                      <a:pt x="9133" y="15839"/>
                    </a:cubicBezTo>
                    <a:cubicBezTo>
                      <a:pt x="9181" y="15827"/>
                      <a:pt x="9216" y="15816"/>
                      <a:pt x="9252" y="15804"/>
                    </a:cubicBezTo>
                    <a:cubicBezTo>
                      <a:pt x="9276" y="15792"/>
                      <a:pt x="9288" y="15756"/>
                      <a:pt x="9312" y="15744"/>
                    </a:cubicBezTo>
                    <a:cubicBezTo>
                      <a:pt x="9335" y="15744"/>
                      <a:pt x="9383" y="15804"/>
                      <a:pt x="9419" y="15816"/>
                    </a:cubicBezTo>
                    <a:cubicBezTo>
                      <a:pt x="9454" y="15839"/>
                      <a:pt x="9490" y="15851"/>
                      <a:pt x="9538" y="15851"/>
                    </a:cubicBezTo>
                    <a:cubicBezTo>
                      <a:pt x="9597" y="15851"/>
                      <a:pt x="9633" y="15839"/>
                      <a:pt x="9621" y="15768"/>
                    </a:cubicBezTo>
                    <a:lnTo>
                      <a:pt x="9621" y="15768"/>
                    </a:lnTo>
                    <a:cubicBezTo>
                      <a:pt x="9623" y="15776"/>
                      <a:pt x="9628" y="15780"/>
                      <a:pt x="9636" y="15780"/>
                    </a:cubicBezTo>
                    <a:cubicBezTo>
                      <a:pt x="9669" y="15780"/>
                      <a:pt x="9744" y="15704"/>
                      <a:pt x="9764" y="15685"/>
                    </a:cubicBezTo>
                    <a:cubicBezTo>
                      <a:pt x="9766" y="15684"/>
                      <a:pt x="9768" y="15683"/>
                      <a:pt x="9770" y="15683"/>
                    </a:cubicBezTo>
                    <a:cubicBezTo>
                      <a:pt x="9797" y="15683"/>
                      <a:pt x="9850" y="15744"/>
                      <a:pt x="9883" y="15744"/>
                    </a:cubicBezTo>
                    <a:cubicBezTo>
                      <a:pt x="9943" y="15744"/>
                      <a:pt x="9990" y="15732"/>
                      <a:pt x="10038" y="15708"/>
                    </a:cubicBezTo>
                    <a:cubicBezTo>
                      <a:pt x="10074" y="15685"/>
                      <a:pt x="10038" y="15625"/>
                      <a:pt x="10038" y="15589"/>
                    </a:cubicBezTo>
                    <a:cubicBezTo>
                      <a:pt x="10062" y="15577"/>
                      <a:pt x="10085" y="15577"/>
                      <a:pt x="10121" y="15577"/>
                    </a:cubicBezTo>
                    <a:cubicBezTo>
                      <a:pt x="10121" y="15589"/>
                      <a:pt x="10121" y="15601"/>
                      <a:pt x="10133" y="15613"/>
                    </a:cubicBezTo>
                    <a:cubicBezTo>
                      <a:pt x="10140" y="15617"/>
                      <a:pt x="10148" y="15618"/>
                      <a:pt x="10156" y="15618"/>
                    </a:cubicBezTo>
                    <a:cubicBezTo>
                      <a:pt x="10176" y="15618"/>
                      <a:pt x="10196" y="15610"/>
                      <a:pt x="10205" y="15601"/>
                    </a:cubicBezTo>
                    <a:cubicBezTo>
                      <a:pt x="10206" y="15600"/>
                      <a:pt x="10207" y="15599"/>
                      <a:pt x="10209" y="15599"/>
                    </a:cubicBezTo>
                    <a:cubicBezTo>
                      <a:pt x="10222" y="15599"/>
                      <a:pt x="10243" y="15637"/>
                      <a:pt x="10264" y="15637"/>
                    </a:cubicBezTo>
                    <a:cubicBezTo>
                      <a:pt x="10300" y="15637"/>
                      <a:pt x="10324" y="15625"/>
                      <a:pt x="10347" y="15613"/>
                    </a:cubicBezTo>
                    <a:cubicBezTo>
                      <a:pt x="10431" y="15589"/>
                      <a:pt x="10455" y="15518"/>
                      <a:pt x="10514" y="15458"/>
                    </a:cubicBezTo>
                    <a:cubicBezTo>
                      <a:pt x="10531" y="15433"/>
                      <a:pt x="10543" y="15423"/>
                      <a:pt x="10553" y="15423"/>
                    </a:cubicBezTo>
                    <a:cubicBezTo>
                      <a:pt x="10571" y="15423"/>
                      <a:pt x="10582" y="15459"/>
                      <a:pt x="10597" y="15506"/>
                    </a:cubicBezTo>
                    <a:cubicBezTo>
                      <a:pt x="10586" y="15458"/>
                      <a:pt x="10645" y="15482"/>
                      <a:pt x="10657" y="15435"/>
                    </a:cubicBezTo>
                    <a:cubicBezTo>
                      <a:pt x="10657" y="15435"/>
                      <a:pt x="10645" y="15375"/>
                      <a:pt x="10645" y="15375"/>
                    </a:cubicBezTo>
                    <a:cubicBezTo>
                      <a:pt x="10648" y="15374"/>
                      <a:pt x="10651" y="15374"/>
                      <a:pt x="10653" y="15374"/>
                    </a:cubicBezTo>
                    <a:cubicBezTo>
                      <a:pt x="10682" y="15374"/>
                      <a:pt x="10703" y="15424"/>
                      <a:pt x="10723" y="15424"/>
                    </a:cubicBezTo>
                    <a:cubicBezTo>
                      <a:pt x="10725" y="15424"/>
                      <a:pt x="10727" y="15424"/>
                      <a:pt x="10728" y="15423"/>
                    </a:cubicBezTo>
                    <a:cubicBezTo>
                      <a:pt x="10764" y="15411"/>
                      <a:pt x="10788" y="15339"/>
                      <a:pt x="10824" y="15315"/>
                    </a:cubicBezTo>
                    <a:cubicBezTo>
                      <a:pt x="10837" y="15303"/>
                      <a:pt x="10845" y="15298"/>
                      <a:pt x="10850" y="15298"/>
                    </a:cubicBezTo>
                    <a:cubicBezTo>
                      <a:pt x="10864" y="15298"/>
                      <a:pt x="10853" y="15334"/>
                      <a:pt x="10836" y="15351"/>
                    </a:cubicBezTo>
                    <a:cubicBezTo>
                      <a:pt x="10825" y="15381"/>
                      <a:pt x="10841" y="15454"/>
                      <a:pt x="10882" y="15454"/>
                    </a:cubicBezTo>
                    <a:cubicBezTo>
                      <a:pt x="10890" y="15454"/>
                      <a:pt x="10898" y="15452"/>
                      <a:pt x="10907" y="15446"/>
                    </a:cubicBezTo>
                    <a:cubicBezTo>
                      <a:pt x="10967" y="15399"/>
                      <a:pt x="10990" y="15339"/>
                      <a:pt x="10967" y="15268"/>
                    </a:cubicBezTo>
                    <a:lnTo>
                      <a:pt x="10967" y="15268"/>
                    </a:lnTo>
                    <a:cubicBezTo>
                      <a:pt x="10982" y="15307"/>
                      <a:pt x="11008" y="15322"/>
                      <a:pt x="11040" y="15322"/>
                    </a:cubicBezTo>
                    <a:cubicBezTo>
                      <a:pt x="11129" y="15322"/>
                      <a:pt x="11263" y="15206"/>
                      <a:pt x="11333" y="15206"/>
                    </a:cubicBezTo>
                    <a:cubicBezTo>
                      <a:pt x="11350" y="15206"/>
                      <a:pt x="11364" y="15213"/>
                      <a:pt x="11371" y="15232"/>
                    </a:cubicBezTo>
                    <a:cubicBezTo>
                      <a:pt x="11387" y="15239"/>
                      <a:pt x="11402" y="15242"/>
                      <a:pt x="11414" y="15242"/>
                    </a:cubicBezTo>
                    <a:cubicBezTo>
                      <a:pt x="11486" y="15242"/>
                      <a:pt x="11511" y="15142"/>
                      <a:pt x="11562" y="15101"/>
                    </a:cubicBezTo>
                    <a:cubicBezTo>
                      <a:pt x="11621" y="15065"/>
                      <a:pt x="11669" y="15042"/>
                      <a:pt x="11729" y="15018"/>
                    </a:cubicBezTo>
                    <a:cubicBezTo>
                      <a:pt x="11812" y="14982"/>
                      <a:pt x="11848" y="14899"/>
                      <a:pt x="11919" y="14863"/>
                    </a:cubicBezTo>
                    <a:cubicBezTo>
                      <a:pt x="11979" y="14839"/>
                      <a:pt x="12002" y="14863"/>
                      <a:pt x="12074" y="14827"/>
                    </a:cubicBezTo>
                    <a:cubicBezTo>
                      <a:pt x="12098" y="14815"/>
                      <a:pt x="12145" y="14792"/>
                      <a:pt x="12145" y="14756"/>
                    </a:cubicBezTo>
                    <a:cubicBezTo>
                      <a:pt x="12145" y="14720"/>
                      <a:pt x="12121" y="14708"/>
                      <a:pt x="12145" y="14696"/>
                    </a:cubicBezTo>
                    <a:cubicBezTo>
                      <a:pt x="12153" y="14693"/>
                      <a:pt x="12160" y="14692"/>
                      <a:pt x="12166" y="14692"/>
                    </a:cubicBezTo>
                    <a:cubicBezTo>
                      <a:pt x="12216" y="14692"/>
                      <a:pt x="12255" y="14760"/>
                      <a:pt x="12276" y="14792"/>
                    </a:cubicBezTo>
                    <a:cubicBezTo>
                      <a:pt x="12252" y="14756"/>
                      <a:pt x="12360" y="14673"/>
                      <a:pt x="12479" y="14601"/>
                    </a:cubicBezTo>
                    <a:cubicBezTo>
                      <a:pt x="12586" y="14530"/>
                      <a:pt x="12705" y="14458"/>
                      <a:pt x="12741" y="14434"/>
                    </a:cubicBezTo>
                    <a:cubicBezTo>
                      <a:pt x="12812" y="14399"/>
                      <a:pt x="12872" y="14375"/>
                      <a:pt x="12943" y="14327"/>
                    </a:cubicBezTo>
                    <a:cubicBezTo>
                      <a:pt x="12991" y="14292"/>
                      <a:pt x="13038" y="14232"/>
                      <a:pt x="13062" y="14172"/>
                    </a:cubicBezTo>
                    <a:cubicBezTo>
                      <a:pt x="13073" y="14161"/>
                      <a:pt x="13063" y="14041"/>
                      <a:pt x="13041" y="14041"/>
                    </a:cubicBezTo>
                    <a:cubicBezTo>
                      <a:pt x="13040" y="14041"/>
                      <a:pt x="13039" y="14041"/>
                      <a:pt x="13038" y="14042"/>
                    </a:cubicBezTo>
                    <a:cubicBezTo>
                      <a:pt x="13041" y="14039"/>
                      <a:pt x="13045" y="14039"/>
                      <a:pt x="13048" y="14039"/>
                    </a:cubicBezTo>
                    <a:cubicBezTo>
                      <a:pt x="13074" y="14039"/>
                      <a:pt x="13109" y="14093"/>
                      <a:pt x="13139" y="14093"/>
                    </a:cubicBezTo>
                    <a:cubicBezTo>
                      <a:pt x="13150" y="14093"/>
                      <a:pt x="13160" y="14086"/>
                      <a:pt x="13169" y="14065"/>
                    </a:cubicBezTo>
                    <a:cubicBezTo>
                      <a:pt x="13169" y="14053"/>
                      <a:pt x="13181" y="13946"/>
                      <a:pt x="13205" y="13946"/>
                    </a:cubicBezTo>
                    <a:cubicBezTo>
                      <a:pt x="13226" y="13957"/>
                      <a:pt x="13237" y="14048"/>
                      <a:pt x="13256" y="14048"/>
                    </a:cubicBezTo>
                    <a:cubicBezTo>
                      <a:pt x="13258" y="14048"/>
                      <a:pt x="13261" y="14046"/>
                      <a:pt x="13264" y="14042"/>
                    </a:cubicBezTo>
                    <a:cubicBezTo>
                      <a:pt x="13300" y="14006"/>
                      <a:pt x="13348" y="13899"/>
                      <a:pt x="13300" y="13839"/>
                    </a:cubicBezTo>
                    <a:cubicBezTo>
                      <a:pt x="13308" y="13832"/>
                      <a:pt x="13321" y="13829"/>
                      <a:pt x="13336" y="13829"/>
                    </a:cubicBezTo>
                    <a:cubicBezTo>
                      <a:pt x="13370" y="13829"/>
                      <a:pt x="13415" y="13843"/>
                      <a:pt x="13431" y="13851"/>
                    </a:cubicBezTo>
                    <a:cubicBezTo>
                      <a:pt x="13434" y="13853"/>
                      <a:pt x="13439" y="13853"/>
                      <a:pt x="13445" y="13853"/>
                    </a:cubicBezTo>
                    <a:cubicBezTo>
                      <a:pt x="13482" y="13853"/>
                      <a:pt x="13562" y="13824"/>
                      <a:pt x="13562" y="13803"/>
                    </a:cubicBezTo>
                    <a:cubicBezTo>
                      <a:pt x="13550" y="13768"/>
                      <a:pt x="13491" y="13720"/>
                      <a:pt x="13526" y="13672"/>
                    </a:cubicBezTo>
                    <a:cubicBezTo>
                      <a:pt x="13574" y="13625"/>
                      <a:pt x="13610" y="13649"/>
                      <a:pt x="13634" y="13601"/>
                    </a:cubicBezTo>
                    <a:cubicBezTo>
                      <a:pt x="13657" y="13553"/>
                      <a:pt x="13645" y="13530"/>
                      <a:pt x="13681" y="13494"/>
                    </a:cubicBezTo>
                    <a:cubicBezTo>
                      <a:pt x="13717" y="13458"/>
                      <a:pt x="13776" y="13470"/>
                      <a:pt x="13824" y="13434"/>
                    </a:cubicBezTo>
                    <a:cubicBezTo>
                      <a:pt x="13884" y="13399"/>
                      <a:pt x="13907" y="13351"/>
                      <a:pt x="13860" y="13303"/>
                    </a:cubicBezTo>
                    <a:cubicBezTo>
                      <a:pt x="13872" y="13303"/>
                      <a:pt x="14003" y="13291"/>
                      <a:pt x="13979" y="13280"/>
                    </a:cubicBezTo>
                    <a:cubicBezTo>
                      <a:pt x="13955" y="13268"/>
                      <a:pt x="13860" y="13244"/>
                      <a:pt x="13907" y="13196"/>
                    </a:cubicBezTo>
                    <a:cubicBezTo>
                      <a:pt x="13943" y="13172"/>
                      <a:pt x="13979" y="13184"/>
                      <a:pt x="14015" y="13172"/>
                    </a:cubicBezTo>
                    <a:cubicBezTo>
                      <a:pt x="14074" y="13137"/>
                      <a:pt x="14169" y="13053"/>
                      <a:pt x="14134" y="12970"/>
                    </a:cubicBezTo>
                    <a:lnTo>
                      <a:pt x="14134" y="12970"/>
                    </a:lnTo>
                    <a:cubicBezTo>
                      <a:pt x="14141" y="12985"/>
                      <a:pt x="14159" y="12990"/>
                      <a:pt x="14180" y="12990"/>
                    </a:cubicBezTo>
                    <a:cubicBezTo>
                      <a:pt x="14227" y="12990"/>
                      <a:pt x="14292" y="12963"/>
                      <a:pt x="14300" y="12946"/>
                    </a:cubicBezTo>
                    <a:cubicBezTo>
                      <a:pt x="14253" y="12910"/>
                      <a:pt x="14288" y="12887"/>
                      <a:pt x="14312" y="12851"/>
                    </a:cubicBezTo>
                    <a:cubicBezTo>
                      <a:pt x="14348" y="12803"/>
                      <a:pt x="14336" y="12827"/>
                      <a:pt x="14312" y="12791"/>
                    </a:cubicBezTo>
                    <a:cubicBezTo>
                      <a:pt x="14288" y="12756"/>
                      <a:pt x="14431" y="12684"/>
                      <a:pt x="14467" y="12648"/>
                    </a:cubicBezTo>
                    <a:cubicBezTo>
                      <a:pt x="14503" y="12625"/>
                      <a:pt x="14467" y="12601"/>
                      <a:pt x="14479" y="12577"/>
                    </a:cubicBezTo>
                    <a:cubicBezTo>
                      <a:pt x="14503" y="12529"/>
                      <a:pt x="14538" y="12482"/>
                      <a:pt x="14574" y="12434"/>
                    </a:cubicBezTo>
                    <a:cubicBezTo>
                      <a:pt x="14622" y="12386"/>
                      <a:pt x="14639" y="12308"/>
                      <a:pt x="14613" y="12242"/>
                    </a:cubicBezTo>
                    <a:lnTo>
                      <a:pt x="14613" y="12242"/>
                    </a:lnTo>
                    <a:cubicBezTo>
                      <a:pt x="14629" y="12269"/>
                      <a:pt x="14647" y="12296"/>
                      <a:pt x="14669" y="12303"/>
                    </a:cubicBezTo>
                    <a:cubicBezTo>
                      <a:pt x="14672" y="12304"/>
                      <a:pt x="14675" y="12305"/>
                      <a:pt x="14677" y="12305"/>
                    </a:cubicBezTo>
                    <a:cubicBezTo>
                      <a:pt x="14703" y="12305"/>
                      <a:pt x="14693" y="12243"/>
                      <a:pt x="14693" y="12232"/>
                    </a:cubicBezTo>
                    <a:cubicBezTo>
                      <a:pt x="14657" y="12149"/>
                      <a:pt x="14676" y="12116"/>
                      <a:pt x="14736" y="12116"/>
                    </a:cubicBezTo>
                    <a:cubicBezTo>
                      <a:pt x="14754" y="12116"/>
                      <a:pt x="14776" y="12119"/>
                      <a:pt x="14800" y="12125"/>
                    </a:cubicBezTo>
                    <a:cubicBezTo>
                      <a:pt x="14863" y="12125"/>
                      <a:pt x="14742" y="11959"/>
                      <a:pt x="14784" y="11959"/>
                    </a:cubicBezTo>
                    <a:cubicBezTo>
                      <a:pt x="14790" y="11959"/>
                      <a:pt x="14799" y="11963"/>
                      <a:pt x="14812" y="11970"/>
                    </a:cubicBezTo>
                    <a:cubicBezTo>
                      <a:pt x="14819" y="11974"/>
                      <a:pt x="14826" y="11976"/>
                      <a:pt x="14832" y="11976"/>
                    </a:cubicBezTo>
                    <a:cubicBezTo>
                      <a:pt x="14888" y="11976"/>
                      <a:pt x="14946" y="11857"/>
                      <a:pt x="14872" y="11815"/>
                    </a:cubicBezTo>
                    <a:lnTo>
                      <a:pt x="14872" y="11815"/>
                    </a:lnTo>
                    <a:cubicBezTo>
                      <a:pt x="14890" y="11821"/>
                      <a:pt x="14910" y="11824"/>
                      <a:pt x="14930" y="11824"/>
                    </a:cubicBezTo>
                    <a:cubicBezTo>
                      <a:pt x="14949" y="11824"/>
                      <a:pt x="14967" y="11821"/>
                      <a:pt x="14979" y="11815"/>
                    </a:cubicBezTo>
                    <a:cubicBezTo>
                      <a:pt x="15003" y="11803"/>
                      <a:pt x="14991" y="11767"/>
                      <a:pt x="15003" y="11744"/>
                    </a:cubicBezTo>
                    <a:cubicBezTo>
                      <a:pt x="15015" y="11720"/>
                      <a:pt x="15062" y="11696"/>
                      <a:pt x="15086" y="11660"/>
                    </a:cubicBezTo>
                    <a:cubicBezTo>
                      <a:pt x="15110" y="11613"/>
                      <a:pt x="15086" y="11565"/>
                      <a:pt x="15110" y="11529"/>
                    </a:cubicBezTo>
                    <a:cubicBezTo>
                      <a:pt x="15134" y="11494"/>
                      <a:pt x="15158" y="11446"/>
                      <a:pt x="15193" y="11410"/>
                    </a:cubicBezTo>
                    <a:cubicBezTo>
                      <a:pt x="15241" y="11363"/>
                      <a:pt x="15277" y="11303"/>
                      <a:pt x="15300" y="11244"/>
                    </a:cubicBezTo>
                    <a:cubicBezTo>
                      <a:pt x="15312" y="11208"/>
                      <a:pt x="15265" y="11148"/>
                      <a:pt x="15277" y="11125"/>
                    </a:cubicBezTo>
                    <a:cubicBezTo>
                      <a:pt x="15283" y="11119"/>
                      <a:pt x="15306" y="11119"/>
                      <a:pt x="15332" y="11119"/>
                    </a:cubicBezTo>
                    <a:cubicBezTo>
                      <a:pt x="15357" y="11119"/>
                      <a:pt x="15384" y="11119"/>
                      <a:pt x="15396" y="11113"/>
                    </a:cubicBezTo>
                    <a:cubicBezTo>
                      <a:pt x="15419" y="11089"/>
                      <a:pt x="15384" y="11029"/>
                      <a:pt x="15360" y="11017"/>
                    </a:cubicBezTo>
                    <a:cubicBezTo>
                      <a:pt x="15336" y="10994"/>
                      <a:pt x="15229" y="10946"/>
                      <a:pt x="15289" y="10910"/>
                    </a:cubicBezTo>
                    <a:cubicBezTo>
                      <a:pt x="15360" y="10886"/>
                      <a:pt x="15408" y="10898"/>
                      <a:pt x="15443" y="10851"/>
                    </a:cubicBezTo>
                    <a:cubicBezTo>
                      <a:pt x="15491" y="10803"/>
                      <a:pt x="15348" y="10696"/>
                      <a:pt x="15455" y="10660"/>
                    </a:cubicBezTo>
                    <a:cubicBezTo>
                      <a:pt x="15527" y="10648"/>
                      <a:pt x="15550" y="10482"/>
                      <a:pt x="15562" y="10434"/>
                    </a:cubicBezTo>
                    <a:cubicBezTo>
                      <a:pt x="15562" y="10386"/>
                      <a:pt x="15574" y="10327"/>
                      <a:pt x="15598" y="10279"/>
                    </a:cubicBezTo>
                    <a:cubicBezTo>
                      <a:pt x="15598" y="10267"/>
                      <a:pt x="15705" y="10184"/>
                      <a:pt x="15693" y="10184"/>
                    </a:cubicBezTo>
                    <a:cubicBezTo>
                      <a:pt x="15687" y="10184"/>
                      <a:pt x="15672" y="10190"/>
                      <a:pt x="15656" y="10190"/>
                    </a:cubicBezTo>
                    <a:cubicBezTo>
                      <a:pt x="15640" y="10190"/>
                      <a:pt x="15622" y="10184"/>
                      <a:pt x="15610" y="10160"/>
                    </a:cubicBezTo>
                    <a:cubicBezTo>
                      <a:pt x="15610" y="10136"/>
                      <a:pt x="15610" y="10112"/>
                      <a:pt x="15610" y="10089"/>
                    </a:cubicBezTo>
                    <a:cubicBezTo>
                      <a:pt x="15632" y="10045"/>
                      <a:pt x="15664" y="9980"/>
                      <a:pt x="15725" y="9980"/>
                    </a:cubicBezTo>
                    <a:cubicBezTo>
                      <a:pt x="15730" y="9980"/>
                      <a:pt x="15736" y="9981"/>
                      <a:pt x="15741" y="9982"/>
                    </a:cubicBezTo>
                    <a:cubicBezTo>
                      <a:pt x="15539" y="9934"/>
                      <a:pt x="15789" y="9922"/>
                      <a:pt x="15789" y="9839"/>
                    </a:cubicBezTo>
                    <a:cubicBezTo>
                      <a:pt x="15789" y="9755"/>
                      <a:pt x="15693" y="9743"/>
                      <a:pt x="15705" y="9672"/>
                    </a:cubicBezTo>
                    <a:cubicBezTo>
                      <a:pt x="15705" y="9648"/>
                      <a:pt x="15765" y="9601"/>
                      <a:pt x="15777" y="9577"/>
                    </a:cubicBezTo>
                    <a:cubicBezTo>
                      <a:pt x="15836" y="9481"/>
                      <a:pt x="15729" y="9505"/>
                      <a:pt x="15777" y="9398"/>
                    </a:cubicBezTo>
                    <a:cubicBezTo>
                      <a:pt x="15812" y="9339"/>
                      <a:pt x="15836" y="9279"/>
                      <a:pt x="15836" y="9208"/>
                    </a:cubicBezTo>
                    <a:cubicBezTo>
                      <a:pt x="15836" y="9172"/>
                      <a:pt x="15824" y="9136"/>
                      <a:pt x="15812" y="9112"/>
                    </a:cubicBezTo>
                    <a:cubicBezTo>
                      <a:pt x="15836" y="9005"/>
                      <a:pt x="16027" y="8898"/>
                      <a:pt x="15967" y="8767"/>
                    </a:cubicBezTo>
                    <a:cubicBezTo>
                      <a:pt x="15943" y="8708"/>
                      <a:pt x="15920" y="8767"/>
                      <a:pt x="15920" y="8696"/>
                    </a:cubicBezTo>
                    <a:cubicBezTo>
                      <a:pt x="15943" y="8672"/>
                      <a:pt x="15967" y="8648"/>
                      <a:pt x="15967" y="8612"/>
                    </a:cubicBezTo>
                    <a:cubicBezTo>
                      <a:pt x="15967" y="8600"/>
                      <a:pt x="15943" y="8600"/>
                      <a:pt x="15931" y="8577"/>
                    </a:cubicBezTo>
                    <a:cubicBezTo>
                      <a:pt x="15896" y="8434"/>
                      <a:pt x="16086" y="8172"/>
                      <a:pt x="15967" y="8041"/>
                    </a:cubicBezTo>
                    <a:cubicBezTo>
                      <a:pt x="15961" y="8035"/>
                      <a:pt x="15957" y="8033"/>
                      <a:pt x="15955" y="8033"/>
                    </a:cubicBezTo>
                    <a:cubicBezTo>
                      <a:pt x="15945" y="8033"/>
                      <a:pt x="15953" y="8066"/>
                      <a:pt x="15946" y="8066"/>
                    </a:cubicBezTo>
                    <a:cubicBezTo>
                      <a:pt x="15943" y="8066"/>
                      <a:pt x="15939" y="8063"/>
                      <a:pt x="15931" y="8053"/>
                    </a:cubicBezTo>
                    <a:lnTo>
                      <a:pt x="15931" y="8041"/>
                    </a:lnTo>
                    <a:cubicBezTo>
                      <a:pt x="15931" y="8009"/>
                      <a:pt x="15830" y="7987"/>
                      <a:pt x="15734" y="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3"/>
              <p:cNvSpPr/>
              <p:nvPr/>
            </p:nvSpPr>
            <p:spPr>
              <a:xfrm>
                <a:off x="483818" y="1562370"/>
                <a:ext cx="433040" cy="416411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5927" extrusionOk="0">
                    <a:moveTo>
                      <a:pt x="8597" y="567"/>
                    </a:moveTo>
                    <a:cubicBezTo>
                      <a:pt x="12681" y="579"/>
                      <a:pt x="15991" y="3889"/>
                      <a:pt x="15991" y="7961"/>
                    </a:cubicBezTo>
                    <a:cubicBezTo>
                      <a:pt x="15991" y="10962"/>
                      <a:pt x="14193" y="13652"/>
                      <a:pt x="11431" y="14795"/>
                    </a:cubicBezTo>
                    <a:cubicBezTo>
                      <a:pt x="10516" y="15174"/>
                      <a:pt x="9557" y="15358"/>
                      <a:pt x="8605" y="15358"/>
                    </a:cubicBezTo>
                    <a:cubicBezTo>
                      <a:pt x="6680" y="15358"/>
                      <a:pt x="4788" y="14606"/>
                      <a:pt x="3370" y="13188"/>
                    </a:cubicBezTo>
                    <a:cubicBezTo>
                      <a:pt x="1251" y="11081"/>
                      <a:pt x="620" y="7902"/>
                      <a:pt x="1763" y="5139"/>
                    </a:cubicBezTo>
                    <a:cubicBezTo>
                      <a:pt x="2906" y="2377"/>
                      <a:pt x="5609" y="567"/>
                      <a:pt x="8597" y="567"/>
                    </a:cubicBezTo>
                    <a:close/>
                    <a:moveTo>
                      <a:pt x="8601" y="0"/>
                    </a:moveTo>
                    <a:cubicBezTo>
                      <a:pt x="6526" y="0"/>
                      <a:pt x="4487" y="808"/>
                      <a:pt x="2965" y="2330"/>
                    </a:cubicBezTo>
                    <a:cubicBezTo>
                      <a:pt x="691" y="4616"/>
                      <a:pt x="1" y="8033"/>
                      <a:pt x="1239" y="11009"/>
                    </a:cubicBezTo>
                    <a:cubicBezTo>
                      <a:pt x="2465" y="13986"/>
                      <a:pt x="5370" y="15926"/>
                      <a:pt x="8597" y="15926"/>
                    </a:cubicBezTo>
                    <a:cubicBezTo>
                      <a:pt x="12990" y="15926"/>
                      <a:pt x="16562" y="12366"/>
                      <a:pt x="16562" y="7961"/>
                    </a:cubicBezTo>
                    <a:cubicBezTo>
                      <a:pt x="16562" y="4746"/>
                      <a:pt x="14622" y="1841"/>
                      <a:pt x="11645" y="603"/>
                    </a:cubicBezTo>
                    <a:cubicBezTo>
                      <a:pt x="10660" y="197"/>
                      <a:pt x="9626" y="0"/>
                      <a:pt x="8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3"/>
              <p:cNvSpPr/>
              <p:nvPr/>
            </p:nvSpPr>
            <p:spPr>
              <a:xfrm>
                <a:off x="511532" y="1574501"/>
                <a:ext cx="394110" cy="392619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15017" extrusionOk="0">
                    <a:moveTo>
                      <a:pt x="5628" y="269"/>
                    </a:moveTo>
                    <a:cubicBezTo>
                      <a:pt x="5625" y="269"/>
                      <a:pt x="5623" y="270"/>
                      <a:pt x="5620" y="270"/>
                    </a:cubicBezTo>
                    <a:cubicBezTo>
                      <a:pt x="5622" y="270"/>
                      <a:pt x="5625" y="270"/>
                      <a:pt x="5628" y="269"/>
                    </a:cubicBezTo>
                    <a:close/>
                    <a:moveTo>
                      <a:pt x="8861" y="257"/>
                    </a:moveTo>
                    <a:cubicBezTo>
                      <a:pt x="8864" y="257"/>
                      <a:pt x="8867" y="257"/>
                      <a:pt x="8870" y="258"/>
                    </a:cubicBezTo>
                    <a:cubicBezTo>
                      <a:pt x="8918" y="270"/>
                      <a:pt x="8954" y="306"/>
                      <a:pt x="8918" y="353"/>
                    </a:cubicBezTo>
                    <a:lnTo>
                      <a:pt x="8918" y="342"/>
                    </a:lnTo>
                    <a:cubicBezTo>
                      <a:pt x="8904" y="356"/>
                      <a:pt x="8890" y="360"/>
                      <a:pt x="8876" y="360"/>
                    </a:cubicBezTo>
                    <a:cubicBezTo>
                      <a:pt x="8854" y="360"/>
                      <a:pt x="8833" y="349"/>
                      <a:pt x="8811" y="342"/>
                    </a:cubicBezTo>
                    <a:cubicBezTo>
                      <a:pt x="8811" y="309"/>
                      <a:pt x="8831" y="257"/>
                      <a:pt x="8861" y="257"/>
                    </a:cubicBezTo>
                    <a:close/>
                    <a:moveTo>
                      <a:pt x="10204" y="389"/>
                    </a:moveTo>
                    <a:cubicBezTo>
                      <a:pt x="10203" y="390"/>
                      <a:pt x="10202" y="392"/>
                      <a:pt x="10201" y="393"/>
                    </a:cubicBezTo>
                    <a:lnTo>
                      <a:pt x="10201" y="393"/>
                    </a:lnTo>
                    <a:cubicBezTo>
                      <a:pt x="10202" y="392"/>
                      <a:pt x="10203" y="390"/>
                      <a:pt x="10204" y="389"/>
                    </a:cubicBezTo>
                    <a:close/>
                    <a:moveTo>
                      <a:pt x="10028" y="447"/>
                    </a:moveTo>
                    <a:cubicBezTo>
                      <a:pt x="10031" y="447"/>
                      <a:pt x="10034" y="448"/>
                      <a:pt x="10037" y="449"/>
                    </a:cubicBezTo>
                    <a:cubicBezTo>
                      <a:pt x="10073" y="472"/>
                      <a:pt x="10109" y="508"/>
                      <a:pt x="10061" y="544"/>
                    </a:cubicBezTo>
                    <a:cubicBezTo>
                      <a:pt x="10054" y="551"/>
                      <a:pt x="10045" y="554"/>
                      <a:pt x="10036" y="554"/>
                    </a:cubicBezTo>
                    <a:cubicBezTo>
                      <a:pt x="10015" y="554"/>
                      <a:pt x="9990" y="540"/>
                      <a:pt x="9966" y="532"/>
                    </a:cubicBezTo>
                    <a:cubicBezTo>
                      <a:pt x="9977" y="499"/>
                      <a:pt x="9997" y="447"/>
                      <a:pt x="10028" y="447"/>
                    </a:cubicBezTo>
                    <a:close/>
                    <a:moveTo>
                      <a:pt x="5761" y="641"/>
                    </a:moveTo>
                    <a:cubicBezTo>
                      <a:pt x="5761" y="644"/>
                      <a:pt x="5762" y="647"/>
                      <a:pt x="5763" y="651"/>
                    </a:cubicBezTo>
                    <a:cubicBezTo>
                      <a:pt x="5762" y="647"/>
                      <a:pt x="5762" y="644"/>
                      <a:pt x="5761" y="641"/>
                    </a:cubicBezTo>
                    <a:close/>
                    <a:moveTo>
                      <a:pt x="9567" y="597"/>
                    </a:moveTo>
                    <a:cubicBezTo>
                      <a:pt x="9534" y="597"/>
                      <a:pt x="9478" y="665"/>
                      <a:pt x="9537" y="687"/>
                    </a:cubicBezTo>
                    <a:cubicBezTo>
                      <a:pt x="9549" y="687"/>
                      <a:pt x="9561" y="687"/>
                      <a:pt x="9573" y="699"/>
                    </a:cubicBezTo>
                    <a:cubicBezTo>
                      <a:pt x="9600" y="622"/>
                      <a:pt x="9588" y="597"/>
                      <a:pt x="9567" y="597"/>
                    </a:cubicBezTo>
                    <a:close/>
                    <a:moveTo>
                      <a:pt x="2703" y="1889"/>
                    </a:moveTo>
                    <a:cubicBezTo>
                      <a:pt x="2703" y="1890"/>
                      <a:pt x="2703" y="1890"/>
                      <a:pt x="2703" y="1890"/>
                    </a:cubicBezTo>
                    <a:lnTo>
                      <a:pt x="2703" y="1890"/>
                    </a:lnTo>
                    <a:cubicBezTo>
                      <a:pt x="2703" y="1890"/>
                      <a:pt x="2703" y="1890"/>
                      <a:pt x="2703" y="1889"/>
                    </a:cubicBezTo>
                    <a:close/>
                    <a:moveTo>
                      <a:pt x="2233" y="2305"/>
                    </a:moveTo>
                    <a:cubicBezTo>
                      <a:pt x="2147" y="2305"/>
                      <a:pt x="2192" y="2377"/>
                      <a:pt x="2229" y="2377"/>
                    </a:cubicBezTo>
                    <a:cubicBezTo>
                      <a:pt x="2237" y="2377"/>
                      <a:pt x="2245" y="2374"/>
                      <a:pt x="2251" y="2366"/>
                    </a:cubicBezTo>
                    <a:lnTo>
                      <a:pt x="2251" y="2306"/>
                    </a:lnTo>
                    <a:cubicBezTo>
                      <a:pt x="2244" y="2305"/>
                      <a:pt x="2239" y="2305"/>
                      <a:pt x="2233" y="2305"/>
                    </a:cubicBezTo>
                    <a:close/>
                    <a:moveTo>
                      <a:pt x="1882" y="2628"/>
                    </a:moveTo>
                    <a:lnTo>
                      <a:pt x="1882" y="2628"/>
                    </a:lnTo>
                    <a:cubicBezTo>
                      <a:pt x="1882" y="2628"/>
                      <a:pt x="1882" y="2628"/>
                      <a:pt x="1882" y="2628"/>
                    </a:cubicBezTo>
                    <a:lnTo>
                      <a:pt x="1882" y="2628"/>
                    </a:lnTo>
                    <a:cubicBezTo>
                      <a:pt x="1882" y="2628"/>
                      <a:pt x="1882" y="2628"/>
                      <a:pt x="1882" y="2628"/>
                    </a:cubicBezTo>
                    <a:close/>
                    <a:moveTo>
                      <a:pt x="1215" y="3699"/>
                    </a:moveTo>
                    <a:cubicBezTo>
                      <a:pt x="1211" y="3703"/>
                      <a:pt x="1202" y="3717"/>
                      <a:pt x="1195" y="3733"/>
                    </a:cubicBezTo>
                    <a:lnTo>
                      <a:pt x="1195" y="3733"/>
                    </a:lnTo>
                    <a:cubicBezTo>
                      <a:pt x="1203" y="3720"/>
                      <a:pt x="1209" y="3708"/>
                      <a:pt x="1215" y="3699"/>
                    </a:cubicBezTo>
                    <a:close/>
                    <a:moveTo>
                      <a:pt x="1555" y="3766"/>
                    </a:moveTo>
                    <a:cubicBezTo>
                      <a:pt x="1556" y="3768"/>
                      <a:pt x="1558" y="3769"/>
                      <a:pt x="1560" y="3771"/>
                    </a:cubicBezTo>
                    <a:cubicBezTo>
                      <a:pt x="1559" y="3769"/>
                      <a:pt x="1557" y="3767"/>
                      <a:pt x="1555" y="3766"/>
                    </a:cubicBezTo>
                    <a:close/>
                    <a:moveTo>
                      <a:pt x="1160" y="3906"/>
                    </a:moveTo>
                    <a:cubicBezTo>
                      <a:pt x="1192" y="3906"/>
                      <a:pt x="1217" y="3944"/>
                      <a:pt x="1179" y="3997"/>
                    </a:cubicBezTo>
                    <a:lnTo>
                      <a:pt x="1191" y="3997"/>
                    </a:lnTo>
                    <a:cubicBezTo>
                      <a:pt x="1180" y="4011"/>
                      <a:pt x="1166" y="4016"/>
                      <a:pt x="1151" y="4016"/>
                    </a:cubicBezTo>
                    <a:cubicBezTo>
                      <a:pt x="1117" y="4016"/>
                      <a:pt x="1082" y="3983"/>
                      <a:pt x="1108" y="3949"/>
                    </a:cubicBezTo>
                    <a:cubicBezTo>
                      <a:pt x="1121" y="3919"/>
                      <a:pt x="1142" y="3906"/>
                      <a:pt x="1160" y="3906"/>
                    </a:cubicBezTo>
                    <a:close/>
                    <a:moveTo>
                      <a:pt x="822" y="4401"/>
                    </a:moveTo>
                    <a:cubicBezTo>
                      <a:pt x="822" y="4401"/>
                      <a:pt x="822" y="4401"/>
                      <a:pt x="822" y="4402"/>
                    </a:cubicBezTo>
                    <a:cubicBezTo>
                      <a:pt x="820" y="4404"/>
                      <a:pt x="819" y="4406"/>
                      <a:pt x="819" y="4408"/>
                    </a:cubicBezTo>
                    <a:lnTo>
                      <a:pt x="819" y="4408"/>
                    </a:lnTo>
                    <a:cubicBezTo>
                      <a:pt x="820" y="4406"/>
                      <a:pt x="821" y="4404"/>
                      <a:pt x="822" y="4401"/>
                    </a:cubicBezTo>
                    <a:close/>
                    <a:moveTo>
                      <a:pt x="14318" y="4583"/>
                    </a:moveTo>
                    <a:lnTo>
                      <a:pt x="14288" y="4592"/>
                    </a:lnTo>
                    <a:cubicBezTo>
                      <a:pt x="14292" y="4603"/>
                      <a:pt x="14299" y="4610"/>
                      <a:pt x="14306" y="4615"/>
                    </a:cubicBezTo>
                    <a:lnTo>
                      <a:pt x="14306" y="4615"/>
                    </a:lnTo>
                    <a:lnTo>
                      <a:pt x="14324" y="4592"/>
                    </a:lnTo>
                    <a:cubicBezTo>
                      <a:pt x="14322" y="4589"/>
                      <a:pt x="14320" y="4586"/>
                      <a:pt x="14318" y="4583"/>
                    </a:cubicBezTo>
                    <a:close/>
                    <a:moveTo>
                      <a:pt x="801" y="5196"/>
                    </a:moveTo>
                    <a:cubicBezTo>
                      <a:pt x="803" y="5197"/>
                      <a:pt x="806" y="5198"/>
                      <a:pt x="810" y="5199"/>
                    </a:cubicBezTo>
                    <a:cubicBezTo>
                      <a:pt x="807" y="5198"/>
                      <a:pt x="804" y="5197"/>
                      <a:pt x="801" y="5196"/>
                    </a:cubicBezTo>
                    <a:close/>
                    <a:moveTo>
                      <a:pt x="324" y="5555"/>
                    </a:moveTo>
                    <a:cubicBezTo>
                      <a:pt x="323" y="5555"/>
                      <a:pt x="323" y="5556"/>
                      <a:pt x="322" y="5556"/>
                    </a:cubicBezTo>
                    <a:lnTo>
                      <a:pt x="323" y="5557"/>
                    </a:lnTo>
                    <a:lnTo>
                      <a:pt x="323" y="5557"/>
                    </a:lnTo>
                    <a:cubicBezTo>
                      <a:pt x="324" y="5556"/>
                      <a:pt x="324" y="5555"/>
                      <a:pt x="324" y="5555"/>
                    </a:cubicBezTo>
                    <a:close/>
                    <a:moveTo>
                      <a:pt x="84" y="6676"/>
                    </a:moveTo>
                    <a:lnTo>
                      <a:pt x="84" y="6676"/>
                    </a:lnTo>
                    <a:cubicBezTo>
                      <a:pt x="12" y="6711"/>
                      <a:pt x="24" y="6747"/>
                      <a:pt x="119" y="6759"/>
                    </a:cubicBezTo>
                    <a:cubicBezTo>
                      <a:pt x="119" y="6747"/>
                      <a:pt x="119" y="6735"/>
                      <a:pt x="119" y="6723"/>
                    </a:cubicBezTo>
                    <a:lnTo>
                      <a:pt x="84" y="6676"/>
                    </a:lnTo>
                    <a:close/>
                    <a:moveTo>
                      <a:pt x="15002" y="7164"/>
                    </a:moveTo>
                    <a:lnTo>
                      <a:pt x="15002" y="7200"/>
                    </a:lnTo>
                    <a:cubicBezTo>
                      <a:pt x="14978" y="7235"/>
                      <a:pt x="14943" y="7247"/>
                      <a:pt x="14907" y="7247"/>
                    </a:cubicBezTo>
                    <a:cubicBezTo>
                      <a:pt x="14895" y="7188"/>
                      <a:pt x="14931" y="7164"/>
                      <a:pt x="15002" y="7164"/>
                    </a:cubicBezTo>
                    <a:close/>
                    <a:moveTo>
                      <a:pt x="84" y="7973"/>
                    </a:moveTo>
                    <a:cubicBezTo>
                      <a:pt x="73" y="7992"/>
                      <a:pt x="70" y="8006"/>
                      <a:pt x="71" y="8017"/>
                    </a:cubicBezTo>
                    <a:lnTo>
                      <a:pt x="71" y="8017"/>
                    </a:lnTo>
                    <a:cubicBezTo>
                      <a:pt x="72" y="8003"/>
                      <a:pt x="76" y="7989"/>
                      <a:pt x="84" y="7973"/>
                    </a:cubicBezTo>
                    <a:close/>
                    <a:moveTo>
                      <a:pt x="14608" y="8229"/>
                    </a:moveTo>
                    <a:cubicBezTo>
                      <a:pt x="14592" y="8229"/>
                      <a:pt x="14579" y="8237"/>
                      <a:pt x="14574" y="8259"/>
                    </a:cubicBezTo>
                    <a:cubicBezTo>
                      <a:pt x="14574" y="8271"/>
                      <a:pt x="14574" y="8283"/>
                      <a:pt x="14574" y="8295"/>
                    </a:cubicBezTo>
                    <a:cubicBezTo>
                      <a:pt x="14594" y="8298"/>
                      <a:pt x="14610" y="8300"/>
                      <a:pt x="14623" y="8300"/>
                    </a:cubicBezTo>
                    <a:cubicBezTo>
                      <a:pt x="14712" y="8300"/>
                      <a:pt x="14652" y="8229"/>
                      <a:pt x="14608" y="8229"/>
                    </a:cubicBezTo>
                    <a:close/>
                    <a:moveTo>
                      <a:pt x="494" y="9339"/>
                    </a:moveTo>
                    <a:cubicBezTo>
                      <a:pt x="506" y="9339"/>
                      <a:pt x="516" y="9347"/>
                      <a:pt x="524" y="9366"/>
                    </a:cubicBezTo>
                    <a:cubicBezTo>
                      <a:pt x="532" y="9404"/>
                      <a:pt x="496" y="9427"/>
                      <a:pt x="466" y="9427"/>
                    </a:cubicBezTo>
                    <a:cubicBezTo>
                      <a:pt x="449" y="9427"/>
                      <a:pt x="433" y="9420"/>
                      <a:pt x="429" y="9402"/>
                    </a:cubicBezTo>
                    <a:cubicBezTo>
                      <a:pt x="445" y="9370"/>
                      <a:pt x="471" y="9339"/>
                      <a:pt x="494" y="9339"/>
                    </a:cubicBezTo>
                    <a:close/>
                    <a:moveTo>
                      <a:pt x="14206" y="9794"/>
                    </a:moveTo>
                    <a:lnTo>
                      <a:pt x="14206" y="9794"/>
                    </a:lnTo>
                    <a:cubicBezTo>
                      <a:pt x="14205" y="9794"/>
                      <a:pt x="14205" y="9795"/>
                      <a:pt x="14204" y="9795"/>
                    </a:cubicBezTo>
                    <a:cubicBezTo>
                      <a:pt x="14205" y="9795"/>
                      <a:pt x="14205" y="9794"/>
                      <a:pt x="14206" y="9794"/>
                    </a:cubicBezTo>
                    <a:close/>
                    <a:moveTo>
                      <a:pt x="7393" y="0"/>
                    </a:moveTo>
                    <a:cubicBezTo>
                      <a:pt x="7364" y="0"/>
                      <a:pt x="7340" y="5"/>
                      <a:pt x="7335" y="20"/>
                    </a:cubicBezTo>
                    <a:cubicBezTo>
                      <a:pt x="7317" y="74"/>
                      <a:pt x="7312" y="121"/>
                      <a:pt x="7271" y="121"/>
                    </a:cubicBezTo>
                    <a:cubicBezTo>
                      <a:pt x="7257" y="121"/>
                      <a:pt x="7239" y="115"/>
                      <a:pt x="7216" y="103"/>
                    </a:cubicBezTo>
                    <a:cubicBezTo>
                      <a:pt x="7154" y="86"/>
                      <a:pt x="7087" y="75"/>
                      <a:pt x="7023" y="75"/>
                    </a:cubicBezTo>
                    <a:cubicBezTo>
                      <a:pt x="6999" y="75"/>
                      <a:pt x="6976" y="76"/>
                      <a:pt x="6954" y="80"/>
                    </a:cubicBezTo>
                    <a:cubicBezTo>
                      <a:pt x="6897" y="91"/>
                      <a:pt x="6862" y="188"/>
                      <a:pt x="6828" y="188"/>
                    </a:cubicBezTo>
                    <a:cubicBezTo>
                      <a:pt x="6826" y="188"/>
                      <a:pt x="6824" y="187"/>
                      <a:pt x="6823" y="187"/>
                    </a:cubicBezTo>
                    <a:cubicBezTo>
                      <a:pt x="6751" y="163"/>
                      <a:pt x="6727" y="32"/>
                      <a:pt x="6644" y="20"/>
                    </a:cubicBezTo>
                    <a:cubicBezTo>
                      <a:pt x="6596" y="20"/>
                      <a:pt x="6644" y="115"/>
                      <a:pt x="6644" y="139"/>
                    </a:cubicBezTo>
                    <a:cubicBezTo>
                      <a:pt x="6614" y="139"/>
                      <a:pt x="6584" y="56"/>
                      <a:pt x="6555" y="56"/>
                    </a:cubicBezTo>
                    <a:cubicBezTo>
                      <a:pt x="6549" y="56"/>
                      <a:pt x="6543" y="60"/>
                      <a:pt x="6537" y="68"/>
                    </a:cubicBezTo>
                    <a:cubicBezTo>
                      <a:pt x="6526" y="78"/>
                      <a:pt x="6534" y="260"/>
                      <a:pt x="6489" y="260"/>
                    </a:cubicBezTo>
                    <a:cubicBezTo>
                      <a:pt x="6483" y="260"/>
                      <a:pt x="6475" y="256"/>
                      <a:pt x="6465" y="246"/>
                    </a:cubicBezTo>
                    <a:cubicBezTo>
                      <a:pt x="6430" y="222"/>
                      <a:pt x="6454" y="151"/>
                      <a:pt x="6394" y="127"/>
                    </a:cubicBezTo>
                    <a:cubicBezTo>
                      <a:pt x="6358" y="127"/>
                      <a:pt x="6323" y="127"/>
                      <a:pt x="6299" y="139"/>
                    </a:cubicBezTo>
                    <a:cubicBezTo>
                      <a:pt x="6239" y="175"/>
                      <a:pt x="6334" y="270"/>
                      <a:pt x="6227" y="294"/>
                    </a:cubicBezTo>
                    <a:cubicBezTo>
                      <a:pt x="6215" y="234"/>
                      <a:pt x="6192" y="187"/>
                      <a:pt x="6156" y="151"/>
                    </a:cubicBezTo>
                    <a:cubicBezTo>
                      <a:pt x="6133" y="145"/>
                      <a:pt x="6103" y="135"/>
                      <a:pt x="6078" y="135"/>
                    </a:cubicBezTo>
                    <a:cubicBezTo>
                      <a:pt x="6051" y="135"/>
                      <a:pt x="6030" y="148"/>
                      <a:pt x="6037" y="199"/>
                    </a:cubicBezTo>
                    <a:cubicBezTo>
                      <a:pt x="6026" y="144"/>
                      <a:pt x="6008" y="122"/>
                      <a:pt x="5987" y="122"/>
                    </a:cubicBezTo>
                    <a:cubicBezTo>
                      <a:pt x="5964" y="122"/>
                      <a:pt x="5937" y="153"/>
                      <a:pt x="5918" y="199"/>
                    </a:cubicBezTo>
                    <a:cubicBezTo>
                      <a:pt x="5913" y="181"/>
                      <a:pt x="5898" y="174"/>
                      <a:pt x="5878" y="174"/>
                    </a:cubicBezTo>
                    <a:cubicBezTo>
                      <a:pt x="5807" y="174"/>
                      <a:pt x="5670" y="257"/>
                      <a:pt x="5628" y="269"/>
                    </a:cubicBezTo>
                    <a:lnTo>
                      <a:pt x="5628" y="269"/>
                    </a:lnTo>
                    <a:cubicBezTo>
                      <a:pt x="5636" y="267"/>
                      <a:pt x="5643" y="267"/>
                      <a:pt x="5650" y="267"/>
                    </a:cubicBezTo>
                    <a:cubicBezTo>
                      <a:pt x="5735" y="267"/>
                      <a:pt x="5739" y="354"/>
                      <a:pt x="5638" y="354"/>
                    </a:cubicBezTo>
                    <a:cubicBezTo>
                      <a:pt x="5632" y="354"/>
                      <a:pt x="5626" y="354"/>
                      <a:pt x="5620" y="353"/>
                    </a:cubicBezTo>
                    <a:cubicBezTo>
                      <a:pt x="5537" y="353"/>
                      <a:pt x="5441" y="365"/>
                      <a:pt x="5358" y="377"/>
                    </a:cubicBezTo>
                    <a:cubicBezTo>
                      <a:pt x="5380" y="442"/>
                      <a:pt x="5465" y="454"/>
                      <a:pt x="5546" y="454"/>
                    </a:cubicBezTo>
                    <a:cubicBezTo>
                      <a:pt x="5600" y="454"/>
                      <a:pt x="5651" y="449"/>
                      <a:pt x="5680" y="449"/>
                    </a:cubicBezTo>
                    <a:cubicBezTo>
                      <a:pt x="5608" y="472"/>
                      <a:pt x="5549" y="484"/>
                      <a:pt x="5489" y="496"/>
                    </a:cubicBezTo>
                    <a:cubicBezTo>
                      <a:pt x="5472" y="503"/>
                      <a:pt x="5456" y="506"/>
                      <a:pt x="5440" y="506"/>
                    </a:cubicBezTo>
                    <a:cubicBezTo>
                      <a:pt x="5398" y="506"/>
                      <a:pt x="5360" y="486"/>
                      <a:pt x="5334" y="461"/>
                    </a:cubicBezTo>
                    <a:cubicBezTo>
                      <a:pt x="5299" y="425"/>
                      <a:pt x="5334" y="377"/>
                      <a:pt x="5275" y="365"/>
                    </a:cubicBezTo>
                    <a:cubicBezTo>
                      <a:pt x="5261" y="361"/>
                      <a:pt x="5248" y="359"/>
                      <a:pt x="5237" y="359"/>
                    </a:cubicBezTo>
                    <a:cubicBezTo>
                      <a:pt x="5155" y="359"/>
                      <a:pt x="5146" y="466"/>
                      <a:pt x="5072" y="508"/>
                    </a:cubicBezTo>
                    <a:cubicBezTo>
                      <a:pt x="5045" y="516"/>
                      <a:pt x="5015" y="520"/>
                      <a:pt x="4986" y="520"/>
                    </a:cubicBezTo>
                    <a:cubicBezTo>
                      <a:pt x="4928" y="520"/>
                      <a:pt x="4870" y="504"/>
                      <a:pt x="4822" y="472"/>
                    </a:cubicBezTo>
                    <a:lnTo>
                      <a:pt x="4822" y="472"/>
                    </a:lnTo>
                    <a:cubicBezTo>
                      <a:pt x="4834" y="532"/>
                      <a:pt x="4822" y="603"/>
                      <a:pt x="4787" y="663"/>
                    </a:cubicBezTo>
                    <a:cubicBezTo>
                      <a:pt x="4776" y="676"/>
                      <a:pt x="4767" y="681"/>
                      <a:pt x="4760" y="681"/>
                    </a:cubicBezTo>
                    <a:cubicBezTo>
                      <a:pt x="4735" y="681"/>
                      <a:pt x="4723" y="626"/>
                      <a:pt x="4707" y="626"/>
                    </a:cubicBezTo>
                    <a:cubicBezTo>
                      <a:pt x="4706" y="626"/>
                      <a:pt x="4705" y="627"/>
                      <a:pt x="4703" y="627"/>
                    </a:cubicBezTo>
                    <a:cubicBezTo>
                      <a:pt x="4668" y="639"/>
                      <a:pt x="4703" y="711"/>
                      <a:pt x="4703" y="734"/>
                    </a:cubicBezTo>
                    <a:cubicBezTo>
                      <a:pt x="4691" y="711"/>
                      <a:pt x="4679" y="603"/>
                      <a:pt x="4656" y="592"/>
                    </a:cubicBezTo>
                    <a:cubicBezTo>
                      <a:pt x="4650" y="588"/>
                      <a:pt x="4643" y="586"/>
                      <a:pt x="4635" y="586"/>
                    </a:cubicBezTo>
                    <a:cubicBezTo>
                      <a:pt x="4594" y="586"/>
                      <a:pt x="4531" y="631"/>
                      <a:pt x="4501" y="651"/>
                    </a:cubicBezTo>
                    <a:cubicBezTo>
                      <a:pt x="4477" y="675"/>
                      <a:pt x="4394" y="723"/>
                      <a:pt x="4394" y="782"/>
                    </a:cubicBezTo>
                    <a:cubicBezTo>
                      <a:pt x="4382" y="842"/>
                      <a:pt x="4394" y="842"/>
                      <a:pt x="4346" y="853"/>
                    </a:cubicBezTo>
                    <a:cubicBezTo>
                      <a:pt x="4322" y="853"/>
                      <a:pt x="4298" y="842"/>
                      <a:pt x="4275" y="830"/>
                    </a:cubicBezTo>
                    <a:cubicBezTo>
                      <a:pt x="4265" y="816"/>
                      <a:pt x="4260" y="811"/>
                      <a:pt x="4254" y="811"/>
                    </a:cubicBezTo>
                    <a:cubicBezTo>
                      <a:pt x="4245" y="811"/>
                      <a:pt x="4237" y="822"/>
                      <a:pt x="4215" y="830"/>
                    </a:cubicBezTo>
                    <a:cubicBezTo>
                      <a:pt x="4179" y="842"/>
                      <a:pt x="4156" y="913"/>
                      <a:pt x="4120" y="949"/>
                    </a:cubicBezTo>
                    <a:cubicBezTo>
                      <a:pt x="4072" y="973"/>
                      <a:pt x="4037" y="996"/>
                      <a:pt x="3989" y="1020"/>
                    </a:cubicBezTo>
                    <a:cubicBezTo>
                      <a:pt x="3984" y="1022"/>
                      <a:pt x="3978" y="1023"/>
                      <a:pt x="3971" y="1023"/>
                    </a:cubicBezTo>
                    <a:cubicBezTo>
                      <a:pt x="3947" y="1023"/>
                      <a:pt x="3917" y="1012"/>
                      <a:pt x="3895" y="1012"/>
                    </a:cubicBezTo>
                    <a:cubicBezTo>
                      <a:pt x="3885" y="1012"/>
                      <a:pt x="3876" y="1014"/>
                      <a:pt x="3870" y="1020"/>
                    </a:cubicBezTo>
                    <a:cubicBezTo>
                      <a:pt x="3858" y="1032"/>
                      <a:pt x="3894" y="1044"/>
                      <a:pt x="3882" y="1056"/>
                    </a:cubicBezTo>
                    <a:lnTo>
                      <a:pt x="3846" y="1080"/>
                    </a:lnTo>
                    <a:lnTo>
                      <a:pt x="3679" y="1175"/>
                    </a:lnTo>
                    <a:cubicBezTo>
                      <a:pt x="3621" y="1210"/>
                      <a:pt x="3482" y="1257"/>
                      <a:pt x="3533" y="1337"/>
                    </a:cubicBezTo>
                    <a:lnTo>
                      <a:pt x="3533" y="1337"/>
                    </a:lnTo>
                    <a:cubicBezTo>
                      <a:pt x="3522" y="1322"/>
                      <a:pt x="3504" y="1316"/>
                      <a:pt x="3482" y="1316"/>
                    </a:cubicBezTo>
                    <a:cubicBezTo>
                      <a:pt x="3429" y="1316"/>
                      <a:pt x="3359" y="1353"/>
                      <a:pt x="3334" y="1377"/>
                    </a:cubicBezTo>
                    <a:cubicBezTo>
                      <a:pt x="3298" y="1413"/>
                      <a:pt x="3298" y="1473"/>
                      <a:pt x="3239" y="1508"/>
                    </a:cubicBezTo>
                    <a:cubicBezTo>
                      <a:pt x="3237" y="1509"/>
                      <a:pt x="3234" y="1510"/>
                      <a:pt x="3232" y="1510"/>
                    </a:cubicBezTo>
                    <a:cubicBezTo>
                      <a:pt x="3211" y="1510"/>
                      <a:pt x="3188" y="1461"/>
                      <a:pt x="3155" y="1461"/>
                    </a:cubicBezTo>
                    <a:cubicBezTo>
                      <a:pt x="3120" y="1461"/>
                      <a:pt x="3096" y="1485"/>
                      <a:pt x="3072" y="1508"/>
                    </a:cubicBezTo>
                    <a:cubicBezTo>
                      <a:pt x="3036" y="1532"/>
                      <a:pt x="3013" y="1568"/>
                      <a:pt x="3001" y="1604"/>
                    </a:cubicBezTo>
                    <a:cubicBezTo>
                      <a:pt x="3001" y="1627"/>
                      <a:pt x="3011" y="1645"/>
                      <a:pt x="3025" y="1662"/>
                    </a:cubicBezTo>
                    <a:lnTo>
                      <a:pt x="3025" y="1662"/>
                    </a:lnTo>
                    <a:cubicBezTo>
                      <a:pt x="3016" y="1655"/>
                      <a:pt x="3008" y="1653"/>
                      <a:pt x="3001" y="1653"/>
                    </a:cubicBezTo>
                    <a:cubicBezTo>
                      <a:pt x="2964" y="1653"/>
                      <a:pt x="2944" y="1729"/>
                      <a:pt x="2917" y="1746"/>
                    </a:cubicBezTo>
                    <a:cubicBezTo>
                      <a:pt x="2916" y="1747"/>
                      <a:pt x="2914" y="1747"/>
                      <a:pt x="2913" y="1747"/>
                    </a:cubicBezTo>
                    <a:cubicBezTo>
                      <a:pt x="2873" y="1747"/>
                      <a:pt x="2820" y="1634"/>
                      <a:pt x="2776" y="1634"/>
                    </a:cubicBezTo>
                    <a:cubicBezTo>
                      <a:pt x="2767" y="1634"/>
                      <a:pt x="2759" y="1639"/>
                      <a:pt x="2751" y="1651"/>
                    </a:cubicBezTo>
                    <a:cubicBezTo>
                      <a:pt x="2703" y="1723"/>
                      <a:pt x="2822" y="1830"/>
                      <a:pt x="2846" y="1913"/>
                    </a:cubicBezTo>
                    <a:cubicBezTo>
                      <a:pt x="2853" y="1938"/>
                      <a:pt x="2843" y="1947"/>
                      <a:pt x="2826" y="1947"/>
                    </a:cubicBezTo>
                    <a:cubicBezTo>
                      <a:pt x="2786" y="1947"/>
                      <a:pt x="2708" y="1901"/>
                      <a:pt x="2703" y="1890"/>
                    </a:cubicBezTo>
                    <a:lnTo>
                      <a:pt x="2703" y="1890"/>
                    </a:lnTo>
                    <a:cubicBezTo>
                      <a:pt x="2715" y="1937"/>
                      <a:pt x="2739" y="1937"/>
                      <a:pt x="2703" y="1985"/>
                    </a:cubicBezTo>
                    <a:cubicBezTo>
                      <a:pt x="2691" y="1985"/>
                      <a:pt x="2655" y="2008"/>
                      <a:pt x="2655" y="2032"/>
                    </a:cubicBezTo>
                    <a:cubicBezTo>
                      <a:pt x="2655" y="2044"/>
                      <a:pt x="2691" y="2068"/>
                      <a:pt x="2691" y="2092"/>
                    </a:cubicBezTo>
                    <a:cubicBezTo>
                      <a:pt x="2691" y="2116"/>
                      <a:pt x="2667" y="2139"/>
                      <a:pt x="2655" y="2151"/>
                    </a:cubicBezTo>
                    <a:cubicBezTo>
                      <a:pt x="2633" y="2122"/>
                      <a:pt x="2611" y="2101"/>
                      <a:pt x="2592" y="2101"/>
                    </a:cubicBezTo>
                    <a:cubicBezTo>
                      <a:pt x="2580" y="2101"/>
                      <a:pt x="2569" y="2109"/>
                      <a:pt x="2560" y="2127"/>
                    </a:cubicBezTo>
                    <a:cubicBezTo>
                      <a:pt x="2537" y="2166"/>
                      <a:pt x="2529" y="2199"/>
                      <a:pt x="2507" y="2199"/>
                    </a:cubicBezTo>
                    <a:cubicBezTo>
                      <a:pt x="2495" y="2199"/>
                      <a:pt x="2479" y="2189"/>
                      <a:pt x="2453" y="2163"/>
                    </a:cubicBezTo>
                    <a:cubicBezTo>
                      <a:pt x="2450" y="2160"/>
                      <a:pt x="2445" y="2158"/>
                      <a:pt x="2440" y="2158"/>
                    </a:cubicBezTo>
                    <a:cubicBezTo>
                      <a:pt x="2408" y="2158"/>
                      <a:pt x="2348" y="2214"/>
                      <a:pt x="2358" y="2235"/>
                    </a:cubicBezTo>
                    <a:cubicBezTo>
                      <a:pt x="2370" y="2270"/>
                      <a:pt x="2405" y="2270"/>
                      <a:pt x="2382" y="2306"/>
                    </a:cubicBezTo>
                    <a:cubicBezTo>
                      <a:pt x="2346" y="2342"/>
                      <a:pt x="2310" y="2389"/>
                      <a:pt x="2263" y="2413"/>
                    </a:cubicBezTo>
                    <a:cubicBezTo>
                      <a:pt x="2244" y="2427"/>
                      <a:pt x="2227" y="2430"/>
                      <a:pt x="2211" y="2430"/>
                    </a:cubicBezTo>
                    <a:cubicBezTo>
                      <a:pt x="2198" y="2430"/>
                      <a:pt x="2185" y="2428"/>
                      <a:pt x="2171" y="2428"/>
                    </a:cubicBezTo>
                    <a:cubicBezTo>
                      <a:pt x="2159" y="2428"/>
                      <a:pt x="2146" y="2430"/>
                      <a:pt x="2132" y="2437"/>
                    </a:cubicBezTo>
                    <a:cubicBezTo>
                      <a:pt x="2072" y="2449"/>
                      <a:pt x="2036" y="2497"/>
                      <a:pt x="2036" y="2556"/>
                    </a:cubicBezTo>
                    <a:cubicBezTo>
                      <a:pt x="2046" y="2612"/>
                      <a:pt x="1945" y="2632"/>
                      <a:pt x="1901" y="2632"/>
                    </a:cubicBezTo>
                    <a:cubicBezTo>
                      <a:pt x="1890" y="2632"/>
                      <a:pt x="1882" y="2630"/>
                      <a:pt x="1882" y="2628"/>
                    </a:cubicBezTo>
                    <a:lnTo>
                      <a:pt x="1882" y="2628"/>
                    </a:lnTo>
                    <a:cubicBezTo>
                      <a:pt x="1894" y="2723"/>
                      <a:pt x="2048" y="2687"/>
                      <a:pt x="2072" y="2711"/>
                    </a:cubicBezTo>
                    <a:cubicBezTo>
                      <a:pt x="2090" y="2729"/>
                      <a:pt x="2059" y="2754"/>
                      <a:pt x="2033" y="2754"/>
                    </a:cubicBezTo>
                    <a:cubicBezTo>
                      <a:pt x="2025" y="2754"/>
                      <a:pt x="2018" y="2752"/>
                      <a:pt x="2012" y="2747"/>
                    </a:cubicBezTo>
                    <a:cubicBezTo>
                      <a:pt x="2010" y="2745"/>
                      <a:pt x="2007" y="2745"/>
                      <a:pt x="2004" y="2745"/>
                    </a:cubicBezTo>
                    <a:cubicBezTo>
                      <a:pt x="1979" y="2745"/>
                      <a:pt x="1940" y="2786"/>
                      <a:pt x="1929" y="2818"/>
                    </a:cubicBezTo>
                    <a:cubicBezTo>
                      <a:pt x="1925" y="2846"/>
                      <a:pt x="1917" y="2855"/>
                      <a:pt x="1906" y="2855"/>
                    </a:cubicBezTo>
                    <a:cubicBezTo>
                      <a:pt x="1883" y="2855"/>
                      <a:pt x="1846" y="2818"/>
                      <a:pt x="1798" y="2818"/>
                    </a:cubicBezTo>
                    <a:cubicBezTo>
                      <a:pt x="1751" y="2818"/>
                      <a:pt x="1798" y="2878"/>
                      <a:pt x="1798" y="2889"/>
                    </a:cubicBezTo>
                    <a:cubicBezTo>
                      <a:pt x="1834" y="2913"/>
                      <a:pt x="1798" y="2961"/>
                      <a:pt x="1786" y="2985"/>
                    </a:cubicBezTo>
                    <a:cubicBezTo>
                      <a:pt x="1739" y="3044"/>
                      <a:pt x="1703" y="3032"/>
                      <a:pt x="1727" y="3128"/>
                    </a:cubicBezTo>
                    <a:cubicBezTo>
                      <a:pt x="1727" y="3128"/>
                      <a:pt x="1727" y="3199"/>
                      <a:pt x="1703" y="3199"/>
                    </a:cubicBezTo>
                    <a:cubicBezTo>
                      <a:pt x="1693" y="3199"/>
                      <a:pt x="1656" y="3094"/>
                      <a:pt x="1601" y="3094"/>
                    </a:cubicBezTo>
                    <a:cubicBezTo>
                      <a:pt x="1592" y="3094"/>
                      <a:pt x="1582" y="3097"/>
                      <a:pt x="1572" y="3104"/>
                    </a:cubicBezTo>
                    <a:cubicBezTo>
                      <a:pt x="1512" y="3163"/>
                      <a:pt x="1453" y="3223"/>
                      <a:pt x="1417" y="3294"/>
                    </a:cubicBezTo>
                    <a:cubicBezTo>
                      <a:pt x="1417" y="3294"/>
                      <a:pt x="1440" y="3264"/>
                      <a:pt x="1467" y="3264"/>
                    </a:cubicBezTo>
                    <a:cubicBezTo>
                      <a:pt x="1474" y="3264"/>
                      <a:pt x="1481" y="3266"/>
                      <a:pt x="1489" y="3270"/>
                    </a:cubicBezTo>
                    <a:cubicBezTo>
                      <a:pt x="1512" y="3294"/>
                      <a:pt x="1405" y="3366"/>
                      <a:pt x="1441" y="3401"/>
                    </a:cubicBezTo>
                    <a:cubicBezTo>
                      <a:pt x="1431" y="3392"/>
                      <a:pt x="1507" y="3359"/>
                      <a:pt x="1530" y="3359"/>
                    </a:cubicBezTo>
                    <a:cubicBezTo>
                      <a:pt x="1536" y="3359"/>
                      <a:pt x="1539" y="3361"/>
                      <a:pt x="1536" y="3366"/>
                    </a:cubicBezTo>
                    <a:cubicBezTo>
                      <a:pt x="1527" y="3412"/>
                      <a:pt x="1547" y="3495"/>
                      <a:pt x="1505" y="3495"/>
                    </a:cubicBezTo>
                    <a:cubicBezTo>
                      <a:pt x="1493" y="3495"/>
                      <a:pt x="1476" y="3489"/>
                      <a:pt x="1453" y="3473"/>
                    </a:cubicBezTo>
                    <a:cubicBezTo>
                      <a:pt x="1444" y="3455"/>
                      <a:pt x="1429" y="3424"/>
                      <a:pt x="1407" y="3424"/>
                    </a:cubicBezTo>
                    <a:cubicBezTo>
                      <a:pt x="1399" y="3424"/>
                      <a:pt x="1391" y="3428"/>
                      <a:pt x="1381" y="3437"/>
                    </a:cubicBezTo>
                    <a:cubicBezTo>
                      <a:pt x="1322" y="3485"/>
                      <a:pt x="1286" y="3556"/>
                      <a:pt x="1262" y="3628"/>
                    </a:cubicBezTo>
                    <a:cubicBezTo>
                      <a:pt x="1250" y="3675"/>
                      <a:pt x="1346" y="3675"/>
                      <a:pt x="1370" y="3711"/>
                    </a:cubicBezTo>
                    <a:cubicBezTo>
                      <a:pt x="1322" y="3759"/>
                      <a:pt x="1262" y="3794"/>
                      <a:pt x="1203" y="3806"/>
                    </a:cubicBezTo>
                    <a:cubicBezTo>
                      <a:pt x="1171" y="3806"/>
                      <a:pt x="1181" y="3765"/>
                      <a:pt x="1195" y="3733"/>
                    </a:cubicBezTo>
                    <a:lnTo>
                      <a:pt x="1195" y="3733"/>
                    </a:lnTo>
                    <a:cubicBezTo>
                      <a:pt x="1172" y="3776"/>
                      <a:pt x="1141" y="3833"/>
                      <a:pt x="1096" y="3842"/>
                    </a:cubicBezTo>
                    <a:cubicBezTo>
                      <a:pt x="1089" y="3843"/>
                      <a:pt x="1083" y="3844"/>
                      <a:pt x="1077" y="3844"/>
                    </a:cubicBezTo>
                    <a:cubicBezTo>
                      <a:pt x="1016" y="3844"/>
                      <a:pt x="973" y="3792"/>
                      <a:pt x="941" y="3771"/>
                    </a:cubicBezTo>
                    <a:lnTo>
                      <a:pt x="941" y="3771"/>
                    </a:lnTo>
                    <a:cubicBezTo>
                      <a:pt x="989" y="3842"/>
                      <a:pt x="1036" y="3901"/>
                      <a:pt x="1072" y="3973"/>
                    </a:cubicBezTo>
                    <a:cubicBezTo>
                      <a:pt x="1084" y="4021"/>
                      <a:pt x="1048" y="4044"/>
                      <a:pt x="1048" y="4092"/>
                    </a:cubicBezTo>
                    <a:cubicBezTo>
                      <a:pt x="1048" y="4128"/>
                      <a:pt x="1108" y="4175"/>
                      <a:pt x="1048" y="4175"/>
                    </a:cubicBezTo>
                    <a:cubicBezTo>
                      <a:pt x="989" y="4175"/>
                      <a:pt x="953" y="4080"/>
                      <a:pt x="893" y="4068"/>
                    </a:cubicBezTo>
                    <a:cubicBezTo>
                      <a:pt x="889" y="4067"/>
                      <a:pt x="884" y="4067"/>
                      <a:pt x="880" y="4067"/>
                    </a:cubicBezTo>
                    <a:cubicBezTo>
                      <a:pt x="825" y="4067"/>
                      <a:pt x="846" y="4142"/>
                      <a:pt x="858" y="4175"/>
                    </a:cubicBezTo>
                    <a:cubicBezTo>
                      <a:pt x="869" y="4199"/>
                      <a:pt x="893" y="4223"/>
                      <a:pt x="881" y="4259"/>
                    </a:cubicBezTo>
                    <a:cubicBezTo>
                      <a:pt x="869" y="4294"/>
                      <a:pt x="858" y="4342"/>
                      <a:pt x="834" y="4378"/>
                    </a:cubicBezTo>
                    <a:cubicBezTo>
                      <a:pt x="831" y="4385"/>
                      <a:pt x="827" y="4393"/>
                      <a:pt x="822" y="4401"/>
                    </a:cubicBezTo>
                    <a:lnTo>
                      <a:pt x="822" y="4401"/>
                    </a:lnTo>
                    <a:cubicBezTo>
                      <a:pt x="844" y="4390"/>
                      <a:pt x="869" y="4382"/>
                      <a:pt x="886" y="4382"/>
                    </a:cubicBezTo>
                    <a:cubicBezTo>
                      <a:pt x="907" y="4382"/>
                      <a:pt x="918" y="4393"/>
                      <a:pt x="905" y="4425"/>
                    </a:cubicBezTo>
                    <a:lnTo>
                      <a:pt x="905" y="4437"/>
                    </a:lnTo>
                    <a:cubicBezTo>
                      <a:pt x="898" y="4455"/>
                      <a:pt x="885" y="4463"/>
                      <a:pt x="871" y="4463"/>
                    </a:cubicBezTo>
                    <a:cubicBezTo>
                      <a:pt x="843" y="4463"/>
                      <a:pt x="811" y="4432"/>
                      <a:pt x="819" y="4408"/>
                    </a:cubicBezTo>
                    <a:lnTo>
                      <a:pt x="819" y="4408"/>
                    </a:lnTo>
                    <a:cubicBezTo>
                      <a:pt x="775" y="4489"/>
                      <a:pt x="694" y="4593"/>
                      <a:pt x="715" y="4687"/>
                    </a:cubicBezTo>
                    <a:cubicBezTo>
                      <a:pt x="715" y="4711"/>
                      <a:pt x="762" y="4735"/>
                      <a:pt x="739" y="4759"/>
                    </a:cubicBezTo>
                    <a:cubicBezTo>
                      <a:pt x="703" y="4783"/>
                      <a:pt x="643" y="4771"/>
                      <a:pt x="608" y="4794"/>
                    </a:cubicBezTo>
                    <a:cubicBezTo>
                      <a:pt x="524" y="4854"/>
                      <a:pt x="488" y="4961"/>
                      <a:pt x="500" y="5068"/>
                    </a:cubicBezTo>
                    <a:cubicBezTo>
                      <a:pt x="500" y="5080"/>
                      <a:pt x="548" y="5140"/>
                      <a:pt x="536" y="5140"/>
                    </a:cubicBezTo>
                    <a:cubicBezTo>
                      <a:pt x="536" y="5141"/>
                      <a:pt x="535" y="5142"/>
                      <a:pt x="532" y="5142"/>
                    </a:cubicBezTo>
                    <a:cubicBezTo>
                      <a:pt x="521" y="5142"/>
                      <a:pt x="492" y="5133"/>
                      <a:pt x="465" y="5133"/>
                    </a:cubicBezTo>
                    <a:cubicBezTo>
                      <a:pt x="442" y="5133"/>
                      <a:pt x="422" y="5139"/>
                      <a:pt x="417" y="5164"/>
                    </a:cubicBezTo>
                    <a:cubicBezTo>
                      <a:pt x="417" y="5164"/>
                      <a:pt x="488" y="5199"/>
                      <a:pt x="477" y="5235"/>
                    </a:cubicBezTo>
                    <a:cubicBezTo>
                      <a:pt x="465" y="5271"/>
                      <a:pt x="453" y="5295"/>
                      <a:pt x="488" y="5318"/>
                    </a:cubicBezTo>
                    <a:cubicBezTo>
                      <a:pt x="572" y="5354"/>
                      <a:pt x="560" y="5366"/>
                      <a:pt x="608" y="5437"/>
                    </a:cubicBezTo>
                    <a:cubicBezTo>
                      <a:pt x="596" y="5443"/>
                      <a:pt x="551" y="5446"/>
                      <a:pt x="511" y="5446"/>
                    </a:cubicBezTo>
                    <a:cubicBezTo>
                      <a:pt x="471" y="5446"/>
                      <a:pt x="435" y="5443"/>
                      <a:pt x="441" y="5437"/>
                    </a:cubicBezTo>
                    <a:cubicBezTo>
                      <a:pt x="453" y="5425"/>
                      <a:pt x="488" y="5402"/>
                      <a:pt x="465" y="5366"/>
                    </a:cubicBezTo>
                    <a:cubicBezTo>
                      <a:pt x="451" y="5348"/>
                      <a:pt x="443" y="5342"/>
                      <a:pt x="437" y="5342"/>
                    </a:cubicBezTo>
                    <a:cubicBezTo>
                      <a:pt x="427" y="5342"/>
                      <a:pt x="424" y="5359"/>
                      <a:pt x="417" y="5366"/>
                    </a:cubicBezTo>
                    <a:cubicBezTo>
                      <a:pt x="405" y="5378"/>
                      <a:pt x="441" y="5521"/>
                      <a:pt x="358" y="5521"/>
                    </a:cubicBezTo>
                    <a:cubicBezTo>
                      <a:pt x="342" y="5523"/>
                      <a:pt x="331" y="5536"/>
                      <a:pt x="324" y="5555"/>
                    </a:cubicBezTo>
                    <a:lnTo>
                      <a:pt x="324" y="5555"/>
                    </a:lnTo>
                    <a:cubicBezTo>
                      <a:pt x="345" y="5540"/>
                      <a:pt x="377" y="5529"/>
                      <a:pt x="406" y="5529"/>
                    </a:cubicBezTo>
                    <a:cubicBezTo>
                      <a:pt x="442" y="5529"/>
                      <a:pt x="471" y="5546"/>
                      <a:pt x="465" y="5592"/>
                    </a:cubicBezTo>
                    <a:lnTo>
                      <a:pt x="323" y="5557"/>
                    </a:lnTo>
                    <a:lnTo>
                      <a:pt x="323" y="5557"/>
                    </a:lnTo>
                    <a:cubicBezTo>
                      <a:pt x="300" y="5623"/>
                      <a:pt x="319" y="5761"/>
                      <a:pt x="310" y="5806"/>
                    </a:cubicBezTo>
                    <a:cubicBezTo>
                      <a:pt x="329" y="5813"/>
                      <a:pt x="343" y="5815"/>
                      <a:pt x="356" y="5815"/>
                    </a:cubicBezTo>
                    <a:cubicBezTo>
                      <a:pt x="384" y="5815"/>
                      <a:pt x="401" y="5804"/>
                      <a:pt x="429" y="5804"/>
                    </a:cubicBezTo>
                    <a:cubicBezTo>
                      <a:pt x="436" y="5804"/>
                      <a:pt x="444" y="5805"/>
                      <a:pt x="453" y="5806"/>
                    </a:cubicBezTo>
                    <a:cubicBezTo>
                      <a:pt x="441" y="5854"/>
                      <a:pt x="346" y="5866"/>
                      <a:pt x="358" y="5890"/>
                    </a:cubicBezTo>
                    <a:cubicBezTo>
                      <a:pt x="358" y="5914"/>
                      <a:pt x="429" y="5973"/>
                      <a:pt x="453" y="6009"/>
                    </a:cubicBezTo>
                    <a:cubicBezTo>
                      <a:pt x="381" y="6009"/>
                      <a:pt x="60" y="6176"/>
                      <a:pt x="215" y="6211"/>
                    </a:cubicBezTo>
                    <a:cubicBezTo>
                      <a:pt x="238" y="6187"/>
                      <a:pt x="215" y="6176"/>
                      <a:pt x="203" y="6164"/>
                    </a:cubicBezTo>
                    <a:cubicBezTo>
                      <a:pt x="203" y="6162"/>
                      <a:pt x="205" y="6161"/>
                      <a:pt x="208" y="6161"/>
                    </a:cubicBezTo>
                    <a:cubicBezTo>
                      <a:pt x="228" y="6161"/>
                      <a:pt x="300" y="6189"/>
                      <a:pt x="310" y="6199"/>
                    </a:cubicBezTo>
                    <a:cubicBezTo>
                      <a:pt x="334" y="6223"/>
                      <a:pt x="334" y="6259"/>
                      <a:pt x="322" y="6283"/>
                    </a:cubicBezTo>
                    <a:cubicBezTo>
                      <a:pt x="315" y="6303"/>
                      <a:pt x="302" y="6309"/>
                      <a:pt x="285" y="6309"/>
                    </a:cubicBezTo>
                    <a:cubicBezTo>
                      <a:pt x="262" y="6309"/>
                      <a:pt x="232" y="6297"/>
                      <a:pt x="205" y="6297"/>
                    </a:cubicBezTo>
                    <a:cubicBezTo>
                      <a:pt x="185" y="6297"/>
                      <a:pt x="166" y="6304"/>
                      <a:pt x="155" y="6330"/>
                    </a:cubicBezTo>
                    <a:cubicBezTo>
                      <a:pt x="131" y="6366"/>
                      <a:pt x="131" y="6414"/>
                      <a:pt x="131" y="6461"/>
                    </a:cubicBezTo>
                    <a:cubicBezTo>
                      <a:pt x="143" y="6509"/>
                      <a:pt x="215" y="6485"/>
                      <a:pt x="215" y="6545"/>
                    </a:cubicBezTo>
                    <a:cubicBezTo>
                      <a:pt x="203" y="6616"/>
                      <a:pt x="215" y="6616"/>
                      <a:pt x="155" y="6616"/>
                    </a:cubicBezTo>
                    <a:cubicBezTo>
                      <a:pt x="143" y="6616"/>
                      <a:pt x="107" y="6580"/>
                      <a:pt x="84" y="6580"/>
                    </a:cubicBezTo>
                    <a:cubicBezTo>
                      <a:pt x="72" y="6580"/>
                      <a:pt x="238" y="6795"/>
                      <a:pt x="179" y="6807"/>
                    </a:cubicBezTo>
                    <a:cubicBezTo>
                      <a:pt x="119" y="6830"/>
                      <a:pt x="60" y="6807"/>
                      <a:pt x="48" y="6878"/>
                    </a:cubicBezTo>
                    <a:cubicBezTo>
                      <a:pt x="48" y="6914"/>
                      <a:pt x="48" y="6949"/>
                      <a:pt x="60" y="6985"/>
                    </a:cubicBezTo>
                    <a:cubicBezTo>
                      <a:pt x="60" y="6976"/>
                      <a:pt x="156" y="6893"/>
                      <a:pt x="185" y="6893"/>
                    </a:cubicBezTo>
                    <a:cubicBezTo>
                      <a:pt x="193" y="6893"/>
                      <a:pt x="196" y="6899"/>
                      <a:pt x="191" y="6914"/>
                    </a:cubicBezTo>
                    <a:cubicBezTo>
                      <a:pt x="167" y="6961"/>
                      <a:pt x="155" y="7021"/>
                      <a:pt x="155" y="7069"/>
                    </a:cubicBezTo>
                    <a:lnTo>
                      <a:pt x="155" y="7152"/>
                    </a:lnTo>
                    <a:cubicBezTo>
                      <a:pt x="143" y="7176"/>
                      <a:pt x="143" y="7188"/>
                      <a:pt x="167" y="7188"/>
                    </a:cubicBezTo>
                    <a:cubicBezTo>
                      <a:pt x="169" y="7192"/>
                      <a:pt x="167" y="7194"/>
                      <a:pt x="160" y="7194"/>
                    </a:cubicBezTo>
                    <a:cubicBezTo>
                      <a:pt x="136" y="7194"/>
                      <a:pt x="57" y="7164"/>
                      <a:pt x="48" y="7164"/>
                    </a:cubicBezTo>
                    <a:cubicBezTo>
                      <a:pt x="0" y="7176"/>
                      <a:pt x="48" y="7235"/>
                      <a:pt x="72" y="7235"/>
                    </a:cubicBezTo>
                    <a:cubicBezTo>
                      <a:pt x="84" y="7247"/>
                      <a:pt x="143" y="7295"/>
                      <a:pt x="119" y="7319"/>
                    </a:cubicBezTo>
                    <a:cubicBezTo>
                      <a:pt x="110" y="7332"/>
                      <a:pt x="97" y="7336"/>
                      <a:pt x="83" y="7336"/>
                    </a:cubicBezTo>
                    <a:cubicBezTo>
                      <a:pt x="71" y="7336"/>
                      <a:pt x="59" y="7333"/>
                      <a:pt x="46" y="7333"/>
                    </a:cubicBezTo>
                    <a:cubicBezTo>
                      <a:pt x="34" y="7333"/>
                      <a:pt x="23" y="7335"/>
                      <a:pt x="12" y="7342"/>
                    </a:cubicBezTo>
                    <a:cubicBezTo>
                      <a:pt x="16" y="7340"/>
                      <a:pt x="21" y="7339"/>
                      <a:pt x="26" y="7339"/>
                    </a:cubicBezTo>
                    <a:cubicBezTo>
                      <a:pt x="72" y="7339"/>
                      <a:pt x="132" y="7441"/>
                      <a:pt x="143" y="7473"/>
                    </a:cubicBezTo>
                    <a:cubicBezTo>
                      <a:pt x="143" y="7497"/>
                      <a:pt x="143" y="7533"/>
                      <a:pt x="143" y="7569"/>
                    </a:cubicBezTo>
                    <a:cubicBezTo>
                      <a:pt x="131" y="7592"/>
                      <a:pt x="96" y="7581"/>
                      <a:pt x="84" y="7604"/>
                    </a:cubicBezTo>
                    <a:cubicBezTo>
                      <a:pt x="72" y="7640"/>
                      <a:pt x="60" y="7747"/>
                      <a:pt x="119" y="7747"/>
                    </a:cubicBezTo>
                    <a:cubicBezTo>
                      <a:pt x="167" y="7747"/>
                      <a:pt x="179" y="7759"/>
                      <a:pt x="179" y="7795"/>
                    </a:cubicBezTo>
                    <a:cubicBezTo>
                      <a:pt x="179" y="7795"/>
                      <a:pt x="191" y="7854"/>
                      <a:pt x="179" y="7854"/>
                    </a:cubicBezTo>
                    <a:cubicBezTo>
                      <a:pt x="179" y="7854"/>
                      <a:pt x="111" y="7799"/>
                      <a:pt x="69" y="7799"/>
                    </a:cubicBezTo>
                    <a:cubicBezTo>
                      <a:pt x="52" y="7799"/>
                      <a:pt x="39" y="7807"/>
                      <a:pt x="36" y="7831"/>
                    </a:cubicBezTo>
                    <a:cubicBezTo>
                      <a:pt x="12" y="7902"/>
                      <a:pt x="119" y="7914"/>
                      <a:pt x="84" y="7973"/>
                    </a:cubicBezTo>
                    <a:cubicBezTo>
                      <a:pt x="107" y="7950"/>
                      <a:pt x="143" y="7926"/>
                      <a:pt x="179" y="7926"/>
                    </a:cubicBezTo>
                    <a:lnTo>
                      <a:pt x="179" y="7938"/>
                    </a:lnTo>
                    <a:cubicBezTo>
                      <a:pt x="227" y="7938"/>
                      <a:pt x="274" y="7973"/>
                      <a:pt x="227" y="8009"/>
                    </a:cubicBezTo>
                    <a:cubicBezTo>
                      <a:pt x="209" y="8027"/>
                      <a:pt x="158" y="8045"/>
                      <a:pt x="119" y="8045"/>
                    </a:cubicBezTo>
                    <a:cubicBezTo>
                      <a:pt x="94" y="8045"/>
                      <a:pt x="74" y="8037"/>
                      <a:pt x="71" y="8017"/>
                    </a:cubicBezTo>
                    <a:lnTo>
                      <a:pt x="71" y="8017"/>
                    </a:lnTo>
                    <a:cubicBezTo>
                      <a:pt x="68" y="8066"/>
                      <a:pt x="103" y="8103"/>
                      <a:pt x="131" y="8140"/>
                    </a:cubicBezTo>
                    <a:cubicBezTo>
                      <a:pt x="179" y="8200"/>
                      <a:pt x="143" y="8176"/>
                      <a:pt x="131" y="8200"/>
                    </a:cubicBezTo>
                    <a:cubicBezTo>
                      <a:pt x="119" y="8223"/>
                      <a:pt x="155" y="8259"/>
                      <a:pt x="155" y="8271"/>
                    </a:cubicBezTo>
                    <a:cubicBezTo>
                      <a:pt x="203" y="8295"/>
                      <a:pt x="286" y="8354"/>
                      <a:pt x="203" y="8390"/>
                    </a:cubicBezTo>
                    <a:cubicBezTo>
                      <a:pt x="179" y="8390"/>
                      <a:pt x="12" y="8450"/>
                      <a:pt x="107" y="8485"/>
                    </a:cubicBezTo>
                    <a:cubicBezTo>
                      <a:pt x="155" y="8497"/>
                      <a:pt x="191" y="8485"/>
                      <a:pt x="191" y="8545"/>
                    </a:cubicBezTo>
                    <a:cubicBezTo>
                      <a:pt x="191" y="8569"/>
                      <a:pt x="131" y="8557"/>
                      <a:pt x="119" y="8569"/>
                    </a:cubicBezTo>
                    <a:cubicBezTo>
                      <a:pt x="96" y="8593"/>
                      <a:pt x="107" y="8628"/>
                      <a:pt x="107" y="8652"/>
                    </a:cubicBezTo>
                    <a:lnTo>
                      <a:pt x="203" y="8640"/>
                    </a:lnTo>
                    <a:cubicBezTo>
                      <a:pt x="215" y="8616"/>
                      <a:pt x="227" y="8593"/>
                      <a:pt x="250" y="8569"/>
                    </a:cubicBezTo>
                    <a:cubicBezTo>
                      <a:pt x="253" y="8568"/>
                      <a:pt x="256" y="8568"/>
                      <a:pt x="258" y="8568"/>
                    </a:cubicBezTo>
                    <a:cubicBezTo>
                      <a:pt x="298" y="8568"/>
                      <a:pt x="298" y="8653"/>
                      <a:pt x="298" y="8664"/>
                    </a:cubicBezTo>
                    <a:cubicBezTo>
                      <a:pt x="310" y="8735"/>
                      <a:pt x="250" y="8700"/>
                      <a:pt x="227" y="8771"/>
                    </a:cubicBezTo>
                    <a:cubicBezTo>
                      <a:pt x="227" y="8783"/>
                      <a:pt x="191" y="8878"/>
                      <a:pt x="203" y="8878"/>
                    </a:cubicBezTo>
                    <a:cubicBezTo>
                      <a:pt x="250" y="8902"/>
                      <a:pt x="274" y="8866"/>
                      <a:pt x="286" y="8926"/>
                    </a:cubicBezTo>
                    <a:cubicBezTo>
                      <a:pt x="286" y="8950"/>
                      <a:pt x="286" y="8985"/>
                      <a:pt x="310" y="8997"/>
                    </a:cubicBezTo>
                    <a:cubicBezTo>
                      <a:pt x="381" y="9009"/>
                      <a:pt x="393" y="9200"/>
                      <a:pt x="405" y="9247"/>
                    </a:cubicBezTo>
                    <a:cubicBezTo>
                      <a:pt x="405" y="9295"/>
                      <a:pt x="393" y="9283"/>
                      <a:pt x="358" y="9319"/>
                    </a:cubicBezTo>
                    <a:cubicBezTo>
                      <a:pt x="310" y="9343"/>
                      <a:pt x="358" y="9414"/>
                      <a:pt x="358" y="9438"/>
                    </a:cubicBezTo>
                    <a:cubicBezTo>
                      <a:pt x="358" y="9462"/>
                      <a:pt x="346" y="9545"/>
                      <a:pt x="405" y="9545"/>
                    </a:cubicBezTo>
                    <a:cubicBezTo>
                      <a:pt x="441" y="9545"/>
                      <a:pt x="429" y="9581"/>
                      <a:pt x="441" y="9605"/>
                    </a:cubicBezTo>
                    <a:cubicBezTo>
                      <a:pt x="453" y="9640"/>
                      <a:pt x="477" y="9628"/>
                      <a:pt x="500" y="9652"/>
                    </a:cubicBezTo>
                    <a:cubicBezTo>
                      <a:pt x="512" y="9688"/>
                      <a:pt x="500" y="9736"/>
                      <a:pt x="524" y="9783"/>
                    </a:cubicBezTo>
                    <a:cubicBezTo>
                      <a:pt x="533" y="9818"/>
                      <a:pt x="659" y="9860"/>
                      <a:pt x="729" y="9860"/>
                    </a:cubicBezTo>
                    <a:cubicBezTo>
                      <a:pt x="754" y="9860"/>
                      <a:pt x="771" y="9855"/>
                      <a:pt x="774" y="9843"/>
                    </a:cubicBezTo>
                    <a:cubicBezTo>
                      <a:pt x="762" y="9819"/>
                      <a:pt x="750" y="9807"/>
                      <a:pt x="750" y="9783"/>
                    </a:cubicBezTo>
                    <a:cubicBezTo>
                      <a:pt x="739" y="9747"/>
                      <a:pt x="739" y="9724"/>
                      <a:pt x="762" y="9688"/>
                    </a:cubicBezTo>
                    <a:cubicBezTo>
                      <a:pt x="774" y="9616"/>
                      <a:pt x="774" y="9545"/>
                      <a:pt x="750" y="9474"/>
                    </a:cubicBezTo>
                    <a:cubicBezTo>
                      <a:pt x="745" y="9462"/>
                      <a:pt x="735" y="9458"/>
                      <a:pt x="722" y="9458"/>
                    </a:cubicBezTo>
                    <a:cubicBezTo>
                      <a:pt x="698" y="9458"/>
                      <a:pt x="666" y="9472"/>
                      <a:pt x="638" y="9472"/>
                    </a:cubicBezTo>
                    <a:cubicBezTo>
                      <a:pt x="621" y="9472"/>
                      <a:pt x="606" y="9467"/>
                      <a:pt x="596" y="9450"/>
                    </a:cubicBezTo>
                    <a:cubicBezTo>
                      <a:pt x="584" y="9402"/>
                      <a:pt x="584" y="9355"/>
                      <a:pt x="619" y="9331"/>
                    </a:cubicBezTo>
                    <a:cubicBezTo>
                      <a:pt x="655" y="9319"/>
                      <a:pt x="667" y="9307"/>
                      <a:pt x="655" y="9283"/>
                    </a:cubicBezTo>
                    <a:cubicBezTo>
                      <a:pt x="649" y="9250"/>
                      <a:pt x="646" y="9243"/>
                      <a:pt x="634" y="9243"/>
                    </a:cubicBezTo>
                    <a:cubicBezTo>
                      <a:pt x="625" y="9243"/>
                      <a:pt x="610" y="9247"/>
                      <a:pt x="584" y="9247"/>
                    </a:cubicBezTo>
                    <a:cubicBezTo>
                      <a:pt x="560" y="9247"/>
                      <a:pt x="524" y="9212"/>
                      <a:pt x="548" y="9188"/>
                    </a:cubicBezTo>
                    <a:cubicBezTo>
                      <a:pt x="584" y="9140"/>
                      <a:pt x="679" y="9188"/>
                      <a:pt x="667" y="9105"/>
                    </a:cubicBezTo>
                    <a:cubicBezTo>
                      <a:pt x="667" y="9072"/>
                      <a:pt x="608" y="9020"/>
                      <a:pt x="561" y="9020"/>
                    </a:cubicBezTo>
                    <a:cubicBezTo>
                      <a:pt x="557" y="9020"/>
                      <a:pt x="552" y="9020"/>
                      <a:pt x="548" y="9021"/>
                    </a:cubicBezTo>
                    <a:cubicBezTo>
                      <a:pt x="536" y="9009"/>
                      <a:pt x="536" y="8985"/>
                      <a:pt x="524" y="8962"/>
                    </a:cubicBezTo>
                    <a:cubicBezTo>
                      <a:pt x="524" y="8950"/>
                      <a:pt x="417" y="8795"/>
                      <a:pt x="429" y="8783"/>
                    </a:cubicBezTo>
                    <a:cubicBezTo>
                      <a:pt x="435" y="8777"/>
                      <a:pt x="442" y="8775"/>
                      <a:pt x="450" y="8775"/>
                    </a:cubicBezTo>
                    <a:cubicBezTo>
                      <a:pt x="490" y="8775"/>
                      <a:pt x="556" y="8832"/>
                      <a:pt x="589" y="8832"/>
                    </a:cubicBezTo>
                    <a:cubicBezTo>
                      <a:pt x="591" y="8832"/>
                      <a:pt x="594" y="8831"/>
                      <a:pt x="596" y="8831"/>
                    </a:cubicBezTo>
                    <a:cubicBezTo>
                      <a:pt x="560" y="8831"/>
                      <a:pt x="500" y="8640"/>
                      <a:pt x="465" y="8628"/>
                    </a:cubicBezTo>
                    <a:cubicBezTo>
                      <a:pt x="441" y="8604"/>
                      <a:pt x="429" y="8557"/>
                      <a:pt x="465" y="8521"/>
                    </a:cubicBezTo>
                    <a:cubicBezTo>
                      <a:pt x="524" y="8450"/>
                      <a:pt x="465" y="8473"/>
                      <a:pt x="453" y="8426"/>
                    </a:cubicBezTo>
                    <a:cubicBezTo>
                      <a:pt x="441" y="8390"/>
                      <a:pt x="441" y="8378"/>
                      <a:pt x="465" y="8343"/>
                    </a:cubicBezTo>
                    <a:cubicBezTo>
                      <a:pt x="477" y="8331"/>
                      <a:pt x="477" y="8319"/>
                      <a:pt x="465" y="8307"/>
                    </a:cubicBezTo>
                    <a:cubicBezTo>
                      <a:pt x="458" y="8287"/>
                      <a:pt x="441" y="8278"/>
                      <a:pt x="422" y="8278"/>
                    </a:cubicBezTo>
                    <a:cubicBezTo>
                      <a:pt x="408" y="8278"/>
                      <a:pt x="392" y="8284"/>
                      <a:pt x="381" y="8295"/>
                    </a:cubicBezTo>
                    <a:cubicBezTo>
                      <a:pt x="371" y="8300"/>
                      <a:pt x="353" y="8306"/>
                      <a:pt x="338" y="8306"/>
                    </a:cubicBezTo>
                    <a:cubicBezTo>
                      <a:pt x="319" y="8306"/>
                      <a:pt x="303" y="8297"/>
                      <a:pt x="310" y="8271"/>
                    </a:cubicBezTo>
                    <a:cubicBezTo>
                      <a:pt x="322" y="8223"/>
                      <a:pt x="381" y="8223"/>
                      <a:pt x="405" y="8176"/>
                    </a:cubicBezTo>
                    <a:cubicBezTo>
                      <a:pt x="417" y="8140"/>
                      <a:pt x="393" y="8092"/>
                      <a:pt x="369" y="8057"/>
                    </a:cubicBezTo>
                    <a:cubicBezTo>
                      <a:pt x="369" y="8021"/>
                      <a:pt x="369" y="7997"/>
                      <a:pt x="381" y="7962"/>
                    </a:cubicBezTo>
                    <a:cubicBezTo>
                      <a:pt x="405" y="7962"/>
                      <a:pt x="417" y="7950"/>
                      <a:pt x="417" y="7938"/>
                    </a:cubicBezTo>
                    <a:cubicBezTo>
                      <a:pt x="417" y="7878"/>
                      <a:pt x="369" y="7902"/>
                      <a:pt x="369" y="7842"/>
                    </a:cubicBezTo>
                    <a:cubicBezTo>
                      <a:pt x="358" y="7795"/>
                      <a:pt x="381" y="7795"/>
                      <a:pt x="393" y="7759"/>
                    </a:cubicBezTo>
                    <a:cubicBezTo>
                      <a:pt x="405" y="7676"/>
                      <a:pt x="381" y="7592"/>
                      <a:pt x="322" y="7521"/>
                    </a:cubicBezTo>
                    <a:cubicBezTo>
                      <a:pt x="286" y="7473"/>
                      <a:pt x="274" y="7461"/>
                      <a:pt x="358" y="7461"/>
                    </a:cubicBezTo>
                    <a:cubicBezTo>
                      <a:pt x="367" y="7474"/>
                      <a:pt x="375" y="7479"/>
                      <a:pt x="382" y="7479"/>
                    </a:cubicBezTo>
                    <a:cubicBezTo>
                      <a:pt x="399" y="7479"/>
                      <a:pt x="405" y="7443"/>
                      <a:pt x="405" y="7426"/>
                    </a:cubicBezTo>
                    <a:cubicBezTo>
                      <a:pt x="417" y="7378"/>
                      <a:pt x="417" y="7330"/>
                      <a:pt x="405" y="7295"/>
                    </a:cubicBezTo>
                    <a:cubicBezTo>
                      <a:pt x="393" y="7259"/>
                      <a:pt x="346" y="7235"/>
                      <a:pt x="381" y="7188"/>
                    </a:cubicBezTo>
                    <a:cubicBezTo>
                      <a:pt x="453" y="7188"/>
                      <a:pt x="441" y="7092"/>
                      <a:pt x="429" y="7045"/>
                    </a:cubicBezTo>
                    <a:cubicBezTo>
                      <a:pt x="417" y="6997"/>
                      <a:pt x="310" y="6949"/>
                      <a:pt x="334" y="6938"/>
                    </a:cubicBezTo>
                    <a:cubicBezTo>
                      <a:pt x="405" y="6902"/>
                      <a:pt x="441" y="6890"/>
                      <a:pt x="453" y="6819"/>
                    </a:cubicBezTo>
                    <a:cubicBezTo>
                      <a:pt x="477" y="6711"/>
                      <a:pt x="488" y="6616"/>
                      <a:pt x="488" y="6509"/>
                    </a:cubicBezTo>
                    <a:cubicBezTo>
                      <a:pt x="488" y="6473"/>
                      <a:pt x="488" y="6426"/>
                      <a:pt x="477" y="6390"/>
                    </a:cubicBezTo>
                    <a:cubicBezTo>
                      <a:pt x="477" y="6366"/>
                      <a:pt x="441" y="6342"/>
                      <a:pt x="453" y="6330"/>
                    </a:cubicBezTo>
                    <a:cubicBezTo>
                      <a:pt x="453" y="6307"/>
                      <a:pt x="524" y="6283"/>
                      <a:pt x="548" y="6259"/>
                    </a:cubicBezTo>
                    <a:cubicBezTo>
                      <a:pt x="572" y="6235"/>
                      <a:pt x="596" y="6211"/>
                      <a:pt x="608" y="6176"/>
                    </a:cubicBezTo>
                    <a:cubicBezTo>
                      <a:pt x="619" y="6129"/>
                      <a:pt x="619" y="6082"/>
                      <a:pt x="562" y="6069"/>
                    </a:cubicBezTo>
                    <a:lnTo>
                      <a:pt x="562" y="6069"/>
                    </a:lnTo>
                    <a:cubicBezTo>
                      <a:pt x="564" y="6069"/>
                      <a:pt x="565" y="6069"/>
                      <a:pt x="566" y="6069"/>
                    </a:cubicBezTo>
                    <a:cubicBezTo>
                      <a:pt x="603" y="6069"/>
                      <a:pt x="559" y="5960"/>
                      <a:pt x="548" y="5926"/>
                    </a:cubicBezTo>
                    <a:cubicBezTo>
                      <a:pt x="536" y="5902"/>
                      <a:pt x="631" y="5878"/>
                      <a:pt x="655" y="5854"/>
                    </a:cubicBezTo>
                    <a:cubicBezTo>
                      <a:pt x="679" y="5818"/>
                      <a:pt x="691" y="5771"/>
                      <a:pt x="691" y="5723"/>
                    </a:cubicBezTo>
                    <a:cubicBezTo>
                      <a:pt x="691" y="5687"/>
                      <a:pt x="619" y="5687"/>
                      <a:pt x="584" y="5676"/>
                    </a:cubicBezTo>
                    <a:cubicBezTo>
                      <a:pt x="596" y="5652"/>
                      <a:pt x="596" y="5616"/>
                      <a:pt x="608" y="5592"/>
                    </a:cubicBezTo>
                    <a:cubicBezTo>
                      <a:pt x="613" y="5598"/>
                      <a:pt x="619" y="5601"/>
                      <a:pt x="627" y="5601"/>
                    </a:cubicBezTo>
                    <a:cubicBezTo>
                      <a:pt x="634" y="5601"/>
                      <a:pt x="643" y="5598"/>
                      <a:pt x="655" y="5592"/>
                    </a:cubicBezTo>
                    <a:cubicBezTo>
                      <a:pt x="667" y="5592"/>
                      <a:pt x="667" y="5556"/>
                      <a:pt x="667" y="5533"/>
                    </a:cubicBezTo>
                    <a:cubicBezTo>
                      <a:pt x="679" y="5521"/>
                      <a:pt x="715" y="5533"/>
                      <a:pt x="727" y="5509"/>
                    </a:cubicBezTo>
                    <a:cubicBezTo>
                      <a:pt x="739" y="5485"/>
                      <a:pt x="750" y="5461"/>
                      <a:pt x="750" y="5437"/>
                    </a:cubicBezTo>
                    <a:cubicBezTo>
                      <a:pt x="750" y="5366"/>
                      <a:pt x="739" y="5295"/>
                      <a:pt x="715" y="5235"/>
                    </a:cubicBezTo>
                    <a:cubicBezTo>
                      <a:pt x="703" y="5187"/>
                      <a:pt x="709" y="5172"/>
                      <a:pt x="727" y="5172"/>
                    </a:cubicBezTo>
                    <a:cubicBezTo>
                      <a:pt x="743" y="5172"/>
                      <a:pt x="769" y="5185"/>
                      <a:pt x="801" y="5196"/>
                    </a:cubicBezTo>
                    <a:lnTo>
                      <a:pt x="801" y="5196"/>
                    </a:lnTo>
                    <a:cubicBezTo>
                      <a:pt x="771" y="5182"/>
                      <a:pt x="820" y="5149"/>
                      <a:pt x="798" y="5116"/>
                    </a:cubicBezTo>
                    <a:cubicBezTo>
                      <a:pt x="798" y="5116"/>
                      <a:pt x="739" y="5092"/>
                      <a:pt x="739" y="5080"/>
                    </a:cubicBezTo>
                    <a:cubicBezTo>
                      <a:pt x="744" y="5068"/>
                      <a:pt x="762" y="5068"/>
                      <a:pt x="780" y="5068"/>
                    </a:cubicBezTo>
                    <a:cubicBezTo>
                      <a:pt x="798" y="5068"/>
                      <a:pt x="816" y="5068"/>
                      <a:pt x="822" y="5056"/>
                    </a:cubicBezTo>
                    <a:cubicBezTo>
                      <a:pt x="834" y="5033"/>
                      <a:pt x="798" y="4973"/>
                      <a:pt x="798" y="4925"/>
                    </a:cubicBezTo>
                    <a:cubicBezTo>
                      <a:pt x="798" y="4901"/>
                      <a:pt x="801" y="4892"/>
                      <a:pt x="805" y="4892"/>
                    </a:cubicBezTo>
                    <a:cubicBezTo>
                      <a:pt x="813" y="4892"/>
                      <a:pt x="826" y="4926"/>
                      <a:pt x="834" y="4949"/>
                    </a:cubicBezTo>
                    <a:cubicBezTo>
                      <a:pt x="841" y="4964"/>
                      <a:pt x="883" y="4985"/>
                      <a:pt x="912" y="4985"/>
                    </a:cubicBezTo>
                    <a:cubicBezTo>
                      <a:pt x="929" y="4985"/>
                      <a:pt x="941" y="4978"/>
                      <a:pt x="941" y="4961"/>
                    </a:cubicBezTo>
                    <a:cubicBezTo>
                      <a:pt x="941" y="4890"/>
                      <a:pt x="917" y="4830"/>
                      <a:pt x="858" y="4794"/>
                    </a:cubicBezTo>
                    <a:lnTo>
                      <a:pt x="858" y="4794"/>
                    </a:lnTo>
                    <a:cubicBezTo>
                      <a:pt x="870" y="4801"/>
                      <a:pt x="881" y="4803"/>
                      <a:pt x="891" y="4803"/>
                    </a:cubicBezTo>
                    <a:cubicBezTo>
                      <a:pt x="994" y="4803"/>
                      <a:pt x="1009" y="4528"/>
                      <a:pt x="1100" y="4528"/>
                    </a:cubicBezTo>
                    <a:cubicBezTo>
                      <a:pt x="1106" y="4528"/>
                      <a:pt x="1112" y="4530"/>
                      <a:pt x="1120" y="4533"/>
                    </a:cubicBezTo>
                    <a:cubicBezTo>
                      <a:pt x="1215" y="4509"/>
                      <a:pt x="1155" y="4402"/>
                      <a:pt x="1167" y="4330"/>
                    </a:cubicBezTo>
                    <a:cubicBezTo>
                      <a:pt x="1191" y="4282"/>
                      <a:pt x="1215" y="4235"/>
                      <a:pt x="1239" y="4187"/>
                    </a:cubicBezTo>
                    <a:cubicBezTo>
                      <a:pt x="1250" y="4116"/>
                      <a:pt x="1274" y="4044"/>
                      <a:pt x="1310" y="3973"/>
                    </a:cubicBezTo>
                    <a:cubicBezTo>
                      <a:pt x="1334" y="3925"/>
                      <a:pt x="1381" y="3949"/>
                      <a:pt x="1417" y="3890"/>
                    </a:cubicBezTo>
                    <a:cubicBezTo>
                      <a:pt x="1441" y="3866"/>
                      <a:pt x="1465" y="3830"/>
                      <a:pt x="1441" y="3794"/>
                    </a:cubicBezTo>
                    <a:cubicBezTo>
                      <a:pt x="1429" y="3759"/>
                      <a:pt x="1405" y="3759"/>
                      <a:pt x="1417" y="3747"/>
                    </a:cubicBezTo>
                    <a:cubicBezTo>
                      <a:pt x="1428" y="3732"/>
                      <a:pt x="1444" y="3726"/>
                      <a:pt x="1461" y="3726"/>
                    </a:cubicBezTo>
                    <a:cubicBezTo>
                      <a:pt x="1495" y="3726"/>
                      <a:pt x="1535" y="3749"/>
                      <a:pt x="1555" y="3766"/>
                    </a:cubicBezTo>
                    <a:lnTo>
                      <a:pt x="1555" y="3766"/>
                    </a:lnTo>
                    <a:cubicBezTo>
                      <a:pt x="1530" y="3735"/>
                      <a:pt x="1576" y="3634"/>
                      <a:pt x="1643" y="3544"/>
                    </a:cubicBezTo>
                    <a:cubicBezTo>
                      <a:pt x="1703" y="3437"/>
                      <a:pt x="1798" y="3354"/>
                      <a:pt x="1822" y="3330"/>
                    </a:cubicBezTo>
                    <a:cubicBezTo>
                      <a:pt x="1870" y="3282"/>
                      <a:pt x="1941" y="3247"/>
                      <a:pt x="1977" y="3199"/>
                    </a:cubicBezTo>
                    <a:cubicBezTo>
                      <a:pt x="2001" y="3151"/>
                      <a:pt x="2024" y="3092"/>
                      <a:pt x="2024" y="3032"/>
                    </a:cubicBezTo>
                    <a:cubicBezTo>
                      <a:pt x="2024" y="3012"/>
                      <a:pt x="1999" y="2914"/>
                      <a:pt x="1983" y="2908"/>
                    </a:cubicBezTo>
                    <a:lnTo>
                      <a:pt x="1983" y="2908"/>
                    </a:lnTo>
                    <a:cubicBezTo>
                      <a:pt x="1985" y="2907"/>
                      <a:pt x="1987" y="2906"/>
                      <a:pt x="1990" y="2906"/>
                    </a:cubicBezTo>
                    <a:cubicBezTo>
                      <a:pt x="2012" y="2906"/>
                      <a:pt x="2050" y="2944"/>
                      <a:pt x="2078" y="2944"/>
                    </a:cubicBezTo>
                    <a:cubicBezTo>
                      <a:pt x="2090" y="2944"/>
                      <a:pt x="2101" y="2936"/>
                      <a:pt x="2108" y="2913"/>
                    </a:cubicBezTo>
                    <a:cubicBezTo>
                      <a:pt x="2108" y="2901"/>
                      <a:pt x="2108" y="2806"/>
                      <a:pt x="2120" y="2806"/>
                    </a:cubicBezTo>
                    <a:cubicBezTo>
                      <a:pt x="2140" y="2806"/>
                      <a:pt x="2170" y="2896"/>
                      <a:pt x="2193" y="2896"/>
                    </a:cubicBezTo>
                    <a:cubicBezTo>
                      <a:pt x="2197" y="2896"/>
                      <a:pt x="2200" y="2894"/>
                      <a:pt x="2203" y="2889"/>
                    </a:cubicBezTo>
                    <a:cubicBezTo>
                      <a:pt x="2227" y="2854"/>
                      <a:pt x="2263" y="2747"/>
                      <a:pt x="2203" y="2699"/>
                    </a:cubicBezTo>
                    <a:cubicBezTo>
                      <a:pt x="2207" y="2692"/>
                      <a:pt x="2217" y="2689"/>
                      <a:pt x="2231" y="2689"/>
                    </a:cubicBezTo>
                    <a:cubicBezTo>
                      <a:pt x="2261" y="2689"/>
                      <a:pt x="2306" y="2703"/>
                      <a:pt x="2322" y="2711"/>
                    </a:cubicBezTo>
                    <a:cubicBezTo>
                      <a:pt x="2346" y="2711"/>
                      <a:pt x="2441" y="2675"/>
                      <a:pt x="2441" y="2663"/>
                    </a:cubicBezTo>
                    <a:cubicBezTo>
                      <a:pt x="2417" y="2616"/>
                      <a:pt x="2358" y="2580"/>
                      <a:pt x="2393" y="2532"/>
                    </a:cubicBezTo>
                    <a:cubicBezTo>
                      <a:pt x="2429" y="2485"/>
                      <a:pt x="2465" y="2497"/>
                      <a:pt x="2489" y="2461"/>
                    </a:cubicBezTo>
                    <a:cubicBezTo>
                      <a:pt x="2501" y="2413"/>
                      <a:pt x="2489" y="2389"/>
                      <a:pt x="2524" y="2366"/>
                    </a:cubicBezTo>
                    <a:cubicBezTo>
                      <a:pt x="2542" y="2348"/>
                      <a:pt x="2566" y="2348"/>
                      <a:pt x="2593" y="2348"/>
                    </a:cubicBezTo>
                    <a:cubicBezTo>
                      <a:pt x="2620" y="2348"/>
                      <a:pt x="2649" y="2348"/>
                      <a:pt x="2679" y="2330"/>
                    </a:cubicBezTo>
                    <a:cubicBezTo>
                      <a:pt x="2727" y="2294"/>
                      <a:pt x="2751" y="2258"/>
                      <a:pt x="2703" y="2211"/>
                    </a:cubicBezTo>
                    <a:lnTo>
                      <a:pt x="2822" y="2211"/>
                    </a:lnTo>
                    <a:cubicBezTo>
                      <a:pt x="2810" y="2199"/>
                      <a:pt x="2715" y="2163"/>
                      <a:pt x="2763" y="2116"/>
                    </a:cubicBezTo>
                    <a:cubicBezTo>
                      <a:pt x="2780" y="2110"/>
                      <a:pt x="2798" y="2110"/>
                      <a:pt x="2815" y="2110"/>
                    </a:cubicBezTo>
                    <a:cubicBezTo>
                      <a:pt x="2831" y="2110"/>
                      <a:pt x="2846" y="2110"/>
                      <a:pt x="2858" y="2104"/>
                    </a:cubicBezTo>
                    <a:cubicBezTo>
                      <a:pt x="2928" y="2092"/>
                      <a:pt x="3010" y="2011"/>
                      <a:pt x="2990" y="1940"/>
                    </a:cubicBezTo>
                    <a:lnTo>
                      <a:pt x="2990" y="1940"/>
                    </a:lnTo>
                    <a:cubicBezTo>
                      <a:pt x="2999" y="1964"/>
                      <a:pt x="3044" y="1971"/>
                      <a:pt x="3084" y="1971"/>
                    </a:cubicBezTo>
                    <a:cubicBezTo>
                      <a:pt x="3119" y="1971"/>
                      <a:pt x="3150" y="1966"/>
                      <a:pt x="3155" y="1961"/>
                    </a:cubicBezTo>
                    <a:cubicBezTo>
                      <a:pt x="3120" y="1913"/>
                      <a:pt x="3155" y="1901"/>
                      <a:pt x="3191" y="1877"/>
                    </a:cubicBezTo>
                    <a:cubicBezTo>
                      <a:pt x="3227" y="1854"/>
                      <a:pt x="3215" y="1866"/>
                      <a:pt x="3203" y="1830"/>
                    </a:cubicBezTo>
                    <a:cubicBezTo>
                      <a:pt x="3191" y="1782"/>
                      <a:pt x="3334" y="1770"/>
                      <a:pt x="3370" y="1758"/>
                    </a:cubicBezTo>
                    <a:cubicBezTo>
                      <a:pt x="3394" y="1735"/>
                      <a:pt x="3370" y="1711"/>
                      <a:pt x="3394" y="1687"/>
                    </a:cubicBezTo>
                    <a:cubicBezTo>
                      <a:pt x="3429" y="1651"/>
                      <a:pt x="3465" y="1615"/>
                      <a:pt x="3513" y="1592"/>
                    </a:cubicBezTo>
                    <a:cubicBezTo>
                      <a:pt x="3573" y="1542"/>
                      <a:pt x="3607" y="1517"/>
                      <a:pt x="3610" y="1447"/>
                    </a:cubicBezTo>
                    <a:lnTo>
                      <a:pt x="3610" y="1447"/>
                    </a:lnTo>
                    <a:cubicBezTo>
                      <a:pt x="3613" y="1472"/>
                      <a:pt x="3622" y="1498"/>
                      <a:pt x="3644" y="1520"/>
                    </a:cubicBezTo>
                    <a:cubicBezTo>
                      <a:pt x="3648" y="1527"/>
                      <a:pt x="3653" y="1530"/>
                      <a:pt x="3657" y="1530"/>
                    </a:cubicBezTo>
                    <a:cubicBezTo>
                      <a:pt x="3676" y="1530"/>
                      <a:pt x="3691" y="1480"/>
                      <a:pt x="3691" y="1461"/>
                    </a:cubicBezTo>
                    <a:cubicBezTo>
                      <a:pt x="3691" y="1403"/>
                      <a:pt x="3705" y="1380"/>
                      <a:pt x="3731" y="1380"/>
                    </a:cubicBezTo>
                    <a:cubicBezTo>
                      <a:pt x="3753" y="1380"/>
                      <a:pt x="3784" y="1397"/>
                      <a:pt x="3822" y="1425"/>
                    </a:cubicBezTo>
                    <a:cubicBezTo>
                      <a:pt x="3827" y="1429"/>
                      <a:pt x="3831" y="1431"/>
                      <a:pt x="3835" y="1431"/>
                    </a:cubicBezTo>
                    <a:cubicBezTo>
                      <a:pt x="3866" y="1431"/>
                      <a:pt x="3841" y="1285"/>
                      <a:pt x="3869" y="1285"/>
                    </a:cubicBezTo>
                    <a:cubicBezTo>
                      <a:pt x="3875" y="1285"/>
                      <a:pt x="3883" y="1291"/>
                      <a:pt x="3894" y="1306"/>
                    </a:cubicBezTo>
                    <a:cubicBezTo>
                      <a:pt x="3903" y="1325"/>
                      <a:pt x="3919" y="1333"/>
                      <a:pt x="3937" y="1333"/>
                    </a:cubicBezTo>
                    <a:cubicBezTo>
                      <a:pt x="3986" y="1333"/>
                      <a:pt x="4048" y="1269"/>
                      <a:pt x="4013" y="1199"/>
                    </a:cubicBezTo>
                    <a:lnTo>
                      <a:pt x="4013" y="1199"/>
                    </a:lnTo>
                    <a:cubicBezTo>
                      <a:pt x="4037" y="1234"/>
                      <a:pt x="4060" y="1258"/>
                      <a:pt x="4108" y="1258"/>
                    </a:cubicBezTo>
                    <a:cubicBezTo>
                      <a:pt x="4120" y="1258"/>
                      <a:pt x="4132" y="1223"/>
                      <a:pt x="4156" y="1211"/>
                    </a:cubicBezTo>
                    <a:cubicBezTo>
                      <a:pt x="4168" y="1205"/>
                      <a:pt x="4185" y="1205"/>
                      <a:pt x="4205" y="1205"/>
                    </a:cubicBezTo>
                    <a:cubicBezTo>
                      <a:pt x="4224" y="1205"/>
                      <a:pt x="4245" y="1205"/>
                      <a:pt x="4263" y="1199"/>
                    </a:cubicBezTo>
                    <a:cubicBezTo>
                      <a:pt x="4298" y="1187"/>
                      <a:pt x="4310" y="1139"/>
                      <a:pt x="4346" y="1127"/>
                    </a:cubicBezTo>
                    <a:cubicBezTo>
                      <a:pt x="4382" y="1104"/>
                      <a:pt x="4429" y="1092"/>
                      <a:pt x="4465" y="1080"/>
                    </a:cubicBezTo>
                    <a:cubicBezTo>
                      <a:pt x="4525" y="1080"/>
                      <a:pt x="4584" y="1068"/>
                      <a:pt x="4644" y="1032"/>
                    </a:cubicBezTo>
                    <a:cubicBezTo>
                      <a:pt x="4668" y="1008"/>
                      <a:pt x="4668" y="937"/>
                      <a:pt x="4691" y="925"/>
                    </a:cubicBezTo>
                    <a:cubicBezTo>
                      <a:pt x="4703" y="925"/>
                      <a:pt x="4751" y="984"/>
                      <a:pt x="4775" y="996"/>
                    </a:cubicBezTo>
                    <a:cubicBezTo>
                      <a:pt x="4810" y="996"/>
                      <a:pt x="4810" y="937"/>
                      <a:pt x="4810" y="913"/>
                    </a:cubicBezTo>
                    <a:cubicBezTo>
                      <a:pt x="4810" y="882"/>
                      <a:pt x="4783" y="787"/>
                      <a:pt x="4816" y="787"/>
                    </a:cubicBezTo>
                    <a:cubicBezTo>
                      <a:pt x="4821" y="787"/>
                      <a:pt x="4827" y="789"/>
                      <a:pt x="4834" y="794"/>
                    </a:cubicBezTo>
                    <a:cubicBezTo>
                      <a:pt x="4894" y="830"/>
                      <a:pt x="4918" y="877"/>
                      <a:pt x="4977" y="877"/>
                    </a:cubicBezTo>
                    <a:cubicBezTo>
                      <a:pt x="4979" y="878"/>
                      <a:pt x="4981" y="878"/>
                      <a:pt x="4983" y="878"/>
                    </a:cubicBezTo>
                    <a:cubicBezTo>
                      <a:pt x="5037" y="878"/>
                      <a:pt x="5032" y="754"/>
                      <a:pt x="5083" y="754"/>
                    </a:cubicBezTo>
                    <a:cubicBezTo>
                      <a:pt x="5093" y="754"/>
                      <a:pt x="5105" y="759"/>
                      <a:pt x="5120" y="770"/>
                    </a:cubicBezTo>
                    <a:cubicBezTo>
                      <a:pt x="5130" y="780"/>
                      <a:pt x="5144" y="785"/>
                      <a:pt x="5159" y="785"/>
                    </a:cubicBezTo>
                    <a:cubicBezTo>
                      <a:pt x="5216" y="785"/>
                      <a:pt x="5297" y="729"/>
                      <a:pt x="5334" y="711"/>
                    </a:cubicBezTo>
                    <a:cubicBezTo>
                      <a:pt x="5382" y="687"/>
                      <a:pt x="5406" y="651"/>
                      <a:pt x="5465" y="651"/>
                    </a:cubicBezTo>
                    <a:cubicBezTo>
                      <a:pt x="5476" y="651"/>
                      <a:pt x="5575" y="700"/>
                      <a:pt x="5593" y="700"/>
                    </a:cubicBezTo>
                    <a:cubicBezTo>
                      <a:pt x="5595" y="700"/>
                      <a:pt x="5596" y="700"/>
                      <a:pt x="5596" y="699"/>
                    </a:cubicBezTo>
                    <a:cubicBezTo>
                      <a:pt x="5584" y="675"/>
                      <a:pt x="5537" y="651"/>
                      <a:pt x="5572" y="615"/>
                    </a:cubicBezTo>
                    <a:cubicBezTo>
                      <a:pt x="5584" y="592"/>
                      <a:pt x="5608" y="592"/>
                      <a:pt x="5632" y="580"/>
                    </a:cubicBezTo>
                    <a:cubicBezTo>
                      <a:pt x="5666" y="580"/>
                      <a:pt x="5743" y="580"/>
                      <a:pt x="5761" y="641"/>
                    </a:cubicBezTo>
                    <a:lnTo>
                      <a:pt x="5761" y="641"/>
                    </a:lnTo>
                    <a:cubicBezTo>
                      <a:pt x="5748" y="582"/>
                      <a:pt x="5752" y="563"/>
                      <a:pt x="5765" y="563"/>
                    </a:cubicBezTo>
                    <a:cubicBezTo>
                      <a:pt x="5789" y="563"/>
                      <a:pt x="5846" y="631"/>
                      <a:pt x="5881" y="631"/>
                    </a:cubicBezTo>
                    <a:cubicBezTo>
                      <a:pt x="5886" y="631"/>
                      <a:pt x="5890" y="630"/>
                      <a:pt x="5894" y="627"/>
                    </a:cubicBezTo>
                    <a:cubicBezTo>
                      <a:pt x="5953" y="592"/>
                      <a:pt x="5930" y="496"/>
                      <a:pt x="6001" y="472"/>
                    </a:cubicBezTo>
                    <a:cubicBezTo>
                      <a:pt x="6003" y="471"/>
                      <a:pt x="6005" y="470"/>
                      <a:pt x="6009" y="470"/>
                    </a:cubicBezTo>
                    <a:cubicBezTo>
                      <a:pt x="6029" y="470"/>
                      <a:pt x="6076" y="498"/>
                      <a:pt x="6096" y="508"/>
                    </a:cubicBezTo>
                    <a:cubicBezTo>
                      <a:pt x="6103" y="509"/>
                      <a:pt x="6110" y="509"/>
                      <a:pt x="6116" y="509"/>
                    </a:cubicBezTo>
                    <a:cubicBezTo>
                      <a:pt x="6190" y="509"/>
                      <a:pt x="6157" y="448"/>
                      <a:pt x="6232" y="448"/>
                    </a:cubicBezTo>
                    <a:cubicBezTo>
                      <a:pt x="6237" y="448"/>
                      <a:pt x="6244" y="448"/>
                      <a:pt x="6251" y="449"/>
                    </a:cubicBezTo>
                    <a:cubicBezTo>
                      <a:pt x="6281" y="455"/>
                      <a:pt x="6311" y="458"/>
                      <a:pt x="6340" y="458"/>
                    </a:cubicBezTo>
                    <a:cubicBezTo>
                      <a:pt x="6370" y="458"/>
                      <a:pt x="6400" y="455"/>
                      <a:pt x="6430" y="449"/>
                    </a:cubicBezTo>
                    <a:cubicBezTo>
                      <a:pt x="6465" y="425"/>
                      <a:pt x="6489" y="413"/>
                      <a:pt x="6525" y="389"/>
                    </a:cubicBezTo>
                    <a:cubicBezTo>
                      <a:pt x="6600" y="389"/>
                      <a:pt x="6697" y="470"/>
                      <a:pt x="6781" y="470"/>
                    </a:cubicBezTo>
                    <a:cubicBezTo>
                      <a:pt x="6804" y="470"/>
                      <a:pt x="6826" y="464"/>
                      <a:pt x="6846" y="449"/>
                    </a:cubicBezTo>
                    <a:cubicBezTo>
                      <a:pt x="6894" y="413"/>
                      <a:pt x="6846" y="389"/>
                      <a:pt x="6906" y="389"/>
                    </a:cubicBezTo>
                    <a:cubicBezTo>
                      <a:pt x="6930" y="413"/>
                      <a:pt x="6954" y="425"/>
                      <a:pt x="6989" y="437"/>
                    </a:cubicBezTo>
                    <a:cubicBezTo>
                      <a:pt x="7001" y="437"/>
                      <a:pt x="6989" y="401"/>
                      <a:pt x="7013" y="389"/>
                    </a:cubicBezTo>
                    <a:cubicBezTo>
                      <a:pt x="7029" y="383"/>
                      <a:pt x="7047" y="380"/>
                      <a:pt x="7067" y="380"/>
                    </a:cubicBezTo>
                    <a:cubicBezTo>
                      <a:pt x="7149" y="380"/>
                      <a:pt x="7260" y="425"/>
                      <a:pt x="7354" y="425"/>
                    </a:cubicBezTo>
                    <a:cubicBezTo>
                      <a:pt x="7408" y="425"/>
                      <a:pt x="7456" y="410"/>
                      <a:pt x="7489" y="365"/>
                    </a:cubicBezTo>
                    <a:lnTo>
                      <a:pt x="7489" y="365"/>
                    </a:lnTo>
                    <a:cubicBezTo>
                      <a:pt x="7477" y="385"/>
                      <a:pt x="7477" y="392"/>
                      <a:pt x="7481" y="392"/>
                    </a:cubicBezTo>
                    <a:cubicBezTo>
                      <a:pt x="7486" y="392"/>
                      <a:pt x="7498" y="381"/>
                      <a:pt x="7499" y="374"/>
                    </a:cubicBezTo>
                    <a:lnTo>
                      <a:pt x="7499" y="374"/>
                    </a:lnTo>
                    <a:cubicBezTo>
                      <a:pt x="7496" y="376"/>
                      <a:pt x="7493" y="377"/>
                      <a:pt x="7489" y="377"/>
                    </a:cubicBezTo>
                    <a:lnTo>
                      <a:pt x="7489" y="365"/>
                    </a:lnTo>
                    <a:cubicBezTo>
                      <a:pt x="7498" y="365"/>
                      <a:pt x="7501" y="369"/>
                      <a:pt x="7499" y="374"/>
                    </a:cubicBezTo>
                    <a:lnTo>
                      <a:pt x="7499" y="374"/>
                    </a:lnTo>
                    <a:cubicBezTo>
                      <a:pt x="7551" y="337"/>
                      <a:pt x="7568" y="19"/>
                      <a:pt x="7489" y="8"/>
                    </a:cubicBezTo>
                    <a:cubicBezTo>
                      <a:pt x="7476" y="8"/>
                      <a:pt x="7431" y="0"/>
                      <a:pt x="7393" y="0"/>
                    </a:cubicBezTo>
                    <a:close/>
                    <a:moveTo>
                      <a:pt x="14121" y="9986"/>
                    </a:moveTo>
                    <a:lnTo>
                      <a:pt x="14121" y="9986"/>
                    </a:lnTo>
                    <a:cubicBezTo>
                      <a:pt x="14129" y="9990"/>
                      <a:pt x="14136" y="9993"/>
                      <a:pt x="14142" y="9995"/>
                    </a:cubicBezTo>
                    <a:lnTo>
                      <a:pt x="14142" y="9995"/>
                    </a:lnTo>
                    <a:cubicBezTo>
                      <a:pt x="14136" y="9992"/>
                      <a:pt x="14129" y="9989"/>
                      <a:pt x="14121" y="9986"/>
                    </a:cubicBezTo>
                    <a:close/>
                    <a:moveTo>
                      <a:pt x="1167" y="10593"/>
                    </a:moveTo>
                    <a:lnTo>
                      <a:pt x="1167" y="10593"/>
                    </a:lnTo>
                    <a:cubicBezTo>
                      <a:pt x="1144" y="10639"/>
                      <a:pt x="1146" y="10665"/>
                      <a:pt x="1172" y="10665"/>
                    </a:cubicBezTo>
                    <a:cubicBezTo>
                      <a:pt x="1187" y="10665"/>
                      <a:pt x="1209" y="10657"/>
                      <a:pt x="1239" y="10640"/>
                    </a:cubicBezTo>
                    <a:lnTo>
                      <a:pt x="1215" y="10605"/>
                    </a:lnTo>
                    <a:lnTo>
                      <a:pt x="1167" y="10593"/>
                    </a:lnTo>
                    <a:close/>
                    <a:moveTo>
                      <a:pt x="2155" y="12141"/>
                    </a:moveTo>
                    <a:cubicBezTo>
                      <a:pt x="2153" y="12142"/>
                      <a:pt x="2152" y="12144"/>
                      <a:pt x="2150" y="12145"/>
                    </a:cubicBezTo>
                    <a:lnTo>
                      <a:pt x="2150" y="12145"/>
                    </a:lnTo>
                    <a:cubicBezTo>
                      <a:pt x="2152" y="12144"/>
                      <a:pt x="2154" y="12142"/>
                      <a:pt x="2155" y="12141"/>
                    </a:cubicBezTo>
                    <a:close/>
                    <a:moveTo>
                      <a:pt x="12470" y="12786"/>
                    </a:moveTo>
                    <a:cubicBezTo>
                      <a:pt x="12509" y="12786"/>
                      <a:pt x="12543" y="12838"/>
                      <a:pt x="12514" y="12867"/>
                    </a:cubicBezTo>
                    <a:cubicBezTo>
                      <a:pt x="12478" y="12855"/>
                      <a:pt x="12407" y="12843"/>
                      <a:pt x="12442" y="12795"/>
                    </a:cubicBezTo>
                    <a:cubicBezTo>
                      <a:pt x="12451" y="12789"/>
                      <a:pt x="12461" y="12786"/>
                      <a:pt x="12470" y="12786"/>
                    </a:cubicBezTo>
                    <a:close/>
                    <a:moveTo>
                      <a:pt x="558" y="9902"/>
                    </a:moveTo>
                    <a:cubicBezTo>
                      <a:pt x="535" y="9902"/>
                      <a:pt x="519" y="9917"/>
                      <a:pt x="524" y="9950"/>
                    </a:cubicBezTo>
                    <a:lnTo>
                      <a:pt x="536" y="9950"/>
                    </a:lnTo>
                    <a:cubicBezTo>
                      <a:pt x="548" y="10009"/>
                      <a:pt x="560" y="10057"/>
                      <a:pt x="596" y="10105"/>
                    </a:cubicBezTo>
                    <a:cubicBezTo>
                      <a:pt x="631" y="10164"/>
                      <a:pt x="655" y="10188"/>
                      <a:pt x="715" y="10188"/>
                    </a:cubicBezTo>
                    <a:cubicBezTo>
                      <a:pt x="764" y="10198"/>
                      <a:pt x="740" y="10272"/>
                      <a:pt x="796" y="10272"/>
                    </a:cubicBezTo>
                    <a:cubicBezTo>
                      <a:pt x="808" y="10272"/>
                      <a:pt x="824" y="10268"/>
                      <a:pt x="846" y="10259"/>
                    </a:cubicBezTo>
                    <a:lnTo>
                      <a:pt x="846" y="10259"/>
                    </a:lnTo>
                    <a:cubicBezTo>
                      <a:pt x="739" y="10307"/>
                      <a:pt x="786" y="10462"/>
                      <a:pt x="810" y="10521"/>
                    </a:cubicBezTo>
                    <a:cubicBezTo>
                      <a:pt x="810" y="10557"/>
                      <a:pt x="810" y="10593"/>
                      <a:pt x="810" y="10629"/>
                    </a:cubicBezTo>
                    <a:cubicBezTo>
                      <a:pt x="762" y="10640"/>
                      <a:pt x="739" y="10688"/>
                      <a:pt x="750" y="10736"/>
                    </a:cubicBezTo>
                    <a:lnTo>
                      <a:pt x="846" y="10700"/>
                    </a:lnTo>
                    <a:lnTo>
                      <a:pt x="846" y="10700"/>
                    </a:lnTo>
                    <a:cubicBezTo>
                      <a:pt x="869" y="10759"/>
                      <a:pt x="798" y="10795"/>
                      <a:pt x="846" y="10843"/>
                    </a:cubicBezTo>
                    <a:cubicBezTo>
                      <a:pt x="893" y="10890"/>
                      <a:pt x="941" y="10926"/>
                      <a:pt x="1000" y="10926"/>
                    </a:cubicBezTo>
                    <a:cubicBezTo>
                      <a:pt x="1018" y="10926"/>
                      <a:pt x="1027" y="10923"/>
                      <a:pt x="1033" y="10923"/>
                    </a:cubicBezTo>
                    <a:cubicBezTo>
                      <a:pt x="1039" y="10923"/>
                      <a:pt x="1042" y="10926"/>
                      <a:pt x="1048" y="10938"/>
                    </a:cubicBezTo>
                    <a:cubicBezTo>
                      <a:pt x="1060" y="10962"/>
                      <a:pt x="1060" y="10998"/>
                      <a:pt x="1060" y="11021"/>
                    </a:cubicBezTo>
                    <a:cubicBezTo>
                      <a:pt x="1060" y="11081"/>
                      <a:pt x="1036" y="11164"/>
                      <a:pt x="1108" y="11188"/>
                    </a:cubicBezTo>
                    <a:cubicBezTo>
                      <a:pt x="1179" y="11200"/>
                      <a:pt x="1227" y="11260"/>
                      <a:pt x="1250" y="11331"/>
                    </a:cubicBezTo>
                    <a:cubicBezTo>
                      <a:pt x="1250" y="11367"/>
                      <a:pt x="1179" y="11438"/>
                      <a:pt x="1227" y="11450"/>
                    </a:cubicBezTo>
                    <a:cubicBezTo>
                      <a:pt x="1236" y="11454"/>
                      <a:pt x="1244" y="11455"/>
                      <a:pt x="1251" y="11455"/>
                    </a:cubicBezTo>
                    <a:cubicBezTo>
                      <a:pt x="1298" y="11455"/>
                      <a:pt x="1323" y="11395"/>
                      <a:pt x="1350" y="11395"/>
                    </a:cubicBezTo>
                    <a:cubicBezTo>
                      <a:pt x="1360" y="11395"/>
                      <a:pt x="1370" y="11403"/>
                      <a:pt x="1381" y="11426"/>
                    </a:cubicBezTo>
                    <a:cubicBezTo>
                      <a:pt x="1441" y="11521"/>
                      <a:pt x="1203" y="11498"/>
                      <a:pt x="1262" y="11593"/>
                    </a:cubicBezTo>
                    <a:cubicBezTo>
                      <a:pt x="1272" y="11609"/>
                      <a:pt x="1282" y="11615"/>
                      <a:pt x="1292" y="11615"/>
                    </a:cubicBezTo>
                    <a:cubicBezTo>
                      <a:pt x="1313" y="11615"/>
                      <a:pt x="1334" y="11589"/>
                      <a:pt x="1355" y="11589"/>
                    </a:cubicBezTo>
                    <a:cubicBezTo>
                      <a:pt x="1360" y="11589"/>
                      <a:pt x="1365" y="11590"/>
                      <a:pt x="1370" y="11593"/>
                    </a:cubicBezTo>
                    <a:cubicBezTo>
                      <a:pt x="1429" y="11652"/>
                      <a:pt x="1465" y="11712"/>
                      <a:pt x="1489" y="11783"/>
                    </a:cubicBezTo>
                    <a:cubicBezTo>
                      <a:pt x="1560" y="11914"/>
                      <a:pt x="1608" y="12117"/>
                      <a:pt x="1715" y="12212"/>
                    </a:cubicBezTo>
                    <a:cubicBezTo>
                      <a:pt x="1733" y="12230"/>
                      <a:pt x="1751" y="12233"/>
                      <a:pt x="1770" y="12233"/>
                    </a:cubicBezTo>
                    <a:cubicBezTo>
                      <a:pt x="1780" y="12233"/>
                      <a:pt x="1790" y="12232"/>
                      <a:pt x="1800" y="12232"/>
                    </a:cubicBezTo>
                    <a:cubicBezTo>
                      <a:pt x="1811" y="12232"/>
                      <a:pt x="1822" y="12233"/>
                      <a:pt x="1834" y="12236"/>
                    </a:cubicBezTo>
                    <a:cubicBezTo>
                      <a:pt x="1941" y="12236"/>
                      <a:pt x="1834" y="12272"/>
                      <a:pt x="1834" y="12295"/>
                    </a:cubicBezTo>
                    <a:cubicBezTo>
                      <a:pt x="1834" y="12331"/>
                      <a:pt x="1929" y="12391"/>
                      <a:pt x="1965" y="12391"/>
                    </a:cubicBezTo>
                    <a:cubicBezTo>
                      <a:pt x="1997" y="12381"/>
                      <a:pt x="2018" y="12377"/>
                      <a:pt x="2030" y="12377"/>
                    </a:cubicBezTo>
                    <a:cubicBezTo>
                      <a:pt x="2065" y="12377"/>
                      <a:pt x="2039" y="12410"/>
                      <a:pt x="2012" y="12462"/>
                    </a:cubicBezTo>
                    <a:cubicBezTo>
                      <a:pt x="2012" y="12463"/>
                      <a:pt x="2013" y="12463"/>
                      <a:pt x="2015" y="12463"/>
                    </a:cubicBezTo>
                    <a:cubicBezTo>
                      <a:pt x="2034" y="12463"/>
                      <a:pt x="2179" y="12390"/>
                      <a:pt x="2179" y="12379"/>
                    </a:cubicBezTo>
                    <a:lnTo>
                      <a:pt x="2179" y="12379"/>
                    </a:lnTo>
                    <a:cubicBezTo>
                      <a:pt x="2191" y="12403"/>
                      <a:pt x="2120" y="12474"/>
                      <a:pt x="2108" y="12486"/>
                    </a:cubicBezTo>
                    <a:cubicBezTo>
                      <a:pt x="2084" y="12533"/>
                      <a:pt x="2155" y="12557"/>
                      <a:pt x="2191" y="12569"/>
                    </a:cubicBezTo>
                    <a:cubicBezTo>
                      <a:pt x="2227" y="12581"/>
                      <a:pt x="2382" y="12664"/>
                      <a:pt x="2286" y="12724"/>
                    </a:cubicBezTo>
                    <a:cubicBezTo>
                      <a:pt x="2167" y="12772"/>
                      <a:pt x="2382" y="12795"/>
                      <a:pt x="2417" y="12807"/>
                    </a:cubicBezTo>
                    <a:cubicBezTo>
                      <a:pt x="2498" y="12853"/>
                      <a:pt x="2322" y="13022"/>
                      <a:pt x="2419" y="13022"/>
                    </a:cubicBezTo>
                    <a:cubicBezTo>
                      <a:pt x="2422" y="13022"/>
                      <a:pt x="2425" y="13022"/>
                      <a:pt x="2429" y="13022"/>
                    </a:cubicBezTo>
                    <a:cubicBezTo>
                      <a:pt x="2489" y="12914"/>
                      <a:pt x="2524" y="12795"/>
                      <a:pt x="2513" y="12676"/>
                    </a:cubicBezTo>
                    <a:cubicBezTo>
                      <a:pt x="2513" y="12676"/>
                      <a:pt x="2523" y="12555"/>
                      <a:pt x="2506" y="12555"/>
                    </a:cubicBezTo>
                    <a:cubicBezTo>
                      <a:pt x="2504" y="12555"/>
                      <a:pt x="2502" y="12555"/>
                      <a:pt x="2501" y="12557"/>
                    </a:cubicBezTo>
                    <a:cubicBezTo>
                      <a:pt x="2453" y="12557"/>
                      <a:pt x="2441" y="12557"/>
                      <a:pt x="2429" y="12510"/>
                    </a:cubicBezTo>
                    <a:cubicBezTo>
                      <a:pt x="2417" y="12462"/>
                      <a:pt x="2405" y="12367"/>
                      <a:pt x="2346" y="12367"/>
                    </a:cubicBezTo>
                    <a:cubicBezTo>
                      <a:pt x="2328" y="12367"/>
                      <a:pt x="2313" y="12368"/>
                      <a:pt x="2301" y="12368"/>
                    </a:cubicBezTo>
                    <a:cubicBezTo>
                      <a:pt x="2265" y="12368"/>
                      <a:pt x="2254" y="12361"/>
                      <a:pt x="2263" y="12307"/>
                    </a:cubicBezTo>
                    <a:cubicBezTo>
                      <a:pt x="2216" y="12249"/>
                      <a:pt x="2030" y="12248"/>
                      <a:pt x="2150" y="12145"/>
                    </a:cubicBezTo>
                    <a:lnTo>
                      <a:pt x="2150" y="12145"/>
                    </a:lnTo>
                    <a:cubicBezTo>
                      <a:pt x="2134" y="12158"/>
                      <a:pt x="2119" y="12164"/>
                      <a:pt x="2106" y="12164"/>
                    </a:cubicBezTo>
                    <a:cubicBezTo>
                      <a:pt x="2046" y="12164"/>
                      <a:pt x="2015" y="12050"/>
                      <a:pt x="1977" y="12022"/>
                    </a:cubicBezTo>
                    <a:cubicBezTo>
                      <a:pt x="1969" y="12014"/>
                      <a:pt x="1963" y="12011"/>
                      <a:pt x="1957" y="12011"/>
                    </a:cubicBezTo>
                    <a:cubicBezTo>
                      <a:pt x="1936" y="12011"/>
                      <a:pt x="1920" y="12047"/>
                      <a:pt x="1883" y="12047"/>
                    </a:cubicBezTo>
                    <a:cubicBezTo>
                      <a:pt x="1879" y="12047"/>
                      <a:pt x="1874" y="12046"/>
                      <a:pt x="1870" y="12045"/>
                    </a:cubicBezTo>
                    <a:cubicBezTo>
                      <a:pt x="1822" y="12033"/>
                      <a:pt x="1882" y="11962"/>
                      <a:pt x="1905" y="11938"/>
                    </a:cubicBezTo>
                    <a:cubicBezTo>
                      <a:pt x="2024" y="11855"/>
                      <a:pt x="1870" y="11855"/>
                      <a:pt x="1834" y="11807"/>
                    </a:cubicBezTo>
                    <a:cubicBezTo>
                      <a:pt x="1810" y="11795"/>
                      <a:pt x="1715" y="11605"/>
                      <a:pt x="1739" y="11605"/>
                    </a:cubicBezTo>
                    <a:cubicBezTo>
                      <a:pt x="1715" y="11605"/>
                      <a:pt x="1762" y="11641"/>
                      <a:pt x="1715" y="11641"/>
                    </a:cubicBezTo>
                    <a:cubicBezTo>
                      <a:pt x="1679" y="11641"/>
                      <a:pt x="1667" y="11605"/>
                      <a:pt x="1655" y="11593"/>
                    </a:cubicBezTo>
                    <a:cubicBezTo>
                      <a:pt x="1643" y="11581"/>
                      <a:pt x="1596" y="11521"/>
                      <a:pt x="1608" y="11486"/>
                    </a:cubicBezTo>
                    <a:cubicBezTo>
                      <a:pt x="1631" y="11450"/>
                      <a:pt x="1667" y="11426"/>
                      <a:pt x="1608" y="11402"/>
                    </a:cubicBezTo>
                    <a:cubicBezTo>
                      <a:pt x="1595" y="11396"/>
                      <a:pt x="1584" y="11394"/>
                      <a:pt x="1573" y="11394"/>
                    </a:cubicBezTo>
                    <a:cubicBezTo>
                      <a:pt x="1548" y="11394"/>
                      <a:pt x="1526" y="11405"/>
                      <a:pt x="1505" y="11405"/>
                    </a:cubicBezTo>
                    <a:cubicBezTo>
                      <a:pt x="1499" y="11405"/>
                      <a:pt x="1494" y="11404"/>
                      <a:pt x="1489" y="11402"/>
                    </a:cubicBezTo>
                    <a:cubicBezTo>
                      <a:pt x="1465" y="11390"/>
                      <a:pt x="1477" y="11271"/>
                      <a:pt x="1477" y="11224"/>
                    </a:cubicBezTo>
                    <a:cubicBezTo>
                      <a:pt x="1465" y="11176"/>
                      <a:pt x="1453" y="11129"/>
                      <a:pt x="1429" y="11081"/>
                    </a:cubicBezTo>
                    <a:cubicBezTo>
                      <a:pt x="1393" y="11033"/>
                      <a:pt x="1358" y="10998"/>
                      <a:pt x="1298" y="10974"/>
                    </a:cubicBezTo>
                    <a:cubicBezTo>
                      <a:pt x="1274" y="10962"/>
                      <a:pt x="1191" y="10962"/>
                      <a:pt x="1179" y="10938"/>
                    </a:cubicBezTo>
                    <a:cubicBezTo>
                      <a:pt x="1215" y="10938"/>
                      <a:pt x="1250" y="10926"/>
                      <a:pt x="1286" y="10914"/>
                    </a:cubicBezTo>
                    <a:cubicBezTo>
                      <a:pt x="1298" y="10879"/>
                      <a:pt x="1250" y="10807"/>
                      <a:pt x="1239" y="10783"/>
                    </a:cubicBezTo>
                    <a:cubicBezTo>
                      <a:pt x="1235" y="10781"/>
                      <a:pt x="1230" y="10781"/>
                      <a:pt x="1225" y="10781"/>
                    </a:cubicBezTo>
                    <a:cubicBezTo>
                      <a:pt x="1213" y="10781"/>
                      <a:pt x="1198" y="10785"/>
                      <a:pt x="1184" y="10785"/>
                    </a:cubicBezTo>
                    <a:cubicBezTo>
                      <a:pt x="1168" y="10785"/>
                      <a:pt x="1154" y="10780"/>
                      <a:pt x="1143" y="10759"/>
                    </a:cubicBezTo>
                    <a:cubicBezTo>
                      <a:pt x="1131" y="10736"/>
                      <a:pt x="1120" y="10700"/>
                      <a:pt x="1108" y="10652"/>
                    </a:cubicBezTo>
                    <a:cubicBezTo>
                      <a:pt x="1108" y="10545"/>
                      <a:pt x="1191" y="10509"/>
                      <a:pt x="1084" y="10450"/>
                    </a:cubicBezTo>
                    <a:cubicBezTo>
                      <a:pt x="1012" y="10426"/>
                      <a:pt x="1000" y="10390"/>
                      <a:pt x="977" y="10331"/>
                    </a:cubicBezTo>
                    <a:cubicBezTo>
                      <a:pt x="965" y="10307"/>
                      <a:pt x="881" y="10331"/>
                      <a:pt x="858" y="10283"/>
                    </a:cubicBezTo>
                    <a:cubicBezTo>
                      <a:pt x="881" y="10271"/>
                      <a:pt x="1012" y="10259"/>
                      <a:pt x="953" y="10224"/>
                    </a:cubicBezTo>
                    <a:cubicBezTo>
                      <a:pt x="917" y="10188"/>
                      <a:pt x="881" y="10186"/>
                      <a:pt x="850" y="10182"/>
                    </a:cubicBezTo>
                    <a:lnTo>
                      <a:pt x="850" y="10182"/>
                    </a:lnTo>
                    <a:cubicBezTo>
                      <a:pt x="907" y="10181"/>
                      <a:pt x="822" y="10065"/>
                      <a:pt x="822" y="10033"/>
                    </a:cubicBezTo>
                    <a:cubicBezTo>
                      <a:pt x="822" y="9974"/>
                      <a:pt x="905" y="9997"/>
                      <a:pt x="881" y="9938"/>
                    </a:cubicBezTo>
                    <a:cubicBezTo>
                      <a:pt x="878" y="9923"/>
                      <a:pt x="861" y="9916"/>
                      <a:pt x="838" y="9916"/>
                    </a:cubicBezTo>
                    <a:cubicBezTo>
                      <a:pt x="771" y="9916"/>
                      <a:pt x="653" y="9970"/>
                      <a:pt x="666" y="10030"/>
                    </a:cubicBezTo>
                    <a:lnTo>
                      <a:pt x="666" y="10030"/>
                    </a:lnTo>
                    <a:lnTo>
                      <a:pt x="655" y="9986"/>
                    </a:lnTo>
                    <a:cubicBezTo>
                      <a:pt x="641" y="9935"/>
                      <a:pt x="592" y="9902"/>
                      <a:pt x="558" y="9902"/>
                    </a:cubicBezTo>
                    <a:close/>
                    <a:moveTo>
                      <a:pt x="11466" y="13462"/>
                    </a:moveTo>
                    <a:cubicBezTo>
                      <a:pt x="11467" y="13463"/>
                      <a:pt x="11467" y="13463"/>
                      <a:pt x="11468" y="13463"/>
                    </a:cubicBezTo>
                    <a:lnTo>
                      <a:pt x="11468" y="13463"/>
                    </a:lnTo>
                    <a:cubicBezTo>
                      <a:pt x="11467" y="13463"/>
                      <a:pt x="11467" y="13462"/>
                      <a:pt x="11466" y="13462"/>
                    </a:cubicBezTo>
                    <a:close/>
                    <a:moveTo>
                      <a:pt x="3105" y="13528"/>
                    </a:moveTo>
                    <a:lnTo>
                      <a:pt x="3105" y="13528"/>
                    </a:lnTo>
                    <a:cubicBezTo>
                      <a:pt x="3101" y="13535"/>
                      <a:pt x="3098" y="13541"/>
                      <a:pt x="3096" y="13546"/>
                    </a:cubicBezTo>
                    <a:cubicBezTo>
                      <a:pt x="3100" y="13540"/>
                      <a:pt x="3103" y="13534"/>
                      <a:pt x="3105" y="13528"/>
                    </a:cubicBezTo>
                    <a:close/>
                    <a:moveTo>
                      <a:pt x="11633" y="13486"/>
                    </a:moveTo>
                    <a:cubicBezTo>
                      <a:pt x="11657" y="13522"/>
                      <a:pt x="11692" y="13569"/>
                      <a:pt x="11657" y="13593"/>
                    </a:cubicBezTo>
                    <a:cubicBezTo>
                      <a:pt x="11657" y="13593"/>
                      <a:pt x="11657" y="13593"/>
                      <a:pt x="11657" y="13593"/>
                    </a:cubicBezTo>
                    <a:lnTo>
                      <a:pt x="11657" y="13593"/>
                    </a:lnTo>
                    <a:cubicBezTo>
                      <a:pt x="11655" y="13600"/>
                      <a:pt x="11655" y="13605"/>
                      <a:pt x="11655" y="13608"/>
                    </a:cubicBezTo>
                    <a:lnTo>
                      <a:pt x="11655" y="13608"/>
                    </a:lnTo>
                    <a:cubicBezTo>
                      <a:pt x="11651" y="13619"/>
                      <a:pt x="11645" y="13623"/>
                      <a:pt x="11638" y="13623"/>
                    </a:cubicBezTo>
                    <a:cubicBezTo>
                      <a:pt x="11626" y="13623"/>
                      <a:pt x="11614" y="13608"/>
                      <a:pt x="11621" y="13581"/>
                    </a:cubicBezTo>
                    <a:cubicBezTo>
                      <a:pt x="11621" y="13557"/>
                      <a:pt x="11633" y="13522"/>
                      <a:pt x="11633" y="13486"/>
                    </a:cubicBezTo>
                    <a:close/>
                    <a:moveTo>
                      <a:pt x="4520" y="14293"/>
                    </a:moveTo>
                    <a:cubicBezTo>
                      <a:pt x="4521" y="14295"/>
                      <a:pt x="4523" y="14296"/>
                      <a:pt x="4525" y="14296"/>
                    </a:cubicBezTo>
                    <a:cubicBezTo>
                      <a:pt x="4523" y="14296"/>
                      <a:pt x="4522" y="14295"/>
                      <a:pt x="4520" y="14293"/>
                    </a:cubicBezTo>
                    <a:close/>
                    <a:moveTo>
                      <a:pt x="5287" y="14296"/>
                    </a:moveTo>
                    <a:cubicBezTo>
                      <a:pt x="5285" y="14299"/>
                      <a:pt x="5283" y="14303"/>
                      <a:pt x="5282" y="14307"/>
                    </a:cubicBezTo>
                    <a:lnTo>
                      <a:pt x="5282" y="14307"/>
                    </a:lnTo>
                    <a:cubicBezTo>
                      <a:pt x="5284" y="14305"/>
                      <a:pt x="5285" y="14301"/>
                      <a:pt x="5287" y="14296"/>
                    </a:cubicBezTo>
                    <a:close/>
                    <a:moveTo>
                      <a:pt x="10359" y="14319"/>
                    </a:moveTo>
                    <a:cubicBezTo>
                      <a:pt x="10371" y="14355"/>
                      <a:pt x="10371" y="14367"/>
                      <a:pt x="10335" y="14379"/>
                    </a:cubicBezTo>
                    <a:cubicBezTo>
                      <a:pt x="10319" y="14384"/>
                      <a:pt x="10303" y="14390"/>
                      <a:pt x="10288" y="14390"/>
                    </a:cubicBezTo>
                    <a:cubicBezTo>
                      <a:pt x="10270" y="14390"/>
                      <a:pt x="10253" y="14381"/>
                      <a:pt x="10240" y="14355"/>
                    </a:cubicBezTo>
                    <a:lnTo>
                      <a:pt x="10359" y="14319"/>
                    </a:lnTo>
                    <a:close/>
                    <a:moveTo>
                      <a:pt x="9716" y="14403"/>
                    </a:moveTo>
                    <a:cubicBezTo>
                      <a:pt x="9717" y="14407"/>
                      <a:pt x="9718" y="14412"/>
                      <a:pt x="9719" y="14417"/>
                    </a:cubicBezTo>
                    <a:lnTo>
                      <a:pt x="9719" y="14417"/>
                    </a:lnTo>
                    <a:cubicBezTo>
                      <a:pt x="9719" y="14413"/>
                      <a:pt x="9718" y="14409"/>
                      <a:pt x="9716" y="14403"/>
                    </a:cubicBezTo>
                    <a:close/>
                    <a:moveTo>
                      <a:pt x="9330" y="14425"/>
                    </a:moveTo>
                    <a:cubicBezTo>
                      <a:pt x="9328" y="14425"/>
                      <a:pt x="9325" y="14426"/>
                      <a:pt x="9323" y="14427"/>
                    </a:cubicBezTo>
                    <a:cubicBezTo>
                      <a:pt x="9325" y="14426"/>
                      <a:pt x="9328" y="14426"/>
                      <a:pt x="9330" y="14425"/>
                    </a:cubicBezTo>
                    <a:close/>
                    <a:moveTo>
                      <a:pt x="5108" y="14367"/>
                    </a:moveTo>
                    <a:lnTo>
                      <a:pt x="5108" y="14367"/>
                    </a:lnTo>
                    <a:cubicBezTo>
                      <a:pt x="5156" y="14379"/>
                      <a:pt x="5191" y="14379"/>
                      <a:pt x="5168" y="14438"/>
                    </a:cubicBezTo>
                    <a:lnTo>
                      <a:pt x="5132" y="14427"/>
                    </a:lnTo>
                    <a:lnTo>
                      <a:pt x="5108" y="14367"/>
                    </a:lnTo>
                    <a:close/>
                    <a:moveTo>
                      <a:pt x="7132" y="14629"/>
                    </a:moveTo>
                    <a:cubicBezTo>
                      <a:pt x="7123" y="14629"/>
                      <a:pt x="7117" y="14631"/>
                      <a:pt x="7114" y="14635"/>
                    </a:cubicBezTo>
                    <a:lnTo>
                      <a:pt x="7114" y="14635"/>
                    </a:lnTo>
                    <a:cubicBezTo>
                      <a:pt x="7127" y="14632"/>
                      <a:pt x="7135" y="14629"/>
                      <a:pt x="7132" y="14629"/>
                    </a:cubicBezTo>
                    <a:close/>
                    <a:moveTo>
                      <a:pt x="5475" y="14693"/>
                    </a:moveTo>
                    <a:cubicBezTo>
                      <a:pt x="5434" y="14693"/>
                      <a:pt x="5425" y="14727"/>
                      <a:pt x="5453" y="14784"/>
                    </a:cubicBezTo>
                    <a:cubicBezTo>
                      <a:pt x="5477" y="14760"/>
                      <a:pt x="5513" y="14748"/>
                      <a:pt x="5513" y="14700"/>
                    </a:cubicBezTo>
                    <a:cubicBezTo>
                      <a:pt x="5498" y="14695"/>
                      <a:pt x="5485" y="14693"/>
                      <a:pt x="5475" y="14693"/>
                    </a:cubicBezTo>
                    <a:close/>
                    <a:moveTo>
                      <a:pt x="5709" y="14709"/>
                    </a:moveTo>
                    <a:cubicBezTo>
                      <a:pt x="5666" y="14709"/>
                      <a:pt x="5661" y="14786"/>
                      <a:pt x="5703" y="14808"/>
                    </a:cubicBezTo>
                    <a:lnTo>
                      <a:pt x="5703" y="14796"/>
                    </a:lnTo>
                    <a:cubicBezTo>
                      <a:pt x="5709" y="14798"/>
                      <a:pt x="5714" y="14799"/>
                      <a:pt x="5719" y="14799"/>
                    </a:cubicBezTo>
                    <a:cubicBezTo>
                      <a:pt x="5758" y="14799"/>
                      <a:pt x="5780" y="14723"/>
                      <a:pt x="5727" y="14712"/>
                    </a:cubicBezTo>
                    <a:cubicBezTo>
                      <a:pt x="5721" y="14710"/>
                      <a:pt x="5715" y="14709"/>
                      <a:pt x="5709" y="14709"/>
                    </a:cubicBezTo>
                    <a:close/>
                    <a:moveTo>
                      <a:pt x="8326" y="29"/>
                    </a:moveTo>
                    <a:cubicBezTo>
                      <a:pt x="8302" y="29"/>
                      <a:pt x="8279" y="36"/>
                      <a:pt x="8263" y="56"/>
                    </a:cubicBezTo>
                    <a:cubicBezTo>
                      <a:pt x="8250" y="73"/>
                      <a:pt x="8238" y="78"/>
                      <a:pt x="8227" y="78"/>
                    </a:cubicBezTo>
                    <a:cubicBezTo>
                      <a:pt x="8214" y="78"/>
                      <a:pt x="8201" y="72"/>
                      <a:pt x="8185" y="72"/>
                    </a:cubicBezTo>
                    <a:cubicBezTo>
                      <a:pt x="8176" y="72"/>
                      <a:pt x="8167" y="74"/>
                      <a:pt x="8156" y="80"/>
                    </a:cubicBezTo>
                    <a:cubicBezTo>
                      <a:pt x="8108" y="91"/>
                      <a:pt x="8085" y="151"/>
                      <a:pt x="8073" y="151"/>
                    </a:cubicBezTo>
                    <a:cubicBezTo>
                      <a:pt x="8061" y="151"/>
                      <a:pt x="8049" y="103"/>
                      <a:pt x="8037" y="91"/>
                    </a:cubicBezTo>
                    <a:cubicBezTo>
                      <a:pt x="7989" y="56"/>
                      <a:pt x="7942" y="32"/>
                      <a:pt x="7882" y="32"/>
                    </a:cubicBezTo>
                    <a:cubicBezTo>
                      <a:pt x="7799" y="32"/>
                      <a:pt x="7716" y="32"/>
                      <a:pt x="7632" y="44"/>
                    </a:cubicBezTo>
                    <a:cubicBezTo>
                      <a:pt x="7585" y="44"/>
                      <a:pt x="7573" y="80"/>
                      <a:pt x="7573" y="127"/>
                    </a:cubicBezTo>
                    <a:cubicBezTo>
                      <a:pt x="7510" y="190"/>
                      <a:pt x="7612" y="298"/>
                      <a:pt x="7679" y="298"/>
                    </a:cubicBezTo>
                    <a:cubicBezTo>
                      <a:pt x="7713" y="298"/>
                      <a:pt x="7738" y="270"/>
                      <a:pt x="7728" y="194"/>
                    </a:cubicBezTo>
                    <a:lnTo>
                      <a:pt x="7728" y="194"/>
                    </a:lnTo>
                    <a:cubicBezTo>
                      <a:pt x="7743" y="246"/>
                      <a:pt x="7919" y="249"/>
                      <a:pt x="7954" y="318"/>
                    </a:cubicBezTo>
                    <a:cubicBezTo>
                      <a:pt x="7967" y="344"/>
                      <a:pt x="7975" y="352"/>
                      <a:pt x="7982" y="352"/>
                    </a:cubicBezTo>
                    <a:cubicBezTo>
                      <a:pt x="7994" y="352"/>
                      <a:pt x="8002" y="325"/>
                      <a:pt x="8025" y="318"/>
                    </a:cubicBezTo>
                    <a:cubicBezTo>
                      <a:pt x="8043" y="312"/>
                      <a:pt x="8061" y="312"/>
                      <a:pt x="8079" y="312"/>
                    </a:cubicBezTo>
                    <a:cubicBezTo>
                      <a:pt x="8097" y="312"/>
                      <a:pt x="8114" y="312"/>
                      <a:pt x="8132" y="306"/>
                    </a:cubicBezTo>
                    <a:cubicBezTo>
                      <a:pt x="8181" y="300"/>
                      <a:pt x="8231" y="297"/>
                      <a:pt x="8280" y="297"/>
                    </a:cubicBezTo>
                    <a:cubicBezTo>
                      <a:pt x="8420" y="297"/>
                      <a:pt x="8559" y="321"/>
                      <a:pt x="8692" y="365"/>
                    </a:cubicBezTo>
                    <a:cubicBezTo>
                      <a:pt x="8765" y="380"/>
                      <a:pt x="8878" y="439"/>
                      <a:pt x="8966" y="439"/>
                    </a:cubicBezTo>
                    <a:cubicBezTo>
                      <a:pt x="9021" y="439"/>
                      <a:pt x="9066" y="415"/>
                      <a:pt x="9085" y="342"/>
                    </a:cubicBezTo>
                    <a:cubicBezTo>
                      <a:pt x="9085" y="332"/>
                      <a:pt x="9126" y="232"/>
                      <a:pt x="9140" y="232"/>
                    </a:cubicBezTo>
                    <a:cubicBezTo>
                      <a:pt x="9143" y="232"/>
                      <a:pt x="9144" y="236"/>
                      <a:pt x="9144" y="246"/>
                    </a:cubicBezTo>
                    <a:cubicBezTo>
                      <a:pt x="9156" y="294"/>
                      <a:pt x="9156" y="342"/>
                      <a:pt x="9144" y="389"/>
                    </a:cubicBezTo>
                    <a:cubicBezTo>
                      <a:pt x="9144" y="413"/>
                      <a:pt x="9109" y="651"/>
                      <a:pt x="9121" y="651"/>
                    </a:cubicBezTo>
                    <a:cubicBezTo>
                      <a:pt x="9132" y="651"/>
                      <a:pt x="9132" y="615"/>
                      <a:pt x="9156" y="615"/>
                    </a:cubicBezTo>
                    <a:cubicBezTo>
                      <a:pt x="9192" y="615"/>
                      <a:pt x="9216" y="615"/>
                      <a:pt x="9251" y="627"/>
                    </a:cubicBezTo>
                    <a:cubicBezTo>
                      <a:pt x="9299" y="639"/>
                      <a:pt x="9359" y="651"/>
                      <a:pt x="9347" y="723"/>
                    </a:cubicBezTo>
                    <a:cubicBezTo>
                      <a:pt x="9363" y="669"/>
                      <a:pt x="9384" y="661"/>
                      <a:pt x="9406" y="661"/>
                    </a:cubicBezTo>
                    <a:cubicBezTo>
                      <a:pt x="9415" y="661"/>
                      <a:pt x="9425" y="663"/>
                      <a:pt x="9435" y="663"/>
                    </a:cubicBezTo>
                    <a:cubicBezTo>
                      <a:pt x="9454" y="663"/>
                      <a:pt x="9472" y="657"/>
                      <a:pt x="9490" y="627"/>
                    </a:cubicBezTo>
                    <a:cubicBezTo>
                      <a:pt x="9506" y="587"/>
                      <a:pt x="9543" y="531"/>
                      <a:pt x="9573" y="531"/>
                    </a:cubicBezTo>
                    <a:cubicBezTo>
                      <a:pt x="9588" y="531"/>
                      <a:pt x="9601" y="545"/>
                      <a:pt x="9609" y="580"/>
                    </a:cubicBezTo>
                    <a:cubicBezTo>
                      <a:pt x="9632" y="627"/>
                      <a:pt x="9597" y="675"/>
                      <a:pt x="9621" y="723"/>
                    </a:cubicBezTo>
                    <a:cubicBezTo>
                      <a:pt x="9637" y="751"/>
                      <a:pt x="9652" y="763"/>
                      <a:pt x="9664" y="763"/>
                    </a:cubicBezTo>
                    <a:cubicBezTo>
                      <a:pt x="9679" y="763"/>
                      <a:pt x="9691" y="748"/>
                      <a:pt x="9704" y="723"/>
                    </a:cubicBezTo>
                    <a:cubicBezTo>
                      <a:pt x="9713" y="709"/>
                      <a:pt x="9721" y="704"/>
                      <a:pt x="9729" y="704"/>
                    </a:cubicBezTo>
                    <a:cubicBezTo>
                      <a:pt x="9741" y="704"/>
                      <a:pt x="9754" y="715"/>
                      <a:pt x="9775" y="723"/>
                    </a:cubicBezTo>
                    <a:cubicBezTo>
                      <a:pt x="9823" y="746"/>
                      <a:pt x="9775" y="758"/>
                      <a:pt x="9775" y="782"/>
                    </a:cubicBezTo>
                    <a:cubicBezTo>
                      <a:pt x="9775" y="815"/>
                      <a:pt x="9796" y="822"/>
                      <a:pt x="9826" y="822"/>
                    </a:cubicBezTo>
                    <a:cubicBezTo>
                      <a:pt x="9850" y="822"/>
                      <a:pt x="9880" y="817"/>
                      <a:pt x="9907" y="817"/>
                    </a:cubicBezTo>
                    <a:cubicBezTo>
                      <a:pt x="9944" y="817"/>
                      <a:pt x="9976" y="826"/>
                      <a:pt x="9990" y="865"/>
                    </a:cubicBezTo>
                    <a:cubicBezTo>
                      <a:pt x="9992" y="866"/>
                      <a:pt x="9996" y="866"/>
                      <a:pt x="9999" y="866"/>
                    </a:cubicBezTo>
                    <a:cubicBezTo>
                      <a:pt x="10044" y="866"/>
                      <a:pt x="10123" y="802"/>
                      <a:pt x="10149" y="802"/>
                    </a:cubicBezTo>
                    <a:cubicBezTo>
                      <a:pt x="10152" y="802"/>
                      <a:pt x="10155" y="803"/>
                      <a:pt x="10156" y="806"/>
                    </a:cubicBezTo>
                    <a:cubicBezTo>
                      <a:pt x="10168" y="842"/>
                      <a:pt x="10144" y="913"/>
                      <a:pt x="10168" y="913"/>
                    </a:cubicBezTo>
                    <a:cubicBezTo>
                      <a:pt x="10180" y="901"/>
                      <a:pt x="10204" y="842"/>
                      <a:pt x="10240" y="830"/>
                    </a:cubicBezTo>
                    <a:lnTo>
                      <a:pt x="10240" y="984"/>
                    </a:lnTo>
                    <a:cubicBezTo>
                      <a:pt x="10265" y="952"/>
                      <a:pt x="10298" y="931"/>
                      <a:pt x="10330" y="931"/>
                    </a:cubicBezTo>
                    <a:cubicBezTo>
                      <a:pt x="10358" y="931"/>
                      <a:pt x="10385" y="946"/>
                      <a:pt x="10406" y="984"/>
                    </a:cubicBezTo>
                    <a:cubicBezTo>
                      <a:pt x="10430" y="1020"/>
                      <a:pt x="10466" y="1056"/>
                      <a:pt x="10502" y="1068"/>
                    </a:cubicBezTo>
                    <a:cubicBezTo>
                      <a:pt x="10514" y="1068"/>
                      <a:pt x="10573" y="1068"/>
                      <a:pt x="10537" y="1044"/>
                    </a:cubicBezTo>
                    <a:lnTo>
                      <a:pt x="10537" y="1044"/>
                    </a:lnTo>
                    <a:lnTo>
                      <a:pt x="10621" y="1092"/>
                    </a:lnTo>
                    <a:cubicBezTo>
                      <a:pt x="10635" y="1099"/>
                      <a:pt x="10642" y="1102"/>
                      <a:pt x="10646" y="1102"/>
                    </a:cubicBezTo>
                    <a:cubicBezTo>
                      <a:pt x="10654" y="1102"/>
                      <a:pt x="10647" y="1088"/>
                      <a:pt x="10680" y="1080"/>
                    </a:cubicBezTo>
                    <a:cubicBezTo>
                      <a:pt x="10684" y="1077"/>
                      <a:pt x="10688" y="1076"/>
                      <a:pt x="10692" y="1076"/>
                    </a:cubicBezTo>
                    <a:cubicBezTo>
                      <a:pt x="10727" y="1076"/>
                      <a:pt x="10778" y="1164"/>
                      <a:pt x="10799" y="1175"/>
                    </a:cubicBezTo>
                    <a:cubicBezTo>
                      <a:pt x="10819" y="1195"/>
                      <a:pt x="10864" y="1240"/>
                      <a:pt x="10906" y="1240"/>
                    </a:cubicBezTo>
                    <a:cubicBezTo>
                      <a:pt x="10915" y="1240"/>
                      <a:pt x="10923" y="1238"/>
                      <a:pt x="10930" y="1234"/>
                    </a:cubicBezTo>
                    <a:cubicBezTo>
                      <a:pt x="10960" y="1227"/>
                      <a:pt x="10980" y="1187"/>
                      <a:pt x="10997" y="1187"/>
                    </a:cubicBezTo>
                    <a:cubicBezTo>
                      <a:pt x="11008" y="1187"/>
                      <a:pt x="11017" y="1202"/>
                      <a:pt x="11026" y="1246"/>
                    </a:cubicBezTo>
                    <a:cubicBezTo>
                      <a:pt x="11018" y="1293"/>
                      <a:pt x="11041" y="1345"/>
                      <a:pt x="11061" y="1345"/>
                    </a:cubicBezTo>
                    <a:cubicBezTo>
                      <a:pt x="11071" y="1345"/>
                      <a:pt x="11081" y="1331"/>
                      <a:pt x="11085" y="1294"/>
                    </a:cubicBezTo>
                    <a:cubicBezTo>
                      <a:pt x="11107" y="1255"/>
                      <a:pt x="11132" y="1237"/>
                      <a:pt x="11153" y="1237"/>
                    </a:cubicBezTo>
                    <a:cubicBezTo>
                      <a:pt x="11178" y="1237"/>
                      <a:pt x="11198" y="1261"/>
                      <a:pt x="11204" y="1306"/>
                    </a:cubicBezTo>
                    <a:cubicBezTo>
                      <a:pt x="11216" y="1354"/>
                      <a:pt x="11180" y="1413"/>
                      <a:pt x="11264" y="1413"/>
                    </a:cubicBezTo>
                    <a:cubicBezTo>
                      <a:pt x="11273" y="1413"/>
                      <a:pt x="11355" y="1393"/>
                      <a:pt x="11396" y="1393"/>
                    </a:cubicBezTo>
                    <a:cubicBezTo>
                      <a:pt x="11409" y="1393"/>
                      <a:pt x="11418" y="1395"/>
                      <a:pt x="11418" y="1401"/>
                    </a:cubicBezTo>
                    <a:cubicBezTo>
                      <a:pt x="11418" y="1413"/>
                      <a:pt x="11323" y="1425"/>
                      <a:pt x="11335" y="1473"/>
                    </a:cubicBezTo>
                    <a:cubicBezTo>
                      <a:pt x="11340" y="1488"/>
                      <a:pt x="11363" y="1492"/>
                      <a:pt x="11389" y="1492"/>
                    </a:cubicBezTo>
                    <a:cubicBezTo>
                      <a:pt x="11424" y="1492"/>
                      <a:pt x="11464" y="1485"/>
                      <a:pt x="11478" y="1485"/>
                    </a:cubicBezTo>
                    <a:cubicBezTo>
                      <a:pt x="11514" y="1508"/>
                      <a:pt x="11573" y="1532"/>
                      <a:pt x="11585" y="1580"/>
                    </a:cubicBezTo>
                    <a:cubicBezTo>
                      <a:pt x="11585" y="1627"/>
                      <a:pt x="11609" y="1663"/>
                      <a:pt x="11645" y="1687"/>
                    </a:cubicBezTo>
                    <a:cubicBezTo>
                      <a:pt x="11680" y="1723"/>
                      <a:pt x="11728" y="1758"/>
                      <a:pt x="11776" y="1770"/>
                    </a:cubicBezTo>
                    <a:cubicBezTo>
                      <a:pt x="11786" y="1772"/>
                      <a:pt x="11795" y="1773"/>
                      <a:pt x="11804" y="1773"/>
                    </a:cubicBezTo>
                    <a:cubicBezTo>
                      <a:pt x="11822" y="1773"/>
                      <a:pt x="11839" y="1770"/>
                      <a:pt x="11852" y="1770"/>
                    </a:cubicBezTo>
                    <a:cubicBezTo>
                      <a:pt x="11871" y="1770"/>
                      <a:pt x="11883" y="1776"/>
                      <a:pt x="11883" y="1806"/>
                    </a:cubicBezTo>
                    <a:cubicBezTo>
                      <a:pt x="11871" y="1877"/>
                      <a:pt x="11907" y="1937"/>
                      <a:pt x="11966" y="1961"/>
                    </a:cubicBezTo>
                    <a:cubicBezTo>
                      <a:pt x="11971" y="1962"/>
                      <a:pt x="11976" y="1963"/>
                      <a:pt x="11981" y="1963"/>
                    </a:cubicBezTo>
                    <a:cubicBezTo>
                      <a:pt x="12010" y="1963"/>
                      <a:pt x="12030" y="1938"/>
                      <a:pt x="12047" y="1911"/>
                    </a:cubicBezTo>
                    <a:lnTo>
                      <a:pt x="12047" y="1911"/>
                    </a:lnTo>
                    <a:cubicBezTo>
                      <a:pt x="12002" y="1999"/>
                      <a:pt x="12108" y="2057"/>
                      <a:pt x="12185" y="2057"/>
                    </a:cubicBezTo>
                    <a:cubicBezTo>
                      <a:pt x="12192" y="2057"/>
                      <a:pt x="12198" y="2057"/>
                      <a:pt x="12204" y="2056"/>
                    </a:cubicBezTo>
                    <a:cubicBezTo>
                      <a:pt x="12208" y="2055"/>
                      <a:pt x="12212" y="2054"/>
                      <a:pt x="12215" y="2054"/>
                    </a:cubicBezTo>
                    <a:cubicBezTo>
                      <a:pt x="12247" y="2054"/>
                      <a:pt x="12274" y="2097"/>
                      <a:pt x="12264" y="2139"/>
                    </a:cubicBezTo>
                    <a:cubicBezTo>
                      <a:pt x="12252" y="2163"/>
                      <a:pt x="12204" y="2151"/>
                      <a:pt x="12204" y="2187"/>
                    </a:cubicBezTo>
                    <a:cubicBezTo>
                      <a:pt x="12204" y="2208"/>
                      <a:pt x="12221" y="2213"/>
                      <a:pt x="12240" y="2213"/>
                    </a:cubicBezTo>
                    <a:cubicBezTo>
                      <a:pt x="12253" y="2213"/>
                      <a:pt x="12266" y="2211"/>
                      <a:pt x="12276" y="2211"/>
                    </a:cubicBezTo>
                    <a:cubicBezTo>
                      <a:pt x="12323" y="2223"/>
                      <a:pt x="12371" y="2270"/>
                      <a:pt x="12359" y="2318"/>
                    </a:cubicBezTo>
                    <a:cubicBezTo>
                      <a:pt x="12335" y="2348"/>
                      <a:pt x="12356" y="2354"/>
                      <a:pt x="12386" y="2354"/>
                    </a:cubicBezTo>
                    <a:cubicBezTo>
                      <a:pt x="12406" y="2354"/>
                      <a:pt x="12429" y="2351"/>
                      <a:pt x="12447" y="2351"/>
                    </a:cubicBezTo>
                    <a:cubicBezTo>
                      <a:pt x="12455" y="2351"/>
                      <a:pt x="12462" y="2352"/>
                      <a:pt x="12466" y="2354"/>
                    </a:cubicBezTo>
                    <a:cubicBezTo>
                      <a:pt x="12526" y="2389"/>
                      <a:pt x="12550" y="2461"/>
                      <a:pt x="12621" y="2473"/>
                    </a:cubicBezTo>
                    <a:cubicBezTo>
                      <a:pt x="12692" y="2485"/>
                      <a:pt x="12728" y="2544"/>
                      <a:pt x="12752" y="2592"/>
                    </a:cubicBezTo>
                    <a:cubicBezTo>
                      <a:pt x="12776" y="2639"/>
                      <a:pt x="12823" y="2758"/>
                      <a:pt x="12907" y="2758"/>
                    </a:cubicBezTo>
                    <a:cubicBezTo>
                      <a:pt x="12931" y="2758"/>
                      <a:pt x="12907" y="2842"/>
                      <a:pt x="12907" y="2866"/>
                    </a:cubicBezTo>
                    <a:cubicBezTo>
                      <a:pt x="12907" y="2889"/>
                      <a:pt x="12954" y="2878"/>
                      <a:pt x="12990" y="2913"/>
                    </a:cubicBezTo>
                    <a:cubicBezTo>
                      <a:pt x="13014" y="2949"/>
                      <a:pt x="13050" y="2985"/>
                      <a:pt x="13085" y="3020"/>
                    </a:cubicBezTo>
                    <a:cubicBezTo>
                      <a:pt x="13121" y="3056"/>
                      <a:pt x="13157" y="3009"/>
                      <a:pt x="13157" y="3080"/>
                    </a:cubicBezTo>
                    <a:cubicBezTo>
                      <a:pt x="13157" y="3136"/>
                      <a:pt x="13164" y="3236"/>
                      <a:pt x="13231" y="3236"/>
                    </a:cubicBezTo>
                    <a:cubicBezTo>
                      <a:pt x="13249" y="3236"/>
                      <a:pt x="13272" y="3229"/>
                      <a:pt x="13300" y="3211"/>
                    </a:cubicBezTo>
                    <a:lnTo>
                      <a:pt x="13300" y="3211"/>
                    </a:lnTo>
                    <a:cubicBezTo>
                      <a:pt x="13169" y="3306"/>
                      <a:pt x="13395" y="3520"/>
                      <a:pt x="13478" y="3532"/>
                    </a:cubicBezTo>
                    <a:cubicBezTo>
                      <a:pt x="13568" y="3555"/>
                      <a:pt x="13404" y="3725"/>
                      <a:pt x="13514" y="3725"/>
                    </a:cubicBezTo>
                    <a:cubicBezTo>
                      <a:pt x="13521" y="3725"/>
                      <a:pt x="13529" y="3724"/>
                      <a:pt x="13538" y="3723"/>
                    </a:cubicBezTo>
                    <a:cubicBezTo>
                      <a:pt x="13563" y="3723"/>
                      <a:pt x="13593" y="3716"/>
                      <a:pt x="13616" y="3716"/>
                    </a:cubicBezTo>
                    <a:cubicBezTo>
                      <a:pt x="13647" y="3716"/>
                      <a:pt x="13665" y="3728"/>
                      <a:pt x="13645" y="3782"/>
                    </a:cubicBezTo>
                    <a:cubicBezTo>
                      <a:pt x="13655" y="3793"/>
                      <a:pt x="13704" y="3869"/>
                      <a:pt x="13723" y="3878"/>
                    </a:cubicBezTo>
                    <a:lnTo>
                      <a:pt x="13723" y="3878"/>
                    </a:lnTo>
                    <a:cubicBezTo>
                      <a:pt x="13708" y="3879"/>
                      <a:pt x="13669" y="3884"/>
                      <a:pt x="13669" y="3913"/>
                    </a:cubicBezTo>
                    <a:cubicBezTo>
                      <a:pt x="13669" y="3949"/>
                      <a:pt x="13693" y="3961"/>
                      <a:pt x="13716" y="3985"/>
                    </a:cubicBezTo>
                    <a:cubicBezTo>
                      <a:pt x="13740" y="4044"/>
                      <a:pt x="13740" y="4140"/>
                      <a:pt x="13776" y="4187"/>
                    </a:cubicBezTo>
                    <a:cubicBezTo>
                      <a:pt x="13788" y="4104"/>
                      <a:pt x="13871" y="4044"/>
                      <a:pt x="13966" y="4044"/>
                    </a:cubicBezTo>
                    <a:cubicBezTo>
                      <a:pt x="14002" y="4104"/>
                      <a:pt x="13895" y="4116"/>
                      <a:pt x="13859" y="4128"/>
                    </a:cubicBezTo>
                    <a:cubicBezTo>
                      <a:pt x="13835" y="4140"/>
                      <a:pt x="13895" y="4211"/>
                      <a:pt x="13895" y="4235"/>
                    </a:cubicBezTo>
                    <a:cubicBezTo>
                      <a:pt x="13895" y="4271"/>
                      <a:pt x="13847" y="4342"/>
                      <a:pt x="13871" y="4354"/>
                    </a:cubicBezTo>
                    <a:cubicBezTo>
                      <a:pt x="13881" y="4354"/>
                      <a:pt x="13896" y="4352"/>
                      <a:pt x="13911" y="4352"/>
                    </a:cubicBezTo>
                    <a:cubicBezTo>
                      <a:pt x="13933" y="4352"/>
                      <a:pt x="13954" y="4356"/>
                      <a:pt x="13954" y="4378"/>
                    </a:cubicBezTo>
                    <a:cubicBezTo>
                      <a:pt x="13954" y="4449"/>
                      <a:pt x="13931" y="4509"/>
                      <a:pt x="13954" y="4568"/>
                    </a:cubicBezTo>
                    <a:cubicBezTo>
                      <a:pt x="13957" y="4562"/>
                      <a:pt x="13960" y="4560"/>
                      <a:pt x="13964" y="4560"/>
                    </a:cubicBezTo>
                    <a:cubicBezTo>
                      <a:pt x="14001" y="4560"/>
                      <a:pt x="14100" y="4785"/>
                      <a:pt x="14121" y="4806"/>
                    </a:cubicBezTo>
                    <a:cubicBezTo>
                      <a:pt x="14123" y="4809"/>
                      <a:pt x="14125" y="4811"/>
                      <a:pt x="14128" y="4811"/>
                    </a:cubicBezTo>
                    <a:cubicBezTo>
                      <a:pt x="14145" y="4811"/>
                      <a:pt x="14185" y="4766"/>
                      <a:pt x="14222" y="4766"/>
                    </a:cubicBezTo>
                    <a:cubicBezTo>
                      <a:pt x="14228" y="4766"/>
                      <a:pt x="14234" y="4768"/>
                      <a:pt x="14240" y="4771"/>
                    </a:cubicBezTo>
                    <a:cubicBezTo>
                      <a:pt x="14276" y="4783"/>
                      <a:pt x="14169" y="4854"/>
                      <a:pt x="14145" y="4866"/>
                    </a:cubicBezTo>
                    <a:cubicBezTo>
                      <a:pt x="14157" y="4862"/>
                      <a:pt x="14171" y="4859"/>
                      <a:pt x="14185" y="4859"/>
                    </a:cubicBezTo>
                    <a:cubicBezTo>
                      <a:pt x="14211" y="4859"/>
                      <a:pt x="14232" y="4870"/>
                      <a:pt x="14216" y="4902"/>
                    </a:cubicBezTo>
                    <a:cubicBezTo>
                      <a:pt x="14204" y="4937"/>
                      <a:pt x="14145" y="4937"/>
                      <a:pt x="14133" y="4973"/>
                    </a:cubicBezTo>
                    <a:cubicBezTo>
                      <a:pt x="14133" y="5009"/>
                      <a:pt x="14264" y="4973"/>
                      <a:pt x="14264" y="5033"/>
                    </a:cubicBezTo>
                    <a:cubicBezTo>
                      <a:pt x="14264" y="5043"/>
                      <a:pt x="14205" y="5143"/>
                      <a:pt x="14230" y="5143"/>
                    </a:cubicBezTo>
                    <a:cubicBezTo>
                      <a:pt x="14233" y="5143"/>
                      <a:pt x="14236" y="5142"/>
                      <a:pt x="14240" y="5140"/>
                    </a:cubicBezTo>
                    <a:cubicBezTo>
                      <a:pt x="14276" y="5131"/>
                      <a:pt x="14278" y="5108"/>
                      <a:pt x="14293" y="5108"/>
                    </a:cubicBezTo>
                    <a:cubicBezTo>
                      <a:pt x="14297" y="5108"/>
                      <a:pt x="14303" y="5110"/>
                      <a:pt x="14312" y="5116"/>
                    </a:cubicBezTo>
                    <a:cubicBezTo>
                      <a:pt x="14324" y="5128"/>
                      <a:pt x="14324" y="5152"/>
                      <a:pt x="14324" y="5164"/>
                    </a:cubicBezTo>
                    <a:cubicBezTo>
                      <a:pt x="14300" y="5199"/>
                      <a:pt x="14204" y="5199"/>
                      <a:pt x="14216" y="5235"/>
                    </a:cubicBezTo>
                    <a:cubicBezTo>
                      <a:pt x="14216" y="5283"/>
                      <a:pt x="14228" y="5306"/>
                      <a:pt x="14252" y="5342"/>
                    </a:cubicBezTo>
                    <a:cubicBezTo>
                      <a:pt x="14264" y="5354"/>
                      <a:pt x="14300" y="5354"/>
                      <a:pt x="14300" y="5354"/>
                    </a:cubicBezTo>
                    <a:cubicBezTo>
                      <a:pt x="14324" y="5414"/>
                      <a:pt x="14335" y="5473"/>
                      <a:pt x="14359" y="5533"/>
                    </a:cubicBezTo>
                    <a:cubicBezTo>
                      <a:pt x="14371" y="5555"/>
                      <a:pt x="14387" y="5570"/>
                      <a:pt x="14403" y="5570"/>
                    </a:cubicBezTo>
                    <a:cubicBezTo>
                      <a:pt x="14420" y="5570"/>
                      <a:pt x="14436" y="5552"/>
                      <a:pt x="14443" y="5509"/>
                    </a:cubicBezTo>
                    <a:lnTo>
                      <a:pt x="14443" y="5509"/>
                    </a:lnTo>
                    <a:cubicBezTo>
                      <a:pt x="14466" y="5568"/>
                      <a:pt x="14466" y="5628"/>
                      <a:pt x="14431" y="5676"/>
                    </a:cubicBezTo>
                    <a:cubicBezTo>
                      <a:pt x="14395" y="5723"/>
                      <a:pt x="14347" y="5783"/>
                      <a:pt x="14407" y="5818"/>
                    </a:cubicBezTo>
                    <a:cubicBezTo>
                      <a:pt x="14455" y="5854"/>
                      <a:pt x="14466" y="5854"/>
                      <a:pt x="14490" y="5902"/>
                    </a:cubicBezTo>
                    <a:cubicBezTo>
                      <a:pt x="14490" y="5926"/>
                      <a:pt x="14490" y="5949"/>
                      <a:pt x="14502" y="5973"/>
                    </a:cubicBezTo>
                    <a:cubicBezTo>
                      <a:pt x="14510" y="5973"/>
                      <a:pt x="14523" y="5968"/>
                      <a:pt x="14535" y="5968"/>
                    </a:cubicBezTo>
                    <a:cubicBezTo>
                      <a:pt x="14540" y="5968"/>
                      <a:pt x="14546" y="5969"/>
                      <a:pt x="14550" y="5973"/>
                    </a:cubicBezTo>
                    <a:cubicBezTo>
                      <a:pt x="14585" y="6021"/>
                      <a:pt x="14585" y="6092"/>
                      <a:pt x="14609" y="6140"/>
                    </a:cubicBezTo>
                    <a:cubicBezTo>
                      <a:pt x="14633" y="6187"/>
                      <a:pt x="14681" y="6223"/>
                      <a:pt x="14633" y="6271"/>
                    </a:cubicBezTo>
                    <a:cubicBezTo>
                      <a:pt x="14597" y="6330"/>
                      <a:pt x="14609" y="6390"/>
                      <a:pt x="14657" y="6438"/>
                    </a:cubicBezTo>
                    <a:cubicBezTo>
                      <a:pt x="14661" y="6440"/>
                      <a:pt x="14665" y="6441"/>
                      <a:pt x="14668" y="6441"/>
                    </a:cubicBezTo>
                    <a:cubicBezTo>
                      <a:pt x="14698" y="6441"/>
                      <a:pt x="14716" y="6365"/>
                      <a:pt x="14716" y="6354"/>
                    </a:cubicBezTo>
                    <a:cubicBezTo>
                      <a:pt x="14728" y="6390"/>
                      <a:pt x="14728" y="6426"/>
                      <a:pt x="14716" y="6461"/>
                    </a:cubicBezTo>
                    <a:cubicBezTo>
                      <a:pt x="14693" y="6497"/>
                      <a:pt x="14657" y="6521"/>
                      <a:pt x="14657" y="6568"/>
                    </a:cubicBezTo>
                    <a:cubicBezTo>
                      <a:pt x="14645" y="6628"/>
                      <a:pt x="14716" y="6640"/>
                      <a:pt x="14693" y="6699"/>
                    </a:cubicBezTo>
                    <a:cubicBezTo>
                      <a:pt x="14681" y="6735"/>
                      <a:pt x="14562" y="6807"/>
                      <a:pt x="14645" y="6819"/>
                    </a:cubicBezTo>
                    <a:cubicBezTo>
                      <a:pt x="14705" y="6819"/>
                      <a:pt x="14800" y="6819"/>
                      <a:pt x="14740" y="6890"/>
                    </a:cubicBezTo>
                    <a:cubicBezTo>
                      <a:pt x="14705" y="6938"/>
                      <a:pt x="14669" y="6938"/>
                      <a:pt x="14645" y="6997"/>
                    </a:cubicBezTo>
                    <a:cubicBezTo>
                      <a:pt x="14645" y="7009"/>
                      <a:pt x="14621" y="7140"/>
                      <a:pt x="14669" y="7140"/>
                    </a:cubicBezTo>
                    <a:cubicBezTo>
                      <a:pt x="14689" y="7140"/>
                      <a:pt x="14729" y="7124"/>
                      <a:pt x="14757" y="7124"/>
                    </a:cubicBezTo>
                    <a:cubicBezTo>
                      <a:pt x="14778" y="7124"/>
                      <a:pt x="14793" y="7133"/>
                      <a:pt x="14788" y="7164"/>
                    </a:cubicBezTo>
                    <a:cubicBezTo>
                      <a:pt x="14782" y="7202"/>
                      <a:pt x="14765" y="7210"/>
                      <a:pt x="14743" y="7210"/>
                    </a:cubicBezTo>
                    <a:cubicBezTo>
                      <a:pt x="14727" y="7210"/>
                      <a:pt x="14709" y="7205"/>
                      <a:pt x="14693" y="7205"/>
                    </a:cubicBezTo>
                    <a:cubicBezTo>
                      <a:pt x="14684" y="7205"/>
                      <a:pt x="14676" y="7207"/>
                      <a:pt x="14669" y="7211"/>
                    </a:cubicBezTo>
                    <a:cubicBezTo>
                      <a:pt x="14705" y="7223"/>
                      <a:pt x="14740" y="7247"/>
                      <a:pt x="14776" y="7271"/>
                    </a:cubicBezTo>
                    <a:cubicBezTo>
                      <a:pt x="14812" y="7307"/>
                      <a:pt x="14788" y="7307"/>
                      <a:pt x="14752" y="7330"/>
                    </a:cubicBezTo>
                    <a:cubicBezTo>
                      <a:pt x="14705" y="7378"/>
                      <a:pt x="14681" y="7461"/>
                      <a:pt x="14693" y="7533"/>
                    </a:cubicBezTo>
                    <a:cubicBezTo>
                      <a:pt x="14701" y="7550"/>
                      <a:pt x="14730" y="7555"/>
                      <a:pt x="14762" y="7555"/>
                    </a:cubicBezTo>
                    <a:cubicBezTo>
                      <a:pt x="14797" y="7555"/>
                      <a:pt x="14837" y="7550"/>
                      <a:pt x="14861" y="7550"/>
                    </a:cubicBezTo>
                    <a:cubicBezTo>
                      <a:pt x="14875" y="7550"/>
                      <a:pt x="14883" y="7551"/>
                      <a:pt x="14883" y="7557"/>
                    </a:cubicBezTo>
                    <a:cubicBezTo>
                      <a:pt x="14883" y="7581"/>
                      <a:pt x="14824" y="7592"/>
                      <a:pt x="14800" y="7616"/>
                    </a:cubicBezTo>
                    <a:cubicBezTo>
                      <a:pt x="14776" y="7640"/>
                      <a:pt x="14752" y="7676"/>
                      <a:pt x="14740" y="7723"/>
                    </a:cubicBezTo>
                    <a:cubicBezTo>
                      <a:pt x="14728" y="7771"/>
                      <a:pt x="14621" y="7866"/>
                      <a:pt x="14645" y="7902"/>
                    </a:cubicBezTo>
                    <a:cubicBezTo>
                      <a:pt x="14657" y="7938"/>
                      <a:pt x="14740" y="7962"/>
                      <a:pt x="14705" y="7973"/>
                    </a:cubicBezTo>
                    <a:cubicBezTo>
                      <a:pt x="14669" y="7997"/>
                      <a:pt x="14645" y="7985"/>
                      <a:pt x="14645" y="8021"/>
                    </a:cubicBezTo>
                    <a:cubicBezTo>
                      <a:pt x="14633" y="8104"/>
                      <a:pt x="14764" y="8152"/>
                      <a:pt x="14776" y="8235"/>
                    </a:cubicBezTo>
                    <a:cubicBezTo>
                      <a:pt x="14776" y="8319"/>
                      <a:pt x="14609" y="8343"/>
                      <a:pt x="14597" y="8402"/>
                    </a:cubicBezTo>
                    <a:cubicBezTo>
                      <a:pt x="14597" y="8409"/>
                      <a:pt x="14604" y="8412"/>
                      <a:pt x="14614" y="8412"/>
                    </a:cubicBezTo>
                    <a:cubicBezTo>
                      <a:pt x="14633" y="8412"/>
                      <a:pt x="14664" y="8400"/>
                      <a:pt x="14668" y="8392"/>
                    </a:cubicBezTo>
                    <a:lnTo>
                      <a:pt x="14668" y="8392"/>
                    </a:lnTo>
                    <a:cubicBezTo>
                      <a:pt x="14655" y="8438"/>
                      <a:pt x="14585" y="8438"/>
                      <a:pt x="14585" y="8473"/>
                    </a:cubicBezTo>
                    <a:cubicBezTo>
                      <a:pt x="14585" y="8533"/>
                      <a:pt x="14597" y="8581"/>
                      <a:pt x="14597" y="8640"/>
                    </a:cubicBezTo>
                    <a:cubicBezTo>
                      <a:pt x="14597" y="8633"/>
                      <a:pt x="14597" y="8630"/>
                      <a:pt x="14597" y="8630"/>
                    </a:cubicBezTo>
                    <a:cubicBezTo>
                      <a:pt x="14598" y="8630"/>
                      <a:pt x="14600" y="8680"/>
                      <a:pt x="14609" y="8700"/>
                    </a:cubicBezTo>
                    <a:cubicBezTo>
                      <a:pt x="14621" y="8724"/>
                      <a:pt x="14621" y="8759"/>
                      <a:pt x="14597" y="8783"/>
                    </a:cubicBezTo>
                    <a:cubicBezTo>
                      <a:pt x="14562" y="8843"/>
                      <a:pt x="14550" y="8902"/>
                      <a:pt x="14574" y="8974"/>
                    </a:cubicBezTo>
                    <a:cubicBezTo>
                      <a:pt x="14574" y="8996"/>
                      <a:pt x="14647" y="9082"/>
                      <a:pt x="14616" y="9082"/>
                    </a:cubicBezTo>
                    <a:cubicBezTo>
                      <a:pt x="14614" y="9082"/>
                      <a:pt x="14612" y="9081"/>
                      <a:pt x="14609" y="9081"/>
                    </a:cubicBezTo>
                    <a:cubicBezTo>
                      <a:pt x="14577" y="9076"/>
                      <a:pt x="14545" y="9070"/>
                      <a:pt x="14521" y="9070"/>
                    </a:cubicBezTo>
                    <a:cubicBezTo>
                      <a:pt x="14483" y="9070"/>
                      <a:pt x="14465" y="9086"/>
                      <a:pt x="14502" y="9152"/>
                    </a:cubicBezTo>
                    <a:cubicBezTo>
                      <a:pt x="14515" y="9174"/>
                      <a:pt x="14539" y="9200"/>
                      <a:pt x="14560" y="9228"/>
                    </a:cubicBezTo>
                    <a:lnTo>
                      <a:pt x="14560" y="9228"/>
                    </a:lnTo>
                    <a:cubicBezTo>
                      <a:pt x="14541" y="9205"/>
                      <a:pt x="14507" y="9188"/>
                      <a:pt x="14490" y="9188"/>
                    </a:cubicBezTo>
                    <a:cubicBezTo>
                      <a:pt x="14478" y="9224"/>
                      <a:pt x="14466" y="9271"/>
                      <a:pt x="14514" y="9283"/>
                    </a:cubicBezTo>
                    <a:cubicBezTo>
                      <a:pt x="14538" y="9271"/>
                      <a:pt x="14550" y="9271"/>
                      <a:pt x="14574" y="9259"/>
                    </a:cubicBezTo>
                    <a:cubicBezTo>
                      <a:pt x="14574" y="9252"/>
                      <a:pt x="14571" y="9244"/>
                      <a:pt x="14566" y="9236"/>
                    </a:cubicBezTo>
                    <a:lnTo>
                      <a:pt x="14566" y="9236"/>
                    </a:lnTo>
                    <a:cubicBezTo>
                      <a:pt x="14599" y="9282"/>
                      <a:pt x="14619" y="9331"/>
                      <a:pt x="14562" y="9366"/>
                    </a:cubicBezTo>
                    <a:cubicBezTo>
                      <a:pt x="14514" y="9390"/>
                      <a:pt x="14443" y="9402"/>
                      <a:pt x="14407" y="9450"/>
                    </a:cubicBezTo>
                    <a:cubicBezTo>
                      <a:pt x="14383" y="9497"/>
                      <a:pt x="14419" y="9521"/>
                      <a:pt x="14407" y="9557"/>
                    </a:cubicBezTo>
                    <a:cubicBezTo>
                      <a:pt x="14395" y="9593"/>
                      <a:pt x="14324" y="9593"/>
                      <a:pt x="14312" y="9640"/>
                    </a:cubicBezTo>
                    <a:cubicBezTo>
                      <a:pt x="14312" y="9640"/>
                      <a:pt x="14347" y="9664"/>
                      <a:pt x="14359" y="9676"/>
                    </a:cubicBezTo>
                    <a:cubicBezTo>
                      <a:pt x="14394" y="9758"/>
                      <a:pt x="14233" y="9759"/>
                      <a:pt x="14206" y="9794"/>
                    </a:cubicBezTo>
                    <a:lnTo>
                      <a:pt x="14206" y="9794"/>
                    </a:lnTo>
                    <a:cubicBezTo>
                      <a:pt x="14208" y="9791"/>
                      <a:pt x="14214" y="9790"/>
                      <a:pt x="14222" y="9790"/>
                    </a:cubicBezTo>
                    <a:cubicBezTo>
                      <a:pt x="14271" y="9790"/>
                      <a:pt x="14400" y="9840"/>
                      <a:pt x="14300" y="9890"/>
                    </a:cubicBezTo>
                    <a:cubicBezTo>
                      <a:pt x="14240" y="9926"/>
                      <a:pt x="14240" y="9914"/>
                      <a:pt x="14216" y="9986"/>
                    </a:cubicBezTo>
                    <a:cubicBezTo>
                      <a:pt x="14199" y="9997"/>
                      <a:pt x="14187" y="10003"/>
                      <a:pt x="14173" y="10003"/>
                    </a:cubicBezTo>
                    <a:cubicBezTo>
                      <a:pt x="14164" y="10003"/>
                      <a:pt x="14155" y="10001"/>
                      <a:pt x="14142" y="9995"/>
                    </a:cubicBezTo>
                    <a:lnTo>
                      <a:pt x="14142" y="9995"/>
                    </a:lnTo>
                    <a:cubicBezTo>
                      <a:pt x="14233" y="10050"/>
                      <a:pt x="14092" y="10179"/>
                      <a:pt x="14193" y="10224"/>
                    </a:cubicBezTo>
                    <a:cubicBezTo>
                      <a:pt x="14187" y="10222"/>
                      <a:pt x="14181" y="10221"/>
                      <a:pt x="14176" y="10221"/>
                    </a:cubicBezTo>
                    <a:cubicBezTo>
                      <a:pt x="14115" y="10221"/>
                      <a:pt x="14084" y="10334"/>
                      <a:pt x="14074" y="10367"/>
                    </a:cubicBezTo>
                    <a:cubicBezTo>
                      <a:pt x="14062" y="10390"/>
                      <a:pt x="14062" y="10426"/>
                      <a:pt x="14062" y="10462"/>
                    </a:cubicBezTo>
                    <a:cubicBezTo>
                      <a:pt x="14062" y="10462"/>
                      <a:pt x="14121" y="10521"/>
                      <a:pt x="14109" y="10521"/>
                    </a:cubicBezTo>
                    <a:cubicBezTo>
                      <a:pt x="14062" y="10521"/>
                      <a:pt x="13990" y="10474"/>
                      <a:pt x="13954" y="10462"/>
                    </a:cubicBezTo>
                    <a:lnTo>
                      <a:pt x="13954" y="10462"/>
                    </a:lnTo>
                    <a:cubicBezTo>
                      <a:pt x="13978" y="10498"/>
                      <a:pt x="13978" y="10545"/>
                      <a:pt x="14014" y="10569"/>
                    </a:cubicBezTo>
                    <a:cubicBezTo>
                      <a:pt x="14062" y="10605"/>
                      <a:pt x="14133" y="10640"/>
                      <a:pt x="14097" y="10700"/>
                    </a:cubicBezTo>
                    <a:cubicBezTo>
                      <a:pt x="14075" y="10689"/>
                      <a:pt x="13992" y="10627"/>
                      <a:pt x="13961" y="10627"/>
                    </a:cubicBezTo>
                    <a:cubicBezTo>
                      <a:pt x="13958" y="10627"/>
                      <a:pt x="13956" y="10628"/>
                      <a:pt x="13954" y="10629"/>
                    </a:cubicBezTo>
                    <a:cubicBezTo>
                      <a:pt x="13919" y="10640"/>
                      <a:pt x="13954" y="10712"/>
                      <a:pt x="13978" y="10724"/>
                    </a:cubicBezTo>
                    <a:cubicBezTo>
                      <a:pt x="13966" y="10759"/>
                      <a:pt x="13943" y="10783"/>
                      <a:pt x="13919" y="10795"/>
                    </a:cubicBezTo>
                    <a:cubicBezTo>
                      <a:pt x="13895" y="10807"/>
                      <a:pt x="13847" y="10807"/>
                      <a:pt x="13835" y="10831"/>
                    </a:cubicBezTo>
                    <a:cubicBezTo>
                      <a:pt x="13823" y="10855"/>
                      <a:pt x="13907" y="10926"/>
                      <a:pt x="13895" y="10938"/>
                    </a:cubicBezTo>
                    <a:cubicBezTo>
                      <a:pt x="13886" y="10947"/>
                      <a:pt x="13876" y="10949"/>
                      <a:pt x="13865" y="10949"/>
                    </a:cubicBezTo>
                    <a:cubicBezTo>
                      <a:pt x="13854" y="10949"/>
                      <a:pt x="13843" y="10946"/>
                      <a:pt x="13835" y="10946"/>
                    </a:cubicBezTo>
                    <a:cubicBezTo>
                      <a:pt x="13830" y="10946"/>
                      <a:pt x="13826" y="10947"/>
                      <a:pt x="13823" y="10950"/>
                    </a:cubicBezTo>
                    <a:cubicBezTo>
                      <a:pt x="13812" y="10962"/>
                      <a:pt x="13788" y="10986"/>
                      <a:pt x="13776" y="10998"/>
                    </a:cubicBezTo>
                    <a:cubicBezTo>
                      <a:pt x="13740" y="11045"/>
                      <a:pt x="13752" y="11093"/>
                      <a:pt x="13728" y="11152"/>
                    </a:cubicBezTo>
                    <a:cubicBezTo>
                      <a:pt x="13704" y="11200"/>
                      <a:pt x="13645" y="11176"/>
                      <a:pt x="13645" y="11224"/>
                    </a:cubicBezTo>
                    <a:cubicBezTo>
                      <a:pt x="13645" y="11248"/>
                      <a:pt x="13657" y="11271"/>
                      <a:pt x="13681" y="11295"/>
                    </a:cubicBezTo>
                    <a:cubicBezTo>
                      <a:pt x="13641" y="11269"/>
                      <a:pt x="13617" y="11250"/>
                      <a:pt x="13594" y="11250"/>
                    </a:cubicBezTo>
                    <a:cubicBezTo>
                      <a:pt x="13576" y="11250"/>
                      <a:pt x="13559" y="11263"/>
                      <a:pt x="13538" y="11295"/>
                    </a:cubicBezTo>
                    <a:lnTo>
                      <a:pt x="13573" y="11319"/>
                    </a:lnTo>
                    <a:cubicBezTo>
                      <a:pt x="13550" y="11355"/>
                      <a:pt x="13431" y="11486"/>
                      <a:pt x="13454" y="11533"/>
                    </a:cubicBezTo>
                    <a:cubicBezTo>
                      <a:pt x="13454" y="11533"/>
                      <a:pt x="13573" y="11569"/>
                      <a:pt x="13538" y="11593"/>
                    </a:cubicBezTo>
                    <a:cubicBezTo>
                      <a:pt x="13502" y="11617"/>
                      <a:pt x="13442" y="11617"/>
                      <a:pt x="13407" y="11629"/>
                    </a:cubicBezTo>
                    <a:cubicBezTo>
                      <a:pt x="13312" y="11676"/>
                      <a:pt x="13240" y="11748"/>
                      <a:pt x="13181" y="11831"/>
                    </a:cubicBezTo>
                    <a:cubicBezTo>
                      <a:pt x="13157" y="11879"/>
                      <a:pt x="13181" y="11938"/>
                      <a:pt x="13145" y="11986"/>
                    </a:cubicBezTo>
                    <a:cubicBezTo>
                      <a:pt x="13109" y="12057"/>
                      <a:pt x="13133" y="12069"/>
                      <a:pt x="13169" y="12141"/>
                    </a:cubicBezTo>
                    <a:cubicBezTo>
                      <a:pt x="13163" y="12130"/>
                      <a:pt x="13122" y="12122"/>
                      <a:pt x="13081" y="12122"/>
                    </a:cubicBezTo>
                    <a:cubicBezTo>
                      <a:pt x="13028" y="12122"/>
                      <a:pt x="12975" y="12136"/>
                      <a:pt x="13002" y="12176"/>
                    </a:cubicBezTo>
                    <a:cubicBezTo>
                      <a:pt x="13026" y="12212"/>
                      <a:pt x="13192" y="12176"/>
                      <a:pt x="13228" y="12224"/>
                    </a:cubicBezTo>
                    <a:lnTo>
                      <a:pt x="13073" y="12236"/>
                    </a:lnTo>
                    <a:cubicBezTo>
                      <a:pt x="13061" y="12238"/>
                      <a:pt x="13048" y="12239"/>
                      <a:pt x="13035" y="12239"/>
                    </a:cubicBezTo>
                    <a:cubicBezTo>
                      <a:pt x="12977" y="12239"/>
                      <a:pt x="12920" y="12218"/>
                      <a:pt x="12871" y="12188"/>
                    </a:cubicBezTo>
                    <a:lnTo>
                      <a:pt x="12871" y="12188"/>
                    </a:lnTo>
                    <a:cubicBezTo>
                      <a:pt x="12954" y="12272"/>
                      <a:pt x="12847" y="12307"/>
                      <a:pt x="12847" y="12391"/>
                    </a:cubicBezTo>
                    <a:cubicBezTo>
                      <a:pt x="12826" y="12412"/>
                      <a:pt x="12815" y="12421"/>
                      <a:pt x="12804" y="12421"/>
                    </a:cubicBezTo>
                    <a:cubicBezTo>
                      <a:pt x="12790" y="12421"/>
                      <a:pt x="12779" y="12405"/>
                      <a:pt x="12752" y="12379"/>
                    </a:cubicBezTo>
                    <a:cubicBezTo>
                      <a:pt x="12737" y="12360"/>
                      <a:pt x="12725" y="12354"/>
                      <a:pt x="12714" y="12354"/>
                    </a:cubicBezTo>
                    <a:cubicBezTo>
                      <a:pt x="12695" y="12354"/>
                      <a:pt x="12681" y="12372"/>
                      <a:pt x="12668" y="12372"/>
                    </a:cubicBezTo>
                    <a:cubicBezTo>
                      <a:pt x="12664" y="12372"/>
                      <a:pt x="12660" y="12370"/>
                      <a:pt x="12657" y="12367"/>
                    </a:cubicBezTo>
                    <a:lnTo>
                      <a:pt x="12657" y="12367"/>
                    </a:lnTo>
                    <a:lnTo>
                      <a:pt x="12800" y="12510"/>
                    </a:lnTo>
                    <a:cubicBezTo>
                      <a:pt x="12792" y="12519"/>
                      <a:pt x="12781" y="12523"/>
                      <a:pt x="12767" y="12523"/>
                    </a:cubicBezTo>
                    <a:cubicBezTo>
                      <a:pt x="12716" y="12523"/>
                      <a:pt x="12634" y="12473"/>
                      <a:pt x="12622" y="12473"/>
                    </a:cubicBezTo>
                    <a:cubicBezTo>
                      <a:pt x="12621" y="12473"/>
                      <a:pt x="12621" y="12473"/>
                      <a:pt x="12621" y="12474"/>
                    </a:cubicBezTo>
                    <a:cubicBezTo>
                      <a:pt x="12621" y="12520"/>
                      <a:pt x="12654" y="12641"/>
                      <a:pt x="12583" y="12641"/>
                    </a:cubicBezTo>
                    <a:cubicBezTo>
                      <a:pt x="12580" y="12641"/>
                      <a:pt x="12577" y="12641"/>
                      <a:pt x="12573" y="12641"/>
                    </a:cubicBezTo>
                    <a:cubicBezTo>
                      <a:pt x="12502" y="12641"/>
                      <a:pt x="12311" y="12676"/>
                      <a:pt x="12359" y="12784"/>
                    </a:cubicBezTo>
                    <a:cubicBezTo>
                      <a:pt x="12383" y="12831"/>
                      <a:pt x="12264" y="12855"/>
                      <a:pt x="12276" y="12914"/>
                    </a:cubicBezTo>
                    <a:cubicBezTo>
                      <a:pt x="12280" y="12951"/>
                      <a:pt x="12270" y="12963"/>
                      <a:pt x="12254" y="12963"/>
                    </a:cubicBezTo>
                    <a:cubicBezTo>
                      <a:pt x="12224" y="12963"/>
                      <a:pt x="12173" y="12925"/>
                      <a:pt x="12141" y="12925"/>
                    </a:cubicBezTo>
                    <a:cubicBezTo>
                      <a:pt x="12138" y="12925"/>
                      <a:pt x="12135" y="12926"/>
                      <a:pt x="12133" y="12926"/>
                    </a:cubicBezTo>
                    <a:cubicBezTo>
                      <a:pt x="12097" y="12938"/>
                      <a:pt x="12121" y="13010"/>
                      <a:pt x="12085" y="13045"/>
                    </a:cubicBezTo>
                    <a:cubicBezTo>
                      <a:pt x="12075" y="13052"/>
                      <a:pt x="12066" y="13055"/>
                      <a:pt x="12058" y="13055"/>
                    </a:cubicBezTo>
                    <a:cubicBezTo>
                      <a:pt x="12037" y="13055"/>
                      <a:pt x="12022" y="13035"/>
                      <a:pt x="12014" y="13010"/>
                    </a:cubicBezTo>
                    <a:cubicBezTo>
                      <a:pt x="12009" y="12999"/>
                      <a:pt x="12003" y="12995"/>
                      <a:pt x="11997" y="12995"/>
                    </a:cubicBezTo>
                    <a:cubicBezTo>
                      <a:pt x="11976" y="12995"/>
                      <a:pt x="11954" y="13048"/>
                      <a:pt x="11954" y="13057"/>
                    </a:cubicBezTo>
                    <a:cubicBezTo>
                      <a:pt x="11954" y="13093"/>
                      <a:pt x="11930" y="13081"/>
                      <a:pt x="11907" y="13093"/>
                    </a:cubicBezTo>
                    <a:cubicBezTo>
                      <a:pt x="11848" y="13103"/>
                      <a:pt x="11982" y="13233"/>
                      <a:pt x="11946" y="13233"/>
                    </a:cubicBezTo>
                    <a:cubicBezTo>
                      <a:pt x="11938" y="13233"/>
                      <a:pt x="11922" y="13227"/>
                      <a:pt x="11895" y="13212"/>
                    </a:cubicBezTo>
                    <a:cubicBezTo>
                      <a:pt x="11878" y="13199"/>
                      <a:pt x="11859" y="13193"/>
                      <a:pt x="11841" y="13193"/>
                    </a:cubicBezTo>
                    <a:cubicBezTo>
                      <a:pt x="11791" y="13193"/>
                      <a:pt x="11743" y="13235"/>
                      <a:pt x="11752" y="13295"/>
                    </a:cubicBezTo>
                    <a:cubicBezTo>
                      <a:pt x="11752" y="13357"/>
                      <a:pt x="11742" y="13398"/>
                      <a:pt x="11707" y="13398"/>
                    </a:cubicBezTo>
                    <a:cubicBezTo>
                      <a:pt x="11687" y="13398"/>
                      <a:pt x="11659" y="13385"/>
                      <a:pt x="11621" y="13355"/>
                    </a:cubicBezTo>
                    <a:cubicBezTo>
                      <a:pt x="11614" y="13350"/>
                      <a:pt x="11609" y="13348"/>
                      <a:pt x="11603" y="13348"/>
                    </a:cubicBezTo>
                    <a:cubicBezTo>
                      <a:pt x="11561" y="13348"/>
                      <a:pt x="11536" y="13469"/>
                      <a:pt x="11487" y="13469"/>
                    </a:cubicBezTo>
                    <a:cubicBezTo>
                      <a:pt x="11481" y="13469"/>
                      <a:pt x="11475" y="13468"/>
                      <a:pt x="11468" y="13463"/>
                    </a:cubicBezTo>
                    <a:lnTo>
                      <a:pt x="11468" y="13463"/>
                    </a:lnTo>
                    <a:cubicBezTo>
                      <a:pt x="11510" y="13493"/>
                      <a:pt x="11467" y="13633"/>
                      <a:pt x="11428" y="13633"/>
                    </a:cubicBezTo>
                    <a:cubicBezTo>
                      <a:pt x="11415" y="13633"/>
                      <a:pt x="11403" y="13619"/>
                      <a:pt x="11395" y="13581"/>
                    </a:cubicBezTo>
                    <a:cubicBezTo>
                      <a:pt x="11373" y="13542"/>
                      <a:pt x="11357" y="13527"/>
                      <a:pt x="11344" y="13527"/>
                    </a:cubicBezTo>
                    <a:cubicBezTo>
                      <a:pt x="11313" y="13527"/>
                      <a:pt x="11297" y="13607"/>
                      <a:pt x="11264" y="13641"/>
                    </a:cubicBezTo>
                    <a:cubicBezTo>
                      <a:pt x="11240" y="13665"/>
                      <a:pt x="11204" y="13676"/>
                      <a:pt x="11156" y="13688"/>
                    </a:cubicBezTo>
                    <a:cubicBezTo>
                      <a:pt x="11136" y="13688"/>
                      <a:pt x="11133" y="13662"/>
                      <a:pt x="11118" y="13662"/>
                    </a:cubicBezTo>
                    <a:cubicBezTo>
                      <a:pt x="11115" y="13662"/>
                      <a:pt x="11112" y="13663"/>
                      <a:pt x="11109" y="13665"/>
                    </a:cubicBezTo>
                    <a:cubicBezTo>
                      <a:pt x="11085" y="13676"/>
                      <a:pt x="10978" y="13772"/>
                      <a:pt x="11002" y="13831"/>
                    </a:cubicBezTo>
                    <a:cubicBezTo>
                      <a:pt x="10982" y="13791"/>
                      <a:pt x="10970" y="13743"/>
                      <a:pt x="10931" y="13743"/>
                    </a:cubicBezTo>
                    <a:cubicBezTo>
                      <a:pt x="10924" y="13743"/>
                      <a:pt x="10916" y="13744"/>
                      <a:pt x="10906" y="13748"/>
                    </a:cubicBezTo>
                    <a:cubicBezTo>
                      <a:pt x="10868" y="13767"/>
                      <a:pt x="10868" y="13833"/>
                      <a:pt x="10845" y="13833"/>
                    </a:cubicBezTo>
                    <a:cubicBezTo>
                      <a:pt x="10839" y="13833"/>
                      <a:pt x="10832" y="13829"/>
                      <a:pt x="10823" y="13819"/>
                    </a:cubicBezTo>
                    <a:cubicBezTo>
                      <a:pt x="10823" y="13819"/>
                      <a:pt x="10799" y="13855"/>
                      <a:pt x="10811" y="13879"/>
                    </a:cubicBezTo>
                    <a:cubicBezTo>
                      <a:pt x="10823" y="13891"/>
                      <a:pt x="10787" y="13891"/>
                      <a:pt x="10764" y="13891"/>
                    </a:cubicBezTo>
                    <a:cubicBezTo>
                      <a:pt x="10753" y="13891"/>
                      <a:pt x="10741" y="13891"/>
                      <a:pt x="10730" y="13891"/>
                    </a:cubicBezTo>
                    <a:cubicBezTo>
                      <a:pt x="10666" y="13891"/>
                      <a:pt x="10606" y="13899"/>
                      <a:pt x="10656" y="14010"/>
                    </a:cubicBezTo>
                    <a:cubicBezTo>
                      <a:pt x="10647" y="13992"/>
                      <a:pt x="10618" y="13926"/>
                      <a:pt x="10599" y="13926"/>
                    </a:cubicBezTo>
                    <a:cubicBezTo>
                      <a:pt x="10593" y="13926"/>
                      <a:pt x="10588" y="13933"/>
                      <a:pt x="10585" y="13950"/>
                    </a:cubicBezTo>
                    <a:cubicBezTo>
                      <a:pt x="10561" y="14009"/>
                      <a:pt x="10584" y="14010"/>
                      <a:pt x="10528" y="14033"/>
                    </a:cubicBezTo>
                    <a:lnTo>
                      <a:pt x="10528" y="14033"/>
                    </a:lnTo>
                    <a:cubicBezTo>
                      <a:pt x="10556" y="14019"/>
                      <a:pt x="10508" y="13949"/>
                      <a:pt x="10473" y="13949"/>
                    </a:cubicBezTo>
                    <a:cubicBezTo>
                      <a:pt x="10471" y="13949"/>
                      <a:pt x="10468" y="13950"/>
                      <a:pt x="10466" y="13950"/>
                    </a:cubicBezTo>
                    <a:cubicBezTo>
                      <a:pt x="10430" y="13962"/>
                      <a:pt x="10394" y="13986"/>
                      <a:pt x="10371" y="14010"/>
                    </a:cubicBezTo>
                    <a:cubicBezTo>
                      <a:pt x="10311" y="14069"/>
                      <a:pt x="10311" y="14093"/>
                      <a:pt x="10347" y="14165"/>
                    </a:cubicBezTo>
                    <a:cubicBezTo>
                      <a:pt x="10327" y="14171"/>
                      <a:pt x="10313" y="14174"/>
                      <a:pt x="10303" y="14174"/>
                    </a:cubicBezTo>
                    <a:cubicBezTo>
                      <a:pt x="10277" y="14174"/>
                      <a:pt x="10274" y="14155"/>
                      <a:pt x="10240" y="14129"/>
                    </a:cubicBezTo>
                    <a:cubicBezTo>
                      <a:pt x="10240" y="14165"/>
                      <a:pt x="10240" y="14200"/>
                      <a:pt x="10240" y="14236"/>
                    </a:cubicBezTo>
                    <a:cubicBezTo>
                      <a:pt x="10216" y="14165"/>
                      <a:pt x="10168" y="14105"/>
                      <a:pt x="10121" y="14046"/>
                    </a:cubicBezTo>
                    <a:cubicBezTo>
                      <a:pt x="10109" y="14093"/>
                      <a:pt x="10097" y="14153"/>
                      <a:pt x="10085" y="14200"/>
                    </a:cubicBezTo>
                    <a:cubicBezTo>
                      <a:pt x="10061" y="14296"/>
                      <a:pt x="9978" y="14284"/>
                      <a:pt x="9906" y="14296"/>
                    </a:cubicBezTo>
                    <a:cubicBezTo>
                      <a:pt x="9871" y="14296"/>
                      <a:pt x="9728" y="14296"/>
                      <a:pt x="9752" y="14367"/>
                    </a:cubicBezTo>
                    <a:cubicBezTo>
                      <a:pt x="9763" y="14450"/>
                      <a:pt x="9787" y="14498"/>
                      <a:pt x="9799" y="14558"/>
                    </a:cubicBezTo>
                    <a:cubicBezTo>
                      <a:pt x="9795" y="14560"/>
                      <a:pt x="9791" y="14560"/>
                      <a:pt x="9788" y="14560"/>
                    </a:cubicBezTo>
                    <a:cubicBezTo>
                      <a:pt x="9752" y="14560"/>
                      <a:pt x="9731" y="14467"/>
                      <a:pt x="9719" y="14417"/>
                    </a:cubicBezTo>
                    <a:lnTo>
                      <a:pt x="9719" y="14417"/>
                    </a:lnTo>
                    <a:cubicBezTo>
                      <a:pt x="9719" y="14425"/>
                      <a:pt x="9715" y="14428"/>
                      <a:pt x="9708" y="14428"/>
                    </a:cubicBezTo>
                    <a:cubicBezTo>
                      <a:pt x="9684" y="14428"/>
                      <a:pt x="9629" y="14389"/>
                      <a:pt x="9621" y="14355"/>
                    </a:cubicBezTo>
                    <a:cubicBezTo>
                      <a:pt x="9610" y="14323"/>
                      <a:pt x="9599" y="14270"/>
                      <a:pt x="9570" y="14270"/>
                    </a:cubicBezTo>
                    <a:cubicBezTo>
                      <a:pt x="9567" y="14270"/>
                      <a:pt x="9564" y="14271"/>
                      <a:pt x="9561" y="14272"/>
                    </a:cubicBezTo>
                    <a:lnTo>
                      <a:pt x="9621" y="14474"/>
                    </a:lnTo>
                    <a:cubicBezTo>
                      <a:pt x="9603" y="14421"/>
                      <a:pt x="9543" y="14406"/>
                      <a:pt x="9481" y="14406"/>
                    </a:cubicBezTo>
                    <a:cubicBezTo>
                      <a:pt x="9423" y="14406"/>
                      <a:pt x="9363" y="14418"/>
                      <a:pt x="9330" y="14425"/>
                    </a:cubicBezTo>
                    <a:lnTo>
                      <a:pt x="9330" y="14425"/>
                    </a:lnTo>
                    <a:cubicBezTo>
                      <a:pt x="9331" y="14425"/>
                      <a:pt x="9331" y="14425"/>
                      <a:pt x="9332" y="14425"/>
                    </a:cubicBezTo>
                    <a:cubicBezTo>
                      <a:pt x="9361" y="14425"/>
                      <a:pt x="9372" y="14477"/>
                      <a:pt x="9382" y="14510"/>
                    </a:cubicBezTo>
                    <a:cubicBezTo>
                      <a:pt x="9380" y="14510"/>
                      <a:pt x="9377" y="14511"/>
                      <a:pt x="9374" y="14511"/>
                    </a:cubicBezTo>
                    <a:cubicBezTo>
                      <a:pt x="9314" y="14511"/>
                      <a:pt x="9261" y="14426"/>
                      <a:pt x="9214" y="14426"/>
                    </a:cubicBezTo>
                    <a:cubicBezTo>
                      <a:pt x="9198" y="14426"/>
                      <a:pt x="9183" y="14436"/>
                      <a:pt x="9168" y="14462"/>
                    </a:cubicBezTo>
                    <a:cubicBezTo>
                      <a:pt x="9168" y="14481"/>
                      <a:pt x="9139" y="14552"/>
                      <a:pt x="9114" y="14552"/>
                    </a:cubicBezTo>
                    <a:cubicBezTo>
                      <a:pt x="9108" y="14552"/>
                      <a:pt x="9102" y="14546"/>
                      <a:pt x="9097" y="14534"/>
                    </a:cubicBezTo>
                    <a:cubicBezTo>
                      <a:pt x="9086" y="14512"/>
                      <a:pt x="9114" y="14423"/>
                      <a:pt x="9085" y="14423"/>
                    </a:cubicBezTo>
                    <a:cubicBezTo>
                      <a:pt x="9081" y="14423"/>
                      <a:pt x="9078" y="14424"/>
                      <a:pt x="9073" y="14427"/>
                    </a:cubicBezTo>
                    <a:cubicBezTo>
                      <a:pt x="9018" y="14438"/>
                      <a:pt x="9004" y="14499"/>
                      <a:pt x="8936" y="14499"/>
                    </a:cubicBezTo>
                    <a:cubicBezTo>
                      <a:pt x="8930" y="14499"/>
                      <a:pt x="8924" y="14499"/>
                      <a:pt x="8918" y="14498"/>
                    </a:cubicBezTo>
                    <a:cubicBezTo>
                      <a:pt x="8870" y="14486"/>
                      <a:pt x="8811" y="14474"/>
                      <a:pt x="8751" y="14474"/>
                    </a:cubicBezTo>
                    <a:cubicBezTo>
                      <a:pt x="8683" y="14486"/>
                      <a:pt x="8659" y="14594"/>
                      <a:pt x="8728" y="14594"/>
                    </a:cubicBezTo>
                    <a:cubicBezTo>
                      <a:pt x="8732" y="14594"/>
                      <a:pt x="8736" y="14594"/>
                      <a:pt x="8740" y="14593"/>
                    </a:cubicBezTo>
                    <a:lnTo>
                      <a:pt x="8740" y="14593"/>
                    </a:lnTo>
                    <a:cubicBezTo>
                      <a:pt x="8692" y="14605"/>
                      <a:pt x="8656" y="14605"/>
                      <a:pt x="8609" y="14605"/>
                    </a:cubicBezTo>
                    <a:cubicBezTo>
                      <a:pt x="8573" y="14605"/>
                      <a:pt x="8549" y="14558"/>
                      <a:pt x="8525" y="14546"/>
                    </a:cubicBezTo>
                    <a:cubicBezTo>
                      <a:pt x="8514" y="14538"/>
                      <a:pt x="8505" y="14535"/>
                      <a:pt x="8498" y="14535"/>
                    </a:cubicBezTo>
                    <a:cubicBezTo>
                      <a:pt x="8482" y="14535"/>
                      <a:pt x="8474" y="14549"/>
                      <a:pt x="8466" y="14558"/>
                    </a:cubicBezTo>
                    <a:cubicBezTo>
                      <a:pt x="8418" y="14593"/>
                      <a:pt x="8442" y="14629"/>
                      <a:pt x="8442" y="14677"/>
                    </a:cubicBezTo>
                    <a:cubicBezTo>
                      <a:pt x="8450" y="14664"/>
                      <a:pt x="8458" y="14659"/>
                      <a:pt x="8465" y="14659"/>
                    </a:cubicBezTo>
                    <a:cubicBezTo>
                      <a:pt x="8478" y="14659"/>
                      <a:pt x="8485" y="14677"/>
                      <a:pt x="8478" y="14700"/>
                    </a:cubicBezTo>
                    <a:cubicBezTo>
                      <a:pt x="8454" y="14736"/>
                      <a:pt x="8418" y="14760"/>
                      <a:pt x="8382" y="14760"/>
                    </a:cubicBezTo>
                    <a:cubicBezTo>
                      <a:pt x="8323" y="14736"/>
                      <a:pt x="8418" y="14605"/>
                      <a:pt x="8347" y="14605"/>
                    </a:cubicBezTo>
                    <a:cubicBezTo>
                      <a:pt x="8311" y="14617"/>
                      <a:pt x="8144" y="14665"/>
                      <a:pt x="8192" y="14724"/>
                    </a:cubicBezTo>
                    <a:cubicBezTo>
                      <a:pt x="8239" y="14784"/>
                      <a:pt x="8263" y="14784"/>
                      <a:pt x="8216" y="14843"/>
                    </a:cubicBezTo>
                    <a:cubicBezTo>
                      <a:pt x="8196" y="14869"/>
                      <a:pt x="8181" y="14881"/>
                      <a:pt x="8165" y="14881"/>
                    </a:cubicBezTo>
                    <a:cubicBezTo>
                      <a:pt x="8151" y="14881"/>
                      <a:pt x="8137" y="14872"/>
                      <a:pt x="8120" y="14855"/>
                    </a:cubicBezTo>
                    <a:cubicBezTo>
                      <a:pt x="8085" y="14819"/>
                      <a:pt x="8120" y="14617"/>
                      <a:pt x="8097" y="14605"/>
                    </a:cubicBezTo>
                    <a:cubicBezTo>
                      <a:pt x="8087" y="14602"/>
                      <a:pt x="8077" y="14601"/>
                      <a:pt x="8068" y="14601"/>
                    </a:cubicBezTo>
                    <a:cubicBezTo>
                      <a:pt x="8042" y="14601"/>
                      <a:pt x="8016" y="14612"/>
                      <a:pt x="7989" y="14629"/>
                    </a:cubicBezTo>
                    <a:cubicBezTo>
                      <a:pt x="7954" y="14665"/>
                      <a:pt x="7989" y="14712"/>
                      <a:pt x="7954" y="14748"/>
                    </a:cubicBezTo>
                    <a:cubicBezTo>
                      <a:pt x="7946" y="14755"/>
                      <a:pt x="7940" y="14759"/>
                      <a:pt x="7935" y="14759"/>
                    </a:cubicBezTo>
                    <a:cubicBezTo>
                      <a:pt x="7900" y="14759"/>
                      <a:pt x="7899" y="14634"/>
                      <a:pt x="7863" y="14634"/>
                    </a:cubicBezTo>
                    <a:cubicBezTo>
                      <a:pt x="7858" y="14634"/>
                      <a:pt x="7853" y="14636"/>
                      <a:pt x="7847" y="14641"/>
                    </a:cubicBezTo>
                    <a:cubicBezTo>
                      <a:pt x="7811" y="14676"/>
                      <a:pt x="7789" y="14724"/>
                      <a:pt x="7780" y="14771"/>
                    </a:cubicBezTo>
                    <a:lnTo>
                      <a:pt x="7780" y="14771"/>
                    </a:lnTo>
                    <a:cubicBezTo>
                      <a:pt x="7779" y="14735"/>
                      <a:pt x="7771" y="14697"/>
                      <a:pt x="7763" y="14665"/>
                    </a:cubicBezTo>
                    <a:cubicBezTo>
                      <a:pt x="7734" y="14626"/>
                      <a:pt x="7682" y="14572"/>
                      <a:pt x="7637" y="14572"/>
                    </a:cubicBezTo>
                    <a:cubicBezTo>
                      <a:pt x="7627" y="14572"/>
                      <a:pt x="7617" y="14575"/>
                      <a:pt x="7608" y="14581"/>
                    </a:cubicBezTo>
                    <a:cubicBezTo>
                      <a:pt x="7597" y="14593"/>
                      <a:pt x="7644" y="14653"/>
                      <a:pt x="7608" y="14677"/>
                    </a:cubicBezTo>
                    <a:cubicBezTo>
                      <a:pt x="7597" y="14689"/>
                      <a:pt x="7579" y="14694"/>
                      <a:pt x="7559" y="14694"/>
                    </a:cubicBezTo>
                    <a:cubicBezTo>
                      <a:pt x="7540" y="14694"/>
                      <a:pt x="7519" y="14689"/>
                      <a:pt x="7501" y="14677"/>
                    </a:cubicBezTo>
                    <a:cubicBezTo>
                      <a:pt x="7466" y="14665"/>
                      <a:pt x="7442" y="14605"/>
                      <a:pt x="7406" y="14605"/>
                    </a:cubicBezTo>
                    <a:cubicBezTo>
                      <a:pt x="7375" y="14605"/>
                      <a:pt x="7354" y="14684"/>
                      <a:pt x="7318" y="14684"/>
                    </a:cubicBezTo>
                    <a:cubicBezTo>
                      <a:pt x="7312" y="14684"/>
                      <a:pt x="7306" y="14682"/>
                      <a:pt x="7299" y="14677"/>
                    </a:cubicBezTo>
                    <a:cubicBezTo>
                      <a:pt x="7279" y="14657"/>
                      <a:pt x="7276" y="14570"/>
                      <a:pt x="7247" y="14570"/>
                    </a:cubicBezTo>
                    <a:cubicBezTo>
                      <a:pt x="7242" y="14570"/>
                      <a:pt x="7235" y="14574"/>
                      <a:pt x="7227" y="14581"/>
                    </a:cubicBezTo>
                    <a:cubicBezTo>
                      <a:pt x="7192" y="14629"/>
                      <a:pt x="7180" y="14736"/>
                      <a:pt x="7108" y="14736"/>
                    </a:cubicBezTo>
                    <a:lnTo>
                      <a:pt x="7108" y="14677"/>
                    </a:lnTo>
                    <a:cubicBezTo>
                      <a:pt x="7108" y="14655"/>
                      <a:pt x="7108" y="14642"/>
                      <a:pt x="7114" y="14635"/>
                    </a:cubicBezTo>
                    <a:lnTo>
                      <a:pt x="7114" y="14635"/>
                    </a:lnTo>
                    <a:cubicBezTo>
                      <a:pt x="7076" y="14646"/>
                      <a:pt x="6998" y="14665"/>
                      <a:pt x="6989" y="14665"/>
                    </a:cubicBezTo>
                    <a:cubicBezTo>
                      <a:pt x="6947" y="14665"/>
                      <a:pt x="6933" y="14627"/>
                      <a:pt x="6905" y="14627"/>
                    </a:cubicBezTo>
                    <a:cubicBezTo>
                      <a:pt x="6902" y="14627"/>
                      <a:pt x="6898" y="14628"/>
                      <a:pt x="6894" y="14629"/>
                    </a:cubicBezTo>
                    <a:cubicBezTo>
                      <a:pt x="6858" y="14641"/>
                      <a:pt x="6846" y="14665"/>
                      <a:pt x="6799" y="14665"/>
                    </a:cubicBezTo>
                    <a:cubicBezTo>
                      <a:pt x="6763" y="14665"/>
                      <a:pt x="6727" y="14641"/>
                      <a:pt x="6692" y="14617"/>
                    </a:cubicBezTo>
                    <a:cubicBezTo>
                      <a:pt x="6680" y="14607"/>
                      <a:pt x="6668" y="14604"/>
                      <a:pt x="6658" y="14604"/>
                    </a:cubicBezTo>
                    <a:cubicBezTo>
                      <a:pt x="6620" y="14604"/>
                      <a:pt x="6591" y="14654"/>
                      <a:pt x="6557" y="14654"/>
                    </a:cubicBezTo>
                    <a:cubicBezTo>
                      <a:pt x="6554" y="14654"/>
                      <a:pt x="6552" y="14654"/>
                      <a:pt x="6549" y="14653"/>
                    </a:cubicBezTo>
                    <a:cubicBezTo>
                      <a:pt x="6489" y="14653"/>
                      <a:pt x="6477" y="14534"/>
                      <a:pt x="6430" y="14534"/>
                    </a:cubicBezTo>
                    <a:cubicBezTo>
                      <a:pt x="6425" y="14533"/>
                      <a:pt x="6421" y="14532"/>
                      <a:pt x="6417" y="14532"/>
                    </a:cubicBezTo>
                    <a:cubicBezTo>
                      <a:pt x="6366" y="14532"/>
                      <a:pt x="6343" y="14594"/>
                      <a:pt x="6299" y="14605"/>
                    </a:cubicBezTo>
                    <a:cubicBezTo>
                      <a:pt x="6297" y="14606"/>
                      <a:pt x="6296" y="14606"/>
                      <a:pt x="6295" y="14606"/>
                    </a:cubicBezTo>
                    <a:cubicBezTo>
                      <a:pt x="6265" y="14606"/>
                      <a:pt x="6287" y="14473"/>
                      <a:pt x="6287" y="14438"/>
                    </a:cubicBezTo>
                    <a:lnTo>
                      <a:pt x="6287" y="14438"/>
                    </a:lnTo>
                    <a:cubicBezTo>
                      <a:pt x="6239" y="14462"/>
                      <a:pt x="6203" y="14510"/>
                      <a:pt x="6168" y="14546"/>
                    </a:cubicBezTo>
                    <a:cubicBezTo>
                      <a:pt x="6142" y="14578"/>
                      <a:pt x="6127" y="14591"/>
                      <a:pt x="6118" y="14591"/>
                    </a:cubicBezTo>
                    <a:cubicBezTo>
                      <a:pt x="6098" y="14591"/>
                      <a:pt x="6112" y="14524"/>
                      <a:pt x="6120" y="14474"/>
                    </a:cubicBezTo>
                    <a:lnTo>
                      <a:pt x="6120" y="14474"/>
                    </a:lnTo>
                    <a:cubicBezTo>
                      <a:pt x="6111" y="14514"/>
                      <a:pt x="6088" y="14523"/>
                      <a:pt x="6060" y="14523"/>
                    </a:cubicBezTo>
                    <a:cubicBezTo>
                      <a:pt x="6039" y="14523"/>
                      <a:pt x="6016" y="14517"/>
                      <a:pt x="5995" y="14517"/>
                    </a:cubicBezTo>
                    <a:cubicBezTo>
                      <a:pt x="5971" y="14517"/>
                      <a:pt x="5950" y="14525"/>
                      <a:pt x="5942" y="14558"/>
                    </a:cubicBezTo>
                    <a:cubicBezTo>
                      <a:pt x="5918" y="14498"/>
                      <a:pt x="5906" y="14450"/>
                      <a:pt x="5858" y="14427"/>
                    </a:cubicBezTo>
                    <a:cubicBezTo>
                      <a:pt x="5845" y="14460"/>
                      <a:pt x="5832" y="14467"/>
                      <a:pt x="5816" y="14467"/>
                    </a:cubicBezTo>
                    <a:cubicBezTo>
                      <a:pt x="5804" y="14467"/>
                      <a:pt x="5791" y="14462"/>
                      <a:pt x="5775" y="14462"/>
                    </a:cubicBezTo>
                    <a:cubicBezTo>
                      <a:pt x="5772" y="14461"/>
                      <a:pt x="5768" y="14461"/>
                      <a:pt x="5764" y="14461"/>
                    </a:cubicBezTo>
                    <a:cubicBezTo>
                      <a:pt x="5730" y="14461"/>
                      <a:pt x="5676" y="14500"/>
                      <a:pt x="5634" y="14500"/>
                    </a:cubicBezTo>
                    <a:cubicBezTo>
                      <a:pt x="5629" y="14500"/>
                      <a:pt x="5624" y="14499"/>
                      <a:pt x="5620" y="14498"/>
                    </a:cubicBezTo>
                    <a:cubicBezTo>
                      <a:pt x="5610" y="14498"/>
                      <a:pt x="5574" y="14326"/>
                      <a:pt x="5534" y="14326"/>
                    </a:cubicBezTo>
                    <a:cubicBezTo>
                      <a:pt x="5527" y="14326"/>
                      <a:pt x="5520" y="14331"/>
                      <a:pt x="5513" y="14343"/>
                    </a:cubicBezTo>
                    <a:cubicBezTo>
                      <a:pt x="5493" y="14363"/>
                      <a:pt x="5498" y="14502"/>
                      <a:pt x="5472" y="14502"/>
                    </a:cubicBezTo>
                    <a:cubicBezTo>
                      <a:pt x="5467" y="14502"/>
                      <a:pt x="5461" y="14497"/>
                      <a:pt x="5453" y="14486"/>
                    </a:cubicBezTo>
                    <a:cubicBezTo>
                      <a:pt x="5428" y="14452"/>
                      <a:pt x="5421" y="14424"/>
                      <a:pt x="5397" y="14424"/>
                    </a:cubicBezTo>
                    <a:cubicBezTo>
                      <a:pt x="5387" y="14424"/>
                      <a:pt x="5375" y="14428"/>
                      <a:pt x="5358" y="14438"/>
                    </a:cubicBezTo>
                    <a:cubicBezTo>
                      <a:pt x="5358" y="14438"/>
                      <a:pt x="5318" y="14499"/>
                      <a:pt x="5311" y="14499"/>
                    </a:cubicBezTo>
                    <a:cubicBezTo>
                      <a:pt x="5311" y="14499"/>
                      <a:pt x="5311" y="14499"/>
                      <a:pt x="5311" y="14498"/>
                    </a:cubicBezTo>
                    <a:cubicBezTo>
                      <a:pt x="5299" y="14438"/>
                      <a:pt x="5394" y="14367"/>
                      <a:pt x="5382" y="14331"/>
                    </a:cubicBezTo>
                    <a:cubicBezTo>
                      <a:pt x="5382" y="14330"/>
                      <a:pt x="5381" y="14329"/>
                      <a:pt x="5379" y="14329"/>
                    </a:cubicBezTo>
                    <a:cubicBezTo>
                      <a:pt x="5369" y="14329"/>
                      <a:pt x="5334" y="14355"/>
                      <a:pt x="5334" y="14355"/>
                    </a:cubicBezTo>
                    <a:cubicBezTo>
                      <a:pt x="5319" y="14365"/>
                      <a:pt x="5308" y="14369"/>
                      <a:pt x="5298" y="14369"/>
                    </a:cubicBezTo>
                    <a:cubicBezTo>
                      <a:pt x="5285" y="14369"/>
                      <a:pt x="5274" y="14363"/>
                      <a:pt x="5256" y="14357"/>
                    </a:cubicBezTo>
                    <a:lnTo>
                      <a:pt x="5256" y="14357"/>
                    </a:lnTo>
                    <a:cubicBezTo>
                      <a:pt x="5257" y="14357"/>
                      <a:pt x="5257" y="14357"/>
                      <a:pt x="5258" y="14357"/>
                    </a:cubicBezTo>
                    <a:cubicBezTo>
                      <a:pt x="5272" y="14357"/>
                      <a:pt x="5275" y="14329"/>
                      <a:pt x="5282" y="14307"/>
                    </a:cubicBezTo>
                    <a:lnTo>
                      <a:pt x="5282" y="14307"/>
                    </a:lnTo>
                    <a:cubicBezTo>
                      <a:pt x="5279" y="14312"/>
                      <a:pt x="5276" y="14314"/>
                      <a:pt x="5271" y="14314"/>
                    </a:cubicBezTo>
                    <a:cubicBezTo>
                      <a:pt x="5255" y="14314"/>
                      <a:pt x="5232" y="14284"/>
                      <a:pt x="5215" y="14284"/>
                    </a:cubicBezTo>
                    <a:cubicBezTo>
                      <a:pt x="5215" y="14296"/>
                      <a:pt x="5203" y="14319"/>
                      <a:pt x="5191" y="14319"/>
                    </a:cubicBezTo>
                    <a:cubicBezTo>
                      <a:pt x="5183" y="14321"/>
                      <a:pt x="5175" y="14322"/>
                      <a:pt x="5166" y="14322"/>
                    </a:cubicBezTo>
                    <a:cubicBezTo>
                      <a:pt x="5125" y="14322"/>
                      <a:pt x="5086" y="14299"/>
                      <a:pt x="5096" y="14260"/>
                    </a:cubicBezTo>
                    <a:cubicBezTo>
                      <a:pt x="5112" y="14211"/>
                      <a:pt x="5068" y="14173"/>
                      <a:pt x="5030" y="14173"/>
                    </a:cubicBezTo>
                    <a:cubicBezTo>
                      <a:pt x="5012" y="14173"/>
                      <a:pt x="4997" y="14182"/>
                      <a:pt x="4989" y="14200"/>
                    </a:cubicBezTo>
                    <a:cubicBezTo>
                      <a:pt x="4965" y="14200"/>
                      <a:pt x="4931" y="14169"/>
                      <a:pt x="4900" y="14169"/>
                    </a:cubicBezTo>
                    <a:cubicBezTo>
                      <a:pt x="4885" y="14169"/>
                      <a:pt x="4870" y="14177"/>
                      <a:pt x="4858" y="14200"/>
                    </a:cubicBezTo>
                    <a:cubicBezTo>
                      <a:pt x="4810" y="14143"/>
                      <a:pt x="4731" y="13977"/>
                      <a:pt x="4634" y="13977"/>
                    </a:cubicBezTo>
                    <a:cubicBezTo>
                      <a:pt x="4610" y="13977"/>
                      <a:pt x="4586" y="13987"/>
                      <a:pt x="4560" y="14010"/>
                    </a:cubicBezTo>
                    <a:cubicBezTo>
                      <a:pt x="4605" y="13925"/>
                      <a:pt x="4607" y="13897"/>
                      <a:pt x="4588" y="13897"/>
                    </a:cubicBezTo>
                    <a:cubicBezTo>
                      <a:pt x="4553" y="13897"/>
                      <a:pt x="4443" y="13997"/>
                      <a:pt x="4406" y="13997"/>
                    </a:cubicBezTo>
                    <a:cubicBezTo>
                      <a:pt x="4399" y="13997"/>
                      <a:pt x="4395" y="13994"/>
                      <a:pt x="4394" y="13986"/>
                    </a:cubicBezTo>
                    <a:cubicBezTo>
                      <a:pt x="4372" y="13933"/>
                      <a:pt x="4408" y="13851"/>
                      <a:pt x="4348" y="13851"/>
                    </a:cubicBezTo>
                    <a:cubicBezTo>
                      <a:pt x="4341" y="13851"/>
                      <a:pt x="4333" y="13853"/>
                      <a:pt x="4322" y="13855"/>
                    </a:cubicBezTo>
                    <a:cubicBezTo>
                      <a:pt x="4263" y="13891"/>
                      <a:pt x="4203" y="13938"/>
                      <a:pt x="4144" y="13986"/>
                    </a:cubicBezTo>
                    <a:cubicBezTo>
                      <a:pt x="4144" y="13915"/>
                      <a:pt x="4227" y="13867"/>
                      <a:pt x="4120" y="13831"/>
                    </a:cubicBezTo>
                    <a:cubicBezTo>
                      <a:pt x="4116" y="13831"/>
                      <a:pt x="4113" y="13830"/>
                      <a:pt x="4110" y="13830"/>
                    </a:cubicBezTo>
                    <a:cubicBezTo>
                      <a:pt x="4070" y="13830"/>
                      <a:pt x="4068" y="13887"/>
                      <a:pt x="4036" y="13887"/>
                    </a:cubicBezTo>
                    <a:cubicBezTo>
                      <a:pt x="4030" y="13887"/>
                      <a:pt x="4022" y="13885"/>
                      <a:pt x="4013" y="13879"/>
                    </a:cubicBezTo>
                    <a:cubicBezTo>
                      <a:pt x="4037" y="13843"/>
                      <a:pt x="4108" y="13760"/>
                      <a:pt x="4084" y="13712"/>
                    </a:cubicBezTo>
                    <a:cubicBezTo>
                      <a:pt x="4077" y="13683"/>
                      <a:pt x="4052" y="13668"/>
                      <a:pt x="4029" y="13668"/>
                    </a:cubicBezTo>
                    <a:cubicBezTo>
                      <a:pt x="4013" y="13668"/>
                      <a:pt x="3998" y="13674"/>
                      <a:pt x="3989" y="13688"/>
                    </a:cubicBezTo>
                    <a:cubicBezTo>
                      <a:pt x="3983" y="13700"/>
                      <a:pt x="3972" y="13705"/>
                      <a:pt x="3958" y="13705"/>
                    </a:cubicBezTo>
                    <a:cubicBezTo>
                      <a:pt x="3917" y="13705"/>
                      <a:pt x="3852" y="13665"/>
                      <a:pt x="3834" y="13665"/>
                    </a:cubicBezTo>
                    <a:cubicBezTo>
                      <a:pt x="3822" y="13653"/>
                      <a:pt x="3703" y="13593"/>
                      <a:pt x="3715" y="13534"/>
                    </a:cubicBezTo>
                    <a:cubicBezTo>
                      <a:pt x="3739" y="13486"/>
                      <a:pt x="3727" y="13403"/>
                      <a:pt x="3644" y="13403"/>
                    </a:cubicBezTo>
                    <a:cubicBezTo>
                      <a:pt x="3606" y="13403"/>
                      <a:pt x="3575" y="13433"/>
                      <a:pt x="3546" y="13433"/>
                    </a:cubicBezTo>
                    <a:cubicBezTo>
                      <a:pt x="3539" y="13433"/>
                      <a:pt x="3532" y="13431"/>
                      <a:pt x="3525" y="13426"/>
                    </a:cubicBezTo>
                    <a:cubicBezTo>
                      <a:pt x="3489" y="13403"/>
                      <a:pt x="3453" y="13367"/>
                      <a:pt x="3441" y="13331"/>
                    </a:cubicBezTo>
                    <a:cubicBezTo>
                      <a:pt x="3441" y="13321"/>
                      <a:pt x="3347" y="13206"/>
                      <a:pt x="3326" y="13206"/>
                    </a:cubicBezTo>
                    <a:cubicBezTo>
                      <a:pt x="3324" y="13206"/>
                      <a:pt x="3322" y="13208"/>
                      <a:pt x="3322" y="13212"/>
                    </a:cubicBezTo>
                    <a:cubicBezTo>
                      <a:pt x="3309" y="13244"/>
                      <a:pt x="3295" y="13256"/>
                      <a:pt x="3280" y="13256"/>
                    </a:cubicBezTo>
                    <a:cubicBezTo>
                      <a:pt x="3239" y="13256"/>
                      <a:pt x="3194" y="13164"/>
                      <a:pt x="3167" y="13129"/>
                    </a:cubicBezTo>
                    <a:cubicBezTo>
                      <a:pt x="3144" y="13105"/>
                      <a:pt x="3108" y="13081"/>
                      <a:pt x="3060" y="13057"/>
                    </a:cubicBezTo>
                    <a:cubicBezTo>
                      <a:pt x="3045" y="13052"/>
                      <a:pt x="3039" y="13050"/>
                      <a:pt x="3035" y="13050"/>
                    </a:cubicBezTo>
                    <a:cubicBezTo>
                      <a:pt x="3030" y="13050"/>
                      <a:pt x="3031" y="13055"/>
                      <a:pt x="3025" y="13069"/>
                    </a:cubicBezTo>
                    <a:cubicBezTo>
                      <a:pt x="3023" y="13073"/>
                      <a:pt x="3021" y="13074"/>
                      <a:pt x="3018" y="13074"/>
                    </a:cubicBezTo>
                    <a:cubicBezTo>
                      <a:pt x="3003" y="13074"/>
                      <a:pt x="2975" y="13020"/>
                      <a:pt x="2965" y="13010"/>
                    </a:cubicBezTo>
                    <a:cubicBezTo>
                      <a:pt x="2953" y="12998"/>
                      <a:pt x="2929" y="12974"/>
                      <a:pt x="2894" y="12962"/>
                    </a:cubicBezTo>
                    <a:cubicBezTo>
                      <a:pt x="2870" y="12950"/>
                      <a:pt x="2751" y="12938"/>
                      <a:pt x="2798" y="12891"/>
                    </a:cubicBezTo>
                    <a:cubicBezTo>
                      <a:pt x="2846" y="12831"/>
                      <a:pt x="2798" y="12772"/>
                      <a:pt x="2751" y="12748"/>
                    </a:cubicBezTo>
                    <a:cubicBezTo>
                      <a:pt x="2745" y="12745"/>
                      <a:pt x="2740" y="12744"/>
                      <a:pt x="2736" y="12744"/>
                    </a:cubicBezTo>
                    <a:cubicBezTo>
                      <a:pt x="2708" y="12744"/>
                      <a:pt x="2693" y="12785"/>
                      <a:pt x="2669" y="12785"/>
                    </a:cubicBezTo>
                    <a:cubicBezTo>
                      <a:pt x="2662" y="12785"/>
                      <a:pt x="2653" y="12781"/>
                      <a:pt x="2644" y="12772"/>
                    </a:cubicBezTo>
                    <a:cubicBezTo>
                      <a:pt x="2679" y="12736"/>
                      <a:pt x="2715" y="12712"/>
                      <a:pt x="2679" y="12676"/>
                    </a:cubicBezTo>
                    <a:cubicBezTo>
                      <a:pt x="2667" y="12664"/>
                      <a:pt x="2656" y="12659"/>
                      <a:pt x="2646" y="12659"/>
                    </a:cubicBezTo>
                    <a:cubicBezTo>
                      <a:pt x="2587" y="12659"/>
                      <a:pt x="2564" y="12840"/>
                      <a:pt x="2584" y="12891"/>
                    </a:cubicBezTo>
                    <a:lnTo>
                      <a:pt x="2584" y="12879"/>
                    </a:lnTo>
                    <a:cubicBezTo>
                      <a:pt x="2608" y="12926"/>
                      <a:pt x="2691" y="12950"/>
                      <a:pt x="2632" y="13010"/>
                    </a:cubicBezTo>
                    <a:cubicBezTo>
                      <a:pt x="2655" y="13045"/>
                      <a:pt x="2739" y="13069"/>
                      <a:pt x="2691" y="13129"/>
                    </a:cubicBezTo>
                    <a:cubicBezTo>
                      <a:pt x="2712" y="13118"/>
                      <a:pt x="2752" y="13015"/>
                      <a:pt x="2793" y="13015"/>
                    </a:cubicBezTo>
                    <a:cubicBezTo>
                      <a:pt x="2799" y="13015"/>
                      <a:pt x="2805" y="13017"/>
                      <a:pt x="2810" y="13022"/>
                    </a:cubicBezTo>
                    <a:cubicBezTo>
                      <a:pt x="2846" y="13057"/>
                      <a:pt x="2810" y="13188"/>
                      <a:pt x="2870" y="13188"/>
                    </a:cubicBezTo>
                    <a:cubicBezTo>
                      <a:pt x="2882" y="13188"/>
                      <a:pt x="2894" y="13153"/>
                      <a:pt x="2905" y="13141"/>
                    </a:cubicBezTo>
                    <a:cubicBezTo>
                      <a:pt x="2913" y="13125"/>
                      <a:pt x="2923" y="13120"/>
                      <a:pt x="2934" y="13120"/>
                    </a:cubicBezTo>
                    <a:cubicBezTo>
                      <a:pt x="2957" y="13120"/>
                      <a:pt x="2985" y="13145"/>
                      <a:pt x="3001" y="13153"/>
                    </a:cubicBezTo>
                    <a:cubicBezTo>
                      <a:pt x="3025" y="13153"/>
                      <a:pt x="3072" y="13236"/>
                      <a:pt x="3013" y="13272"/>
                    </a:cubicBezTo>
                    <a:cubicBezTo>
                      <a:pt x="2999" y="13279"/>
                      <a:pt x="2985" y="13281"/>
                      <a:pt x="2970" y="13281"/>
                    </a:cubicBezTo>
                    <a:cubicBezTo>
                      <a:pt x="2935" y="13281"/>
                      <a:pt x="2899" y="13265"/>
                      <a:pt x="2870" y="13265"/>
                    </a:cubicBezTo>
                    <a:cubicBezTo>
                      <a:pt x="2850" y="13265"/>
                      <a:pt x="2834" y="13272"/>
                      <a:pt x="2822" y="13295"/>
                    </a:cubicBezTo>
                    <a:cubicBezTo>
                      <a:pt x="2806" y="13353"/>
                      <a:pt x="2829" y="13388"/>
                      <a:pt x="2865" y="13388"/>
                    </a:cubicBezTo>
                    <a:cubicBezTo>
                      <a:pt x="2881" y="13388"/>
                      <a:pt x="2899" y="13381"/>
                      <a:pt x="2917" y="13367"/>
                    </a:cubicBezTo>
                    <a:cubicBezTo>
                      <a:pt x="2926" y="13363"/>
                      <a:pt x="2935" y="13361"/>
                      <a:pt x="2945" y="13361"/>
                    </a:cubicBezTo>
                    <a:cubicBezTo>
                      <a:pt x="3018" y="13361"/>
                      <a:pt x="3130" y="13455"/>
                      <a:pt x="3105" y="13528"/>
                    </a:cubicBezTo>
                    <a:lnTo>
                      <a:pt x="3105" y="13528"/>
                    </a:lnTo>
                    <a:cubicBezTo>
                      <a:pt x="3120" y="13500"/>
                      <a:pt x="3145" y="13461"/>
                      <a:pt x="3171" y="13461"/>
                    </a:cubicBezTo>
                    <a:cubicBezTo>
                      <a:pt x="3174" y="13461"/>
                      <a:pt x="3177" y="13461"/>
                      <a:pt x="3179" y="13462"/>
                    </a:cubicBezTo>
                    <a:cubicBezTo>
                      <a:pt x="3195" y="13470"/>
                      <a:pt x="3228" y="13495"/>
                      <a:pt x="3259" y="13495"/>
                    </a:cubicBezTo>
                    <a:cubicBezTo>
                      <a:pt x="3273" y="13495"/>
                      <a:pt x="3286" y="13490"/>
                      <a:pt x="3298" y="13475"/>
                    </a:cubicBezTo>
                    <a:lnTo>
                      <a:pt x="3298" y="13475"/>
                    </a:lnTo>
                    <a:cubicBezTo>
                      <a:pt x="3217" y="13582"/>
                      <a:pt x="3477" y="13748"/>
                      <a:pt x="3536" y="13784"/>
                    </a:cubicBezTo>
                    <a:cubicBezTo>
                      <a:pt x="3596" y="13807"/>
                      <a:pt x="3659" y="13819"/>
                      <a:pt x="3720" y="13819"/>
                    </a:cubicBezTo>
                    <a:cubicBezTo>
                      <a:pt x="3761" y="13819"/>
                      <a:pt x="3801" y="13814"/>
                      <a:pt x="3840" y="13803"/>
                    </a:cubicBezTo>
                    <a:lnTo>
                      <a:pt x="3840" y="13803"/>
                    </a:lnTo>
                    <a:cubicBezTo>
                      <a:pt x="3801" y="13821"/>
                      <a:pt x="3755" y="13850"/>
                      <a:pt x="3763" y="13879"/>
                    </a:cubicBezTo>
                    <a:lnTo>
                      <a:pt x="3822" y="13891"/>
                    </a:lnTo>
                    <a:cubicBezTo>
                      <a:pt x="3834" y="13903"/>
                      <a:pt x="3822" y="13891"/>
                      <a:pt x="3822" y="13938"/>
                    </a:cubicBezTo>
                    <a:cubicBezTo>
                      <a:pt x="3822" y="13963"/>
                      <a:pt x="3828" y="14005"/>
                      <a:pt x="3847" y="14005"/>
                    </a:cubicBezTo>
                    <a:cubicBezTo>
                      <a:pt x="3856" y="14005"/>
                      <a:pt x="3867" y="13996"/>
                      <a:pt x="3882" y="13974"/>
                    </a:cubicBezTo>
                    <a:cubicBezTo>
                      <a:pt x="3899" y="13939"/>
                      <a:pt x="3910" y="13917"/>
                      <a:pt x="3934" y="13917"/>
                    </a:cubicBezTo>
                    <a:cubicBezTo>
                      <a:pt x="3942" y="13917"/>
                      <a:pt x="3952" y="13920"/>
                      <a:pt x="3965" y="13927"/>
                    </a:cubicBezTo>
                    <a:cubicBezTo>
                      <a:pt x="3989" y="13938"/>
                      <a:pt x="4013" y="13962"/>
                      <a:pt x="4037" y="13986"/>
                    </a:cubicBezTo>
                    <a:cubicBezTo>
                      <a:pt x="4048" y="13998"/>
                      <a:pt x="4037" y="14022"/>
                      <a:pt x="4037" y="14034"/>
                    </a:cubicBezTo>
                    <a:lnTo>
                      <a:pt x="4168" y="14093"/>
                    </a:lnTo>
                    <a:cubicBezTo>
                      <a:pt x="4175" y="14097"/>
                      <a:pt x="4182" y="14099"/>
                      <a:pt x="4189" y="14099"/>
                    </a:cubicBezTo>
                    <a:cubicBezTo>
                      <a:pt x="4248" y="14099"/>
                      <a:pt x="4285" y="13973"/>
                      <a:pt x="4275" y="13962"/>
                    </a:cubicBezTo>
                    <a:lnTo>
                      <a:pt x="4275" y="13962"/>
                    </a:lnTo>
                    <a:cubicBezTo>
                      <a:pt x="4310" y="13986"/>
                      <a:pt x="4322" y="14153"/>
                      <a:pt x="4346" y="14200"/>
                    </a:cubicBezTo>
                    <a:cubicBezTo>
                      <a:pt x="4359" y="14225"/>
                      <a:pt x="4374" y="14244"/>
                      <a:pt x="4385" y="14244"/>
                    </a:cubicBezTo>
                    <a:cubicBezTo>
                      <a:pt x="4394" y="14244"/>
                      <a:pt x="4399" y="14228"/>
                      <a:pt x="4394" y="14188"/>
                    </a:cubicBezTo>
                    <a:cubicBezTo>
                      <a:pt x="4385" y="14153"/>
                      <a:pt x="4389" y="14091"/>
                      <a:pt x="4412" y="14091"/>
                    </a:cubicBezTo>
                    <a:cubicBezTo>
                      <a:pt x="4419" y="14091"/>
                      <a:pt x="4429" y="14099"/>
                      <a:pt x="4441" y="14117"/>
                    </a:cubicBezTo>
                    <a:cubicBezTo>
                      <a:pt x="4465" y="14153"/>
                      <a:pt x="4489" y="14200"/>
                      <a:pt x="4501" y="14248"/>
                    </a:cubicBezTo>
                    <a:cubicBezTo>
                      <a:pt x="4501" y="14248"/>
                      <a:pt x="4510" y="14284"/>
                      <a:pt x="4520" y="14293"/>
                    </a:cubicBezTo>
                    <a:lnTo>
                      <a:pt x="4520" y="14293"/>
                    </a:lnTo>
                    <a:cubicBezTo>
                      <a:pt x="4507" y="14277"/>
                      <a:pt x="4539" y="14176"/>
                      <a:pt x="4560" y="14165"/>
                    </a:cubicBezTo>
                    <a:cubicBezTo>
                      <a:pt x="4561" y="14164"/>
                      <a:pt x="4561" y="14164"/>
                      <a:pt x="4562" y="14164"/>
                    </a:cubicBezTo>
                    <a:cubicBezTo>
                      <a:pt x="4575" y="14164"/>
                      <a:pt x="4608" y="14320"/>
                      <a:pt x="4608" y="14331"/>
                    </a:cubicBezTo>
                    <a:cubicBezTo>
                      <a:pt x="4619" y="14378"/>
                      <a:pt x="4626" y="14397"/>
                      <a:pt x="4631" y="14397"/>
                    </a:cubicBezTo>
                    <a:cubicBezTo>
                      <a:pt x="4647" y="14397"/>
                      <a:pt x="4635" y="14200"/>
                      <a:pt x="4644" y="14200"/>
                    </a:cubicBezTo>
                    <a:cubicBezTo>
                      <a:pt x="4644" y="14200"/>
                      <a:pt x="4644" y="14200"/>
                      <a:pt x="4645" y="14200"/>
                    </a:cubicBezTo>
                    <a:cubicBezTo>
                      <a:pt x="4657" y="14200"/>
                      <a:pt x="4697" y="14328"/>
                      <a:pt x="4731" y="14328"/>
                    </a:cubicBezTo>
                    <a:cubicBezTo>
                      <a:pt x="4738" y="14328"/>
                      <a:pt x="4745" y="14322"/>
                      <a:pt x="4751" y="14308"/>
                    </a:cubicBezTo>
                    <a:lnTo>
                      <a:pt x="4751" y="14308"/>
                    </a:lnTo>
                    <a:cubicBezTo>
                      <a:pt x="4715" y="14391"/>
                      <a:pt x="5001" y="14450"/>
                      <a:pt x="5049" y="14474"/>
                    </a:cubicBezTo>
                    <a:cubicBezTo>
                      <a:pt x="5108" y="14486"/>
                      <a:pt x="5168" y="14486"/>
                      <a:pt x="5227" y="14486"/>
                    </a:cubicBezTo>
                    <a:cubicBezTo>
                      <a:pt x="5270" y="14486"/>
                      <a:pt x="5274" y="14573"/>
                      <a:pt x="5301" y="14573"/>
                    </a:cubicBezTo>
                    <a:cubicBezTo>
                      <a:pt x="5304" y="14573"/>
                      <a:pt x="5307" y="14572"/>
                      <a:pt x="5311" y="14569"/>
                    </a:cubicBezTo>
                    <a:cubicBezTo>
                      <a:pt x="5354" y="14559"/>
                      <a:pt x="5397" y="14508"/>
                      <a:pt x="5423" y="14508"/>
                    </a:cubicBezTo>
                    <a:cubicBezTo>
                      <a:pt x="5425" y="14508"/>
                      <a:pt x="5427" y="14509"/>
                      <a:pt x="5430" y="14510"/>
                    </a:cubicBezTo>
                    <a:cubicBezTo>
                      <a:pt x="5430" y="14510"/>
                      <a:pt x="5305" y="14652"/>
                      <a:pt x="5341" y="14652"/>
                    </a:cubicBezTo>
                    <a:cubicBezTo>
                      <a:pt x="5346" y="14652"/>
                      <a:pt x="5356" y="14649"/>
                      <a:pt x="5370" y="14641"/>
                    </a:cubicBezTo>
                    <a:cubicBezTo>
                      <a:pt x="5430" y="14617"/>
                      <a:pt x="5489" y="14641"/>
                      <a:pt x="5513" y="14581"/>
                    </a:cubicBezTo>
                    <a:cubicBezTo>
                      <a:pt x="5519" y="14562"/>
                      <a:pt x="5528" y="14556"/>
                      <a:pt x="5536" y="14556"/>
                    </a:cubicBezTo>
                    <a:cubicBezTo>
                      <a:pt x="5552" y="14556"/>
                      <a:pt x="5570" y="14576"/>
                      <a:pt x="5583" y="14576"/>
                    </a:cubicBezTo>
                    <a:cubicBezTo>
                      <a:pt x="5586" y="14576"/>
                      <a:pt x="5590" y="14574"/>
                      <a:pt x="5592" y="14569"/>
                    </a:cubicBezTo>
                    <a:lnTo>
                      <a:pt x="5592" y="14569"/>
                    </a:lnTo>
                    <a:cubicBezTo>
                      <a:pt x="5573" y="14634"/>
                      <a:pt x="5576" y="14679"/>
                      <a:pt x="5632" y="14712"/>
                    </a:cubicBezTo>
                    <a:cubicBezTo>
                      <a:pt x="5639" y="14718"/>
                      <a:pt x="5645" y="14720"/>
                      <a:pt x="5651" y="14720"/>
                    </a:cubicBezTo>
                    <a:cubicBezTo>
                      <a:pt x="5702" y="14720"/>
                      <a:pt x="5744" y="14567"/>
                      <a:pt x="5787" y="14546"/>
                    </a:cubicBezTo>
                    <a:cubicBezTo>
                      <a:pt x="5801" y="14540"/>
                      <a:pt x="5814" y="14538"/>
                      <a:pt x="5824" y="14538"/>
                    </a:cubicBezTo>
                    <a:cubicBezTo>
                      <a:pt x="5929" y="14538"/>
                      <a:pt x="5869" y="14779"/>
                      <a:pt x="5858" y="14843"/>
                    </a:cubicBezTo>
                    <a:cubicBezTo>
                      <a:pt x="5918" y="14772"/>
                      <a:pt x="5989" y="14712"/>
                      <a:pt x="6061" y="14653"/>
                    </a:cubicBezTo>
                    <a:cubicBezTo>
                      <a:pt x="6073" y="14712"/>
                      <a:pt x="6096" y="14760"/>
                      <a:pt x="6120" y="14808"/>
                    </a:cubicBezTo>
                    <a:cubicBezTo>
                      <a:pt x="6126" y="14772"/>
                      <a:pt x="6144" y="14763"/>
                      <a:pt x="6165" y="14763"/>
                    </a:cubicBezTo>
                    <a:cubicBezTo>
                      <a:pt x="6186" y="14763"/>
                      <a:pt x="6209" y="14772"/>
                      <a:pt x="6227" y="14772"/>
                    </a:cubicBezTo>
                    <a:cubicBezTo>
                      <a:pt x="6261" y="14760"/>
                      <a:pt x="6339" y="14705"/>
                      <a:pt x="6335" y="14680"/>
                    </a:cubicBezTo>
                    <a:lnTo>
                      <a:pt x="6335" y="14680"/>
                    </a:lnTo>
                    <a:cubicBezTo>
                      <a:pt x="6353" y="14741"/>
                      <a:pt x="6306" y="14827"/>
                      <a:pt x="6367" y="14827"/>
                    </a:cubicBezTo>
                    <a:cubicBezTo>
                      <a:pt x="6377" y="14827"/>
                      <a:pt x="6390" y="14824"/>
                      <a:pt x="6406" y="14819"/>
                    </a:cubicBezTo>
                    <a:cubicBezTo>
                      <a:pt x="6428" y="14814"/>
                      <a:pt x="6447" y="14811"/>
                      <a:pt x="6462" y="14811"/>
                    </a:cubicBezTo>
                    <a:cubicBezTo>
                      <a:pt x="6510" y="14811"/>
                      <a:pt x="6522" y="14842"/>
                      <a:pt x="6513" y="14915"/>
                    </a:cubicBezTo>
                    <a:cubicBezTo>
                      <a:pt x="6518" y="14916"/>
                      <a:pt x="6523" y="14917"/>
                      <a:pt x="6527" y="14917"/>
                    </a:cubicBezTo>
                    <a:cubicBezTo>
                      <a:pt x="6558" y="14917"/>
                      <a:pt x="6550" y="14876"/>
                      <a:pt x="6561" y="14855"/>
                    </a:cubicBezTo>
                    <a:cubicBezTo>
                      <a:pt x="6567" y="14849"/>
                      <a:pt x="6577" y="14847"/>
                      <a:pt x="6590" y="14847"/>
                    </a:cubicBezTo>
                    <a:cubicBezTo>
                      <a:pt x="6610" y="14847"/>
                      <a:pt x="6635" y="14852"/>
                      <a:pt x="6660" y="14852"/>
                    </a:cubicBezTo>
                    <a:cubicBezTo>
                      <a:pt x="6675" y="14852"/>
                      <a:pt x="6690" y="14850"/>
                      <a:pt x="6704" y="14843"/>
                    </a:cubicBezTo>
                    <a:cubicBezTo>
                      <a:pt x="6739" y="14819"/>
                      <a:pt x="6715" y="14772"/>
                      <a:pt x="6739" y="14736"/>
                    </a:cubicBezTo>
                    <a:cubicBezTo>
                      <a:pt x="6745" y="14731"/>
                      <a:pt x="6751" y="14729"/>
                      <a:pt x="6758" y="14729"/>
                    </a:cubicBezTo>
                    <a:cubicBezTo>
                      <a:pt x="6771" y="14729"/>
                      <a:pt x="6786" y="14735"/>
                      <a:pt x="6798" y="14735"/>
                    </a:cubicBezTo>
                    <a:cubicBezTo>
                      <a:pt x="6809" y="14735"/>
                      <a:pt x="6818" y="14730"/>
                      <a:pt x="6823" y="14712"/>
                    </a:cubicBezTo>
                    <a:lnTo>
                      <a:pt x="6823" y="14712"/>
                    </a:lnTo>
                    <a:cubicBezTo>
                      <a:pt x="6811" y="14784"/>
                      <a:pt x="6799" y="14772"/>
                      <a:pt x="6858" y="14784"/>
                    </a:cubicBezTo>
                    <a:lnTo>
                      <a:pt x="6965" y="14784"/>
                    </a:lnTo>
                    <a:cubicBezTo>
                      <a:pt x="6965" y="14819"/>
                      <a:pt x="6965" y="14879"/>
                      <a:pt x="6918" y="14879"/>
                    </a:cubicBezTo>
                    <a:cubicBezTo>
                      <a:pt x="6906" y="14903"/>
                      <a:pt x="6882" y="14879"/>
                      <a:pt x="6882" y="14927"/>
                    </a:cubicBezTo>
                    <a:cubicBezTo>
                      <a:pt x="6989" y="14927"/>
                      <a:pt x="7013" y="14831"/>
                      <a:pt x="7096" y="14784"/>
                    </a:cubicBezTo>
                    <a:cubicBezTo>
                      <a:pt x="7108" y="14779"/>
                      <a:pt x="7117" y="14778"/>
                      <a:pt x="7123" y="14778"/>
                    </a:cubicBezTo>
                    <a:cubicBezTo>
                      <a:pt x="7170" y="14778"/>
                      <a:pt x="7096" y="14879"/>
                      <a:pt x="7096" y="14879"/>
                    </a:cubicBezTo>
                    <a:cubicBezTo>
                      <a:pt x="7120" y="14867"/>
                      <a:pt x="7144" y="14867"/>
                      <a:pt x="7168" y="14855"/>
                    </a:cubicBezTo>
                    <a:cubicBezTo>
                      <a:pt x="7186" y="14831"/>
                      <a:pt x="7198" y="14819"/>
                      <a:pt x="7210" y="14819"/>
                    </a:cubicBezTo>
                    <a:cubicBezTo>
                      <a:pt x="7221" y="14819"/>
                      <a:pt x="7233" y="14831"/>
                      <a:pt x="7251" y="14855"/>
                    </a:cubicBezTo>
                    <a:cubicBezTo>
                      <a:pt x="7263" y="14873"/>
                      <a:pt x="7305" y="14894"/>
                      <a:pt x="7338" y="14894"/>
                    </a:cubicBezTo>
                    <a:cubicBezTo>
                      <a:pt x="7370" y="14894"/>
                      <a:pt x="7394" y="14873"/>
                      <a:pt x="7370" y="14808"/>
                    </a:cubicBezTo>
                    <a:lnTo>
                      <a:pt x="7370" y="14808"/>
                    </a:lnTo>
                    <a:cubicBezTo>
                      <a:pt x="7375" y="14810"/>
                      <a:pt x="7379" y="14811"/>
                      <a:pt x="7383" y="14811"/>
                    </a:cubicBezTo>
                    <a:cubicBezTo>
                      <a:pt x="7399" y="14811"/>
                      <a:pt x="7408" y="14796"/>
                      <a:pt x="7418" y="14796"/>
                    </a:cubicBezTo>
                    <a:cubicBezTo>
                      <a:pt x="7430" y="14796"/>
                      <a:pt x="7406" y="14903"/>
                      <a:pt x="7406" y="14915"/>
                    </a:cubicBezTo>
                    <a:cubicBezTo>
                      <a:pt x="7406" y="14929"/>
                      <a:pt x="7418" y="14934"/>
                      <a:pt x="7433" y="14934"/>
                    </a:cubicBezTo>
                    <a:cubicBezTo>
                      <a:pt x="7444" y="14934"/>
                      <a:pt x="7456" y="14932"/>
                      <a:pt x="7466" y="14927"/>
                    </a:cubicBezTo>
                    <a:cubicBezTo>
                      <a:pt x="7561" y="14879"/>
                      <a:pt x="7537" y="14724"/>
                      <a:pt x="7644" y="14724"/>
                    </a:cubicBezTo>
                    <a:cubicBezTo>
                      <a:pt x="7644" y="14772"/>
                      <a:pt x="7644" y="14819"/>
                      <a:pt x="7668" y="14867"/>
                    </a:cubicBezTo>
                    <a:cubicBezTo>
                      <a:pt x="7680" y="14896"/>
                      <a:pt x="7697" y="14908"/>
                      <a:pt x="7713" y="14908"/>
                    </a:cubicBezTo>
                    <a:cubicBezTo>
                      <a:pt x="7738" y="14908"/>
                      <a:pt x="7762" y="14879"/>
                      <a:pt x="7764" y="14842"/>
                    </a:cubicBezTo>
                    <a:lnTo>
                      <a:pt x="7764" y="14842"/>
                    </a:lnTo>
                    <a:cubicBezTo>
                      <a:pt x="7770" y="14896"/>
                      <a:pt x="7794" y="14950"/>
                      <a:pt x="7847" y="14950"/>
                    </a:cubicBezTo>
                    <a:cubicBezTo>
                      <a:pt x="7847" y="14921"/>
                      <a:pt x="7822" y="14787"/>
                      <a:pt x="7854" y="14787"/>
                    </a:cubicBezTo>
                    <a:cubicBezTo>
                      <a:pt x="7860" y="14787"/>
                      <a:pt x="7870" y="14793"/>
                      <a:pt x="7882" y="14808"/>
                    </a:cubicBezTo>
                    <a:cubicBezTo>
                      <a:pt x="7916" y="14852"/>
                      <a:pt x="7928" y="14928"/>
                      <a:pt x="7978" y="14928"/>
                    </a:cubicBezTo>
                    <a:cubicBezTo>
                      <a:pt x="7982" y="14928"/>
                      <a:pt x="7986" y="14927"/>
                      <a:pt x="7989" y="14927"/>
                    </a:cubicBezTo>
                    <a:cubicBezTo>
                      <a:pt x="8032" y="14927"/>
                      <a:pt x="8046" y="14889"/>
                      <a:pt x="8082" y="14889"/>
                    </a:cubicBezTo>
                    <a:cubicBezTo>
                      <a:pt x="8086" y="14889"/>
                      <a:pt x="8091" y="14890"/>
                      <a:pt x="8097" y="14891"/>
                    </a:cubicBezTo>
                    <a:cubicBezTo>
                      <a:pt x="8097" y="14929"/>
                      <a:pt x="8152" y="14940"/>
                      <a:pt x="8208" y="14940"/>
                    </a:cubicBezTo>
                    <a:cubicBezTo>
                      <a:pt x="8257" y="14940"/>
                      <a:pt x="8306" y="14932"/>
                      <a:pt x="8323" y="14927"/>
                    </a:cubicBezTo>
                    <a:cubicBezTo>
                      <a:pt x="8382" y="14903"/>
                      <a:pt x="8287" y="14831"/>
                      <a:pt x="8299" y="14808"/>
                    </a:cubicBezTo>
                    <a:cubicBezTo>
                      <a:pt x="8307" y="14796"/>
                      <a:pt x="8315" y="14791"/>
                      <a:pt x="8323" y="14791"/>
                    </a:cubicBezTo>
                    <a:cubicBezTo>
                      <a:pt x="8365" y="14791"/>
                      <a:pt x="8408" y="14919"/>
                      <a:pt x="8418" y="14939"/>
                    </a:cubicBezTo>
                    <a:cubicBezTo>
                      <a:pt x="8424" y="14950"/>
                      <a:pt x="8451" y="14953"/>
                      <a:pt x="8479" y="14953"/>
                    </a:cubicBezTo>
                    <a:cubicBezTo>
                      <a:pt x="8507" y="14953"/>
                      <a:pt x="8537" y="14950"/>
                      <a:pt x="8549" y="14950"/>
                    </a:cubicBezTo>
                    <a:cubicBezTo>
                      <a:pt x="8632" y="14927"/>
                      <a:pt x="8704" y="14903"/>
                      <a:pt x="8775" y="14867"/>
                    </a:cubicBezTo>
                    <a:cubicBezTo>
                      <a:pt x="8786" y="14856"/>
                      <a:pt x="8893" y="14771"/>
                      <a:pt x="8915" y="14771"/>
                    </a:cubicBezTo>
                    <a:cubicBezTo>
                      <a:pt x="8916" y="14771"/>
                      <a:pt x="8917" y="14771"/>
                      <a:pt x="8918" y="14772"/>
                    </a:cubicBezTo>
                    <a:cubicBezTo>
                      <a:pt x="8929" y="14783"/>
                      <a:pt x="8846" y="14953"/>
                      <a:pt x="8875" y="14953"/>
                    </a:cubicBezTo>
                    <a:cubicBezTo>
                      <a:pt x="8877" y="14953"/>
                      <a:pt x="8880" y="14952"/>
                      <a:pt x="8882" y="14950"/>
                    </a:cubicBezTo>
                    <a:cubicBezTo>
                      <a:pt x="8939" y="14928"/>
                      <a:pt x="9093" y="14808"/>
                      <a:pt x="9097" y="14756"/>
                    </a:cubicBezTo>
                    <a:lnTo>
                      <a:pt x="9097" y="14756"/>
                    </a:lnTo>
                    <a:cubicBezTo>
                      <a:pt x="9102" y="14793"/>
                      <a:pt x="9144" y="14822"/>
                      <a:pt x="9185" y="14822"/>
                    </a:cubicBezTo>
                    <a:cubicBezTo>
                      <a:pt x="9191" y="14822"/>
                      <a:pt x="9198" y="14821"/>
                      <a:pt x="9204" y="14819"/>
                    </a:cubicBezTo>
                    <a:cubicBezTo>
                      <a:pt x="9251" y="14819"/>
                      <a:pt x="9287" y="14796"/>
                      <a:pt x="9323" y="14772"/>
                    </a:cubicBezTo>
                    <a:cubicBezTo>
                      <a:pt x="9359" y="14748"/>
                      <a:pt x="9359" y="14712"/>
                      <a:pt x="9382" y="14689"/>
                    </a:cubicBezTo>
                    <a:cubicBezTo>
                      <a:pt x="9407" y="14668"/>
                      <a:pt x="9432" y="14660"/>
                      <a:pt x="9458" y="14660"/>
                    </a:cubicBezTo>
                    <a:cubicBezTo>
                      <a:pt x="9521" y="14660"/>
                      <a:pt x="9586" y="14704"/>
                      <a:pt x="9644" y="14712"/>
                    </a:cubicBezTo>
                    <a:cubicBezTo>
                      <a:pt x="9680" y="14712"/>
                      <a:pt x="9668" y="14700"/>
                      <a:pt x="9668" y="14677"/>
                    </a:cubicBezTo>
                    <a:cubicBezTo>
                      <a:pt x="9692" y="14665"/>
                      <a:pt x="9728" y="14665"/>
                      <a:pt x="9752" y="14653"/>
                    </a:cubicBezTo>
                    <a:cubicBezTo>
                      <a:pt x="9811" y="14641"/>
                      <a:pt x="9835" y="14581"/>
                      <a:pt x="9894" y="14558"/>
                    </a:cubicBezTo>
                    <a:cubicBezTo>
                      <a:pt x="9928" y="14549"/>
                      <a:pt x="9962" y="14541"/>
                      <a:pt x="9995" y="14541"/>
                    </a:cubicBezTo>
                    <a:cubicBezTo>
                      <a:pt x="10009" y="14541"/>
                      <a:pt x="10023" y="14542"/>
                      <a:pt x="10037" y="14546"/>
                    </a:cubicBezTo>
                    <a:cubicBezTo>
                      <a:pt x="10061" y="14546"/>
                      <a:pt x="10109" y="14534"/>
                      <a:pt x="10121" y="14498"/>
                    </a:cubicBezTo>
                    <a:cubicBezTo>
                      <a:pt x="10133" y="14450"/>
                      <a:pt x="10299" y="14427"/>
                      <a:pt x="10347" y="14403"/>
                    </a:cubicBezTo>
                    <a:cubicBezTo>
                      <a:pt x="10370" y="14403"/>
                      <a:pt x="10481" y="14259"/>
                      <a:pt x="10489" y="14259"/>
                    </a:cubicBezTo>
                    <a:cubicBezTo>
                      <a:pt x="10490" y="14259"/>
                      <a:pt x="10490" y="14259"/>
                      <a:pt x="10490" y="14260"/>
                    </a:cubicBezTo>
                    <a:cubicBezTo>
                      <a:pt x="10502" y="14272"/>
                      <a:pt x="10490" y="14331"/>
                      <a:pt x="10490" y="14343"/>
                    </a:cubicBezTo>
                    <a:lnTo>
                      <a:pt x="10549" y="14272"/>
                    </a:lnTo>
                    <a:cubicBezTo>
                      <a:pt x="10549" y="14260"/>
                      <a:pt x="10561" y="14153"/>
                      <a:pt x="10585" y="14141"/>
                    </a:cubicBezTo>
                    <a:cubicBezTo>
                      <a:pt x="10597" y="14141"/>
                      <a:pt x="10609" y="14212"/>
                      <a:pt x="10633" y="14212"/>
                    </a:cubicBezTo>
                    <a:cubicBezTo>
                      <a:pt x="10637" y="14214"/>
                      <a:pt x="10642" y="14215"/>
                      <a:pt x="10648" y="14215"/>
                    </a:cubicBezTo>
                    <a:cubicBezTo>
                      <a:pt x="10673" y="14215"/>
                      <a:pt x="10711" y="14196"/>
                      <a:pt x="10740" y="14177"/>
                    </a:cubicBezTo>
                    <a:cubicBezTo>
                      <a:pt x="10755" y="14153"/>
                      <a:pt x="10782" y="14114"/>
                      <a:pt x="10811" y="14114"/>
                    </a:cubicBezTo>
                    <a:cubicBezTo>
                      <a:pt x="10826" y="14114"/>
                      <a:pt x="10843" y="14124"/>
                      <a:pt x="10859" y="14153"/>
                    </a:cubicBezTo>
                    <a:cubicBezTo>
                      <a:pt x="10847" y="14129"/>
                      <a:pt x="10859" y="14069"/>
                      <a:pt x="10859" y="14057"/>
                    </a:cubicBezTo>
                    <a:cubicBezTo>
                      <a:pt x="10883" y="14081"/>
                      <a:pt x="10900" y="14090"/>
                      <a:pt x="10920" y="14090"/>
                    </a:cubicBezTo>
                    <a:cubicBezTo>
                      <a:pt x="10939" y="14090"/>
                      <a:pt x="10960" y="14081"/>
                      <a:pt x="10990" y="14069"/>
                    </a:cubicBezTo>
                    <a:cubicBezTo>
                      <a:pt x="11026" y="14046"/>
                      <a:pt x="11073" y="14034"/>
                      <a:pt x="11085" y="14010"/>
                    </a:cubicBezTo>
                    <a:cubicBezTo>
                      <a:pt x="11097" y="13974"/>
                      <a:pt x="11073" y="13974"/>
                      <a:pt x="11085" y="13962"/>
                    </a:cubicBezTo>
                    <a:cubicBezTo>
                      <a:pt x="11145" y="13927"/>
                      <a:pt x="11192" y="13950"/>
                      <a:pt x="11252" y="13915"/>
                    </a:cubicBezTo>
                    <a:cubicBezTo>
                      <a:pt x="11270" y="13906"/>
                      <a:pt x="11344" y="13848"/>
                      <a:pt x="11399" y="13848"/>
                    </a:cubicBezTo>
                    <a:cubicBezTo>
                      <a:pt x="11416" y="13848"/>
                      <a:pt x="11431" y="13853"/>
                      <a:pt x="11442" y="13867"/>
                    </a:cubicBezTo>
                    <a:cubicBezTo>
                      <a:pt x="11502" y="13831"/>
                      <a:pt x="11395" y="13784"/>
                      <a:pt x="11430" y="13736"/>
                    </a:cubicBezTo>
                    <a:cubicBezTo>
                      <a:pt x="11433" y="13730"/>
                      <a:pt x="11439" y="13728"/>
                      <a:pt x="11446" y="13728"/>
                    </a:cubicBezTo>
                    <a:cubicBezTo>
                      <a:pt x="11468" y="13728"/>
                      <a:pt x="11505" y="13751"/>
                      <a:pt x="11514" y="13760"/>
                    </a:cubicBezTo>
                    <a:lnTo>
                      <a:pt x="11585" y="13760"/>
                    </a:lnTo>
                    <a:cubicBezTo>
                      <a:pt x="11637" y="13760"/>
                      <a:pt x="11716" y="13580"/>
                      <a:pt x="11767" y="13580"/>
                    </a:cubicBezTo>
                    <a:cubicBezTo>
                      <a:pt x="11774" y="13580"/>
                      <a:pt x="11781" y="13584"/>
                      <a:pt x="11788" y="13593"/>
                    </a:cubicBezTo>
                    <a:cubicBezTo>
                      <a:pt x="11776" y="13569"/>
                      <a:pt x="11704" y="13438"/>
                      <a:pt x="11740" y="13438"/>
                    </a:cubicBezTo>
                    <a:cubicBezTo>
                      <a:pt x="11743" y="13437"/>
                      <a:pt x="11747" y="13436"/>
                      <a:pt x="11750" y="13436"/>
                    </a:cubicBezTo>
                    <a:cubicBezTo>
                      <a:pt x="11770" y="13436"/>
                      <a:pt x="11789" y="13462"/>
                      <a:pt x="11799" y="13462"/>
                    </a:cubicBezTo>
                    <a:cubicBezTo>
                      <a:pt x="11811" y="13468"/>
                      <a:pt x="11820" y="13471"/>
                      <a:pt x="11828" y="13471"/>
                    </a:cubicBezTo>
                    <a:cubicBezTo>
                      <a:pt x="11835" y="13471"/>
                      <a:pt x="11841" y="13468"/>
                      <a:pt x="11847" y="13462"/>
                    </a:cubicBezTo>
                    <a:cubicBezTo>
                      <a:pt x="11895" y="13462"/>
                      <a:pt x="11918" y="13438"/>
                      <a:pt x="11942" y="13415"/>
                    </a:cubicBezTo>
                    <a:cubicBezTo>
                      <a:pt x="11952" y="13405"/>
                      <a:pt x="11962" y="13387"/>
                      <a:pt x="11977" y="13387"/>
                    </a:cubicBezTo>
                    <a:cubicBezTo>
                      <a:pt x="11981" y="13387"/>
                      <a:pt x="11985" y="13388"/>
                      <a:pt x="11990" y="13391"/>
                    </a:cubicBezTo>
                    <a:cubicBezTo>
                      <a:pt x="12002" y="13403"/>
                      <a:pt x="12026" y="13510"/>
                      <a:pt x="12049" y="13510"/>
                    </a:cubicBezTo>
                    <a:cubicBezTo>
                      <a:pt x="12073" y="13510"/>
                      <a:pt x="12097" y="13403"/>
                      <a:pt x="12109" y="13379"/>
                    </a:cubicBezTo>
                    <a:cubicBezTo>
                      <a:pt x="12169" y="13331"/>
                      <a:pt x="12264" y="13319"/>
                      <a:pt x="12335" y="13295"/>
                    </a:cubicBezTo>
                    <a:cubicBezTo>
                      <a:pt x="12407" y="13260"/>
                      <a:pt x="12204" y="13117"/>
                      <a:pt x="12347" y="13117"/>
                    </a:cubicBezTo>
                    <a:cubicBezTo>
                      <a:pt x="12380" y="13117"/>
                      <a:pt x="12411" y="13125"/>
                      <a:pt x="12438" y="13125"/>
                    </a:cubicBezTo>
                    <a:cubicBezTo>
                      <a:pt x="12471" y="13125"/>
                      <a:pt x="12500" y="13114"/>
                      <a:pt x="12526" y="13069"/>
                    </a:cubicBezTo>
                    <a:cubicBezTo>
                      <a:pt x="12545" y="13050"/>
                      <a:pt x="12517" y="12943"/>
                      <a:pt x="12551" y="12943"/>
                    </a:cubicBezTo>
                    <a:cubicBezTo>
                      <a:pt x="12559" y="12943"/>
                      <a:pt x="12570" y="12949"/>
                      <a:pt x="12585" y="12962"/>
                    </a:cubicBezTo>
                    <a:cubicBezTo>
                      <a:pt x="12602" y="12977"/>
                      <a:pt x="12616" y="12983"/>
                      <a:pt x="12628" y="12983"/>
                    </a:cubicBezTo>
                    <a:cubicBezTo>
                      <a:pt x="12673" y="12983"/>
                      <a:pt x="12680" y="12890"/>
                      <a:pt x="12680" y="12843"/>
                    </a:cubicBezTo>
                    <a:cubicBezTo>
                      <a:pt x="12680" y="12736"/>
                      <a:pt x="12788" y="12807"/>
                      <a:pt x="12847" y="12760"/>
                    </a:cubicBezTo>
                    <a:cubicBezTo>
                      <a:pt x="12919" y="12712"/>
                      <a:pt x="12776" y="12653"/>
                      <a:pt x="12752" y="12605"/>
                    </a:cubicBezTo>
                    <a:cubicBezTo>
                      <a:pt x="12749" y="12597"/>
                      <a:pt x="12756" y="12594"/>
                      <a:pt x="12768" y="12594"/>
                    </a:cubicBezTo>
                    <a:cubicBezTo>
                      <a:pt x="12792" y="12594"/>
                      <a:pt x="12839" y="12606"/>
                      <a:pt x="12872" y="12606"/>
                    </a:cubicBezTo>
                    <a:cubicBezTo>
                      <a:pt x="12895" y="12606"/>
                      <a:pt x="12911" y="12600"/>
                      <a:pt x="12907" y="12581"/>
                    </a:cubicBezTo>
                    <a:cubicBezTo>
                      <a:pt x="12907" y="12557"/>
                      <a:pt x="12859" y="12569"/>
                      <a:pt x="12859" y="12533"/>
                    </a:cubicBezTo>
                    <a:cubicBezTo>
                      <a:pt x="12847" y="12510"/>
                      <a:pt x="12883" y="12486"/>
                      <a:pt x="12907" y="12486"/>
                    </a:cubicBezTo>
                    <a:cubicBezTo>
                      <a:pt x="12954" y="12486"/>
                      <a:pt x="12964" y="12547"/>
                      <a:pt x="13008" y="12547"/>
                    </a:cubicBezTo>
                    <a:cubicBezTo>
                      <a:pt x="13020" y="12547"/>
                      <a:pt x="13033" y="12543"/>
                      <a:pt x="13050" y="12533"/>
                    </a:cubicBezTo>
                    <a:cubicBezTo>
                      <a:pt x="13157" y="12462"/>
                      <a:pt x="13240" y="12355"/>
                      <a:pt x="13300" y="12236"/>
                    </a:cubicBezTo>
                    <a:cubicBezTo>
                      <a:pt x="13312" y="12200"/>
                      <a:pt x="13300" y="12188"/>
                      <a:pt x="13323" y="12152"/>
                    </a:cubicBezTo>
                    <a:cubicBezTo>
                      <a:pt x="13318" y="12126"/>
                      <a:pt x="13321" y="12116"/>
                      <a:pt x="13330" y="12116"/>
                    </a:cubicBezTo>
                    <a:cubicBezTo>
                      <a:pt x="13355" y="12116"/>
                      <a:pt x="13424" y="12201"/>
                      <a:pt x="13430" y="12201"/>
                    </a:cubicBezTo>
                    <a:cubicBezTo>
                      <a:pt x="13430" y="12201"/>
                      <a:pt x="13431" y="12201"/>
                      <a:pt x="13431" y="12200"/>
                    </a:cubicBezTo>
                    <a:cubicBezTo>
                      <a:pt x="13478" y="12152"/>
                      <a:pt x="13312" y="12057"/>
                      <a:pt x="13466" y="12057"/>
                    </a:cubicBezTo>
                    <a:cubicBezTo>
                      <a:pt x="13478" y="12033"/>
                      <a:pt x="13478" y="12022"/>
                      <a:pt x="13490" y="11998"/>
                    </a:cubicBezTo>
                    <a:cubicBezTo>
                      <a:pt x="13512" y="11965"/>
                      <a:pt x="13586" y="11695"/>
                      <a:pt x="13653" y="11695"/>
                    </a:cubicBezTo>
                    <a:cubicBezTo>
                      <a:pt x="13658" y="11695"/>
                      <a:pt x="13664" y="11697"/>
                      <a:pt x="13669" y="11700"/>
                    </a:cubicBezTo>
                    <a:cubicBezTo>
                      <a:pt x="13657" y="11652"/>
                      <a:pt x="13645" y="11581"/>
                      <a:pt x="13621" y="11521"/>
                    </a:cubicBezTo>
                    <a:lnTo>
                      <a:pt x="13621" y="11521"/>
                    </a:lnTo>
                    <a:cubicBezTo>
                      <a:pt x="13643" y="11536"/>
                      <a:pt x="13661" y="11542"/>
                      <a:pt x="13677" y="11542"/>
                    </a:cubicBezTo>
                    <a:cubicBezTo>
                      <a:pt x="13714" y="11542"/>
                      <a:pt x="13739" y="11511"/>
                      <a:pt x="13764" y="11486"/>
                    </a:cubicBezTo>
                    <a:cubicBezTo>
                      <a:pt x="13774" y="11470"/>
                      <a:pt x="13789" y="11466"/>
                      <a:pt x="13807" y="11466"/>
                    </a:cubicBezTo>
                    <a:cubicBezTo>
                      <a:pt x="13831" y="11466"/>
                      <a:pt x="13861" y="11474"/>
                      <a:pt x="13895" y="11474"/>
                    </a:cubicBezTo>
                    <a:cubicBezTo>
                      <a:pt x="13943" y="11474"/>
                      <a:pt x="13812" y="11331"/>
                      <a:pt x="13835" y="11283"/>
                    </a:cubicBezTo>
                    <a:lnTo>
                      <a:pt x="13835" y="11283"/>
                    </a:lnTo>
                    <a:cubicBezTo>
                      <a:pt x="13858" y="11295"/>
                      <a:pt x="13954" y="11380"/>
                      <a:pt x="13985" y="11380"/>
                    </a:cubicBezTo>
                    <a:cubicBezTo>
                      <a:pt x="13987" y="11380"/>
                      <a:pt x="13989" y="11379"/>
                      <a:pt x="13990" y="11379"/>
                    </a:cubicBezTo>
                    <a:cubicBezTo>
                      <a:pt x="14014" y="11331"/>
                      <a:pt x="14014" y="11260"/>
                      <a:pt x="13978" y="11224"/>
                    </a:cubicBezTo>
                    <a:cubicBezTo>
                      <a:pt x="13943" y="11200"/>
                      <a:pt x="13895" y="11212"/>
                      <a:pt x="13907" y="11176"/>
                    </a:cubicBezTo>
                    <a:cubicBezTo>
                      <a:pt x="13923" y="11144"/>
                      <a:pt x="13933" y="11139"/>
                      <a:pt x="13949" y="11139"/>
                    </a:cubicBezTo>
                    <a:cubicBezTo>
                      <a:pt x="13957" y="11139"/>
                      <a:pt x="13966" y="11140"/>
                      <a:pt x="13978" y="11140"/>
                    </a:cubicBezTo>
                    <a:cubicBezTo>
                      <a:pt x="14038" y="11140"/>
                      <a:pt x="14074" y="11212"/>
                      <a:pt x="14133" y="11224"/>
                    </a:cubicBezTo>
                    <a:cubicBezTo>
                      <a:pt x="14145" y="11224"/>
                      <a:pt x="14097" y="11152"/>
                      <a:pt x="14097" y="11152"/>
                    </a:cubicBezTo>
                    <a:cubicBezTo>
                      <a:pt x="14074" y="11117"/>
                      <a:pt x="14074" y="11081"/>
                      <a:pt x="14097" y="11045"/>
                    </a:cubicBezTo>
                    <a:cubicBezTo>
                      <a:pt x="14109" y="11021"/>
                      <a:pt x="14133" y="11033"/>
                      <a:pt x="14121" y="11009"/>
                    </a:cubicBezTo>
                    <a:cubicBezTo>
                      <a:pt x="14121" y="10974"/>
                      <a:pt x="14097" y="10938"/>
                      <a:pt x="14074" y="10914"/>
                    </a:cubicBezTo>
                    <a:cubicBezTo>
                      <a:pt x="14050" y="10867"/>
                      <a:pt x="14181" y="10914"/>
                      <a:pt x="14169" y="10855"/>
                    </a:cubicBezTo>
                    <a:cubicBezTo>
                      <a:pt x="14157" y="10819"/>
                      <a:pt x="14121" y="10807"/>
                      <a:pt x="14133" y="10771"/>
                    </a:cubicBezTo>
                    <a:cubicBezTo>
                      <a:pt x="14133" y="10748"/>
                      <a:pt x="14145" y="10724"/>
                      <a:pt x="14157" y="10700"/>
                    </a:cubicBezTo>
                    <a:lnTo>
                      <a:pt x="14157" y="10700"/>
                    </a:lnTo>
                    <a:cubicBezTo>
                      <a:pt x="14139" y="10744"/>
                      <a:pt x="14155" y="10829"/>
                      <a:pt x="14188" y="10829"/>
                    </a:cubicBezTo>
                    <a:cubicBezTo>
                      <a:pt x="14200" y="10829"/>
                      <a:pt x="14213" y="10819"/>
                      <a:pt x="14228" y="10795"/>
                    </a:cubicBezTo>
                    <a:cubicBezTo>
                      <a:pt x="14252" y="10748"/>
                      <a:pt x="14276" y="10652"/>
                      <a:pt x="14216" y="10629"/>
                    </a:cubicBezTo>
                    <a:lnTo>
                      <a:pt x="14216" y="10629"/>
                    </a:lnTo>
                    <a:cubicBezTo>
                      <a:pt x="14225" y="10632"/>
                      <a:pt x="14233" y="10633"/>
                      <a:pt x="14241" y="10633"/>
                    </a:cubicBezTo>
                    <a:cubicBezTo>
                      <a:pt x="14350" y="10633"/>
                      <a:pt x="14443" y="10362"/>
                      <a:pt x="14455" y="10295"/>
                    </a:cubicBezTo>
                    <a:cubicBezTo>
                      <a:pt x="14478" y="10212"/>
                      <a:pt x="14419" y="10224"/>
                      <a:pt x="14335" y="10200"/>
                    </a:cubicBezTo>
                    <a:cubicBezTo>
                      <a:pt x="14276" y="10128"/>
                      <a:pt x="14276" y="10128"/>
                      <a:pt x="14371" y="10117"/>
                    </a:cubicBezTo>
                    <a:cubicBezTo>
                      <a:pt x="14391" y="10126"/>
                      <a:pt x="14411" y="10130"/>
                      <a:pt x="14430" y="10130"/>
                    </a:cubicBezTo>
                    <a:cubicBezTo>
                      <a:pt x="14533" y="10130"/>
                      <a:pt x="14615" y="10007"/>
                      <a:pt x="14645" y="9926"/>
                    </a:cubicBezTo>
                    <a:cubicBezTo>
                      <a:pt x="14669" y="9878"/>
                      <a:pt x="14669" y="9831"/>
                      <a:pt x="14645" y="9783"/>
                    </a:cubicBezTo>
                    <a:cubicBezTo>
                      <a:pt x="14597" y="9736"/>
                      <a:pt x="14585" y="9664"/>
                      <a:pt x="14609" y="9593"/>
                    </a:cubicBezTo>
                    <a:lnTo>
                      <a:pt x="14609" y="9593"/>
                    </a:lnTo>
                    <a:cubicBezTo>
                      <a:pt x="14594" y="9646"/>
                      <a:pt x="14618" y="9694"/>
                      <a:pt x="14646" y="9694"/>
                    </a:cubicBezTo>
                    <a:cubicBezTo>
                      <a:pt x="14662" y="9694"/>
                      <a:pt x="14680" y="9679"/>
                      <a:pt x="14693" y="9640"/>
                    </a:cubicBezTo>
                    <a:lnTo>
                      <a:pt x="14752" y="9402"/>
                    </a:lnTo>
                    <a:cubicBezTo>
                      <a:pt x="14772" y="9314"/>
                      <a:pt x="14775" y="9274"/>
                      <a:pt x="14730" y="9223"/>
                    </a:cubicBezTo>
                    <a:lnTo>
                      <a:pt x="14730" y="9223"/>
                    </a:lnTo>
                    <a:cubicBezTo>
                      <a:pt x="14753" y="9238"/>
                      <a:pt x="14783" y="9247"/>
                      <a:pt x="14812" y="9247"/>
                    </a:cubicBezTo>
                    <a:cubicBezTo>
                      <a:pt x="14847" y="9247"/>
                      <a:pt x="14883" y="9188"/>
                      <a:pt x="14847" y="9176"/>
                    </a:cubicBezTo>
                    <a:cubicBezTo>
                      <a:pt x="14812" y="9164"/>
                      <a:pt x="14847" y="9105"/>
                      <a:pt x="14847" y="9069"/>
                    </a:cubicBezTo>
                    <a:cubicBezTo>
                      <a:pt x="14847" y="9021"/>
                      <a:pt x="14800" y="9033"/>
                      <a:pt x="14788" y="9009"/>
                    </a:cubicBezTo>
                    <a:cubicBezTo>
                      <a:pt x="14776" y="8985"/>
                      <a:pt x="14824" y="8962"/>
                      <a:pt x="14847" y="8938"/>
                    </a:cubicBezTo>
                    <a:cubicBezTo>
                      <a:pt x="14859" y="8914"/>
                      <a:pt x="14871" y="8878"/>
                      <a:pt x="14871" y="8854"/>
                    </a:cubicBezTo>
                    <a:cubicBezTo>
                      <a:pt x="14871" y="8819"/>
                      <a:pt x="14859" y="8783"/>
                      <a:pt x="14824" y="8759"/>
                    </a:cubicBezTo>
                    <a:cubicBezTo>
                      <a:pt x="14788" y="8735"/>
                      <a:pt x="14812" y="8712"/>
                      <a:pt x="14824" y="8676"/>
                    </a:cubicBezTo>
                    <a:cubicBezTo>
                      <a:pt x="14852" y="8676"/>
                      <a:pt x="14871" y="8680"/>
                      <a:pt x="14883" y="8680"/>
                    </a:cubicBezTo>
                    <a:cubicBezTo>
                      <a:pt x="14901" y="8680"/>
                      <a:pt x="14902" y="8671"/>
                      <a:pt x="14895" y="8628"/>
                    </a:cubicBezTo>
                    <a:cubicBezTo>
                      <a:pt x="14883" y="8593"/>
                      <a:pt x="14871" y="8545"/>
                      <a:pt x="14859" y="8509"/>
                    </a:cubicBezTo>
                    <a:cubicBezTo>
                      <a:pt x="14859" y="8509"/>
                      <a:pt x="14829" y="8448"/>
                      <a:pt x="14852" y="8448"/>
                    </a:cubicBezTo>
                    <a:cubicBezTo>
                      <a:pt x="14854" y="8448"/>
                      <a:pt x="14857" y="8449"/>
                      <a:pt x="14859" y="8450"/>
                    </a:cubicBezTo>
                    <a:cubicBezTo>
                      <a:pt x="14877" y="8467"/>
                      <a:pt x="14875" y="8478"/>
                      <a:pt x="14887" y="8478"/>
                    </a:cubicBezTo>
                    <a:cubicBezTo>
                      <a:pt x="14891" y="8478"/>
                      <a:pt x="14897" y="8477"/>
                      <a:pt x="14907" y="8473"/>
                    </a:cubicBezTo>
                    <a:cubicBezTo>
                      <a:pt x="14919" y="8414"/>
                      <a:pt x="14895" y="8426"/>
                      <a:pt x="14871" y="8390"/>
                    </a:cubicBezTo>
                    <a:cubicBezTo>
                      <a:pt x="14836" y="8343"/>
                      <a:pt x="14812" y="8295"/>
                      <a:pt x="14871" y="8271"/>
                    </a:cubicBezTo>
                    <a:cubicBezTo>
                      <a:pt x="14880" y="8269"/>
                      <a:pt x="14887" y="8268"/>
                      <a:pt x="14894" y="8268"/>
                    </a:cubicBezTo>
                    <a:cubicBezTo>
                      <a:pt x="14905" y="8268"/>
                      <a:pt x="14914" y="8270"/>
                      <a:pt x="14923" y="8270"/>
                    </a:cubicBezTo>
                    <a:cubicBezTo>
                      <a:pt x="14942" y="8270"/>
                      <a:pt x="14958" y="8263"/>
                      <a:pt x="14978" y="8223"/>
                    </a:cubicBezTo>
                    <a:cubicBezTo>
                      <a:pt x="15002" y="8176"/>
                      <a:pt x="15026" y="8116"/>
                      <a:pt x="15038" y="8069"/>
                    </a:cubicBezTo>
                    <a:cubicBezTo>
                      <a:pt x="15038" y="8048"/>
                      <a:pt x="15029" y="8043"/>
                      <a:pt x="15016" y="8043"/>
                    </a:cubicBezTo>
                    <a:cubicBezTo>
                      <a:pt x="15004" y="8043"/>
                      <a:pt x="14988" y="8047"/>
                      <a:pt x="14972" y="8047"/>
                    </a:cubicBezTo>
                    <a:cubicBezTo>
                      <a:pt x="14966" y="8047"/>
                      <a:pt x="14960" y="8047"/>
                      <a:pt x="14955" y="8045"/>
                    </a:cubicBezTo>
                    <a:cubicBezTo>
                      <a:pt x="14931" y="8033"/>
                      <a:pt x="14895" y="7997"/>
                      <a:pt x="14931" y="7962"/>
                    </a:cubicBezTo>
                    <a:cubicBezTo>
                      <a:pt x="14966" y="7938"/>
                      <a:pt x="15002" y="7878"/>
                      <a:pt x="14943" y="7866"/>
                    </a:cubicBezTo>
                    <a:lnTo>
                      <a:pt x="14943" y="7866"/>
                    </a:lnTo>
                    <a:cubicBezTo>
                      <a:pt x="14946" y="7867"/>
                      <a:pt x="14950" y="7867"/>
                      <a:pt x="14953" y="7867"/>
                    </a:cubicBezTo>
                    <a:cubicBezTo>
                      <a:pt x="15069" y="7867"/>
                      <a:pt x="14990" y="7674"/>
                      <a:pt x="14978" y="7628"/>
                    </a:cubicBezTo>
                    <a:cubicBezTo>
                      <a:pt x="14978" y="7581"/>
                      <a:pt x="15002" y="7592"/>
                      <a:pt x="15026" y="7557"/>
                    </a:cubicBezTo>
                    <a:cubicBezTo>
                      <a:pt x="15038" y="7509"/>
                      <a:pt x="15038" y="7461"/>
                      <a:pt x="15038" y="7414"/>
                    </a:cubicBezTo>
                    <a:cubicBezTo>
                      <a:pt x="15038" y="7378"/>
                      <a:pt x="15002" y="7140"/>
                      <a:pt x="15074" y="7140"/>
                    </a:cubicBezTo>
                    <a:cubicBezTo>
                      <a:pt x="15074" y="7069"/>
                      <a:pt x="15062" y="7057"/>
                      <a:pt x="14990" y="7057"/>
                    </a:cubicBezTo>
                    <a:cubicBezTo>
                      <a:pt x="14955" y="7057"/>
                      <a:pt x="14895" y="7021"/>
                      <a:pt x="14895" y="6985"/>
                    </a:cubicBezTo>
                    <a:cubicBezTo>
                      <a:pt x="14931" y="6973"/>
                      <a:pt x="14966" y="6961"/>
                      <a:pt x="15002" y="6938"/>
                    </a:cubicBezTo>
                    <a:cubicBezTo>
                      <a:pt x="15038" y="6902"/>
                      <a:pt x="15038" y="6842"/>
                      <a:pt x="15002" y="6807"/>
                    </a:cubicBezTo>
                    <a:cubicBezTo>
                      <a:pt x="14978" y="6771"/>
                      <a:pt x="14966" y="6735"/>
                      <a:pt x="14955" y="6688"/>
                    </a:cubicBezTo>
                    <a:cubicBezTo>
                      <a:pt x="14955" y="6688"/>
                      <a:pt x="15002" y="6652"/>
                      <a:pt x="15002" y="6640"/>
                    </a:cubicBezTo>
                    <a:cubicBezTo>
                      <a:pt x="15038" y="6568"/>
                      <a:pt x="14847" y="6592"/>
                      <a:pt x="14836" y="6533"/>
                    </a:cubicBezTo>
                    <a:cubicBezTo>
                      <a:pt x="14830" y="6491"/>
                      <a:pt x="14865" y="6488"/>
                      <a:pt x="14902" y="6488"/>
                    </a:cubicBezTo>
                    <a:cubicBezTo>
                      <a:pt x="14909" y="6488"/>
                      <a:pt x="14915" y="6488"/>
                      <a:pt x="14921" y="6488"/>
                    </a:cubicBezTo>
                    <a:cubicBezTo>
                      <a:pt x="14952" y="6488"/>
                      <a:pt x="14978" y="6486"/>
                      <a:pt x="14978" y="6461"/>
                    </a:cubicBezTo>
                    <a:cubicBezTo>
                      <a:pt x="15002" y="6366"/>
                      <a:pt x="14859" y="6283"/>
                      <a:pt x="14812" y="6211"/>
                    </a:cubicBezTo>
                    <a:cubicBezTo>
                      <a:pt x="14812" y="6201"/>
                      <a:pt x="14762" y="6075"/>
                      <a:pt x="14787" y="6075"/>
                    </a:cubicBezTo>
                    <a:cubicBezTo>
                      <a:pt x="14792" y="6075"/>
                      <a:pt x="14800" y="6080"/>
                      <a:pt x="14812" y="6092"/>
                    </a:cubicBezTo>
                    <a:cubicBezTo>
                      <a:pt x="14818" y="6135"/>
                      <a:pt x="14837" y="6159"/>
                      <a:pt x="14857" y="6159"/>
                    </a:cubicBezTo>
                    <a:cubicBezTo>
                      <a:pt x="14876" y="6159"/>
                      <a:pt x="14895" y="6138"/>
                      <a:pt x="14907" y="6092"/>
                    </a:cubicBezTo>
                    <a:cubicBezTo>
                      <a:pt x="14907" y="6060"/>
                      <a:pt x="14888" y="5981"/>
                      <a:pt x="14842" y="5981"/>
                    </a:cubicBezTo>
                    <a:cubicBezTo>
                      <a:pt x="14836" y="5981"/>
                      <a:pt x="14830" y="5982"/>
                      <a:pt x="14824" y="5985"/>
                    </a:cubicBezTo>
                    <a:cubicBezTo>
                      <a:pt x="14813" y="5985"/>
                      <a:pt x="14772" y="6034"/>
                      <a:pt x="14747" y="6034"/>
                    </a:cubicBezTo>
                    <a:cubicBezTo>
                      <a:pt x="14745" y="6034"/>
                      <a:pt x="14742" y="6034"/>
                      <a:pt x="14740" y="6033"/>
                    </a:cubicBezTo>
                    <a:cubicBezTo>
                      <a:pt x="14740" y="6033"/>
                      <a:pt x="14883" y="5842"/>
                      <a:pt x="14824" y="5830"/>
                    </a:cubicBezTo>
                    <a:cubicBezTo>
                      <a:pt x="14788" y="5830"/>
                      <a:pt x="14752" y="5854"/>
                      <a:pt x="14705" y="5854"/>
                    </a:cubicBezTo>
                    <a:cubicBezTo>
                      <a:pt x="14669" y="5842"/>
                      <a:pt x="14645" y="5818"/>
                      <a:pt x="14609" y="5795"/>
                    </a:cubicBezTo>
                    <a:cubicBezTo>
                      <a:pt x="14705" y="5771"/>
                      <a:pt x="14752" y="5771"/>
                      <a:pt x="14728" y="5687"/>
                    </a:cubicBezTo>
                    <a:cubicBezTo>
                      <a:pt x="14728" y="5668"/>
                      <a:pt x="14673" y="5577"/>
                      <a:pt x="14633" y="5577"/>
                    </a:cubicBezTo>
                    <a:cubicBezTo>
                      <a:pt x="14624" y="5577"/>
                      <a:pt x="14616" y="5581"/>
                      <a:pt x="14609" y="5592"/>
                    </a:cubicBezTo>
                    <a:lnTo>
                      <a:pt x="14597" y="5509"/>
                    </a:lnTo>
                    <a:cubicBezTo>
                      <a:pt x="14621" y="5497"/>
                      <a:pt x="14669" y="5509"/>
                      <a:pt x="14693" y="5485"/>
                    </a:cubicBezTo>
                    <a:cubicBezTo>
                      <a:pt x="14716" y="5449"/>
                      <a:pt x="14716" y="5402"/>
                      <a:pt x="14693" y="5366"/>
                    </a:cubicBezTo>
                    <a:cubicBezTo>
                      <a:pt x="14645" y="5283"/>
                      <a:pt x="14478" y="5318"/>
                      <a:pt x="14609" y="5211"/>
                    </a:cubicBezTo>
                    <a:cubicBezTo>
                      <a:pt x="14752" y="5164"/>
                      <a:pt x="14550" y="5164"/>
                      <a:pt x="14526" y="5104"/>
                    </a:cubicBezTo>
                    <a:cubicBezTo>
                      <a:pt x="14502" y="5044"/>
                      <a:pt x="14585" y="4985"/>
                      <a:pt x="14538" y="4961"/>
                    </a:cubicBezTo>
                    <a:cubicBezTo>
                      <a:pt x="14502" y="4949"/>
                      <a:pt x="14466" y="4937"/>
                      <a:pt x="14431" y="4925"/>
                    </a:cubicBezTo>
                    <a:cubicBezTo>
                      <a:pt x="14466" y="4890"/>
                      <a:pt x="14502" y="4914"/>
                      <a:pt x="14514" y="4842"/>
                    </a:cubicBezTo>
                    <a:cubicBezTo>
                      <a:pt x="14514" y="4806"/>
                      <a:pt x="14514" y="4747"/>
                      <a:pt x="14466" y="4747"/>
                    </a:cubicBezTo>
                    <a:cubicBezTo>
                      <a:pt x="14419" y="4747"/>
                      <a:pt x="14419" y="4687"/>
                      <a:pt x="14407" y="4652"/>
                    </a:cubicBezTo>
                    <a:cubicBezTo>
                      <a:pt x="14397" y="4613"/>
                      <a:pt x="14340" y="4637"/>
                      <a:pt x="14306" y="4615"/>
                    </a:cubicBezTo>
                    <a:lnTo>
                      <a:pt x="14306" y="4615"/>
                    </a:lnTo>
                    <a:lnTo>
                      <a:pt x="14288" y="4640"/>
                    </a:lnTo>
                    <a:cubicBezTo>
                      <a:pt x="14252" y="4628"/>
                      <a:pt x="14216" y="4628"/>
                      <a:pt x="14216" y="4592"/>
                    </a:cubicBezTo>
                    <a:cubicBezTo>
                      <a:pt x="14239" y="4585"/>
                      <a:pt x="14265" y="4568"/>
                      <a:pt x="14288" y="4568"/>
                    </a:cubicBezTo>
                    <a:cubicBezTo>
                      <a:pt x="14300" y="4568"/>
                      <a:pt x="14310" y="4572"/>
                      <a:pt x="14318" y="4583"/>
                    </a:cubicBezTo>
                    <a:lnTo>
                      <a:pt x="14318" y="4583"/>
                    </a:lnTo>
                    <a:lnTo>
                      <a:pt x="14407" y="4556"/>
                    </a:lnTo>
                    <a:cubicBezTo>
                      <a:pt x="14397" y="4527"/>
                      <a:pt x="14380" y="4490"/>
                      <a:pt x="14354" y="4490"/>
                    </a:cubicBezTo>
                    <a:cubicBezTo>
                      <a:pt x="14348" y="4490"/>
                      <a:pt x="14342" y="4492"/>
                      <a:pt x="14335" y="4497"/>
                    </a:cubicBezTo>
                    <a:cubicBezTo>
                      <a:pt x="14276" y="4485"/>
                      <a:pt x="14276" y="4473"/>
                      <a:pt x="14300" y="4425"/>
                    </a:cubicBezTo>
                    <a:cubicBezTo>
                      <a:pt x="14285" y="4403"/>
                      <a:pt x="14279" y="4394"/>
                      <a:pt x="14268" y="4394"/>
                    </a:cubicBezTo>
                    <a:cubicBezTo>
                      <a:pt x="14262" y="4394"/>
                      <a:pt x="14253" y="4397"/>
                      <a:pt x="14240" y="4402"/>
                    </a:cubicBezTo>
                    <a:cubicBezTo>
                      <a:pt x="14233" y="4406"/>
                      <a:pt x="14227" y="4408"/>
                      <a:pt x="14220" y="4408"/>
                    </a:cubicBezTo>
                    <a:cubicBezTo>
                      <a:pt x="14192" y="4408"/>
                      <a:pt x="14166" y="4373"/>
                      <a:pt x="14157" y="4354"/>
                    </a:cubicBezTo>
                    <a:lnTo>
                      <a:pt x="14312" y="4282"/>
                    </a:lnTo>
                    <a:lnTo>
                      <a:pt x="14312" y="4282"/>
                    </a:lnTo>
                    <a:cubicBezTo>
                      <a:pt x="14306" y="4285"/>
                      <a:pt x="14300" y="4286"/>
                      <a:pt x="14294" y="4286"/>
                    </a:cubicBezTo>
                    <a:cubicBezTo>
                      <a:pt x="14239" y="4286"/>
                      <a:pt x="14179" y="4196"/>
                      <a:pt x="14169" y="4163"/>
                    </a:cubicBezTo>
                    <a:cubicBezTo>
                      <a:pt x="14157" y="4128"/>
                      <a:pt x="14193" y="4092"/>
                      <a:pt x="14181" y="4044"/>
                    </a:cubicBezTo>
                    <a:cubicBezTo>
                      <a:pt x="14169" y="3854"/>
                      <a:pt x="14038" y="3711"/>
                      <a:pt x="13954" y="3544"/>
                    </a:cubicBezTo>
                    <a:cubicBezTo>
                      <a:pt x="13954" y="3544"/>
                      <a:pt x="13990" y="3509"/>
                      <a:pt x="13966" y="3485"/>
                    </a:cubicBezTo>
                    <a:cubicBezTo>
                      <a:pt x="13954" y="3461"/>
                      <a:pt x="13931" y="3437"/>
                      <a:pt x="13919" y="3413"/>
                    </a:cubicBezTo>
                    <a:cubicBezTo>
                      <a:pt x="13859" y="3330"/>
                      <a:pt x="13800" y="3247"/>
                      <a:pt x="13728" y="3187"/>
                    </a:cubicBezTo>
                    <a:cubicBezTo>
                      <a:pt x="13633" y="3080"/>
                      <a:pt x="13550" y="2985"/>
                      <a:pt x="13442" y="2901"/>
                    </a:cubicBezTo>
                    <a:cubicBezTo>
                      <a:pt x="13407" y="2866"/>
                      <a:pt x="13371" y="2830"/>
                      <a:pt x="13323" y="2830"/>
                    </a:cubicBezTo>
                    <a:cubicBezTo>
                      <a:pt x="13276" y="2830"/>
                      <a:pt x="13264" y="2794"/>
                      <a:pt x="13252" y="2770"/>
                    </a:cubicBezTo>
                    <a:lnTo>
                      <a:pt x="13252" y="2770"/>
                    </a:lnTo>
                    <a:cubicBezTo>
                      <a:pt x="13257" y="2775"/>
                      <a:pt x="13266" y="2778"/>
                      <a:pt x="13274" y="2778"/>
                    </a:cubicBezTo>
                    <a:cubicBezTo>
                      <a:pt x="13285" y="2778"/>
                      <a:pt x="13295" y="2772"/>
                      <a:pt x="13288" y="2758"/>
                    </a:cubicBezTo>
                    <a:cubicBezTo>
                      <a:pt x="13240" y="2687"/>
                      <a:pt x="13192" y="2628"/>
                      <a:pt x="13145" y="2580"/>
                    </a:cubicBezTo>
                    <a:cubicBezTo>
                      <a:pt x="13123" y="2558"/>
                      <a:pt x="13080" y="2483"/>
                      <a:pt x="13035" y="2483"/>
                    </a:cubicBezTo>
                    <a:cubicBezTo>
                      <a:pt x="13032" y="2483"/>
                      <a:pt x="13029" y="2484"/>
                      <a:pt x="13026" y="2485"/>
                    </a:cubicBezTo>
                    <a:cubicBezTo>
                      <a:pt x="12978" y="2497"/>
                      <a:pt x="12942" y="2580"/>
                      <a:pt x="12907" y="2604"/>
                    </a:cubicBezTo>
                    <a:cubicBezTo>
                      <a:pt x="12871" y="2556"/>
                      <a:pt x="12931" y="2485"/>
                      <a:pt x="12966" y="2449"/>
                    </a:cubicBezTo>
                    <a:cubicBezTo>
                      <a:pt x="13002" y="2413"/>
                      <a:pt x="12954" y="2366"/>
                      <a:pt x="12919" y="2318"/>
                    </a:cubicBezTo>
                    <a:cubicBezTo>
                      <a:pt x="12859" y="2258"/>
                      <a:pt x="12800" y="2199"/>
                      <a:pt x="12752" y="2127"/>
                    </a:cubicBezTo>
                    <a:cubicBezTo>
                      <a:pt x="12752" y="2116"/>
                      <a:pt x="12752" y="2080"/>
                      <a:pt x="12752" y="2080"/>
                    </a:cubicBezTo>
                    <a:cubicBezTo>
                      <a:pt x="12734" y="2068"/>
                      <a:pt x="12713" y="2065"/>
                      <a:pt x="12692" y="2065"/>
                    </a:cubicBezTo>
                    <a:cubicBezTo>
                      <a:pt x="12672" y="2065"/>
                      <a:pt x="12651" y="2068"/>
                      <a:pt x="12633" y="2068"/>
                    </a:cubicBezTo>
                    <a:cubicBezTo>
                      <a:pt x="12550" y="2056"/>
                      <a:pt x="12538" y="1925"/>
                      <a:pt x="12502" y="1866"/>
                    </a:cubicBezTo>
                    <a:cubicBezTo>
                      <a:pt x="12483" y="1841"/>
                      <a:pt x="12461" y="1833"/>
                      <a:pt x="12438" y="1833"/>
                    </a:cubicBezTo>
                    <a:cubicBezTo>
                      <a:pt x="12404" y="1833"/>
                      <a:pt x="12366" y="1851"/>
                      <a:pt x="12323" y="1866"/>
                    </a:cubicBezTo>
                    <a:cubicBezTo>
                      <a:pt x="12304" y="1873"/>
                      <a:pt x="12291" y="1877"/>
                      <a:pt x="12283" y="1877"/>
                    </a:cubicBezTo>
                    <a:cubicBezTo>
                      <a:pt x="12240" y="1877"/>
                      <a:pt x="12327" y="1788"/>
                      <a:pt x="12347" y="1758"/>
                    </a:cubicBezTo>
                    <a:cubicBezTo>
                      <a:pt x="12361" y="1735"/>
                      <a:pt x="12346" y="1728"/>
                      <a:pt x="12323" y="1728"/>
                    </a:cubicBezTo>
                    <a:cubicBezTo>
                      <a:pt x="12285" y="1728"/>
                      <a:pt x="12223" y="1746"/>
                      <a:pt x="12216" y="1746"/>
                    </a:cubicBezTo>
                    <a:cubicBezTo>
                      <a:pt x="12133" y="1746"/>
                      <a:pt x="12192" y="1651"/>
                      <a:pt x="12169" y="1592"/>
                    </a:cubicBezTo>
                    <a:cubicBezTo>
                      <a:pt x="12133" y="1544"/>
                      <a:pt x="12085" y="1496"/>
                      <a:pt x="12026" y="1485"/>
                    </a:cubicBezTo>
                    <a:cubicBezTo>
                      <a:pt x="11990" y="1473"/>
                      <a:pt x="11799" y="1389"/>
                      <a:pt x="11847" y="1318"/>
                    </a:cubicBezTo>
                    <a:cubicBezTo>
                      <a:pt x="11811" y="1270"/>
                      <a:pt x="11776" y="1246"/>
                      <a:pt x="11728" y="1246"/>
                    </a:cubicBezTo>
                    <a:cubicBezTo>
                      <a:pt x="11561" y="1187"/>
                      <a:pt x="11418" y="1092"/>
                      <a:pt x="11252" y="1044"/>
                    </a:cubicBezTo>
                    <a:cubicBezTo>
                      <a:pt x="11226" y="1034"/>
                      <a:pt x="11198" y="1026"/>
                      <a:pt x="11171" y="1026"/>
                    </a:cubicBezTo>
                    <a:cubicBezTo>
                      <a:pt x="11144" y="1026"/>
                      <a:pt x="11118" y="1034"/>
                      <a:pt x="11099" y="1058"/>
                    </a:cubicBezTo>
                    <a:lnTo>
                      <a:pt x="11099" y="1058"/>
                    </a:lnTo>
                    <a:cubicBezTo>
                      <a:pt x="11120" y="1023"/>
                      <a:pt x="11142" y="978"/>
                      <a:pt x="11133" y="949"/>
                    </a:cubicBezTo>
                    <a:cubicBezTo>
                      <a:pt x="11127" y="925"/>
                      <a:pt x="11115" y="922"/>
                      <a:pt x="11101" y="922"/>
                    </a:cubicBezTo>
                    <a:cubicBezTo>
                      <a:pt x="11097" y="922"/>
                      <a:pt x="11092" y="922"/>
                      <a:pt x="11088" y="922"/>
                    </a:cubicBezTo>
                    <a:cubicBezTo>
                      <a:pt x="11078" y="922"/>
                      <a:pt x="11069" y="921"/>
                      <a:pt x="11061" y="913"/>
                    </a:cubicBezTo>
                    <a:lnTo>
                      <a:pt x="11014" y="865"/>
                    </a:lnTo>
                    <a:cubicBezTo>
                      <a:pt x="10954" y="806"/>
                      <a:pt x="10883" y="770"/>
                      <a:pt x="10811" y="734"/>
                    </a:cubicBezTo>
                    <a:cubicBezTo>
                      <a:pt x="10804" y="738"/>
                      <a:pt x="10796" y="739"/>
                      <a:pt x="10786" y="739"/>
                    </a:cubicBezTo>
                    <a:cubicBezTo>
                      <a:pt x="10726" y="739"/>
                      <a:pt x="10621" y="687"/>
                      <a:pt x="10621" y="687"/>
                    </a:cubicBezTo>
                    <a:cubicBezTo>
                      <a:pt x="10549" y="746"/>
                      <a:pt x="10537" y="853"/>
                      <a:pt x="10466" y="925"/>
                    </a:cubicBezTo>
                    <a:cubicBezTo>
                      <a:pt x="10465" y="925"/>
                      <a:pt x="10465" y="926"/>
                      <a:pt x="10464" y="926"/>
                    </a:cubicBezTo>
                    <a:cubicBezTo>
                      <a:pt x="10449" y="926"/>
                      <a:pt x="10398" y="792"/>
                      <a:pt x="10478" y="746"/>
                    </a:cubicBezTo>
                    <a:cubicBezTo>
                      <a:pt x="10561" y="711"/>
                      <a:pt x="10537" y="651"/>
                      <a:pt x="10466" y="615"/>
                    </a:cubicBezTo>
                    <a:cubicBezTo>
                      <a:pt x="10449" y="607"/>
                      <a:pt x="10416" y="593"/>
                      <a:pt x="10385" y="593"/>
                    </a:cubicBezTo>
                    <a:cubicBezTo>
                      <a:pt x="10371" y="593"/>
                      <a:pt x="10358" y="596"/>
                      <a:pt x="10347" y="603"/>
                    </a:cubicBezTo>
                    <a:cubicBezTo>
                      <a:pt x="10322" y="612"/>
                      <a:pt x="10320" y="626"/>
                      <a:pt x="10310" y="626"/>
                    </a:cubicBezTo>
                    <a:cubicBezTo>
                      <a:pt x="10305" y="626"/>
                      <a:pt x="10298" y="623"/>
                      <a:pt x="10287" y="615"/>
                    </a:cubicBezTo>
                    <a:cubicBezTo>
                      <a:pt x="10253" y="581"/>
                      <a:pt x="10173" y="435"/>
                      <a:pt x="10201" y="393"/>
                    </a:cubicBezTo>
                    <a:lnTo>
                      <a:pt x="10201" y="393"/>
                    </a:lnTo>
                    <a:cubicBezTo>
                      <a:pt x="10177" y="422"/>
                      <a:pt x="10159" y="432"/>
                      <a:pt x="10137" y="432"/>
                    </a:cubicBezTo>
                    <a:cubicBezTo>
                      <a:pt x="10117" y="432"/>
                      <a:pt x="10094" y="424"/>
                      <a:pt x="10061" y="413"/>
                    </a:cubicBezTo>
                    <a:cubicBezTo>
                      <a:pt x="10026" y="396"/>
                      <a:pt x="9985" y="384"/>
                      <a:pt x="9942" y="384"/>
                    </a:cubicBezTo>
                    <a:cubicBezTo>
                      <a:pt x="9926" y="384"/>
                      <a:pt x="9910" y="386"/>
                      <a:pt x="9894" y="389"/>
                    </a:cubicBezTo>
                    <a:cubicBezTo>
                      <a:pt x="9875" y="389"/>
                      <a:pt x="9833" y="404"/>
                      <a:pt x="9811" y="404"/>
                    </a:cubicBezTo>
                    <a:cubicBezTo>
                      <a:pt x="9806" y="404"/>
                      <a:pt x="9802" y="403"/>
                      <a:pt x="9799" y="401"/>
                    </a:cubicBezTo>
                    <a:cubicBezTo>
                      <a:pt x="9799" y="389"/>
                      <a:pt x="9787" y="318"/>
                      <a:pt x="9775" y="318"/>
                    </a:cubicBezTo>
                    <a:cubicBezTo>
                      <a:pt x="9770" y="315"/>
                      <a:pt x="9764" y="314"/>
                      <a:pt x="9756" y="314"/>
                    </a:cubicBezTo>
                    <a:cubicBezTo>
                      <a:pt x="9735" y="314"/>
                      <a:pt x="9705" y="321"/>
                      <a:pt x="9676" y="321"/>
                    </a:cubicBezTo>
                    <a:cubicBezTo>
                      <a:pt x="9665" y="321"/>
                      <a:pt x="9654" y="320"/>
                      <a:pt x="9644" y="318"/>
                    </a:cubicBezTo>
                    <a:lnTo>
                      <a:pt x="9513" y="270"/>
                    </a:lnTo>
                    <a:cubicBezTo>
                      <a:pt x="9501" y="248"/>
                      <a:pt x="9488" y="239"/>
                      <a:pt x="9476" y="239"/>
                    </a:cubicBezTo>
                    <a:cubicBezTo>
                      <a:pt x="9443" y="239"/>
                      <a:pt x="9415" y="303"/>
                      <a:pt x="9406" y="330"/>
                    </a:cubicBezTo>
                    <a:cubicBezTo>
                      <a:pt x="9390" y="361"/>
                      <a:pt x="9369" y="372"/>
                      <a:pt x="9346" y="372"/>
                    </a:cubicBezTo>
                    <a:cubicBezTo>
                      <a:pt x="9335" y="372"/>
                      <a:pt x="9323" y="369"/>
                      <a:pt x="9311" y="365"/>
                    </a:cubicBezTo>
                    <a:cubicBezTo>
                      <a:pt x="9335" y="270"/>
                      <a:pt x="9359" y="246"/>
                      <a:pt x="9275" y="222"/>
                    </a:cubicBezTo>
                    <a:cubicBezTo>
                      <a:pt x="9132" y="163"/>
                      <a:pt x="8966" y="127"/>
                      <a:pt x="8811" y="115"/>
                    </a:cubicBezTo>
                    <a:cubicBezTo>
                      <a:pt x="8804" y="115"/>
                      <a:pt x="8741" y="102"/>
                      <a:pt x="8697" y="102"/>
                    </a:cubicBezTo>
                    <a:cubicBezTo>
                      <a:pt x="8668" y="102"/>
                      <a:pt x="8647" y="108"/>
                      <a:pt x="8656" y="127"/>
                    </a:cubicBezTo>
                    <a:cubicBezTo>
                      <a:pt x="8675" y="166"/>
                      <a:pt x="8657" y="176"/>
                      <a:pt x="8630" y="176"/>
                    </a:cubicBezTo>
                    <a:cubicBezTo>
                      <a:pt x="8607" y="176"/>
                      <a:pt x="8577" y="168"/>
                      <a:pt x="8561" y="163"/>
                    </a:cubicBezTo>
                    <a:cubicBezTo>
                      <a:pt x="8525" y="139"/>
                      <a:pt x="8561" y="103"/>
                      <a:pt x="8537" y="80"/>
                    </a:cubicBezTo>
                    <a:cubicBezTo>
                      <a:pt x="8513" y="68"/>
                      <a:pt x="8489" y="56"/>
                      <a:pt x="8466" y="56"/>
                    </a:cubicBezTo>
                    <a:cubicBezTo>
                      <a:pt x="8434" y="56"/>
                      <a:pt x="8376" y="29"/>
                      <a:pt x="8326" y="29"/>
                    </a:cubicBezTo>
                    <a:close/>
                    <a:moveTo>
                      <a:pt x="9602" y="14956"/>
                    </a:moveTo>
                    <a:cubicBezTo>
                      <a:pt x="9594" y="14956"/>
                      <a:pt x="9585" y="14958"/>
                      <a:pt x="9573" y="14962"/>
                    </a:cubicBezTo>
                    <a:cubicBezTo>
                      <a:pt x="9573" y="14974"/>
                      <a:pt x="9502" y="14974"/>
                      <a:pt x="9513" y="14998"/>
                    </a:cubicBezTo>
                    <a:cubicBezTo>
                      <a:pt x="9527" y="15012"/>
                      <a:pt x="9541" y="15017"/>
                      <a:pt x="9556" y="15017"/>
                    </a:cubicBezTo>
                    <a:cubicBezTo>
                      <a:pt x="9579" y="15017"/>
                      <a:pt x="9604" y="15005"/>
                      <a:pt x="9632" y="14998"/>
                    </a:cubicBezTo>
                    <a:cubicBezTo>
                      <a:pt x="9625" y="14966"/>
                      <a:pt x="9617" y="14956"/>
                      <a:pt x="9602" y="149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3"/>
              <p:cNvSpPr/>
              <p:nvPr/>
            </p:nvSpPr>
            <p:spPr>
              <a:xfrm>
                <a:off x="493152" y="1554239"/>
                <a:ext cx="432726" cy="432125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16528" extrusionOk="0">
                    <a:moveTo>
                      <a:pt x="6621" y="200"/>
                    </a:moveTo>
                    <a:cubicBezTo>
                      <a:pt x="6621" y="204"/>
                      <a:pt x="6622" y="207"/>
                      <a:pt x="6622" y="211"/>
                    </a:cubicBezTo>
                    <a:lnTo>
                      <a:pt x="6622" y="211"/>
                    </a:lnTo>
                    <a:cubicBezTo>
                      <a:pt x="6622" y="208"/>
                      <a:pt x="6622" y="204"/>
                      <a:pt x="6621" y="200"/>
                    </a:cubicBezTo>
                    <a:close/>
                    <a:moveTo>
                      <a:pt x="5680" y="497"/>
                    </a:moveTo>
                    <a:cubicBezTo>
                      <a:pt x="5680" y="502"/>
                      <a:pt x="5681" y="506"/>
                      <a:pt x="5682" y="510"/>
                    </a:cubicBezTo>
                    <a:lnTo>
                      <a:pt x="5682" y="510"/>
                    </a:lnTo>
                    <a:cubicBezTo>
                      <a:pt x="5682" y="507"/>
                      <a:pt x="5681" y="502"/>
                      <a:pt x="5680" y="497"/>
                    </a:cubicBezTo>
                    <a:close/>
                    <a:moveTo>
                      <a:pt x="6321" y="604"/>
                    </a:moveTo>
                    <a:cubicBezTo>
                      <a:pt x="6318" y="604"/>
                      <a:pt x="6315" y="604"/>
                      <a:pt x="6311" y="605"/>
                    </a:cubicBezTo>
                    <a:cubicBezTo>
                      <a:pt x="6244" y="616"/>
                      <a:pt x="6282" y="701"/>
                      <a:pt x="6327" y="701"/>
                    </a:cubicBezTo>
                    <a:cubicBezTo>
                      <a:pt x="6329" y="701"/>
                      <a:pt x="6332" y="701"/>
                      <a:pt x="6335" y="700"/>
                    </a:cubicBezTo>
                    <a:cubicBezTo>
                      <a:pt x="6380" y="689"/>
                      <a:pt x="6372" y="604"/>
                      <a:pt x="6321" y="604"/>
                    </a:cubicBezTo>
                    <a:close/>
                    <a:moveTo>
                      <a:pt x="5620" y="654"/>
                    </a:moveTo>
                    <a:cubicBezTo>
                      <a:pt x="5634" y="654"/>
                      <a:pt x="5646" y="663"/>
                      <a:pt x="5656" y="688"/>
                    </a:cubicBezTo>
                    <a:lnTo>
                      <a:pt x="5621" y="712"/>
                    </a:lnTo>
                    <a:lnTo>
                      <a:pt x="5561" y="676"/>
                    </a:lnTo>
                    <a:cubicBezTo>
                      <a:pt x="5582" y="669"/>
                      <a:pt x="5602" y="654"/>
                      <a:pt x="5620" y="654"/>
                    </a:cubicBezTo>
                    <a:close/>
                    <a:moveTo>
                      <a:pt x="6109" y="700"/>
                    </a:moveTo>
                    <a:lnTo>
                      <a:pt x="6109" y="700"/>
                    </a:lnTo>
                    <a:cubicBezTo>
                      <a:pt x="6037" y="724"/>
                      <a:pt x="6037" y="759"/>
                      <a:pt x="6097" y="807"/>
                    </a:cubicBezTo>
                    <a:cubicBezTo>
                      <a:pt x="6109" y="771"/>
                      <a:pt x="6133" y="747"/>
                      <a:pt x="6109" y="700"/>
                    </a:cubicBezTo>
                    <a:close/>
                    <a:moveTo>
                      <a:pt x="11169" y="866"/>
                    </a:moveTo>
                    <a:lnTo>
                      <a:pt x="11288" y="902"/>
                    </a:lnTo>
                    <a:cubicBezTo>
                      <a:pt x="11280" y="934"/>
                      <a:pt x="11272" y="945"/>
                      <a:pt x="11257" y="945"/>
                    </a:cubicBezTo>
                    <a:cubicBezTo>
                      <a:pt x="11250" y="945"/>
                      <a:pt x="11240" y="942"/>
                      <a:pt x="11228" y="938"/>
                    </a:cubicBezTo>
                    <a:cubicBezTo>
                      <a:pt x="11193" y="926"/>
                      <a:pt x="11157" y="902"/>
                      <a:pt x="11169" y="866"/>
                    </a:cubicBezTo>
                    <a:close/>
                    <a:moveTo>
                      <a:pt x="10191" y="922"/>
                    </a:moveTo>
                    <a:cubicBezTo>
                      <a:pt x="10182" y="922"/>
                      <a:pt x="10177" y="926"/>
                      <a:pt x="10181" y="938"/>
                    </a:cubicBezTo>
                    <a:cubicBezTo>
                      <a:pt x="10193" y="986"/>
                      <a:pt x="10228" y="986"/>
                      <a:pt x="10276" y="997"/>
                    </a:cubicBezTo>
                    <a:cubicBezTo>
                      <a:pt x="10288" y="950"/>
                      <a:pt x="10276" y="950"/>
                      <a:pt x="10252" y="938"/>
                    </a:cubicBezTo>
                    <a:cubicBezTo>
                      <a:pt x="10244" y="938"/>
                      <a:pt x="10210" y="922"/>
                      <a:pt x="10191" y="922"/>
                    </a:cubicBezTo>
                    <a:close/>
                    <a:moveTo>
                      <a:pt x="11778" y="1208"/>
                    </a:moveTo>
                    <a:cubicBezTo>
                      <a:pt x="11778" y="1209"/>
                      <a:pt x="11777" y="1211"/>
                      <a:pt x="11776" y="1212"/>
                    </a:cubicBezTo>
                    <a:cubicBezTo>
                      <a:pt x="11777" y="1211"/>
                      <a:pt x="11778" y="1209"/>
                      <a:pt x="11778" y="1208"/>
                    </a:cubicBezTo>
                    <a:close/>
                    <a:moveTo>
                      <a:pt x="12800" y="1605"/>
                    </a:moveTo>
                    <a:cubicBezTo>
                      <a:pt x="12790" y="1624"/>
                      <a:pt x="12765" y="1659"/>
                      <a:pt x="12737" y="1659"/>
                    </a:cubicBezTo>
                    <a:cubicBezTo>
                      <a:pt x="12736" y="1659"/>
                      <a:pt x="12734" y="1659"/>
                      <a:pt x="12732" y="1658"/>
                    </a:cubicBezTo>
                    <a:lnTo>
                      <a:pt x="12732" y="1658"/>
                    </a:lnTo>
                    <a:cubicBezTo>
                      <a:pt x="12732" y="1657"/>
                      <a:pt x="12731" y="1655"/>
                      <a:pt x="12729" y="1652"/>
                    </a:cubicBezTo>
                    <a:lnTo>
                      <a:pt x="12717" y="1652"/>
                    </a:lnTo>
                    <a:cubicBezTo>
                      <a:pt x="12715" y="1653"/>
                      <a:pt x="12714" y="1653"/>
                      <a:pt x="12712" y="1653"/>
                    </a:cubicBezTo>
                    <a:lnTo>
                      <a:pt x="12712" y="1653"/>
                    </a:lnTo>
                    <a:cubicBezTo>
                      <a:pt x="12709" y="1654"/>
                      <a:pt x="12705" y="1654"/>
                      <a:pt x="12702" y="1654"/>
                    </a:cubicBezTo>
                    <a:cubicBezTo>
                      <a:pt x="12665" y="1654"/>
                      <a:pt x="12652" y="1617"/>
                      <a:pt x="12705" y="1617"/>
                    </a:cubicBezTo>
                    <a:lnTo>
                      <a:pt x="12800" y="1605"/>
                    </a:lnTo>
                    <a:close/>
                    <a:moveTo>
                      <a:pt x="12789" y="1817"/>
                    </a:moveTo>
                    <a:lnTo>
                      <a:pt x="12789" y="1817"/>
                    </a:lnTo>
                    <a:cubicBezTo>
                      <a:pt x="12789" y="1818"/>
                      <a:pt x="12788" y="1818"/>
                      <a:pt x="12788" y="1819"/>
                    </a:cubicBezTo>
                    <a:cubicBezTo>
                      <a:pt x="12789" y="1818"/>
                      <a:pt x="12789" y="1818"/>
                      <a:pt x="12789" y="1817"/>
                    </a:cubicBezTo>
                    <a:close/>
                    <a:moveTo>
                      <a:pt x="13720" y="2315"/>
                    </a:moveTo>
                    <a:cubicBezTo>
                      <a:pt x="13728" y="2315"/>
                      <a:pt x="13739" y="2320"/>
                      <a:pt x="13753" y="2331"/>
                    </a:cubicBezTo>
                    <a:cubicBezTo>
                      <a:pt x="13790" y="2368"/>
                      <a:pt x="13754" y="2413"/>
                      <a:pt x="13719" y="2413"/>
                    </a:cubicBezTo>
                    <a:cubicBezTo>
                      <a:pt x="13710" y="2413"/>
                      <a:pt x="13701" y="2410"/>
                      <a:pt x="13693" y="2402"/>
                    </a:cubicBezTo>
                    <a:cubicBezTo>
                      <a:pt x="13693" y="2366"/>
                      <a:pt x="13693" y="2315"/>
                      <a:pt x="13720" y="2315"/>
                    </a:cubicBezTo>
                    <a:close/>
                    <a:moveTo>
                      <a:pt x="1521" y="3527"/>
                    </a:moveTo>
                    <a:cubicBezTo>
                      <a:pt x="1518" y="3528"/>
                      <a:pt x="1515" y="3530"/>
                      <a:pt x="1512" y="3532"/>
                    </a:cubicBezTo>
                    <a:lnTo>
                      <a:pt x="1512" y="3532"/>
                    </a:lnTo>
                    <a:cubicBezTo>
                      <a:pt x="1515" y="3531"/>
                      <a:pt x="1518" y="3529"/>
                      <a:pt x="1521" y="3527"/>
                    </a:cubicBezTo>
                    <a:close/>
                    <a:moveTo>
                      <a:pt x="1512" y="3532"/>
                    </a:moveTo>
                    <a:cubicBezTo>
                      <a:pt x="1508" y="3535"/>
                      <a:pt x="1505" y="3536"/>
                      <a:pt x="1503" y="3536"/>
                    </a:cubicBezTo>
                    <a:cubicBezTo>
                      <a:pt x="1502" y="3536"/>
                      <a:pt x="1501" y="3535"/>
                      <a:pt x="1501" y="3533"/>
                    </a:cubicBezTo>
                    <a:lnTo>
                      <a:pt x="1501" y="3533"/>
                    </a:lnTo>
                    <a:cubicBezTo>
                      <a:pt x="1501" y="3538"/>
                      <a:pt x="1502" y="3539"/>
                      <a:pt x="1503" y="3539"/>
                    </a:cubicBezTo>
                    <a:cubicBezTo>
                      <a:pt x="1505" y="3539"/>
                      <a:pt x="1509" y="3536"/>
                      <a:pt x="1512" y="3532"/>
                    </a:cubicBezTo>
                    <a:close/>
                    <a:moveTo>
                      <a:pt x="810" y="4581"/>
                    </a:moveTo>
                    <a:lnTo>
                      <a:pt x="799" y="4617"/>
                    </a:lnTo>
                    <a:lnTo>
                      <a:pt x="810" y="4676"/>
                    </a:lnTo>
                    <a:cubicBezTo>
                      <a:pt x="894" y="4653"/>
                      <a:pt x="894" y="4617"/>
                      <a:pt x="810" y="4581"/>
                    </a:cubicBezTo>
                    <a:close/>
                    <a:moveTo>
                      <a:pt x="16134" y="5617"/>
                    </a:moveTo>
                    <a:cubicBezTo>
                      <a:pt x="16134" y="5618"/>
                      <a:pt x="16134" y="5619"/>
                      <a:pt x="16134" y="5620"/>
                    </a:cubicBezTo>
                    <a:lnTo>
                      <a:pt x="16134" y="5620"/>
                    </a:lnTo>
                    <a:cubicBezTo>
                      <a:pt x="16134" y="5619"/>
                      <a:pt x="16134" y="5618"/>
                      <a:pt x="16134" y="5617"/>
                    </a:cubicBezTo>
                    <a:close/>
                    <a:moveTo>
                      <a:pt x="2561" y="2450"/>
                    </a:moveTo>
                    <a:cubicBezTo>
                      <a:pt x="2561" y="2450"/>
                      <a:pt x="2394" y="2450"/>
                      <a:pt x="2430" y="2474"/>
                    </a:cubicBezTo>
                    <a:cubicBezTo>
                      <a:pt x="2430" y="2521"/>
                      <a:pt x="2430" y="2545"/>
                      <a:pt x="2382" y="2557"/>
                    </a:cubicBezTo>
                    <a:cubicBezTo>
                      <a:pt x="2323" y="2581"/>
                      <a:pt x="2227" y="2605"/>
                      <a:pt x="2215" y="2676"/>
                    </a:cubicBezTo>
                    <a:cubicBezTo>
                      <a:pt x="2204" y="2748"/>
                      <a:pt x="2227" y="2771"/>
                      <a:pt x="2156" y="2771"/>
                    </a:cubicBezTo>
                    <a:cubicBezTo>
                      <a:pt x="2109" y="2818"/>
                      <a:pt x="2099" y="2946"/>
                      <a:pt x="2045" y="2946"/>
                    </a:cubicBezTo>
                    <a:cubicBezTo>
                      <a:pt x="2030" y="2946"/>
                      <a:pt x="2012" y="2937"/>
                      <a:pt x="1989" y="2914"/>
                    </a:cubicBezTo>
                    <a:lnTo>
                      <a:pt x="1989" y="2914"/>
                    </a:lnTo>
                    <a:cubicBezTo>
                      <a:pt x="2073" y="2998"/>
                      <a:pt x="1894" y="3069"/>
                      <a:pt x="1870" y="3129"/>
                    </a:cubicBezTo>
                    <a:cubicBezTo>
                      <a:pt x="1858" y="3188"/>
                      <a:pt x="1918" y="3176"/>
                      <a:pt x="1918" y="3236"/>
                    </a:cubicBezTo>
                    <a:cubicBezTo>
                      <a:pt x="1918" y="3260"/>
                      <a:pt x="1902" y="3268"/>
                      <a:pt x="1883" y="3268"/>
                    </a:cubicBezTo>
                    <a:cubicBezTo>
                      <a:pt x="1854" y="3268"/>
                      <a:pt x="1818" y="3250"/>
                      <a:pt x="1811" y="3236"/>
                    </a:cubicBezTo>
                    <a:cubicBezTo>
                      <a:pt x="1785" y="3215"/>
                      <a:pt x="1767" y="3207"/>
                      <a:pt x="1753" y="3207"/>
                    </a:cubicBezTo>
                    <a:cubicBezTo>
                      <a:pt x="1704" y="3207"/>
                      <a:pt x="1720" y="3320"/>
                      <a:pt x="1692" y="3367"/>
                    </a:cubicBezTo>
                    <a:cubicBezTo>
                      <a:pt x="1682" y="3386"/>
                      <a:pt x="1568" y="3494"/>
                      <a:pt x="1521" y="3527"/>
                    </a:cubicBezTo>
                    <a:lnTo>
                      <a:pt x="1521" y="3527"/>
                    </a:lnTo>
                    <a:cubicBezTo>
                      <a:pt x="1522" y="3526"/>
                      <a:pt x="1523" y="3526"/>
                      <a:pt x="1524" y="3526"/>
                    </a:cubicBezTo>
                    <a:cubicBezTo>
                      <a:pt x="1528" y="3526"/>
                      <a:pt x="1533" y="3531"/>
                      <a:pt x="1537" y="3545"/>
                    </a:cubicBezTo>
                    <a:cubicBezTo>
                      <a:pt x="1549" y="3581"/>
                      <a:pt x="1525" y="3605"/>
                      <a:pt x="1501" y="3629"/>
                    </a:cubicBezTo>
                    <a:cubicBezTo>
                      <a:pt x="1489" y="3641"/>
                      <a:pt x="1453" y="3712"/>
                      <a:pt x="1406" y="3712"/>
                    </a:cubicBezTo>
                    <a:cubicBezTo>
                      <a:pt x="1391" y="3712"/>
                      <a:pt x="1377" y="3708"/>
                      <a:pt x="1365" y="3708"/>
                    </a:cubicBezTo>
                    <a:cubicBezTo>
                      <a:pt x="1347" y="3708"/>
                      <a:pt x="1334" y="3717"/>
                      <a:pt x="1334" y="3760"/>
                    </a:cubicBezTo>
                    <a:cubicBezTo>
                      <a:pt x="1322" y="3819"/>
                      <a:pt x="1382" y="3843"/>
                      <a:pt x="1370" y="3879"/>
                    </a:cubicBezTo>
                    <a:cubicBezTo>
                      <a:pt x="1370" y="3938"/>
                      <a:pt x="1263" y="3962"/>
                      <a:pt x="1227" y="3998"/>
                    </a:cubicBezTo>
                    <a:cubicBezTo>
                      <a:pt x="1168" y="4034"/>
                      <a:pt x="1132" y="4081"/>
                      <a:pt x="1096" y="4129"/>
                    </a:cubicBezTo>
                    <a:cubicBezTo>
                      <a:pt x="1072" y="4188"/>
                      <a:pt x="1049" y="4248"/>
                      <a:pt x="1049" y="4307"/>
                    </a:cubicBezTo>
                    <a:cubicBezTo>
                      <a:pt x="1049" y="4331"/>
                      <a:pt x="1096" y="4415"/>
                      <a:pt x="1084" y="4438"/>
                    </a:cubicBezTo>
                    <a:cubicBezTo>
                      <a:pt x="1061" y="4415"/>
                      <a:pt x="1037" y="4379"/>
                      <a:pt x="1001" y="4367"/>
                    </a:cubicBezTo>
                    <a:cubicBezTo>
                      <a:pt x="965" y="4367"/>
                      <a:pt x="930" y="4474"/>
                      <a:pt x="930" y="4498"/>
                    </a:cubicBezTo>
                    <a:cubicBezTo>
                      <a:pt x="918" y="4522"/>
                      <a:pt x="977" y="4546"/>
                      <a:pt x="953" y="4593"/>
                    </a:cubicBezTo>
                    <a:cubicBezTo>
                      <a:pt x="941" y="4629"/>
                      <a:pt x="918" y="4665"/>
                      <a:pt x="882" y="4700"/>
                    </a:cubicBezTo>
                    <a:cubicBezTo>
                      <a:pt x="799" y="4784"/>
                      <a:pt x="727" y="4748"/>
                      <a:pt x="727" y="4879"/>
                    </a:cubicBezTo>
                    <a:cubicBezTo>
                      <a:pt x="751" y="4950"/>
                      <a:pt x="727" y="4998"/>
                      <a:pt x="691" y="5046"/>
                    </a:cubicBezTo>
                    <a:cubicBezTo>
                      <a:pt x="680" y="5081"/>
                      <a:pt x="763" y="5129"/>
                      <a:pt x="739" y="5177"/>
                    </a:cubicBezTo>
                    <a:cubicBezTo>
                      <a:pt x="722" y="5177"/>
                      <a:pt x="671" y="5136"/>
                      <a:pt x="645" y="5136"/>
                    </a:cubicBezTo>
                    <a:cubicBezTo>
                      <a:pt x="634" y="5136"/>
                      <a:pt x="628" y="5143"/>
                      <a:pt x="632" y="5165"/>
                    </a:cubicBezTo>
                    <a:cubicBezTo>
                      <a:pt x="632" y="5212"/>
                      <a:pt x="680" y="5260"/>
                      <a:pt x="691" y="5308"/>
                    </a:cubicBezTo>
                    <a:cubicBezTo>
                      <a:pt x="681" y="5281"/>
                      <a:pt x="671" y="5270"/>
                      <a:pt x="663" y="5270"/>
                    </a:cubicBezTo>
                    <a:cubicBezTo>
                      <a:pt x="633" y="5270"/>
                      <a:pt x="615" y="5396"/>
                      <a:pt x="596" y="5415"/>
                    </a:cubicBezTo>
                    <a:cubicBezTo>
                      <a:pt x="585" y="5433"/>
                      <a:pt x="573" y="5438"/>
                      <a:pt x="561" y="5438"/>
                    </a:cubicBezTo>
                    <a:cubicBezTo>
                      <a:pt x="547" y="5438"/>
                      <a:pt x="532" y="5431"/>
                      <a:pt x="517" y="5431"/>
                    </a:cubicBezTo>
                    <a:cubicBezTo>
                      <a:pt x="503" y="5431"/>
                      <a:pt x="489" y="5438"/>
                      <a:pt x="477" y="5462"/>
                    </a:cubicBezTo>
                    <a:cubicBezTo>
                      <a:pt x="460" y="5513"/>
                      <a:pt x="568" y="5563"/>
                      <a:pt x="646" y="5563"/>
                    </a:cubicBezTo>
                    <a:cubicBezTo>
                      <a:pt x="678" y="5563"/>
                      <a:pt x="705" y="5555"/>
                      <a:pt x="715" y="5534"/>
                    </a:cubicBezTo>
                    <a:lnTo>
                      <a:pt x="715" y="5534"/>
                    </a:lnTo>
                    <a:lnTo>
                      <a:pt x="691" y="5581"/>
                    </a:lnTo>
                    <a:cubicBezTo>
                      <a:pt x="664" y="5627"/>
                      <a:pt x="693" y="5700"/>
                      <a:pt x="729" y="5700"/>
                    </a:cubicBezTo>
                    <a:cubicBezTo>
                      <a:pt x="740" y="5700"/>
                      <a:pt x="752" y="5693"/>
                      <a:pt x="763" y="5677"/>
                    </a:cubicBezTo>
                    <a:cubicBezTo>
                      <a:pt x="787" y="5617"/>
                      <a:pt x="810" y="5558"/>
                      <a:pt x="822" y="5498"/>
                    </a:cubicBezTo>
                    <a:cubicBezTo>
                      <a:pt x="834" y="5438"/>
                      <a:pt x="822" y="5391"/>
                      <a:pt x="787" y="5343"/>
                    </a:cubicBezTo>
                    <a:cubicBezTo>
                      <a:pt x="740" y="5284"/>
                      <a:pt x="855" y="5237"/>
                      <a:pt x="744" y="5202"/>
                    </a:cubicBezTo>
                    <a:lnTo>
                      <a:pt x="744" y="5202"/>
                    </a:lnTo>
                    <a:cubicBezTo>
                      <a:pt x="753" y="5204"/>
                      <a:pt x="762" y="5206"/>
                      <a:pt x="771" y="5206"/>
                    </a:cubicBezTo>
                    <a:cubicBezTo>
                      <a:pt x="861" y="5206"/>
                      <a:pt x="924" y="5075"/>
                      <a:pt x="977" y="5022"/>
                    </a:cubicBezTo>
                    <a:cubicBezTo>
                      <a:pt x="989" y="5010"/>
                      <a:pt x="1025" y="4962"/>
                      <a:pt x="1049" y="4950"/>
                    </a:cubicBezTo>
                    <a:cubicBezTo>
                      <a:pt x="1064" y="4958"/>
                      <a:pt x="1082" y="4962"/>
                      <a:pt x="1098" y="4962"/>
                    </a:cubicBezTo>
                    <a:cubicBezTo>
                      <a:pt x="1132" y="4962"/>
                      <a:pt x="1164" y="4946"/>
                      <a:pt x="1180" y="4915"/>
                    </a:cubicBezTo>
                    <a:lnTo>
                      <a:pt x="1096" y="4879"/>
                    </a:lnTo>
                    <a:cubicBezTo>
                      <a:pt x="1120" y="4819"/>
                      <a:pt x="1191" y="4843"/>
                      <a:pt x="1203" y="4772"/>
                    </a:cubicBezTo>
                    <a:cubicBezTo>
                      <a:pt x="1215" y="4712"/>
                      <a:pt x="1203" y="4641"/>
                      <a:pt x="1168" y="4593"/>
                    </a:cubicBezTo>
                    <a:cubicBezTo>
                      <a:pt x="1156" y="4569"/>
                      <a:pt x="1132" y="4569"/>
                      <a:pt x="1156" y="4546"/>
                    </a:cubicBezTo>
                    <a:cubicBezTo>
                      <a:pt x="1168" y="4522"/>
                      <a:pt x="1191" y="4498"/>
                      <a:pt x="1215" y="4474"/>
                    </a:cubicBezTo>
                    <a:cubicBezTo>
                      <a:pt x="1275" y="4450"/>
                      <a:pt x="1358" y="4415"/>
                      <a:pt x="1346" y="4355"/>
                    </a:cubicBezTo>
                    <a:cubicBezTo>
                      <a:pt x="1334" y="4272"/>
                      <a:pt x="1358" y="4188"/>
                      <a:pt x="1418" y="4141"/>
                    </a:cubicBezTo>
                    <a:cubicBezTo>
                      <a:pt x="1426" y="4133"/>
                      <a:pt x="1443" y="4131"/>
                      <a:pt x="1462" y="4131"/>
                    </a:cubicBezTo>
                    <a:cubicBezTo>
                      <a:pt x="1471" y="4131"/>
                      <a:pt x="1481" y="4132"/>
                      <a:pt x="1491" y="4132"/>
                    </a:cubicBezTo>
                    <a:cubicBezTo>
                      <a:pt x="1519" y="4132"/>
                      <a:pt x="1543" y="4129"/>
                      <a:pt x="1537" y="4105"/>
                    </a:cubicBezTo>
                    <a:cubicBezTo>
                      <a:pt x="1525" y="4010"/>
                      <a:pt x="1382" y="4069"/>
                      <a:pt x="1442" y="3962"/>
                    </a:cubicBezTo>
                    <a:cubicBezTo>
                      <a:pt x="1455" y="3942"/>
                      <a:pt x="1468" y="3935"/>
                      <a:pt x="1481" y="3935"/>
                    </a:cubicBezTo>
                    <a:cubicBezTo>
                      <a:pt x="1526" y="3935"/>
                      <a:pt x="1570" y="4025"/>
                      <a:pt x="1610" y="4025"/>
                    </a:cubicBezTo>
                    <a:cubicBezTo>
                      <a:pt x="1622" y="4025"/>
                      <a:pt x="1633" y="4018"/>
                      <a:pt x="1644" y="3998"/>
                    </a:cubicBezTo>
                    <a:cubicBezTo>
                      <a:pt x="1680" y="3938"/>
                      <a:pt x="1596" y="3938"/>
                      <a:pt x="1608" y="3891"/>
                    </a:cubicBezTo>
                    <a:cubicBezTo>
                      <a:pt x="1608" y="3819"/>
                      <a:pt x="1703" y="3748"/>
                      <a:pt x="1751" y="3700"/>
                    </a:cubicBezTo>
                    <a:cubicBezTo>
                      <a:pt x="1870" y="3593"/>
                      <a:pt x="2049" y="3486"/>
                      <a:pt x="2120" y="3343"/>
                    </a:cubicBezTo>
                    <a:cubicBezTo>
                      <a:pt x="2144" y="3295"/>
                      <a:pt x="2120" y="3260"/>
                      <a:pt x="2108" y="3212"/>
                    </a:cubicBezTo>
                    <a:cubicBezTo>
                      <a:pt x="2108" y="3173"/>
                      <a:pt x="2114" y="3161"/>
                      <a:pt x="2123" y="3161"/>
                    </a:cubicBezTo>
                    <a:cubicBezTo>
                      <a:pt x="2139" y="3161"/>
                      <a:pt x="2164" y="3200"/>
                      <a:pt x="2180" y="3200"/>
                    </a:cubicBezTo>
                    <a:cubicBezTo>
                      <a:pt x="2215" y="3200"/>
                      <a:pt x="2275" y="3093"/>
                      <a:pt x="2263" y="3057"/>
                    </a:cubicBezTo>
                    <a:cubicBezTo>
                      <a:pt x="2244" y="2999"/>
                      <a:pt x="2245" y="2979"/>
                      <a:pt x="2264" y="2979"/>
                    </a:cubicBezTo>
                    <a:cubicBezTo>
                      <a:pt x="2280" y="2979"/>
                      <a:pt x="2308" y="2993"/>
                      <a:pt x="2346" y="3010"/>
                    </a:cubicBezTo>
                    <a:cubicBezTo>
                      <a:pt x="2358" y="3010"/>
                      <a:pt x="2269" y="2842"/>
                      <a:pt x="2242" y="2842"/>
                    </a:cubicBezTo>
                    <a:cubicBezTo>
                      <a:pt x="2241" y="2842"/>
                      <a:pt x="2240" y="2843"/>
                      <a:pt x="2239" y="2843"/>
                    </a:cubicBezTo>
                    <a:cubicBezTo>
                      <a:pt x="2243" y="2840"/>
                      <a:pt x="2247" y="2838"/>
                      <a:pt x="2253" y="2838"/>
                    </a:cubicBezTo>
                    <a:cubicBezTo>
                      <a:pt x="2285" y="2838"/>
                      <a:pt x="2348" y="2891"/>
                      <a:pt x="2358" y="2891"/>
                    </a:cubicBezTo>
                    <a:cubicBezTo>
                      <a:pt x="2366" y="2893"/>
                      <a:pt x="2372" y="2895"/>
                      <a:pt x="2378" y="2895"/>
                    </a:cubicBezTo>
                    <a:cubicBezTo>
                      <a:pt x="2421" y="2895"/>
                      <a:pt x="2431" y="2828"/>
                      <a:pt x="2442" y="2807"/>
                    </a:cubicBezTo>
                    <a:cubicBezTo>
                      <a:pt x="2451" y="2779"/>
                      <a:pt x="2504" y="2656"/>
                      <a:pt x="2550" y="2656"/>
                    </a:cubicBezTo>
                    <a:cubicBezTo>
                      <a:pt x="2562" y="2656"/>
                      <a:pt x="2574" y="2665"/>
                      <a:pt x="2585" y="2688"/>
                    </a:cubicBezTo>
                    <a:cubicBezTo>
                      <a:pt x="2596" y="2706"/>
                      <a:pt x="2606" y="2713"/>
                      <a:pt x="2614" y="2713"/>
                    </a:cubicBezTo>
                    <a:cubicBezTo>
                      <a:pt x="2653" y="2713"/>
                      <a:pt x="2672" y="2574"/>
                      <a:pt x="2692" y="2545"/>
                    </a:cubicBezTo>
                    <a:cubicBezTo>
                      <a:pt x="2702" y="2531"/>
                      <a:pt x="2715" y="2525"/>
                      <a:pt x="2730" y="2525"/>
                    </a:cubicBezTo>
                    <a:cubicBezTo>
                      <a:pt x="2782" y="2525"/>
                      <a:pt x="2854" y="2589"/>
                      <a:pt x="2892" y="2589"/>
                    </a:cubicBezTo>
                    <a:cubicBezTo>
                      <a:pt x="2908" y="2589"/>
                      <a:pt x="2918" y="2577"/>
                      <a:pt x="2918" y="2545"/>
                    </a:cubicBezTo>
                    <a:cubicBezTo>
                      <a:pt x="2846" y="2474"/>
                      <a:pt x="2656" y="2462"/>
                      <a:pt x="2561" y="2450"/>
                    </a:cubicBezTo>
                    <a:close/>
                    <a:moveTo>
                      <a:pt x="461" y="6169"/>
                    </a:moveTo>
                    <a:cubicBezTo>
                      <a:pt x="490" y="6169"/>
                      <a:pt x="520" y="6194"/>
                      <a:pt x="513" y="6224"/>
                    </a:cubicBezTo>
                    <a:cubicBezTo>
                      <a:pt x="495" y="6236"/>
                      <a:pt x="471" y="6248"/>
                      <a:pt x="453" y="6248"/>
                    </a:cubicBezTo>
                    <a:cubicBezTo>
                      <a:pt x="435" y="6248"/>
                      <a:pt x="424" y="6236"/>
                      <a:pt x="429" y="6200"/>
                    </a:cubicBezTo>
                    <a:lnTo>
                      <a:pt x="418" y="6200"/>
                    </a:lnTo>
                    <a:cubicBezTo>
                      <a:pt x="426" y="6178"/>
                      <a:pt x="444" y="6169"/>
                      <a:pt x="461" y="6169"/>
                    </a:cubicBezTo>
                    <a:close/>
                    <a:moveTo>
                      <a:pt x="330" y="7699"/>
                    </a:moveTo>
                    <a:cubicBezTo>
                      <a:pt x="378" y="7699"/>
                      <a:pt x="417" y="7721"/>
                      <a:pt x="382" y="7784"/>
                    </a:cubicBezTo>
                    <a:cubicBezTo>
                      <a:pt x="358" y="7808"/>
                      <a:pt x="322" y="7820"/>
                      <a:pt x="287" y="7820"/>
                    </a:cubicBezTo>
                    <a:cubicBezTo>
                      <a:pt x="227" y="7820"/>
                      <a:pt x="191" y="7760"/>
                      <a:pt x="239" y="7724"/>
                    </a:cubicBezTo>
                    <a:cubicBezTo>
                      <a:pt x="259" y="7710"/>
                      <a:pt x="296" y="7699"/>
                      <a:pt x="330" y="7699"/>
                    </a:cubicBezTo>
                    <a:close/>
                    <a:moveTo>
                      <a:pt x="16205" y="8546"/>
                    </a:moveTo>
                    <a:cubicBezTo>
                      <a:pt x="16205" y="8606"/>
                      <a:pt x="16180" y="8632"/>
                      <a:pt x="16130" y="8632"/>
                    </a:cubicBezTo>
                    <a:cubicBezTo>
                      <a:pt x="16120" y="8632"/>
                      <a:pt x="16110" y="8631"/>
                      <a:pt x="16098" y="8629"/>
                    </a:cubicBezTo>
                    <a:lnTo>
                      <a:pt x="16098" y="8594"/>
                    </a:lnTo>
                    <a:cubicBezTo>
                      <a:pt x="16134" y="8558"/>
                      <a:pt x="16170" y="8546"/>
                      <a:pt x="16205" y="8546"/>
                    </a:cubicBezTo>
                    <a:close/>
                    <a:moveTo>
                      <a:pt x="406" y="8820"/>
                    </a:moveTo>
                    <a:cubicBezTo>
                      <a:pt x="406" y="8820"/>
                      <a:pt x="406" y="8820"/>
                      <a:pt x="406" y="8821"/>
                    </a:cubicBezTo>
                    <a:lnTo>
                      <a:pt x="406" y="8821"/>
                    </a:lnTo>
                    <a:cubicBezTo>
                      <a:pt x="406" y="8820"/>
                      <a:pt x="406" y="8820"/>
                      <a:pt x="406" y="8820"/>
                    </a:cubicBezTo>
                    <a:close/>
                    <a:moveTo>
                      <a:pt x="382" y="9070"/>
                    </a:moveTo>
                    <a:cubicBezTo>
                      <a:pt x="382" y="9094"/>
                      <a:pt x="382" y="9106"/>
                      <a:pt x="382" y="9118"/>
                    </a:cubicBezTo>
                    <a:lnTo>
                      <a:pt x="429" y="9153"/>
                    </a:lnTo>
                    <a:cubicBezTo>
                      <a:pt x="489" y="9094"/>
                      <a:pt x="465" y="9070"/>
                      <a:pt x="382" y="9070"/>
                    </a:cubicBezTo>
                    <a:close/>
                    <a:moveTo>
                      <a:pt x="644" y="10332"/>
                    </a:moveTo>
                    <a:lnTo>
                      <a:pt x="644" y="10332"/>
                    </a:lnTo>
                    <a:cubicBezTo>
                      <a:pt x="628" y="10370"/>
                      <a:pt x="583" y="10409"/>
                      <a:pt x="550" y="10409"/>
                    </a:cubicBezTo>
                    <a:cubicBezTo>
                      <a:pt x="532" y="10409"/>
                      <a:pt x="517" y="10397"/>
                      <a:pt x="513" y="10368"/>
                    </a:cubicBezTo>
                    <a:lnTo>
                      <a:pt x="644" y="10332"/>
                    </a:lnTo>
                    <a:close/>
                    <a:moveTo>
                      <a:pt x="15902" y="11389"/>
                    </a:moveTo>
                    <a:lnTo>
                      <a:pt x="15902" y="11389"/>
                    </a:lnTo>
                    <a:cubicBezTo>
                      <a:pt x="15904" y="11390"/>
                      <a:pt x="15906" y="11391"/>
                      <a:pt x="15908" y="11392"/>
                    </a:cubicBezTo>
                    <a:cubicBezTo>
                      <a:pt x="15906" y="11391"/>
                      <a:pt x="15904" y="11390"/>
                      <a:pt x="15902" y="11389"/>
                    </a:cubicBezTo>
                    <a:close/>
                    <a:moveTo>
                      <a:pt x="15614" y="11410"/>
                    </a:moveTo>
                    <a:lnTo>
                      <a:pt x="15589" y="11418"/>
                    </a:lnTo>
                    <a:lnTo>
                      <a:pt x="15589" y="11418"/>
                    </a:lnTo>
                    <a:lnTo>
                      <a:pt x="15610" y="11427"/>
                    </a:lnTo>
                    <a:cubicBezTo>
                      <a:pt x="15613" y="11421"/>
                      <a:pt x="15614" y="11416"/>
                      <a:pt x="15614" y="11410"/>
                    </a:cubicBezTo>
                    <a:close/>
                    <a:moveTo>
                      <a:pt x="15360" y="11654"/>
                    </a:moveTo>
                    <a:lnTo>
                      <a:pt x="15366" y="11657"/>
                    </a:lnTo>
                    <a:lnTo>
                      <a:pt x="15366" y="11657"/>
                    </a:lnTo>
                    <a:cubicBezTo>
                      <a:pt x="15364" y="11655"/>
                      <a:pt x="15362" y="11654"/>
                      <a:pt x="15360" y="11654"/>
                    </a:cubicBezTo>
                    <a:close/>
                    <a:moveTo>
                      <a:pt x="995" y="11587"/>
                    </a:moveTo>
                    <a:cubicBezTo>
                      <a:pt x="1012" y="11587"/>
                      <a:pt x="1028" y="11596"/>
                      <a:pt x="1037" y="11618"/>
                    </a:cubicBezTo>
                    <a:cubicBezTo>
                      <a:pt x="1028" y="11643"/>
                      <a:pt x="1009" y="11679"/>
                      <a:pt x="985" y="11679"/>
                    </a:cubicBezTo>
                    <a:cubicBezTo>
                      <a:pt x="975" y="11679"/>
                      <a:pt x="964" y="11672"/>
                      <a:pt x="953" y="11654"/>
                    </a:cubicBezTo>
                    <a:cubicBezTo>
                      <a:pt x="938" y="11616"/>
                      <a:pt x="967" y="11587"/>
                      <a:pt x="995" y="11587"/>
                    </a:cubicBezTo>
                    <a:close/>
                    <a:moveTo>
                      <a:pt x="1200" y="12120"/>
                    </a:moveTo>
                    <a:cubicBezTo>
                      <a:pt x="1216" y="12120"/>
                      <a:pt x="1231" y="12126"/>
                      <a:pt x="1239" y="12142"/>
                    </a:cubicBezTo>
                    <a:cubicBezTo>
                      <a:pt x="1277" y="12195"/>
                      <a:pt x="1257" y="12238"/>
                      <a:pt x="1222" y="12238"/>
                    </a:cubicBezTo>
                    <a:cubicBezTo>
                      <a:pt x="1202" y="12238"/>
                      <a:pt x="1177" y="12224"/>
                      <a:pt x="1156" y="12189"/>
                    </a:cubicBezTo>
                    <a:cubicBezTo>
                      <a:pt x="1132" y="12149"/>
                      <a:pt x="1167" y="12120"/>
                      <a:pt x="1200" y="12120"/>
                    </a:cubicBezTo>
                    <a:close/>
                    <a:moveTo>
                      <a:pt x="2556" y="13769"/>
                    </a:moveTo>
                    <a:cubicBezTo>
                      <a:pt x="2529" y="13769"/>
                      <a:pt x="2496" y="13815"/>
                      <a:pt x="2525" y="13844"/>
                    </a:cubicBezTo>
                    <a:lnTo>
                      <a:pt x="2585" y="13844"/>
                    </a:lnTo>
                    <a:cubicBezTo>
                      <a:pt x="2589" y="13788"/>
                      <a:pt x="2574" y="13769"/>
                      <a:pt x="2556" y="13769"/>
                    </a:cubicBezTo>
                    <a:close/>
                    <a:moveTo>
                      <a:pt x="3073" y="14285"/>
                    </a:moveTo>
                    <a:cubicBezTo>
                      <a:pt x="3072" y="14285"/>
                      <a:pt x="3072" y="14285"/>
                      <a:pt x="3072" y="14285"/>
                    </a:cubicBezTo>
                    <a:lnTo>
                      <a:pt x="3072" y="14285"/>
                    </a:lnTo>
                    <a:cubicBezTo>
                      <a:pt x="3072" y="14285"/>
                      <a:pt x="3072" y="14285"/>
                      <a:pt x="3073" y="14285"/>
                    </a:cubicBezTo>
                    <a:close/>
                    <a:moveTo>
                      <a:pt x="10911" y="15684"/>
                    </a:moveTo>
                    <a:cubicBezTo>
                      <a:pt x="10941" y="15684"/>
                      <a:pt x="10963" y="15699"/>
                      <a:pt x="10955" y="15749"/>
                    </a:cubicBezTo>
                    <a:lnTo>
                      <a:pt x="10955" y="15737"/>
                    </a:lnTo>
                    <a:cubicBezTo>
                      <a:pt x="10943" y="15785"/>
                      <a:pt x="10895" y="15785"/>
                      <a:pt x="10859" y="15797"/>
                    </a:cubicBezTo>
                    <a:cubicBezTo>
                      <a:pt x="10847" y="15761"/>
                      <a:pt x="10824" y="15702"/>
                      <a:pt x="10871" y="15690"/>
                    </a:cubicBezTo>
                    <a:cubicBezTo>
                      <a:pt x="10885" y="15686"/>
                      <a:pt x="10899" y="15684"/>
                      <a:pt x="10911" y="15684"/>
                    </a:cubicBezTo>
                    <a:close/>
                    <a:moveTo>
                      <a:pt x="6216" y="15868"/>
                    </a:moveTo>
                    <a:lnTo>
                      <a:pt x="6216" y="15868"/>
                    </a:lnTo>
                    <a:cubicBezTo>
                      <a:pt x="6217" y="15869"/>
                      <a:pt x="6217" y="15869"/>
                      <a:pt x="6218" y="15869"/>
                    </a:cubicBezTo>
                    <a:lnTo>
                      <a:pt x="6218" y="15869"/>
                    </a:lnTo>
                    <a:cubicBezTo>
                      <a:pt x="6218" y="15869"/>
                      <a:pt x="6217" y="15869"/>
                      <a:pt x="6216" y="15868"/>
                    </a:cubicBezTo>
                    <a:close/>
                    <a:moveTo>
                      <a:pt x="10552" y="16096"/>
                    </a:moveTo>
                    <a:cubicBezTo>
                      <a:pt x="10514" y="16096"/>
                      <a:pt x="10490" y="16191"/>
                      <a:pt x="10547" y="16191"/>
                    </a:cubicBezTo>
                    <a:cubicBezTo>
                      <a:pt x="10552" y="16191"/>
                      <a:pt x="10556" y="16191"/>
                      <a:pt x="10562" y="16190"/>
                    </a:cubicBezTo>
                    <a:cubicBezTo>
                      <a:pt x="10574" y="16178"/>
                      <a:pt x="10597" y="16178"/>
                      <a:pt x="10609" y="16178"/>
                    </a:cubicBezTo>
                    <a:cubicBezTo>
                      <a:pt x="10591" y="16117"/>
                      <a:pt x="10570" y="16096"/>
                      <a:pt x="10552" y="16096"/>
                    </a:cubicBezTo>
                    <a:close/>
                    <a:moveTo>
                      <a:pt x="9719" y="16138"/>
                    </a:moveTo>
                    <a:cubicBezTo>
                      <a:pt x="9751" y="16138"/>
                      <a:pt x="9782" y="16156"/>
                      <a:pt x="9764" y="16202"/>
                    </a:cubicBezTo>
                    <a:cubicBezTo>
                      <a:pt x="9740" y="16237"/>
                      <a:pt x="9693" y="16237"/>
                      <a:pt x="9657" y="16237"/>
                    </a:cubicBezTo>
                    <a:cubicBezTo>
                      <a:pt x="9657" y="16202"/>
                      <a:pt x="9645" y="16142"/>
                      <a:pt x="9693" y="16142"/>
                    </a:cubicBezTo>
                    <a:cubicBezTo>
                      <a:pt x="9701" y="16140"/>
                      <a:pt x="9710" y="16138"/>
                      <a:pt x="9719" y="16138"/>
                    </a:cubicBezTo>
                    <a:close/>
                    <a:moveTo>
                      <a:pt x="10393" y="16324"/>
                    </a:moveTo>
                    <a:cubicBezTo>
                      <a:pt x="10393" y="16327"/>
                      <a:pt x="10394" y="16330"/>
                      <a:pt x="10395" y="16333"/>
                    </a:cubicBezTo>
                    <a:cubicBezTo>
                      <a:pt x="10394" y="16330"/>
                      <a:pt x="10394" y="16327"/>
                      <a:pt x="10393" y="16324"/>
                    </a:cubicBezTo>
                    <a:close/>
                    <a:moveTo>
                      <a:pt x="8379" y="1"/>
                    </a:moveTo>
                    <a:cubicBezTo>
                      <a:pt x="8368" y="1"/>
                      <a:pt x="8357" y="3"/>
                      <a:pt x="8347" y="9"/>
                    </a:cubicBezTo>
                    <a:cubicBezTo>
                      <a:pt x="8323" y="9"/>
                      <a:pt x="8383" y="81"/>
                      <a:pt x="8347" y="104"/>
                    </a:cubicBezTo>
                    <a:cubicBezTo>
                      <a:pt x="8329" y="110"/>
                      <a:pt x="8308" y="113"/>
                      <a:pt x="8288" y="113"/>
                    </a:cubicBezTo>
                    <a:cubicBezTo>
                      <a:pt x="8267" y="113"/>
                      <a:pt x="8246" y="110"/>
                      <a:pt x="8228" y="104"/>
                    </a:cubicBezTo>
                    <a:cubicBezTo>
                      <a:pt x="8185" y="94"/>
                      <a:pt x="8151" y="43"/>
                      <a:pt x="8119" y="43"/>
                    </a:cubicBezTo>
                    <a:cubicBezTo>
                      <a:pt x="8115" y="43"/>
                      <a:pt x="8112" y="44"/>
                      <a:pt x="8109" y="45"/>
                    </a:cubicBezTo>
                    <a:cubicBezTo>
                      <a:pt x="8078" y="45"/>
                      <a:pt x="8057" y="124"/>
                      <a:pt x="8013" y="124"/>
                    </a:cubicBezTo>
                    <a:cubicBezTo>
                      <a:pt x="8006" y="124"/>
                      <a:pt x="7998" y="122"/>
                      <a:pt x="7990" y="116"/>
                    </a:cubicBezTo>
                    <a:cubicBezTo>
                      <a:pt x="7961" y="107"/>
                      <a:pt x="7947" y="33"/>
                      <a:pt x="7924" y="33"/>
                    </a:cubicBezTo>
                    <a:cubicBezTo>
                      <a:pt x="7919" y="33"/>
                      <a:pt x="7913" y="36"/>
                      <a:pt x="7907" y="45"/>
                    </a:cubicBezTo>
                    <a:cubicBezTo>
                      <a:pt x="7859" y="93"/>
                      <a:pt x="7871" y="188"/>
                      <a:pt x="7776" y="200"/>
                    </a:cubicBezTo>
                    <a:lnTo>
                      <a:pt x="7776" y="140"/>
                    </a:lnTo>
                    <a:cubicBezTo>
                      <a:pt x="7764" y="116"/>
                      <a:pt x="7776" y="104"/>
                      <a:pt x="7799" y="93"/>
                    </a:cubicBezTo>
                    <a:cubicBezTo>
                      <a:pt x="7799" y="89"/>
                      <a:pt x="7797" y="88"/>
                      <a:pt x="7791" y="88"/>
                    </a:cubicBezTo>
                    <a:cubicBezTo>
                      <a:pt x="7761" y="88"/>
                      <a:pt x="7655" y="140"/>
                      <a:pt x="7645" y="140"/>
                    </a:cubicBezTo>
                    <a:cubicBezTo>
                      <a:pt x="7604" y="140"/>
                      <a:pt x="7581" y="114"/>
                      <a:pt x="7552" y="114"/>
                    </a:cubicBezTo>
                    <a:cubicBezTo>
                      <a:pt x="7547" y="114"/>
                      <a:pt x="7543" y="115"/>
                      <a:pt x="7538" y="116"/>
                    </a:cubicBezTo>
                    <a:cubicBezTo>
                      <a:pt x="7490" y="140"/>
                      <a:pt x="7490" y="164"/>
                      <a:pt x="7430" y="164"/>
                    </a:cubicBezTo>
                    <a:cubicBezTo>
                      <a:pt x="7416" y="169"/>
                      <a:pt x="7399" y="172"/>
                      <a:pt x="7382" y="172"/>
                    </a:cubicBezTo>
                    <a:cubicBezTo>
                      <a:pt x="7357" y="172"/>
                      <a:pt x="7332" y="166"/>
                      <a:pt x="7311" y="152"/>
                    </a:cubicBezTo>
                    <a:cubicBezTo>
                      <a:pt x="7303" y="150"/>
                      <a:pt x="7295" y="149"/>
                      <a:pt x="7288" y="149"/>
                    </a:cubicBezTo>
                    <a:cubicBezTo>
                      <a:pt x="7225" y="149"/>
                      <a:pt x="7209" y="235"/>
                      <a:pt x="7145" y="235"/>
                    </a:cubicBezTo>
                    <a:cubicBezTo>
                      <a:pt x="7141" y="236"/>
                      <a:pt x="7138" y="236"/>
                      <a:pt x="7135" y="236"/>
                    </a:cubicBezTo>
                    <a:cubicBezTo>
                      <a:pt x="7083" y="236"/>
                      <a:pt x="7039" y="151"/>
                      <a:pt x="6987" y="151"/>
                    </a:cubicBezTo>
                    <a:cubicBezTo>
                      <a:pt x="6984" y="151"/>
                      <a:pt x="6981" y="151"/>
                      <a:pt x="6978" y="152"/>
                    </a:cubicBezTo>
                    <a:cubicBezTo>
                      <a:pt x="6918" y="164"/>
                      <a:pt x="6906" y="247"/>
                      <a:pt x="6871" y="271"/>
                    </a:cubicBezTo>
                    <a:cubicBezTo>
                      <a:pt x="6867" y="273"/>
                      <a:pt x="6864" y="274"/>
                      <a:pt x="6861" y="274"/>
                    </a:cubicBezTo>
                    <a:cubicBezTo>
                      <a:pt x="6820" y="274"/>
                      <a:pt x="6798" y="138"/>
                      <a:pt x="6787" y="104"/>
                    </a:cubicBezTo>
                    <a:cubicBezTo>
                      <a:pt x="6752" y="152"/>
                      <a:pt x="6728" y="200"/>
                      <a:pt x="6704" y="259"/>
                    </a:cubicBezTo>
                    <a:cubicBezTo>
                      <a:pt x="6688" y="304"/>
                      <a:pt x="6675" y="321"/>
                      <a:pt x="6664" y="321"/>
                    </a:cubicBezTo>
                    <a:cubicBezTo>
                      <a:pt x="6643" y="321"/>
                      <a:pt x="6630" y="264"/>
                      <a:pt x="6622" y="211"/>
                    </a:cubicBezTo>
                    <a:lnTo>
                      <a:pt x="6622" y="211"/>
                    </a:lnTo>
                    <a:cubicBezTo>
                      <a:pt x="6632" y="316"/>
                      <a:pt x="6454" y="274"/>
                      <a:pt x="6466" y="366"/>
                    </a:cubicBezTo>
                    <a:cubicBezTo>
                      <a:pt x="6430" y="331"/>
                      <a:pt x="6383" y="307"/>
                      <a:pt x="6323" y="307"/>
                    </a:cubicBezTo>
                    <a:cubicBezTo>
                      <a:pt x="6335" y="366"/>
                      <a:pt x="6299" y="355"/>
                      <a:pt x="6252" y="366"/>
                    </a:cubicBezTo>
                    <a:cubicBezTo>
                      <a:pt x="6204" y="378"/>
                      <a:pt x="6180" y="474"/>
                      <a:pt x="6121" y="485"/>
                    </a:cubicBezTo>
                    <a:cubicBezTo>
                      <a:pt x="6111" y="485"/>
                      <a:pt x="5998" y="374"/>
                      <a:pt x="5945" y="374"/>
                    </a:cubicBezTo>
                    <a:cubicBezTo>
                      <a:pt x="5931" y="374"/>
                      <a:pt x="5921" y="382"/>
                      <a:pt x="5918" y="402"/>
                    </a:cubicBezTo>
                    <a:cubicBezTo>
                      <a:pt x="5918" y="433"/>
                      <a:pt x="6010" y="565"/>
                      <a:pt x="5968" y="565"/>
                    </a:cubicBezTo>
                    <a:cubicBezTo>
                      <a:pt x="5962" y="565"/>
                      <a:pt x="5954" y="563"/>
                      <a:pt x="5942" y="557"/>
                    </a:cubicBezTo>
                    <a:cubicBezTo>
                      <a:pt x="5909" y="544"/>
                      <a:pt x="5890" y="527"/>
                      <a:pt x="5874" y="527"/>
                    </a:cubicBezTo>
                    <a:cubicBezTo>
                      <a:pt x="5862" y="527"/>
                      <a:pt x="5851" y="537"/>
                      <a:pt x="5835" y="569"/>
                    </a:cubicBezTo>
                    <a:cubicBezTo>
                      <a:pt x="5835" y="569"/>
                      <a:pt x="5823" y="652"/>
                      <a:pt x="5823" y="652"/>
                    </a:cubicBezTo>
                    <a:cubicBezTo>
                      <a:pt x="5775" y="616"/>
                      <a:pt x="5823" y="485"/>
                      <a:pt x="5787" y="462"/>
                    </a:cubicBezTo>
                    <a:cubicBezTo>
                      <a:pt x="5785" y="461"/>
                      <a:pt x="5784" y="460"/>
                      <a:pt x="5782" y="460"/>
                    </a:cubicBezTo>
                    <a:cubicBezTo>
                      <a:pt x="5762" y="460"/>
                      <a:pt x="5752" y="521"/>
                      <a:pt x="5752" y="521"/>
                    </a:cubicBezTo>
                    <a:cubicBezTo>
                      <a:pt x="5740" y="557"/>
                      <a:pt x="5716" y="557"/>
                      <a:pt x="5680" y="569"/>
                    </a:cubicBezTo>
                    <a:cubicBezTo>
                      <a:pt x="5711" y="558"/>
                      <a:pt x="5688" y="539"/>
                      <a:pt x="5682" y="510"/>
                    </a:cubicBezTo>
                    <a:lnTo>
                      <a:pt x="5682" y="510"/>
                    </a:lnTo>
                    <a:cubicBezTo>
                      <a:pt x="5680" y="543"/>
                      <a:pt x="5629" y="534"/>
                      <a:pt x="5597" y="545"/>
                    </a:cubicBezTo>
                    <a:cubicBezTo>
                      <a:pt x="5597" y="557"/>
                      <a:pt x="5621" y="581"/>
                      <a:pt x="5597" y="593"/>
                    </a:cubicBezTo>
                    <a:cubicBezTo>
                      <a:pt x="5575" y="614"/>
                      <a:pt x="5545" y="631"/>
                      <a:pt x="5520" y="631"/>
                    </a:cubicBezTo>
                    <a:cubicBezTo>
                      <a:pt x="5502" y="631"/>
                      <a:pt x="5487" y="624"/>
                      <a:pt x="5478" y="605"/>
                    </a:cubicBezTo>
                    <a:cubicBezTo>
                      <a:pt x="5468" y="586"/>
                      <a:pt x="5442" y="576"/>
                      <a:pt x="5414" y="576"/>
                    </a:cubicBezTo>
                    <a:cubicBezTo>
                      <a:pt x="5374" y="576"/>
                      <a:pt x="5332" y="597"/>
                      <a:pt x="5347" y="640"/>
                    </a:cubicBezTo>
                    <a:cubicBezTo>
                      <a:pt x="5311" y="664"/>
                      <a:pt x="5204" y="652"/>
                      <a:pt x="5240" y="724"/>
                    </a:cubicBezTo>
                    <a:cubicBezTo>
                      <a:pt x="5191" y="714"/>
                      <a:pt x="5117" y="700"/>
                      <a:pt x="5047" y="700"/>
                    </a:cubicBezTo>
                    <a:cubicBezTo>
                      <a:pt x="4943" y="700"/>
                      <a:pt x="4847" y="729"/>
                      <a:pt x="4847" y="843"/>
                    </a:cubicBezTo>
                    <a:cubicBezTo>
                      <a:pt x="4818" y="773"/>
                      <a:pt x="4798" y="748"/>
                      <a:pt x="4784" y="748"/>
                    </a:cubicBezTo>
                    <a:cubicBezTo>
                      <a:pt x="4741" y="748"/>
                      <a:pt x="4745" y="976"/>
                      <a:pt x="4700" y="976"/>
                    </a:cubicBezTo>
                    <a:cubicBezTo>
                      <a:pt x="4697" y="976"/>
                      <a:pt x="4695" y="975"/>
                      <a:pt x="4692" y="974"/>
                    </a:cubicBezTo>
                    <a:cubicBezTo>
                      <a:pt x="4653" y="958"/>
                      <a:pt x="4614" y="917"/>
                      <a:pt x="4582" y="917"/>
                    </a:cubicBezTo>
                    <a:cubicBezTo>
                      <a:pt x="4565" y="917"/>
                      <a:pt x="4550" y="929"/>
                      <a:pt x="4537" y="962"/>
                    </a:cubicBezTo>
                    <a:cubicBezTo>
                      <a:pt x="4513" y="1033"/>
                      <a:pt x="4513" y="1105"/>
                      <a:pt x="4513" y="1176"/>
                    </a:cubicBezTo>
                    <a:cubicBezTo>
                      <a:pt x="4469" y="1150"/>
                      <a:pt x="4464" y="1091"/>
                      <a:pt x="4426" y="1091"/>
                    </a:cubicBezTo>
                    <a:cubicBezTo>
                      <a:pt x="4413" y="1091"/>
                      <a:pt x="4395" y="1098"/>
                      <a:pt x="4370" y="1117"/>
                    </a:cubicBezTo>
                    <a:cubicBezTo>
                      <a:pt x="4323" y="1164"/>
                      <a:pt x="4406" y="1200"/>
                      <a:pt x="4347" y="1236"/>
                    </a:cubicBezTo>
                    <a:cubicBezTo>
                      <a:pt x="4323" y="1200"/>
                      <a:pt x="4287" y="1093"/>
                      <a:pt x="4239" y="1093"/>
                    </a:cubicBezTo>
                    <a:cubicBezTo>
                      <a:pt x="4192" y="1093"/>
                      <a:pt x="4132" y="1140"/>
                      <a:pt x="4156" y="1188"/>
                    </a:cubicBezTo>
                    <a:cubicBezTo>
                      <a:pt x="4180" y="1224"/>
                      <a:pt x="4061" y="1295"/>
                      <a:pt x="4037" y="1319"/>
                    </a:cubicBezTo>
                    <a:cubicBezTo>
                      <a:pt x="4027" y="1329"/>
                      <a:pt x="3944" y="1387"/>
                      <a:pt x="3889" y="1387"/>
                    </a:cubicBezTo>
                    <a:cubicBezTo>
                      <a:pt x="3877" y="1387"/>
                      <a:pt x="3867" y="1385"/>
                      <a:pt x="3858" y="1378"/>
                    </a:cubicBezTo>
                    <a:cubicBezTo>
                      <a:pt x="3835" y="1361"/>
                      <a:pt x="3799" y="1346"/>
                      <a:pt x="3765" y="1346"/>
                    </a:cubicBezTo>
                    <a:cubicBezTo>
                      <a:pt x="3730" y="1346"/>
                      <a:pt x="3698" y="1361"/>
                      <a:pt x="3680" y="1402"/>
                    </a:cubicBezTo>
                    <a:cubicBezTo>
                      <a:pt x="3656" y="1438"/>
                      <a:pt x="3680" y="1486"/>
                      <a:pt x="3644" y="1533"/>
                    </a:cubicBezTo>
                    <a:cubicBezTo>
                      <a:pt x="3608" y="1557"/>
                      <a:pt x="3561" y="1581"/>
                      <a:pt x="3513" y="1593"/>
                    </a:cubicBezTo>
                    <a:cubicBezTo>
                      <a:pt x="3501" y="1593"/>
                      <a:pt x="3311" y="1664"/>
                      <a:pt x="3335" y="1688"/>
                    </a:cubicBezTo>
                    <a:cubicBezTo>
                      <a:pt x="3454" y="1759"/>
                      <a:pt x="3251" y="1795"/>
                      <a:pt x="3204" y="1831"/>
                    </a:cubicBezTo>
                    <a:cubicBezTo>
                      <a:pt x="3156" y="1867"/>
                      <a:pt x="3120" y="1890"/>
                      <a:pt x="3085" y="1926"/>
                    </a:cubicBezTo>
                    <a:cubicBezTo>
                      <a:pt x="3049" y="1962"/>
                      <a:pt x="3061" y="1962"/>
                      <a:pt x="3085" y="1974"/>
                    </a:cubicBezTo>
                    <a:cubicBezTo>
                      <a:pt x="3108" y="1986"/>
                      <a:pt x="3013" y="2021"/>
                      <a:pt x="3013" y="2021"/>
                    </a:cubicBezTo>
                    <a:cubicBezTo>
                      <a:pt x="2989" y="2045"/>
                      <a:pt x="2966" y="2069"/>
                      <a:pt x="2954" y="2093"/>
                    </a:cubicBezTo>
                    <a:cubicBezTo>
                      <a:pt x="2934" y="2123"/>
                      <a:pt x="2905" y="2211"/>
                      <a:pt x="2869" y="2211"/>
                    </a:cubicBezTo>
                    <a:cubicBezTo>
                      <a:pt x="2862" y="2211"/>
                      <a:pt x="2854" y="2208"/>
                      <a:pt x="2846" y="2200"/>
                    </a:cubicBezTo>
                    <a:cubicBezTo>
                      <a:pt x="2832" y="2186"/>
                      <a:pt x="2815" y="2180"/>
                      <a:pt x="2798" y="2180"/>
                    </a:cubicBezTo>
                    <a:cubicBezTo>
                      <a:pt x="2755" y="2180"/>
                      <a:pt x="2708" y="2214"/>
                      <a:pt x="2692" y="2248"/>
                    </a:cubicBezTo>
                    <a:cubicBezTo>
                      <a:pt x="2656" y="2307"/>
                      <a:pt x="2751" y="2319"/>
                      <a:pt x="2692" y="2367"/>
                    </a:cubicBezTo>
                    <a:cubicBezTo>
                      <a:pt x="2667" y="2342"/>
                      <a:pt x="2648" y="2311"/>
                      <a:pt x="2626" y="2311"/>
                    </a:cubicBezTo>
                    <a:cubicBezTo>
                      <a:pt x="2617" y="2311"/>
                      <a:pt x="2607" y="2317"/>
                      <a:pt x="2596" y="2331"/>
                    </a:cubicBezTo>
                    <a:cubicBezTo>
                      <a:pt x="2504" y="2352"/>
                      <a:pt x="2695" y="2381"/>
                      <a:pt x="2772" y="2381"/>
                    </a:cubicBezTo>
                    <a:cubicBezTo>
                      <a:pt x="2785" y="2381"/>
                      <a:pt x="2794" y="2380"/>
                      <a:pt x="2799" y="2379"/>
                    </a:cubicBezTo>
                    <a:cubicBezTo>
                      <a:pt x="2843" y="2361"/>
                      <a:pt x="2874" y="2310"/>
                      <a:pt x="2912" y="2310"/>
                    </a:cubicBezTo>
                    <a:cubicBezTo>
                      <a:pt x="2925" y="2310"/>
                      <a:pt x="2938" y="2316"/>
                      <a:pt x="2954" y="2331"/>
                    </a:cubicBezTo>
                    <a:cubicBezTo>
                      <a:pt x="2981" y="2322"/>
                      <a:pt x="3015" y="2264"/>
                      <a:pt x="3051" y="2264"/>
                    </a:cubicBezTo>
                    <a:cubicBezTo>
                      <a:pt x="3062" y="2264"/>
                      <a:pt x="3073" y="2269"/>
                      <a:pt x="3085" y="2283"/>
                    </a:cubicBezTo>
                    <a:cubicBezTo>
                      <a:pt x="3061" y="2248"/>
                      <a:pt x="2942" y="2188"/>
                      <a:pt x="2989" y="2152"/>
                    </a:cubicBezTo>
                    <a:cubicBezTo>
                      <a:pt x="3002" y="2135"/>
                      <a:pt x="3027" y="2132"/>
                      <a:pt x="3054" y="2132"/>
                    </a:cubicBezTo>
                    <a:cubicBezTo>
                      <a:pt x="3072" y="2132"/>
                      <a:pt x="3091" y="2134"/>
                      <a:pt x="3108" y="2134"/>
                    </a:cubicBezTo>
                    <a:cubicBezTo>
                      <a:pt x="3138" y="2134"/>
                      <a:pt x="3163" y="2129"/>
                      <a:pt x="3168" y="2105"/>
                    </a:cubicBezTo>
                    <a:cubicBezTo>
                      <a:pt x="3168" y="2081"/>
                      <a:pt x="3132" y="2057"/>
                      <a:pt x="3120" y="2057"/>
                    </a:cubicBezTo>
                    <a:cubicBezTo>
                      <a:pt x="3085" y="2009"/>
                      <a:pt x="3132" y="1986"/>
                      <a:pt x="3168" y="1962"/>
                    </a:cubicBezTo>
                    <a:cubicBezTo>
                      <a:pt x="3181" y="1949"/>
                      <a:pt x="3217" y="1932"/>
                      <a:pt x="3248" y="1932"/>
                    </a:cubicBezTo>
                    <a:cubicBezTo>
                      <a:pt x="3272" y="1932"/>
                      <a:pt x="3294" y="1942"/>
                      <a:pt x="3299" y="1974"/>
                    </a:cubicBezTo>
                    <a:cubicBezTo>
                      <a:pt x="3311" y="2045"/>
                      <a:pt x="3204" y="2129"/>
                      <a:pt x="3275" y="2164"/>
                    </a:cubicBezTo>
                    <a:cubicBezTo>
                      <a:pt x="3290" y="2169"/>
                      <a:pt x="3304" y="2172"/>
                      <a:pt x="3316" y="2172"/>
                    </a:cubicBezTo>
                    <a:cubicBezTo>
                      <a:pt x="3363" y="2172"/>
                      <a:pt x="3389" y="2137"/>
                      <a:pt x="3370" y="2081"/>
                    </a:cubicBezTo>
                    <a:cubicBezTo>
                      <a:pt x="3344" y="2010"/>
                      <a:pt x="3450" y="1932"/>
                      <a:pt x="3530" y="1932"/>
                    </a:cubicBezTo>
                    <a:cubicBezTo>
                      <a:pt x="3557" y="1932"/>
                      <a:pt x="3581" y="1941"/>
                      <a:pt x="3597" y="1962"/>
                    </a:cubicBezTo>
                    <a:cubicBezTo>
                      <a:pt x="3585" y="1938"/>
                      <a:pt x="3525" y="1879"/>
                      <a:pt x="3549" y="1855"/>
                    </a:cubicBezTo>
                    <a:cubicBezTo>
                      <a:pt x="3573" y="1831"/>
                      <a:pt x="3632" y="1783"/>
                      <a:pt x="3597" y="1736"/>
                    </a:cubicBezTo>
                    <a:lnTo>
                      <a:pt x="3597" y="1736"/>
                    </a:lnTo>
                    <a:cubicBezTo>
                      <a:pt x="3611" y="1754"/>
                      <a:pt x="3632" y="1762"/>
                      <a:pt x="3658" y="1762"/>
                    </a:cubicBezTo>
                    <a:cubicBezTo>
                      <a:pt x="3764" y="1762"/>
                      <a:pt x="3944" y="1636"/>
                      <a:pt x="4001" y="1617"/>
                    </a:cubicBezTo>
                    <a:cubicBezTo>
                      <a:pt x="4109" y="1533"/>
                      <a:pt x="4180" y="1414"/>
                      <a:pt x="4192" y="1283"/>
                    </a:cubicBezTo>
                    <a:lnTo>
                      <a:pt x="4192" y="1283"/>
                    </a:lnTo>
                    <a:cubicBezTo>
                      <a:pt x="4192" y="1295"/>
                      <a:pt x="4168" y="1438"/>
                      <a:pt x="4216" y="1450"/>
                    </a:cubicBezTo>
                    <a:lnTo>
                      <a:pt x="4251" y="1414"/>
                    </a:lnTo>
                    <a:cubicBezTo>
                      <a:pt x="4259" y="1407"/>
                      <a:pt x="4262" y="1404"/>
                      <a:pt x="4263" y="1404"/>
                    </a:cubicBezTo>
                    <a:cubicBezTo>
                      <a:pt x="4266" y="1404"/>
                      <a:pt x="4262" y="1418"/>
                      <a:pt x="4287" y="1426"/>
                    </a:cubicBezTo>
                    <a:cubicBezTo>
                      <a:pt x="4303" y="1436"/>
                      <a:pt x="4325" y="1445"/>
                      <a:pt x="4342" y="1445"/>
                    </a:cubicBezTo>
                    <a:cubicBezTo>
                      <a:pt x="4365" y="1445"/>
                      <a:pt x="4379" y="1431"/>
                      <a:pt x="4359" y="1390"/>
                    </a:cubicBezTo>
                    <a:cubicBezTo>
                      <a:pt x="4335" y="1343"/>
                      <a:pt x="4311" y="1319"/>
                      <a:pt x="4359" y="1295"/>
                    </a:cubicBezTo>
                    <a:cubicBezTo>
                      <a:pt x="4382" y="1271"/>
                      <a:pt x="4418" y="1259"/>
                      <a:pt x="4442" y="1247"/>
                    </a:cubicBezTo>
                    <a:cubicBezTo>
                      <a:pt x="4462" y="1247"/>
                      <a:pt x="4474" y="1274"/>
                      <a:pt x="4492" y="1274"/>
                    </a:cubicBezTo>
                    <a:cubicBezTo>
                      <a:pt x="4495" y="1274"/>
                      <a:pt x="4498" y="1273"/>
                      <a:pt x="4501" y="1271"/>
                    </a:cubicBezTo>
                    <a:lnTo>
                      <a:pt x="4632" y="1212"/>
                    </a:lnTo>
                    <a:cubicBezTo>
                      <a:pt x="4712" y="1166"/>
                      <a:pt x="4617" y="1044"/>
                      <a:pt x="4588" y="1044"/>
                    </a:cubicBezTo>
                    <a:cubicBezTo>
                      <a:pt x="4587" y="1044"/>
                      <a:pt x="4586" y="1045"/>
                      <a:pt x="4585" y="1045"/>
                    </a:cubicBezTo>
                    <a:cubicBezTo>
                      <a:pt x="4590" y="1042"/>
                      <a:pt x="4597" y="1041"/>
                      <a:pt x="4604" y="1041"/>
                    </a:cubicBezTo>
                    <a:cubicBezTo>
                      <a:pt x="4665" y="1041"/>
                      <a:pt x="4794" y="1118"/>
                      <a:pt x="4847" y="1128"/>
                    </a:cubicBezTo>
                    <a:cubicBezTo>
                      <a:pt x="4894" y="1128"/>
                      <a:pt x="4930" y="1128"/>
                      <a:pt x="4871" y="1081"/>
                    </a:cubicBezTo>
                    <a:cubicBezTo>
                      <a:pt x="4823" y="1057"/>
                      <a:pt x="4740" y="997"/>
                      <a:pt x="4835" y="997"/>
                    </a:cubicBezTo>
                    <a:cubicBezTo>
                      <a:pt x="4882" y="997"/>
                      <a:pt x="4942" y="1009"/>
                      <a:pt x="4978" y="1033"/>
                    </a:cubicBezTo>
                    <a:cubicBezTo>
                      <a:pt x="4978" y="1033"/>
                      <a:pt x="5008" y="1048"/>
                      <a:pt x="5026" y="1048"/>
                    </a:cubicBezTo>
                    <a:cubicBezTo>
                      <a:pt x="5031" y="1048"/>
                      <a:pt x="5035" y="1047"/>
                      <a:pt x="5037" y="1045"/>
                    </a:cubicBezTo>
                    <a:cubicBezTo>
                      <a:pt x="5025" y="1045"/>
                      <a:pt x="4954" y="950"/>
                      <a:pt x="4966" y="926"/>
                    </a:cubicBezTo>
                    <a:cubicBezTo>
                      <a:pt x="4966" y="923"/>
                      <a:pt x="4968" y="922"/>
                      <a:pt x="4972" y="922"/>
                    </a:cubicBezTo>
                    <a:cubicBezTo>
                      <a:pt x="4999" y="922"/>
                      <a:pt x="5110" y="987"/>
                      <a:pt x="5121" y="997"/>
                    </a:cubicBezTo>
                    <a:cubicBezTo>
                      <a:pt x="5157" y="1016"/>
                      <a:pt x="5176" y="1023"/>
                      <a:pt x="5185" y="1023"/>
                    </a:cubicBezTo>
                    <a:cubicBezTo>
                      <a:pt x="5221" y="1023"/>
                      <a:pt x="5049" y="888"/>
                      <a:pt x="5049" y="878"/>
                    </a:cubicBezTo>
                    <a:cubicBezTo>
                      <a:pt x="5051" y="873"/>
                      <a:pt x="5057" y="871"/>
                      <a:pt x="5065" y="871"/>
                    </a:cubicBezTo>
                    <a:cubicBezTo>
                      <a:pt x="5098" y="871"/>
                      <a:pt x="5172" y="904"/>
                      <a:pt x="5205" y="904"/>
                    </a:cubicBezTo>
                    <a:cubicBezTo>
                      <a:pt x="5218" y="904"/>
                      <a:pt x="5225" y="898"/>
                      <a:pt x="5217" y="881"/>
                    </a:cubicBezTo>
                    <a:lnTo>
                      <a:pt x="5217" y="881"/>
                    </a:lnTo>
                    <a:cubicBezTo>
                      <a:pt x="5226" y="899"/>
                      <a:pt x="5248" y="906"/>
                      <a:pt x="5277" y="906"/>
                    </a:cubicBezTo>
                    <a:cubicBezTo>
                      <a:pt x="5373" y="906"/>
                      <a:pt x="5549" y="825"/>
                      <a:pt x="5585" y="807"/>
                    </a:cubicBezTo>
                    <a:cubicBezTo>
                      <a:pt x="5644" y="771"/>
                      <a:pt x="5692" y="736"/>
                      <a:pt x="5740" y="700"/>
                    </a:cubicBezTo>
                    <a:cubicBezTo>
                      <a:pt x="5747" y="696"/>
                      <a:pt x="5754" y="695"/>
                      <a:pt x="5762" y="695"/>
                    </a:cubicBezTo>
                    <a:cubicBezTo>
                      <a:pt x="5791" y="695"/>
                      <a:pt x="5822" y="717"/>
                      <a:pt x="5845" y="717"/>
                    </a:cubicBezTo>
                    <a:cubicBezTo>
                      <a:pt x="5856" y="717"/>
                      <a:pt x="5864" y="712"/>
                      <a:pt x="5871" y="700"/>
                    </a:cubicBezTo>
                    <a:cubicBezTo>
                      <a:pt x="5894" y="652"/>
                      <a:pt x="5906" y="581"/>
                      <a:pt x="5930" y="581"/>
                    </a:cubicBezTo>
                    <a:cubicBezTo>
                      <a:pt x="5930" y="581"/>
                      <a:pt x="5906" y="750"/>
                      <a:pt x="5937" y="750"/>
                    </a:cubicBezTo>
                    <a:cubicBezTo>
                      <a:pt x="5944" y="750"/>
                      <a:pt x="5953" y="743"/>
                      <a:pt x="5966" y="724"/>
                    </a:cubicBezTo>
                    <a:cubicBezTo>
                      <a:pt x="5990" y="676"/>
                      <a:pt x="6061" y="676"/>
                      <a:pt x="6049" y="605"/>
                    </a:cubicBezTo>
                    <a:cubicBezTo>
                      <a:pt x="6039" y="575"/>
                      <a:pt x="6052" y="570"/>
                      <a:pt x="6069" y="570"/>
                    </a:cubicBezTo>
                    <a:cubicBezTo>
                      <a:pt x="6078" y="570"/>
                      <a:pt x="6088" y="571"/>
                      <a:pt x="6097" y="571"/>
                    </a:cubicBezTo>
                    <a:cubicBezTo>
                      <a:pt x="6113" y="571"/>
                      <a:pt x="6125" y="567"/>
                      <a:pt x="6121" y="545"/>
                    </a:cubicBezTo>
                    <a:lnTo>
                      <a:pt x="6121" y="545"/>
                    </a:lnTo>
                    <a:cubicBezTo>
                      <a:pt x="6133" y="605"/>
                      <a:pt x="6168" y="652"/>
                      <a:pt x="6240" y="664"/>
                    </a:cubicBezTo>
                    <a:cubicBezTo>
                      <a:pt x="6287" y="664"/>
                      <a:pt x="6264" y="474"/>
                      <a:pt x="6299" y="426"/>
                    </a:cubicBezTo>
                    <a:cubicBezTo>
                      <a:pt x="6319" y="406"/>
                      <a:pt x="6338" y="397"/>
                      <a:pt x="6355" y="397"/>
                    </a:cubicBezTo>
                    <a:cubicBezTo>
                      <a:pt x="6441" y="397"/>
                      <a:pt x="6492" y="605"/>
                      <a:pt x="6502" y="664"/>
                    </a:cubicBezTo>
                    <a:cubicBezTo>
                      <a:pt x="6537" y="569"/>
                      <a:pt x="6573" y="474"/>
                      <a:pt x="6621" y="390"/>
                    </a:cubicBezTo>
                    <a:cubicBezTo>
                      <a:pt x="6656" y="438"/>
                      <a:pt x="6692" y="485"/>
                      <a:pt x="6740" y="521"/>
                    </a:cubicBezTo>
                    <a:cubicBezTo>
                      <a:pt x="6728" y="462"/>
                      <a:pt x="6811" y="474"/>
                      <a:pt x="6847" y="450"/>
                    </a:cubicBezTo>
                    <a:cubicBezTo>
                      <a:pt x="6869" y="439"/>
                      <a:pt x="6931" y="357"/>
                      <a:pt x="6922" y="335"/>
                    </a:cubicBezTo>
                    <a:lnTo>
                      <a:pt x="6922" y="335"/>
                    </a:lnTo>
                    <a:cubicBezTo>
                      <a:pt x="6964" y="383"/>
                      <a:pt x="6939" y="471"/>
                      <a:pt x="6990" y="471"/>
                    </a:cubicBezTo>
                    <a:cubicBezTo>
                      <a:pt x="7004" y="471"/>
                      <a:pt x="7023" y="464"/>
                      <a:pt x="7049" y="450"/>
                    </a:cubicBezTo>
                    <a:cubicBezTo>
                      <a:pt x="7080" y="428"/>
                      <a:pt x="7102" y="417"/>
                      <a:pt x="7119" y="417"/>
                    </a:cubicBezTo>
                    <a:cubicBezTo>
                      <a:pt x="7149" y="417"/>
                      <a:pt x="7161" y="449"/>
                      <a:pt x="7168" y="509"/>
                    </a:cubicBezTo>
                    <a:cubicBezTo>
                      <a:pt x="7228" y="509"/>
                      <a:pt x="7192" y="462"/>
                      <a:pt x="7216" y="426"/>
                    </a:cubicBezTo>
                    <a:cubicBezTo>
                      <a:pt x="7228" y="390"/>
                      <a:pt x="7311" y="402"/>
                      <a:pt x="7347" y="366"/>
                    </a:cubicBezTo>
                    <a:cubicBezTo>
                      <a:pt x="7383" y="343"/>
                      <a:pt x="7347" y="295"/>
                      <a:pt x="7371" y="259"/>
                    </a:cubicBezTo>
                    <a:cubicBezTo>
                      <a:pt x="7395" y="224"/>
                      <a:pt x="7454" y="259"/>
                      <a:pt x="7454" y="212"/>
                    </a:cubicBezTo>
                    <a:cubicBezTo>
                      <a:pt x="7454" y="262"/>
                      <a:pt x="7454" y="277"/>
                      <a:pt x="7471" y="277"/>
                    </a:cubicBezTo>
                    <a:cubicBezTo>
                      <a:pt x="7478" y="277"/>
                      <a:pt x="7488" y="275"/>
                      <a:pt x="7502" y="271"/>
                    </a:cubicBezTo>
                    <a:lnTo>
                      <a:pt x="7633" y="271"/>
                    </a:lnTo>
                    <a:cubicBezTo>
                      <a:pt x="7633" y="307"/>
                      <a:pt x="7645" y="366"/>
                      <a:pt x="7597" y="378"/>
                    </a:cubicBezTo>
                    <a:cubicBezTo>
                      <a:pt x="7573" y="390"/>
                      <a:pt x="7549" y="378"/>
                      <a:pt x="7549" y="426"/>
                    </a:cubicBezTo>
                    <a:cubicBezTo>
                      <a:pt x="7668" y="426"/>
                      <a:pt x="7680" y="319"/>
                      <a:pt x="7776" y="259"/>
                    </a:cubicBezTo>
                    <a:cubicBezTo>
                      <a:pt x="7788" y="252"/>
                      <a:pt x="7796" y="250"/>
                      <a:pt x="7802" y="250"/>
                    </a:cubicBezTo>
                    <a:cubicBezTo>
                      <a:pt x="7837" y="250"/>
                      <a:pt x="7776" y="355"/>
                      <a:pt x="7776" y="355"/>
                    </a:cubicBezTo>
                    <a:cubicBezTo>
                      <a:pt x="7799" y="343"/>
                      <a:pt x="7823" y="331"/>
                      <a:pt x="7847" y="319"/>
                    </a:cubicBezTo>
                    <a:cubicBezTo>
                      <a:pt x="7865" y="295"/>
                      <a:pt x="7877" y="283"/>
                      <a:pt x="7890" y="283"/>
                    </a:cubicBezTo>
                    <a:cubicBezTo>
                      <a:pt x="7904" y="283"/>
                      <a:pt x="7919" y="295"/>
                      <a:pt x="7942" y="319"/>
                    </a:cubicBezTo>
                    <a:cubicBezTo>
                      <a:pt x="7958" y="334"/>
                      <a:pt x="7994" y="348"/>
                      <a:pt x="8026" y="348"/>
                    </a:cubicBezTo>
                    <a:cubicBezTo>
                      <a:pt x="8067" y="348"/>
                      <a:pt x="8100" y="326"/>
                      <a:pt x="8073" y="259"/>
                    </a:cubicBezTo>
                    <a:lnTo>
                      <a:pt x="8073" y="259"/>
                    </a:lnTo>
                    <a:cubicBezTo>
                      <a:pt x="8078" y="262"/>
                      <a:pt x="8082" y="263"/>
                      <a:pt x="8086" y="263"/>
                    </a:cubicBezTo>
                    <a:cubicBezTo>
                      <a:pt x="8102" y="263"/>
                      <a:pt x="8111" y="247"/>
                      <a:pt x="8121" y="247"/>
                    </a:cubicBezTo>
                    <a:cubicBezTo>
                      <a:pt x="8122" y="247"/>
                      <a:pt x="8122" y="246"/>
                      <a:pt x="8123" y="246"/>
                    </a:cubicBezTo>
                    <a:cubicBezTo>
                      <a:pt x="8132" y="246"/>
                      <a:pt x="8121" y="344"/>
                      <a:pt x="8121" y="366"/>
                    </a:cubicBezTo>
                    <a:cubicBezTo>
                      <a:pt x="8121" y="372"/>
                      <a:pt x="8130" y="375"/>
                      <a:pt x="8142" y="375"/>
                    </a:cubicBezTo>
                    <a:cubicBezTo>
                      <a:pt x="8154" y="375"/>
                      <a:pt x="8169" y="372"/>
                      <a:pt x="8180" y="366"/>
                    </a:cubicBezTo>
                    <a:cubicBezTo>
                      <a:pt x="8276" y="307"/>
                      <a:pt x="8264" y="164"/>
                      <a:pt x="8383" y="164"/>
                    </a:cubicBezTo>
                    <a:cubicBezTo>
                      <a:pt x="8371" y="212"/>
                      <a:pt x="8383" y="271"/>
                      <a:pt x="8395" y="319"/>
                    </a:cubicBezTo>
                    <a:cubicBezTo>
                      <a:pt x="8408" y="346"/>
                      <a:pt x="8427" y="358"/>
                      <a:pt x="8446" y="358"/>
                    </a:cubicBezTo>
                    <a:cubicBezTo>
                      <a:pt x="8476" y="358"/>
                      <a:pt x="8506" y="327"/>
                      <a:pt x="8514" y="283"/>
                    </a:cubicBezTo>
                    <a:cubicBezTo>
                      <a:pt x="8514" y="331"/>
                      <a:pt x="8526" y="402"/>
                      <a:pt x="8585" y="414"/>
                    </a:cubicBezTo>
                    <a:cubicBezTo>
                      <a:pt x="8585" y="385"/>
                      <a:pt x="8569" y="250"/>
                      <a:pt x="8603" y="250"/>
                    </a:cubicBezTo>
                    <a:cubicBezTo>
                      <a:pt x="8611" y="250"/>
                      <a:pt x="8620" y="256"/>
                      <a:pt x="8633" y="271"/>
                    </a:cubicBezTo>
                    <a:cubicBezTo>
                      <a:pt x="8669" y="319"/>
                      <a:pt x="8669" y="402"/>
                      <a:pt x="8740" y="414"/>
                    </a:cubicBezTo>
                    <a:cubicBezTo>
                      <a:pt x="8782" y="414"/>
                      <a:pt x="8796" y="376"/>
                      <a:pt x="8833" y="376"/>
                    </a:cubicBezTo>
                    <a:cubicBezTo>
                      <a:pt x="8837" y="376"/>
                      <a:pt x="8842" y="377"/>
                      <a:pt x="8847" y="378"/>
                    </a:cubicBezTo>
                    <a:cubicBezTo>
                      <a:pt x="8847" y="432"/>
                      <a:pt x="8961" y="439"/>
                      <a:pt x="9033" y="439"/>
                    </a:cubicBezTo>
                    <a:cubicBezTo>
                      <a:pt x="9057" y="439"/>
                      <a:pt x="9076" y="438"/>
                      <a:pt x="9085" y="438"/>
                    </a:cubicBezTo>
                    <a:cubicBezTo>
                      <a:pt x="9145" y="438"/>
                      <a:pt x="9073" y="343"/>
                      <a:pt x="9085" y="319"/>
                    </a:cubicBezTo>
                    <a:cubicBezTo>
                      <a:pt x="9092" y="314"/>
                      <a:pt x="9098" y="311"/>
                      <a:pt x="9104" y="311"/>
                    </a:cubicBezTo>
                    <a:cubicBezTo>
                      <a:pt x="9152" y="311"/>
                      <a:pt x="9181" y="464"/>
                      <a:pt x="9181" y="485"/>
                    </a:cubicBezTo>
                    <a:cubicBezTo>
                      <a:pt x="9192" y="509"/>
                      <a:pt x="9288" y="533"/>
                      <a:pt x="9312" y="533"/>
                    </a:cubicBezTo>
                    <a:cubicBezTo>
                      <a:pt x="9353" y="539"/>
                      <a:pt x="9392" y="542"/>
                      <a:pt x="9431" y="542"/>
                    </a:cubicBezTo>
                    <a:cubicBezTo>
                      <a:pt x="9469" y="542"/>
                      <a:pt x="9508" y="539"/>
                      <a:pt x="9550" y="533"/>
                    </a:cubicBezTo>
                    <a:cubicBezTo>
                      <a:pt x="9570" y="533"/>
                      <a:pt x="9687" y="481"/>
                      <a:pt x="9727" y="481"/>
                    </a:cubicBezTo>
                    <a:cubicBezTo>
                      <a:pt x="9734" y="481"/>
                      <a:pt x="9738" y="482"/>
                      <a:pt x="9740" y="485"/>
                    </a:cubicBezTo>
                    <a:cubicBezTo>
                      <a:pt x="9752" y="497"/>
                      <a:pt x="9597" y="641"/>
                      <a:pt x="9629" y="641"/>
                    </a:cubicBezTo>
                    <a:cubicBezTo>
                      <a:pt x="9630" y="641"/>
                      <a:pt x="9631" y="641"/>
                      <a:pt x="9633" y="640"/>
                    </a:cubicBezTo>
                    <a:cubicBezTo>
                      <a:pt x="9693" y="628"/>
                      <a:pt x="9907" y="569"/>
                      <a:pt x="9919" y="533"/>
                    </a:cubicBezTo>
                    <a:lnTo>
                      <a:pt x="9919" y="533"/>
                    </a:lnTo>
                    <a:cubicBezTo>
                      <a:pt x="9907" y="581"/>
                      <a:pt x="9943" y="640"/>
                      <a:pt x="9990" y="652"/>
                    </a:cubicBezTo>
                    <a:cubicBezTo>
                      <a:pt x="10024" y="661"/>
                      <a:pt x="10058" y="669"/>
                      <a:pt x="10091" y="669"/>
                    </a:cubicBezTo>
                    <a:cubicBezTo>
                      <a:pt x="10105" y="669"/>
                      <a:pt x="10119" y="668"/>
                      <a:pt x="10133" y="664"/>
                    </a:cubicBezTo>
                    <a:cubicBezTo>
                      <a:pt x="10169" y="664"/>
                      <a:pt x="10181" y="628"/>
                      <a:pt x="10228" y="616"/>
                    </a:cubicBezTo>
                    <a:cubicBezTo>
                      <a:pt x="10233" y="616"/>
                      <a:pt x="10238" y="616"/>
                      <a:pt x="10243" y="616"/>
                    </a:cubicBezTo>
                    <a:cubicBezTo>
                      <a:pt x="10339" y="616"/>
                      <a:pt x="10375" y="726"/>
                      <a:pt x="10455" y="771"/>
                    </a:cubicBezTo>
                    <a:cubicBezTo>
                      <a:pt x="10462" y="778"/>
                      <a:pt x="10466" y="781"/>
                      <a:pt x="10470" y="781"/>
                    </a:cubicBezTo>
                    <a:cubicBezTo>
                      <a:pt x="10479" y="781"/>
                      <a:pt x="10482" y="764"/>
                      <a:pt x="10490" y="747"/>
                    </a:cubicBezTo>
                    <a:cubicBezTo>
                      <a:pt x="10514" y="759"/>
                      <a:pt x="10550" y="771"/>
                      <a:pt x="10574" y="783"/>
                    </a:cubicBezTo>
                    <a:cubicBezTo>
                      <a:pt x="10603" y="789"/>
                      <a:pt x="10633" y="789"/>
                      <a:pt x="10663" y="789"/>
                    </a:cubicBezTo>
                    <a:cubicBezTo>
                      <a:pt x="10693" y="789"/>
                      <a:pt x="10722" y="789"/>
                      <a:pt x="10752" y="795"/>
                    </a:cubicBezTo>
                    <a:cubicBezTo>
                      <a:pt x="10800" y="819"/>
                      <a:pt x="10847" y="843"/>
                      <a:pt x="10883" y="878"/>
                    </a:cubicBezTo>
                    <a:cubicBezTo>
                      <a:pt x="10902" y="888"/>
                      <a:pt x="10929" y="905"/>
                      <a:pt x="10958" y="905"/>
                    </a:cubicBezTo>
                    <a:cubicBezTo>
                      <a:pt x="10965" y="905"/>
                      <a:pt x="10972" y="904"/>
                      <a:pt x="10978" y="902"/>
                    </a:cubicBezTo>
                    <a:cubicBezTo>
                      <a:pt x="10981" y="899"/>
                      <a:pt x="10987" y="898"/>
                      <a:pt x="10993" y="898"/>
                    </a:cubicBezTo>
                    <a:cubicBezTo>
                      <a:pt x="11042" y="898"/>
                      <a:pt x="11176" y="963"/>
                      <a:pt x="11228" y="974"/>
                    </a:cubicBezTo>
                    <a:cubicBezTo>
                      <a:pt x="11300" y="974"/>
                      <a:pt x="11371" y="974"/>
                      <a:pt x="11443" y="986"/>
                    </a:cubicBezTo>
                    <a:cubicBezTo>
                      <a:pt x="11443" y="997"/>
                      <a:pt x="11383" y="1045"/>
                      <a:pt x="11383" y="1045"/>
                    </a:cubicBezTo>
                    <a:lnTo>
                      <a:pt x="11478" y="1045"/>
                    </a:lnTo>
                    <a:cubicBezTo>
                      <a:pt x="11489" y="1045"/>
                      <a:pt x="11569" y="996"/>
                      <a:pt x="11592" y="996"/>
                    </a:cubicBezTo>
                    <a:cubicBezTo>
                      <a:pt x="11595" y="996"/>
                      <a:pt x="11596" y="996"/>
                      <a:pt x="11598" y="997"/>
                    </a:cubicBezTo>
                    <a:cubicBezTo>
                      <a:pt x="11609" y="997"/>
                      <a:pt x="11562" y="1057"/>
                      <a:pt x="11574" y="1081"/>
                    </a:cubicBezTo>
                    <a:cubicBezTo>
                      <a:pt x="11586" y="1093"/>
                      <a:pt x="11645" y="1128"/>
                      <a:pt x="11669" y="1140"/>
                    </a:cubicBezTo>
                    <a:cubicBezTo>
                      <a:pt x="11727" y="1140"/>
                      <a:pt x="11820" y="1140"/>
                      <a:pt x="11778" y="1208"/>
                    </a:cubicBezTo>
                    <a:lnTo>
                      <a:pt x="11778" y="1208"/>
                    </a:lnTo>
                    <a:cubicBezTo>
                      <a:pt x="11795" y="1187"/>
                      <a:pt x="11859" y="1175"/>
                      <a:pt x="11859" y="1164"/>
                    </a:cubicBezTo>
                    <a:cubicBezTo>
                      <a:pt x="11859" y="1224"/>
                      <a:pt x="11883" y="1247"/>
                      <a:pt x="11943" y="1271"/>
                    </a:cubicBezTo>
                    <a:cubicBezTo>
                      <a:pt x="11979" y="1295"/>
                      <a:pt x="12014" y="1319"/>
                      <a:pt x="12050" y="1319"/>
                    </a:cubicBezTo>
                    <a:cubicBezTo>
                      <a:pt x="12069" y="1319"/>
                      <a:pt x="12073" y="1304"/>
                      <a:pt x="12086" y="1304"/>
                    </a:cubicBezTo>
                    <a:cubicBezTo>
                      <a:pt x="12089" y="1304"/>
                      <a:pt x="12093" y="1305"/>
                      <a:pt x="12098" y="1307"/>
                    </a:cubicBezTo>
                    <a:cubicBezTo>
                      <a:pt x="12157" y="1343"/>
                      <a:pt x="12157" y="1390"/>
                      <a:pt x="12217" y="1438"/>
                    </a:cubicBezTo>
                    <a:cubicBezTo>
                      <a:pt x="12252" y="1462"/>
                      <a:pt x="12395" y="1533"/>
                      <a:pt x="12371" y="1593"/>
                    </a:cubicBezTo>
                    <a:cubicBezTo>
                      <a:pt x="12382" y="1598"/>
                      <a:pt x="12390" y="1600"/>
                      <a:pt x="12397" y="1600"/>
                    </a:cubicBezTo>
                    <a:cubicBezTo>
                      <a:pt x="12438" y="1600"/>
                      <a:pt x="12429" y="1521"/>
                      <a:pt x="12491" y="1521"/>
                    </a:cubicBezTo>
                    <a:cubicBezTo>
                      <a:pt x="12514" y="1521"/>
                      <a:pt x="12502" y="1605"/>
                      <a:pt x="12502" y="1617"/>
                    </a:cubicBezTo>
                    <a:cubicBezTo>
                      <a:pt x="12514" y="1640"/>
                      <a:pt x="12526" y="1664"/>
                      <a:pt x="12538" y="1676"/>
                    </a:cubicBezTo>
                    <a:cubicBezTo>
                      <a:pt x="12585" y="1712"/>
                      <a:pt x="12831" y="1735"/>
                      <a:pt x="12789" y="1817"/>
                    </a:cubicBezTo>
                    <a:lnTo>
                      <a:pt x="12789" y="1817"/>
                    </a:lnTo>
                    <a:cubicBezTo>
                      <a:pt x="12804" y="1792"/>
                      <a:pt x="12878" y="1708"/>
                      <a:pt x="12910" y="1708"/>
                    </a:cubicBezTo>
                    <a:cubicBezTo>
                      <a:pt x="12914" y="1708"/>
                      <a:pt x="12917" y="1709"/>
                      <a:pt x="12919" y="1712"/>
                    </a:cubicBezTo>
                    <a:cubicBezTo>
                      <a:pt x="12943" y="1736"/>
                      <a:pt x="12919" y="1783"/>
                      <a:pt x="12919" y="1795"/>
                    </a:cubicBezTo>
                    <a:cubicBezTo>
                      <a:pt x="12931" y="1807"/>
                      <a:pt x="12931" y="1819"/>
                      <a:pt x="12943" y="1843"/>
                    </a:cubicBezTo>
                    <a:cubicBezTo>
                      <a:pt x="12955" y="1879"/>
                      <a:pt x="12991" y="1902"/>
                      <a:pt x="13026" y="1914"/>
                    </a:cubicBezTo>
                    <a:cubicBezTo>
                      <a:pt x="13050" y="1914"/>
                      <a:pt x="13062" y="1926"/>
                      <a:pt x="13062" y="1950"/>
                    </a:cubicBezTo>
                    <a:cubicBezTo>
                      <a:pt x="13062" y="1974"/>
                      <a:pt x="12967" y="2021"/>
                      <a:pt x="12967" y="2045"/>
                    </a:cubicBezTo>
                    <a:cubicBezTo>
                      <a:pt x="12967" y="2069"/>
                      <a:pt x="13086" y="2057"/>
                      <a:pt x="13122" y="2069"/>
                    </a:cubicBezTo>
                    <a:cubicBezTo>
                      <a:pt x="13181" y="2129"/>
                      <a:pt x="13229" y="2200"/>
                      <a:pt x="13264" y="2271"/>
                    </a:cubicBezTo>
                    <a:cubicBezTo>
                      <a:pt x="13271" y="2281"/>
                      <a:pt x="13279" y="2285"/>
                      <a:pt x="13287" y="2285"/>
                    </a:cubicBezTo>
                    <a:cubicBezTo>
                      <a:pt x="13324" y="2285"/>
                      <a:pt x="13376" y="2206"/>
                      <a:pt x="13411" y="2206"/>
                    </a:cubicBezTo>
                    <a:cubicBezTo>
                      <a:pt x="13425" y="2206"/>
                      <a:pt x="13437" y="2220"/>
                      <a:pt x="13443" y="2260"/>
                    </a:cubicBezTo>
                    <a:cubicBezTo>
                      <a:pt x="13455" y="2343"/>
                      <a:pt x="13431" y="2402"/>
                      <a:pt x="13514" y="2450"/>
                    </a:cubicBezTo>
                    <a:cubicBezTo>
                      <a:pt x="13517" y="2451"/>
                      <a:pt x="13521" y="2452"/>
                      <a:pt x="13525" y="2452"/>
                    </a:cubicBezTo>
                    <a:cubicBezTo>
                      <a:pt x="13546" y="2452"/>
                      <a:pt x="13587" y="2442"/>
                      <a:pt x="13617" y="2442"/>
                    </a:cubicBezTo>
                    <a:cubicBezTo>
                      <a:pt x="13648" y="2442"/>
                      <a:pt x="13667" y="2453"/>
                      <a:pt x="13634" y="2498"/>
                    </a:cubicBezTo>
                    <a:cubicBezTo>
                      <a:pt x="13562" y="2593"/>
                      <a:pt x="13705" y="2593"/>
                      <a:pt x="13764" y="2593"/>
                    </a:cubicBezTo>
                    <a:cubicBezTo>
                      <a:pt x="13884" y="2593"/>
                      <a:pt x="13824" y="2688"/>
                      <a:pt x="13860" y="2760"/>
                    </a:cubicBezTo>
                    <a:cubicBezTo>
                      <a:pt x="13869" y="2774"/>
                      <a:pt x="13879" y="2779"/>
                      <a:pt x="13889" y="2779"/>
                    </a:cubicBezTo>
                    <a:cubicBezTo>
                      <a:pt x="13930" y="2779"/>
                      <a:pt x="13976" y="2686"/>
                      <a:pt x="14015" y="2676"/>
                    </a:cubicBezTo>
                    <a:cubicBezTo>
                      <a:pt x="14016" y="2676"/>
                      <a:pt x="14017" y="2676"/>
                      <a:pt x="14017" y="2676"/>
                    </a:cubicBezTo>
                    <a:cubicBezTo>
                      <a:pt x="14044" y="2676"/>
                      <a:pt x="13988" y="2833"/>
                      <a:pt x="14029" y="2833"/>
                    </a:cubicBezTo>
                    <a:cubicBezTo>
                      <a:pt x="14032" y="2833"/>
                      <a:pt x="14035" y="2832"/>
                      <a:pt x="14038" y="2831"/>
                    </a:cubicBezTo>
                    <a:cubicBezTo>
                      <a:pt x="14062" y="2831"/>
                      <a:pt x="14050" y="2783"/>
                      <a:pt x="14086" y="2783"/>
                    </a:cubicBezTo>
                    <a:cubicBezTo>
                      <a:pt x="14110" y="2795"/>
                      <a:pt x="14134" y="2819"/>
                      <a:pt x="14134" y="2843"/>
                    </a:cubicBezTo>
                    <a:cubicBezTo>
                      <a:pt x="14134" y="2914"/>
                      <a:pt x="14026" y="2902"/>
                      <a:pt x="14074" y="2998"/>
                    </a:cubicBezTo>
                    <a:cubicBezTo>
                      <a:pt x="14145" y="3117"/>
                      <a:pt x="14241" y="3224"/>
                      <a:pt x="14360" y="3295"/>
                    </a:cubicBezTo>
                    <a:cubicBezTo>
                      <a:pt x="14396" y="3319"/>
                      <a:pt x="14407" y="3307"/>
                      <a:pt x="14443" y="3343"/>
                    </a:cubicBezTo>
                    <a:cubicBezTo>
                      <a:pt x="14550" y="3355"/>
                      <a:pt x="14360" y="3438"/>
                      <a:pt x="14360" y="3438"/>
                    </a:cubicBezTo>
                    <a:cubicBezTo>
                      <a:pt x="14370" y="3451"/>
                      <a:pt x="14383" y="3455"/>
                      <a:pt x="14398" y="3455"/>
                    </a:cubicBezTo>
                    <a:cubicBezTo>
                      <a:pt x="14427" y="3455"/>
                      <a:pt x="14461" y="3440"/>
                      <a:pt x="14483" y="3440"/>
                    </a:cubicBezTo>
                    <a:cubicBezTo>
                      <a:pt x="14505" y="3440"/>
                      <a:pt x="14517" y="3454"/>
                      <a:pt x="14503" y="3510"/>
                    </a:cubicBezTo>
                    <a:cubicBezTo>
                      <a:pt x="14515" y="3533"/>
                      <a:pt x="14526" y="3545"/>
                      <a:pt x="14550" y="3557"/>
                    </a:cubicBezTo>
                    <a:cubicBezTo>
                      <a:pt x="14574" y="3581"/>
                      <a:pt x="14872" y="3784"/>
                      <a:pt x="14800" y="3831"/>
                    </a:cubicBezTo>
                    <a:cubicBezTo>
                      <a:pt x="14860" y="3843"/>
                      <a:pt x="14919" y="3855"/>
                      <a:pt x="14979" y="3867"/>
                    </a:cubicBezTo>
                    <a:cubicBezTo>
                      <a:pt x="14919" y="3903"/>
                      <a:pt x="14943" y="3974"/>
                      <a:pt x="14967" y="4010"/>
                    </a:cubicBezTo>
                    <a:cubicBezTo>
                      <a:pt x="14991" y="4057"/>
                      <a:pt x="14943" y="4093"/>
                      <a:pt x="14919" y="4141"/>
                    </a:cubicBezTo>
                    <a:cubicBezTo>
                      <a:pt x="14907" y="4165"/>
                      <a:pt x="14949" y="4165"/>
                      <a:pt x="14998" y="4165"/>
                    </a:cubicBezTo>
                    <a:cubicBezTo>
                      <a:pt x="15047" y="4165"/>
                      <a:pt x="15104" y="4165"/>
                      <a:pt x="15122" y="4188"/>
                    </a:cubicBezTo>
                    <a:cubicBezTo>
                      <a:pt x="15098" y="4200"/>
                      <a:pt x="14967" y="4248"/>
                      <a:pt x="14967" y="4272"/>
                    </a:cubicBezTo>
                    <a:cubicBezTo>
                      <a:pt x="14987" y="4321"/>
                      <a:pt x="15040" y="4346"/>
                      <a:pt x="15091" y="4346"/>
                    </a:cubicBezTo>
                    <a:cubicBezTo>
                      <a:pt x="15102" y="4346"/>
                      <a:pt x="15112" y="4345"/>
                      <a:pt x="15122" y="4343"/>
                    </a:cubicBezTo>
                    <a:cubicBezTo>
                      <a:pt x="15148" y="4325"/>
                      <a:pt x="15162" y="4295"/>
                      <a:pt x="15177" y="4295"/>
                    </a:cubicBezTo>
                    <a:cubicBezTo>
                      <a:pt x="15182" y="4295"/>
                      <a:pt x="15187" y="4298"/>
                      <a:pt x="15193" y="4307"/>
                    </a:cubicBezTo>
                    <a:cubicBezTo>
                      <a:pt x="15229" y="4355"/>
                      <a:pt x="15217" y="4355"/>
                      <a:pt x="15193" y="4379"/>
                    </a:cubicBezTo>
                    <a:cubicBezTo>
                      <a:pt x="15181" y="4415"/>
                      <a:pt x="15074" y="4438"/>
                      <a:pt x="15050" y="4486"/>
                    </a:cubicBezTo>
                    <a:lnTo>
                      <a:pt x="15134" y="4486"/>
                    </a:lnTo>
                    <a:cubicBezTo>
                      <a:pt x="15169" y="4486"/>
                      <a:pt x="15193" y="4510"/>
                      <a:pt x="15217" y="4546"/>
                    </a:cubicBezTo>
                    <a:cubicBezTo>
                      <a:pt x="15241" y="4569"/>
                      <a:pt x="15205" y="4593"/>
                      <a:pt x="15229" y="4605"/>
                    </a:cubicBezTo>
                    <a:cubicBezTo>
                      <a:pt x="15265" y="4617"/>
                      <a:pt x="15300" y="4617"/>
                      <a:pt x="15336" y="4617"/>
                    </a:cubicBezTo>
                    <a:cubicBezTo>
                      <a:pt x="15384" y="4629"/>
                      <a:pt x="15277" y="4712"/>
                      <a:pt x="15336" y="4736"/>
                    </a:cubicBezTo>
                    <a:cubicBezTo>
                      <a:pt x="15354" y="4742"/>
                      <a:pt x="15369" y="4742"/>
                      <a:pt x="15382" y="4742"/>
                    </a:cubicBezTo>
                    <a:cubicBezTo>
                      <a:pt x="15396" y="4742"/>
                      <a:pt x="15408" y="4742"/>
                      <a:pt x="15419" y="4748"/>
                    </a:cubicBezTo>
                    <a:cubicBezTo>
                      <a:pt x="15443" y="4772"/>
                      <a:pt x="15455" y="4807"/>
                      <a:pt x="15467" y="4831"/>
                    </a:cubicBezTo>
                    <a:cubicBezTo>
                      <a:pt x="15447" y="4791"/>
                      <a:pt x="15401" y="4759"/>
                      <a:pt x="15370" y="4759"/>
                    </a:cubicBezTo>
                    <a:cubicBezTo>
                      <a:pt x="15347" y="4759"/>
                      <a:pt x="15332" y="4779"/>
                      <a:pt x="15348" y="4831"/>
                    </a:cubicBezTo>
                    <a:cubicBezTo>
                      <a:pt x="15369" y="4873"/>
                      <a:pt x="15417" y="4943"/>
                      <a:pt x="15477" y="4943"/>
                    </a:cubicBezTo>
                    <a:cubicBezTo>
                      <a:pt x="15486" y="4943"/>
                      <a:pt x="15494" y="4941"/>
                      <a:pt x="15503" y="4938"/>
                    </a:cubicBezTo>
                    <a:lnTo>
                      <a:pt x="15503" y="4938"/>
                    </a:lnTo>
                    <a:cubicBezTo>
                      <a:pt x="15372" y="4998"/>
                      <a:pt x="15574" y="5272"/>
                      <a:pt x="15586" y="5355"/>
                    </a:cubicBezTo>
                    <a:cubicBezTo>
                      <a:pt x="15595" y="5391"/>
                      <a:pt x="15609" y="5403"/>
                      <a:pt x="15627" y="5403"/>
                    </a:cubicBezTo>
                    <a:cubicBezTo>
                      <a:pt x="15657" y="5403"/>
                      <a:pt x="15696" y="5370"/>
                      <a:pt x="15741" y="5355"/>
                    </a:cubicBezTo>
                    <a:cubicBezTo>
                      <a:pt x="15824" y="5355"/>
                      <a:pt x="15836" y="5379"/>
                      <a:pt x="15765" y="5438"/>
                    </a:cubicBezTo>
                    <a:cubicBezTo>
                      <a:pt x="15634" y="5498"/>
                      <a:pt x="15658" y="5700"/>
                      <a:pt x="15681" y="5784"/>
                    </a:cubicBezTo>
                    <a:cubicBezTo>
                      <a:pt x="15705" y="5831"/>
                      <a:pt x="15729" y="5891"/>
                      <a:pt x="15789" y="5915"/>
                    </a:cubicBezTo>
                    <a:cubicBezTo>
                      <a:pt x="15868" y="5937"/>
                      <a:pt x="15893" y="5971"/>
                      <a:pt x="15916" y="6045"/>
                    </a:cubicBezTo>
                    <a:lnTo>
                      <a:pt x="15916" y="6045"/>
                    </a:lnTo>
                    <a:cubicBezTo>
                      <a:pt x="15902" y="6005"/>
                      <a:pt x="15876" y="5983"/>
                      <a:pt x="15854" y="5983"/>
                    </a:cubicBezTo>
                    <a:cubicBezTo>
                      <a:pt x="15830" y="5983"/>
                      <a:pt x="15812" y="6010"/>
                      <a:pt x="15824" y="6070"/>
                    </a:cubicBezTo>
                    <a:lnTo>
                      <a:pt x="15884" y="6320"/>
                    </a:lnTo>
                    <a:cubicBezTo>
                      <a:pt x="15912" y="6396"/>
                      <a:pt x="15926" y="6441"/>
                      <a:pt x="15991" y="6469"/>
                    </a:cubicBezTo>
                    <a:lnTo>
                      <a:pt x="15991" y="6469"/>
                    </a:lnTo>
                    <a:cubicBezTo>
                      <a:pt x="15987" y="6469"/>
                      <a:pt x="15983" y="6468"/>
                      <a:pt x="15979" y="6468"/>
                    </a:cubicBezTo>
                    <a:cubicBezTo>
                      <a:pt x="15955" y="6468"/>
                      <a:pt x="15931" y="6474"/>
                      <a:pt x="15908" y="6486"/>
                    </a:cubicBezTo>
                    <a:cubicBezTo>
                      <a:pt x="15886" y="6497"/>
                      <a:pt x="15874" y="6559"/>
                      <a:pt x="15910" y="6559"/>
                    </a:cubicBezTo>
                    <a:cubicBezTo>
                      <a:pt x="15913" y="6559"/>
                      <a:pt x="15916" y="6559"/>
                      <a:pt x="15920" y="6558"/>
                    </a:cubicBezTo>
                    <a:cubicBezTo>
                      <a:pt x="15955" y="6558"/>
                      <a:pt x="15955" y="6629"/>
                      <a:pt x="15967" y="6665"/>
                    </a:cubicBezTo>
                    <a:cubicBezTo>
                      <a:pt x="15972" y="6685"/>
                      <a:pt x="15984" y="6690"/>
                      <a:pt x="15998" y="6690"/>
                    </a:cubicBezTo>
                    <a:cubicBezTo>
                      <a:pt x="16011" y="6690"/>
                      <a:pt x="16025" y="6686"/>
                      <a:pt x="16037" y="6686"/>
                    </a:cubicBezTo>
                    <a:cubicBezTo>
                      <a:pt x="16042" y="6686"/>
                      <a:pt x="16047" y="6687"/>
                      <a:pt x="16050" y="6689"/>
                    </a:cubicBezTo>
                    <a:cubicBezTo>
                      <a:pt x="16074" y="6712"/>
                      <a:pt x="16027" y="6760"/>
                      <a:pt x="16015" y="6796"/>
                    </a:cubicBezTo>
                    <a:cubicBezTo>
                      <a:pt x="16015" y="6820"/>
                      <a:pt x="16015" y="6855"/>
                      <a:pt x="16015" y="6891"/>
                    </a:cubicBezTo>
                    <a:cubicBezTo>
                      <a:pt x="16027" y="6915"/>
                      <a:pt x="16050" y="6962"/>
                      <a:pt x="16086" y="6962"/>
                    </a:cubicBezTo>
                    <a:cubicBezTo>
                      <a:pt x="16122" y="6974"/>
                      <a:pt x="16110" y="7010"/>
                      <a:pt x="16122" y="7058"/>
                    </a:cubicBezTo>
                    <a:cubicBezTo>
                      <a:pt x="16062" y="7070"/>
                      <a:pt x="16039" y="7046"/>
                      <a:pt x="16074" y="7105"/>
                    </a:cubicBezTo>
                    <a:cubicBezTo>
                      <a:pt x="16086" y="7153"/>
                      <a:pt x="16122" y="7189"/>
                      <a:pt x="16146" y="7224"/>
                    </a:cubicBezTo>
                    <a:cubicBezTo>
                      <a:pt x="16146" y="7224"/>
                      <a:pt x="16186" y="7285"/>
                      <a:pt x="16164" y="7285"/>
                    </a:cubicBezTo>
                    <a:cubicBezTo>
                      <a:pt x="16163" y="7285"/>
                      <a:pt x="16160" y="7285"/>
                      <a:pt x="16158" y="7284"/>
                    </a:cubicBezTo>
                    <a:cubicBezTo>
                      <a:pt x="16148" y="7284"/>
                      <a:pt x="16139" y="7269"/>
                      <a:pt x="16117" y="7269"/>
                    </a:cubicBezTo>
                    <a:cubicBezTo>
                      <a:pt x="16111" y="7269"/>
                      <a:pt x="16105" y="7270"/>
                      <a:pt x="16098" y="7272"/>
                    </a:cubicBezTo>
                    <a:cubicBezTo>
                      <a:pt x="16110" y="7332"/>
                      <a:pt x="16122" y="7320"/>
                      <a:pt x="16170" y="7355"/>
                    </a:cubicBezTo>
                    <a:cubicBezTo>
                      <a:pt x="16205" y="7391"/>
                      <a:pt x="16253" y="7439"/>
                      <a:pt x="16205" y="7474"/>
                    </a:cubicBezTo>
                    <a:cubicBezTo>
                      <a:pt x="16158" y="7498"/>
                      <a:pt x="16122" y="7463"/>
                      <a:pt x="16098" y="7558"/>
                    </a:cubicBezTo>
                    <a:cubicBezTo>
                      <a:pt x="16074" y="7605"/>
                      <a:pt x="16062" y="7665"/>
                      <a:pt x="16062" y="7713"/>
                    </a:cubicBezTo>
                    <a:cubicBezTo>
                      <a:pt x="16062" y="7737"/>
                      <a:pt x="16070" y="7743"/>
                      <a:pt x="16081" y="7743"/>
                    </a:cubicBezTo>
                    <a:cubicBezTo>
                      <a:pt x="16094" y="7743"/>
                      <a:pt x="16111" y="7734"/>
                      <a:pt x="16124" y="7734"/>
                    </a:cubicBezTo>
                    <a:cubicBezTo>
                      <a:pt x="16128" y="7734"/>
                      <a:pt x="16131" y="7735"/>
                      <a:pt x="16134" y="7736"/>
                    </a:cubicBezTo>
                    <a:cubicBezTo>
                      <a:pt x="16170" y="7736"/>
                      <a:pt x="16193" y="7784"/>
                      <a:pt x="16170" y="7808"/>
                    </a:cubicBezTo>
                    <a:cubicBezTo>
                      <a:pt x="16158" y="7832"/>
                      <a:pt x="16122" y="7915"/>
                      <a:pt x="16170" y="7915"/>
                    </a:cubicBezTo>
                    <a:cubicBezTo>
                      <a:pt x="16039" y="7915"/>
                      <a:pt x="16158" y="8117"/>
                      <a:pt x="16158" y="8165"/>
                    </a:cubicBezTo>
                    <a:cubicBezTo>
                      <a:pt x="16170" y="8225"/>
                      <a:pt x="16146" y="8213"/>
                      <a:pt x="16134" y="8248"/>
                    </a:cubicBezTo>
                    <a:cubicBezTo>
                      <a:pt x="16122" y="8296"/>
                      <a:pt x="16110" y="8356"/>
                      <a:pt x="16110" y="8403"/>
                    </a:cubicBezTo>
                    <a:cubicBezTo>
                      <a:pt x="16110" y="8438"/>
                      <a:pt x="16110" y="8677"/>
                      <a:pt x="16043" y="8677"/>
                    </a:cubicBezTo>
                    <a:cubicBezTo>
                      <a:pt x="16042" y="8677"/>
                      <a:pt x="16040" y="8677"/>
                      <a:pt x="16039" y="8677"/>
                    </a:cubicBezTo>
                    <a:lnTo>
                      <a:pt x="16039" y="8677"/>
                    </a:lnTo>
                    <a:cubicBezTo>
                      <a:pt x="16039" y="8748"/>
                      <a:pt x="16039" y="8760"/>
                      <a:pt x="16122" y="8772"/>
                    </a:cubicBezTo>
                    <a:cubicBezTo>
                      <a:pt x="16158" y="8772"/>
                      <a:pt x="16217" y="8832"/>
                      <a:pt x="16205" y="8856"/>
                    </a:cubicBezTo>
                    <a:cubicBezTo>
                      <a:pt x="16170" y="8867"/>
                      <a:pt x="16122" y="8867"/>
                      <a:pt x="16086" y="8891"/>
                    </a:cubicBezTo>
                    <a:cubicBezTo>
                      <a:pt x="16050" y="8927"/>
                      <a:pt x="16039" y="8987"/>
                      <a:pt x="16062" y="9022"/>
                    </a:cubicBezTo>
                    <a:cubicBezTo>
                      <a:pt x="16086" y="9070"/>
                      <a:pt x="16098" y="9106"/>
                      <a:pt x="16098" y="9153"/>
                    </a:cubicBezTo>
                    <a:cubicBezTo>
                      <a:pt x="16098" y="9153"/>
                      <a:pt x="16039" y="9177"/>
                      <a:pt x="16027" y="9189"/>
                    </a:cubicBezTo>
                    <a:cubicBezTo>
                      <a:pt x="15979" y="9260"/>
                      <a:pt x="16181" y="9284"/>
                      <a:pt x="16170" y="9344"/>
                    </a:cubicBezTo>
                    <a:cubicBezTo>
                      <a:pt x="16162" y="9369"/>
                      <a:pt x="16146" y="9377"/>
                      <a:pt x="16126" y="9377"/>
                    </a:cubicBezTo>
                    <a:cubicBezTo>
                      <a:pt x="16097" y="9377"/>
                      <a:pt x="16060" y="9360"/>
                      <a:pt x="16034" y="9360"/>
                    </a:cubicBezTo>
                    <a:cubicBezTo>
                      <a:pt x="16020" y="9360"/>
                      <a:pt x="16009" y="9365"/>
                      <a:pt x="16003" y="9379"/>
                    </a:cubicBezTo>
                    <a:cubicBezTo>
                      <a:pt x="15943" y="9463"/>
                      <a:pt x="16062" y="9594"/>
                      <a:pt x="16074" y="9677"/>
                    </a:cubicBezTo>
                    <a:cubicBezTo>
                      <a:pt x="16074" y="9687"/>
                      <a:pt x="16082" y="9822"/>
                      <a:pt x="16060" y="9822"/>
                    </a:cubicBezTo>
                    <a:cubicBezTo>
                      <a:pt x="16054" y="9822"/>
                      <a:pt x="16048" y="9814"/>
                      <a:pt x="16039" y="9796"/>
                    </a:cubicBezTo>
                    <a:cubicBezTo>
                      <a:pt x="16046" y="9746"/>
                      <a:pt x="16031" y="9713"/>
                      <a:pt x="16008" y="9713"/>
                    </a:cubicBezTo>
                    <a:cubicBezTo>
                      <a:pt x="15993" y="9713"/>
                      <a:pt x="15974" y="9727"/>
                      <a:pt x="15955" y="9760"/>
                    </a:cubicBezTo>
                    <a:cubicBezTo>
                      <a:pt x="15943" y="9784"/>
                      <a:pt x="15931" y="9891"/>
                      <a:pt x="15991" y="9891"/>
                    </a:cubicBezTo>
                    <a:cubicBezTo>
                      <a:pt x="16009" y="9891"/>
                      <a:pt x="16047" y="9871"/>
                      <a:pt x="16075" y="9871"/>
                    </a:cubicBezTo>
                    <a:cubicBezTo>
                      <a:pt x="16084" y="9871"/>
                      <a:pt x="16092" y="9874"/>
                      <a:pt x="16098" y="9880"/>
                    </a:cubicBezTo>
                    <a:cubicBezTo>
                      <a:pt x="16110" y="9915"/>
                      <a:pt x="15860" y="9999"/>
                      <a:pt x="15920" y="10034"/>
                    </a:cubicBezTo>
                    <a:cubicBezTo>
                      <a:pt x="15979" y="10058"/>
                      <a:pt x="16003" y="10046"/>
                      <a:pt x="16039" y="10070"/>
                    </a:cubicBezTo>
                    <a:cubicBezTo>
                      <a:pt x="16062" y="10094"/>
                      <a:pt x="16074" y="10141"/>
                      <a:pt x="16086" y="10165"/>
                    </a:cubicBezTo>
                    <a:cubicBezTo>
                      <a:pt x="16054" y="10156"/>
                      <a:pt x="16027" y="10148"/>
                      <a:pt x="16004" y="10148"/>
                    </a:cubicBezTo>
                    <a:cubicBezTo>
                      <a:pt x="15969" y="10148"/>
                      <a:pt x="15946" y="10167"/>
                      <a:pt x="15931" y="10225"/>
                    </a:cubicBezTo>
                    <a:cubicBezTo>
                      <a:pt x="15931" y="10247"/>
                      <a:pt x="15931" y="10370"/>
                      <a:pt x="15978" y="10370"/>
                    </a:cubicBezTo>
                    <a:cubicBezTo>
                      <a:pt x="15982" y="10370"/>
                      <a:pt x="15986" y="10369"/>
                      <a:pt x="15991" y="10368"/>
                    </a:cubicBezTo>
                    <a:lnTo>
                      <a:pt x="15991" y="10368"/>
                    </a:lnTo>
                    <a:lnTo>
                      <a:pt x="15967" y="10451"/>
                    </a:lnTo>
                    <a:cubicBezTo>
                      <a:pt x="15937" y="10451"/>
                      <a:pt x="15906" y="10425"/>
                      <a:pt x="15875" y="10425"/>
                    </a:cubicBezTo>
                    <a:cubicBezTo>
                      <a:pt x="15870" y="10425"/>
                      <a:pt x="15865" y="10425"/>
                      <a:pt x="15860" y="10427"/>
                    </a:cubicBezTo>
                    <a:cubicBezTo>
                      <a:pt x="15824" y="10439"/>
                      <a:pt x="15789" y="10487"/>
                      <a:pt x="15800" y="10534"/>
                    </a:cubicBezTo>
                    <a:cubicBezTo>
                      <a:pt x="15800" y="10618"/>
                      <a:pt x="15943" y="10701"/>
                      <a:pt x="15789" y="10713"/>
                    </a:cubicBezTo>
                    <a:cubicBezTo>
                      <a:pt x="15764" y="10705"/>
                      <a:pt x="15747" y="10702"/>
                      <a:pt x="15736" y="10702"/>
                    </a:cubicBezTo>
                    <a:cubicBezTo>
                      <a:pt x="15679" y="10702"/>
                      <a:pt x="15787" y="10796"/>
                      <a:pt x="15777" y="10856"/>
                    </a:cubicBezTo>
                    <a:cubicBezTo>
                      <a:pt x="15753" y="10915"/>
                      <a:pt x="15646" y="10915"/>
                      <a:pt x="15658" y="10963"/>
                    </a:cubicBezTo>
                    <a:cubicBezTo>
                      <a:pt x="15681" y="10999"/>
                      <a:pt x="15705" y="11023"/>
                      <a:pt x="15729" y="11058"/>
                    </a:cubicBezTo>
                    <a:cubicBezTo>
                      <a:pt x="15722" y="11060"/>
                      <a:pt x="15716" y="11060"/>
                      <a:pt x="15710" y="11060"/>
                    </a:cubicBezTo>
                    <a:cubicBezTo>
                      <a:pt x="15683" y="11060"/>
                      <a:pt x="15668" y="11048"/>
                      <a:pt x="15650" y="11048"/>
                    </a:cubicBezTo>
                    <a:cubicBezTo>
                      <a:pt x="15639" y="11048"/>
                      <a:pt x="15627" y="11054"/>
                      <a:pt x="15610" y="11070"/>
                    </a:cubicBezTo>
                    <a:cubicBezTo>
                      <a:pt x="15586" y="11094"/>
                      <a:pt x="15539" y="11153"/>
                      <a:pt x="15586" y="11177"/>
                    </a:cubicBezTo>
                    <a:cubicBezTo>
                      <a:pt x="15622" y="11213"/>
                      <a:pt x="15586" y="11261"/>
                      <a:pt x="15562" y="11308"/>
                    </a:cubicBezTo>
                    <a:cubicBezTo>
                      <a:pt x="15541" y="11340"/>
                      <a:pt x="15612" y="11371"/>
                      <a:pt x="15614" y="11410"/>
                    </a:cubicBezTo>
                    <a:lnTo>
                      <a:pt x="15614" y="11410"/>
                    </a:lnTo>
                    <a:lnTo>
                      <a:pt x="15634" y="11404"/>
                    </a:lnTo>
                    <a:cubicBezTo>
                      <a:pt x="15646" y="11439"/>
                      <a:pt x="15669" y="11463"/>
                      <a:pt x="15634" y="11499"/>
                    </a:cubicBezTo>
                    <a:cubicBezTo>
                      <a:pt x="15598" y="11487"/>
                      <a:pt x="15539" y="11463"/>
                      <a:pt x="15562" y="11427"/>
                    </a:cubicBezTo>
                    <a:lnTo>
                      <a:pt x="15589" y="11418"/>
                    </a:lnTo>
                    <a:lnTo>
                      <a:pt x="15589" y="11418"/>
                    </a:lnTo>
                    <a:lnTo>
                      <a:pt x="15527" y="11392"/>
                    </a:lnTo>
                    <a:cubicBezTo>
                      <a:pt x="15503" y="11427"/>
                      <a:pt x="15479" y="11475"/>
                      <a:pt x="15527" y="11487"/>
                    </a:cubicBezTo>
                    <a:cubicBezTo>
                      <a:pt x="15539" y="11546"/>
                      <a:pt x="15539" y="11546"/>
                      <a:pt x="15479" y="11570"/>
                    </a:cubicBezTo>
                    <a:cubicBezTo>
                      <a:pt x="15467" y="11606"/>
                      <a:pt x="15467" y="11606"/>
                      <a:pt x="15503" y="11630"/>
                    </a:cubicBezTo>
                    <a:cubicBezTo>
                      <a:pt x="15550" y="11642"/>
                      <a:pt x="15527" y="11701"/>
                      <a:pt x="15503" y="11725"/>
                    </a:cubicBezTo>
                    <a:lnTo>
                      <a:pt x="15366" y="11657"/>
                    </a:lnTo>
                    <a:lnTo>
                      <a:pt x="15366" y="11657"/>
                    </a:lnTo>
                    <a:cubicBezTo>
                      <a:pt x="15415" y="11687"/>
                      <a:pt x="15359" y="11810"/>
                      <a:pt x="15348" y="11844"/>
                    </a:cubicBezTo>
                    <a:cubicBezTo>
                      <a:pt x="15324" y="11880"/>
                      <a:pt x="15277" y="11880"/>
                      <a:pt x="15241" y="11904"/>
                    </a:cubicBezTo>
                    <a:cubicBezTo>
                      <a:pt x="15122" y="12058"/>
                      <a:pt x="15003" y="12213"/>
                      <a:pt x="14919" y="12380"/>
                    </a:cubicBezTo>
                    <a:cubicBezTo>
                      <a:pt x="14919" y="12380"/>
                      <a:pt x="14907" y="12377"/>
                      <a:pt x="14893" y="12377"/>
                    </a:cubicBezTo>
                    <a:cubicBezTo>
                      <a:pt x="14878" y="12377"/>
                      <a:pt x="14860" y="12380"/>
                      <a:pt x="14848" y="12392"/>
                    </a:cubicBezTo>
                    <a:cubicBezTo>
                      <a:pt x="14836" y="12427"/>
                      <a:pt x="14824" y="12451"/>
                      <a:pt x="14800" y="12475"/>
                    </a:cubicBezTo>
                    <a:cubicBezTo>
                      <a:pt x="14765" y="12570"/>
                      <a:pt x="14717" y="12666"/>
                      <a:pt x="14669" y="12749"/>
                    </a:cubicBezTo>
                    <a:cubicBezTo>
                      <a:pt x="14586" y="12868"/>
                      <a:pt x="14526" y="12987"/>
                      <a:pt x="14467" y="13118"/>
                    </a:cubicBezTo>
                    <a:cubicBezTo>
                      <a:pt x="14431" y="13154"/>
                      <a:pt x="14419" y="13213"/>
                      <a:pt x="14431" y="13261"/>
                    </a:cubicBezTo>
                    <a:cubicBezTo>
                      <a:pt x="14431" y="13297"/>
                      <a:pt x="14407" y="13332"/>
                      <a:pt x="14384" y="13356"/>
                    </a:cubicBezTo>
                    <a:cubicBezTo>
                      <a:pt x="14392" y="13338"/>
                      <a:pt x="14388" y="13308"/>
                      <a:pt x="14376" y="13308"/>
                    </a:cubicBezTo>
                    <a:cubicBezTo>
                      <a:pt x="14371" y="13308"/>
                      <a:pt x="14366" y="13311"/>
                      <a:pt x="14360" y="13320"/>
                    </a:cubicBezTo>
                    <a:cubicBezTo>
                      <a:pt x="14300" y="13368"/>
                      <a:pt x="14241" y="13428"/>
                      <a:pt x="14193" y="13487"/>
                    </a:cubicBezTo>
                    <a:cubicBezTo>
                      <a:pt x="14169" y="13511"/>
                      <a:pt x="14098" y="13570"/>
                      <a:pt x="14110" y="13618"/>
                    </a:cubicBezTo>
                    <a:cubicBezTo>
                      <a:pt x="14122" y="13666"/>
                      <a:pt x="14205" y="13701"/>
                      <a:pt x="14229" y="13725"/>
                    </a:cubicBezTo>
                    <a:cubicBezTo>
                      <a:pt x="14215" y="13739"/>
                      <a:pt x="14199" y="13745"/>
                      <a:pt x="14182" y="13745"/>
                    </a:cubicBezTo>
                    <a:cubicBezTo>
                      <a:pt x="14141" y="13745"/>
                      <a:pt x="14096" y="13711"/>
                      <a:pt x="14062" y="13678"/>
                    </a:cubicBezTo>
                    <a:cubicBezTo>
                      <a:pt x="14055" y="13670"/>
                      <a:pt x="14046" y="13667"/>
                      <a:pt x="14038" y="13667"/>
                    </a:cubicBezTo>
                    <a:cubicBezTo>
                      <a:pt x="14007" y="13667"/>
                      <a:pt x="13971" y="13712"/>
                      <a:pt x="13943" y="13749"/>
                    </a:cubicBezTo>
                    <a:cubicBezTo>
                      <a:pt x="13884" y="13820"/>
                      <a:pt x="13824" y="13880"/>
                      <a:pt x="13741" y="13928"/>
                    </a:cubicBezTo>
                    <a:lnTo>
                      <a:pt x="13693" y="13928"/>
                    </a:lnTo>
                    <a:cubicBezTo>
                      <a:pt x="13669" y="13951"/>
                      <a:pt x="13669" y="13999"/>
                      <a:pt x="13657" y="14035"/>
                    </a:cubicBezTo>
                    <a:cubicBezTo>
                      <a:pt x="13645" y="14118"/>
                      <a:pt x="13514" y="14130"/>
                      <a:pt x="13443" y="14166"/>
                    </a:cubicBezTo>
                    <a:cubicBezTo>
                      <a:pt x="13383" y="14201"/>
                      <a:pt x="13407" y="14261"/>
                      <a:pt x="13407" y="14344"/>
                    </a:cubicBezTo>
                    <a:cubicBezTo>
                      <a:pt x="13414" y="14383"/>
                      <a:pt x="13411" y="14397"/>
                      <a:pt x="13402" y="14397"/>
                    </a:cubicBezTo>
                    <a:cubicBezTo>
                      <a:pt x="13381" y="14397"/>
                      <a:pt x="13329" y="14317"/>
                      <a:pt x="13312" y="14309"/>
                    </a:cubicBezTo>
                    <a:cubicBezTo>
                      <a:pt x="13305" y="14303"/>
                      <a:pt x="13299" y="14300"/>
                      <a:pt x="13293" y="14300"/>
                    </a:cubicBezTo>
                    <a:cubicBezTo>
                      <a:pt x="13258" y="14300"/>
                      <a:pt x="13275" y="14429"/>
                      <a:pt x="13264" y="14440"/>
                    </a:cubicBezTo>
                    <a:cubicBezTo>
                      <a:pt x="13256" y="14468"/>
                      <a:pt x="13241" y="14477"/>
                      <a:pt x="13223" y="14477"/>
                    </a:cubicBezTo>
                    <a:cubicBezTo>
                      <a:pt x="13191" y="14477"/>
                      <a:pt x="13151" y="14450"/>
                      <a:pt x="13120" y="14450"/>
                    </a:cubicBezTo>
                    <a:cubicBezTo>
                      <a:pt x="13116" y="14450"/>
                      <a:pt x="13113" y="14451"/>
                      <a:pt x="13110" y="14451"/>
                    </a:cubicBezTo>
                    <a:cubicBezTo>
                      <a:pt x="13038" y="14475"/>
                      <a:pt x="12979" y="14511"/>
                      <a:pt x="12943" y="14571"/>
                    </a:cubicBezTo>
                    <a:cubicBezTo>
                      <a:pt x="12923" y="14590"/>
                      <a:pt x="12822" y="14707"/>
                      <a:pt x="12761" y="14707"/>
                    </a:cubicBezTo>
                    <a:cubicBezTo>
                      <a:pt x="12748" y="14707"/>
                      <a:pt x="12737" y="14702"/>
                      <a:pt x="12729" y="14690"/>
                    </a:cubicBezTo>
                    <a:cubicBezTo>
                      <a:pt x="12681" y="14702"/>
                      <a:pt x="12645" y="14761"/>
                      <a:pt x="12621" y="14797"/>
                    </a:cubicBezTo>
                    <a:cubicBezTo>
                      <a:pt x="12491" y="14916"/>
                      <a:pt x="12336" y="14999"/>
                      <a:pt x="12205" y="15130"/>
                    </a:cubicBezTo>
                    <a:cubicBezTo>
                      <a:pt x="12157" y="15166"/>
                      <a:pt x="12110" y="15237"/>
                      <a:pt x="12145" y="15297"/>
                    </a:cubicBezTo>
                    <a:cubicBezTo>
                      <a:pt x="12121" y="15261"/>
                      <a:pt x="12098" y="15202"/>
                      <a:pt x="12050" y="15190"/>
                    </a:cubicBezTo>
                    <a:cubicBezTo>
                      <a:pt x="12002" y="15190"/>
                      <a:pt x="12014" y="15237"/>
                      <a:pt x="11979" y="15237"/>
                    </a:cubicBezTo>
                    <a:lnTo>
                      <a:pt x="11919" y="15249"/>
                    </a:lnTo>
                    <a:cubicBezTo>
                      <a:pt x="11836" y="15261"/>
                      <a:pt x="11752" y="15297"/>
                      <a:pt x="11669" y="15333"/>
                    </a:cubicBezTo>
                    <a:cubicBezTo>
                      <a:pt x="11657" y="15392"/>
                      <a:pt x="11502" y="15452"/>
                      <a:pt x="11502" y="15464"/>
                    </a:cubicBezTo>
                    <a:cubicBezTo>
                      <a:pt x="11502" y="15547"/>
                      <a:pt x="11574" y="15630"/>
                      <a:pt x="11574" y="15737"/>
                    </a:cubicBezTo>
                    <a:cubicBezTo>
                      <a:pt x="11574" y="15741"/>
                      <a:pt x="11569" y="15743"/>
                      <a:pt x="11562" y="15743"/>
                    </a:cubicBezTo>
                    <a:cubicBezTo>
                      <a:pt x="11526" y="15743"/>
                      <a:pt x="11423" y="15697"/>
                      <a:pt x="11443" y="15618"/>
                    </a:cubicBezTo>
                    <a:cubicBezTo>
                      <a:pt x="11460" y="15551"/>
                      <a:pt x="11441" y="15519"/>
                      <a:pt x="11403" y="15519"/>
                    </a:cubicBezTo>
                    <a:cubicBezTo>
                      <a:pt x="11387" y="15519"/>
                      <a:pt x="11368" y="15525"/>
                      <a:pt x="11348" y="15535"/>
                    </a:cubicBezTo>
                    <a:cubicBezTo>
                      <a:pt x="11312" y="15559"/>
                      <a:pt x="11252" y="15571"/>
                      <a:pt x="11240" y="15606"/>
                    </a:cubicBezTo>
                    <a:cubicBezTo>
                      <a:pt x="11228" y="15642"/>
                      <a:pt x="11240" y="15654"/>
                      <a:pt x="11193" y="15654"/>
                    </a:cubicBezTo>
                    <a:cubicBezTo>
                      <a:pt x="11189" y="15655"/>
                      <a:pt x="11185" y="15655"/>
                      <a:pt x="11180" y="15655"/>
                    </a:cubicBezTo>
                    <a:cubicBezTo>
                      <a:pt x="11121" y="15655"/>
                      <a:pt x="10978" y="15591"/>
                      <a:pt x="10978" y="15547"/>
                    </a:cubicBezTo>
                    <a:cubicBezTo>
                      <a:pt x="10978" y="15618"/>
                      <a:pt x="10955" y="15630"/>
                      <a:pt x="10883" y="15654"/>
                    </a:cubicBezTo>
                    <a:cubicBezTo>
                      <a:pt x="10824" y="15678"/>
                      <a:pt x="10764" y="15702"/>
                      <a:pt x="10716" y="15749"/>
                    </a:cubicBezTo>
                    <a:cubicBezTo>
                      <a:pt x="10705" y="15760"/>
                      <a:pt x="10674" y="15822"/>
                      <a:pt x="10660" y="15822"/>
                    </a:cubicBezTo>
                    <a:cubicBezTo>
                      <a:pt x="10659" y="15822"/>
                      <a:pt x="10658" y="15822"/>
                      <a:pt x="10657" y="15821"/>
                    </a:cubicBezTo>
                    <a:cubicBezTo>
                      <a:pt x="10645" y="15821"/>
                      <a:pt x="10597" y="15773"/>
                      <a:pt x="10574" y="15773"/>
                    </a:cubicBezTo>
                    <a:cubicBezTo>
                      <a:pt x="10538" y="15773"/>
                      <a:pt x="10514" y="15821"/>
                      <a:pt x="10466" y="15833"/>
                    </a:cubicBezTo>
                    <a:lnTo>
                      <a:pt x="10312" y="15868"/>
                    </a:lnTo>
                    <a:cubicBezTo>
                      <a:pt x="10298" y="15857"/>
                      <a:pt x="10287" y="15852"/>
                      <a:pt x="10279" y="15852"/>
                    </a:cubicBezTo>
                    <a:cubicBezTo>
                      <a:pt x="10244" y="15852"/>
                      <a:pt x="10252" y="15937"/>
                      <a:pt x="10252" y="15975"/>
                    </a:cubicBezTo>
                    <a:cubicBezTo>
                      <a:pt x="10252" y="16023"/>
                      <a:pt x="10216" y="16035"/>
                      <a:pt x="10181" y="16047"/>
                    </a:cubicBezTo>
                    <a:cubicBezTo>
                      <a:pt x="10160" y="15963"/>
                      <a:pt x="10166" y="15926"/>
                      <a:pt x="10104" y="15926"/>
                    </a:cubicBezTo>
                    <a:cubicBezTo>
                      <a:pt x="10095" y="15926"/>
                      <a:pt x="10085" y="15926"/>
                      <a:pt x="10074" y="15928"/>
                    </a:cubicBezTo>
                    <a:cubicBezTo>
                      <a:pt x="9907" y="15964"/>
                      <a:pt x="9752" y="15999"/>
                      <a:pt x="9585" y="16023"/>
                    </a:cubicBezTo>
                    <a:cubicBezTo>
                      <a:pt x="9573" y="16023"/>
                      <a:pt x="9395" y="16035"/>
                      <a:pt x="9443" y="16071"/>
                    </a:cubicBezTo>
                    <a:cubicBezTo>
                      <a:pt x="9480" y="16127"/>
                      <a:pt x="9422" y="16146"/>
                      <a:pt x="9378" y="16146"/>
                    </a:cubicBezTo>
                    <a:cubicBezTo>
                      <a:pt x="9366" y="16146"/>
                      <a:pt x="9355" y="16145"/>
                      <a:pt x="9347" y="16142"/>
                    </a:cubicBezTo>
                    <a:cubicBezTo>
                      <a:pt x="9312" y="16130"/>
                      <a:pt x="9335" y="16083"/>
                      <a:pt x="9300" y="16071"/>
                    </a:cubicBezTo>
                    <a:lnTo>
                      <a:pt x="9228" y="16071"/>
                    </a:lnTo>
                    <a:cubicBezTo>
                      <a:pt x="9181" y="16071"/>
                      <a:pt x="9050" y="16071"/>
                      <a:pt x="9026" y="16118"/>
                    </a:cubicBezTo>
                    <a:cubicBezTo>
                      <a:pt x="9008" y="16142"/>
                      <a:pt x="8990" y="16145"/>
                      <a:pt x="8971" y="16145"/>
                    </a:cubicBezTo>
                    <a:cubicBezTo>
                      <a:pt x="8964" y="16145"/>
                      <a:pt x="8958" y="16145"/>
                      <a:pt x="8951" y="16145"/>
                    </a:cubicBezTo>
                    <a:cubicBezTo>
                      <a:pt x="8937" y="16145"/>
                      <a:pt x="8923" y="16146"/>
                      <a:pt x="8907" y="16154"/>
                    </a:cubicBezTo>
                    <a:cubicBezTo>
                      <a:pt x="8859" y="16178"/>
                      <a:pt x="8847" y="16237"/>
                      <a:pt x="8835" y="16237"/>
                    </a:cubicBezTo>
                    <a:cubicBezTo>
                      <a:pt x="8811" y="16237"/>
                      <a:pt x="8800" y="16190"/>
                      <a:pt x="8776" y="16178"/>
                    </a:cubicBezTo>
                    <a:cubicBezTo>
                      <a:pt x="8740" y="16151"/>
                      <a:pt x="8698" y="16138"/>
                      <a:pt x="8659" y="16138"/>
                    </a:cubicBezTo>
                    <a:cubicBezTo>
                      <a:pt x="8646" y="16138"/>
                      <a:pt x="8633" y="16139"/>
                      <a:pt x="8621" y="16142"/>
                    </a:cubicBezTo>
                    <a:cubicBezTo>
                      <a:pt x="8526" y="16142"/>
                      <a:pt x="8442" y="16154"/>
                      <a:pt x="8347" y="16178"/>
                    </a:cubicBezTo>
                    <a:cubicBezTo>
                      <a:pt x="8311" y="16190"/>
                      <a:pt x="8288" y="16214"/>
                      <a:pt x="8288" y="16261"/>
                    </a:cubicBezTo>
                    <a:cubicBezTo>
                      <a:pt x="8227" y="16330"/>
                      <a:pt x="8335" y="16427"/>
                      <a:pt x="8410" y="16427"/>
                    </a:cubicBezTo>
                    <a:cubicBezTo>
                      <a:pt x="8451" y="16427"/>
                      <a:pt x="8481" y="16397"/>
                      <a:pt x="8468" y="16317"/>
                    </a:cubicBezTo>
                    <a:lnTo>
                      <a:pt x="8468" y="16317"/>
                    </a:lnTo>
                    <a:cubicBezTo>
                      <a:pt x="8487" y="16366"/>
                      <a:pt x="8682" y="16348"/>
                      <a:pt x="8716" y="16416"/>
                    </a:cubicBezTo>
                    <a:cubicBezTo>
                      <a:pt x="8732" y="16439"/>
                      <a:pt x="8742" y="16447"/>
                      <a:pt x="8750" y="16447"/>
                    </a:cubicBezTo>
                    <a:cubicBezTo>
                      <a:pt x="8768" y="16447"/>
                      <a:pt x="8775" y="16412"/>
                      <a:pt x="8800" y="16404"/>
                    </a:cubicBezTo>
                    <a:cubicBezTo>
                      <a:pt x="8835" y="16392"/>
                      <a:pt x="8883" y="16392"/>
                      <a:pt x="8919" y="16380"/>
                    </a:cubicBezTo>
                    <a:cubicBezTo>
                      <a:pt x="9133" y="16333"/>
                      <a:pt x="9335" y="16309"/>
                      <a:pt x="9550" y="16297"/>
                    </a:cubicBezTo>
                    <a:cubicBezTo>
                      <a:pt x="9560" y="16296"/>
                      <a:pt x="9572" y="16296"/>
                      <a:pt x="9586" y="16296"/>
                    </a:cubicBezTo>
                    <a:cubicBezTo>
                      <a:pt x="9626" y="16296"/>
                      <a:pt x="9678" y="16299"/>
                      <a:pt x="9729" y="16299"/>
                    </a:cubicBezTo>
                    <a:cubicBezTo>
                      <a:pt x="9848" y="16299"/>
                      <a:pt x="9965" y="16279"/>
                      <a:pt x="9943" y="16142"/>
                    </a:cubicBezTo>
                    <a:cubicBezTo>
                      <a:pt x="9943" y="16132"/>
                      <a:pt x="9943" y="16017"/>
                      <a:pt x="9959" y="16017"/>
                    </a:cubicBezTo>
                    <a:cubicBezTo>
                      <a:pt x="9961" y="16017"/>
                      <a:pt x="9964" y="16019"/>
                      <a:pt x="9966" y="16023"/>
                    </a:cubicBezTo>
                    <a:cubicBezTo>
                      <a:pt x="9990" y="16059"/>
                      <a:pt x="10014" y="16106"/>
                      <a:pt x="10026" y="16154"/>
                    </a:cubicBezTo>
                    <a:cubicBezTo>
                      <a:pt x="10062" y="16237"/>
                      <a:pt x="10085" y="16321"/>
                      <a:pt x="10121" y="16392"/>
                    </a:cubicBezTo>
                    <a:cubicBezTo>
                      <a:pt x="10133" y="16380"/>
                      <a:pt x="10121" y="16368"/>
                      <a:pt x="10145" y="16345"/>
                    </a:cubicBezTo>
                    <a:cubicBezTo>
                      <a:pt x="10181" y="16321"/>
                      <a:pt x="10216" y="16309"/>
                      <a:pt x="10252" y="16309"/>
                    </a:cubicBezTo>
                    <a:cubicBezTo>
                      <a:pt x="10276" y="16303"/>
                      <a:pt x="10309" y="16294"/>
                      <a:pt x="10337" y="16294"/>
                    </a:cubicBezTo>
                    <a:cubicBezTo>
                      <a:pt x="10362" y="16294"/>
                      <a:pt x="10384" y="16301"/>
                      <a:pt x="10393" y="16324"/>
                    </a:cubicBezTo>
                    <a:lnTo>
                      <a:pt x="10393" y="16324"/>
                    </a:lnTo>
                    <a:cubicBezTo>
                      <a:pt x="10365" y="16216"/>
                      <a:pt x="10490" y="16271"/>
                      <a:pt x="10490" y="16178"/>
                    </a:cubicBezTo>
                    <a:cubicBezTo>
                      <a:pt x="10490" y="16133"/>
                      <a:pt x="10490" y="16054"/>
                      <a:pt x="10531" y="16054"/>
                    </a:cubicBezTo>
                    <a:cubicBezTo>
                      <a:pt x="10545" y="16054"/>
                      <a:pt x="10562" y="16062"/>
                      <a:pt x="10586" y="16083"/>
                    </a:cubicBezTo>
                    <a:cubicBezTo>
                      <a:pt x="10621" y="16118"/>
                      <a:pt x="10621" y="16166"/>
                      <a:pt x="10681" y="16190"/>
                    </a:cubicBezTo>
                    <a:cubicBezTo>
                      <a:pt x="10697" y="16196"/>
                      <a:pt x="10710" y="16199"/>
                      <a:pt x="10721" y="16199"/>
                    </a:cubicBezTo>
                    <a:cubicBezTo>
                      <a:pt x="10751" y="16199"/>
                      <a:pt x="10764" y="16177"/>
                      <a:pt x="10764" y="16142"/>
                    </a:cubicBezTo>
                    <a:cubicBezTo>
                      <a:pt x="10764" y="16095"/>
                      <a:pt x="10776" y="16106"/>
                      <a:pt x="10824" y="16083"/>
                    </a:cubicBezTo>
                    <a:cubicBezTo>
                      <a:pt x="10859" y="16083"/>
                      <a:pt x="10847" y="16118"/>
                      <a:pt x="10859" y="16130"/>
                    </a:cubicBezTo>
                    <a:cubicBezTo>
                      <a:pt x="10870" y="16141"/>
                      <a:pt x="10880" y="16145"/>
                      <a:pt x="10891" y="16145"/>
                    </a:cubicBezTo>
                    <a:cubicBezTo>
                      <a:pt x="10948" y="16145"/>
                      <a:pt x="11011" y="16028"/>
                      <a:pt x="11081" y="16028"/>
                    </a:cubicBezTo>
                    <a:cubicBezTo>
                      <a:pt x="11090" y="16028"/>
                      <a:pt x="11100" y="16030"/>
                      <a:pt x="11109" y="16035"/>
                    </a:cubicBezTo>
                    <a:cubicBezTo>
                      <a:pt x="11165" y="16024"/>
                      <a:pt x="11189" y="15890"/>
                      <a:pt x="11211" y="15890"/>
                    </a:cubicBezTo>
                    <a:cubicBezTo>
                      <a:pt x="11213" y="15890"/>
                      <a:pt x="11215" y="15890"/>
                      <a:pt x="11217" y="15892"/>
                    </a:cubicBezTo>
                    <a:cubicBezTo>
                      <a:pt x="11237" y="15912"/>
                      <a:pt x="11265" y="15957"/>
                      <a:pt x="11288" y="15957"/>
                    </a:cubicBezTo>
                    <a:cubicBezTo>
                      <a:pt x="11292" y="15957"/>
                      <a:pt x="11296" y="15956"/>
                      <a:pt x="11300" y="15952"/>
                    </a:cubicBezTo>
                    <a:cubicBezTo>
                      <a:pt x="11312" y="15940"/>
                      <a:pt x="11276" y="15880"/>
                      <a:pt x="11312" y="15845"/>
                    </a:cubicBezTo>
                    <a:lnTo>
                      <a:pt x="11419" y="15964"/>
                    </a:lnTo>
                    <a:cubicBezTo>
                      <a:pt x="11419" y="15880"/>
                      <a:pt x="11455" y="15821"/>
                      <a:pt x="11562" y="15821"/>
                    </a:cubicBezTo>
                    <a:cubicBezTo>
                      <a:pt x="11575" y="15824"/>
                      <a:pt x="11587" y="15825"/>
                      <a:pt x="11600" y="15825"/>
                    </a:cubicBezTo>
                    <a:cubicBezTo>
                      <a:pt x="11634" y="15825"/>
                      <a:pt x="11667" y="15814"/>
                      <a:pt x="11693" y="15797"/>
                    </a:cubicBezTo>
                    <a:cubicBezTo>
                      <a:pt x="11702" y="15787"/>
                      <a:pt x="11727" y="15755"/>
                      <a:pt x="11718" y="15755"/>
                    </a:cubicBezTo>
                    <a:cubicBezTo>
                      <a:pt x="11718" y="15755"/>
                      <a:pt x="11718" y="15755"/>
                      <a:pt x="11718" y="15755"/>
                    </a:cubicBezTo>
                    <a:lnTo>
                      <a:pt x="11718" y="15755"/>
                    </a:lnTo>
                    <a:lnTo>
                      <a:pt x="11800" y="15714"/>
                    </a:lnTo>
                    <a:cubicBezTo>
                      <a:pt x="11871" y="15678"/>
                      <a:pt x="11812" y="15702"/>
                      <a:pt x="11824" y="15654"/>
                    </a:cubicBezTo>
                    <a:cubicBezTo>
                      <a:pt x="11848" y="15606"/>
                      <a:pt x="11979" y="15618"/>
                      <a:pt x="12002" y="15606"/>
                    </a:cubicBezTo>
                    <a:cubicBezTo>
                      <a:pt x="12038" y="15606"/>
                      <a:pt x="12145" y="15583"/>
                      <a:pt x="12157" y="15535"/>
                    </a:cubicBezTo>
                    <a:cubicBezTo>
                      <a:pt x="12166" y="15498"/>
                      <a:pt x="12133" y="15448"/>
                      <a:pt x="12166" y="15448"/>
                    </a:cubicBezTo>
                    <a:cubicBezTo>
                      <a:pt x="12176" y="15448"/>
                      <a:pt x="12192" y="15452"/>
                      <a:pt x="12217" y="15464"/>
                    </a:cubicBezTo>
                    <a:cubicBezTo>
                      <a:pt x="12236" y="15475"/>
                      <a:pt x="12261" y="15480"/>
                      <a:pt x="12283" y="15480"/>
                    </a:cubicBezTo>
                    <a:cubicBezTo>
                      <a:pt x="12331" y="15480"/>
                      <a:pt x="12365" y="15456"/>
                      <a:pt x="12300" y="15416"/>
                    </a:cubicBezTo>
                    <a:cubicBezTo>
                      <a:pt x="12257" y="15341"/>
                      <a:pt x="12291" y="15295"/>
                      <a:pt x="12359" y="15295"/>
                    </a:cubicBezTo>
                    <a:cubicBezTo>
                      <a:pt x="12367" y="15295"/>
                      <a:pt x="12375" y="15296"/>
                      <a:pt x="12383" y="15297"/>
                    </a:cubicBezTo>
                    <a:cubicBezTo>
                      <a:pt x="12414" y="15304"/>
                      <a:pt x="12440" y="15337"/>
                      <a:pt x="12470" y="15337"/>
                    </a:cubicBezTo>
                    <a:cubicBezTo>
                      <a:pt x="12487" y="15337"/>
                      <a:pt x="12505" y="15327"/>
                      <a:pt x="12526" y="15297"/>
                    </a:cubicBezTo>
                    <a:cubicBezTo>
                      <a:pt x="12526" y="15297"/>
                      <a:pt x="12570" y="15153"/>
                      <a:pt x="12595" y="15153"/>
                    </a:cubicBezTo>
                    <a:cubicBezTo>
                      <a:pt x="12596" y="15153"/>
                      <a:pt x="12597" y="15154"/>
                      <a:pt x="12598" y="15154"/>
                    </a:cubicBezTo>
                    <a:cubicBezTo>
                      <a:pt x="12610" y="15166"/>
                      <a:pt x="12562" y="15261"/>
                      <a:pt x="12610" y="15261"/>
                    </a:cubicBezTo>
                    <a:cubicBezTo>
                      <a:pt x="12657" y="15261"/>
                      <a:pt x="12693" y="15154"/>
                      <a:pt x="12705" y="15130"/>
                    </a:cubicBezTo>
                    <a:cubicBezTo>
                      <a:pt x="12741" y="15094"/>
                      <a:pt x="12800" y="15083"/>
                      <a:pt x="12848" y="15071"/>
                    </a:cubicBezTo>
                    <a:cubicBezTo>
                      <a:pt x="12860" y="15074"/>
                      <a:pt x="12873" y="15075"/>
                      <a:pt x="12886" y="15075"/>
                    </a:cubicBezTo>
                    <a:cubicBezTo>
                      <a:pt x="12920" y="15075"/>
                      <a:pt x="12953" y="15064"/>
                      <a:pt x="12979" y="15047"/>
                    </a:cubicBezTo>
                    <a:cubicBezTo>
                      <a:pt x="13038" y="15011"/>
                      <a:pt x="13086" y="14963"/>
                      <a:pt x="13122" y="14916"/>
                    </a:cubicBezTo>
                    <a:cubicBezTo>
                      <a:pt x="13142" y="14875"/>
                      <a:pt x="13136" y="14816"/>
                      <a:pt x="13172" y="14816"/>
                    </a:cubicBezTo>
                    <a:cubicBezTo>
                      <a:pt x="13178" y="14816"/>
                      <a:pt x="13185" y="14817"/>
                      <a:pt x="13193" y="14821"/>
                    </a:cubicBezTo>
                    <a:cubicBezTo>
                      <a:pt x="13211" y="14827"/>
                      <a:pt x="13230" y="14830"/>
                      <a:pt x="13248" y="14830"/>
                    </a:cubicBezTo>
                    <a:cubicBezTo>
                      <a:pt x="13300" y="14830"/>
                      <a:pt x="13348" y="14805"/>
                      <a:pt x="13383" y="14761"/>
                    </a:cubicBezTo>
                    <a:cubicBezTo>
                      <a:pt x="13407" y="14725"/>
                      <a:pt x="13372" y="14690"/>
                      <a:pt x="13348" y="14654"/>
                    </a:cubicBezTo>
                    <a:lnTo>
                      <a:pt x="13348" y="14654"/>
                    </a:lnTo>
                    <a:cubicBezTo>
                      <a:pt x="13369" y="14681"/>
                      <a:pt x="13393" y="14692"/>
                      <a:pt x="13417" y="14692"/>
                    </a:cubicBezTo>
                    <a:cubicBezTo>
                      <a:pt x="13488" y="14692"/>
                      <a:pt x="13559" y="14597"/>
                      <a:pt x="13550" y="14535"/>
                    </a:cubicBezTo>
                    <a:cubicBezTo>
                      <a:pt x="13550" y="14498"/>
                      <a:pt x="13579" y="14468"/>
                      <a:pt x="13615" y="14468"/>
                    </a:cubicBezTo>
                    <a:cubicBezTo>
                      <a:pt x="13625" y="14468"/>
                      <a:pt x="13635" y="14470"/>
                      <a:pt x="13645" y="14475"/>
                    </a:cubicBezTo>
                    <a:cubicBezTo>
                      <a:pt x="13669" y="14487"/>
                      <a:pt x="13645" y="14535"/>
                      <a:pt x="13693" y="14535"/>
                    </a:cubicBezTo>
                    <a:cubicBezTo>
                      <a:pt x="13729" y="14535"/>
                      <a:pt x="13717" y="14487"/>
                      <a:pt x="13729" y="14463"/>
                    </a:cubicBezTo>
                    <a:cubicBezTo>
                      <a:pt x="13753" y="14404"/>
                      <a:pt x="13800" y="14368"/>
                      <a:pt x="13860" y="14368"/>
                    </a:cubicBezTo>
                    <a:cubicBezTo>
                      <a:pt x="13870" y="14378"/>
                      <a:pt x="13878" y="14383"/>
                      <a:pt x="13884" y="14383"/>
                    </a:cubicBezTo>
                    <a:cubicBezTo>
                      <a:pt x="13913" y="14383"/>
                      <a:pt x="13899" y="14281"/>
                      <a:pt x="13919" y="14261"/>
                    </a:cubicBezTo>
                    <a:cubicBezTo>
                      <a:pt x="13955" y="14201"/>
                      <a:pt x="14050" y="14166"/>
                      <a:pt x="14062" y="14094"/>
                    </a:cubicBezTo>
                    <a:cubicBezTo>
                      <a:pt x="14086" y="14023"/>
                      <a:pt x="14134" y="13975"/>
                      <a:pt x="14193" y="13940"/>
                    </a:cubicBezTo>
                    <a:cubicBezTo>
                      <a:pt x="14253" y="13892"/>
                      <a:pt x="14360" y="13832"/>
                      <a:pt x="14360" y="13749"/>
                    </a:cubicBezTo>
                    <a:cubicBezTo>
                      <a:pt x="14360" y="13731"/>
                      <a:pt x="14381" y="13728"/>
                      <a:pt x="14404" y="13728"/>
                    </a:cubicBezTo>
                    <a:cubicBezTo>
                      <a:pt x="14416" y="13728"/>
                      <a:pt x="14429" y="13729"/>
                      <a:pt x="14440" y="13729"/>
                    </a:cubicBezTo>
                    <a:cubicBezTo>
                      <a:pt x="14451" y="13729"/>
                      <a:pt x="14461" y="13728"/>
                      <a:pt x="14467" y="13725"/>
                    </a:cubicBezTo>
                    <a:cubicBezTo>
                      <a:pt x="14503" y="13725"/>
                      <a:pt x="14491" y="13666"/>
                      <a:pt x="14526" y="13630"/>
                    </a:cubicBezTo>
                    <a:cubicBezTo>
                      <a:pt x="14574" y="13594"/>
                      <a:pt x="14610" y="13547"/>
                      <a:pt x="14634" y="13499"/>
                    </a:cubicBezTo>
                    <a:cubicBezTo>
                      <a:pt x="14657" y="13451"/>
                      <a:pt x="14610" y="13428"/>
                      <a:pt x="14681" y="13404"/>
                    </a:cubicBezTo>
                    <a:cubicBezTo>
                      <a:pt x="14753" y="13380"/>
                      <a:pt x="14896" y="13309"/>
                      <a:pt x="14777" y="13213"/>
                    </a:cubicBezTo>
                    <a:lnTo>
                      <a:pt x="14777" y="13213"/>
                    </a:lnTo>
                    <a:cubicBezTo>
                      <a:pt x="14792" y="13225"/>
                      <a:pt x="14808" y="13231"/>
                      <a:pt x="14824" y="13231"/>
                    </a:cubicBezTo>
                    <a:cubicBezTo>
                      <a:pt x="14938" y="13231"/>
                      <a:pt x="15074" y="12975"/>
                      <a:pt x="15074" y="12892"/>
                    </a:cubicBezTo>
                    <a:cubicBezTo>
                      <a:pt x="15074" y="12808"/>
                      <a:pt x="15312" y="12880"/>
                      <a:pt x="15229" y="12749"/>
                    </a:cubicBezTo>
                    <a:cubicBezTo>
                      <a:pt x="15193" y="12689"/>
                      <a:pt x="15134" y="12630"/>
                      <a:pt x="15229" y="12606"/>
                    </a:cubicBezTo>
                    <a:cubicBezTo>
                      <a:pt x="15238" y="12597"/>
                      <a:pt x="15277" y="12521"/>
                      <a:pt x="15287" y="12489"/>
                    </a:cubicBezTo>
                    <a:lnTo>
                      <a:pt x="15287" y="12489"/>
                    </a:lnTo>
                    <a:cubicBezTo>
                      <a:pt x="15292" y="12501"/>
                      <a:pt x="15304" y="12516"/>
                      <a:pt x="15319" y="12516"/>
                    </a:cubicBezTo>
                    <a:cubicBezTo>
                      <a:pt x="15325" y="12516"/>
                      <a:pt x="15330" y="12515"/>
                      <a:pt x="15336" y="12511"/>
                    </a:cubicBezTo>
                    <a:cubicBezTo>
                      <a:pt x="15372" y="12487"/>
                      <a:pt x="15384" y="12451"/>
                      <a:pt x="15396" y="12427"/>
                    </a:cubicBezTo>
                    <a:cubicBezTo>
                      <a:pt x="15443" y="12356"/>
                      <a:pt x="15550" y="12308"/>
                      <a:pt x="15574" y="12237"/>
                    </a:cubicBezTo>
                    <a:lnTo>
                      <a:pt x="15574" y="12237"/>
                    </a:lnTo>
                    <a:cubicBezTo>
                      <a:pt x="15549" y="12251"/>
                      <a:pt x="15521" y="12258"/>
                      <a:pt x="15493" y="12258"/>
                    </a:cubicBezTo>
                    <a:cubicBezTo>
                      <a:pt x="15431" y="12258"/>
                      <a:pt x="15369" y="12223"/>
                      <a:pt x="15336" y="12165"/>
                    </a:cubicBezTo>
                    <a:cubicBezTo>
                      <a:pt x="15346" y="12145"/>
                      <a:pt x="15360" y="12137"/>
                      <a:pt x="15374" y="12137"/>
                    </a:cubicBezTo>
                    <a:cubicBezTo>
                      <a:pt x="15409" y="12137"/>
                      <a:pt x="15450" y="12184"/>
                      <a:pt x="15467" y="12201"/>
                    </a:cubicBezTo>
                    <a:cubicBezTo>
                      <a:pt x="15469" y="12204"/>
                      <a:pt x="15472" y="12205"/>
                      <a:pt x="15474" y="12205"/>
                    </a:cubicBezTo>
                    <a:cubicBezTo>
                      <a:pt x="15496" y="12205"/>
                      <a:pt x="15517" y="12116"/>
                      <a:pt x="15539" y="12094"/>
                    </a:cubicBezTo>
                    <a:cubicBezTo>
                      <a:pt x="15562" y="12070"/>
                      <a:pt x="15658" y="12058"/>
                      <a:pt x="15646" y="12035"/>
                    </a:cubicBezTo>
                    <a:cubicBezTo>
                      <a:pt x="15634" y="12011"/>
                      <a:pt x="15598" y="11975"/>
                      <a:pt x="15634" y="11939"/>
                    </a:cubicBezTo>
                    <a:cubicBezTo>
                      <a:pt x="15669" y="11904"/>
                      <a:pt x="15753" y="11868"/>
                      <a:pt x="15789" y="11784"/>
                    </a:cubicBezTo>
                    <a:lnTo>
                      <a:pt x="15789" y="11784"/>
                    </a:lnTo>
                    <a:cubicBezTo>
                      <a:pt x="15786" y="11785"/>
                      <a:pt x="15783" y="11786"/>
                      <a:pt x="15781" y="11786"/>
                    </a:cubicBezTo>
                    <a:cubicBezTo>
                      <a:pt x="15730" y="11786"/>
                      <a:pt x="15884" y="11509"/>
                      <a:pt x="15884" y="11475"/>
                    </a:cubicBezTo>
                    <a:cubicBezTo>
                      <a:pt x="15872" y="11427"/>
                      <a:pt x="15789" y="11463"/>
                      <a:pt x="15765" y="11415"/>
                    </a:cubicBezTo>
                    <a:cubicBezTo>
                      <a:pt x="15758" y="11389"/>
                      <a:pt x="15795" y="11381"/>
                      <a:pt x="15834" y="11381"/>
                    </a:cubicBezTo>
                    <a:cubicBezTo>
                      <a:pt x="15860" y="11381"/>
                      <a:pt x="15888" y="11385"/>
                      <a:pt x="15902" y="11389"/>
                    </a:cubicBezTo>
                    <a:lnTo>
                      <a:pt x="15902" y="11389"/>
                    </a:lnTo>
                    <a:cubicBezTo>
                      <a:pt x="15868" y="11374"/>
                      <a:pt x="15838" y="11331"/>
                      <a:pt x="15872" y="11308"/>
                    </a:cubicBezTo>
                    <a:cubicBezTo>
                      <a:pt x="15882" y="11303"/>
                      <a:pt x="15891" y="11301"/>
                      <a:pt x="15901" y="11301"/>
                    </a:cubicBezTo>
                    <a:cubicBezTo>
                      <a:pt x="15925" y="11301"/>
                      <a:pt x="15947" y="11315"/>
                      <a:pt x="15968" y="11315"/>
                    </a:cubicBezTo>
                    <a:cubicBezTo>
                      <a:pt x="15976" y="11315"/>
                      <a:pt x="15983" y="11313"/>
                      <a:pt x="15991" y="11308"/>
                    </a:cubicBezTo>
                    <a:cubicBezTo>
                      <a:pt x="16015" y="11296"/>
                      <a:pt x="15896" y="11213"/>
                      <a:pt x="15931" y="11165"/>
                    </a:cubicBezTo>
                    <a:cubicBezTo>
                      <a:pt x="15931" y="11153"/>
                      <a:pt x="16074" y="11106"/>
                      <a:pt x="16027" y="11082"/>
                    </a:cubicBezTo>
                    <a:cubicBezTo>
                      <a:pt x="16019" y="11080"/>
                      <a:pt x="16012" y="11079"/>
                      <a:pt x="16006" y="11079"/>
                    </a:cubicBezTo>
                    <a:cubicBezTo>
                      <a:pt x="15989" y="11079"/>
                      <a:pt x="15977" y="11084"/>
                      <a:pt x="15969" y="11084"/>
                    </a:cubicBezTo>
                    <a:cubicBezTo>
                      <a:pt x="15960" y="11084"/>
                      <a:pt x="15955" y="11079"/>
                      <a:pt x="15955" y="11058"/>
                    </a:cubicBezTo>
                    <a:cubicBezTo>
                      <a:pt x="15955" y="11034"/>
                      <a:pt x="15955" y="11023"/>
                      <a:pt x="15979" y="11011"/>
                    </a:cubicBezTo>
                    <a:cubicBezTo>
                      <a:pt x="15984" y="11007"/>
                      <a:pt x="15991" y="11006"/>
                      <a:pt x="15997" y="11006"/>
                    </a:cubicBezTo>
                    <a:cubicBezTo>
                      <a:pt x="16024" y="11006"/>
                      <a:pt x="16058" y="11027"/>
                      <a:pt x="16083" y="11027"/>
                    </a:cubicBezTo>
                    <a:cubicBezTo>
                      <a:pt x="16094" y="11027"/>
                      <a:pt x="16104" y="11023"/>
                      <a:pt x="16110" y="11011"/>
                    </a:cubicBezTo>
                    <a:cubicBezTo>
                      <a:pt x="16134" y="10975"/>
                      <a:pt x="16158" y="10927"/>
                      <a:pt x="16158" y="10892"/>
                    </a:cubicBezTo>
                    <a:cubicBezTo>
                      <a:pt x="16158" y="10868"/>
                      <a:pt x="16134" y="10844"/>
                      <a:pt x="16134" y="10844"/>
                    </a:cubicBezTo>
                    <a:cubicBezTo>
                      <a:pt x="16158" y="10784"/>
                      <a:pt x="16181" y="10713"/>
                      <a:pt x="16181" y="10642"/>
                    </a:cubicBezTo>
                    <a:cubicBezTo>
                      <a:pt x="16189" y="10592"/>
                      <a:pt x="16179" y="10563"/>
                      <a:pt x="16160" y="10563"/>
                    </a:cubicBezTo>
                    <a:cubicBezTo>
                      <a:pt x="16147" y="10563"/>
                      <a:pt x="16129" y="10577"/>
                      <a:pt x="16110" y="10606"/>
                    </a:cubicBezTo>
                    <a:cubicBezTo>
                      <a:pt x="16122" y="10546"/>
                      <a:pt x="16134" y="10487"/>
                      <a:pt x="16193" y="10451"/>
                    </a:cubicBezTo>
                    <a:cubicBezTo>
                      <a:pt x="16265" y="10415"/>
                      <a:pt x="16324" y="10380"/>
                      <a:pt x="16301" y="10308"/>
                    </a:cubicBezTo>
                    <a:cubicBezTo>
                      <a:pt x="16277" y="10237"/>
                      <a:pt x="16265" y="10249"/>
                      <a:pt x="16265" y="10189"/>
                    </a:cubicBezTo>
                    <a:cubicBezTo>
                      <a:pt x="16277" y="10165"/>
                      <a:pt x="16289" y="10130"/>
                      <a:pt x="16289" y="10106"/>
                    </a:cubicBezTo>
                    <a:cubicBezTo>
                      <a:pt x="16277" y="10106"/>
                      <a:pt x="16253" y="10106"/>
                      <a:pt x="16253" y="10082"/>
                    </a:cubicBezTo>
                    <a:cubicBezTo>
                      <a:pt x="16241" y="10022"/>
                      <a:pt x="16289" y="9939"/>
                      <a:pt x="16277" y="9880"/>
                    </a:cubicBezTo>
                    <a:cubicBezTo>
                      <a:pt x="16265" y="9820"/>
                      <a:pt x="16241" y="9760"/>
                      <a:pt x="16301" y="9737"/>
                    </a:cubicBezTo>
                    <a:cubicBezTo>
                      <a:pt x="16348" y="9677"/>
                      <a:pt x="16360" y="9606"/>
                      <a:pt x="16324" y="9546"/>
                    </a:cubicBezTo>
                    <a:cubicBezTo>
                      <a:pt x="16319" y="9541"/>
                      <a:pt x="16313" y="9538"/>
                      <a:pt x="16307" y="9538"/>
                    </a:cubicBezTo>
                    <a:cubicBezTo>
                      <a:pt x="16275" y="9538"/>
                      <a:pt x="16241" y="9609"/>
                      <a:pt x="16241" y="9629"/>
                    </a:cubicBezTo>
                    <a:cubicBezTo>
                      <a:pt x="16241" y="9582"/>
                      <a:pt x="16265" y="9534"/>
                      <a:pt x="16289" y="9499"/>
                    </a:cubicBezTo>
                    <a:cubicBezTo>
                      <a:pt x="16312" y="9463"/>
                      <a:pt x="16348" y="9451"/>
                      <a:pt x="16372" y="9415"/>
                    </a:cubicBezTo>
                    <a:cubicBezTo>
                      <a:pt x="16396" y="9344"/>
                      <a:pt x="16336" y="9308"/>
                      <a:pt x="16384" y="9248"/>
                    </a:cubicBezTo>
                    <a:cubicBezTo>
                      <a:pt x="16396" y="9225"/>
                      <a:pt x="16551" y="9165"/>
                      <a:pt x="16455" y="9129"/>
                    </a:cubicBezTo>
                    <a:cubicBezTo>
                      <a:pt x="16408" y="9118"/>
                      <a:pt x="16312" y="9094"/>
                      <a:pt x="16372" y="9022"/>
                    </a:cubicBezTo>
                    <a:cubicBezTo>
                      <a:pt x="16420" y="8987"/>
                      <a:pt x="16455" y="8987"/>
                      <a:pt x="16467" y="8927"/>
                    </a:cubicBezTo>
                    <a:cubicBezTo>
                      <a:pt x="16467" y="8903"/>
                      <a:pt x="16515" y="8760"/>
                      <a:pt x="16467" y="8748"/>
                    </a:cubicBezTo>
                    <a:cubicBezTo>
                      <a:pt x="16448" y="8748"/>
                      <a:pt x="16409" y="8762"/>
                      <a:pt x="16380" y="8762"/>
                    </a:cubicBezTo>
                    <a:cubicBezTo>
                      <a:pt x="16354" y="8762"/>
                      <a:pt x="16337" y="8752"/>
                      <a:pt x="16348" y="8713"/>
                    </a:cubicBezTo>
                    <a:cubicBezTo>
                      <a:pt x="16358" y="8680"/>
                      <a:pt x="16373" y="8671"/>
                      <a:pt x="16389" y="8671"/>
                    </a:cubicBezTo>
                    <a:cubicBezTo>
                      <a:pt x="16409" y="8671"/>
                      <a:pt x="16430" y="8682"/>
                      <a:pt x="16449" y="8682"/>
                    </a:cubicBezTo>
                    <a:cubicBezTo>
                      <a:pt x="16455" y="8682"/>
                      <a:pt x="16462" y="8681"/>
                      <a:pt x="16467" y="8677"/>
                    </a:cubicBezTo>
                    <a:cubicBezTo>
                      <a:pt x="16443" y="8653"/>
                      <a:pt x="16408" y="8629"/>
                      <a:pt x="16372" y="8606"/>
                    </a:cubicBezTo>
                    <a:cubicBezTo>
                      <a:pt x="16336" y="8558"/>
                      <a:pt x="16360" y="8546"/>
                      <a:pt x="16396" y="8534"/>
                    </a:cubicBezTo>
                    <a:cubicBezTo>
                      <a:pt x="16467" y="8475"/>
                      <a:pt x="16503" y="8391"/>
                      <a:pt x="16491" y="8308"/>
                    </a:cubicBezTo>
                    <a:cubicBezTo>
                      <a:pt x="16478" y="8286"/>
                      <a:pt x="16450" y="8280"/>
                      <a:pt x="16419" y="8280"/>
                    </a:cubicBezTo>
                    <a:cubicBezTo>
                      <a:pt x="16380" y="8280"/>
                      <a:pt x="16336" y="8290"/>
                      <a:pt x="16315" y="8290"/>
                    </a:cubicBezTo>
                    <a:cubicBezTo>
                      <a:pt x="16306" y="8290"/>
                      <a:pt x="16301" y="8288"/>
                      <a:pt x="16301" y="8284"/>
                    </a:cubicBezTo>
                    <a:cubicBezTo>
                      <a:pt x="16289" y="8260"/>
                      <a:pt x="16348" y="8236"/>
                      <a:pt x="16360" y="8213"/>
                    </a:cubicBezTo>
                    <a:cubicBezTo>
                      <a:pt x="16396" y="8177"/>
                      <a:pt x="16408" y="8129"/>
                      <a:pt x="16408" y="8094"/>
                    </a:cubicBezTo>
                    <a:cubicBezTo>
                      <a:pt x="16408" y="8034"/>
                      <a:pt x="16527" y="7915"/>
                      <a:pt x="16491" y="7867"/>
                    </a:cubicBezTo>
                    <a:cubicBezTo>
                      <a:pt x="16467" y="7832"/>
                      <a:pt x="16396" y="7820"/>
                      <a:pt x="16420" y="7796"/>
                    </a:cubicBezTo>
                    <a:cubicBezTo>
                      <a:pt x="16455" y="7760"/>
                      <a:pt x="16479" y="7772"/>
                      <a:pt x="16479" y="7724"/>
                    </a:cubicBezTo>
                    <a:cubicBezTo>
                      <a:pt x="16479" y="7629"/>
                      <a:pt x="16336" y="7605"/>
                      <a:pt x="16336" y="7510"/>
                    </a:cubicBezTo>
                    <a:cubicBezTo>
                      <a:pt x="16331" y="7473"/>
                      <a:pt x="16357" y="7440"/>
                      <a:pt x="16386" y="7409"/>
                    </a:cubicBezTo>
                    <a:lnTo>
                      <a:pt x="16386" y="7409"/>
                    </a:lnTo>
                    <a:cubicBezTo>
                      <a:pt x="16396" y="7425"/>
                      <a:pt x="16418" y="7438"/>
                      <a:pt x="16437" y="7438"/>
                    </a:cubicBezTo>
                    <a:cubicBezTo>
                      <a:pt x="16455" y="7438"/>
                      <a:pt x="16471" y="7425"/>
                      <a:pt x="16467" y="7391"/>
                    </a:cubicBezTo>
                    <a:cubicBezTo>
                      <a:pt x="16467" y="7379"/>
                      <a:pt x="16467" y="7355"/>
                      <a:pt x="16467" y="7343"/>
                    </a:cubicBezTo>
                    <a:cubicBezTo>
                      <a:pt x="16457" y="7345"/>
                      <a:pt x="16448" y="7346"/>
                      <a:pt x="16440" y="7348"/>
                    </a:cubicBezTo>
                    <a:lnTo>
                      <a:pt x="16440" y="7348"/>
                    </a:lnTo>
                    <a:cubicBezTo>
                      <a:pt x="16452" y="7331"/>
                      <a:pt x="16458" y="7314"/>
                      <a:pt x="16455" y="7296"/>
                    </a:cubicBezTo>
                    <a:cubicBezTo>
                      <a:pt x="16455" y="7286"/>
                      <a:pt x="16450" y="7283"/>
                      <a:pt x="16443" y="7283"/>
                    </a:cubicBezTo>
                    <a:cubicBezTo>
                      <a:pt x="16423" y="7283"/>
                      <a:pt x="16384" y="7311"/>
                      <a:pt x="16384" y="7320"/>
                    </a:cubicBezTo>
                    <a:cubicBezTo>
                      <a:pt x="16384" y="7260"/>
                      <a:pt x="16455" y="7248"/>
                      <a:pt x="16443" y="7201"/>
                    </a:cubicBezTo>
                    <a:cubicBezTo>
                      <a:pt x="16420" y="7141"/>
                      <a:pt x="16396" y="7082"/>
                      <a:pt x="16384" y="7022"/>
                    </a:cubicBezTo>
                    <a:cubicBezTo>
                      <a:pt x="16384" y="7028"/>
                      <a:pt x="16383" y="7031"/>
                      <a:pt x="16383" y="7031"/>
                    </a:cubicBezTo>
                    <a:cubicBezTo>
                      <a:pt x="16379" y="7031"/>
                      <a:pt x="16368" y="6970"/>
                      <a:pt x="16348" y="6951"/>
                    </a:cubicBezTo>
                    <a:cubicBezTo>
                      <a:pt x="16312" y="6939"/>
                      <a:pt x="16324" y="6903"/>
                      <a:pt x="16324" y="6867"/>
                    </a:cubicBezTo>
                    <a:cubicBezTo>
                      <a:pt x="16348" y="6796"/>
                      <a:pt x="16324" y="6712"/>
                      <a:pt x="16289" y="6653"/>
                    </a:cubicBezTo>
                    <a:cubicBezTo>
                      <a:pt x="16277" y="6629"/>
                      <a:pt x="16158" y="6570"/>
                      <a:pt x="16193" y="6558"/>
                    </a:cubicBezTo>
                    <a:cubicBezTo>
                      <a:pt x="16277" y="6534"/>
                      <a:pt x="16372" y="6522"/>
                      <a:pt x="16265" y="6439"/>
                    </a:cubicBezTo>
                    <a:cubicBezTo>
                      <a:pt x="16217" y="6407"/>
                      <a:pt x="16137" y="6380"/>
                      <a:pt x="16104" y="6334"/>
                    </a:cubicBezTo>
                    <a:lnTo>
                      <a:pt x="16104" y="6334"/>
                    </a:lnTo>
                    <a:cubicBezTo>
                      <a:pt x="16115" y="6346"/>
                      <a:pt x="16139" y="6350"/>
                      <a:pt x="16159" y="6350"/>
                    </a:cubicBezTo>
                    <a:cubicBezTo>
                      <a:pt x="16175" y="6350"/>
                      <a:pt x="16189" y="6348"/>
                      <a:pt x="16193" y="6343"/>
                    </a:cubicBezTo>
                    <a:cubicBezTo>
                      <a:pt x="16193" y="6311"/>
                      <a:pt x="16184" y="6270"/>
                      <a:pt x="16148" y="6270"/>
                    </a:cubicBezTo>
                    <a:cubicBezTo>
                      <a:pt x="16144" y="6270"/>
                      <a:pt x="16139" y="6271"/>
                      <a:pt x="16134" y="6272"/>
                    </a:cubicBezTo>
                    <a:cubicBezTo>
                      <a:pt x="16122" y="6284"/>
                      <a:pt x="16110" y="6296"/>
                      <a:pt x="16098" y="6320"/>
                    </a:cubicBezTo>
                    <a:cubicBezTo>
                      <a:pt x="16098" y="6323"/>
                      <a:pt x="16099" y="6325"/>
                      <a:pt x="16100" y="6328"/>
                    </a:cubicBezTo>
                    <a:lnTo>
                      <a:pt x="16100" y="6328"/>
                    </a:lnTo>
                    <a:cubicBezTo>
                      <a:pt x="16087" y="6306"/>
                      <a:pt x="16084" y="6280"/>
                      <a:pt x="16098" y="6248"/>
                    </a:cubicBezTo>
                    <a:cubicBezTo>
                      <a:pt x="16134" y="6200"/>
                      <a:pt x="16181" y="6141"/>
                      <a:pt x="16181" y="6081"/>
                    </a:cubicBezTo>
                    <a:cubicBezTo>
                      <a:pt x="16193" y="6010"/>
                      <a:pt x="16146" y="6022"/>
                      <a:pt x="16134" y="5974"/>
                    </a:cubicBezTo>
                    <a:cubicBezTo>
                      <a:pt x="16122" y="5939"/>
                      <a:pt x="16181" y="5891"/>
                      <a:pt x="16170" y="5843"/>
                    </a:cubicBezTo>
                    <a:cubicBezTo>
                      <a:pt x="16170" y="5837"/>
                      <a:pt x="16158" y="5837"/>
                      <a:pt x="16144" y="5837"/>
                    </a:cubicBezTo>
                    <a:cubicBezTo>
                      <a:pt x="16131" y="5837"/>
                      <a:pt x="16116" y="5837"/>
                      <a:pt x="16110" y="5831"/>
                    </a:cubicBezTo>
                    <a:cubicBezTo>
                      <a:pt x="16016" y="5773"/>
                      <a:pt x="16141" y="5680"/>
                      <a:pt x="16134" y="5620"/>
                    </a:cubicBezTo>
                    <a:lnTo>
                      <a:pt x="16134" y="5620"/>
                    </a:lnTo>
                    <a:cubicBezTo>
                      <a:pt x="16134" y="5640"/>
                      <a:pt x="16076" y="5669"/>
                      <a:pt x="16032" y="5669"/>
                    </a:cubicBezTo>
                    <a:cubicBezTo>
                      <a:pt x="15997" y="5669"/>
                      <a:pt x="15970" y="5650"/>
                      <a:pt x="15991" y="5593"/>
                    </a:cubicBezTo>
                    <a:cubicBezTo>
                      <a:pt x="16015" y="5522"/>
                      <a:pt x="16027" y="5534"/>
                      <a:pt x="16003" y="5450"/>
                    </a:cubicBezTo>
                    <a:cubicBezTo>
                      <a:pt x="16003" y="5415"/>
                      <a:pt x="16015" y="5403"/>
                      <a:pt x="16062" y="5379"/>
                    </a:cubicBezTo>
                    <a:lnTo>
                      <a:pt x="16062" y="5379"/>
                    </a:lnTo>
                    <a:cubicBezTo>
                      <a:pt x="16051" y="5383"/>
                      <a:pt x="16041" y="5385"/>
                      <a:pt x="16031" y="5385"/>
                    </a:cubicBezTo>
                    <a:cubicBezTo>
                      <a:pt x="15944" y="5385"/>
                      <a:pt x="15945" y="5218"/>
                      <a:pt x="15873" y="5218"/>
                    </a:cubicBezTo>
                    <a:cubicBezTo>
                      <a:pt x="15867" y="5218"/>
                      <a:pt x="15861" y="5219"/>
                      <a:pt x="15854" y="5222"/>
                    </a:cubicBezTo>
                    <a:lnTo>
                      <a:pt x="15854" y="5222"/>
                    </a:lnTo>
                    <a:cubicBezTo>
                      <a:pt x="15915" y="5192"/>
                      <a:pt x="15847" y="5056"/>
                      <a:pt x="15824" y="5022"/>
                    </a:cubicBezTo>
                    <a:cubicBezTo>
                      <a:pt x="15800" y="4986"/>
                      <a:pt x="15777" y="4950"/>
                      <a:pt x="15741" y="4927"/>
                    </a:cubicBezTo>
                    <a:cubicBezTo>
                      <a:pt x="15741" y="4927"/>
                      <a:pt x="15658" y="4927"/>
                      <a:pt x="15658" y="4915"/>
                    </a:cubicBezTo>
                    <a:cubicBezTo>
                      <a:pt x="15681" y="4891"/>
                      <a:pt x="15777" y="4867"/>
                      <a:pt x="15812" y="4843"/>
                    </a:cubicBezTo>
                    <a:cubicBezTo>
                      <a:pt x="15771" y="4833"/>
                      <a:pt x="15739" y="4805"/>
                      <a:pt x="15701" y="4805"/>
                    </a:cubicBezTo>
                    <a:cubicBezTo>
                      <a:pt x="15694" y="4805"/>
                      <a:pt x="15688" y="4806"/>
                      <a:pt x="15681" y="4807"/>
                    </a:cubicBezTo>
                    <a:cubicBezTo>
                      <a:pt x="15652" y="4819"/>
                      <a:pt x="15619" y="4831"/>
                      <a:pt x="15591" y="4831"/>
                    </a:cubicBezTo>
                    <a:cubicBezTo>
                      <a:pt x="15562" y="4831"/>
                      <a:pt x="15539" y="4819"/>
                      <a:pt x="15527" y="4784"/>
                    </a:cubicBezTo>
                    <a:cubicBezTo>
                      <a:pt x="15550" y="4772"/>
                      <a:pt x="15669" y="4748"/>
                      <a:pt x="15669" y="4724"/>
                    </a:cubicBezTo>
                    <a:cubicBezTo>
                      <a:pt x="15669" y="4688"/>
                      <a:pt x="15598" y="4665"/>
                      <a:pt x="15574" y="4665"/>
                    </a:cubicBezTo>
                    <a:cubicBezTo>
                      <a:pt x="15550" y="4629"/>
                      <a:pt x="15550" y="4605"/>
                      <a:pt x="15550" y="4569"/>
                    </a:cubicBezTo>
                    <a:cubicBezTo>
                      <a:pt x="15550" y="4534"/>
                      <a:pt x="15586" y="4486"/>
                      <a:pt x="15574" y="4462"/>
                    </a:cubicBezTo>
                    <a:cubicBezTo>
                      <a:pt x="15568" y="4450"/>
                      <a:pt x="15536" y="4450"/>
                      <a:pt x="15504" y="4450"/>
                    </a:cubicBezTo>
                    <a:cubicBezTo>
                      <a:pt x="15473" y="4450"/>
                      <a:pt x="15443" y="4450"/>
                      <a:pt x="15443" y="4438"/>
                    </a:cubicBezTo>
                    <a:cubicBezTo>
                      <a:pt x="15443" y="4438"/>
                      <a:pt x="15467" y="4391"/>
                      <a:pt x="15467" y="4367"/>
                    </a:cubicBezTo>
                    <a:cubicBezTo>
                      <a:pt x="15467" y="4343"/>
                      <a:pt x="15455" y="4319"/>
                      <a:pt x="15443" y="4307"/>
                    </a:cubicBezTo>
                    <a:cubicBezTo>
                      <a:pt x="15419" y="4248"/>
                      <a:pt x="15360" y="4224"/>
                      <a:pt x="15324" y="4165"/>
                    </a:cubicBezTo>
                    <a:cubicBezTo>
                      <a:pt x="15288" y="4117"/>
                      <a:pt x="15336" y="4081"/>
                      <a:pt x="15288" y="4057"/>
                    </a:cubicBezTo>
                    <a:cubicBezTo>
                      <a:pt x="15277" y="4045"/>
                      <a:pt x="15262" y="4040"/>
                      <a:pt x="15247" y="4040"/>
                    </a:cubicBezTo>
                    <a:cubicBezTo>
                      <a:pt x="15240" y="4040"/>
                      <a:pt x="15232" y="4041"/>
                      <a:pt x="15225" y="4044"/>
                    </a:cubicBezTo>
                    <a:lnTo>
                      <a:pt x="15225" y="4044"/>
                    </a:lnTo>
                    <a:cubicBezTo>
                      <a:pt x="15283" y="4004"/>
                      <a:pt x="15308" y="3978"/>
                      <a:pt x="15265" y="3903"/>
                    </a:cubicBezTo>
                    <a:lnTo>
                      <a:pt x="15265" y="3903"/>
                    </a:lnTo>
                    <a:lnTo>
                      <a:pt x="15229" y="3926"/>
                    </a:lnTo>
                    <a:cubicBezTo>
                      <a:pt x="15205" y="3879"/>
                      <a:pt x="15134" y="3700"/>
                      <a:pt x="15074" y="3688"/>
                    </a:cubicBezTo>
                    <a:cubicBezTo>
                      <a:pt x="15074" y="3688"/>
                      <a:pt x="15024" y="3756"/>
                      <a:pt x="15000" y="3756"/>
                    </a:cubicBezTo>
                    <a:cubicBezTo>
                      <a:pt x="14996" y="3756"/>
                      <a:pt x="14993" y="3753"/>
                      <a:pt x="14991" y="3748"/>
                    </a:cubicBezTo>
                    <a:cubicBezTo>
                      <a:pt x="14967" y="3700"/>
                      <a:pt x="14991" y="3641"/>
                      <a:pt x="14979" y="3593"/>
                    </a:cubicBezTo>
                    <a:cubicBezTo>
                      <a:pt x="14955" y="3486"/>
                      <a:pt x="14896" y="3379"/>
                      <a:pt x="14824" y="3295"/>
                    </a:cubicBezTo>
                    <a:cubicBezTo>
                      <a:pt x="14777" y="3260"/>
                      <a:pt x="14717" y="3260"/>
                      <a:pt x="14681" y="3212"/>
                    </a:cubicBezTo>
                    <a:cubicBezTo>
                      <a:pt x="14651" y="3176"/>
                      <a:pt x="14631" y="3164"/>
                      <a:pt x="14607" y="3164"/>
                    </a:cubicBezTo>
                    <a:cubicBezTo>
                      <a:pt x="14583" y="3164"/>
                      <a:pt x="14556" y="3176"/>
                      <a:pt x="14515" y="3188"/>
                    </a:cubicBezTo>
                    <a:cubicBezTo>
                      <a:pt x="14548" y="3177"/>
                      <a:pt x="14581" y="2994"/>
                      <a:pt x="14520" y="2994"/>
                    </a:cubicBezTo>
                    <a:cubicBezTo>
                      <a:pt x="14515" y="2994"/>
                      <a:pt x="14509" y="2995"/>
                      <a:pt x="14503" y="2998"/>
                    </a:cubicBezTo>
                    <a:cubicBezTo>
                      <a:pt x="14455" y="3022"/>
                      <a:pt x="14479" y="3200"/>
                      <a:pt x="14431" y="3224"/>
                    </a:cubicBezTo>
                    <a:lnTo>
                      <a:pt x="14431" y="3057"/>
                    </a:lnTo>
                    <a:cubicBezTo>
                      <a:pt x="14431" y="2986"/>
                      <a:pt x="14455" y="2914"/>
                      <a:pt x="14491" y="2855"/>
                    </a:cubicBezTo>
                    <a:lnTo>
                      <a:pt x="14491" y="2855"/>
                    </a:lnTo>
                    <a:cubicBezTo>
                      <a:pt x="14471" y="2875"/>
                      <a:pt x="14453" y="2883"/>
                      <a:pt x="14437" y="2883"/>
                    </a:cubicBezTo>
                    <a:cubicBezTo>
                      <a:pt x="14387" y="2883"/>
                      <a:pt x="14349" y="2807"/>
                      <a:pt x="14276" y="2807"/>
                    </a:cubicBezTo>
                    <a:cubicBezTo>
                      <a:pt x="14229" y="2748"/>
                      <a:pt x="14241" y="2736"/>
                      <a:pt x="14300" y="2700"/>
                    </a:cubicBezTo>
                    <a:cubicBezTo>
                      <a:pt x="14348" y="2652"/>
                      <a:pt x="14276" y="2629"/>
                      <a:pt x="14312" y="2593"/>
                    </a:cubicBezTo>
                    <a:lnTo>
                      <a:pt x="14312" y="2593"/>
                    </a:lnTo>
                    <a:lnTo>
                      <a:pt x="14157" y="2748"/>
                    </a:lnTo>
                    <a:cubicBezTo>
                      <a:pt x="14110" y="2688"/>
                      <a:pt x="14217" y="2557"/>
                      <a:pt x="14205" y="2545"/>
                    </a:cubicBezTo>
                    <a:cubicBezTo>
                      <a:pt x="14157" y="2533"/>
                      <a:pt x="14026" y="2557"/>
                      <a:pt x="14015" y="2474"/>
                    </a:cubicBezTo>
                    <a:cubicBezTo>
                      <a:pt x="14015" y="2400"/>
                      <a:pt x="13959" y="2252"/>
                      <a:pt x="13871" y="2252"/>
                    </a:cubicBezTo>
                    <a:cubicBezTo>
                      <a:pt x="13860" y="2252"/>
                      <a:pt x="13848" y="2254"/>
                      <a:pt x="13836" y="2260"/>
                    </a:cubicBezTo>
                    <a:cubicBezTo>
                      <a:pt x="13832" y="2262"/>
                      <a:pt x="13827" y="2263"/>
                      <a:pt x="13823" y="2263"/>
                    </a:cubicBezTo>
                    <a:cubicBezTo>
                      <a:pt x="13780" y="2263"/>
                      <a:pt x="13735" y="2164"/>
                      <a:pt x="13681" y="2164"/>
                    </a:cubicBezTo>
                    <a:cubicBezTo>
                      <a:pt x="13671" y="2166"/>
                      <a:pt x="13663" y="2167"/>
                      <a:pt x="13656" y="2167"/>
                    </a:cubicBezTo>
                    <a:cubicBezTo>
                      <a:pt x="13579" y="2167"/>
                      <a:pt x="13666" y="2054"/>
                      <a:pt x="13634" y="2021"/>
                    </a:cubicBezTo>
                    <a:cubicBezTo>
                      <a:pt x="13610" y="1974"/>
                      <a:pt x="13538" y="2009"/>
                      <a:pt x="13503" y="1974"/>
                    </a:cubicBezTo>
                    <a:cubicBezTo>
                      <a:pt x="13467" y="1926"/>
                      <a:pt x="13491" y="1914"/>
                      <a:pt x="13526" y="1890"/>
                    </a:cubicBezTo>
                    <a:cubicBezTo>
                      <a:pt x="13562" y="1867"/>
                      <a:pt x="13455" y="1843"/>
                      <a:pt x="13443" y="1843"/>
                    </a:cubicBezTo>
                    <a:cubicBezTo>
                      <a:pt x="13395" y="1843"/>
                      <a:pt x="13407" y="1819"/>
                      <a:pt x="13395" y="1795"/>
                    </a:cubicBezTo>
                    <a:cubicBezTo>
                      <a:pt x="13390" y="1789"/>
                      <a:pt x="13385" y="1786"/>
                      <a:pt x="13378" y="1786"/>
                    </a:cubicBezTo>
                    <a:cubicBezTo>
                      <a:pt x="13342" y="1786"/>
                      <a:pt x="13292" y="1878"/>
                      <a:pt x="13271" y="1878"/>
                    </a:cubicBezTo>
                    <a:cubicBezTo>
                      <a:pt x="13261" y="1878"/>
                      <a:pt x="13258" y="1860"/>
                      <a:pt x="13264" y="1807"/>
                    </a:cubicBezTo>
                    <a:cubicBezTo>
                      <a:pt x="13285" y="1735"/>
                      <a:pt x="13225" y="1671"/>
                      <a:pt x="13147" y="1671"/>
                    </a:cubicBezTo>
                    <a:cubicBezTo>
                      <a:pt x="13135" y="1671"/>
                      <a:pt x="13122" y="1673"/>
                      <a:pt x="13110" y="1676"/>
                    </a:cubicBezTo>
                    <a:cubicBezTo>
                      <a:pt x="13085" y="1682"/>
                      <a:pt x="13063" y="1686"/>
                      <a:pt x="13045" y="1686"/>
                    </a:cubicBezTo>
                    <a:cubicBezTo>
                      <a:pt x="12995" y="1686"/>
                      <a:pt x="12976" y="1657"/>
                      <a:pt x="13002" y="1569"/>
                    </a:cubicBezTo>
                    <a:cubicBezTo>
                      <a:pt x="13026" y="1486"/>
                      <a:pt x="12812" y="1509"/>
                      <a:pt x="12824" y="1426"/>
                    </a:cubicBezTo>
                    <a:lnTo>
                      <a:pt x="12824" y="1426"/>
                    </a:lnTo>
                    <a:cubicBezTo>
                      <a:pt x="12818" y="1462"/>
                      <a:pt x="12744" y="1483"/>
                      <a:pt x="12690" y="1483"/>
                    </a:cubicBezTo>
                    <a:cubicBezTo>
                      <a:pt x="12636" y="1483"/>
                      <a:pt x="12604" y="1462"/>
                      <a:pt x="12681" y="1414"/>
                    </a:cubicBezTo>
                    <a:cubicBezTo>
                      <a:pt x="12752" y="1295"/>
                      <a:pt x="12610" y="1343"/>
                      <a:pt x="12550" y="1307"/>
                    </a:cubicBezTo>
                    <a:cubicBezTo>
                      <a:pt x="12502" y="1295"/>
                      <a:pt x="12467" y="1271"/>
                      <a:pt x="12443" y="1236"/>
                    </a:cubicBezTo>
                    <a:cubicBezTo>
                      <a:pt x="12431" y="1212"/>
                      <a:pt x="12455" y="1200"/>
                      <a:pt x="12419" y="1176"/>
                    </a:cubicBezTo>
                    <a:cubicBezTo>
                      <a:pt x="12402" y="1159"/>
                      <a:pt x="12315" y="1122"/>
                      <a:pt x="12260" y="1122"/>
                    </a:cubicBezTo>
                    <a:cubicBezTo>
                      <a:pt x="12239" y="1122"/>
                      <a:pt x="12223" y="1127"/>
                      <a:pt x="12217" y="1140"/>
                    </a:cubicBezTo>
                    <a:cubicBezTo>
                      <a:pt x="12240" y="1093"/>
                      <a:pt x="12276" y="1057"/>
                      <a:pt x="12217" y="1021"/>
                    </a:cubicBezTo>
                    <a:cubicBezTo>
                      <a:pt x="12196" y="1008"/>
                      <a:pt x="12176" y="1004"/>
                      <a:pt x="12157" y="1004"/>
                    </a:cubicBezTo>
                    <a:cubicBezTo>
                      <a:pt x="12133" y="1004"/>
                      <a:pt x="12112" y="1011"/>
                      <a:pt x="12098" y="1011"/>
                    </a:cubicBezTo>
                    <a:cubicBezTo>
                      <a:pt x="12087" y="1011"/>
                      <a:pt x="12082" y="1005"/>
                      <a:pt x="12086" y="986"/>
                    </a:cubicBezTo>
                    <a:lnTo>
                      <a:pt x="12086" y="986"/>
                    </a:lnTo>
                    <a:cubicBezTo>
                      <a:pt x="12086" y="986"/>
                      <a:pt x="12038" y="986"/>
                      <a:pt x="12026" y="997"/>
                    </a:cubicBezTo>
                    <a:cubicBezTo>
                      <a:pt x="12024" y="1000"/>
                      <a:pt x="12021" y="1001"/>
                      <a:pt x="12018" y="1001"/>
                    </a:cubicBezTo>
                    <a:cubicBezTo>
                      <a:pt x="12006" y="1001"/>
                      <a:pt x="11988" y="983"/>
                      <a:pt x="11979" y="974"/>
                    </a:cubicBezTo>
                    <a:cubicBezTo>
                      <a:pt x="11949" y="936"/>
                      <a:pt x="11914" y="889"/>
                      <a:pt x="11875" y="889"/>
                    </a:cubicBezTo>
                    <a:cubicBezTo>
                      <a:pt x="11851" y="889"/>
                      <a:pt x="11826" y="906"/>
                      <a:pt x="11800" y="950"/>
                    </a:cubicBezTo>
                    <a:cubicBezTo>
                      <a:pt x="11811" y="927"/>
                      <a:pt x="11865" y="842"/>
                      <a:pt x="11811" y="842"/>
                    </a:cubicBezTo>
                    <a:cubicBezTo>
                      <a:pt x="11808" y="842"/>
                      <a:pt x="11804" y="842"/>
                      <a:pt x="11800" y="843"/>
                    </a:cubicBezTo>
                    <a:cubicBezTo>
                      <a:pt x="11766" y="856"/>
                      <a:pt x="11755" y="870"/>
                      <a:pt x="11738" y="870"/>
                    </a:cubicBezTo>
                    <a:cubicBezTo>
                      <a:pt x="11726" y="870"/>
                      <a:pt x="11711" y="863"/>
                      <a:pt x="11681" y="843"/>
                    </a:cubicBezTo>
                    <a:lnTo>
                      <a:pt x="11681" y="843"/>
                    </a:lnTo>
                    <a:cubicBezTo>
                      <a:pt x="11685" y="845"/>
                      <a:pt x="11689" y="846"/>
                      <a:pt x="11692" y="846"/>
                    </a:cubicBezTo>
                    <a:cubicBezTo>
                      <a:pt x="11723" y="846"/>
                      <a:pt x="11747" y="767"/>
                      <a:pt x="11705" y="736"/>
                    </a:cubicBezTo>
                    <a:cubicBezTo>
                      <a:pt x="11669" y="724"/>
                      <a:pt x="11633" y="700"/>
                      <a:pt x="11586" y="700"/>
                    </a:cubicBezTo>
                    <a:cubicBezTo>
                      <a:pt x="11566" y="697"/>
                      <a:pt x="11550" y="696"/>
                      <a:pt x="11536" y="696"/>
                    </a:cubicBezTo>
                    <a:cubicBezTo>
                      <a:pt x="11484" y="696"/>
                      <a:pt x="11469" y="717"/>
                      <a:pt x="11431" y="783"/>
                    </a:cubicBezTo>
                    <a:cubicBezTo>
                      <a:pt x="11359" y="747"/>
                      <a:pt x="11383" y="736"/>
                      <a:pt x="11383" y="676"/>
                    </a:cubicBezTo>
                    <a:lnTo>
                      <a:pt x="11383" y="676"/>
                    </a:lnTo>
                    <a:cubicBezTo>
                      <a:pt x="11348" y="700"/>
                      <a:pt x="11324" y="724"/>
                      <a:pt x="11300" y="759"/>
                    </a:cubicBezTo>
                    <a:cubicBezTo>
                      <a:pt x="11324" y="688"/>
                      <a:pt x="11336" y="616"/>
                      <a:pt x="11336" y="545"/>
                    </a:cubicBezTo>
                    <a:lnTo>
                      <a:pt x="11336" y="545"/>
                    </a:lnTo>
                    <a:cubicBezTo>
                      <a:pt x="11288" y="569"/>
                      <a:pt x="11240" y="593"/>
                      <a:pt x="11193" y="628"/>
                    </a:cubicBezTo>
                    <a:cubicBezTo>
                      <a:pt x="11168" y="646"/>
                      <a:pt x="11145" y="653"/>
                      <a:pt x="11122" y="653"/>
                    </a:cubicBezTo>
                    <a:cubicBezTo>
                      <a:pt x="11068" y="653"/>
                      <a:pt x="11017" y="611"/>
                      <a:pt x="10967" y="569"/>
                    </a:cubicBezTo>
                    <a:cubicBezTo>
                      <a:pt x="10949" y="551"/>
                      <a:pt x="10873" y="495"/>
                      <a:pt x="10821" y="495"/>
                    </a:cubicBezTo>
                    <a:cubicBezTo>
                      <a:pt x="10802" y="495"/>
                      <a:pt x="10785" y="502"/>
                      <a:pt x="10776" y="521"/>
                    </a:cubicBezTo>
                    <a:cubicBezTo>
                      <a:pt x="10752" y="581"/>
                      <a:pt x="10728" y="640"/>
                      <a:pt x="10716" y="700"/>
                    </a:cubicBezTo>
                    <a:cubicBezTo>
                      <a:pt x="10657" y="676"/>
                      <a:pt x="10716" y="569"/>
                      <a:pt x="10728" y="533"/>
                    </a:cubicBezTo>
                    <a:lnTo>
                      <a:pt x="10728" y="533"/>
                    </a:lnTo>
                    <a:cubicBezTo>
                      <a:pt x="10724" y="542"/>
                      <a:pt x="10719" y="545"/>
                      <a:pt x="10713" y="545"/>
                    </a:cubicBezTo>
                    <a:cubicBezTo>
                      <a:pt x="10686" y="545"/>
                      <a:pt x="10647" y="467"/>
                      <a:pt x="10657" y="438"/>
                    </a:cubicBezTo>
                    <a:cubicBezTo>
                      <a:pt x="10669" y="402"/>
                      <a:pt x="10693" y="343"/>
                      <a:pt x="10645" y="331"/>
                    </a:cubicBezTo>
                    <a:lnTo>
                      <a:pt x="10587" y="528"/>
                    </a:lnTo>
                    <a:lnTo>
                      <a:pt x="10587" y="528"/>
                    </a:lnTo>
                    <a:cubicBezTo>
                      <a:pt x="10614" y="424"/>
                      <a:pt x="10382" y="354"/>
                      <a:pt x="10312" y="343"/>
                    </a:cubicBezTo>
                    <a:lnTo>
                      <a:pt x="10312" y="343"/>
                    </a:lnTo>
                    <a:cubicBezTo>
                      <a:pt x="10359" y="355"/>
                      <a:pt x="10347" y="414"/>
                      <a:pt x="10335" y="450"/>
                    </a:cubicBezTo>
                    <a:cubicBezTo>
                      <a:pt x="10265" y="420"/>
                      <a:pt x="10254" y="279"/>
                      <a:pt x="10188" y="279"/>
                    </a:cubicBezTo>
                    <a:cubicBezTo>
                      <a:pt x="10176" y="279"/>
                      <a:pt x="10162" y="284"/>
                      <a:pt x="10145" y="295"/>
                    </a:cubicBezTo>
                    <a:cubicBezTo>
                      <a:pt x="10137" y="303"/>
                      <a:pt x="10081" y="347"/>
                      <a:pt x="10049" y="347"/>
                    </a:cubicBezTo>
                    <a:cubicBezTo>
                      <a:pt x="10035" y="347"/>
                      <a:pt x="10026" y="340"/>
                      <a:pt x="10026" y="319"/>
                    </a:cubicBezTo>
                    <a:cubicBezTo>
                      <a:pt x="10026" y="295"/>
                      <a:pt x="10121" y="212"/>
                      <a:pt x="10062" y="200"/>
                    </a:cubicBezTo>
                    <a:cubicBezTo>
                      <a:pt x="10014" y="200"/>
                      <a:pt x="9982" y="221"/>
                      <a:pt x="9942" y="221"/>
                    </a:cubicBezTo>
                    <a:cubicBezTo>
                      <a:pt x="9921" y="221"/>
                      <a:pt x="9899" y="216"/>
                      <a:pt x="9871" y="200"/>
                    </a:cubicBezTo>
                    <a:cubicBezTo>
                      <a:pt x="9812" y="164"/>
                      <a:pt x="9752" y="140"/>
                      <a:pt x="9693" y="128"/>
                    </a:cubicBezTo>
                    <a:cubicBezTo>
                      <a:pt x="9688" y="128"/>
                      <a:pt x="9683" y="127"/>
                      <a:pt x="9678" y="127"/>
                    </a:cubicBezTo>
                    <a:cubicBezTo>
                      <a:pt x="9601" y="127"/>
                      <a:pt x="9543" y="213"/>
                      <a:pt x="9633" y="235"/>
                    </a:cubicBezTo>
                    <a:cubicBezTo>
                      <a:pt x="9585" y="224"/>
                      <a:pt x="9538" y="212"/>
                      <a:pt x="9490" y="200"/>
                    </a:cubicBezTo>
                    <a:cubicBezTo>
                      <a:pt x="9454" y="188"/>
                      <a:pt x="9443" y="140"/>
                      <a:pt x="9407" y="116"/>
                    </a:cubicBezTo>
                    <a:cubicBezTo>
                      <a:pt x="9399" y="104"/>
                      <a:pt x="9391" y="101"/>
                      <a:pt x="9383" y="101"/>
                    </a:cubicBezTo>
                    <a:cubicBezTo>
                      <a:pt x="9367" y="101"/>
                      <a:pt x="9351" y="116"/>
                      <a:pt x="9335" y="116"/>
                    </a:cubicBezTo>
                    <a:cubicBezTo>
                      <a:pt x="9288" y="128"/>
                      <a:pt x="9300" y="164"/>
                      <a:pt x="9288" y="224"/>
                    </a:cubicBezTo>
                    <a:cubicBezTo>
                      <a:pt x="9299" y="213"/>
                      <a:pt x="9308" y="208"/>
                      <a:pt x="9316" y="208"/>
                    </a:cubicBezTo>
                    <a:cubicBezTo>
                      <a:pt x="9332" y="208"/>
                      <a:pt x="9336" y="231"/>
                      <a:pt x="9312" y="247"/>
                    </a:cubicBezTo>
                    <a:cubicBezTo>
                      <a:pt x="9296" y="270"/>
                      <a:pt x="9271" y="284"/>
                      <a:pt x="9245" y="284"/>
                    </a:cubicBezTo>
                    <a:cubicBezTo>
                      <a:pt x="9231" y="284"/>
                      <a:pt x="9217" y="280"/>
                      <a:pt x="9204" y="271"/>
                    </a:cubicBezTo>
                    <a:cubicBezTo>
                      <a:pt x="9145" y="235"/>
                      <a:pt x="9276" y="140"/>
                      <a:pt x="9192" y="128"/>
                    </a:cubicBezTo>
                    <a:cubicBezTo>
                      <a:pt x="9188" y="127"/>
                      <a:pt x="9180" y="126"/>
                      <a:pt x="9171" y="126"/>
                    </a:cubicBezTo>
                    <a:cubicBezTo>
                      <a:pt x="9109" y="126"/>
                      <a:pt x="8960" y="160"/>
                      <a:pt x="9002" y="212"/>
                    </a:cubicBezTo>
                    <a:cubicBezTo>
                      <a:pt x="9050" y="283"/>
                      <a:pt x="9062" y="283"/>
                      <a:pt x="9002" y="331"/>
                    </a:cubicBezTo>
                    <a:cubicBezTo>
                      <a:pt x="8970" y="356"/>
                      <a:pt x="8948" y="368"/>
                      <a:pt x="8930" y="368"/>
                    </a:cubicBezTo>
                    <a:cubicBezTo>
                      <a:pt x="8913" y="368"/>
                      <a:pt x="8899" y="359"/>
                      <a:pt x="8883" y="343"/>
                    </a:cubicBezTo>
                    <a:cubicBezTo>
                      <a:pt x="8859" y="295"/>
                      <a:pt x="8931" y="104"/>
                      <a:pt x="8919" y="93"/>
                    </a:cubicBezTo>
                    <a:cubicBezTo>
                      <a:pt x="8900" y="83"/>
                      <a:pt x="8882" y="80"/>
                      <a:pt x="8865" y="80"/>
                    </a:cubicBezTo>
                    <a:cubicBezTo>
                      <a:pt x="8836" y="80"/>
                      <a:pt x="8810" y="90"/>
                      <a:pt x="8788" y="104"/>
                    </a:cubicBezTo>
                    <a:cubicBezTo>
                      <a:pt x="8740" y="128"/>
                      <a:pt x="8776" y="176"/>
                      <a:pt x="8728" y="212"/>
                    </a:cubicBezTo>
                    <a:cubicBezTo>
                      <a:pt x="8721" y="217"/>
                      <a:pt x="8714" y="219"/>
                      <a:pt x="8708" y="219"/>
                    </a:cubicBezTo>
                    <a:cubicBezTo>
                      <a:pt x="8665" y="219"/>
                      <a:pt x="8672" y="88"/>
                      <a:pt x="8634" y="88"/>
                    </a:cubicBezTo>
                    <a:cubicBezTo>
                      <a:pt x="8630" y="88"/>
                      <a:pt x="8626" y="90"/>
                      <a:pt x="8621" y="93"/>
                    </a:cubicBezTo>
                    <a:cubicBezTo>
                      <a:pt x="8577" y="119"/>
                      <a:pt x="8547" y="164"/>
                      <a:pt x="8533" y="214"/>
                    </a:cubicBezTo>
                    <a:lnTo>
                      <a:pt x="8533" y="214"/>
                    </a:lnTo>
                    <a:cubicBezTo>
                      <a:pt x="8535" y="178"/>
                      <a:pt x="8530" y="144"/>
                      <a:pt x="8514" y="104"/>
                    </a:cubicBezTo>
                    <a:cubicBezTo>
                      <a:pt x="8494" y="65"/>
                      <a:pt x="8433" y="1"/>
                      <a:pt x="8379" y="1"/>
                    </a:cubicBezTo>
                    <a:close/>
                    <a:moveTo>
                      <a:pt x="8180" y="16499"/>
                    </a:moveTo>
                    <a:cubicBezTo>
                      <a:pt x="8165" y="16515"/>
                      <a:pt x="8165" y="16520"/>
                      <a:pt x="8169" y="16520"/>
                    </a:cubicBezTo>
                    <a:cubicBezTo>
                      <a:pt x="8174" y="16520"/>
                      <a:pt x="8183" y="16515"/>
                      <a:pt x="8189" y="16509"/>
                    </a:cubicBezTo>
                    <a:lnTo>
                      <a:pt x="8189" y="16509"/>
                    </a:lnTo>
                    <a:cubicBezTo>
                      <a:pt x="8186" y="16510"/>
                      <a:pt x="8183" y="16511"/>
                      <a:pt x="8180" y="16511"/>
                    </a:cubicBezTo>
                    <a:lnTo>
                      <a:pt x="8180" y="16499"/>
                    </a:lnTo>
                    <a:close/>
                    <a:moveTo>
                      <a:pt x="505" y="5613"/>
                    </a:moveTo>
                    <a:cubicBezTo>
                      <a:pt x="499" y="5613"/>
                      <a:pt x="494" y="5614"/>
                      <a:pt x="489" y="5617"/>
                    </a:cubicBezTo>
                    <a:cubicBezTo>
                      <a:pt x="489" y="5641"/>
                      <a:pt x="489" y="5665"/>
                      <a:pt x="477" y="5689"/>
                    </a:cubicBezTo>
                    <a:cubicBezTo>
                      <a:pt x="465" y="5712"/>
                      <a:pt x="441" y="5748"/>
                      <a:pt x="406" y="5760"/>
                    </a:cubicBezTo>
                    <a:cubicBezTo>
                      <a:pt x="346" y="5819"/>
                      <a:pt x="299" y="5891"/>
                      <a:pt x="287" y="5974"/>
                    </a:cubicBezTo>
                    <a:cubicBezTo>
                      <a:pt x="287" y="6034"/>
                      <a:pt x="406" y="6010"/>
                      <a:pt x="406" y="6093"/>
                    </a:cubicBezTo>
                    <a:cubicBezTo>
                      <a:pt x="394" y="6141"/>
                      <a:pt x="370" y="6189"/>
                      <a:pt x="322" y="6200"/>
                    </a:cubicBezTo>
                    <a:cubicBezTo>
                      <a:pt x="313" y="6198"/>
                      <a:pt x="306" y="6196"/>
                      <a:pt x="300" y="6196"/>
                    </a:cubicBezTo>
                    <a:cubicBezTo>
                      <a:pt x="281" y="6196"/>
                      <a:pt x="272" y="6209"/>
                      <a:pt x="263" y="6236"/>
                    </a:cubicBezTo>
                    <a:cubicBezTo>
                      <a:pt x="251" y="6296"/>
                      <a:pt x="263" y="6272"/>
                      <a:pt x="322" y="6296"/>
                    </a:cubicBezTo>
                    <a:cubicBezTo>
                      <a:pt x="346" y="6320"/>
                      <a:pt x="346" y="6367"/>
                      <a:pt x="322" y="6379"/>
                    </a:cubicBezTo>
                    <a:cubicBezTo>
                      <a:pt x="312" y="6385"/>
                      <a:pt x="301" y="6388"/>
                      <a:pt x="291" y="6388"/>
                    </a:cubicBezTo>
                    <a:cubicBezTo>
                      <a:pt x="262" y="6388"/>
                      <a:pt x="232" y="6371"/>
                      <a:pt x="209" y="6371"/>
                    </a:cubicBezTo>
                    <a:cubicBezTo>
                      <a:pt x="191" y="6371"/>
                      <a:pt x="176" y="6381"/>
                      <a:pt x="168" y="6415"/>
                    </a:cubicBezTo>
                    <a:cubicBezTo>
                      <a:pt x="156" y="6451"/>
                      <a:pt x="179" y="6546"/>
                      <a:pt x="227" y="6546"/>
                    </a:cubicBezTo>
                    <a:cubicBezTo>
                      <a:pt x="227" y="6570"/>
                      <a:pt x="215" y="6593"/>
                      <a:pt x="215" y="6617"/>
                    </a:cubicBezTo>
                    <a:cubicBezTo>
                      <a:pt x="227" y="6701"/>
                      <a:pt x="239" y="6772"/>
                      <a:pt x="251" y="6855"/>
                    </a:cubicBezTo>
                    <a:cubicBezTo>
                      <a:pt x="247" y="6857"/>
                      <a:pt x="243" y="6858"/>
                      <a:pt x="240" y="6858"/>
                    </a:cubicBezTo>
                    <a:cubicBezTo>
                      <a:pt x="194" y="6858"/>
                      <a:pt x="141" y="6736"/>
                      <a:pt x="108" y="6736"/>
                    </a:cubicBezTo>
                    <a:lnTo>
                      <a:pt x="108" y="6736"/>
                    </a:lnTo>
                    <a:cubicBezTo>
                      <a:pt x="144" y="6736"/>
                      <a:pt x="144" y="6974"/>
                      <a:pt x="168" y="7010"/>
                    </a:cubicBezTo>
                    <a:cubicBezTo>
                      <a:pt x="179" y="7046"/>
                      <a:pt x="179" y="7093"/>
                      <a:pt x="120" y="7129"/>
                    </a:cubicBezTo>
                    <a:cubicBezTo>
                      <a:pt x="48" y="7177"/>
                      <a:pt x="120" y="7189"/>
                      <a:pt x="108" y="7224"/>
                    </a:cubicBezTo>
                    <a:cubicBezTo>
                      <a:pt x="108" y="7272"/>
                      <a:pt x="108" y="7284"/>
                      <a:pt x="60" y="7320"/>
                    </a:cubicBezTo>
                    <a:cubicBezTo>
                      <a:pt x="48" y="7320"/>
                      <a:pt x="48" y="7343"/>
                      <a:pt x="48" y="7355"/>
                    </a:cubicBezTo>
                    <a:cubicBezTo>
                      <a:pt x="48" y="7381"/>
                      <a:pt x="73" y="7401"/>
                      <a:pt x="100" y="7401"/>
                    </a:cubicBezTo>
                    <a:cubicBezTo>
                      <a:pt x="111" y="7401"/>
                      <a:pt x="122" y="7398"/>
                      <a:pt x="132" y="7391"/>
                    </a:cubicBezTo>
                    <a:cubicBezTo>
                      <a:pt x="138" y="7388"/>
                      <a:pt x="146" y="7387"/>
                      <a:pt x="155" y="7387"/>
                    </a:cubicBezTo>
                    <a:cubicBezTo>
                      <a:pt x="180" y="7387"/>
                      <a:pt x="209" y="7400"/>
                      <a:pt x="191" y="7427"/>
                    </a:cubicBezTo>
                    <a:cubicBezTo>
                      <a:pt x="156" y="7474"/>
                      <a:pt x="108" y="7474"/>
                      <a:pt x="84" y="7522"/>
                    </a:cubicBezTo>
                    <a:cubicBezTo>
                      <a:pt x="72" y="7570"/>
                      <a:pt x="72" y="7629"/>
                      <a:pt x="108" y="7665"/>
                    </a:cubicBezTo>
                    <a:cubicBezTo>
                      <a:pt x="108" y="7701"/>
                      <a:pt x="96" y="7736"/>
                      <a:pt x="72" y="7772"/>
                    </a:cubicBezTo>
                    <a:cubicBezTo>
                      <a:pt x="60" y="7772"/>
                      <a:pt x="48" y="7784"/>
                      <a:pt x="48" y="7796"/>
                    </a:cubicBezTo>
                    <a:cubicBezTo>
                      <a:pt x="48" y="7855"/>
                      <a:pt x="84" y="7844"/>
                      <a:pt x="84" y="7903"/>
                    </a:cubicBezTo>
                    <a:cubicBezTo>
                      <a:pt x="84" y="7963"/>
                      <a:pt x="60" y="7963"/>
                      <a:pt x="48" y="7998"/>
                    </a:cubicBezTo>
                    <a:cubicBezTo>
                      <a:pt x="25" y="8094"/>
                      <a:pt x="48" y="8189"/>
                      <a:pt x="96" y="8272"/>
                    </a:cubicBezTo>
                    <a:cubicBezTo>
                      <a:pt x="132" y="8320"/>
                      <a:pt x="144" y="8332"/>
                      <a:pt x="60" y="8332"/>
                    </a:cubicBezTo>
                    <a:cubicBezTo>
                      <a:pt x="50" y="8324"/>
                      <a:pt x="42" y="8321"/>
                      <a:pt x="36" y="8321"/>
                    </a:cubicBezTo>
                    <a:cubicBezTo>
                      <a:pt x="13" y="8321"/>
                      <a:pt x="13" y="8363"/>
                      <a:pt x="13" y="8391"/>
                    </a:cubicBezTo>
                    <a:cubicBezTo>
                      <a:pt x="13" y="8439"/>
                      <a:pt x="25" y="8486"/>
                      <a:pt x="37" y="8534"/>
                    </a:cubicBezTo>
                    <a:cubicBezTo>
                      <a:pt x="48" y="8570"/>
                      <a:pt x="96" y="8594"/>
                      <a:pt x="72" y="8653"/>
                    </a:cubicBezTo>
                    <a:cubicBezTo>
                      <a:pt x="1" y="8653"/>
                      <a:pt x="25" y="8772"/>
                      <a:pt x="37" y="8820"/>
                    </a:cubicBezTo>
                    <a:cubicBezTo>
                      <a:pt x="48" y="8856"/>
                      <a:pt x="168" y="8903"/>
                      <a:pt x="144" y="8927"/>
                    </a:cubicBezTo>
                    <a:cubicBezTo>
                      <a:pt x="72" y="8975"/>
                      <a:pt x="48" y="8987"/>
                      <a:pt x="48" y="9082"/>
                    </a:cubicBezTo>
                    <a:cubicBezTo>
                      <a:pt x="48" y="9201"/>
                      <a:pt x="60" y="9320"/>
                      <a:pt x="96" y="9439"/>
                    </a:cubicBezTo>
                    <a:cubicBezTo>
                      <a:pt x="108" y="9487"/>
                      <a:pt x="132" y="9522"/>
                      <a:pt x="144" y="9558"/>
                    </a:cubicBezTo>
                    <a:cubicBezTo>
                      <a:pt x="156" y="9582"/>
                      <a:pt x="191" y="9606"/>
                      <a:pt x="191" y="9618"/>
                    </a:cubicBezTo>
                    <a:cubicBezTo>
                      <a:pt x="203" y="9641"/>
                      <a:pt x="144" y="9701"/>
                      <a:pt x="120" y="9725"/>
                    </a:cubicBezTo>
                    <a:cubicBezTo>
                      <a:pt x="108" y="9760"/>
                      <a:pt x="96" y="9808"/>
                      <a:pt x="96" y="9856"/>
                    </a:cubicBezTo>
                    <a:cubicBezTo>
                      <a:pt x="96" y="9904"/>
                      <a:pt x="104" y="9945"/>
                      <a:pt x="146" y="9945"/>
                    </a:cubicBezTo>
                    <a:cubicBezTo>
                      <a:pt x="155" y="9945"/>
                      <a:pt x="165" y="9944"/>
                      <a:pt x="176" y="9940"/>
                    </a:cubicBezTo>
                    <a:lnTo>
                      <a:pt x="176" y="9940"/>
                    </a:lnTo>
                    <a:cubicBezTo>
                      <a:pt x="137" y="9956"/>
                      <a:pt x="240" y="10059"/>
                      <a:pt x="263" y="10082"/>
                    </a:cubicBezTo>
                    <a:cubicBezTo>
                      <a:pt x="275" y="10106"/>
                      <a:pt x="203" y="10177"/>
                      <a:pt x="203" y="10213"/>
                    </a:cubicBezTo>
                    <a:cubicBezTo>
                      <a:pt x="203" y="10272"/>
                      <a:pt x="215" y="10320"/>
                      <a:pt x="239" y="10368"/>
                    </a:cubicBezTo>
                    <a:cubicBezTo>
                      <a:pt x="247" y="10380"/>
                      <a:pt x="259" y="10384"/>
                      <a:pt x="272" y="10384"/>
                    </a:cubicBezTo>
                    <a:cubicBezTo>
                      <a:pt x="300" y="10384"/>
                      <a:pt x="334" y="10368"/>
                      <a:pt x="358" y="10368"/>
                    </a:cubicBezTo>
                    <a:cubicBezTo>
                      <a:pt x="370" y="10391"/>
                      <a:pt x="370" y="10427"/>
                      <a:pt x="382" y="10451"/>
                    </a:cubicBezTo>
                    <a:cubicBezTo>
                      <a:pt x="358" y="10451"/>
                      <a:pt x="346" y="10463"/>
                      <a:pt x="334" y="10463"/>
                    </a:cubicBezTo>
                    <a:cubicBezTo>
                      <a:pt x="322" y="10487"/>
                      <a:pt x="334" y="10522"/>
                      <a:pt x="346" y="10534"/>
                    </a:cubicBezTo>
                    <a:cubicBezTo>
                      <a:pt x="358" y="10558"/>
                      <a:pt x="322" y="10570"/>
                      <a:pt x="310" y="10606"/>
                    </a:cubicBezTo>
                    <a:cubicBezTo>
                      <a:pt x="310" y="10630"/>
                      <a:pt x="322" y="10665"/>
                      <a:pt x="334" y="10689"/>
                    </a:cubicBezTo>
                    <a:cubicBezTo>
                      <a:pt x="370" y="10772"/>
                      <a:pt x="429" y="10796"/>
                      <a:pt x="501" y="10856"/>
                    </a:cubicBezTo>
                    <a:cubicBezTo>
                      <a:pt x="572" y="10915"/>
                      <a:pt x="525" y="10915"/>
                      <a:pt x="453" y="10939"/>
                    </a:cubicBezTo>
                    <a:cubicBezTo>
                      <a:pt x="456" y="10938"/>
                      <a:pt x="458" y="10938"/>
                      <a:pt x="461" y="10938"/>
                    </a:cubicBezTo>
                    <a:cubicBezTo>
                      <a:pt x="487" y="10938"/>
                      <a:pt x="480" y="11000"/>
                      <a:pt x="513" y="11011"/>
                    </a:cubicBezTo>
                    <a:cubicBezTo>
                      <a:pt x="525" y="11011"/>
                      <a:pt x="572" y="10999"/>
                      <a:pt x="584" y="10999"/>
                    </a:cubicBezTo>
                    <a:cubicBezTo>
                      <a:pt x="596" y="11034"/>
                      <a:pt x="525" y="11058"/>
                      <a:pt x="537" y="11082"/>
                    </a:cubicBezTo>
                    <a:cubicBezTo>
                      <a:pt x="549" y="11118"/>
                      <a:pt x="620" y="11142"/>
                      <a:pt x="644" y="11177"/>
                    </a:cubicBezTo>
                    <a:cubicBezTo>
                      <a:pt x="666" y="11205"/>
                      <a:pt x="665" y="11215"/>
                      <a:pt x="654" y="11215"/>
                    </a:cubicBezTo>
                    <a:cubicBezTo>
                      <a:pt x="641" y="11215"/>
                      <a:pt x="615" y="11202"/>
                      <a:pt x="596" y="11189"/>
                    </a:cubicBezTo>
                    <a:cubicBezTo>
                      <a:pt x="592" y="11187"/>
                      <a:pt x="586" y="11186"/>
                      <a:pt x="579" y="11186"/>
                    </a:cubicBezTo>
                    <a:cubicBezTo>
                      <a:pt x="544" y="11186"/>
                      <a:pt x="483" y="11211"/>
                      <a:pt x="513" y="11261"/>
                    </a:cubicBezTo>
                    <a:cubicBezTo>
                      <a:pt x="543" y="11310"/>
                      <a:pt x="597" y="11335"/>
                      <a:pt x="656" y="11335"/>
                    </a:cubicBezTo>
                    <a:cubicBezTo>
                      <a:pt x="668" y="11335"/>
                      <a:pt x="680" y="11334"/>
                      <a:pt x="691" y="11332"/>
                    </a:cubicBezTo>
                    <a:lnTo>
                      <a:pt x="691" y="11332"/>
                    </a:lnTo>
                    <a:cubicBezTo>
                      <a:pt x="513" y="11404"/>
                      <a:pt x="834" y="11701"/>
                      <a:pt x="727" y="11749"/>
                    </a:cubicBezTo>
                    <a:cubicBezTo>
                      <a:pt x="691" y="11856"/>
                      <a:pt x="822" y="11880"/>
                      <a:pt x="870" y="11939"/>
                    </a:cubicBezTo>
                    <a:cubicBezTo>
                      <a:pt x="906" y="11999"/>
                      <a:pt x="930" y="12058"/>
                      <a:pt x="953" y="12118"/>
                    </a:cubicBezTo>
                    <a:cubicBezTo>
                      <a:pt x="989" y="12201"/>
                      <a:pt x="1072" y="12237"/>
                      <a:pt x="1108" y="12308"/>
                    </a:cubicBezTo>
                    <a:cubicBezTo>
                      <a:pt x="1156" y="12380"/>
                      <a:pt x="1108" y="12404"/>
                      <a:pt x="1156" y="12475"/>
                    </a:cubicBezTo>
                    <a:cubicBezTo>
                      <a:pt x="1168" y="12499"/>
                      <a:pt x="1191" y="12546"/>
                      <a:pt x="1227" y="12546"/>
                    </a:cubicBezTo>
                    <a:cubicBezTo>
                      <a:pt x="1251" y="12546"/>
                      <a:pt x="1264" y="12536"/>
                      <a:pt x="1274" y="12536"/>
                    </a:cubicBezTo>
                    <a:cubicBezTo>
                      <a:pt x="1279" y="12536"/>
                      <a:pt x="1283" y="12539"/>
                      <a:pt x="1287" y="12546"/>
                    </a:cubicBezTo>
                    <a:cubicBezTo>
                      <a:pt x="1311" y="12606"/>
                      <a:pt x="1239" y="12654"/>
                      <a:pt x="1203" y="12677"/>
                    </a:cubicBezTo>
                    <a:cubicBezTo>
                      <a:pt x="1207" y="12675"/>
                      <a:pt x="1211" y="12674"/>
                      <a:pt x="1215" y="12674"/>
                    </a:cubicBezTo>
                    <a:cubicBezTo>
                      <a:pt x="1255" y="12674"/>
                      <a:pt x="1329" y="12772"/>
                      <a:pt x="1394" y="12880"/>
                    </a:cubicBezTo>
                    <a:cubicBezTo>
                      <a:pt x="1465" y="13011"/>
                      <a:pt x="1549" y="13130"/>
                      <a:pt x="1572" y="13154"/>
                    </a:cubicBezTo>
                    <a:cubicBezTo>
                      <a:pt x="1596" y="13237"/>
                      <a:pt x="1632" y="13297"/>
                      <a:pt x="1668" y="13368"/>
                    </a:cubicBezTo>
                    <a:cubicBezTo>
                      <a:pt x="1715" y="13416"/>
                      <a:pt x="1775" y="13463"/>
                      <a:pt x="1834" y="13487"/>
                    </a:cubicBezTo>
                    <a:cubicBezTo>
                      <a:pt x="1838" y="13490"/>
                      <a:pt x="1849" y="13492"/>
                      <a:pt x="1865" y="13492"/>
                    </a:cubicBezTo>
                    <a:cubicBezTo>
                      <a:pt x="1906" y="13492"/>
                      <a:pt x="1974" y="13481"/>
                      <a:pt x="1965" y="13463"/>
                    </a:cubicBezTo>
                    <a:lnTo>
                      <a:pt x="1965" y="13463"/>
                    </a:lnTo>
                    <a:cubicBezTo>
                      <a:pt x="2001" y="13499"/>
                      <a:pt x="1858" y="13570"/>
                      <a:pt x="1953" y="13606"/>
                    </a:cubicBezTo>
                    <a:cubicBezTo>
                      <a:pt x="1965" y="13606"/>
                      <a:pt x="2073" y="13618"/>
                      <a:pt x="2061" y="13642"/>
                    </a:cubicBezTo>
                    <a:cubicBezTo>
                      <a:pt x="2061" y="13666"/>
                      <a:pt x="1930" y="13678"/>
                      <a:pt x="1977" y="13713"/>
                    </a:cubicBezTo>
                    <a:cubicBezTo>
                      <a:pt x="2003" y="13731"/>
                      <a:pt x="2067" y="13767"/>
                      <a:pt x="2123" y="13767"/>
                    </a:cubicBezTo>
                    <a:cubicBezTo>
                      <a:pt x="2144" y="13767"/>
                      <a:pt x="2164" y="13762"/>
                      <a:pt x="2180" y="13749"/>
                    </a:cubicBezTo>
                    <a:lnTo>
                      <a:pt x="2180" y="13749"/>
                    </a:lnTo>
                    <a:cubicBezTo>
                      <a:pt x="2204" y="13761"/>
                      <a:pt x="2180" y="13856"/>
                      <a:pt x="2168" y="13880"/>
                    </a:cubicBezTo>
                    <a:cubicBezTo>
                      <a:pt x="2156" y="13892"/>
                      <a:pt x="2204" y="14011"/>
                      <a:pt x="2215" y="14011"/>
                    </a:cubicBezTo>
                    <a:cubicBezTo>
                      <a:pt x="2241" y="14002"/>
                      <a:pt x="2273" y="13969"/>
                      <a:pt x="2307" y="13969"/>
                    </a:cubicBezTo>
                    <a:cubicBezTo>
                      <a:pt x="2320" y="13969"/>
                      <a:pt x="2333" y="13974"/>
                      <a:pt x="2346" y="13987"/>
                    </a:cubicBezTo>
                    <a:cubicBezTo>
                      <a:pt x="2394" y="14023"/>
                      <a:pt x="2382" y="14059"/>
                      <a:pt x="2430" y="14094"/>
                    </a:cubicBezTo>
                    <a:cubicBezTo>
                      <a:pt x="2477" y="14118"/>
                      <a:pt x="2501" y="14094"/>
                      <a:pt x="2537" y="14142"/>
                    </a:cubicBezTo>
                    <a:cubicBezTo>
                      <a:pt x="2573" y="14178"/>
                      <a:pt x="2561" y="14237"/>
                      <a:pt x="2596" y="14285"/>
                    </a:cubicBezTo>
                    <a:cubicBezTo>
                      <a:pt x="2628" y="14317"/>
                      <a:pt x="2660" y="14343"/>
                      <a:pt x="2692" y="14343"/>
                    </a:cubicBezTo>
                    <a:cubicBezTo>
                      <a:pt x="2708" y="14343"/>
                      <a:pt x="2723" y="14336"/>
                      <a:pt x="2739" y="14321"/>
                    </a:cubicBezTo>
                    <a:cubicBezTo>
                      <a:pt x="2739" y="14332"/>
                      <a:pt x="2750" y="14452"/>
                      <a:pt x="2762" y="14452"/>
                    </a:cubicBezTo>
                    <a:cubicBezTo>
                      <a:pt x="2762" y="14452"/>
                      <a:pt x="2763" y="14452"/>
                      <a:pt x="2763" y="14451"/>
                    </a:cubicBezTo>
                    <a:cubicBezTo>
                      <a:pt x="2772" y="14433"/>
                      <a:pt x="2782" y="14362"/>
                      <a:pt x="2814" y="14362"/>
                    </a:cubicBezTo>
                    <a:cubicBezTo>
                      <a:pt x="2823" y="14362"/>
                      <a:pt x="2834" y="14367"/>
                      <a:pt x="2846" y="14380"/>
                    </a:cubicBezTo>
                    <a:cubicBezTo>
                      <a:pt x="2870" y="14404"/>
                      <a:pt x="2858" y="14440"/>
                      <a:pt x="2870" y="14475"/>
                    </a:cubicBezTo>
                    <a:cubicBezTo>
                      <a:pt x="2901" y="14536"/>
                      <a:pt x="2974" y="14614"/>
                      <a:pt x="3039" y="14614"/>
                    </a:cubicBezTo>
                    <a:cubicBezTo>
                      <a:pt x="3051" y="14614"/>
                      <a:pt x="3062" y="14612"/>
                      <a:pt x="3073" y="14606"/>
                    </a:cubicBezTo>
                    <a:lnTo>
                      <a:pt x="3073" y="14606"/>
                    </a:lnTo>
                    <a:cubicBezTo>
                      <a:pt x="3037" y="14630"/>
                      <a:pt x="3085" y="14749"/>
                      <a:pt x="3108" y="14773"/>
                    </a:cubicBezTo>
                    <a:cubicBezTo>
                      <a:pt x="3121" y="14757"/>
                      <a:pt x="3132" y="14750"/>
                      <a:pt x="3142" y="14750"/>
                    </a:cubicBezTo>
                    <a:cubicBezTo>
                      <a:pt x="3162" y="14750"/>
                      <a:pt x="3180" y="14773"/>
                      <a:pt x="3204" y="14797"/>
                    </a:cubicBezTo>
                    <a:cubicBezTo>
                      <a:pt x="3227" y="14809"/>
                      <a:pt x="3233" y="14815"/>
                      <a:pt x="3238" y="14815"/>
                    </a:cubicBezTo>
                    <a:cubicBezTo>
                      <a:pt x="3242" y="14815"/>
                      <a:pt x="3245" y="14809"/>
                      <a:pt x="3263" y="14797"/>
                    </a:cubicBezTo>
                    <a:cubicBezTo>
                      <a:pt x="3267" y="14795"/>
                      <a:pt x="3271" y="14794"/>
                      <a:pt x="3274" y="14794"/>
                    </a:cubicBezTo>
                    <a:cubicBezTo>
                      <a:pt x="3321" y="14794"/>
                      <a:pt x="3384" y="14918"/>
                      <a:pt x="3406" y="14940"/>
                    </a:cubicBezTo>
                    <a:cubicBezTo>
                      <a:pt x="3419" y="14952"/>
                      <a:pt x="3428" y="14956"/>
                      <a:pt x="3437" y="14956"/>
                    </a:cubicBezTo>
                    <a:cubicBezTo>
                      <a:pt x="3449" y="14956"/>
                      <a:pt x="3460" y="14949"/>
                      <a:pt x="3474" y="14949"/>
                    </a:cubicBezTo>
                    <a:cubicBezTo>
                      <a:pt x="3479" y="14949"/>
                      <a:pt x="3484" y="14950"/>
                      <a:pt x="3489" y="14952"/>
                    </a:cubicBezTo>
                    <a:cubicBezTo>
                      <a:pt x="3537" y="14987"/>
                      <a:pt x="3585" y="15011"/>
                      <a:pt x="3632" y="15047"/>
                    </a:cubicBezTo>
                    <a:cubicBezTo>
                      <a:pt x="3666" y="15087"/>
                      <a:pt x="3715" y="15109"/>
                      <a:pt x="3764" y="15109"/>
                    </a:cubicBezTo>
                    <a:cubicBezTo>
                      <a:pt x="3779" y="15109"/>
                      <a:pt x="3794" y="15107"/>
                      <a:pt x="3809" y="15103"/>
                    </a:cubicBezTo>
                    <a:lnTo>
                      <a:pt x="3809" y="15103"/>
                    </a:lnTo>
                    <a:cubicBezTo>
                      <a:pt x="3788" y="15115"/>
                      <a:pt x="3769" y="15130"/>
                      <a:pt x="3763" y="15154"/>
                    </a:cubicBezTo>
                    <a:cubicBezTo>
                      <a:pt x="3756" y="15175"/>
                      <a:pt x="3779" y="15180"/>
                      <a:pt x="3804" y="15180"/>
                    </a:cubicBezTo>
                    <a:cubicBezTo>
                      <a:pt x="3820" y="15180"/>
                      <a:pt x="3837" y="15178"/>
                      <a:pt x="3847" y="15178"/>
                    </a:cubicBezTo>
                    <a:cubicBezTo>
                      <a:pt x="3875" y="15165"/>
                      <a:pt x="3897" y="15159"/>
                      <a:pt x="3914" y="15159"/>
                    </a:cubicBezTo>
                    <a:cubicBezTo>
                      <a:pt x="3963" y="15159"/>
                      <a:pt x="3971" y="15206"/>
                      <a:pt x="3954" y="15285"/>
                    </a:cubicBezTo>
                    <a:cubicBezTo>
                      <a:pt x="3954" y="15303"/>
                      <a:pt x="3963" y="15309"/>
                      <a:pt x="3978" y="15309"/>
                    </a:cubicBezTo>
                    <a:cubicBezTo>
                      <a:pt x="4016" y="15309"/>
                      <a:pt x="4088" y="15266"/>
                      <a:pt x="4111" y="15266"/>
                    </a:cubicBezTo>
                    <a:cubicBezTo>
                      <a:pt x="4121" y="15266"/>
                      <a:pt x="4123" y="15274"/>
                      <a:pt x="4109" y="15297"/>
                    </a:cubicBezTo>
                    <a:cubicBezTo>
                      <a:pt x="4075" y="15347"/>
                      <a:pt x="4147" y="15408"/>
                      <a:pt x="4209" y="15408"/>
                    </a:cubicBezTo>
                    <a:cubicBezTo>
                      <a:pt x="4232" y="15408"/>
                      <a:pt x="4254" y="15400"/>
                      <a:pt x="4269" y="15379"/>
                    </a:cubicBezTo>
                    <a:lnTo>
                      <a:pt x="4269" y="15379"/>
                    </a:lnTo>
                    <a:cubicBezTo>
                      <a:pt x="4252" y="15411"/>
                      <a:pt x="4254" y="15443"/>
                      <a:pt x="4275" y="15475"/>
                    </a:cubicBezTo>
                    <a:cubicBezTo>
                      <a:pt x="4287" y="15499"/>
                      <a:pt x="4311" y="15487"/>
                      <a:pt x="4347" y="15499"/>
                    </a:cubicBezTo>
                    <a:cubicBezTo>
                      <a:pt x="4370" y="15511"/>
                      <a:pt x="4394" y="15559"/>
                      <a:pt x="4430" y="15594"/>
                    </a:cubicBezTo>
                    <a:cubicBezTo>
                      <a:pt x="4454" y="15606"/>
                      <a:pt x="4478" y="15606"/>
                      <a:pt x="4500" y="15606"/>
                    </a:cubicBezTo>
                    <a:cubicBezTo>
                      <a:pt x="4522" y="15606"/>
                      <a:pt x="4543" y="15606"/>
                      <a:pt x="4561" y="15618"/>
                    </a:cubicBezTo>
                    <a:cubicBezTo>
                      <a:pt x="4609" y="15642"/>
                      <a:pt x="4644" y="15666"/>
                      <a:pt x="4692" y="15690"/>
                    </a:cubicBezTo>
                    <a:cubicBezTo>
                      <a:pt x="4740" y="15749"/>
                      <a:pt x="4799" y="15785"/>
                      <a:pt x="4859" y="15809"/>
                    </a:cubicBezTo>
                    <a:cubicBezTo>
                      <a:pt x="4863" y="15810"/>
                      <a:pt x="4867" y="15811"/>
                      <a:pt x="4872" y="15811"/>
                    </a:cubicBezTo>
                    <a:cubicBezTo>
                      <a:pt x="4905" y="15811"/>
                      <a:pt x="4953" y="15783"/>
                      <a:pt x="4972" y="15783"/>
                    </a:cubicBezTo>
                    <a:cubicBezTo>
                      <a:pt x="4974" y="15783"/>
                      <a:pt x="4976" y="15784"/>
                      <a:pt x="4978" y="15785"/>
                    </a:cubicBezTo>
                    <a:cubicBezTo>
                      <a:pt x="4990" y="15797"/>
                      <a:pt x="4978" y="15880"/>
                      <a:pt x="5001" y="15904"/>
                    </a:cubicBezTo>
                    <a:cubicBezTo>
                      <a:pt x="5007" y="15910"/>
                      <a:pt x="5014" y="15912"/>
                      <a:pt x="5021" y="15912"/>
                    </a:cubicBezTo>
                    <a:cubicBezTo>
                      <a:pt x="5046" y="15912"/>
                      <a:pt x="5078" y="15887"/>
                      <a:pt x="5097" y="15868"/>
                    </a:cubicBezTo>
                    <a:cubicBezTo>
                      <a:pt x="5115" y="15850"/>
                      <a:pt x="5149" y="15779"/>
                      <a:pt x="5174" y="15779"/>
                    </a:cubicBezTo>
                    <a:cubicBezTo>
                      <a:pt x="5181" y="15779"/>
                      <a:pt x="5187" y="15784"/>
                      <a:pt x="5192" y="15797"/>
                    </a:cubicBezTo>
                    <a:cubicBezTo>
                      <a:pt x="5228" y="15868"/>
                      <a:pt x="5216" y="15916"/>
                      <a:pt x="5263" y="15964"/>
                    </a:cubicBezTo>
                    <a:cubicBezTo>
                      <a:pt x="5269" y="15968"/>
                      <a:pt x="5276" y="15969"/>
                      <a:pt x="5283" y="15969"/>
                    </a:cubicBezTo>
                    <a:cubicBezTo>
                      <a:pt x="5319" y="15969"/>
                      <a:pt x="5372" y="15927"/>
                      <a:pt x="5410" y="15927"/>
                    </a:cubicBezTo>
                    <a:cubicBezTo>
                      <a:pt x="5430" y="15927"/>
                      <a:pt x="5447" y="15939"/>
                      <a:pt x="5454" y="15975"/>
                    </a:cubicBezTo>
                    <a:cubicBezTo>
                      <a:pt x="5478" y="16047"/>
                      <a:pt x="5644" y="16071"/>
                      <a:pt x="5692" y="16083"/>
                    </a:cubicBezTo>
                    <a:cubicBezTo>
                      <a:pt x="5752" y="16083"/>
                      <a:pt x="5799" y="16095"/>
                      <a:pt x="5859" y="16118"/>
                    </a:cubicBezTo>
                    <a:cubicBezTo>
                      <a:pt x="5870" y="16118"/>
                      <a:pt x="5939" y="16217"/>
                      <a:pt x="5961" y="16217"/>
                    </a:cubicBezTo>
                    <a:cubicBezTo>
                      <a:pt x="5963" y="16217"/>
                      <a:pt x="5965" y="16216"/>
                      <a:pt x="5966" y="16214"/>
                    </a:cubicBezTo>
                    <a:cubicBezTo>
                      <a:pt x="5966" y="16202"/>
                      <a:pt x="5930" y="16154"/>
                      <a:pt x="5978" y="16130"/>
                    </a:cubicBezTo>
                    <a:lnTo>
                      <a:pt x="6061" y="16130"/>
                    </a:lnTo>
                    <a:cubicBezTo>
                      <a:pt x="6109" y="16154"/>
                      <a:pt x="6180" y="16202"/>
                      <a:pt x="6168" y="16261"/>
                    </a:cubicBezTo>
                    <a:cubicBezTo>
                      <a:pt x="6182" y="16203"/>
                      <a:pt x="6194" y="16182"/>
                      <a:pt x="6205" y="16182"/>
                    </a:cubicBezTo>
                    <a:cubicBezTo>
                      <a:pt x="6234" y="16182"/>
                      <a:pt x="6260" y="16309"/>
                      <a:pt x="6311" y="16309"/>
                    </a:cubicBezTo>
                    <a:cubicBezTo>
                      <a:pt x="6383" y="16309"/>
                      <a:pt x="6406" y="16226"/>
                      <a:pt x="6490" y="16226"/>
                    </a:cubicBezTo>
                    <a:cubicBezTo>
                      <a:pt x="6502" y="16226"/>
                      <a:pt x="6549" y="16297"/>
                      <a:pt x="6573" y="16309"/>
                    </a:cubicBezTo>
                    <a:cubicBezTo>
                      <a:pt x="6598" y="16323"/>
                      <a:pt x="6615" y="16327"/>
                      <a:pt x="6629" y="16327"/>
                    </a:cubicBezTo>
                    <a:cubicBezTo>
                      <a:pt x="6665" y="16327"/>
                      <a:pt x="6676" y="16296"/>
                      <a:pt x="6714" y="16296"/>
                    </a:cubicBezTo>
                    <a:cubicBezTo>
                      <a:pt x="6727" y="16296"/>
                      <a:pt x="6743" y="16300"/>
                      <a:pt x="6764" y="16309"/>
                    </a:cubicBezTo>
                    <a:cubicBezTo>
                      <a:pt x="6823" y="16345"/>
                      <a:pt x="6895" y="16356"/>
                      <a:pt x="6966" y="16368"/>
                    </a:cubicBezTo>
                    <a:cubicBezTo>
                      <a:pt x="7002" y="16356"/>
                      <a:pt x="7037" y="16356"/>
                      <a:pt x="7073" y="16345"/>
                    </a:cubicBezTo>
                    <a:cubicBezTo>
                      <a:pt x="7166" y="16365"/>
                      <a:pt x="7268" y="16511"/>
                      <a:pt x="7371" y="16511"/>
                    </a:cubicBezTo>
                    <a:cubicBezTo>
                      <a:pt x="7387" y="16511"/>
                      <a:pt x="7402" y="16507"/>
                      <a:pt x="7418" y="16499"/>
                    </a:cubicBezTo>
                    <a:cubicBezTo>
                      <a:pt x="7470" y="16479"/>
                      <a:pt x="7441" y="16449"/>
                      <a:pt x="7479" y="16449"/>
                    </a:cubicBezTo>
                    <a:cubicBezTo>
                      <a:pt x="7484" y="16449"/>
                      <a:pt x="7492" y="16450"/>
                      <a:pt x="7502" y="16452"/>
                    </a:cubicBezTo>
                    <a:cubicBezTo>
                      <a:pt x="7526" y="16476"/>
                      <a:pt x="7549" y="16487"/>
                      <a:pt x="7585" y="16499"/>
                    </a:cubicBezTo>
                    <a:cubicBezTo>
                      <a:pt x="7597" y="16499"/>
                      <a:pt x="7597" y="16476"/>
                      <a:pt x="7621" y="16464"/>
                    </a:cubicBezTo>
                    <a:cubicBezTo>
                      <a:pt x="7637" y="16458"/>
                      <a:pt x="7656" y="16456"/>
                      <a:pt x="7676" y="16456"/>
                    </a:cubicBezTo>
                    <a:cubicBezTo>
                      <a:pt x="7785" y="16456"/>
                      <a:pt x="7939" y="16527"/>
                      <a:pt x="8060" y="16527"/>
                    </a:cubicBezTo>
                    <a:cubicBezTo>
                      <a:pt x="8107" y="16527"/>
                      <a:pt x="8148" y="16517"/>
                      <a:pt x="8180" y="16487"/>
                    </a:cubicBezTo>
                    <a:lnTo>
                      <a:pt x="8180" y="16487"/>
                    </a:lnTo>
                    <a:cubicBezTo>
                      <a:pt x="8198" y="16492"/>
                      <a:pt x="8196" y="16501"/>
                      <a:pt x="8189" y="16509"/>
                    </a:cubicBezTo>
                    <a:lnTo>
                      <a:pt x="8189" y="16509"/>
                    </a:lnTo>
                    <a:cubicBezTo>
                      <a:pt x="8243" y="16477"/>
                      <a:pt x="8271" y="16153"/>
                      <a:pt x="8180" y="16130"/>
                    </a:cubicBezTo>
                    <a:cubicBezTo>
                      <a:pt x="8166" y="16123"/>
                      <a:pt x="8116" y="16111"/>
                      <a:pt x="8074" y="16111"/>
                    </a:cubicBezTo>
                    <a:cubicBezTo>
                      <a:pt x="8047" y="16111"/>
                      <a:pt x="8023" y="16116"/>
                      <a:pt x="8014" y="16130"/>
                    </a:cubicBezTo>
                    <a:cubicBezTo>
                      <a:pt x="7997" y="16181"/>
                      <a:pt x="7986" y="16231"/>
                      <a:pt x="7947" y="16231"/>
                    </a:cubicBezTo>
                    <a:cubicBezTo>
                      <a:pt x="7931" y="16231"/>
                      <a:pt x="7911" y="16223"/>
                      <a:pt x="7883" y="16202"/>
                    </a:cubicBezTo>
                    <a:cubicBezTo>
                      <a:pt x="7799" y="16166"/>
                      <a:pt x="7704" y="16154"/>
                      <a:pt x="7609" y="16154"/>
                    </a:cubicBezTo>
                    <a:cubicBezTo>
                      <a:pt x="7553" y="16154"/>
                      <a:pt x="7507" y="16250"/>
                      <a:pt x="7472" y="16250"/>
                    </a:cubicBezTo>
                    <a:cubicBezTo>
                      <a:pt x="7470" y="16250"/>
                      <a:pt x="7468" y="16250"/>
                      <a:pt x="7466" y="16249"/>
                    </a:cubicBezTo>
                    <a:cubicBezTo>
                      <a:pt x="7395" y="16214"/>
                      <a:pt x="7395" y="16071"/>
                      <a:pt x="7311" y="16035"/>
                    </a:cubicBezTo>
                    <a:cubicBezTo>
                      <a:pt x="7309" y="16034"/>
                      <a:pt x="7306" y="16034"/>
                      <a:pt x="7304" y="16034"/>
                    </a:cubicBezTo>
                    <a:cubicBezTo>
                      <a:pt x="7266" y="16034"/>
                      <a:pt x="7287" y="16132"/>
                      <a:pt x="7287" y="16154"/>
                    </a:cubicBezTo>
                    <a:cubicBezTo>
                      <a:pt x="7245" y="16154"/>
                      <a:pt x="7240" y="16041"/>
                      <a:pt x="7198" y="16041"/>
                    </a:cubicBezTo>
                    <a:cubicBezTo>
                      <a:pt x="7193" y="16041"/>
                      <a:pt x="7187" y="16043"/>
                      <a:pt x="7180" y="16047"/>
                    </a:cubicBezTo>
                    <a:cubicBezTo>
                      <a:pt x="7170" y="16057"/>
                      <a:pt x="7136" y="16224"/>
                      <a:pt x="7090" y="16224"/>
                    </a:cubicBezTo>
                    <a:cubicBezTo>
                      <a:pt x="7081" y="16224"/>
                      <a:pt x="7071" y="16218"/>
                      <a:pt x="7061" y="16202"/>
                    </a:cubicBezTo>
                    <a:cubicBezTo>
                      <a:pt x="7037" y="16154"/>
                      <a:pt x="7073" y="16106"/>
                      <a:pt x="7026" y="16059"/>
                    </a:cubicBezTo>
                    <a:cubicBezTo>
                      <a:pt x="7000" y="16050"/>
                      <a:pt x="6975" y="16042"/>
                      <a:pt x="6954" y="16042"/>
                    </a:cubicBezTo>
                    <a:cubicBezTo>
                      <a:pt x="6945" y="16042"/>
                      <a:pt x="6937" y="16043"/>
                      <a:pt x="6930" y="16047"/>
                    </a:cubicBezTo>
                    <a:cubicBezTo>
                      <a:pt x="6854" y="16058"/>
                      <a:pt x="6917" y="16157"/>
                      <a:pt x="6821" y="16157"/>
                    </a:cubicBezTo>
                    <a:cubicBezTo>
                      <a:pt x="6811" y="16157"/>
                      <a:pt x="6800" y="16156"/>
                      <a:pt x="6787" y="16154"/>
                    </a:cubicBezTo>
                    <a:cubicBezTo>
                      <a:pt x="6811" y="16106"/>
                      <a:pt x="6799" y="16059"/>
                      <a:pt x="6776" y="16011"/>
                    </a:cubicBezTo>
                    <a:cubicBezTo>
                      <a:pt x="6755" y="15991"/>
                      <a:pt x="6724" y="15967"/>
                      <a:pt x="6696" y="15967"/>
                    </a:cubicBezTo>
                    <a:cubicBezTo>
                      <a:pt x="6674" y="15967"/>
                      <a:pt x="6655" y="15982"/>
                      <a:pt x="6645" y="16023"/>
                    </a:cubicBezTo>
                    <a:cubicBezTo>
                      <a:pt x="6659" y="15946"/>
                      <a:pt x="6640" y="15918"/>
                      <a:pt x="6607" y="15918"/>
                    </a:cubicBezTo>
                    <a:cubicBezTo>
                      <a:pt x="6584" y="15918"/>
                      <a:pt x="6555" y="15932"/>
                      <a:pt x="6525" y="15952"/>
                    </a:cubicBezTo>
                    <a:cubicBezTo>
                      <a:pt x="6549" y="15870"/>
                      <a:pt x="6264" y="15880"/>
                      <a:pt x="6218" y="15869"/>
                    </a:cubicBezTo>
                    <a:lnTo>
                      <a:pt x="6218" y="15869"/>
                    </a:lnTo>
                    <a:cubicBezTo>
                      <a:pt x="6318" y="15897"/>
                      <a:pt x="6311" y="15974"/>
                      <a:pt x="6248" y="15974"/>
                    </a:cubicBezTo>
                    <a:cubicBezTo>
                      <a:pt x="6230" y="15974"/>
                      <a:pt x="6207" y="15968"/>
                      <a:pt x="6180" y="15952"/>
                    </a:cubicBezTo>
                    <a:cubicBezTo>
                      <a:pt x="6109" y="15904"/>
                      <a:pt x="6014" y="15868"/>
                      <a:pt x="5930" y="15845"/>
                    </a:cubicBezTo>
                    <a:lnTo>
                      <a:pt x="5930" y="15845"/>
                    </a:lnTo>
                    <a:cubicBezTo>
                      <a:pt x="5894" y="15940"/>
                      <a:pt x="6121" y="16023"/>
                      <a:pt x="6180" y="16059"/>
                    </a:cubicBezTo>
                    <a:cubicBezTo>
                      <a:pt x="6121" y="16035"/>
                      <a:pt x="6049" y="16023"/>
                      <a:pt x="5978" y="15999"/>
                    </a:cubicBezTo>
                    <a:cubicBezTo>
                      <a:pt x="5930" y="15987"/>
                      <a:pt x="5871" y="15952"/>
                      <a:pt x="5859" y="15892"/>
                    </a:cubicBezTo>
                    <a:cubicBezTo>
                      <a:pt x="5859" y="15833"/>
                      <a:pt x="5918" y="15833"/>
                      <a:pt x="5871" y="15773"/>
                    </a:cubicBezTo>
                    <a:cubicBezTo>
                      <a:pt x="5842" y="15736"/>
                      <a:pt x="5814" y="15725"/>
                      <a:pt x="5786" y="15725"/>
                    </a:cubicBezTo>
                    <a:cubicBezTo>
                      <a:pt x="5742" y="15725"/>
                      <a:pt x="5696" y="15753"/>
                      <a:pt x="5642" y="15753"/>
                    </a:cubicBezTo>
                    <a:cubicBezTo>
                      <a:pt x="5631" y="15753"/>
                      <a:pt x="5620" y="15752"/>
                      <a:pt x="5609" y="15749"/>
                    </a:cubicBezTo>
                    <a:cubicBezTo>
                      <a:pt x="5525" y="15714"/>
                      <a:pt x="5466" y="15642"/>
                      <a:pt x="5442" y="15559"/>
                    </a:cubicBezTo>
                    <a:cubicBezTo>
                      <a:pt x="5406" y="15618"/>
                      <a:pt x="5335" y="15654"/>
                      <a:pt x="5263" y="15666"/>
                    </a:cubicBezTo>
                    <a:cubicBezTo>
                      <a:pt x="5258" y="15667"/>
                      <a:pt x="5253" y="15667"/>
                      <a:pt x="5249" y="15667"/>
                    </a:cubicBezTo>
                    <a:cubicBezTo>
                      <a:pt x="5189" y="15667"/>
                      <a:pt x="5251" y="15594"/>
                      <a:pt x="5240" y="15594"/>
                    </a:cubicBezTo>
                    <a:cubicBezTo>
                      <a:pt x="5233" y="15591"/>
                      <a:pt x="5227" y="15590"/>
                      <a:pt x="5221" y="15590"/>
                    </a:cubicBezTo>
                    <a:cubicBezTo>
                      <a:pt x="5216" y="15590"/>
                      <a:pt x="5211" y="15591"/>
                      <a:pt x="5206" y="15593"/>
                    </a:cubicBezTo>
                    <a:lnTo>
                      <a:pt x="5206" y="15593"/>
                    </a:lnTo>
                    <a:cubicBezTo>
                      <a:pt x="5222" y="15568"/>
                      <a:pt x="5233" y="15546"/>
                      <a:pt x="5228" y="15535"/>
                    </a:cubicBezTo>
                    <a:cubicBezTo>
                      <a:pt x="5180" y="15499"/>
                      <a:pt x="5132" y="15464"/>
                      <a:pt x="5073" y="15452"/>
                    </a:cubicBezTo>
                    <a:cubicBezTo>
                      <a:pt x="5044" y="15444"/>
                      <a:pt x="5002" y="15433"/>
                      <a:pt x="4960" y="15433"/>
                    </a:cubicBezTo>
                    <a:cubicBezTo>
                      <a:pt x="4933" y="15433"/>
                      <a:pt x="4906" y="15438"/>
                      <a:pt x="4882" y="15452"/>
                    </a:cubicBezTo>
                    <a:cubicBezTo>
                      <a:pt x="4856" y="15465"/>
                      <a:pt x="4848" y="15474"/>
                      <a:pt x="4840" y="15474"/>
                    </a:cubicBezTo>
                    <a:cubicBezTo>
                      <a:pt x="4834" y="15474"/>
                      <a:pt x="4827" y="15468"/>
                      <a:pt x="4811" y="15452"/>
                    </a:cubicBezTo>
                    <a:cubicBezTo>
                      <a:pt x="4787" y="15440"/>
                      <a:pt x="4775" y="15404"/>
                      <a:pt x="4775" y="15380"/>
                    </a:cubicBezTo>
                    <a:cubicBezTo>
                      <a:pt x="4775" y="15344"/>
                      <a:pt x="4775" y="15344"/>
                      <a:pt x="4740" y="15333"/>
                    </a:cubicBezTo>
                    <a:cubicBezTo>
                      <a:pt x="4716" y="15327"/>
                      <a:pt x="4686" y="15327"/>
                      <a:pt x="4656" y="15327"/>
                    </a:cubicBezTo>
                    <a:cubicBezTo>
                      <a:pt x="4626" y="15327"/>
                      <a:pt x="4597" y="15327"/>
                      <a:pt x="4573" y="15321"/>
                    </a:cubicBezTo>
                    <a:cubicBezTo>
                      <a:pt x="4513" y="15309"/>
                      <a:pt x="4466" y="15285"/>
                      <a:pt x="4418" y="15261"/>
                    </a:cubicBezTo>
                    <a:cubicBezTo>
                      <a:pt x="4394" y="15237"/>
                      <a:pt x="4382" y="15154"/>
                      <a:pt x="4359" y="15142"/>
                    </a:cubicBezTo>
                    <a:cubicBezTo>
                      <a:pt x="4347" y="15142"/>
                      <a:pt x="4347" y="15178"/>
                      <a:pt x="4335" y="15178"/>
                    </a:cubicBezTo>
                    <a:lnTo>
                      <a:pt x="4299" y="15154"/>
                    </a:lnTo>
                    <a:lnTo>
                      <a:pt x="4120" y="15035"/>
                    </a:lnTo>
                    <a:cubicBezTo>
                      <a:pt x="4078" y="15010"/>
                      <a:pt x="4013" y="14949"/>
                      <a:pt x="3957" y="14949"/>
                    </a:cubicBezTo>
                    <a:cubicBezTo>
                      <a:pt x="3934" y="14949"/>
                      <a:pt x="3913" y="14959"/>
                      <a:pt x="3896" y="14985"/>
                    </a:cubicBezTo>
                    <a:lnTo>
                      <a:pt x="3896" y="14985"/>
                    </a:lnTo>
                    <a:cubicBezTo>
                      <a:pt x="3939" y="14914"/>
                      <a:pt x="3810" y="14844"/>
                      <a:pt x="3775" y="14809"/>
                    </a:cubicBezTo>
                    <a:cubicBezTo>
                      <a:pt x="3728" y="14773"/>
                      <a:pt x="3668" y="14809"/>
                      <a:pt x="3608" y="14749"/>
                    </a:cubicBezTo>
                    <a:cubicBezTo>
                      <a:pt x="3585" y="14725"/>
                      <a:pt x="3644" y="14690"/>
                      <a:pt x="3632" y="14654"/>
                    </a:cubicBezTo>
                    <a:cubicBezTo>
                      <a:pt x="3608" y="14618"/>
                      <a:pt x="3585" y="14594"/>
                      <a:pt x="3561" y="14582"/>
                    </a:cubicBezTo>
                    <a:cubicBezTo>
                      <a:pt x="3513" y="14559"/>
                      <a:pt x="3477" y="14535"/>
                      <a:pt x="3430" y="14535"/>
                    </a:cubicBezTo>
                    <a:cubicBezTo>
                      <a:pt x="3406" y="14535"/>
                      <a:pt x="3382" y="14582"/>
                      <a:pt x="3370" y="14594"/>
                    </a:cubicBezTo>
                    <a:cubicBezTo>
                      <a:pt x="3442" y="14511"/>
                      <a:pt x="3311" y="14511"/>
                      <a:pt x="3275" y="14487"/>
                    </a:cubicBezTo>
                    <a:cubicBezTo>
                      <a:pt x="3239" y="14451"/>
                      <a:pt x="3406" y="14332"/>
                      <a:pt x="3323" y="14309"/>
                    </a:cubicBezTo>
                    <a:cubicBezTo>
                      <a:pt x="3318" y="14308"/>
                      <a:pt x="3314" y="14308"/>
                      <a:pt x="3309" y="14308"/>
                    </a:cubicBezTo>
                    <a:cubicBezTo>
                      <a:pt x="3221" y="14308"/>
                      <a:pt x="3153" y="14417"/>
                      <a:pt x="3085" y="14451"/>
                    </a:cubicBezTo>
                    <a:cubicBezTo>
                      <a:pt x="3078" y="14454"/>
                      <a:pt x="3072" y="14456"/>
                      <a:pt x="3067" y="14456"/>
                    </a:cubicBezTo>
                    <a:cubicBezTo>
                      <a:pt x="3012" y="14456"/>
                      <a:pt x="3059" y="14293"/>
                      <a:pt x="3072" y="14285"/>
                    </a:cubicBezTo>
                    <a:lnTo>
                      <a:pt x="3072" y="14285"/>
                    </a:lnTo>
                    <a:cubicBezTo>
                      <a:pt x="3048" y="14293"/>
                      <a:pt x="3035" y="14312"/>
                      <a:pt x="3018" y="14312"/>
                    </a:cubicBezTo>
                    <a:cubicBezTo>
                      <a:pt x="3010" y="14312"/>
                      <a:pt x="3001" y="14308"/>
                      <a:pt x="2989" y="14297"/>
                    </a:cubicBezTo>
                    <a:cubicBezTo>
                      <a:pt x="2977" y="14285"/>
                      <a:pt x="2954" y="14249"/>
                      <a:pt x="2930" y="14249"/>
                    </a:cubicBezTo>
                    <a:cubicBezTo>
                      <a:pt x="2918" y="14249"/>
                      <a:pt x="2894" y="14285"/>
                      <a:pt x="2870" y="14297"/>
                    </a:cubicBezTo>
                    <a:cubicBezTo>
                      <a:pt x="2846" y="14297"/>
                      <a:pt x="2823" y="14273"/>
                      <a:pt x="2799" y="14249"/>
                    </a:cubicBezTo>
                    <a:cubicBezTo>
                      <a:pt x="2846" y="14213"/>
                      <a:pt x="2858" y="14178"/>
                      <a:pt x="2799" y="14154"/>
                    </a:cubicBezTo>
                    <a:cubicBezTo>
                      <a:pt x="2739" y="14130"/>
                      <a:pt x="2692" y="14118"/>
                      <a:pt x="2751" y="14047"/>
                    </a:cubicBezTo>
                    <a:cubicBezTo>
                      <a:pt x="2773" y="14024"/>
                      <a:pt x="2702" y="13950"/>
                      <a:pt x="2673" y="13950"/>
                    </a:cubicBezTo>
                    <a:cubicBezTo>
                      <a:pt x="2671" y="13950"/>
                      <a:pt x="2669" y="13951"/>
                      <a:pt x="2668" y="13951"/>
                    </a:cubicBezTo>
                    <a:cubicBezTo>
                      <a:pt x="2641" y="13960"/>
                      <a:pt x="2641" y="13983"/>
                      <a:pt x="2622" y="13983"/>
                    </a:cubicBezTo>
                    <a:cubicBezTo>
                      <a:pt x="2616" y="13983"/>
                      <a:pt x="2608" y="13981"/>
                      <a:pt x="2596" y="13975"/>
                    </a:cubicBezTo>
                    <a:cubicBezTo>
                      <a:pt x="2549" y="13940"/>
                      <a:pt x="2513" y="13904"/>
                      <a:pt x="2477" y="13844"/>
                    </a:cubicBezTo>
                    <a:cubicBezTo>
                      <a:pt x="2454" y="13797"/>
                      <a:pt x="2477" y="13749"/>
                      <a:pt x="2465" y="13701"/>
                    </a:cubicBezTo>
                    <a:cubicBezTo>
                      <a:pt x="2454" y="13642"/>
                      <a:pt x="2406" y="13594"/>
                      <a:pt x="2358" y="13582"/>
                    </a:cubicBezTo>
                    <a:cubicBezTo>
                      <a:pt x="2275" y="13582"/>
                      <a:pt x="2275" y="13428"/>
                      <a:pt x="2287" y="13428"/>
                    </a:cubicBezTo>
                    <a:cubicBezTo>
                      <a:pt x="2192" y="13428"/>
                      <a:pt x="2215" y="13570"/>
                      <a:pt x="2180" y="13606"/>
                    </a:cubicBezTo>
                    <a:cubicBezTo>
                      <a:pt x="2176" y="13609"/>
                      <a:pt x="2173" y="13611"/>
                      <a:pt x="2169" y="13611"/>
                    </a:cubicBezTo>
                    <a:cubicBezTo>
                      <a:pt x="2147" y="13611"/>
                      <a:pt x="2123" y="13555"/>
                      <a:pt x="2144" y="13535"/>
                    </a:cubicBezTo>
                    <a:cubicBezTo>
                      <a:pt x="2168" y="13511"/>
                      <a:pt x="2108" y="13451"/>
                      <a:pt x="2073" y="13439"/>
                    </a:cubicBezTo>
                    <a:cubicBezTo>
                      <a:pt x="1989" y="13404"/>
                      <a:pt x="2073" y="13380"/>
                      <a:pt x="2096" y="13308"/>
                    </a:cubicBezTo>
                    <a:cubicBezTo>
                      <a:pt x="2102" y="13281"/>
                      <a:pt x="2092" y="13274"/>
                      <a:pt x="2079" y="13274"/>
                    </a:cubicBezTo>
                    <a:cubicBezTo>
                      <a:pt x="2064" y="13274"/>
                      <a:pt x="2043" y="13285"/>
                      <a:pt x="2037" y="13285"/>
                    </a:cubicBezTo>
                    <a:cubicBezTo>
                      <a:pt x="2028" y="13294"/>
                      <a:pt x="2019" y="13297"/>
                      <a:pt x="2010" y="13297"/>
                    </a:cubicBezTo>
                    <a:cubicBezTo>
                      <a:pt x="1984" y="13297"/>
                      <a:pt x="1959" y="13264"/>
                      <a:pt x="1942" y="13237"/>
                    </a:cubicBezTo>
                    <a:cubicBezTo>
                      <a:pt x="1894" y="13178"/>
                      <a:pt x="1906" y="13142"/>
                      <a:pt x="1811" y="13130"/>
                    </a:cubicBezTo>
                    <a:cubicBezTo>
                      <a:pt x="1811" y="13130"/>
                      <a:pt x="1739" y="13106"/>
                      <a:pt x="1739" y="13094"/>
                    </a:cubicBezTo>
                    <a:cubicBezTo>
                      <a:pt x="1739" y="13082"/>
                      <a:pt x="1906" y="13070"/>
                      <a:pt x="1870" y="12987"/>
                    </a:cubicBezTo>
                    <a:cubicBezTo>
                      <a:pt x="1834" y="12904"/>
                      <a:pt x="1775" y="12832"/>
                      <a:pt x="1715" y="12773"/>
                    </a:cubicBezTo>
                    <a:lnTo>
                      <a:pt x="1715" y="12773"/>
                    </a:lnTo>
                    <a:cubicBezTo>
                      <a:pt x="1715" y="12773"/>
                      <a:pt x="1763" y="12832"/>
                      <a:pt x="1727" y="12844"/>
                    </a:cubicBezTo>
                    <a:cubicBezTo>
                      <a:pt x="1724" y="12846"/>
                      <a:pt x="1721" y="12847"/>
                      <a:pt x="1718" y="12847"/>
                    </a:cubicBezTo>
                    <a:cubicBezTo>
                      <a:pt x="1688" y="12847"/>
                      <a:pt x="1658" y="12758"/>
                      <a:pt x="1620" y="12758"/>
                    </a:cubicBezTo>
                    <a:cubicBezTo>
                      <a:pt x="1616" y="12758"/>
                      <a:pt x="1612" y="12759"/>
                      <a:pt x="1608" y="12761"/>
                    </a:cubicBezTo>
                    <a:cubicBezTo>
                      <a:pt x="1609" y="12760"/>
                      <a:pt x="1610" y="12760"/>
                      <a:pt x="1611" y="12760"/>
                    </a:cubicBezTo>
                    <a:cubicBezTo>
                      <a:pt x="1630" y="12760"/>
                      <a:pt x="1631" y="12859"/>
                      <a:pt x="1614" y="12859"/>
                    </a:cubicBezTo>
                    <a:cubicBezTo>
                      <a:pt x="1612" y="12859"/>
                      <a:pt x="1610" y="12858"/>
                      <a:pt x="1608" y="12856"/>
                    </a:cubicBezTo>
                    <a:cubicBezTo>
                      <a:pt x="1549" y="12820"/>
                      <a:pt x="1418" y="12808"/>
                      <a:pt x="1525" y="12737"/>
                    </a:cubicBezTo>
                    <a:cubicBezTo>
                      <a:pt x="1561" y="12737"/>
                      <a:pt x="1608" y="12737"/>
                      <a:pt x="1596" y="12689"/>
                    </a:cubicBezTo>
                    <a:cubicBezTo>
                      <a:pt x="1572" y="12606"/>
                      <a:pt x="1525" y="12535"/>
                      <a:pt x="1465" y="12475"/>
                    </a:cubicBezTo>
                    <a:cubicBezTo>
                      <a:pt x="1458" y="12466"/>
                      <a:pt x="1451" y="12462"/>
                      <a:pt x="1443" y="12462"/>
                    </a:cubicBezTo>
                    <a:cubicBezTo>
                      <a:pt x="1411" y="12462"/>
                      <a:pt x="1375" y="12525"/>
                      <a:pt x="1346" y="12535"/>
                    </a:cubicBezTo>
                    <a:cubicBezTo>
                      <a:pt x="1322" y="12463"/>
                      <a:pt x="1311" y="12392"/>
                      <a:pt x="1322" y="12320"/>
                    </a:cubicBezTo>
                    <a:cubicBezTo>
                      <a:pt x="1326" y="12315"/>
                      <a:pt x="1331" y="12312"/>
                      <a:pt x="1337" y="12312"/>
                    </a:cubicBezTo>
                    <a:cubicBezTo>
                      <a:pt x="1367" y="12312"/>
                      <a:pt x="1420" y="12382"/>
                      <a:pt x="1430" y="12392"/>
                    </a:cubicBezTo>
                    <a:cubicBezTo>
                      <a:pt x="1406" y="12344"/>
                      <a:pt x="1322" y="12261"/>
                      <a:pt x="1346" y="12201"/>
                    </a:cubicBezTo>
                    <a:cubicBezTo>
                      <a:pt x="1370" y="12142"/>
                      <a:pt x="1442" y="12130"/>
                      <a:pt x="1477" y="12106"/>
                    </a:cubicBezTo>
                    <a:lnTo>
                      <a:pt x="1477" y="12106"/>
                    </a:lnTo>
                    <a:cubicBezTo>
                      <a:pt x="1436" y="12112"/>
                      <a:pt x="1394" y="12115"/>
                      <a:pt x="1352" y="12115"/>
                    </a:cubicBezTo>
                    <a:cubicBezTo>
                      <a:pt x="1311" y="12115"/>
                      <a:pt x="1269" y="12112"/>
                      <a:pt x="1227" y="12106"/>
                    </a:cubicBezTo>
                    <a:cubicBezTo>
                      <a:pt x="1180" y="12106"/>
                      <a:pt x="1180" y="12046"/>
                      <a:pt x="1144" y="12011"/>
                    </a:cubicBezTo>
                    <a:cubicBezTo>
                      <a:pt x="1108" y="11987"/>
                      <a:pt x="1049" y="12011"/>
                      <a:pt x="1084" y="11963"/>
                    </a:cubicBezTo>
                    <a:cubicBezTo>
                      <a:pt x="1108" y="11904"/>
                      <a:pt x="1215" y="11939"/>
                      <a:pt x="1263" y="11892"/>
                    </a:cubicBezTo>
                    <a:cubicBezTo>
                      <a:pt x="1311" y="11844"/>
                      <a:pt x="1227" y="11808"/>
                      <a:pt x="1191" y="11796"/>
                    </a:cubicBezTo>
                    <a:cubicBezTo>
                      <a:pt x="1168" y="11784"/>
                      <a:pt x="1132" y="11796"/>
                      <a:pt x="1108" y="11761"/>
                    </a:cubicBezTo>
                    <a:cubicBezTo>
                      <a:pt x="1084" y="11725"/>
                      <a:pt x="1061" y="11689"/>
                      <a:pt x="1049" y="11642"/>
                    </a:cubicBezTo>
                    <a:cubicBezTo>
                      <a:pt x="1013" y="11523"/>
                      <a:pt x="953" y="11415"/>
                      <a:pt x="870" y="11332"/>
                    </a:cubicBezTo>
                    <a:cubicBezTo>
                      <a:pt x="846" y="11308"/>
                      <a:pt x="799" y="11332"/>
                      <a:pt x="810" y="11284"/>
                    </a:cubicBezTo>
                    <a:cubicBezTo>
                      <a:pt x="822" y="11249"/>
                      <a:pt x="870" y="11213"/>
                      <a:pt x="882" y="11165"/>
                    </a:cubicBezTo>
                    <a:cubicBezTo>
                      <a:pt x="894" y="11058"/>
                      <a:pt x="858" y="10939"/>
                      <a:pt x="787" y="10868"/>
                    </a:cubicBezTo>
                    <a:cubicBezTo>
                      <a:pt x="775" y="10856"/>
                      <a:pt x="703" y="10844"/>
                      <a:pt x="703" y="10832"/>
                    </a:cubicBezTo>
                    <a:cubicBezTo>
                      <a:pt x="703" y="10784"/>
                      <a:pt x="810" y="10796"/>
                      <a:pt x="787" y="10737"/>
                    </a:cubicBezTo>
                    <a:lnTo>
                      <a:pt x="787" y="10737"/>
                    </a:lnTo>
                    <a:cubicBezTo>
                      <a:pt x="787" y="10737"/>
                      <a:pt x="773" y="10739"/>
                      <a:pt x="757" y="10739"/>
                    </a:cubicBezTo>
                    <a:cubicBezTo>
                      <a:pt x="731" y="10739"/>
                      <a:pt x="699" y="10734"/>
                      <a:pt x="691" y="10713"/>
                    </a:cubicBezTo>
                    <a:cubicBezTo>
                      <a:pt x="672" y="10673"/>
                      <a:pt x="668" y="10650"/>
                      <a:pt x="641" y="10650"/>
                    </a:cubicBezTo>
                    <a:cubicBezTo>
                      <a:pt x="635" y="10650"/>
                      <a:pt x="628" y="10651"/>
                      <a:pt x="620" y="10653"/>
                    </a:cubicBezTo>
                    <a:cubicBezTo>
                      <a:pt x="600" y="10656"/>
                      <a:pt x="585" y="10658"/>
                      <a:pt x="573" y="10658"/>
                    </a:cubicBezTo>
                    <a:cubicBezTo>
                      <a:pt x="533" y="10658"/>
                      <a:pt x="520" y="10642"/>
                      <a:pt x="465" y="10606"/>
                    </a:cubicBezTo>
                    <a:cubicBezTo>
                      <a:pt x="476" y="10585"/>
                      <a:pt x="581" y="10507"/>
                      <a:pt x="604" y="10507"/>
                    </a:cubicBezTo>
                    <a:cubicBezTo>
                      <a:pt x="606" y="10507"/>
                      <a:pt x="608" y="10508"/>
                      <a:pt x="608" y="10511"/>
                    </a:cubicBezTo>
                    <a:cubicBezTo>
                      <a:pt x="608" y="10534"/>
                      <a:pt x="584" y="10582"/>
                      <a:pt x="632" y="10594"/>
                    </a:cubicBezTo>
                    <a:cubicBezTo>
                      <a:pt x="646" y="10601"/>
                      <a:pt x="655" y="10604"/>
                      <a:pt x="660" y="10604"/>
                    </a:cubicBezTo>
                    <a:cubicBezTo>
                      <a:pt x="674" y="10604"/>
                      <a:pt x="668" y="10587"/>
                      <a:pt x="668" y="10570"/>
                    </a:cubicBezTo>
                    <a:cubicBezTo>
                      <a:pt x="668" y="10546"/>
                      <a:pt x="572" y="10439"/>
                      <a:pt x="632" y="10380"/>
                    </a:cubicBezTo>
                    <a:cubicBezTo>
                      <a:pt x="691" y="10332"/>
                      <a:pt x="549" y="10165"/>
                      <a:pt x="537" y="10082"/>
                    </a:cubicBezTo>
                    <a:cubicBezTo>
                      <a:pt x="453" y="10106"/>
                      <a:pt x="477" y="10141"/>
                      <a:pt x="406" y="10153"/>
                    </a:cubicBezTo>
                    <a:cubicBezTo>
                      <a:pt x="394" y="10106"/>
                      <a:pt x="465" y="10046"/>
                      <a:pt x="453" y="10034"/>
                    </a:cubicBezTo>
                    <a:cubicBezTo>
                      <a:pt x="441" y="10010"/>
                      <a:pt x="346" y="9975"/>
                      <a:pt x="310" y="9951"/>
                    </a:cubicBezTo>
                    <a:cubicBezTo>
                      <a:pt x="345" y="9928"/>
                      <a:pt x="588" y="9652"/>
                      <a:pt x="469" y="9652"/>
                    </a:cubicBezTo>
                    <a:cubicBezTo>
                      <a:pt x="465" y="9652"/>
                      <a:pt x="459" y="9652"/>
                      <a:pt x="453" y="9653"/>
                    </a:cubicBezTo>
                    <a:cubicBezTo>
                      <a:pt x="453" y="9689"/>
                      <a:pt x="477" y="9689"/>
                      <a:pt x="477" y="9701"/>
                    </a:cubicBezTo>
                    <a:cubicBezTo>
                      <a:pt x="481" y="9705"/>
                      <a:pt x="472" y="9706"/>
                      <a:pt x="457" y="9706"/>
                    </a:cubicBezTo>
                    <a:cubicBezTo>
                      <a:pt x="428" y="9706"/>
                      <a:pt x="378" y="9701"/>
                      <a:pt x="370" y="9701"/>
                    </a:cubicBezTo>
                    <a:cubicBezTo>
                      <a:pt x="346" y="9689"/>
                      <a:pt x="322" y="9653"/>
                      <a:pt x="334" y="9618"/>
                    </a:cubicBezTo>
                    <a:cubicBezTo>
                      <a:pt x="334" y="9546"/>
                      <a:pt x="465" y="9606"/>
                      <a:pt x="477" y="9522"/>
                    </a:cubicBezTo>
                    <a:cubicBezTo>
                      <a:pt x="489" y="9475"/>
                      <a:pt x="477" y="9427"/>
                      <a:pt x="465" y="9379"/>
                    </a:cubicBezTo>
                    <a:cubicBezTo>
                      <a:pt x="441" y="9332"/>
                      <a:pt x="382" y="9379"/>
                      <a:pt x="358" y="9308"/>
                    </a:cubicBezTo>
                    <a:cubicBezTo>
                      <a:pt x="346" y="9237"/>
                      <a:pt x="346" y="9237"/>
                      <a:pt x="394" y="9237"/>
                    </a:cubicBezTo>
                    <a:cubicBezTo>
                      <a:pt x="413" y="9237"/>
                      <a:pt x="439" y="9252"/>
                      <a:pt x="455" y="9252"/>
                    </a:cubicBezTo>
                    <a:cubicBezTo>
                      <a:pt x="459" y="9252"/>
                      <a:pt x="463" y="9251"/>
                      <a:pt x="465" y="9248"/>
                    </a:cubicBezTo>
                    <a:cubicBezTo>
                      <a:pt x="489" y="9248"/>
                      <a:pt x="251" y="9070"/>
                      <a:pt x="322" y="9034"/>
                    </a:cubicBezTo>
                    <a:cubicBezTo>
                      <a:pt x="394" y="8987"/>
                      <a:pt x="429" y="9010"/>
                      <a:pt x="441" y="8939"/>
                    </a:cubicBezTo>
                    <a:cubicBezTo>
                      <a:pt x="430" y="8892"/>
                      <a:pt x="429" y="8856"/>
                      <a:pt x="406" y="8821"/>
                    </a:cubicBezTo>
                    <a:lnTo>
                      <a:pt x="406" y="8821"/>
                    </a:lnTo>
                    <a:cubicBezTo>
                      <a:pt x="412" y="8834"/>
                      <a:pt x="328" y="8945"/>
                      <a:pt x="304" y="8945"/>
                    </a:cubicBezTo>
                    <a:cubicBezTo>
                      <a:pt x="299" y="8945"/>
                      <a:pt x="296" y="8940"/>
                      <a:pt x="299" y="8927"/>
                    </a:cubicBezTo>
                    <a:cubicBezTo>
                      <a:pt x="310" y="8867"/>
                      <a:pt x="310" y="8808"/>
                      <a:pt x="322" y="8748"/>
                    </a:cubicBezTo>
                    <a:lnTo>
                      <a:pt x="322" y="8653"/>
                    </a:lnTo>
                    <a:cubicBezTo>
                      <a:pt x="322" y="8641"/>
                      <a:pt x="322" y="8629"/>
                      <a:pt x="299" y="8629"/>
                    </a:cubicBezTo>
                    <a:cubicBezTo>
                      <a:pt x="296" y="8623"/>
                      <a:pt x="301" y="8621"/>
                      <a:pt x="310" y="8621"/>
                    </a:cubicBezTo>
                    <a:cubicBezTo>
                      <a:pt x="339" y="8621"/>
                      <a:pt x="409" y="8641"/>
                      <a:pt x="418" y="8641"/>
                    </a:cubicBezTo>
                    <a:cubicBezTo>
                      <a:pt x="465" y="8629"/>
                      <a:pt x="406" y="8570"/>
                      <a:pt x="394" y="8558"/>
                    </a:cubicBezTo>
                    <a:cubicBezTo>
                      <a:pt x="370" y="8558"/>
                      <a:pt x="310" y="8522"/>
                      <a:pt x="334" y="8486"/>
                    </a:cubicBezTo>
                    <a:cubicBezTo>
                      <a:pt x="346" y="8469"/>
                      <a:pt x="364" y="8466"/>
                      <a:pt x="382" y="8466"/>
                    </a:cubicBezTo>
                    <a:cubicBezTo>
                      <a:pt x="391" y="8466"/>
                      <a:pt x="400" y="8466"/>
                      <a:pt x="408" y="8466"/>
                    </a:cubicBezTo>
                    <a:cubicBezTo>
                      <a:pt x="416" y="8466"/>
                      <a:pt x="424" y="8466"/>
                      <a:pt x="429" y="8463"/>
                    </a:cubicBezTo>
                    <a:lnTo>
                      <a:pt x="429" y="8463"/>
                    </a:lnTo>
                    <a:cubicBezTo>
                      <a:pt x="428" y="8463"/>
                      <a:pt x="426" y="8463"/>
                      <a:pt x="424" y="8463"/>
                    </a:cubicBezTo>
                    <a:cubicBezTo>
                      <a:pt x="386" y="8463"/>
                      <a:pt x="310" y="8354"/>
                      <a:pt x="299" y="8320"/>
                    </a:cubicBezTo>
                    <a:cubicBezTo>
                      <a:pt x="287" y="8284"/>
                      <a:pt x="287" y="8248"/>
                      <a:pt x="299" y="8213"/>
                    </a:cubicBezTo>
                    <a:cubicBezTo>
                      <a:pt x="310" y="8189"/>
                      <a:pt x="346" y="8201"/>
                      <a:pt x="358" y="8177"/>
                    </a:cubicBezTo>
                    <a:cubicBezTo>
                      <a:pt x="370" y="8141"/>
                      <a:pt x="394" y="8034"/>
                      <a:pt x="346" y="8022"/>
                    </a:cubicBezTo>
                    <a:cubicBezTo>
                      <a:pt x="299" y="8022"/>
                      <a:pt x="275" y="8010"/>
                      <a:pt x="275" y="7963"/>
                    </a:cubicBezTo>
                    <a:cubicBezTo>
                      <a:pt x="275" y="7963"/>
                      <a:pt x="275" y="7903"/>
                      <a:pt x="287" y="7903"/>
                    </a:cubicBezTo>
                    <a:cubicBezTo>
                      <a:pt x="296" y="7903"/>
                      <a:pt x="361" y="7974"/>
                      <a:pt x="407" y="7974"/>
                    </a:cubicBezTo>
                    <a:cubicBezTo>
                      <a:pt x="421" y="7974"/>
                      <a:pt x="433" y="7967"/>
                      <a:pt x="441" y="7951"/>
                    </a:cubicBezTo>
                    <a:cubicBezTo>
                      <a:pt x="465" y="7867"/>
                      <a:pt x="358" y="7855"/>
                      <a:pt x="406" y="7796"/>
                    </a:cubicBezTo>
                    <a:cubicBezTo>
                      <a:pt x="453" y="7724"/>
                      <a:pt x="406" y="7665"/>
                      <a:pt x="370" y="7605"/>
                    </a:cubicBezTo>
                    <a:cubicBezTo>
                      <a:pt x="346" y="7546"/>
                      <a:pt x="358" y="7570"/>
                      <a:pt x="370" y="7546"/>
                    </a:cubicBezTo>
                    <a:cubicBezTo>
                      <a:pt x="382" y="7522"/>
                      <a:pt x="358" y="7486"/>
                      <a:pt x="358" y="7463"/>
                    </a:cubicBezTo>
                    <a:cubicBezTo>
                      <a:pt x="310" y="7439"/>
                      <a:pt x="263" y="7343"/>
                      <a:pt x="346" y="7332"/>
                    </a:cubicBezTo>
                    <a:cubicBezTo>
                      <a:pt x="370" y="7332"/>
                      <a:pt x="549" y="7320"/>
                      <a:pt x="465" y="7260"/>
                    </a:cubicBezTo>
                    <a:cubicBezTo>
                      <a:pt x="418" y="7236"/>
                      <a:pt x="394" y="7236"/>
                      <a:pt x="406" y="7177"/>
                    </a:cubicBezTo>
                    <a:cubicBezTo>
                      <a:pt x="410" y="7168"/>
                      <a:pt x="419" y="7166"/>
                      <a:pt x="430" y="7166"/>
                    </a:cubicBezTo>
                    <a:cubicBezTo>
                      <a:pt x="443" y="7166"/>
                      <a:pt x="457" y="7168"/>
                      <a:pt x="470" y="7168"/>
                    </a:cubicBezTo>
                    <a:cubicBezTo>
                      <a:pt x="477" y="7168"/>
                      <a:pt x="484" y="7168"/>
                      <a:pt x="489" y="7165"/>
                    </a:cubicBezTo>
                    <a:cubicBezTo>
                      <a:pt x="501" y="7153"/>
                      <a:pt x="513" y="7117"/>
                      <a:pt x="513" y="7093"/>
                    </a:cubicBezTo>
                    <a:lnTo>
                      <a:pt x="418" y="7082"/>
                    </a:lnTo>
                    <a:cubicBezTo>
                      <a:pt x="406" y="7093"/>
                      <a:pt x="382" y="7129"/>
                      <a:pt x="358" y="7129"/>
                    </a:cubicBezTo>
                    <a:cubicBezTo>
                      <a:pt x="356" y="7130"/>
                      <a:pt x="354" y="7130"/>
                      <a:pt x="353" y="7130"/>
                    </a:cubicBezTo>
                    <a:cubicBezTo>
                      <a:pt x="324" y="7130"/>
                      <a:pt x="334" y="7033"/>
                      <a:pt x="334" y="7022"/>
                    </a:cubicBezTo>
                    <a:cubicBezTo>
                      <a:pt x="346" y="6951"/>
                      <a:pt x="394" y="6998"/>
                      <a:pt x="441" y="6939"/>
                    </a:cubicBezTo>
                    <a:cubicBezTo>
                      <a:pt x="441" y="6927"/>
                      <a:pt x="513" y="6843"/>
                      <a:pt x="501" y="6832"/>
                    </a:cubicBezTo>
                    <a:cubicBezTo>
                      <a:pt x="489" y="6820"/>
                      <a:pt x="429" y="6832"/>
                      <a:pt x="429" y="6760"/>
                    </a:cubicBezTo>
                    <a:cubicBezTo>
                      <a:pt x="429" y="6736"/>
                      <a:pt x="453" y="6701"/>
                      <a:pt x="429" y="6677"/>
                    </a:cubicBezTo>
                    <a:cubicBezTo>
                      <a:pt x="370" y="6629"/>
                      <a:pt x="453" y="6451"/>
                      <a:pt x="477" y="6391"/>
                    </a:cubicBezTo>
                    <a:cubicBezTo>
                      <a:pt x="485" y="6359"/>
                      <a:pt x="498" y="6354"/>
                      <a:pt x="517" y="6354"/>
                    </a:cubicBezTo>
                    <a:cubicBezTo>
                      <a:pt x="526" y="6354"/>
                      <a:pt x="537" y="6355"/>
                      <a:pt x="549" y="6355"/>
                    </a:cubicBezTo>
                    <a:cubicBezTo>
                      <a:pt x="596" y="6343"/>
                      <a:pt x="608" y="6260"/>
                      <a:pt x="608" y="6236"/>
                    </a:cubicBezTo>
                    <a:cubicBezTo>
                      <a:pt x="644" y="6200"/>
                      <a:pt x="680" y="6141"/>
                      <a:pt x="620" y="6105"/>
                    </a:cubicBezTo>
                    <a:cubicBezTo>
                      <a:pt x="572" y="6070"/>
                      <a:pt x="608" y="6058"/>
                      <a:pt x="620" y="6022"/>
                    </a:cubicBezTo>
                    <a:cubicBezTo>
                      <a:pt x="632" y="5986"/>
                      <a:pt x="596" y="5986"/>
                      <a:pt x="596" y="5950"/>
                    </a:cubicBezTo>
                    <a:cubicBezTo>
                      <a:pt x="596" y="5903"/>
                      <a:pt x="632" y="5879"/>
                      <a:pt x="656" y="5831"/>
                    </a:cubicBezTo>
                    <a:cubicBezTo>
                      <a:pt x="678" y="5788"/>
                      <a:pt x="569" y="5613"/>
                      <a:pt x="505" y="56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3" name="Google Shape;3123;p43"/>
            <p:cNvGrpSpPr/>
            <p:nvPr/>
          </p:nvGrpSpPr>
          <p:grpSpPr>
            <a:xfrm>
              <a:off x="553580" y="1644599"/>
              <a:ext cx="249324" cy="232057"/>
              <a:chOff x="-21322300" y="4077125"/>
              <a:chExt cx="307200" cy="285925"/>
            </a:xfrm>
          </p:grpSpPr>
          <p:sp>
            <p:nvSpPr>
              <p:cNvPr id="3124" name="Google Shape;3124;p43"/>
              <p:cNvSpPr/>
              <p:nvPr/>
            </p:nvSpPr>
            <p:spPr>
              <a:xfrm>
                <a:off x="-21177375" y="4077125"/>
                <a:ext cx="173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12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4"/>
                    </a:lnTo>
                    <a:cubicBezTo>
                      <a:pt x="0" y="1953"/>
                      <a:pt x="158" y="2111"/>
                      <a:pt x="347" y="2111"/>
                    </a:cubicBezTo>
                    <a:cubicBezTo>
                      <a:pt x="536" y="2111"/>
                      <a:pt x="693" y="1953"/>
                      <a:pt x="693" y="176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3"/>
              <p:cNvSpPr/>
              <p:nvPr/>
            </p:nvSpPr>
            <p:spPr>
              <a:xfrm>
                <a:off x="-21279775" y="4117475"/>
                <a:ext cx="465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781" extrusionOk="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6"/>
                      <a:pt x="158" y="623"/>
                    </a:cubicBezTo>
                    <a:lnTo>
                      <a:pt x="1166" y="1663"/>
                    </a:lnTo>
                    <a:cubicBezTo>
                      <a:pt x="1261" y="1741"/>
                      <a:pt x="1355" y="1781"/>
                      <a:pt x="1446" y="1781"/>
                    </a:cubicBezTo>
                    <a:cubicBezTo>
                      <a:pt x="1536" y="1781"/>
                      <a:pt x="1623" y="1741"/>
                      <a:pt x="1702" y="1663"/>
                    </a:cubicBezTo>
                    <a:cubicBezTo>
                      <a:pt x="1859" y="1505"/>
                      <a:pt x="1859" y="1285"/>
                      <a:pt x="1702" y="1127"/>
                    </a:cubicBezTo>
                    <a:lnTo>
                      <a:pt x="662" y="119"/>
                    </a:lnTo>
                    <a:cubicBezTo>
                      <a:pt x="583" y="40"/>
                      <a:pt x="497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3"/>
              <p:cNvSpPr/>
              <p:nvPr/>
            </p:nvSpPr>
            <p:spPr>
              <a:xfrm>
                <a:off x="-21103350" y="4117475"/>
                <a:ext cx="4570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781" extrusionOk="0">
                    <a:moveTo>
                      <a:pt x="1418" y="1"/>
                    </a:moveTo>
                    <a:cubicBezTo>
                      <a:pt x="1332" y="1"/>
                      <a:pt x="1245" y="40"/>
                      <a:pt x="1166" y="119"/>
                    </a:cubicBezTo>
                    <a:lnTo>
                      <a:pt x="158" y="1127"/>
                    </a:lnTo>
                    <a:cubicBezTo>
                      <a:pt x="1" y="1285"/>
                      <a:pt x="1" y="1474"/>
                      <a:pt x="158" y="1663"/>
                    </a:cubicBezTo>
                    <a:cubicBezTo>
                      <a:pt x="237" y="1741"/>
                      <a:pt x="331" y="1781"/>
                      <a:pt x="422" y="1781"/>
                    </a:cubicBezTo>
                    <a:cubicBezTo>
                      <a:pt x="513" y="1781"/>
                      <a:pt x="599" y="1741"/>
                      <a:pt x="662" y="1663"/>
                    </a:cubicBezTo>
                    <a:lnTo>
                      <a:pt x="1670" y="623"/>
                    </a:lnTo>
                    <a:cubicBezTo>
                      <a:pt x="1828" y="466"/>
                      <a:pt x="1828" y="276"/>
                      <a:pt x="1670" y="119"/>
                    </a:cubicBezTo>
                    <a:cubicBezTo>
                      <a:pt x="1592" y="40"/>
                      <a:pt x="1505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3"/>
              <p:cNvSpPr/>
              <p:nvPr/>
            </p:nvSpPr>
            <p:spPr>
              <a:xfrm>
                <a:off x="-21137225" y="4103750"/>
                <a:ext cx="276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99" extrusionOk="0">
                    <a:moveTo>
                      <a:pt x="670" y="1"/>
                    </a:moveTo>
                    <a:cubicBezTo>
                      <a:pt x="536" y="1"/>
                      <a:pt x="417" y="89"/>
                      <a:pt x="347" y="227"/>
                    </a:cubicBezTo>
                    <a:lnTo>
                      <a:pt x="95" y="888"/>
                    </a:lnTo>
                    <a:cubicBezTo>
                      <a:pt x="1" y="1109"/>
                      <a:pt x="127" y="1298"/>
                      <a:pt x="284" y="1361"/>
                    </a:cubicBezTo>
                    <a:cubicBezTo>
                      <a:pt x="335" y="1386"/>
                      <a:pt x="386" y="1398"/>
                      <a:pt x="435" y="1398"/>
                    </a:cubicBezTo>
                    <a:cubicBezTo>
                      <a:pt x="568" y="1398"/>
                      <a:pt x="688" y="1310"/>
                      <a:pt x="757" y="1172"/>
                    </a:cubicBezTo>
                    <a:lnTo>
                      <a:pt x="1041" y="510"/>
                    </a:lnTo>
                    <a:cubicBezTo>
                      <a:pt x="1104" y="321"/>
                      <a:pt x="1041" y="101"/>
                      <a:pt x="820" y="38"/>
                    </a:cubicBezTo>
                    <a:cubicBezTo>
                      <a:pt x="769" y="13"/>
                      <a:pt x="719" y="1"/>
                      <a:pt x="6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3"/>
              <p:cNvSpPr/>
              <p:nvPr/>
            </p:nvSpPr>
            <p:spPr>
              <a:xfrm>
                <a:off x="-21227800" y="4103750"/>
                <a:ext cx="276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99" extrusionOk="0">
                    <a:moveTo>
                      <a:pt x="434" y="1"/>
                    </a:moveTo>
                    <a:cubicBezTo>
                      <a:pt x="386" y="1"/>
                      <a:pt x="335" y="13"/>
                      <a:pt x="284" y="38"/>
                    </a:cubicBezTo>
                    <a:cubicBezTo>
                      <a:pt x="95" y="101"/>
                      <a:pt x="1" y="321"/>
                      <a:pt x="95" y="510"/>
                    </a:cubicBezTo>
                    <a:lnTo>
                      <a:pt x="347" y="1172"/>
                    </a:lnTo>
                    <a:cubicBezTo>
                      <a:pt x="417" y="1310"/>
                      <a:pt x="536" y="1398"/>
                      <a:pt x="670" y="1398"/>
                    </a:cubicBezTo>
                    <a:cubicBezTo>
                      <a:pt x="719" y="1398"/>
                      <a:pt x="769" y="1386"/>
                      <a:pt x="820" y="1361"/>
                    </a:cubicBezTo>
                    <a:cubicBezTo>
                      <a:pt x="1040" y="1298"/>
                      <a:pt x="1103" y="1109"/>
                      <a:pt x="1040" y="888"/>
                    </a:cubicBezTo>
                    <a:lnTo>
                      <a:pt x="757" y="227"/>
                    </a:lnTo>
                    <a:cubicBezTo>
                      <a:pt x="688" y="89"/>
                      <a:pt x="568" y="1"/>
                      <a:pt x="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3"/>
              <p:cNvSpPr/>
              <p:nvPr/>
            </p:nvSpPr>
            <p:spPr>
              <a:xfrm>
                <a:off x="-21319950" y="4219675"/>
                <a:ext cx="5360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8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3"/>
              <p:cNvSpPr/>
              <p:nvPr/>
            </p:nvSpPr>
            <p:spPr>
              <a:xfrm>
                <a:off x="-21070275" y="4219675"/>
                <a:ext cx="54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47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3"/>
              <p:cNvSpPr/>
              <p:nvPr/>
            </p:nvSpPr>
            <p:spPr>
              <a:xfrm>
                <a:off x="-21078925" y="4171825"/>
                <a:ext cx="370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007" extrusionOk="0">
                    <a:moveTo>
                      <a:pt x="1086" y="1"/>
                    </a:moveTo>
                    <a:cubicBezTo>
                      <a:pt x="1040" y="1"/>
                      <a:pt x="993" y="9"/>
                      <a:pt x="945" y="24"/>
                    </a:cubicBezTo>
                    <a:lnTo>
                      <a:pt x="284" y="308"/>
                    </a:lnTo>
                    <a:cubicBezTo>
                      <a:pt x="63" y="371"/>
                      <a:pt x="0" y="623"/>
                      <a:pt x="63" y="780"/>
                    </a:cubicBezTo>
                    <a:cubicBezTo>
                      <a:pt x="132" y="919"/>
                      <a:pt x="252" y="1006"/>
                      <a:pt x="386" y="1006"/>
                    </a:cubicBezTo>
                    <a:cubicBezTo>
                      <a:pt x="435" y="1006"/>
                      <a:pt x="485" y="995"/>
                      <a:pt x="536" y="969"/>
                    </a:cubicBezTo>
                    <a:lnTo>
                      <a:pt x="1229" y="686"/>
                    </a:lnTo>
                    <a:cubicBezTo>
                      <a:pt x="1418" y="623"/>
                      <a:pt x="1481" y="434"/>
                      <a:pt x="1418" y="213"/>
                    </a:cubicBezTo>
                    <a:cubicBezTo>
                      <a:pt x="1347" y="72"/>
                      <a:pt x="1223" y="1"/>
                      <a:pt x="10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3"/>
              <p:cNvSpPr/>
              <p:nvPr/>
            </p:nvSpPr>
            <p:spPr>
              <a:xfrm>
                <a:off x="-21294750" y="4172625"/>
                <a:ext cx="378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006" extrusionOk="0">
                    <a:moveTo>
                      <a:pt x="414" y="1"/>
                    </a:moveTo>
                    <a:cubicBezTo>
                      <a:pt x="263" y="1"/>
                      <a:pt x="143" y="77"/>
                      <a:pt x="95" y="244"/>
                    </a:cubicBezTo>
                    <a:cubicBezTo>
                      <a:pt x="1" y="402"/>
                      <a:pt x="127" y="622"/>
                      <a:pt x="284" y="717"/>
                    </a:cubicBezTo>
                    <a:lnTo>
                      <a:pt x="946" y="969"/>
                    </a:lnTo>
                    <a:cubicBezTo>
                      <a:pt x="997" y="994"/>
                      <a:pt x="1050" y="1006"/>
                      <a:pt x="1101" y="1006"/>
                    </a:cubicBezTo>
                    <a:cubicBezTo>
                      <a:pt x="1242" y="1006"/>
                      <a:pt x="1372" y="918"/>
                      <a:pt x="1419" y="780"/>
                    </a:cubicBezTo>
                    <a:cubicBezTo>
                      <a:pt x="1513" y="591"/>
                      <a:pt x="1419" y="402"/>
                      <a:pt x="1230" y="307"/>
                    </a:cubicBezTo>
                    <a:lnTo>
                      <a:pt x="568" y="24"/>
                    </a:lnTo>
                    <a:cubicBezTo>
                      <a:pt x="514" y="8"/>
                      <a:pt x="463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3"/>
              <p:cNvSpPr/>
              <p:nvPr/>
            </p:nvSpPr>
            <p:spPr>
              <a:xfrm>
                <a:off x="-21321525" y="4328375"/>
                <a:ext cx="3064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1387" extrusionOk="0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630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103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103"/>
                      <a:pt x="11563" y="1166"/>
                      <a:pt x="11721" y="1260"/>
                    </a:cubicBezTo>
                    <a:cubicBezTo>
                      <a:pt x="11766" y="1276"/>
                      <a:pt x="11812" y="1284"/>
                      <a:pt x="11857" y="1284"/>
                    </a:cubicBezTo>
                    <a:cubicBezTo>
                      <a:pt x="11996" y="1284"/>
                      <a:pt x="12122" y="1207"/>
                      <a:pt x="12193" y="1040"/>
                    </a:cubicBezTo>
                    <a:cubicBezTo>
                      <a:pt x="12256" y="819"/>
                      <a:pt x="12193" y="567"/>
                      <a:pt x="11973" y="536"/>
                    </a:cubicBezTo>
                    <a:cubicBezTo>
                      <a:pt x="11878" y="504"/>
                      <a:pt x="11784" y="473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2" y="552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3"/>
              <p:cNvSpPr/>
              <p:nvPr/>
            </p:nvSpPr>
            <p:spPr>
              <a:xfrm>
                <a:off x="-21321525" y="4292150"/>
                <a:ext cx="3064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1387" extrusionOk="0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599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071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63" y="1166"/>
                      <a:pt x="11721" y="1229"/>
                    </a:cubicBezTo>
                    <a:cubicBezTo>
                      <a:pt x="11771" y="1254"/>
                      <a:pt x="11822" y="1266"/>
                      <a:pt x="11871" y="1266"/>
                    </a:cubicBezTo>
                    <a:cubicBezTo>
                      <a:pt x="12004" y="1266"/>
                      <a:pt x="12124" y="1178"/>
                      <a:pt x="12193" y="1040"/>
                    </a:cubicBezTo>
                    <a:cubicBezTo>
                      <a:pt x="12256" y="819"/>
                      <a:pt x="12193" y="599"/>
                      <a:pt x="11973" y="536"/>
                    </a:cubicBezTo>
                    <a:cubicBezTo>
                      <a:pt x="11878" y="504"/>
                      <a:pt x="11784" y="441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1"/>
                      <a:pt x="8546" y="638"/>
                      <a:pt x="8239" y="638"/>
                    </a:cubicBezTo>
                    <a:cubicBezTo>
                      <a:pt x="7932" y="638"/>
                      <a:pt x="7625" y="551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1"/>
                      <a:pt x="4293" y="638"/>
                      <a:pt x="3986" y="638"/>
                    </a:cubicBezTo>
                    <a:cubicBezTo>
                      <a:pt x="3679" y="638"/>
                      <a:pt x="3372" y="551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3"/>
              <p:cNvSpPr/>
              <p:nvPr/>
            </p:nvSpPr>
            <p:spPr>
              <a:xfrm>
                <a:off x="-21322300" y="4148000"/>
                <a:ext cx="3072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5735" extrusionOk="0">
                    <a:moveTo>
                      <a:pt x="6175" y="1"/>
                    </a:moveTo>
                    <a:cubicBezTo>
                      <a:pt x="4411" y="1"/>
                      <a:pt x="2962" y="1450"/>
                      <a:pt x="2962" y="3214"/>
                    </a:cubicBezTo>
                    <a:cubicBezTo>
                      <a:pt x="2962" y="3813"/>
                      <a:pt x="3151" y="4380"/>
                      <a:pt x="3434" y="4884"/>
                    </a:cubicBezTo>
                    <a:cubicBezTo>
                      <a:pt x="3308" y="4852"/>
                      <a:pt x="3245" y="4789"/>
                      <a:pt x="3119" y="4726"/>
                    </a:cubicBezTo>
                    <a:cubicBezTo>
                      <a:pt x="2725" y="4474"/>
                      <a:pt x="2284" y="4348"/>
                      <a:pt x="1843" y="4348"/>
                    </a:cubicBezTo>
                    <a:cubicBezTo>
                      <a:pt x="1402" y="4348"/>
                      <a:pt x="961" y="4474"/>
                      <a:pt x="567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0" y="5167"/>
                      <a:pt x="95" y="5356"/>
                    </a:cubicBezTo>
                    <a:cubicBezTo>
                      <a:pt x="141" y="5495"/>
                      <a:pt x="255" y="5583"/>
                      <a:pt x="399" y="5583"/>
                    </a:cubicBezTo>
                    <a:cubicBezTo>
                      <a:pt x="451" y="5583"/>
                      <a:pt x="508" y="5571"/>
                      <a:pt x="567" y="5545"/>
                    </a:cubicBezTo>
                    <a:cubicBezTo>
                      <a:pt x="725" y="5514"/>
                      <a:pt x="882" y="5419"/>
                      <a:pt x="977" y="5356"/>
                    </a:cubicBezTo>
                    <a:cubicBezTo>
                      <a:pt x="1245" y="5183"/>
                      <a:pt x="1552" y="5097"/>
                      <a:pt x="1855" y="5097"/>
                    </a:cubicBezTo>
                    <a:cubicBezTo>
                      <a:pt x="2158" y="5097"/>
                      <a:pt x="2458" y="5183"/>
                      <a:pt x="2710" y="5356"/>
                    </a:cubicBezTo>
                    <a:cubicBezTo>
                      <a:pt x="3103" y="5608"/>
                      <a:pt x="3552" y="5735"/>
                      <a:pt x="3993" y="5735"/>
                    </a:cubicBezTo>
                    <a:cubicBezTo>
                      <a:pt x="4435" y="5735"/>
                      <a:pt x="4868" y="5608"/>
                      <a:pt x="5230" y="5356"/>
                    </a:cubicBezTo>
                    <a:cubicBezTo>
                      <a:pt x="5498" y="5183"/>
                      <a:pt x="5805" y="5097"/>
                      <a:pt x="6108" y="5097"/>
                    </a:cubicBezTo>
                    <a:cubicBezTo>
                      <a:pt x="6411" y="5097"/>
                      <a:pt x="6711" y="5183"/>
                      <a:pt x="6963" y="5356"/>
                    </a:cubicBezTo>
                    <a:cubicBezTo>
                      <a:pt x="7341" y="5608"/>
                      <a:pt x="7790" y="5735"/>
                      <a:pt x="8235" y="5735"/>
                    </a:cubicBezTo>
                    <a:cubicBezTo>
                      <a:pt x="8680" y="5735"/>
                      <a:pt x="9121" y="5608"/>
                      <a:pt x="9483" y="5356"/>
                    </a:cubicBezTo>
                    <a:cubicBezTo>
                      <a:pt x="9751" y="5183"/>
                      <a:pt x="10058" y="5097"/>
                      <a:pt x="10369" y="5097"/>
                    </a:cubicBezTo>
                    <a:cubicBezTo>
                      <a:pt x="10680" y="5097"/>
                      <a:pt x="10995" y="5183"/>
                      <a:pt x="11279" y="5356"/>
                    </a:cubicBezTo>
                    <a:cubicBezTo>
                      <a:pt x="11437" y="5419"/>
                      <a:pt x="11531" y="5514"/>
                      <a:pt x="11689" y="5577"/>
                    </a:cubicBezTo>
                    <a:cubicBezTo>
                      <a:pt x="11748" y="5602"/>
                      <a:pt x="11804" y="5614"/>
                      <a:pt x="11857" y="5614"/>
                    </a:cubicBezTo>
                    <a:cubicBezTo>
                      <a:pt x="12001" y="5614"/>
                      <a:pt x="12115" y="5526"/>
                      <a:pt x="12161" y="5388"/>
                    </a:cubicBezTo>
                    <a:cubicBezTo>
                      <a:pt x="12287" y="5167"/>
                      <a:pt x="12224" y="4947"/>
                      <a:pt x="12004" y="4884"/>
                    </a:cubicBezTo>
                    <a:cubicBezTo>
                      <a:pt x="11909" y="4852"/>
                      <a:pt x="11815" y="4789"/>
                      <a:pt x="11689" y="4726"/>
                    </a:cubicBezTo>
                    <a:cubicBezTo>
                      <a:pt x="11295" y="4474"/>
                      <a:pt x="10854" y="4348"/>
                      <a:pt x="10413" y="4348"/>
                    </a:cubicBezTo>
                    <a:cubicBezTo>
                      <a:pt x="9972" y="4348"/>
                      <a:pt x="9530" y="4474"/>
                      <a:pt x="9137" y="4726"/>
                    </a:cubicBezTo>
                    <a:lnTo>
                      <a:pt x="8916" y="4852"/>
                    </a:lnTo>
                    <a:cubicBezTo>
                      <a:pt x="9168" y="4380"/>
                      <a:pt x="9389" y="3781"/>
                      <a:pt x="9389" y="3214"/>
                    </a:cubicBezTo>
                    <a:cubicBezTo>
                      <a:pt x="9389" y="1450"/>
                      <a:pt x="7971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6" name="Google Shape;3136;p43"/>
          <p:cNvGrpSpPr/>
          <p:nvPr/>
        </p:nvGrpSpPr>
        <p:grpSpPr>
          <a:xfrm>
            <a:off x="457218" y="3742472"/>
            <a:ext cx="442060" cy="432621"/>
            <a:chOff x="457193" y="3802473"/>
            <a:chExt cx="442060" cy="432621"/>
          </a:xfrm>
        </p:grpSpPr>
        <p:grpSp>
          <p:nvGrpSpPr>
            <p:cNvPr id="3137" name="Google Shape;3137;p43"/>
            <p:cNvGrpSpPr/>
            <p:nvPr/>
          </p:nvGrpSpPr>
          <p:grpSpPr>
            <a:xfrm>
              <a:off x="457193" y="3802473"/>
              <a:ext cx="442060" cy="432621"/>
              <a:chOff x="483818" y="3802473"/>
              <a:chExt cx="442060" cy="432621"/>
            </a:xfrm>
          </p:grpSpPr>
          <p:sp>
            <p:nvSpPr>
              <p:cNvPr id="3138" name="Google Shape;3138;p43"/>
              <p:cNvSpPr/>
              <p:nvPr/>
            </p:nvSpPr>
            <p:spPr>
              <a:xfrm>
                <a:off x="507793" y="3818474"/>
                <a:ext cx="401587" cy="40158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5360" extrusionOk="0">
                    <a:moveTo>
                      <a:pt x="7680" y="0"/>
                    </a:moveTo>
                    <a:cubicBezTo>
                      <a:pt x="3441" y="0"/>
                      <a:pt x="0" y="3441"/>
                      <a:pt x="0" y="7680"/>
                    </a:cubicBezTo>
                    <a:cubicBezTo>
                      <a:pt x="0" y="11918"/>
                      <a:pt x="3441" y="15359"/>
                      <a:pt x="7680" y="15359"/>
                    </a:cubicBezTo>
                    <a:cubicBezTo>
                      <a:pt x="11919" y="15359"/>
                      <a:pt x="15360" y="11918"/>
                      <a:pt x="15360" y="7680"/>
                    </a:cubicBezTo>
                    <a:cubicBezTo>
                      <a:pt x="15360" y="3441"/>
                      <a:pt x="11919" y="0"/>
                      <a:pt x="76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43"/>
              <p:cNvSpPr/>
              <p:nvPr/>
            </p:nvSpPr>
            <p:spPr>
              <a:xfrm>
                <a:off x="499688" y="3810291"/>
                <a:ext cx="420281" cy="416124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15916" extrusionOk="0">
                    <a:moveTo>
                      <a:pt x="8252" y="313"/>
                    </a:moveTo>
                    <a:cubicBezTo>
                      <a:pt x="8323" y="313"/>
                      <a:pt x="8335" y="349"/>
                      <a:pt x="8335" y="420"/>
                    </a:cubicBezTo>
                    <a:lnTo>
                      <a:pt x="8288" y="420"/>
                    </a:lnTo>
                    <a:cubicBezTo>
                      <a:pt x="8264" y="385"/>
                      <a:pt x="8252" y="349"/>
                      <a:pt x="8252" y="313"/>
                    </a:cubicBezTo>
                    <a:close/>
                    <a:moveTo>
                      <a:pt x="5228" y="420"/>
                    </a:moveTo>
                    <a:lnTo>
                      <a:pt x="5228" y="420"/>
                    </a:lnTo>
                    <a:cubicBezTo>
                      <a:pt x="5228" y="422"/>
                      <a:pt x="5228" y="423"/>
                      <a:pt x="5229" y="424"/>
                    </a:cubicBezTo>
                    <a:lnTo>
                      <a:pt x="5229" y="424"/>
                    </a:lnTo>
                    <a:cubicBezTo>
                      <a:pt x="5228" y="423"/>
                      <a:pt x="5228" y="422"/>
                      <a:pt x="5228" y="420"/>
                    </a:cubicBezTo>
                    <a:close/>
                    <a:moveTo>
                      <a:pt x="2525" y="2099"/>
                    </a:moveTo>
                    <a:cubicBezTo>
                      <a:pt x="2526" y="2100"/>
                      <a:pt x="2527" y="2101"/>
                      <a:pt x="2528" y="2102"/>
                    </a:cubicBezTo>
                    <a:lnTo>
                      <a:pt x="2528" y="2102"/>
                    </a:lnTo>
                    <a:lnTo>
                      <a:pt x="2525" y="2099"/>
                    </a:lnTo>
                    <a:close/>
                    <a:moveTo>
                      <a:pt x="2280" y="2655"/>
                    </a:moveTo>
                    <a:cubicBezTo>
                      <a:pt x="2314" y="2655"/>
                      <a:pt x="2347" y="2703"/>
                      <a:pt x="2311" y="2730"/>
                    </a:cubicBezTo>
                    <a:cubicBezTo>
                      <a:pt x="2275" y="2730"/>
                      <a:pt x="2215" y="2730"/>
                      <a:pt x="2251" y="2671"/>
                    </a:cubicBezTo>
                    <a:cubicBezTo>
                      <a:pt x="2260" y="2659"/>
                      <a:pt x="2270" y="2655"/>
                      <a:pt x="2280" y="2655"/>
                    </a:cubicBezTo>
                    <a:close/>
                    <a:moveTo>
                      <a:pt x="1758" y="3608"/>
                    </a:moveTo>
                    <a:cubicBezTo>
                      <a:pt x="1760" y="3610"/>
                      <a:pt x="1762" y="3611"/>
                      <a:pt x="1763" y="3611"/>
                    </a:cubicBezTo>
                    <a:cubicBezTo>
                      <a:pt x="1761" y="3610"/>
                      <a:pt x="1760" y="3609"/>
                      <a:pt x="1758" y="3608"/>
                    </a:cubicBezTo>
                    <a:close/>
                    <a:moveTo>
                      <a:pt x="1549" y="3576"/>
                    </a:moveTo>
                    <a:cubicBezTo>
                      <a:pt x="1573" y="3599"/>
                      <a:pt x="1620" y="3635"/>
                      <a:pt x="1596" y="3671"/>
                    </a:cubicBezTo>
                    <a:cubicBezTo>
                      <a:pt x="1603" y="3696"/>
                      <a:pt x="1592" y="3711"/>
                      <a:pt x="1581" y="3711"/>
                    </a:cubicBezTo>
                    <a:cubicBezTo>
                      <a:pt x="1571" y="3711"/>
                      <a:pt x="1561" y="3699"/>
                      <a:pt x="1561" y="3671"/>
                    </a:cubicBezTo>
                    <a:lnTo>
                      <a:pt x="1549" y="3576"/>
                    </a:lnTo>
                    <a:close/>
                    <a:moveTo>
                      <a:pt x="882" y="5052"/>
                    </a:moveTo>
                    <a:cubicBezTo>
                      <a:pt x="918" y="5064"/>
                      <a:pt x="918" y="5076"/>
                      <a:pt x="906" y="5111"/>
                    </a:cubicBezTo>
                    <a:cubicBezTo>
                      <a:pt x="895" y="5142"/>
                      <a:pt x="885" y="5173"/>
                      <a:pt x="852" y="5173"/>
                    </a:cubicBezTo>
                    <a:cubicBezTo>
                      <a:pt x="846" y="5173"/>
                      <a:pt x="841" y="5173"/>
                      <a:pt x="834" y="5171"/>
                    </a:cubicBezTo>
                    <a:lnTo>
                      <a:pt x="882" y="5052"/>
                    </a:lnTo>
                    <a:close/>
                    <a:moveTo>
                      <a:pt x="15167" y="5372"/>
                    </a:moveTo>
                    <a:cubicBezTo>
                      <a:pt x="15171" y="5372"/>
                      <a:pt x="15176" y="5372"/>
                      <a:pt x="15181" y="5373"/>
                    </a:cubicBezTo>
                    <a:cubicBezTo>
                      <a:pt x="15229" y="5385"/>
                      <a:pt x="15229" y="5433"/>
                      <a:pt x="15241" y="5469"/>
                    </a:cubicBezTo>
                    <a:cubicBezTo>
                      <a:pt x="15221" y="5475"/>
                      <a:pt x="15198" y="5485"/>
                      <a:pt x="15177" y="5485"/>
                    </a:cubicBezTo>
                    <a:cubicBezTo>
                      <a:pt x="15160" y="5485"/>
                      <a:pt x="15145" y="5478"/>
                      <a:pt x="15134" y="5457"/>
                    </a:cubicBezTo>
                    <a:cubicBezTo>
                      <a:pt x="15123" y="5424"/>
                      <a:pt x="15122" y="5372"/>
                      <a:pt x="15167" y="5372"/>
                    </a:cubicBezTo>
                    <a:close/>
                    <a:moveTo>
                      <a:pt x="15622" y="5707"/>
                    </a:moveTo>
                    <a:cubicBezTo>
                      <a:pt x="15490" y="5745"/>
                      <a:pt x="15545" y="5794"/>
                      <a:pt x="15589" y="5794"/>
                    </a:cubicBezTo>
                    <a:cubicBezTo>
                      <a:pt x="15613" y="5794"/>
                      <a:pt x="15634" y="5780"/>
                      <a:pt x="15622" y="5742"/>
                    </a:cubicBezTo>
                    <a:cubicBezTo>
                      <a:pt x="15622" y="5731"/>
                      <a:pt x="15622" y="5719"/>
                      <a:pt x="15622" y="5707"/>
                    </a:cubicBezTo>
                    <a:close/>
                    <a:moveTo>
                      <a:pt x="947" y="6033"/>
                    </a:moveTo>
                    <a:cubicBezTo>
                      <a:pt x="934" y="6033"/>
                      <a:pt x="930" y="6041"/>
                      <a:pt x="930" y="6064"/>
                    </a:cubicBezTo>
                    <a:cubicBezTo>
                      <a:pt x="918" y="6064"/>
                      <a:pt x="894" y="6135"/>
                      <a:pt x="930" y="6135"/>
                    </a:cubicBezTo>
                    <a:cubicBezTo>
                      <a:pt x="977" y="6123"/>
                      <a:pt x="965" y="6076"/>
                      <a:pt x="977" y="6040"/>
                    </a:cubicBezTo>
                    <a:cubicBezTo>
                      <a:pt x="964" y="6036"/>
                      <a:pt x="954" y="6033"/>
                      <a:pt x="947" y="6033"/>
                    </a:cubicBezTo>
                    <a:close/>
                    <a:moveTo>
                      <a:pt x="15616" y="6515"/>
                    </a:moveTo>
                    <a:cubicBezTo>
                      <a:pt x="15622" y="6515"/>
                      <a:pt x="15628" y="6515"/>
                      <a:pt x="15634" y="6516"/>
                    </a:cubicBezTo>
                    <a:lnTo>
                      <a:pt x="15634" y="6528"/>
                    </a:lnTo>
                    <a:cubicBezTo>
                      <a:pt x="15670" y="6540"/>
                      <a:pt x="15670" y="6588"/>
                      <a:pt x="15670" y="6624"/>
                    </a:cubicBezTo>
                    <a:cubicBezTo>
                      <a:pt x="15655" y="6624"/>
                      <a:pt x="15637" y="6625"/>
                      <a:pt x="15621" y="6625"/>
                    </a:cubicBezTo>
                    <a:cubicBezTo>
                      <a:pt x="15596" y="6625"/>
                      <a:pt x="15574" y="6621"/>
                      <a:pt x="15574" y="6600"/>
                    </a:cubicBezTo>
                    <a:cubicBezTo>
                      <a:pt x="15564" y="6557"/>
                      <a:pt x="15572" y="6515"/>
                      <a:pt x="15616" y="6515"/>
                    </a:cubicBezTo>
                    <a:close/>
                    <a:moveTo>
                      <a:pt x="120" y="8383"/>
                    </a:moveTo>
                    <a:cubicBezTo>
                      <a:pt x="120" y="8383"/>
                      <a:pt x="120" y="8384"/>
                      <a:pt x="120" y="8386"/>
                    </a:cubicBezTo>
                    <a:cubicBezTo>
                      <a:pt x="120" y="8391"/>
                      <a:pt x="122" y="8396"/>
                      <a:pt x="127" y="8399"/>
                    </a:cubicBezTo>
                    <a:lnTo>
                      <a:pt x="127" y="8399"/>
                    </a:lnTo>
                    <a:cubicBezTo>
                      <a:pt x="124" y="8389"/>
                      <a:pt x="121" y="8383"/>
                      <a:pt x="120" y="8383"/>
                    </a:cubicBezTo>
                    <a:close/>
                    <a:moveTo>
                      <a:pt x="647" y="9797"/>
                    </a:moveTo>
                    <a:cubicBezTo>
                      <a:pt x="619" y="9797"/>
                      <a:pt x="589" y="9815"/>
                      <a:pt x="596" y="9850"/>
                    </a:cubicBezTo>
                    <a:cubicBezTo>
                      <a:pt x="601" y="9872"/>
                      <a:pt x="615" y="9881"/>
                      <a:pt x="631" y="9881"/>
                    </a:cubicBezTo>
                    <a:cubicBezTo>
                      <a:pt x="659" y="9881"/>
                      <a:pt x="691" y="9856"/>
                      <a:pt x="691" y="9826"/>
                    </a:cubicBezTo>
                    <a:cubicBezTo>
                      <a:pt x="686" y="9806"/>
                      <a:pt x="667" y="9797"/>
                      <a:pt x="647" y="9797"/>
                    </a:cubicBezTo>
                    <a:close/>
                    <a:moveTo>
                      <a:pt x="15301" y="9931"/>
                    </a:moveTo>
                    <a:cubicBezTo>
                      <a:pt x="15301" y="9932"/>
                      <a:pt x="15301" y="9933"/>
                      <a:pt x="15300" y="9933"/>
                    </a:cubicBezTo>
                    <a:cubicBezTo>
                      <a:pt x="15301" y="9933"/>
                      <a:pt x="15301" y="9932"/>
                      <a:pt x="15301" y="9931"/>
                    </a:cubicBezTo>
                    <a:close/>
                    <a:moveTo>
                      <a:pt x="15723" y="9979"/>
                    </a:moveTo>
                    <a:cubicBezTo>
                      <a:pt x="15725" y="9980"/>
                      <a:pt x="15727" y="9980"/>
                      <a:pt x="15729" y="9981"/>
                    </a:cubicBezTo>
                    <a:cubicBezTo>
                      <a:pt x="15727" y="9980"/>
                      <a:pt x="15725" y="9980"/>
                      <a:pt x="15723" y="9979"/>
                    </a:cubicBezTo>
                    <a:close/>
                    <a:moveTo>
                      <a:pt x="728" y="10031"/>
                    </a:moveTo>
                    <a:cubicBezTo>
                      <a:pt x="717" y="10031"/>
                      <a:pt x="705" y="10034"/>
                      <a:pt x="691" y="10041"/>
                    </a:cubicBezTo>
                    <a:cubicBezTo>
                      <a:pt x="698" y="10084"/>
                      <a:pt x="713" y="10105"/>
                      <a:pt x="732" y="10105"/>
                    </a:cubicBezTo>
                    <a:cubicBezTo>
                      <a:pt x="748" y="10105"/>
                      <a:pt x="766" y="10090"/>
                      <a:pt x="783" y="10060"/>
                    </a:cubicBezTo>
                    <a:lnTo>
                      <a:pt x="783" y="10060"/>
                    </a:lnTo>
                    <a:cubicBezTo>
                      <a:pt x="784" y="10062"/>
                      <a:pt x="785" y="10063"/>
                      <a:pt x="787" y="10064"/>
                    </a:cubicBezTo>
                    <a:lnTo>
                      <a:pt x="787" y="10053"/>
                    </a:lnTo>
                    <a:cubicBezTo>
                      <a:pt x="785" y="10055"/>
                      <a:pt x="784" y="10058"/>
                      <a:pt x="783" y="10060"/>
                    </a:cubicBezTo>
                    <a:lnTo>
                      <a:pt x="783" y="10060"/>
                    </a:lnTo>
                    <a:cubicBezTo>
                      <a:pt x="767" y="10045"/>
                      <a:pt x="751" y="10031"/>
                      <a:pt x="728" y="10031"/>
                    </a:cubicBezTo>
                    <a:close/>
                    <a:moveTo>
                      <a:pt x="520" y="10432"/>
                    </a:moveTo>
                    <a:cubicBezTo>
                      <a:pt x="518" y="10432"/>
                      <a:pt x="516" y="10433"/>
                      <a:pt x="513" y="10434"/>
                    </a:cubicBezTo>
                    <a:cubicBezTo>
                      <a:pt x="516" y="10434"/>
                      <a:pt x="519" y="10433"/>
                      <a:pt x="523" y="10432"/>
                    </a:cubicBezTo>
                    <a:lnTo>
                      <a:pt x="523" y="10432"/>
                    </a:lnTo>
                    <a:cubicBezTo>
                      <a:pt x="522" y="10432"/>
                      <a:pt x="521" y="10432"/>
                      <a:pt x="520" y="10432"/>
                    </a:cubicBezTo>
                    <a:close/>
                    <a:moveTo>
                      <a:pt x="668" y="10481"/>
                    </a:moveTo>
                    <a:lnTo>
                      <a:pt x="680" y="10529"/>
                    </a:lnTo>
                    <a:lnTo>
                      <a:pt x="656" y="10576"/>
                    </a:lnTo>
                    <a:cubicBezTo>
                      <a:pt x="632" y="10541"/>
                      <a:pt x="608" y="10505"/>
                      <a:pt x="668" y="10481"/>
                    </a:cubicBezTo>
                    <a:close/>
                    <a:moveTo>
                      <a:pt x="15109" y="10952"/>
                    </a:moveTo>
                    <a:cubicBezTo>
                      <a:pt x="15114" y="10954"/>
                      <a:pt x="15118" y="10956"/>
                      <a:pt x="15122" y="10957"/>
                    </a:cubicBezTo>
                    <a:cubicBezTo>
                      <a:pt x="15118" y="10956"/>
                      <a:pt x="15114" y="10954"/>
                      <a:pt x="15109" y="10952"/>
                    </a:cubicBezTo>
                    <a:close/>
                    <a:moveTo>
                      <a:pt x="1894" y="12458"/>
                    </a:moveTo>
                    <a:lnTo>
                      <a:pt x="1894" y="12458"/>
                    </a:lnTo>
                    <a:cubicBezTo>
                      <a:pt x="1883" y="12465"/>
                      <a:pt x="1875" y="12476"/>
                      <a:pt x="1870" y="12488"/>
                    </a:cubicBezTo>
                    <a:lnTo>
                      <a:pt x="1870" y="12488"/>
                    </a:lnTo>
                    <a:cubicBezTo>
                      <a:pt x="1881" y="12477"/>
                      <a:pt x="1890" y="12465"/>
                      <a:pt x="1894" y="12458"/>
                    </a:cubicBezTo>
                    <a:close/>
                    <a:moveTo>
                      <a:pt x="14077" y="12676"/>
                    </a:moveTo>
                    <a:cubicBezTo>
                      <a:pt x="14081" y="12679"/>
                      <a:pt x="14084" y="12682"/>
                      <a:pt x="14086" y="12684"/>
                    </a:cubicBezTo>
                    <a:cubicBezTo>
                      <a:pt x="14083" y="12681"/>
                      <a:pt x="14080" y="12679"/>
                      <a:pt x="14077" y="12676"/>
                    </a:cubicBezTo>
                    <a:close/>
                    <a:moveTo>
                      <a:pt x="2296" y="13324"/>
                    </a:moveTo>
                    <a:cubicBezTo>
                      <a:pt x="2296" y="13326"/>
                      <a:pt x="2296" y="13328"/>
                      <a:pt x="2295" y="13330"/>
                    </a:cubicBezTo>
                    <a:lnTo>
                      <a:pt x="2295" y="13330"/>
                    </a:lnTo>
                    <a:cubicBezTo>
                      <a:pt x="2297" y="13329"/>
                      <a:pt x="2298" y="13328"/>
                      <a:pt x="2299" y="13327"/>
                    </a:cubicBezTo>
                    <a:cubicBezTo>
                      <a:pt x="2298" y="13326"/>
                      <a:pt x="2297" y="13325"/>
                      <a:pt x="2296" y="13324"/>
                    </a:cubicBezTo>
                    <a:close/>
                    <a:moveTo>
                      <a:pt x="7646" y="0"/>
                    </a:moveTo>
                    <a:cubicBezTo>
                      <a:pt x="7641" y="0"/>
                      <a:pt x="7636" y="1"/>
                      <a:pt x="7633" y="4"/>
                    </a:cubicBezTo>
                    <a:cubicBezTo>
                      <a:pt x="7593" y="23"/>
                      <a:pt x="7578" y="84"/>
                      <a:pt x="7561" y="84"/>
                    </a:cubicBezTo>
                    <a:cubicBezTo>
                      <a:pt x="7557" y="84"/>
                      <a:pt x="7554" y="81"/>
                      <a:pt x="7549" y="75"/>
                    </a:cubicBezTo>
                    <a:cubicBezTo>
                      <a:pt x="7526" y="51"/>
                      <a:pt x="7526" y="27"/>
                      <a:pt x="7490" y="27"/>
                    </a:cubicBezTo>
                    <a:cubicBezTo>
                      <a:pt x="7395" y="27"/>
                      <a:pt x="7371" y="158"/>
                      <a:pt x="7288" y="170"/>
                    </a:cubicBezTo>
                    <a:cubicBezTo>
                      <a:pt x="7284" y="171"/>
                      <a:pt x="7280" y="171"/>
                      <a:pt x="7276" y="171"/>
                    </a:cubicBezTo>
                    <a:cubicBezTo>
                      <a:pt x="7233" y="171"/>
                      <a:pt x="7197" y="139"/>
                      <a:pt x="7165" y="109"/>
                    </a:cubicBezTo>
                    <a:lnTo>
                      <a:pt x="7165" y="109"/>
                    </a:lnTo>
                    <a:cubicBezTo>
                      <a:pt x="7179" y="83"/>
                      <a:pt x="7180" y="49"/>
                      <a:pt x="7147" y="49"/>
                    </a:cubicBezTo>
                    <a:cubicBezTo>
                      <a:pt x="7143" y="49"/>
                      <a:pt x="7138" y="50"/>
                      <a:pt x="7133" y="51"/>
                    </a:cubicBezTo>
                    <a:lnTo>
                      <a:pt x="7088" y="51"/>
                    </a:lnTo>
                    <a:cubicBezTo>
                      <a:pt x="7085" y="51"/>
                      <a:pt x="7083" y="51"/>
                      <a:pt x="7080" y="51"/>
                    </a:cubicBezTo>
                    <a:cubicBezTo>
                      <a:pt x="7078" y="51"/>
                      <a:pt x="7076" y="51"/>
                      <a:pt x="7073" y="51"/>
                    </a:cubicBezTo>
                    <a:cubicBezTo>
                      <a:pt x="7049" y="51"/>
                      <a:pt x="7085" y="111"/>
                      <a:pt x="7097" y="111"/>
                    </a:cubicBezTo>
                    <a:cubicBezTo>
                      <a:pt x="7043" y="111"/>
                      <a:pt x="7028" y="62"/>
                      <a:pt x="6990" y="62"/>
                    </a:cubicBezTo>
                    <a:cubicBezTo>
                      <a:pt x="6986" y="62"/>
                      <a:pt x="6982" y="62"/>
                      <a:pt x="6978" y="63"/>
                    </a:cubicBezTo>
                    <a:cubicBezTo>
                      <a:pt x="6918" y="87"/>
                      <a:pt x="6871" y="99"/>
                      <a:pt x="6811" y="123"/>
                    </a:cubicBezTo>
                    <a:cubicBezTo>
                      <a:pt x="6835" y="123"/>
                      <a:pt x="6764" y="123"/>
                      <a:pt x="6740" y="158"/>
                    </a:cubicBezTo>
                    <a:cubicBezTo>
                      <a:pt x="6733" y="172"/>
                      <a:pt x="6718" y="178"/>
                      <a:pt x="6699" y="178"/>
                    </a:cubicBezTo>
                    <a:cubicBezTo>
                      <a:pt x="6686" y="178"/>
                      <a:pt x="6671" y="175"/>
                      <a:pt x="6656" y="170"/>
                    </a:cubicBezTo>
                    <a:cubicBezTo>
                      <a:pt x="6639" y="167"/>
                      <a:pt x="6621" y="166"/>
                      <a:pt x="6603" y="166"/>
                    </a:cubicBezTo>
                    <a:cubicBezTo>
                      <a:pt x="6550" y="166"/>
                      <a:pt x="6499" y="179"/>
                      <a:pt x="6454" y="206"/>
                    </a:cubicBezTo>
                    <a:cubicBezTo>
                      <a:pt x="6433" y="216"/>
                      <a:pt x="6386" y="308"/>
                      <a:pt x="6366" y="308"/>
                    </a:cubicBezTo>
                    <a:cubicBezTo>
                      <a:pt x="6363" y="308"/>
                      <a:pt x="6360" y="306"/>
                      <a:pt x="6359" y="301"/>
                    </a:cubicBezTo>
                    <a:cubicBezTo>
                      <a:pt x="6343" y="245"/>
                      <a:pt x="6332" y="182"/>
                      <a:pt x="6300" y="182"/>
                    </a:cubicBezTo>
                    <a:cubicBezTo>
                      <a:pt x="6286" y="182"/>
                      <a:pt x="6266" y="196"/>
                      <a:pt x="6240" y="230"/>
                    </a:cubicBezTo>
                    <a:cubicBezTo>
                      <a:pt x="6211" y="288"/>
                      <a:pt x="6182" y="392"/>
                      <a:pt x="6115" y="399"/>
                    </a:cubicBezTo>
                    <a:lnTo>
                      <a:pt x="6115" y="399"/>
                    </a:lnTo>
                    <a:cubicBezTo>
                      <a:pt x="6132" y="376"/>
                      <a:pt x="6130" y="320"/>
                      <a:pt x="6121" y="301"/>
                    </a:cubicBezTo>
                    <a:lnTo>
                      <a:pt x="6121" y="301"/>
                    </a:lnTo>
                    <a:cubicBezTo>
                      <a:pt x="6097" y="313"/>
                      <a:pt x="6037" y="325"/>
                      <a:pt x="6049" y="373"/>
                    </a:cubicBezTo>
                    <a:cubicBezTo>
                      <a:pt x="6055" y="379"/>
                      <a:pt x="6064" y="385"/>
                      <a:pt x="6073" y="391"/>
                    </a:cubicBezTo>
                    <a:lnTo>
                      <a:pt x="6073" y="391"/>
                    </a:lnTo>
                    <a:cubicBezTo>
                      <a:pt x="6069" y="389"/>
                      <a:pt x="6065" y="387"/>
                      <a:pt x="6061" y="385"/>
                    </a:cubicBezTo>
                    <a:cubicBezTo>
                      <a:pt x="6014" y="361"/>
                      <a:pt x="5954" y="301"/>
                      <a:pt x="5894" y="301"/>
                    </a:cubicBezTo>
                    <a:cubicBezTo>
                      <a:pt x="5835" y="301"/>
                      <a:pt x="5835" y="349"/>
                      <a:pt x="5799" y="361"/>
                    </a:cubicBezTo>
                    <a:cubicBezTo>
                      <a:pt x="5796" y="362"/>
                      <a:pt x="5792" y="362"/>
                      <a:pt x="5788" y="362"/>
                    </a:cubicBezTo>
                    <a:cubicBezTo>
                      <a:pt x="5748" y="362"/>
                      <a:pt x="5708" y="312"/>
                      <a:pt x="5667" y="312"/>
                    </a:cubicBezTo>
                    <a:cubicBezTo>
                      <a:pt x="5664" y="312"/>
                      <a:pt x="5660" y="312"/>
                      <a:pt x="5656" y="313"/>
                    </a:cubicBezTo>
                    <a:cubicBezTo>
                      <a:pt x="5656" y="313"/>
                      <a:pt x="5656" y="373"/>
                      <a:pt x="5644" y="385"/>
                    </a:cubicBezTo>
                    <a:cubicBezTo>
                      <a:pt x="5633" y="405"/>
                      <a:pt x="5618" y="413"/>
                      <a:pt x="5602" y="413"/>
                    </a:cubicBezTo>
                    <a:cubicBezTo>
                      <a:pt x="5556" y="413"/>
                      <a:pt x="5497" y="348"/>
                      <a:pt x="5461" y="348"/>
                    </a:cubicBezTo>
                    <a:cubicBezTo>
                      <a:pt x="5458" y="348"/>
                      <a:pt x="5456" y="348"/>
                      <a:pt x="5454" y="349"/>
                    </a:cubicBezTo>
                    <a:cubicBezTo>
                      <a:pt x="5475" y="349"/>
                      <a:pt x="5543" y="499"/>
                      <a:pt x="5466" y="499"/>
                    </a:cubicBezTo>
                    <a:cubicBezTo>
                      <a:pt x="5457" y="499"/>
                      <a:pt x="5445" y="497"/>
                      <a:pt x="5430" y="492"/>
                    </a:cubicBezTo>
                    <a:cubicBezTo>
                      <a:pt x="5386" y="477"/>
                      <a:pt x="5374" y="467"/>
                      <a:pt x="5351" y="467"/>
                    </a:cubicBezTo>
                    <a:cubicBezTo>
                      <a:pt x="5337" y="467"/>
                      <a:pt x="5319" y="471"/>
                      <a:pt x="5287" y="480"/>
                    </a:cubicBezTo>
                    <a:cubicBezTo>
                      <a:pt x="5253" y="480"/>
                      <a:pt x="5240" y="469"/>
                      <a:pt x="5229" y="424"/>
                    </a:cubicBezTo>
                    <a:lnTo>
                      <a:pt x="5229" y="424"/>
                    </a:lnTo>
                    <a:cubicBezTo>
                      <a:pt x="5258" y="548"/>
                      <a:pt x="5035" y="529"/>
                      <a:pt x="5071" y="629"/>
                    </a:cubicBezTo>
                    <a:lnTo>
                      <a:pt x="5071" y="629"/>
                    </a:lnTo>
                    <a:cubicBezTo>
                      <a:pt x="5062" y="611"/>
                      <a:pt x="5044" y="604"/>
                      <a:pt x="5022" y="604"/>
                    </a:cubicBezTo>
                    <a:cubicBezTo>
                      <a:pt x="4969" y="604"/>
                      <a:pt x="4895" y="642"/>
                      <a:pt x="4871" y="658"/>
                    </a:cubicBezTo>
                    <a:cubicBezTo>
                      <a:pt x="4847" y="682"/>
                      <a:pt x="4811" y="706"/>
                      <a:pt x="4787" y="730"/>
                    </a:cubicBezTo>
                    <a:cubicBezTo>
                      <a:pt x="4787" y="730"/>
                      <a:pt x="4787" y="804"/>
                      <a:pt x="4787" y="813"/>
                    </a:cubicBezTo>
                    <a:cubicBezTo>
                      <a:pt x="4751" y="789"/>
                      <a:pt x="4728" y="706"/>
                      <a:pt x="4716" y="670"/>
                    </a:cubicBezTo>
                    <a:cubicBezTo>
                      <a:pt x="4692" y="706"/>
                      <a:pt x="4668" y="742"/>
                      <a:pt x="4680" y="801"/>
                    </a:cubicBezTo>
                    <a:cubicBezTo>
                      <a:pt x="4692" y="849"/>
                      <a:pt x="4716" y="920"/>
                      <a:pt x="4656" y="944"/>
                    </a:cubicBezTo>
                    <a:cubicBezTo>
                      <a:pt x="4644" y="920"/>
                      <a:pt x="4609" y="801"/>
                      <a:pt x="4585" y="801"/>
                    </a:cubicBezTo>
                    <a:cubicBezTo>
                      <a:pt x="4583" y="801"/>
                      <a:pt x="4582" y="800"/>
                      <a:pt x="4580" y="800"/>
                    </a:cubicBezTo>
                    <a:cubicBezTo>
                      <a:pt x="4558" y="800"/>
                      <a:pt x="4537" y="874"/>
                      <a:pt x="4537" y="897"/>
                    </a:cubicBezTo>
                    <a:cubicBezTo>
                      <a:pt x="4513" y="909"/>
                      <a:pt x="4478" y="920"/>
                      <a:pt x="4442" y="920"/>
                    </a:cubicBezTo>
                    <a:cubicBezTo>
                      <a:pt x="4421" y="920"/>
                      <a:pt x="4384" y="894"/>
                      <a:pt x="4358" y="894"/>
                    </a:cubicBezTo>
                    <a:cubicBezTo>
                      <a:pt x="4354" y="894"/>
                      <a:pt x="4350" y="895"/>
                      <a:pt x="4347" y="897"/>
                    </a:cubicBezTo>
                    <a:cubicBezTo>
                      <a:pt x="4323" y="909"/>
                      <a:pt x="4347" y="1016"/>
                      <a:pt x="4323" y="1016"/>
                    </a:cubicBezTo>
                    <a:cubicBezTo>
                      <a:pt x="4323" y="1016"/>
                      <a:pt x="4275" y="992"/>
                      <a:pt x="4251" y="992"/>
                    </a:cubicBezTo>
                    <a:cubicBezTo>
                      <a:pt x="4228" y="1004"/>
                      <a:pt x="4204" y="1004"/>
                      <a:pt x="4192" y="1016"/>
                    </a:cubicBezTo>
                    <a:cubicBezTo>
                      <a:pt x="4132" y="1051"/>
                      <a:pt x="4109" y="1099"/>
                      <a:pt x="4061" y="1135"/>
                    </a:cubicBezTo>
                    <a:cubicBezTo>
                      <a:pt x="4042" y="1146"/>
                      <a:pt x="4027" y="1149"/>
                      <a:pt x="4014" y="1149"/>
                    </a:cubicBezTo>
                    <a:cubicBezTo>
                      <a:pt x="3998" y="1149"/>
                      <a:pt x="3986" y="1144"/>
                      <a:pt x="3973" y="1144"/>
                    </a:cubicBezTo>
                    <a:cubicBezTo>
                      <a:pt x="3963" y="1144"/>
                      <a:pt x="3953" y="1147"/>
                      <a:pt x="3942" y="1159"/>
                    </a:cubicBezTo>
                    <a:cubicBezTo>
                      <a:pt x="3930" y="1194"/>
                      <a:pt x="3930" y="1218"/>
                      <a:pt x="3942" y="1242"/>
                    </a:cubicBezTo>
                    <a:cubicBezTo>
                      <a:pt x="3917" y="1193"/>
                      <a:pt x="3898" y="1161"/>
                      <a:pt x="3866" y="1161"/>
                    </a:cubicBezTo>
                    <a:cubicBezTo>
                      <a:pt x="3851" y="1161"/>
                      <a:pt x="3833" y="1167"/>
                      <a:pt x="3811" y="1182"/>
                    </a:cubicBezTo>
                    <a:lnTo>
                      <a:pt x="3835" y="1230"/>
                    </a:lnTo>
                    <a:cubicBezTo>
                      <a:pt x="3787" y="1254"/>
                      <a:pt x="3608" y="1313"/>
                      <a:pt x="3608" y="1373"/>
                    </a:cubicBezTo>
                    <a:cubicBezTo>
                      <a:pt x="3608" y="1373"/>
                      <a:pt x="3692" y="1444"/>
                      <a:pt x="3656" y="1456"/>
                    </a:cubicBezTo>
                    <a:cubicBezTo>
                      <a:pt x="3644" y="1464"/>
                      <a:pt x="3628" y="1467"/>
                      <a:pt x="3611" y="1467"/>
                    </a:cubicBezTo>
                    <a:cubicBezTo>
                      <a:pt x="3575" y="1467"/>
                      <a:pt x="3533" y="1456"/>
                      <a:pt x="3501" y="1456"/>
                    </a:cubicBezTo>
                    <a:cubicBezTo>
                      <a:pt x="3394" y="1480"/>
                      <a:pt x="3299" y="1540"/>
                      <a:pt x="3204" y="1611"/>
                    </a:cubicBezTo>
                    <a:cubicBezTo>
                      <a:pt x="3168" y="1647"/>
                      <a:pt x="3168" y="1706"/>
                      <a:pt x="3120" y="1742"/>
                    </a:cubicBezTo>
                    <a:cubicBezTo>
                      <a:pt x="3050" y="1801"/>
                      <a:pt x="3084" y="1825"/>
                      <a:pt x="3096" y="1906"/>
                    </a:cubicBezTo>
                    <a:lnTo>
                      <a:pt x="3096" y="1906"/>
                    </a:lnTo>
                    <a:cubicBezTo>
                      <a:pt x="3091" y="1887"/>
                      <a:pt x="3030" y="1870"/>
                      <a:pt x="2980" y="1870"/>
                    </a:cubicBezTo>
                    <a:cubicBezTo>
                      <a:pt x="2937" y="1870"/>
                      <a:pt x="2902" y="1883"/>
                      <a:pt x="2918" y="1921"/>
                    </a:cubicBezTo>
                    <a:cubicBezTo>
                      <a:pt x="2942" y="1968"/>
                      <a:pt x="3120" y="1932"/>
                      <a:pt x="3144" y="1992"/>
                    </a:cubicBezTo>
                    <a:lnTo>
                      <a:pt x="2989" y="1992"/>
                    </a:lnTo>
                    <a:cubicBezTo>
                      <a:pt x="2906" y="1992"/>
                      <a:pt x="2846" y="1968"/>
                      <a:pt x="2787" y="1921"/>
                    </a:cubicBezTo>
                    <a:lnTo>
                      <a:pt x="2787" y="1921"/>
                    </a:lnTo>
                    <a:cubicBezTo>
                      <a:pt x="2858" y="2016"/>
                      <a:pt x="2739" y="2052"/>
                      <a:pt x="2739" y="2135"/>
                    </a:cubicBezTo>
                    <a:cubicBezTo>
                      <a:pt x="2714" y="2155"/>
                      <a:pt x="2698" y="2164"/>
                      <a:pt x="2684" y="2164"/>
                    </a:cubicBezTo>
                    <a:cubicBezTo>
                      <a:pt x="2666" y="2164"/>
                      <a:pt x="2653" y="2146"/>
                      <a:pt x="2632" y="2111"/>
                    </a:cubicBezTo>
                    <a:cubicBezTo>
                      <a:pt x="2619" y="2098"/>
                      <a:pt x="2608" y="2094"/>
                      <a:pt x="2598" y="2094"/>
                    </a:cubicBezTo>
                    <a:cubicBezTo>
                      <a:pt x="2579" y="2094"/>
                      <a:pt x="2563" y="2110"/>
                      <a:pt x="2547" y="2110"/>
                    </a:cubicBezTo>
                    <a:cubicBezTo>
                      <a:pt x="2541" y="2110"/>
                      <a:pt x="2535" y="2108"/>
                      <a:pt x="2528" y="2102"/>
                    </a:cubicBezTo>
                    <a:lnTo>
                      <a:pt x="2528" y="2102"/>
                    </a:lnTo>
                    <a:lnTo>
                      <a:pt x="2680" y="2242"/>
                    </a:lnTo>
                    <a:cubicBezTo>
                      <a:pt x="2668" y="2252"/>
                      <a:pt x="2653" y="2255"/>
                      <a:pt x="2636" y="2255"/>
                    </a:cubicBezTo>
                    <a:cubicBezTo>
                      <a:pt x="2577" y="2255"/>
                      <a:pt x="2502" y="2205"/>
                      <a:pt x="2491" y="2205"/>
                    </a:cubicBezTo>
                    <a:cubicBezTo>
                      <a:pt x="2490" y="2205"/>
                      <a:pt x="2489" y="2206"/>
                      <a:pt x="2489" y="2206"/>
                    </a:cubicBezTo>
                    <a:cubicBezTo>
                      <a:pt x="2477" y="2254"/>
                      <a:pt x="2501" y="2385"/>
                      <a:pt x="2418" y="2385"/>
                    </a:cubicBezTo>
                    <a:cubicBezTo>
                      <a:pt x="2335" y="2385"/>
                      <a:pt x="2156" y="2456"/>
                      <a:pt x="2204" y="2563"/>
                    </a:cubicBezTo>
                    <a:cubicBezTo>
                      <a:pt x="2227" y="2611"/>
                      <a:pt x="2108" y="2647"/>
                      <a:pt x="2120" y="2706"/>
                    </a:cubicBezTo>
                    <a:cubicBezTo>
                      <a:pt x="2129" y="2752"/>
                      <a:pt x="2116" y="2764"/>
                      <a:pt x="2094" y="2764"/>
                    </a:cubicBezTo>
                    <a:cubicBezTo>
                      <a:pt x="2067" y="2764"/>
                      <a:pt x="2028" y="2746"/>
                      <a:pt x="2000" y="2746"/>
                    </a:cubicBezTo>
                    <a:cubicBezTo>
                      <a:pt x="1991" y="2746"/>
                      <a:pt x="1983" y="2748"/>
                      <a:pt x="1977" y="2754"/>
                    </a:cubicBezTo>
                    <a:cubicBezTo>
                      <a:pt x="1930" y="2778"/>
                      <a:pt x="1965" y="2837"/>
                      <a:pt x="1918" y="2873"/>
                    </a:cubicBezTo>
                    <a:cubicBezTo>
                      <a:pt x="1903" y="2888"/>
                      <a:pt x="1892" y="2895"/>
                      <a:pt x="1883" y="2895"/>
                    </a:cubicBezTo>
                    <a:cubicBezTo>
                      <a:pt x="1870" y="2895"/>
                      <a:pt x="1860" y="2882"/>
                      <a:pt x="1846" y="2861"/>
                    </a:cubicBezTo>
                    <a:cubicBezTo>
                      <a:pt x="1843" y="2856"/>
                      <a:pt x="1839" y="2853"/>
                      <a:pt x="1835" y="2853"/>
                    </a:cubicBezTo>
                    <a:cubicBezTo>
                      <a:pt x="1816" y="2853"/>
                      <a:pt x="1799" y="2923"/>
                      <a:pt x="1799" y="2933"/>
                    </a:cubicBezTo>
                    <a:cubicBezTo>
                      <a:pt x="1799" y="2980"/>
                      <a:pt x="1775" y="2980"/>
                      <a:pt x="1751" y="2992"/>
                    </a:cubicBezTo>
                    <a:cubicBezTo>
                      <a:pt x="1697" y="3024"/>
                      <a:pt x="1905" y="3115"/>
                      <a:pt x="1816" y="3115"/>
                    </a:cubicBezTo>
                    <a:cubicBezTo>
                      <a:pt x="1806" y="3115"/>
                      <a:pt x="1792" y="3114"/>
                      <a:pt x="1775" y="3111"/>
                    </a:cubicBezTo>
                    <a:cubicBezTo>
                      <a:pt x="1765" y="3109"/>
                      <a:pt x="1755" y="3107"/>
                      <a:pt x="1745" y="3107"/>
                    </a:cubicBezTo>
                    <a:cubicBezTo>
                      <a:pt x="1666" y="3107"/>
                      <a:pt x="1612" y="3191"/>
                      <a:pt x="1644" y="3266"/>
                    </a:cubicBezTo>
                    <a:cubicBezTo>
                      <a:pt x="1662" y="3340"/>
                      <a:pt x="1659" y="3385"/>
                      <a:pt x="1596" y="3385"/>
                    </a:cubicBezTo>
                    <a:cubicBezTo>
                      <a:pt x="1578" y="3385"/>
                      <a:pt x="1554" y="3381"/>
                      <a:pt x="1525" y="3373"/>
                    </a:cubicBezTo>
                    <a:cubicBezTo>
                      <a:pt x="1521" y="3372"/>
                      <a:pt x="1517" y="3371"/>
                      <a:pt x="1514" y="3371"/>
                    </a:cubicBezTo>
                    <a:cubicBezTo>
                      <a:pt x="1458" y="3371"/>
                      <a:pt x="1472" y="3540"/>
                      <a:pt x="1412" y="3540"/>
                    </a:cubicBezTo>
                    <a:cubicBezTo>
                      <a:pt x="1410" y="3540"/>
                      <a:pt x="1408" y="3540"/>
                      <a:pt x="1406" y="3540"/>
                    </a:cubicBezTo>
                    <a:lnTo>
                      <a:pt x="1406" y="3540"/>
                    </a:lnTo>
                    <a:cubicBezTo>
                      <a:pt x="1454" y="3549"/>
                      <a:pt x="1471" y="3730"/>
                      <a:pt x="1432" y="3730"/>
                    </a:cubicBezTo>
                    <a:cubicBezTo>
                      <a:pt x="1422" y="3730"/>
                      <a:pt x="1410" y="3720"/>
                      <a:pt x="1394" y="3695"/>
                    </a:cubicBezTo>
                    <a:cubicBezTo>
                      <a:pt x="1366" y="3677"/>
                      <a:pt x="1346" y="3669"/>
                      <a:pt x="1331" y="3669"/>
                    </a:cubicBezTo>
                    <a:cubicBezTo>
                      <a:pt x="1280" y="3669"/>
                      <a:pt x="1305" y="3767"/>
                      <a:pt x="1287" y="3814"/>
                    </a:cubicBezTo>
                    <a:cubicBezTo>
                      <a:pt x="1275" y="3861"/>
                      <a:pt x="1251" y="3897"/>
                      <a:pt x="1215" y="3921"/>
                    </a:cubicBezTo>
                    <a:cubicBezTo>
                      <a:pt x="1210" y="3924"/>
                      <a:pt x="1205" y="3924"/>
                      <a:pt x="1201" y="3924"/>
                    </a:cubicBezTo>
                    <a:cubicBezTo>
                      <a:pt x="1193" y="3924"/>
                      <a:pt x="1186" y="3922"/>
                      <a:pt x="1179" y="3922"/>
                    </a:cubicBezTo>
                    <a:cubicBezTo>
                      <a:pt x="1172" y="3922"/>
                      <a:pt x="1165" y="3924"/>
                      <a:pt x="1156" y="3933"/>
                    </a:cubicBezTo>
                    <a:cubicBezTo>
                      <a:pt x="1133" y="3956"/>
                      <a:pt x="1077" y="4101"/>
                      <a:pt x="1126" y="4132"/>
                    </a:cubicBezTo>
                    <a:lnTo>
                      <a:pt x="1126" y="4132"/>
                    </a:lnTo>
                    <a:cubicBezTo>
                      <a:pt x="1100" y="4119"/>
                      <a:pt x="1074" y="4103"/>
                      <a:pt x="1049" y="4103"/>
                    </a:cubicBezTo>
                    <a:cubicBezTo>
                      <a:pt x="1032" y="4103"/>
                      <a:pt x="1015" y="4111"/>
                      <a:pt x="1001" y="4135"/>
                    </a:cubicBezTo>
                    <a:cubicBezTo>
                      <a:pt x="968" y="4180"/>
                      <a:pt x="1017" y="4255"/>
                      <a:pt x="976" y="4255"/>
                    </a:cubicBezTo>
                    <a:cubicBezTo>
                      <a:pt x="973" y="4255"/>
                      <a:pt x="969" y="4255"/>
                      <a:pt x="965" y="4254"/>
                    </a:cubicBezTo>
                    <a:lnTo>
                      <a:pt x="965" y="4254"/>
                    </a:lnTo>
                    <a:cubicBezTo>
                      <a:pt x="965" y="4254"/>
                      <a:pt x="965" y="4302"/>
                      <a:pt x="989" y="4314"/>
                    </a:cubicBezTo>
                    <a:cubicBezTo>
                      <a:pt x="1001" y="4326"/>
                      <a:pt x="977" y="4349"/>
                      <a:pt x="965" y="4349"/>
                    </a:cubicBezTo>
                    <a:cubicBezTo>
                      <a:pt x="907" y="4396"/>
                      <a:pt x="815" y="4465"/>
                      <a:pt x="932" y="4524"/>
                    </a:cubicBezTo>
                    <a:lnTo>
                      <a:pt x="932" y="4524"/>
                    </a:lnTo>
                    <a:cubicBezTo>
                      <a:pt x="912" y="4514"/>
                      <a:pt x="874" y="4499"/>
                      <a:pt x="851" y="4499"/>
                    </a:cubicBezTo>
                    <a:cubicBezTo>
                      <a:pt x="835" y="4499"/>
                      <a:pt x="826" y="4506"/>
                      <a:pt x="834" y="4528"/>
                    </a:cubicBezTo>
                    <a:cubicBezTo>
                      <a:pt x="858" y="4587"/>
                      <a:pt x="881" y="4588"/>
                      <a:pt x="848" y="4645"/>
                    </a:cubicBezTo>
                    <a:lnTo>
                      <a:pt x="848" y="4645"/>
                    </a:lnTo>
                    <a:cubicBezTo>
                      <a:pt x="860" y="4620"/>
                      <a:pt x="819" y="4597"/>
                      <a:pt x="781" y="4597"/>
                    </a:cubicBezTo>
                    <a:cubicBezTo>
                      <a:pt x="765" y="4597"/>
                      <a:pt x="750" y="4601"/>
                      <a:pt x="739" y="4611"/>
                    </a:cubicBezTo>
                    <a:cubicBezTo>
                      <a:pt x="715" y="4659"/>
                      <a:pt x="703" y="4695"/>
                      <a:pt x="703" y="4742"/>
                    </a:cubicBezTo>
                    <a:cubicBezTo>
                      <a:pt x="691" y="4826"/>
                      <a:pt x="703" y="4838"/>
                      <a:pt x="787" y="4873"/>
                    </a:cubicBezTo>
                    <a:cubicBezTo>
                      <a:pt x="751" y="4945"/>
                      <a:pt x="739" y="4921"/>
                      <a:pt x="680" y="4933"/>
                    </a:cubicBezTo>
                    <a:cubicBezTo>
                      <a:pt x="703" y="4957"/>
                      <a:pt x="739" y="4992"/>
                      <a:pt x="763" y="5004"/>
                    </a:cubicBezTo>
                    <a:cubicBezTo>
                      <a:pt x="691" y="4980"/>
                      <a:pt x="620" y="4969"/>
                      <a:pt x="549" y="4969"/>
                    </a:cubicBezTo>
                    <a:cubicBezTo>
                      <a:pt x="572" y="5016"/>
                      <a:pt x="596" y="5064"/>
                      <a:pt x="632" y="5111"/>
                    </a:cubicBezTo>
                    <a:cubicBezTo>
                      <a:pt x="691" y="5195"/>
                      <a:pt x="632" y="5266"/>
                      <a:pt x="572" y="5326"/>
                    </a:cubicBezTo>
                    <a:cubicBezTo>
                      <a:pt x="549" y="5361"/>
                      <a:pt x="453" y="5481"/>
                      <a:pt x="525" y="5516"/>
                    </a:cubicBezTo>
                    <a:cubicBezTo>
                      <a:pt x="596" y="5552"/>
                      <a:pt x="656" y="5552"/>
                      <a:pt x="715" y="5576"/>
                    </a:cubicBezTo>
                    <a:cubicBezTo>
                      <a:pt x="708" y="5595"/>
                      <a:pt x="691" y="5602"/>
                      <a:pt x="671" y="5602"/>
                    </a:cubicBezTo>
                    <a:cubicBezTo>
                      <a:pt x="630" y="5602"/>
                      <a:pt x="573" y="5572"/>
                      <a:pt x="549" y="5564"/>
                    </a:cubicBezTo>
                    <a:lnTo>
                      <a:pt x="549" y="5564"/>
                    </a:lnTo>
                    <a:cubicBezTo>
                      <a:pt x="591" y="5585"/>
                      <a:pt x="510" y="5625"/>
                      <a:pt x="467" y="5625"/>
                    </a:cubicBezTo>
                    <a:cubicBezTo>
                      <a:pt x="462" y="5625"/>
                      <a:pt x="457" y="5625"/>
                      <a:pt x="453" y="5623"/>
                    </a:cubicBezTo>
                    <a:cubicBezTo>
                      <a:pt x="430" y="5617"/>
                      <a:pt x="406" y="5611"/>
                      <a:pt x="386" y="5611"/>
                    </a:cubicBezTo>
                    <a:cubicBezTo>
                      <a:pt x="367" y="5611"/>
                      <a:pt x="352" y="5617"/>
                      <a:pt x="346" y="5635"/>
                    </a:cubicBezTo>
                    <a:lnTo>
                      <a:pt x="549" y="5707"/>
                    </a:lnTo>
                    <a:cubicBezTo>
                      <a:pt x="541" y="5704"/>
                      <a:pt x="533" y="5703"/>
                      <a:pt x="526" y="5703"/>
                    </a:cubicBezTo>
                    <a:cubicBezTo>
                      <a:pt x="431" y="5703"/>
                      <a:pt x="369" y="5902"/>
                      <a:pt x="358" y="5957"/>
                    </a:cubicBezTo>
                    <a:cubicBezTo>
                      <a:pt x="364" y="5939"/>
                      <a:pt x="382" y="5933"/>
                      <a:pt x="403" y="5933"/>
                    </a:cubicBezTo>
                    <a:cubicBezTo>
                      <a:pt x="424" y="5933"/>
                      <a:pt x="447" y="5939"/>
                      <a:pt x="465" y="5945"/>
                    </a:cubicBezTo>
                    <a:cubicBezTo>
                      <a:pt x="430" y="6028"/>
                      <a:pt x="239" y="6016"/>
                      <a:pt x="310" y="6135"/>
                    </a:cubicBezTo>
                    <a:cubicBezTo>
                      <a:pt x="322" y="6147"/>
                      <a:pt x="396" y="6232"/>
                      <a:pt x="345" y="6232"/>
                    </a:cubicBezTo>
                    <a:cubicBezTo>
                      <a:pt x="342" y="6232"/>
                      <a:pt x="338" y="6231"/>
                      <a:pt x="334" y="6231"/>
                    </a:cubicBezTo>
                    <a:cubicBezTo>
                      <a:pt x="317" y="6231"/>
                      <a:pt x="267" y="6185"/>
                      <a:pt x="237" y="6185"/>
                    </a:cubicBezTo>
                    <a:cubicBezTo>
                      <a:pt x="226" y="6185"/>
                      <a:pt x="218" y="6191"/>
                      <a:pt x="215" y="6207"/>
                    </a:cubicBezTo>
                    <a:cubicBezTo>
                      <a:pt x="215" y="6278"/>
                      <a:pt x="263" y="6314"/>
                      <a:pt x="215" y="6397"/>
                    </a:cubicBezTo>
                    <a:cubicBezTo>
                      <a:pt x="191" y="6445"/>
                      <a:pt x="156" y="6504"/>
                      <a:pt x="144" y="6564"/>
                    </a:cubicBezTo>
                    <a:cubicBezTo>
                      <a:pt x="136" y="6619"/>
                      <a:pt x="175" y="6669"/>
                      <a:pt x="209" y="6669"/>
                    </a:cubicBezTo>
                    <a:cubicBezTo>
                      <a:pt x="227" y="6669"/>
                      <a:pt x="243" y="6656"/>
                      <a:pt x="251" y="6624"/>
                    </a:cubicBezTo>
                    <a:lnTo>
                      <a:pt x="251" y="6624"/>
                    </a:lnTo>
                    <a:cubicBezTo>
                      <a:pt x="251" y="6671"/>
                      <a:pt x="239" y="6707"/>
                      <a:pt x="215" y="6754"/>
                    </a:cubicBezTo>
                    <a:cubicBezTo>
                      <a:pt x="203" y="6790"/>
                      <a:pt x="168" y="6802"/>
                      <a:pt x="132" y="6838"/>
                    </a:cubicBezTo>
                    <a:cubicBezTo>
                      <a:pt x="108" y="6862"/>
                      <a:pt x="132" y="6885"/>
                      <a:pt x="132" y="6909"/>
                    </a:cubicBezTo>
                    <a:cubicBezTo>
                      <a:pt x="156" y="6957"/>
                      <a:pt x="191" y="6945"/>
                      <a:pt x="239" y="6957"/>
                    </a:cubicBezTo>
                    <a:cubicBezTo>
                      <a:pt x="225" y="6928"/>
                      <a:pt x="228" y="6912"/>
                      <a:pt x="240" y="6912"/>
                    </a:cubicBezTo>
                    <a:cubicBezTo>
                      <a:pt x="248" y="6912"/>
                      <a:pt x="261" y="6919"/>
                      <a:pt x="275" y="6933"/>
                    </a:cubicBezTo>
                    <a:cubicBezTo>
                      <a:pt x="299" y="6957"/>
                      <a:pt x="310" y="6993"/>
                      <a:pt x="299" y="7028"/>
                    </a:cubicBezTo>
                    <a:cubicBezTo>
                      <a:pt x="291" y="7044"/>
                      <a:pt x="280" y="7049"/>
                      <a:pt x="268" y="7049"/>
                    </a:cubicBezTo>
                    <a:cubicBezTo>
                      <a:pt x="236" y="7049"/>
                      <a:pt x="193" y="7013"/>
                      <a:pt x="167" y="7013"/>
                    </a:cubicBezTo>
                    <a:cubicBezTo>
                      <a:pt x="155" y="7013"/>
                      <a:pt x="147" y="7020"/>
                      <a:pt x="144" y="7040"/>
                    </a:cubicBezTo>
                    <a:cubicBezTo>
                      <a:pt x="133" y="7073"/>
                      <a:pt x="162" y="7235"/>
                      <a:pt x="222" y="7235"/>
                    </a:cubicBezTo>
                    <a:cubicBezTo>
                      <a:pt x="227" y="7235"/>
                      <a:pt x="233" y="7234"/>
                      <a:pt x="239" y="7231"/>
                    </a:cubicBezTo>
                    <a:cubicBezTo>
                      <a:pt x="270" y="7206"/>
                      <a:pt x="285" y="7190"/>
                      <a:pt x="299" y="7190"/>
                    </a:cubicBezTo>
                    <a:cubicBezTo>
                      <a:pt x="312" y="7190"/>
                      <a:pt x="324" y="7203"/>
                      <a:pt x="346" y="7231"/>
                    </a:cubicBezTo>
                    <a:cubicBezTo>
                      <a:pt x="394" y="7278"/>
                      <a:pt x="394" y="7302"/>
                      <a:pt x="358" y="7338"/>
                    </a:cubicBezTo>
                    <a:cubicBezTo>
                      <a:pt x="353" y="7341"/>
                      <a:pt x="344" y="7343"/>
                      <a:pt x="333" y="7343"/>
                    </a:cubicBezTo>
                    <a:cubicBezTo>
                      <a:pt x="278" y="7343"/>
                      <a:pt x="167" y="7309"/>
                      <a:pt x="124" y="7309"/>
                    </a:cubicBezTo>
                    <a:cubicBezTo>
                      <a:pt x="116" y="7309"/>
                      <a:pt x="110" y="7311"/>
                      <a:pt x="108" y="7314"/>
                    </a:cubicBezTo>
                    <a:cubicBezTo>
                      <a:pt x="96" y="7350"/>
                      <a:pt x="96" y="7397"/>
                      <a:pt x="120" y="7433"/>
                    </a:cubicBezTo>
                    <a:cubicBezTo>
                      <a:pt x="144" y="7481"/>
                      <a:pt x="203" y="7445"/>
                      <a:pt x="227" y="7493"/>
                    </a:cubicBezTo>
                    <a:cubicBezTo>
                      <a:pt x="287" y="7564"/>
                      <a:pt x="84" y="7528"/>
                      <a:pt x="120" y="7600"/>
                    </a:cubicBezTo>
                    <a:cubicBezTo>
                      <a:pt x="140" y="7634"/>
                      <a:pt x="169" y="7660"/>
                      <a:pt x="203" y="7674"/>
                    </a:cubicBezTo>
                    <a:lnTo>
                      <a:pt x="203" y="7674"/>
                    </a:lnTo>
                    <a:cubicBezTo>
                      <a:pt x="178" y="7675"/>
                      <a:pt x="154" y="7678"/>
                      <a:pt x="132" y="7683"/>
                    </a:cubicBezTo>
                    <a:cubicBezTo>
                      <a:pt x="72" y="7719"/>
                      <a:pt x="1" y="7802"/>
                      <a:pt x="25" y="7850"/>
                    </a:cubicBezTo>
                    <a:cubicBezTo>
                      <a:pt x="27" y="7854"/>
                      <a:pt x="30" y="7856"/>
                      <a:pt x="35" y="7856"/>
                    </a:cubicBezTo>
                    <a:cubicBezTo>
                      <a:pt x="50" y="7856"/>
                      <a:pt x="76" y="7838"/>
                      <a:pt x="97" y="7838"/>
                    </a:cubicBezTo>
                    <a:cubicBezTo>
                      <a:pt x="106" y="7838"/>
                      <a:pt x="114" y="7841"/>
                      <a:pt x="120" y="7850"/>
                    </a:cubicBezTo>
                    <a:cubicBezTo>
                      <a:pt x="144" y="7897"/>
                      <a:pt x="144" y="7933"/>
                      <a:pt x="120" y="7969"/>
                    </a:cubicBezTo>
                    <a:cubicBezTo>
                      <a:pt x="108" y="8017"/>
                      <a:pt x="60" y="8052"/>
                      <a:pt x="60" y="8088"/>
                    </a:cubicBezTo>
                    <a:cubicBezTo>
                      <a:pt x="72" y="8124"/>
                      <a:pt x="179" y="8136"/>
                      <a:pt x="144" y="8195"/>
                    </a:cubicBezTo>
                    <a:cubicBezTo>
                      <a:pt x="132" y="8231"/>
                      <a:pt x="13" y="8243"/>
                      <a:pt x="60" y="8278"/>
                    </a:cubicBezTo>
                    <a:cubicBezTo>
                      <a:pt x="108" y="8326"/>
                      <a:pt x="215" y="8314"/>
                      <a:pt x="215" y="8398"/>
                    </a:cubicBezTo>
                    <a:lnTo>
                      <a:pt x="156" y="8398"/>
                    </a:lnTo>
                    <a:cubicBezTo>
                      <a:pt x="149" y="8401"/>
                      <a:pt x="143" y="8402"/>
                      <a:pt x="138" y="8402"/>
                    </a:cubicBezTo>
                    <a:cubicBezTo>
                      <a:pt x="133" y="8402"/>
                      <a:pt x="129" y="8401"/>
                      <a:pt x="127" y="8399"/>
                    </a:cubicBezTo>
                    <a:lnTo>
                      <a:pt x="127" y="8399"/>
                    </a:lnTo>
                    <a:cubicBezTo>
                      <a:pt x="138" y="8435"/>
                      <a:pt x="159" y="8520"/>
                      <a:pt x="168" y="8529"/>
                    </a:cubicBezTo>
                    <a:cubicBezTo>
                      <a:pt x="168" y="8576"/>
                      <a:pt x="120" y="8600"/>
                      <a:pt x="132" y="8648"/>
                    </a:cubicBezTo>
                    <a:cubicBezTo>
                      <a:pt x="156" y="8683"/>
                      <a:pt x="179" y="8695"/>
                      <a:pt x="179" y="8743"/>
                    </a:cubicBezTo>
                    <a:cubicBezTo>
                      <a:pt x="191" y="8790"/>
                      <a:pt x="191" y="8826"/>
                      <a:pt x="168" y="8862"/>
                    </a:cubicBezTo>
                    <a:cubicBezTo>
                      <a:pt x="144" y="8933"/>
                      <a:pt x="251" y="8957"/>
                      <a:pt x="251" y="9017"/>
                    </a:cubicBezTo>
                    <a:cubicBezTo>
                      <a:pt x="263" y="9076"/>
                      <a:pt x="168" y="9112"/>
                      <a:pt x="168" y="9171"/>
                    </a:cubicBezTo>
                    <a:cubicBezTo>
                      <a:pt x="179" y="9243"/>
                      <a:pt x="263" y="9243"/>
                      <a:pt x="287" y="9279"/>
                    </a:cubicBezTo>
                    <a:cubicBezTo>
                      <a:pt x="310" y="9326"/>
                      <a:pt x="168" y="9350"/>
                      <a:pt x="120" y="9362"/>
                    </a:cubicBezTo>
                    <a:cubicBezTo>
                      <a:pt x="168" y="9398"/>
                      <a:pt x="227" y="9421"/>
                      <a:pt x="275" y="9445"/>
                    </a:cubicBezTo>
                    <a:cubicBezTo>
                      <a:pt x="406" y="9481"/>
                      <a:pt x="299" y="9505"/>
                      <a:pt x="215" y="9529"/>
                    </a:cubicBezTo>
                    <a:cubicBezTo>
                      <a:pt x="223" y="9527"/>
                      <a:pt x="229" y="9526"/>
                      <a:pt x="236" y="9526"/>
                    </a:cubicBezTo>
                    <a:cubicBezTo>
                      <a:pt x="326" y="9526"/>
                      <a:pt x="295" y="9672"/>
                      <a:pt x="373" y="9672"/>
                    </a:cubicBezTo>
                    <a:cubicBezTo>
                      <a:pt x="376" y="9672"/>
                      <a:pt x="379" y="9672"/>
                      <a:pt x="382" y="9672"/>
                    </a:cubicBezTo>
                    <a:lnTo>
                      <a:pt x="382" y="9672"/>
                    </a:lnTo>
                    <a:cubicBezTo>
                      <a:pt x="346" y="9707"/>
                      <a:pt x="322" y="9767"/>
                      <a:pt x="322" y="9826"/>
                    </a:cubicBezTo>
                    <a:cubicBezTo>
                      <a:pt x="335" y="9821"/>
                      <a:pt x="345" y="9819"/>
                      <a:pt x="352" y="9819"/>
                    </a:cubicBezTo>
                    <a:cubicBezTo>
                      <a:pt x="378" y="9819"/>
                      <a:pt x="373" y="9849"/>
                      <a:pt x="382" y="9886"/>
                    </a:cubicBezTo>
                    <a:cubicBezTo>
                      <a:pt x="394" y="9933"/>
                      <a:pt x="489" y="9957"/>
                      <a:pt x="501" y="10017"/>
                    </a:cubicBezTo>
                    <a:cubicBezTo>
                      <a:pt x="501" y="10029"/>
                      <a:pt x="322" y="10195"/>
                      <a:pt x="418" y="10207"/>
                    </a:cubicBezTo>
                    <a:cubicBezTo>
                      <a:pt x="443" y="10207"/>
                      <a:pt x="529" y="10147"/>
                      <a:pt x="559" y="10147"/>
                    </a:cubicBezTo>
                    <a:cubicBezTo>
                      <a:pt x="571" y="10147"/>
                      <a:pt x="574" y="10156"/>
                      <a:pt x="560" y="10183"/>
                    </a:cubicBezTo>
                    <a:cubicBezTo>
                      <a:pt x="537" y="10243"/>
                      <a:pt x="501" y="10255"/>
                      <a:pt x="572" y="10291"/>
                    </a:cubicBezTo>
                    <a:cubicBezTo>
                      <a:pt x="572" y="10291"/>
                      <a:pt x="656" y="10291"/>
                      <a:pt x="656" y="10303"/>
                    </a:cubicBezTo>
                    <a:cubicBezTo>
                      <a:pt x="638" y="10320"/>
                      <a:pt x="596" y="10320"/>
                      <a:pt x="557" y="10320"/>
                    </a:cubicBezTo>
                    <a:cubicBezTo>
                      <a:pt x="519" y="10320"/>
                      <a:pt x="483" y="10320"/>
                      <a:pt x="477" y="10338"/>
                    </a:cubicBezTo>
                    <a:cubicBezTo>
                      <a:pt x="453" y="10362"/>
                      <a:pt x="525" y="10362"/>
                      <a:pt x="525" y="10362"/>
                    </a:cubicBezTo>
                    <a:cubicBezTo>
                      <a:pt x="558" y="10384"/>
                      <a:pt x="560" y="10396"/>
                      <a:pt x="570" y="10425"/>
                    </a:cubicBezTo>
                    <a:lnTo>
                      <a:pt x="570" y="10425"/>
                    </a:lnTo>
                    <a:cubicBezTo>
                      <a:pt x="568" y="10424"/>
                      <a:pt x="565" y="10423"/>
                      <a:pt x="562" y="10423"/>
                    </a:cubicBezTo>
                    <a:cubicBezTo>
                      <a:pt x="552" y="10423"/>
                      <a:pt x="537" y="10430"/>
                      <a:pt x="523" y="10432"/>
                    </a:cubicBezTo>
                    <a:lnTo>
                      <a:pt x="523" y="10432"/>
                    </a:lnTo>
                    <a:cubicBezTo>
                      <a:pt x="546" y="10437"/>
                      <a:pt x="538" y="10496"/>
                      <a:pt x="549" y="10517"/>
                    </a:cubicBezTo>
                    <a:cubicBezTo>
                      <a:pt x="557" y="10517"/>
                      <a:pt x="570" y="10512"/>
                      <a:pt x="581" y="10512"/>
                    </a:cubicBezTo>
                    <a:cubicBezTo>
                      <a:pt x="587" y="10512"/>
                      <a:pt x="592" y="10513"/>
                      <a:pt x="596" y="10517"/>
                    </a:cubicBezTo>
                    <a:cubicBezTo>
                      <a:pt x="632" y="10553"/>
                      <a:pt x="656" y="10612"/>
                      <a:pt x="608" y="10636"/>
                    </a:cubicBezTo>
                    <a:cubicBezTo>
                      <a:pt x="563" y="10659"/>
                      <a:pt x="571" y="10768"/>
                      <a:pt x="634" y="10768"/>
                    </a:cubicBezTo>
                    <a:cubicBezTo>
                      <a:pt x="637" y="10768"/>
                      <a:pt x="640" y="10767"/>
                      <a:pt x="644" y="10767"/>
                    </a:cubicBezTo>
                    <a:cubicBezTo>
                      <a:pt x="664" y="10787"/>
                      <a:pt x="658" y="10869"/>
                      <a:pt x="702" y="10869"/>
                    </a:cubicBezTo>
                    <a:cubicBezTo>
                      <a:pt x="709" y="10869"/>
                      <a:pt x="717" y="10867"/>
                      <a:pt x="727" y="10862"/>
                    </a:cubicBezTo>
                    <a:lnTo>
                      <a:pt x="727" y="10862"/>
                    </a:lnTo>
                    <a:cubicBezTo>
                      <a:pt x="703" y="10981"/>
                      <a:pt x="644" y="11243"/>
                      <a:pt x="834" y="11243"/>
                    </a:cubicBezTo>
                    <a:cubicBezTo>
                      <a:pt x="549" y="11362"/>
                      <a:pt x="989" y="11326"/>
                      <a:pt x="965" y="11398"/>
                    </a:cubicBezTo>
                    <a:cubicBezTo>
                      <a:pt x="930" y="11457"/>
                      <a:pt x="846" y="11517"/>
                      <a:pt x="941" y="11553"/>
                    </a:cubicBezTo>
                    <a:cubicBezTo>
                      <a:pt x="992" y="11561"/>
                      <a:pt x="1043" y="11570"/>
                      <a:pt x="1093" y="11570"/>
                    </a:cubicBezTo>
                    <a:cubicBezTo>
                      <a:pt x="1114" y="11570"/>
                      <a:pt x="1135" y="11568"/>
                      <a:pt x="1156" y="11565"/>
                    </a:cubicBezTo>
                    <a:lnTo>
                      <a:pt x="1156" y="11565"/>
                    </a:lnTo>
                    <a:cubicBezTo>
                      <a:pt x="1120" y="11624"/>
                      <a:pt x="1037" y="11612"/>
                      <a:pt x="1096" y="11707"/>
                    </a:cubicBezTo>
                    <a:cubicBezTo>
                      <a:pt x="1108" y="11719"/>
                      <a:pt x="1119" y="11723"/>
                      <a:pt x="1129" y="11723"/>
                    </a:cubicBezTo>
                    <a:cubicBezTo>
                      <a:pt x="1150" y="11723"/>
                      <a:pt x="1169" y="11709"/>
                      <a:pt x="1189" y="11709"/>
                    </a:cubicBezTo>
                    <a:cubicBezTo>
                      <a:pt x="1201" y="11709"/>
                      <a:pt x="1214" y="11714"/>
                      <a:pt x="1227" y="11731"/>
                    </a:cubicBezTo>
                    <a:cubicBezTo>
                      <a:pt x="1180" y="11743"/>
                      <a:pt x="1072" y="11779"/>
                      <a:pt x="1072" y="11827"/>
                    </a:cubicBezTo>
                    <a:cubicBezTo>
                      <a:pt x="1072" y="11867"/>
                      <a:pt x="1106" y="11915"/>
                      <a:pt x="1145" y="11915"/>
                    </a:cubicBezTo>
                    <a:cubicBezTo>
                      <a:pt x="1153" y="11915"/>
                      <a:pt x="1160" y="11914"/>
                      <a:pt x="1168" y="11910"/>
                    </a:cubicBezTo>
                    <a:cubicBezTo>
                      <a:pt x="1171" y="11908"/>
                      <a:pt x="1174" y="11907"/>
                      <a:pt x="1178" y="11907"/>
                    </a:cubicBezTo>
                    <a:cubicBezTo>
                      <a:pt x="1216" y="11907"/>
                      <a:pt x="1276" y="12006"/>
                      <a:pt x="1287" y="12017"/>
                    </a:cubicBezTo>
                    <a:cubicBezTo>
                      <a:pt x="1299" y="12041"/>
                      <a:pt x="1382" y="12148"/>
                      <a:pt x="1346" y="12196"/>
                    </a:cubicBezTo>
                    <a:cubicBezTo>
                      <a:pt x="1311" y="12255"/>
                      <a:pt x="1287" y="12339"/>
                      <a:pt x="1370" y="12374"/>
                    </a:cubicBezTo>
                    <a:cubicBezTo>
                      <a:pt x="1406" y="12398"/>
                      <a:pt x="1453" y="12374"/>
                      <a:pt x="1489" y="12410"/>
                    </a:cubicBezTo>
                    <a:cubicBezTo>
                      <a:pt x="1525" y="12446"/>
                      <a:pt x="1549" y="12481"/>
                      <a:pt x="1549" y="12541"/>
                    </a:cubicBezTo>
                    <a:cubicBezTo>
                      <a:pt x="1549" y="12541"/>
                      <a:pt x="1618" y="12700"/>
                      <a:pt x="1639" y="12700"/>
                    </a:cubicBezTo>
                    <a:cubicBezTo>
                      <a:pt x="1641" y="12700"/>
                      <a:pt x="1643" y="12699"/>
                      <a:pt x="1644" y="12696"/>
                    </a:cubicBezTo>
                    <a:cubicBezTo>
                      <a:pt x="1659" y="12673"/>
                      <a:pt x="1673" y="12663"/>
                      <a:pt x="1685" y="12663"/>
                    </a:cubicBezTo>
                    <a:cubicBezTo>
                      <a:pt x="1731" y="12663"/>
                      <a:pt x="1759" y="12789"/>
                      <a:pt x="1787" y="12827"/>
                    </a:cubicBezTo>
                    <a:cubicBezTo>
                      <a:pt x="1811" y="12874"/>
                      <a:pt x="1834" y="12910"/>
                      <a:pt x="1870" y="12946"/>
                    </a:cubicBezTo>
                    <a:cubicBezTo>
                      <a:pt x="1886" y="12962"/>
                      <a:pt x="1895" y="12968"/>
                      <a:pt x="1901" y="12968"/>
                    </a:cubicBezTo>
                    <a:cubicBezTo>
                      <a:pt x="1908" y="12968"/>
                      <a:pt x="1911" y="12959"/>
                      <a:pt x="1918" y="12946"/>
                    </a:cubicBezTo>
                    <a:cubicBezTo>
                      <a:pt x="1919" y="12943"/>
                      <a:pt x="1921" y="12941"/>
                      <a:pt x="1923" y="12941"/>
                    </a:cubicBezTo>
                    <a:cubicBezTo>
                      <a:pt x="1935" y="12941"/>
                      <a:pt x="1955" y="13007"/>
                      <a:pt x="1965" y="13017"/>
                    </a:cubicBezTo>
                    <a:cubicBezTo>
                      <a:pt x="1989" y="13041"/>
                      <a:pt x="2013" y="13053"/>
                      <a:pt x="2037" y="13077"/>
                    </a:cubicBezTo>
                    <a:cubicBezTo>
                      <a:pt x="2073" y="13089"/>
                      <a:pt x="2192" y="13124"/>
                      <a:pt x="2144" y="13172"/>
                    </a:cubicBezTo>
                    <a:cubicBezTo>
                      <a:pt x="2096" y="13220"/>
                      <a:pt x="2144" y="13303"/>
                      <a:pt x="2192" y="13327"/>
                    </a:cubicBezTo>
                    <a:cubicBezTo>
                      <a:pt x="2198" y="13330"/>
                      <a:pt x="2204" y="13331"/>
                      <a:pt x="2209" y="13331"/>
                    </a:cubicBezTo>
                    <a:cubicBezTo>
                      <a:pt x="2232" y="13331"/>
                      <a:pt x="2246" y="13305"/>
                      <a:pt x="2266" y="13305"/>
                    </a:cubicBezTo>
                    <a:cubicBezTo>
                      <a:pt x="2275" y="13305"/>
                      <a:pt x="2284" y="13310"/>
                      <a:pt x="2296" y="13324"/>
                    </a:cubicBezTo>
                    <a:lnTo>
                      <a:pt x="2296" y="13324"/>
                    </a:lnTo>
                    <a:cubicBezTo>
                      <a:pt x="2301" y="13289"/>
                      <a:pt x="2302" y="13257"/>
                      <a:pt x="2299" y="13243"/>
                    </a:cubicBezTo>
                    <a:lnTo>
                      <a:pt x="2287" y="13243"/>
                    </a:lnTo>
                    <a:cubicBezTo>
                      <a:pt x="2275" y="13184"/>
                      <a:pt x="2192" y="13148"/>
                      <a:pt x="2251" y="13089"/>
                    </a:cubicBezTo>
                    <a:cubicBezTo>
                      <a:pt x="2239" y="13053"/>
                      <a:pt x="2144" y="13017"/>
                      <a:pt x="2204" y="12970"/>
                    </a:cubicBezTo>
                    <a:lnTo>
                      <a:pt x="2204" y="12970"/>
                    </a:lnTo>
                    <a:cubicBezTo>
                      <a:pt x="2172" y="12980"/>
                      <a:pt x="2123" y="13071"/>
                      <a:pt x="2088" y="13071"/>
                    </a:cubicBezTo>
                    <a:cubicBezTo>
                      <a:pt x="2082" y="13071"/>
                      <a:pt x="2077" y="13069"/>
                      <a:pt x="2073" y="13065"/>
                    </a:cubicBezTo>
                    <a:cubicBezTo>
                      <a:pt x="2037" y="13017"/>
                      <a:pt x="2084" y="12886"/>
                      <a:pt x="2025" y="12874"/>
                    </a:cubicBezTo>
                    <a:cubicBezTo>
                      <a:pt x="2013" y="12874"/>
                      <a:pt x="1989" y="12910"/>
                      <a:pt x="1977" y="12922"/>
                    </a:cubicBezTo>
                    <a:cubicBezTo>
                      <a:pt x="1968" y="12931"/>
                      <a:pt x="1959" y="12935"/>
                      <a:pt x="1950" y="12935"/>
                    </a:cubicBezTo>
                    <a:cubicBezTo>
                      <a:pt x="1925" y="12935"/>
                      <a:pt x="1903" y="12904"/>
                      <a:pt x="1894" y="12886"/>
                    </a:cubicBezTo>
                    <a:cubicBezTo>
                      <a:pt x="1870" y="12862"/>
                      <a:pt x="1834" y="12767"/>
                      <a:pt x="1906" y="12755"/>
                    </a:cubicBezTo>
                    <a:cubicBezTo>
                      <a:pt x="1910" y="12755"/>
                      <a:pt x="1914" y="12754"/>
                      <a:pt x="1917" y="12754"/>
                    </a:cubicBezTo>
                    <a:cubicBezTo>
                      <a:pt x="1967" y="12754"/>
                      <a:pt x="2015" y="12804"/>
                      <a:pt x="2051" y="12804"/>
                    </a:cubicBezTo>
                    <a:cubicBezTo>
                      <a:pt x="2064" y="12804"/>
                      <a:pt x="2075" y="12797"/>
                      <a:pt x="2084" y="12779"/>
                    </a:cubicBezTo>
                    <a:cubicBezTo>
                      <a:pt x="2124" y="12720"/>
                      <a:pt x="2098" y="12678"/>
                      <a:pt x="2048" y="12678"/>
                    </a:cubicBezTo>
                    <a:cubicBezTo>
                      <a:pt x="2038" y="12678"/>
                      <a:pt x="2026" y="12680"/>
                      <a:pt x="2013" y="12684"/>
                    </a:cubicBezTo>
                    <a:cubicBezTo>
                      <a:pt x="2005" y="12687"/>
                      <a:pt x="1998" y="12688"/>
                      <a:pt x="1990" y="12688"/>
                    </a:cubicBezTo>
                    <a:cubicBezTo>
                      <a:pt x="1914" y="12688"/>
                      <a:pt x="1842" y="12559"/>
                      <a:pt x="1870" y="12488"/>
                    </a:cubicBezTo>
                    <a:lnTo>
                      <a:pt x="1870" y="12488"/>
                    </a:lnTo>
                    <a:cubicBezTo>
                      <a:pt x="1853" y="12505"/>
                      <a:pt x="1830" y="12523"/>
                      <a:pt x="1813" y="12523"/>
                    </a:cubicBezTo>
                    <a:cubicBezTo>
                      <a:pt x="1807" y="12523"/>
                      <a:pt x="1803" y="12521"/>
                      <a:pt x="1799" y="12517"/>
                    </a:cubicBezTo>
                    <a:cubicBezTo>
                      <a:pt x="1780" y="12499"/>
                      <a:pt x="1747" y="12458"/>
                      <a:pt x="1711" y="12458"/>
                    </a:cubicBezTo>
                    <a:cubicBezTo>
                      <a:pt x="1701" y="12458"/>
                      <a:pt x="1690" y="12462"/>
                      <a:pt x="1680" y="12469"/>
                    </a:cubicBezTo>
                    <a:cubicBezTo>
                      <a:pt x="1775" y="12398"/>
                      <a:pt x="1596" y="12136"/>
                      <a:pt x="1561" y="12077"/>
                    </a:cubicBezTo>
                    <a:cubicBezTo>
                      <a:pt x="1477" y="11969"/>
                      <a:pt x="1358" y="11910"/>
                      <a:pt x="1239" y="11886"/>
                    </a:cubicBezTo>
                    <a:cubicBezTo>
                      <a:pt x="1246" y="11886"/>
                      <a:pt x="1296" y="11894"/>
                      <a:pt x="1339" y="11894"/>
                    </a:cubicBezTo>
                    <a:cubicBezTo>
                      <a:pt x="1372" y="11894"/>
                      <a:pt x="1401" y="11889"/>
                      <a:pt x="1406" y="11874"/>
                    </a:cubicBezTo>
                    <a:lnTo>
                      <a:pt x="1370" y="11827"/>
                    </a:lnTo>
                    <a:cubicBezTo>
                      <a:pt x="1358" y="11815"/>
                      <a:pt x="1370" y="11827"/>
                      <a:pt x="1382" y="11803"/>
                    </a:cubicBezTo>
                    <a:cubicBezTo>
                      <a:pt x="1401" y="11774"/>
                      <a:pt x="1421" y="11722"/>
                      <a:pt x="1383" y="11722"/>
                    </a:cubicBezTo>
                    <a:cubicBezTo>
                      <a:pt x="1374" y="11722"/>
                      <a:pt x="1362" y="11724"/>
                      <a:pt x="1346" y="11731"/>
                    </a:cubicBezTo>
                    <a:cubicBezTo>
                      <a:pt x="1319" y="11745"/>
                      <a:pt x="1299" y="11759"/>
                      <a:pt x="1283" y="11759"/>
                    </a:cubicBezTo>
                    <a:cubicBezTo>
                      <a:pt x="1271" y="11759"/>
                      <a:pt x="1261" y="11751"/>
                      <a:pt x="1251" y="11731"/>
                    </a:cubicBezTo>
                    <a:cubicBezTo>
                      <a:pt x="1227" y="11707"/>
                      <a:pt x="1215" y="11684"/>
                      <a:pt x="1203" y="11648"/>
                    </a:cubicBezTo>
                    <a:cubicBezTo>
                      <a:pt x="1203" y="11624"/>
                      <a:pt x="1239" y="11612"/>
                      <a:pt x="1227" y="11600"/>
                    </a:cubicBezTo>
                    <a:lnTo>
                      <a:pt x="1168" y="11469"/>
                    </a:lnTo>
                    <a:cubicBezTo>
                      <a:pt x="1158" y="11447"/>
                      <a:pt x="1141" y="11438"/>
                      <a:pt x="1122" y="11438"/>
                    </a:cubicBezTo>
                    <a:cubicBezTo>
                      <a:pt x="1071" y="11438"/>
                      <a:pt x="1004" y="11500"/>
                      <a:pt x="1013" y="11517"/>
                    </a:cubicBezTo>
                    <a:cubicBezTo>
                      <a:pt x="989" y="11469"/>
                      <a:pt x="1084" y="11315"/>
                      <a:pt x="1096" y="11267"/>
                    </a:cubicBezTo>
                    <a:cubicBezTo>
                      <a:pt x="1096" y="11237"/>
                      <a:pt x="1096" y="11212"/>
                      <a:pt x="1085" y="11212"/>
                    </a:cubicBezTo>
                    <a:cubicBezTo>
                      <a:pt x="1078" y="11212"/>
                      <a:pt x="1066" y="11221"/>
                      <a:pt x="1049" y="11243"/>
                    </a:cubicBezTo>
                    <a:cubicBezTo>
                      <a:pt x="1041" y="11275"/>
                      <a:pt x="1006" y="11323"/>
                      <a:pt x="984" y="11323"/>
                    </a:cubicBezTo>
                    <a:cubicBezTo>
                      <a:pt x="973" y="11323"/>
                      <a:pt x="965" y="11311"/>
                      <a:pt x="965" y="11279"/>
                    </a:cubicBezTo>
                    <a:cubicBezTo>
                      <a:pt x="965" y="11231"/>
                      <a:pt x="977" y="11172"/>
                      <a:pt x="1001" y="11124"/>
                    </a:cubicBezTo>
                    <a:cubicBezTo>
                      <a:pt x="1001" y="11124"/>
                      <a:pt x="1025" y="11088"/>
                      <a:pt x="1013" y="11076"/>
                    </a:cubicBezTo>
                    <a:lnTo>
                      <a:pt x="1013" y="11076"/>
                    </a:lnTo>
                    <a:cubicBezTo>
                      <a:pt x="1013" y="11088"/>
                      <a:pt x="930" y="11148"/>
                      <a:pt x="906" y="11148"/>
                    </a:cubicBezTo>
                    <a:cubicBezTo>
                      <a:pt x="882" y="11148"/>
                      <a:pt x="953" y="11005"/>
                      <a:pt x="965" y="10993"/>
                    </a:cubicBezTo>
                    <a:cubicBezTo>
                      <a:pt x="991" y="10942"/>
                      <a:pt x="995" y="10924"/>
                      <a:pt x="987" y="10924"/>
                    </a:cubicBezTo>
                    <a:cubicBezTo>
                      <a:pt x="966" y="10924"/>
                      <a:pt x="855" y="11065"/>
                      <a:pt x="846" y="11065"/>
                    </a:cubicBezTo>
                    <a:cubicBezTo>
                      <a:pt x="814" y="11054"/>
                      <a:pt x="909" y="10905"/>
                      <a:pt x="864" y="10905"/>
                    </a:cubicBezTo>
                    <a:cubicBezTo>
                      <a:pt x="860" y="10905"/>
                      <a:pt x="854" y="10907"/>
                      <a:pt x="846" y="10910"/>
                    </a:cubicBezTo>
                    <a:cubicBezTo>
                      <a:pt x="930" y="10874"/>
                      <a:pt x="799" y="10612"/>
                      <a:pt x="787" y="10553"/>
                    </a:cubicBezTo>
                    <a:cubicBezTo>
                      <a:pt x="751" y="10505"/>
                      <a:pt x="715" y="10445"/>
                      <a:pt x="680" y="10398"/>
                    </a:cubicBezTo>
                    <a:cubicBezTo>
                      <a:pt x="656" y="10362"/>
                      <a:pt x="727" y="10303"/>
                      <a:pt x="680" y="10279"/>
                    </a:cubicBezTo>
                    <a:cubicBezTo>
                      <a:pt x="644" y="10267"/>
                      <a:pt x="572" y="10243"/>
                      <a:pt x="560" y="10219"/>
                    </a:cubicBezTo>
                    <a:lnTo>
                      <a:pt x="560" y="10219"/>
                    </a:lnTo>
                    <a:cubicBezTo>
                      <a:pt x="561" y="10219"/>
                      <a:pt x="635" y="10230"/>
                      <a:pt x="687" y="10230"/>
                    </a:cubicBezTo>
                    <a:cubicBezTo>
                      <a:pt x="731" y="10230"/>
                      <a:pt x="759" y="10222"/>
                      <a:pt x="715" y="10195"/>
                    </a:cubicBezTo>
                    <a:cubicBezTo>
                      <a:pt x="672" y="10163"/>
                      <a:pt x="668" y="10110"/>
                      <a:pt x="614" y="10110"/>
                    </a:cubicBezTo>
                    <a:cubicBezTo>
                      <a:pt x="608" y="10110"/>
                      <a:pt x="603" y="10111"/>
                      <a:pt x="596" y="10112"/>
                    </a:cubicBezTo>
                    <a:cubicBezTo>
                      <a:pt x="591" y="10113"/>
                      <a:pt x="587" y="10113"/>
                      <a:pt x="583" y="10113"/>
                    </a:cubicBezTo>
                    <a:cubicBezTo>
                      <a:pt x="526" y="10113"/>
                      <a:pt x="584" y="10040"/>
                      <a:pt x="536" y="10040"/>
                    </a:cubicBezTo>
                    <a:cubicBezTo>
                      <a:pt x="533" y="10040"/>
                      <a:pt x="529" y="10040"/>
                      <a:pt x="525" y="10041"/>
                    </a:cubicBezTo>
                    <a:cubicBezTo>
                      <a:pt x="596" y="10017"/>
                      <a:pt x="644" y="9993"/>
                      <a:pt x="644" y="9922"/>
                    </a:cubicBezTo>
                    <a:cubicBezTo>
                      <a:pt x="644" y="9874"/>
                      <a:pt x="465" y="9910"/>
                      <a:pt x="418" y="9862"/>
                    </a:cubicBezTo>
                    <a:cubicBezTo>
                      <a:pt x="299" y="9755"/>
                      <a:pt x="572" y="9683"/>
                      <a:pt x="656" y="9672"/>
                    </a:cubicBezTo>
                    <a:cubicBezTo>
                      <a:pt x="560" y="9636"/>
                      <a:pt x="465" y="9600"/>
                      <a:pt x="382" y="9552"/>
                    </a:cubicBezTo>
                    <a:cubicBezTo>
                      <a:pt x="430" y="9529"/>
                      <a:pt x="477" y="9481"/>
                      <a:pt x="513" y="9445"/>
                    </a:cubicBezTo>
                    <a:lnTo>
                      <a:pt x="513" y="9445"/>
                    </a:lnTo>
                    <a:cubicBezTo>
                      <a:pt x="509" y="9446"/>
                      <a:pt x="505" y="9446"/>
                      <a:pt x="502" y="9446"/>
                    </a:cubicBezTo>
                    <a:cubicBezTo>
                      <a:pt x="455" y="9446"/>
                      <a:pt x="464" y="9372"/>
                      <a:pt x="441" y="9338"/>
                    </a:cubicBezTo>
                    <a:cubicBezTo>
                      <a:pt x="431" y="9316"/>
                      <a:pt x="351" y="9265"/>
                      <a:pt x="327" y="9265"/>
                    </a:cubicBezTo>
                    <a:cubicBezTo>
                      <a:pt x="326" y="9265"/>
                      <a:pt x="324" y="9265"/>
                      <a:pt x="323" y="9266"/>
                    </a:cubicBezTo>
                    <a:lnTo>
                      <a:pt x="323" y="9266"/>
                    </a:lnTo>
                    <a:cubicBezTo>
                      <a:pt x="383" y="9219"/>
                      <a:pt x="513" y="9266"/>
                      <a:pt x="441" y="9148"/>
                    </a:cubicBezTo>
                    <a:cubicBezTo>
                      <a:pt x="382" y="9064"/>
                      <a:pt x="406" y="9040"/>
                      <a:pt x="501" y="9029"/>
                    </a:cubicBezTo>
                    <a:cubicBezTo>
                      <a:pt x="501" y="8981"/>
                      <a:pt x="453" y="9005"/>
                      <a:pt x="418" y="8981"/>
                    </a:cubicBezTo>
                    <a:cubicBezTo>
                      <a:pt x="394" y="8969"/>
                      <a:pt x="394" y="8886"/>
                      <a:pt x="370" y="8850"/>
                    </a:cubicBezTo>
                    <a:cubicBezTo>
                      <a:pt x="357" y="8837"/>
                      <a:pt x="343" y="8834"/>
                      <a:pt x="328" y="8834"/>
                    </a:cubicBezTo>
                    <a:cubicBezTo>
                      <a:pt x="308" y="8834"/>
                      <a:pt x="287" y="8841"/>
                      <a:pt x="268" y="8841"/>
                    </a:cubicBezTo>
                    <a:cubicBezTo>
                      <a:pt x="262" y="8841"/>
                      <a:pt x="256" y="8840"/>
                      <a:pt x="251" y="8838"/>
                    </a:cubicBezTo>
                    <a:cubicBezTo>
                      <a:pt x="215" y="8814"/>
                      <a:pt x="251" y="8755"/>
                      <a:pt x="215" y="8755"/>
                    </a:cubicBezTo>
                    <a:cubicBezTo>
                      <a:pt x="287" y="8755"/>
                      <a:pt x="275" y="8755"/>
                      <a:pt x="275" y="8707"/>
                    </a:cubicBezTo>
                    <a:lnTo>
                      <a:pt x="275" y="8588"/>
                    </a:lnTo>
                    <a:cubicBezTo>
                      <a:pt x="287" y="8588"/>
                      <a:pt x="301" y="8587"/>
                      <a:pt x="315" y="8587"/>
                    </a:cubicBezTo>
                    <a:cubicBezTo>
                      <a:pt x="344" y="8587"/>
                      <a:pt x="370" y="8592"/>
                      <a:pt x="370" y="8624"/>
                    </a:cubicBezTo>
                    <a:cubicBezTo>
                      <a:pt x="394" y="8636"/>
                      <a:pt x="370" y="8659"/>
                      <a:pt x="418" y="8659"/>
                    </a:cubicBezTo>
                    <a:cubicBezTo>
                      <a:pt x="418" y="8552"/>
                      <a:pt x="310" y="8540"/>
                      <a:pt x="263" y="8445"/>
                    </a:cubicBezTo>
                    <a:cubicBezTo>
                      <a:pt x="241" y="8414"/>
                      <a:pt x="246" y="8405"/>
                      <a:pt x="262" y="8405"/>
                    </a:cubicBezTo>
                    <a:cubicBezTo>
                      <a:pt x="289" y="8405"/>
                      <a:pt x="346" y="8433"/>
                      <a:pt x="346" y="8433"/>
                    </a:cubicBezTo>
                    <a:cubicBezTo>
                      <a:pt x="346" y="8409"/>
                      <a:pt x="334" y="8398"/>
                      <a:pt x="310" y="8374"/>
                    </a:cubicBezTo>
                    <a:cubicBezTo>
                      <a:pt x="275" y="8338"/>
                      <a:pt x="275" y="8326"/>
                      <a:pt x="310" y="8290"/>
                    </a:cubicBezTo>
                    <a:cubicBezTo>
                      <a:pt x="351" y="8260"/>
                      <a:pt x="375" y="8150"/>
                      <a:pt x="305" y="8150"/>
                    </a:cubicBezTo>
                    <a:cubicBezTo>
                      <a:pt x="293" y="8150"/>
                      <a:pt x="280" y="8153"/>
                      <a:pt x="263" y="8159"/>
                    </a:cubicBezTo>
                    <a:cubicBezTo>
                      <a:pt x="275" y="8136"/>
                      <a:pt x="251" y="8124"/>
                      <a:pt x="239" y="8112"/>
                    </a:cubicBezTo>
                    <a:cubicBezTo>
                      <a:pt x="239" y="8108"/>
                      <a:pt x="251" y="8107"/>
                      <a:pt x="267" y="8107"/>
                    </a:cubicBezTo>
                    <a:cubicBezTo>
                      <a:pt x="300" y="8107"/>
                      <a:pt x="350" y="8112"/>
                      <a:pt x="358" y="8112"/>
                    </a:cubicBezTo>
                    <a:cubicBezTo>
                      <a:pt x="382" y="8112"/>
                      <a:pt x="382" y="8076"/>
                      <a:pt x="358" y="8064"/>
                    </a:cubicBezTo>
                    <a:cubicBezTo>
                      <a:pt x="299" y="7957"/>
                      <a:pt x="156" y="7969"/>
                      <a:pt x="168" y="7862"/>
                    </a:cubicBezTo>
                    <a:cubicBezTo>
                      <a:pt x="215" y="7862"/>
                      <a:pt x="263" y="7862"/>
                      <a:pt x="310" y="7850"/>
                    </a:cubicBezTo>
                    <a:cubicBezTo>
                      <a:pt x="394" y="7814"/>
                      <a:pt x="346" y="7743"/>
                      <a:pt x="275" y="7731"/>
                    </a:cubicBezTo>
                    <a:cubicBezTo>
                      <a:pt x="334" y="7731"/>
                      <a:pt x="406" y="7719"/>
                      <a:pt x="406" y="7659"/>
                    </a:cubicBezTo>
                    <a:cubicBezTo>
                      <a:pt x="391" y="7659"/>
                      <a:pt x="352" y="7663"/>
                      <a:pt x="317" y="7663"/>
                    </a:cubicBezTo>
                    <a:cubicBezTo>
                      <a:pt x="263" y="7663"/>
                      <a:pt x="218" y="7655"/>
                      <a:pt x="275" y="7612"/>
                    </a:cubicBezTo>
                    <a:cubicBezTo>
                      <a:pt x="322" y="7576"/>
                      <a:pt x="406" y="7576"/>
                      <a:pt x="406" y="7516"/>
                    </a:cubicBezTo>
                    <a:cubicBezTo>
                      <a:pt x="406" y="7469"/>
                      <a:pt x="358" y="7457"/>
                      <a:pt x="382" y="7409"/>
                    </a:cubicBezTo>
                    <a:cubicBezTo>
                      <a:pt x="453" y="7409"/>
                      <a:pt x="441" y="7219"/>
                      <a:pt x="441" y="7183"/>
                    </a:cubicBezTo>
                    <a:cubicBezTo>
                      <a:pt x="441" y="7165"/>
                      <a:pt x="431" y="7159"/>
                      <a:pt x="416" y="7159"/>
                    </a:cubicBezTo>
                    <a:cubicBezTo>
                      <a:pt x="391" y="7159"/>
                      <a:pt x="353" y="7176"/>
                      <a:pt x="334" y="7176"/>
                    </a:cubicBezTo>
                    <a:cubicBezTo>
                      <a:pt x="328" y="7176"/>
                      <a:pt x="324" y="7175"/>
                      <a:pt x="322" y="7171"/>
                    </a:cubicBezTo>
                    <a:cubicBezTo>
                      <a:pt x="275" y="7112"/>
                      <a:pt x="453" y="7088"/>
                      <a:pt x="477" y="7088"/>
                    </a:cubicBezTo>
                    <a:cubicBezTo>
                      <a:pt x="501" y="7088"/>
                      <a:pt x="525" y="6993"/>
                      <a:pt x="537" y="6957"/>
                    </a:cubicBezTo>
                    <a:cubicBezTo>
                      <a:pt x="537" y="6885"/>
                      <a:pt x="537" y="6802"/>
                      <a:pt x="525" y="6731"/>
                    </a:cubicBezTo>
                    <a:cubicBezTo>
                      <a:pt x="525" y="6707"/>
                      <a:pt x="453" y="6564"/>
                      <a:pt x="477" y="6552"/>
                    </a:cubicBezTo>
                    <a:cubicBezTo>
                      <a:pt x="478" y="6552"/>
                      <a:pt x="478" y="6551"/>
                      <a:pt x="479" y="6551"/>
                    </a:cubicBezTo>
                    <a:cubicBezTo>
                      <a:pt x="497" y="6551"/>
                      <a:pt x="606" y="6656"/>
                      <a:pt x="628" y="6656"/>
                    </a:cubicBezTo>
                    <a:cubicBezTo>
                      <a:pt x="632" y="6656"/>
                      <a:pt x="634" y="6654"/>
                      <a:pt x="632" y="6647"/>
                    </a:cubicBezTo>
                    <a:cubicBezTo>
                      <a:pt x="620" y="6600"/>
                      <a:pt x="560" y="6385"/>
                      <a:pt x="525" y="6373"/>
                    </a:cubicBezTo>
                    <a:lnTo>
                      <a:pt x="525" y="6373"/>
                    </a:lnTo>
                    <a:cubicBezTo>
                      <a:pt x="533" y="6375"/>
                      <a:pt x="541" y="6376"/>
                      <a:pt x="549" y="6376"/>
                    </a:cubicBezTo>
                    <a:cubicBezTo>
                      <a:pt x="591" y="6376"/>
                      <a:pt x="634" y="6352"/>
                      <a:pt x="644" y="6302"/>
                    </a:cubicBezTo>
                    <a:cubicBezTo>
                      <a:pt x="656" y="6266"/>
                      <a:pt x="656" y="6219"/>
                      <a:pt x="656" y="6171"/>
                    </a:cubicBezTo>
                    <a:cubicBezTo>
                      <a:pt x="656" y="6135"/>
                      <a:pt x="620" y="6123"/>
                      <a:pt x="608" y="6076"/>
                    </a:cubicBezTo>
                    <a:cubicBezTo>
                      <a:pt x="584" y="5969"/>
                      <a:pt x="703" y="5933"/>
                      <a:pt x="751" y="5862"/>
                    </a:cubicBezTo>
                    <a:cubicBezTo>
                      <a:pt x="775" y="5838"/>
                      <a:pt x="751" y="5838"/>
                      <a:pt x="727" y="5826"/>
                    </a:cubicBezTo>
                    <a:cubicBezTo>
                      <a:pt x="739" y="5802"/>
                      <a:pt x="751" y="5766"/>
                      <a:pt x="763" y="5742"/>
                    </a:cubicBezTo>
                    <a:cubicBezTo>
                      <a:pt x="775" y="5695"/>
                      <a:pt x="763" y="5635"/>
                      <a:pt x="775" y="5576"/>
                    </a:cubicBezTo>
                    <a:cubicBezTo>
                      <a:pt x="787" y="5528"/>
                      <a:pt x="822" y="5492"/>
                      <a:pt x="846" y="5445"/>
                    </a:cubicBezTo>
                    <a:cubicBezTo>
                      <a:pt x="870" y="5433"/>
                      <a:pt x="894" y="5385"/>
                      <a:pt x="870" y="5361"/>
                    </a:cubicBezTo>
                    <a:cubicBezTo>
                      <a:pt x="858" y="5338"/>
                      <a:pt x="930" y="5171"/>
                      <a:pt x="941" y="5123"/>
                    </a:cubicBezTo>
                    <a:cubicBezTo>
                      <a:pt x="941" y="5052"/>
                      <a:pt x="941" y="4980"/>
                      <a:pt x="953" y="4909"/>
                    </a:cubicBezTo>
                    <a:cubicBezTo>
                      <a:pt x="965" y="4909"/>
                      <a:pt x="1013" y="4957"/>
                      <a:pt x="1013" y="4969"/>
                    </a:cubicBezTo>
                    <a:lnTo>
                      <a:pt x="1013" y="4873"/>
                    </a:lnTo>
                    <a:cubicBezTo>
                      <a:pt x="1013" y="4861"/>
                      <a:pt x="953" y="4766"/>
                      <a:pt x="953" y="4754"/>
                    </a:cubicBezTo>
                    <a:cubicBezTo>
                      <a:pt x="955" y="4753"/>
                      <a:pt x="957" y="4752"/>
                      <a:pt x="959" y="4752"/>
                    </a:cubicBezTo>
                    <a:cubicBezTo>
                      <a:pt x="976" y="4752"/>
                      <a:pt x="1015" y="4780"/>
                      <a:pt x="1039" y="4780"/>
                    </a:cubicBezTo>
                    <a:cubicBezTo>
                      <a:pt x="1043" y="4780"/>
                      <a:pt x="1046" y="4779"/>
                      <a:pt x="1049" y="4778"/>
                    </a:cubicBezTo>
                    <a:cubicBezTo>
                      <a:pt x="1061" y="4766"/>
                      <a:pt x="1096" y="4719"/>
                      <a:pt x="1108" y="4683"/>
                    </a:cubicBezTo>
                    <a:cubicBezTo>
                      <a:pt x="1108" y="4642"/>
                      <a:pt x="1108" y="4568"/>
                      <a:pt x="1152" y="4568"/>
                    </a:cubicBezTo>
                    <a:cubicBezTo>
                      <a:pt x="1160" y="4568"/>
                      <a:pt x="1169" y="4570"/>
                      <a:pt x="1180" y="4576"/>
                    </a:cubicBezTo>
                    <a:cubicBezTo>
                      <a:pt x="1156" y="4564"/>
                      <a:pt x="1144" y="4504"/>
                      <a:pt x="1120" y="4504"/>
                    </a:cubicBezTo>
                    <a:cubicBezTo>
                      <a:pt x="1192" y="4504"/>
                      <a:pt x="1203" y="4480"/>
                      <a:pt x="1239" y="4421"/>
                    </a:cubicBezTo>
                    <a:cubicBezTo>
                      <a:pt x="1263" y="4385"/>
                      <a:pt x="1275" y="4349"/>
                      <a:pt x="1275" y="4314"/>
                    </a:cubicBezTo>
                    <a:cubicBezTo>
                      <a:pt x="1275" y="4290"/>
                      <a:pt x="1251" y="4302"/>
                      <a:pt x="1263" y="4278"/>
                    </a:cubicBezTo>
                    <a:cubicBezTo>
                      <a:pt x="1299" y="4218"/>
                      <a:pt x="1358" y="4218"/>
                      <a:pt x="1394" y="4159"/>
                    </a:cubicBezTo>
                    <a:cubicBezTo>
                      <a:pt x="1415" y="4127"/>
                      <a:pt x="1465" y="4010"/>
                      <a:pt x="1526" y="4010"/>
                    </a:cubicBezTo>
                    <a:cubicBezTo>
                      <a:pt x="1533" y="4010"/>
                      <a:pt x="1541" y="4012"/>
                      <a:pt x="1549" y="4016"/>
                    </a:cubicBezTo>
                    <a:cubicBezTo>
                      <a:pt x="1584" y="3957"/>
                      <a:pt x="1477" y="3968"/>
                      <a:pt x="1477" y="3909"/>
                    </a:cubicBezTo>
                    <a:cubicBezTo>
                      <a:pt x="1477" y="3887"/>
                      <a:pt x="1503" y="3883"/>
                      <a:pt x="1529" y="3883"/>
                    </a:cubicBezTo>
                    <a:cubicBezTo>
                      <a:pt x="1546" y="3883"/>
                      <a:pt x="1563" y="3885"/>
                      <a:pt x="1573" y="3885"/>
                    </a:cubicBezTo>
                    <a:cubicBezTo>
                      <a:pt x="1596" y="3885"/>
                      <a:pt x="1608" y="3873"/>
                      <a:pt x="1632" y="3849"/>
                    </a:cubicBezTo>
                    <a:cubicBezTo>
                      <a:pt x="1665" y="3817"/>
                      <a:pt x="1687" y="3605"/>
                      <a:pt x="1746" y="3605"/>
                    </a:cubicBezTo>
                    <a:cubicBezTo>
                      <a:pt x="1750" y="3605"/>
                      <a:pt x="1754" y="3606"/>
                      <a:pt x="1758" y="3608"/>
                    </a:cubicBezTo>
                    <a:lnTo>
                      <a:pt x="1758" y="3608"/>
                    </a:lnTo>
                    <a:cubicBezTo>
                      <a:pt x="1727" y="3589"/>
                      <a:pt x="1633" y="3503"/>
                      <a:pt x="1656" y="3480"/>
                    </a:cubicBezTo>
                    <a:cubicBezTo>
                      <a:pt x="1663" y="3473"/>
                      <a:pt x="1672" y="3470"/>
                      <a:pt x="1681" y="3470"/>
                    </a:cubicBezTo>
                    <a:cubicBezTo>
                      <a:pt x="1701" y="3470"/>
                      <a:pt x="1723" y="3484"/>
                      <a:pt x="1739" y="3492"/>
                    </a:cubicBezTo>
                    <a:cubicBezTo>
                      <a:pt x="1751" y="3492"/>
                      <a:pt x="1763" y="3480"/>
                      <a:pt x="1787" y="3468"/>
                    </a:cubicBezTo>
                    <a:cubicBezTo>
                      <a:pt x="1823" y="3456"/>
                      <a:pt x="1846" y="3421"/>
                      <a:pt x="1858" y="3385"/>
                    </a:cubicBezTo>
                    <a:cubicBezTo>
                      <a:pt x="1858" y="3375"/>
                      <a:pt x="1866" y="3358"/>
                      <a:pt x="1882" y="3358"/>
                    </a:cubicBezTo>
                    <a:cubicBezTo>
                      <a:pt x="1885" y="3358"/>
                      <a:pt x="1889" y="3359"/>
                      <a:pt x="1894" y="3361"/>
                    </a:cubicBezTo>
                    <a:cubicBezTo>
                      <a:pt x="1918" y="3361"/>
                      <a:pt x="1965" y="3456"/>
                      <a:pt x="1977" y="3456"/>
                    </a:cubicBezTo>
                    <a:cubicBezTo>
                      <a:pt x="2001" y="3445"/>
                      <a:pt x="2001" y="3325"/>
                      <a:pt x="2013" y="3302"/>
                    </a:cubicBezTo>
                    <a:cubicBezTo>
                      <a:pt x="2061" y="3242"/>
                      <a:pt x="2132" y="3195"/>
                      <a:pt x="2204" y="3159"/>
                    </a:cubicBezTo>
                    <a:cubicBezTo>
                      <a:pt x="2275" y="3111"/>
                      <a:pt x="2037" y="3004"/>
                      <a:pt x="2192" y="2980"/>
                    </a:cubicBezTo>
                    <a:cubicBezTo>
                      <a:pt x="2275" y="2968"/>
                      <a:pt x="2323" y="2992"/>
                      <a:pt x="2370" y="2909"/>
                    </a:cubicBezTo>
                    <a:cubicBezTo>
                      <a:pt x="2380" y="2889"/>
                      <a:pt x="2342" y="2783"/>
                      <a:pt x="2379" y="2783"/>
                    </a:cubicBezTo>
                    <a:cubicBezTo>
                      <a:pt x="2388" y="2783"/>
                      <a:pt x="2400" y="2788"/>
                      <a:pt x="2418" y="2802"/>
                    </a:cubicBezTo>
                    <a:cubicBezTo>
                      <a:pt x="2435" y="2812"/>
                      <a:pt x="2449" y="2817"/>
                      <a:pt x="2460" y="2817"/>
                    </a:cubicBezTo>
                    <a:cubicBezTo>
                      <a:pt x="2513" y="2817"/>
                      <a:pt x="2513" y="2720"/>
                      <a:pt x="2513" y="2671"/>
                    </a:cubicBezTo>
                    <a:cubicBezTo>
                      <a:pt x="2513" y="2552"/>
                      <a:pt x="2608" y="2611"/>
                      <a:pt x="2680" y="2575"/>
                    </a:cubicBezTo>
                    <a:cubicBezTo>
                      <a:pt x="2739" y="2540"/>
                      <a:pt x="2596" y="2468"/>
                      <a:pt x="2585" y="2433"/>
                    </a:cubicBezTo>
                    <a:cubicBezTo>
                      <a:pt x="2581" y="2419"/>
                      <a:pt x="2594" y="2415"/>
                      <a:pt x="2614" y="2415"/>
                    </a:cubicBezTo>
                    <a:cubicBezTo>
                      <a:pt x="2641" y="2415"/>
                      <a:pt x="2679" y="2422"/>
                      <a:pt x="2707" y="2422"/>
                    </a:cubicBezTo>
                    <a:cubicBezTo>
                      <a:pt x="2731" y="2422"/>
                      <a:pt x="2747" y="2417"/>
                      <a:pt x="2739" y="2397"/>
                    </a:cubicBezTo>
                    <a:cubicBezTo>
                      <a:pt x="2739" y="2385"/>
                      <a:pt x="2692" y="2385"/>
                      <a:pt x="2692" y="2361"/>
                    </a:cubicBezTo>
                    <a:cubicBezTo>
                      <a:pt x="2692" y="2325"/>
                      <a:pt x="2727" y="2302"/>
                      <a:pt x="2751" y="2302"/>
                    </a:cubicBezTo>
                    <a:cubicBezTo>
                      <a:pt x="2801" y="2312"/>
                      <a:pt x="2809" y="2381"/>
                      <a:pt x="2861" y="2381"/>
                    </a:cubicBezTo>
                    <a:cubicBezTo>
                      <a:pt x="2870" y="2381"/>
                      <a:pt x="2881" y="2379"/>
                      <a:pt x="2894" y="2373"/>
                    </a:cubicBezTo>
                    <a:cubicBezTo>
                      <a:pt x="3013" y="2302"/>
                      <a:pt x="3108" y="2206"/>
                      <a:pt x="3180" y="2099"/>
                    </a:cubicBezTo>
                    <a:cubicBezTo>
                      <a:pt x="3204" y="2063"/>
                      <a:pt x="3192" y="2040"/>
                      <a:pt x="3227" y="2016"/>
                    </a:cubicBezTo>
                    <a:cubicBezTo>
                      <a:pt x="3230" y="1992"/>
                      <a:pt x="3236" y="1983"/>
                      <a:pt x="3244" y="1983"/>
                    </a:cubicBezTo>
                    <a:cubicBezTo>
                      <a:pt x="3272" y="1983"/>
                      <a:pt x="3323" y="2099"/>
                      <a:pt x="3323" y="2099"/>
                    </a:cubicBezTo>
                    <a:cubicBezTo>
                      <a:pt x="3377" y="2056"/>
                      <a:pt x="3273" y="1953"/>
                      <a:pt x="3362" y="1953"/>
                    </a:cubicBezTo>
                    <a:cubicBezTo>
                      <a:pt x="3371" y="1953"/>
                      <a:pt x="3381" y="1954"/>
                      <a:pt x="3394" y="1956"/>
                    </a:cubicBezTo>
                    <a:cubicBezTo>
                      <a:pt x="3406" y="1944"/>
                      <a:pt x="3418" y="1932"/>
                      <a:pt x="3430" y="1921"/>
                    </a:cubicBezTo>
                    <a:cubicBezTo>
                      <a:pt x="3461" y="1889"/>
                      <a:pt x="3601" y="1667"/>
                      <a:pt x="3676" y="1667"/>
                    </a:cubicBezTo>
                    <a:cubicBezTo>
                      <a:pt x="3687" y="1667"/>
                      <a:pt x="3696" y="1672"/>
                      <a:pt x="3704" y="1682"/>
                    </a:cubicBezTo>
                    <a:cubicBezTo>
                      <a:pt x="3704" y="1611"/>
                      <a:pt x="3716" y="1551"/>
                      <a:pt x="3728" y="1492"/>
                    </a:cubicBezTo>
                    <a:cubicBezTo>
                      <a:pt x="3747" y="1524"/>
                      <a:pt x="3776" y="1535"/>
                      <a:pt x="3807" y="1535"/>
                    </a:cubicBezTo>
                    <a:cubicBezTo>
                      <a:pt x="3833" y="1535"/>
                      <a:pt x="3860" y="1527"/>
                      <a:pt x="3882" y="1516"/>
                    </a:cubicBezTo>
                    <a:cubicBezTo>
                      <a:pt x="3889" y="1511"/>
                      <a:pt x="3896" y="1509"/>
                      <a:pt x="3903" y="1509"/>
                    </a:cubicBezTo>
                    <a:cubicBezTo>
                      <a:pt x="3932" y="1509"/>
                      <a:pt x="3963" y="1544"/>
                      <a:pt x="4001" y="1563"/>
                    </a:cubicBezTo>
                    <a:cubicBezTo>
                      <a:pt x="4004" y="1565"/>
                      <a:pt x="4006" y="1565"/>
                      <a:pt x="4008" y="1565"/>
                    </a:cubicBezTo>
                    <a:cubicBezTo>
                      <a:pt x="4043" y="1565"/>
                      <a:pt x="3992" y="1383"/>
                      <a:pt x="4037" y="1361"/>
                    </a:cubicBezTo>
                    <a:lnTo>
                      <a:pt x="4037" y="1361"/>
                    </a:lnTo>
                    <a:cubicBezTo>
                      <a:pt x="4061" y="1385"/>
                      <a:pt x="4109" y="1504"/>
                      <a:pt x="4120" y="1504"/>
                    </a:cubicBezTo>
                    <a:cubicBezTo>
                      <a:pt x="4180" y="1492"/>
                      <a:pt x="4216" y="1420"/>
                      <a:pt x="4192" y="1361"/>
                    </a:cubicBezTo>
                    <a:cubicBezTo>
                      <a:pt x="4180" y="1325"/>
                      <a:pt x="4120" y="1313"/>
                      <a:pt x="4156" y="1278"/>
                    </a:cubicBezTo>
                    <a:cubicBezTo>
                      <a:pt x="4176" y="1268"/>
                      <a:pt x="4188" y="1264"/>
                      <a:pt x="4196" y="1264"/>
                    </a:cubicBezTo>
                    <a:cubicBezTo>
                      <a:pt x="4208" y="1264"/>
                      <a:pt x="4214" y="1271"/>
                      <a:pt x="4228" y="1278"/>
                    </a:cubicBezTo>
                    <a:cubicBezTo>
                      <a:pt x="4263" y="1301"/>
                      <a:pt x="4287" y="1397"/>
                      <a:pt x="4323" y="1432"/>
                    </a:cubicBezTo>
                    <a:cubicBezTo>
                      <a:pt x="4335" y="1432"/>
                      <a:pt x="4323" y="1349"/>
                      <a:pt x="4323" y="1349"/>
                    </a:cubicBezTo>
                    <a:cubicBezTo>
                      <a:pt x="4335" y="1313"/>
                      <a:pt x="4359" y="1290"/>
                      <a:pt x="4382" y="1266"/>
                    </a:cubicBezTo>
                    <a:cubicBezTo>
                      <a:pt x="4390" y="1263"/>
                      <a:pt x="4397" y="1262"/>
                      <a:pt x="4403" y="1262"/>
                    </a:cubicBezTo>
                    <a:cubicBezTo>
                      <a:pt x="4414" y="1262"/>
                      <a:pt x="4421" y="1265"/>
                      <a:pt x="4428" y="1265"/>
                    </a:cubicBezTo>
                    <a:cubicBezTo>
                      <a:pt x="4433" y="1265"/>
                      <a:pt x="4438" y="1263"/>
                      <a:pt x="4442" y="1254"/>
                    </a:cubicBezTo>
                    <a:cubicBezTo>
                      <a:pt x="4454" y="1218"/>
                      <a:pt x="4466" y="1182"/>
                      <a:pt x="4466" y="1147"/>
                    </a:cubicBezTo>
                    <a:cubicBezTo>
                      <a:pt x="4466" y="1138"/>
                      <a:pt x="4468" y="1135"/>
                      <a:pt x="4473" y="1135"/>
                    </a:cubicBezTo>
                    <a:cubicBezTo>
                      <a:pt x="4488" y="1135"/>
                      <a:pt x="4525" y="1176"/>
                      <a:pt x="4551" y="1176"/>
                    </a:cubicBezTo>
                    <a:cubicBezTo>
                      <a:pt x="4560" y="1176"/>
                      <a:pt x="4568" y="1171"/>
                      <a:pt x="4573" y="1159"/>
                    </a:cubicBezTo>
                    <a:cubicBezTo>
                      <a:pt x="4585" y="1135"/>
                      <a:pt x="4573" y="1099"/>
                      <a:pt x="4585" y="1075"/>
                    </a:cubicBezTo>
                    <a:cubicBezTo>
                      <a:pt x="4609" y="1051"/>
                      <a:pt x="4632" y="1039"/>
                      <a:pt x="4668" y="1028"/>
                    </a:cubicBezTo>
                    <a:lnTo>
                      <a:pt x="4668" y="1028"/>
                    </a:lnTo>
                    <a:cubicBezTo>
                      <a:pt x="4606" y="1059"/>
                      <a:pt x="4562" y="1153"/>
                      <a:pt x="4630" y="1153"/>
                    </a:cubicBezTo>
                    <a:cubicBezTo>
                      <a:pt x="4640" y="1153"/>
                      <a:pt x="4653" y="1151"/>
                      <a:pt x="4668" y="1147"/>
                    </a:cubicBezTo>
                    <a:cubicBezTo>
                      <a:pt x="4716" y="1135"/>
                      <a:pt x="4799" y="1075"/>
                      <a:pt x="4763" y="1004"/>
                    </a:cubicBezTo>
                    <a:lnTo>
                      <a:pt x="4763" y="1004"/>
                    </a:lnTo>
                    <a:cubicBezTo>
                      <a:pt x="4777" y="1032"/>
                      <a:pt x="4803" y="1043"/>
                      <a:pt x="4835" y="1043"/>
                    </a:cubicBezTo>
                    <a:cubicBezTo>
                      <a:pt x="4941" y="1043"/>
                      <a:pt x="5116" y="927"/>
                      <a:pt x="5180" y="909"/>
                    </a:cubicBezTo>
                    <a:cubicBezTo>
                      <a:pt x="5263" y="897"/>
                      <a:pt x="5192" y="837"/>
                      <a:pt x="5168" y="766"/>
                    </a:cubicBezTo>
                    <a:cubicBezTo>
                      <a:pt x="5168" y="712"/>
                      <a:pt x="5172" y="689"/>
                      <a:pt x="5188" y="689"/>
                    </a:cubicBezTo>
                    <a:cubicBezTo>
                      <a:pt x="5200" y="689"/>
                      <a:pt x="5220" y="704"/>
                      <a:pt x="5252" y="730"/>
                    </a:cubicBezTo>
                    <a:cubicBezTo>
                      <a:pt x="5280" y="814"/>
                      <a:pt x="5358" y="841"/>
                      <a:pt x="5436" y="841"/>
                    </a:cubicBezTo>
                    <a:cubicBezTo>
                      <a:pt x="5491" y="841"/>
                      <a:pt x="5546" y="828"/>
                      <a:pt x="5585" y="813"/>
                    </a:cubicBezTo>
                    <a:cubicBezTo>
                      <a:pt x="5633" y="801"/>
                      <a:pt x="5680" y="778"/>
                      <a:pt x="5704" y="730"/>
                    </a:cubicBezTo>
                    <a:cubicBezTo>
                      <a:pt x="5728" y="635"/>
                      <a:pt x="5752" y="611"/>
                      <a:pt x="5835" y="587"/>
                    </a:cubicBezTo>
                    <a:lnTo>
                      <a:pt x="5835" y="587"/>
                    </a:lnTo>
                    <a:cubicBezTo>
                      <a:pt x="5761" y="608"/>
                      <a:pt x="5743" y="686"/>
                      <a:pt x="5816" y="686"/>
                    </a:cubicBezTo>
                    <a:cubicBezTo>
                      <a:pt x="5825" y="686"/>
                      <a:pt x="5835" y="685"/>
                      <a:pt x="5847" y="682"/>
                    </a:cubicBezTo>
                    <a:lnTo>
                      <a:pt x="6097" y="623"/>
                    </a:lnTo>
                    <a:cubicBezTo>
                      <a:pt x="6179" y="602"/>
                      <a:pt x="6225" y="582"/>
                      <a:pt x="6244" y="509"/>
                    </a:cubicBezTo>
                    <a:lnTo>
                      <a:pt x="6244" y="509"/>
                    </a:lnTo>
                    <a:cubicBezTo>
                      <a:pt x="6241" y="543"/>
                      <a:pt x="6243" y="577"/>
                      <a:pt x="6252" y="611"/>
                    </a:cubicBezTo>
                    <a:cubicBezTo>
                      <a:pt x="6262" y="622"/>
                      <a:pt x="6280" y="627"/>
                      <a:pt x="6297" y="627"/>
                    </a:cubicBezTo>
                    <a:cubicBezTo>
                      <a:pt x="6317" y="627"/>
                      <a:pt x="6335" y="619"/>
                      <a:pt x="6335" y="599"/>
                    </a:cubicBezTo>
                    <a:cubicBezTo>
                      <a:pt x="6323" y="551"/>
                      <a:pt x="6395" y="563"/>
                      <a:pt x="6430" y="539"/>
                    </a:cubicBezTo>
                    <a:cubicBezTo>
                      <a:pt x="6466" y="528"/>
                      <a:pt x="6442" y="480"/>
                      <a:pt x="6454" y="468"/>
                    </a:cubicBezTo>
                    <a:cubicBezTo>
                      <a:pt x="6459" y="463"/>
                      <a:pt x="6465" y="461"/>
                      <a:pt x="6471" y="461"/>
                    </a:cubicBezTo>
                    <a:cubicBezTo>
                      <a:pt x="6496" y="461"/>
                      <a:pt x="6530" y="492"/>
                      <a:pt x="6549" y="492"/>
                    </a:cubicBezTo>
                    <a:cubicBezTo>
                      <a:pt x="6567" y="498"/>
                      <a:pt x="6585" y="501"/>
                      <a:pt x="6601" y="501"/>
                    </a:cubicBezTo>
                    <a:cubicBezTo>
                      <a:pt x="6618" y="501"/>
                      <a:pt x="6633" y="498"/>
                      <a:pt x="6645" y="492"/>
                    </a:cubicBezTo>
                    <a:cubicBezTo>
                      <a:pt x="6680" y="492"/>
                      <a:pt x="6716" y="468"/>
                      <a:pt x="6716" y="432"/>
                    </a:cubicBezTo>
                    <a:cubicBezTo>
                      <a:pt x="6716" y="397"/>
                      <a:pt x="6764" y="397"/>
                      <a:pt x="6799" y="397"/>
                    </a:cubicBezTo>
                    <a:cubicBezTo>
                      <a:pt x="6807" y="437"/>
                      <a:pt x="6805" y="461"/>
                      <a:pt x="6821" y="461"/>
                    </a:cubicBezTo>
                    <a:cubicBezTo>
                      <a:pt x="6828" y="461"/>
                      <a:pt x="6840" y="456"/>
                      <a:pt x="6859" y="444"/>
                    </a:cubicBezTo>
                    <a:cubicBezTo>
                      <a:pt x="6895" y="420"/>
                      <a:pt x="6930" y="397"/>
                      <a:pt x="6966" y="373"/>
                    </a:cubicBezTo>
                    <a:cubicBezTo>
                      <a:pt x="6966" y="373"/>
                      <a:pt x="7004" y="348"/>
                      <a:pt x="7020" y="348"/>
                    </a:cubicBezTo>
                    <a:cubicBezTo>
                      <a:pt x="7026" y="348"/>
                      <a:pt x="7029" y="351"/>
                      <a:pt x="7026" y="361"/>
                    </a:cubicBezTo>
                    <a:cubicBezTo>
                      <a:pt x="7026" y="373"/>
                      <a:pt x="7002" y="385"/>
                      <a:pt x="7014" y="420"/>
                    </a:cubicBezTo>
                    <a:cubicBezTo>
                      <a:pt x="7085" y="408"/>
                      <a:pt x="7073" y="397"/>
                      <a:pt x="7097" y="349"/>
                    </a:cubicBezTo>
                    <a:cubicBezTo>
                      <a:pt x="7122" y="324"/>
                      <a:pt x="7153" y="293"/>
                      <a:pt x="7181" y="293"/>
                    </a:cubicBezTo>
                    <a:cubicBezTo>
                      <a:pt x="7193" y="293"/>
                      <a:pt x="7205" y="299"/>
                      <a:pt x="7216" y="313"/>
                    </a:cubicBezTo>
                    <a:cubicBezTo>
                      <a:pt x="7240" y="373"/>
                      <a:pt x="7204" y="397"/>
                      <a:pt x="7288" y="420"/>
                    </a:cubicBezTo>
                    <a:cubicBezTo>
                      <a:pt x="7335" y="444"/>
                      <a:pt x="7395" y="456"/>
                      <a:pt x="7442" y="468"/>
                    </a:cubicBezTo>
                    <a:cubicBezTo>
                      <a:pt x="7502" y="468"/>
                      <a:pt x="7454" y="420"/>
                      <a:pt x="7466" y="385"/>
                    </a:cubicBezTo>
                    <a:cubicBezTo>
                      <a:pt x="7466" y="366"/>
                      <a:pt x="7487" y="341"/>
                      <a:pt x="7513" y="341"/>
                    </a:cubicBezTo>
                    <a:cubicBezTo>
                      <a:pt x="7521" y="341"/>
                      <a:pt x="7529" y="343"/>
                      <a:pt x="7538" y="349"/>
                    </a:cubicBezTo>
                    <a:cubicBezTo>
                      <a:pt x="7551" y="369"/>
                      <a:pt x="7583" y="385"/>
                      <a:pt x="7606" y="385"/>
                    </a:cubicBezTo>
                    <a:cubicBezTo>
                      <a:pt x="7621" y="385"/>
                      <a:pt x="7632" y="379"/>
                      <a:pt x="7634" y="364"/>
                    </a:cubicBezTo>
                    <a:lnTo>
                      <a:pt x="7634" y="364"/>
                    </a:lnTo>
                    <a:cubicBezTo>
                      <a:pt x="7639" y="401"/>
                      <a:pt x="7665" y="413"/>
                      <a:pt x="7698" y="413"/>
                    </a:cubicBezTo>
                    <a:cubicBezTo>
                      <a:pt x="7762" y="413"/>
                      <a:pt x="7853" y="368"/>
                      <a:pt x="7883" y="361"/>
                    </a:cubicBezTo>
                    <a:cubicBezTo>
                      <a:pt x="7942" y="361"/>
                      <a:pt x="7930" y="385"/>
                      <a:pt x="7966" y="397"/>
                    </a:cubicBezTo>
                    <a:cubicBezTo>
                      <a:pt x="8014" y="408"/>
                      <a:pt x="8061" y="408"/>
                      <a:pt x="8109" y="408"/>
                    </a:cubicBezTo>
                    <a:cubicBezTo>
                      <a:pt x="8145" y="408"/>
                      <a:pt x="8395" y="408"/>
                      <a:pt x="8383" y="480"/>
                    </a:cubicBezTo>
                    <a:cubicBezTo>
                      <a:pt x="8442" y="480"/>
                      <a:pt x="8466" y="480"/>
                      <a:pt x="8478" y="397"/>
                    </a:cubicBezTo>
                    <a:cubicBezTo>
                      <a:pt x="8478" y="373"/>
                      <a:pt x="8526" y="313"/>
                      <a:pt x="8561" y="313"/>
                    </a:cubicBezTo>
                    <a:cubicBezTo>
                      <a:pt x="8561" y="349"/>
                      <a:pt x="8573" y="397"/>
                      <a:pt x="8585" y="432"/>
                    </a:cubicBezTo>
                    <a:cubicBezTo>
                      <a:pt x="8608" y="455"/>
                      <a:pt x="8636" y="468"/>
                      <a:pt x="8666" y="468"/>
                    </a:cubicBezTo>
                    <a:cubicBezTo>
                      <a:pt x="8683" y="468"/>
                      <a:pt x="8699" y="465"/>
                      <a:pt x="8716" y="456"/>
                    </a:cubicBezTo>
                    <a:cubicBezTo>
                      <a:pt x="8752" y="432"/>
                      <a:pt x="8800" y="420"/>
                      <a:pt x="8835" y="420"/>
                    </a:cubicBezTo>
                    <a:cubicBezTo>
                      <a:pt x="8835" y="420"/>
                      <a:pt x="8871" y="480"/>
                      <a:pt x="8883" y="492"/>
                    </a:cubicBezTo>
                    <a:cubicBezTo>
                      <a:pt x="8889" y="497"/>
                      <a:pt x="8895" y="499"/>
                      <a:pt x="8901" y="499"/>
                    </a:cubicBezTo>
                    <a:cubicBezTo>
                      <a:pt x="8946" y="499"/>
                      <a:pt x="8971" y="348"/>
                      <a:pt x="9021" y="348"/>
                    </a:cubicBezTo>
                    <a:cubicBezTo>
                      <a:pt x="9022" y="348"/>
                      <a:pt x="9024" y="349"/>
                      <a:pt x="9026" y="349"/>
                    </a:cubicBezTo>
                    <a:cubicBezTo>
                      <a:pt x="9109" y="373"/>
                      <a:pt x="9002" y="492"/>
                      <a:pt x="9062" y="516"/>
                    </a:cubicBezTo>
                    <a:cubicBezTo>
                      <a:pt x="9076" y="524"/>
                      <a:pt x="9092" y="528"/>
                      <a:pt x="9109" y="528"/>
                    </a:cubicBezTo>
                    <a:cubicBezTo>
                      <a:pt x="9187" y="528"/>
                      <a:pt x="9281" y="452"/>
                      <a:pt x="9359" y="432"/>
                    </a:cubicBezTo>
                    <a:cubicBezTo>
                      <a:pt x="9363" y="432"/>
                      <a:pt x="9381" y="431"/>
                      <a:pt x="9403" y="431"/>
                    </a:cubicBezTo>
                    <a:cubicBezTo>
                      <a:pt x="9458" y="431"/>
                      <a:pt x="9538" y="437"/>
                      <a:pt x="9478" y="480"/>
                    </a:cubicBezTo>
                    <a:cubicBezTo>
                      <a:pt x="9465" y="476"/>
                      <a:pt x="9453" y="474"/>
                      <a:pt x="9442" y="474"/>
                    </a:cubicBezTo>
                    <a:cubicBezTo>
                      <a:pt x="9387" y="474"/>
                      <a:pt x="9372" y="521"/>
                      <a:pt x="9443" y="551"/>
                    </a:cubicBezTo>
                    <a:cubicBezTo>
                      <a:pt x="9452" y="561"/>
                      <a:pt x="9475" y="567"/>
                      <a:pt x="9497" y="567"/>
                    </a:cubicBezTo>
                    <a:cubicBezTo>
                      <a:pt x="9529" y="567"/>
                      <a:pt x="9562" y="555"/>
                      <a:pt x="9562" y="528"/>
                    </a:cubicBezTo>
                    <a:cubicBezTo>
                      <a:pt x="9562" y="504"/>
                      <a:pt x="9526" y="432"/>
                      <a:pt x="9562" y="420"/>
                    </a:cubicBezTo>
                    <a:cubicBezTo>
                      <a:pt x="9562" y="420"/>
                      <a:pt x="9563" y="420"/>
                      <a:pt x="9563" y="420"/>
                    </a:cubicBezTo>
                    <a:cubicBezTo>
                      <a:pt x="9586" y="420"/>
                      <a:pt x="9652" y="597"/>
                      <a:pt x="9691" y="597"/>
                    </a:cubicBezTo>
                    <a:cubicBezTo>
                      <a:pt x="9696" y="597"/>
                      <a:pt x="9700" y="594"/>
                      <a:pt x="9704" y="587"/>
                    </a:cubicBezTo>
                    <a:cubicBezTo>
                      <a:pt x="9740" y="539"/>
                      <a:pt x="9728" y="516"/>
                      <a:pt x="9752" y="480"/>
                    </a:cubicBezTo>
                    <a:cubicBezTo>
                      <a:pt x="9776" y="444"/>
                      <a:pt x="9812" y="444"/>
                      <a:pt x="9835" y="420"/>
                    </a:cubicBezTo>
                    <a:lnTo>
                      <a:pt x="9835" y="420"/>
                    </a:lnTo>
                    <a:cubicBezTo>
                      <a:pt x="9812" y="516"/>
                      <a:pt x="9800" y="551"/>
                      <a:pt x="9883" y="575"/>
                    </a:cubicBezTo>
                    <a:cubicBezTo>
                      <a:pt x="9907" y="575"/>
                      <a:pt x="10062" y="575"/>
                      <a:pt x="10038" y="516"/>
                    </a:cubicBezTo>
                    <a:lnTo>
                      <a:pt x="10038" y="516"/>
                    </a:lnTo>
                    <a:lnTo>
                      <a:pt x="10121" y="539"/>
                    </a:lnTo>
                    <a:cubicBezTo>
                      <a:pt x="10121" y="575"/>
                      <a:pt x="10085" y="611"/>
                      <a:pt x="10085" y="647"/>
                    </a:cubicBezTo>
                    <a:cubicBezTo>
                      <a:pt x="10105" y="686"/>
                      <a:pt x="10133" y="709"/>
                      <a:pt x="10169" y="709"/>
                    </a:cubicBezTo>
                    <a:cubicBezTo>
                      <a:pt x="10177" y="709"/>
                      <a:pt x="10184" y="708"/>
                      <a:pt x="10193" y="706"/>
                    </a:cubicBezTo>
                    <a:cubicBezTo>
                      <a:pt x="10246" y="699"/>
                      <a:pt x="10299" y="638"/>
                      <a:pt x="10333" y="638"/>
                    </a:cubicBezTo>
                    <a:cubicBezTo>
                      <a:pt x="10353" y="638"/>
                      <a:pt x="10367" y="658"/>
                      <a:pt x="10371" y="718"/>
                    </a:cubicBezTo>
                    <a:cubicBezTo>
                      <a:pt x="10352" y="768"/>
                      <a:pt x="10353" y="785"/>
                      <a:pt x="10365" y="785"/>
                    </a:cubicBezTo>
                    <a:cubicBezTo>
                      <a:pt x="10387" y="785"/>
                      <a:pt x="10448" y="728"/>
                      <a:pt x="10489" y="728"/>
                    </a:cubicBezTo>
                    <a:cubicBezTo>
                      <a:pt x="10494" y="728"/>
                      <a:pt x="10498" y="728"/>
                      <a:pt x="10502" y="730"/>
                    </a:cubicBezTo>
                    <a:cubicBezTo>
                      <a:pt x="10556" y="751"/>
                      <a:pt x="10561" y="841"/>
                      <a:pt x="10597" y="841"/>
                    </a:cubicBezTo>
                    <a:cubicBezTo>
                      <a:pt x="10600" y="841"/>
                      <a:pt x="10605" y="839"/>
                      <a:pt x="10609" y="837"/>
                    </a:cubicBezTo>
                    <a:cubicBezTo>
                      <a:pt x="10645" y="825"/>
                      <a:pt x="10669" y="801"/>
                      <a:pt x="10705" y="778"/>
                    </a:cubicBezTo>
                    <a:lnTo>
                      <a:pt x="10705" y="778"/>
                    </a:lnTo>
                    <a:cubicBezTo>
                      <a:pt x="10705" y="837"/>
                      <a:pt x="10669" y="837"/>
                      <a:pt x="10717" y="897"/>
                    </a:cubicBezTo>
                    <a:cubicBezTo>
                      <a:pt x="10733" y="913"/>
                      <a:pt x="10761" y="936"/>
                      <a:pt x="10789" y="936"/>
                    </a:cubicBezTo>
                    <a:cubicBezTo>
                      <a:pt x="10801" y="936"/>
                      <a:pt x="10813" y="931"/>
                      <a:pt x="10824" y="920"/>
                    </a:cubicBezTo>
                    <a:cubicBezTo>
                      <a:pt x="10835" y="910"/>
                      <a:pt x="10845" y="905"/>
                      <a:pt x="10857" y="905"/>
                    </a:cubicBezTo>
                    <a:cubicBezTo>
                      <a:pt x="10882" y="905"/>
                      <a:pt x="10910" y="928"/>
                      <a:pt x="10943" y="944"/>
                    </a:cubicBezTo>
                    <a:cubicBezTo>
                      <a:pt x="10945" y="945"/>
                      <a:pt x="10947" y="945"/>
                      <a:pt x="10949" y="945"/>
                    </a:cubicBezTo>
                    <a:cubicBezTo>
                      <a:pt x="10970" y="945"/>
                      <a:pt x="10990" y="914"/>
                      <a:pt x="11014" y="895"/>
                    </a:cubicBezTo>
                    <a:lnTo>
                      <a:pt x="11014" y="895"/>
                    </a:lnTo>
                    <a:lnTo>
                      <a:pt x="11026" y="932"/>
                    </a:lnTo>
                    <a:cubicBezTo>
                      <a:pt x="11032" y="936"/>
                      <a:pt x="11037" y="938"/>
                      <a:pt x="11042" y="938"/>
                    </a:cubicBezTo>
                    <a:lnTo>
                      <a:pt x="11042" y="938"/>
                    </a:lnTo>
                    <a:lnTo>
                      <a:pt x="11062" y="885"/>
                    </a:lnTo>
                    <a:cubicBezTo>
                      <a:pt x="11056" y="882"/>
                      <a:pt x="11051" y="881"/>
                      <a:pt x="11046" y="881"/>
                    </a:cubicBezTo>
                    <a:cubicBezTo>
                      <a:pt x="11035" y="881"/>
                      <a:pt x="11024" y="887"/>
                      <a:pt x="11014" y="895"/>
                    </a:cubicBezTo>
                    <a:lnTo>
                      <a:pt x="11014" y="895"/>
                    </a:lnTo>
                    <a:lnTo>
                      <a:pt x="11002" y="861"/>
                    </a:lnTo>
                    <a:cubicBezTo>
                      <a:pt x="11024" y="854"/>
                      <a:pt x="11046" y="842"/>
                      <a:pt x="11065" y="842"/>
                    </a:cubicBezTo>
                    <a:cubicBezTo>
                      <a:pt x="11077" y="842"/>
                      <a:pt x="11088" y="847"/>
                      <a:pt x="11098" y="861"/>
                    </a:cubicBezTo>
                    <a:cubicBezTo>
                      <a:pt x="11087" y="891"/>
                      <a:pt x="11069" y="938"/>
                      <a:pt x="11042" y="938"/>
                    </a:cubicBezTo>
                    <a:cubicBezTo>
                      <a:pt x="11042" y="938"/>
                      <a:pt x="11042" y="938"/>
                      <a:pt x="11042" y="938"/>
                    </a:cubicBezTo>
                    <a:lnTo>
                      <a:pt x="11042" y="938"/>
                    </a:lnTo>
                    <a:lnTo>
                      <a:pt x="11026" y="980"/>
                    </a:lnTo>
                    <a:cubicBezTo>
                      <a:pt x="11041" y="987"/>
                      <a:pt x="11064" y="999"/>
                      <a:pt x="11085" y="999"/>
                    </a:cubicBezTo>
                    <a:cubicBezTo>
                      <a:pt x="11099" y="999"/>
                      <a:pt x="11112" y="994"/>
                      <a:pt x="11121" y="980"/>
                    </a:cubicBezTo>
                    <a:cubicBezTo>
                      <a:pt x="11140" y="971"/>
                      <a:pt x="11153" y="965"/>
                      <a:pt x="11163" y="965"/>
                    </a:cubicBezTo>
                    <a:cubicBezTo>
                      <a:pt x="11178" y="965"/>
                      <a:pt x="11185" y="979"/>
                      <a:pt x="11193" y="1016"/>
                    </a:cubicBezTo>
                    <a:cubicBezTo>
                      <a:pt x="11206" y="1020"/>
                      <a:pt x="11214" y="1023"/>
                      <a:pt x="11221" y="1023"/>
                    </a:cubicBezTo>
                    <a:cubicBezTo>
                      <a:pt x="11232" y="1023"/>
                      <a:pt x="11237" y="1015"/>
                      <a:pt x="11252" y="992"/>
                    </a:cubicBezTo>
                    <a:cubicBezTo>
                      <a:pt x="11258" y="976"/>
                      <a:pt x="11273" y="969"/>
                      <a:pt x="11290" y="969"/>
                    </a:cubicBezTo>
                    <a:cubicBezTo>
                      <a:pt x="11311" y="969"/>
                      <a:pt x="11334" y="979"/>
                      <a:pt x="11348" y="992"/>
                    </a:cubicBezTo>
                    <a:lnTo>
                      <a:pt x="11276" y="1135"/>
                    </a:lnTo>
                    <a:cubicBezTo>
                      <a:pt x="11284" y="1119"/>
                      <a:pt x="11301" y="1114"/>
                      <a:pt x="11323" y="1114"/>
                    </a:cubicBezTo>
                    <a:cubicBezTo>
                      <a:pt x="11369" y="1114"/>
                      <a:pt x="11434" y="1139"/>
                      <a:pt x="11467" y="1147"/>
                    </a:cubicBezTo>
                    <a:cubicBezTo>
                      <a:pt x="11502" y="1170"/>
                      <a:pt x="11490" y="1218"/>
                      <a:pt x="11526" y="1254"/>
                    </a:cubicBezTo>
                    <a:cubicBezTo>
                      <a:pt x="11657" y="1373"/>
                      <a:pt x="11812" y="1480"/>
                      <a:pt x="11967" y="1563"/>
                    </a:cubicBezTo>
                    <a:cubicBezTo>
                      <a:pt x="11967" y="1563"/>
                      <a:pt x="11955" y="1611"/>
                      <a:pt x="11979" y="1635"/>
                    </a:cubicBezTo>
                    <a:cubicBezTo>
                      <a:pt x="12002" y="1647"/>
                      <a:pt x="12038" y="1659"/>
                      <a:pt x="12062" y="1671"/>
                    </a:cubicBezTo>
                    <a:cubicBezTo>
                      <a:pt x="12157" y="1718"/>
                      <a:pt x="12241" y="1754"/>
                      <a:pt x="12324" y="1801"/>
                    </a:cubicBezTo>
                    <a:cubicBezTo>
                      <a:pt x="12443" y="1885"/>
                      <a:pt x="12550" y="1944"/>
                      <a:pt x="12681" y="2004"/>
                    </a:cubicBezTo>
                    <a:cubicBezTo>
                      <a:pt x="12717" y="2028"/>
                      <a:pt x="12776" y="2040"/>
                      <a:pt x="12824" y="2040"/>
                    </a:cubicBezTo>
                    <a:cubicBezTo>
                      <a:pt x="12829" y="2038"/>
                      <a:pt x="12834" y="2037"/>
                      <a:pt x="12839" y="2037"/>
                    </a:cubicBezTo>
                    <a:cubicBezTo>
                      <a:pt x="12869" y="2037"/>
                      <a:pt x="12897" y="2065"/>
                      <a:pt x="12907" y="2075"/>
                    </a:cubicBezTo>
                    <a:cubicBezTo>
                      <a:pt x="12904" y="2072"/>
                      <a:pt x="12898" y="2071"/>
                      <a:pt x="12892" y="2071"/>
                    </a:cubicBezTo>
                    <a:cubicBezTo>
                      <a:pt x="12875" y="2071"/>
                      <a:pt x="12854" y="2082"/>
                      <a:pt x="12872" y="2099"/>
                    </a:cubicBezTo>
                    <a:cubicBezTo>
                      <a:pt x="12931" y="2159"/>
                      <a:pt x="12979" y="2218"/>
                      <a:pt x="13038" y="2266"/>
                    </a:cubicBezTo>
                    <a:cubicBezTo>
                      <a:pt x="13060" y="2288"/>
                      <a:pt x="13113" y="2351"/>
                      <a:pt x="13158" y="2351"/>
                    </a:cubicBezTo>
                    <a:cubicBezTo>
                      <a:pt x="13162" y="2351"/>
                      <a:pt x="13166" y="2350"/>
                      <a:pt x="13169" y="2349"/>
                    </a:cubicBezTo>
                    <a:cubicBezTo>
                      <a:pt x="13205" y="2337"/>
                      <a:pt x="13241" y="2242"/>
                      <a:pt x="13264" y="2218"/>
                    </a:cubicBezTo>
                    <a:lnTo>
                      <a:pt x="13264" y="2218"/>
                    </a:lnTo>
                    <a:cubicBezTo>
                      <a:pt x="13312" y="2266"/>
                      <a:pt x="13264" y="2337"/>
                      <a:pt x="13229" y="2385"/>
                    </a:cubicBezTo>
                    <a:cubicBezTo>
                      <a:pt x="13193" y="2421"/>
                      <a:pt x="13253" y="2468"/>
                      <a:pt x="13300" y="2504"/>
                    </a:cubicBezTo>
                    <a:cubicBezTo>
                      <a:pt x="13360" y="2552"/>
                      <a:pt x="13419" y="2623"/>
                      <a:pt x="13455" y="2694"/>
                    </a:cubicBezTo>
                    <a:lnTo>
                      <a:pt x="13455" y="2742"/>
                    </a:lnTo>
                    <a:cubicBezTo>
                      <a:pt x="13491" y="2766"/>
                      <a:pt x="13538" y="2766"/>
                      <a:pt x="13574" y="2766"/>
                    </a:cubicBezTo>
                    <a:cubicBezTo>
                      <a:pt x="13657" y="2790"/>
                      <a:pt x="13657" y="2921"/>
                      <a:pt x="13693" y="2980"/>
                    </a:cubicBezTo>
                    <a:cubicBezTo>
                      <a:pt x="13711" y="3010"/>
                      <a:pt x="13735" y="3019"/>
                      <a:pt x="13765" y="3019"/>
                    </a:cubicBezTo>
                    <a:cubicBezTo>
                      <a:pt x="13794" y="3019"/>
                      <a:pt x="13830" y="3010"/>
                      <a:pt x="13872" y="3004"/>
                    </a:cubicBezTo>
                    <a:cubicBezTo>
                      <a:pt x="13879" y="3003"/>
                      <a:pt x="13886" y="3003"/>
                      <a:pt x="13892" y="3003"/>
                    </a:cubicBezTo>
                    <a:cubicBezTo>
                      <a:pt x="13985" y="3003"/>
                      <a:pt x="13847" y="3089"/>
                      <a:pt x="13836" y="3111"/>
                    </a:cubicBezTo>
                    <a:cubicBezTo>
                      <a:pt x="13804" y="3143"/>
                      <a:pt x="13868" y="3148"/>
                      <a:pt x="13914" y="3148"/>
                    </a:cubicBezTo>
                    <a:cubicBezTo>
                      <a:pt x="13936" y="3148"/>
                      <a:pt x="13955" y="3147"/>
                      <a:pt x="13955" y="3147"/>
                    </a:cubicBezTo>
                    <a:cubicBezTo>
                      <a:pt x="14038" y="3171"/>
                      <a:pt x="13955" y="3254"/>
                      <a:pt x="13967" y="3302"/>
                    </a:cubicBezTo>
                    <a:cubicBezTo>
                      <a:pt x="13991" y="3361"/>
                      <a:pt x="14026" y="3421"/>
                      <a:pt x="14086" y="3456"/>
                    </a:cubicBezTo>
                    <a:cubicBezTo>
                      <a:pt x="14110" y="3480"/>
                      <a:pt x="14276" y="3611"/>
                      <a:pt x="14193" y="3671"/>
                    </a:cubicBezTo>
                    <a:cubicBezTo>
                      <a:pt x="14205" y="3718"/>
                      <a:pt x="14265" y="3742"/>
                      <a:pt x="14300" y="3778"/>
                    </a:cubicBezTo>
                    <a:cubicBezTo>
                      <a:pt x="14419" y="3897"/>
                      <a:pt x="14503" y="4052"/>
                      <a:pt x="14622" y="4171"/>
                    </a:cubicBezTo>
                    <a:cubicBezTo>
                      <a:pt x="14658" y="4207"/>
                      <a:pt x="14701" y="4243"/>
                      <a:pt x="14745" y="4243"/>
                    </a:cubicBezTo>
                    <a:cubicBezTo>
                      <a:pt x="14759" y="4243"/>
                      <a:pt x="14774" y="4239"/>
                      <a:pt x="14788" y="4230"/>
                    </a:cubicBezTo>
                    <a:lnTo>
                      <a:pt x="14788" y="4230"/>
                    </a:lnTo>
                    <a:cubicBezTo>
                      <a:pt x="14753" y="4254"/>
                      <a:pt x="14693" y="4266"/>
                      <a:pt x="14681" y="4314"/>
                    </a:cubicBezTo>
                    <a:cubicBezTo>
                      <a:pt x="14681" y="4361"/>
                      <a:pt x="14729" y="4349"/>
                      <a:pt x="14729" y="4385"/>
                    </a:cubicBezTo>
                    <a:lnTo>
                      <a:pt x="14729" y="4445"/>
                    </a:lnTo>
                    <a:cubicBezTo>
                      <a:pt x="14741" y="4528"/>
                      <a:pt x="14777" y="4611"/>
                      <a:pt x="14812" y="4683"/>
                    </a:cubicBezTo>
                    <a:cubicBezTo>
                      <a:pt x="14872" y="4695"/>
                      <a:pt x="14931" y="4849"/>
                      <a:pt x="14931" y="4849"/>
                    </a:cubicBezTo>
                    <a:cubicBezTo>
                      <a:pt x="15027" y="4849"/>
                      <a:pt x="15110" y="4778"/>
                      <a:pt x="15205" y="4778"/>
                    </a:cubicBezTo>
                    <a:cubicBezTo>
                      <a:pt x="15238" y="4778"/>
                      <a:pt x="15200" y="4900"/>
                      <a:pt x="15119" y="4900"/>
                    </a:cubicBezTo>
                    <a:cubicBezTo>
                      <a:pt x="15112" y="4900"/>
                      <a:pt x="15105" y="4899"/>
                      <a:pt x="15098" y="4897"/>
                    </a:cubicBezTo>
                    <a:cubicBezTo>
                      <a:pt x="15079" y="4893"/>
                      <a:pt x="15064" y="4891"/>
                      <a:pt x="15050" y="4891"/>
                    </a:cubicBezTo>
                    <a:cubicBezTo>
                      <a:pt x="14988" y="4891"/>
                      <a:pt x="14985" y="4935"/>
                      <a:pt x="15015" y="5004"/>
                    </a:cubicBezTo>
                    <a:cubicBezTo>
                      <a:pt x="15027" y="5028"/>
                      <a:pt x="15038" y="5088"/>
                      <a:pt x="15086" y="5100"/>
                    </a:cubicBezTo>
                    <a:cubicBezTo>
                      <a:pt x="15098" y="5103"/>
                      <a:pt x="15107" y="5103"/>
                      <a:pt x="15114" y="5103"/>
                    </a:cubicBezTo>
                    <a:lnTo>
                      <a:pt x="15114" y="5103"/>
                    </a:lnTo>
                    <a:cubicBezTo>
                      <a:pt x="15128" y="5103"/>
                      <a:pt x="15134" y="5103"/>
                      <a:pt x="15134" y="5135"/>
                    </a:cubicBezTo>
                    <a:cubicBezTo>
                      <a:pt x="15134" y="5183"/>
                      <a:pt x="15074" y="5350"/>
                      <a:pt x="15015" y="5350"/>
                    </a:cubicBezTo>
                    <a:cubicBezTo>
                      <a:pt x="15086" y="5350"/>
                      <a:pt x="15098" y="5385"/>
                      <a:pt x="15122" y="5445"/>
                    </a:cubicBezTo>
                    <a:cubicBezTo>
                      <a:pt x="15134" y="5504"/>
                      <a:pt x="15169" y="5552"/>
                      <a:pt x="15217" y="5600"/>
                    </a:cubicBezTo>
                    <a:cubicBezTo>
                      <a:pt x="15229" y="5611"/>
                      <a:pt x="15300" y="5647"/>
                      <a:pt x="15289" y="5659"/>
                    </a:cubicBezTo>
                    <a:cubicBezTo>
                      <a:pt x="15277" y="5659"/>
                      <a:pt x="15229" y="5707"/>
                      <a:pt x="15229" y="5731"/>
                    </a:cubicBezTo>
                    <a:cubicBezTo>
                      <a:pt x="15229" y="5778"/>
                      <a:pt x="15289" y="5802"/>
                      <a:pt x="15300" y="5838"/>
                    </a:cubicBezTo>
                    <a:lnTo>
                      <a:pt x="15324" y="5981"/>
                    </a:lnTo>
                    <a:cubicBezTo>
                      <a:pt x="15294" y="6034"/>
                      <a:pt x="15331" y="6043"/>
                      <a:pt x="15371" y="6043"/>
                    </a:cubicBezTo>
                    <a:cubicBezTo>
                      <a:pt x="15394" y="6043"/>
                      <a:pt x="15418" y="6040"/>
                      <a:pt x="15431" y="6040"/>
                    </a:cubicBezTo>
                    <a:cubicBezTo>
                      <a:pt x="15479" y="6040"/>
                      <a:pt x="15503" y="6076"/>
                      <a:pt x="15503" y="6112"/>
                    </a:cubicBezTo>
                    <a:cubicBezTo>
                      <a:pt x="15408" y="6135"/>
                      <a:pt x="15372" y="6123"/>
                      <a:pt x="15396" y="6219"/>
                    </a:cubicBezTo>
                    <a:cubicBezTo>
                      <a:pt x="15419" y="6362"/>
                      <a:pt x="15455" y="6528"/>
                      <a:pt x="15479" y="6683"/>
                    </a:cubicBezTo>
                    <a:cubicBezTo>
                      <a:pt x="15479" y="6694"/>
                      <a:pt x="15489" y="6843"/>
                      <a:pt x="15517" y="6843"/>
                    </a:cubicBezTo>
                    <a:cubicBezTo>
                      <a:pt x="15520" y="6843"/>
                      <a:pt x="15523" y="6841"/>
                      <a:pt x="15527" y="6838"/>
                    </a:cubicBezTo>
                    <a:cubicBezTo>
                      <a:pt x="15542" y="6825"/>
                      <a:pt x="15553" y="6820"/>
                      <a:pt x="15563" y="6820"/>
                    </a:cubicBezTo>
                    <a:cubicBezTo>
                      <a:pt x="15598" y="6820"/>
                      <a:pt x="15598" y="6893"/>
                      <a:pt x="15598" y="6921"/>
                    </a:cubicBezTo>
                    <a:cubicBezTo>
                      <a:pt x="15586" y="6957"/>
                      <a:pt x="15539" y="6933"/>
                      <a:pt x="15527" y="6969"/>
                    </a:cubicBezTo>
                    <a:cubicBezTo>
                      <a:pt x="15527" y="6993"/>
                      <a:pt x="15527" y="7016"/>
                      <a:pt x="15527" y="7040"/>
                    </a:cubicBezTo>
                    <a:cubicBezTo>
                      <a:pt x="15527" y="7076"/>
                      <a:pt x="15527" y="7207"/>
                      <a:pt x="15574" y="7231"/>
                    </a:cubicBezTo>
                    <a:cubicBezTo>
                      <a:pt x="15610" y="7266"/>
                      <a:pt x="15586" y="7302"/>
                      <a:pt x="15610" y="7350"/>
                    </a:cubicBezTo>
                    <a:cubicBezTo>
                      <a:pt x="15622" y="7397"/>
                      <a:pt x="15681" y="7397"/>
                      <a:pt x="15681" y="7421"/>
                    </a:cubicBezTo>
                    <a:cubicBezTo>
                      <a:pt x="15681" y="7433"/>
                      <a:pt x="15634" y="7445"/>
                      <a:pt x="15622" y="7469"/>
                    </a:cubicBezTo>
                    <a:cubicBezTo>
                      <a:pt x="15598" y="7516"/>
                      <a:pt x="15586" y="7576"/>
                      <a:pt x="15586" y="7624"/>
                    </a:cubicBezTo>
                    <a:cubicBezTo>
                      <a:pt x="15598" y="7719"/>
                      <a:pt x="15610" y="7802"/>
                      <a:pt x="15622" y="7886"/>
                    </a:cubicBezTo>
                    <a:cubicBezTo>
                      <a:pt x="15634" y="7921"/>
                      <a:pt x="15670" y="7945"/>
                      <a:pt x="15717" y="7945"/>
                    </a:cubicBezTo>
                    <a:cubicBezTo>
                      <a:pt x="15732" y="7958"/>
                      <a:pt x="15747" y="7963"/>
                      <a:pt x="15763" y="7963"/>
                    </a:cubicBezTo>
                    <a:cubicBezTo>
                      <a:pt x="15854" y="7963"/>
                      <a:pt x="15943" y="7773"/>
                      <a:pt x="15798" y="7773"/>
                    </a:cubicBezTo>
                    <a:cubicBezTo>
                      <a:pt x="15787" y="7773"/>
                      <a:pt x="15775" y="7774"/>
                      <a:pt x="15761" y="7777"/>
                    </a:cubicBezTo>
                    <a:lnTo>
                      <a:pt x="15761" y="7777"/>
                    </a:lnTo>
                    <a:cubicBezTo>
                      <a:pt x="15811" y="7757"/>
                      <a:pt x="15803" y="7562"/>
                      <a:pt x="15860" y="7528"/>
                    </a:cubicBezTo>
                    <a:cubicBezTo>
                      <a:pt x="15931" y="7481"/>
                      <a:pt x="15860" y="7481"/>
                      <a:pt x="15848" y="7445"/>
                    </a:cubicBezTo>
                    <a:cubicBezTo>
                      <a:pt x="15836" y="7409"/>
                      <a:pt x="15836" y="7374"/>
                      <a:pt x="15836" y="7326"/>
                    </a:cubicBezTo>
                    <a:cubicBezTo>
                      <a:pt x="15789" y="7135"/>
                      <a:pt x="15753" y="6933"/>
                      <a:pt x="15741" y="6731"/>
                    </a:cubicBezTo>
                    <a:cubicBezTo>
                      <a:pt x="15730" y="6618"/>
                      <a:pt x="15793" y="6347"/>
                      <a:pt x="15630" y="6347"/>
                    </a:cubicBezTo>
                    <a:cubicBezTo>
                      <a:pt x="15620" y="6347"/>
                      <a:pt x="15609" y="6348"/>
                      <a:pt x="15598" y="6350"/>
                    </a:cubicBezTo>
                    <a:cubicBezTo>
                      <a:pt x="15586" y="6350"/>
                      <a:pt x="15443" y="6350"/>
                      <a:pt x="15479" y="6326"/>
                    </a:cubicBezTo>
                    <a:cubicBezTo>
                      <a:pt x="15515" y="6302"/>
                      <a:pt x="15562" y="6278"/>
                      <a:pt x="15598" y="6266"/>
                    </a:cubicBezTo>
                    <a:cubicBezTo>
                      <a:pt x="15681" y="6243"/>
                      <a:pt x="15765" y="6207"/>
                      <a:pt x="15848" y="6171"/>
                    </a:cubicBezTo>
                    <a:cubicBezTo>
                      <a:pt x="15836" y="6159"/>
                      <a:pt x="15812" y="6171"/>
                      <a:pt x="15800" y="6147"/>
                    </a:cubicBezTo>
                    <a:cubicBezTo>
                      <a:pt x="15777" y="6123"/>
                      <a:pt x="15765" y="6088"/>
                      <a:pt x="15753" y="6052"/>
                    </a:cubicBezTo>
                    <a:cubicBezTo>
                      <a:pt x="15741" y="6004"/>
                      <a:pt x="15729" y="5933"/>
                      <a:pt x="15789" y="5909"/>
                    </a:cubicBezTo>
                    <a:lnTo>
                      <a:pt x="15789" y="5909"/>
                    </a:lnTo>
                    <a:cubicBezTo>
                      <a:pt x="15778" y="5911"/>
                      <a:pt x="15768" y="5912"/>
                      <a:pt x="15760" y="5912"/>
                    </a:cubicBezTo>
                    <a:cubicBezTo>
                      <a:pt x="15679" y="5912"/>
                      <a:pt x="15720" y="5814"/>
                      <a:pt x="15634" y="5814"/>
                    </a:cubicBezTo>
                    <a:cubicBezTo>
                      <a:pt x="15574" y="5814"/>
                      <a:pt x="15455" y="5814"/>
                      <a:pt x="15539" y="5731"/>
                    </a:cubicBezTo>
                    <a:cubicBezTo>
                      <a:pt x="15574" y="5683"/>
                      <a:pt x="15622" y="5683"/>
                      <a:pt x="15646" y="5635"/>
                    </a:cubicBezTo>
                    <a:cubicBezTo>
                      <a:pt x="15681" y="5576"/>
                      <a:pt x="15646" y="5552"/>
                      <a:pt x="15610" y="5552"/>
                    </a:cubicBezTo>
                    <a:cubicBezTo>
                      <a:pt x="15562" y="5552"/>
                      <a:pt x="15562" y="5540"/>
                      <a:pt x="15550" y="5492"/>
                    </a:cubicBezTo>
                    <a:cubicBezTo>
                      <a:pt x="15539" y="5469"/>
                      <a:pt x="15574" y="5469"/>
                      <a:pt x="15598" y="5457"/>
                    </a:cubicBezTo>
                    <a:cubicBezTo>
                      <a:pt x="15670" y="5397"/>
                      <a:pt x="15443" y="5314"/>
                      <a:pt x="15503" y="5219"/>
                    </a:cubicBezTo>
                    <a:cubicBezTo>
                      <a:pt x="15491" y="5171"/>
                      <a:pt x="15336" y="5147"/>
                      <a:pt x="15360" y="5123"/>
                    </a:cubicBezTo>
                    <a:cubicBezTo>
                      <a:pt x="15372" y="5088"/>
                      <a:pt x="15443" y="5052"/>
                      <a:pt x="15419" y="5040"/>
                    </a:cubicBezTo>
                    <a:cubicBezTo>
                      <a:pt x="15417" y="5037"/>
                      <a:pt x="15412" y="5036"/>
                      <a:pt x="15405" y="5036"/>
                    </a:cubicBezTo>
                    <a:cubicBezTo>
                      <a:pt x="15393" y="5036"/>
                      <a:pt x="15376" y="5039"/>
                      <a:pt x="15358" y="5039"/>
                    </a:cubicBezTo>
                    <a:cubicBezTo>
                      <a:pt x="15342" y="5039"/>
                      <a:pt x="15326" y="5037"/>
                      <a:pt x="15312" y="5028"/>
                    </a:cubicBezTo>
                    <a:lnTo>
                      <a:pt x="15431" y="4921"/>
                    </a:lnTo>
                    <a:cubicBezTo>
                      <a:pt x="15348" y="4921"/>
                      <a:pt x="15277" y="4885"/>
                      <a:pt x="15289" y="4790"/>
                    </a:cubicBezTo>
                    <a:cubicBezTo>
                      <a:pt x="15300" y="4742"/>
                      <a:pt x="15289" y="4695"/>
                      <a:pt x="15265" y="4659"/>
                    </a:cubicBezTo>
                    <a:cubicBezTo>
                      <a:pt x="15265" y="4645"/>
                      <a:pt x="15245" y="4631"/>
                      <a:pt x="15233" y="4631"/>
                    </a:cubicBezTo>
                    <a:cubicBezTo>
                      <a:pt x="15224" y="4631"/>
                      <a:pt x="15219" y="4639"/>
                      <a:pt x="15229" y="4659"/>
                    </a:cubicBezTo>
                    <a:lnTo>
                      <a:pt x="15181" y="4564"/>
                    </a:lnTo>
                    <a:cubicBezTo>
                      <a:pt x="15172" y="4534"/>
                      <a:pt x="15168" y="4527"/>
                      <a:pt x="15163" y="4527"/>
                    </a:cubicBezTo>
                    <a:cubicBezTo>
                      <a:pt x="15159" y="4527"/>
                      <a:pt x="15154" y="4534"/>
                      <a:pt x="15143" y="4534"/>
                    </a:cubicBezTo>
                    <a:cubicBezTo>
                      <a:pt x="15138" y="4534"/>
                      <a:pt x="15131" y="4533"/>
                      <a:pt x="15122" y="4528"/>
                    </a:cubicBezTo>
                    <a:cubicBezTo>
                      <a:pt x="15074" y="4516"/>
                      <a:pt x="15098" y="4385"/>
                      <a:pt x="15086" y="4361"/>
                    </a:cubicBezTo>
                    <a:cubicBezTo>
                      <a:pt x="15074" y="4338"/>
                      <a:pt x="15062" y="4230"/>
                      <a:pt x="15015" y="4207"/>
                    </a:cubicBezTo>
                    <a:cubicBezTo>
                      <a:pt x="15011" y="4206"/>
                      <a:pt x="15007" y="4205"/>
                      <a:pt x="15002" y="4205"/>
                    </a:cubicBezTo>
                    <a:cubicBezTo>
                      <a:pt x="14980" y="4205"/>
                      <a:pt x="14955" y="4217"/>
                      <a:pt x="14939" y="4217"/>
                    </a:cubicBezTo>
                    <a:cubicBezTo>
                      <a:pt x="14922" y="4217"/>
                      <a:pt x="14914" y="4203"/>
                      <a:pt x="14931" y="4147"/>
                    </a:cubicBezTo>
                    <a:cubicBezTo>
                      <a:pt x="14965" y="4105"/>
                      <a:pt x="14963" y="4038"/>
                      <a:pt x="14937" y="4038"/>
                    </a:cubicBezTo>
                    <a:cubicBezTo>
                      <a:pt x="14927" y="4038"/>
                      <a:pt x="14913" y="4048"/>
                      <a:pt x="14896" y="4076"/>
                    </a:cubicBezTo>
                    <a:cubicBezTo>
                      <a:pt x="14874" y="4085"/>
                      <a:pt x="14854" y="4089"/>
                      <a:pt x="14838" y="4089"/>
                    </a:cubicBezTo>
                    <a:cubicBezTo>
                      <a:pt x="14792" y="4089"/>
                      <a:pt x="14771" y="4054"/>
                      <a:pt x="14788" y="3992"/>
                    </a:cubicBezTo>
                    <a:cubicBezTo>
                      <a:pt x="14800" y="3945"/>
                      <a:pt x="14860" y="3909"/>
                      <a:pt x="14788" y="3861"/>
                    </a:cubicBezTo>
                    <a:cubicBezTo>
                      <a:pt x="14777" y="3861"/>
                      <a:pt x="14622" y="3814"/>
                      <a:pt x="14634" y="3790"/>
                    </a:cubicBezTo>
                    <a:cubicBezTo>
                      <a:pt x="14635" y="3788"/>
                      <a:pt x="14638" y="3788"/>
                      <a:pt x="14641" y="3788"/>
                    </a:cubicBezTo>
                    <a:cubicBezTo>
                      <a:pt x="14657" y="3788"/>
                      <a:pt x="14690" y="3800"/>
                      <a:pt x="14714" y="3800"/>
                    </a:cubicBezTo>
                    <a:cubicBezTo>
                      <a:pt x="14729" y="3800"/>
                      <a:pt x="14741" y="3795"/>
                      <a:pt x="14741" y="3778"/>
                    </a:cubicBezTo>
                    <a:cubicBezTo>
                      <a:pt x="14753" y="3730"/>
                      <a:pt x="14634" y="3695"/>
                      <a:pt x="14610" y="3695"/>
                    </a:cubicBezTo>
                    <a:cubicBezTo>
                      <a:pt x="14586" y="3647"/>
                      <a:pt x="14562" y="3599"/>
                      <a:pt x="14562" y="3540"/>
                    </a:cubicBezTo>
                    <a:cubicBezTo>
                      <a:pt x="14562" y="3492"/>
                      <a:pt x="14562" y="3445"/>
                      <a:pt x="14527" y="3409"/>
                    </a:cubicBezTo>
                    <a:cubicBezTo>
                      <a:pt x="14503" y="3361"/>
                      <a:pt x="14455" y="3314"/>
                      <a:pt x="14407" y="3290"/>
                    </a:cubicBezTo>
                    <a:cubicBezTo>
                      <a:pt x="14360" y="3254"/>
                      <a:pt x="14288" y="3266"/>
                      <a:pt x="14324" y="3206"/>
                    </a:cubicBezTo>
                    <a:cubicBezTo>
                      <a:pt x="14348" y="3147"/>
                      <a:pt x="14324" y="3064"/>
                      <a:pt x="14265" y="3028"/>
                    </a:cubicBezTo>
                    <a:cubicBezTo>
                      <a:pt x="14255" y="3019"/>
                      <a:pt x="14246" y="3015"/>
                      <a:pt x="14237" y="3015"/>
                    </a:cubicBezTo>
                    <a:cubicBezTo>
                      <a:pt x="14211" y="3015"/>
                      <a:pt x="14184" y="3046"/>
                      <a:pt x="14157" y="3064"/>
                    </a:cubicBezTo>
                    <a:cubicBezTo>
                      <a:pt x="14265" y="2980"/>
                      <a:pt x="14134" y="2861"/>
                      <a:pt x="14050" y="2861"/>
                    </a:cubicBezTo>
                    <a:cubicBezTo>
                      <a:pt x="14003" y="2861"/>
                      <a:pt x="13967" y="2814"/>
                      <a:pt x="13979" y="2778"/>
                    </a:cubicBezTo>
                    <a:cubicBezTo>
                      <a:pt x="14003" y="2742"/>
                      <a:pt x="14038" y="2778"/>
                      <a:pt x="14050" y="2730"/>
                    </a:cubicBezTo>
                    <a:cubicBezTo>
                      <a:pt x="14050" y="2698"/>
                      <a:pt x="14024" y="2693"/>
                      <a:pt x="14003" y="2693"/>
                    </a:cubicBezTo>
                    <a:cubicBezTo>
                      <a:pt x="13992" y="2693"/>
                      <a:pt x="13983" y="2694"/>
                      <a:pt x="13979" y="2694"/>
                    </a:cubicBezTo>
                    <a:cubicBezTo>
                      <a:pt x="13919" y="2671"/>
                      <a:pt x="13884" y="2623"/>
                      <a:pt x="13884" y="2563"/>
                    </a:cubicBezTo>
                    <a:cubicBezTo>
                      <a:pt x="13943" y="2516"/>
                      <a:pt x="13812" y="2528"/>
                      <a:pt x="13788" y="2516"/>
                    </a:cubicBezTo>
                    <a:cubicBezTo>
                      <a:pt x="13717" y="2468"/>
                      <a:pt x="13693" y="2385"/>
                      <a:pt x="13622" y="2361"/>
                    </a:cubicBezTo>
                    <a:cubicBezTo>
                      <a:pt x="13562" y="2349"/>
                      <a:pt x="13503" y="2302"/>
                      <a:pt x="13467" y="2242"/>
                    </a:cubicBezTo>
                    <a:cubicBezTo>
                      <a:pt x="13431" y="2182"/>
                      <a:pt x="13372" y="2075"/>
                      <a:pt x="13288" y="2075"/>
                    </a:cubicBezTo>
                    <a:cubicBezTo>
                      <a:pt x="13264" y="2075"/>
                      <a:pt x="13276" y="1992"/>
                      <a:pt x="13276" y="1968"/>
                    </a:cubicBezTo>
                    <a:cubicBezTo>
                      <a:pt x="13264" y="1944"/>
                      <a:pt x="13217" y="1944"/>
                      <a:pt x="13181" y="1921"/>
                    </a:cubicBezTo>
                    <a:cubicBezTo>
                      <a:pt x="13145" y="1873"/>
                      <a:pt x="13098" y="1837"/>
                      <a:pt x="13050" y="1813"/>
                    </a:cubicBezTo>
                    <a:cubicBezTo>
                      <a:pt x="13038" y="1807"/>
                      <a:pt x="13028" y="1806"/>
                      <a:pt x="13019" y="1806"/>
                    </a:cubicBezTo>
                    <a:cubicBezTo>
                      <a:pt x="13009" y="1806"/>
                      <a:pt x="13001" y="1807"/>
                      <a:pt x="12994" y="1807"/>
                    </a:cubicBezTo>
                    <a:cubicBezTo>
                      <a:pt x="12979" y="1807"/>
                      <a:pt x="12967" y="1801"/>
                      <a:pt x="12955" y="1766"/>
                    </a:cubicBezTo>
                    <a:cubicBezTo>
                      <a:pt x="12938" y="1714"/>
                      <a:pt x="12895" y="1625"/>
                      <a:pt x="12842" y="1625"/>
                    </a:cubicBezTo>
                    <a:cubicBezTo>
                      <a:pt x="12823" y="1625"/>
                      <a:pt x="12802" y="1636"/>
                      <a:pt x="12781" y="1664"/>
                    </a:cubicBezTo>
                    <a:lnTo>
                      <a:pt x="12781" y="1664"/>
                    </a:lnTo>
                    <a:cubicBezTo>
                      <a:pt x="12857" y="1549"/>
                      <a:pt x="12579" y="1384"/>
                      <a:pt x="12487" y="1384"/>
                    </a:cubicBezTo>
                    <a:cubicBezTo>
                      <a:pt x="12484" y="1384"/>
                      <a:pt x="12481" y="1384"/>
                      <a:pt x="12479" y="1385"/>
                    </a:cubicBezTo>
                    <a:cubicBezTo>
                      <a:pt x="12477" y="1385"/>
                      <a:pt x="12475" y="1385"/>
                      <a:pt x="12473" y="1385"/>
                    </a:cubicBezTo>
                    <a:cubicBezTo>
                      <a:pt x="12410" y="1385"/>
                      <a:pt x="12447" y="1224"/>
                      <a:pt x="12375" y="1224"/>
                    </a:cubicBezTo>
                    <a:cubicBezTo>
                      <a:pt x="12362" y="1224"/>
                      <a:pt x="12345" y="1229"/>
                      <a:pt x="12324" y="1242"/>
                    </a:cubicBezTo>
                    <a:cubicBezTo>
                      <a:pt x="12288" y="1263"/>
                      <a:pt x="12252" y="1293"/>
                      <a:pt x="12227" y="1293"/>
                    </a:cubicBezTo>
                    <a:cubicBezTo>
                      <a:pt x="12210" y="1293"/>
                      <a:pt x="12198" y="1280"/>
                      <a:pt x="12193" y="1242"/>
                    </a:cubicBezTo>
                    <a:cubicBezTo>
                      <a:pt x="12184" y="1233"/>
                      <a:pt x="12112" y="1189"/>
                      <a:pt x="12078" y="1174"/>
                    </a:cubicBezTo>
                    <a:lnTo>
                      <a:pt x="12078" y="1174"/>
                    </a:lnTo>
                    <a:cubicBezTo>
                      <a:pt x="12091" y="1165"/>
                      <a:pt x="12105" y="1144"/>
                      <a:pt x="12098" y="1123"/>
                    </a:cubicBezTo>
                    <a:cubicBezTo>
                      <a:pt x="12074" y="1099"/>
                      <a:pt x="12038" y="1087"/>
                      <a:pt x="12014" y="1075"/>
                    </a:cubicBezTo>
                    <a:cubicBezTo>
                      <a:pt x="11955" y="1028"/>
                      <a:pt x="11907" y="920"/>
                      <a:pt x="11836" y="909"/>
                    </a:cubicBezTo>
                    <a:lnTo>
                      <a:pt x="11836" y="909"/>
                    </a:lnTo>
                    <a:cubicBezTo>
                      <a:pt x="11883" y="992"/>
                      <a:pt x="11848" y="1087"/>
                      <a:pt x="11764" y="1135"/>
                    </a:cubicBezTo>
                    <a:cubicBezTo>
                      <a:pt x="11693" y="1099"/>
                      <a:pt x="11776" y="1039"/>
                      <a:pt x="11800" y="1004"/>
                    </a:cubicBezTo>
                    <a:cubicBezTo>
                      <a:pt x="11824" y="980"/>
                      <a:pt x="11717" y="956"/>
                      <a:pt x="11693" y="932"/>
                    </a:cubicBezTo>
                    <a:cubicBezTo>
                      <a:pt x="11670" y="910"/>
                      <a:pt x="11669" y="824"/>
                      <a:pt x="11639" y="824"/>
                    </a:cubicBezTo>
                    <a:cubicBezTo>
                      <a:pt x="11637" y="824"/>
                      <a:pt x="11635" y="824"/>
                      <a:pt x="11633" y="825"/>
                    </a:cubicBezTo>
                    <a:cubicBezTo>
                      <a:pt x="11616" y="834"/>
                      <a:pt x="11592" y="862"/>
                      <a:pt x="11566" y="862"/>
                    </a:cubicBezTo>
                    <a:cubicBezTo>
                      <a:pt x="11557" y="862"/>
                      <a:pt x="11547" y="858"/>
                      <a:pt x="11538" y="849"/>
                    </a:cubicBezTo>
                    <a:cubicBezTo>
                      <a:pt x="11514" y="813"/>
                      <a:pt x="11479" y="730"/>
                      <a:pt x="11407" y="694"/>
                    </a:cubicBezTo>
                    <a:lnTo>
                      <a:pt x="11407" y="694"/>
                    </a:lnTo>
                    <a:cubicBezTo>
                      <a:pt x="11411" y="707"/>
                      <a:pt x="11406" y="712"/>
                      <a:pt x="11394" y="712"/>
                    </a:cubicBezTo>
                    <a:cubicBezTo>
                      <a:pt x="11338" y="712"/>
                      <a:pt x="11139" y="599"/>
                      <a:pt x="11109" y="599"/>
                    </a:cubicBezTo>
                    <a:cubicBezTo>
                      <a:pt x="11074" y="611"/>
                      <a:pt x="11098" y="694"/>
                      <a:pt x="11050" y="718"/>
                    </a:cubicBezTo>
                    <a:cubicBezTo>
                      <a:pt x="11048" y="719"/>
                      <a:pt x="11045" y="719"/>
                      <a:pt x="11044" y="719"/>
                    </a:cubicBezTo>
                    <a:cubicBezTo>
                      <a:pt x="11003" y="719"/>
                      <a:pt x="11015" y="610"/>
                      <a:pt x="11026" y="587"/>
                    </a:cubicBezTo>
                    <a:lnTo>
                      <a:pt x="11026" y="587"/>
                    </a:lnTo>
                    <a:cubicBezTo>
                      <a:pt x="11018" y="604"/>
                      <a:pt x="10993" y="631"/>
                      <a:pt x="10974" y="631"/>
                    </a:cubicBezTo>
                    <a:cubicBezTo>
                      <a:pt x="10965" y="631"/>
                      <a:pt x="10958" y="626"/>
                      <a:pt x="10955" y="611"/>
                    </a:cubicBezTo>
                    <a:cubicBezTo>
                      <a:pt x="10931" y="575"/>
                      <a:pt x="10967" y="528"/>
                      <a:pt x="10955" y="504"/>
                    </a:cubicBezTo>
                    <a:cubicBezTo>
                      <a:pt x="10952" y="499"/>
                      <a:pt x="10948" y="497"/>
                      <a:pt x="10944" y="497"/>
                    </a:cubicBezTo>
                    <a:cubicBezTo>
                      <a:pt x="10918" y="497"/>
                      <a:pt x="10870" y="569"/>
                      <a:pt x="10830" y="569"/>
                    </a:cubicBezTo>
                    <a:cubicBezTo>
                      <a:pt x="10824" y="569"/>
                      <a:pt x="10818" y="568"/>
                      <a:pt x="10812" y="563"/>
                    </a:cubicBezTo>
                    <a:cubicBezTo>
                      <a:pt x="10802" y="553"/>
                      <a:pt x="10765" y="446"/>
                      <a:pt x="10740" y="446"/>
                    </a:cubicBezTo>
                    <a:cubicBezTo>
                      <a:pt x="10736" y="446"/>
                      <a:pt x="10732" y="449"/>
                      <a:pt x="10728" y="456"/>
                    </a:cubicBezTo>
                    <a:cubicBezTo>
                      <a:pt x="10717" y="516"/>
                      <a:pt x="10752" y="528"/>
                      <a:pt x="10705" y="539"/>
                    </a:cubicBezTo>
                    <a:cubicBezTo>
                      <a:pt x="10681" y="539"/>
                      <a:pt x="10669" y="528"/>
                      <a:pt x="10657" y="516"/>
                    </a:cubicBezTo>
                    <a:cubicBezTo>
                      <a:pt x="10633" y="468"/>
                      <a:pt x="10717" y="397"/>
                      <a:pt x="10657" y="373"/>
                    </a:cubicBezTo>
                    <a:cubicBezTo>
                      <a:pt x="10621" y="349"/>
                      <a:pt x="10586" y="337"/>
                      <a:pt x="10538" y="337"/>
                    </a:cubicBezTo>
                    <a:cubicBezTo>
                      <a:pt x="10526" y="337"/>
                      <a:pt x="10502" y="361"/>
                      <a:pt x="10502" y="361"/>
                    </a:cubicBezTo>
                    <a:cubicBezTo>
                      <a:pt x="10443" y="337"/>
                      <a:pt x="10371" y="313"/>
                      <a:pt x="10300" y="301"/>
                    </a:cubicBezTo>
                    <a:cubicBezTo>
                      <a:pt x="10216" y="301"/>
                      <a:pt x="10205" y="337"/>
                      <a:pt x="10264" y="385"/>
                    </a:cubicBezTo>
                    <a:cubicBezTo>
                      <a:pt x="10205" y="373"/>
                      <a:pt x="10145" y="361"/>
                      <a:pt x="10121" y="301"/>
                    </a:cubicBezTo>
                    <a:cubicBezTo>
                      <a:pt x="10101" y="241"/>
                      <a:pt x="10064" y="189"/>
                      <a:pt x="10017" y="189"/>
                    </a:cubicBezTo>
                    <a:cubicBezTo>
                      <a:pt x="10008" y="189"/>
                      <a:pt x="9999" y="191"/>
                      <a:pt x="9990" y="194"/>
                    </a:cubicBezTo>
                    <a:cubicBezTo>
                      <a:pt x="9932" y="214"/>
                      <a:pt x="9929" y="233"/>
                      <a:pt x="9898" y="233"/>
                    </a:cubicBezTo>
                    <a:cubicBezTo>
                      <a:pt x="9891" y="233"/>
                      <a:pt x="9882" y="232"/>
                      <a:pt x="9871" y="230"/>
                    </a:cubicBezTo>
                    <a:cubicBezTo>
                      <a:pt x="9847" y="218"/>
                      <a:pt x="9812" y="206"/>
                      <a:pt x="9788" y="206"/>
                    </a:cubicBezTo>
                    <a:cubicBezTo>
                      <a:pt x="9788" y="218"/>
                      <a:pt x="9788" y="242"/>
                      <a:pt x="9764" y="242"/>
                    </a:cubicBezTo>
                    <a:cubicBezTo>
                      <a:pt x="9757" y="243"/>
                      <a:pt x="9750" y="244"/>
                      <a:pt x="9743" y="244"/>
                    </a:cubicBezTo>
                    <a:cubicBezTo>
                      <a:pt x="9695" y="244"/>
                      <a:pt x="9642" y="216"/>
                      <a:pt x="9594" y="216"/>
                    </a:cubicBezTo>
                    <a:cubicBezTo>
                      <a:pt x="9587" y="216"/>
                      <a:pt x="9580" y="217"/>
                      <a:pt x="9574" y="218"/>
                    </a:cubicBezTo>
                    <a:cubicBezTo>
                      <a:pt x="9542" y="224"/>
                      <a:pt x="9510" y="237"/>
                      <a:pt x="9484" y="237"/>
                    </a:cubicBezTo>
                    <a:cubicBezTo>
                      <a:pt x="9461" y="237"/>
                      <a:pt x="9442" y="227"/>
                      <a:pt x="9431" y="194"/>
                    </a:cubicBezTo>
                    <a:cubicBezTo>
                      <a:pt x="9400" y="171"/>
                      <a:pt x="9359" y="158"/>
                      <a:pt x="9318" y="158"/>
                    </a:cubicBezTo>
                    <a:cubicBezTo>
                      <a:pt x="9296" y="158"/>
                      <a:pt x="9273" y="162"/>
                      <a:pt x="9252" y="170"/>
                    </a:cubicBezTo>
                    <a:cubicBezTo>
                      <a:pt x="9216" y="206"/>
                      <a:pt x="9300" y="254"/>
                      <a:pt x="9323" y="254"/>
                    </a:cubicBezTo>
                    <a:cubicBezTo>
                      <a:pt x="9276" y="254"/>
                      <a:pt x="9240" y="242"/>
                      <a:pt x="9204" y="218"/>
                    </a:cubicBezTo>
                    <a:cubicBezTo>
                      <a:pt x="9169" y="194"/>
                      <a:pt x="9157" y="147"/>
                      <a:pt x="9121" y="135"/>
                    </a:cubicBezTo>
                    <a:cubicBezTo>
                      <a:pt x="9106" y="127"/>
                      <a:pt x="9092" y="124"/>
                      <a:pt x="9079" y="124"/>
                    </a:cubicBezTo>
                    <a:cubicBezTo>
                      <a:pt x="9049" y="124"/>
                      <a:pt x="9025" y="140"/>
                      <a:pt x="8998" y="140"/>
                    </a:cubicBezTo>
                    <a:cubicBezTo>
                      <a:pt x="8985" y="140"/>
                      <a:pt x="8970" y="136"/>
                      <a:pt x="8954" y="123"/>
                    </a:cubicBezTo>
                    <a:cubicBezTo>
                      <a:pt x="8936" y="105"/>
                      <a:pt x="8898" y="19"/>
                      <a:pt x="8870" y="19"/>
                    </a:cubicBezTo>
                    <a:cubicBezTo>
                      <a:pt x="8861" y="19"/>
                      <a:pt x="8853" y="28"/>
                      <a:pt x="8847" y="51"/>
                    </a:cubicBezTo>
                    <a:cubicBezTo>
                      <a:pt x="8838" y="88"/>
                      <a:pt x="8822" y="154"/>
                      <a:pt x="8782" y="154"/>
                    </a:cubicBezTo>
                    <a:cubicBezTo>
                      <a:pt x="8770" y="154"/>
                      <a:pt x="8756" y="148"/>
                      <a:pt x="8740" y="135"/>
                    </a:cubicBezTo>
                    <a:cubicBezTo>
                      <a:pt x="8704" y="87"/>
                      <a:pt x="8704" y="51"/>
                      <a:pt x="8645" y="27"/>
                    </a:cubicBezTo>
                    <a:cubicBezTo>
                      <a:pt x="8637" y="27"/>
                      <a:pt x="8571" y="12"/>
                      <a:pt x="8524" y="12"/>
                    </a:cubicBezTo>
                    <a:cubicBezTo>
                      <a:pt x="8501" y="12"/>
                      <a:pt x="8482" y="16"/>
                      <a:pt x="8478" y="27"/>
                    </a:cubicBezTo>
                    <a:cubicBezTo>
                      <a:pt x="8467" y="70"/>
                      <a:pt x="8505" y="162"/>
                      <a:pt x="8460" y="162"/>
                    </a:cubicBezTo>
                    <a:cubicBezTo>
                      <a:pt x="8455" y="162"/>
                      <a:pt x="8449" y="161"/>
                      <a:pt x="8442" y="158"/>
                    </a:cubicBezTo>
                    <a:cubicBezTo>
                      <a:pt x="8359" y="123"/>
                      <a:pt x="8431" y="75"/>
                      <a:pt x="8407" y="39"/>
                    </a:cubicBezTo>
                    <a:lnTo>
                      <a:pt x="8407" y="39"/>
                    </a:lnTo>
                    <a:cubicBezTo>
                      <a:pt x="8383" y="63"/>
                      <a:pt x="8359" y="99"/>
                      <a:pt x="8335" y="123"/>
                    </a:cubicBezTo>
                    <a:cubicBezTo>
                      <a:pt x="8319" y="139"/>
                      <a:pt x="8308" y="146"/>
                      <a:pt x="8300" y="146"/>
                    </a:cubicBezTo>
                    <a:cubicBezTo>
                      <a:pt x="8285" y="146"/>
                      <a:pt x="8279" y="122"/>
                      <a:pt x="8264" y="99"/>
                    </a:cubicBezTo>
                    <a:cubicBezTo>
                      <a:pt x="8222" y="47"/>
                      <a:pt x="8154" y="13"/>
                      <a:pt x="8082" y="13"/>
                    </a:cubicBezTo>
                    <a:cubicBezTo>
                      <a:pt x="8071" y="13"/>
                      <a:pt x="8060" y="14"/>
                      <a:pt x="8050" y="16"/>
                    </a:cubicBezTo>
                    <a:cubicBezTo>
                      <a:pt x="7990" y="51"/>
                      <a:pt x="8050" y="206"/>
                      <a:pt x="8026" y="206"/>
                    </a:cubicBezTo>
                    <a:cubicBezTo>
                      <a:pt x="8002" y="206"/>
                      <a:pt x="7978" y="158"/>
                      <a:pt x="7954" y="135"/>
                    </a:cubicBezTo>
                    <a:cubicBezTo>
                      <a:pt x="7930" y="111"/>
                      <a:pt x="7883" y="99"/>
                      <a:pt x="7835" y="87"/>
                    </a:cubicBezTo>
                    <a:cubicBezTo>
                      <a:pt x="7792" y="87"/>
                      <a:pt x="7692" y="0"/>
                      <a:pt x="7646" y="0"/>
                    </a:cubicBezTo>
                    <a:close/>
                    <a:moveTo>
                      <a:pt x="2295" y="13330"/>
                    </a:moveTo>
                    <a:cubicBezTo>
                      <a:pt x="2260" y="13363"/>
                      <a:pt x="2217" y="13376"/>
                      <a:pt x="2251" y="13422"/>
                    </a:cubicBezTo>
                    <a:cubicBezTo>
                      <a:pt x="2253" y="13444"/>
                      <a:pt x="2257" y="13454"/>
                      <a:pt x="2261" y="13454"/>
                    </a:cubicBezTo>
                    <a:cubicBezTo>
                      <a:pt x="2272" y="13454"/>
                      <a:pt x="2287" y="13389"/>
                      <a:pt x="2295" y="13330"/>
                    </a:cubicBezTo>
                    <a:close/>
                    <a:moveTo>
                      <a:pt x="13326" y="13443"/>
                    </a:moveTo>
                    <a:cubicBezTo>
                      <a:pt x="13240" y="13443"/>
                      <a:pt x="13290" y="13516"/>
                      <a:pt x="13334" y="13516"/>
                    </a:cubicBezTo>
                    <a:cubicBezTo>
                      <a:pt x="13343" y="13516"/>
                      <a:pt x="13352" y="13513"/>
                      <a:pt x="13360" y="13505"/>
                    </a:cubicBezTo>
                    <a:lnTo>
                      <a:pt x="13360" y="13446"/>
                    </a:lnTo>
                    <a:cubicBezTo>
                      <a:pt x="13347" y="13444"/>
                      <a:pt x="13335" y="13443"/>
                      <a:pt x="13326" y="13443"/>
                    </a:cubicBezTo>
                    <a:close/>
                    <a:moveTo>
                      <a:pt x="2812" y="14039"/>
                    </a:moveTo>
                    <a:cubicBezTo>
                      <a:pt x="2812" y="14040"/>
                      <a:pt x="2811" y="14040"/>
                      <a:pt x="2811" y="14041"/>
                    </a:cubicBezTo>
                    <a:cubicBezTo>
                      <a:pt x="2811" y="14040"/>
                      <a:pt x="2812" y="14040"/>
                      <a:pt x="2812" y="14039"/>
                    </a:cubicBezTo>
                    <a:close/>
                    <a:moveTo>
                      <a:pt x="11756" y="14723"/>
                    </a:moveTo>
                    <a:cubicBezTo>
                      <a:pt x="11816" y="14723"/>
                      <a:pt x="11843" y="14787"/>
                      <a:pt x="11764" y="14827"/>
                    </a:cubicBezTo>
                    <a:lnTo>
                      <a:pt x="11764" y="14815"/>
                    </a:lnTo>
                    <a:cubicBezTo>
                      <a:pt x="11754" y="14821"/>
                      <a:pt x="11745" y="14824"/>
                      <a:pt x="11736" y="14824"/>
                    </a:cubicBezTo>
                    <a:cubicBezTo>
                      <a:pt x="11695" y="14824"/>
                      <a:pt x="11677" y="14761"/>
                      <a:pt x="11717" y="14732"/>
                    </a:cubicBezTo>
                    <a:cubicBezTo>
                      <a:pt x="11731" y="14726"/>
                      <a:pt x="11744" y="14723"/>
                      <a:pt x="11756" y="14723"/>
                    </a:cubicBezTo>
                    <a:close/>
                    <a:moveTo>
                      <a:pt x="4467" y="15102"/>
                    </a:moveTo>
                    <a:cubicBezTo>
                      <a:pt x="4449" y="15102"/>
                      <a:pt x="4429" y="15120"/>
                      <a:pt x="4406" y="15160"/>
                    </a:cubicBezTo>
                    <a:lnTo>
                      <a:pt x="4454" y="15184"/>
                    </a:lnTo>
                    <a:lnTo>
                      <a:pt x="4513" y="15160"/>
                    </a:lnTo>
                    <a:cubicBezTo>
                      <a:pt x="4501" y="15123"/>
                      <a:pt x="4485" y="15102"/>
                      <a:pt x="4467" y="15102"/>
                    </a:cubicBezTo>
                    <a:close/>
                    <a:moveTo>
                      <a:pt x="2465" y="13124"/>
                    </a:moveTo>
                    <a:cubicBezTo>
                      <a:pt x="2394" y="13231"/>
                      <a:pt x="2358" y="13351"/>
                      <a:pt x="2358" y="13482"/>
                    </a:cubicBezTo>
                    <a:cubicBezTo>
                      <a:pt x="2358" y="13482"/>
                      <a:pt x="2348" y="13615"/>
                      <a:pt x="2375" y="13615"/>
                    </a:cubicBezTo>
                    <a:cubicBezTo>
                      <a:pt x="2377" y="13615"/>
                      <a:pt x="2380" y="13614"/>
                      <a:pt x="2382" y="13612"/>
                    </a:cubicBezTo>
                    <a:cubicBezTo>
                      <a:pt x="2430" y="13612"/>
                      <a:pt x="2454" y="13612"/>
                      <a:pt x="2465" y="13660"/>
                    </a:cubicBezTo>
                    <a:cubicBezTo>
                      <a:pt x="2477" y="13708"/>
                      <a:pt x="2501" y="13803"/>
                      <a:pt x="2573" y="13815"/>
                    </a:cubicBezTo>
                    <a:cubicBezTo>
                      <a:pt x="2586" y="13817"/>
                      <a:pt x="2597" y="13818"/>
                      <a:pt x="2607" y="13818"/>
                    </a:cubicBezTo>
                    <a:cubicBezTo>
                      <a:pt x="2619" y="13818"/>
                      <a:pt x="2628" y="13817"/>
                      <a:pt x="2636" y="13817"/>
                    </a:cubicBezTo>
                    <a:cubicBezTo>
                      <a:pt x="2659" y="13817"/>
                      <a:pt x="2668" y="13823"/>
                      <a:pt x="2668" y="13874"/>
                    </a:cubicBezTo>
                    <a:cubicBezTo>
                      <a:pt x="2727" y="13934"/>
                      <a:pt x="2916" y="13922"/>
                      <a:pt x="2812" y="14039"/>
                    </a:cubicBezTo>
                    <a:lnTo>
                      <a:pt x="2812" y="14039"/>
                    </a:lnTo>
                    <a:cubicBezTo>
                      <a:pt x="2829" y="14021"/>
                      <a:pt x="2845" y="14013"/>
                      <a:pt x="2861" y="14013"/>
                    </a:cubicBezTo>
                    <a:cubicBezTo>
                      <a:pt x="2923" y="14013"/>
                      <a:pt x="2975" y="14129"/>
                      <a:pt x="3013" y="14148"/>
                    </a:cubicBezTo>
                    <a:cubicBezTo>
                      <a:pt x="3019" y="14149"/>
                      <a:pt x="3023" y="14150"/>
                      <a:pt x="3028" y="14150"/>
                    </a:cubicBezTo>
                    <a:cubicBezTo>
                      <a:pt x="3071" y="14150"/>
                      <a:pt x="3066" y="14101"/>
                      <a:pt x="3120" y="14101"/>
                    </a:cubicBezTo>
                    <a:cubicBezTo>
                      <a:pt x="3180" y="14101"/>
                      <a:pt x="3144" y="14184"/>
                      <a:pt x="3120" y="14208"/>
                    </a:cubicBezTo>
                    <a:cubicBezTo>
                      <a:pt x="3037" y="14327"/>
                      <a:pt x="3180" y="14291"/>
                      <a:pt x="3239" y="14327"/>
                    </a:cubicBezTo>
                    <a:cubicBezTo>
                      <a:pt x="3275" y="14339"/>
                      <a:pt x="3430" y="14505"/>
                      <a:pt x="3406" y="14505"/>
                    </a:cubicBezTo>
                    <a:cubicBezTo>
                      <a:pt x="3430" y="14505"/>
                      <a:pt x="3370" y="14482"/>
                      <a:pt x="3430" y="14470"/>
                    </a:cubicBezTo>
                    <a:cubicBezTo>
                      <a:pt x="3434" y="14468"/>
                      <a:pt x="3439" y="14467"/>
                      <a:pt x="3443" y="14467"/>
                    </a:cubicBezTo>
                    <a:cubicBezTo>
                      <a:pt x="3462" y="14467"/>
                      <a:pt x="3482" y="14486"/>
                      <a:pt x="3501" y="14505"/>
                    </a:cubicBezTo>
                    <a:cubicBezTo>
                      <a:pt x="3513" y="14517"/>
                      <a:pt x="3573" y="14553"/>
                      <a:pt x="3585" y="14601"/>
                    </a:cubicBezTo>
                    <a:cubicBezTo>
                      <a:pt x="3585" y="14636"/>
                      <a:pt x="3561" y="14672"/>
                      <a:pt x="3620" y="14672"/>
                    </a:cubicBezTo>
                    <a:cubicBezTo>
                      <a:pt x="3692" y="14672"/>
                      <a:pt x="3704" y="14625"/>
                      <a:pt x="3739" y="14625"/>
                    </a:cubicBezTo>
                    <a:cubicBezTo>
                      <a:pt x="3799" y="14625"/>
                      <a:pt x="3823" y="14744"/>
                      <a:pt x="3859" y="14779"/>
                    </a:cubicBezTo>
                    <a:cubicBezTo>
                      <a:pt x="3882" y="14827"/>
                      <a:pt x="3930" y="14863"/>
                      <a:pt x="3978" y="14898"/>
                    </a:cubicBezTo>
                    <a:cubicBezTo>
                      <a:pt x="4037" y="14922"/>
                      <a:pt x="4097" y="14946"/>
                      <a:pt x="4156" y="14946"/>
                    </a:cubicBezTo>
                    <a:cubicBezTo>
                      <a:pt x="4177" y="14946"/>
                      <a:pt x="4246" y="14908"/>
                      <a:pt x="4277" y="14908"/>
                    </a:cubicBezTo>
                    <a:cubicBezTo>
                      <a:pt x="4281" y="14908"/>
                      <a:pt x="4284" y="14909"/>
                      <a:pt x="4287" y="14910"/>
                    </a:cubicBezTo>
                    <a:cubicBezTo>
                      <a:pt x="4251" y="14934"/>
                      <a:pt x="4228" y="14958"/>
                      <a:pt x="4216" y="14994"/>
                    </a:cubicBezTo>
                    <a:cubicBezTo>
                      <a:pt x="4216" y="15029"/>
                      <a:pt x="4311" y="15065"/>
                      <a:pt x="4335" y="15065"/>
                    </a:cubicBezTo>
                    <a:cubicBezTo>
                      <a:pt x="4356" y="15065"/>
                      <a:pt x="4377" y="15027"/>
                      <a:pt x="4415" y="15027"/>
                    </a:cubicBezTo>
                    <a:cubicBezTo>
                      <a:pt x="4420" y="15027"/>
                      <a:pt x="4425" y="15028"/>
                      <a:pt x="4430" y="15029"/>
                    </a:cubicBezTo>
                    <a:cubicBezTo>
                      <a:pt x="4466" y="15053"/>
                      <a:pt x="4501" y="15065"/>
                      <a:pt x="4525" y="15101"/>
                    </a:cubicBezTo>
                    <a:cubicBezTo>
                      <a:pt x="4603" y="15179"/>
                      <a:pt x="4577" y="15257"/>
                      <a:pt x="4680" y="15257"/>
                    </a:cubicBezTo>
                    <a:cubicBezTo>
                      <a:pt x="4688" y="15257"/>
                      <a:pt x="4695" y="15256"/>
                      <a:pt x="4704" y="15256"/>
                    </a:cubicBezTo>
                    <a:cubicBezTo>
                      <a:pt x="4724" y="15249"/>
                      <a:pt x="4741" y="15246"/>
                      <a:pt x="4757" y="15246"/>
                    </a:cubicBezTo>
                    <a:cubicBezTo>
                      <a:pt x="4797" y="15246"/>
                      <a:pt x="4828" y="15266"/>
                      <a:pt x="4871" y="15291"/>
                    </a:cubicBezTo>
                    <a:cubicBezTo>
                      <a:pt x="4872" y="15292"/>
                      <a:pt x="4874" y="15292"/>
                      <a:pt x="4876" y="15292"/>
                    </a:cubicBezTo>
                    <a:cubicBezTo>
                      <a:pt x="4899" y="15292"/>
                      <a:pt x="4940" y="15231"/>
                      <a:pt x="4990" y="15231"/>
                    </a:cubicBezTo>
                    <a:cubicBezTo>
                      <a:pt x="4994" y="15231"/>
                      <a:pt x="4998" y="15231"/>
                      <a:pt x="5002" y="15232"/>
                    </a:cubicBezTo>
                    <a:cubicBezTo>
                      <a:pt x="4990" y="15267"/>
                      <a:pt x="4906" y="15351"/>
                      <a:pt x="4978" y="15351"/>
                    </a:cubicBezTo>
                    <a:cubicBezTo>
                      <a:pt x="5025" y="15351"/>
                      <a:pt x="5073" y="15303"/>
                      <a:pt x="5121" y="15279"/>
                    </a:cubicBezTo>
                    <a:lnTo>
                      <a:pt x="5121" y="15279"/>
                    </a:lnTo>
                    <a:cubicBezTo>
                      <a:pt x="5013" y="15339"/>
                      <a:pt x="5204" y="15363"/>
                      <a:pt x="5228" y="15386"/>
                    </a:cubicBezTo>
                    <a:cubicBezTo>
                      <a:pt x="5263" y="15398"/>
                      <a:pt x="5204" y="15470"/>
                      <a:pt x="5263" y="15494"/>
                    </a:cubicBezTo>
                    <a:cubicBezTo>
                      <a:pt x="5267" y="15495"/>
                      <a:pt x="5271" y="15495"/>
                      <a:pt x="5274" y="15495"/>
                    </a:cubicBezTo>
                    <a:cubicBezTo>
                      <a:pt x="5340" y="15495"/>
                      <a:pt x="5409" y="15305"/>
                      <a:pt x="5343" y="15271"/>
                    </a:cubicBezTo>
                    <a:lnTo>
                      <a:pt x="5343" y="15271"/>
                    </a:lnTo>
                    <a:lnTo>
                      <a:pt x="5394" y="15291"/>
                    </a:lnTo>
                    <a:cubicBezTo>
                      <a:pt x="5403" y="15295"/>
                      <a:pt x="5412" y="15296"/>
                      <a:pt x="5421" y="15296"/>
                    </a:cubicBezTo>
                    <a:cubicBezTo>
                      <a:pt x="5477" y="15296"/>
                      <a:pt x="5541" y="15239"/>
                      <a:pt x="5490" y="15208"/>
                    </a:cubicBezTo>
                    <a:lnTo>
                      <a:pt x="5478" y="15208"/>
                    </a:lnTo>
                    <a:cubicBezTo>
                      <a:pt x="5418" y="15172"/>
                      <a:pt x="5359" y="15160"/>
                      <a:pt x="5299" y="15148"/>
                    </a:cubicBezTo>
                    <a:cubicBezTo>
                      <a:pt x="5282" y="15140"/>
                      <a:pt x="5264" y="15136"/>
                      <a:pt x="5246" y="15136"/>
                    </a:cubicBezTo>
                    <a:cubicBezTo>
                      <a:pt x="5212" y="15136"/>
                      <a:pt x="5179" y="15149"/>
                      <a:pt x="5156" y="15172"/>
                    </a:cubicBezTo>
                    <a:cubicBezTo>
                      <a:pt x="5144" y="15182"/>
                      <a:pt x="5132" y="15185"/>
                      <a:pt x="5121" y="15185"/>
                    </a:cubicBezTo>
                    <a:cubicBezTo>
                      <a:pt x="5099" y="15185"/>
                      <a:pt x="5078" y="15173"/>
                      <a:pt x="5058" y="15173"/>
                    </a:cubicBezTo>
                    <a:cubicBezTo>
                      <a:pt x="5040" y="15173"/>
                      <a:pt x="5022" y="15184"/>
                      <a:pt x="5004" y="15226"/>
                    </a:cubicBezTo>
                    <a:lnTo>
                      <a:pt x="5004" y="15226"/>
                    </a:lnTo>
                    <a:cubicBezTo>
                      <a:pt x="5044" y="15122"/>
                      <a:pt x="4893" y="15052"/>
                      <a:pt x="4835" y="15005"/>
                    </a:cubicBezTo>
                    <a:cubicBezTo>
                      <a:pt x="4823" y="14982"/>
                      <a:pt x="4775" y="14946"/>
                      <a:pt x="4763" y="14922"/>
                    </a:cubicBezTo>
                    <a:cubicBezTo>
                      <a:pt x="4787" y="14875"/>
                      <a:pt x="4775" y="14827"/>
                      <a:pt x="4740" y="14803"/>
                    </a:cubicBezTo>
                    <a:lnTo>
                      <a:pt x="4692" y="14886"/>
                    </a:lnTo>
                    <a:cubicBezTo>
                      <a:pt x="4632" y="14851"/>
                      <a:pt x="4668" y="14791"/>
                      <a:pt x="4597" y="14779"/>
                    </a:cubicBezTo>
                    <a:cubicBezTo>
                      <a:pt x="4582" y="14776"/>
                      <a:pt x="4566" y="14775"/>
                      <a:pt x="4550" y="14775"/>
                    </a:cubicBezTo>
                    <a:cubicBezTo>
                      <a:pt x="4503" y="14775"/>
                      <a:pt x="4454" y="14788"/>
                      <a:pt x="4418" y="14815"/>
                    </a:cubicBezTo>
                    <a:cubicBezTo>
                      <a:pt x="4401" y="14823"/>
                      <a:pt x="4396" y="14832"/>
                      <a:pt x="4386" y="14832"/>
                    </a:cubicBezTo>
                    <a:cubicBezTo>
                      <a:pt x="4382" y="14832"/>
                      <a:pt x="4377" y="14830"/>
                      <a:pt x="4370" y="14827"/>
                    </a:cubicBezTo>
                    <a:cubicBezTo>
                      <a:pt x="4347" y="14815"/>
                      <a:pt x="4323" y="14791"/>
                      <a:pt x="4311" y="14767"/>
                    </a:cubicBezTo>
                    <a:cubicBezTo>
                      <a:pt x="4289" y="14712"/>
                      <a:pt x="4256" y="14635"/>
                      <a:pt x="4203" y="14635"/>
                    </a:cubicBezTo>
                    <a:cubicBezTo>
                      <a:pt x="4200" y="14635"/>
                      <a:pt x="4196" y="14636"/>
                      <a:pt x="4192" y="14636"/>
                    </a:cubicBezTo>
                    <a:cubicBezTo>
                      <a:pt x="4180" y="14638"/>
                      <a:pt x="4167" y="14639"/>
                      <a:pt x="4155" y="14639"/>
                    </a:cubicBezTo>
                    <a:cubicBezTo>
                      <a:pt x="4096" y="14639"/>
                      <a:pt x="4039" y="14616"/>
                      <a:pt x="3989" y="14577"/>
                    </a:cubicBezTo>
                    <a:cubicBezTo>
                      <a:pt x="3966" y="14553"/>
                      <a:pt x="4001" y="14446"/>
                      <a:pt x="3966" y="14446"/>
                    </a:cubicBezTo>
                    <a:cubicBezTo>
                      <a:pt x="3889" y="14465"/>
                      <a:pt x="3905" y="14561"/>
                      <a:pt x="3865" y="14561"/>
                    </a:cubicBezTo>
                    <a:cubicBezTo>
                      <a:pt x="3855" y="14561"/>
                      <a:pt x="3842" y="14555"/>
                      <a:pt x="3823" y="14541"/>
                    </a:cubicBezTo>
                    <a:cubicBezTo>
                      <a:pt x="3728" y="14482"/>
                      <a:pt x="3954" y="14410"/>
                      <a:pt x="3859" y="14339"/>
                    </a:cubicBezTo>
                    <a:cubicBezTo>
                      <a:pt x="3851" y="14336"/>
                      <a:pt x="3844" y="14334"/>
                      <a:pt x="3839" y="14334"/>
                    </a:cubicBezTo>
                    <a:cubicBezTo>
                      <a:pt x="3802" y="14334"/>
                      <a:pt x="3795" y="14388"/>
                      <a:pt x="3770" y="14388"/>
                    </a:cubicBezTo>
                    <a:cubicBezTo>
                      <a:pt x="3768" y="14388"/>
                      <a:pt x="3766" y="14387"/>
                      <a:pt x="3763" y="14386"/>
                    </a:cubicBezTo>
                    <a:cubicBezTo>
                      <a:pt x="3680" y="14386"/>
                      <a:pt x="3620" y="14303"/>
                      <a:pt x="3573" y="14244"/>
                    </a:cubicBezTo>
                    <a:cubicBezTo>
                      <a:pt x="3466" y="14136"/>
                      <a:pt x="3370" y="13958"/>
                      <a:pt x="3227" y="13886"/>
                    </a:cubicBezTo>
                    <a:cubicBezTo>
                      <a:pt x="3218" y="13884"/>
                      <a:pt x="3209" y="13883"/>
                      <a:pt x="3200" y="13883"/>
                    </a:cubicBezTo>
                    <a:cubicBezTo>
                      <a:pt x="3165" y="13883"/>
                      <a:pt x="3135" y="13898"/>
                      <a:pt x="3097" y="13898"/>
                    </a:cubicBezTo>
                    <a:cubicBezTo>
                      <a:pt x="2989" y="13898"/>
                      <a:pt x="3097" y="13863"/>
                      <a:pt x="3097" y="13827"/>
                    </a:cubicBezTo>
                    <a:cubicBezTo>
                      <a:pt x="3097" y="13795"/>
                      <a:pt x="3011" y="13753"/>
                      <a:pt x="2967" y="13753"/>
                    </a:cubicBezTo>
                    <a:cubicBezTo>
                      <a:pt x="2962" y="13753"/>
                      <a:pt x="2957" y="13754"/>
                      <a:pt x="2954" y="13755"/>
                    </a:cubicBezTo>
                    <a:cubicBezTo>
                      <a:pt x="2925" y="13765"/>
                      <a:pt x="2906" y="13769"/>
                      <a:pt x="2893" y="13769"/>
                    </a:cubicBezTo>
                    <a:cubicBezTo>
                      <a:pt x="2860" y="13769"/>
                      <a:pt x="2880" y="13736"/>
                      <a:pt x="2906" y="13684"/>
                    </a:cubicBezTo>
                    <a:cubicBezTo>
                      <a:pt x="2906" y="13683"/>
                      <a:pt x="2905" y="13683"/>
                      <a:pt x="2904" y="13683"/>
                    </a:cubicBezTo>
                    <a:cubicBezTo>
                      <a:pt x="2886" y="13683"/>
                      <a:pt x="2738" y="13763"/>
                      <a:pt x="2739" y="13778"/>
                    </a:cubicBezTo>
                    <a:lnTo>
                      <a:pt x="2739" y="13778"/>
                    </a:lnTo>
                    <a:cubicBezTo>
                      <a:pt x="2730" y="13753"/>
                      <a:pt x="2787" y="13683"/>
                      <a:pt x="2799" y="13660"/>
                    </a:cubicBezTo>
                    <a:cubicBezTo>
                      <a:pt x="2811" y="13612"/>
                      <a:pt x="2739" y="13589"/>
                      <a:pt x="2704" y="13589"/>
                    </a:cubicBezTo>
                    <a:cubicBezTo>
                      <a:pt x="2668" y="13577"/>
                      <a:pt x="2489" y="13493"/>
                      <a:pt x="2596" y="13446"/>
                    </a:cubicBezTo>
                    <a:cubicBezTo>
                      <a:pt x="2692" y="13398"/>
                      <a:pt x="2489" y="13374"/>
                      <a:pt x="2465" y="13339"/>
                    </a:cubicBezTo>
                    <a:cubicBezTo>
                      <a:pt x="2382" y="13291"/>
                      <a:pt x="2585" y="13124"/>
                      <a:pt x="2465" y="13124"/>
                    </a:cubicBezTo>
                    <a:close/>
                    <a:moveTo>
                      <a:pt x="5992" y="15433"/>
                    </a:moveTo>
                    <a:cubicBezTo>
                      <a:pt x="5995" y="15433"/>
                      <a:pt x="5998" y="15433"/>
                      <a:pt x="6002" y="15434"/>
                    </a:cubicBezTo>
                    <a:cubicBezTo>
                      <a:pt x="6023" y="15478"/>
                      <a:pt x="6055" y="15531"/>
                      <a:pt x="6006" y="15531"/>
                    </a:cubicBezTo>
                    <a:cubicBezTo>
                      <a:pt x="6001" y="15531"/>
                      <a:pt x="5996" y="15530"/>
                      <a:pt x="5990" y="15529"/>
                    </a:cubicBezTo>
                    <a:lnTo>
                      <a:pt x="5978" y="15529"/>
                    </a:lnTo>
                    <a:cubicBezTo>
                      <a:pt x="5922" y="15507"/>
                      <a:pt x="5950" y="15433"/>
                      <a:pt x="5992" y="15433"/>
                    </a:cubicBezTo>
                    <a:close/>
                    <a:moveTo>
                      <a:pt x="8540" y="15541"/>
                    </a:moveTo>
                    <a:cubicBezTo>
                      <a:pt x="8539" y="15541"/>
                      <a:pt x="8538" y="15541"/>
                      <a:pt x="8538" y="15541"/>
                    </a:cubicBezTo>
                    <a:cubicBezTo>
                      <a:pt x="8538" y="15541"/>
                      <a:pt x="8539" y="15541"/>
                      <a:pt x="8540" y="15541"/>
                    </a:cubicBezTo>
                    <a:lnTo>
                      <a:pt x="8540" y="15541"/>
                    </a:lnTo>
                    <a:cubicBezTo>
                      <a:pt x="8540" y="15541"/>
                      <a:pt x="8540" y="15541"/>
                      <a:pt x="8540" y="15541"/>
                    </a:cubicBezTo>
                    <a:close/>
                    <a:moveTo>
                      <a:pt x="8779" y="15484"/>
                    </a:moveTo>
                    <a:cubicBezTo>
                      <a:pt x="8756" y="15484"/>
                      <a:pt x="8745" y="15513"/>
                      <a:pt x="8752" y="15565"/>
                    </a:cubicBezTo>
                    <a:lnTo>
                      <a:pt x="8800" y="15565"/>
                    </a:lnTo>
                    <a:lnTo>
                      <a:pt x="8835" y="15517"/>
                    </a:lnTo>
                    <a:cubicBezTo>
                      <a:pt x="8813" y="15495"/>
                      <a:pt x="8794" y="15484"/>
                      <a:pt x="8779" y="15484"/>
                    </a:cubicBezTo>
                    <a:close/>
                    <a:moveTo>
                      <a:pt x="7472" y="15540"/>
                    </a:moveTo>
                    <a:cubicBezTo>
                      <a:pt x="7483" y="15540"/>
                      <a:pt x="7497" y="15544"/>
                      <a:pt x="7514" y="15553"/>
                    </a:cubicBezTo>
                    <a:cubicBezTo>
                      <a:pt x="7538" y="15589"/>
                      <a:pt x="7549" y="15625"/>
                      <a:pt x="7549" y="15660"/>
                    </a:cubicBezTo>
                    <a:cubicBezTo>
                      <a:pt x="7549" y="15692"/>
                      <a:pt x="7523" y="15719"/>
                      <a:pt x="7495" y="15719"/>
                    </a:cubicBezTo>
                    <a:cubicBezTo>
                      <a:pt x="7481" y="15719"/>
                      <a:pt x="7466" y="15712"/>
                      <a:pt x="7454" y="15696"/>
                    </a:cubicBezTo>
                    <a:cubicBezTo>
                      <a:pt x="7424" y="15656"/>
                      <a:pt x="7411" y="15540"/>
                      <a:pt x="7472" y="15540"/>
                    </a:cubicBezTo>
                    <a:close/>
                    <a:moveTo>
                      <a:pt x="6524" y="15816"/>
                    </a:moveTo>
                    <a:cubicBezTo>
                      <a:pt x="6517" y="15819"/>
                      <a:pt x="6514" y="15823"/>
                      <a:pt x="6514" y="15827"/>
                    </a:cubicBezTo>
                    <a:cubicBezTo>
                      <a:pt x="6515" y="15824"/>
                      <a:pt x="6519" y="15820"/>
                      <a:pt x="6524" y="15816"/>
                    </a:cubicBezTo>
                    <a:close/>
                    <a:moveTo>
                      <a:pt x="15727" y="7986"/>
                    </a:moveTo>
                    <a:cubicBezTo>
                      <a:pt x="15643" y="7986"/>
                      <a:pt x="15561" y="8002"/>
                      <a:pt x="15550" y="8040"/>
                    </a:cubicBezTo>
                    <a:cubicBezTo>
                      <a:pt x="15539" y="8064"/>
                      <a:pt x="15515" y="8183"/>
                      <a:pt x="15550" y="8195"/>
                    </a:cubicBezTo>
                    <a:cubicBezTo>
                      <a:pt x="15622" y="8231"/>
                      <a:pt x="15693" y="8231"/>
                      <a:pt x="15622" y="8326"/>
                    </a:cubicBezTo>
                    <a:cubicBezTo>
                      <a:pt x="15586" y="8409"/>
                      <a:pt x="15574" y="8505"/>
                      <a:pt x="15574" y="8588"/>
                    </a:cubicBezTo>
                    <a:cubicBezTo>
                      <a:pt x="15574" y="8648"/>
                      <a:pt x="15681" y="8695"/>
                      <a:pt x="15670" y="8743"/>
                    </a:cubicBezTo>
                    <a:cubicBezTo>
                      <a:pt x="15634" y="8802"/>
                      <a:pt x="15491" y="8802"/>
                      <a:pt x="15467" y="8874"/>
                    </a:cubicBezTo>
                    <a:cubicBezTo>
                      <a:pt x="15451" y="8906"/>
                      <a:pt x="15494" y="8906"/>
                      <a:pt x="15531" y="8906"/>
                    </a:cubicBezTo>
                    <a:lnTo>
                      <a:pt x="15531" y="8906"/>
                    </a:lnTo>
                    <a:cubicBezTo>
                      <a:pt x="15549" y="8906"/>
                      <a:pt x="15566" y="8906"/>
                      <a:pt x="15574" y="8910"/>
                    </a:cubicBezTo>
                    <a:cubicBezTo>
                      <a:pt x="15574" y="8945"/>
                      <a:pt x="15431" y="8945"/>
                      <a:pt x="15467" y="9005"/>
                    </a:cubicBezTo>
                    <a:cubicBezTo>
                      <a:pt x="15479" y="9017"/>
                      <a:pt x="15717" y="9064"/>
                      <a:pt x="15622" y="9124"/>
                    </a:cubicBezTo>
                    <a:cubicBezTo>
                      <a:pt x="15613" y="9129"/>
                      <a:pt x="15604" y="9131"/>
                      <a:pt x="15593" y="9131"/>
                    </a:cubicBezTo>
                    <a:cubicBezTo>
                      <a:pt x="15579" y="9131"/>
                      <a:pt x="15563" y="9128"/>
                      <a:pt x="15547" y="9128"/>
                    </a:cubicBezTo>
                    <a:cubicBezTo>
                      <a:pt x="15527" y="9128"/>
                      <a:pt x="15507" y="9134"/>
                      <a:pt x="15491" y="9160"/>
                    </a:cubicBezTo>
                    <a:cubicBezTo>
                      <a:pt x="15467" y="9183"/>
                      <a:pt x="15467" y="9219"/>
                      <a:pt x="15467" y="9243"/>
                    </a:cubicBezTo>
                    <a:cubicBezTo>
                      <a:pt x="15491" y="9314"/>
                      <a:pt x="15610" y="9243"/>
                      <a:pt x="15586" y="9374"/>
                    </a:cubicBezTo>
                    <a:cubicBezTo>
                      <a:pt x="15566" y="9369"/>
                      <a:pt x="15545" y="9366"/>
                      <a:pt x="15523" y="9366"/>
                    </a:cubicBezTo>
                    <a:cubicBezTo>
                      <a:pt x="15493" y="9366"/>
                      <a:pt x="15464" y="9372"/>
                      <a:pt x="15443" y="9386"/>
                    </a:cubicBezTo>
                    <a:cubicBezTo>
                      <a:pt x="15408" y="9433"/>
                      <a:pt x="15348" y="9493"/>
                      <a:pt x="15443" y="9517"/>
                    </a:cubicBezTo>
                    <a:cubicBezTo>
                      <a:pt x="15427" y="9514"/>
                      <a:pt x="15414" y="9512"/>
                      <a:pt x="15402" y="9512"/>
                    </a:cubicBezTo>
                    <a:cubicBezTo>
                      <a:pt x="15328" y="9512"/>
                      <a:pt x="15343" y="9574"/>
                      <a:pt x="15384" y="9636"/>
                    </a:cubicBezTo>
                    <a:cubicBezTo>
                      <a:pt x="15380" y="9635"/>
                      <a:pt x="15377" y="9634"/>
                      <a:pt x="15374" y="9634"/>
                    </a:cubicBezTo>
                    <a:cubicBezTo>
                      <a:pt x="15303" y="9634"/>
                      <a:pt x="15311" y="9888"/>
                      <a:pt x="15301" y="9931"/>
                    </a:cubicBezTo>
                    <a:lnTo>
                      <a:pt x="15301" y="9931"/>
                    </a:lnTo>
                    <a:cubicBezTo>
                      <a:pt x="15316" y="9878"/>
                      <a:pt x="15345" y="9855"/>
                      <a:pt x="15369" y="9855"/>
                    </a:cubicBezTo>
                    <a:cubicBezTo>
                      <a:pt x="15402" y="9855"/>
                      <a:pt x="15425" y="9900"/>
                      <a:pt x="15384" y="9969"/>
                    </a:cubicBezTo>
                    <a:cubicBezTo>
                      <a:pt x="15336" y="10041"/>
                      <a:pt x="15300" y="10124"/>
                      <a:pt x="15277" y="10207"/>
                    </a:cubicBezTo>
                    <a:cubicBezTo>
                      <a:pt x="15284" y="10210"/>
                      <a:pt x="15291" y="10211"/>
                      <a:pt x="15298" y="10211"/>
                    </a:cubicBezTo>
                    <a:cubicBezTo>
                      <a:pt x="15384" y="10211"/>
                      <a:pt x="15458" y="10024"/>
                      <a:pt x="15491" y="9969"/>
                    </a:cubicBezTo>
                    <a:lnTo>
                      <a:pt x="15491" y="9969"/>
                    </a:lnTo>
                    <a:cubicBezTo>
                      <a:pt x="15467" y="10029"/>
                      <a:pt x="15455" y="10100"/>
                      <a:pt x="15431" y="10160"/>
                    </a:cubicBezTo>
                    <a:cubicBezTo>
                      <a:pt x="15408" y="10231"/>
                      <a:pt x="15396" y="10267"/>
                      <a:pt x="15336" y="10279"/>
                    </a:cubicBezTo>
                    <a:cubicBezTo>
                      <a:pt x="15294" y="10279"/>
                      <a:pt x="15275" y="10248"/>
                      <a:pt x="15247" y="10248"/>
                    </a:cubicBezTo>
                    <a:cubicBezTo>
                      <a:pt x="15235" y="10248"/>
                      <a:pt x="15222" y="10253"/>
                      <a:pt x="15205" y="10267"/>
                    </a:cubicBezTo>
                    <a:cubicBezTo>
                      <a:pt x="15098" y="10350"/>
                      <a:pt x="15205" y="10410"/>
                      <a:pt x="15181" y="10517"/>
                    </a:cubicBezTo>
                    <a:cubicBezTo>
                      <a:pt x="15174" y="10516"/>
                      <a:pt x="15166" y="10516"/>
                      <a:pt x="15159" y="10516"/>
                    </a:cubicBezTo>
                    <a:cubicBezTo>
                      <a:pt x="14975" y="10516"/>
                      <a:pt x="14927" y="10793"/>
                      <a:pt x="15110" y="10850"/>
                    </a:cubicBezTo>
                    <a:cubicBezTo>
                      <a:pt x="15119" y="10882"/>
                      <a:pt x="15111" y="10891"/>
                      <a:pt x="15097" y="10891"/>
                    </a:cubicBezTo>
                    <a:cubicBezTo>
                      <a:pt x="15078" y="10891"/>
                      <a:pt x="15048" y="10873"/>
                      <a:pt x="15040" y="10873"/>
                    </a:cubicBezTo>
                    <a:cubicBezTo>
                      <a:pt x="15039" y="10873"/>
                      <a:pt x="15038" y="10873"/>
                      <a:pt x="15038" y="10874"/>
                    </a:cubicBezTo>
                    <a:cubicBezTo>
                      <a:pt x="15032" y="10888"/>
                      <a:pt x="15034" y="10899"/>
                      <a:pt x="15040" y="10909"/>
                    </a:cubicBezTo>
                    <a:lnTo>
                      <a:pt x="15040" y="10909"/>
                    </a:lnTo>
                    <a:cubicBezTo>
                      <a:pt x="15018" y="10896"/>
                      <a:pt x="14998" y="10885"/>
                      <a:pt x="14985" y="10885"/>
                    </a:cubicBezTo>
                    <a:cubicBezTo>
                      <a:pt x="14983" y="10885"/>
                      <a:pt x="14981" y="10885"/>
                      <a:pt x="14979" y="10886"/>
                    </a:cubicBezTo>
                    <a:cubicBezTo>
                      <a:pt x="14943" y="10934"/>
                      <a:pt x="14919" y="10981"/>
                      <a:pt x="14908" y="11041"/>
                    </a:cubicBezTo>
                    <a:cubicBezTo>
                      <a:pt x="14896" y="11076"/>
                      <a:pt x="14860" y="11160"/>
                      <a:pt x="14908" y="11219"/>
                    </a:cubicBezTo>
                    <a:cubicBezTo>
                      <a:pt x="14943" y="11267"/>
                      <a:pt x="14943" y="11255"/>
                      <a:pt x="14919" y="11291"/>
                    </a:cubicBezTo>
                    <a:cubicBezTo>
                      <a:pt x="14896" y="11315"/>
                      <a:pt x="14872" y="11326"/>
                      <a:pt x="14848" y="11326"/>
                    </a:cubicBezTo>
                    <a:cubicBezTo>
                      <a:pt x="14800" y="11326"/>
                      <a:pt x="14812" y="11326"/>
                      <a:pt x="14800" y="11362"/>
                    </a:cubicBezTo>
                    <a:cubicBezTo>
                      <a:pt x="14777" y="11398"/>
                      <a:pt x="14800" y="11469"/>
                      <a:pt x="14788" y="11517"/>
                    </a:cubicBezTo>
                    <a:cubicBezTo>
                      <a:pt x="14777" y="11577"/>
                      <a:pt x="14753" y="11624"/>
                      <a:pt x="14729" y="11672"/>
                    </a:cubicBezTo>
                    <a:cubicBezTo>
                      <a:pt x="14705" y="11696"/>
                      <a:pt x="14622" y="11707"/>
                      <a:pt x="14622" y="11719"/>
                    </a:cubicBezTo>
                    <a:cubicBezTo>
                      <a:pt x="14610" y="11743"/>
                      <a:pt x="14646" y="11731"/>
                      <a:pt x="14646" y="11755"/>
                    </a:cubicBezTo>
                    <a:lnTo>
                      <a:pt x="14622" y="11791"/>
                    </a:lnTo>
                    <a:lnTo>
                      <a:pt x="14515" y="11958"/>
                    </a:lnTo>
                    <a:cubicBezTo>
                      <a:pt x="14479" y="12017"/>
                      <a:pt x="14372" y="12112"/>
                      <a:pt x="14467" y="12184"/>
                    </a:cubicBezTo>
                    <a:cubicBezTo>
                      <a:pt x="14455" y="12176"/>
                      <a:pt x="14443" y="12173"/>
                      <a:pt x="14431" y="12173"/>
                    </a:cubicBezTo>
                    <a:cubicBezTo>
                      <a:pt x="14370" y="12173"/>
                      <a:pt x="14308" y="12261"/>
                      <a:pt x="14288" y="12291"/>
                    </a:cubicBezTo>
                    <a:cubicBezTo>
                      <a:pt x="14253" y="12339"/>
                      <a:pt x="14288" y="12398"/>
                      <a:pt x="14229" y="12458"/>
                    </a:cubicBezTo>
                    <a:cubicBezTo>
                      <a:pt x="14226" y="12459"/>
                      <a:pt x="14223" y="12459"/>
                      <a:pt x="14220" y="12459"/>
                    </a:cubicBezTo>
                    <a:cubicBezTo>
                      <a:pt x="14200" y="12459"/>
                      <a:pt x="14173" y="12432"/>
                      <a:pt x="14146" y="12432"/>
                    </a:cubicBezTo>
                    <a:cubicBezTo>
                      <a:pt x="14142" y="12432"/>
                      <a:pt x="14138" y="12432"/>
                      <a:pt x="14134" y="12434"/>
                    </a:cubicBezTo>
                    <a:cubicBezTo>
                      <a:pt x="14110" y="12446"/>
                      <a:pt x="14086" y="12469"/>
                      <a:pt x="14062" y="12505"/>
                    </a:cubicBezTo>
                    <a:cubicBezTo>
                      <a:pt x="14038" y="12541"/>
                      <a:pt x="14026" y="12577"/>
                      <a:pt x="14026" y="12624"/>
                    </a:cubicBezTo>
                    <a:cubicBezTo>
                      <a:pt x="14026" y="12642"/>
                      <a:pt x="14054" y="12661"/>
                      <a:pt x="14073" y="12673"/>
                    </a:cubicBezTo>
                    <a:lnTo>
                      <a:pt x="14073" y="12673"/>
                    </a:lnTo>
                    <a:cubicBezTo>
                      <a:pt x="14062" y="12666"/>
                      <a:pt x="14053" y="12663"/>
                      <a:pt x="14045" y="12663"/>
                    </a:cubicBezTo>
                    <a:cubicBezTo>
                      <a:pt x="14006" y="12663"/>
                      <a:pt x="14007" y="12751"/>
                      <a:pt x="13979" y="12779"/>
                    </a:cubicBezTo>
                    <a:cubicBezTo>
                      <a:pt x="13975" y="12783"/>
                      <a:pt x="13971" y="12784"/>
                      <a:pt x="13966" y="12784"/>
                    </a:cubicBezTo>
                    <a:cubicBezTo>
                      <a:pt x="13931" y="12784"/>
                      <a:pt x="13865" y="12708"/>
                      <a:pt x="13831" y="12708"/>
                    </a:cubicBezTo>
                    <a:cubicBezTo>
                      <a:pt x="13821" y="12708"/>
                      <a:pt x="13815" y="12714"/>
                      <a:pt x="13812" y="12731"/>
                    </a:cubicBezTo>
                    <a:cubicBezTo>
                      <a:pt x="13788" y="12815"/>
                      <a:pt x="13907" y="12886"/>
                      <a:pt x="13943" y="12970"/>
                    </a:cubicBezTo>
                    <a:cubicBezTo>
                      <a:pt x="13956" y="12995"/>
                      <a:pt x="13939" y="13004"/>
                      <a:pt x="13912" y="13004"/>
                    </a:cubicBezTo>
                    <a:cubicBezTo>
                      <a:pt x="13864" y="13004"/>
                      <a:pt x="13784" y="12977"/>
                      <a:pt x="13776" y="12970"/>
                    </a:cubicBezTo>
                    <a:lnTo>
                      <a:pt x="13776" y="12970"/>
                    </a:lnTo>
                    <a:cubicBezTo>
                      <a:pt x="13800" y="13005"/>
                      <a:pt x="13824" y="13005"/>
                      <a:pt x="13788" y="13053"/>
                    </a:cubicBezTo>
                    <a:cubicBezTo>
                      <a:pt x="13788" y="13065"/>
                      <a:pt x="13753" y="13089"/>
                      <a:pt x="13753" y="13101"/>
                    </a:cubicBezTo>
                    <a:cubicBezTo>
                      <a:pt x="13753" y="13124"/>
                      <a:pt x="13788" y="13136"/>
                      <a:pt x="13788" y="13160"/>
                    </a:cubicBezTo>
                    <a:cubicBezTo>
                      <a:pt x="13800" y="13184"/>
                      <a:pt x="13776" y="13208"/>
                      <a:pt x="13753" y="13231"/>
                    </a:cubicBezTo>
                    <a:cubicBezTo>
                      <a:pt x="13734" y="13206"/>
                      <a:pt x="13715" y="13191"/>
                      <a:pt x="13698" y="13191"/>
                    </a:cubicBezTo>
                    <a:cubicBezTo>
                      <a:pt x="13683" y="13191"/>
                      <a:pt x="13669" y="13203"/>
                      <a:pt x="13657" y="13231"/>
                    </a:cubicBezTo>
                    <a:cubicBezTo>
                      <a:pt x="13641" y="13272"/>
                      <a:pt x="13636" y="13306"/>
                      <a:pt x="13609" y="13306"/>
                    </a:cubicBezTo>
                    <a:cubicBezTo>
                      <a:pt x="13596" y="13306"/>
                      <a:pt x="13577" y="13298"/>
                      <a:pt x="13550" y="13279"/>
                    </a:cubicBezTo>
                    <a:cubicBezTo>
                      <a:pt x="13547" y="13276"/>
                      <a:pt x="13543" y="13274"/>
                      <a:pt x="13538" y="13274"/>
                    </a:cubicBezTo>
                    <a:cubicBezTo>
                      <a:pt x="13508" y="13274"/>
                      <a:pt x="13457" y="13332"/>
                      <a:pt x="13467" y="13362"/>
                    </a:cubicBezTo>
                    <a:cubicBezTo>
                      <a:pt x="13479" y="13386"/>
                      <a:pt x="13514" y="13386"/>
                      <a:pt x="13491" y="13422"/>
                    </a:cubicBezTo>
                    <a:cubicBezTo>
                      <a:pt x="13455" y="13470"/>
                      <a:pt x="13407" y="13517"/>
                      <a:pt x="13360" y="13541"/>
                    </a:cubicBezTo>
                    <a:cubicBezTo>
                      <a:pt x="13342" y="13550"/>
                      <a:pt x="13326" y="13552"/>
                      <a:pt x="13310" y="13552"/>
                    </a:cubicBezTo>
                    <a:cubicBezTo>
                      <a:pt x="13292" y="13552"/>
                      <a:pt x="13274" y="13549"/>
                      <a:pt x="13254" y="13549"/>
                    </a:cubicBezTo>
                    <a:cubicBezTo>
                      <a:pt x="13243" y="13549"/>
                      <a:pt x="13230" y="13550"/>
                      <a:pt x="13217" y="13553"/>
                    </a:cubicBezTo>
                    <a:cubicBezTo>
                      <a:pt x="13157" y="13553"/>
                      <a:pt x="13110" y="13601"/>
                      <a:pt x="13110" y="13660"/>
                    </a:cubicBezTo>
                    <a:cubicBezTo>
                      <a:pt x="13110" y="13721"/>
                      <a:pt x="13028" y="13737"/>
                      <a:pt x="12983" y="13737"/>
                    </a:cubicBezTo>
                    <a:cubicBezTo>
                      <a:pt x="12967" y="13737"/>
                      <a:pt x="12955" y="13735"/>
                      <a:pt x="12955" y="13732"/>
                    </a:cubicBezTo>
                    <a:lnTo>
                      <a:pt x="12955" y="13732"/>
                    </a:lnTo>
                    <a:cubicBezTo>
                      <a:pt x="12955" y="13827"/>
                      <a:pt x="13110" y="13803"/>
                      <a:pt x="13133" y="13827"/>
                    </a:cubicBezTo>
                    <a:cubicBezTo>
                      <a:pt x="13152" y="13845"/>
                      <a:pt x="13114" y="13870"/>
                      <a:pt x="13085" y="13870"/>
                    </a:cubicBezTo>
                    <a:cubicBezTo>
                      <a:pt x="13076" y="13870"/>
                      <a:pt x="13068" y="13868"/>
                      <a:pt x="13062" y="13863"/>
                    </a:cubicBezTo>
                    <a:cubicBezTo>
                      <a:pt x="13060" y="13859"/>
                      <a:pt x="13057" y="13857"/>
                      <a:pt x="13053" y="13857"/>
                    </a:cubicBezTo>
                    <a:cubicBezTo>
                      <a:pt x="13032" y="13857"/>
                      <a:pt x="12989" y="13904"/>
                      <a:pt x="12979" y="13934"/>
                    </a:cubicBezTo>
                    <a:cubicBezTo>
                      <a:pt x="12967" y="13961"/>
                      <a:pt x="12956" y="13970"/>
                      <a:pt x="12943" y="13970"/>
                    </a:cubicBezTo>
                    <a:cubicBezTo>
                      <a:pt x="12917" y="13970"/>
                      <a:pt x="12884" y="13926"/>
                      <a:pt x="12836" y="13910"/>
                    </a:cubicBezTo>
                    <a:cubicBezTo>
                      <a:pt x="12832" y="13909"/>
                      <a:pt x="12828" y="13909"/>
                      <a:pt x="12825" y="13909"/>
                    </a:cubicBezTo>
                    <a:cubicBezTo>
                      <a:pt x="12794" y="13909"/>
                      <a:pt x="12824" y="13959"/>
                      <a:pt x="12824" y="13970"/>
                    </a:cubicBezTo>
                    <a:cubicBezTo>
                      <a:pt x="12860" y="14005"/>
                      <a:pt x="12812" y="14041"/>
                      <a:pt x="12788" y="14053"/>
                    </a:cubicBezTo>
                    <a:cubicBezTo>
                      <a:pt x="12717" y="14101"/>
                      <a:pt x="12693" y="14089"/>
                      <a:pt x="12681" y="14196"/>
                    </a:cubicBezTo>
                    <a:cubicBezTo>
                      <a:pt x="12681" y="14196"/>
                      <a:pt x="12657" y="14255"/>
                      <a:pt x="12633" y="14255"/>
                    </a:cubicBezTo>
                    <a:cubicBezTo>
                      <a:pt x="12622" y="14255"/>
                      <a:pt x="12622" y="14122"/>
                      <a:pt x="12555" y="14122"/>
                    </a:cubicBezTo>
                    <a:cubicBezTo>
                      <a:pt x="12550" y="14122"/>
                      <a:pt x="12544" y="14123"/>
                      <a:pt x="12538" y="14124"/>
                    </a:cubicBezTo>
                    <a:cubicBezTo>
                      <a:pt x="12455" y="14160"/>
                      <a:pt x="12383" y="14220"/>
                      <a:pt x="12324" y="14279"/>
                    </a:cubicBezTo>
                    <a:cubicBezTo>
                      <a:pt x="12333" y="14279"/>
                      <a:pt x="12360" y="14254"/>
                      <a:pt x="12379" y="14254"/>
                    </a:cubicBezTo>
                    <a:cubicBezTo>
                      <a:pt x="12386" y="14254"/>
                      <a:pt x="12392" y="14258"/>
                      <a:pt x="12395" y="14267"/>
                    </a:cubicBezTo>
                    <a:cubicBezTo>
                      <a:pt x="12419" y="14303"/>
                      <a:pt x="12288" y="14339"/>
                      <a:pt x="12324" y="14386"/>
                    </a:cubicBezTo>
                    <a:cubicBezTo>
                      <a:pt x="12318" y="14374"/>
                      <a:pt x="12345" y="14369"/>
                      <a:pt x="12371" y="14369"/>
                    </a:cubicBezTo>
                    <a:cubicBezTo>
                      <a:pt x="12398" y="14369"/>
                      <a:pt x="12425" y="14374"/>
                      <a:pt x="12419" y="14386"/>
                    </a:cubicBezTo>
                    <a:cubicBezTo>
                      <a:pt x="12393" y="14430"/>
                      <a:pt x="12373" y="14511"/>
                      <a:pt x="12342" y="14511"/>
                    </a:cubicBezTo>
                    <a:cubicBezTo>
                      <a:pt x="12330" y="14511"/>
                      <a:pt x="12316" y="14499"/>
                      <a:pt x="12300" y="14470"/>
                    </a:cubicBezTo>
                    <a:cubicBezTo>
                      <a:pt x="12300" y="14438"/>
                      <a:pt x="12300" y="14396"/>
                      <a:pt x="12258" y="14396"/>
                    </a:cubicBezTo>
                    <a:cubicBezTo>
                      <a:pt x="12253" y="14396"/>
                      <a:pt x="12247" y="14397"/>
                      <a:pt x="12241" y="14398"/>
                    </a:cubicBezTo>
                    <a:cubicBezTo>
                      <a:pt x="12169" y="14422"/>
                      <a:pt x="12098" y="14458"/>
                      <a:pt x="12038" y="14517"/>
                    </a:cubicBezTo>
                    <a:cubicBezTo>
                      <a:pt x="12002" y="14553"/>
                      <a:pt x="12086" y="14601"/>
                      <a:pt x="12098" y="14636"/>
                    </a:cubicBezTo>
                    <a:cubicBezTo>
                      <a:pt x="12054" y="14654"/>
                      <a:pt x="12004" y="14665"/>
                      <a:pt x="11952" y="14665"/>
                    </a:cubicBezTo>
                    <a:cubicBezTo>
                      <a:pt x="11934" y="14665"/>
                      <a:pt x="11914" y="14663"/>
                      <a:pt x="11895" y="14660"/>
                    </a:cubicBezTo>
                    <a:cubicBezTo>
                      <a:pt x="11860" y="14636"/>
                      <a:pt x="11943" y="14565"/>
                      <a:pt x="11955" y="14553"/>
                    </a:cubicBezTo>
                    <a:lnTo>
                      <a:pt x="11955" y="14553"/>
                    </a:lnTo>
                    <a:cubicBezTo>
                      <a:pt x="11923" y="14574"/>
                      <a:pt x="11855" y="14641"/>
                      <a:pt x="11799" y="14641"/>
                    </a:cubicBezTo>
                    <a:cubicBezTo>
                      <a:pt x="11791" y="14641"/>
                      <a:pt x="11783" y="14639"/>
                      <a:pt x="11776" y="14636"/>
                    </a:cubicBezTo>
                    <a:cubicBezTo>
                      <a:pt x="11729" y="14613"/>
                      <a:pt x="11705" y="14541"/>
                      <a:pt x="11681" y="14494"/>
                    </a:cubicBezTo>
                    <a:lnTo>
                      <a:pt x="11681" y="14494"/>
                    </a:lnTo>
                    <a:cubicBezTo>
                      <a:pt x="11705" y="14577"/>
                      <a:pt x="11705" y="14660"/>
                      <a:pt x="11693" y="14755"/>
                    </a:cubicBezTo>
                    <a:cubicBezTo>
                      <a:pt x="11693" y="14791"/>
                      <a:pt x="11633" y="14791"/>
                      <a:pt x="11598" y="14827"/>
                    </a:cubicBezTo>
                    <a:cubicBezTo>
                      <a:pt x="11578" y="14857"/>
                      <a:pt x="11591" y="14904"/>
                      <a:pt x="11568" y="14904"/>
                    </a:cubicBezTo>
                    <a:cubicBezTo>
                      <a:pt x="11563" y="14904"/>
                      <a:pt x="11558" y="14902"/>
                      <a:pt x="11550" y="14898"/>
                    </a:cubicBezTo>
                    <a:cubicBezTo>
                      <a:pt x="11502" y="14863"/>
                      <a:pt x="11526" y="14767"/>
                      <a:pt x="11479" y="14720"/>
                    </a:cubicBezTo>
                    <a:cubicBezTo>
                      <a:pt x="11467" y="14708"/>
                      <a:pt x="11457" y="14704"/>
                      <a:pt x="11449" y="14704"/>
                    </a:cubicBezTo>
                    <a:cubicBezTo>
                      <a:pt x="11420" y="14704"/>
                      <a:pt x="11404" y="14752"/>
                      <a:pt x="11395" y="14779"/>
                    </a:cubicBezTo>
                    <a:cubicBezTo>
                      <a:pt x="11383" y="14803"/>
                      <a:pt x="11395" y="14839"/>
                      <a:pt x="11359" y="14863"/>
                    </a:cubicBezTo>
                    <a:cubicBezTo>
                      <a:pt x="11324" y="14886"/>
                      <a:pt x="11288" y="14910"/>
                      <a:pt x="11240" y="14922"/>
                    </a:cubicBezTo>
                    <a:cubicBezTo>
                      <a:pt x="11232" y="14925"/>
                      <a:pt x="11223" y="14928"/>
                      <a:pt x="11215" y="14931"/>
                    </a:cubicBezTo>
                    <a:lnTo>
                      <a:pt x="11215" y="14931"/>
                    </a:lnTo>
                    <a:cubicBezTo>
                      <a:pt x="11211" y="14928"/>
                      <a:pt x="11208" y="14925"/>
                      <a:pt x="11205" y="14922"/>
                    </a:cubicBezTo>
                    <a:lnTo>
                      <a:pt x="11205" y="14922"/>
                    </a:lnTo>
                    <a:cubicBezTo>
                      <a:pt x="11195" y="14927"/>
                      <a:pt x="11189" y="14934"/>
                      <a:pt x="11184" y="14943"/>
                    </a:cubicBezTo>
                    <a:lnTo>
                      <a:pt x="11184" y="14943"/>
                    </a:lnTo>
                    <a:cubicBezTo>
                      <a:pt x="11194" y="14939"/>
                      <a:pt x="11205" y="14935"/>
                      <a:pt x="11215" y="14931"/>
                    </a:cubicBezTo>
                    <a:lnTo>
                      <a:pt x="11215" y="14931"/>
                    </a:lnTo>
                    <a:cubicBezTo>
                      <a:pt x="11252" y="14962"/>
                      <a:pt x="11307" y="14985"/>
                      <a:pt x="11252" y="15017"/>
                    </a:cubicBezTo>
                    <a:lnTo>
                      <a:pt x="11240" y="15017"/>
                    </a:lnTo>
                    <a:cubicBezTo>
                      <a:pt x="11234" y="15020"/>
                      <a:pt x="11228" y="15021"/>
                      <a:pt x="11222" y="15021"/>
                    </a:cubicBezTo>
                    <a:cubicBezTo>
                      <a:pt x="11187" y="15021"/>
                      <a:pt x="11170" y="14974"/>
                      <a:pt x="11184" y="14943"/>
                    </a:cubicBezTo>
                    <a:lnTo>
                      <a:pt x="11184" y="14943"/>
                    </a:lnTo>
                    <a:cubicBezTo>
                      <a:pt x="11099" y="14979"/>
                      <a:pt x="11021" y="15030"/>
                      <a:pt x="10943" y="15089"/>
                    </a:cubicBezTo>
                    <a:cubicBezTo>
                      <a:pt x="10932" y="15110"/>
                      <a:pt x="10940" y="15150"/>
                      <a:pt x="10917" y="15150"/>
                    </a:cubicBezTo>
                    <a:cubicBezTo>
                      <a:pt x="10914" y="15150"/>
                      <a:pt x="10911" y="15150"/>
                      <a:pt x="10907" y="15148"/>
                    </a:cubicBezTo>
                    <a:cubicBezTo>
                      <a:pt x="10871" y="15148"/>
                      <a:pt x="10836" y="15101"/>
                      <a:pt x="10788" y="15089"/>
                    </a:cubicBezTo>
                    <a:cubicBezTo>
                      <a:pt x="10766" y="15084"/>
                      <a:pt x="10743" y="15081"/>
                      <a:pt x="10721" y="15081"/>
                    </a:cubicBezTo>
                    <a:cubicBezTo>
                      <a:pt x="10638" y="15081"/>
                      <a:pt x="10559" y="15116"/>
                      <a:pt x="10502" y="15172"/>
                    </a:cubicBezTo>
                    <a:cubicBezTo>
                      <a:pt x="10490" y="15184"/>
                      <a:pt x="10478" y="15267"/>
                      <a:pt x="10466" y="15267"/>
                    </a:cubicBezTo>
                    <a:cubicBezTo>
                      <a:pt x="10433" y="15267"/>
                      <a:pt x="10431" y="15171"/>
                      <a:pt x="10390" y="15171"/>
                    </a:cubicBezTo>
                    <a:cubicBezTo>
                      <a:pt x="10388" y="15171"/>
                      <a:pt x="10386" y="15172"/>
                      <a:pt x="10383" y="15172"/>
                    </a:cubicBezTo>
                    <a:cubicBezTo>
                      <a:pt x="10383" y="15172"/>
                      <a:pt x="10395" y="15256"/>
                      <a:pt x="10347" y="15267"/>
                    </a:cubicBezTo>
                    <a:cubicBezTo>
                      <a:pt x="10312" y="15291"/>
                      <a:pt x="10288" y="15291"/>
                      <a:pt x="10300" y="15339"/>
                    </a:cubicBezTo>
                    <a:cubicBezTo>
                      <a:pt x="10312" y="15422"/>
                      <a:pt x="10300" y="15422"/>
                      <a:pt x="10252" y="15494"/>
                    </a:cubicBezTo>
                    <a:cubicBezTo>
                      <a:pt x="10228" y="15482"/>
                      <a:pt x="10145" y="15351"/>
                      <a:pt x="10169" y="15351"/>
                    </a:cubicBezTo>
                    <a:cubicBezTo>
                      <a:pt x="10175" y="15351"/>
                      <a:pt x="10190" y="15357"/>
                      <a:pt x="10205" y="15357"/>
                    </a:cubicBezTo>
                    <a:cubicBezTo>
                      <a:pt x="10219" y="15357"/>
                      <a:pt x="10234" y="15351"/>
                      <a:pt x="10240" y="15327"/>
                    </a:cubicBezTo>
                    <a:cubicBezTo>
                      <a:pt x="10256" y="15295"/>
                      <a:pt x="10251" y="15290"/>
                      <a:pt x="10238" y="15290"/>
                    </a:cubicBezTo>
                    <a:cubicBezTo>
                      <a:pt x="10232" y="15290"/>
                      <a:pt x="10224" y="15291"/>
                      <a:pt x="10216" y="15291"/>
                    </a:cubicBezTo>
                    <a:cubicBezTo>
                      <a:pt x="10198" y="15291"/>
                      <a:pt x="10132" y="15347"/>
                      <a:pt x="10080" y="15347"/>
                    </a:cubicBezTo>
                    <a:cubicBezTo>
                      <a:pt x="10064" y="15347"/>
                      <a:pt x="10049" y="15341"/>
                      <a:pt x="10038" y="15327"/>
                    </a:cubicBezTo>
                    <a:cubicBezTo>
                      <a:pt x="10028" y="15313"/>
                      <a:pt x="10014" y="15307"/>
                      <a:pt x="9998" y="15307"/>
                    </a:cubicBezTo>
                    <a:cubicBezTo>
                      <a:pt x="9990" y="15307"/>
                      <a:pt x="9983" y="15308"/>
                      <a:pt x="9975" y="15310"/>
                    </a:cubicBezTo>
                    <a:lnTo>
                      <a:pt x="9975" y="15310"/>
                    </a:lnTo>
                    <a:cubicBezTo>
                      <a:pt x="9972" y="15308"/>
                      <a:pt x="9969" y="15305"/>
                      <a:pt x="9966" y="15303"/>
                    </a:cubicBezTo>
                    <a:lnTo>
                      <a:pt x="9966" y="15303"/>
                    </a:lnTo>
                    <a:lnTo>
                      <a:pt x="9969" y="15312"/>
                    </a:lnTo>
                    <a:lnTo>
                      <a:pt x="9969" y="15312"/>
                    </a:lnTo>
                    <a:cubicBezTo>
                      <a:pt x="9971" y="15311"/>
                      <a:pt x="9973" y="15310"/>
                      <a:pt x="9975" y="15310"/>
                    </a:cubicBezTo>
                    <a:lnTo>
                      <a:pt x="9975" y="15310"/>
                    </a:lnTo>
                    <a:cubicBezTo>
                      <a:pt x="10022" y="15350"/>
                      <a:pt x="10081" y="15435"/>
                      <a:pt x="10014" y="15446"/>
                    </a:cubicBezTo>
                    <a:lnTo>
                      <a:pt x="10002" y="15434"/>
                    </a:lnTo>
                    <a:lnTo>
                      <a:pt x="9969" y="15312"/>
                    </a:lnTo>
                    <a:lnTo>
                      <a:pt x="9969" y="15312"/>
                    </a:lnTo>
                    <a:cubicBezTo>
                      <a:pt x="9899" y="15330"/>
                      <a:pt x="9802" y="15406"/>
                      <a:pt x="9752" y="15422"/>
                    </a:cubicBezTo>
                    <a:cubicBezTo>
                      <a:pt x="9776" y="15494"/>
                      <a:pt x="9812" y="15482"/>
                      <a:pt x="9824" y="15553"/>
                    </a:cubicBezTo>
                    <a:cubicBezTo>
                      <a:pt x="9821" y="15554"/>
                      <a:pt x="9819" y="15554"/>
                      <a:pt x="9816" y="15554"/>
                    </a:cubicBezTo>
                    <a:cubicBezTo>
                      <a:pt x="9783" y="15554"/>
                      <a:pt x="9734" y="15492"/>
                      <a:pt x="9710" y="15492"/>
                    </a:cubicBezTo>
                    <a:cubicBezTo>
                      <a:pt x="9708" y="15492"/>
                      <a:pt x="9706" y="15493"/>
                      <a:pt x="9704" y="15494"/>
                    </a:cubicBezTo>
                    <a:cubicBezTo>
                      <a:pt x="9681" y="15506"/>
                      <a:pt x="9657" y="15601"/>
                      <a:pt x="9633" y="15648"/>
                    </a:cubicBezTo>
                    <a:cubicBezTo>
                      <a:pt x="9605" y="15611"/>
                      <a:pt x="9431" y="15450"/>
                      <a:pt x="9369" y="15450"/>
                    </a:cubicBezTo>
                    <a:cubicBezTo>
                      <a:pt x="9351" y="15450"/>
                      <a:pt x="9342" y="15463"/>
                      <a:pt x="9347" y="15494"/>
                    </a:cubicBezTo>
                    <a:cubicBezTo>
                      <a:pt x="9371" y="15494"/>
                      <a:pt x="9383" y="15482"/>
                      <a:pt x="9395" y="15470"/>
                    </a:cubicBezTo>
                    <a:cubicBezTo>
                      <a:pt x="9395" y="15470"/>
                      <a:pt x="9395" y="15565"/>
                      <a:pt x="9395" y="15577"/>
                    </a:cubicBezTo>
                    <a:cubicBezTo>
                      <a:pt x="9371" y="15613"/>
                      <a:pt x="9347" y="15625"/>
                      <a:pt x="9312" y="15625"/>
                    </a:cubicBezTo>
                    <a:cubicBezTo>
                      <a:pt x="9240" y="15625"/>
                      <a:pt x="9300" y="15482"/>
                      <a:pt x="9204" y="15470"/>
                    </a:cubicBezTo>
                    <a:cubicBezTo>
                      <a:pt x="9169" y="15470"/>
                      <a:pt x="9121" y="15470"/>
                      <a:pt x="9073" y="15494"/>
                    </a:cubicBezTo>
                    <a:cubicBezTo>
                      <a:pt x="9038" y="15517"/>
                      <a:pt x="9073" y="15577"/>
                      <a:pt x="9014" y="15589"/>
                    </a:cubicBezTo>
                    <a:cubicBezTo>
                      <a:pt x="8985" y="15594"/>
                      <a:pt x="8967" y="15599"/>
                      <a:pt x="8956" y="15599"/>
                    </a:cubicBezTo>
                    <a:cubicBezTo>
                      <a:pt x="8940" y="15599"/>
                      <a:pt x="8938" y="15588"/>
                      <a:pt x="8931" y="15553"/>
                    </a:cubicBezTo>
                    <a:cubicBezTo>
                      <a:pt x="8931" y="15541"/>
                      <a:pt x="8954" y="15494"/>
                      <a:pt x="8954" y="15482"/>
                    </a:cubicBezTo>
                    <a:cubicBezTo>
                      <a:pt x="8954" y="15481"/>
                      <a:pt x="8954" y="15481"/>
                      <a:pt x="8953" y="15481"/>
                    </a:cubicBezTo>
                    <a:cubicBezTo>
                      <a:pt x="8937" y="15481"/>
                      <a:pt x="8820" y="15642"/>
                      <a:pt x="8764" y="15642"/>
                    </a:cubicBezTo>
                    <a:cubicBezTo>
                      <a:pt x="8754" y="15642"/>
                      <a:pt x="8745" y="15637"/>
                      <a:pt x="8740" y="15625"/>
                    </a:cubicBezTo>
                    <a:cubicBezTo>
                      <a:pt x="8704" y="15553"/>
                      <a:pt x="8728" y="15517"/>
                      <a:pt x="8645" y="15517"/>
                    </a:cubicBezTo>
                    <a:cubicBezTo>
                      <a:pt x="8610" y="15517"/>
                      <a:pt x="8575" y="15529"/>
                      <a:pt x="8540" y="15541"/>
                    </a:cubicBezTo>
                    <a:lnTo>
                      <a:pt x="8540" y="15541"/>
                    </a:lnTo>
                    <a:cubicBezTo>
                      <a:pt x="8561" y="15541"/>
                      <a:pt x="8690" y="15661"/>
                      <a:pt x="8640" y="15661"/>
                    </a:cubicBezTo>
                    <a:cubicBezTo>
                      <a:pt x="8638" y="15661"/>
                      <a:pt x="8636" y="15661"/>
                      <a:pt x="8633" y="15660"/>
                    </a:cubicBezTo>
                    <a:cubicBezTo>
                      <a:pt x="8585" y="15637"/>
                      <a:pt x="8526" y="15625"/>
                      <a:pt x="8466" y="15625"/>
                    </a:cubicBezTo>
                    <a:lnTo>
                      <a:pt x="8371" y="15625"/>
                    </a:lnTo>
                    <a:cubicBezTo>
                      <a:pt x="8365" y="15621"/>
                      <a:pt x="8359" y="15620"/>
                      <a:pt x="8354" y="15620"/>
                    </a:cubicBezTo>
                    <a:cubicBezTo>
                      <a:pt x="8342" y="15620"/>
                      <a:pt x="8335" y="15631"/>
                      <a:pt x="8335" y="15648"/>
                    </a:cubicBezTo>
                    <a:cubicBezTo>
                      <a:pt x="8334" y="15649"/>
                      <a:pt x="8333" y="15649"/>
                      <a:pt x="8332" y="15649"/>
                    </a:cubicBezTo>
                    <a:cubicBezTo>
                      <a:pt x="8316" y="15649"/>
                      <a:pt x="8359" y="15541"/>
                      <a:pt x="8347" y="15529"/>
                    </a:cubicBezTo>
                    <a:cubicBezTo>
                      <a:pt x="8343" y="15515"/>
                      <a:pt x="8336" y="15509"/>
                      <a:pt x="8328" y="15509"/>
                    </a:cubicBezTo>
                    <a:cubicBezTo>
                      <a:pt x="8309" y="15509"/>
                      <a:pt x="8284" y="15537"/>
                      <a:pt x="8276" y="15553"/>
                    </a:cubicBezTo>
                    <a:cubicBezTo>
                      <a:pt x="8265" y="15563"/>
                      <a:pt x="8238" y="15618"/>
                      <a:pt x="8215" y="15618"/>
                    </a:cubicBezTo>
                    <a:cubicBezTo>
                      <a:pt x="8211" y="15618"/>
                      <a:pt x="8208" y="15616"/>
                      <a:pt x="8204" y="15613"/>
                    </a:cubicBezTo>
                    <a:cubicBezTo>
                      <a:pt x="8169" y="15577"/>
                      <a:pt x="8192" y="15541"/>
                      <a:pt x="8180" y="15506"/>
                    </a:cubicBezTo>
                    <a:lnTo>
                      <a:pt x="8180" y="15506"/>
                    </a:lnTo>
                    <a:cubicBezTo>
                      <a:pt x="8192" y="15553"/>
                      <a:pt x="8073" y="15637"/>
                      <a:pt x="8050" y="15648"/>
                    </a:cubicBezTo>
                    <a:cubicBezTo>
                      <a:pt x="8032" y="15654"/>
                      <a:pt x="8014" y="15657"/>
                      <a:pt x="7996" y="15657"/>
                    </a:cubicBezTo>
                    <a:cubicBezTo>
                      <a:pt x="7978" y="15657"/>
                      <a:pt x="7960" y="15654"/>
                      <a:pt x="7942" y="15648"/>
                    </a:cubicBezTo>
                    <a:cubicBezTo>
                      <a:pt x="7919" y="15625"/>
                      <a:pt x="7930" y="15601"/>
                      <a:pt x="7907" y="15589"/>
                    </a:cubicBezTo>
                    <a:cubicBezTo>
                      <a:pt x="7887" y="15582"/>
                      <a:pt x="7846" y="15572"/>
                      <a:pt x="7813" y="15572"/>
                    </a:cubicBezTo>
                    <a:cubicBezTo>
                      <a:pt x="7786" y="15572"/>
                      <a:pt x="7764" y="15579"/>
                      <a:pt x="7764" y="15601"/>
                    </a:cubicBezTo>
                    <a:cubicBezTo>
                      <a:pt x="7764" y="15648"/>
                      <a:pt x="7752" y="15660"/>
                      <a:pt x="7704" y="15660"/>
                    </a:cubicBezTo>
                    <a:cubicBezTo>
                      <a:pt x="7704" y="15660"/>
                      <a:pt x="7645" y="15660"/>
                      <a:pt x="7645" y="15648"/>
                    </a:cubicBezTo>
                    <a:cubicBezTo>
                      <a:pt x="7645" y="15648"/>
                      <a:pt x="7764" y="15529"/>
                      <a:pt x="7692" y="15506"/>
                    </a:cubicBezTo>
                    <a:cubicBezTo>
                      <a:pt x="7682" y="15500"/>
                      <a:pt x="7672" y="15498"/>
                      <a:pt x="7664" y="15498"/>
                    </a:cubicBezTo>
                    <a:cubicBezTo>
                      <a:pt x="7622" y="15498"/>
                      <a:pt x="7598" y="15549"/>
                      <a:pt x="7562" y="15549"/>
                    </a:cubicBezTo>
                    <a:cubicBezTo>
                      <a:pt x="7554" y="15549"/>
                      <a:pt x="7546" y="15547"/>
                      <a:pt x="7538" y="15541"/>
                    </a:cubicBezTo>
                    <a:cubicBezTo>
                      <a:pt x="7519" y="15527"/>
                      <a:pt x="7501" y="15521"/>
                      <a:pt x="7482" y="15521"/>
                    </a:cubicBezTo>
                    <a:cubicBezTo>
                      <a:pt x="7441" y="15521"/>
                      <a:pt x="7400" y="15549"/>
                      <a:pt x="7359" y="15565"/>
                    </a:cubicBezTo>
                    <a:cubicBezTo>
                      <a:pt x="7336" y="15579"/>
                      <a:pt x="7325" y="15584"/>
                      <a:pt x="7319" y="15584"/>
                    </a:cubicBezTo>
                    <a:cubicBezTo>
                      <a:pt x="7311" y="15584"/>
                      <a:pt x="7314" y="15572"/>
                      <a:pt x="7299" y="15565"/>
                    </a:cubicBezTo>
                    <a:cubicBezTo>
                      <a:pt x="7296" y="15563"/>
                      <a:pt x="7292" y="15563"/>
                      <a:pt x="7289" y="15563"/>
                    </a:cubicBezTo>
                    <a:cubicBezTo>
                      <a:pt x="7266" y="15563"/>
                      <a:pt x="7238" y="15589"/>
                      <a:pt x="7228" y="15589"/>
                    </a:cubicBezTo>
                    <a:cubicBezTo>
                      <a:pt x="7213" y="15611"/>
                      <a:pt x="7170" y="15643"/>
                      <a:pt x="7137" y="15643"/>
                    </a:cubicBezTo>
                    <a:cubicBezTo>
                      <a:pt x="7117" y="15643"/>
                      <a:pt x="7101" y="15632"/>
                      <a:pt x="7097" y="15601"/>
                    </a:cubicBezTo>
                    <a:cubicBezTo>
                      <a:pt x="7097" y="15581"/>
                      <a:pt x="7089" y="15460"/>
                      <a:pt x="7061" y="15460"/>
                    </a:cubicBezTo>
                    <a:cubicBezTo>
                      <a:pt x="7054" y="15460"/>
                      <a:pt x="7046" y="15466"/>
                      <a:pt x="7037" y="15482"/>
                    </a:cubicBezTo>
                    <a:cubicBezTo>
                      <a:pt x="7017" y="15513"/>
                      <a:pt x="7014" y="15544"/>
                      <a:pt x="6975" y="15544"/>
                    </a:cubicBezTo>
                    <a:cubicBezTo>
                      <a:pt x="6969" y="15544"/>
                      <a:pt x="6962" y="15543"/>
                      <a:pt x="6954" y="15541"/>
                    </a:cubicBezTo>
                    <a:cubicBezTo>
                      <a:pt x="6918" y="15529"/>
                      <a:pt x="6954" y="15482"/>
                      <a:pt x="6942" y="15458"/>
                    </a:cubicBezTo>
                    <a:cubicBezTo>
                      <a:pt x="6930" y="15434"/>
                      <a:pt x="6895" y="15434"/>
                      <a:pt x="6871" y="15434"/>
                    </a:cubicBezTo>
                    <a:lnTo>
                      <a:pt x="6847" y="15517"/>
                    </a:lnTo>
                    <a:cubicBezTo>
                      <a:pt x="6883" y="15541"/>
                      <a:pt x="6895" y="15565"/>
                      <a:pt x="6907" y="15589"/>
                    </a:cubicBezTo>
                    <a:cubicBezTo>
                      <a:pt x="6907" y="15613"/>
                      <a:pt x="6883" y="15619"/>
                      <a:pt x="6857" y="15619"/>
                    </a:cubicBezTo>
                    <a:cubicBezTo>
                      <a:pt x="6832" y="15619"/>
                      <a:pt x="6805" y="15613"/>
                      <a:pt x="6799" y="15613"/>
                    </a:cubicBezTo>
                    <a:cubicBezTo>
                      <a:pt x="6728" y="15601"/>
                      <a:pt x="6776" y="15553"/>
                      <a:pt x="6716" y="15506"/>
                    </a:cubicBezTo>
                    <a:cubicBezTo>
                      <a:pt x="6705" y="15506"/>
                      <a:pt x="6633" y="15445"/>
                      <a:pt x="6622" y="15445"/>
                    </a:cubicBezTo>
                    <a:cubicBezTo>
                      <a:pt x="6621" y="15445"/>
                      <a:pt x="6621" y="15445"/>
                      <a:pt x="6621" y="15446"/>
                    </a:cubicBezTo>
                    <a:cubicBezTo>
                      <a:pt x="6609" y="15458"/>
                      <a:pt x="6609" y="15517"/>
                      <a:pt x="6549" y="15517"/>
                    </a:cubicBezTo>
                    <a:cubicBezTo>
                      <a:pt x="6526" y="15517"/>
                      <a:pt x="6507" y="15507"/>
                      <a:pt x="6490" y="15507"/>
                    </a:cubicBezTo>
                    <a:cubicBezTo>
                      <a:pt x="6482" y="15507"/>
                      <a:pt x="6474" y="15510"/>
                      <a:pt x="6466" y="15517"/>
                    </a:cubicBezTo>
                    <a:cubicBezTo>
                      <a:pt x="6457" y="15533"/>
                      <a:pt x="6437" y="15539"/>
                      <a:pt x="6412" y="15539"/>
                    </a:cubicBezTo>
                    <a:cubicBezTo>
                      <a:pt x="6341" y="15539"/>
                      <a:pt x="6227" y="15491"/>
                      <a:pt x="6192" y="15482"/>
                    </a:cubicBezTo>
                    <a:cubicBezTo>
                      <a:pt x="6145" y="15458"/>
                      <a:pt x="6156" y="15446"/>
                      <a:pt x="6156" y="15398"/>
                    </a:cubicBezTo>
                    <a:cubicBezTo>
                      <a:pt x="6145" y="15351"/>
                      <a:pt x="6073" y="15351"/>
                      <a:pt x="6037" y="15339"/>
                    </a:cubicBezTo>
                    <a:cubicBezTo>
                      <a:pt x="6023" y="15317"/>
                      <a:pt x="5996" y="15300"/>
                      <a:pt x="5969" y="15300"/>
                    </a:cubicBezTo>
                    <a:cubicBezTo>
                      <a:pt x="5951" y="15300"/>
                      <a:pt x="5933" y="15308"/>
                      <a:pt x="5918" y="15327"/>
                    </a:cubicBezTo>
                    <a:cubicBezTo>
                      <a:pt x="5905" y="15349"/>
                      <a:pt x="5895" y="15356"/>
                      <a:pt x="5886" y="15356"/>
                    </a:cubicBezTo>
                    <a:cubicBezTo>
                      <a:pt x="5871" y="15356"/>
                      <a:pt x="5858" y="15334"/>
                      <a:pt x="5835" y="15327"/>
                    </a:cubicBezTo>
                    <a:cubicBezTo>
                      <a:pt x="5832" y="15325"/>
                      <a:pt x="5828" y="15325"/>
                      <a:pt x="5825" y="15325"/>
                    </a:cubicBezTo>
                    <a:cubicBezTo>
                      <a:pt x="5807" y="15325"/>
                      <a:pt x="5794" y="15351"/>
                      <a:pt x="5764" y="15351"/>
                    </a:cubicBezTo>
                    <a:cubicBezTo>
                      <a:pt x="5740" y="15351"/>
                      <a:pt x="5692" y="15327"/>
                      <a:pt x="5644" y="15303"/>
                    </a:cubicBezTo>
                    <a:cubicBezTo>
                      <a:pt x="5641" y="15301"/>
                      <a:pt x="5636" y="15300"/>
                      <a:pt x="5630" y="15300"/>
                    </a:cubicBezTo>
                    <a:cubicBezTo>
                      <a:pt x="5567" y="15300"/>
                      <a:pt x="5409" y="15414"/>
                      <a:pt x="5442" y="15458"/>
                    </a:cubicBezTo>
                    <a:cubicBezTo>
                      <a:pt x="5466" y="15458"/>
                      <a:pt x="5490" y="15470"/>
                      <a:pt x="5502" y="15470"/>
                    </a:cubicBezTo>
                    <a:cubicBezTo>
                      <a:pt x="5537" y="15494"/>
                      <a:pt x="5561" y="15517"/>
                      <a:pt x="5585" y="15553"/>
                    </a:cubicBezTo>
                    <a:cubicBezTo>
                      <a:pt x="5633" y="15613"/>
                      <a:pt x="5704" y="15648"/>
                      <a:pt x="5787" y="15660"/>
                    </a:cubicBezTo>
                    <a:cubicBezTo>
                      <a:pt x="5790" y="15661"/>
                      <a:pt x="5792" y="15661"/>
                      <a:pt x="5795" y="15661"/>
                    </a:cubicBezTo>
                    <a:cubicBezTo>
                      <a:pt x="5843" y="15661"/>
                      <a:pt x="5828" y="15552"/>
                      <a:pt x="5896" y="15552"/>
                    </a:cubicBezTo>
                    <a:cubicBezTo>
                      <a:pt x="5899" y="15552"/>
                      <a:pt x="5903" y="15553"/>
                      <a:pt x="5906" y="15553"/>
                    </a:cubicBezTo>
                    <a:cubicBezTo>
                      <a:pt x="5954" y="15553"/>
                      <a:pt x="5990" y="15577"/>
                      <a:pt x="6014" y="15625"/>
                    </a:cubicBezTo>
                    <a:cubicBezTo>
                      <a:pt x="6002" y="15660"/>
                      <a:pt x="6002" y="15672"/>
                      <a:pt x="6037" y="15684"/>
                    </a:cubicBezTo>
                    <a:cubicBezTo>
                      <a:pt x="6051" y="15687"/>
                      <a:pt x="6060" y="15688"/>
                      <a:pt x="6066" y="15688"/>
                    </a:cubicBezTo>
                    <a:cubicBezTo>
                      <a:pt x="6089" y="15688"/>
                      <a:pt x="6078" y="15671"/>
                      <a:pt x="6097" y="15625"/>
                    </a:cubicBezTo>
                    <a:cubicBezTo>
                      <a:pt x="6109" y="15613"/>
                      <a:pt x="6127" y="15607"/>
                      <a:pt x="6143" y="15607"/>
                    </a:cubicBezTo>
                    <a:cubicBezTo>
                      <a:pt x="6159" y="15607"/>
                      <a:pt x="6174" y="15613"/>
                      <a:pt x="6180" y="15625"/>
                    </a:cubicBezTo>
                    <a:cubicBezTo>
                      <a:pt x="6216" y="15684"/>
                      <a:pt x="6109" y="15744"/>
                      <a:pt x="6204" y="15779"/>
                    </a:cubicBezTo>
                    <a:cubicBezTo>
                      <a:pt x="6210" y="15781"/>
                      <a:pt x="6218" y="15782"/>
                      <a:pt x="6227" y="15782"/>
                    </a:cubicBezTo>
                    <a:cubicBezTo>
                      <a:pt x="6270" y="15782"/>
                      <a:pt x="6337" y="15759"/>
                      <a:pt x="6347" y="15720"/>
                    </a:cubicBezTo>
                    <a:cubicBezTo>
                      <a:pt x="6359" y="15720"/>
                      <a:pt x="6383" y="15732"/>
                      <a:pt x="6406" y="15732"/>
                    </a:cubicBezTo>
                    <a:cubicBezTo>
                      <a:pt x="6478" y="15708"/>
                      <a:pt x="6561" y="15696"/>
                      <a:pt x="6633" y="15696"/>
                    </a:cubicBezTo>
                    <a:cubicBezTo>
                      <a:pt x="6664" y="15727"/>
                      <a:pt x="6559" y="15785"/>
                      <a:pt x="6524" y="15816"/>
                    </a:cubicBezTo>
                    <a:lnTo>
                      <a:pt x="6524" y="15816"/>
                    </a:lnTo>
                    <a:cubicBezTo>
                      <a:pt x="6570" y="15794"/>
                      <a:pt x="6756" y="15800"/>
                      <a:pt x="6787" y="15779"/>
                    </a:cubicBezTo>
                    <a:cubicBezTo>
                      <a:pt x="6795" y="15771"/>
                      <a:pt x="6806" y="15767"/>
                      <a:pt x="6818" y="15767"/>
                    </a:cubicBezTo>
                    <a:cubicBezTo>
                      <a:pt x="6842" y="15767"/>
                      <a:pt x="6871" y="15783"/>
                      <a:pt x="6895" y="15815"/>
                    </a:cubicBezTo>
                    <a:cubicBezTo>
                      <a:pt x="6912" y="15846"/>
                      <a:pt x="6925" y="15856"/>
                      <a:pt x="6936" y="15856"/>
                    </a:cubicBezTo>
                    <a:cubicBezTo>
                      <a:pt x="6954" y="15856"/>
                      <a:pt x="6967" y="15827"/>
                      <a:pt x="6990" y="15827"/>
                    </a:cubicBezTo>
                    <a:cubicBezTo>
                      <a:pt x="7037" y="15839"/>
                      <a:pt x="7049" y="15827"/>
                      <a:pt x="7073" y="15875"/>
                    </a:cubicBezTo>
                    <a:cubicBezTo>
                      <a:pt x="7082" y="15883"/>
                      <a:pt x="7090" y="15891"/>
                      <a:pt x="7103" y="15891"/>
                    </a:cubicBezTo>
                    <a:cubicBezTo>
                      <a:pt x="7108" y="15891"/>
                      <a:pt x="7114" y="15890"/>
                      <a:pt x="7121" y="15887"/>
                    </a:cubicBezTo>
                    <a:cubicBezTo>
                      <a:pt x="7157" y="15887"/>
                      <a:pt x="7168" y="15839"/>
                      <a:pt x="7157" y="15815"/>
                    </a:cubicBezTo>
                    <a:cubicBezTo>
                      <a:pt x="7147" y="15785"/>
                      <a:pt x="7145" y="15738"/>
                      <a:pt x="7173" y="15738"/>
                    </a:cubicBezTo>
                    <a:cubicBezTo>
                      <a:pt x="7178" y="15738"/>
                      <a:pt x="7185" y="15740"/>
                      <a:pt x="7192" y="15744"/>
                    </a:cubicBezTo>
                    <a:cubicBezTo>
                      <a:pt x="7240" y="15779"/>
                      <a:pt x="7228" y="15827"/>
                      <a:pt x="7276" y="15851"/>
                    </a:cubicBezTo>
                    <a:cubicBezTo>
                      <a:pt x="7293" y="15855"/>
                      <a:pt x="7310" y="15858"/>
                      <a:pt x="7328" y="15858"/>
                    </a:cubicBezTo>
                    <a:cubicBezTo>
                      <a:pt x="7358" y="15858"/>
                      <a:pt x="7388" y="15850"/>
                      <a:pt x="7418" y="15827"/>
                    </a:cubicBezTo>
                    <a:cubicBezTo>
                      <a:pt x="7442" y="15827"/>
                      <a:pt x="7478" y="15839"/>
                      <a:pt x="7514" y="15863"/>
                    </a:cubicBezTo>
                    <a:cubicBezTo>
                      <a:pt x="7514" y="15875"/>
                      <a:pt x="7526" y="15887"/>
                      <a:pt x="7538" y="15887"/>
                    </a:cubicBezTo>
                    <a:cubicBezTo>
                      <a:pt x="7597" y="15887"/>
                      <a:pt x="7585" y="15851"/>
                      <a:pt x="7633" y="15851"/>
                    </a:cubicBezTo>
                    <a:cubicBezTo>
                      <a:pt x="7692" y="15851"/>
                      <a:pt x="7692" y="15875"/>
                      <a:pt x="7728" y="15887"/>
                    </a:cubicBezTo>
                    <a:cubicBezTo>
                      <a:pt x="7751" y="15889"/>
                      <a:pt x="7773" y="15891"/>
                      <a:pt x="7795" y="15891"/>
                    </a:cubicBezTo>
                    <a:cubicBezTo>
                      <a:pt x="7867" y="15891"/>
                      <a:pt x="7935" y="15875"/>
                      <a:pt x="7990" y="15839"/>
                    </a:cubicBezTo>
                    <a:cubicBezTo>
                      <a:pt x="8017" y="15823"/>
                      <a:pt x="8034" y="15812"/>
                      <a:pt x="8045" y="15812"/>
                    </a:cubicBezTo>
                    <a:cubicBezTo>
                      <a:pt x="8058" y="15812"/>
                      <a:pt x="8061" y="15829"/>
                      <a:pt x="8061" y="15875"/>
                    </a:cubicBezTo>
                    <a:cubicBezTo>
                      <a:pt x="8014" y="15910"/>
                      <a:pt x="8073" y="15910"/>
                      <a:pt x="8097" y="15910"/>
                    </a:cubicBezTo>
                    <a:cubicBezTo>
                      <a:pt x="8115" y="15914"/>
                      <a:pt x="8131" y="15915"/>
                      <a:pt x="8147" y="15915"/>
                    </a:cubicBezTo>
                    <a:cubicBezTo>
                      <a:pt x="8185" y="15915"/>
                      <a:pt x="8218" y="15907"/>
                      <a:pt x="8252" y="15898"/>
                    </a:cubicBezTo>
                    <a:cubicBezTo>
                      <a:pt x="8279" y="15880"/>
                      <a:pt x="8300" y="15855"/>
                      <a:pt x="8329" y="15855"/>
                    </a:cubicBezTo>
                    <a:cubicBezTo>
                      <a:pt x="8338" y="15855"/>
                      <a:pt x="8348" y="15857"/>
                      <a:pt x="8359" y="15863"/>
                    </a:cubicBezTo>
                    <a:cubicBezTo>
                      <a:pt x="8359" y="15901"/>
                      <a:pt x="8393" y="15912"/>
                      <a:pt x="8433" y="15912"/>
                    </a:cubicBezTo>
                    <a:cubicBezTo>
                      <a:pt x="8466" y="15912"/>
                      <a:pt x="8504" y="15904"/>
                      <a:pt x="8526" y="15898"/>
                    </a:cubicBezTo>
                    <a:cubicBezTo>
                      <a:pt x="8558" y="15888"/>
                      <a:pt x="8601" y="15788"/>
                      <a:pt x="8626" y="15788"/>
                    </a:cubicBezTo>
                    <a:cubicBezTo>
                      <a:pt x="8628" y="15788"/>
                      <a:pt x="8631" y="15789"/>
                      <a:pt x="8633" y="15791"/>
                    </a:cubicBezTo>
                    <a:cubicBezTo>
                      <a:pt x="8681" y="15863"/>
                      <a:pt x="8692" y="15887"/>
                      <a:pt x="8776" y="15887"/>
                    </a:cubicBezTo>
                    <a:cubicBezTo>
                      <a:pt x="8895" y="15887"/>
                      <a:pt x="9014" y="15875"/>
                      <a:pt x="9121" y="15839"/>
                    </a:cubicBezTo>
                    <a:cubicBezTo>
                      <a:pt x="9169" y="15827"/>
                      <a:pt x="9204" y="15803"/>
                      <a:pt x="9240" y="15791"/>
                    </a:cubicBezTo>
                    <a:cubicBezTo>
                      <a:pt x="9264" y="15779"/>
                      <a:pt x="9288" y="15744"/>
                      <a:pt x="9300" y="15744"/>
                    </a:cubicBezTo>
                    <a:cubicBezTo>
                      <a:pt x="9301" y="15743"/>
                      <a:pt x="9303" y="15742"/>
                      <a:pt x="9306" y="15742"/>
                    </a:cubicBezTo>
                    <a:cubicBezTo>
                      <a:pt x="9331" y="15742"/>
                      <a:pt x="9374" y="15804"/>
                      <a:pt x="9407" y="15815"/>
                    </a:cubicBezTo>
                    <a:cubicBezTo>
                      <a:pt x="9443" y="15827"/>
                      <a:pt x="9478" y="15839"/>
                      <a:pt x="9526" y="15839"/>
                    </a:cubicBezTo>
                    <a:cubicBezTo>
                      <a:pt x="9585" y="15839"/>
                      <a:pt x="9621" y="15827"/>
                      <a:pt x="9621" y="15756"/>
                    </a:cubicBezTo>
                    <a:cubicBezTo>
                      <a:pt x="9621" y="15767"/>
                      <a:pt x="9625" y="15772"/>
                      <a:pt x="9632" y="15772"/>
                    </a:cubicBezTo>
                    <a:cubicBezTo>
                      <a:pt x="9660" y="15772"/>
                      <a:pt x="9733" y="15694"/>
                      <a:pt x="9752" y="15684"/>
                    </a:cubicBezTo>
                    <a:cubicBezTo>
                      <a:pt x="9755" y="15681"/>
                      <a:pt x="9760" y="15679"/>
                      <a:pt x="9765" y="15679"/>
                    </a:cubicBezTo>
                    <a:cubicBezTo>
                      <a:pt x="9795" y="15679"/>
                      <a:pt x="9851" y="15732"/>
                      <a:pt x="9871" y="15732"/>
                    </a:cubicBezTo>
                    <a:cubicBezTo>
                      <a:pt x="9887" y="15735"/>
                      <a:pt x="9902" y="15736"/>
                      <a:pt x="9917" y="15736"/>
                    </a:cubicBezTo>
                    <a:cubicBezTo>
                      <a:pt x="9956" y="15736"/>
                      <a:pt x="9991" y="15725"/>
                      <a:pt x="10026" y="15708"/>
                    </a:cubicBezTo>
                    <a:cubicBezTo>
                      <a:pt x="10062" y="15672"/>
                      <a:pt x="10026" y="15625"/>
                      <a:pt x="10026" y="15589"/>
                    </a:cubicBezTo>
                    <a:cubicBezTo>
                      <a:pt x="10050" y="15577"/>
                      <a:pt x="10074" y="15565"/>
                      <a:pt x="10109" y="15565"/>
                    </a:cubicBezTo>
                    <a:cubicBezTo>
                      <a:pt x="10109" y="15577"/>
                      <a:pt x="10109" y="15589"/>
                      <a:pt x="10121" y="15601"/>
                    </a:cubicBezTo>
                    <a:cubicBezTo>
                      <a:pt x="10128" y="15604"/>
                      <a:pt x="10136" y="15606"/>
                      <a:pt x="10144" y="15606"/>
                    </a:cubicBezTo>
                    <a:cubicBezTo>
                      <a:pt x="10164" y="15606"/>
                      <a:pt x="10184" y="15597"/>
                      <a:pt x="10193" y="15589"/>
                    </a:cubicBezTo>
                    <a:cubicBezTo>
                      <a:pt x="10195" y="15588"/>
                      <a:pt x="10198" y="15587"/>
                      <a:pt x="10200" y="15587"/>
                    </a:cubicBezTo>
                    <a:cubicBezTo>
                      <a:pt x="10219" y="15587"/>
                      <a:pt x="10231" y="15625"/>
                      <a:pt x="10252" y="15625"/>
                    </a:cubicBezTo>
                    <a:cubicBezTo>
                      <a:pt x="10288" y="15625"/>
                      <a:pt x="10312" y="15625"/>
                      <a:pt x="10347" y="15613"/>
                    </a:cubicBezTo>
                    <a:cubicBezTo>
                      <a:pt x="10419" y="15577"/>
                      <a:pt x="10443" y="15517"/>
                      <a:pt x="10502" y="15446"/>
                    </a:cubicBezTo>
                    <a:cubicBezTo>
                      <a:pt x="10519" y="15421"/>
                      <a:pt x="10531" y="15411"/>
                      <a:pt x="10541" y="15411"/>
                    </a:cubicBezTo>
                    <a:cubicBezTo>
                      <a:pt x="10560" y="15411"/>
                      <a:pt x="10570" y="15447"/>
                      <a:pt x="10586" y="15494"/>
                    </a:cubicBezTo>
                    <a:cubicBezTo>
                      <a:pt x="10574" y="15458"/>
                      <a:pt x="10633" y="15470"/>
                      <a:pt x="10645" y="15434"/>
                    </a:cubicBezTo>
                    <a:cubicBezTo>
                      <a:pt x="10645" y="15422"/>
                      <a:pt x="10633" y="15363"/>
                      <a:pt x="10633" y="15363"/>
                    </a:cubicBezTo>
                    <a:cubicBezTo>
                      <a:pt x="10636" y="15362"/>
                      <a:pt x="10639" y="15361"/>
                      <a:pt x="10641" y="15361"/>
                    </a:cubicBezTo>
                    <a:cubicBezTo>
                      <a:pt x="10670" y="15361"/>
                      <a:pt x="10692" y="15412"/>
                      <a:pt x="10720" y="15412"/>
                    </a:cubicBezTo>
                    <a:cubicBezTo>
                      <a:pt x="10723" y="15412"/>
                      <a:pt x="10726" y="15411"/>
                      <a:pt x="10728" y="15410"/>
                    </a:cubicBezTo>
                    <a:cubicBezTo>
                      <a:pt x="10752" y="15398"/>
                      <a:pt x="10776" y="15327"/>
                      <a:pt x="10812" y="15303"/>
                    </a:cubicBezTo>
                    <a:cubicBezTo>
                      <a:pt x="10828" y="15291"/>
                      <a:pt x="10837" y="15285"/>
                      <a:pt x="10843" y="15285"/>
                    </a:cubicBezTo>
                    <a:cubicBezTo>
                      <a:pt x="10859" y="15285"/>
                      <a:pt x="10841" y="15325"/>
                      <a:pt x="10824" y="15351"/>
                    </a:cubicBezTo>
                    <a:cubicBezTo>
                      <a:pt x="10814" y="15371"/>
                      <a:pt x="10829" y="15442"/>
                      <a:pt x="10870" y="15442"/>
                    </a:cubicBezTo>
                    <a:cubicBezTo>
                      <a:pt x="10878" y="15442"/>
                      <a:pt x="10886" y="15440"/>
                      <a:pt x="10895" y="15434"/>
                    </a:cubicBezTo>
                    <a:cubicBezTo>
                      <a:pt x="10955" y="15398"/>
                      <a:pt x="10978" y="15327"/>
                      <a:pt x="10955" y="15256"/>
                    </a:cubicBezTo>
                    <a:lnTo>
                      <a:pt x="10955" y="15256"/>
                    </a:lnTo>
                    <a:cubicBezTo>
                      <a:pt x="10971" y="15296"/>
                      <a:pt x="10998" y="15311"/>
                      <a:pt x="11031" y="15311"/>
                    </a:cubicBezTo>
                    <a:cubicBezTo>
                      <a:pt x="11122" y="15311"/>
                      <a:pt x="11258" y="15197"/>
                      <a:pt x="11331" y="15197"/>
                    </a:cubicBezTo>
                    <a:cubicBezTo>
                      <a:pt x="11349" y="15197"/>
                      <a:pt x="11362" y="15204"/>
                      <a:pt x="11371" y="15220"/>
                    </a:cubicBezTo>
                    <a:cubicBezTo>
                      <a:pt x="11386" y="15227"/>
                      <a:pt x="11398" y="15230"/>
                      <a:pt x="11410" y="15230"/>
                    </a:cubicBezTo>
                    <a:cubicBezTo>
                      <a:pt x="11475" y="15230"/>
                      <a:pt x="11499" y="15129"/>
                      <a:pt x="11550" y="15089"/>
                    </a:cubicBezTo>
                    <a:cubicBezTo>
                      <a:pt x="11609" y="15065"/>
                      <a:pt x="11657" y="15029"/>
                      <a:pt x="11717" y="15005"/>
                    </a:cubicBezTo>
                    <a:cubicBezTo>
                      <a:pt x="11800" y="14970"/>
                      <a:pt x="11836" y="14886"/>
                      <a:pt x="11907" y="14863"/>
                    </a:cubicBezTo>
                    <a:cubicBezTo>
                      <a:pt x="11937" y="14845"/>
                      <a:pt x="11961" y="14845"/>
                      <a:pt x="11985" y="14845"/>
                    </a:cubicBezTo>
                    <a:cubicBezTo>
                      <a:pt x="12008" y="14845"/>
                      <a:pt x="12032" y="14845"/>
                      <a:pt x="12062" y="14827"/>
                    </a:cubicBezTo>
                    <a:cubicBezTo>
                      <a:pt x="12086" y="14803"/>
                      <a:pt x="12133" y="14779"/>
                      <a:pt x="12133" y="14744"/>
                    </a:cubicBezTo>
                    <a:cubicBezTo>
                      <a:pt x="12145" y="14720"/>
                      <a:pt x="12110" y="14708"/>
                      <a:pt x="12133" y="14696"/>
                    </a:cubicBezTo>
                    <a:cubicBezTo>
                      <a:pt x="12143" y="14690"/>
                      <a:pt x="12153" y="14687"/>
                      <a:pt x="12163" y="14687"/>
                    </a:cubicBezTo>
                    <a:cubicBezTo>
                      <a:pt x="12208" y="14687"/>
                      <a:pt x="12245" y="14750"/>
                      <a:pt x="12264" y="14779"/>
                    </a:cubicBezTo>
                    <a:cubicBezTo>
                      <a:pt x="12241" y="14744"/>
                      <a:pt x="12348" y="14660"/>
                      <a:pt x="12467" y="14601"/>
                    </a:cubicBezTo>
                    <a:cubicBezTo>
                      <a:pt x="12574" y="14529"/>
                      <a:pt x="12693" y="14446"/>
                      <a:pt x="12729" y="14422"/>
                    </a:cubicBezTo>
                    <a:cubicBezTo>
                      <a:pt x="12800" y="14398"/>
                      <a:pt x="12860" y="14363"/>
                      <a:pt x="12931" y="14327"/>
                    </a:cubicBezTo>
                    <a:cubicBezTo>
                      <a:pt x="12979" y="14279"/>
                      <a:pt x="13026" y="14232"/>
                      <a:pt x="13050" y="14172"/>
                    </a:cubicBezTo>
                    <a:cubicBezTo>
                      <a:pt x="13061" y="14150"/>
                      <a:pt x="13052" y="14038"/>
                      <a:pt x="13032" y="14038"/>
                    </a:cubicBezTo>
                    <a:cubicBezTo>
                      <a:pt x="13030" y="14038"/>
                      <a:pt x="13028" y="14039"/>
                      <a:pt x="13026" y="14041"/>
                    </a:cubicBezTo>
                    <a:lnTo>
                      <a:pt x="13026" y="14041"/>
                    </a:lnTo>
                    <a:cubicBezTo>
                      <a:pt x="13031" y="14037"/>
                      <a:pt x="13036" y="14035"/>
                      <a:pt x="13041" y="14035"/>
                    </a:cubicBezTo>
                    <a:cubicBezTo>
                      <a:pt x="13066" y="14035"/>
                      <a:pt x="13099" y="14081"/>
                      <a:pt x="13127" y="14081"/>
                    </a:cubicBezTo>
                    <a:cubicBezTo>
                      <a:pt x="13138" y="14081"/>
                      <a:pt x="13148" y="14074"/>
                      <a:pt x="13157" y="14053"/>
                    </a:cubicBezTo>
                    <a:cubicBezTo>
                      <a:pt x="13157" y="14042"/>
                      <a:pt x="13168" y="13945"/>
                      <a:pt x="13189" y="13945"/>
                    </a:cubicBezTo>
                    <a:cubicBezTo>
                      <a:pt x="13191" y="13945"/>
                      <a:pt x="13192" y="13945"/>
                      <a:pt x="13193" y="13946"/>
                    </a:cubicBezTo>
                    <a:cubicBezTo>
                      <a:pt x="13213" y="13946"/>
                      <a:pt x="13225" y="14040"/>
                      <a:pt x="13242" y="14040"/>
                    </a:cubicBezTo>
                    <a:cubicBezTo>
                      <a:pt x="13245" y="14040"/>
                      <a:pt x="13249" y="14037"/>
                      <a:pt x="13253" y="14029"/>
                    </a:cubicBezTo>
                    <a:cubicBezTo>
                      <a:pt x="13288" y="13993"/>
                      <a:pt x="13336" y="13886"/>
                      <a:pt x="13288" y="13827"/>
                    </a:cubicBezTo>
                    <a:cubicBezTo>
                      <a:pt x="13295" y="13820"/>
                      <a:pt x="13307" y="13817"/>
                      <a:pt x="13322" y="13817"/>
                    </a:cubicBezTo>
                    <a:cubicBezTo>
                      <a:pt x="13356" y="13817"/>
                      <a:pt x="13402" y="13834"/>
                      <a:pt x="13419" y="13851"/>
                    </a:cubicBezTo>
                    <a:cubicBezTo>
                      <a:pt x="13422" y="13852"/>
                      <a:pt x="13425" y="13852"/>
                      <a:pt x="13430" y="13852"/>
                    </a:cubicBezTo>
                    <a:cubicBezTo>
                      <a:pt x="13465" y="13852"/>
                      <a:pt x="13550" y="13814"/>
                      <a:pt x="13550" y="13803"/>
                    </a:cubicBezTo>
                    <a:cubicBezTo>
                      <a:pt x="13538" y="13755"/>
                      <a:pt x="13479" y="13708"/>
                      <a:pt x="13526" y="13660"/>
                    </a:cubicBezTo>
                    <a:cubicBezTo>
                      <a:pt x="13562" y="13624"/>
                      <a:pt x="13598" y="13636"/>
                      <a:pt x="13622" y="13589"/>
                    </a:cubicBezTo>
                    <a:cubicBezTo>
                      <a:pt x="13657" y="13553"/>
                      <a:pt x="13634" y="13517"/>
                      <a:pt x="13669" y="13482"/>
                    </a:cubicBezTo>
                    <a:cubicBezTo>
                      <a:pt x="13705" y="13446"/>
                      <a:pt x="13765" y="13470"/>
                      <a:pt x="13812" y="13422"/>
                    </a:cubicBezTo>
                    <a:cubicBezTo>
                      <a:pt x="13872" y="13386"/>
                      <a:pt x="13895" y="13339"/>
                      <a:pt x="13848" y="13291"/>
                    </a:cubicBezTo>
                    <a:cubicBezTo>
                      <a:pt x="13860" y="13291"/>
                      <a:pt x="13991" y="13279"/>
                      <a:pt x="13967" y="13267"/>
                    </a:cubicBezTo>
                    <a:cubicBezTo>
                      <a:pt x="13943" y="13255"/>
                      <a:pt x="13848" y="13243"/>
                      <a:pt x="13907" y="13196"/>
                    </a:cubicBezTo>
                    <a:cubicBezTo>
                      <a:pt x="13931" y="13172"/>
                      <a:pt x="13967" y="13172"/>
                      <a:pt x="14003" y="13160"/>
                    </a:cubicBezTo>
                    <a:cubicBezTo>
                      <a:pt x="14062" y="13124"/>
                      <a:pt x="14157" y="13041"/>
                      <a:pt x="14122" y="12970"/>
                    </a:cubicBezTo>
                    <a:lnTo>
                      <a:pt x="14122" y="12970"/>
                    </a:lnTo>
                    <a:cubicBezTo>
                      <a:pt x="14128" y="12979"/>
                      <a:pt x="14141" y="12982"/>
                      <a:pt x="14157" y="12982"/>
                    </a:cubicBezTo>
                    <a:cubicBezTo>
                      <a:pt x="14205" y="12982"/>
                      <a:pt x="14280" y="12952"/>
                      <a:pt x="14288" y="12934"/>
                    </a:cubicBezTo>
                    <a:cubicBezTo>
                      <a:pt x="14241" y="12898"/>
                      <a:pt x="14276" y="12874"/>
                      <a:pt x="14300" y="12839"/>
                    </a:cubicBezTo>
                    <a:cubicBezTo>
                      <a:pt x="14336" y="12803"/>
                      <a:pt x="14324" y="12815"/>
                      <a:pt x="14300" y="12779"/>
                    </a:cubicBezTo>
                    <a:cubicBezTo>
                      <a:pt x="14276" y="12743"/>
                      <a:pt x="14419" y="12672"/>
                      <a:pt x="14455" y="12648"/>
                    </a:cubicBezTo>
                    <a:cubicBezTo>
                      <a:pt x="14491" y="12612"/>
                      <a:pt x="14455" y="12600"/>
                      <a:pt x="14467" y="12565"/>
                    </a:cubicBezTo>
                    <a:cubicBezTo>
                      <a:pt x="14491" y="12517"/>
                      <a:pt x="14527" y="12469"/>
                      <a:pt x="14562" y="12434"/>
                    </a:cubicBezTo>
                    <a:cubicBezTo>
                      <a:pt x="14622" y="12362"/>
                      <a:pt x="14634" y="12267"/>
                      <a:pt x="14574" y="12196"/>
                    </a:cubicBezTo>
                    <a:lnTo>
                      <a:pt x="14574" y="12196"/>
                    </a:lnTo>
                    <a:cubicBezTo>
                      <a:pt x="14598" y="12219"/>
                      <a:pt x="14622" y="12279"/>
                      <a:pt x="14657" y="12303"/>
                    </a:cubicBezTo>
                    <a:cubicBezTo>
                      <a:pt x="14660" y="12304"/>
                      <a:pt x="14662" y="12304"/>
                      <a:pt x="14664" y="12304"/>
                    </a:cubicBezTo>
                    <a:cubicBezTo>
                      <a:pt x="14692" y="12304"/>
                      <a:pt x="14681" y="12231"/>
                      <a:pt x="14681" y="12219"/>
                    </a:cubicBezTo>
                    <a:cubicBezTo>
                      <a:pt x="14643" y="12133"/>
                      <a:pt x="14666" y="12109"/>
                      <a:pt x="14733" y="12109"/>
                    </a:cubicBezTo>
                    <a:cubicBezTo>
                      <a:pt x="14749" y="12109"/>
                      <a:pt x="14768" y="12110"/>
                      <a:pt x="14788" y="12112"/>
                    </a:cubicBezTo>
                    <a:cubicBezTo>
                      <a:pt x="14790" y="12113"/>
                      <a:pt x="14792" y="12113"/>
                      <a:pt x="14794" y="12113"/>
                    </a:cubicBezTo>
                    <a:cubicBezTo>
                      <a:pt x="14845" y="12113"/>
                      <a:pt x="14726" y="11951"/>
                      <a:pt x="14776" y="11951"/>
                    </a:cubicBezTo>
                    <a:cubicBezTo>
                      <a:pt x="14782" y="11951"/>
                      <a:pt x="14790" y="11953"/>
                      <a:pt x="14800" y="11958"/>
                    </a:cubicBezTo>
                    <a:cubicBezTo>
                      <a:pt x="14808" y="11964"/>
                      <a:pt x="14816" y="11966"/>
                      <a:pt x="14824" y="11966"/>
                    </a:cubicBezTo>
                    <a:cubicBezTo>
                      <a:pt x="14879" y="11966"/>
                      <a:pt x="14932" y="11844"/>
                      <a:pt x="14860" y="11803"/>
                    </a:cubicBezTo>
                    <a:lnTo>
                      <a:pt x="14860" y="11803"/>
                    </a:lnTo>
                    <a:cubicBezTo>
                      <a:pt x="14878" y="11809"/>
                      <a:pt x="14899" y="11812"/>
                      <a:pt x="14918" y="11812"/>
                    </a:cubicBezTo>
                    <a:cubicBezTo>
                      <a:pt x="14937" y="11812"/>
                      <a:pt x="14955" y="11809"/>
                      <a:pt x="14967" y="11803"/>
                    </a:cubicBezTo>
                    <a:cubicBezTo>
                      <a:pt x="14991" y="11791"/>
                      <a:pt x="14979" y="11767"/>
                      <a:pt x="14991" y="11731"/>
                    </a:cubicBezTo>
                    <a:cubicBezTo>
                      <a:pt x="15003" y="11707"/>
                      <a:pt x="15050" y="11684"/>
                      <a:pt x="15074" y="11648"/>
                    </a:cubicBezTo>
                    <a:cubicBezTo>
                      <a:pt x="15110" y="11612"/>
                      <a:pt x="15074" y="11565"/>
                      <a:pt x="15098" y="11529"/>
                    </a:cubicBezTo>
                    <a:cubicBezTo>
                      <a:pt x="15122" y="11481"/>
                      <a:pt x="15146" y="11434"/>
                      <a:pt x="15181" y="11398"/>
                    </a:cubicBezTo>
                    <a:cubicBezTo>
                      <a:pt x="15229" y="11350"/>
                      <a:pt x="15265" y="11291"/>
                      <a:pt x="15289" y="11231"/>
                    </a:cubicBezTo>
                    <a:cubicBezTo>
                      <a:pt x="15300" y="11196"/>
                      <a:pt x="15253" y="11136"/>
                      <a:pt x="15265" y="11124"/>
                    </a:cubicBezTo>
                    <a:cubicBezTo>
                      <a:pt x="15271" y="11112"/>
                      <a:pt x="15294" y="11112"/>
                      <a:pt x="15320" y="11112"/>
                    </a:cubicBezTo>
                    <a:cubicBezTo>
                      <a:pt x="15345" y="11112"/>
                      <a:pt x="15372" y="11112"/>
                      <a:pt x="15384" y="11100"/>
                    </a:cubicBezTo>
                    <a:cubicBezTo>
                      <a:pt x="15408" y="11076"/>
                      <a:pt x="15372" y="11029"/>
                      <a:pt x="15348" y="11005"/>
                    </a:cubicBezTo>
                    <a:cubicBezTo>
                      <a:pt x="15324" y="10981"/>
                      <a:pt x="15217" y="10934"/>
                      <a:pt x="15277" y="10910"/>
                    </a:cubicBezTo>
                    <a:cubicBezTo>
                      <a:pt x="15348" y="10874"/>
                      <a:pt x="15396" y="10886"/>
                      <a:pt x="15431" y="10838"/>
                    </a:cubicBezTo>
                    <a:cubicBezTo>
                      <a:pt x="15479" y="10791"/>
                      <a:pt x="15336" y="10684"/>
                      <a:pt x="15443" y="10648"/>
                    </a:cubicBezTo>
                    <a:cubicBezTo>
                      <a:pt x="15515" y="10636"/>
                      <a:pt x="15539" y="10481"/>
                      <a:pt x="15550" y="10422"/>
                    </a:cubicBezTo>
                    <a:cubicBezTo>
                      <a:pt x="15550" y="10374"/>
                      <a:pt x="15562" y="10326"/>
                      <a:pt x="15586" y="10279"/>
                    </a:cubicBezTo>
                    <a:cubicBezTo>
                      <a:pt x="15586" y="10267"/>
                      <a:pt x="15693" y="10172"/>
                      <a:pt x="15681" y="10172"/>
                    </a:cubicBezTo>
                    <a:cubicBezTo>
                      <a:pt x="15675" y="10172"/>
                      <a:pt x="15656" y="10179"/>
                      <a:pt x="15637" y="10179"/>
                    </a:cubicBezTo>
                    <a:cubicBezTo>
                      <a:pt x="15623" y="10179"/>
                      <a:pt x="15608" y="10175"/>
                      <a:pt x="15598" y="10160"/>
                    </a:cubicBezTo>
                    <a:cubicBezTo>
                      <a:pt x="15598" y="10124"/>
                      <a:pt x="15598" y="10100"/>
                      <a:pt x="15598" y="10076"/>
                    </a:cubicBezTo>
                    <a:cubicBezTo>
                      <a:pt x="15619" y="10035"/>
                      <a:pt x="15648" y="9976"/>
                      <a:pt x="15702" y="9976"/>
                    </a:cubicBezTo>
                    <a:cubicBezTo>
                      <a:pt x="15708" y="9976"/>
                      <a:pt x="15715" y="9977"/>
                      <a:pt x="15723" y="9979"/>
                    </a:cubicBezTo>
                    <a:lnTo>
                      <a:pt x="15723" y="9979"/>
                    </a:lnTo>
                    <a:cubicBezTo>
                      <a:pt x="15532" y="9921"/>
                      <a:pt x="15777" y="9909"/>
                      <a:pt x="15777" y="9826"/>
                    </a:cubicBezTo>
                    <a:cubicBezTo>
                      <a:pt x="15777" y="9755"/>
                      <a:pt x="15681" y="9731"/>
                      <a:pt x="15693" y="9660"/>
                    </a:cubicBezTo>
                    <a:cubicBezTo>
                      <a:pt x="15693" y="9636"/>
                      <a:pt x="15753" y="9588"/>
                      <a:pt x="15765" y="9576"/>
                    </a:cubicBezTo>
                    <a:cubicBezTo>
                      <a:pt x="15824" y="9469"/>
                      <a:pt x="15717" y="9493"/>
                      <a:pt x="15765" y="9386"/>
                    </a:cubicBezTo>
                    <a:cubicBezTo>
                      <a:pt x="15800" y="9326"/>
                      <a:pt x="15824" y="9267"/>
                      <a:pt x="15824" y="9195"/>
                    </a:cubicBezTo>
                    <a:cubicBezTo>
                      <a:pt x="15824" y="9160"/>
                      <a:pt x="15812" y="9136"/>
                      <a:pt x="15800" y="9100"/>
                    </a:cubicBezTo>
                    <a:cubicBezTo>
                      <a:pt x="15824" y="8993"/>
                      <a:pt x="16015" y="8886"/>
                      <a:pt x="15967" y="8767"/>
                    </a:cubicBezTo>
                    <a:cubicBezTo>
                      <a:pt x="15931" y="8707"/>
                      <a:pt x="15908" y="8755"/>
                      <a:pt x="15908" y="8683"/>
                    </a:cubicBezTo>
                    <a:cubicBezTo>
                      <a:pt x="15931" y="8659"/>
                      <a:pt x="15955" y="8636"/>
                      <a:pt x="15955" y="8612"/>
                    </a:cubicBezTo>
                    <a:cubicBezTo>
                      <a:pt x="15955" y="8588"/>
                      <a:pt x="15931" y="8588"/>
                      <a:pt x="15920" y="8564"/>
                    </a:cubicBezTo>
                    <a:cubicBezTo>
                      <a:pt x="15884" y="8421"/>
                      <a:pt x="16074" y="8159"/>
                      <a:pt x="15955" y="8028"/>
                    </a:cubicBezTo>
                    <a:cubicBezTo>
                      <a:pt x="15952" y="8025"/>
                      <a:pt x="15950" y="8024"/>
                      <a:pt x="15949" y="8024"/>
                    </a:cubicBezTo>
                    <a:cubicBezTo>
                      <a:pt x="15941" y="8024"/>
                      <a:pt x="15954" y="8061"/>
                      <a:pt x="15945" y="8061"/>
                    </a:cubicBezTo>
                    <a:cubicBezTo>
                      <a:pt x="15942" y="8061"/>
                      <a:pt x="15938" y="8059"/>
                      <a:pt x="15931" y="8052"/>
                    </a:cubicBezTo>
                    <a:lnTo>
                      <a:pt x="15931" y="8040"/>
                    </a:lnTo>
                    <a:cubicBezTo>
                      <a:pt x="15931" y="8008"/>
                      <a:pt x="15827" y="7986"/>
                      <a:pt x="15727" y="79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43"/>
              <p:cNvSpPr/>
              <p:nvPr/>
            </p:nvSpPr>
            <p:spPr>
              <a:xfrm>
                <a:off x="483818" y="3810971"/>
                <a:ext cx="433040" cy="416542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5932" extrusionOk="0">
                    <a:moveTo>
                      <a:pt x="8597" y="573"/>
                    </a:moveTo>
                    <a:cubicBezTo>
                      <a:pt x="12681" y="573"/>
                      <a:pt x="15991" y="3883"/>
                      <a:pt x="15991" y="7967"/>
                    </a:cubicBezTo>
                    <a:cubicBezTo>
                      <a:pt x="15991" y="10955"/>
                      <a:pt x="14193" y="13658"/>
                      <a:pt x="11431" y="14801"/>
                    </a:cubicBezTo>
                    <a:cubicBezTo>
                      <a:pt x="10516" y="15179"/>
                      <a:pt x="9557" y="15363"/>
                      <a:pt x="8605" y="15363"/>
                    </a:cubicBezTo>
                    <a:cubicBezTo>
                      <a:pt x="6680" y="15363"/>
                      <a:pt x="4788" y="14611"/>
                      <a:pt x="3370" y="13194"/>
                    </a:cubicBezTo>
                    <a:cubicBezTo>
                      <a:pt x="1251" y="11074"/>
                      <a:pt x="620" y="7895"/>
                      <a:pt x="1763" y="5133"/>
                    </a:cubicBezTo>
                    <a:cubicBezTo>
                      <a:pt x="2906" y="2371"/>
                      <a:pt x="5609" y="573"/>
                      <a:pt x="8597" y="573"/>
                    </a:cubicBezTo>
                    <a:close/>
                    <a:moveTo>
                      <a:pt x="8601" y="1"/>
                    </a:moveTo>
                    <a:cubicBezTo>
                      <a:pt x="6526" y="1"/>
                      <a:pt x="4487" y="813"/>
                      <a:pt x="2965" y="2335"/>
                    </a:cubicBezTo>
                    <a:cubicBezTo>
                      <a:pt x="691" y="4609"/>
                      <a:pt x="1" y="8038"/>
                      <a:pt x="1239" y="11015"/>
                    </a:cubicBezTo>
                    <a:cubicBezTo>
                      <a:pt x="2465" y="13991"/>
                      <a:pt x="5370" y="15932"/>
                      <a:pt x="8597" y="15932"/>
                    </a:cubicBezTo>
                    <a:cubicBezTo>
                      <a:pt x="12990" y="15932"/>
                      <a:pt x="16562" y="12360"/>
                      <a:pt x="16562" y="7967"/>
                    </a:cubicBezTo>
                    <a:cubicBezTo>
                      <a:pt x="16562" y="4740"/>
                      <a:pt x="14622" y="1835"/>
                      <a:pt x="11645" y="609"/>
                    </a:cubicBezTo>
                    <a:cubicBezTo>
                      <a:pt x="10660" y="199"/>
                      <a:pt x="9626" y="1"/>
                      <a:pt x="86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43"/>
              <p:cNvSpPr/>
              <p:nvPr/>
            </p:nvSpPr>
            <p:spPr>
              <a:xfrm>
                <a:off x="511532" y="3822945"/>
                <a:ext cx="394293" cy="392933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15029" extrusionOk="0">
                    <a:moveTo>
                      <a:pt x="8861" y="268"/>
                    </a:moveTo>
                    <a:cubicBezTo>
                      <a:pt x="8864" y="268"/>
                      <a:pt x="8867" y="269"/>
                      <a:pt x="8870" y="270"/>
                    </a:cubicBezTo>
                    <a:cubicBezTo>
                      <a:pt x="8918" y="282"/>
                      <a:pt x="8954" y="305"/>
                      <a:pt x="8918" y="353"/>
                    </a:cubicBezTo>
                    <a:cubicBezTo>
                      <a:pt x="8904" y="367"/>
                      <a:pt x="8890" y="372"/>
                      <a:pt x="8876" y="372"/>
                    </a:cubicBezTo>
                    <a:cubicBezTo>
                      <a:pt x="8854" y="372"/>
                      <a:pt x="8833" y="360"/>
                      <a:pt x="8811" y="353"/>
                    </a:cubicBezTo>
                    <a:cubicBezTo>
                      <a:pt x="8811" y="321"/>
                      <a:pt x="8831" y="268"/>
                      <a:pt x="8861" y="268"/>
                    </a:cubicBezTo>
                    <a:close/>
                    <a:moveTo>
                      <a:pt x="10028" y="459"/>
                    </a:moveTo>
                    <a:cubicBezTo>
                      <a:pt x="10031" y="459"/>
                      <a:pt x="10034" y="459"/>
                      <a:pt x="10037" y="460"/>
                    </a:cubicBezTo>
                    <a:cubicBezTo>
                      <a:pt x="10073" y="484"/>
                      <a:pt x="10109" y="508"/>
                      <a:pt x="10061" y="555"/>
                    </a:cubicBezTo>
                    <a:cubicBezTo>
                      <a:pt x="10054" y="563"/>
                      <a:pt x="10045" y="566"/>
                      <a:pt x="10036" y="566"/>
                    </a:cubicBezTo>
                    <a:cubicBezTo>
                      <a:pt x="10015" y="566"/>
                      <a:pt x="9990" y="552"/>
                      <a:pt x="9966" y="544"/>
                    </a:cubicBezTo>
                    <a:cubicBezTo>
                      <a:pt x="9977" y="511"/>
                      <a:pt x="9997" y="459"/>
                      <a:pt x="10028" y="459"/>
                    </a:cubicBezTo>
                    <a:close/>
                    <a:moveTo>
                      <a:pt x="5761" y="633"/>
                    </a:moveTo>
                    <a:lnTo>
                      <a:pt x="5761" y="633"/>
                    </a:lnTo>
                    <a:cubicBezTo>
                      <a:pt x="5762" y="635"/>
                      <a:pt x="5762" y="637"/>
                      <a:pt x="5763" y="639"/>
                    </a:cubicBezTo>
                    <a:cubicBezTo>
                      <a:pt x="5763" y="637"/>
                      <a:pt x="5762" y="635"/>
                      <a:pt x="5761" y="633"/>
                    </a:cubicBezTo>
                    <a:close/>
                    <a:moveTo>
                      <a:pt x="9314" y="725"/>
                    </a:moveTo>
                    <a:cubicBezTo>
                      <a:pt x="9313" y="728"/>
                      <a:pt x="9312" y="731"/>
                      <a:pt x="9311" y="734"/>
                    </a:cubicBezTo>
                    <a:cubicBezTo>
                      <a:pt x="9312" y="731"/>
                      <a:pt x="9313" y="728"/>
                      <a:pt x="9314" y="725"/>
                    </a:cubicBezTo>
                    <a:close/>
                    <a:moveTo>
                      <a:pt x="2703" y="1901"/>
                    </a:moveTo>
                    <a:cubicBezTo>
                      <a:pt x="2703" y="1901"/>
                      <a:pt x="2703" y="1901"/>
                      <a:pt x="2703" y="1902"/>
                    </a:cubicBezTo>
                    <a:lnTo>
                      <a:pt x="2703" y="1902"/>
                    </a:lnTo>
                    <a:cubicBezTo>
                      <a:pt x="2703" y="1901"/>
                      <a:pt x="2703" y="1901"/>
                      <a:pt x="2703" y="1901"/>
                    </a:cubicBezTo>
                    <a:close/>
                    <a:moveTo>
                      <a:pt x="2251" y="2306"/>
                    </a:moveTo>
                    <a:cubicBezTo>
                      <a:pt x="2141" y="2306"/>
                      <a:pt x="2189" y="2388"/>
                      <a:pt x="2229" y="2388"/>
                    </a:cubicBezTo>
                    <a:cubicBezTo>
                      <a:pt x="2237" y="2388"/>
                      <a:pt x="2245" y="2385"/>
                      <a:pt x="2251" y="2377"/>
                    </a:cubicBezTo>
                    <a:lnTo>
                      <a:pt x="2251" y="2306"/>
                    </a:lnTo>
                    <a:close/>
                    <a:moveTo>
                      <a:pt x="1882" y="2639"/>
                    </a:moveTo>
                    <a:cubicBezTo>
                      <a:pt x="1882" y="2639"/>
                      <a:pt x="1882" y="2639"/>
                      <a:pt x="1882" y="2639"/>
                    </a:cubicBezTo>
                    <a:lnTo>
                      <a:pt x="1882" y="2639"/>
                    </a:lnTo>
                    <a:cubicBezTo>
                      <a:pt x="1882" y="2639"/>
                      <a:pt x="1882" y="2639"/>
                      <a:pt x="1882" y="2639"/>
                    </a:cubicBezTo>
                    <a:close/>
                    <a:moveTo>
                      <a:pt x="1215" y="3699"/>
                    </a:moveTo>
                    <a:cubicBezTo>
                      <a:pt x="1210" y="3704"/>
                      <a:pt x="1198" y="3726"/>
                      <a:pt x="1190" y="3750"/>
                    </a:cubicBezTo>
                    <a:lnTo>
                      <a:pt x="1190" y="3750"/>
                    </a:lnTo>
                    <a:cubicBezTo>
                      <a:pt x="1200" y="3731"/>
                      <a:pt x="1208" y="3713"/>
                      <a:pt x="1215" y="3699"/>
                    </a:cubicBezTo>
                    <a:close/>
                    <a:moveTo>
                      <a:pt x="1565" y="3766"/>
                    </a:moveTo>
                    <a:cubicBezTo>
                      <a:pt x="1567" y="3767"/>
                      <a:pt x="1569" y="3769"/>
                      <a:pt x="1572" y="3770"/>
                    </a:cubicBezTo>
                    <a:cubicBezTo>
                      <a:pt x="1570" y="3769"/>
                      <a:pt x="1568" y="3767"/>
                      <a:pt x="1565" y="3766"/>
                    </a:cubicBezTo>
                    <a:close/>
                    <a:moveTo>
                      <a:pt x="1165" y="3913"/>
                    </a:moveTo>
                    <a:cubicBezTo>
                      <a:pt x="1195" y="3913"/>
                      <a:pt x="1215" y="3946"/>
                      <a:pt x="1179" y="3996"/>
                    </a:cubicBezTo>
                    <a:lnTo>
                      <a:pt x="1191" y="4008"/>
                    </a:lnTo>
                    <a:cubicBezTo>
                      <a:pt x="1180" y="4022"/>
                      <a:pt x="1166" y="4028"/>
                      <a:pt x="1151" y="4028"/>
                    </a:cubicBezTo>
                    <a:cubicBezTo>
                      <a:pt x="1117" y="4028"/>
                      <a:pt x="1082" y="3994"/>
                      <a:pt x="1108" y="3961"/>
                    </a:cubicBezTo>
                    <a:cubicBezTo>
                      <a:pt x="1122" y="3928"/>
                      <a:pt x="1145" y="3913"/>
                      <a:pt x="1165" y="3913"/>
                    </a:cubicBezTo>
                    <a:close/>
                    <a:moveTo>
                      <a:pt x="824" y="4401"/>
                    </a:moveTo>
                    <a:cubicBezTo>
                      <a:pt x="823" y="4401"/>
                      <a:pt x="822" y="4401"/>
                      <a:pt x="822" y="4401"/>
                    </a:cubicBezTo>
                    <a:cubicBezTo>
                      <a:pt x="820" y="4405"/>
                      <a:pt x="819" y="4409"/>
                      <a:pt x="818" y="4412"/>
                    </a:cubicBezTo>
                    <a:lnTo>
                      <a:pt x="818" y="4412"/>
                    </a:lnTo>
                    <a:cubicBezTo>
                      <a:pt x="820" y="4408"/>
                      <a:pt x="822" y="4405"/>
                      <a:pt x="824" y="4401"/>
                    </a:cubicBezTo>
                    <a:close/>
                    <a:moveTo>
                      <a:pt x="14317" y="4593"/>
                    </a:moveTo>
                    <a:lnTo>
                      <a:pt x="14288" y="4604"/>
                    </a:lnTo>
                    <a:cubicBezTo>
                      <a:pt x="14293" y="4613"/>
                      <a:pt x="14300" y="4620"/>
                      <a:pt x="14309" y="4624"/>
                    </a:cubicBezTo>
                    <a:lnTo>
                      <a:pt x="14309" y="4624"/>
                    </a:lnTo>
                    <a:lnTo>
                      <a:pt x="14324" y="4604"/>
                    </a:lnTo>
                    <a:cubicBezTo>
                      <a:pt x="14321" y="4599"/>
                      <a:pt x="14319" y="4596"/>
                      <a:pt x="14317" y="4593"/>
                    </a:cubicBezTo>
                    <a:close/>
                    <a:moveTo>
                      <a:pt x="331" y="5552"/>
                    </a:moveTo>
                    <a:cubicBezTo>
                      <a:pt x="328" y="5553"/>
                      <a:pt x="325" y="5555"/>
                      <a:pt x="322" y="5556"/>
                    </a:cubicBezTo>
                    <a:lnTo>
                      <a:pt x="328" y="5558"/>
                    </a:lnTo>
                    <a:lnTo>
                      <a:pt x="328" y="5558"/>
                    </a:lnTo>
                    <a:cubicBezTo>
                      <a:pt x="329" y="5556"/>
                      <a:pt x="330" y="5554"/>
                      <a:pt x="331" y="5552"/>
                    </a:cubicBezTo>
                    <a:close/>
                    <a:moveTo>
                      <a:pt x="84" y="6675"/>
                    </a:moveTo>
                    <a:lnTo>
                      <a:pt x="84" y="6675"/>
                    </a:lnTo>
                    <a:cubicBezTo>
                      <a:pt x="12" y="6723"/>
                      <a:pt x="24" y="6759"/>
                      <a:pt x="119" y="6759"/>
                    </a:cubicBezTo>
                    <a:cubicBezTo>
                      <a:pt x="119" y="6747"/>
                      <a:pt x="119" y="6735"/>
                      <a:pt x="119" y="6723"/>
                    </a:cubicBezTo>
                    <a:lnTo>
                      <a:pt x="84" y="6675"/>
                    </a:lnTo>
                    <a:close/>
                    <a:moveTo>
                      <a:pt x="15002" y="7175"/>
                    </a:moveTo>
                    <a:lnTo>
                      <a:pt x="15002" y="7211"/>
                    </a:lnTo>
                    <a:cubicBezTo>
                      <a:pt x="14978" y="7235"/>
                      <a:pt x="14943" y="7247"/>
                      <a:pt x="14907" y="7259"/>
                    </a:cubicBezTo>
                    <a:cubicBezTo>
                      <a:pt x="14895" y="7199"/>
                      <a:pt x="14931" y="7175"/>
                      <a:pt x="15002" y="7175"/>
                    </a:cubicBezTo>
                    <a:close/>
                    <a:moveTo>
                      <a:pt x="84" y="7985"/>
                    </a:moveTo>
                    <a:cubicBezTo>
                      <a:pt x="80" y="7992"/>
                      <a:pt x="77" y="7998"/>
                      <a:pt x="75" y="8004"/>
                    </a:cubicBezTo>
                    <a:lnTo>
                      <a:pt x="75" y="8004"/>
                    </a:lnTo>
                    <a:cubicBezTo>
                      <a:pt x="77" y="7999"/>
                      <a:pt x="80" y="7992"/>
                      <a:pt x="84" y="7985"/>
                    </a:cubicBezTo>
                    <a:close/>
                    <a:moveTo>
                      <a:pt x="75" y="8004"/>
                    </a:moveTo>
                    <a:cubicBezTo>
                      <a:pt x="72" y="8013"/>
                      <a:pt x="71" y="8020"/>
                      <a:pt x="71" y="8026"/>
                    </a:cubicBezTo>
                    <a:lnTo>
                      <a:pt x="71" y="8026"/>
                    </a:lnTo>
                    <a:cubicBezTo>
                      <a:pt x="71" y="8019"/>
                      <a:pt x="72" y="8012"/>
                      <a:pt x="75" y="8004"/>
                    </a:cubicBezTo>
                    <a:close/>
                    <a:moveTo>
                      <a:pt x="14608" y="8241"/>
                    </a:moveTo>
                    <a:cubicBezTo>
                      <a:pt x="14592" y="8241"/>
                      <a:pt x="14579" y="8249"/>
                      <a:pt x="14574" y="8271"/>
                    </a:cubicBezTo>
                    <a:cubicBezTo>
                      <a:pt x="14574" y="8283"/>
                      <a:pt x="14574" y="8295"/>
                      <a:pt x="14574" y="8306"/>
                    </a:cubicBezTo>
                    <a:cubicBezTo>
                      <a:pt x="14594" y="8310"/>
                      <a:pt x="14610" y="8312"/>
                      <a:pt x="14623" y="8312"/>
                    </a:cubicBezTo>
                    <a:cubicBezTo>
                      <a:pt x="14712" y="8312"/>
                      <a:pt x="14652" y="8241"/>
                      <a:pt x="14608" y="8241"/>
                    </a:cubicBezTo>
                    <a:close/>
                    <a:moveTo>
                      <a:pt x="493" y="9344"/>
                    </a:moveTo>
                    <a:cubicBezTo>
                      <a:pt x="505" y="9344"/>
                      <a:pt x="516" y="9354"/>
                      <a:pt x="524" y="9378"/>
                    </a:cubicBezTo>
                    <a:cubicBezTo>
                      <a:pt x="531" y="9413"/>
                      <a:pt x="502" y="9431"/>
                      <a:pt x="474" y="9431"/>
                    </a:cubicBezTo>
                    <a:cubicBezTo>
                      <a:pt x="453" y="9431"/>
                      <a:pt x="434" y="9422"/>
                      <a:pt x="429" y="9402"/>
                    </a:cubicBezTo>
                    <a:cubicBezTo>
                      <a:pt x="445" y="9378"/>
                      <a:pt x="471" y="9344"/>
                      <a:pt x="493" y="9344"/>
                    </a:cubicBezTo>
                    <a:close/>
                    <a:moveTo>
                      <a:pt x="14181" y="9817"/>
                    </a:moveTo>
                    <a:cubicBezTo>
                      <a:pt x="14181" y="9817"/>
                      <a:pt x="14181" y="9818"/>
                      <a:pt x="14181" y="9819"/>
                    </a:cubicBezTo>
                    <a:cubicBezTo>
                      <a:pt x="14181" y="9818"/>
                      <a:pt x="14181" y="9817"/>
                      <a:pt x="14181" y="9817"/>
                    </a:cubicBezTo>
                    <a:close/>
                    <a:moveTo>
                      <a:pt x="1167" y="10604"/>
                    </a:moveTo>
                    <a:cubicBezTo>
                      <a:pt x="1144" y="10650"/>
                      <a:pt x="1146" y="10671"/>
                      <a:pt x="1172" y="10671"/>
                    </a:cubicBezTo>
                    <a:cubicBezTo>
                      <a:pt x="1186" y="10671"/>
                      <a:pt x="1209" y="10665"/>
                      <a:pt x="1239" y="10652"/>
                    </a:cubicBezTo>
                    <a:lnTo>
                      <a:pt x="1215" y="10616"/>
                    </a:lnTo>
                    <a:lnTo>
                      <a:pt x="1167" y="10604"/>
                    </a:lnTo>
                    <a:close/>
                    <a:moveTo>
                      <a:pt x="2155" y="12152"/>
                    </a:moveTo>
                    <a:cubicBezTo>
                      <a:pt x="2155" y="12153"/>
                      <a:pt x="2154" y="12153"/>
                      <a:pt x="2153" y="12154"/>
                    </a:cubicBezTo>
                    <a:lnTo>
                      <a:pt x="2153" y="12154"/>
                    </a:lnTo>
                    <a:cubicBezTo>
                      <a:pt x="2154" y="12153"/>
                      <a:pt x="2155" y="12153"/>
                      <a:pt x="2155" y="12152"/>
                    </a:cubicBezTo>
                    <a:close/>
                    <a:moveTo>
                      <a:pt x="12470" y="12797"/>
                    </a:moveTo>
                    <a:cubicBezTo>
                      <a:pt x="12509" y="12797"/>
                      <a:pt x="12543" y="12850"/>
                      <a:pt x="12514" y="12878"/>
                    </a:cubicBezTo>
                    <a:cubicBezTo>
                      <a:pt x="12478" y="12867"/>
                      <a:pt x="12407" y="12855"/>
                      <a:pt x="12442" y="12807"/>
                    </a:cubicBezTo>
                    <a:cubicBezTo>
                      <a:pt x="12451" y="12800"/>
                      <a:pt x="12461" y="12797"/>
                      <a:pt x="12470" y="12797"/>
                    </a:cubicBezTo>
                    <a:close/>
                    <a:moveTo>
                      <a:pt x="558" y="9902"/>
                    </a:moveTo>
                    <a:cubicBezTo>
                      <a:pt x="535" y="9902"/>
                      <a:pt x="519" y="9916"/>
                      <a:pt x="524" y="9950"/>
                    </a:cubicBezTo>
                    <a:lnTo>
                      <a:pt x="536" y="9950"/>
                    </a:lnTo>
                    <a:cubicBezTo>
                      <a:pt x="548" y="10009"/>
                      <a:pt x="560" y="10069"/>
                      <a:pt x="596" y="10116"/>
                    </a:cubicBezTo>
                    <a:cubicBezTo>
                      <a:pt x="631" y="10176"/>
                      <a:pt x="655" y="10188"/>
                      <a:pt x="715" y="10200"/>
                    </a:cubicBezTo>
                    <a:cubicBezTo>
                      <a:pt x="764" y="10209"/>
                      <a:pt x="740" y="10283"/>
                      <a:pt x="796" y="10283"/>
                    </a:cubicBezTo>
                    <a:cubicBezTo>
                      <a:pt x="808" y="10283"/>
                      <a:pt x="824" y="10280"/>
                      <a:pt x="846" y="10271"/>
                    </a:cubicBezTo>
                    <a:lnTo>
                      <a:pt x="846" y="10271"/>
                    </a:lnTo>
                    <a:cubicBezTo>
                      <a:pt x="739" y="10319"/>
                      <a:pt x="786" y="10461"/>
                      <a:pt x="810" y="10533"/>
                    </a:cubicBezTo>
                    <a:cubicBezTo>
                      <a:pt x="810" y="10569"/>
                      <a:pt x="810" y="10592"/>
                      <a:pt x="810" y="10628"/>
                    </a:cubicBezTo>
                    <a:cubicBezTo>
                      <a:pt x="762" y="10652"/>
                      <a:pt x="739" y="10700"/>
                      <a:pt x="750" y="10747"/>
                    </a:cubicBezTo>
                    <a:lnTo>
                      <a:pt x="846" y="10700"/>
                    </a:lnTo>
                    <a:lnTo>
                      <a:pt x="846" y="10700"/>
                    </a:lnTo>
                    <a:cubicBezTo>
                      <a:pt x="869" y="10759"/>
                      <a:pt x="798" y="10795"/>
                      <a:pt x="846" y="10854"/>
                    </a:cubicBezTo>
                    <a:cubicBezTo>
                      <a:pt x="893" y="10902"/>
                      <a:pt x="941" y="10926"/>
                      <a:pt x="1000" y="10926"/>
                    </a:cubicBezTo>
                    <a:cubicBezTo>
                      <a:pt x="1018" y="10926"/>
                      <a:pt x="1027" y="10923"/>
                      <a:pt x="1033" y="10923"/>
                    </a:cubicBezTo>
                    <a:cubicBezTo>
                      <a:pt x="1039" y="10923"/>
                      <a:pt x="1042" y="10926"/>
                      <a:pt x="1048" y="10938"/>
                    </a:cubicBezTo>
                    <a:cubicBezTo>
                      <a:pt x="1060" y="10973"/>
                      <a:pt x="1060" y="10997"/>
                      <a:pt x="1060" y="11033"/>
                    </a:cubicBezTo>
                    <a:cubicBezTo>
                      <a:pt x="1060" y="11093"/>
                      <a:pt x="1036" y="11164"/>
                      <a:pt x="1108" y="11188"/>
                    </a:cubicBezTo>
                    <a:cubicBezTo>
                      <a:pt x="1179" y="11212"/>
                      <a:pt x="1227" y="11271"/>
                      <a:pt x="1250" y="11343"/>
                    </a:cubicBezTo>
                    <a:cubicBezTo>
                      <a:pt x="1250" y="11366"/>
                      <a:pt x="1179" y="11450"/>
                      <a:pt x="1227" y="11462"/>
                    </a:cubicBezTo>
                    <a:cubicBezTo>
                      <a:pt x="1233" y="11463"/>
                      <a:pt x="1239" y="11464"/>
                      <a:pt x="1244" y="11464"/>
                    </a:cubicBezTo>
                    <a:cubicBezTo>
                      <a:pt x="1296" y="11464"/>
                      <a:pt x="1322" y="11395"/>
                      <a:pt x="1350" y="11395"/>
                    </a:cubicBezTo>
                    <a:cubicBezTo>
                      <a:pt x="1360" y="11395"/>
                      <a:pt x="1370" y="11403"/>
                      <a:pt x="1381" y="11426"/>
                    </a:cubicBezTo>
                    <a:cubicBezTo>
                      <a:pt x="1441" y="11521"/>
                      <a:pt x="1203" y="11497"/>
                      <a:pt x="1262" y="11604"/>
                    </a:cubicBezTo>
                    <a:cubicBezTo>
                      <a:pt x="1271" y="11616"/>
                      <a:pt x="1279" y="11620"/>
                      <a:pt x="1287" y="11620"/>
                    </a:cubicBezTo>
                    <a:cubicBezTo>
                      <a:pt x="1308" y="11620"/>
                      <a:pt x="1329" y="11595"/>
                      <a:pt x="1350" y="11595"/>
                    </a:cubicBezTo>
                    <a:cubicBezTo>
                      <a:pt x="1356" y="11595"/>
                      <a:pt x="1363" y="11598"/>
                      <a:pt x="1370" y="11604"/>
                    </a:cubicBezTo>
                    <a:cubicBezTo>
                      <a:pt x="1429" y="11652"/>
                      <a:pt x="1465" y="11712"/>
                      <a:pt x="1489" y="11783"/>
                    </a:cubicBezTo>
                    <a:cubicBezTo>
                      <a:pt x="1560" y="11914"/>
                      <a:pt x="1608" y="12116"/>
                      <a:pt x="1715" y="12224"/>
                    </a:cubicBezTo>
                    <a:cubicBezTo>
                      <a:pt x="1733" y="12236"/>
                      <a:pt x="1751" y="12238"/>
                      <a:pt x="1770" y="12238"/>
                    </a:cubicBezTo>
                    <a:cubicBezTo>
                      <a:pt x="1789" y="12238"/>
                      <a:pt x="1810" y="12236"/>
                      <a:pt x="1834" y="12236"/>
                    </a:cubicBezTo>
                    <a:cubicBezTo>
                      <a:pt x="1941" y="12247"/>
                      <a:pt x="1834" y="12271"/>
                      <a:pt x="1834" y="12307"/>
                    </a:cubicBezTo>
                    <a:cubicBezTo>
                      <a:pt x="1834" y="12331"/>
                      <a:pt x="1929" y="12390"/>
                      <a:pt x="1965" y="12390"/>
                    </a:cubicBezTo>
                    <a:cubicBezTo>
                      <a:pt x="1996" y="12381"/>
                      <a:pt x="2017" y="12376"/>
                      <a:pt x="2029" y="12376"/>
                    </a:cubicBezTo>
                    <a:cubicBezTo>
                      <a:pt x="2065" y="12376"/>
                      <a:pt x="2039" y="12412"/>
                      <a:pt x="2012" y="12474"/>
                    </a:cubicBezTo>
                    <a:cubicBezTo>
                      <a:pt x="2012" y="12474"/>
                      <a:pt x="2179" y="12402"/>
                      <a:pt x="2179" y="12378"/>
                    </a:cubicBezTo>
                    <a:lnTo>
                      <a:pt x="2179" y="12378"/>
                    </a:lnTo>
                    <a:cubicBezTo>
                      <a:pt x="2191" y="12402"/>
                      <a:pt x="2120" y="12474"/>
                      <a:pt x="2108" y="12497"/>
                    </a:cubicBezTo>
                    <a:cubicBezTo>
                      <a:pt x="2084" y="12545"/>
                      <a:pt x="2155" y="12569"/>
                      <a:pt x="2191" y="12569"/>
                    </a:cubicBezTo>
                    <a:cubicBezTo>
                      <a:pt x="2227" y="12581"/>
                      <a:pt x="2382" y="12676"/>
                      <a:pt x="2286" y="12724"/>
                    </a:cubicBezTo>
                    <a:cubicBezTo>
                      <a:pt x="2167" y="12783"/>
                      <a:pt x="2382" y="12795"/>
                      <a:pt x="2417" y="12819"/>
                    </a:cubicBezTo>
                    <a:cubicBezTo>
                      <a:pt x="2498" y="12865"/>
                      <a:pt x="2323" y="13022"/>
                      <a:pt x="2418" y="13022"/>
                    </a:cubicBezTo>
                    <a:cubicBezTo>
                      <a:pt x="2421" y="13022"/>
                      <a:pt x="2425" y="13022"/>
                      <a:pt x="2429" y="13021"/>
                    </a:cubicBezTo>
                    <a:cubicBezTo>
                      <a:pt x="2489" y="12926"/>
                      <a:pt x="2524" y="12807"/>
                      <a:pt x="2513" y="12688"/>
                    </a:cubicBezTo>
                    <a:cubicBezTo>
                      <a:pt x="2513" y="12677"/>
                      <a:pt x="2522" y="12563"/>
                      <a:pt x="2507" y="12563"/>
                    </a:cubicBezTo>
                    <a:cubicBezTo>
                      <a:pt x="2505" y="12563"/>
                      <a:pt x="2503" y="12565"/>
                      <a:pt x="2501" y="12569"/>
                    </a:cubicBezTo>
                    <a:cubicBezTo>
                      <a:pt x="2453" y="12569"/>
                      <a:pt x="2441" y="12569"/>
                      <a:pt x="2429" y="12509"/>
                    </a:cubicBezTo>
                    <a:cubicBezTo>
                      <a:pt x="2417" y="12462"/>
                      <a:pt x="2405" y="12366"/>
                      <a:pt x="2346" y="12366"/>
                    </a:cubicBezTo>
                    <a:cubicBezTo>
                      <a:pt x="2328" y="12366"/>
                      <a:pt x="2313" y="12367"/>
                      <a:pt x="2301" y="12367"/>
                    </a:cubicBezTo>
                    <a:cubicBezTo>
                      <a:pt x="2265" y="12367"/>
                      <a:pt x="2254" y="12361"/>
                      <a:pt x="2263" y="12307"/>
                    </a:cubicBezTo>
                    <a:cubicBezTo>
                      <a:pt x="2215" y="12260"/>
                      <a:pt x="2027" y="12248"/>
                      <a:pt x="2153" y="12154"/>
                    </a:cubicBezTo>
                    <a:lnTo>
                      <a:pt x="2153" y="12154"/>
                    </a:lnTo>
                    <a:cubicBezTo>
                      <a:pt x="2138" y="12165"/>
                      <a:pt x="2124" y="12170"/>
                      <a:pt x="2111" y="12170"/>
                    </a:cubicBezTo>
                    <a:cubicBezTo>
                      <a:pt x="2047" y="12170"/>
                      <a:pt x="2016" y="12051"/>
                      <a:pt x="1977" y="12021"/>
                    </a:cubicBezTo>
                    <a:cubicBezTo>
                      <a:pt x="1971" y="12017"/>
                      <a:pt x="1965" y="12016"/>
                      <a:pt x="1960" y="12016"/>
                    </a:cubicBezTo>
                    <a:cubicBezTo>
                      <a:pt x="1938" y="12016"/>
                      <a:pt x="1923" y="12047"/>
                      <a:pt x="1885" y="12047"/>
                    </a:cubicBezTo>
                    <a:cubicBezTo>
                      <a:pt x="1880" y="12047"/>
                      <a:pt x="1875" y="12046"/>
                      <a:pt x="1870" y="12045"/>
                    </a:cubicBezTo>
                    <a:cubicBezTo>
                      <a:pt x="1822" y="12033"/>
                      <a:pt x="1882" y="11962"/>
                      <a:pt x="1905" y="11950"/>
                    </a:cubicBezTo>
                    <a:cubicBezTo>
                      <a:pt x="2024" y="11855"/>
                      <a:pt x="1870" y="11855"/>
                      <a:pt x="1834" y="11819"/>
                    </a:cubicBezTo>
                    <a:cubicBezTo>
                      <a:pt x="1810" y="11795"/>
                      <a:pt x="1715" y="11604"/>
                      <a:pt x="1739" y="11604"/>
                    </a:cubicBezTo>
                    <a:cubicBezTo>
                      <a:pt x="1715" y="11604"/>
                      <a:pt x="1762" y="11640"/>
                      <a:pt x="1715" y="11640"/>
                    </a:cubicBezTo>
                    <a:cubicBezTo>
                      <a:pt x="1679" y="11640"/>
                      <a:pt x="1667" y="11616"/>
                      <a:pt x="1655" y="11593"/>
                    </a:cubicBezTo>
                    <a:cubicBezTo>
                      <a:pt x="1643" y="11581"/>
                      <a:pt x="1596" y="11533"/>
                      <a:pt x="1608" y="11485"/>
                    </a:cubicBezTo>
                    <a:cubicBezTo>
                      <a:pt x="1631" y="11450"/>
                      <a:pt x="1667" y="11438"/>
                      <a:pt x="1608" y="11402"/>
                    </a:cubicBezTo>
                    <a:cubicBezTo>
                      <a:pt x="1595" y="11396"/>
                      <a:pt x="1584" y="11394"/>
                      <a:pt x="1573" y="11394"/>
                    </a:cubicBezTo>
                    <a:cubicBezTo>
                      <a:pt x="1548" y="11394"/>
                      <a:pt x="1526" y="11405"/>
                      <a:pt x="1505" y="11405"/>
                    </a:cubicBezTo>
                    <a:cubicBezTo>
                      <a:pt x="1499" y="11405"/>
                      <a:pt x="1494" y="11404"/>
                      <a:pt x="1489" y="11402"/>
                    </a:cubicBezTo>
                    <a:cubicBezTo>
                      <a:pt x="1465" y="11402"/>
                      <a:pt x="1477" y="11283"/>
                      <a:pt x="1477" y="11235"/>
                    </a:cubicBezTo>
                    <a:cubicBezTo>
                      <a:pt x="1465" y="11176"/>
                      <a:pt x="1453" y="11128"/>
                      <a:pt x="1429" y="11081"/>
                    </a:cubicBezTo>
                    <a:cubicBezTo>
                      <a:pt x="1393" y="11045"/>
                      <a:pt x="1358" y="11009"/>
                      <a:pt x="1298" y="10973"/>
                    </a:cubicBezTo>
                    <a:cubicBezTo>
                      <a:pt x="1274" y="10962"/>
                      <a:pt x="1191" y="10962"/>
                      <a:pt x="1179" y="10938"/>
                    </a:cubicBezTo>
                    <a:cubicBezTo>
                      <a:pt x="1215" y="10938"/>
                      <a:pt x="1250" y="10926"/>
                      <a:pt x="1286" y="10914"/>
                    </a:cubicBezTo>
                    <a:cubicBezTo>
                      <a:pt x="1298" y="10890"/>
                      <a:pt x="1250" y="10807"/>
                      <a:pt x="1239" y="10795"/>
                    </a:cubicBezTo>
                    <a:cubicBezTo>
                      <a:pt x="1233" y="10792"/>
                      <a:pt x="1225" y="10791"/>
                      <a:pt x="1217" y="10791"/>
                    </a:cubicBezTo>
                    <a:cubicBezTo>
                      <a:pt x="1209" y="10791"/>
                      <a:pt x="1200" y="10792"/>
                      <a:pt x="1191" y="10792"/>
                    </a:cubicBezTo>
                    <a:cubicBezTo>
                      <a:pt x="1173" y="10792"/>
                      <a:pt x="1155" y="10789"/>
                      <a:pt x="1143" y="10771"/>
                    </a:cubicBezTo>
                    <a:cubicBezTo>
                      <a:pt x="1131" y="10735"/>
                      <a:pt x="1120" y="10700"/>
                      <a:pt x="1108" y="10664"/>
                    </a:cubicBezTo>
                    <a:cubicBezTo>
                      <a:pt x="1108" y="10557"/>
                      <a:pt x="1191" y="10509"/>
                      <a:pt x="1084" y="10450"/>
                    </a:cubicBezTo>
                    <a:cubicBezTo>
                      <a:pt x="1012" y="10438"/>
                      <a:pt x="1000" y="10390"/>
                      <a:pt x="977" y="10342"/>
                    </a:cubicBezTo>
                    <a:cubicBezTo>
                      <a:pt x="965" y="10319"/>
                      <a:pt x="881" y="10342"/>
                      <a:pt x="858" y="10295"/>
                    </a:cubicBezTo>
                    <a:cubicBezTo>
                      <a:pt x="881" y="10271"/>
                      <a:pt x="1012" y="10271"/>
                      <a:pt x="953" y="10223"/>
                    </a:cubicBezTo>
                    <a:cubicBezTo>
                      <a:pt x="905" y="10176"/>
                      <a:pt x="858" y="10200"/>
                      <a:pt x="822" y="10176"/>
                    </a:cubicBezTo>
                    <a:lnTo>
                      <a:pt x="822" y="10176"/>
                    </a:lnTo>
                    <a:cubicBezTo>
                      <a:pt x="834" y="10180"/>
                      <a:pt x="843" y="10181"/>
                      <a:pt x="850" y="10181"/>
                    </a:cubicBezTo>
                    <a:cubicBezTo>
                      <a:pt x="907" y="10181"/>
                      <a:pt x="822" y="10066"/>
                      <a:pt x="822" y="10045"/>
                    </a:cubicBezTo>
                    <a:cubicBezTo>
                      <a:pt x="822" y="9985"/>
                      <a:pt x="905" y="10009"/>
                      <a:pt x="881" y="9950"/>
                    </a:cubicBezTo>
                    <a:cubicBezTo>
                      <a:pt x="878" y="9934"/>
                      <a:pt x="861" y="9928"/>
                      <a:pt x="838" y="9928"/>
                    </a:cubicBezTo>
                    <a:cubicBezTo>
                      <a:pt x="772" y="9928"/>
                      <a:pt x="659" y="9979"/>
                      <a:pt x="666" y="10037"/>
                    </a:cubicBezTo>
                    <a:lnTo>
                      <a:pt x="666" y="10037"/>
                    </a:lnTo>
                    <a:lnTo>
                      <a:pt x="655" y="9985"/>
                    </a:lnTo>
                    <a:cubicBezTo>
                      <a:pt x="641" y="9935"/>
                      <a:pt x="592" y="9902"/>
                      <a:pt x="558" y="9902"/>
                    </a:cubicBezTo>
                    <a:close/>
                    <a:moveTo>
                      <a:pt x="11430" y="13474"/>
                    </a:moveTo>
                    <a:lnTo>
                      <a:pt x="11430" y="13474"/>
                    </a:lnTo>
                    <a:cubicBezTo>
                      <a:pt x="11431" y="13474"/>
                      <a:pt x="11431" y="13474"/>
                      <a:pt x="11431" y="13474"/>
                    </a:cubicBezTo>
                    <a:lnTo>
                      <a:pt x="11431" y="13474"/>
                    </a:lnTo>
                    <a:cubicBezTo>
                      <a:pt x="11431" y="13474"/>
                      <a:pt x="11431" y="13474"/>
                      <a:pt x="11430" y="13474"/>
                    </a:cubicBezTo>
                    <a:close/>
                    <a:moveTo>
                      <a:pt x="3105" y="13540"/>
                    </a:moveTo>
                    <a:lnTo>
                      <a:pt x="3105" y="13540"/>
                    </a:lnTo>
                    <a:cubicBezTo>
                      <a:pt x="3101" y="13547"/>
                      <a:pt x="3098" y="13553"/>
                      <a:pt x="3096" y="13557"/>
                    </a:cubicBezTo>
                    <a:cubicBezTo>
                      <a:pt x="3100" y="13552"/>
                      <a:pt x="3103" y="13546"/>
                      <a:pt x="3105" y="13540"/>
                    </a:cubicBezTo>
                    <a:close/>
                    <a:moveTo>
                      <a:pt x="11633" y="13498"/>
                    </a:moveTo>
                    <a:cubicBezTo>
                      <a:pt x="11657" y="13533"/>
                      <a:pt x="11692" y="13581"/>
                      <a:pt x="11657" y="13605"/>
                    </a:cubicBezTo>
                    <a:cubicBezTo>
                      <a:pt x="11657" y="13605"/>
                      <a:pt x="11657" y="13605"/>
                      <a:pt x="11657" y="13605"/>
                    </a:cubicBezTo>
                    <a:lnTo>
                      <a:pt x="11657" y="13605"/>
                    </a:lnTo>
                    <a:cubicBezTo>
                      <a:pt x="11655" y="13611"/>
                      <a:pt x="11655" y="13616"/>
                      <a:pt x="11655" y="13620"/>
                    </a:cubicBezTo>
                    <a:lnTo>
                      <a:pt x="11655" y="13620"/>
                    </a:lnTo>
                    <a:cubicBezTo>
                      <a:pt x="11651" y="13630"/>
                      <a:pt x="11645" y="13635"/>
                      <a:pt x="11638" y="13635"/>
                    </a:cubicBezTo>
                    <a:cubicBezTo>
                      <a:pt x="11626" y="13635"/>
                      <a:pt x="11614" y="13620"/>
                      <a:pt x="11621" y="13593"/>
                    </a:cubicBezTo>
                    <a:cubicBezTo>
                      <a:pt x="11621" y="13557"/>
                      <a:pt x="11633" y="13533"/>
                      <a:pt x="11633" y="13498"/>
                    </a:cubicBezTo>
                    <a:close/>
                    <a:moveTo>
                      <a:pt x="4517" y="14295"/>
                    </a:moveTo>
                    <a:cubicBezTo>
                      <a:pt x="4518" y="14303"/>
                      <a:pt x="4520" y="14307"/>
                      <a:pt x="4525" y="14307"/>
                    </a:cubicBezTo>
                    <a:cubicBezTo>
                      <a:pt x="4522" y="14305"/>
                      <a:pt x="4519" y="14300"/>
                      <a:pt x="4517" y="14295"/>
                    </a:cubicBezTo>
                    <a:close/>
                    <a:moveTo>
                      <a:pt x="10359" y="14319"/>
                    </a:moveTo>
                    <a:lnTo>
                      <a:pt x="10359" y="14319"/>
                    </a:lnTo>
                    <a:cubicBezTo>
                      <a:pt x="10371" y="14367"/>
                      <a:pt x="10371" y="14367"/>
                      <a:pt x="10335" y="14379"/>
                    </a:cubicBezTo>
                    <a:cubicBezTo>
                      <a:pt x="10315" y="14385"/>
                      <a:pt x="10296" y="14395"/>
                      <a:pt x="10278" y="14395"/>
                    </a:cubicBezTo>
                    <a:cubicBezTo>
                      <a:pt x="10264" y="14395"/>
                      <a:pt x="10250" y="14388"/>
                      <a:pt x="10240" y="14367"/>
                    </a:cubicBezTo>
                    <a:lnTo>
                      <a:pt x="10359" y="14319"/>
                    </a:lnTo>
                    <a:close/>
                    <a:moveTo>
                      <a:pt x="5108" y="14379"/>
                    </a:moveTo>
                    <a:lnTo>
                      <a:pt x="5108" y="14379"/>
                    </a:lnTo>
                    <a:cubicBezTo>
                      <a:pt x="5156" y="14391"/>
                      <a:pt x="5191" y="14391"/>
                      <a:pt x="5168" y="14450"/>
                    </a:cubicBezTo>
                    <a:lnTo>
                      <a:pt x="5132" y="14438"/>
                    </a:lnTo>
                    <a:lnTo>
                      <a:pt x="5108" y="14379"/>
                    </a:lnTo>
                    <a:close/>
                    <a:moveTo>
                      <a:pt x="6096" y="14498"/>
                    </a:moveTo>
                    <a:lnTo>
                      <a:pt x="6096" y="14498"/>
                    </a:lnTo>
                    <a:cubicBezTo>
                      <a:pt x="6095" y="14503"/>
                      <a:pt x="6093" y="14508"/>
                      <a:pt x="6092" y="14513"/>
                    </a:cubicBezTo>
                    <a:lnTo>
                      <a:pt x="6092" y="14513"/>
                    </a:lnTo>
                    <a:cubicBezTo>
                      <a:pt x="6094" y="14509"/>
                      <a:pt x="6095" y="14503"/>
                      <a:pt x="6096" y="14498"/>
                    </a:cubicBezTo>
                    <a:close/>
                    <a:moveTo>
                      <a:pt x="2659" y="12634"/>
                    </a:moveTo>
                    <a:cubicBezTo>
                      <a:pt x="2590" y="12634"/>
                      <a:pt x="2562" y="12847"/>
                      <a:pt x="2584" y="12890"/>
                    </a:cubicBezTo>
                    <a:cubicBezTo>
                      <a:pt x="2608" y="12938"/>
                      <a:pt x="2691" y="12962"/>
                      <a:pt x="2632" y="13021"/>
                    </a:cubicBezTo>
                    <a:cubicBezTo>
                      <a:pt x="2655" y="13057"/>
                      <a:pt x="2739" y="13081"/>
                      <a:pt x="2691" y="13140"/>
                    </a:cubicBezTo>
                    <a:cubicBezTo>
                      <a:pt x="2712" y="13119"/>
                      <a:pt x="2752" y="13015"/>
                      <a:pt x="2793" y="13015"/>
                    </a:cubicBezTo>
                    <a:cubicBezTo>
                      <a:pt x="2799" y="13015"/>
                      <a:pt x="2805" y="13017"/>
                      <a:pt x="2810" y="13021"/>
                    </a:cubicBezTo>
                    <a:cubicBezTo>
                      <a:pt x="2846" y="13057"/>
                      <a:pt x="2810" y="13200"/>
                      <a:pt x="2870" y="13200"/>
                    </a:cubicBezTo>
                    <a:cubicBezTo>
                      <a:pt x="2882" y="13200"/>
                      <a:pt x="2894" y="13152"/>
                      <a:pt x="2905" y="13140"/>
                    </a:cubicBezTo>
                    <a:cubicBezTo>
                      <a:pt x="2913" y="13129"/>
                      <a:pt x="2923" y="13125"/>
                      <a:pt x="2934" y="13125"/>
                    </a:cubicBezTo>
                    <a:cubicBezTo>
                      <a:pt x="2957" y="13125"/>
                      <a:pt x="2984" y="13144"/>
                      <a:pt x="3001" y="13152"/>
                    </a:cubicBezTo>
                    <a:cubicBezTo>
                      <a:pt x="3025" y="13164"/>
                      <a:pt x="3072" y="13248"/>
                      <a:pt x="3013" y="13283"/>
                    </a:cubicBezTo>
                    <a:cubicBezTo>
                      <a:pt x="2999" y="13290"/>
                      <a:pt x="2985" y="13293"/>
                      <a:pt x="2970" y="13293"/>
                    </a:cubicBezTo>
                    <a:cubicBezTo>
                      <a:pt x="2935" y="13293"/>
                      <a:pt x="2899" y="13277"/>
                      <a:pt x="2870" y="13277"/>
                    </a:cubicBezTo>
                    <a:cubicBezTo>
                      <a:pt x="2850" y="13277"/>
                      <a:pt x="2834" y="13284"/>
                      <a:pt x="2822" y="13307"/>
                    </a:cubicBezTo>
                    <a:cubicBezTo>
                      <a:pt x="2805" y="13359"/>
                      <a:pt x="2832" y="13393"/>
                      <a:pt x="2871" y="13393"/>
                    </a:cubicBezTo>
                    <a:cubicBezTo>
                      <a:pt x="2885" y="13393"/>
                      <a:pt x="2901" y="13388"/>
                      <a:pt x="2917" y="13379"/>
                    </a:cubicBezTo>
                    <a:cubicBezTo>
                      <a:pt x="2927" y="13372"/>
                      <a:pt x="2939" y="13369"/>
                      <a:pt x="2951" y="13369"/>
                    </a:cubicBezTo>
                    <a:cubicBezTo>
                      <a:pt x="3024" y="13369"/>
                      <a:pt x="3129" y="13468"/>
                      <a:pt x="3105" y="13540"/>
                    </a:cubicBezTo>
                    <a:lnTo>
                      <a:pt x="3105" y="13540"/>
                    </a:lnTo>
                    <a:cubicBezTo>
                      <a:pt x="3120" y="13512"/>
                      <a:pt x="3145" y="13472"/>
                      <a:pt x="3171" y="13472"/>
                    </a:cubicBezTo>
                    <a:cubicBezTo>
                      <a:pt x="3174" y="13472"/>
                      <a:pt x="3177" y="13473"/>
                      <a:pt x="3179" y="13474"/>
                    </a:cubicBezTo>
                    <a:cubicBezTo>
                      <a:pt x="3196" y="13482"/>
                      <a:pt x="3228" y="13501"/>
                      <a:pt x="3259" y="13501"/>
                    </a:cubicBezTo>
                    <a:cubicBezTo>
                      <a:pt x="3273" y="13501"/>
                      <a:pt x="3287" y="13497"/>
                      <a:pt x="3298" y="13486"/>
                    </a:cubicBezTo>
                    <a:lnTo>
                      <a:pt x="3298" y="13486"/>
                    </a:lnTo>
                    <a:cubicBezTo>
                      <a:pt x="3215" y="13581"/>
                      <a:pt x="3477" y="13760"/>
                      <a:pt x="3536" y="13783"/>
                    </a:cubicBezTo>
                    <a:cubicBezTo>
                      <a:pt x="3596" y="13813"/>
                      <a:pt x="3659" y="13828"/>
                      <a:pt x="3720" y="13828"/>
                    </a:cubicBezTo>
                    <a:cubicBezTo>
                      <a:pt x="3760" y="13828"/>
                      <a:pt x="3799" y="13822"/>
                      <a:pt x="3836" y="13809"/>
                    </a:cubicBezTo>
                    <a:lnTo>
                      <a:pt x="3836" y="13809"/>
                    </a:lnTo>
                    <a:cubicBezTo>
                      <a:pt x="3798" y="13830"/>
                      <a:pt x="3756" y="13863"/>
                      <a:pt x="3763" y="13890"/>
                    </a:cubicBezTo>
                    <a:lnTo>
                      <a:pt x="3822" y="13902"/>
                    </a:lnTo>
                    <a:cubicBezTo>
                      <a:pt x="3834" y="13914"/>
                      <a:pt x="3822" y="13902"/>
                      <a:pt x="3822" y="13938"/>
                    </a:cubicBezTo>
                    <a:cubicBezTo>
                      <a:pt x="3822" y="13971"/>
                      <a:pt x="3828" y="14016"/>
                      <a:pt x="3848" y="14016"/>
                    </a:cubicBezTo>
                    <a:cubicBezTo>
                      <a:pt x="3856" y="14016"/>
                      <a:pt x="3867" y="14007"/>
                      <a:pt x="3882" y="13986"/>
                    </a:cubicBezTo>
                    <a:cubicBezTo>
                      <a:pt x="3899" y="13951"/>
                      <a:pt x="3910" y="13929"/>
                      <a:pt x="3934" y="13929"/>
                    </a:cubicBezTo>
                    <a:cubicBezTo>
                      <a:pt x="3942" y="13929"/>
                      <a:pt x="3952" y="13932"/>
                      <a:pt x="3965" y="13938"/>
                    </a:cubicBezTo>
                    <a:cubicBezTo>
                      <a:pt x="3989" y="13950"/>
                      <a:pt x="4013" y="13962"/>
                      <a:pt x="4037" y="13986"/>
                    </a:cubicBezTo>
                    <a:cubicBezTo>
                      <a:pt x="4048" y="14010"/>
                      <a:pt x="4037" y="14033"/>
                      <a:pt x="4037" y="14045"/>
                    </a:cubicBezTo>
                    <a:lnTo>
                      <a:pt x="4168" y="14105"/>
                    </a:lnTo>
                    <a:cubicBezTo>
                      <a:pt x="4175" y="14108"/>
                      <a:pt x="4182" y="14110"/>
                      <a:pt x="4189" y="14110"/>
                    </a:cubicBezTo>
                    <a:cubicBezTo>
                      <a:pt x="4248" y="14110"/>
                      <a:pt x="4285" y="13984"/>
                      <a:pt x="4275" y="13974"/>
                    </a:cubicBezTo>
                    <a:lnTo>
                      <a:pt x="4275" y="13974"/>
                    </a:lnTo>
                    <a:cubicBezTo>
                      <a:pt x="4310" y="13986"/>
                      <a:pt x="4322" y="14164"/>
                      <a:pt x="4346" y="14212"/>
                    </a:cubicBezTo>
                    <a:cubicBezTo>
                      <a:pt x="4358" y="14236"/>
                      <a:pt x="4373" y="14251"/>
                      <a:pt x="4383" y="14251"/>
                    </a:cubicBezTo>
                    <a:cubicBezTo>
                      <a:pt x="4394" y="14251"/>
                      <a:pt x="4400" y="14236"/>
                      <a:pt x="4394" y="14200"/>
                    </a:cubicBezTo>
                    <a:cubicBezTo>
                      <a:pt x="4385" y="14164"/>
                      <a:pt x="4389" y="14093"/>
                      <a:pt x="4413" y="14093"/>
                    </a:cubicBezTo>
                    <a:cubicBezTo>
                      <a:pt x="4421" y="14093"/>
                      <a:pt x="4430" y="14100"/>
                      <a:pt x="4441" y="14117"/>
                    </a:cubicBezTo>
                    <a:cubicBezTo>
                      <a:pt x="4465" y="14152"/>
                      <a:pt x="4489" y="14200"/>
                      <a:pt x="4501" y="14248"/>
                    </a:cubicBezTo>
                    <a:cubicBezTo>
                      <a:pt x="4501" y="14248"/>
                      <a:pt x="4508" y="14277"/>
                      <a:pt x="4517" y="14295"/>
                    </a:cubicBezTo>
                    <a:lnTo>
                      <a:pt x="4517" y="14295"/>
                    </a:lnTo>
                    <a:cubicBezTo>
                      <a:pt x="4514" y="14265"/>
                      <a:pt x="4541" y="14186"/>
                      <a:pt x="4560" y="14176"/>
                    </a:cubicBezTo>
                    <a:cubicBezTo>
                      <a:pt x="4561" y="14175"/>
                      <a:pt x="4562" y="14174"/>
                      <a:pt x="4563" y="14174"/>
                    </a:cubicBezTo>
                    <a:cubicBezTo>
                      <a:pt x="4577" y="14174"/>
                      <a:pt x="4608" y="14321"/>
                      <a:pt x="4608" y="14343"/>
                    </a:cubicBezTo>
                    <a:cubicBezTo>
                      <a:pt x="4619" y="14390"/>
                      <a:pt x="4626" y="14408"/>
                      <a:pt x="4631" y="14408"/>
                    </a:cubicBezTo>
                    <a:cubicBezTo>
                      <a:pt x="4647" y="14408"/>
                      <a:pt x="4635" y="14209"/>
                      <a:pt x="4644" y="14200"/>
                    </a:cubicBezTo>
                    <a:lnTo>
                      <a:pt x="4644" y="14200"/>
                    </a:lnTo>
                    <a:cubicBezTo>
                      <a:pt x="4654" y="14200"/>
                      <a:pt x="4695" y="14328"/>
                      <a:pt x="4730" y="14328"/>
                    </a:cubicBezTo>
                    <a:cubicBezTo>
                      <a:pt x="4737" y="14328"/>
                      <a:pt x="4744" y="14322"/>
                      <a:pt x="4751" y="14307"/>
                    </a:cubicBezTo>
                    <a:lnTo>
                      <a:pt x="4751" y="14307"/>
                    </a:lnTo>
                    <a:cubicBezTo>
                      <a:pt x="4715" y="14391"/>
                      <a:pt x="5001" y="14462"/>
                      <a:pt x="5049" y="14486"/>
                    </a:cubicBezTo>
                    <a:cubicBezTo>
                      <a:pt x="5108" y="14486"/>
                      <a:pt x="5168" y="14498"/>
                      <a:pt x="5227" y="14498"/>
                    </a:cubicBezTo>
                    <a:cubicBezTo>
                      <a:pt x="5272" y="14498"/>
                      <a:pt x="5275" y="14582"/>
                      <a:pt x="5305" y="14582"/>
                    </a:cubicBezTo>
                    <a:cubicBezTo>
                      <a:pt x="5306" y="14582"/>
                      <a:pt x="5308" y="14582"/>
                      <a:pt x="5311" y="14581"/>
                    </a:cubicBezTo>
                    <a:cubicBezTo>
                      <a:pt x="5352" y="14560"/>
                      <a:pt x="5393" y="14522"/>
                      <a:pt x="5419" y="14512"/>
                    </a:cubicBezTo>
                    <a:lnTo>
                      <a:pt x="5419" y="14512"/>
                    </a:lnTo>
                    <a:cubicBezTo>
                      <a:pt x="5420" y="14514"/>
                      <a:pt x="5422" y="14516"/>
                      <a:pt x="5423" y="14518"/>
                    </a:cubicBezTo>
                    <a:lnTo>
                      <a:pt x="5423" y="14518"/>
                    </a:lnTo>
                    <a:cubicBezTo>
                      <a:pt x="5427" y="14513"/>
                      <a:pt x="5430" y="14510"/>
                      <a:pt x="5430" y="14510"/>
                    </a:cubicBezTo>
                    <a:cubicBezTo>
                      <a:pt x="5426" y="14510"/>
                      <a:pt x="5423" y="14510"/>
                      <a:pt x="5419" y="14512"/>
                    </a:cubicBezTo>
                    <a:lnTo>
                      <a:pt x="5419" y="14512"/>
                    </a:lnTo>
                    <a:cubicBezTo>
                      <a:pt x="5419" y="14511"/>
                      <a:pt x="5418" y="14510"/>
                      <a:pt x="5418" y="14510"/>
                    </a:cubicBezTo>
                    <a:cubicBezTo>
                      <a:pt x="5394" y="14478"/>
                      <a:pt x="5391" y="14457"/>
                      <a:pt x="5374" y="14457"/>
                    </a:cubicBezTo>
                    <a:cubicBezTo>
                      <a:pt x="5366" y="14457"/>
                      <a:pt x="5354" y="14462"/>
                      <a:pt x="5334" y="14474"/>
                    </a:cubicBezTo>
                    <a:cubicBezTo>
                      <a:pt x="5334" y="14474"/>
                      <a:pt x="5285" y="14523"/>
                      <a:pt x="5276" y="14523"/>
                    </a:cubicBezTo>
                    <a:cubicBezTo>
                      <a:pt x="5275" y="14523"/>
                      <a:pt x="5275" y="14523"/>
                      <a:pt x="5275" y="14521"/>
                    </a:cubicBezTo>
                    <a:cubicBezTo>
                      <a:pt x="5263" y="14474"/>
                      <a:pt x="5370" y="14391"/>
                      <a:pt x="5358" y="14355"/>
                    </a:cubicBezTo>
                    <a:cubicBezTo>
                      <a:pt x="5358" y="14353"/>
                      <a:pt x="5357" y="14352"/>
                      <a:pt x="5355" y="14352"/>
                    </a:cubicBezTo>
                    <a:cubicBezTo>
                      <a:pt x="5342" y="14352"/>
                      <a:pt x="5299" y="14379"/>
                      <a:pt x="5299" y="14379"/>
                    </a:cubicBezTo>
                    <a:cubicBezTo>
                      <a:pt x="5284" y="14389"/>
                      <a:pt x="5273" y="14392"/>
                      <a:pt x="5263" y="14392"/>
                    </a:cubicBezTo>
                    <a:cubicBezTo>
                      <a:pt x="5251" y="14392"/>
                      <a:pt x="5241" y="14386"/>
                      <a:pt x="5227" y="14379"/>
                    </a:cubicBezTo>
                    <a:lnTo>
                      <a:pt x="5227" y="14379"/>
                    </a:lnTo>
                    <a:cubicBezTo>
                      <a:pt x="5230" y="14380"/>
                      <a:pt x="5233" y="14381"/>
                      <a:pt x="5236" y="14381"/>
                    </a:cubicBezTo>
                    <a:cubicBezTo>
                      <a:pt x="5251" y="14381"/>
                      <a:pt x="5253" y="14350"/>
                      <a:pt x="5263" y="14319"/>
                    </a:cubicBezTo>
                    <a:lnTo>
                      <a:pt x="5263" y="14319"/>
                    </a:lnTo>
                    <a:cubicBezTo>
                      <a:pt x="5255" y="14335"/>
                      <a:pt x="5246" y="14340"/>
                      <a:pt x="5236" y="14340"/>
                    </a:cubicBezTo>
                    <a:cubicBezTo>
                      <a:pt x="5217" y="14340"/>
                      <a:pt x="5195" y="14319"/>
                      <a:pt x="5180" y="14319"/>
                    </a:cubicBezTo>
                    <a:cubicBezTo>
                      <a:pt x="5180" y="14331"/>
                      <a:pt x="5168" y="14343"/>
                      <a:pt x="5156" y="14355"/>
                    </a:cubicBezTo>
                    <a:cubicBezTo>
                      <a:pt x="5108" y="14355"/>
                      <a:pt x="5049" y="14331"/>
                      <a:pt x="5060" y="14283"/>
                    </a:cubicBezTo>
                    <a:cubicBezTo>
                      <a:pt x="5076" y="14237"/>
                      <a:pt x="5041" y="14200"/>
                      <a:pt x="5008" y="14200"/>
                    </a:cubicBezTo>
                    <a:cubicBezTo>
                      <a:pt x="4991" y="14200"/>
                      <a:pt x="4974" y="14211"/>
                      <a:pt x="4965" y="14236"/>
                    </a:cubicBezTo>
                    <a:cubicBezTo>
                      <a:pt x="4941" y="14236"/>
                      <a:pt x="4902" y="14204"/>
                      <a:pt x="4871" y="14204"/>
                    </a:cubicBezTo>
                    <a:cubicBezTo>
                      <a:pt x="4855" y="14204"/>
                      <a:pt x="4842" y="14212"/>
                      <a:pt x="4834" y="14236"/>
                    </a:cubicBezTo>
                    <a:cubicBezTo>
                      <a:pt x="4778" y="14170"/>
                      <a:pt x="4706" y="14007"/>
                      <a:pt x="4614" y="14007"/>
                    </a:cubicBezTo>
                    <a:cubicBezTo>
                      <a:pt x="4590" y="14007"/>
                      <a:pt x="4564" y="14018"/>
                      <a:pt x="4537" y="14045"/>
                    </a:cubicBezTo>
                    <a:cubicBezTo>
                      <a:pt x="4582" y="13959"/>
                      <a:pt x="4583" y="13930"/>
                      <a:pt x="4563" y="13930"/>
                    </a:cubicBezTo>
                    <a:cubicBezTo>
                      <a:pt x="4524" y="13930"/>
                      <a:pt x="4411" y="14029"/>
                      <a:pt x="4371" y="14029"/>
                    </a:cubicBezTo>
                    <a:cubicBezTo>
                      <a:pt x="4365" y="14029"/>
                      <a:pt x="4360" y="14027"/>
                      <a:pt x="4358" y="14021"/>
                    </a:cubicBezTo>
                    <a:cubicBezTo>
                      <a:pt x="4348" y="13961"/>
                      <a:pt x="4372" y="13883"/>
                      <a:pt x="4321" y="13883"/>
                    </a:cubicBezTo>
                    <a:cubicBezTo>
                      <a:pt x="4312" y="13883"/>
                      <a:pt x="4301" y="13885"/>
                      <a:pt x="4287" y="13890"/>
                    </a:cubicBezTo>
                    <a:cubicBezTo>
                      <a:pt x="4239" y="13902"/>
                      <a:pt x="4191" y="13926"/>
                      <a:pt x="4144" y="13950"/>
                    </a:cubicBezTo>
                    <a:cubicBezTo>
                      <a:pt x="4144" y="13879"/>
                      <a:pt x="4215" y="13843"/>
                      <a:pt x="4120" y="13807"/>
                    </a:cubicBezTo>
                    <a:cubicBezTo>
                      <a:pt x="4113" y="13804"/>
                      <a:pt x="4107" y="13803"/>
                      <a:pt x="4102" y="13803"/>
                    </a:cubicBezTo>
                    <a:cubicBezTo>
                      <a:pt x="4067" y="13803"/>
                      <a:pt x="4058" y="13851"/>
                      <a:pt x="4032" y="13851"/>
                    </a:cubicBezTo>
                    <a:cubicBezTo>
                      <a:pt x="4027" y="13851"/>
                      <a:pt x="4020" y="13849"/>
                      <a:pt x="4013" y="13843"/>
                    </a:cubicBezTo>
                    <a:cubicBezTo>
                      <a:pt x="4037" y="13807"/>
                      <a:pt x="4096" y="13724"/>
                      <a:pt x="4084" y="13676"/>
                    </a:cubicBezTo>
                    <a:cubicBezTo>
                      <a:pt x="4077" y="13649"/>
                      <a:pt x="4052" y="13634"/>
                      <a:pt x="4027" y="13634"/>
                    </a:cubicBezTo>
                    <a:cubicBezTo>
                      <a:pt x="4007" y="13634"/>
                      <a:pt x="3987" y="13643"/>
                      <a:pt x="3977" y="13664"/>
                    </a:cubicBezTo>
                    <a:cubicBezTo>
                      <a:pt x="3972" y="13672"/>
                      <a:pt x="3962" y="13676"/>
                      <a:pt x="3950" y="13676"/>
                    </a:cubicBezTo>
                    <a:cubicBezTo>
                      <a:pt x="3910" y="13676"/>
                      <a:pt x="3843" y="13638"/>
                      <a:pt x="3834" y="13629"/>
                    </a:cubicBezTo>
                    <a:cubicBezTo>
                      <a:pt x="3810" y="13617"/>
                      <a:pt x="3703" y="13557"/>
                      <a:pt x="3715" y="13498"/>
                    </a:cubicBezTo>
                    <a:cubicBezTo>
                      <a:pt x="3727" y="13450"/>
                      <a:pt x="3727" y="13367"/>
                      <a:pt x="3632" y="13367"/>
                    </a:cubicBezTo>
                    <a:cubicBezTo>
                      <a:pt x="3603" y="13367"/>
                      <a:pt x="3575" y="13397"/>
                      <a:pt x="3540" y="13397"/>
                    </a:cubicBezTo>
                    <a:cubicBezTo>
                      <a:pt x="3531" y="13397"/>
                      <a:pt x="3522" y="13395"/>
                      <a:pt x="3513" y="13390"/>
                    </a:cubicBezTo>
                    <a:cubicBezTo>
                      <a:pt x="3477" y="13367"/>
                      <a:pt x="3453" y="13331"/>
                      <a:pt x="3429" y="13295"/>
                    </a:cubicBezTo>
                    <a:cubicBezTo>
                      <a:pt x="3429" y="13285"/>
                      <a:pt x="3345" y="13170"/>
                      <a:pt x="3317" y="13170"/>
                    </a:cubicBezTo>
                    <a:cubicBezTo>
                      <a:pt x="3314" y="13170"/>
                      <a:pt x="3312" y="13172"/>
                      <a:pt x="3310" y="13176"/>
                    </a:cubicBezTo>
                    <a:cubicBezTo>
                      <a:pt x="3301" y="13208"/>
                      <a:pt x="3288" y="13220"/>
                      <a:pt x="3273" y="13220"/>
                    </a:cubicBezTo>
                    <a:cubicBezTo>
                      <a:pt x="3234" y="13220"/>
                      <a:pt x="3185" y="13131"/>
                      <a:pt x="3167" y="13105"/>
                    </a:cubicBezTo>
                    <a:cubicBezTo>
                      <a:pt x="3132" y="13069"/>
                      <a:pt x="3096" y="13045"/>
                      <a:pt x="3060" y="13021"/>
                    </a:cubicBezTo>
                    <a:cubicBezTo>
                      <a:pt x="3050" y="13018"/>
                      <a:pt x="3042" y="13016"/>
                      <a:pt x="3037" y="13016"/>
                    </a:cubicBezTo>
                    <a:cubicBezTo>
                      <a:pt x="3023" y="13016"/>
                      <a:pt x="3021" y="13025"/>
                      <a:pt x="3013" y="13033"/>
                    </a:cubicBezTo>
                    <a:cubicBezTo>
                      <a:pt x="3013" y="13037"/>
                      <a:pt x="3012" y="13038"/>
                      <a:pt x="3010" y="13038"/>
                    </a:cubicBezTo>
                    <a:cubicBezTo>
                      <a:pt x="3000" y="13038"/>
                      <a:pt x="2965" y="12986"/>
                      <a:pt x="2965" y="12986"/>
                    </a:cubicBezTo>
                    <a:cubicBezTo>
                      <a:pt x="2941" y="12962"/>
                      <a:pt x="2917" y="12938"/>
                      <a:pt x="2894" y="12938"/>
                    </a:cubicBezTo>
                    <a:cubicBezTo>
                      <a:pt x="2870" y="12926"/>
                      <a:pt x="2751" y="12902"/>
                      <a:pt x="2798" y="12855"/>
                    </a:cubicBezTo>
                    <a:cubicBezTo>
                      <a:pt x="2846" y="12795"/>
                      <a:pt x="2798" y="12736"/>
                      <a:pt x="2739" y="12712"/>
                    </a:cubicBezTo>
                    <a:cubicBezTo>
                      <a:pt x="2736" y="12711"/>
                      <a:pt x="2732" y="12711"/>
                      <a:pt x="2730" y="12711"/>
                    </a:cubicBezTo>
                    <a:cubicBezTo>
                      <a:pt x="2699" y="12711"/>
                      <a:pt x="2684" y="12750"/>
                      <a:pt x="2659" y="12750"/>
                    </a:cubicBezTo>
                    <a:cubicBezTo>
                      <a:pt x="2651" y="12750"/>
                      <a:pt x="2642" y="12746"/>
                      <a:pt x="2632" y="12736"/>
                    </a:cubicBezTo>
                    <a:cubicBezTo>
                      <a:pt x="2667" y="12700"/>
                      <a:pt x="2715" y="12676"/>
                      <a:pt x="2679" y="12640"/>
                    </a:cubicBezTo>
                    <a:cubicBezTo>
                      <a:pt x="2672" y="12636"/>
                      <a:pt x="2665" y="12634"/>
                      <a:pt x="2659" y="12634"/>
                    </a:cubicBezTo>
                    <a:close/>
                    <a:moveTo>
                      <a:pt x="7096" y="14664"/>
                    </a:moveTo>
                    <a:cubicBezTo>
                      <a:pt x="7093" y="14664"/>
                      <a:pt x="7090" y="14666"/>
                      <a:pt x="7088" y="14668"/>
                    </a:cubicBezTo>
                    <a:lnTo>
                      <a:pt x="7088" y="14668"/>
                    </a:lnTo>
                    <a:cubicBezTo>
                      <a:pt x="7098" y="14666"/>
                      <a:pt x="7102" y="14664"/>
                      <a:pt x="7096" y="14664"/>
                    </a:cubicBezTo>
                    <a:close/>
                    <a:moveTo>
                      <a:pt x="5474" y="14708"/>
                    </a:moveTo>
                    <a:cubicBezTo>
                      <a:pt x="5434" y="14708"/>
                      <a:pt x="5425" y="14727"/>
                      <a:pt x="5453" y="14783"/>
                    </a:cubicBezTo>
                    <a:lnTo>
                      <a:pt x="5453" y="14795"/>
                    </a:lnTo>
                    <a:cubicBezTo>
                      <a:pt x="5477" y="14772"/>
                      <a:pt x="5513" y="14760"/>
                      <a:pt x="5513" y="14712"/>
                    </a:cubicBezTo>
                    <a:cubicBezTo>
                      <a:pt x="5498" y="14709"/>
                      <a:pt x="5484" y="14708"/>
                      <a:pt x="5474" y="14708"/>
                    </a:cubicBezTo>
                    <a:close/>
                    <a:moveTo>
                      <a:pt x="5709" y="14720"/>
                    </a:moveTo>
                    <a:cubicBezTo>
                      <a:pt x="5666" y="14720"/>
                      <a:pt x="5661" y="14797"/>
                      <a:pt x="5703" y="14807"/>
                    </a:cubicBezTo>
                    <a:lnTo>
                      <a:pt x="5703" y="14819"/>
                    </a:lnTo>
                    <a:cubicBezTo>
                      <a:pt x="5706" y="14820"/>
                      <a:pt x="5709" y="14820"/>
                      <a:pt x="5712" y="14820"/>
                    </a:cubicBezTo>
                    <a:cubicBezTo>
                      <a:pt x="5755" y="14820"/>
                      <a:pt x="5783" y="14735"/>
                      <a:pt x="5727" y="14724"/>
                    </a:cubicBezTo>
                    <a:cubicBezTo>
                      <a:pt x="5721" y="14721"/>
                      <a:pt x="5715" y="14720"/>
                      <a:pt x="5709" y="14720"/>
                    </a:cubicBezTo>
                    <a:close/>
                    <a:moveTo>
                      <a:pt x="7393" y="0"/>
                    </a:moveTo>
                    <a:cubicBezTo>
                      <a:pt x="7364" y="0"/>
                      <a:pt x="7340" y="4"/>
                      <a:pt x="7335" y="20"/>
                    </a:cubicBezTo>
                    <a:cubicBezTo>
                      <a:pt x="7317" y="72"/>
                      <a:pt x="7312" y="125"/>
                      <a:pt x="7273" y="125"/>
                    </a:cubicBezTo>
                    <a:cubicBezTo>
                      <a:pt x="7259" y="125"/>
                      <a:pt x="7240" y="119"/>
                      <a:pt x="7216" y="103"/>
                    </a:cubicBezTo>
                    <a:cubicBezTo>
                      <a:pt x="7164" y="88"/>
                      <a:pt x="7108" y="78"/>
                      <a:pt x="7053" y="78"/>
                    </a:cubicBezTo>
                    <a:cubicBezTo>
                      <a:pt x="7019" y="78"/>
                      <a:pt x="6985" y="82"/>
                      <a:pt x="6954" y="91"/>
                    </a:cubicBezTo>
                    <a:cubicBezTo>
                      <a:pt x="6898" y="102"/>
                      <a:pt x="6863" y="187"/>
                      <a:pt x="6829" y="187"/>
                    </a:cubicBezTo>
                    <a:cubicBezTo>
                      <a:pt x="6827" y="187"/>
                      <a:pt x="6825" y="187"/>
                      <a:pt x="6823" y="186"/>
                    </a:cubicBezTo>
                    <a:cubicBezTo>
                      <a:pt x="6751" y="174"/>
                      <a:pt x="6727" y="44"/>
                      <a:pt x="6644" y="32"/>
                    </a:cubicBezTo>
                    <a:cubicBezTo>
                      <a:pt x="6596" y="32"/>
                      <a:pt x="6644" y="115"/>
                      <a:pt x="6644" y="139"/>
                    </a:cubicBezTo>
                    <a:cubicBezTo>
                      <a:pt x="6613" y="139"/>
                      <a:pt x="6583" y="60"/>
                      <a:pt x="6552" y="60"/>
                    </a:cubicBezTo>
                    <a:cubicBezTo>
                      <a:pt x="6547" y="60"/>
                      <a:pt x="6542" y="62"/>
                      <a:pt x="6537" y="67"/>
                    </a:cubicBezTo>
                    <a:cubicBezTo>
                      <a:pt x="6526" y="78"/>
                      <a:pt x="6534" y="271"/>
                      <a:pt x="6488" y="271"/>
                    </a:cubicBezTo>
                    <a:cubicBezTo>
                      <a:pt x="6482" y="271"/>
                      <a:pt x="6474" y="267"/>
                      <a:pt x="6465" y="258"/>
                    </a:cubicBezTo>
                    <a:cubicBezTo>
                      <a:pt x="6430" y="222"/>
                      <a:pt x="6454" y="163"/>
                      <a:pt x="6394" y="139"/>
                    </a:cubicBezTo>
                    <a:cubicBezTo>
                      <a:pt x="6379" y="134"/>
                      <a:pt x="6364" y="131"/>
                      <a:pt x="6350" y="131"/>
                    </a:cubicBezTo>
                    <a:cubicBezTo>
                      <a:pt x="6331" y="131"/>
                      <a:pt x="6313" y="137"/>
                      <a:pt x="6299" y="151"/>
                    </a:cubicBezTo>
                    <a:cubicBezTo>
                      <a:pt x="6239" y="186"/>
                      <a:pt x="6334" y="282"/>
                      <a:pt x="6227" y="294"/>
                    </a:cubicBezTo>
                    <a:cubicBezTo>
                      <a:pt x="6215" y="246"/>
                      <a:pt x="6192" y="198"/>
                      <a:pt x="6156" y="163"/>
                    </a:cubicBezTo>
                    <a:cubicBezTo>
                      <a:pt x="6135" y="152"/>
                      <a:pt x="6106" y="141"/>
                      <a:pt x="6082" y="141"/>
                    </a:cubicBezTo>
                    <a:cubicBezTo>
                      <a:pt x="6053" y="141"/>
                      <a:pt x="6030" y="158"/>
                      <a:pt x="6037" y="210"/>
                    </a:cubicBezTo>
                    <a:cubicBezTo>
                      <a:pt x="6026" y="156"/>
                      <a:pt x="6008" y="134"/>
                      <a:pt x="5987" y="134"/>
                    </a:cubicBezTo>
                    <a:cubicBezTo>
                      <a:pt x="5964" y="134"/>
                      <a:pt x="5937" y="165"/>
                      <a:pt x="5918" y="210"/>
                    </a:cubicBezTo>
                    <a:cubicBezTo>
                      <a:pt x="5912" y="188"/>
                      <a:pt x="5895" y="179"/>
                      <a:pt x="5871" y="179"/>
                    </a:cubicBezTo>
                    <a:cubicBezTo>
                      <a:pt x="5794" y="179"/>
                      <a:pt x="5647" y="273"/>
                      <a:pt x="5620" y="282"/>
                    </a:cubicBezTo>
                    <a:cubicBezTo>
                      <a:pt x="5634" y="277"/>
                      <a:pt x="5647" y="275"/>
                      <a:pt x="5658" y="275"/>
                    </a:cubicBezTo>
                    <a:cubicBezTo>
                      <a:pt x="5736" y="275"/>
                      <a:pt x="5735" y="366"/>
                      <a:pt x="5636" y="366"/>
                    </a:cubicBezTo>
                    <a:cubicBezTo>
                      <a:pt x="5631" y="366"/>
                      <a:pt x="5626" y="366"/>
                      <a:pt x="5620" y="365"/>
                    </a:cubicBezTo>
                    <a:cubicBezTo>
                      <a:pt x="5537" y="365"/>
                      <a:pt x="5441" y="365"/>
                      <a:pt x="5358" y="389"/>
                    </a:cubicBezTo>
                    <a:cubicBezTo>
                      <a:pt x="5380" y="453"/>
                      <a:pt x="5465" y="466"/>
                      <a:pt x="5546" y="466"/>
                    </a:cubicBezTo>
                    <a:cubicBezTo>
                      <a:pt x="5600" y="466"/>
                      <a:pt x="5651" y="460"/>
                      <a:pt x="5680" y="460"/>
                    </a:cubicBezTo>
                    <a:cubicBezTo>
                      <a:pt x="5608" y="472"/>
                      <a:pt x="5549" y="496"/>
                      <a:pt x="5489" y="508"/>
                    </a:cubicBezTo>
                    <a:cubicBezTo>
                      <a:pt x="5474" y="511"/>
                      <a:pt x="5459" y="512"/>
                      <a:pt x="5445" y="512"/>
                    </a:cubicBezTo>
                    <a:cubicBezTo>
                      <a:pt x="5401" y="512"/>
                      <a:pt x="5361" y="499"/>
                      <a:pt x="5334" y="472"/>
                    </a:cubicBezTo>
                    <a:cubicBezTo>
                      <a:pt x="5299" y="425"/>
                      <a:pt x="5334" y="377"/>
                      <a:pt x="5275" y="365"/>
                    </a:cubicBezTo>
                    <a:cubicBezTo>
                      <a:pt x="5265" y="363"/>
                      <a:pt x="5256" y="362"/>
                      <a:pt x="5248" y="362"/>
                    </a:cubicBezTo>
                    <a:cubicBezTo>
                      <a:pt x="5155" y="362"/>
                      <a:pt x="5149" y="476"/>
                      <a:pt x="5072" y="520"/>
                    </a:cubicBezTo>
                    <a:cubicBezTo>
                      <a:pt x="5046" y="527"/>
                      <a:pt x="5018" y="531"/>
                      <a:pt x="4991" y="531"/>
                    </a:cubicBezTo>
                    <a:cubicBezTo>
                      <a:pt x="4931" y="531"/>
                      <a:pt x="4871" y="513"/>
                      <a:pt x="4822" y="472"/>
                    </a:cubicBezTo>
                    <a:lnTo>
                      <a:pt x="4822" y="472"/>
                    </a:lnTo>
                    <a:cubicBezTo>
                      <a:pt x="4834" y="544"/>
                      <a:pt x="4822" y="615"/>
                      <a:pt x="4787" y="675"/>
                    </a:cubicBezTo>
                    <a:cubicBezTo>
                      <a:pt x="4776" y="688"/>
                      <a:pt x="4768" y="693"/>
                      <a:pt x="4760" y="693"/>
                    </a:cubicBezTo>
                    <a:cubicBezTo>
                      <a:pt x="4733" y="693"/>
                      <a:pt x="4722" y="627"/>
                      <a:pt x="4703" y="627"/>
                    </a:cubicBezTo>
                    <a:cubicBezTo>
                      <a:pt x="4668" y="651"/>
                      <a:pt x="4703" y="710"/>
                      <a:pt x="4703" y="746"/>
                    </a:cubicBezTo>
                    <a:cubicBezTo>
                      <a:pt x="4691" y="710"/>
                      <a:pt x="4679" y="603"/>
                      <a:pt x="4656" y="591"/>
                    </a:cubicBezTo>
                    <a:cubicBezTo>
                      <a:pt x="4652" y="590"/>
                      <a:pt x="4647" y="589"/>
                      <a:pt x="4643" y="589"/>
                    </a:cubicBezTo>
                    <a:cubicBezTo>
                      <a:pt x="4602" y="589"/>
                      <a:pt x="4533" y="630"/>
                      <a:pt x="4501" y="651"/>
                    </a:cubicBezTo>
                    <a:cubicBezTo>
                      <a:pt x="4477" y="675"/>
                      <a:pt x="4394" y="722"/>
                      <a:pt x="4394" y="782"/>
                    </a:cubicBezTo>
                    <a:cubicBezTo>
                      <a:pt x="4382" y="841"/>
                      <a:pt x="4394" y="841"/>
                      <a:pt x="4346" y="853"/>
                    </a:cubicBezTo>
                    <a:cubicBezTo>
                      <a:pt x="4340" y="856"/>
                      <a:pt x="4333" y="858"/>
                      <a:pt x="4327" y="858"/>
                    </a:cubicBezTo>
                    <a:cubicBezTo>
                      <a:pt x="4310" y="858"/>
                      <a:pt x="4292" y="847"/>
                      <a:pt x="4275" y="829"/>
                    </a:cubicBezTo>
                    <a:cubicBezTo>
                      <a:pt x="4265" y="819"/>
                      <a:pt x="4259" y="816"/>
                      <a:pt x="4253" y="816"/>
                    </a:cubicBezTo>
                    <a:cubicBezTo>
                      <a:pt x="4244" y="816"/>
                      <a:pt x="4236" y="822"/>
                      <a:pt x="4215" y="829"/>
                    </a:cubicBezTo>
                    <a:cubicBezTo>
                      <a:pt x="4179" y="853"/>
                      <a:pt x="4156" y="913"/>
                      <a:pt x="4120" y="948"/>
                    </a:cubicBezTo>
                    <a:cubicBezTo>
                      <a:pt x="4072" y="984"/>
                      <a:pt x="4037" y="1008"/>
                      <a:pt x="3989" y="1020"/>
                    </a:cubicBezTo>
                    <a:cubicBezTo>
                      <a:pt x="3981" y="1022"/>
                      <a:pt x="3973" y="1023"/>
                      <a:pt x="3964" y="1023"/>
                    </a:cubicBezTo>
                    <a:cubicBezTo>
                      <a:pt x="3939" y="1023"/>
                      <a:pt x="3910" y="1016"/>
                      <a:pt x="3889" y="1016"/>
                    </a:cubicBezTo>
                    <a:cubicBezTo>
                      <a:pt x="3882" y="1016"/>
                      <a:pt x="3875" y="1017"/>
                      <a:pt x="3870" y="1020"/>
                    </a:cubicBezTo>
                    <a:cubicBezTo>
                      <a:pt x="3858" y="1044"/>
                      <a:pt x="3894" y="1056"/>
                      <a:pt x="3882" y="1056"/>
                    </a:cubicBezTo>
                    <a:lnTo>
                      <a:pt x="3846" y="1079"/>
                    </a:lnTo>
                    <a:lnTo>
                      <a:pt x="3679" y="1187"/>
                    </a:lnTo>
                    <a:cubicBezTo>
                      <a:pt x="3621" y="1210"/>
                      <a:pt x="3484" y="1256"/>
                      <a:pt x="3532" y="1346"/>
                    </a:cubicBezTo>
                    <a:lnTo>
                      <a:pt x="3532" y="1346"/>
                    </a:lnTo>
                    <a:cubicBezTo>
                      <a:pt x="3520" y="1327"/>
                      <a:pt x="3498" y="1320"/>
                      <a:pt x="3474" y="1320"/>
                    </a:cubicBezTo>
                    <a:cubicBezTo>
                      <a:pt x="3422" y="1320"/>
                      <a:pt x="3358" y="1354"/>
                      <a:pt x="3334" y="1377"/>
                    </a:cubicBezTo>
                    <a:cubicBezTo>
                      <a:pt x="3298" y="1413"/>
                      <a:pt x="3298" y="1484"/>
                      <a:pt x="3239" y="1520"/>
                    </a:cubicBezTo>
                    <a:cubicBezTo>
                      <a:pt x="3237" y="1521"/>
                      <a:pt x="3235" y="1521"/>
                      <a:pt x="3233" y="1521"/>
                    </a:cubicBezTo>
                    <a:cubicBezTo>
                      <a:pt x="3211" y="1521"/>
                      <a:pt x="3188" y="1460"/>
                      <a:pt x="3155" y="1460"/>
                    </a:cubicBezTo>
                    <a:cubicBezTo>
                      <a:pt x="3120" y="1472"/>
                      <a:pt x="3096" y="1484"/>
                      <a:pt x="3072" y="1520"/>
                    </a:cubicBezTo>
                    <a:cubicBezTo>
                      <a:pt x="3036" y="1544"/>
                      <a:pt x="3013" y="1579"/>
                      <a:pt x="3001" y="1615"/>
                    </a:cubicBezTo>
                    <a:cubicBezTo>
                      <a:pt x="3001" y="1633"/>
                      <a:pt x="3014" y="1657"/>
                      <a:pt x="3030" y="1677"/>
                    </a:cubicBezTo>
                    <a:lnTo>
                      <a:pt x="3030" y="1677"/>
                    </a:lnTo>
                    <a:cubicBezTo>
                      <a:pt x="3018" y="1667"/>
                      <a:pt x="3008" y="1662"/>
                      <a:pt x="2998" y="1662"/>
                    </a:cubicBezTo>
                    <a:cubicBezTo>
                      <a:pt x="2963" y="1662"/>
                      <a:pt x="2943" y="1729"/>
                      <a:pt x="2917" y="1746"/>
                    </a:cubicBezTo>
                    <a:cubicBezTo>
                      <a:pt x="2914" y="1748"/>
                      <a:pt x="2911" y="1748"/>
                      <a:pt x="2908" y="1748"/>
                    </a:cubicBezTo>
                    <a:cubicBezTo>
                      <a:pt x="2869" y="1748"/>
                      <a:pt x="2818" y="1646"/>
                      <a:pt x="2777" y="1646"/>
                    </a:cubicBezTo>
                    <a:cubicBezTo>
                      <a:pt x="2767" y="1646"/>
                      <a:pt x="2759" y="1651"/>
                      <a:pt x="2751" y="1663"/>
                    </a:cubicBezTo>
                    <a:cubicBezTo>
                      <a:pt x="2703" y="1734"/>
                      <a:pt x="2822" y="1841"/>
                      <a:pt x="2846" y="1925"/>
                    </a:cubicBezTo>
                    <a:cubicBezTo>
                      <a:pt x="2853" y="1946"/>
                      <a:pt x="2843" y="1953"/>
                      <a:pt x="2827" y="1953"/>
                    </a:cubicBezTo>
                    <a:cubicBezTo>
                      <a:pt x="2787" y="1953"/>
                      <a:pt x="2708" y="1912"/>
                      <a:pt x="2703" y="1902"/>
                    </a:cubicBezTo>
                    <a:lnTo>
                      <a:pt x="2703" y="1902"/>
                    </a:lnTo>
                    <a:cubicBezTo>
                      <a:pt x="2715" y="1949"/>
                      <a:pt x="2739" y="1949"/>
                      <a:pt x="2703" y="1984"/>
                    </a:cubicBezTo>
                    <a:cubicBezTo>
                      <a:pt x="2691" y="1996"/>
                      <a:pt x="2655" y="2020"/>
                      <a:pt x="2655" y="2032"/>
                    </a:cubicBezTo>
                    <a:cubicBezTo>
                      <a:pt x="2655" y="2056"/>
                      <a:pt x="2691" y="2068"/>
                      <a:pt x="2691" y="2091"/>
                    </a:cubicBezTo>
                    <a:cubicBezTo>
                      <a:pt x="2691" y="2115"/>
                      <a:pt x="2667" y="2139"/>
                      <a:pt x="2655" y="2163"/>
                    </a:cubicBezTo>
                    <a:cubicBezTo>
                      <a:pt x="2633" y="2133"/>
                      <a:pt x="2611" y="2113"/>
                      <a:pt x="2592" y="2113"/>
                    </a:cubicBezTo>
                    <a:cubicBezTo>
                      <a:pt x="2580" y="2113"/>
                      <a:pt x="2569" y="2121"/>
                      <a:pt x="2560" y="2139"/>
                    </a:cubicBezTo>
                    <a:cubicBezTo>
                      <a:pt x="2537" y="2177"/>
                      <a:pt x="2529" y="2205"/>
                      <a:pt x="2508" y="2205"/>
                    </a:cubicBezTo>
                    <a:cubicBezTo>
                      <a:pt x="2495" y="2205"/>
                      <a:pt x="2479" y="2196"/>
                      <a:pt x="2453" y="2175"/>
                    </a:cubicBezTo>
                    <a:cubicBezTo>
                      <a:pt x="2450" y="2171"/>
                      <a:pt x="2445" y="2170"/>
                      <a:pt x="2440" y="2170"/>
                    </a:cubicBezTo>
                    <a:cubicBezTo>
                      <a:pt x="2408" y="2170"/>
                      <a:pt x="2348" y="2226"/>
                      <a:pt x="2358" y="2246"/>
                    </a:cubicBezTo>
                    <a:cubicBezTo>
                      <a:pt x="2370" y="2270"/>
                      <a:pt x="2405" y="2270"/>
                      <a:pt x="2382" y="2306"/>
                    </a:cubicBezTo>
                    <a:cubicBezTo>
                      <a:pt x="2346" y="2353"/>
                      <a:pt x="2310" y="2389"/>
                      <a:pt x="2263" y="2425"/>
                    </a:cubicBezTo>
                    <a:cubicBezTo>
                      <a:pt x="2245" y="2434"/>
                      <a:pt x="2229" y="2436"/>
                      <a:pt x="2213" y="2436"/>
                    </a:cubicBezTo>
                    <a:cubicBezTo>
                      <a:pt x="2196" y="2436"/>
                      <a:pt x="2180" y="2433"/>
                      <a:pt x="2162" y="2433"/>
                    </a:cubicBezTo>
                    <a:cubicBezTo>
                      <a:pt x="2153" y="2433"/>
                      <a:pt x="2142" y="2434"/>
                      <a:pt x="2132" y="2437"/>
                    </a:cubicBezTo>
                    <a:cubicBezTo>
                      <a:pt x="2072" y="2460"/>
                      <a:pt x="2036" y="2508"/>
                      <a:pt x="2036" y="2556"/>
                    </a:cubicBezTo>
                    <a:cubicBezTo>
                      <a:pt x="2046" y="2616"/>
                      <a:pt x="1931" y="2642"/>
                      <a:pt x="1893" y="2642"/>
                    </a:cubicBezTo>
                    <a:cubicBezTo>
                      <a:pt x="1886" y="2642"/>
                      <a:pt x="1882" y="2641"/>
                      <a:pt x="1882" y="2639"/>
                    </a:cubicBezTo>
                    <a:lnTo>
                      <a:pt x="1882" y="2639"/>
                    </a:lnTo>
                    <a:cubicBezTo>
                      <a:pt x="1894" y="2722"/>
                      <a:pt x="2048" y="2687"/>
                      <a:pt x="2072" y="2711"/>
                    </a:cubicBezTo>
                    <a:cubicBezTo>
                      <a:pt x="2092" y="2740"/>
                      <a:pt x="2055" y="2761"/>
                      <a:pt x="2028" y="2761"/>
                    </a:cubicBezTo>
                    <a:cubicBezTo>
                      <a:pt x="2022" y="2761"/>
                      <a:pt x="2017" y="2760"/>
                      <a:pt x="2012" y="2758"/>
                    </a:cubicBezTo>
                    <a:cubicBezTo>
                      <a:pt x="2009" y="2754"/>
                      <a:pt x="2004" y="2753"/>
                      <a:pt x="2000" y="2753"/>
                    </a:cubicBezTo>
                    <a:cubicBezTo>
                      <a:pt x="1974" y="2753"/>
                      <a:pt x="1939" y="2800"/>
                      <a:pt x="1929" y="2830"/>
                    </a:cubicBezTo>
                    <a:cubicBezTo>
                      <a:pt x="1925" y="2857"/>
                      <a:pt x="1917" y="2867"/>
                      <a:pt x="1906" y="2867"/>
                    </a:cubicBezTo>
                    <a:cubicBezTo>
                      <a:pt x="1883" y="2867"/>
                      <a:pt x="1846" y="2830"/>
                      <a:pt x="1798" y="2830"/>
                    </a:cubicBezTo>
                    <a:cubicBezTo>
                      <a:pt x="1751" y="2830"/>
                      <a:pt x="1798" y="2877"/>
                      <a:pt x="1798" y="2889"/>
                    </a:cubicBezTo>
                    <a:cubicBezTo>
                      <a:pt x="1834" y="2925"/>
                      <a:pt x="1798" y="2961"/>
                      <a:pt x="1786" y="2984"/>
                    </a:cubicBezTo>
                    <a:cubicBezTo>
                      <a:pt x="1739" y="3056"/>
                      <a:pt x="1703" y="3044"/>
                      <a:pt x="1727" y="3139"/>
                    </a:cubicBezTo>
                    <a:cubicBezTo>
                      <a:pt x="1727" y="3139"/>
                      <a:pt x="1727" y="3211"/>
                      <a:pt x="1703" y="3211"/>
                    </a:cubicBezTo>
                    <a:cubicBezTo>
                      <a:pt x="1693" y="3211"/>
                      <a:pt x="1658" y="3102"/>
                      <a:pt x="1605" y="3102"/>
                    </a:cubicBezTo>
                    <a:cubicBezTo>
                      <a:pt x="1594" y="3102"/>
                      <a:pt x="1583" y="3106"/>
                      <a:pt x="1572" y="3115"/>
                    </a:cubicBezTo>
                    <a:cubicBezTo>
                      <a:pt x="1512" y="3175"/>
                      <a:pt x="1453" y="3234"/>
                      <a:pt x="1417" y="3306"/>
                    </a:cubicBezTo>
                    <a:cubicBezTo>
                      <a:pt x="1417" y="3306"/>
                      <a:pt x="1438" y="3271"/>
                      <a:pt x="1464" y="3271"/>
                    </a:cubicBezTo>
                    <a:cubicBezTo>
                      <a:pt x="1472" y="3271"/>
                      <a:pt x="1480" y="3274"/>
                      <a:pt x="1489" y="3282"/>
                    </a:cubicBezTo>
                    <a:cubicBezTo>
                      <a:pt x="1512" y="3306"/>
                      <a:pt x="1405" y="3377"/>
                      <a:pt x="1441" y="3401"/>
                    </a:cubicBezTo>
                    <a:cubicBezTo>
                      <a:pt x="1432" y="3392"/>
                      <a:pt x="1498" y="3369"/>
                      <a:pt x="1526" y="3369"/>
                    </a:cubicBezTo>
                    <a:cubicBezTo>
                      <a:pt x="1534" y="3369"/>
                      <a:pt x="1539" y="3372"/>
                      <a:pt x="1536" y="3377"/>
                    </a:cubicBezTo>
                    <a:cubicBezTo>
                      <a:pt x="1527" y="3415"/>
                      <a:pt x="1547" y="3505"/>
                      <a:pt x="1503" y="3505"/>
                    </a:cubicBezTo>
                    <a:cubicBezTo>
                      <a:pt x="1491" y="3505"/>
                      <a:pt x="1475" y="3499"/>
                      <a:pt x="1453" y="3484"/>
                    </a:cubicBezTo>
                    <a:cubicBezTo>
                      <a:pt x="1443" y="3465"/>
                      <a:pt x="1426" y="3430"/>
                      <a:pt x="1401" y="3430"/>
                    </a:cubicBezTo>
                    <a:cubicBezTo>
                      <a:pt x="1395" y="3430"/>
                      <a:pt x="1388" y="3432"/>
                      <a:pt x="1381" y="3437"/>
                    </a:cubicBezTo>
                    <a:cubicBezTo>
                      <a:pt x="1322" y="3496"/>
                      <a:pt x="1286" y="3556"/>
                      <a:pt x="1262" y="3627"/>
                    </a:cubicBezTo>
                    <a:cubicBezTo>
                      <a:pt x="1250" y="3687"/>
                      <a:pt x="1346" y="3687"/>
                      <a:pt x="1370" y="3711"/>
                    </a:cubicBezTo>
                    <a:cubicBezTo>
                      <a:pt x="1322" y="3770"/>
                      <a:pt x="1262" y="3806"/>
                      <a:pt x="1203" y="3818"/>
                    </a:cubicBezTo>
                    <a:cubicBezTo>
                      <a:pt x="1175" y="3818"/>
                      <a:pt x="1180" y="3782"/>
                      <a:pt x="1190" y="3750"/>
                    </a:cubicBezTo>
                    <a:lnTo>
                      <a:pt x="1190" y="3750"/>
                    </a:lnTo>
                    <a:cubicBezTo>
                      <a:pt x="1168" y="3795"/>
                      <a:pt x="1138" y="3845"/>
                      <a:pt x="1096" y="3854"/>
                    </a:cubicBezTo>
                    <a:cubicBezTo>
                      <a:pt x="1089" y="3855"/>
                      <a:pt x="1083" y="3855"/>
                      <a:pt x="1077" y="3855"/>
                    </a:cubicBezTo>
                    <a:cubicBezTo>
                      <a:pt x="1016" y="3855"/>
                      <a:pt x="973" y="3804"/>
                      <a:pt x="941" y="3782"/>
                    </a:cubicBezTo>
                    <a:lnTo>
                      <a:pt x="941" y="3782"/>
                    </a:lnTo>
                    <a:cubicBezTo>
                      <a:pt x="989" y="3842"/>
                      <a:pt x="1036" y="3913"/>
                      <a:pt x="1072" y="3984"/>
                    </a:cubicBezTo>
                    <a:cubicBezTo>
                      <a:pt x="1084" y="4020"/>
                      <a:pt x="1048" y="4056"/>
                      <a:pt x="1048" y="4092"/>
                    </a:cubicBezTo>
                    <a:cubicBezTo>
                      <a:pt x="1048" y="4139"/>
                      <a:pt x="1108" y="4175"/>
                      <a:pt x="1048" y="4175"/>
                    </a:cubicBezTo>
                    <a:cubicBezTo>
                      <a:pt x="1045" y="4176"/>
                      <a:pt x="1042" y="4176"/>
                      <a:pt x="1039" y="4176"/>
                    </a:cubicBezTo>
                    <a:cubicBezTo>
                      <a:pt x="985" y="4176"/>
                      <a:pt x="950" y="4080"/>
                      <a:pt x="893" y="4080"/>
                    </a:cubicBezTo>
                    <a:cubicBezTo>
                      <a:pt x="889" y="4079"/>
                      <a:pt x="884" y="4079"/>
                      <a:pt x="880" y="4079"/>
                    </a:cubicBezTo>
                    <a:cubicBezTo>
                      <a:pt x="825" y="4079"/>
                      <a:pt x="846" y="4153"/>
                      <a:pt x="858" y="4175"/>
                    </a:cubicBezTo>
                    <a:cubicBezTo>
                      <a:pt x="869" y="4211"/>
                      <a:pt x="893" y="4223"/>
                      <a:pt x="881" y="4270"/>
                    </a:cubicBezTo>
                    <a:cubicBezTo>
                      <a:pt x="869" y="4306"/>
                      <a:pt x="858" y="4342"/>
                      <a:pt x="834" y="4377"/>
                    </a:cubicBezTo>
                    <a:cubicBezTo>
                      <a:pt x="831" y="4385"/>
                      <a:pt x="828" y="4393"/>
                      <a:pt x="824" y="4401"/>
                    </a:cubicBezTo>
                    <a:lnTo>
                      <a:pt x="824" y="4401"/>
                    </a:lnTo>
                    <a:cubicBezTo>
                      <a:pt x="843" y="4396"/>
                      <a:pt x="863" y="4391"/>
                      <a:pt x="880" y="4391"/>
                    </a:cubicBezTo>
                    <a:cubicBezTo>
                      <a:pt x="904" y="4391"/>
                      <a:pt x="919" y="4402"/>
                      <a:pt x="905" y="4437"/>
                    </a:cubicBezTo>
                    <a:lnTo>
                      <a:pt x="905" y="4449"/>
                    </a:lnTo>
                    <a:cubicBezTo>
                      <a:pt x="898" y="4463"/>
                      <a:pt x="886" y="4469"/>
                      <a:pt x="873" y="4469"/>
                    </a:cubicBezTo>
                    <a:cubicBezTo>
                      <a:pt x="845" y="4469"/>
                      <a:pt x="813" y="4442"/>
                      <a:pt x="818" y="4412"/>
                    </a:cubicBezTo>
                    <a:lnTo>
                      <a:pt x="818" y="4412"/>
                    </a:lnTo>
                    <a:cubicBezTo>
                      <a:pt x="774" y="4499"/>
                      <a:pt x="694" y="4594"/>
                      <a:pt x="715" y="4699"/>
                    </a:cubicBezTo>
                    <a:cubicBezTo>
                      <a:pt x="715" y="4723"/>
                      <a:pt x="762" y="4746"/>
                      <a:pt x="739" y="4758"/>
                    </a:cubicBezTo>
                    <a:cubicBezTo>
                      <a:pt x="703" y="4782"/>
                      <a:pt x="643" y="4770"/>
                      <a:pt x="608" y="4806"/>
                    </a:cubicBezTo>
                    <a:cubicBezTo>
                      <a:pt x="524" y="4866"/>
                      <a:pt x="488" y="4973"/>
                      <a:pt x="500" y="5068"/>
                    </a:cubicBezTo>
                    <a:cubicBezTo>
                      <a:pt x="500" y="5092"/>
                      <a:pt x="548" y="5139"/>
                      <a:pt x="536" y="5151"/>
                    </a:cubicBezTo>
                    <a:cubicBezTo>
                      <a:pt x="536" y="5153"/>
                      <a:pt x="535" y="5153"/>
                      <a:pt x="532" y="5153"/>
                    </a:cubicBezTo>
                    <a:cubicBezTo>
                      <a:pt x="520" y="5153"/>
                      <a:pt x="484" y="5142"/>
                      <a:pt x="456" y="5142"/>
                    </a:cubicBezTo>
                    <a:cubicBezTo>
                      <a:pt x="437" y="5142"/>
                      <a:pt x="421" y="5147"/>
                      <a:pt x="417" y="5163"/>
                    </a:cubicBezTo>
                    <a:cubicBezTo>
                      <a:pt x="417" y="5163"/>
                      <a:pt x="488" y="5211"/>
                      <a:pt x="477" y="5247"/>
                    </a:cubicBezTo>
                    <a:cubicBezTo>
                      <a:pt x="465" y="5282"/>
                      <a:pt x="453" y="5306"/>
                      <a:pt x="488" y="5318"/>
                    </a:cubicBezTo>
                    <a:cubicBezTo>
                      <a:pt x="572" y="5366"/>
                      <a:pt x="560" y="5378"/>
                      <a:pt x="608" y="5449"/>
                    </a:cubicBezTo>
                    <a:cubicBezTo>
                      <a:pt x="592" y="5449"/>
                      <a:pt x="518" y="5454"/>
                      <a:pt x="473" y="5454"/>
                    </a:cubicBezTo>
                    <a:cubicBezTo>
                      <a:pt x="451" y="5454"/>
                      <a:pt x="437" y="5453"/>
                      <a:pt x="441" y="5449"/>
                    </a:cubicBezTo>
                    <a:cubicBezTo>
                      <a:pt x="453" y="5437"/>
                      <a:pt x="488" y="5401"/>
                      <a:pt x="465" y="5366"/>
                    </a:cubicBezTo>
                    <a:cubicBezTo>
                      <a:pt x="451" y="5352"/>
                      <a:pt x="442" y="5347"/>
                      <a:pt x="436" y="5347"/>
                    </a:cubicBezTo>
                    <a:cubicBezTo>
                      <a:pt x="427" y="5347"/>
                      <a:pt x="424" y="5358"/>
                      <a:pt x="417" y="5366"/>
                    </a:cubicBezTo>
                    <a:cubicBezTo>
                      <a:pt x="405" y="5378"/>
                      <a:pt x="441" y="5520"/>
                      <a:pt x="358" y="5532"/>
                    </a:cubicBezTo>
                    <a:cubicBezTo>
                      <a:pt x="346" y="5534"/>
                      <a:pt x="337" y="5541"/>
                      <a:pt x="331" y="5552"/>
                    </a:cubicBezTo>
                    <a:lnTo>
                      <a:pt x="331" y="5552"/>
                    </a:lnTo>
                    <a:cubicBezTo>
                      <a:pt x="351" y="5544"/>
                      <a:pt x="378" y="5538"/>
                      <a:pt x="403" y="5538"/>
                    </a:cubicBezTo>
                    <a:cubicBezTo>
                      <a:pt x="440" y="5538"/>
                      <a:pt x="471" y="5551"/>
                      <a:pt x="465" y="5592"/>
                    </a:cubicBezTo>
                    <a:lnTo>
                      <a:pt x="465" y="5604"/>
                    </a:lnTo>
                    <a:lnTo>
                      <a:pt x="328" y="5558"/>
                    </a:lnTo>
                    <a:lnTo>
                      <a:pt x="328" y="5558"/>
                    </a:lnTo>
                    <a:cubicBezTo>
                      <a:pt x="298" y="5619"/>
                      <a:pt x="320" y="5770"/>
                      <a:pt x="310" y="5818"/>
                    </a:cubicBezTo>
                    <a:cubicBezTo>
                      <a:pt x="325" y="5823"/>
                      <a:pt x="337" y="5825"/>
                      <a:pt x="348" y="5825"/>
                    </a:cubicBezTo>
                    <a:cubicBezTo>
                      <a:pt x="378" y="5825"/>
                      <a:pt x="395" y="5811"/>
                      <a:pt x="420" y="5811"/>
                    </a:cubicBezTo>
                    <a:cubicBezTo>
                      <a:pt x="430" y="5811"/>
                      <a:pt x="440" y="5813"/>
                      <a:pt x="453" y="5818"/>
                    </a:cubicBezTo>
                    <a:cubicBezTo>
                      <a:pt x="441" y="5866"/>
                      <a:pt x="346" y="5878"/>
                      <a:pt x="358" y="5901"/>
                    </a:cubicBezTo>
                    <a:cubicBezTo>
                      <a:pt x="358" y="5925"/>
                      <a:pt x="429" y="5985"/>
                      <a:pt x="453" y="6020"/>
                    </a:cubicBezTo>
                    <a:cubicBezTo>
                      <a:pt x="381" y="6020"/>
                      <a:pt x="60" y="6187"/>
                      <a:pt x="215" y="6223"/>
                    </a:cubicBezTo>
                    <a:cubicBezTo>
                      <a:pt x="238" y="6187"/>
                      <a:pt x="215" y="6175"/>
                      <a:pt x="203" y="6163"/>
                    </a:cubicBezTo>
                    <a:cubicBezTo>
                      <a:pt x="203" y="6162"/>
                      <a:pt x="204" y="6161"/>
                      <a:pt x="206" y="6161"/>
                    </a:cubicBezTo>
                    <a:cubicBezTo>
                      <a:pt x="223" y="6161"/>
                      <a:pt x="299" y="6200"/>
                      <a:pt x="310" y="6211"/>
                    </a:cubicBezTo>
                    <a:cubicBezTo>
                      <a:pt x="334" y="6235"/>
                      <a:pt x="334" y="6259"/>
                      <a:pt x="322" y="6294"/>
                    </a:cubicBezTo>
                    <a:cubicBezTo>
                      <a:pt x="315" y="6310"/>
                      <a:pt x="303" y="6315"/>
                      <a:pt x="287" y="6315"/>
                    </a:cubicBezTo>
                    <a:cubicBezTo>
                      <a:pt x="265" y="6315"/>
                      <a:pt x="236" y="6306"/>
                      <a:pt x="211" y="6306"/>
                    </a:cubicBezTo>
                    <a:cubicBezTo>
                      <a:pt x="188" y="6306"/>
                      <a:pt x="167" y="6313"/>
                      <a:pt x="155" y="6342"/>
                    </a:cubicBezTo>
                    <a:cubicBezTo>
                      <a:pt x="131" y="6378"/>
                      <a:pt x="131" y="6425"/>
                      <a:pt x="131" y="6461"/>
                    </a:cubicBezTo>
                    <a:cubicBezTo>
                      <a:pt x="143" y="6509"/>
                      <a:pt x="215" y="6497"/>
                      <a:pt x="215" y="6556"/>
                    </a:cubicBezTo>
                    <a:cubicBezTo>
                      <a:pt x="205" y="6602"/>
                      <a:pt x="210" y="6620"/>
                      <a:pt x="185" y="6620"/>
                    </a:cubicBezTo>
                    <a:cubicBezTo>
                      <a:pt x="178" y="6620"/>
                      <a:pt x="168" y="6618"/>
                      <a:pt x="155" y="6616"/>
                    </a:cubicBezTo>
                    <a:cubicBezTo>
                      <a:pt x="143" y="6616"/>
                      <a:pt x="107" y="6580"/>
                      <a:pt x="84" y="6580"/>
                    </a:cubicBezTo>
                    <a:cubicBezTo>
                      <a:pt x="72" y="6592"/>
                      <a:pt x="238" y="6794"/>
                      <a:pt x="179" y="6818"/>
                    </a:cubicBezTo>
                    <a:cubicBezTo>
                      <a:pt x="119" y="6842"/>
                      <a:pt x="60" y="6818"/>
                      <a:pt x="48" y="6890"/>
                    </a:cubicBezTo>
                    <a:cubicBezTo>
                      <a:pt x="48" y="6925"/>
                      <a:pt x="48" y="6961"/>
                      <a:pt x="60" y="6997"/>
                    </a:cubicBezTo>
                    <a:cubicBezTo>
                      <a:pt x="60" y="6987"/>
                      <a:pt x="159" y="6894"/>
                      <a:pt x="187" y="6894"/>
                    </a:cubicBezTo>
                    <a:cubicBezTo>
                      <a:pt x="193" y="6894"/>
                      <a:pt x="196" y="6899"/>
                      <a:pt x="191" y="6913"/>
                    </a:cubicBezTo>
                    <a:cubicBezTo>
                      <a:pt x="167" y="6973"/>
                      <a:pt x="155" y="7021"/>
                      <a:pt x="155" y="7080"/>
                    </a:cubicBezTo>
                    <a:lnTo>
                      <a:pt x="155" y="7163"/>
                    </a:lnTo>
                    <a:cubicBezTo>
                      <a:pt x="143" y="7187"/>
                      <a:pt x="143" y="7187"/>
                      <a:pt x="167" y="7199"/>
                    </a:cubicBezTo>
                    <a:cubicBezTo>
                      <a:pt x="169" y="7203"/>
                      <a:pt x="167" y="7205"/>
                      <a:pt x="163" y="7205"/>
                    </a:cubicBezTo>
                    <a:cubicBezTo>
                      <a:pt x="144" y="7205"/>
                      <a:pt x="76" y="7174"/>
                      <a:pt x="54" y="7174"/>
                    </a:cubicBezTo>
                    <a:cubicBezTo>
                      <a:pt x="51" y="7174"/>
                      <a:pt x="49" y="7174"/>
                      <a:pt x="48" y="7175"/>
                    </a:cubicBezTo>
                    <a:cubicBezTo>
                      <a:pt x="0" y="7175"/>
                      <a:pt x="48" y="7235"/>
                      <a:pt x="72" y="7247"/>
                    </a:cubicBezTo>
                    <a:cubicBezTo>
                      <a:pt x="84" y="7259"/>
                      <a:pt x="143" y="7294"/>
                      <a:pt x="119" y="7330"/>
                    </a:cubicBezTo>
                    <a:cubicBezTo>
                      <a:pt x="111" y="7343"/>
                      <a:pt x="99" y="7346"/>
                      <a:pt x="87" y="7346"/>
                    </a:cubicBezTo>
                    <a:cubicBezTo>
                      <a:pt x="69" y="7346"/>
                      <a:pt x="48" y="7339"/>
                      <a:pt x="30" y="7339"/>
                    </a:cubicBezTo>
                    <a:cubicBezTo>
                      <a:pt x="24" y="7339"/>
                      <a:pt x="18" y="7340"/>
                      <a:pt x="12" y="7342"/>
                    </a:cubicBezTo>
                    <a:cubicBezTo>
                      <a:pt x="14" y="7341"/>
                      <a:pt x="17" y="7341"/>
                      <a:pt x="19" y="7341"/>
                    </a:cubicBezTo>
                    <a:cubicBezTo>
                      <a:pt x="66" y="7341"/>
                      <a:pt x="132" y="7450"/>
                      <a:pt x="143" y="7473"/>
                    </a:cubicBezTo>
                    <a:cubicBezTo>
                      <a:pt x="143" y="7509"/>
                      <a:pt x="143" y="7544"/>
                      <a:pt x="143" y="7580"/>
                    </a:cubicBezTo>
                    <a:cubicBezTo>
                      <a:pt x="131" y="7604"/>
                      <a:pt x="96" y="7592"/>
                      <a:pt x="84" y="7616"/>
                    </a:cubicBezTo>
                    <a:cubicBezTo>
                      <a:pt x="72" y="7652"/>
                      <a:pt x="60" y="7747"/>
                      <a:pt x="119" y="7759"/>
                    </a:cubicBezTo>
                    <a:cubicBezTo>
                      <a:pt x="167" y="7759"/>
                      <a:pt x="179" y="7759"/>
                      <a:pt x="179" y="7806"/>
                    </a:cubicBezTo>
                    <a:cubicBezTo>
                      <a:pt x="179" y="7806"/>
                      <a:pt x="191" y="7866"/>
                      <a:pt x="179" y="7866"/>
                    </a:cubicBezTo>
                    <a:cubicBezTo>
                      <a:pt x="179" y="7866"/>
                      <a:pt x="105" y="7806"/>
                      <a:pt x="63" y="7806"/>
                    </a:cubicBezTo>
                    <a:cubicBezTo>
                      <a:pt x="49" y="7806"/>
                      <a:pt x="39" y="7812"/>
                      <a:pt x="36" y="7830"/>
                    </a:cubicBezTo>
                    <a:cubicBezTo>
                      <a:pt x="12" y="7902"/>
                      <a:pt x="119" y="7914"/>
                      <a:pt x="84" y="7985"/>
                    </a:cubicBezTo>
                    <a:cubicBezTo>
                      <a:pt x="107" y="7961"/>
                      <a:pt x="143" y="7937"/>
                      <a:pt x="179" y="7937"/>
                    </a:cubicBezTo>
                    <a:cubicBezTo>
                      <a:pt x="227" y="7937"/>
                      <a:pt x="274" y="7985"/>
                      <a:pt x="227" y="8021"/>
                    </a:cubicBezTo>
                    <a:cubicBezTo>
                      <a:pt x="209" y="8039"/>
                      <a:pt x="158" y="8056"/>
                      <a:pt x="119" y="8056"/>
                    </a:cubicBezTo>
                    <a:cubicBezTo>
                      <a:pt x="93" y="8056"/>
                      <a:pt x="73" y="8048"/>
                      <a:pt x="71" y="8026"/>
                    </a:cubicBezTo>
                    <a:lnTo>
                      <a:pt x="71" y="8026"/>
                    </a:lnTo>
                    <a:cubicBezTo>
                      <a:pt x="70" y="8068"/>
                      <a:pt x="104" y="8107"/>
                      <a:pt x="131" y="8152"/>
                    </a:cubicBezTo>
                    <a:cubicBezTo>
                      <a:pt x="179" y="8211"/>
                      <a:pt x="143" y="8187"/>
                      <a:pt x="131" y="8211"/>
                    </a:cubicBezTo>
                    <a:cubicBezTo>
                      <a:pt x="119" y="8235"/>
                      <a:pt x="155" y="8259"/>
                      <a:pt x="155" y="8283"/>
                    </a:cubicBezTo>
                    <a:cubicBezTo>
                      <a:pt x="203" y="8295"/>
                      <a:pt x="286" y="8366"/>
                      <a:pt x="203" y="8402"/>
                    </a:cubicBezTo>
                    <a:cubicBezTo>
                      <a:pt x="179" y="8402"/>
                      <a:pt x="12" y="8461"/>
                      <a:pt x="107" y="8485"/>
                    </a:cubicBezTo>
                    <a:cubicBezTo>
                      <a:pt x="155" y="8497"/>
                      <a:pt x="191" y="8485"/>
                      <a:pt x="191" y="8545"/>
                    </a:cubicBezTo>
                    <a:cubicBezTo>
                      <a:pt x="191" y="8580"/>
                      <a:pt x="131" y="8568"/>
                      <a:pt x="119" y="8580"/>
                    </a:cubicBezTo>
                    <a:cubicBezTo>
                      <a:pt x="96" y="8592"/>
                      <a:pt x="107" y="8640"/>
                      <a:pt x="107" y="8664"/>
                    </a:cubicBezTo>
                    <a:lnTo>
                      <a:pt x="203" y="8640"/>
                    </a:lnTo>
                    <a:cubicBezTo>
                      <a:pt x="215" y="8616"/>
                      <a:pt x="227" y="8592"/>
                      <a:pt x="250" y="8580"/>
                    </a:cubicBezTo>
                    <a:cubicBezTo>
                      <a:pt x="256" y="8578"/>
                      <a:pt x="260" y="8577"/>
                      <a:pt x="264" y="8577"/>
                    </a:cubicBezTo>
                    <a:cubicBezTo>
                      <a:pt x="298" y="8577"/>
                      <a:pt x="298" y="8654"/>
                      <a:pt x="298" y="8676"/>
                    </a:cubicBezTo>
                    <a:cubicBezTo>
                      <a:pt x="310" y="8735"/>
                      <a:pt x="250" y="8711"/>
                      <a:pt x="227" y="8771"/>
                    </a:cubicBezTo>
                    <a:cubicBezTo>
                      <a:pt x="227" y="8783"/>
                      <a:pt x="191" y="8878"/>
                      <a:pt x="203" y="8890"/>
                    </a:cubicBezTo>
                    <a:cubicBezTo>
                      <a:pt x="211" y="8892"/>
                      <a:pt x="218" y="8893"/>
                      <a:pt x="225" y="8893"/>
                    </a:cubicBezTo>
                    <a:cubicBezTo>
                      <a:pt x="238" y="8893"/>
                      <a:pt x="249" y="8890"/>
                      <a:pt x="258" y="8890"/>
                    </a:cubicBezTo>
                    <a:cubicBezTo>
                      <a:pt x="271" y="8890"/>
                      <a:pt x="280" y="8896"/>
                      <a:pt x="286" y="8926"/>
                    </a:cubicBezTo>
                    <a:cubicBezTo>
                      <a:pt x="286" y="8961"/>
                      <a:pt x="286" y="8997"/>
                      <a:pt x="310" y="8997"/>
                    </a:cubicBezTo>
                    <a:cubicBezTo>
                      <a:pt x="381" y="9021"/>
                      <a:pt x="393" y="9199"/>
                      <a:pt x="405" y="9247"/>
                    </a:cubicBezTo>
                    <a:cubicBezTo>
                      <a:pt x="405" y="9295"/>
                      <a:pt x="393" y="9295"/>
                      <a:pt x="358" y="9318"/>
                    </a:cubicBezTo>
                    <a:cubicBezTo>
                      <a:pt x="310" y="9342"/>
                      <a:pt x="358" y="9414"/>
                      <a:pt x="358" y="9438"/>
                    </a:cubicBezTo>
                    <a:cubicBezTo>
                      <a:pt x="358" y="9473"/>
                      <a:pt x="346" y="9545"/>
                      <a:pt x="405" y="9557"/>
                    </a:cubicBezTo>
                    <a:cubicBezTo>
                      <a:pt x="441" y="9557"/>
                      <a:pt x="429" y="9580"/>
                      <a:pt x="441" y="9616"/>
                    </a:cubicBezTo>
                    <a:cubicBezTo>
                      <a:pt x="453" y="9652"/>
                      <a:pt x="477" y="9628"/>
                      <a:pt x="500" y="9664"/>
                    </a:cubicBezTo>
                    <a:cubicBezTo>
                      <a:pt x="512" y="9688"/>
                      <a:pt x="500" y="9747"/>
                      <a:pt x="524" y="9783"/>
                    </a:cubicBezTo>
                    <a:cubicBezTo>
                      <a:pt x="533" y="9818"/>
                      <a:pt x="659" y="9860"/>
                      <a:pt x="729" y="9860"/>
                    </a:cubicBezTo>
                    <a:cubicBezTo>
                      <a:pt x="754" y="9860"/>
                      <a:pt x="771" y="9855"/>
                      <a:pt x="774" y="9842"/>
                    </a:cubicBezTo>
                    <a:cubicBezTo>
                      <a:pt x="762" y="9830"/>
                      <a:pt x="750" y="9807"/>
                      <a:pt x="750" y="9795"/>
                    </a:cubicBezTo>
                    <a:cubicBezTo>
                      <a:pt x="739" y="9759"/>
                      <a:pt x="739" y="9723"/>
                      <a:pt x="762" y="9699"/>
                    </a:cubicBezTo>
                    <a:cubicBezTo>
                      <a:pt x="774" y="9628"/>
                      <a:pt x="774" y="9557"/>
                      <a:pt x="750" y="9485"/>
                    </a:cubicBezTo>
                    <a:cubicBezTo>
                      <a:pt x="744" y="9472"/>
                      <a:pt x="731" y="9468"/>
                      <a:pt x="716" y="9468"/>
                    </a:cubicBezTo>
                    <a:cubicBezTo>
                      <a:pt x="695" y="9468"/>
                      <a:pt x="670" y="9475"/>
                      <a:pt x="646" y="9475"/>
                    </a:cubicBezTo>
                    <a:cubicBezTo>
                      <a:pt x="626" y="9475"/>
                      <a:pt x="608" y="9469"/>
                      <a:pt x="596" y="9449"/>
                    </a:cubicBezTo>
                    <a:cubicBezTo>
                      <a:pt x="584" y="9414"/>
                      <a:pt x="584" y="9366"/>
                      <a:pt x="619" y="9330"/>
                    </a:cubicBezTo>
                    <a:cubicBezTo>
                      <a:pt x="655" y="9318"/>
                      <a:pt x="667" y="9318"/>
                      <a:pt x="655" y="9283"/>
                    </a:cubicBezTo>
                    <a:cubicBezTo>
                      <a:pt x="650" y="9256"/>
                      <a:pt x="647" y="9248"/>
                      <a:pt x="640" y="9248"/>
                    </a:cubicBezTo>
                    <a:cubicBezTo>
                      <a:pt x="631" y="9248"/>
                      <a:pt x="616" y="9259"/>
                      <a:pt x="584" y="9259"/>
                    </a:cubicBezTo>
                    <a:cubicBezTo>
                      <a:pt x="560" y="9259"/>
                      <a:pt x="524" y="9211"/>
                      <a:pt x="548" y="9199"/>
                    </a:cubicBezTo>
                    <a:cubicBezTo>
                      <a:pt x="584" y="9140"/>
                      <a:pt x="679" y="9199"/>
                      <a:pt x="667" y="9104"/>
                    </a:cubicBezTo>
                    <a:cubicBezTo>
                      <a:pt x="667" y="9082"/>
                      <a:pt x="608" y="9031"/>
                      <a:pt x="561" y="9031"/>
                    </a:cubicBezTo>
                    <a:cubicBezTo>
                      <a:pt x="557" y="9031"/>
                      <a:pt x="552" y="9032"/>
                      <a:pt x="548" y="9033"/>
                    </a:cubicBezTo>
                    <a:cubicBezTo>
                      <a:pt x="536" y="9021"/>
                      <a:pt x="536" y="8985"/>
                      <a:pt x="524" y="8973"/>
                    </a:cubicBezTo>
                    <a:cubicBezTo>
                      <a:pt x="524" y="8949"/>
                      <a:pt x="417" y="8795"/>
                      <a:pt x="429" y="8783"/>
                    </a:cubicBezTo>
                    <a:cubicBezTo>
                      <a:pt x="435" y="8777"/>
                      <a:pt x="442" y="8775"/>
                      <a:pt x="450" y="8775"/>
                    </a:cubicBezTo>
                    <a:cubicBezTo>
                      <a:pt x="493" y="8775"/>
                      <a:pt x="566" y="8842"/>
                      <a:pt x="596" y="8842"/>
                    </a:cubicBezTo>
                    <a:cubicBezTo>
                      <a:pt x="560" y="8842"/>
                      <a:pt x="500" y="8652"/>
                      <a:pt x="465" y="8628"/>
                    </a:cubicBezTo>
                    <a:cubicBezTo>
                      <a:pt x="441" y="8604"/>
                      <a:pt x="429" y="8568"/>
                      <a:pt x="465" y="8521"/>
                    </a:cubicBezTo>
                    <a:cubicBezTo>
                      <a:pt x="524" y="8461"/>
                      <a:pt x="465" y="8473"/>
                      <a:pt x="453" y="8437"/>
                    </a:cubicBezTo>
                    <a:cubicBezTo>
                      <a:pt x="441" y="8402"/>
                      <a:pt x="441" y="8390"/>
                      <a:pt x="465" y="8354"/>
                    </a:cubicBezTo>
                    <a:cubicBezTo>
                      <a:pt x="477" y="8342"/>
                      <a:pt x="477" y="8330"/>
                      <a:pt x="465" y="8318"/>
                    </a:cubicBezTo>
                    <a:cubicBezTo>
                      <a:pt x="457" y="8295"/>
                      <a:pt x="434" y="8282"/>
                      <a:pt x="413" y="8282"/>
                    </a:cubicBezTo>
                    <a:cubicBezTo>
                      <a:pt x="401" y="8282"/>
                      <a:pt x="390" y="8286"/>
                      <a:pt x="381" y="8295"/>
                    </a:cubicBezTo>
                    <a:cubicBezTo>
                      <a:pt x="369" y="8300"/>
                      <a:pt x="349" y="8306"/>
                      <a:pt x="332" y="8306"/>
                    </a:cubicBezTo>
                    <a:cubicBezTo>
                      <a:pt x="316" y="8306"/>
                      <a:pt x="304" y="8300"/>
                      <a:pt x="310" y="8283"/>
                    </a:cubicBezTo>
                    <a:cubicBezTo>
                      <a:pt x="322" y="8235"/>
                      <a:pt x="381" y="8223"/>
                      <a:pt x="405" y="8187"/>
                    </a:cubicBezTo>
                    <a:cubicBezTo>
                      <a:pt x="417" y="8140"/>
                      <a:pt x="393" y="8092"/>
                      <a:pt x="369" y="8056"/>
                    </a:cubicBezTo>
                    <a:cubicBezTo>
                      <a:pt x="369" y="8033"/>
                      <a:pt x="369" y="7997"/>
                      <a:pt x="381" y="7973"/>
                    </a:cubicBezTo>
                    <a:cubicBezTo>
                      <a:pt x="405" y="7961"/>
                      <a:pt x="417" y="7949"/>
                      <a:pt x="417" y="7937"/>
                    </a:cubicBezTo>
                    <a:cubicBezTo>
                      <a:pt x="417" y="7890"/>
                      <a:pt x="369" y="7902"/>
                      <a:pt x="369" y="7854"/>
                    </a:cubicBezTo>
                    <a:cubicBezTo>
                      <a:pt x="358" y="7806"/>
                      <a:pt x="381" y="7794"/>
                      <a:pt x="393" y="7771"/>
                    </a:cubicBezTo>
                    <a:cubicBezTo>
                      <a:pt x="405" y="7687"/>
                      <a:pt x="381" y="7592"/>
                      <a:pt x="322" y="7533"/>
                    </a:cubicBezTo>
                    <a:cubicBezTo>
                      <a:pt x="286" y="7485"/>
                      <a:pt x="274" y="7473"/>
                      <a:pt x="358" y="7473"/>
                    </a:cubicBezTo>
                    <a:cubicBezTo>
                      <a:pt x="366" y="7482"/>
                      <a:pt x="374" y="7486"/>
                      <a:pt x="380" y="7486"/>
                    </a:cubicBezTo>
                    <a:cubicBezTo>
                      <a:pt x="398" y="7486"/>
                      <a:pt x="405" y="7452"/>
                      <a:pt x="405" y="7425"/>
                    </a:cubicBezTo>
                    <a:cubicBezTo>
                      <a:pt x="417" y="7390"/>
                      <a:pt x="417" y="7342"/>
                      <a:pt x="405" y="7294"/>
                    </a:cubicBezTo>
                    <a:cubicBezTo>
                      <a:pt x="393" y="7271"/>
                      <a:pt x="346" y="7247"/>
                      <a:pt x="381" y="7199"/>
                    </a:cubicBezTo>
                    <a:cubicBezTo>
                      <a:pt x="453" y="7199"/>
                      <a:pt x="441" y="7092"/>
                      <a:pt x="429" y="7044"/>
                    </a:cubicBezTo>
                    <a:cubicBezTo>
                      <a:pt x="417" y="7009"/>
                      <a:pt x="310" y="6949"/>
                      <a:pt x="334" y="6937"/>
                    </a:cubicBezTo>
                    <a:cubicBezTo>
                      <a:pt x="405" y="6902"/>
                      <a:pt x="441" y="6902"/>
                      <a:pt x="453" y="6830"/>
                    </a:cubicBezTo>
                    <a:cubicBezTo>
                      <a:pt x="477" y="6723"/>
                      <a:pt x="488" y="6616"/>
                      <a:pt x="488" y="6509"/>
                    </a:cubicBezTo>
                    <a:cubicBezTo>
                      <a:pt x="488" y="6473"/>
                      <a:pt x="488" y="6437"/>
                      <a:pt x="477" y="6401"/>
                    </a:cubicBezTo>
                    <a:cubicBezTo>
                      <a:pt x="477" y="6378"/>
                      <a:pt x="441" y="6354"/>
                      <a:pt x="453" y="6330"/>
                    </a:cubicBezTo>
                    <a:cubicBezTo>
                      <a:pt x="453" y="6306"/>
                      <a:pt x="524" y="6282"/>
                      <a:pt x="548" y="6270"/>
                    </a:cubicBezTo>
                    <a:cubicBezTo>
                      <a:pt x="572" y="6247"/>
                      <a:pt x="596" y="6211"/>
                      <a:pt x="608" y="6175"/>
                    </a:cubicBezTo>
                    <a:cubicBezTo>
                      <a:pt x="619" y="6128"/>
                      <a:pt x="619" y="6092"/>
                      <a:pt x="560" y="6068"/>
                    </a:cubicBezTo>
                    <a:lnTo>
                      <a:pt x="560" y="6068"/>
                    </a:lnTo>
                    <a:cubicBezTo>
                      <a:pt x="562" y="6069"/>
                      <a:pt x="564" y="6069"/>
                      <a:pt x="566" y="6069"/>
                    </a:cubicBezTo>
                    <a:cubicBezTo>
                      <a:pt x="603" y="6069"/>
                      <a:pt x="559" y="5960"/>
                      <a:pt x="548" y="5937"/>
                    </a:cubicBezTo>
                    <a:cubicBezTo>
                      <a:pt x="536" y="5913"/>
                      <a:pt x="631" y="5878"/>
                      <a:pt x="655" y="5854"/>
                    </a:cubicBezTo>
                    <a:cubicBezTo>
                      <a:pt x="679" y="5818"/>
                      <a:pt x="691" y="5770"/>
                      <a:pt x="691" y="5735"/>
                    </a:cubicBezTo>
                    <a:cubicBezTo>
                      <a:pt x="691" y="5687"/>
                      <a:pt x="619" y="5687"/>
                      <a:pt x="584" y="5675"/>
                    </a:cubicBezTo>
                    <a:cubicBezTo>
                      <a:pt x="596" y="5651"/>
                      <a:pt x="596" y="5628"/>
                      <a:pt x="608" y="5604"/>
                    </a:cubicBezTo>
                    <a:lnTo>
                      <a:pt x="655" y="5604"/>
                    </a:lnTo>
                    <a:cubicBezTo>
                      <a:pt x="667" y="5604"/>
                      <a:pt x="667" y="5556"/>
                      <a:pt x="667" y="5544"/>
                    </a:cubicBezTo>
                    <a:cubicBezTo>
                      <a:pt x="679" y="5532"/>
                      <a:pt x="715" y="5532"/>
                      <a:pt x="727" y="5508"/>
                    </a:cubicBezTo>
                    <a:cubicBezTo>
                      <a:pt x="739" y="5497"/>
                      <a:pt x="750" y="5461"/>
                      <a:pt x="750" y="5437"/>
                    </a:cubicBezTo>
                    <a:cubicBezTo>
                      <a:pt x="750" y="5366"/>
                      <a:pt x="739" y="5306"/>
                      <a:pt x="715" y="5235"/>
                    </a:cubicBezTo>
                    <a:cubicBezTo>
                      <a:pt x="704" y="5191"/>
                      <a:pt x="708" y="5178"/>
                      <a:pt x="722" y="5178"/>
                    </a:cubicBezTo>
                    <a:cubicBezTo>
                      <a:pt x="739" y="5178"/>
                      <a:pt x="771" y="5198"/>
                      <a:pt x="810" y="5211"/>
                    </a:cubicBezTo>
                    <a:cubicBezTo>
                      <a:pt x="762" y="5187"/>
                      <a:pt x="822" y="5163"/>
                      <a:pt x="798" y="5127"/>
                    </a:cubicBezTo>
                    <a:cubicBezTo>
                      <a:pt x="798" y="5127"/>
                      <a:pt x="739" y="5104"/>
                      <a:pt x="739" y="5092"/>
                    </a:cubicBezTo>
                    <a:cubicBezTo>
                      <a:pt x="743" y="5078"/>
                      <a:pt x="755" y="5075"/>
                      <a:pt x="768" y="5075"/>
                    </a:cubicBezTo>
                    <a:cubicBezTo>
                      <a:pt x="779" y="5075"/>
                      <a:pt x="791" y="5077"/>
                      <a:pt x="801" y="5077"/>
                    </a:cubicBezTo>
                    <a:cubicBezTo>
                      <a:pt x="811" y="5077"/>
                      <a:pt x="818" y="5075"/>
                      <a:pt x="822" y="5068"/>
                    </a:cubicBezTo>
                    <a:cubicBezTo>
                      <a:pt x="834" y="5032"/>
                      <a:pt x="798" y="4973"/>
                      <a:pt x="798" y="4937"/>
                    </a:cubicBezTo>
                    <a:cubicBezTo>
                      <a:pt x="798" y="4912"/>
                      <a:pt x="801" y="4903"/>
                      <a:pt x="805" y="4903"/>
                    </a:cubicBezTo>
                    <a:cubicBezTo>
                      <a:pt x="813" y="4903"/>
                      <a:pt x="826" y="4933"/>
                      <a:pt x="834" y="4949"/>
                    </a:cubicBezTo>
                    <a:cubicBezTo>
                      <a:pt x="841" y="4971"/>
                      <a:pt x="880" y="4993"/>
                      <a:pt x="908" y="4993"/>
                    </a:cubicBezTo>
                    <a:cubicBezTo>
                      <a:pt x="927" y="4993"/>
                      <a:pt x="941" y="4984"/>
                      <a:pt x="941" y="4961"/>
                    </a:cubicBezTo>
                    <a:cubicBezTo>
                      <a:pt x="941" y="4901"/>
                      <a:pt x="917" y="4842"/>
                      <a:pt x="858" y="4806"/>
                    </a:cubicBezTo>
                    <a:lnTo>
                      <a:pt x="858" y="4806"/>
                    </a:lnTo>
                    <a:cubicBezTo>
                      <a:pt x="868" y="4810"/>
                      <a:pt x="878" y="4812"/>
                      <a:pt x="887" y="4812"/>
                    </a:cubicBezTo>
                    <a:cubicBezTo>
                      <a:pt x="992" y="4812"/>
                      <a:pt x="1007" y="4538"/>
                      <a:pt x="1095" y="4538"/>
                    </a:cubicBezTo>
                    <a:cubicBezTo>
                      <a:pt x="1103" y="4538"/>
                      <a:pt x="1111" y="4540"/>
                      <a:pt x="1120" y="4544"/>
                    </a:cubicBezTo>
                    <a:cubicBezTo>
                      <a:pt x="1215" y="4520"/>
                      <a:pt x="1155" y="4413"/>
                      <a:pt x="1167" y="4342"/>
                    </a:cubicBezTo>
                    <a:cubicBezTo>
                      <a:pt x="1191" y="4294"/>
                      <a:pt x="1215" y="4246"/>
                      <a:pt x="1239" y="4199"/>
                    </a:cubicBezTo>
                    <a:cubicBezTo>
                      <a:pt x="1262" y="4115"/>
                      <a:pt x="1286" y="4044"/>
                      <a:pt x="1310" y="3984"/>
                    </a:cubicBezTo>
                    <a:cubicBezTo>
                      <a:pt x="1346" y="3937"/>
                      <a:pt x="1393" y="3949"/>
                      <a:pt x="1429" y="3889"/>
                    </a:cubicBezTo>
                    <a:cubicBezTo>
                      <a:pt x="1441" y="3865"/>
                      <a:pt x="1465" y="3830"/>
                      <a:pt x="1453" y="3794"/>
                    </a:cubicBezTo>
                    <a:cubicBezTo>
                      <a:pt x="1441" y="3758"/>
                      <a:pt x="1405" y="3770"/>
                      <a:pt x="1417" y="3746"/>
                    </a:cubicBezTo>
                    <a:cubicBezTo>
                      <a:pt x="1428" y="3732"/>
                      <a:pt x="1444" y="3726"/>
                      <a:pt x="1461" y="3726"/>
                    </a:cubicBezTo>
                    <a:cubicBezTo>
                      <a:pt x="1497" y="3726"/>
                      <a:pt x="1539" y="3749"/>
                      <a:pt x="1565" y="3766"/>
                    </a:cubicBezTo>
                    <a:lnTo>
                      <a:pt x="1565" y="3766"/>
                    </a:lnTo>
                    <a:cubicBezTo>
                      <a:pt x="1531" y="3736"/>
                      <a:pt x="1587" y="3646"/>
                      <a:pt x="1643" y="3544"/>
                    </a:cubicBezTo>
                    <a:cubicBezTo>
                      <a:pt x="1703" y="3437"/>
                      <a:pt x="1810" y="3353"/>
                      <a:pt x="1822" y="3330"/>
                    </a:cubicBezTo>
                    <a:cubicBezTo>
                      <a:pt x="1870" y="3282"/>
                      <a:pt x="1941" y="3246"/>
                      <a:pt x="1977" y="3199"/>
                    </a:cubicBezTo>
                    <a:cubicBezTo>
                      <a:pt x="2001" y="3151"/>
                      <a:pt x="2024" y="3092"/>
                      <a:pt x="2036" y="3032"/>
                    </a:cubicBezTo>
                    <a:cubicBezTo>
                      <a:pt x="2036" y="3011"/>
                      <a:pt x="2009" y="2907"/>
                      <a:pt x="1986" y="2907"/>
                    </a:cubicBezTo>
                    <a:cubicBezTo>
                      <a:pt x="1985" y="2907"/>
                      <a:pt x="1985" y="2907"/>
                      <a:pt x="1984" y="2907"/>
                    </a:cubicBezTo>
                    <a:lnTo>
                      <a:pt x="1984" y="2907"/>
                    </a:lnTo>
                    <a:cubicBezTo>
                      <a:pt x="1986" y="2906"/>
                      <a:pt x="1988" y="2906"/>
                      <a:pt x="1990" y="2906"/>
                    </a:cubicBezTo>
                    <a:cubicBezTo>
                      <a:pt x="2014" y="2906"/>
                      <a:pt x="2056" y="2943"/>
                      <a:pt x="2083" y="2943"/>
                    </a:cubicBezTo>
                    <a:cubicBezTo>
                      <a:pt x="2095" y="2943"/>
                      <a:pt x="2105" y="2935"/>
                      <a:pt x="2108" y="2913"/>
                    </a:cubicBezTo>
                    <a:cubicBezTo>
                      <a:pt x="2108" y="2901"/>
                      <a:pt x="2108" y="2806"/>
                      <a:pt x="2132" y="2806"/>
                    </a:cubicBezTo>
                    <a:cubicBezTo>
                      <a:pt x="2142" y="2806"/>
                      <a:pt x="2170" y="2896"/>
                      <a:pt x="2193" y="2896"/>
                    </a:cubicBezTo>
                    <a:cubicBezTo>
                      <a:pt x="2197" y="2896"/>
                      <a:pt x="2200" y="2894"/>
                      <a:pt x="2203" y="2889"/>
                    </a:cubicBezTo>
                    <a:cubicBezTo>
                      <a:pt x="2227" y="2853"/>
                      <a:pt x="2263" y="2746"/>
                      <a:pt x="2203" y="2699"/>
                    </a:cubicBezTo>
                    <a:cubicBezTo>
                      <a:pt x="2207" y="2691"/>
                      <a:pt x="2218" y="2688"/>
                      <a:pt x="2233" y="2688"/>
                    </a:cubicBezTo>
                    <a:cubicBezTo>
                      <a:pt x="2266" y="2688"/>
                      <a:pt x="2314" y="2702"/>
                      <a:pt x="2322" y="2711"/>
                    </a:cubicBezTo>
                    <a:cubicBezTo>
                      <a:pt x="2346" y="2711"/>
                      <a:pt x="2441" y="2675"/>
                      <a:pt x="2441" y="2663"/>
                    </a:cubicBezTo>
                    <a:cubicBezTo>
                      <a:pt x="2429" y="2615"/>
                      <a:pt x="2370" y="2580"/>
                      <a:pt x="2393" y="2532"/>
                    </a:cubicBezTo>
                    <a:cubicBezTo>
                      <a:pt x="2429" y="2484"/>
                      <a:pt x="2465" y="2496"/>
                      <a:pt x="2489" y="2460"/>
                    </a:cubicBezTo>
                    <a:cubicBezTo>
                      <a:pt x="2513" y="2413"/>
                      <a:pt x="2501" y="2389"/>
                      <a:pt x="2524" y="2365"/>
                    </a:cubicBezTo>
                    <a:cubicBezTo>
                      <a:pt x="2542" y="2347"/>
                      <a:pt x="2566" y="2347"/>
                      <a:pt x="2593" y="2347"/>
                    </a:cubicBezTo>
                    <a:cubicBezTo>
                      <a:pt x="2620" y="2347"/>
                      <a:pt x="2649" y="2347"/>
                      <a:pt x="2679" y="2330"/>
                    </a:cubicBezTo>
                    <a:cubicBezTo>
                      <a:pt x="2739" y="2294"/>
                      <a:pt x="2751" y="2258"/>
                      <a:pt x="2715" y="2210"/>
                    </a:cubicBezTo>
                    <a:lnTo>
                      <a:pt x="2834" y="2210"/>
                    </a:lnTo>
                    <a:cubicBezTo>
                      <a:pt x="2810" y="2199"/>
                      <a:pt x="2715" y="2163"/>
                      <a:pt x="2774" y="2115"/>
                    </a:cubicBezTo>
                    <a:cubicBezTo>
                      <a:pt x="2786" y="2109"/>
                      <a:pt x="2801" y="2109"/>
                      <a:pt x="2816" y="2109"/>
                    </a:cubicBezTo>
                    <a:cubicBezTo>
                      <a:pt x="2831" y="2109"/>
                      <a:pt x="2846" y="2109"/>
                      <a:pt x="2858" y="2103"/>
                    </a:cubicBezTo>
                    <a:cubicBezTo>
                      <a:pt x="2929" y="2091"/>
                      <a:pt x="3013" y="2008"/>
                      <a:pt x="3001" y="1937"/>
                    </a:cubicBezTo>
                    <a:lnTo>
                      <a:pt x="3001" y="1937"/>
                    </a:lnTo>
                    <a:cubicBezTo>
                      <a:pt x="3007" y="1963"/>
                      <a:pt x="3050" y="1971"/>
                      <a:pt x="3089" y="1971"/>
                    </a:cubicBezTo>
                    <a:cubicBezTo>
                      <a:pt x="3121" y="1971"/>
                      <a:pt x="3150" y="1966"/>
                      <a:pt x="3155" y="1960"/>
                    </a:cubicBezTo>
                    <a:cubicBezTo>
                      <a:pt x="3120" y="1913"/>
                      <a:pt x="3155" y="1901"/>
                      <a:pt x="3191" y="1877"/>
                    </a:cubicBezTo>
                    <a:cubicBezTo>
                      <a:pt x="3227" y="1853"/>
                      <a:pt x="3215" y="1865"/>
                      <a:pt x="3215" y="1829"/>
                    </a:cubicBezTo>
                    <a:cubicBezTo>
                      <a:pt x="3203" y="1782"/>
                      <a:pt x="3334" y="1770"/>
                      <a:pt x="3370" y="1758"/>
                    </a:cubicBezTo>
                    <a:cubicBezTo>
                      <a:pt x="3406" y="1734"/>
                      <a:pt x="3370" y="1710"/>
                      <a:pt x="3406" y="1687"/>
                    </a:cubicBezTo>
                    <a:cubicBezTo>
                      <a:pt x="3429" y="1651"/>
                      <a:pt x="3477" y="1615"/>
                      <a:pt x="3513" y="1591"/>
                    </a:cubicBezTo>
                    <a:cubicBezTo>
                      <a:pt x="3574" y="1547"/>
                      <a:pt x="3610" y="1523"/>
                      <a:pt x="3615" y="1465"/>
                    </a:cubicBezTo>
                    <a:lnTo>
                      <a:pt x="3615" y="1465"/>
                    </a:lnTo>
                    <a:cubicBezTo>
                      <a:pt x="3620" y="1485"/>
                      <a:pt x="3628" y="1505"/>
                      <a:pt x="3644" y="1520"/>
                    </a:cubicBezTo>
                    <a:cubicBezTo>
                      <a:pt x="3649" y="1524"/>
                      <a:pt x="3655" y="1525"/>
                      <a:pt x="3659" y="1525"/>
                    </a:cubicBezTo>
                    <a:cubicBezTo>
                      <a:pt x="3683" y="1525"/>
                      <a:pt x="3691" y="1480"/>
                      <a:pt x="3691" y="1460"/>
                    </a:cubicBezTo>
                    <a:cubicBezTo>
                      <a:pt x="3691" y="1403"/>
                      <a:pt x="3708" y="1380"/>
                      <a:pt x="3737" y="1380"/>
                    </a:cubicBezTo>
                    <a:cubicBezTo>
                      <a:pt x="3762" y="1380"/>
                      <a:pt x="3795" y="1397"/>
                      <a:pt x="3834" y="1425"/>
                    </a:cubicBezTo>
                    <a:cubicBezTo>
                      <a:pt x="3839" y="1429"/>
                      <a:pt x="3843" y="1430"/>
                      <a:pt x="3847" y="1430"/>
                    </a:cubicBezTo>
                    <a:cubicBezTo>
                      <a:pt x="3878" y="1430"/>
                      <a:pt x="3852" y="1285"/>
                      <a:pt x="3874" y="1285"/>
                    </a:cubicBezTo>
                    <a:cubicBezTo>
                      <a:pt x="3878" y="1285"/>
                      <a:pt x="3884" y="1291"/>
                      <a:pt x="3894" y="1306"/>
                    </a:cubicBezTo>
                    <a:cubicBezTo>
                      <a:pt x="3906" y="1324"/>
                      <a:pt x="3924" y="1332"/>
                      <a:pt x="3943" y="1332"/>
                    </a:cubicBezTo>
                    <a:cubicBezTo>
                      <a:pt x="3997" y="1332"/>
                      <a:pt x="4057" y="1269"/>
                      <a:pt x="4013" y="1198"/>
                    </a:cubicBezTo>
                    <a:lnTo>
                      <a:pt x="4013" y="1198"/>
                    </a:lnTo>
                    <a:cubicBezTo>
                      <a:pt x="4037" y="1234"/>
                      <a:pt x="4072" y="1258"/>
                      <a:pt x="4108" y="1258"/>
                    </a:cubicBezTo>
                    <a:cubicBezTo>
                      <a:pt x="4132" y="1258"/>
                      <a:pt x="4132" y="1222"/>
                      <a:pt x="4156" y="1210"/>
                    </a:cubicBezTo>
                    <a:cubicBezTo>
                      <a:pt x="4168" y="1204"/>
                      <a:pt x="4185" y="1204"/>
                      <a:pt x="4205" y="1204"/>
                    </a:cubicBezTo>
                    <a:cubicBezTo>
                      <a:pt x="4224" y="1204"/>
                      <a:pt x="4245" y="1204"/>
                      <a:pt x="4263" y="1198"/>
                    </a:cubicBezTo>
                    <a:cubicBezTo>
                      <a:pt x="4310" y="1187"/>
                      <a:pt x="4310" y="1139"/>
                      <a:pt x="4346" y="1127"/>
                    </a:cubicBezTo>
                    <a:cubicBezTo>
                      <a:pt x="4382" y="1103"/>
                      <a:pt x="4429" y="1091"/>
                      <a:pt x="4477" y="1079"/>
                    </a:cubicBezTo>
                    <a:cubicBezTo>
                      <a:pt x="4537" y="1079"/>
                      <a:pt x="4596" y="1067"/>
                      <a:pt x="4644" y="1032"/>
                    </a:cubicBezTo>
                    <a:cubicBezTo>
                      <a:pt x="4668" y="1008"/>
                      <a:pt x="4679" y="936"/>
                      <a:pt x="4691" y="925"/>
                    </a:cubicBezTo>
                    <a:cubicBezTo>
                      <a:pt x="4703" y="925"/>
                      <a:pt x="4751" y="984"/>
                      <a:pt x="4787" y="996"/>
                    </a:cubicBezTo>
                    <a:cubicBezTo>
                      <a:pt x="4810" y="996"/>
                      <a:pt x="4822" y="936"/>
                      <a:pt x="4822" y="913"/>
                    </a:cubicBezTo>
                    <a:cubicBezTo>
                      <a:pt x="4812" y="892"/>
                      <a:pt x="4783" y="787"/>
                      <a:pt x="4817" y="787"/>
                    </a:cubicBezTo>
                    <a:cubicBezTo>
                      <a:pt x="4821" y="787"/>
                      <a:pt x="4827" y="789"/>
                      <a:pt x="4834" y="794"/>
                    </a:cubicBezTo>
                    <a:cubicBezTo>
                      <a:pt x="4894" y="829"/>
                      <a:pt x="4918" y="877"/>
                      <a:pt x="4989" y="877"/>
                    </a:cubicBezTo>
                    <a:cubicBezTo>
                      <a:pt x="4991" y="877"/>
                      <a:pt x="4993" y="878"/>
                      <a:pt x="4994" y="878"/>
                    </a:cubicBezTo>
                    <a:cubicBezTo>
                      <a:pt x="5039" y="878"/>
                      <a:pt x="5040" y="754"/>
                      <a:pt x="5087" y="754"/>
                    </a:cubicBezTo>
                    <a:cubicBezTo>
                      <a:pt x="5096" y="754"/>
                      <a:pt x="5107" y="758"/>
                      <a:pt x="5120" y="770"/>
                    </a:cubicBezTo>
                    <a:cubicBezTo>
                      <a:pt x="5133" y="780"/>
                      <a:pt x="5148" y="784"/>
                      <a:pt x="5165" y="784"/>
                    </a:cubicBezTo>
                    <a:cubicBezTo>
                      <a:pt x="5227" y="784"/>
                      <a:pt x="5306" y="729"/>
                      <a:pt x="5334" y="710"/>
                    </a:cubicBezTo>
                    <a:cubicBezTo>
                      <a:pt x="5382" y="686"/>
                      <a:pt x="5418" y="651"/>
                      <a:pt x="5465" y="651"/>
                    </a:cubicBezTo>
                    <a:cubicBezTo>
                      <a:pt x="5475" y="651"/>
                      <a:pt x="5568" y="692"/>
                      <a:pt x="5592" y="692"/>
                    </a:cubicBezTo>
                    <a:cubicBezTo>
                      <a:pt x="5596" y="692"/>
                      <a:pt x="5598" y="690"/>
                      <a:pt x="5596" y="686"/>
                    </a:cubicBezTo>
                    <a:cubicBezTo>
                      <a:pt x="5584" y="675"/>
                      <a:pt x="5549" y="651"/>
                      <a:pt x="5572" y="615"/>
                    </a:cubicBezTo>
                    <a:cubicBezTo>
                      <a:pt x="5584" y="591"/>
                      <a:pt x="5608" y="591"/>
                      <a:pt x="5632" y="579"/>
                    </a:cubicBezTo>
                    <a:cubicBezTo>
                      <a:pt x="5678" y="579"/>
                      <a:pt x="5746" y="579"/>
                      <a:pt x="5761" y="633"/>
                    </a:cubicBezTo>
                    <a:lnTo>
                      <a:pt x="5761" y="633"/>
                    </a:lnTo>
                    <a:cubicBezTo>
                      <a:pt x="5748" y="575"/>
                      <a:pt x="5751" y="556"/>
                      <a:pt x="5765" y="556"/>
                    </a:cubicBezTo>
                    <a:cubicBezTo>
                      <a:pt x="5791" y="556"/>
                      <a:pt x="5854" y="629"/>
                      <a:pt x="5895" y="629"/>
                    </a:cubicBezTo>
                    <a:cubicBezTo>
                      <a:pt x="5899" y="629"/>
                      <a:pt x="5902" y="628"/>
                      <a:pt x="5906" y="627"/>
                    </a:cubicBezTo>
                    <a:cubicBezTo>
                      <a:pt x="5953" y="591"/>
                      <a:pt x="5942" y="496"/>
                      <a:pt x="6001" y="472"/>
                    </a:cubicBezTo>
                    <a:cubicBezTo>
                      <a:pt x="6003" y="470"/>
                      <a:pt x="6006" y="470"/>
                      <a:pt x="6009" y="470"/>
                    </a:cubicBezTo>
                    <a:cubicBezTo>
                      <a:pt x="6032" y="470"/>
                      <a:pt x="6086" y="496"/>
                      <a:pt x="6096" y="496"/>
                    </a:cubicBezTo>
                    <a:cubicBezTo>
                      <a:pt x="6110" y="499"/>
                      <a:pt x="6121" y="500"/>
                      <a:pt x="6130" y="500"/>
                    </a:cubicBezTo>
                    <a:cubicBezTo>
                      <a:pt x="6186" y="500"/>
                      <a:pt x="6162" y="447"/>
                      <a:pt x="6232" y="447"/>
                    </a:cubicBezTo>
                    <a:cubicBezTo>
                      <a:pt x="6237" y="447"/>
                      <a:pt x="6244" y="448"/>
                      <a:pt x="6251" y="448"/>
                    </a:cubicBezTo>
                    <a:cubicBezTo>
                      <a:pt x="6281" y="454"/>
                      <a:pt x="6311" y="457"/>
                      <a:pt x="6340" y="457"/>
                    </a:cubicBezTo>
                    <a:cubicBezTo>
                      <a:pt x="6370" y="457"/>
                      <a:pt x="6400" y="454"/>
                      <a:pt x="6430" y="448"/>
                    </a:cubicBezTo>
                    <a:cubicBezTo>
                      <a:pt x="6454" y="436"/>
                      <a:pt x="6489" y="413"/>
                      <a:pt x="6513" y="389"/>
                    </a:cubicBezTo>
                    <a:cubicBezTo>
                      <a:pt x="6599" y="389"/>
                      <a:pt x="6692" y="480"/>
                      <a:pt x="6775" y="480"/>
                    </a:cubicBezTo>
                    <a:cubicBezTo>
                      <a:pt x="6795" y="480"/>
                      <a:pt x="6815" y="475"/>
                      <a:pt x="6835" y="460"/>
                    </a:cubicBezTo>
                    <a:cubicBezTo>
                      <a:pt x="6882" y="425"/>
                      <a:pt x="6835" y="401"/>
                      <a:pt x="6894" y="401"/>
                    </a:cubicBezTo>
                    <a:cubicBezTo>
                      <a:pt x="6918" y="425"/>
                      <a:pt x="6942" y="436"/>
                      <a:pt x="6977" y="436"/>
                    </a:cubicBezTo>
                    <a:cubicBezTo>
                      <a:pt x="6989" y="436"/>
                      <a:pt x="6977" y="413"/>
                      <a:pt x="7001" y="401"/>
                    </a:cubicBezTo>
                    <a:cubicBezTo>
                      <a:pt x="7021" y="392"/>
                      <a:pt x="7044" y="388"/>
                      <a:pt x="7068" y="388"/>
                    </a:cubicBezTo>
                    <a:cubicBezTo>
                      <a:pt x="7156" y="388"/>
                      <a:pt x="7268" y="434"/>
                      <a:pt x="7361" y="434"/>
                    </a:cubicBezTo>
                    <a:cubicBezTo>
                      <a:pt x="7412" y="434"/>
                      <a:pt x="7457" y="420"/>
                      <a:pt x="7489" y="377"/>
                    </a:cubicBezTo>
                    <a:lnTo>
                      <a:pt x="7489" y="377"/>
                    </a:lnTo>
                    <a:cubicBezTo>
                      <a:pt x="7477" y="393"/>
                      <a:pt x="7477" y="398"/>
                      <a:pt x="7481" y="398"/>
                    </a:cubicBezTo>
                    <a:cubicBezTo>
                      <a:pt x="7489" y="398"/>
                      <a:pt x="7513" y="377"/>
                      <a:pt x="7489" y="377"/>
                    </a:cubicBezTo>
                    <a:cubicBezTo>
                      <a:pt x="7514" y="377"/>
                      <a:pt x="7532" y="319"/>
                      <a:pt x="7540" y="249"/>
                    </a:cubicBezTo>
                    <a:lnTo>
                      <a:pt x="7540" y="249"/>
                    </a:lnTo>
                    <a:cubicBezTo>
                      <a:pt x="7564" y="287"/>
                      <a:pt x="7609" y="319"/>
                      <a:pt x="7646" y="319"/>
                    </a:cubicBezTo>
                    <a:cubicBezTo>
                      <a:pt x="7682" y="319"/>
                      <a:pt x="7711" y="288"/>
                      <a:pt x="7704" y="205"/>
                    </a:cubicBezTo>
                    <a:lnTo>
                      <a:pt x="7704" y="205"/>
                    </a:lnTo>
                    <a:cubicBezTo>
                      <a:pt x="7716" y="270"/>
                      <a:pt x="7895" y="272"/>
                      <a:pt x="7918" y="341"/>
                    </a:cubicBezTo>
                    <a:cubicBezTo>
                      <a:pt x="7931" y="367"/>
                      <a:pt x="7939" y="376"/>
                      <a:pt x="7946" y="376"/>
                    </a:cubicBezTo>
                    <a:cubicBezTo>
                      <a:pt x="7958" y="376"/>
                      <a:pt x="7967" y="349"/>
                      <a:pt x="7989" y="341"/>
                    </a:cubicBezTo>
                    <a:cubicBezTo>
                      <a:pt x="8007" y="335"/>
                      <a:pt x="8028" y="335"/>
                      <a:pt x="8049" y="335"/>
                    </a:cubicBezTo>
                    <a:cubicBezTo>
                      <a:pt x="8070" y="335"/>
                      <a:pt x="8091" y="335"/>
                      <a:pt x="8108" y="329"/>
                    </a:cubicBezTo>
                    <a:cubicBezTo>
                      <a:pt x="8165" y="322"/>
                      <a:pt x="8223" y="318"/>
                      <a:pt x="8281" y="318"/>
                    </a:cubicBezTo>
                    <a:cubicBezTo>
                      <a:pt x="8408" y="318"/>
                      <a:pt x="8538" y="336"/>
                      <a:pt x="8668" y="377"/>
                    </a:cubicBezTo>
                    <a:cubicBezTo>
                      <a:pt x="8733" y="398"/>
                      <a:pt x="8841" y="459"/>
                      <a:pt x="8927" y="459"/>
                    </a:cubicBezTo>
                    <a:cubicBezTo>
                      <a:pt x="8983" y="459"/>
                      <a:pt x="9030" y="433"/>
                      <a:pt x="9049" y="353"/>
                    </a:cubicBezTo>
                    <a:cubicBezTo>
                      <a:pt x="9049" y="353"/>
                      <a:pt x="9090" y="255"/>
                      <a:pt x="9111" y="255"/>
                    </a:cubicBezTo>
                    <a:cubicBezTo>
                      <a:pt x="9115" y="255"/>
                      <a:pt x="9118" y="259"/>
                      <a:pt x="9121" y="270"/>
                    </a:cubicBezTo>
                    <a:cubicBezTo>
                      <a:pt x="9121" y="317"/>
                      <a:pt x="9121" y="365"/>
                      <a:pt x="9121" y="401"/>
                    </a:cubicBezTo>
                    <a:cubicBezTo>
                      <a:pt x="9121" y="425"/>
                      <a:pt x="9085" y="675"/>
                      <a:pt x="9085" y="675"/>
                    </a:cubicBezTo>
                    <a:cubicBezTo>
                      <a:pt x="9097" y="663"/>
                      <a:pt x="9097" y="639"/>
                      <a:pt x="9132" y="639"/>
                    </a:cubicBezTo>
                    <a:cubicBezTo>
                      <a:pt x="9140" y="635"/>
                      <a:pt x="9150" y="634"/>
                      <a:pt x="9159" y="634"/>
                    </a:cubicBezTo>
                    <a:cubicBezTo>
                      <a:pt x="9179" y="634"/>
                      <a:pt x="9200" y="639"/>
                      <a:pt x="9216" y="639"/>
                    </a:cubicBezTo>
                    <a:cubicBezTo>
                      <a:pt x="9261" y="650"/>
                      <a:pt x="9327" y="672"/>
                      <a:pt x="9314" y="725"/>
                    </a:cubicBezTo>
                    <a:lnTo>
                      <a:pt x="9314" y="725"/>
                    </a:lnTo>
                    <a:cubicBezTo>
                      <a:pt x="9328" y="684"/>
                      <a:pt x="9348" y="677"/>
                      <a:pt x="9369" y="677"/>
                    </a:cubicBezTo>
                    <a:cubicBezTo>
                      <a:pt x="9382" y="677"/>
                      <a:pt x="9395" y="679"/>
                      <a:pt x="9409" y="679"/>
                    </a:cubicBezTo>
                    <a:cubicBezTo>
                      <a:pt x="9429" y="679"/>
                      <a:pt x="9449" y="673"/>
                      <a:pt x="9466" y="639"/>
                    </a:cubicBezTo>
                    <a:cubicBezTo>
                      <a:pt x="9482" y="607"/>
                      <a:pt x="9513" y="554"/>
                      <a:pt x="9543" y="554"/>
                    </a:cubicBezTo>
                    <a:cubicBezTo>
                      <a:pt x="9558" y="554"/>
                      <a:pt x="9573" y="567"/>
                      <a:pt x="9585" y="603"/>
                    </a:cubicBezTo>
                    <a:cubicBezTo>
                      <a:pt x="9587" y="611"/>
                      <a:pt x="9588" y="619"/>
                      <a:pt x="9587" y="627"/>
                    </a:cubicBezTo>
                    <a:lnTo>
                      <a:pt x="9587" y="627"/>
                    </a:lnTo>
                    <a:cubicBezTo>
                      <a:pt x="9585" y="614"/>
                      <a:pt x="9577" y="608"/>
                      <a:pt x="9567" y="608"/>
                    </a:cubicBezTo>
                    <a:cubicBezTo>
                      <a:pt x="9534" y="608"/>
                      <a:pt x="9478" y="676"/>
                      <a:pt x="9537" y="698"/>
                    </a:cubicBezTo>
                    <a:cubicBezTo>
                      <a:pt x="9549" y="698"/>
                      <a:pt x="9561" y="698"/>
                      <a:pt x="9573" y="710"/>
                    </a:cubicBezTo>
                    <a:cubicBezTo>
                      <a:pt x="9576" y="702"/>
                      <a:pt x="9579" y="693"/>
                      <a:pt x="9581" y="686"/>
                    </a:cubicBezTo>
                    <a:lnTo>
                      <a:pt x="9581" y="686"/>
                    </a:lnTo>
                    <a:cubicBezTo>
                      <a:pt x="9579" y="706"/>
                      <a:pt x="9582" y="726"/>
                      <a:pt x="9597" y="746"/>
                    </a:cubicBezTo>
                    <a:cubicBezTo>
                      <a:pt x="9608" y="774"/>
                      <a:pt x="9619" y="786"/>
                      <a:pt x="9632" y="786"/>
                    </a:cubicBezTo>
                    <a:cubicBezTo>
                      <a:pt x="9646" y="786"/>
                      <a:pt x="9661" y="771"/>
                      <a:pt x="9680" y="746"/>
                    </a:cubicBezTo>
                    <a:cubicBezTo>
                      <a:pt x="9690" y="726"/>
                      <a:pt x="9696" y="719"/>
                      <a:pt x="9703" y="719"/>
                    </a:cubicBezTo>
                    <a:cubicBezTo>
                      <a:pt x="9712" y="719"/>
                      <a:pt x="9724" y="732"/>
                      <a:pt x="9752" y="746"/>
                    </a:cubicBezTo>
                    <a:cubicBezTo>
                      <a:pt x="9799" y="770"/>
                      <a:pt x="9752" y="782"/>
                      <a:pt x="9752" y="806"/>
                    </a:cubicBezTo>
                    <a:cubicBezTo>
                      <a:pt x="9752" y="837"/>
                      <a:pt x="9771" y="845"/>
                      <a:pt x="9799" y="845"/>
                    </a:cubicBezTo>
                    <a:cubicBezTo>
                      <a:pt x="9827" y="845"/>
                      <a:pt x="9863" y="837"/>
                      <a:pt x="9894" y="837"/>
                    </a:cubicBezTo>
                    <a:cubicBezTo>
                      <a:pt x="9926" y="837"/>
                      <a:pt x="9954" y="845"/>
                      <a:pt x="9966" y="877"/>
                    </a:cubicBezTo>
                    <a:cubicBezTo>
                      <a:pt x="9971" y="879"/>
                      <a:pt x="9976" y="880"/>
                      <a:pt x="9982" y="880"/>
                    </a:cubicBezTo>
                    <a:cubicBezTo>
                      <a:pt x="10024" y="880"/>
                      <a:pt x="10085" y="822"/>
                      <a:pt x="10111" y="822"/>
                    </a:cubicBezTo>
                    <a:cubicBezTo>
                      <a:pt x="10115" y="822"/>
                      <a:pt x="10119" y="824"/>
                      <a:pt x="10121" y="829"/>
                    </a:cubicBezTo>
                    <a:cubicBezTo>
                      <a:pt x="10133" y="853"/>
                      <a:pt x="10109" y="925"/>
                      <a:pt x="10133" y="925"/>
                    </a:cubicBezTo>
                    <a:cubicBezTo>
                      <a:pt x="10156" y="925"/>
                      <a:pt x="10168" y="853"/>
                      <a:pt x="10216" y="841"/>
                    </a:cubicBezTo>
                    <a:lnTo>
                      <a:pt x="10216" y="841"/>
                    </a:lnTo>
                    <a:lnTo>
                      <a:pt x="10204" y="1008"/>
                    </a:lnTo>
                    <a:cubicBezTo>
                      <a:pt x="10236" y="976"/>
                      <a:pt x="10268" y="954"/>
                      <a:pt x="10301" y="954"/>
                    </a:cubicBezTo>
                    <a:cubicBezTo>
                      <a:pt x="10328" y="954"/>
                      <a:pt x="10355" y="970"/>
                      <a:pt x="10383" y="1008"/>
                    </a:cubicBezTo>
                    <a:cubicBezTo>
                      <a:pt x="10394" y="1044"/>
                      <a:pt x="10430" y="1067"/>
                      <a:pt x="10466" y="1091"/>
                    </a:cubicBezTo>
                    <a:cubicBezTo>
                      <a:pt x="10478" y="1091"/>
                      <a:pt x="10537" y="1091"/>
                      <a:pt x="10502" y="1067"/>
                    </a:cubicBezTo>
                    <a:lnTo>
                      <a:pt x="10502" y="1067"/>
                    </a:lnTo>
                    <a:lnTo>
                      <a:pt x="10585" y="1115"/>
                    </a:lnTo>
                    <a:cubicBezTo>
                      <a:pt x="10602" y="1122"/>
                      <a:pt x="10611" y="1125"/>
                      <a:pt x="10615" y="1125"/>
                    </a:cubicBezTo>
                    <a:cubicBezTo>
                      <a:pt x="10625" y="1125"/>
                      <a:pt x="10611" y="1108"/>
                      <a:pt x="10645" y="1091"/>
                    </a:cubicBezTo>
                    <a:cubicBezTo>
                      <a:pt x="10647" y="1091"/>
                      <a:pt x="10650" y="1090"/>
                      <a:pt x="10653" y="1090"/>
                    </a:cubicBezTo>
                    <a:cubicBezTo>
                      <a:pt x="10698" y="1090"/>
                      <a:pt x="10741" y="1176"/>
                      <a:pt x="10764" y="1198"/>
                    </a:cubicBezTo>
                    <a:cubicBezTo>
                      <a:pt x="10784" y="1209"/>
                      <a:pt x="10840" y="1263"/>
                      <a:pt x="10885" y="1263"/>
                    </a:cubicBezTo>
                    <a:cubicBezTo>
                      <a:pt x="10893" y="1263"/>
                      <a:pt x="10900" y="1261"/>
                      <a:pt x="10906" y="1258"/>
                    </a:cubicBezTo>
                    <a:cubicBezTo>
                      <a:pt x="10936" y="1251"/>
                      <a:pt x="10952" y="1211"/>
                      <a:pt x="10965" y="1211"/>
                    </a:cubicBezTo>
                    <a:cubicBezTo>
                      <a:pt x="10974" y="1211"/>
                      <a:pt x="10981" y="1225"/>
                      <a:pt x="10990" y="1270"/>
                    </a:cubicBezTo>
                    <a:cubicBezTo>
                      <a:pt x="10982" y="1309"/>
                      <a:pt x="11004" y="1357"/>
                      <a:pt x="11028" y="1357"/>
                    </a:cubicBezTo>
                    <a:cubicBezTo>
                      <a:pt x="11040" y="1357"/>
                      <a:pt x="11053" y="1343"/>
                      <a:pt x="11061" y="1306"/>
                    </a:cubicBezTo>
                    <a:cubicBezTo>
                      <a:pt x="11078" y="1273"/>
                      <a:pt x="11099" y="1258"/>
                      <a:pt x="11120" y="1258"/>
                    </a:cubicBezTo>
                    <a:cubicBezTo>
                      <a:pt x="11144" y="1258"/>
                      <a:pt x="11167" y="1279"/>
                      <a:pt x="11180" y="1317"/>
                    </a:cubicBezTo>
                    <a:cubicBezTo>
                      <a:pt x="11192" y="1377"/>
                      <a:pt x="11156" y="1437"/>
                      <a:pt x="11240" y="1437"/>
                    </a:cubicBezTo>
                    <a:cubicBezTo>
                      <a:pt x="11249" y="1437"/>
                      <a:pt x="11325" y="1416"/>
                      <a:pt x="11362" y="1416"/>
                    </a:cubicBezTo>
                    <a:cubicBezTo>
                      <a:pt x="11375" y="1416"/>
                      <a:pt x="11383" y="1419"/>
                      <a:pt x="11383" y="1425"/>
                    </a:cubicBezTo>
                    <a:cubicBezTo>
                      <a:pt x="11383" y="1437"/>
                      <a:pt x="11287" y="1448"/>
                      <a:pt x="11299" y="1484"/>
                    </a:cubicBezTo>
                    <a:cubicBezTo>
                      <a:pt x="11304" y="1503"/>
                      <a:pt x="11324" y="1509"/>
                      <a:pt x="11349" y="1509"/>
                    </a:cubicBezTo>
                    <a:cubicBezTo>
                      <a:pt x="11386" y="1509"/>
                      <a:pt x="11433" y="1496"/>
                      <a:pt x="11454" y="1496"/>
                    </a:cubicBezTo>
                    <a:cubicBezTo>
                      <a:pt x="11490" y="1520"/>
                      <a:pt x="11537" y="1544"/>
                      <a:pt x="11549" y="1603"/>
                    </a:cubicBezTo>
                    <a:cubicBezTo>
                      <a:pt x="11549" y="1639"/>
                      <a:pt x="11573" y="1687"/>
                      <a:pt x="11609" y="1710"/>
                    </a:cubicBezTo>
                    <a:cubicBezTo>
                      <a:pt x="11645" y="1746"/>
                      <a:pt x="11692" y="1770"/>
                      <a:pt x="11752" y="1782"/>
                    </a:cubicBezTo>
                    <a:cubicBezTo>
                      <a:pt x="11764" y="1788"/>
                      <a:pt x="11776" y="1789"/>
                      <a:pt x="11788" y="1789"/>
                    </a:cubicBezTo>
                    <a:cubicBezTo>
                      <a:pt x="11801" y="1789"/>
                      <a:pt x="11812" y="1788"/>
                      <a:pt x="11822" y="1788"/>
                    </a:cubicBezTo>
                    <a:cubicBezTo>
                      <a:pt x="11841" y="1788"/>
                      <a:pt x="11853" y="1794"/>
                      <a:pt x="11847" y="1829"/>
                    </a:cubicBezTo>
                    <a:cubicBezTo>
                      <a:pt x="11835" y="1889"/>
                      <a:pt x="11871" y="1960"/>
                      <a:pt x="11942" y="1972"/>
                    </a:cubicBezTo>
                    <a:cubicBezTo>
                      <a:pt x="11948" y="1976"/>
                      <a:pt x="11954" y="1978"/>
                      <a:pt x="11959" y="1978"/>
                    </a:cubicBezTo>
                    <a:cubicBezTo>
                      <a:pt x="11986" y="1978"/>
                      <a:pt x="12006" y="1933"/>
                      <a:pt x="12026" y="1913"/>
                    </a:cubicBezTo>
                    <a:lnTo>
                      <a:pt x="12026" y="1913"/>
                    </a:lnTo>
                    <a:cubicBezTo>
                      <a:pt x="11948" y="2012"/>
                      <a:pt x="12076" y="2081"/>
                      <a:pt x="12152" y="2081"/>
                    </a:cubicBezTo>
                    <a:cubicBezTo>
                      <a:pt x="12158" y="2081"/>
                      <a:pt x="12163" y="2080"/>
                      <a:pt x="12169" y="2079"/>
                    </a:cubicBezTo>
                    <a:cubicBezTo>
                      <a:pt x="12174" y="2078"/>
                      <a:pt x="12179" y="2078"/>
                      <a:pt x="12183" y="2078"/>
                    </a:cubicBezTo>
                    <a:cubicBezTo>
                      <a:pt x="12223" y="2078"/>
                      <a:pt x="12249" y="2119"/>
                      <a:pt x="12228" y="2151"/>
                    </a:cubicBezTo>
                    <a:cubicBezTo>
                      <a:pt x="12216" y="2187"/>
                      <a:pt x="12180" y="2175"/>
                      <a:pt x="12180" y="2210"/>
                    </a:cubicBezTo>
                    <a:cubicBezTo>
                      <a:pt x="12180" y="2232"/>
                      <a:pt x="12198" y="2236"/>
                      <a:pt x="12214" y="2236"/>
                    </a:cubicBezTo>
                    <a:cubicBezTo>
                      <a:pt x="12225" y="2236"/>
                      <a:pt x="12235" y="2234"/>
                      <a:pt x="12240" y="2234"/>
                    </a:cubicBezTo>
                    <a:cubicBezTo>
                      <a:pt x="12299" y="2246"/>
                      <a:pt x="12335" y="2282"/>
                      <a:pt x="12335" y="2341"/>
                    </a:cubicBezTo>
                    <a:cubicBezTo>
                      <a:pt x="12305" y="2371"/>
                      <a:pt x="12323" y="2377"/>
                      <a:pt x="12352" y="2377"/>
                    </a:cubicBezTo>
                    <a:cubicBezTo>
                      <a:pt x="12370" y="2377"/>
                      <a:pt x="12394" y="2375"/>
                      <a:pt x="12411" y="2375"/>
                    </a:cubicBezTo>
                    <a:cubicBezTo>
                      <a:pt x="12420" y="2375"/>
                      <a:pt x="12426" y="2375"/>
                      <a:pt x="12430" y="2377"/>
                    </a:cubicBezTo>
                    <a:cubicBezTo>
                      <a:pt x="12490" y="2401"/>
                      <a:pt x="12526" y="2484"/>
                      <a:pt x="12597" y="2496"/>
                    </a:cubicBezTo>
                    <a:cubicBezTo>
                      <a:pt x="12669" y="2496"/>
                      <a:pt x="12692" y="2568"/>
                      <a:pt x="12728" y="2615"/>
                    </a:cubicBezTo>
                    <a:cubicBezTo>
                      <a:pt x="12752" y="2663"/>
                      <a:pt x="12788" y="2782"/>
                      <a:pt x="12871" y="2782"/>
                    </a:cubicBezTo>
                    <a:cubicBezTo>
                      <a:pt x="12907" y="2782"/>
                      <a:pt x="12871" y="2853"/>
                      <a:pt x="12871" y="2877"/>
                    </a:cubicBezTo>
                    <a:cubicBezTo>
                      <a:pt x="12871" y="2901"/>
                      <a:pt x="12931" y="2901"/>
                      <a:pt x="12954" y="2937"/>
                    </a:cubicBezTo>
                    <a:cubicBezTo>
                      <a:pt x="12978" y="2972"/>
                      <a:pt x="13014" y="3008"/>
                      <a:pt x="13050" y="3044"/>
                    </a:cubicBezTo>
                    <a:cubicBezTo>
                      <a:pt x="13097" y="3080"/>
                      <a:pt x="13121" y="3032"/>
                      <a:pt x="13121" y="3103"/>
                    </a:cubicBezTo>
                    <a:cubicBezTo>
                      <a:pt x="13121" y="3160"/>
                      <a:pt x="13136" y="3260"/>
                      <a:pt x="13200" y="3260"/>
                    </a:cubicBezTo>
                    <a:cubicBezTo>
                      <a:pt x="13217" y="3260"/>
                      <a:pt x="13238" y="3252"/>
                      <a:pt x="13264" y="3234"/>
                    </a:cubicBezTo>
                    <a:lnTo>
                      <a:pt x="13264" y="3234"/>
                    </a:lnTo>
                    <a:cubicBezTo>
                      <a:pt x="13145" y="3318"/>
                      <a:pt x="13359" y="3544"/>
                      <a:pt x="13454" y="3556"/>
                    </a:cubicBezTo>
                    <a:cubicBezTo>
                      <a:pt x="13535" y="3579"/>
                      <a:pt x="13370" y="3747"/>
                      <a:pt x="13489" y="3747"/>
                    </a:cubicBezTo>
                    <a:cubicBezTo>
                      <a:pt x="13493" y="3747"/>
                      <a:pt x="13497" y="3747"/>
                      <a:pt x="13502" y="3746"/>
                    </a:cubicBezTo>
                    <a:cubicBezTo>
                      <a:pt x="13533" y="3741"/>
                      <a:pt x="13566" y="3734"/>
                      <a:pt x="13590" y="3734"/>
                    </a:cubicBezTo>
                    <a:cubicBezTo>
                      <a:pt x="13621" y="3734"/>
                      <a:pt x="13636" y="3747"/>
                      <a:pt x="13609" y="3794"/>
                    </a:cubicBezTo>
                    <a:cubicBezTo>
                      <a:pt x="13618" y="3803"/>
                      <a:pt x="13664" y="3871"/>
                      <a:pt x="13684" y="3894"/>
                    </a:cubicBezTo>
                    <a:lnTo>
                      <a:pt x="13684" y="3894"/>
                    </a:lnTo>
                    <a:cubicBezTo>
                      <a:pt x="13683" y="3894"/>
                      <a:pt x="13683" y="3894"/>
                      <a:pt x="13683" y="3894"/>
                    </a:cubicBezTo>
                    <a:cubicBezTo>
                      <a:pt x="13669" y="3894"/>
                      <a:pt x="13645" y="3902"/>
                      <a:pt x="13645" y="3925"/>
                    </a:cubicBezTo>
                    <a:cubicBezTo>
                      <a:pt x="13645" y="3961"/>
                      <a:pt x="13669" y="3984"/>
                      <a:pt x="13681" y="4008"/>
                    </a:cubicBezTo>
                    <a:cubicBezTo>
                      <a:pt x="13716" y="4068"/>
                      <a:pt x="13704" y="4151"/>
                      <a:pt x="13740" y="4211"/>
                    </a:cubicBezTo>
                    <a:cubicBezTo>
                      <a:pt x="13762" y="4134"/>
                      <a:pt x="13835" y="4067"/>
                      <a:pt x="13912" y="4067"/>
                    </a:cubicBezTo>
                    <a:cubicBezTo>
                      <a:pt x="13918" y="4067"/>
                      <a:pt x="13924" y="4067"/>
                      <a:pt x="13931" y="4068"/>
                    </a:cubicBezTo>
                    <a:cubicBezTo>
                      <a:pt x="13966" y="4115"/>
                      <a:pt x="13859" y="4127"/>
                      <a:pt x="13835" y="4139"/>
                    </a:cubicBezTo>
                    <a:cubicBezTo>
                      <a:pt x="13800" y="4151"/>
                      <a:pt x="13859" y="4223"/>
                      <a:pt x="13859" y="4258"/>
                    </a:cubicBezTo>
                    <a:cubicBezTo>
                      <a:pt x="13871" y="4282"/>
                      <a:pt x="13812" y="4365"/>
                      <a:pt x="13835" y="4365"/>
                    </a:cubicBezTo>
                    <a:cubicBezTo>
                      <a:pt x="13847" y="4365"/>
                      <a:pt x="13861" y="4364"/>
                      <a:pt x="13873" y="4364"/>
                    </a:cubicBezTo>
                    <a:cubicBezTo>
                      <a:pt x="13898" y="4364"/>
                      <a:pt x="13919" y="4369"/>
                      <a:pt x="13919" y="4401"/>
                    </a:cubicBezTo>
                    <a:cubicBezTo>
                      <a:pt x="13919" y="4473"/>
                      <a:pt x="13895" y="4532"/>
                      <a:pt x="13919" y="4592"/>
                    </a:cubicBezTo>
                    <a:cubicBezTo>
                      <a:pt x="13922" y="4586"/>
                      <a:pt x="13927" y="4583"/>
                      <a:pt x="13932" y="4583"/>
                    </a:cubicBezTo>
                    <a:cubicBezTo>
                      <a:pt x="13978" y="4583"/>
                      <a:pt x="14075" y="4797"/>
                      <a:pt x="14085" y="4818"/>
                    </a:cubicBezTo>
                    <a:cubicBezTo>
                      <a:pt x="14087" y="4821"/>
                      <a:pt x="14089" y="4822"/>
                      <a:pt x="14093" y="4822"/>
                    </a:cubicBezTo>
                    <a:cubicBezTo>
                      <a:pt x="14112" y="4822"/>
                      <a:pt x="14157" y="4778"/>
                      <a:pt x="14189" y="4778"/>
                    </a:cubicBezTo>
                    <a:cubicBezTo>
                      <a:pt x="14195" y="4778"/>
                      <a:pt x="14200" y="4779"/>
                      <a:pt x="14204" y="4782"/>
                    </a:cubicBezTo>
                    <a:cubicBezTo>
                      <a:pt x="14252" y="4806"/>
                      <a:pt x="14145" y="4877"/>
                      <a:pt x="14121" y="4889"/>
                    </a:cubicBezTo>
                    <a:cubicBezTo>
                      <a:pt x="14130" y="4885"/>
                      <a:pt x="14143" y="4882"/>
                      <a:pt x="14156" y="4882"/>
                    </a:cubicBezTo>
                    <a:cubicBezTo>
                      <a:pt x="14179" y="4882"/>
                      <a:pt x="14200" y="4891"/>
                      <a:pt x="14193" y="4913"/>
                    </a:cubicBezTo>
                    <a:cubicBezTo>
                      <a:pt x="14169" y="4961"/>
                      <a:pt x="14109" y="4961"/>
                      <a:pt x="14109" y="4997"/>
                    </a:cubicBezTo>
                    <a:cubicBezTo>
                      <a:pt x="14097" y="5032"/>
                      <a:pt x="14228" y="4997"/>
                      <a:pt x="14240" y="5056"/>
                    </a:cubicBezTo>
                    <a:cubicBezTo>
                      <a:pt x="14240" y="5067"/>
                      <a:pt x="14165" y="5164"/>
                      <a:pt x="14198" y="5164"/>
                    </a:cubicBezTo>
                    <a:cubicBezTo>
                      <a:pt x="14200" y="5164"/>
                      <a:pt x="14202" y="5164"/>
                      <a:pt x="14204" y="5163"/>
                    </a:cubicBezTo>
                    <a:cubicBezTo>
                      <a:pt x="14238" y="5146"/>
                      <a:pt x="14242" y="5130"/>
                      <a:pt x="14254" y="5130"/>
                    </a:cubicBezTo>
                    <a:cubicBezTo>
                      <a:pt x="14259" y="5130"/>
                      <a:pt x="14265" y="5132"/>
                      <a:pt x="14276" y="5139"/>
                    </a:cubicBezTo>
                    <a:cubicBezTo>
                      <a:pt x="14288" y="5151"/>
                      <a:pt x="14300" y="5163"/>
                      <a:pt x="14288" y="5175"/>
                    </a:cubicBezTo>
                    <a:cubicBezTo>
                      <a:pt x="14276" y="5223"/>
                      <a:pt x="14169" y="5211"/>
                      <a:pt x="14181" y="5258"/>
                    </a:cubicBezTo>
                    <a:cubicBezTo>
                      <a:pt x="14181" y="5294"/>
                      <a:pt x="14193" y="5330"/>
                      <a:pt x="14216" y="5354"/>
                    </a:cubicBezTo>
                    <a:cubicBezTo>
                      <a:pt x="14228" y="5366"/>
                      <a:pt x="14264" y="5378"/>
                      <a:pt x="14264" y="5378"/>
                    </a:cubicBezTo>
                    <a:cubicBezTo>
                      <a:pt x="14288" y="5425"/>
                      <a:pt x="14300" y="5497"/>
                      <a:pt x="14324" y="5544"/>
                    </a:cubicBezTo>
                    <a:cubicBezTo>
                      <a:pt x="14335" y="5574"/>
                      <a:pt x="14353" y="5592"/>
                      <a:pt x="14370" y="5592"/>
                    </a:cubicBezTo>
                    <a:cubicBezTo>
                      <a:pt x="14386" y="5592"/>
                      <a:pt x="14401" y="5574"/>
                      <a:pt x="14407" y="5532"/>
                    </a:cubicBezTo>
                    <a:cubicBezTo>
                      <a:pt x="14431" y="5580"/>
                      <a:pt x="14431" y="5639"/>
                      <a:pt x="14407" y="5699"/>
                    </a:cubicBezTo>
                    <a:cubicBezTo>
                      <a:pt x="14371" y="5735"/>
                      <a:pt x="14324" y="5806"/>
                      <a:pt x="14371" y="5842"/>
                    </a:cubicBezTo>
                    <a:cubicBezTo>
                      <a:pt x="14431" y="5878"/>
                      <a:pt x="14443" y="5866"/>
                      <a:pt x="14455" y="5913"/>
                    </a:cubicBezTo>
                    <a:cubicBezTo>
                      <a:pt x="14455" y="5949"/>
                      <a:pt x="14466" y="5973"/>
                      <a:pt x="14478" y="5997"/>
                    </a:cubicBezTo>
                    <a:cubicBezTo>
                      <a:pt x="14486" y="5997"/>
                      <a:pt x="14494" y="5991"/>
                      <a:pt x="14502" y="5991"/>
                    </a:cubicBezTo>
                    <a:cubicBezTo>
                      <a:pt x="14506" y="5991"/>
                      <a:pt x="14510" y="5993"/>
                      <a:pt x="14514" y="5997"/>
                    </a:cubicBezTo>
                    <a:cubicBezTo>
                      <a:pt x="14562" y="6032"/>
                      <a:pt x="14550" y="6116"/>
                      <a:pt x="14574" y="6163"/>
                    </a:cubicBezTo>
                    <a:cubicBezTo>
                      <a:pt x="14597" y="6211"/>
                      <a:pt x="14645" y="6247"/>
                      <a:pt x="14597" y="6294"/>
                    </a:cubicBezTo>
                    <a:cubicBezTo>
                      <a:pt x="14562" y="6354"/>
                      <a:pt x="14574" y="6413"/>
                      <a:pt x="14621" y="6461"/>
                    </a:cubicBezTo>
                    <a:cubicBezTo>
                      <a:pt x="14624" y="6462"/>
                      <a:pt x="14627" y="6462"/>
                      <a:pt x="14630" y="6462"/>
                    </a:cubicBezTo>
                    <a:cubicBezTo>
                      <a:pt x="14670" y="6462"/>
                      <a:pt x="14681" y="6388"/>
                      <a:pt x="14681" y="6366"/>
                    </a:cubicBezTo>
                    <a:cubicBezTo>
                      <a:pt x="14693" y="6401"/>
                      <a:pt x="14693" y="6449"/>
                      <a:pt x="14681" y="6485"/>
                    </a:cubicBezTo>
                    <a:cubicBezTo>
                      <a:pt x="14669" y="6521"/>
                      <a:pt x="14633" y="6544"/>
                      <a:pt x="14621" y="6580"/>
                    </a:cubicBezTo>
                    <a:cubicBezTo>
                      <a:pt x="14609" y="6651"/>
                      <a:pt x="14681" y="6663"/>
                      <a:pt x="14657" y="6723"/>
                    </a:cubicBezTo>
                    <a:cubicBezTo>
                      <a:pt x="14645" y="6747"/>
                      <a:pt x="14526" y="6830"/>
                      <a:pt x="14621" y="6830"/>
                    </a:cubicBezTo>
                    <a:cubicBezTo>
                      <a:pt x="14669" y="6830"/>
                      <a:pt x="14764" y="6830"/>
                      <a:pt x="14705" y="6913"/>
                    </a:cubicBezTo>
                    <a:cubicBezTo>
                      <a:pt x="14669" y="6961"/>
                      <a:pt x="14633" y="6961"/>
                      <a:pt x="14621" y="7009"/>
                    </a:cubicBezTo>
                    <a:cubicBezTo>
                      <a:pt x="14621" y="7032"/>
                      <a:pt x="14597" y="7163"/>
                      <a:pt x="14633" y="7163"/>
                    </a:cubicBezTo>
                    <a:cubicBezTo>
                      <a:pt x="14654" y="7163"/>
                      <a:pt x="14693" y="7148"/>
                      <a:pt x="14722" y="7148"/>
                    </a:cubicBezTo>
                    <a:cubicBezTo>
                      <a:pt x="14743" y="7148"/>
                      <a:pt x="14757" y="7157"/>
                      <a:pt x="14752" y="7187"/>
                    </a:cubicBezTo>
                    <a:cubicBezTo>
                      <a:pt x="14747" y="7220"/>
                      <a:pt x="14731" y="7228"/>
                      <a:pt x="14713" y="7228"/>
                    </a:cubicBezTo>
                    <a:cubicBezTo>
                      <a:pt x="14696" y="7228"/>
                      <a:pt x="14676" y="7221"/>
                      <a:pt x="14659" y="7221"/>
                    </a:cubicBezTo>
                    <a:cubicBezTo>
                      <a:pt x="14654" y="7221"/>
                      <a:pt x="14649" y="7222"/>
                      <a:pt x="14645" y="7223"/>
                    </a:cubicBezTo>
                    <a:cubicBezTo>
                      <a:pt x="14681" y="7247"/>
                      <a:pt x="14705" y="7259"/>
                      <a:pt x="14740" y="7283"/>
                    </a:cubicBezTo>
                    <a:cubicBezTo>
                      <a:pt x="14788" y="7318"/>
                      <a:pt x="14764" y="7330"/>
                      <a:pt x="14728" y="7354"/>
                    </a:cubicBezTo>
                    <a:cubicBezTo>
                      <a:pt x="14669" y="7402"/>
                      <a:pt x="14645" y="7473"/>
                      <a:pt x="14657" y="7544"/>
                    </a:cubicBezTo>
                    <a:cubicBezTo>
                      <a:pt x="14665" y="7566"/>
                      <a:pt x="14693" y="7572"/>
                      <a:pt x="14724" y="7572"/>
                    </a:cubicBezTo>
                    <a:cubicBezTo>
                      <a:pt x="14763" y="7572"/>
                      <a:pt x="14809" y="7562"/>
                      <a:pt x="14832" y="7562"/>
                    </a:cubicBezTo>
                    <a:cubicBezTo>
                      <a:pt x="14842" y="7562"/>
                      <a:pt x="14847" y="7564"/>
                      <a:pt x="14847" y="7568"/>
                    </a:cubicBezTo>
                    <a:cubicBezTo>
                      <a:pt x="14847" y="7592"/>
                      <a:pt x="14800" y="7616"/>
                      <a:pt x="14776" y="7628"/>
                    </a:cubicBezTo>
                    <a:cubicBezTo>
                      <a:pt x="14740" y="7664"/>
                      <a:pt x="14716" y="7699"/>
                      <a:pt x="14716" y="7735"/>
                    </a:cubicBezTo>
                    <a:cubicBezTo>
                      <a:pt x="14705" y="7794"/>
                      <a:pt x="14585" y="7890"/>
                      <a:pt x="14609" y="7925"/>
                    </a:cubicBezTo>
                    <a:cubicBezTo>
                      <a:pt x="14633" y="7961"/>
                      <a:pt x="14705" y="7985"/>
                      <a:pt x="14669" y="7997"/>
                    </a:cubicBezTo>
                    <a:cubicBezTo>
                      <a:pt x="14645" y="8009"/>
                      <a:pt x="14621" y="8009"/>
                      <a:pt x="14609" y="8045"/>
                    </a:cubicBezTo>
                    <a:cubicBezTo>
                      <a:pt x="14597" y="8128"/>
                      <a:pt x="14740" y="8175"/>
                      <a:pt x="14740" y="8259"/>
                    </a:cubicBezTo>
                    <a:cubicBezTo>
                      <a:pt x="14740" y="8342"/>
                      <a:pt x="14574" y="8354"/>
                      <a:pt x="14562" y="8414"/>
                    </a:cubicBezTo>
                    <a:cubicBezTo>
                      <a:pt x="14562" y="8421"/>
                      <a:pt x="14569" y="8424"/>
                      <a:pt x="14578" y="8424"/>
                    </a:cubicBezTo>
                    <a:cubicBezTo>
                      <a:pt x="14600" y="8424"/>
                      <a:pt x="14637" y="8410"/>
                      <a:pt x="14645" y="8402"/>
                    </a:cubicBezTo>
                    <a:lnTo>
                      <a:pt x="14645" y="8402"/>
                    </a:lnTo>
                    <a:cubicBezTo>
                      <a:pt x="14633" y="8461"/>
                      <a:pt x="14550" y="8449"/>
                      <a:pt x="14550" y="8497"/>
                    </a:cubicBezTo>
                    <a:cubicBezTo>
                      <a:pt x="14562" y="8556"/>
                      <a:pt x="14562" y="8604"/>
                      <a:pt x="14562" y="8652"/>
                    </a:cubicBezTo>
                    <a:cubicBezTo>
                      <a:pt x="14562" y="8648"/>
                      <a:pt x="14562" y="8647"/>
                      <a:pt x="14562" y="8647"/>
                    </a:cubicBezTo>
                    <a:cubicBezTo>
                      <a:pt x="14562" y="8647"/>
                      <a:pt x="14563" y="8703"/>
                      <a:pt x="14574" y="8723"/>
                    </a:cubicBezTo>
                    <a:cubicBezTo>
                      <a:pt x="14597" y="8747"/>
                      <a:pt x="14585" y="8771"/>
                      <a:pt x="14574" y="8795"/>
                    </a:cubicBezTo>
                    <a:cubicBezTo>
                      <a:pt x="14538" y="8854"/>
                      <a:pt x="14526" y="8926"/>
                      <a:pt x="14538" y="8985"/>
                    </a:cubicBezTo>
                    <a:cubicBezTo>
                      <a:pt x="14538" y="9009"/>
                      <a:pt x="14633" y="9104"/>
                      <a:pt x="14585" y="9104"/>
                    </a:cubicBezTo>
                    <a:cubicBezTo>
                      <a:pt x="14553" y="9095"/>
                      <a:pt x="14519" y="9087"/>
                      <a:pt x="14492" y="9087"/>
                    </a:cubicBezTo>
                    <a:cubicBezTo>
                      <a:pt x="14451" y="9087"/>
                      <a:pt x="14430" y="9106"/>
                      <a:pt x="14466" y="9164"/>
                    </a:cubicBezTo>
                    <a:cubicBezTo>
                      <a:pt x="14477" y="9180"/>
                      <a:pt x="14491" y="9196"/>
                      <a:pt x="14505" y="9213"/>
                    </a:cubicBezTo>
                    <a:lnTo>
                      <a:pt x="14505" y="9213"/>
                    </a:lnTo>
                    <a:cubicBezTo>
                      <a:pt x="14499" y="9212"/>
                      <a:pt x="14494" y="9211"/>
                      <a:pt x="14490" y="9211"/>
                    </a:cubicBezTo>
                    <a:cubicBezTo>
                      <a:pt x="14478" y="9223"/>
                      <a:pt x="14466" y="9271"/>
                      <a:pt x="14514" y="9283"/>
                    </a:cubicBezTo>
                    <a:lnTo>
                      <a:pt x="14514" y="9295"/>
                    </a:lnTo>
                    <a:cubicBezTo>
                      <a:pt x="14530" y="9287"/>
                      <a:pt x="14540" y="9284"/>
                      <a:pt x="14552" y="9280"/>
                    </a:cubicBezTo>
                    <a:lnTo>
                      <a:pt x="14552" y="9280"/>
                    </a:lnTo>
                    <a:cubicBezTo>
                      <a:pt x="14571" y="9315"/>
                      <a:pt x="14572" y="9349"/>
                      <a:pt x="14526" y="9378"/>
                    </a:cubicBezTo>
                    <a:cubicBezTo>
                      <a:pt x="14478" y="9414"/>
                      <a:pt x="14407" y="9426"/>
                      <a:pt x="14383" y="9473"/>
                    </a:cubicBezTo>
                    <a:cubicBezTo>
                      <a:pt x="14347" y="9521"/>
                      <a:pt x="14395" y="9533"/>
                      <a:pt x="14383" y="9569"/>
                    </a:cubicBezTo>
                    <a:cubicBezTo>
                      <a:pt x="14371" y="9616"/>
                      <a:pt x="14300" y="9616"/>
                      <a:pt x="14288" y="9652"/>
                    </a:cubicBezTo>
                    <a:cubicBezTo>
                      <a:pt x="14288" y="9652"/>
                      <a:pt x="14324" y="9688"/>
                      <a:pt x="14324" y="9699"/>
                    </a:cubicBezTo>
                    <a:cubicBezTo>
                      <a:pt x="14370" y="9782"/>
                      <a:pt x="14198" y="9771"/>
                      <a:pt x="14181" y="9817"/>
                    </a:cubicBezTo>
                    <a:lnTo>
                      <a:pt x="14181" y="9817"/>
                    </a:lnTo>
                    <a:cubicBezTo>
                      <a:pt x="14183" y="9814"/>
                      <a:pt x="14187" y="9813"/>
                      <a:pt x="14194" y="9813"/>
                    </a:cubicBezTo>
                    <a:cubicBezTo>
                      <a:pt x="14239" y="9813"/>
                      <a:pt x="14377" y="9863"/>
                      <a:pt x="14276" y="9914"/>
                    </a:cubicBezTo>
                    <a:cubicBezTo>
                      <a:pt x="14204" y="9950"/>
                      <a:pt x="14216" y="9926"/>
                      <a:pt x="14181" y="9997"/>
                    </a:cubicBezTo>
                    <a:cubicBezTo>
                      <a:pt x="14167" y="10011"/>
                      <a:pt x="14157" y="10017"/>
                      <a:pt x="14141" y="10017"/>
                    </a:cubicBezTo>
                    <a:cubicBezTo>
                      <a:pt x="14131" y="10017"/>
                      <a:pt x="14117" y="10014"/>
                      <a:pt x="14097" y="10009"/>
                    </a:cubicBezTo>
                    <a:lnTo>
                      <a:pt x="14097" y="10009"/>
                    </a:lnTo>
                    <a:cubicBezTo>
                      <a:pt x="14214" y="10056"/>
                      <a:pt x="14058" y="10193"/>
                      <a:pt x="14150" y="10244"/>
                    </a:cubicBezTo>
                    <a:lnTo>
                      <a:pt x="14150" y="10244"/>
                    </a:lnTo>
                    <a:cubicBezTo>
                      <a:pt x="14145" y="10242"/>
                      <a:pt x="14141" y="10241"/>
                      <a:pt x="14137" y="10241"/>
                    </a:cubicBezTo>
                    <a:cubicBezTo>
                      <a:pt x="14089" y="10241"/>
                      <a:pt x="14059" y="10347"/>
                      <a:pt x="14038" y="10378"/>
                    </a:cubicBezTo>
                    <a:cubicBezTo>
                      <a:pt x="14026" y="10414"/>
                      <a:pt x="14026" y="10450"/>
                      <a:pt x="14026" y="10485"/>
                    </a:cubicBezTo>
                    <a:cubicBezTo>
                      <a:pt x="14026" y="10485"/>
                      <a:pt x="14085" y="10545"/>
                      <a:pt x="14074" y="10545"/>
                    </a:cubicBezTo>
                    <a:cubicBezTo>
                      <a:pt x="14038" y="10545"/>
                      <a:pt x="13966" y="10497"/>
                      <a:pt x="13931" y="10473"/>
                    </a:cubicBezTo>
                    <a:lnTo>
                      <a:pt x="13931" y="10473"/>
                    </a:lnTo>
                    <a:cubicBezTo>
                      <a:pt x="13943" y="10521"/>
                      <a:pt x="13943" y="10557"/>
                      <a:pt x="13990" y="10592"/>
                    </a:cubicBezTo>
                    <a:cubicBezTo>
                      <a:pt x="14038" y="10616"/>
                      <a:pt x="14097" y="10664"/>
                      <a:pt x="14074" y="10723"/>
                    </a:cubicBezTo>
                    <a:cubicBezTo>
                      <a:pt x="14038" y="10712"/>
                      <a:pt x="13943" y="10640"/>
                      <a:pt x="13919" y="10640"/>
                    </a:cubicBezTo>
                    <a:cubicBezTo>
                      <a:pt x="13895" y="10652"/>
                      <a:pt x="13919" y="10723"/>
                      <a:pt x="13943" y="10747"/>
                    </a:cubicBezTo>
                    <a:cubicBezTo>
                      <a:pt x="13931" y="10783"/>
                      <a:pt x="13907" y="10807"/>
                      <a:pt x="13883" y="10819"/>
                    </a:cubicBezTo>
                    <a:cubicBezTo>
                      <a:pt x="13871" y="10831"/>
                      <a:pt x="13812" y="10831"/>
                      <a:pt x="13800" y="10854"/>
                    </a:cubicBezTo>
                    <a:cubicBezTo>
                      <a:pt x="13788" y="10866"/>
                      <a:pt x="13883" y="10938"/>
                      <a:pt x="13859" y="10962"/>
                    </a:cubicBezTo>
                    <a:cubicBezTo>
                      <a:pt x="13850" y="10970"/>
                      <a:pt x="13842" y="10973"/>
                      <a:pt x="13833" y="10973"/>
                    </a:cubicBezTo>
                    <a:cubicBezTo>
                      <a:pt x="13824" y="10973"/>
                      <a:pt x="13816" y="10970"/>
                      <a:pt x="13809" y="10970"/>
                    </a:cubicBezTo>
                    <a:cubicBezTo>
                      <a:pt x="13806" y="10970"/>
                      <a:pt x="13802" y="10971"/>
                      <a:pt x="13800" y="10973"/>
                    </a:cubicBezTo>
                    <a:cubicBezTo>
                      <a:pt x="13776" y="10985"/>
                      <a:pt x="13764" y="10997"/>
                      <a:pt x="13752" y="11021"/>
                    </a:cubicBezTo>
                    <a:cubicBezTo>
                      <a:pt x="13716" y="11069"/>
                      <a:pt x="13716" y="11116"/>
                      <a:pt x="13693" y="11164"/>
                    </a:cubicBezTo>
                    <a:cubicBezTo>
                      <a:pt x="13669" y="11223"/>
                      <a:pt x="13621" y="11188"/>
                      <a:pt x="13621" y="11235"/>
                    </a:cubicBezTo>
                    <a:cubicBezTo>
                      <a:pt x="13612" y="11262"/>
                      <a:pt x="13623" y="11282"/>
                      <a:pt x="13639" y="11295"/>
                    </a:cubicBezTo>
                    <a:lnTo>
                      <a:pt x="13639" y="11295"/>
                    </a:lnTo>
                    <a:cubicBezTo>
                      <a:pt x="13610" y="11277"/>
                      <a:pt x="13587" y="11267"/>
                      <a:pt x="13567" y="11267"/>
                    </a:cubicBezTo>
                    <a:cubicBezTo>
                      <a:pt x="13544" y="11267"/>
                      <a:pt x="13525" y="11279"/>
                      <a:pt x="13502" y="11307"/>
                    </a:cubicBezTo>
                    <a:lnTo>
                      <a:pt x="13550" y="11331"/>
                    </a:lnTo>
                    <a:cubicBezTo>
                      <a:pt x="13514" y="11378"/>
                      <a:pt x="13395" y="11497"/>
                      <a:pt x="13431" y="11545"/>
                    </a:cubicBezTo>
                    <a:cubicBezTo>
                      <a:pt x="13431" y="11545"/>
                      <a:pt x="13538" y="11581"/>
                      <a:pt x="13502" y="11604"/>
                    </a:cubicBezTo>
                    <a:cubicBezTo>
                      <a:pt x="13478" y="11628"/>
                      <a:pt x="13407" y="11628"/>
                      <a:pt x="13371" y="11652"/>
                    </a:cubicBezTo>
                    <a:cubicBezTo>
                      <a:pt x="13276" y="11700"/>
                      <a:pt x="13204" y="11771"/>
                      <a:pt x="13157" y="11855"/>
                    </a:cubicBezTo>
                    <a:cubicBezTo>
                      <a:pt x="13133" y="11902"/>
                      <a:pt x="13157" y="11950"/>
                      <a:pt x="13121" y="11997"/>
                    </a:cubicBezTo>
                    <a:cubicBezTo>
                      <a:pt x="13074" y="12068"/>
                      <a:pt x="13097" y="12092"/>
                      <a:pt x="13144" y="12163"/>
                    </a:cubicBezTo>
                    <a:lnTo>
                      <a:pt x="13144" y="12163"/>
                    </a:lnTo>
                    <a:cubicBezTo>
                      <a:pt x="13135" y="12152"/>
                      <a:pt x="13088" y="12145"/>
                      <a:pt x="13044" y="12145"/>
                    </a:cubicBezTo>
                    <a:cubicBezTo>
                      <a:pt x="12991" y="12145"/>
                      <a:pt x="12941" y="12156"/>
                      <a:pt x="12966" y="12188"/>
                    </a:cubicBezTo>
                    <a:cubicBezTo>
                      <a:pt x="12984" y="12212"/>
                      <a:pt x="13035" y="12212"/>
                      <a:pt x="13084" y="12212"/>
                    </a:cubicBezTo>
                    <a:cubicBezTo>
                      <a:pt x="13133" y="12212"/>
                      <a:pt x="13181" y="12212"/>
                      <a:pt x="13192" y="12236"/>
                    </a:cubicBezTo>
                    <a:lnTo>
                      <a:pt x="13038" y="12259"/>
                    </a:lnTo>
                    <a:cubicBezTo>
                      <a:pt x="12966" y="12259"/>
                      <a:pt x="12895" y="12247"/>
                      <a:pt x="12835" y="12212"/>
                    </a:cubicBezTo>
                    <a:lnTo>
                      <a:pt x="12835" y="12212"/>
                    </a:lnTo>
                    <a:cubicBezTo>
                      <a:pt x="12919" y="12283"/>
                      <a:pt x="12811" y="12319"/>
                      <a:pt x="12823" y="12402"/>
                    </a:cubicBezTo>
                    <a:cubicBezTo>
                      <a:pt x="12802" y="12429"/>
                      <a:pt x="12788" y="12441"/>
                      <a:pt x="12774" y="12441"/>
                    </a:cubicBezTo>
                    <a:cubicBezTo>
                      <a:pt x="12758" y="12441"/>
                      <a:pt x="12742" y="12423"/>
                      <a:pt x="12716" y="12390"/>
                    </a:cubicBezTo>
                    <a:cubicBezTo>
                      <a:pt x="12705" y="12376"/>
                      <a:pt x="12696" y="12371"/>
                      <a:pt x="12686" y="12371"/>
                    </a:cubicBezTo>
                    <a:cubicBezTo>
                      <a:pt x="12670" y="12371"/>
                      <a:pt x="12656" y="12384"/>
                      <a:pt x="12639" y="12384"/>
                    </a:cubicBezTo>
                    <a:cubicBezTo>
                      <a:pt x="12633" y="12384"/>
                      <a:pt x="12627" y="12383"/>
                      <a:pt x="12621" y="12378"/>
                    </a:cubicBezTo>
                    <a:lnTo>
                      <a:pt x="12621" y="12378"/>
                    </a:lnTo>
                    <a:lnTo>
                      <a:pt x="12776" y="12533"/>
                    </a:lnTo>
                    <a:cubicBezTo>
                      <a:pt x="12767" y="12542"/>
                      <a:pt x="12755" y="12545"/>
                      <a:pt x="12742" y="12545"/>
                    </a:cubicBezTo>
                    <a:cubicBezTo>
                      <a:pt x="12688" y="12545"/>
                      <a:pt x="12608" y="12485"/>
                      <a:pt x="12598" y="12485"/>
                    </a:cubicBezTo>
                    <a:cubicBezTo>
                      <a:pt x="12598" y="12485"/>
                      <a:pt x="12597" y="12485"/>
                      <a:pt x="12597" y="12486"/>
                    </a:cubicBezTo>
                    <a:cubicBezTo>
                      <a:pt x="12597" y="12533"/>
                      <a:pt x="12621" y="12664"/>
                      <a:pt x="12538" y="12664"/>
                    </a:cubicBezTo>
                    <a:cubicBezTo>
                      <a:pt x="12478" y="12664"/>
                      <a:pt x="12288" y="12700"/>
                      <a:pt x="12335" y="12795"/>
                    </a:cubicBezTo>
                    <a:cubicBezTo>
                      <a:pt x="12347" y="12843"/>
                      <a:pt x="12240" y="12867"/>
                      <a:pt x="12240" y="12926"/>
                    </a:cubicBezTo>
                    <a:cubicBezTo>
                      <a:pt x="12244" y="12966"/>
                      <a:pt x="12234" y="12979"/>
                      <a:pt x="12218" y="12979"/>
                    </a:cubicBezTo>
                    <a:cubicBezTo>
                      <a:pt x="12190" y="12979"/>
                      <a:pt x="12141" y="12937"/>
                      <a:pt x="12115" y="12937"/>
                    </a:cubicBezTo>
                    <a:cubicBezTo>
                      <a:pt x="12113" y="12937"/>
                      <a:pt x="12111" y="12937"/>
                      <a:pt x="12109" y="12938"/>
                    </a:cubicBezTo>
                    <a:cubicBezTo>
                      <a:pt x="12073" y="12962"/>
                      <a:pt x="12097" y="13033"/>
                      <a:pt x="12049" y="13057"/>
                    </a:cubicBezTo>
                    <a:cubicBezTo>
                      <a:pt x="12039" y="13067"/>
                      <a:pt x="12031" y="13072"/>
                      <a:pt x="12023" y="13072"/>
                    </a:cubicBezTo>
                    <a:cubicBezTo>
                      <a:pt x="12006" y="13072"/>
                      <a:pt x="11995" y="13047"/>
                      <a:pt x="11978" y="13021"/>
                    </a:cubicBezTo>
                    <a:cubicBezTo>
                      <a:pt x="11976" y="13015"/>
                      <a:pt x="11973" y="13012"/>
                      <a:pt x="11970" y="13012"/>
                    </a:cubicBezTo>
                    <a:cubicBezTo>
                      <a:pt x="11954" y="13012"/>
                      <a:pt x="11928" y="13069"/>
                      <a:pt x="11918" y="13069"/>
                    </a:cubicBezTo>
                    <a:cubicBezTo>
                      <a:pt x="11918" y="13101"/>
                      <a:pt x="11908" y="13106"/>
                      <a:pt x="11894" y="13106"/>
                    </a:cubicBezTo>
                    <a:cubicBezTo>
                      <a:pt x="11887" y="13106"/>
                      <a:pt x="11879" y="13105"/>
                      <a:pt x="11871" y="13105"/>
                    </a:cubicBezTo>
                    <a:cubicBezTo>
                      <a:pt x="11822" y="13124"/>
                      <a:pt x="11955" y="13246"/>
                      <a:pt x="11923" y="13246"/>
                    </a:cubicBezTo>
                    <a:cubicBezTo>
                      <a:pt x="11916" y="13246"/>
                      <a:pt x="11900" y="13239"/>
                      <a:pt x="11871" y="13224"/>
                    </a:cubicBezTo>
                    <a:cubicBezTo>
                      <a:pt x="11853" y="13212"/>
                      <a:pt x="11834" y="13207"/>
                      <a:pt x="11816" y="13207"/>
                    </a:cubicBezTo>
                    <a:cubicBezTo>
                      <a:pt x="11759" y="13207"/>
                      <a:pt x="11707" y="13256"/>
                      <a:pt x="11716" y="13319"/>
                    </a:cubicBezTo>
                    <a:cubicBezTo>
                      <a:pt x="11716" y="13380"/>
                      <a:pt x="11706" y="13416"/>
                      <a:pt x="11675" y="13416"/>
                    </a:cubicBezTo>
                    <a:cubicBezTo>
                      <a:pt x="11657" y="13416"/>
                      <a:pt x="11632" y="13404"/>
                      <a:pt x="11597" y="13379"/>
                    </a:cubicBezTo>
                    <a:cubicBezTo>
                      <a:pt x="11591" y="13373"/>
                      <a:pt x="11585" y="13371"/>
                      <a:pt x="11579" y="13371"/>
                    </a:cubicBezTo>
                    <a:cubicBezTo>
                      <a:pt x="11537" y="13371"/>
                      <a:pt x="11505" y="13485"/>
                      <a:pt x="11457" y="13485"/>
                    </a:cubicBezTo>
                    <a:cubicBezTo>
                      <a:pt x="11449" y="13485"/>
                      <a:pt x="11440" y="13482"/>
                      <a:pt x="11431" y="13474"/>
                    </a:cubicBezTo>
                    <a:lnTo>
                      <a:pt x="11431" y="13474"/>
                    </a:lnTo>
                    <a:cubicBezTo>
                      <a:pt x="11474" y="13511"/>
                      <a:pt x="11433" y="13651"/>
                      <a:pt x="11399" y="13651"/>
                    </a:cubicBezTo>
                    <a:cubicBezTo>
                      <a:pt x="11387" y="13651"/>
                      <a:pt x="11377" y="13635"/>
                      <a:pt x="11371" y="13593"/>
                    </a:cubicBezTo>
                    <a:cubicBezTo>
                      <a:pt x="11350" y="13559"/>
                      <a:pt x="11335" y="13546"/>
                      <a:pt x="11322" y="13546"/>
                    </a:cubicBezTo>
                    <a:cubicBezTo>
                      <a:pt x="11290" y="13546"/>
                      <a:pt x="11274" y="13627"/>
                      <a:pt x="11240" y="13652"/>
                    </a:cubicBezTo>
                    <a:cubicBezTo>
                      <a:pt x="11204" y="13688"/>
                      <a:pt x="11168" y="13700"/>
                      <a:pt x="11133" y="13700"/>
                    </a:cubicBezTo>
                    <a:cubicBezTo>
                      <a:pt x="11114" y="13700"/>
                      <a:pt x="11110" y="13685"/>
                      <a:pt x="11097" y="13685"/>
                    </a:cubicBezTo>
                    <a:cubicBezTo>
                      <a:pt x="11094" y="13685"/>
                      <a:pt x="11090" y="13686"/>
                      <a:pt x="11085" y="13688"/>
                    </a:cubicBezTo>
                    <a:cubicBezTo>
                      <a:pt x="11052" y="13699"/>
                      <a:pt x="10958" y="13782"/>
                      <a:pt x="10972" y="13832"/>
                    </a:cubicBezTo>
                    <a:lnTo>
                      <a:pt x="10972" y="13832"/>
                    </a:lnTo>
                    <a:cubicBezTo>
                      <a:pt x="10955" y="13797"/>
                      <a:pt x="10936" y="13765"/>
                      <a:pt x="10907" y="13765"/>
                    </a:cubicBezTo>
                    <a:cubicBezTo>
                      <a:pt x="10899" y="13765"/>
                      <a:pt x="10891" y="13767"/>
                      <a:pt x="10883" y="13771"/>
                    </a:cubicBezTo>
                    <a:cubicBezTo>
                      <a:pt x="10833" y="13791"/>
                      <a:pt x="10833" y="13852"/>
                      <a:pt x="10814" y="13852"/>
                    </a:cubicBezTo>
                    <a:cubicBezTo>
                      <a:pt x="10810" y="13852"/>
                      <a:pt x="10805" y="13849"/>
                      <a:pt x="10799" y="13843"/>
                    </a:cubicBezTo>
                    <a:cubicBezTo>
                      <a:pt x="10799" y="13843"/>
                      <a:pt x="10775" y="13867"/>
                      <a:pt x="10775" y="13890"/>
                    </a:cubicBezTo>
                    <a:cubicBezTo>
                      <a:pt x="10787" y="13914"/>
                      <a:pt x="10752" y="13914"/>
                      <a:pt x="10740" y="13914"/>
                    </a:cubicBezTo>
                    <a:cubicBezTo>
                      <a:pt x="10721" y="13914"/>
                      <a:pt x="10699" y="13913"/>
                      <a:pt x="10679" y="13913"/>
                    </a:cubicBezTo>
                    <a:cubicBezTo>
                      <a:pt x="10627" y="13913"/>
                      <a:pt x="10585" y="13924"/>
                      <a:pt x="10624" y="14005"/>
                    </a:cubicBezTo>
                    <a:lnTo>
                      <a:pt x="10624" y="14005"/>
                    </a:lnTo>
                    <a:cubicBezTo>
                      <a:pt x="10611" y="13981"/>
                      <a:pt x="10588" y="13943"/>
                      <a:pt x="10569" y="13943"/>
                    </a:cubicBezTo>
                    <a:cubicBezTo>
                      <a:pt x="10562" y="13943"/>
                      <a:pt x="10555" y="13948"/>
                      <a:pt x="10549" y="13962"/>
                    </a:cubicBezTo>
                    <a:cubicBezTo>
                      <a:pt x="10525" y="14033"/>
                      <a:pt x="10549" y="14033"/>
                      <a:pt x="10490" y="14057"/>
                    </a:cubicBezTo>
                    <a:cubicBezTo>
                      <a:pt x="10523" y="14035"/>
                      <a:pt x="10484" y="13961"/>
                      <a:pt x="10440" y="13961"/>
                    </a:cubicBezTo>
                    <a:cubicBezTo>
                      <a:pt x="10436" y="13961"/>
                      <a:pt x="10433" y="13961"/>
                      <a:pt x="10430" y="13962"/>
                    </a:cubicBezTo>
                    <a:cubicBezTo>
                      <a:pt x="10394" y="13974"/>
                      <a:pt x="10359" y="13998"/>
                      <a:pt x="10335" y="14033"/>
                    </a:cubicBezTo>
                    <a:cubicBezTo>
                      <a:pt x="10275" y="14093"/>
                      <a:pt x="10287" y="14105"/>
                      <a:pt x="10311" y="14188"/>
                    </a:cubicBezTo>
                    <a:cubicBezTo>
                      <a:pt x="10295" y="14195"/>
                      <a:pt x="10284" y="14197"/>
                      <a:pt x="10274" y="14197"/>
                    </a:cubicBezTo>
                    <a:cubicBezTo>
                      <a:pt x="10249" y="14197"/>
                      <a:pt x="10242" y="14175"/>
                      <a:pt x="10216" y="14141"/>
                    </a:cubicBezTo>
                    <a:cubicBezTo>
                      <a:pt x="10204" y="14176"/>
                      <a:pt x="10204" y="14212"/>
                      <a:pt x="10216" y="14248"/>
                    </a:cubicBezTo>
                    <a:cubicBezTo>
                      <a:pt x="10180" y="14188"/>
                      <a:pt x="10144" y="14117"/>
                      <a:pt x="10097" y="14057"/>
                    </a:cubicBezTo>
                    <a:cubicBezTo>
                      <a:pt x="10073" y="14117"/>
                      <a:pt x="10061" y="14164"/>
                      <a:pt x="10049" y="14224"/>
                    </a:cubicBezTo>
                    <a:cubicBezTo>
                      <a:pt x="10040" y="14300"/>
                      <a:pt x="9977" y="14308"/>
                      <a:pt x="9915" y="14308"/>
                    </a:cubicBezTo>
                    <a:cubicBezTo>
                      <a:pt x="9900" y="14308"/>
                      <a:pt x="9885" y="14307"/>
                      <a:pt x="9871" y="14307"/>
                    </a:cubicBezTo>
                    <a:cubicBezTo>
                      <a:pt x="9835" y="14307"/>
                      <a:pt x="9704" y="14307"/>
                      <a:pt x="9716" y="14391"/>
                    </a:cubicBezTo>
                    <a:cubicBezTo>
                      <a:pt x="9740" y="14462"/>
                      <a:pt x="9752" y="14510"/>
                      <a:pt x="9775" y="14569"/>
                    </a:cubicBezTo>
                    <a:cubicBezTo>
                      <a:pt x="9770" y="14571"/>
                      <a:pt x="9765" y="14572"/>
                      <a:pt x="9760" y="14572"/>
                    </a:cubicBezTo>
                    <a:cubicBezTo>
                      <a:pt x="9714" y="14572"/>
                      <a:pt x="9703" y="14471"/>
                      <a:pt x="9692" y="14438"/>
                    </a:cubicBezTo>
                    <a:lnTo>
                      <a:pt x="9692" y="14438"/>
                    </a:lnTo>
                    <a:cubicBezTo>
                      <a:pt x="9695" y="14451"/>
                      <a:pt x="9691" y="14456"/>
                      <a:pt x="9683" y="14456"/>
                    </a:cubicBezTo>
                    <a:cubicBezTo>
                      <a:pt x="9660" y="14456"/>
                      <a:pt x="9606" y="14414"/>
                      <a:pt x="9597" y="14379"/>
                    </a:cubicBezTo>
                    <a:cubicBezTo>
                      <a:pt x="9586" y="14346"/>
                      <a:pt x="9575" y="14294"/>
                      <a:pt x="9537" y="14294"/>
                    </a:cubicBezTo>
                    <a:cubicBezTo>
                      <a:pt x="9533" y="14294"/>
                      <a:pt x="9530" y="14294"/>
                      <a:pt x="9525" y="14295"/>
                    </a:cubicBezTo>
                    <a:lnTo>
                      <a:pt x="9582" y="14487"/>
                    </a:lnTo>
                    <a:lnTo>
                      <a:pt x="9582" y="14487"/>
                    </a:lnTo>
                    <a:cubicBezTo>
                      <a:pt x="9565" y="14442"/>
                      <a:pt x="9509" y="14429"/>
                      <a:pt x="9449" y="14429"/>
                    </a:cubicBezTo>
                    <a:cubicBezTo>
                      <a:pt x="9385" y="14429"/>
                      <a:pt x="9317" y="14444"/>
                      <a:pt x="9287" y="14450"/>
                    </a:cubicBezTo>
                    <a:cubicBezTo>
                      <a:pt x="9335" y="14450"/>
                      <a:pt x="9347" y="14498"/>
                      <a:pt x="9347" y="14533"/>
                    </a:cubicBezTo>
                    <a:cubicBezTo>
                      <a:pt x="9344" y="14534"/>
                      <a:pt x="9342" y="14534"/>
                      <a:pt x="9339" y="14534"/>
                    </a:cubicBezTo>
                    <a:cubicBezTo>
                      <a:pt x="9287" y="14534"/>
                      <a:pt x="9230" y="14450"/>
                      <a:pt x="9185" y="14450"/>
                    </a:cubicBezTo>
                    <a:cubicBezTo>
                      <a:pt x="9170" y="14450"/>
                      <a:pt x="9156" y="14459"/>
                      <a:pt x="9144" y="14486"/>
                    </a:cubicBezTo>
                    <a:cubicBezTo>
                      <a:pt x="9144" y="14505"/>
                      <a:pt x="9104" y="14581"/>
                      <a:pt x="9077" y="14581"/>
                    </a:cubicBezTo>
                    <a:cubicBezTo>
                      <a:pt x="9071" y="14581"/>
                      <a:pt x="9065" y="14578"/>
                      <a:pt x="9061" y="14569"/>
                    </a:cubicBezTo>
                    <a:cubicBezTo>
                      <a:pt x="9050" y="14537"/>
                      <a:pt x="9088" y="14447"/>
                      <a:pt x="9052" y="14447"/>
                    </a:cubicBezTo>
                    <a:cubicBezTo>
                      <a:pt x="9048" y="14447"/>
                      <a:pt x="9043" y="14448"/>
                      <a:pt x="9037" y="14450"/>
                    </a:cubicBezTo>
                    <a:cubicBezTo>
                      <a:pt x="8994" y="14472"/>
                      <a:pt x="8980" y="14523"/>
                      <a:pt x="8915" y="14523"/>
                    </a:cubicBezTo>
                    <a:cubicBezTo>
                      <a:pt x="8909" y="14523"/>
                      <a:pt x="8902" y="14523"/>
                      <a:pt x="8894" y="14521"/>
                    </a:cubicBezTo>
                    <a:cubicBezTo>
                      <a:pt x="8835" y="14510"/>
                      <a:pt x="8775" y="14498"/>
                      <a:pt x="8716" y="14498"/>
                    </a:cubicBezTo>
                    <a:cubicBezTo>
                      <a:pt x="8659" y="14509"/>
                      <a:pt x="8624" y="14618"/>
                      <a:pt x="8693" y="14618"/>
                    </a:cubicBezTo>
                    <a:cubicBezTo>
                      <a:pt x="8696" y="14618"/>
                      <a:pt x="8700" y="14617"/>
                      <a:pt x="8704" y="14617"/>
                    </a:cubicBezTo>
                    <a:lnTo>
                      <a:pt x="8704" y="14617"/>
                    </a:lnTo>
                    <a:cubicBezTo>
                      <a:pt x="8668" y="14629"/>
                      <a:pt x="8620" y="14629"/>
                      <a:pt x="8585" y="14629"/>
                    </a:cubicBezTo>
                    <a:cubicBezTo>
                      <a:pt x="8549" y="14629"/>
                      <a:pt x="8525" y="14593"/>
                      <a:pt x="8489" y="14569"/>
                    </a:cubicBezTo>
                    <a:cubicBezTo>
                      <a:pt x="8479" y="14562"/>
                      <a:pt x="8472" y="14559"/>
                      <a:pt x="8466" y="14559"/>
                    </a:cubicBezTo>
                    <a:cubicBezTo>
                      <a:pt x="8452" y="14559"/>
                      <a:pt x="8447" y="14576"/>
                      <a:pt x="8430" y="14593"/>
                    </a:cubicBezTo>
                    <a:cubicBezTo>
                      <a:pt x="8394" y="14617"/>
                      <a:pt x="8406" y="14652"/>
                      <a:pt x="8418" y="14700"/>
                    </a:cubicBezTo>
                    <a:cubicBezTo>
                      <a:pt x="8426" y="14688"/>
                      <a:pt x="8435" y="14682"/>
                      <a:pt x="8441" y="14682"/>
                    </a:cubicBezTo>
                    <a:cubicBezTo>
                      <a:pt x="8453" y="14682"/>
                      <a:pt x="8457" y="14701"/>
                      <a:pt x="8442" y="14724"/>
                    </a:cubicBezTo>
                    <a:cubicBezTo>
                      <a:pt x="8418" y="14772"/>
                      <a:pt x="8394" y="14783"/>
                      <a:pt x="8359" y="14783"/>
                    </a:cubicBezTo>
                    <a:cubicBezTo>
                      <a:pt x="8287" y="14772"/>
                      <a:pt x="8382" y="14629"/>
                      <a:pt x="8311" y="14629"/>
                    </a:cubicBezTo>
                    <a:cubicBezTo>
                      <a:pt x="8287" y="14641"/>
                      <a:pt x="8120" y="14688"/>
                      <a:pt x="8168" y="14748"/>
                    </a:cubicBezTo>
                    <a:cubicBezTo>
                      <a:pt x="8216" y="14807"/>
                      <a:pt x="8228" y="14807"/>
                      <a:pt x="8192" y="14867"/>
                    </a:cubicBezTo>
                    <a:cubicBezTo>
                      <a:pt x="8163" y="14896"/>
                      <a:pt x="8143" y="14911"/>
                      <a:pt x="8124" y="14911"/>
                    </a:cubicBezTo>
                    <a:cubicBezTo>
                      <a:pt x="8111" y="14911"/>
                      <a:pt x="8099" y="14905"/>
                      <a:pt x="8085" y="14891"/>
                    </a:cubicBezTo>
                    <a:cubicBezTo>
                      <a:pt x="8049" y="14843"/>
                      <a:pt x="8085" y="14641"/>
                      <a:pt x="8073" y="14641"/>
                    </a:cubicBezTo>
                    <a:cubicBezTo>
                      <a:pt x="8060" y="14636"/>
                      <a:pt x="8045" y="14633"/>
                      <a:pt x="8030" y="14633"/>
                    </a:cubicBezTo>
                    <a:cubicBezTo>
                      <a:pt x="8005" y="14633"/>
                      <a:pt x="7981" y="14642"/>
                      <a:pt x="7966" y="14664"/>
                    </a:cubicBezTo>
                    <a:cubicBezTo>
                      <a:pt x="7930" y="14688"/>
                      <a:pt x="7966" y="14736"/>
                      <a:pt x="7930" y="14772"/>
                    </a:cubicBezTo>
                    <a:cubicBezTo>
                      <a:pt x="7923" y="14779"/>
                      <a:pt x="7916" y="14782"/>
                      <a:pt x="7910" y="14782"/>
                    </a:cubicBezTo>
                    <a:cubicBezTo>
                      <a:pt x="7874" y="14782"/>
                      <a:pt x="7866" y="14657"/>
                      <a:pt x="7836" y="14657"/>
                    </a:cubicBezTo>
                    <a:cubicBezTo>
                      <a:pt x="7832" y="14657"/>
                      <a:pt x="7828" y="14660"/>
                      <a:pt x="7823" y="14664"/>
                    </a:cubicBezTo>
                    <a:cubicBezTo>
                      <a:pt x="7781" y="14698"/>
                      <a:pt x="7757" y="14743"/>
                      <a:pt x="7750" y="14792"/>
                    </a:cubicBezTo>
                    <a:lnTo>
                      <a:pt x="7750" y="14792"/>
                    </a:lnTo>
                    <a:cubicBezTo>
                      <a:pt x="7748" y="14758"/>
                      <a:pt x="7742" y="14726"/>
                      <a:pt x="7727" y="14688"/>
                    </a:cubicBezTo>
                    <a:cubicBezTo>
                      <a:pt x="7708" y="14650"/>
                      <a:pt x="7657" y="14595"/>
                      <a:pt x="7614" y="14595"/>
                    </a:cubicBezTo>
                    <a:cubicBezTo>
                      <a:pt x="7603" y="14595"/>
                      <a:pt x="7594" y="14598"/>
                      <a:pt x="7585" y="14605"/>
                    </a:cubicBezTo>
                    <a:cubicBezTo>
                      <a:pt x="7561" y="14617"/>
                      <a:pt x="7620" y="14676"/>
                      <a:pt x="7585" y="14700"/>
                    </a:cubicBezTo>
                    <a:cubicBezTo>
                      <a:pt x="7567" y="14712"/>
                      <a:pt x="7549" y="14718"/>
                      <a:pt x="7531" y="14718"/>
                    </a:cubicBezTo>
                    <a:cubicBezTo>
                      <a:pt x="7513" y="14718"/>
                      <a:pt x="7495" y="14712"/>
                      <a:pt x="7477" y="14700"/>
                    </a:cubicBezTo>
                    <a:cubicBezTo>
                      <a:pt x="7442" y="14688"/>
                      <a:pt x="7406" y="14629"/>
                      <a:pt x="7382" y="14629"/>
                    </a:cubicBezTo>
                    <a:cubicBezTo>
                      <a:pt x="7352" y="14639"/>
                      <a:pt x="7330" y="14708"/>
                      <a:pt x="7296" y="14708"/>
                    </a:cubicBezTo>
                    <a:cubicBezTo>
                      <a:pt x="7289" y="14708"/>
                      <a:pt x="7282" y="14706"/>
                      <a:pt x="7275" y="14700"/>
                    </a:cubicBezTo>
                    <a:cubicBezTo>
                      <a:pt x="7244" y="14680"/>
                      <a:pt x="7240" y="14598"/>
                      <a:pt x="7217" y="14598"/>
                    </a:cubicBezTo>
                    <a:cubicBezTo>
                      <a:pt x="7213" y="14598"/>
                      <a:pt x="7209" y="14600"/>
                      <a:pt x="7204" y="14605"/>
                    </a:cubicBezTo>
                    <a:cubicBezTo>
                      <a:pt x="7156" y="14652"/>
                      <a:pt x="7156" y="14760"/>
                      <a:pt x="7085" y="14760"/>
                    </a:cubicBezTo>
                    <a:lnTo>
                      <a:pt x="7085" y="14700"/>
                    </a:lnTo>
                    <a:cubicBezTo>
                      <a:pt x="7085" y="14684"/>
                      <a:pt x="7085" y="14673"/>
                      <a:pt x="7088" y="14668"/>
                    </a:cubicBezTo>
                    <a:lnTo>
                      <a:pt x="7088" y="14668"/>
                    </a:lnTo>
                    <a:cubicBezTo>
                      <a:pt x="7058" y="14675"/>
                      <a:pt x="6972" y="14688"/>
                      <a:pt x="6954" y="14688"/>
                    </a:cubicBezTo>
                    <a:cubicBezTo>
                      <a:pt x="6922" y="14688"/>
                      <a:pt x="6909" y="14651"/>
                      <a:pt x="6873" y="14651"/>
                    </a:cubicBezTo>
                    <a:cubicBezTo>
                      <a:pt x="6868" y="14651"/>
                      <a:pt x="6864" y="14651"/>
                      <a:pt x="6858" y="14652"/>
                    </a:cubicBezTo>
                    <a:cubicBezTo>
                      <a:pt x="6828" y="14663"/>
                      <a:pt x="6814" y="14691"/>
                      <a:pt x="6781" y="14691"/>
                    </a:cubicBezTo>
                    <a:cubicBezTo>
                      <a:pt x="6776" y="14691"/>
                      <a:pt x="6770" y="14690"/>
                      <a:pt x="6763" y="14688"/>
                    </a:cubicBezTo>
                    <a:cubicBezTo>
                      <a:pt x="6727" y="14688"/>
                      <a:pt x="6692" y="14676"/>
                      <a:pt x="6668" y="14652"/>
                    </a:cubicBezTo>
                    <a:cubicBezTo>
                      <a:pt x="6654" y="14638"/>
                      <a:pt x="6641" y="14633"/>
                      <a:pt x="6629" y="14633"/>
                    </a:cubicBezTo>
                    <a:cubicBezTo>
                      <a:pt x="6590" y="14633"/>
                      <a:pt x="6558" y="14688"/>
                      <a:pt x="6513" y="14688"/>
                    </a:cubicBezTo>
                    <a:cubicBezTo>
                      <a:pt x="6465" y="14676"/>
                      <a:pt x="6454" y="14569"/>
                      <a:pt x="6394" y="14557"/>
                    </a:cubicBezTo>
                    <a:cubicBezTo>
                      <a:pt x="6391" y="14556"/>
                      <a:pt x="6388" y="14556"/>
                      <a:pt x="6385" y="14556"/>
                    </a:cubicBezTo>
                    <a:cubicBezTo>
                      <a:pt x="6342" y="14556"/>
                      <a:pt x="6308" y="14629"/>
                      <a:pt x="6275" y="14629"/>
                    </a:cubicBezTo>
                    <a:cubicBezTo>
                      <a:pt x="6273" y="14629"/>
                      <a:pt x="6271" y="14629"/>
                      <a:pt x="6270" y="14629"/>
                    </a:cubicBezTo>
                    <a:cubicBezTo>
                      <a:pt x="6229" y="14629"/>
                      <a:pt x="6252" y="14496"/>
                      <a:pt x="6263" y="14462"/>
                    </a:cubicBezTo>
                    <a:lnTo>
                      <a:pt x="6263" y="14462"/>
                    </a:lnTo>
                    <a:cubicBezTo>
                      <a:pt x="6215" y="14498"/>
                      <a:pt x="6168" y="14533"/>
                      <a:pt x="6144" y="14581"/>
                    </a:cubicBezTo>
                    <a:cubicBezTo>
                      <a:pt x="6119" y="14613"/>
                      <a:pt x="6103" y="14626"/>
                      <a:pt x="6092" y="14626"/>
                    </a:cubicBezTo>
                    <a:cubicBezTo>
                      <a:pt x="6071" y="14626"/>
                      <a:pt x="6078" y="14568"/>
                      <a:pt x="6092" y="14513"/>
                    </a:cubicBezTo>
                    <a:lnTo>
                      <a:pt x="6092" y="14513"/>
                    </a:lnTo>
                    <a:cubicBezTo>
                      <a:pt x="6080" y="14547"/>
                      <a:pt x="6055" y="14554"/>
                      <a:pt x="6028" y="14554"/>
                    </a:cubicBezTo>
                    <a:cubicBezTo>
                      <a:pt x="6005" y="14554"/>
                      <a:pt x="5980" y="14549"/>
                      <a:pt x="5959" y="14549"/>
                    </a:cubicBezTo>
                    <a:cubicBezTo>
                      <a:pt x="5938" y="14549"/>
                      <a:pt x="5921" y="14555"/>
                      <a:pt x="5918" y="14581"/>
                    </a:cubicBezTo>
                    <a:cubicBezTo>
                      <a:pt x="5894" y="14533"/>
                      <a:pt x="5870" y="14474"/>
                      <a:pt x="5822" y="14450"/>
                    </a:cubicBezTo>
                    <a:cubicBezTo>
                      <a:pt x="5815" y="14485"/>
                      <a:pt x="5804" y="14496"/>
                      <a:pt x="5789" y="14496"/>
                    </a:cubicBezTo>
                    <a:cubicBezTo>
                      <a:pt x="5778" y="14496"/>
                      <a:pt x="5766" y="14491"/>
                      <a:pt x="5751" y="14486"/>
                    </a:cubicBezTo>
                    <a:cubicBezTo>
                      <a:pt x="5747" y="14485"/>
                      <a:pt x="5742" y="14484"/>
                      <a:pt x="5737" y="14484"/>
                    </a:cubicBezTo>
                    <a:cubicBezTo>
                      <a:pt x="5695" y="14484"/>
                      <a:pt x="5640" y="14523"/>
                      <a:pt x="5598" y="14523"/>
                    </a:cubicBezTo>
                    <a:cubicBezTo>
                      <a:pt x="5593" y="14523"/>
                      <a:pt x="5589" y="14523"/>
                      <a:pt x="5584" y="14521"/>
                    </a:cubicBezTo>
                    <a:cubicBezTo>
                      <a:pt x="5574" y="14521"/>
                      <a:pt x="5546" y="14353"/>
                      <a:pt x="5500" y="14353"/>
                    </a:cubicBezTo>
                    <a:cubicBezTo>
                      <a:pt x="5493" y="14353"/>
                      <a:pt x="5485" y="14357"/>
                      <a:pt x="5477" y="14367"/>
                    </a:cubicBezTo>
                    <a:cubicBezTo>
                      <a:pt x="5457" y="14387"/>
                      <a:pt x="5462" y="14530"/>
                      <a:pt x="5437" y="14530"/>
                    </a:cubicBezTo>
                    <a:cubicBezTo>
                      <a:pt x="5433" y="14530"/>
                      <a:pt x="5429" y="14526"/>
                      <a:pt x="5423" y="14518"/>
                    </a:cubicBezTo>
                    <a:lnTo>
                      <a:pt x="5423" y="14518"/>
                    </a:lnTo>
                    <a:cubicBezTo>
                      <a:pt x="5397" y="14550"/>
                      <a:pt x="5308" y="14663"/>
                      <a:pt x="5341" y="14663"/>
                    </a:cubicBezTo>
                    <a:cubicBezTo>
                      <a:pt x="5347" y="14663"/>
                      <a:pt x="5356" y="14660"/>
                      <a:pt x="5370" y="14652"/>
                    </a:cubicBezTo>
                    <a:cubicBezTo>
                      <a:pt x="5430" y="14629"/>
                      <a:pt x="5489" y="14652"/>
                      <a:pt x="5513" y="14581"/>
                    </a:cubicBezTo>
                    <a:cubicBezTo>
                      <a:pt x="5519" y="14566"/>
                      <a:pt x="5527" y="14561"/>
                      <a:pt x="5535" y="14561"/>
                    </a:cubicBezTo>
                    <a:cubicBezTo>
                      <a:pt x="5551" y="14561"/>
                      <a:pt x="5568" y="14578"/>
                      <a:pt x="5581" y="14578"/>
                    </a:cubicBezTo>
                    <a:cubicBezTo>
                      <a:pt x="5585" y="14578"/>
                      <a:pt x="5589" y="14575"/>
                      <a:pt x="5592" y="14569"/>
                    </a:cubicBezTo>
                    <a:lnTo>
                      <a:pt x="5592" y="14569"/>
                    </a:lnTo>
                    <a:cubicBezTo>
                      <a:pt x="5573" y="14635"/>
                      <a:pt x="5576" y="14690"/>
                      <a:pt x="5632" y="14724"/>
                    </a:cubicBezTo>
                    <a:cubicBezTo>
                      <a:pt x="5637" y="14727"/>
                      <a:pt x="5642" y="14728"/>
                      <a:pt x="5647" y="14728"/>
                    </a:cubicBezTo>
                    <a:cubicBezTo>
                      <a:pt x="5700" y="14728"/>
                      <a:pt x="5743" y="14567"/>
                      <a:pt x="5787" y="14545"/>
                    </a:cubicBezTo>
                    <a:cubicBezTo>
                      <a:pt x="5799" y="14542"/>
                      <a:pt x="5810" y="14540"/>
                      <a:pt x="5819" y="14540"/>
                    </a:cubicBezTo>
                    <a:cubicBezTo>
                      <a:pt x="5931" y="14540"/>
                      <a:pt x="5869" y="14777"/>
                      <a:pt x="5858" y="14843"/>
                    </a:cubicBezTo>
                    <a:cubicBezTo>
                      <a:pt x="5918" y="14783"/>
                      <a:pt x="6001" y="14724"/>
                      <a:pt x="6073" y="14664"/>
                    </a:cubicBezTo>
                    <a:cubicBezTo>
                      <a:pt x="6084" y="14712"/>
                      <a:pt x="6096" y="14772"/>
                      <a:pt x="6120" y="14819"/>
                    </a:cubicBezTo>
                    <a:cubicBezTo>
                      <a:pt x="6126" y="14783"/>
                      <a:pt x="6147" y="14775"/>
                      <a:pt x="6171" y="14775"/>
                    </a:cubicBezTo>
                    <a:cubicBezTo>
                      <a:pt x="6195" y="14775"/>
                      <a:pt x="6221" y="14783"/>
                      <a:pt x="6239" y="14783"/>
                    </a:cubicBezTo>
                    <a:cubicBezTo>
                      <a:pt x="6272" y="14772"/>
                      <a:pt x="6346" y="14711"/>
                      <a:pt x="6347" y="14692"/>
                    </a:cubicBezTo>
                    <a:lnTo>
                      <a:pt x="6347" y="14692"/>
                    </a:lnTo>
                    <a:cubicBezTo>
                      <a:pt x="6365" y="14753"/>
                      <a:pt x="6309" y="14838"/>
                      <a:pt x="6375" y="14838"/>
                    </a:cubicBezTo>
                    <a:cubicBezTo>
                      <a:pt x="6386" y="14838"/>
                      <a:pt x="6400" y="14836"/>
                      <a:pt x="6418" y="14831"/>
                    </a:cubicBezTo>
                    <a:cubicBezTo>
                      <a:pt x="6440" y="14825"/>
                      <a:pt x="6458" y="14822"/>
                      <a:pt x="6472" y="14822"/>
                    </a:cubicBezTo>
                    <a:cubicBezTo>
                      <a:pt x="6517" y="14822"/>
                      <a:pt x="6522" y="14854"/>
                      <a:pt x="6513" y="14926"/>
                    </a:cubicBezTo>
                    <a:cubicBezTo>
                      <a:pt x="6518" y="14928"/>
                      <a:pt x="6523" y="14928"/>
                      <a:pt x="6527" y="14928"/>
                    </a:cubicBezTo>
                    <a:cubicBezTo>
                      <a:pt x="6559" y="14928"/>
                      <a:pt x="6551" y="14888"/>
                      <a:pt x="6573" y="14867"/>
                    </a:cubicBezTo>
                    <a:cubicBezTo>
                      <a:pt x="6579" y="14860"/>
                      <a:pt x="6589" y="14858"/>
                      <a:pt x="6601" y="14858"/>
                    </a:cubicBezTo>
                    <a:cubicBezTo>
                      <a:pt x="6621" y="14858"/>
                      <a:pt x="6646" y="14863"/>
                      <a:pt x="6667" y="14863"/>
                    </a:cubicBezTo>
                    <a:cubicBezTo>
                      <a:pt x="6681" y="14863"/>
                      <a:pt x="6694" y="14861"/>
                      <a:pt x="6704" y="14855"/>
                    </a:cubicBezTo>
                    <a:cubicBezTo>
                      <a:pt x="6751" y="14831"/>
                      <a:pt x="6727" y="14783"/>
                      <a:pt x="6751" y="14748"/>
                    </a:cubicBezTo>
                    <a:cubicBezTo>
                      <a:pt x="6758" y="14741"/>
                      <a:pt x="6767" y="14739"/>
                      <a:pt x="6777" y="14739"/>
                    </a:cubicBezTo>
                    <a:cubicBezTo>
                      <a:pt x="6787" y="14739"/>
                      <a:pt x="6797" y="14741"/>
                      <a:pt x="6805" y="14741"/>
                    </a:cubicBezTo>
                    <a:cubicBezTo>
                      <a:pt x="6815" y="14741"/>
                      <a:pt x="6823" y="14738"/>
                      <a:pt x="6823" y="14724"/>
                    </a:cubicBezTo>
                    <a:lnTo>
                      <a:pt x="6823" y="14724"/>
                    </a:lnTo>
                    <a:cubicBezTo>
                      <a:pt x="6823" y="14795"/>
                      <a:pt x="6811" y="14783"/>
                      <a:pt x="6858" y="14795"/>
                    </a:cubicBezTo>
                    <a:lnTo>
                      <a:pt x="6977" y="14795"/>
                    </a:lnTo>
                    <a:cubicBezTo>
                      <a:pt x="6977" y="14831"/>
                      <a:pt x="6977" y="14891"/>
                      <a:pt x="6930" y="14891"/>
                    </a:cubicBezTo>
                    <a:cubicBezTo>
                      <a:pt x="6906" y="14914"/>
                      <a:pt x="6882" y="14891"/>
                      <a:pt x="6882" y="14938"/>
                    </a:cubicBezTo>
                    <a:cubicBezTo>
                      <a:pt x="6989" y="14938"/>
                      <a:pt x="7013" y="14843"/>
                      <a:pt x="7108" y="14795"/>
                    </a:cubicBezTo>
                    <a:cubicBezTo>
                      <a:pt x="7120" y="14789"/>
                      <a:pt x="7129" y="14786"/>
                      <a:pt x="7135" y="14786"/>
                    </a:cubicBezTo>
                    <a:cubicBezTo>
                      <a:pt x="7170" y="14786"/>
                      <a:pt x="7108" y="14891"/>
                      <a:pt x="7108" y="14891"/>
                    </a:cubicBezTo>
                    <a:cubicBezTo>
                      <a:pt x="7132" y="14879"/>
                      <a:pt x="7156" y="14867"/>
                      <a:pt x="7180" y="14855"/>
                    </a:cubicBezTo>
                    <a:cubicBezTo>
                      <a:pt x="7198" y="14837"/>
                      <a:pt x="7210" y="14828"/>
                      <a:pt x="7220" y="14828"/>
                    </a:cubicBezTo>
                    <a:cubicBezTo>
                      <a:pt x="7230" y="14828"/>
                      <a:pt x="7239" y="14837"/>
                      <a:pt x="7251" y="14855"/>
                    </a:cubicBezTo>
                    <a:cubicBezTo>
                      <a:pt x="7269" y="14879"/>
                      <a:pt x="7311" y="14900"/>
                      <a:pt x="7343" y="14900"/>
                    </a:cubicBezTo>
                    <a:cubicBezTo>
                      <a:pt x="7376" y="14900"/>
                      <a:pt x="7400" y="14879"/>
                      <a:pt x="7382" y="14819"/>
                    </a:cubicBezTo>
                    <a:lnTo>
                      <a:pt x="7382" y="14819"/>
                    </a:lnTo>
                    <a:cubicBezTo>
                      <a:pt x="7387" y="14822"/>
                      <a:pt x="7391" y="14822"/>
                      <a:pt x="7395" y="14822"/>
                    </a:cubicBezTo>
                    <a:cubicBezTo>
                      <a:pt x="7410" y="14822"/>
                      <a:pt x="7418" y="14807"/>
                      <a:pt x="7418" y="14807"/>
                    </a:cubicBezTo>
                    <a:cubicBezTo>
                      <a:pt x="7419" y="14807"/>
                      <a:pt x="7419" y="14806"/>
                      <a:pt x="7420" y="14806"/>
                    </a:cubicBezTo>
                    <a:cubicBezTo>
                      <a:pt x="7429" y="14806"/>
                      <a:pt x="7418" y="14904"/>
                      <a:pt x="7418" y="14926"/>
                    </a:cubicBezTo>
                    <a:cubicBezTo>
                      <a:pt x="7418" y="14935"/>
                      <a:pt x="7436" y="14943"/>
                      <a:pt x="7450" y="14943"/>
                    </a:cubicBezTo>
                    <a:cubicBezTo>
                      <a:pt x="7457" y="14943"/>
                      <a:pt x="7462" y="14942"/>
                      <a:pt x="7466" y="14938"/>
                    </a:cubicBezTo>
                    <a:cubicBezTo>
                      <a:pt x="7573" y="14891"/>
                      <a:pt x="7549" y="14736"/>
                      <a:pt x="7656" y="14736"/>
                    </a:cubicBezTo>
                    <a:cubicBezTo>
                      <a:pt x="7644" y="14783"/>
                      <a:pt x="7656" y="14831"/>
                      <a:pt x="7668" y="14879"/>
                    </a:cubicBezTo>
                    <a:cubicBezTo>
                      <a:pt x="7684" y="14908"/>
                      <a:pt x="7702" y="14919"/>
                      <a:pt x="7719" y="14919"/>
                    </a:cubicBezTo>
                    <a:cubicBezTo>
                      <a:pt x="7750" y="14919"/>
                      <a:pt x="7775" y="14878"/>
                      <a:pt x="7775" y="14831"/>
                    </a:cubicBezTo>
                    <a:cubicBezTo>
                      <a:pt x="7775" y="14891"/>
                      <a:pt x="7799" y="14962"/>
                      <a:pt x="7858" y="14962"/>
                    </a:cubicBezTo>
                    <a:cubicBezTo>
                      <a:pt x="7858" y="14933"/>
                      <a:pt x="7834" y="14798"/>
                      <a:pt x="7866" y="14798"/>
                    </a:cubicBezTo>
                    <a:cubicBezTo>
                      <a:pt x="7872" y="14798"/>
                      <a:pt x="7882" y="14804"/>
                      <a:pt x="7894" y="14819"/>
                    </a:cubicBezTo>
                    <a:cubicBezTo>
                      <a:pt x="7930" y="14855"/>
                      <a:pt x="7930" y="14938"/>
                      <a:pt x="8001" y="14938"/>
                    </a:cubicBezTo>
                    <a:cubicBezTo>
                      <a:pt x="8033" y="14938"/>
                      <a:pt x="8046" y="14901"/>
                      <a:pt x="8082" y="14901"/>
                    </a:cubicBezTo>
                    <a:cubicBezTo>
                      <a:pt x="8086" y="14901"/>
                      <a:pt x="8091" y="14901"/>
                      <a:pt x="8097" y="14902"/>
                    </a:cubicBezTo>
                    <a:cubicBezTo>
                      <a:pt x="8097" y="14941"/>
                      <a:pt x="8152" y="14952"/>
                      <a:pt x="8208" y="14952"/>
                    </a:cubicBezTo>
                    <a:cubicBezTo>
                      <a:pt x="8257" y="14952"/>
                      <a:pt x="8306" y="14944"/>
                      <a:pt x="8323" y="14938"/>
                    </a:cubicBezTo>
                    <a:cubicBezTo>
                      <a:pt x="8382" y="14914"/>
                      <a:pt x="8287" y="14843"/>
                      <a:pt x="8311" y="14819"/>
                    </a:cubicBezTo>
                    <a:cubicBezTo>
                      <a:pt x="8317" y="14807"/>
                      <a:pt x="8324" y="14802"/>
                      <a:pt x="8331" y="14802"/>
                    </a:cubicBezTo>
                    <a:cubicBezTo>
                      <a:pt x="8369" y="14802"/>
                      <a:pt x="8420" y="14928"/>
                      <a:pt x="8430" y="14938"/>
                    </a:cubicBezTo>
                    <a:cubicBezTo>
                      <a:pt x="8442" y="14962"/>
                      <a:pt x="8537" y="14962"/>
                      <a:pt x="8561" y="14962"/>
                    </a:cubicBezTo>
                    <a:cubicBezTo>
                      <a:pt x="8632" y="14938"/>
                      <a:pt x="8704" y="14914"/>
                      <a:pt x="8775" y="14879"/>
                    </a:cubicBezTo>
                    <a:cubicBezTo>
                      <a:pt x="8798" y="14867"/>
                      <a:pt x="8894" y="14782"/>
                      <a:pt x="8925" y="14782"/>
                    </a:cubicBezTo>
                    <a:cubicBezTo>
                      <a:pt x="8927" y="14782"/>
                      <a:pt x="8929" y="14783"/>
                      <a:pt x="8930" y="14783"/>
                    </a:cubicBezTo>
                    <a:cubicBezTo>
                      <a:pt x="8941" y="14795"/>
                      <a:pt x="8857" y="14964"/>
                      <a:pt x="8887" y="14964"/>
                    </a:cubicBezTo>
                    <a:cubicBezTo>
                      <a:pt x="8889" y="14964"/>
                      <a:pt x="8891" y="14963"/>
                      <a:pt x="8894" y="14962"/>
                    </a:cubicBezTo>
                    <a:cubicBezTo>
                      <a:pt x="8942" y="14938"/>
                      <a:pt x="9109" y="14807"/>
                      <a:pt x="9097" y="14760"/>
                    </a:cubicBezTo>
                    <a:lnTo>
                      <a:pt x="9097" y="14760"/>
                    </a:lnTo>
                    <a:cubicBezTo>
                      <a:pt x="9107" y="14801"/>
                      <a:pt x="9144" y="14833"/>
                      <a:pt x="9185" y="14833"/>
                    </a:cubicBezTo>
                    <a:cubicBezTo>
                      <a:pt x="9191" y="14833"/>
                      <a:pt x="9198" y="14833"/>
                      <a:pt x="9204" y="14831"/>
                    </a:cubicBezTo>
                    <a:cubicBezTo>
                      <a:pt x="9251" y="14831"/>
                      <a:pt x="9299" y="14807"/>
                      <a:pt x="9335" y="14783"/>
                    </a:cubicBezTo>
                    <a:cubicBezTo>
                      <a:pt x="9359" y="14760"/>
                      <a:pt x="9359" y="14724"/>
                      <a:pt x="9394" y="14700"/>
                    </a:cubicBezTo>
                    <a:cubicBezTo>
                      <a:pt x="9419" y="14679"/>
                      <a:pt x="9443" y="14671"/>
                      <a:pt x="9468" y="14671"/>
                    </a:cubicBezTo>
                    <a:cubicBezTo>
                      <a:pt x="9528" y="14671"/>
                      <a:pt x="9589" y="14715"/>
                      <a:pt x="9656" y="14724"/>
                    </a:cubicBezTo>
                    <a:cubicBezTo>
                      <a:pt x="9680" y="14724"/>
                      <a:pt x="9680" y="14712"/>
                      <a:pt x="9668" y="14688"/>
                    </a:cubicBezTo>
                    <a:cubicBezTo>
                      <a:pt x="9704" y="14676"/>
                      <a:pt x="9728" y="14676"/>
                      <a:pt x="9763" y="14664"/>
                    </a:cubicBezTo>
                    <a:cubicBezTo>
                      <a:pt x="9811" y="14652"/>
                      <a:pt x="9847" y="14593"/>
                      <a:pt x="9906" y="14569"/>
                    </a:cubicBezTo>
                    <a:cubicBezTo>
                      <a:pt x="9954" y="14557"/>
                      <a:pt x="10002" y="14545"/>
                      <a:pt x="10049" y="14545"/>
                    </a:cubicBezTo>
                    <a:cubicBezTo>
                      <a:pt x="10073" y="14545"/>
                      <a:pt x="10121" y="14545"/>
                      <a:pt x="10121" y="14510"/>
                    </a:cubicBezTo>
                    <a:cubicBezTo>
                      <a:pt x="10144" y="14450"/>
                      <a:pt x="10299" y="14438"/>
                      <a:pt x="10359" y="14414"/>
                    </a:cubicBezTo>
                    <a:cubicBezTo>
                      <a:pt x="10382" y="14414"/>
                      <a:pt x="10482" y="14271"/>
                      <a:pt x="10500" y="14271"/>
                    </a:cubicBezTo>
                    <a:cubicBezTo>
                      <a:pt x="10501" y="14271"/>
                      <a:pt x="10501" y="14271"/>
                      <a:pt x="10502" y="14271"/>
                    </a:cubicBezTo>
                    <a:cubicBezTo>
                      <a:pt x="10514" y="14283"/>
                      <a:pt x="10502" y="14343"/>
                      <a:pt x="10502" y="14355"/>
                    </a:cubicBezTo>
                    <a:lnTo>
                      <a:pt x="10561" y="14271"/>
                    </a:lnTo>
                    <a:cubicBezTo>
                      <a:pt x="10561" y="14260"/>
                      <a:pt x="10573" y="14152"/>
                      <a:pt x="10585" y="14152"/>
                    </a:cubicBezTo>
                    <a:cubicBezTo>
                      <a:pt x="10597" y="14152"/>
                      <a:pt x="10621" y="14224"/>
                      <a:pt x="10633" y="14224"/>
                    </a:cubicBezTo>
                    <a:cubicBezTo>
                      <a:pt x="10656" y="14224"/>
                      <a:pt x="10716" y="14200"/>
                      <a:pt x="10740" y="14188"/>
                    </a:cubicBezTo>
                    <a:cubicBezTo>
                      <a:pt x="10764" y="14163"/>
                      <a:pt x="10795" y="14122"/>
                      <a:pt x="10823" y="14122"/>
                    </a:cubicBezTo>
                    <a:cubicBezTo>
                      <a:pt x="10836" y="14122"/>
                      <a:pt x="10848" y="14130"/>
                      <a:pt x="10859" y="14152"/>
                    </a:cubicBezTo>
                    <a:cubicBezTo>
                      <a:pt x="10848" y="14131"/>
                      <a:pt x="10867" y="14080"/>
                      <a:pt x="10861" y="14071"/>
                    </a:cubicBezTo>
                    <a:lnTo>
                      <a:pt x="10861" y="14071"/>
                    </a:lnTo>
                    <a:cubicBezTo>
                      <a:pt x="10890" y="14087"/>
                      <a:pt x="10910" y="14096"/>
                      <a:pt x="10930" y="14096"/>
                    </a:cubicBezTo>
                    <a:cubicBezTo>
                      <a:pt x="10951" y="14096"/>
                      <a:pt x="10972" y="14087"/>
                      <a:pt x="11002" y="14069"/>
                    </a:cubicBezTo>
                    <a:cubicBezTo>
                      <a:pt x="11026" y="14057"/>
                      <a:pt x="11073" y="14045"/>
                      <a:pt x="11097" y="14010"/>
                    </a:cubicBezTo>
                    <a:cubicBezTo>
                      <a:pt x="11109" y="13974"/>
                      <a:pt x="11073" y="13986"/>
                      <a:pt x="11097" y="13974"/>
                    </a:cubicBezTo>
                    <a:cubicBezTo>
                      <a:pt x="11156" y="13938"/>
                      <a:pt x="11192" y="13962"/>
                      <a:pt x="11264" y="13926"/>
                    </a:cubicBezTo>
                    <a:cubicBezTo>
                      <a:pt x="11282" y="13917"/>
                      <a:pt x="11356" y="13859"/>
                      <a:pt x="11406" y="13859"/>
                    </a:cubicBezTo>
                    <a:cubicBezTo>
                      <a:pt x="11421" y="13859"/>
                      <a:pt x="11434" y="13865"/>
                      <a:pt x="11442" y="13879"/>
                    </a:cubicBezTo>
                    <a:cubicBezTo>
                      <a:pt x="11514" y="13831"/>
                      <a:pt x="11407" y="13795"/>
                      <a:pt x="11430" y="13748"/>
                    </a:cubicBezTo>
                    <a:cubicBezTo>
                      <a:pt x="11436" y="13742"/>
                      <a:pt x="11444" y="13740"/>
                      <a:pt x="11453" y="13740"/>
                    </a:cubicBezTo>
                    <a:cubicBezTo>
                      <a:pt x="11480" y="13740"/>
                      <a:pt x="11517" y="13762"/>
                      <a:pt x="11526" y="13771"/>
                    </a:cubicBezTo>
                    <a:lnTo>
                      <a:pt x="11597" y="13771"/>
                    </a:lnTo>
                    <a:cubicBezTo>
                      <a:pt x="11648" y="13761"/>
                      <a:pt x="11727" y="13591"/>
                      <a:pt x="11778" y="13591"/>
                    </a:cubicBezTo>
                    <a:cubicBezTo>
                      <a:pt x="11786" y="13591"/>
                      <a:pt x="11793" y="13595"/>
                      <a:pt x="11799" y="13605"/>
                    </a:cubicBezTo>
                    <a:cubicBezTo>
                      <a:pt x="11788" y="13581"/>
                      <a:pt x="11716" y="13450"/>
                      <a:pt x="11740" y="13438"/>
                    </a:cubicBezTo>
                    <a:cubicBezTo>
                      <a:pt x="11764" y="13438"/>
                      <a:pt x="11799" y="13474"/>
                      <a:pt x="11811" y="13474"/>
                    </a:cubicBezTo>
                    <a:lnTo>
                      <a:pt x="11859" y="13474"/>
                    </a:lnTo>
                    <a:cubicBezTo>
                      <a:pt x="11895" y="13474"/>
                      <a:pt x="11930" y="13450"/>
                      <a:pt x="11954" y="13426"/>
                    </a:cubicBezTo>
                    <a:cubicBezTo>
                      <a:pt x="11954" y="13409"/>
                      <a:pt x="11961" y="13398"/>
                      <a:pt x="11973" y="13398"/>
                    </a:cubicBezTo>
                    <a:cubicBezTo>
                      <a:pt x="11978" y="13398"/>
                      <a:pt x="11984" y="13399"/>
                      <a:pt x="11990" y="13402"/>
                    </a:cubicBezTo>
                    <a:cubicBezTo>
                      <a:pt x="12014" y="13414"/>
                      <a:pt x="12038" y="13509"/>
                      <a:pt x="12049" y="13521"/>
                    </a:cubicBezTo>
                    <a:cubicBezTo>
                      <a:pt x="12073" y="13521"/>
                      <a:pt x="12097" y="13402"/>
                      <a:pt x="12121" y="13390"/>
                    </a:cubicBezTo>
                    <a:cubicBezTo>
                      <a:pt x="12180" y="13343"/>
                      <a:pt x="12264" y="13331"/>
                      <a:pt x="12347" y="13307"/>
                    </a:cubicBezTo>
                    <a:cubicBezTo>
                      <a:pt x="12416" y="13273"/>
                      <a:pt x="12220" y="13128"/>
                      <a:pt x="12333" y="13128"/>
                    </a:cubicBezTo>
                    <a:cubicBezTo>
                      <a:pt x="12337" y="13128"/>
                      <a:pt x="12342" y="13128"/>
                      <a:pt x="12347" y="13128"/>
                    </a:cubicBezTo>
                    <a:cubicBezTo>
                      <a:pt x="12380" y="13128"/>
                      <a:pt x="12408" y="13132"/>
                      <a:pt x="12433" y="13132"/>
                    </a:cubicBezTo>
                    <a:cubicBezTo>
                      <a:pt x="12470" y="13132"/>
                      <a:pt x="12502" y="13124"/>
                      <a:pt x="12538" y="13081"/>
                    </a:cubicBezTo>
                    <a:cubicBezTo>
                      <a:pt x="12547" y="13062"/>
                      <a:pt x="12518" y="12951"/>
                      <a:pt x="12550" y="12951"/>
                    </a:cubicBezTo>
                    <a:cubicBezTo>
                      <a:pt x="12557" y="12951"/>
                      <a:pt x="12569" y="12957"/>
                      <a:pt x="12585" y="12974"/>
                    </a:cubicBezTo>
                    <a:cubicBezTo>
                      <a:pt x="12602" y="12988"/>
                      <a:pt x="12617" y="12994"/>
                      <a:pt x="12629" y="12994"/>
                    </a:cubicBezTo>
                    <a:cubicBezTo>
                      <a:pt x="12677" y="12994"/>
                      <a:pt x="12692" y="12902"/>
                      <a:pt x="12692" y="12855"/>
                    </a:cubicBezTo>
                    <a:cubicBezTo>
                      <a:pt x="12692" y="12747"/>
                      <a:pt x="12800" y="12819"/>
                      <a:pt x="12859" y="12771"/>
                    </a:cubicBezTo>
                    <a:cubicBezTo>
                      <a:pt x="12919" y="12724"/>
                      <a:pt x="12776" y="12664"/>
                      <a:pt x="12764" y="12617"/>
                    </a:cubicBezTo>
                    <a:cubicBezTo>
                      <a:pt x="12761" y="12607"/>
                      <a:pt x="12770" y="12604"/>
                      <a:pt x="12786" y="12604"/>
                    </a:cubicBezTo>
                    <a:cubicBezTo>
                      <a:pt x="12812" y="12604"/>
                      <a:pt x="12853" y="12612"/>
                      <a:pt x="12881" y="12612"/>
                    </a:cubicBezTo>
                    <a:cubicBezTo>
                      <a:pt x="12901" y="12612"/>
                      <a:pt x="12914" y="12608"/>
                      <a:pt x="12907" y="12593"/>
                    </a:cubicBezTo>
                    <a:cubicBezTo>
                      <a:pt x="12907" y="12569"/>
                      <a:pt x="12859" y="12581"/>
                      <a:pt x="12859" y="12545"/>
                    </a:cubicBezTo>
                    <a:cubicBezTo>
                      <a:pt x="12859" y="12509"/>
                      <a:pt x="12895" y="12497"/>
                      <a:pt x="12907" y="12497"/>
                    </a:cubicBezTo>
                    <a:cubicBezTo>
                      <a:pt x="12964" y="12497"/>
                      <a:pt x="12975" y="12558"/>
                      <a:pt x="13020" y="12558"/>
                    </a:cubicBezTo>
                    <a:cubicBezTo>
                      <a:pt x="13031" y="12558"/>
                      <a:pt x="13045" y="12555"/>
                      <a:pt x="13061" y="12545"/>
                    </a:cubicBezTo>
                    <a:cubicBezTo>
                      <a:pt x="13169" y="12474"/>
                      <a:pt x="13252" y="12366"/>
                      <a:pt x="13300" y="12247"/>
                    </a:cubicBezTo>
                    <a:cubicBezTo>
                      <a:pt x="13312" y="12212"/>
                      <a:pt x="13300" y="12200"/>
                      <a:pt x="13335" y="12164"/>
                    </a:cubicBezTo>
                    <a:cubicBezTo>
                      <a:pt x="13329" y="12138"/>
                      <a:pt x="13333" y="12128"/>
                      <a:pt x="13342" y="12128"/>
                    </a:cubicBezTo>
                    <a:cubicBezTo>
                      <a:pt x="13367" y="12128"/>
                      <a:pt x="13436" y="12212"/>
                      <a:pt x="13442" y="12212"/>
                    </a:cubicBezTo>
                    <a:cubicBezTo>
                      <a:pt x="13442" y="12212"/>
                      <a:pt x="13442" y="12212"/>
                      <a:pt x="13442" y="12212"/>
                    </a:cubicBezTo>
                    <a:cubicBezTo>
                      <a:pt x="13490" y="12152"/>
                      <a:pt x="13323" y="12069"/>
                      <a:pt x="13466" y="12069"/>
                    </a:cubicBezTo>
                    <a:cubicBezTo>
                      <a:pt x="13478" y="12045"/>
                      <a:pt x="13490" y="12033"/>
                      <a:pt x="13502" y="12009"/>
                    </a:cubicBezTo>
                    <a:cubicBezTo>
                      <a:pt x="13513" y="11976"/>
                      <a:pt x="13596" y="11707"/>
                      <a:pt x="13665" y="11707"/>
                    </a:cubicBezTo>
                    <a:cubicBezTo>
                      <a:pt x="13670" y="11707"/>
                      <a:pt x="13676" y="11708"/>
                      <a:pt x="13681" y="11712"/>
                    </a:cubicBezTo>
                    <a:cubicBezTo>
                      <a:pt x="13669" y="11652"/>
                      <a:pt x="13645" y="11593"/>
                      <a:pt x="13633" y="11533"/>
                    </a:cubicBezTo>
                    <a:lnTo>
                      <a:pt x="13633" y="11533"/>
                    </a:lnTo>
                    <a:cubicBezTo>
                      <a:pt x="13651" y="11547"/>
                      <a:pt x="13668" y="11553"/>
                      <a:pt x="13683" y="11553"/>
                    </a:cubicBezTo>
                    <a:cubicBezTo>
                      <a:pt x="13719" y="11553"/>
                      <a:pt x="13747" y="11522"/>
                      <a:pt x="13764" y="11497"/>
                    </a:cubicBezTo>
                    <a:cubicBezTo>
                      <a:pt x="13778" y="11478"/>
                      <a:pt x="13794" y="11473"/>
                      <a:pt x="13812" y="11473"/>
                    </a:cubicBezTo>
                    <a:cubicBezTo>
                      <a:pt x="13838" y="11473"/>
                      <a:pt x="13866" y="11485"/>
                      <a:pt x="13895" y="11485"/>
                    </a:cubicBezTo>
                    <a:cubicBezTo>
                      <a:pt x="13954" y="11485"/>
                      <a:pt x="13812" y="11331"/>
                      <a:pt x="13847" y="11283"/>
                    </a:cubicBezTo>
                    <a:lnTo>
                      <a:pt x="13847" y="11283"/>
                    </a:lnTo>
                    <a:cubicBezTo>
                      <a:pt x="13858" y="11305"/>
                      <a:pt x="13953" y="11379"/>
                      <a:pt x="13984" y="11379"/>
                    </a:cubicBezTo>
                    <a:cubicBezTo>
                      <a:pt x="13987" y="11379"/>
                      <a:pt x="13989" y="11379"/>
                      <a:pt x="13990" y="11378"/>
                    </a:cubicBezTo>
                    <a:cubicBezTo>
                      <a:pt x="14026" y="11343"/>
                      <a:pt x="14026" y="11271"/>
                      <a:pt x="13978" y="11235"/>
                    </a:cubicBezTo>
                    <a:cubicBezTo>
                      <a:pt x="13954" y="11212"/>
                      <a:pt x="13895" y="11223"/>
                      <a:pt x="13919" y="11188"/>
                    </a:cubicBezTo>
                    <a:cubicBezTo>
                      <a:pt x="13935" y="11156"/>
                      <a:pt x="13940" y="11151"/>
                      <a:pt x="13952" y="11151"/>
                    </a:cubicBezTo>
                    <a:cubicBezTo>
                      <a:pt x="13958" y="11151"/>
                      <a:pt x="13966" y="11152"/>
                      <a:pt x="13978" y="11152"/>
                    </a:cubicBezTo>
                    <a:cubicBezTo>
                      <a:pt x="14038" y="11152"/>
                      <a:pt x="14085" y="11223"/>
                      <a:pt x="14133" y="11223"/>
                    </a:cubicBezTo>
                    <a:cubicBezTo>
                      <a:pt x="14145" y="11223"/>
                      <a:pt x="14097" y="11164"/>
                      <a:pt x="14097" y="11164"/>
                    </a:cubicBezTo>
                    <a:cubicBezTo>
                      <a:pt x="14085" y="11128"/>
                      <a:pt x="14085" y="11093"/>
                      <a:pt x="14097" y="11057"/>
                    </a:cubicBezTo>
                    <a:cubicBezTo>
                      <a:pt x="14109" y="11033"/>
                      <a:pt x="14133" y="11045"/>
                      <a:pt x="14133" y="11009"/>
                    </a:cubicBezTo>
                    <a:cubicBezTo>
                      <a:pt x="14121" y="10985"/>
                      <a:pt x="14109" y="10950"/>
                      <a:pt x="14085" y="10914"/>
                    </a:cubicBezTo>
                    <a:cubicBezTo>
                      <a:pt x="14062" y="10878"/>
                      <a:pt x="14193" y="10914"/>
                      <a:pt x="14169" y="10866"/>
                    </a:cubicBezTo>
                    <a:cubicBezTo>
                      <a:pt x="14169" y="10831"/>
                      <a:pt x="14133" y="10819"/>
                      <a:pt x="14133" y="10783"/>
                    </a:cubicBezTo>
                    <a:cubicBezTo>
                      <a:pt x="14133" y="10759"/>
                      <a:pt x="14145" y="10735"/>
                      <a:pt x="14169" y="10712"/>
                    </a:cubicBezTo>
                    <a:lnTo>
                      <a:pt x="14169" y="10712"/>
                    </a:lnTo>
                    <a:cubicBezTo>
                      <a:pt x="14142" y="10756"/>
                      <a:pt x="14155" y="10840"/>
                      <a:pt x="14189" y="10840"/>
                    </a:cubicBezTo>
                    <a:cubicBezTo>
                      <a:pt x="14200" y="10840"/>
                      <a:pt x="14213" y="10831"/>
                      <a:pt x="14228" y="10807"/>
                    </a:cubicBezTo>
                    <a:cubicBezTo>
                      <a:pt x="14264" y="10759"/>
                      <a:pt x="14288" y="10664"/>
                      <a:pt x="14216" y="10628"/>
                    </a:cubicBezTo>
                    <a:lnTo>
                      <a:pt x="14216" y="10628"/>
                    </a:lnTo>
                    <a:cubicBezTo>
                      <a:pt x="14227" y="10633"/>
                      <a:pt x="14237" y="10636"/>
                      <a:pt x="14247" y="10636"/>
                    </a:cubicBezTo>
                    <a:cubicBezTo>
                      <a:pt x="14353" y="10636"/>
                      <a:pt x="14445" y="10371"/>
                      <a:pt x="14466" y="10295"/>
                    </a:cubicBezTo>
                    <a:cubicBezTo>
                      <a:pt x="14478" y="10223"/>
                      <a:pt x="14419" y="10235"/>
                      <a:pt x="14347" y="10200"/>
                    </a:cubicBezTo>
                    <a:cubicBezTo>
                      <a:pt x="14288" y="10140"/>
                      <a:pt x="14288" y="10128"/>
                      <a:pt x="14371" y="10128"/>
                    </a:cubicBezTo>
                    <a:cubicBezTo>
                      <a:pt x="14392" y="10137"/>
                      <a:pt x="14412" y="10141"/>
                      <a:pt x="14431" y="10141"/>
                    </a:cubicBezTo>
                    <a:cubicBezTo>
                      <a:pt x="14544" y="10141"/>
                      <a:pt x="14626" y="10009"/>
                      <a:pt x="14657" y="9938"/>
                    </a:cubicBezTo>
                    <a:cubicBezTo>
                      <a:pt x="14681" y="9890"/>
                      <a:pt x="14681" y="9842"/>
                      <a:pt x="14657" y="9795"/>
                    </a:cubicBezTo>
                    <a:cubicBezTo>
                      <a:pt x="14609" y="9747"/>
                      <a:pt x="14585" y="9676"/>
                      <a:pt x="14609" y="9604"/>
                    </a:cubicBezTo>
                    <a:lnTo>
                      <a:pt x="14609" y="9604"/>
                    </a:lnTo>
                    <a:cubicBezTo>
                      <a:pt x="14594" y="9658"/>
                      <a:pt x="14623" y="9706"/>
                      <a:pt x="14651" y="9706"/>
                    </a:cubicBezTo>
                    <a:cubicBezTo>
                      <a:pt x="14668" y="9706"/>
                      <a:pt x="14684" y="9691"/>
                      <a:pt x="14693" y="9652"/>
                    </a:cubicBezTo>
                    <a:lnTo>
                      <a:pt x="14764" y="9402"/>
                    </a:lnTo>
                    <a:cubicBezTo>
                      <a:pt x="14774" y="9326"/>
                      <a:pt x="14783" y="9280"/>
                      <a:pt x="14738" y="9234"/>
                    </a:cubicBezTo>
                    <a:lnTo>
                      <a:pt x="14738" y="9234"/>
                    </a:lnTo>
                    <a:cubicBezTo>
                      <a:pt x="14765" y="9250"/>
                      <a:pt x="14794" y="9259"/>
                      <a:pt x="14824" y="9259"/>
                    </a:cubicBezTo>
                    <a:cubicBezTo>
                      <a:pt x="14847" y="9259"/>
                      <a:pt x="14895" y="9199"/>
                      <a:pt x="14847" y="9188"/>
                    </a:cubicBezTo>
                    <a:cubicBezTo>
                      <a:pt x="14812" y="9176"/>
                      <a:pt x="14847" y="9116"/>
                      <a:pt x="14847" y="9080"/>
                    </a:cubicBezTo>
                    <a:cubicBezTo>
                      <a:pt x="14847" y="9033"/>
                      <a:pt x="14800" y="9045"/>
                      <a:pt x="14788" y="9021"/>
                    </a:cubicBezTo>
                    <a:cubicBezTo>
                      <a:pt x="14776" y="8997"/>
                      <a:pt x="14836" y="8973"/>
                      <a:pt x="14847" y="8949"/>
                    </a:cubicBezTo>
                    <a:cubicBezTo>
                      <a:pt x="14859" y="8914"/>
                      <a:pt x="14871" y="8890"/>
                      <a:pt x="14871" y="8854"/>
                    </a:cubicBezTo>
                    <a:cubicBezTo>
                      <a:pt x="14883" y="8818"/>
                      <a:pt x="14859" y="8783"/>
                      <a:pt x="14836" y="8771"/>
                    </a:cubicBezTo>
                    <a:cubicBezTo>
                      <a:pt x="14800" y="8747"/>
                      <a:pt x="14824" y="8711"/>
                      <a:pt x="14836" y="8676"/>
                    </a:cubicBezTo>
                    <a:cubicBezTo>
                      <a:pt x="14863" y="8681"/>
                      <a:pt x="14880" y="8689"/>
                      <a:pt x="14890" y="8689"/>
                    </a:cubicBezTo>
                    <a:cubicBezTo>
                      <a:pt x="14901" y="8689"/>
                      <a:pt x="14901" y="8678"/>
                      <a:pt x="14895" y="8640"/>
                    </a:cubicBezTo>
                    <a:cubicBezTo>
                      <a:pt x="14883" y="8604"/>
                      <a:pt x="14871" y="8556"/>
                      <a:pt x="14859" y="8521"/>
                    </a:cubicBezTo>
                    <a:cubicBezTo>
                      <a:pt x="14859" y="8521"/>
                      <a:pt x="14839" y="8460"/>
                      <a:pt x="14855" y="8460"/>
                    </a:cubicBezTo>
                    <a:cubicBezTo>
                      <a:pt x="14856" y="8460"/>
                      <a:pt x="14857" y="8460"/>
                      <a:pt x="14859" y="8461"/>
                    </a:cubicBezTo>
                    <a:cubicBezTo>
                      <a:pt x="14885" y="8479"/>
                      <a:pt x="14886" y="8490"/>
                      <a:pt x="14894" y="8490"/>
                    </a:cubicBezTo>
                    <a:cubicBezTo>
                      <a:pt x="14897" y="8490"/>
                      <a:pt x="14901" y="8488"/>
                      <a:pt x="14907" y="8485"/>
                    </a:cubicBezTo>
                    <a:cubicBezTo>
                      <a:pt x="14919" y="8426"/>
                      <a:pt x="14907" y="8437"/>
                      <a:pt x="14871" y="8390"/>
                    </a:cubicBezTo>
                    <a:cubicBezTo>
                      <a:pt x="14836" y="8354"/>
                      <a:pt x="14824" y="8295"/>
                      <a:pt x="14871" y="8283"/>
                    </a:cubicBezTo>
                    <a:cubicBezTo>
                      <a:pt x="14882" y="8280"/>
                      <a:pt x="14892" y="8280"/>
                      <a:pt x="14901" y="8280"/>
                    </a:cubicBezTo>
                    <a:cubicBezTo>
                      <a:pt x="14911" y="8280"/>
                      <a:pt x="14919" y="8281"/>
                      <a:pt x="14927" y="8281"/>
                    </a:cubicBezTo>
                    <a:cubicBezTo>
                      <a:pt x="14951" y="8281"/>
                      <a:pt x="14968" y="8274"/>
                      <a:pt x="14990" y="8223"/>
                    </a:cubicBezTo>
                    <a:cubicBezTo>
                      <a:pt x="15014" y="8187"/>
                      <a:pt x="15026" y="8128"/>
                      <a:pt x="15038" y="8080"/>
                    </a:cubicBezTo>
                    <a:cubicBezTo>
                      <a:pt x="15038" y="8056"/>
                      <a:pt x="15026" y="8050"/>
                      <a:pt x="15011" y="8050"/>
                    </a:cubicBezTo>
                    <a:cubicBezTo>
                      <a:pt x="14996" y="8050"/>
                      <a:pt x="14978" y="8056"/>
                      <a:pt x="14966" y="8056"/>
                    </a:cubicBezTo>
                    <a:cubicBezTo>
                      <a:pt x="14943" y="8045"/>
                      <a:pt x="14907" y="7997"/>
                      <a:pt x="14943" y="7973"/>
                    </a:cubicBezTo>
                    <a:cubicBezTo>
                      <a:pt x="14965" y="7950"/>
                      <a:pt x="14999" y="7884"/>
                      <a:pt x="14960" y="7878"/>
                    </a:cubicBezTo>
                    <a:lnTo>
                      <a:pt x="14960" y="7878"/>
                    </a:lnTo>
                    <a:cubicBezTo>
                      <a:pt x="14962" y="7878"/>
                      <a:pt x="14964" y="7878"/>
                      <a:pt x="14965" y="7878"/>
                    </a:cubicBezTo>
                    <a:cubicBezTo>
                      <a:pt x="15080" y="7878"/>
                      <a:pt x="14990" y="7686"/>
                      <a:pt x="14990" y="7640"/>
                    </a:cubicBezTo>
                    <a:cubicBezTo>
                      <a:pt x="14990" y="7592"/>
                      <a:pt x="15014" y="7604"/>
                      <a:pt x="15026" y="7556"/>
                    </a:cubicBezTo>
                    <a:cubicBezTo>
                      <a:pt x="15038" y="7521"/>
                      <a:pt x="15050" y="7473"/>
                      <a:pt x="15038" y="7425"/>
                    </a:cubicBezTo>
                    <a:cubicBezTo>
                      <a:pt x="15038" y="7390"/>
                      <a:pt x="15002" y="7152"/>
                      <a:pt x="15074" y="7140"/>
                    </a:cubicBezTo>
                    <a:cubicBezTo>
                      <a:pt x="15074" y="7080"/>
                      <a:pt x="15062" y="7068"/>
                      <a:pt x="14990" y="7068"/>
                    </a:cubicBezTo>
                    <a:cubicBezTo>
                      <a:pt x="14966" y="7068"/>
                      <a:pt x="14895" y="7021"/>
                      <a:pt x="14895" y="6997"/>
                    </a:cubicBezTo>
                    <a:cubicBezTo>
                      <a:pt x="14931" y="6985"/>
                      <a:pt x="14978" y="6973"/>
                      <a:pt x="15014" y="6949"/>
                    </a:cubicBezTo>
                    <a:cubicBezTo>
                      <a:pt x="15050" y="6913"/>
                      <a:pt x="15050" y="6854"/>
                      <a:pt x="15014" y="6818"/>
                    </a:cubicBezTo>
                    <a:cubicBezTo>
                      <a:pt x="14990" y="6782"/>
                      <a:pt x="14966" y="6747"/>
                      <a:pt x="14955" y="6699"/>
                    </a:cubicBezTo>
                    <a:cubicBezTo>
                      <a:pt x="14955" y="6699"/>
                      <a:pt x="15002" y="6663"/>
                      <a:pt x="15014" y="6651"/>
                    </a:cubicBezTo>
                    <a:cubicBezTo>
                      <a:pt x="15050" y="6580"/>
                      <a:pt x="14847" y="6604"/>
                      <a:pt x="14836" y="6544"/>
                    </a:cubicBezTo>
                    <a:cubicBezTo>
                      <a:pt x="14830" y="6503"/>
                      <a:pt x="14865" y="6500"/>
                      <a:pt x="14904" y="6500"/>
                    </a:cubicBezTo>
                    <a:cubicBezTo>
                      <a:pt x="14910" y="6500"/>
                      <a:pt x="14917" y="6500"/>
                      <a:pt x="14923" y="6500"/>
                    </a:cubicBezTo>
                    <a:cubicBezTo>
                      <a:pt x="14956" y="6500"/>
                      <a:pt x="14985" y="6498"/>
                      <a:pt x="14990" y="6473"/>
                    </a:cubicBezTo>
                    <a:cubicBezTo>
                      <a:pt x="15014" y="6378"/>
                      <a:pt x="14871" y="6294"/>
                      <a:pt x="14824" y="6223"/>
                    </a:cubicBezTo>
                    <a:cubicBezTo>
                      <a:pt x="14813" y="6213"/>
                      <a:pt x="14768" y="6080"/>
                      <a:pt x="14801" y="6080"/>
                    </a:cubicBezTo>
                    <a:cubicBezTo>
                      <a:pt x="14806" y="6080"/>
                      <a:pt x="14813" y="6083"/>
                      <a:pt x="14824" y="6092"/>
                    </a:cubicBezTo>
                    <a:cubicBezTo>
                      <a:pt x="14830" y="6135"/>
                      <a:pt x="14849" y="6159"/>
                      <a:pt x="14867" y="6159"/>
                    </a:cubicBezTo>
                    <a:cubicBezTo>
                      <a:pt x="14884" y="6159"/>
                      <a:pt x="14901" y="6138"/>
                      <a:pt x="14907" y="6092"/>
                    </a:cubicBezTo>
                    <a:cubicBezTo>
                      <a:pt x="14907" y="6071"/>
                      <a:pt x="14898" y="5993"/>
                      <a:pt x="14853" y="5993"/>
                    </a:cubicBezTo>
                    <a:cubicBezTo>
                      <a:pt x="14848" y="5993"/>
                      <a:pt x="14842" y="5994"/>
                      <a:pt x="14836" y="5997"/>
                    </a:cubicBezTo>
                    <a:cubicBezTo>
                      <a:pt x="14825" y="5997"/>
                      <a:pt x="14774" y="6046"/>
                      <a:pt x="14748" y="6046"/>
                    </a:cubicBezTo>
                    <a:cubicBezTo>
                      <a:pt x="14745" y="6046"/>
                      <a:pt x="14742" y="6045"/>
                      <a:pt x="14740" y="6044"/>
                    </a:cubicBezTo>
                    <a:cubicBezTo>
                      <a:pt x="14740" y="6044"/>
                      <a:pt x="14895" y="5854"/>
                      <a:pt x="14836" y="5842"/>
                    </a:cubicBezTo>
                    <a:cubicBezTo>
                      <a:pt x="14797" y="5842"/>
                      <a:pt x="14767" y="5857"/>
                      <a:pt x="14738" y="5857"/>
                    </a:cubicBezTo>
                    <a:cubicBezTo>
                      <a:pt x="14731" y="5857"/>
                      <a:pt x="14724" y="5856"/>
                      <a:pt x="14716" y="5854"/>
                    </a:cubicBezTo>
                    <a:cubicBezTo>
                      <a:pt x="14669" y="5854"/>
                      <a:pt x="14645" y="5818"/>
                      <a:pt x="14621" y="5806"/>
                    </a:cubicBezTo>
                    <a:cubicBezTo>
                      <a:pt x="14716" y="5782"/>
                      <a:pt x="14752" y="5782"/>
                      <a:pt x="14740" y="5687"/>
                    </a:cubicBezTo>
                    <a:cubicBezTo>
                      <a:pt x="14740" y="5668"/>
                      <a:pt x="14686" y="5587"/>
                      <a:pt x="14647" y="5587"/>
                    </a:cubicBezTo>
                    <a:cubicBezTo>
                      <a:pt x="14637" y="5587"/>
                      <a:pt x="14628" y="5592"/>
                      <a:pt x="14621" y="5604"/>
                    </a:cubicBezTo>
                    <a:lnTo>
                      <a:pt x="14597" y="5520"/>
                    </a:lnTo>
                    <a:cubicBezTo>
                      <a:pt x="14633" y="5508"/>
                      <a:pt x="14681" y="5520"/>
                      <a:pt x="14705" y="5485"/>
                    </a:cubicBezTo>
                    <a:cubicBezTo>
                      <a:pt x="14728" y="5449"/>
                      <a:pt x="14728" y="5401"/>
                      <a:pt x="14705" y="5366"/>
                    </a:cubicBezTo>
                    <a:cubicBezTo>
                      <a:pt x="14657" y="5294"/>
                      <a:pt x="14490" y="5318"/>
                      <a:pt x="14609" y="5223"/>
                    </a:cubicBezTo>
                    <a:cubicBezTo>
                      <a:pt x="14764" y="5175"/>
                      <a:pt x="14550" y="5175"/>
                      <a:pt x="14538" y="5116"/>
                    </a:cubicBezTo>
                    <a:cubicBezTo>
                      <a:pt x="14514" y="5056"/>
                      <a:pt x="14585" y="4985"/>
                      <a:pt x="14550" y="4961"/>
                    </a:cubicBezTo>
                    <a:cubicBezTo>
                      <a:pt x="14514" y="4949"/>
                      <a:pt x="14478" y="4949"/>
                      <a:pt x="14443" y="4937"/>
                    </a:cubicBezTo>
                    <a:cubicBezTo>
                      <a:pt x="14478" y="4889"/>
                      <a:pt x="14514" y="4925"/>
                      <a:pt x="14526" y="4854"/>
                    </a:cubicBezTo>
                    <a:cubicBezTo>
                      <a:pt x="14526" y="4821"/>
                      <a:pt x="14526" y="4757"/>
                      <a:pt x="14479" y="4757"/>
                    </a:cubicBezTo>
                    <a:cubicBezTo>
                      <a:pt x="14475" y="4757"/>
                      <a:pt x="14471" y="4757"/>
                      <a:pt x="14466" y="4758"/>
                    </a:cubicBezTo>
                    <a:cubicBezTo>
                      <a:pt x="14419" y="4758"/>
                      <a:pt x="14431" y="4699"/>
                      <a:pt x="14407" y="4651"/>
                    </a:cubicBezTo>
                    <a:cubicBezTo>
                      <a:pt x="14397" y="4623"/>
                      <a:pt x="14342" y="4640"/>
                      <a:pt x="14309" y="4624"/>
                    </a:cubicBezTo>
                    <a:lnTo>
                      <a:pt x="14309" y="4624"/>
                    </a:lnTo>
                    <a:lnTo>
                      <a:pt x="14288" y="4651"/>
                    </a:lnTo>
                    <a:cubicBezTo>
                      <a:pt x="14252" y="4639"/>
                      <a:pt x="14216" y="4639"/>
                      <a:pt x="14216" y="4604"/>
                    </a:cubicBezTo>
                    <a:cubicBezTo>
                      <a:pt x="14239" y="4596"/>
                      <a:pt x="14265" y="4580"/>
                      <a:pt x="14288" y="4580"/>
                    </a:cubicBezTo>
                    <a:cubicBezTo>
                      <a:pt x="14299" y="4580"/>
                      <a:pt x="14309" y="4583"/>
                      <a:pt x="14317" y="4593"/>
                    </a:cubicBezTo>
                    <a:lnTo>
                      <a:pt x="14317" y="4593"/>
                    </a:lnTo>
                    <a:lnTo>
                      <a:pt x="14383" y="4568"/>
                    </a:lnTo>
                    <a:cubicBezTo>
                      <a:pt x="14372" y="4547"/>
                      <a:pt x="14352" y="4506"/>
                      <a:pt x="14314" y="4506"/>
                    </a:cubicBezTo>
                    <a:cubicBezTo>
                      <a:pt x="14310" y="4506"/>
                      <a:pt x="14305" y="4507"/>
                      <a:pt x="14300" y="4508"/>
                    </a:cubicBezTo>
                    <a:cubicBezTo>
                      <a:pt x="14252" y="4496"/>
                      <a:pt x="14240" y="4485"/>
                      <a:pt x="14264" y="4437"/>
                    </a:cubicBezTo>
                    <a:cubicBezTo>
                      <a:pt x="14257" y="4422"/>
                      <a:pt x="14249" y="4412"/>
                      <a:pt x="14236" y="4412"/>
                    </a:cubicBezTo>
                    <a:cubicBezTo>
                      <a:pt x="14228" y="4412"/>
                      <a:pt x="14218" y="4416"/>
                      <a:pt x="14204" y="4425"/>
                    </a:cubicBezTo>
                    <a:cubicBezTo>
                      <a:pt x="14200" y="4427"/>
                      <a:pt x="14195" y="4427"/>
                      <a:pt x="14191" y="4427"/>
                    </a:cubicBezTo>
                    <a:cubicBezTo>
                      <a:pt x="14163" y="4427"/>
                      <a:pt x="14143" y="4396"/>
                      <a:pt x="14133" y="4365"/>
                    </a:cubicBezTo>
                    <a:lnTo>
                      <a:pt x="14276" y="4306"/>
                    </a:lnTo>
                    <a:lnTo>
                      <a:pt x="14276" y="4306"/>
                    </a:lnTo>
                    <a:cubicBezTo>
                      <a:pt x="14271" y="4308"/>
                      <a:pt x="14265" y="4309"/>
                      <a:pt x="14260" y="4309"/>
                    </a:cubicBezTo>
                    <a:cubicBezTo>
                      <a:pt x="14206" y="4309"/>
                      <a:pt x="14156" y="4208"/>
                      <a:pt x="14145" y="4175"/>
                    </a:cubicBezTo>
                    <a:cubicBezTo>
                      <a:pt x="14121" y="4139"/>
                      <a:pt x="14157" y="4104"/>
                      <a:pt x="14157" y="4068"/>
                    </a:cubicBezTo>
                    <a:cubicBezTo>
                      <a:pt x="14133" y="3877"/>
                      <a:pt x="14002" y="3723"/>
                      <a:pt x="13919" y="3568"/>
                    </a:cubicBezTo>
                    <a:cubicBezTo>
                      <a:pt x="13919" y="3568"/>
                      <a:pt x="13954" y="3532"/>
                      <a:pt x="13943" y="3496"/>
                    </a:cubicBezTo>
                    <a:cubicBezTo>
                      <a:pt x="13919" y="3473"/>
                      <a:pt x="13907" y="3449"/>
                      <a:pt x="13883" y="3425"/>
                    </a:cubicBezTo>
                    <a:cubicBezTo>
                      <a:pt x="13835" y="3342"/>
                      <a:pt x="13764" y="3270"/>
                      <a:pt x="13693" y="3199"/>
                    </a:cubicBezTo>
                    <a:cubicBezTo>
                      <a:pt x="13609" y="3103"/>
                      <a:pt x="13514" y="3008"/>
                      <a:pt x="13419" y="2913"/>
                    </a:cubicBezTo>
                    <a:cubicBezTo>
                      <a:pt x="13377" y="2882"/>
                      <a:pt x="13345" y="2851"/>
                      <a:pt x="13306" y="2851"/>
                    </a:cubicBezTo>
                    <a:cubicBezTo>
                      <a:pt x="13300" y="2851"/>
                      <a:pt x="13294" y="2852"/>
                      <a:pt x="13288" y="2853"/>
                    </a:cubicBezTo>
                    <a:cubicBezTo>
                      <a:pt x="13240" y="2853"/>
                      <a:pt x="13240" y="2806"/>
                      <a:pt x="13216" y="2782"/>
                    </a:cubicBezTo>
                    <a:lnTo>
                      <a:pt x="13216" y="2782"/>
                    </a:lnTo>
                    <a:cubicBezTo>
                      <a:pt x="13227" y="2793"/>
                      <a:pt x="13240" y="2799"/>
                      <a:pt x="13250" y="2799"/>
                    </a:cubicBezTo>
                    <a:cubicBezTo>
                      <a:pt x="13263" y="2799"/>
                      <a:pt x="13270" y="2790"/>
                      <a:pt x="13264" y="2770"/>
                    </a:cubicBezTo>
                    <a:cubicBezTo>
                      <a:pt x="13216" y="2711"/>
                      <a:pt x="13169" y="2651"/>
                      <a:pt x="13109" y="2591"/>
                    </a:cubicBezTo>
                    <a:cubicBezTo>
                      <a:pt x="13087" y="2569"/>
                      <a:pt x="13045" y="2507"/>
                      <a:pt x="13001" y="2507"/>
                    </a:cubicBezTo>
                    <a:cubicBezTo>
                      <a:pt x="12997" y="2507"/>
                      <a:pt x="12994" y="2507"/>
                      <a:pt x="12990" y="2508"/>
                    </a:cubicBezTo>
                    <a:cubicBezTo>
                      <a:pt x="12954" y="2520"/>
                      <a:pt x="12907" y="2603"/>
                      <a:pt x="12883" y="2615"/>
                    </a:cubicBezTo>
                    <a:cubicBezTo>
                      <a:pt x="12847" y="2580"/>
                      <a:pt x="12907" y="2508"/>
                      <a:pt x="12942" y="2460"/>
                    </a:cubicBezTo>
                    <a:cubicBezTo>
                      <a:pt x="12978" y="2425"/>
                      <a:pt x="12931" y="2377"/>
                      <a:pt x="12883" y="2341"/>
                    </a:cubicBezTo>
                    <a:cubicBezTo>
                      <a:pt x="12823" y="2282"/>
                      <a:pt x="12776" y="2222"/>
                      <a:pt x="12728" y="2151"/>
                    </a:cubicBezTo>
                    <a:cubicBezTo>
                      <a:pt x="12728" y="2139"/>
                      <a:pt x="12728" y="2103"/>
                      <a:pt x="12716" y="2103"/>
                    </a:cubicBezTo>
                    <a:cubicBezTo>
                      <a:pt x="12680" y="2079"/>
                      <a:pt x="12645" y="2079"/>
                      <a:pt x="12609" y="2079"/>
                    </a:cubicBezTo>
                    <a:cubicBezTo>
                      <a:pt x="12514" y="2068"/>
                      <a:pt x="12514" y="1949"/>
                      <a:pt x="12466" y="1889"/>
                    </a:cubicBezTo>
                    <a:cubicBezTo>
                      <a:pt x="12445" y="1863"/>
                      <a:pt x="12424" y="1853"/>
                      <a:pt x="12401" y="1853"/>
                    </a:cubicBezTo>
                    <a:cubicBezTo>
                      <a:pt x="12372" y="1853"/>
                      <a:pt x="12339" y="1869"/>
                      <a:pt x="12299" y="1889"/>
                    </a:cubicBezTo>
                    <a:cubicBezTo>
                      <a:pt x="12284" y="1894"/>
                      <a:pt x="12273" y="1896"/>
                      <a:pt x="12265" y="1896"/>
                    </a:cubicBezTo>
                    <a:cubicBezTo>
                      <a:pt x="12209" y="1896"/>
                      <a:pt x="12301" y="1803"/>
                      <a:pt x="12311" y="1782"/>
                    </a:cubicBezTo>
                    <a:cubicBezTo>
                      <a:pt x="12327" y="1751"/>
                      <a:pt x="12309" y="1742"/>
                      <a:pt x="12283" y="1742"/>
                    </a:cubicBezTo>
                    <a:cubicBezTo>
                      <a:pt x="12249" y="1742"/>
                      <a:pt x="12199" y="1758"/>
                      <a:pt x="12192" y="1758"/>
                    </a:cubicBezTo>
                    <a:cubicBezTo>
                      <a:pt x="12109" y="1758"/>
                      <a:pt x="12157" y="1663"/>
                      <a:pt x="12145" y="1615"/>
                    </a:cubicBezTo>
                    <a:cubicBezTo>
                      <a:pt x="12109" y="1556"/>
                      <a:pt x="12049" y="1520"/>
                      <a:pt x="11990" y="1496"/>
                    </a:cubicBezTo>
                    <a:cubicBezTo>
                      <a:pt x="11954" y="1484"/>
                      <a:pt x="11764" y="1401"/>
                      <a:pt x="11823" y="1329"/>
                    </a:cubicBezTo>
                    <a:cubicBezTo>
                      <a:pt x="11788" y="1294"/>
                      <a:pt x="11740" y="1270"/>
                      <a:pt x="11692" y="1258"/>
                    </a:cubicBezTo>
                    <a:cubicBezTo>
                      <a:pt x="11526" y="1210"/>
                      <a:pt x="11383" y="1115"/>
                      <a:pt x="11228" y="1056"/>
                    </a:cubicBezTo>
                    <a:cubicBezTo>
                      <a:pt x="11204" y="1051"/>
                      <a:pt x="11177" y="1046"/>
                      <a:pt x="11152" y="1046"/>
                    </a:cubicBezTo>
                    <a:cubicBezTo>
                      <a:pt x="11116" y="1046"/>
                      <a:pt x="11082" y="1056"/>
                      <a:pt x="11061" y="1091"/>
                    </a:cubicBezTo>
                    <a:cubicBezTo>
                      <a:pt x="11073" y="1056"/>
                      <a:pt x="11121" y="1008"/>
                      <a:pt x="11097" y="960"/>
                    </a:cubicBezTo>
                    <a:cubicBezTo>
                      <a:pt x="11091" y="936"/>
                      <a:pt x="11079" y="934"/>
                      <a:pt x="11066" y="934"/>
                    </a:cubicBezTo>
                    <a:cubicBezTo>
                      <a:pt x="11061" y="934"/>
                      <a:pt x="11057" y="934"/>
                      <a:pt x="11052" y="934"/>
                    </a:cubicBezTo>
                    <a:cubicBezTo>
                      <a:pt x="11043" y="934"/>
                      <a:pt x="11033" y="933"/>
                      <a:pt x="11026" y="925"/>
                    </a:cubicBezTo>
                    <a:lnTo>
                      <a:pt x="10990" y="889"/>
                    </a:lnTo>
                    <a:cubicBezTo>
                      <a:pt x="10930" y="829"/>
                      <a:pt x="10859" y="782"/>
                      <a:pt x="10775" y="758"/>
                    </a:cubicBezTo>
                    <a:cubicBezTo>
                      <a:pt x="10770" y="761"/>
                      <a:pt x="10762" y="762"/>
                      <a:pt x="10754" y="762"/>
                    </a:cubicBezTo>
                    <a:cubicBezTo>
                      <a:pt x="10694" y="762"/>
                      <a:pt x="10585" y="698"/>
                      <a:pt x="10585" y="698"/>
                    </a:cubicBezTo>
                    <a:cubicBezTo>
                      <a:pt x="10525" y="770"/>
                      <a:pt x="10502" y="865"/>
                      <a:pt x="10442" y="936"/>
                    </a:cubicBezTo>
                    <a:cubicBezTo>
                      <a:pt x="10440" y="938"/>
                      <a:pt x="10438" y="939"/>
                      <a:pt x="10436" y="939"/>
                    </a:cubicBezTo>
                    <a:cubicBezTo>
                      <a:pt x="10410" y="939"/>
                      <a:pt x="10365" y="814"/>
                      <a:pt x="10442" y="770"/>
                    </a:cubicBezTo>
                    <a:cubicBezTo>
                      <a:pt x="10537" y="722"/>
                      <a:pt x="10514" y="675"/>
                      <a:pt x="10442" y="639"/>
                    </a:cubicBezTo>
                    <a:cubicBezTo>
                      <a:pt x="10417" y="622"/>
                      <a:pt x="10386" y="605"/>
                      <a:pt x="10357" y="605"/>
                    </a:cubicBezTo>
                    <a:cubicBezTo>
                      <a:pt x="10345" y="605"/>
                      <a:pt x="10333" y="608"/>
                      <a:pt x="10323" y="615"/>
                    </a:cubicBezTo>
                    <a:cubicBezTo>
                      <a:pt x="10300" y="630"/>
                      <a:pt x="10292" y="645"/>
                      <a:pt x="10283" y="645"/>
                    </a:cubicBezTo>
                    <a:cubicBezTo>
                      <a:pt x="10278" y="645"/>
                      <a:pt x="10272" y="640"/>
                      <a:pt x="10264" y="627"/>
                    </a:cubicBezTo>
                    <a:cubicBezTo>
                      <a:pt x="10228" y="603"/>
                      <a:pt x="10144" y="448"/>
                      <a:pt x="10180" y="413"/>
                    </a:cubicBezTo>
                    <a:lnTo>
                      <a:pt x="10180" y="413"/>
                    </a:lnTo>
                    <a:cubicBezTo>
                      <a:pt x="10156" y="436"/>
                      <a:pt x="10138" y="445"/>
                      <a:pt x="10118" y="445"/>
                    </a:cubicBezTo>
                    <a:cubicBezTo>
                      <a:pt x="10097" y="445"/>
                      <a:pt x="10073" y="436"/>
                      <a:pt x="10037" y="425"/>
                    </a:cubicBezTo>
                    <a:cubicBezTo>
                      <a:pt x="9978" y="401"/>
                      <a:pt x="9918" y="401"/>
                      <a:pt x="9859" y="401"/>
                    </a:cubicBezTo>
                    <a:cubicBezTo>
                      <a:pt x="9848" y="401"/>
                      <a:pt x="9795" y="427"/>
                      <a:pt x="9779" y="427"/>
                    </a:cubicBezTo>
                    <a:cubicBezTo>
                      <a:pt x="9777" y="427"/>
                      <a:pt x="9775" y="426"/>
                      <a:pt x="9775" y="425"/>
                    </a:cubicBezTo>
                    <a:cubicBezTo>
                      <a:pt x="9775" y="413"/>
                      <a:pt x="9763" y="341"/>
                      <a:pt x="9740" y="329"/>
                    </a:cubicBezTo>
                    <a:cubicBezTo>
                      <a:pt x="9737" y="327"/>
                      <a:pt x="9732" y="326"/>
                      <a:pt x="9725" y="326"/>
                    </a:cubicBezTo>
                    <a:cubicBezTo>
                      <a:pt x="9706" y="326"/>
                      <a:pt x="9674" y="333"/>
                      <a:pt x="9647" y="333"/>
                    </a:cubicBezTo>
                    <a:cubicBezTo>
                      <a:pt x="9637" y="333"/>
                      <a:pt x="9628" y="332"/>
                      <a:pt x="9621" y="329"/>
                    </a:cubicBezTo>
                    <a:lnTo>
                      <a:pt x="9478" y="294"/>
                    </a:lnTo>
                    <a:cubicBezTo>
                      <a:pt x="9468" y="271"/>
                      <a:pt x="9458" y="263"/>
                      <a:pt x="9447" y="263"/>
                    </a:cubicBezTo>
                    <a:cubicBezTo>
                      <a:pt x="9418" y="263"/>
                      <a:pt x="9388" y="327"/>
                      <a:pt x="9371" y="353"/>
                    </a:cubicBezTo>
                    <a:cubicBezTo>
                      <a:pt x="9359" y="389"/>
                      <a:pt x="9323" y="389"/>
                      <a:pt x="9287" y="389"/>
                    </a:cubicBezTo>
                    <a:cubicBezTo>
                      <a:pt x="9311" y="294"/>
                      <a:pt x="9335" y="258"/>
                      <a:pt x="9251" y="234"/>
                    </a:cubicBezTo>
                    <a:cubicBezTo>
                      <a:pt x="9097" y="186"/>
                      <a:pt x="8942" y="151"/>
                      <a:pt x="8787" y="127"/>
                    </a:cubicBezTo>
                    <a:cubicBezTo>
                      <a:pt x="8780" y="127"/>
                      <a:pt x="8717" y="114"/>
                      <a:pt x="8671" y="114"/>
                    </a:cubicBezTo>
                    <a:cubicBezTo>
                      <a:pt x="8639" y="114"/>
                      <a:pt x="8616" y="120"/>
                      <a:pt x="8620" y="139"/>
                    </a:cubicBezTo>
                    <a:cubicBezTo>
                      <a:pt x="8641" y="179"/>
                      <a:pt x="8619" y="193"/>
                      <a:pt x="8590" y="193"/>
                    </a:cubicBezTo>
                    <a:cubicBezTo>
                      <a:pt x="8567" y="193"/>
                      <a:pt x="8541" y="185"/>
                      <a:pt x="8525" y="174"/>
                    </a:cubicBezTo>
                    <a:cubicBezTo>
                      <a:pt x="8501" y="163"/>
                      <a:pt x="8525" y="127"/>
                      <a:pt x="8501" y="103"/>
                    </a:cubicBezTo>
                    <a:cubicBezTo>
                      <a:pt x="8478" y="79"/>
                      <a:pt x="8454" y="79"/>
                      <a:pt x="8430" y="67"/>
                    </a:cubicBezTo>
                    <a:cubicBezTo>
                      <a:pt x="8406" y="67"/>
                      <a:pt x="8345" y="46"/>
                      <a:pt x="8297" y="46"/>
                    </a:cubicBezTo>
                    <a:cubicBezTo>
                      <a:pt x="8273" y="46"/>
                      <a:pt x="8251" y="51"/>
                      <a:pt x="8239" y="67"/>
                    </a:cubicBezTo>
                    <a:cubicBezTo>
                      <a:pt x="8225" y="92"/>
                      <a:pt x="8210" y="98"/>
                      <a:pt x="8195" y="98"/>
                    </a:cubicBezTo>
                    <a:cubicBezTo>
                      <a:pt x="8177" y="98"/>
                      <a:pt x="8158" y="89"/>
                      <a:pt x="8137" y="89"/>
                    </a:cubicBezTo>
                    <a:cubicBezTo>
                      <a:pt x="8132" y="89"/>
                      <a:pt x="8126" y="90"/>
                      <a:pt x="8120" y="91"/>
                    </a:cubicBezTo>
                    <a:cubicBezTo>
                      <a:pt x="8077" y="113"/>
                      <a:pt x="8063" y="164"/>
                      <a:pt x="8043" y="164"/>
                    </a:cubicBezTo>
                    <a:cubicBezTo>
                      <a:pt x="8041" y="164"/>
                      <a:pt x="8039" y="164"/>
                      <a:pt x="8037" y="163"/>
                    </a:cubicBezTo>
                    <a:cubicBezTo>
                      <a:pt x="8025" y="163"/>
                      <a:pt x="8013" y="115"/>
                      <a:pt x="8001" y="103"/>
                    </a:cubicBezTo>
                    <a:cubicBezTo>
                      <a:pt x="7966" y="67"/>
                      <a:pt x="7906" y="55"/>
                      <a:pt x="7858" y="55"/>
                    </a:cubicBezTo>
                    <a:cubicBezTo>
                      <a:pt x="7763" y="55"/>
                      <a:pt x="7680" y="55"/>
                      <a:pt x="7597" y="67"/>
                    </a:cubicBezTo>
                    <a:cubicBezTo>
                      <a:pt x="7569" y="67"/>
                      <a:pt x="7548" y="89"/>
                      <a:pt x="7540" y="121"/>
                    </a:cubicBezTo>
                    <a:lnTo>
                      <a:pt x="7540" y="121"/>
                    </a:lnTo>
                    <a:cubicBezTo>
                      <a:pt x="7534" y="63"/>
                      <a:pt x="7518" y="16"/>
                      <a:pt x="7489" y="8"/>
                    </a:cubicBezTo>
                    <a:cubicBezTo>
                      <a:pt x="7476" y="8"/>
                      <a:pt x="7431" y="0"/>
                      <a:pt x="7393" y="0"/>
                    </a:cubicBezTo>
                    <a:close/>
                    <a:moveTo>
                      <a:pt x="9602" y="14967"/>
                    </a:moveTo>
                    <a:cubicBezTo>
                      <a:pt x="9594" y="14967"/>
                      <a:pt x="9585" y="14970"/>
                      <a:pt x="9573" y="14974"/>
                    </a:cubicBezTo>
                    <a:cubicBezTo>
                      <a:pt x="9573" y="14974"/>
                      <a:pt x="9502" y="14986"/>
                      <a:pt x="9513" y="14998"/>
                    </a:cubicBezTo>
                    <a:lnTo>
                      <a:pt x="9513" y="15010"/>
                    </a:lnTo>
                    <a:cubicBezTo>
                      <a:pt x="9527" y="15024"/>
                      <a:pt x="9541" y="15029"/>
                      <a:pt x="9556" y="15029"/>
                    </a:cubicBezTo>
                    <a:cubicBezTo>
                      <a:pt x="9579" y="15029"/>
                      <a:pt x="9604" y="15017"/>
                      <a:pt x="9632" y="15010"/>
                    </a:cubicBezTo>
                    <a:cubicBezTo>
                      <a:pt x="9625" y="14978"/>
                      <a:pt x="9617" y="14967"/>
                      <a:pt x="9602" y="149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43"/>
              <p:cNvSpPr/>
              <p:nvPr/>
            </p:nvSpPr>
            <p:spPr>
              <a:xfrm>
                <a:off x="493152" y="3802473"/>
                <a:ext cx="432726" cy="432621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16547" extrusionOk="0">
                    <a:moveTo>
                      <a:pt x="6621" y="207"/>
                    </a:moveTo>
                    <a:cubicBezTo>
                      <a:pt x="6621" y="210"/>
                      <a:pt x="6622" y="213"/>
                      <a:pt x="6622" y="217"/>
                    </a:cubicBezTo>
                    <a:lnTo>
                      <a:pt x="6622" y="217"/>
                    </a:lnTo>
                    <a:cubicBezTo>
                      <a:pt x="6622" y="214"/>
                      <a:pt x="6621" y="211"/>
                      <a:pt x="6621" y="207"/>
                    </a:cubicBezTo>
                    <a:close/>
                    <a:moveTo>
                      <a:pt x="5680" y="505"/>
                    </a:moveTo>
                    <a:lnTo>
                      <a:pt x="5680" y="505"/>
                    </a:lnTo>
                    <a:cubicBezTo>
                      <a:pt x="5680" y="508"/>
                      <a:pt x="5681" y="511"/>
                      <a:pt x="5682" y="515"/>
                    </a:cubicBezTo>
                    <a:lnTo>
                      <a:pt x="5682" y="515"/>
                    </a:lnTo>
                    <a:cubicBezTo>
                      <a:pt x="5682" y="512"/>
                      <a:pt x="5681" y="509"/>
                      <a:pt x="5680" y="505"/>
                    </a:cubicBezTo>
                    <a:close/>
                    <a:moveTo>
                      <a:pt x="5615" y="670"/>
                    </a:moveTo>
                    <a:cubicBezTo>
                      <a:pt x="5632" y="670"/>
                      <a:pt x="5645" y="680"/>
                      <a:pt x="5656" y="707"/>
                    </a:cubicBezTo>
                    <a:lnTo>
                      <a:pt x="5609" y="719"/>
                    </a:lnTo>
                    <a:lnTo>
                      <a:pt x="5549" y="696"/>
                    </a:lnTo>
                    <a:cubicBezTo>
                      <a:pt x="5575" y="683"/>
                      <a:pt x="5597" y="670"/>
                      <a:pt x="5615" y="670"/>
                    </a:cubicBezTo>
                    <a:close/>
                    <a:moveTo>
                      <a:pt x="6322" y="623"/>
                    </a:moveTo>
                    <a:cubicBezTo>
                      <a:pt x="6319" y="623"/>
                      <a:pt x="6315" y="623"/>
                      <a:pt x="6311" y="624"/>
                    </a:cubicBezTo>
                    <a:cubicBezTo>
                      <a:pt x="6240" y="636"/>
                      <a:pt x="6287" y="719"/>
                      <a:pt x="6335" y="719"/>
                    </a:cubicBezTo>
                    <a:cubicBezTo>
                      <a:pt x="6379" y="697"/>
                      <a:pt x="6372" y="623"/>
                      <a:pt x="6322" y="623"/>
                    </a:cubicBezTo>
                    <a:close/>
                    <a:moveTo>
                      <a:pt x="6109" y="719"/>
                    </a:moveTo>
                    <a:lnTo>
                      <a:pt x="6109" y="719"/>
                    </a:lnTo>
                    <a:cubicBezTo>
                      <a:pt x="6037" y="743"/>
                      <a:pt x="6037" y="779"/>
                      <a:pt x="6097" y="815"/>
                    </a:cubicBezTo>
                    <a:cubicBezTo>
                      <a:pt x="6109" y="791"/>
                      <a:pt x="6133" y="767"/>
                      <a:pt x="6109" y="719"/>
                    </a:cubicBezTo>
                    <a:close/>
                    <a:moveTo>
                      <a:pt x="11169" y="874"/>
                    </a:moveTo>
                    <a:lnTo>
                      <a:pt x="11288" y="922"/>
                    </a:lnTo>
                    <a:cubicBezTo>
                      <a:pt x="11273" y="944"/>
                      <a:pt x="11267" y="953"/>
                      <a:pt x="11256" y="953"/>
                    </a:cubicBezTo>
                    <a:cubicBezTo>
                      <a:pt x="11250" y="953"/>
                      <a:pt x="11242" y="950"/>
                      <a:pt x="11228" y="946"/>
                    </a:cubicBezTo>
                    <a:cubicBezTo>
                      <a:pt x="11193" y="934"/>
                      <a:pt x="11157" y="922"/>
                      <a:pt x="11169" y="874"/>
                    </a:cubicBezTo>
                    <a:close/>
                    <a:moveTo>
                      <a:pt x="10191" y="935"/>
                    </a:moveTo>
                    <a:cubicBezTo>
                      <a:pt x="10182" y="935"/>
                      <a:pt x="10177" y="938"/>
                      <a:pt x="10181" y="946"/>
                    </a:cubicBezTo>
                    <a:cubicBezTo>
                      <a:pt x="10193" y="993"/>
                      <a:pt x="10228" y="993"/>
                      <a:pt x="10276" y="1005"/>
                    </a:cubicBezTo>
                    <a:cubicBezTo>
                      <a:pt x="10288" y="969"/>
                      <a:pt x="10276" y="957"/>
                      <a:pt x="10252" y="946"/>
                    </a:cubicBezTo>
                    <a:cubicBezTo>
                      <a:pt x="10244" y="946"/>
                      <a:pt x="10210" y="935"/>
                      <a:pt x="10191" y="935"/>
                    </a:cubicBezTo>
                    <a:close/>
                    <a:moveTo>
                      <a:pt x="11778" y="1216"/>
                    </a:moveTo>
                    <a:cubicBezTo>
                      <a:pt x="11778" y="1217"/>
                      <a:pt x="11777" y="1218"/>
                      <a:pt x="11776" y="1219"/>
                    </a:cubicBezTo>
                    <a:cubicBezTo>
                      <a:pt x="11777" y="1218"/>
                      <a:pt x="11778" y="1217"/>
                      <a:pt x="11778" y="1216"/>
                    </a:cubicBezTo>
                    <a:close/>
                    <a:moveTo>
                      <a:pt x="12800" y="1612"/>
                    </a:moveTo>
                    <a:lnTo>
                      <a:pt x="12800" y="1612"/>
                    </a:lnTo>
                    <a:cubicBezTo>
                      <a:pt x="12790" y="1641"/>
                      <a:pt x="12765" y="1678"/>
                      <a:pt x="12737" y="1678"/>
                    </a:cubicBezTo>
                    <a:cubicBezTo>
                      <a:pt x="12734" y="1678"/>
                      <a:pt x="12731" y="1678"/>
                      <a:pt x="12728" y="1677"/>
                    </a:cubicBezTo>
                    <a:lnTo>
                      <a:pt x="12728" y="1677"/>
                    </a:lnTo>
                    <a:cubicBezTo>
                      <a:pt x="12733" y="1674"/>
                      <a:pt x="12735" y="1669"/>
                      <a:pt x="12729" y="1660"/>
                    </a:cubicBezTo>
                    <a:lnTo>
                      <a:pt x="12729" y="1660"/>
                    </a:lnTo>
                    <a:lnTo>
                      <a:pt x="12717" y="1672"/>
                    </a:lnTo>
                    <a:cubicBezTo>
                      <a:pt x="12669" y="1672"/>
                      <a:pt x="12645" y="1636"/>
                      <a:pt x="12705" y="1624"/>
                    </a:cubicBezTo>
                    <a:lnTo>
                      <a:pt x="12800" y="1612"/>
                    </a:lnTo>
                    <a:close/>
                    <a:moveTo>
                      <a:pt x="3062" y="2261"/>
                    </a:moveTo>
                    <a:cubicBezTo>
                      <a:pt x="3072" y="2268"/>
                      <a:pt x="3080" y="2274"/>
                      <a:pt x="3085" y="2279"/>
                    </a:cubicBezTo>
                    <a:cubicBezTo>
                      <a:pt x="3077" y="2270"/>
                      <a:pt x="3069" y="2264"/>
                      <a:pt x="3062" y="2261"/>
                    </a:cubicBezTo>
                    <a:close/>
                    <a:moveTo>
                      <a:pt x="13722" y="2328"/>
                    </a:moveTo>
                    <a:cubicBezTo>
                      <a:pt x="13730" y="2328"/>
                      <a:pt x="13740" y="2331"/>
                      <a:pt x="13753" y="2339"/>
                    </a:cubicBezTo>
                    <a:cubicBezTo>
                      <a:pt x="13790" y="2376"/>
                      <a:pt x="13754" y="2421"/>
                      <a:pt x="13719" y="2421"/>
                    </a:cubicBezTo>
                    <a:cubicBezTo>
                      <a:pt x="13710" y="2421"/>
                      <a:pt x="13701" y="2418"/>
                      <a:pt x="13693" y="2410"/>
                    </a:cubicBezTo>
                    <a:cubicBezTo>
                      <a:pt x="13693" y="2373"/>
                      <a:pt x="13693" y="2328"/>
                      <a:pt x="13722" y="2328"/>
                    </a:cubicBezTo>
                    <a:close/>
                    <a:moveTo>
                      <a:pt x="14312" y="2601"/>
                    </a:moveTo>
                    <a:lnTo>
                      <a:pt x="14312" y="2601"/>
                    </a:lnTo>
                    <a:cubicBezTo>
                      <a:pt x="14309" y="2603"/>
                      <a:pt x="14307" y="2605"/>
                      <a:pt x="14305" y="2607"/>
                    </a:cubicBezTo>
                    <a:lnTo>
                      <a:pt x="14305" y="2607"/>
                    </a:lnTo>
                    <a:lnTo>
                      <a:pt x="14312" y="2601"/>
                    </a:lnTo>
                    <a:close/>
                    <a:moveTo>
                      <a:pt x="1989" y="2946"/>
                    </a:moveTo>
                    <a:cubicBezTo>
                      <a:pt x="1990" y="2946"/>
                      <a:pt x="1990" y="2947"/>
                      <a:pt x="1991" y="2948"/>
                    </a:cubicBezTo>
                    <a:lnTo>
                      <a:pt x="1991" y="2948"/>
                    </a:lnTo>
                    <a:cubicBezTo>
                      <a:pt x="1990" y="2947"/>
                      <a:pt x="1990" y="2946"/>
                      <a:pt x="1989" y="2946"/>
                    </a:cubicBezTo>
                    <a:close/>
                    <a:moveTo>
                      <a:pt x="810" y="4589"/>
                    </a:moveTo>
                    <a:lnTo>
                      <a:pt x="799" y="4625"/>
                    </a:lnTo>
                    <a:lnTo>
                      <a:pt x="810" y="4684"/>
                    </a:lnTo>
                    <a:cubicBezTo>
                      <a:pt x="894" y="4660"/>
                      <a:pt x="894" y="4625"/>
                      <a:pt x="810" y="4589"/>
                    </a:cubicBezTo>
                    <a:close/>
                    <a:moveTo>
                      <a:pt x="16134" y="5625"/>
                    </a:moveTo>
                    <a:cubicBezTo>
                      <a:pt x="16134" y="5626"/>
                      <a:pt x="16134" y="5627"/>
                      <a:pt x="16134" y="5628"/>
                    </a:cubicBezTo>
                    <a:lnTo>
                      <a:pt x="16134" y="5628"/>
                    </a:lnTo>
                    <a:cubicBezTo>
                      <a:pt x="16134" y="5627"/>
                      <a:pt x="16134" y="5626"/>
                      <a:pt x="16134" y="5625"/>
                    </a:cubicBezTo>
                    <a:close/>
                    <a:moveTo>
                      <a:pt x="2510" y="2480"/>
                    </a:moveTo>
                    <a:cubicBezTo>
                      <a:pt x="2465" y="2480"/>
                      <a:pt x="2415" y="2484"/>
                      <a:pt x="2430" y="2505"/>
                    </a:cubicBezTo>
                    <a:cubicBezTo>
                      <a:pt x="2430" y="2553"/>
                      <a:pt x="2430" y="2565"/>
                      <a:pt x="2382" y="2589"/>
                    </a:cubicBezTo>
                    <a:cubicBezTo>
                      <a:pt x="2323" y="2601"/>
                      <a:pt x="2227" y="2624"/>
                      <a:pt x="2215" y="2696"/>
                    </a:cubicBezTo>
                    <a:cubicBezTo>
                      <a:pt x="2204" y="2779"/>
                      <a:pt x="2239" y="2791"/>
                      <a:pt x="2156" y="2791"/>
                    </a:cubicBezTo>
                    <a:cubicBezTo>
                      <a:pt x="2108" y="2838"/>
                      <a:pt x="2106" y="2977"/>
                      <a:pt x="2047" y="2977"/>
                    </a:cubicBezTo>
                    <a:cubicBezTo>
                      <a:pt x="2033" y="2977"/>
                      <a:pt x="2014" y="2968"/>
                      <a:pt x="1991" y="2948"/>
                    </a:cubicBezTo>
                    <a:lnTo>
                      <a:pt x="1991" y="2948"/>
                    </a:lnTo>
                    <a:cubicBezTo>
                      <a:pt x="2082" y="3030"/>
                      <a:pt x="1894" y="3089"/>
                      <a:pt x="1870" y="3148"/>
                    </a:cubicBezTo>
                    <a:cubicBezTo>
                      <a:pt x="1858" y="3208"/>
                      <a:pt x="1918" y="3196"/>
                      <a:pt x="1918" y="3255"/>
                    </a:cubicBezTo>
                    <a:cubicBezTo>
                      <a:pt x="1918" y="3283"/>
                      <a:pt x="1905" y="3293"/>
                      <a:pt x="1888" y="3293"/>
                    </a:cubicBezTo>
                    <a:cubicBezTo>
                      <a:pt x="1862" y="3293"/>
                      <a:pt x="1825" y="3270"/>
                      <a:pt x="1811" y="3255"/>
                    </a:cubicBezTo>
                    <a:cubicBezTo>
                      <a:pt x="1786" y="3238"/>
                      <a:pt x="1768" y="3231"/>
                      <a:pt x="1755" y="3231"/>
                    </a:cubicBezTo>
                    <a:cubicBezTo>
                      <a:pt x="1703" y="3231"/>
                      <a:pt x="1720" y="3339"/>
                      <a:pt x="1692" y="3386"/>
                    </a:cubicBezTo>
                    <a:cubicBezTo>
                      <a:pt x="1680" y="3409"/>
                      <a:pt x="1524" y="3555"/>
                      <a:pt x="1503" y="3555"/>
                    </a:cubicBezTo>
                    <a:cubicBezTo>
                      <a:pt x="1502" y="3555"/>
                      <a:pt x="1501" y="3555"/>
                      <a:pt x="1501" y="3553"/>
                    </a:cubicBezTo>
                    <a:lnTo>
                      <a:pt x="1501" y="3553"/>
                    </a:lnTo>
                    <a:cubicBezTo>
                      <a:pt x="1501" y="3557"/>
                      <a:pt x="1502" y="3559"/>
                      <a:pt x="1503" y="3559"/>
                    </a:cubicBezTo>
                    <a:cubicBezTo>
                      <a:pt x="1507" y="3559"/>
                      <a:pt x="1514" y="3549"/>
                      <a:pt x="1521" y="3549"/>
                    </a:cubicBezTo>
                    <a:cubicBezTo>
                      <a:pt x="1527" y="3549"/>
                      <a:pt x="1532" y="3555"/>
                      <a:pt x="1537" y="3577"/>
                    </a:cubicBezTo>
                    <a:cubicBezTo>
                      <a:pt x="1549" y="3601"/>
                      <a:pt x="1525" y="3636"/>
                      <a:pt x="1513" y="3648"/>
                    </a:cubicBezTo>
                    <a:cubicBezTo>
                      <a:pt x="1489" y="3672"/>
                      <a:pt x="1453" y="3732"/>
                      <a:pt x="1406" y="3732"/>
                    </a:cubicBezTo>
                    <a:cubicBezTo>
                      <a:pt x="1370" y="3744"/>
                      <a:pt x="1346" y="3720"/>
                      <a:pt x="1334" y="3779"/>
                    </a:cubicBezTo>
                    <a:cubicBezTo>
                      <a:pt x="1322" y="3851"/>
                      <a:pt x="1382" y="3863"/>
                      <a:pt x="1382" y="3898"/>
                    </a:cubicBezTo>
                    <a:cubicBezTo>
                      <a:pt x="1382" y="3958"/>
                      <a:pt x="1263" y="3994"/>
                      <a:pt x="1227" y="4017"/>
                    </a:cubicBezTo>
                    <a:cubicBezTo>
                      <a:pt x="1180" y="4053"/>
                      <a:pt x="1132" y="4101"/>
                      <a:pt x="1108" y="4160"/>
                    </a:cubicBezTo>
                    <a:cubicBezTo>
                      <a:pt x="1072" y="4208"/>
                      <a:pt x="1061" y="4267"/>
                      <a:pt x="1061" y="4327"/>
                    </a:cubicBezTo>
                    <a:cubicBezTo>
                      <a:pt x="1061" y="4363"/>
                      <a:pt x="1096" y="4434"/>
                      <a:pt x="1084" y="4470"/>
                    </a:cubicBezTo>
                    <a:cubicBezTo>
                      <a:pt x="1061" y="4434"/>
                      <a:pt x="1037" y="4410"/>
                      <a:pt x="1001" y="4386"/>
                    </a:cubicBezTo>
                    <a:cubicBezTo>
                      <a:pt x="965" y="4386"/>
                      <a:pt x="930" y="4494"/>
                      <a:pt x="930" y="4517"/>
                    </a:cubicBezTo>
                    <a:cubicBezTo>
                      <a:pt x="930" y="4553"/>
                      <a:pt x="977" y="4565"/>
                      <a:pt x="953" y="4613"/>
                    </a:cubicBezTo>
                    <a:cubicBezTo>
                      <a:pt x="941" y="4660"/>
                      <a:pt x="918" y="4696"/>
                      <a:pt x="894" y="4720"/>
                    </a:cubicBezTo>
                    <a:cubicBezTo>
                      <a:pt x="810" y="4803"/>
                      <a:pt x="727" y="4767"/>
                      <a:pt x="727" y="4910"/>
                    </a:cubicBezTo>
                    <a:cubicBezTo>
                      <a:pt x="751" y="4970"/>
                      <a:pt x="727" y="5018"/>
                      <a:pt x="703" y="5077"/>
                    </a:cubicBezTo>
                    <a:cubicBezTo>
                      <a:pt x="680" y="5101"/>
                      <a:pt x="763" y="5148"/>
                      <a:pt x="751" y="5208"/>
                    </a:cubicBezTo>
                    <a:cubicBezTo>
                      <a:pt x="726" y="5200"/>
                      <a:pt x="677" y="5156"/>
                      <a:pt x="650" y="5156"/>
                    </a:cubicBezTo>
                    <a:cubicBezTo>
                      <a:pt x="639" y="5156"/>
                      <a:pt x="632" y="5163"/>
                      <a:pt x="632" y="5184"/>
                    </a:cubicBezTo>
                    <a:cubicBezTo>
                      <a:pt x="632" y="5223"/>
                      <a:pt x="664" y="5271"/>
                      <a:pt x="689" y="5306"/>
                    </a:cubicBezTo>
                    <a:lnTo>
                      <a:pt x="689" y="5306"/>
                    </a:lnTo>
                    <a:cubicBezTo>
                      <a:pt x="682" y="5299"/>
                      <a:pt x="676" y="5296"/>
                      <a:pt x="671" y="5296"/>
                    </a:cubicBezTo>
                    <a:cubicBezTo>
                      <a:pt x="634" y="5296"/>
                      <a:pt x="615" y="5427"/>
                      <a:pt x="596" y="5446"/>
                    </a:cubicBezTo>
                    <a:cubicBezTo>
                      <a:pt x="586" y="5460"/>
                      <a:pt x="575" y="5464"/>
                      <a:pt x="563" y="5464"/>
                    </a:cubicBezTo>
                    <a:cubicBezTo>
                      <a:pt x="548" y="5464"/>
                      <a:pt x="533" y="5457"/>
                      <a:pt x="519" y="5457"/>
                    </a:cubicBezTo>
                    <a:cubicBezTo>
                      <a:pt x="508" y="5457"/>
                      <a:pt x="497" y="5462"/>
                      <a:pt x="489" y="5482"/>
                    </a:cubicBezTo>
                    <a:cubicBezTo>
                      <a:pt x="464" y="5532"/>
                      <a:pt x="568" y="5588"/>
                      <a:pt x="645" y="5588"/>
                    </a:cubicBezTo>
                    <a:cubicBezTo>
                      <a:pt x="677" y="5588"/>
                      <a:pt x="705" y="5578"/>
                      <a:pt x="715" y="5553"/>
                    </a:cubicBezTo>
                    <a:lnTo>
                      <a:pt x="715" y="5553"/>
                    </a:lnTo>
                    <a:lnTo>
                      <a:pt x="691" y="5613"/>
                    </a:lnTo>
                    <a:cubicBezTo>
                      <a:pt x="665" y="5648"/>
                      <a:pt x="691" y="5710"/>
                      <a:pt x="726" y="5710"/>
                    </a:cubicBezTo>
                    <a:cubicBezTo>
                      <a:pt x="738" y="5710"/>
                      <a:pt x="751" y="5703"/>
                      <a:pt x="763" y="5684"/>
                    </a:cubicBezTo>
                    <a:cubicBezTo>
                      <a:pt x="787" y="5625"/>
                      <a:pt x="810" y="5565"/>
                      <a:pt x="822" y="5506"/>
                    </a:cubicBezTo>
                    <a:cubicBezTo>
                      <a:pt x="846" y="5458"/>
                      <a:pt x="834" y="5399"/>
                      <a:pt x="787" y="5363"/>
                    </a:cubicBezTo>
                    <a:cubicBezTo>
                      <a:pt x="753" y="5295"/>
                      <a:pt x="846" y="5249"/>
                      <a:pt x="767" y="5214"/>
                    </a:cubicBezTo>
                    <a:lnTo>
                      <a:pt x="767" y="5214"/>
                    </a:lnTo>
                    <a:cubicBezTo>
                      <a:pt x="774" y="5216"/>
                      <a:pt x="781" y="5217"/>
                      <a:pt x="787" y="5217"/>
                    </a:cubicBezTo>
                    <a:cubicBezTo>
                      <a:pt x="867" y="5217"/>
                      <a:pt x="936" y="5093"/>
                      <a:pt x="977" y="5041"/>
                    </a:cubicBezTo>
                    <a:cubicBezTo>
                      <a:pt x="989" y="5018"/>
                      <a:pt x="1025" y="4970"/>
                      <a:pt x="1061" y="4970"/>
                    </a:cubicBezTo>
                    <a:cubicBezTo>
                      <a:pt x="1069" y="4973"/>
                      <a:pt x="1080" y="4974"/>
                      <a:pt x="1091" y="4974"/>
                    </a:cubicBezTo>
                    <a:cubicBezTo>
                      <a:pt x="1124" y="4974"/>
                      <a:pt x="1162" y="4961"/>
                      <a:pt x="1180" y="4934"/>
                    </a:cubicBezTo>
                    <a:lnTo>
                      <a:pt x="1096" y="4887"/>
                    </a:lnTo>
                    <a:cubicBezTo>
                      <a:pt x="1120" y="4827"/>
                      <a:pt x="1191" y="4851"/>
                      <a:pt x="1203" y="4779"/>
                    </a:cubicBezTo>
                    <a:cubicBezTo>
                      <a:pt x="1215" y="4720"/>
                      <a:pt x="1203" y="4660"/>
                      <a:pt x="1180" y="4601"/>
                    </a:cubicBezTo>
                    <a:cubicBezTo>
                      <a:pt x="1156" y="4577"/>
                      <a:pt x="1144" y="4577"/>
                      <a:pt x="1156" y="4553"/>
                    </a:cubicBezTo>
                    <a:cubicBezTo>
                      <a:pt x="1168" y="4529"/>
                      <a:pt x="1191" y="4506"/>
                      <a:pt x="1227" y="4494"/>
                    </a:cubicBezTo>
                    <a:cubicBezTo>
                      <a:pt x="1287" y="4458"/>
                      <a:pt x="1358" y="4434"/>
                      <a:pt x="1358" y="4363"/>
                    </a:cubicBezTo>
                    <a:cubicBezTo>
                      <a:pt x="1346" y="4291"/>
                      <a:pt x="1370" y="4208"/>
                      <a:pt x="1418" y="4160"/>
                    </a:cubicBezTo>
                    <a:cubicBezTo>
                      <a:pt x="1426" y="4152"/>
                      <a:pt x="1443" y="4151"/>
                      <a:pt x="1462" y="4151"/>
                    </a:cubicBezTo>
                    <a:cubicBezTo>
                      <a:pt x="1472" y="4151"/>
                      <a:pt x="1482" y="4151"/>
                      <a:pt x="1492" y="4151"/>
                    </a:cubicBezTo>
                    <a:cubicBezTo>
                      <a:pt x="1522" y="4151"/>
                      <a:pt x="1549" y="4148"/>
                      <a:pt x="1549" y="4125"/>
                    </a:cubicBezTo>
                    <a:cubicBezTo>
                      <a:pt x="1537" y="4029"/>
                      <a:pt x="1382" y="4089"/>
                      <a:pt x="1453" y="3982"/>
                    </a:cubicBezTo>
                    <a:cubicBezTo>
                      <a:pt x="1464" y="3965"/>
                      <a:pt x="1474" y="3959"/>
                      <a:pt x="1485" y="3959"/>
                    </a:cubicBezTo>
                    <a:cubicBezTo>
                      <a:pt x="1526" y="3959"/>
                      <a:pt x="1570" y="4046"/>
                      <a:pt x="1615" y="4046"/>
                    </a:cubicBezTo>
                    <a:cubicBezTo>
                      <a:pt x="1629" y="4046"/>
                      <a:pt x="1642" y="4038"/>
                      <a:pt x="1656" y="4017"/>
                    </a:cubicBezTo>
                    <a:cubicBezTo>
                      <a:pt x="1692" y="3958"/>
                      <a:pt x="1596" y="3958"/>
                      <a:pt x="1608" y="3922"/>
                    </a:cubicBezTo>
                    <a:cubicBezTo>
                      <a:pt x="1620" y="3839"/>
                      <a:pt x="1703" y="3779"/>
                      <a:pt x="1751" y="3732"/>
                    </a:cubicBezTo>
                    <a:cubicBezTo>
                      <a:pt x="1870" y="3613"/>
                      <a:pt x="2049" y="3505"/>
                      <a:pt x="2120" y="3363"/>
                    </a:cubicBezTo>
                    <a:cubicBezTo>
                      <a:pt x="2144" y="3315"/>
                      <a:pt x="2120" y="3291"/>
                      <a:pt x="2120" y="3243"/>
                    </a:cubicBezTo>
                    <a:cubicBezTo>
                      <a:pt x="2120" y="3201"/>
                      <a:pt x="2125" y="3187"/>
                      <a:pt x="2132" y="3187"/>
                    </a:cubicBezTo>
                    <a:cubicBezTo>
                      <a:pt x="2146" y="3187"/>
                      <a:pt x="2169" y="3232"/>
                      <a:pt x="2192" y="3232"/>
                    </a:cubicBezTo>
                    <a:cubicBezTo>
                      <a:pt x="2215" y="3232"/>
                      <a:pt x="2275" y="3124"/>
                      <a:pt x="2275" y="3077"/>
                    </a:cubicBezTo>
                    <a:cubicBezTo>
                      <a:pt x="2250" y="3021"/>
                      <a:pt x="2248" y="3004"/>
                      <a:pt x="2264" y="3004"/>
                    </a:cubicBezTo>
                    <a:cubicBezTo>
                      <a:pt x="2278" y="3004"/>
                      <a:pt x="2307" y="3018"/>
                      <a:pt x="2346" y="3029"/>
                    </a:cubicBezTo>
                    <a:cubicBezTo>
                      <a:pt x="2358" y="3029"/>
                      <a:pt x="2269" y="2874"/>
                      <a:pt x="2253" y="2874"/>
                    </a:cubicBezTo>
                    <a:cubicBezTo>
                      <a:pt x="2252" y="2874"/>
                      <a:pt x="2252" y="2874"/>
                      <a:pt x="2251" y="2874"/>
                    </a:cubicBezTo>
                    <a:lnTo>
                      <a:pt x="2251" y="2874"/>
                    </a:lnTo>
                    <a:cubicBezTo>
                      <a:pt x="2255" y="2870"/>
                      <a:pt x="2260" y="2869"/>
                      <a:pt x="2266" y="2869"/>
                    </a:cubicBezTo>
                    <a:cubicBezTo>
                      <a:pt x="2297" y="2869"/>
                      <a:pt x="2350" y="2912"/>
                      <a:pt x="2370" y="2922"/>
                    </a:cubicBezTo>
                    <a:cubicBezTo>
                      <a:pt x="2374" y="2923"/>
                      <a:pt x="2377" y="2923"/>
                      <a:pt x="2380" y="2923"/>
                    </a:cubicBezTo>
                    <a:cubicBezTo>
                      <a:pt x="2420" y="2923"/>
                      <a:pt x="2431" y="2860"/>
                      <a:pt x="2442" y="2827"/>
                    </a:cubicBezTo>
                    <a:cubicBezTo>
                      <a:pt x="2451" y="2798"/>
                      <a:pt x="2506" y="2680"/>
                      <a:pt x="2557" y="2680"/>
                    </a:cubicBezTo>
                    <a:cubicBezTo>
                      <a:pt x="2571" y="2680"/>
                      <a:pt x="2584" y="2688"/>
                      <a:pt x="2596" y="2708"/>
                    </a:cubicBezTo>
                    <a:cubicBezTo>
                      <a:pt x="2606" y="2729"/>
                      <a:pt x="2614" y="2738"/>
                      <a:pt x="2622" y="2738"/>
                    </a:cubicBezTo>
                    <a:cubicBezTo>
                      <a:pt x="2654" y="2738"/>
                      <a:pt x="2675" y="2596"/>
                      <a:pt x="2704" y="2577"/>
                    </a:cubicBezTo>
                    <a:cubicBezTo>
                      <a:pt x="2714" y="2562"/>
                      <a:pt x="2728" y="2556"/>
                      <a:pt x="2744" y="2556"/>
                    </a:cubicBezTo>
                    <a:cubicBezTo>
                      <a:pt x="2793" y="2556"/>
                      <a:pt x="2860" y="2615"/>
                      <a:pt x="2895" y="2615"/>
                    </a:cubicBezTo>
                    <a:cubicBezTo>
                      <a:pt x="2909" y="2615"/>
                      <a:pt x="2918" y="2605"/>
                      <a:pt x="2918" y="2577"/>
                    </a:cubicBezTo>
                    <a:cubicBezTo>
                      <a:pt x="2858" y="2493"/>
                      <a:pt x="2656" y="2481"/>
                      <a:pt x="2573" y="2481"/>
                    </a:cubicBezTo>
                    <a:cubicBezTo>
                      <a:pt x="2568" y="2481"/>
                      <a:pt x="2540" y="2480"/>
                      <a:pt x="2510" y="2480"/>
                    </a:cubicBezTo>
                    <a:close/>
                    <a:moveTo>
                      <a:pt x="461" y="6177"/>
                    </a:moveTo>
                    <a:cubicBezTo>
                      <a:pt x="490" y="6177"/>
                      <a:pt x="520" y="6202"/>
                      <a:pt x="513" y="6232"/>
                    </a:cubicBezTo>
                    <a:cubicBezTo>
                      <a:pt x="494" y="6245"/>
                      <a:pt x="469" y="6260"/>
                      <a:pt x="450" y="6260"/>
                    </a:cubicBezTo>
                    <a:cubicBezTo>
                      <a:pt x="434" y="6260"/>
                      <a:pt x="424" y="6248"/>
                      <a:pt x="429" y="6208"/>
                    </a:cubicBezTo>
                    <a:lnTo>
                      <a:pt x="418" y="6208"/>
                    </a:lnTo>
                    <a:cubicBezTo>
                      <a:pt x="426" y="6186"/>
                      <a:pt x="444" y="6177"/>
                      <a:pt x="461" y="6177"/>
                    </a:cubicBezTo>
                    <a:close/>
                    <a:moveTo>
                      <a:pt x="330" y="7707"/>
                    </a:moveTo>
                    <a:cubicBezTo>
                      <a:pt x="378" y="7707"/>
                      <a:pt x="417" y="7729"/>
                      <a:pt x="382" y="7792"/>
                    </a:cubicBezTo>
                    <a:cubicBezTo>
                      <a:pt x="358" y="7815"/>
                      <a:pt x="322" y="7827"/>
                      <a:pt x="287" y="7827"/>
                    </a:cubicBezTo>
                    <a:cubicBezTo>
                      <a:pt x="227" y="7827"/>
                      <a:pt x="191" y="7768"/>
                      <a:pt x="239" y="7732"/>
                    </a:cubicBezTo>
                    <a:cubicBezTo>
                      <a:pt x="259" y="7717"/>
                      <a:pt x="296" y="7707"/>
                      <a:pt x="330" y="7707"/>
                    </a:cubicBezTo>
                    <a:close/>
                    <a:moveTo>
                      <a:pt x="16205" y="8566"/>
                    </a:moveTo>
                    <a:cubicBezTo>
                      <a:pt x="16205" y="8637"/>
                      <a:pt x="16170" y="8649"/>
                      <a:pt x="16098" y="8649"/>
                    </a:cubicBezTo>
                    <a:lnTo>
                      <a:pt x="16098" y="8601"/>
                    </a:lnTo>
                    <a:cubicBezTo>
                      <a:pt x="16122" y="8577"/>
                      <a:pt x="16170" y="8566"/>
                      <a:pt x="16205" y="8566"/>
                    </a:cubicBezTo>
                    <a:close/>
                    <a:moveTo>
                      <a:pt x="411" y="9075"/>
                    </a:moveTo>
                    <a:cubicBezTo>
                      <a:pt x="402" y="9075"/>
                      <a:pt x="393" y="9076"/>
                      <a:pt x="382" y="9078"/>
                    </a:cubicBezTo>
                    <a:cubicBezTo>
                      <a:pt x="382" y="9089"/>
                      <a:pt x="382" y="9113"/>
                      <a:pt x="382" y="9125"/>
                    </a:cubicBezTo>
                    <a:lnTo>
                      <a:pt x="429" y="9161"/>
                    </a:lnTo>
                    <a:cubicBezTo>
                      <a:pt x="481" y="9109"/>
                      <a:pt x="470" y="9075"/>
                      <a:pt x="411" y="9075"/>
                    </a:cubicBezTo>
                    <a:close/>
                    <a:moveTo>
                      <a:pt x="644" y="10340"/>
                    </a:moveTo>
                    <a:lnTo>
                      <a:pt x="644" y="10340"/>
                    </a:lnTo>
                    <a:cubicBezTo>
                      <a:pt x="628" y="10380"/>
                      <a:pt x="579" y="10420"/>
                      <a:pt x="546" y="10420"/>
                    </a:cubicBezTo>
                    <a:cubicBezTo>
                      <a:pt x="529" y="10420"/>
                      <a:pt x="517" y="10411"/>
                      <a:pt x="513" y="10387"/>
                    </a:cubicBezTo>
                    <a:lnTo>
                      <a:pt x="501" y="10375"/>
                    </a:lnTo>
                    <a:lnTo>
                      <a:pt x="644" y="10340"/>
                    </a:lnTo>
                    <a:close/>
                    <a:moveTo>
                      <a:pt x="15900" y="11396"/>
                    </a:moveTo>
                    <a:lnTo>
                      <a:pt x="15900" y="11396"/>
                    </a:lnTo>
                    <a:cubicBezTo>
                      <a:pt x="15903" y="11397"/>
                      <a:pt x="15905" y="11398"/>
                      <a:pt x="15908" y="11399"/>
                    </a:cubicBezTo>
                    <a:cubicBezTo>
                      <a:pt x="15906" y="11398"/>
                      <a:pt x="15903" y="11397"/>
                      <a:pt x="15900" y="11396"/>
                    </a:cubicBezTo>
                    <a:close/>
                    <a:moveTo>
                      <a:pt x="15613" y="11427"/>
                    </a:moveTo>
                    <a:lnTo>
                      <a:pt x="15597" y="11429"/>
                    </a:lnTo>
                    <a:lnTo>
                      <a:pt x="15597" y="11429"/>
                    </a:lnTo>
                    <a:lnTo>
                      <a:pt x="15610" y="11435"/>
                    </a:lnTo>
                    <a:cubicBezTo>
                      <a:pt x="15611" y="11432"/>
                      <a:pt x="15612" y="11429"/>
                      <a:pt x="15613" y="11427"/>
                    </a:cubicBezTo>
                    <a:close/>
                    <a:moveTo>
                      <a:pt x="15360" y="11661"/>
                    </a:moveTo>
                    <a:lnTo>
                      <a:pt x="15366" y="11664"/>
                    </a:lnTo>
                    <a:lnTo>
                      <a:pt x="15366" y="11664"/>
                    </a:lnTo>
                    <a:cubicBezTo>
                      <a:pt x="15364" y="11663"/>
                      <a:pt x="15362" y="11662"/>
                      <a:pt x="15360" y="11661"/>
                    </a:cubicBezTo>
                    <a:close/>
                    <a:moveTo>
                      <a:pt x="995" y="11595"/>
                    </a:moveTo>
                    <a:cubicBezTo>
                      <a:pt x="1012" y="11595"/>
                      <a:pt x="1028" y="11604"/>
                      <a:pt x="1037" y="11625"/>
                    </a:cubicBezTo>
                    <a:cubicBezTo>
                      <a:pt x="1028" y="11650"/>
                      <a:pt x="1009" y="11692"/>
                      <a:pt x="986" y="11692"/>
                    </a:cubicBezTo>
                    <a:cubicBezTo>
                      <a:pt x="976" y="11692"/>
                      <a:pt x="964" y="11683"/>
                      <a:pt x="953" y="11661"/>
                    </a:cubicBezTo>
                    <a:cubicBezTo>
                      <a:pt x="938" y="11623"/>
                      <a:pt x="967" y="11595"/>
                      <a:pt x="995" y="11595"/>
                    </a:cubicBezTo>
                    <a:close/>
                    <a:moveTo>
                      <a:pt x="1200" y="12127"/>
                    </a:moveTo>
                    <a:cubicBezTo>
                      <a:pt x="1216" y="12127"/>
                      <a:pt x="1231" y="12134"/>
                      <a:pt x="1239" y="12149"/>
                    </a:cubicBezTo>
                    <a:cubicBezTo>
                      <a:pt x="1277" y="12210"/>
                      <a:pt x="1257" y="12252"/>
                      <a:pt x="1221" y="12252"/>
                    </a:cubicBezTo>
                    <a:cubicBezTo>
                      <a:pt x="1202" y="12252"/>
                      <a:pt x="1177" y="12239"/>
                      <a:pt x="1156" y="12209"/>
                    </a:cubicBezTo>
                    <a:lnTo>
                      <a:pt x="1156" y="12197"/>
                    </a:lnTo>
                    <a:cubicBezTo>
                      <a:pt x="1132" y="12157"/>
                      <a:pt x="1167" y="12127"/>
                      <a:pt x="1200" y="12127"/>
                    </a:cubicBezTo>
                    <a:close/>
                    <a:moveTo>
                      <a:pt x="2556" y="13776"/>
                    </a:moveTo>
                    <a:cubicBezTo>
                      <a:pt x="2529" y="13776"/>
                      <a:pt x="2496" y="13823"/>
                      <a:pt x="2525" y="13852"/>
                    </a:cubicBezTo>
                    <a:lnTo>
                      <a:pt x="2585" y="13852"/>
                    </a:lnTo>
                    <a:cubicBezTo>
                      <a:pt x="2589" y="13796"/>
                      <a:pt x="2574" y="13776"/>
                      <a:pt x="2556" y="13776"/>
                    </a:cubicBezTo>
                    <a:close/>
                    <a:moveTo>
                      <a:pt x="3073" y="14292"/>
                    </a:moveTo>
                    <a:cubicBezTo>
                      <a:pt x="3072" y="14292"/>
                      <a:pt x="3072" y="14293"/>
                      <a:pt x="3072" y="14293"/>
                    </a:cubicBezTo>
                    <a:lnTo>
                      <a:pt x="3072" y="14293"/>
                    </a:lnTo>
                    <a:cubicBezTo>
                      <a:pt x="3072" y="14293"/>
                      <a:pt x="3072" y="14293"/>
                      <a:pt x="3073" y="14292"/>
                    </a:cubicBezTo>
                    <a:close/>
                    <a:moveTo>
                      <a:pt x="10914" y="15703"/>
                    </a:moveTo>
                    <a:cubicBezTo>
                      <a:pt x="10943" y="15703"/>
                      <a:pt x="10963" y="15716"/>
                      <a:pt x="10955" y="15757"/>
                    </a:cubicBezTo>
                    <a:cubicBezTo>
                      <a:pt x="10943" y="15805"/>
                      <a:pt x="10895" y="15805"/>
                      <a:pt x="10859" y="15816"/>
                    </a:cubicBezTo>
                    <a:cubicBezTo>
                      <a:pt x="10847" y="15781"/>
                      <a:pt x="10824" y="15721"/>
                      <a:pt x="10871" y="15709"/>
                    </a:cubicBezTo>
                    <a:cubicBezTo>
                      <a:pt x="10886" y="15706"/>
                      <a:pt x="10901" y="15703"/>
                      <a:pt x="10914" y="15703"/>
                    </a:cubicBezTo>
                    <a:close/>
                    <a:moveTo>
                      <a:pt x="6216" y="15876"/>
                    </a:moveTo>
                    <a:lnTo>
                      <a:pt x="6216" y="15876"/>
                    </a:lnTo>
                    <a:cubicBezTo>
                      <a:pt x="6217" y="15876"/>
                      <a:pt x="6217" y="15876"/>
                      <a:pt x="6218" y="15877"/>
                    </a:cubicBezTo>
                    <a:lnTo>
                      <a:pt x="6218" y="15877"/>
                    </a:lnTo>
                    <a:cubicBezTo>
                      <a:pt x="6218" y="15876"/>
                      <a:pt x="6217" y="15876"/>
                      <a:pt x="6216" y="15876"/>
                    </a:cubicBezTo>
                    <a:close/>
                    <a:moveTo>
                      <a:pt x="10554" y="16111"/>
                    </a:moveTo>
                    <a:cubicBezTo>
                      <a:pt x="10516" y="16111"/>
                      <a:pt x="10491" y="16201"/>
                      <a:pt x="10542" y="16201"/>
                    </a:cubicBezTo>
                    <a:cubicBezTo>
                      <a:pt x="10547" y="16201"/>
                      <a:pt x="10554" y="16200"/>
                      <a:pt x="10562" y="16197"/>
                    </a:cubicBezTo>
                    <a:cubicBezTo>
                      <a:pt x="10574" y="16197"/>
                      <a:pt x="10597" y="16197"/>
                      <a:pt x="10609" y="16186"/>
                    </a:cubicBezTo>
                    <a:cubicBezTo>
                      <a:pt x="10592" y="16130"/>
                      <a:pt x="10571" y="16111"/>
                      <a:pt x="10554" y="16111"/>
                    </a:cubicBezTo>
                    <a:close/>
                    <a:moveTo>
                      <a:pt x="9693" y="16150"/>
                    </a:moveTo>
                    <a:cubicBezTo>
                      <a:pt x="9728" y="16150"/>
                      <a:pt x="9788" y="16162"/>
                      <a:pt x="9764" y="16209"/>
                    </a:cubicBezTo>
                    <a:cubicBezTo>
                      <a:pt x="9740" y="16257"/>
                      <a:pt x="9693" y="16245"/>
                      <a:pt x="9657" y="16257"/>
                    </a:cubicBezTo>
                    <a:cubicBezTo>
                      <a:pt x="9657" y="16221"/>
                      <a:pt x="9645" y="16162"/>
                      <a:pt x="9693" y="16150"/>
                    </a:cubicBezTo>
                    <a:close/>
                    <a:moveTo>
                      <a:pt x="10393" y="16332"/>
                    </a:moveTo>
                    <a:cubicBezTo>
                      <a:pt x="10393" y="16335"/>
                      <a:pt x="10394" y="16337"/>
                      <a:pt x="10395" y="16340"/>
                    </a:cubicBezTo>
                    <a:cubicBezTo>
                      <a:pt x="10394" y="16337"/>
                      <a:pt x="10394" y="16334"/>
                      <a:pt x="10393" y="16332"/>
                    </a:cubicBezTo>
                    <a:close/>
                    <a:moveTo>
                      <a:pt x="8372" y="0"/>
                    </a:moveTo>
                    <a:cubicBezTo>
                      <a:pt x="8364" y="0"/>
                      <a:pt x="8355" y="2"/>
                      <a:pt x="8347" y="5"/>
                    </a:cubicBezTo>
                    <a:cubicBezTo>
                      <a:pt x="8323" y="17"/>
                      <a:pt x="8383" y="76"/>
                      <a:pt x="8347" y="112"/>
                    </a:cubicBezTo>
                    <a:cubicBezTo>
                      <a:pt x="8329" y="118"/>
                      <a:pt x="8308" y="121"/>
                      <a:pt x="8288" y="121"/>
                    </a:cubicBezTo>
                    <a:cubicBezTo>
                      <a:pt x="8267" y="121"/>
                      <a:pt x="8246" y="118"/>
                      <a:pt x="8228" y="112"/>
                    </a:cubicBezTo>
                    <a:cubicBezTo>
                      <a:pt x="8185" y="101"/>
                      <a:pt x="8151" y="51"/>
                      <a:pt x="8119" y="51"/>
                    </a:cubicBezTo>
                    <a:cubicBezTo>
                      <a:pt x="8115" y="51"/>
                      <a:pt x="8112" y="52"/>
                      <a:pt x="8109" y="53"/>
                    </a:cubicBezTo>
                    <a:cubicBezTo>
                      <a:pt x="8078" y="53"/>
                      <a:pt x="8057" y="131"/>
                      <a:pt x="8013" y="131"/>
                    </a:cubicBezTo>
                    <a:cubicBezTo>
                      <a:pt x="8006" y="131"/>
                      <a:pt x="7998" y="129"/>
                      <a:pt x="7990" y="124"/>
                    </a:cubicBezTo>
                    <a:cubicBezTo>
                      <a:pt x="7960" y="114"/>
                      <a:pt x="7947" y="30"/>
                      <a:pt x="7923" y="30"/>
                    </a:cubicBezTo>
                    <a:cubicBezTo>
                      <a:pt x="7918" y="30"/>
                      <a:pt x="7913" y="33"/>
                      <a:pt x="7907" y="41"/>
                    </a:cubicBezTo>
                    <a:cubicBezTo>
                      <a:pt x="7859" y="88"/>
                      <a:pt x="7871" y="196"/>
                      <a:pt x="7776" y="207"/>
                    </a:cubicBezTo>
                    <a:lnTo>
                      <a:pt x="7776" y="148"/>
                    </a:lnTo>
                    <a:cubicBezTo>
                      <a:pt x="7764" y="112"/>
                      <a:pt x="7776" y="100"/>
                      <a:pt x="7799" y="100"/>
                    </a:cubicBezTo>
                    <a:cubicBezTo>
                      <a:pt x="7799" y="97"/>
                      <a:pt x="7797" y="95"/>
                      <a:pt x="7791" y="95"/>
                    </a:cubicBezTo>
                    <a:cubicBezTo>
                      <a:pt x="7761" y="95"/>
                      <a:pt x="7655" y="148"/>
                      <a:pt x="7645" y="148"/>
                    </a:cubicBezTo>
                    <a:cubicBezTo>
                      <a:pt x="7604" y="148"/>
                      <a:pt x="7581" y="122"/>
                      <a:pt x="7552" y="122"/>
                    </a:cubicBezTo>
                    <a:cubicBezTo>
                      <a:pt x="7547" y="122"/>
                      <a:pt x="7543" y="122"/>
                      <a:pt x="7538" y="124"/>
                    </a:cubicBezTo>
                    <a:cubicBezTo>
                      <a:pt x="7490" y="136"/>
                      <a:pt x="7490" y="160"/>
                      <a:pt x="7430" y="172"/>
                    </a:cubicBezTo>
                    <a:cubicBezTo>
                      <a:pt x="7420" y="175"/>
                      <a:pt x="7408" y="177"/>
                      <a:pt x="7396" y="177"/>
                    </a:cubicBezTo>
                    <a:cubicBezTo>
                      <a:pt x="7368" y="177"/>
                      <a:pt x="7337" y="168"/>
                      <a:pt x="7311" y="160"/>
                    </a:cubicBezTo>
                    <a:cubicBezTo>
                      <a:pt x="7302" y="157"/>
                      <a:pt x="7294" y="156"/>
                      <a:pt x="7286" y="156"/>
                    </a:cubicBezTo>
                    <a:cubicBezTo>
                      <a:pt x="7225" y="156"/>
                      <a:pt x="7208" y="233"/>
                      <a:pt x="7145" y="243"/>
                    </a:cubicBezTo>
                    <a:cubicBezTo>
                      <a:pt x="7141" y="244"/>
                      <a:pt x="7138" y="244"/>
                      <a:pt x="7135" y="244"/>
                    </a:cubicBezTo>
                    <a:cubicBezTo>
                      <a:pt x="7083" y="244"/>
                      <a:pt x="7039" y="159"/>
                      <a:pt x="6987" y="159"/>
                    </a:cubicBezTo>
                    <a:cubicBezTo>
                      <a:pt x="6984" y="159"/>
                      <a:pt x="6981" y="159"/>
                      <a:pt x="6978" y="160"/>
                    </a:cubicBezTo>
                    <a:cubicBezTo>
                      <a:pt x="6918" y="172"/>
                      <a:pt x="6906" y="255"/>
                      <a:pt x="6871" y="279"/>
                    </a:cubicBezTo>
                    <a:cubicBezTo>
                      <a:pt x="6867" y="281"/>
                      <a:pt x="6864" y="281"/>
                      <a:pt x="6861" y="281"/>
                    </a:cubicBezTo>
                    <a:cubicBezTo>
                      <a:pt x="6820" y="281"/>
                      <a:pt x="6798" y="145"/>
                      <a:pt x="6787" y="112"/>
                    </a:cubicBezTo>
                    <a:cubicBezTo>
                      <a:pt x="6752" y="160"/>
                      <a:pt x="6728" y="207"/>
                      <a:pt x="6704" y="267"/>
                    </a:cubicBezTo>
                    <a:cubicBezTo>
                      <a:pt x="6689" y="306"/>
                      <a:pt x="6676" y="320"/>
                      <a:pt x="6665" y="320"/>
                    </a:cubicBezTo>
                    <a:cubicBezTo>
                      <a:pt x="6644" y="320"/>
                      <a:pt x="6630" y="263"/>
                      <a:pt x="6622" y="217"/>
                    </a:cubicBezTo>
                    <a:lnTo>
                      <a:pt x="6622" y="217"/>
                    </a:lnTo>
                    <a:cubicBezTo>
                      <a:pt x="6633" y="313"/>
                      <a:pt x="6454" y="282"/>
                      <a:pt x="6466" y="374"/>
                    </a:cubicBezTo>
                    <a:cubicBezTo>
                      <a:pt x="6430" y="326"/>
                      <a:pt x="6383" y="315"/>
                      <a:pt x="6323" y="303"/>
                    </a:cubicBezTo>
                    <a:lnTo>
                      <a:pt x="6323" y="303"/>
                    </a:lnTo>
                    <a:cubicBezTo>
                      <a:pt x="6335" y="362"/>
                      <a:pt x="6299" y="362"/>
                      <a:pt x="6252" y="374"/>
                    </a:cubicBezTo>
                    <a:cubicBezTo>
                      <a:pt x="6204" y="386"/>
                      <a:pt x="6180" y="481"/>
                      <a:pt x="6121" y="493"/>
                    </a:cubicBezTo>
                    <a:cubicBezTo>
                      <a:pt x="6111" y="493"/>
                      <a:pt x="5998" y="382"/>
                      <a:pt x="5945" y="382"/>
                    </a:cubicBezTo>
                    <a:cubicBezTo>
                      <a:pt x="5931" y="382"/>
                      <a:pt x="5921" y="390"/>
                      <a:pt x="5918" y="410"/>
                    </a:cubicBezTo>
                    <a:cubicBezTo>
                      <a:pt x="5918" y="442"/>
                      <a:pt x="6014" y="570"/>
                      <a:pt x="5965" y="570"/>
                    </a:cubicBezTo>
                    <a:cubicBezTo>
                      <a:pt x="5959" y="570"/>
                      <a:pt x="5952" y="568"/>
                      <a:pt x="5942" y="565"/>
                    </a:cubicBezTo>
                    <a:cubicBezTo>
                      <a:pt x="5911" y="546"/>
                      <a:pt x="5893" y="530"/>
                      <a:pt x="5877" y="530"/>
                    </a:cubicBezTo>
                    <a:cubicBezTo>
                      <a:pt x="5863" y="530"/>
                      <a:pt x="5852" y="543"/>
                      <a:pt x="5835" y="576"/>
                    </a:cubicBezTo>
                    <a:cubicBezTo>
                      <a:pt x="5835" y="576"/>
                      <a:pt x="5825" y="649"/>
                      <a:pt x="5823" y="649"/>
                    </a:cubicBezTo>
                    <a:cubicBezTo>
                      <a:pt x="5823" y="649"/>
                      <a:pt x="5823" y="649"/>
                      <a:pt x="5823" y="648"/>
                    </a:cubicBezTo>
                    <a:cubicBezTo>
                      <a:pt x="5775" y="612"/>
                      <a:pt x="5823" y="481"/>
                      <a:pt x="5787" y="469"/>
                    </a:cubicBezTo>
                    <a:cubicBezTo>
                      <a:pt x="5784" y="466"/>
                      <a:pt x="5781" y="464"/>
                      <a:pt x="5778" y="464"/>
                    </a:cubicBezTo>
                    <a:cubicBezTo>
                      <a:pt x="5760" y="464"/>
                      <a:pt x="5752" y="517"/>
                      <a:pt x="5752" y="517"/>
                    </a:cubicBezTo>
                    <a:cubicBezTo>
                      <a:pt x="5740" y="565"/>
                      <a:pt x="5716" y="565"/>
                      <a:pt x="5680" y="576"/>
                    </a:cubicBezTo>
                    <a:cubicBezTo>
                      <a:pt x="5711" y="566"/>
                      <a:pt x="5688" y="538"/>
                      <a:pt x="5682" y="515"/>
                    </a:cubicBezTo>
                    <a:lnTo>
                      <a:pt x="5682" y="515"/>
                    </a:lnTo>
                    <a:cubicBezTo>
                      <a:pt x="5683" y="549"/>
                      <a:pt x="5630" y="531"/>
                      <a:pt x="5597" y="553"/>
                    </a:cubicBezTo>
                    <a:cubicBezTo>
                      <a:pt x="5597" y="565"/>
                      <a:pt x="5621" y="588"/>
                      <a:pt x="5597" y="600"/>
                    </a:cubicBezTo>
                    <a:cubicBezTo>
                      <a:pt x="5575" y="622"/>
                      <a:pt x="5545" y="639"/>
                      <a:pt x="5520" y="639"/>
                    </a:cubicBezTo>
                    <a:cubicBezTo>
                      <a:pt x="5502" y="639"/>
                      <a:pt x="5487" y="631"/>
                      <a:pt x="5478" y="612"/>
                    </a:cubicBezTo>
                    <a:cubicBezTo>
                      <a:pt x="5468" y="593"/>
                      <a:pt x="5442" y="584"/>
                      <a:pt x="5414" y="584"/>
                    </a:cubicBezTo>
                    <a:cubicBezTo>
                      <a:pt x="5374" y="584"/>
                      <a:pt x="5332" y="605"/>
                      <a:pt x="5347" y="648"/>
                    </a:cubicBezTo>
                    <a:cubicBezTo>
                      <a:pt x="5311" y="672"/>
                      <a:pt x="5204" y="660"/>
                      <a:pt x="5240" y="731"/>
                    </a:cubicBezTo>
                    <a:cubicBezTo>
                      <a:pt x="5191" y="722"/>
                      <a:pt x="5117" y="708"/>
                      <a:pt x="5047" y="708"/>
                    </a:cubicBezTo>
                    <a:cubicBezTo>
                      <a:pt x="4943" y="708"/>
                      <a:pt x="4847" y="737"/>
                      <a:pt x="4847" y="850"/>
                    </a:cubicBezTo>
                    <a:cubicBezTo>
                      <a:pt x="4817" y="780"/>
                      <a:pt x="4797" y="754"/>
                      <a:pt x="4783" y="754"/>
                    </a:cubicBezTo>
                    <a:cubicBezTo>
                      <a:pt x="4740" y="754"/>
                      <a:pt x="4745" y="982"/>
                      <a:pt x="4697" y="982"/>
                    </a:cubicBezTo>
                    <a:cubicBezTo>
                      <a:pt x="4696" y="982"/>
                      <a:pt x="4694" y="982"/>
                      <a:pt x="4692" y="981"/>
                    </a:cubicBezTo>
                    <a:cubicBezTo>
                      <a:pt x="4653" y="958"/>
                      <a:pt x="4613" y="913"/>
                      <a:pt x="4581" y="913"/>
                    </a:cubicBezTo>
                    <a:cubicBezTo>
                      <a:pt x="4564" y="913"/>
                      <a:pt x="4549" y="925"/>
                      <a:pt x="4537" y="957"/>
                    </a:cubicBezTo>
                    <a:cubicBezTo>
                      <a:pt x="4513" y="1029"/>
                      <a:pt x="4513" y="1112"/>
                      <a:pt x="4513" y="1184"/>
                    </a:cubicBezTo>
                    <a:cubicBezTo>
                      <a:pt x="4470" y="1149"/>
                      <a:pt x="4465" y="1096"/>
                      <a:pt x="4429" y="1096"/>
                    </a:cubicBezTo>
                    <a:cubicBezTo>
                      <a:pt x="4415" y="1096"/>
                      <a:pt x="4397" y="1104"/>
                      <a:pt x="4370" y="1124"/>
                    </a:cubicBezTo>
                    <a:cubicBezTo>
                      <a:pt x="4323" y="1160"/>
                      <a:pt x="4406" y="1208"/>
                      <a:pt x="4347" y="1243"/>
                    </a:cubicBezTo>
                    <a:cubicBezTo>
                      <a:pt x="4323" y="1208"/>
                      <a:pt x="4287" y="1100"/>
                      <a:pt x="4239" y="1100"/>
                    </a:cubicBezTo>
                    <a:cubicBezTo>
                      <a:pt x="4192" y="1100"/>
                      <a:pt x="4132" y="1148"/>
                      <a:pt x="4156" y="1184"/>
                    </a:cubicBezTo>
                    <a:cubicBezTo>
                      <a:pt x="4180" y="1231"/>
                      <a:pt x="4061" y="1303"/>
                      <a:pt x="4037" y="1315"/>
                    </a:cubicBezTo>
                    <a:cubicBezTo>
                      <a:pt x="4027" y="1334"/>
                      <a:pt x="3944" y="1395"/>
                      <a:pt x="3889" y="1395"/>
                    </a:cubicBezTo>
                    <a:cubicBezTo>
                      <a:pt x="3877" y="1395"/>
                      <a:pt x="3867" y="1392"/>
                      <a:pt x="3858" y="1386"/>
                    </a:cubicBezTo>
                    <a:cubicBezTo>
                      <a:pt x="3835" y="1362"/>
                      <a:pt x="3799" y="1344"/>
                      <a:pt x="3765" y="1344"/>
                    </a:cubicBezTo>
                    <a:cubicBezTo>
                      <a:pt x="3730" y="1344"/>
                      <a:pt x="3698" y="1362"/>
                      <a:pt x="3680" y="1410"/>
                    </a:cubicBezTo>
                    <a:cubicBezTo>
                      <a:pt x="3656" y="1446"/>
                      <a:pt x="3680" y="1493"/>
                      <a:pt x="3644" y="1529"/>
                    </a:cubicBezTo>
                    <a:cubicBezTo>
                      <a:pt x="3608" y="1565"/>
                      <a:pt x="3561" y="1589"/>
                      <a:pt x="3513" y="1589"/>
                    </a:cubicBezTo>
                    <a:cubicBezTo>
                      <a:pt x="3501" y="1589"/>
                      <a:pt x="3311" y="1672"/>
                      <a:pt x="3335" y="1696"/>
                    </a:cubicBezTo>
                    <a:cubicBezTo>
                      <a:pt x="3454" y="1755"/>
                      <a:pt x="3251" y="1803"/>
                      <a:pt x="3204" y="1839"/>
                    </a:cubicBezTo>
                    <a:cubicBezTo>
                      <a:pt x="3156" y="1862"/>
                      <a:pt x="3120" y="1898"/>
                      <a:pt x="3085" y="1934"/>
                    </a:cubicBezTo>
                    <a:cubicBezTo>
                      <a:pt x="3049" y="1970"/>
                      <a:pt x="3061" y="1958"/>
                      <a:pt x="3085" y="1970"/>
                    </a:cubicBezTo>
                    <a:cubicBezTo>
                      <a:pt x="3108" y="1981"/>
                      <a:pt x="3013" y="2017"/>
                      <a:pt x="3013" y="2029"/>
                    </a:cubicBezTo>
                    <a:cubicBezTo>
                      <a:pt x="2989" y="2053"/>
                      <a:pt x="2966" y="2077"/>
                      <a:pt x="2954" y="2100"/>
                    </a:cubicBezTo>
                    <a:cubicBezTo>
                      <a:pt x="2934" y="2130"/>
                      <a:pt x="2905" y="2219"/>
                      <a:pt x="2869" y="2219"/>
                    </a:cubicBezTo>
                    <a:cubicBezTo>
                      <a:pt x="2862" y="2219"/>
                      <a:pt x="2854" y="2215"/>
                      <a:pt x="2846" y="2208"/>
                    </a:cubicBezTo>
                    <a:cubicBezTo>
                      <a:pt x="2832" y="2194"/>
                      <a:pt x="2815" y="2188"/>
                      <a:pt x="2798" y="2188"/>
                    </a:cubicBezTo>
                    <a:cubicBezTo>
                      <a:pt x="2755" y="2188"/>
                      <a:pt x="2708" y="2222"/>
                      <a:pt x="2692" y="2255"/>
                    </a:cubicBezTo>
                    <a:cubicBezTo>
                      <a:pt x="2656" y="2303"/>
                      <a:pt x="2751" y="2315"/>
                      <a:pt x="2692" y="2374"/>
                    </a:cubicBezTo>
                    <a:cubicBezTo>
                      <a:pt x="2665" y="2348"/>
                      <a:pt x="2645" y="2314"/>
                      <a:pt x="2621" y="2314"/>
                    </a:cubicBezTo>
                    <a:cubicBezTo>
                      <a:pt x="2614" y="2314"/>
                      <a:pt x="2605" y="2318"/>
                      <a:pt x="2596" y="2327"/>
                    </a:cubicBezTo>
                    <a:cubicBezTo>
                      <a:pt x="2509" y="2356"/>
                      <a:pt x="2674" y="2393"/>
                      <a:pt x="2758" y="2393"/>
                    </a:cubicBezTo>
                    <a:cubicBezTo>
                      <a:pt x="2777" y="2393"/>
                      <a:pt x="2792" y="2391"/>
                      <a:pt x="2799" y="2386"/>
                    </a:cubicBezTo>
                    <a:cubicBezTo>
                      <a:pt x="2843" y="2368"/>
                      <a:pt x="2874" y="2318"/>
                      <a:pt x="2912" y="2318"/>
                    </a:cubicBezTo>
                    <a:cubicBezTo>
                      <a:pt x="2925" y="2318"/>
                      <a:pt x="2938" y="2323"/>
                      <a:pt x="2954" y="2339"/>
                    </a:cubicBezTo>
                    <a:cubicBezTo>
                      <a:pt x="2981" y="2320"/>
                      <a:pt x="3016" y="2260"/>
                      <a:pt x="3052" y="2260"/>
                    </a:cubicBezTo>
                    <a:cubicBezTo>
                      <a:pt x="3055" y="2260"/>
                      <a:pt x="3058" y="2260"/>
                      <a:pt x="3062" y="2261"/>
                    </a:cubicBezTo>
                    <a:lnTo>
                      <a:pt x="3062" y="2261"/>
                    </a:lnTo>
                    <a:cubicBezTo>
                      <a:pt x="3021" y="2233"/>
                      <a:pt x="2951" y="2186"/>
                      <a:pt x="2989" y="2148"/>
                    </a:cubicBezTo>
                    <a:cubicBezTo>
                      <a:pt x="3003" y="2135"/>
                      <a:pt x="3029" y="2133"/>
                      <a:pt x="3058" y="2133"/>
                    </a:cubicBezTo>
                    <a:cubicBezTo>
                      <a:pt x="3068" y="2133"/>
                      <a:pt x="3078" y="2133"/>
                      <a:pt x="3088" y="2133"/>
                    </a:cubicBezTo>
                    <a:cubicBezTo>
                      <a:pt x="3126" y="2133"/>
                      <a:pt x="3162" y="2130"/>
                      <a:pt x="3168" y="2100"/>
                    </a:cubicBezTo>
                    <a:cubicBezTo>
                      <a:pt x="3168" y="2089"/>
                      <a:pt x="3132" y="2065"/>
                      <a:pt x="3120" y="2053"/>
                    </a:cubicBezTo>
                    <a:cubicBezTo>
                      <a:pt x="3085" y="2017"/>
                      <a:pt x="3132" y="1981"/>
                      <a:pt x="3168" y="1970"/>
                    </a:cubicBezTo>
                    <a:cubicBezTo>
                      <a:pt x="3181" y="1956"/>
                      <a:pt x="3217" y="1939"/>
                      <a:pt x="3248" y="1939"/>
                    </a:cubicBezTo>
                    <a:cubicBezTo>
                      <a:pt x="3272" y="1939"/>
                      <a:pt x="3294" y="1950"/>
                      <a:pt x="3299" y="1981"/>
                    </a:cubicBezTo>
                    <a:cubicBezTo>
                      <a:pt x="3311" y="2053"/>
                      <a:pt x="3204" y="2124"/>
                      <a:pt x="3275" y="2160"/>
                    </a:cubicBezTo>
                    <a:cubicBezTo>
                      <a:pt x="3294" y="2170"/>
                      <a:pt x="3312" y="2174"/>
                      <a:pt x="3326" y="2174"/>
                    </a:cubicBezTo>
                    <a:cubicBezTo>
                      <a:pt x="3367" y="2174"/>
                      <a:pt x="3388" y="2141"/>
                      <a:pt x="3370" y="2089"/>
                    </a:cubicBezTo>
                    <a:cubicBezTo>
                      <a:pt x="3344" y="2017"/>
                      <a:pt x="3450" y="1940"/>
                      <a:pt x="3530" y="1940"/>
                    </a:cubicBezTo>
                    <a:cubicBezTo>
                      <a:pt x="3557" y="1940"/>
                      <a:pt x="3581" y="1948"/>
                      <a:pt x="3597" y="1970"/>
                    </a:cubicBezTo>
                    <a:cubicBezTo>
                      <a:pt x="3585" y="1946"/>
                      <a:pt x="3525" y="1886"/>
                      <a:pt x="3549" y="1862"/>
                    </a:cubicBezTo>
                    <a:cubicBezTo>
                      <a:pt x="3573" y="1839"/>
                      <a:pt x="3632" y="1791"/>
                      <a:pt x="3597" y="1743"/>
                    </a:cubicBezTo>
                    <a:lnTo>
                      <a:pt x="3597" y="1743"/>
                    </a:lnTo>
                    <a:cubicBezTo>
                      <a:pt x="3611" y="1762"/>
                      <a:pt x="3632" y="1770"/>
                      <a:pt x="3658" y="1770"/>
                    </a:cubicBezTo>
                    <a:cubicBezTo>
                      <a:pt x="3764" y="1770"/>
                      <a:pt x="3944" y="1641"/>
                      <a:pt x="4001" y="1612"/>
                    </a:cubicBezTo>
                    <a:cubicBezTo>
                      <a:pt x="4109" y="1541"/>
                      <a:pt x="4180" y="1422"/>
                      <a:pt x="4192" y="1279"/>
                    </a:cubicBezTo>
                    <a:lnTo>
                      <a:pt x="4192" y="1279"/>
                    </a:lnTo>
                    <a:cubicBezTo>
                      <a:pt x="4192" y="1303"/>
                      <a:pt x="4168" y="1446"/>
                      <a:pt x="4216" y="1446"/>
                    </a:cubicBezTo>
                    <a:lnTo>
                      <a:pt x="4251" y="1410"/>
                    </a:lnTo>
                    <a:cubicBezTo>
                      <a:pt x="4258" y="1407"/>
                      <a:pt x="4261" y="1405"/>
                      <a:pt x="4262" y="1405"/>
                    </a:cubicBezTo>
                    <a:cubicBezTo>
                      <a:pt x="4267" y="1405"/>
                      <a:pt x="4261" y="1416"/>
                      <a:pt x="4287" y="1434"/>
                    </a:cubicBezTo>
                    <a:cubicBezTo>
                      <a:pt x="4303" y="1444"/>
                      <a:pt x="4325" y="1452"/>
                      <a:pt x="4342" y="1452"/>
                    </a:cubicBezTo>
                    <a:cubicBezTo>
                      <a:pt x="4365" y="1452"/>
                      <a:pt x="4379" y="1438"/>
                      <a:pt x="4359" y="1398"/>
                    </a:cubicBezTo>
                    <a:cubicBezTo>
                      <a:pt x="4335" y="1350"/>
                      <a:pt x="4311" y="1327"/>
                      <a:pt x="4359" y="1291"/>
                    </a:cubicBezTo>
                    <a:cubicBezTo>
                      <a:pt x="4382" y="1279"/>
                      <a:pt x="4418" y="1267"/>
                      <a:pt x="4442" y="1255"/>
                    </a:cubicBezTo>
                    <a:cubicBezTo>
                      <a:pt x="4466" y="1255"/>
                      <a:pt x="4478" y="1279"/>
                      <a:pt x="4501" y="1279"/>
                    </a:cubicBezTo>
                    <a:lnTo>
                      <a:pt x="4632" y="1208"/>
                    </a:lnTo>
                    <a:cubicBezTo>
                      <a:pt x="4712" y="1173"/>
                      <a:pt x="4617" y="1052"/>
                      <a:pt x="4588" y="1052"/>
                    </a:cubicBezTo>
                    <a:cubicBezTo>
                      <a:pt x="4587" y="1052"/>
                      <a:pt x="4586" y="1052"/>
                      <a:pt x="4585" y="1053"/>
                    </a:cubicBezTo>
                    <a:cubicBezTo>
                      <a:pt x="4590" y="1050"/>
                      <a:pt x="4597" y="1049"/>
                      <a:pt x="4604" y="1049"/>
                    </a:cubicBezTo>
                    <a:cubicBezTo>
                      <a:pt x="4666" y="1049"/>
                      <a:pt x="4794" y="1124"/>
                      <a:pt x="4847" y="1124"/>
                    </a:cubicBezTo>
                    <a:cubicBezTo>
                      <a:pt x="4859" y="1127"/>
                      <a:pt x="4870" y="1129"/>
                      <a:pt x="4879" y="1129"/>
                    </a:cubicBezTo>
                    <a:cubicBezTo>
                      <a:pt x="4906" y="1129"/>
                      <a:pt x="4915" y="1115"/>
                      <a:pt x="4871" y="1088"/>
                    </a:cubicBezTo>
                    <a:cubicBezTo>
                      <a:pt x="4823" y="1065"/>
                      <a:pt x="4740" y="1005"/>
                      <a:pt x="4835" y="1005"/>
                    </a:cubicBezTo>
                    <a:cubicBezTo>
                      <a:pt x="4882" y="1005"/>
                      <a:pt x="4942" y="1017"/>
                      <a:pt x="4978" y="1029"/>
                    </a:cubicBezTo>
                    <a:cubicBezTo>
                      <a:pt x="4978" y="1029"/>
                      <a:pt x="5025" y="1053"/>
                      <a:pt x="5037" y="1053"/>
                    </a:cubicBezTo>
                    <a:cubicBezTo>
                      <a:pt x="5025" y="1053"/>
                      <a:pt x="4954" y="957"/>
                      <a:pt x="4966" y="934"/>
                    </a:cubicBezTo>
                    <a:cubicBezTo>
                      <a:pt x="4966" y="931"/>
                      <a:pt x="4968" y="929"/>
                      <a:pt x="4972" y="929"/>
                    </a:cubicBezTo>
                    <a:cubicBezTo>
                      <a:pt x="4999" y="929"/>
                      <a:pt x="5110" y="993"/>
                      <a:pt x="5121" y="993"/>
                    </a:cubicBezTo>
                    <a:cubicBezTo>
                      <a:pt x="5157" y="1011"/>
                      <a:pt x="5177" y="1019"/>
                      <a:pt x="5185" y="1019"/>
                    </a:cubicBezTo>
                    <a:cubicBezTo>
                      <a:pt x="5221" y="1019"/>
                      <a:pt x="5049" y="886"/>
                      <a:pt x="5049" y="886"/>
                    </a:cubicBezTo>
                    <a:cubicBezTo>
                      <a:pt x="5051" y="881"/>
                      <a:pt x="5057" y="879"/>
                      <a:pt x="5065" y="879"/>
                    </a:cubicBezTo>
                    <a:cubicBezTo>
                      <a:pt x="5098" y="879"/>
                      <a:pt x="5172" y="911"/>
                      <a:pt x="5205" y="911"/>
                    </a:cubicBezTo>
                    <a:cubicBezTo>
                      <a:pt x="5218" y="911"/>
                      <a:pt x="5225" y="905"/>
                      <a:pt x="5217" y="889"/>
                    </a:cubicBezTo>
                    <a:lnTo>
                      <a:pt x="5217" y="889"/>
                    </a:lnTo>
                    <a:cubicBezTo>
                      <a:pt x="5226" y="906"/>
                      <a:pt x="5248" y="913"/>
                      <a:pt x="5277" y="913"/>
                    </a:cubicBezTo>
                    <a:cubicBezTo>
                      <a:pt x="5373" y="913"/>
                      <a:pt x="5549" y="833"/>
                      <a:pt x="5585" y="815"/>
                    </a:cubicBezTo>
                    <a:cubicBezTo>
                      <a:pt x="5644" y="779"/>
                      <a:pt x="5692" y="743"/>
                      <a:pt x="5740" y="696"/>
                    </a:cubicBezTo>
                    <a:cubicBezTo>
                      <a:pt x="5747" y="692"/>
                      <a:pt x="5754" y="691"/>
                      <a:pt x="5762" y="691"/>
                    </a:cubicBezTo>
                    <a:cubicBezTo>
                      <a:pt x="5791" y="691"/>
                      <a:pt x="5822" y="712"/>
                      <a:pt x="5845" y="712"/>
                    </a:cubicBezTo>
                    <a:cubicBezTo>
                      <a:pt x="5856" y="712"/>
                      <a:pt x="5864" y="708"/>
                      <a:pt x="5871" y="696"/>
                    </a:cubicBezTo>
                    <a:cubicBezTo>
                      <a:pt x="5894" y="648"/>
                      <a:pt x="5906" y="588"/>
                      <a:pt x="5930" y="576"/>
                    </a:cubicBezTo>
                    <a:lnTo>
                      <a:pt x="5930" y="576"/>
                    </a:lnTo>
                    <a:cubicBezTo>
                      <a:pt x="5930" y="577"/>
                      <a:pt x="5906" y="757"/>
                      <a:pt x="5938" y="757"/>
                    </a:cubicBezTo>
                    <a:cubicBezTo>
                      <a:pt x="5945" y="757"/>
                      <a:pt x="5954" y="749"/>
                      <a:pt x="5966" y="731"/>
                    </a:cubicBezTo>
                    <a:cubicBezTo>
                      <a:pt x="5990" y="684"/>
                      <a:pt x="6061" y="684"/>
                      <a:pt x="6049" y="612"/>
                    </a:cubicBezTo>
                    <a:cubicBezTo>
                      <a:pt x="6039" y="577"/>
                      <a:pt x="6052" y="572"/>
                      <a:pt x="6070" y="572"/>
                    </a:cubicBezTo>
                    <a:cubicBezTo>
                      <a:pt x="6078" y="572"/>
                      <a:pt x="6088" y="573"/>
                      <a:pt x="6096" y="573"/>
                    </a:cubicBezTo>
                    <a:cubicBezTo>
                      <a:pt x="6112" y="573"/>
                      <a:pt x="6125" y="568"/>
                      <a:pt x="6121" y="541"/>
                    </a:cubicBezTo>
                    <a:lnTo>
                      <a:pt x="6121" y="541"/>
                    </a:lnTo>
                    <a:cubicBezTo>
                      <a:pt x="6133" y="612"/>
                      <a:pt x="6168" y="660"/>
                      <a:pt x="6240" y="660"/>
                    </a:cubicBezTo>
                    <a:cubicBezTo>
                      <a:pt x="6287" y="660"/>
                      <a:pt x="6264" y="481"/>
                      <a:pt x="6299" y="434"/>
                    </a:cubicBezTo>
                    <a:cubicBezTo>
                      <a:pt x="6320" y="413"/>
                      <a:pt x="6339" y="404"/>
                      <a:pt x="6357" y="404"/>
                    </a:cubicBezTo>
                    <a:cubicBezTo>
                      <a:pt x="6441" y="404"/>
                      <a:pt x="6492" y="603"/>
                      <a:pt x="6502" y="672"/>
                    </a:cubicBezTo>
                    <a:cubicBezTo>
                      <a:pt x="6537" y="576"/>
                      <a:pt x="6573" y="481"/>
                      <a:pt x="6621" y="398"/>
                    </a:cubicBezTo>
                    <a:cubicBezTo>
                      <a:pt x="6656" y="446"/>
                      <a:pt x="6692" y="493"/>
                      <a:pt x="6740" y="529"/>
                    </a:cubicBezTo>
                    <a:cubicBezTo>
                      <a:pt x="6728" y="457"/>
                      <a:pt x="6811" y="469"/>
                      <a:pt x="6847" y="457"/>
                    </a:cubicBezTo>
                    <a:cubicBezTo>
                      <a:pt x="6871" y="434"/>
                      <a:pt x="6942" y="350"/>
                      <a:pt x="6918" y="326"/>
                    </a:cubicBezTo>
                    <a:lnTo>
                      <a:pt x="6918" y="326"/>
                    </a:lnTo>
                    <a:cubicBezTo>
                      <a:pt x="6965" y="373"/>
                      <a:pt x="6939" y="471"/>
                      <a:pt x="6988" y="471"/>
                    </a:cubicBezTo>
                    <a:cubicBezTo>
                      <a:pt x="7002" y="471"/>
                      <a:pt x="7021" y="464"/>
                      <a:pt x="7049" y="446"/>
                    </a:cubicBezTo>
                    <a:cubicBezTo>
                      <a:pt x="7077" y="430"/>
                      <a:pt x="7098" y="422"/>
                      <a:pt x="7115" y="422"/>
                    </a:cubicBezTo>
                    <a:cubicBezTo>
                      <a:pt x="7147" y="422"/>
                      <a:pt x="7160" y="453"/>
                      <a:pt x="7168" y="517"/>
                    </a:cubicBezTo>
                    <a:cubicBezTo>
                      <a:pt x="7228" y="517"/>
                      <a:pt x="7192" y="457"/>
                      <a:pt x="7216" y="434"/>
                    </a:cubicBezTo>
                    <a:cubicBezTo>
                      <a:pt x="7228" y="398"/>
                      <a:pt x="7311" y="410"/>
                      <a:pt x="7347" y="374"/>
                    </a:cubicBezTo>
                    <a:cubicBezTo>
                      <a:pt x="7383" y="338"/>
                      <a:pt x="7347" y="303"/>
                      <a:pt x="7371" y="267"/>
                    </a:cubicBezTo>
                    <a:cubicBezTo>
                      <a:pt x="7395" y="231"/>
                      <a:pt x="7454" y="267"/>
                      <a:pt x="7454" y="219"/>
                    </a:cubicBezTo>
                    <a:cubicBezTo>
                      <a:pt x="7454" y="273"/>
                      <a:pt x="7454" y="280"/>
                      <a:pt x="7474" y="280"/>
                    </a:cubicBezTo>
                    <a:cubicBezTo>
                      <a:pt x="7481" y="280"/>
                      <a:pt x="7490" y="279"/>
                      <a:pt x="7502" y="279"/>
                    </a:cubicBezTo>
                    <a:lnTo>
                      <a:pt x="7633" y="279"/>
                    </a:lnTo>
                    <a:cubicBezTo>
                      <a:pt x="7633" y="315"/>
                      <a:pt x="7645" y="374"/>
                      <a:pt x="7597" y="374"/>
                    </a:cubicBezTo>
                    <a:cubicBezTo>
                      <a:pt x="7573" y="398"/>
                      <a:pt x="7549" y="374"/>
                      <a:pt x="7549" y="422"/>
                    </a:cubicBezTo>
                    <a:lnTo>
                      <a:pt x="7549" y="422"/>
                    </a:lnTo>
                    <a:cubicBezTo>
                      <a:pt x="7668" y="422"/>
                      <a:pt x="7680" y="315"/>
                      <a:pt x="7776" y="267"/>
                    </a:cubicBezTo>
                    <a:cubicBezTo>
                      <a:pt x="7789" y="257"/>
                      <a:pt x="7798" y="253"/>
                      <a:pt x="7804" y="253"/>
                    </a:cubicBezTo>
                    <a:cubicBezTo>
                      <a:pt x="7834" y="253"/>
                      <a:pt x="7776" y="362"/>
                      <a:pt x="7776" y="362"/>
                    </a:cubicBezTo>
                    <a:cubicBezTo>
                      <a:pt x="7799" y="350"/>
                      <a:pt x="7823" y="338"/>
                      <a:pt x="7847" y="326"/>
                    </a:cubicBezTo>
                    <a:cubicBezTo>
                      <a:pt x="7865" y="303"/>
                      <a:pt x="7877" y="291"/>
                      <a:pt x="7890" y="291"/>
                    </a:cubicBezTo>
                    <a:cubicBezTo>
                      <a:pt x="7904" y="291"/>
                      <a:pt x="7919" y="303"/>
                      <a:pt x="7942" y="326"/>
                    </a:cubicBezTo>
                    <a:cubicBezTo>
                      <a:pt x="7958" y="342"/>
                      <a:pt x="7994" y="356"/>
                      <a:pt x="8026" y="356"/>
                    </a:cubicBezTo>
                    <a:cubicBezTo>
                      <a:pt x="8067" y="356"/>
                      <a:pt x="8100" y="334"/>
                      <a:pt x="8073" y="267"/>
                    </a:cubicBezTo>
                    <a:lnTo>
                      <a:pt x="8073" y="267"/>
                    </a:lnTo>
                    <a:cubicBezTo>
                      <a:pt x="8078" y="269"/>
                      <a:pt x="8082" y="270"/>
                      <a:pt x="8086" y="270"/>
                    </a:cubicBezTo>
                    <a:cubicBezTo>
                      <a:pt x="8102" y="270"/>
                      <a:pt x="8111" y="253"/>
                      <a:pt x="8121" y="243"/>
                    </a:cubicBezTo>
                    <a:cubicBezTo>
                      <a:pt x="8133" y="243"/>
                      <a:pt x="8121" y="350"/>
                      <a:pt x="8121" y="374"/>
                    </a:cubicBezTo>
                    <a:cubicBezTo>
                      <a:pt x="8121" y="380"/>
                      <a:pt x="8130" y="383"/>
                      <a:pt x="8142" y="383"/>
                    </a:cubicBezTo>
                    <a:cubicBezTo>
                      <a:pt x="8154" y="383"/>
                      <a:pt x="8169" y="380"/>
                      <a:pt x="8180" y="374"/>
                    </a:cubicBezTo>
                    <a:cubicBezTo>
                      <a:pt x="8272" y="317"/>
                      <a:pt x="8265" y="171"/>
                      <a:pt x="8370" y="171"/>
                    </a:cubicBezTo>
                    <a:cubicBezTo>
                      <a:pt x="8374" y="171"/>
                      <a:pt x="8378" y="171"/>
                      <a:pt x="8383" y="172"/>
                    </a:cubicBezTo>
                    <a:cubicBezTo>
                      <a:pt x="8371" y="219"/>
                      <a:pt x="8383" y="267"/>
                      <a:pt x="8395" y="315"/>
                    </a:cubicBezTo>
                    <a:cubicBezTo>
                      <a:pt x="8408" y="346"/>
                      <a:pt x="8427" y="359"/>
                      <a:pt x="8445" y="359"/>
                    </a:cubicBezTo>
                    <a:cubicBezTo>
                      <a:pt x="8476" y="359"/>
                      <a:pt x="8506" y="323"/>
                      <a:pt x="8514" y="279"/>
                    </a:cubicBezTo>
                    <a:cubicBezTo>
                      <a:pt x="8514" y="338"/>
                      <a:pt x="8526" y="410"/>
                      <a:pt x="8585" y="410"/>
                    </a:cubicBezTo>
                    <a:cubicBezTo>
                      <a:pt x="8585" y="390"/>
                      <a:pt x="8570" y="254"/>
                      <a:pt x="8602" y="254"/>
                    </a:cubicBezTo>
                    <a:cubicBezTo>
                      <a:pt x="8609" y="254"/>
                      <a:pt x="8619" y="261"/>
                      <a:pt x="8633" y="279"/>
                    </a:cubicBezTo>
                    <a:cubicBezTo>
                      <a:pt x="8669" y="326"/>
                      <a:pt x="8669" y="410"/>
                      <a:pt x="8740" y="410"/>
                    </a:cubicBezTo>
                    <a:cubicBezTo>
                      <a:pt x="8781" y="410"/>
                      <a:pt x="8795" y="384"/>
                      <a:pt x="8829" y="384"/>
                    </a:cubicBezTo>
                    <a:cubicBezTo>
                      <a:pt x="8834" y="384"/>
                      <a:pt x="8840" y="384"/>
                      <a:pt x="8847" y="386"/>
                    </a:cubicBezTo>
                    <a:cubicBezTo>
                      <a:pt x="8847" y="440"/>
                      <a:pt x="8961" y="446"/>
                      <a:pt x="9033" y="446"/>
                    </a:cubicBezTo>
                    <a:cubicBezTo>
                      <a:pt x="9057" y="446"/>
                      <a:pt x="9076" y="446"/>
                      <a:pt x="9085" y="446"/>
                    </a:cubicBezTo>
                    <a:cubicBezTo>
                      <a:pt x="9145" y="446"/>
                      <a:pt x="9073" y="350"/>
                      <a:pt x="9085" y="326"/>
                    </a:cubicBezTo>
                    <a:cubicBezTo>
                      <a:pt x="9092" y="321"/>
                      <a:pt x="9099" y="318"/>
                      <a:pt x="9105" y="318"/>
                    </a:cubicBezTo>
                    <a:cubicBezTo>
                      <a:pt x="9153" y="318"/>
                      <a:pt x="9181" y="462"/>
                      <a:pt x="9181" y="493"/>
                    </a:cubicBezTo>
                    <a:cubicBezTo>
                      <a:pt x="9192" y="517"/>
                      <a:pt x="9288" y="541"/>
                      <a:pt x="9312" y="541"/>
                    </a:cubicBezTo>
                    <a:cubicBezTo>
                      <a:pt x="9346" y="546"/>
                      <a:pt x="9379" y="549"/>
                      <a:pt x="9411" y="549"/>
                    </a:cubicBezTo>
                    <a:cubicBezTo>
                      <a:pt x="9456" y="549"/>
                      <a:pt x="9501" y="543"/>
                      <a:pt x="9550" y="529"/>
                    </a:cubicBezTo>
                    <a:cubicBezTo>
                      <a:pt x="9571" y="529"/>
                      <a:pt x="9701" y="480"/>
                      <a:pt x="9734" y="480"/>
                    </a:cubicBezTo>
                    <a:cubicBezTo>
                      <a:pt x="9737" y="480"/>
                      <a:pt x="9739" y="480"/>
                      <a:pt x="9740" y="481"/>
                    </a:cubicBezTo>
                    <a:cubicBezTo>
                      <a:pt x="9752" y="505"/>
                      <a:pt x="9585" y="648"/>
                      <a:pt x="9633" y="648"/>
                    </a:cubicBezTo>
                    <a:cubicBezTo>
                      <a:pt x="9693" y="636"/>
                      <a:pt x="9907" y="577"/>
                      <a:pt x="9919" y="529"/>
                    </a:cubicBezTo>
                    <a:lnTo>
                      <a:pt x="9919" y="529"/>
                    </a:lnTo>
                    <a:cubicBezTo>
                      <a:pt x="9907" y="588"/>
                      <a:pt x="9943" y="636"/>
                      <a:pt x="9990" y="648"/>
                    </a:cubicBezTo>
                    <a:cubicBezTo>
                      <a:pt x="10038" y="672"/>
                      <a:pt x="10085" y="672"/>
                      <a:pt x="10133" y="672"/>
                    </a:cubicBezTo>
                    <a:cubicBezTo>
                      <a:pt x="10169" y="672"/>
                      <a:pt x="10181" y="636"/>
                      <a:pt x="10228" y="624"/>
                    </a:cubicBezTo>
                    <a:cubicBezTo>
                      <a:pt x="10234" y="624"/>
                      <a:pt x="10239" y="623"/>
                      <a:pt x="10244" y="623"/>
                    </a:cubicBezTo>
                    <a:cubicBezTo>
                      <a:pt x="10339" y="623"/>
                      <a:pt x="10376" y="722"/>
                      <a:pt x="10455" y="779"/>
                    </a:cubicBezTo>
                    <a:cubicBezTo>
                      <a:pt x="10462" y="786"/>
                      <a:pt x="10466" y="789"/>
                      <a:pt x="10470" y="789"/>
                    </a:cubicBezTo>
                    <a:cubicBezTo>
                      <a:pt x="10479" y="789"/>
                      <a:pt x="10482" y="772"/>
                      <a:pt x="10490" y="755"/>
                    </a:cubicBezTo>
                    <a:cubicBezTo>
                      <a:pt x="10514" y="767"/>
                      <a:pt x="10550" y="767"/>
                      <a:pt x="10574" y="779"/>
                    </a:cubicBezTo>
                    <a:cubicBezTo>
                      <a:pt x="10603" y="791"/>
                      <a:pt x="10633" y="791"/>
                      <a:pt x="10663" y="791"/>
                    </a:cubicBezTo>
                    <a:cubicBezTo>
                      <a:pt x="10693" y="791"/>
                      <a:pt x="10722" y="791"/>
                      <a:pt x="10752" y="803"/>
                    </a:cubicBezTo>
                    <a:cubicBezTo>
                      <a:pt x="10800" y="827"/>
                      <a:pt x="10847" y="850"/>
                      <a:pt x="10883" y="874"/>
                    </a:cubicBezTo>
                    <a:cubicBezTo>
                      <a:pt x="10900" y="891"/>
                      <a:pt x="10923" y="908"/>
                      <a:pt x="10947" y="908"/>
                    </a:cubicBezTo>
                    <a:cubicBezTo>
                      <a:pt x="10957" y="908"/>
                      <a:pt x="10968" y="905"/>
                      <a:pt x="10978" y="898"/>
                    </a:cubicBezTo>
                    <a:cubicBezTo>
                      <a:pt x="10980" y="897"/>
                      <a:pt x="10983" y="897"/>
                      <a:pt x="10986" y="897"/>
                    </a:cubicBezTo>
                    <a:cubicBezTo>
                      <a:pt x="11027" y="897"/>
                      <a:pt x="11173" y="959"/>
                      <a:pt x="11228" y="981"/>
                    </a:cubicBezTo>
                    <a:cubicBezTo>
                      <a:pt x="11300" y="981"/>
                      <a:pt x="11371" y="981"/>
                      <a:pt x="11443" y="993"/>
                    </a:cubicBezTo>
                    <a:cubicBezTo>
                      <a:pt x="11443" y="1005"/>
                      <a:pt x="11383" y="1041"/>
                      <a:pt x="11383" y="1053"/>
                    </a:cubicBezTo>
                    <a:lnTo>
                      <a:pt x="11478" y="1053"/>
                    </a:lnTo>
                    <a:cubicBezTo>
                      <a:pt x="11490" y="1053"/>
                      <a:pt x="11586" y="993"/>
                      <a:pt x="11598" y="993"/>
                    </a:cubicBezTo>
                    <a:cubicBezTo>
                      <a:pt x="11609" y="1005"/>
                      <a:pt x="11562" y="1065"/>
                      <a:pt x="11574" y="1077"/>
                    </a:cubicBezTo>
                    <a:cubicBezTo>
                      <a:pt x="11586" y="1100"/>
                      <a:pt x="11645" y="1136"/>
                      <a:pt x="11669" y="1148"/>
                    </a:cubicBezTo>
                    <a:cubicBezTo>
                      <a:pt x="11727" y="1148"/>
                      <a:pt x="11820" y="1148"/>
                      <a:pt x="11778" y="1216"/>
                    </a:cubicBezTo>
                    <a:lnTo>
                      <a:pt x="11778" y="1216"/>
                    </a:lnTo>
                    <a:cubicBezTo>
                      <a:pt x="11795" y="1194"/>
                      <a:pt x="11859" y="1182"/>
                      <a:pt x="11859" y="1160"/>
                    </a:cubicBezTo>
                    <a:cubicBezTo>
                      <a:pt x="11859" y="1231"/>
                      <a:pt x="11883" y="1243"/>
                      <a:pt x="11943" y="1279"/>
                    </a:cubicBezTo>
                    <a:cubicBezTo>
                      <a:pt x="11979" y="1303"/>
                      <a:pt x="12014" y="1315"/>
                      <a:pt x="12050" y="1327"/>
                    </a:cubicBezTo>
                    <a:cubicBezTo>
                      <a:pt x="12070" y="1327"/>
                      <a:pt x="12073" y="1300"/>
                      <a:pt x="12089" y="1300"/>
                    </a:cubicBezTo>
                    <a:cubicBezTo>
                      <a:pt x="12091" y="1300"/>
                      <a:pt x="12094" y="1301"/>
                      <a:pt x="12098" y="1303"/>
                    </a:cubicBezTo>
                    <a:cubicBezTo>
                      <a:pt x="12157" y="1350"/>
                      <a:pt x="12157" y="1398"/>
                      <a:pt x="12217" y="1446"/>
                    </a:cubicBezTo>
                    <a:cubicBezTo>
                      <a:pt x="12252" y="1469"/>
                      <a:pt x="12395" y="1529"/>
                      <a:pt x="12371" y="1589"/>
                    </a:cubicBezTo>
                    <a:cubicBezTo>
                      <a:pt x="12383" y="1597"/>
                      <a:pt x="12393" y="1600"/>
                      <a:pt x="12400" y="1600"/>
                    </a:cubicBezTo>
                    <a:cubicBezTo>
                      <a:pt x="12435" y="1600"/>
                      <a:pt x="12432" y="1528"/>
                      <a:pt x="12481" y="1528"/>
                    </a:cubicBezTo>
                    <a:cubicBezTo>
                      <a:pt x="12484" y="1528"/>
                      <a:pt x="12487" y="1528"/>
                      <a:pt x="12491" y="1529"/>
                    </a:cubicBezTo>
                    <a:cubicBezTo>
                      <a:pt x="12514" y="1529"/>
                      <a:pt x="12502" y="1600"/>
                      <a:pt x="12502" y="1624"/>
                    </a:cubicBezTo>
                    <a:cubicBezTo>
                      <a:pt x="12514" y="1648"/>
                      <a:pt x="12526" y="1672"/>
                      <a:pt x="12538" y="1684"/>
                    </a:cubicBezTo>
                    <a:cubicBezTo>
                      <a:pt x="12586" y="1719"/>
                      <a:pt x="12836" y="1743"/>
                      <a:pt x="12788" y="1815"/>
                    </a:cubicBezTo>
                    <a:cubicBezTo>
                      <a:pt x="12799" y="1804"/>
                      <a:pt x="12877" y="1716"/>
                      <a:pt x="12910" y="1716"/>
                    </a:cubicBezTo>
                    <a:cubicBezTo>
                      <a:pt x="12914" y="1716"/>
                      <a:pt x="12917" y="1717"/>
                      <a:pt x="12919" y="1719"/>
                    </a:cubicBezTo>
                    <a:cubicBezTo>
                      <a:pt x="12943" y="1743"/>
                      <a:pt x="12919" y="1779"/>
                      <a:pt x="12919" y="1791"/>
                    </a:cubicBezTo>
                    <a:cubicBezTo>
                      <a:pt x="12931" y="1815"/>
                      <a:pt x="12931" y="1827"/>
                      <a:pt x="12943" y="1839"/>
                    </a:cubicBezTo>
                    <a:cubicBezTo>
                      <a:pt x="12955" y="1886"/>
                      <a:pt x="12991" y="1910"/>
                      <a:pt x="13026" y="1922"/>
                    </a:cubicBezTo>
                    <a:cubicBezTo>
                      <a:pt x="13050" y="1922"/>
                      <a:pt x="13062" y="1934"/>
                      <a:pt x="13062" y="1958"/>
                    </a:cubicBezTo>
                    <a:cubicBezTo>
                      <a:pt x="13062" y="1981"/>
                      <a:pt x="12967" y="2029"/>
                      <a:pt x="12967" y="2053"/>
                    </a:cubicBezTo>
                    <a:cubicBezTo>
                      <a:pt x="12967" y="2065"/>
                      <a:pt x="13086" y="2065"/>
                      <a:pt x="13122" y="2077"/>
                    </a:cubicBezTo>
                    <a:cubicBezTo>
                      <a:pt x="13181" y="2136"/>
                      <a:pt x="13229" y="2208"/>
                      <a:pt x="13264" y="2279"/>
                    </a:cubicBezTo>
                    <a:cubicBezTo>
                      <a:pt x="13271" y="2289"/>
                      <a:pt x="13279" y="2293"/>
                      <a:pt x="13287" y="2293"/>
                    </a:cubicBezTo>
                    <a:cubicBezTo>
                      <a:pt x="13324" y="2293"/>
                      <a:pt x="13376" y="2214"/>
                      <a:pt x="13411" y="2214"/>
                    </a:cubicBezTo>
                    <a:cubicBezTo>
                      <a:pt x="13425" y="2214"/>
                      <a:pt x="13437" y="2228"/>
                      <a:pt x="13443" y="2267"/>
                    </a:cubicBezTo>
                    <a:cubicBezTo>
                      <a:pt x="13455" y="2351"/>
                      <a:pt x="13431" y="2410"/>
                      <a:pt x="13514" y="2446"/>
                    </a:cubicBezTo>
                    <a:cubicBezTo>
                      <a:pt x="13519" y="2451"/>
                      <a:pt x="13530" y="2452"/>
                      <a:pt x="13543" y="2452"/>
                    </a:cubicBezTo>
                    <a:cubicBezTo>
                      <a:pt x="13563" y="2452"/>
                      <a:pt x="13588" y="2449"/>
                      <a:pt x="13610" y="2449"/>
                    </a:cubicBezTo>
                    <a:cubicBezTo>
                      <a:pt x="13645" y="2449"/>
                      <a:pt x="13669" y="2458"/>
                      <a:pt x="13634" y="2505"/>
                    </a:cubicBezTo>
                    <a:cubicBezTo>
                      <a:pt x="13562" y="2589"/>
                      <a:pt x="13705" y="2601"/>
                      <a:pt x="13764" y="2601"/>
                    </a:cubicBezTo>
                    <a:cubicBezTo>
                      <a:pt x="13884" y="2601"/>
                      <a:pt x="13824" y="2696"/>
                      <a:pt x="13860" y="2767"/>
                    </a:cubicBezTo>
                    <a:cubicBezTo>
                      <a:pt x="13869" y="2781"/>
                      <a:pt x="13879" y="2787"/>
                      <a:pt x="13889" y="2787"/>
                    </a:cubicBezTo>
                    <a:cubicBezTo>
                      <a:pt x="13930" y="2787"/>
                      <a:pt x="13976" y="2693"/>
                      <a:pt x="14015" y="2684"/>
                    </a:cubicBezTo>
                    <a:cubicBezTo>
                      <a:pt x="14017" y="2682"/>
                      <a:pt x="14018" y="2682"/>
                      <a:pt x="14020" y="2682"/>
                    </a:cubicBezTo>
                    <a:cubicBezTo>
                      <a:pt x="14042" y="2682"/>
                      <a:pt x="13986" y="2839"/>
                      <a:pt x="14033" y="2839"/>
                    </a:cubicBezTo>
                    <a:cubicBezTo>
                      <a:pt x="14035" y="2839"/>
                      <a:pt x="14037" y="2839"/>
                      <a:pt x="14038" y="2839"/>
                    </a:cubicBezTo>
                    <a:cubicBezTo>
                      <a:pt x="14062" y="2839"/>
                      <a:pt x="14050" y="2791"/>
                      <a:pt x="14086" y="2791"/>
                    </a:cubicBezTo>
                    <a:cubicBezTo>
                      <a:pt x="14110" y="2803"/>
                      <a:pt x="14134" y="2827"/>
                      <a:pt x="14134" y="2851"/>
                    </a:cubicBezTo>
                    <a:cubicBezTo>
                      <a:pt x="14134" y="2922"/>
                      <a:pt x="14026" y="2910"/>
                      <a:pt x="14074" y="2993"/>
                    </a:cubicBezTo>
                    <a:cubicBezTo>
                      <a:pt x="14145" y="3124"/>
                      <a:pt x="14241" y="3220"/>
                      <a:pt x="14360" y="3291"/>
                    </a:cubicBezTo>
                    <a:cubicBezTo>
                      <a:pt x="14396" y="3315"/>
                      <a:pt x="14407" y="3315"/>
                      <a:pt x="14443" y="3351"/>
                    </a:cubicBezTo>
                    <a:cubicBezTo>
                      <a:pt x="14550" y="3363"/>
                      <a:pt x="14360" y="3446"/>
                      <a:pt x="14360" y="3446"/>
                    </a:cubicBezTo>
                    <a:cubicBezTo>
                      <a:pt x="14369" y="3457"/>
                      <a:pt x="14381" y="3461"/>
                      <a:pt x="14395" y="3461"/>
                    </a:cubicBezTo>
                    <a:cubicBezTo>
                      <a:pt x="14425" y="3461"/>
                      <a:pt x="14461" y="3442"/>
                      <a:pt x="14484" y="3442"/>
                    </a:cubicBezTo>
                    <a:cubicBezTo>
                      <a:pt x="14506" y="3442"/>
                      <a:pt x="14516" y="3458"/>
                      <a:pt x="14503" y="3517"/>
                    </a:cubicBezTo>
                    <a:cubicBezTo>
                      <a:pt x="14515" y="3529"/>
                      <a:pt x="14526" y="3553"/>
                      <a:pt x="14550" y="3565"/>
                    </a:cubicBezTo>
                    <a:cubicBezTo>
                      <a:pt x="14574" y="3589"/>
                      <a:pt x="14872" y="3791"/>
                      <a:pt x="14800" y="3839"/>
                    </a:cubicBezTo>
                    <a:cubicBezTo>
                      <a:pt x="14860" y="3839"/>
                      <a:pt x="14919" y="3851"/>
                      <a:pt x="14979" y="3875"/>
                    </a:cubicBezTo>
                    <a:cubicBezTo>
                      <a:pt x="14919" y="3910"/>
                      <a:pt x="14943" y="3970"/>
                      <a:pt x="14967" y="4017"/>
                    </a:cubicBezTo>
                    <a:cubicBezTo>
                      <a:pt x="14991" y="4065"/>
                      <a:pt x="14943" y="4101"/>
                      <a:pt x="14919" y="4148"/>
                    </a:cubicBezTo>
                    <a:cubicBezTo>
                      <a:pt x="14907" y="4172"/>
                      <a:pt x="14949" y="4172"/>
                      <a:pt x="14998" y="4172"/>
                    </a:cubicBezTo>
                    <a:cubicBezTo>
                      <a:pt x="15047" y="4172"/>
                      <a:pt x="15104" y="4172"/>
                      <a:pt x="15122" y="4196"/>
                    </a:cubicBezTo>
                    <a:cubicBezTo>
                      <a:pt x="15098" y="4208"/>
                      <a:pt x="14967" y="4256"/>
                      <a:pt x="14967" y="4267"/>
                    </a:cubicBezTo>
                    <a:cubicBezTo>
                      <a:pt x="14986" y="4314"/>
                      <a:pt x="15034" y="4346"/>
                      <a:pt x="15083" y="4346"/>
                    </a:cubicBezTo>
                    <a:cubicBezTo>
                      <a:pt x="15096" y="4346"/>
                      <a:pt x="15109" y="4344"/>
                      <a:pt x="15122" y="4339"/>
                    </a:cubicBezTo>
                    <a:cubicBezTo>
                      <a:pt x="15148" y="4330"/>
                      <a:pt x="15161" y="4297"/>
                      <a:pt x="15175" y="4297"/>
                    </a:cubicBezTo>
                    <a:cubicBezTo>
                      <a:pt x="15181" y="4297"/>
                      <a:pt x="15187" y="4302"/>
                      <a:pt x="15193" y="4315"/>
                    </a:cubicBezTo>
                    <a:cubicBezTo>
                      <a:pt x="15229" y="4363"/>
                      <a:pt x="15217" y="4351"/>
                      <a:pt x="15193" y="4386"/>
                    </a:cubicBezTo>
                    <a:cubicBezTo>
                      <a:pt x="15181" y="4422"/>
                      <a:pt x="15074" y="4434"/>
                      <a:pt x="15050" y="4482"/>
                    </a:cubicBezTo>
                    <a:cubicBezTo>
                      <a:pt x="15050" y="4486"/>
                      <a:pt x="15060" y="4487"/>
                      <a:pt x="15072" y="4487"/>
                    </a:cubicBezTo>
                    <a:cubicBezTo>
                      <a:pt x="15097" y="4487"/>
                      <a:pt x="15134" y="4482"/>
                      <a:pt x="15134" y="4482"/>
                    </a:cubicBezTo>
                    <a:cubicBezTo>
                      <a:pt x="15169" y="4494"/>
                      <a:pt x="15193" y="4517"/>
                      <a:pt x="15217" y="4541"/>
                    </a:cubicBezTo>
                    <a:cubicBezTo>
                      <a:pt x="15241" y="4577"/>
                      <a:pt x="15205" y="4589"/>
                      <a:pt x="15229" y="4601"/>
                    </a:cubicBezTo>
                    <a:cubicBezTo>
                      <a:pt x="15265" y="4625"/>
                      <a:pt x="15300" y="4625"/>
                      <a:pt x="15336" y="4625"/>
                    </a:cubicBezTo>
                    <a:cubicBezTo>
                      <a:pt x="15384" y="4637"/>
                      <a:pt x="15277" y="4720"/>
                      <a:pt x="15336" y="4744"/>
                    </a:cubicBezTo>
                    <a:cubicBezTo>
                      <a:pt x="15354" y="4750"/>
                      <a:pt x="15369" y="4750"/>
                      <a:pt x="15382" y="4750"/>
                    </a:cubicBezTo>
                    <a:cubicBezTo>
                      <a:pt x="15396" y="4750"/>
                      <a:pt x="15408" y="4750"/>
                      <a:pt x="15419" y="4756"/>
                    </a:cubicBezTo>
                    <a:cubicBezTo>
                      <a:pt x="15443" y="4779"/>
                      <a:pt x="15455" y="4803"/>
                      <a:pt x="15467" y="4839"/>
                    </a:cubicBezTo>
                    <a:cubicBezTo>
                      <a:pt x="15447" y="4799"/>
                      <a:pt x="15401" y="4766"/>
                      <a:pt x="15370" y="4766"/>
                    </a:cubicBezTo>
                    <a:cubicBezTo>
                      <a:pt x="15347" y="4766"/>
                      <a:pt x="15332" y="4787"/>
                      <a:pt x="15348" y="4839"/>
                    </a:cubicBezTo>
                    <a:cubicBezTo>
                      <a:pt x="15369" y="4881"/>
                      <a:pt x="15417" y="4950"/>
                      <a:pt x="15477" y="4950"/>
                    </a:cubicBezTo>
                    <a:cubicBezTo>
                      <a:pt x="15486" y="4950"/>
                      <a:pt x="15494" y="4949"/>
                      <a:pt x="15503" y="4946"/>
                    </a:cubicBezTo>
                    <a:lnTo>
                      <a:pt x="15503" y="4946"/>
                    </a:lnTo>
                    <a:cubicBezTo>
                      <a:pt x="15372" y="4994"/>
                      <a:pt x="15574" y="5279"/>
                      <a:pt x="15586" y="5363"/>
                    </a:cubicBezTo>
                    <a:cubicBezTo>
                      <a:pt x="15595" y="5395"/>
                      <a:pt x="15610" y="5406"/>
                      <a:pt x="15628" y="5406"/>
                    </a:cubicBezTo>
                    <a:cubicBezTo>
                      <a:pt x="15657" y="5406"/>
                      <a:pt x="15697" y="5377"/>
                      <a:pt x="15741" y="5363"/>
                    </a:cubicBezTo>
                    <a:cubicBezTo>
                      <a:pt x="15824" y="5363"/>
                      <a:pt x="15836" y="5387"/>
                      <a:pt x="15765" y="5446"/>
                    </a:cubicBezTo>
                    <a:cubicBezTo>
                      <a:pt x="15634" y="5494"/>
                      <a:pt x="15658" y="5696"/>
                      <a:pt x="15681" y="5791"/>
                    </a:cubicBezTo>
                    <a:cubicBezTo>
                      <a:pt x="15705" y="5839"/>
                      <a:pt x="15729" y="5899"/>
                      <a:pt x="15789" y="5922"/>
                    </a:cubicBezTo>
                    <a:cubicBezTo>
                      <a:pt x="15872" y="5946"/>
                      <a:pt x="15896" y="5970"/>
                      <a:pt x="15920" y="6053"/>
                    </a:cubicBezTo>
                    <a:cubicBezTo>
                      <a:pt x="15908" y="6012"/>
                      <a:pt x="15878" y="5988"/>
                      <a:pt x="15854" y="5988"/>
                    </a:cubicBezTo>
                    <a:cubicBezTo>
                      <a:pt x="15830" y="5988"/>
                      <a:pt x="15812" y="6012"/>
                      <a:pt x="15824" y="6065"/>
                    </a:cubicBezTo>
                    <a:lnTo>
                      <a:pt x="15884" y="6327"/>
                    </a:lnTo>
                    <a:cubicBezTo>
                      <a:pt x="15912" y="6403"/>
                      <a:pt x="15926" y="6449"/>
                      <a:pt x="15991" y="6477"/>
                    </a:cubicBezTo>
                    <a:lnTo>
                      <a:pt x="15991" y="6477"/>
                    </a:lnTo>
                    <a:cubicBezTo>
                      <a:pt x="15987" y="6476"/>
                      <a:pt x="15983" y="6476"/>
                      <a:pt x="15979" y="6476"/>
                    </a:cubicBezTo>
                    <a:cubicBezTo>
                      <a:pt x="15955" y="6476"/>
                      <a:pt x="15931" y="6482"/>
                      <a:pt x="15908" y="6494"/>
                    </a:cubicBezTo>
                    <a:cubicBezTo>
                      <a:pt x="15886" y="6505"/>
                      <a:pt x="15874" y="6567"/>
                      <a:pt x="15910" y="6567"/>
                    </a:cubicBezTo>
                    <a:cubicBezTo>
                      <a:pt x="15913" y="6567"/>
                      <a:pt x="15916" y="6566"/>
                      <a:pt x="15920" y="6565"/>
                    </a:cubicBezTo>
                    <a:cubicBezTo>
                      <a:pt x="15955" y="6565"/>
                      <a:pt x="15955" y="6625"/>
                      <a:pt x="15967" y="6672"/>
                    </a:cubicBezTo>
                    <a:cubicBezTo>
                      <a:pt x="15973" y="6690"/>
                      <a:pt x="15988" y="6693"/>
                      <a:pt x="16004" y="6693"/>
                    </a:cubicBezTo>
                    <a:cubicBezTo>
                      <a:pt x="16013" y="6693"/>
                      <a:pt x="16021" y="6693"/>
                      <a:pt x="16029" y="6693"/>
                    </a:cubicBezTo>
                    <a:cubicBezTo>
                      <a:pt x="16037" y="6693"/>
                      <a:pt x="16045" y="6693"/>
                      <a:pt x="16050" y="6696"/>
                    </a:cubicBezTo>
                    <a:cubicBezTo>
                      <a:pt x="16074" y="6720"/>
                      <a:pt x="16027" y="6768"/>
                      <a:pt x="16015" y="6803"/>
                    </a:cubicBezTo>
                    <a:cubicBezTo>
                      <a:pt x="16015" y="6827"/>
                      <a:pt x="16015" y="6863"/>
                      <a:pt x="16015" y="6887"/>
                    </a:cubicBezTo>
                    <a:cubicBezTo>
                      <a:pt x="16027" y="6923"/>
                      <a:pt x="16050" y="6958"/>
                      <a:pt x="16086" y="6970"/>
                    </a:cubicBezTo>
                    <a:cubicBezTo>
                      <a:pt x="16122" y="6982"/>
                      <a:pt x="16110" y="7018"/>
                      <a:pt x="16122" y="7053"/>
                    </a:cubicBezTo>
                    <a:cubicBezTo>
                      <a:pt x="16062" y="7065"/>
                      <a:pt x="16039" y="7053"/>
                      <a:pt x="16074" y="7113"/>
                    </a:cubicBezTo>
                    <a:cubicBezTo>
                      <a:pt x="16086" y="7161"/>
                      <a:pt x="16122" y="7196"/>
                      <a:pt x="16146" y="7232"/>
                    </a:cubicBezTo>
                    <a:cubicBezTo>
                      <a:pt x="16146" y="7232"/>
                      <a:pt x="16193" y="7292"/>
                      <a:pt x="16158" y="7292"/>
                    </a:cubicBezTo>
                    <a:cubicBezTo>
                      <a:pt x="16148" y="7292"/>
                      <a:pt x="16139" y="7276"/>
                      <a:pt x="16117" y="7276"/>
                    </a:cubicBezTo>
                    <a:cubicBezTo>
                      <a:pt x="16111" y="7276"/>
                      <a:pt x="16105" y="7277"/>
                      <a:pt x="16098" y="7280"/>
                    </a:cubicBezTo>
                    <a:cubicBezTo>
                      <a:pt x="16110" y="7339"/>
                      <a:pt x="16122" y="7327"/>
                      <a:pt x="16170" y="7363"/>
                    </a:cubicBezTo>
                    <a:cubicBezTo>
                      <a:pt x="16205" y="7399"/>
                      <a:pt x="16253" y="7446"/>
                      <a:pt x="16205" y="7482"/>
                    </a:cubicBezTo>
                    <a:cubicBezTo>
                      <a:pt x="16158" y="7506"/>
                      <a:pt x="16122" y="7470"/>
                      <a:pt x="16098" y="7554"/>
                    </a:cubicBezTo>
                    <a:cubicBezTo>
                      <a:pt x="16074" y="7613"/>
                      <a:pt x="16062" y="7661"/>
                      <a:pt x="16062" y="7720"/>
                    </a:cubicBezTo>
                    <a:cubicBezTo>
                      <a:pt x="16062" y="7739"/>
                      <a:pt x="16070" y="7745"/>
                      <a:pt x="16081" y="7745"/>
                    </a:cubicBezTo>
                    <a:cubicBezTo>
                      <a:pt x="16097" y="7745"/>
                      <a:pt x="16120" y="7732"/>
                      <a:pt x="16134" y="7732"/>
                    </a:cubicBezTo>
                    <a:cubicBezTo>
                      <a:pt x="16170" y="7732"/>
                      <a:pt x="16193" y="7780"/>
                      <a:pt x="16170" y="7815"/>
                    </a:cubicBezTo>
                    <a:cubicBezTo>
                      <a:pt x="16158" y="7839"/>
                      <a:pt x="16122" y="7923"/>
                      <a:pt x="16170" y="7923"/>
                    </a:cubicBezTo>
                    <a:cubicBezTo>
                      <a:pt x="16039" y="7923"/>
                      <a:pt x="16158" y="8125"/>
                      <a:pt x="16158" y="8173"/>
                    </a:cubicBezTo>
                    <a:cubicBezTo>
                      <a:pt x="16170" y="8232"/>
                      <a:pt x="16146" y="8220"/>
                      <a:pt x="16134" y="8256"/>
                    </a:cubicBezTo>
                    <a:cubicBezTo>
                      <a:pt x="16122" y="8304"/>
                      <a:pt x="16110" y="8351"/>
                      <a:pt x="16110" y="8399"/>
                    </a:cubicBezTo>
                    <a:cubicBezTo>
                      <a:pt x="16110" y="8434"/>
                      <a:pt x="16110" y="8685"/>
                      <a:pt x="16043" y="8685"/>
                    </a:cubicBezTo>
                    <a:cubicBezTo>
                      <a:pt x="16042" y="8685"/>
                      <a:pt x="16040" y="8685"/>
                      <a:pt x="16039" y="8685"/>
                    </a:cubicBezTo>
                    <a:lnTo>
                      <a:pt x="16039" y="8685"/>
                    </a:lnTo>
                    <a:cubicBezTo>
                      <a:pt x="16039" y="8756"/>
                      <a:pt x="16039" y="8768"/>
                      <a:pt x="16122" y="8780"/>
                    </a:cubicBezTo>
                    <a:cubicBezTo>
                      <a:pt x="16158" y="8780"/>
                      <a:pt x="16217" y="8828"/>
                      <a:pt x="16205" y="8863"/>
                    </a:cubicBezTo>
                    <a:cubicBezTo>
                      <a:pt x="16170" y="8863"/>
                      <a:pt x="16122" y="8875"/>
                      <a:pt x="16086" y="8887"/>
                    </a:cubicBezTo>
                    <a:cubicBezTo>
                      <a:pt x="16050" y="8935"/>
                      <a:pt x="16039" y="8982"/>
                      <a:pt x="16062" y="9030"/>
                    </a:cubicBezTo>
                    <a:cubicBezTo>
                      <a:pt x="16086" y="9066"/>
                      <a:pt x="16098" y="9113"/>
                      <a:pt x="16098" y="9161"/>
                    </a:cubicBezTo>
                    <a:cubicBezTo>
                      <a:pt x="16098" y="9161"/>
                      <a:pt x="16039" y="9185"/>
                      <a:pt x="16027" y="9197"/>
                    </a:cubicBezTo>
                    <a:cubicBezTo>
                      <a:pt x="15979" y="9256"/>
                      <a:pt x="16181" y="9292"/>
                      <a:pt x="16170" y="9351"/>
                    </a:cubicBezTo>
                    <a:cubicBezTo>
                      <a:pt x="16162" y="9376"/>
                      <a:pt x="16147" y="9384"/>
                      <a:pt x="16127" y="9384"/>
                    </a:cubicBezTo>
                    <a:cubicBezTo>
                      <a:pt x="16095" y="9384"/>
                      <a:pt x="16054" y="9362"/>
                      <a:pt x="16027" y="9362"/>
                    </a:cubicBezTo>
                    <a:cubicBezTo>
                      <a:pt x="16016" y="9362"/>
                      <a:pt x="16008" y="9366"/>
                      <a:pt x="16003" y="9375"/>
                    </a:cubicBezTo>
                    <a:cubicBezTo>
                      <a:pt x="15943" y="9470"/>
                      <a:pt x="16062" y="9590"/>
                      <a:pt x="16074" y="9673"/>
                    </a:cubicBezTo>
                    <a:cubicBezTo>
                      <a:pt x="16074" y="9692"/>
                      <a:pt x="16082" y="9829"/>
                      <a:pt x="16060" y="9829"/>
                    </a:cubicBezTo>
                    <a:cubicBezTo>
                      <a:pt x="16054" y="9829"/>
                      <a:pt x="16048" y="9822"/>
                      <a:pt x="16039" y="9804"/>
                    </a:cubicBezTo>
                    <a:cubicBezTo>
                      <a:pt x="16046" y="9754"/>
                      <a:pt x="16031" y="9721"/>
                      <a:pt x="16008" y="9721"/>
                    </a:cubicBezTo>
                    <a:cubicBezTo>
                      <a:pt x="15993" y="9721"/>
                      <a:pt x="15974" y="9735"/>
                      <a:pt x="15955" y="9768"/>
                    </a:cubicBezTo>
                    <a:cubicBezTo>
                      <a:pt x="15943" y="9792"/>
                      <a:pt x="15931" y="9899"/>
                      <a:pt x="15991" y="9899"/>
                    </a:cubicBezTo>
                    <a:cubicBezTo>
                      <a:pt x="16009" y="9899"/>
                      <a:pt x="16047" y="9879"/>
                      <a:pt x="16075" y="9879"/>
                    </a:cubicBezTo>
                    <a:cubicBezTo>
                      <a:pt x="16084" y="9879"/>
                      <a:pt x="16092" y="9881"/>
                      <a:pt x="16098" y="9887"/>
                    </a:cubicBezTo>
                    <a:cubicBezTo>
                      <a:pt x="16110" y="9911"/>
                      <a:pt x="15860" y="10006"/>
                      <a:pt x="15920" y="10042"/>
                    </a:cubicBezTo>
                    <a:cubicBezTo>
                      <a:pt x="15979" y="10066"/>
                      <a:pt x="16003" y="10054"/>
                      <a:pt x="16039" y="10078"/>
                    </a:cubicBezTo>
                    <a:cubicBezTo>
                      <a:pt x="16062" y="10101"/>
                      <a:pt x="16074" y="10137"/>
                      <a:pt x="16086" y="10173"/>
                    </a:cubicBezTo>
                    <a:cubicBezTo>
                      <a:pt x="16049" y="10162"/>
                      <a:pt x="16019" y="10152"/>
                      <a:pt x="15995" y="10152"/>
                    </a:cubicBezTo>
                    <a:cubicBezTo>
                      <a:pt x="15965" y="10152"/>
                      <a:pt x="15945" y="10168"/>
                      <a:pt x="15931" y="10221"/>
                    </a:cubicBezTo>
                    <a:cubicBezTo>
                      <a:pt x="15931" y="10243"/>
                      <a:pt x="15931" y="10378"/>
                      <a:pt x="15979" y="10378"/>
                    </a:cubicBezTo>
                    <a:cubicBezTo>
                      <a:pt x="15983" y="10378"/>
                      <a:pt x="15987" y="10377"/>
                      <a:pt x="15991" y="10375"/>
                    </a:cubicBezTo>
                    <a:lnTo>
                      <a:pt x="15991" y="10375"/>
                    </a:lnTo>
                    <a:lnTo>
                      <a:pt x="15967" y="10459"/>
                    </a:lnTo>
                    <a:cubicBezTo>
                      <a:pt x="15937" y="10459"/>
                      <a:pt x="15906" y="10432"/>
                      <a:pt x="15875" y="10432"/>
                    </a:cubicBezTo>
                    <a:cubicBezTo>
                      <a:pt x="15870" y="10432"/>
                      <a:pt x="15865" y="10433"/>
                      <a:pt x="15860" y="10435"/>
                    </a:cubicBezTo>
                    <a:cubicBezTo>
                      <a:pt x="15824" y="10447"/>
                      <a:pt x="15789" y="10494"/>
                      <a:pt x="15800" y="10530"/>
                    </a:cubicBezTo>
                    <a:cubicBezTo>
                      <a:pt x="15800" y="10625"/>
                      <a:pt x="15943" y="10709"/>
                      <a:pt x="15789" y="10721"/>
                    </a:cubicBezTo>
                    <a:cubicBezTo>
                      <a:pt x="15764" y="10713"/>
                      <a:pt x="15747" y="10710"/>
                      <a:pt x="15736" y="10710"/>
                    </a:cubicBezTo>
                    <a:cubicBezTo>
                      <a:pt x="15679" y="10710"/>
                      <a:pt x="15787" y="10802"/>
                      <a:pt x="15777" y="10852"/>
                    </a:cubicBezTo>
                    <a:cubicBezTo>
                      <a:pt x="15753" y="10923"/>
                      <a:pt x="15646" y="10923"/>
                      <a:pt x="15658" y="10971"/>
                    </a:cubicBezTo>
                    <a:cubicBezTo>
                      <a:pt x="15681" y="11006"/>
                      <a:pt x="15705" y="11030"/>
                      <a:pt x="15729" y="11066"/>
                    </a:cubicBezTo>
                    <a:cubicBezTo>
                      <a:pt x="15693" y="11066"/>
                      <a:pt x="15675" y="11053"/>
                      <a:pt x="15655" y="11053"/>
                    </a:cubicBezTo>
                    <a:cubicBezTo>
                      <a:pt x="15642" y="11053"/>
                      <a:pt x="15629" y="11059"/>
                      <a:pt x="15610" y="11078"/>
                    </a:cubicBezTo>
                    <a:cubicBezTo>
                      <a:pt x="15586" y="11102"/>
                      <a:pt x="15539" y="11149"/>
                      <a:pt x="15586" y="11185"/>
                    </a:cubicBezTo>
                    <a:cubicBezTo>
                      <a:pt x="15622" y="11221"/>
                      <a:pt x="15586" y="11268"/>
                      <a:pt x="15562" y="11304"/>
                    </a:cubicBezTo>
                    <a:cubicBezTo>
                      <a:pt x="15540" y="11349"/>
                      <a:pt x="15623" y="11383"/>
                      <a:pt x="15613" y="11427"/>
                    </a:cubicBezTo>
                    <a:lnTo>
                      <a:pt x="15613" y="11427"/>
                    </a:lnTo>
                    <a:lnTo>
                      <a:pt x="15634" y="11423"/>
                    </a:lnTo>
                    <a:cubicBezTo>
                      <a:pt x="15646" y="11459"/>
                      <a:pt x="15669" y="11483"/>
                      <a:pt x="15634" y="11518"/>
                    </a:cubicBezTo>
                    <a:cubicBezTo>
                      <a:pt x="15598" y="11506"/>
                      <a:pt x="15539" y="11483"/>
                      <a:pt x="15562" y="11435"/>
                    </a:cubicBezTo>
                    <a:lnTo>
                      <a:pt x="15597" y="11429"/>
                    </a:lnTo>
                    <a:lnTo>
                      <a:pt x="15597" y="11429"/>
                    </a:lnTo>
                    <a:lnTo>
                      <a:pt x="15527" y="11399"/>
                    </a:lnTo>
                    <a:cubicBezTo>
                      <a:pt x="15503" y="11423"/>
                      <a:pt x="15479" y="11471"/>
                      <a:pt x="15527" y="11495"/>
                    </a:cubicBezTo>
                    <a:cubicBezTo>
                      <a:pt x="15539" y="11554"/>
                      <a:pt x="15539" y="11554"/>
                      <a:pt x="15479" y="11578"/>
                    </a:cubicBezTo>
                    <a:cubicBezTo>
                      <a:pt x="15467" y="11614"/>
                      <a:pt x="15467" y="11614"/>
                      <a:pt x="15503" y="11637"/>
                    </a:cubicBezTo>
                    <a:cubicBezTo>
                      <a:pt x="15550" y="11649"/>
                      <a:pt x="15527" y="11709"/>
                      <a:pt x="15503" y="11733"/>
                    </a:cubicBezTo>
                    <a:lnTo>
                      <a:pt x="15366" y="11664"/>
                    </a:lnTo>
                    <a:lnTo>
                      <a:pt x="15366" y="11664"/>
                    </a:lnTo>
                    <a:cubicBezTo>
                      <a:pt x="15415" y="11694"/>
                      <a:pt x="15359" y="11817"/>
                      <a:pt x="15348" y="11852"/>
                    </a:cubicBezTo>
                    <a:cubicBezTo>
                      <a:pt x="15324" y="11887"/>
                      <a:pt x="15277" y="11887"/>
                      <a:pt x="15241" y="11911"/>
                    </a:cubicBezTo>
                    <a:cubicBezTo>
                      <a:pt x="15122" y="12066"/>
                      <a:pt x="15003" y="12221"/>
                      <a:pt x="14919" y="12387"/>
                    </a:cubicBezTo>
                    <a:cubicBezTo>
                      <a:pt x="14919" y="12387"/>
                      <a:pt x="14907" y="12384"/>
                      <a:pt x="14893" y="12384"/>
                    </a:cubicBezTo>
                    <a:cubicBezTo>
                      <a:pt x="14878" y="12384"/>
                      <a:pt x="14860" y="12387"/>
                      <a:pt x="14848" y="12399"/>
                    </a:cubicBezTo>
                    <a:cubicBezTo>
                      <a:pt x="14836" y="12423"/>
                      <a:pt x="14824" y="12459"/>
                      <a:pt x="14800" y="12483"/>
                    </a:cubicBezTo>
                    <a:cubicBezTo>
                      <a:pt x="14765" y="12578"/>
                      <a:pt x="14717" y="12661"/>
                      <a:pt x="14669" y="12757"/>
                    </a:cubicBezTo>
                    <a:cubicBezTo>
                      <a:pt x="14586" y="12876"/>
                      <a:pt x="14526" y="12995"/>
                      <a:pt x="14467" y="13114"/>
                    </a:cubicBezTo>
                    <a:cubicBezTo>
                      <a:pt x="14431" y="13161"/>
                      <a:pt x="14419" y="13221"/>
                      <a:pt x="14431" y="13269"/>
                    </a:cubicBezTo>
                    <a:cubicBezTo>
                      <a:pt x="14431" y="13304"/>
                      <a:pt x="14407" y="13340"/>
                      <a:pt x="14384" y="13352"/>
                    </a:cubicBezTo>
                    <a:cubicBezTo>
                      <a:pt x="14393" y="13342"/>
                      <a:pt x="14387" y="13310"/>
                      <a:pt x="14372" y="13310"/>
                    </a:cubicBezTo>
                    <a:cubicBezTo>
                      <a:pt x="14369" y="13310"/>
                      <a:pt x="14364" y="13312"/>
                      <a:pt x="14360" y="13316"/>
                    </a:cubicBezTo>
                    <a:cubicBezTo>
                      <a:pt x="14300" y="13376"/>
                      <a:pt x="14241" y="13435"/>
                      <a:pt x="14193" y="13495"/>
                    </a:cubicBezTo>
                    <a:cubicBezTo>
                      <a:pt x="14169" y="13519"/>
                      <a:pt x="14098" y="13578"/>
                      <a:pt x="14110" y="13626"/>
                    </a:cubicBezTo>
                    <a:cubicBezTo>
                      <a:pt x="14122" y="13673"/>
                      <a:pt x="14205" y="13697"/>
                      <a:pt x="14229" y="13721"/>
                    </a:cubicBezTo>
                    <a:cubicBezTo>
                      <a:pt x="14214" y="13735"/>
                      <a:pt x="14198" y="13741"/>
                      <a:pt x="14181" y="13741"/>
                    </a:cubicBezTo>
                    <a:cubicBezTo>
                      <a:pt x="14140" y="13741"/>
                      <a:pt x="14095" y="13710"/>
                      <a:pt x="14062" y="13685"/>
                    </a:cubicBezTo>
                    <a:cubicBezTo>
                      <a:pt x="14055" y="13678"/>
                      <a:pt x="14046" y="13674"/>
                      <a:pt x="14038" y="13674"/>
                    </a:cubicBezTo>
                    <a:cubicBezTo>
                      <a:pt x="14007" y="13674"/>
                      <a:pt x="13971" y="13719"/>
                      <a:pt x="13943" y="13757"/>
                    </a:cubicBezTo>
                    <a:cubicBezTo>
                      <a:pt x="13884" y="13828"/>
                      <a:pt x="13824" y="13888"/>
                      <a:pt x="13741" y="13923"/>
                    </a:cubicBezTo>
                    <a:lnTo>
                      <a:pt x="13693" y="13923"/>
                    </a:lnTo>
                    <a:cubicBezTo>
                      <a:pt x="13669" y="13959"/>
                      <a:pt x="13669" y="14007"/>
                      <a:pt x="13657" y="14042"/>
                    </a:cubicBezTo>
                    <a:cubicBezTo>
                      <a:pt x="13645" y="14126"/>
                      <a:pt x="13514" y="14126"/>
                      <a:pt x="13443" y="14173"/>
                    </a:cubicBezTo>
                    <a:cubicBezTo>
                      <a:pt x="13383" y="14209"/>
                      <a:pt x="13407" y="14269"/>
                      <a:pt x="13407" y="14340"/>
                    </a:cubicBezTo>
                    <a:cubicBezTo>
                      <a:pt x="13415" y="14385"/>
                      <a:pt x="13411" y="14400"/>
                      <a:pt x="13401" y="14400"/>
                    </a:cubicBezTo>
                    <a:cubicBezTo>
                      <a:pt x="13379" y="14400"/>
                      <a:pt x="13328" y="14324"/>
                      <a:pt x="13312" y="14316"/>
                    </a:cubicBezTo>
                    <a:cubicBezTo>
                      <a:pt x="13305" y="14310"/>
                      <a:pt x="13299" y="14308"/>
                      <a:pt x="13293" y="14308"/>
                    </a:cubicBezTo>
                    <a:cubicBezTo>
                      <a:pt x="13258" y="14308"/>
                      <a:pt x="13275" y="14437"/>
                      <a:pt x="13264" y="14447"/>
                    </a:cubicBezTo>
                    <a:cubicBezTo>
                      <a:pt x="13256" y="14476"/>
                      <a:pt x="13241" y="14485"/>
                      <a:pt x="13223" y="14485"/>
                    </a:cubicBezTo>
                    <a:cubicBezTo>
                      <a:pt x="13191" y="14485"/>
                      <a:pt x="13151" y="14458"/>
                      <a:pt x="13120" y="14458"/>
                    </a:cubicBezTo>
                    <a:cubicBezTo>
                      <a:pt x="13116" y="14458"/>
                      <a:pt x="13113" y="14458"/>
                      <a:pt x="13110" y="14459"/>
                    </a:cubicBezTo>
                    <a:cubicBezTo>
                      <a:pt x="13038" y="14471"/>
                      <a:pt x="12979" y="14519"/>
                      <a:pt x="12943" y="14566"/>
                    </a:cubicBezTo>
                    <a:cubicBezTo>
                      <a:pt x="12923" y="14596"/>
                      <a:pt x="12822" y="14715"/>
                      <a:pt x="12761" y="14715"/>
                    </a:cubicBezTo>
                    <a:cubicBezTo>
                      <a:pt x="12748" y="14715"/>
                      <a:pt x="12737" y="14710"/>
                      <a:pt x="12729" y="14697"/>
                    </a:cubicBezTo>
                    <a:cubicBezTo>
                      <a:pt x="12681" y="14709"/>
                      <a:pt x="12645" y="14769"/>
                      <a:pt x="12621" y="14793"/>
                    </a:cubicBezTo>
                    <a:cubicBezTo>
                      <a:pt x="12491" y="14924"/>
                      <a:pt x="12336" y="15007"/>
                      <a:pt x="12205" y="15138"/>
                    </a:cubicBezTo>
                    <a:cubicBezTo>
                      <a:pt x="12157" y="15174"/>
                      <a:pt x="12110" y="15233"/>
                      <a:pt x="12145" y="15304"/>
                    </a:cubicBezTo>
                    <a:cubicBezTo>
                      <a:pt x="12121" y="15269"/>
                      <a:pt x="12098" y="15209"/>
                      <a:pt x="12050" y="15197"/>
                    </a:cubicBezTo>
                    <a:cubicBezTo>
                      <a:pt x="12002" y="15197"/>
                      <a:pt x="12014" y="15245"/>
                      <a:pt x="11979" y="15245"/>
                    </a:cubicBezTo>
                    <a:lnTo>
                      <a:pt x="11919" y="15257"/>
                    </a:lnTo>
                    <a:cubicBezTo>
                      <a:pt x="11836" y="15269"/>
                      <a:pt x="11752" y="15293"/>
                      <a:pt x="11669" y="15340"/>
                    </a:cubicBezTo>
                    <a:cubicBezTo>
                      <a:pt x="11657" y="15400"/>
                      <a:pt x="11502" y="15459"/>
                      <a:pt x="11502" y="15459"/>
                    </a:cubicBezTo>
                    <a:cubicBezTo>
                      <a:pt x="11502" y="15555"/>
                      <a:pt x="11574" y="15638"/>
                      <a:pt x="11574" y="15745"/>
                    </a:cubicBezTo>
                    <a:cubicBezTo>
                      <a:pt x="11574" y="15749"/>
                      <a:pt x="11569" y="15751"/>
                      <a:pt x="11562" y="15751"/>
                    </a:cubicBezTo>
                    <a:cubicBezTo>
                      <a:pt x="11526" y="15751"/>
                      <a:pt x="11423" y="15705"/>
                      <a:pt x="11443" y="15626"/>
                    </a:cubicBezTo>
                    <a:cubicBezTo>
                      <a:pt x="11460" y="15558"/>
                      <a:pt x="11441" y="15527"/>
                      <a:pt x="11403" y="15527"/>
                    </a:cubicBezTo>
                    <a:cubicBezTo>
                      <a:pt x="11387" y="15527"/>
                      <a:pt x="11368" y="15532"/>
                      <a:pt x="11348" y="15543"/>
                    </a:cubicBezTo>
                    <a:cubicBezTo>
                      <a:pt x="11312" y="15555"/>
                      <a:pt x="11252" y="15578"/>
                      <a:pt x="11240" y="15614"/>
                    </a:cubicBezTo>
                    <a:cubicBezTo>
                      <a:pt x="11228" y="15650"/>
                      <a:pt x="11240" y="15662"/>
                      <a:pt x="11193" y="15662"/>
                    </a:cubicBezTo>
                    <a:cubicBezTo>
                      <a:pt x="11145" y="15662"/>
                      <a:pt x="10978" y="15602"/>
                      <a:pt x="10978" y="15555"/>
                    </a:cubicBezTo>
                    <a:cubicBezTo>
                      <a:pt x="10978" y="15626"/>
                      <a:pt x="10955" y="15638"/>
                      <a:pt x="10883" y="15662"/>
                    </a:cubicBezTo>
                    <a:cubicBezTo>
                      <a:pt x="10824" y="15674"/>
                      <a:pt x="10764" y="15709"/>
                      <a:pt x="10716" y="15757"/>
                    </a:cubicBezTo>
                    <a:cubicBezTo>
                      <a:pt x="10705" y="15768"/>
                      <a:pt x="10674" y="15830"/>
                      <a:pt x="10660" y="15830"/>
                    </a:cubicBezTo>
                    <a:cubicBezTo>
                      <a:pt x="10659" y="15830"/>
                      <a:pt x="10658" y="15829"/>
                      <a:pt x="10657" y="15828"/>
                    </a:cubicBezTo>
                    <a:cubicBezTo>
                      <a:pt x="10645" y="15828"/>
                      <a:pt x="10597" y="15781"/>
                      <a:pt x="10574" y="15781"/>
                    </a:cubicBezTo>
                    <a:cubicBezTo>
                      <a:pt x="10538" y="15781"/>
                      <a:pt x="10514" y="15828"/>
                      <a:pt x="10466" y="15840"/>
                    </a:cubicBezTo>
                    <a:lnTo>
                      <a:pt x="10312" y="15876"/>
                    </a:lnTo>
                    <a:cubicBezTo>
                      <a:pt x="10298" y="15865"/>
                      <a:pt x="10287" y="15860"/>
                      <a:pt x="10279" y="15860"/>
                    </a:cubicBezTo>
                    <a:cubicBezTo>
                      <a:pt x="10244" y="15860"/>
                      <a:pt x="10252" y="15945"/>
                      <a:pt x="10252" y="15983"/>
                    </a:cubicBezTo>
                    <a:cubicBezTo>
                      <a:pt x="10252" y="16019"/>
                      <a:pt x="10216" y="16043"/>
                      <a:pt x="10181" y="16055"/>
                    </a:cubicBezTo>
                    <a:cubicBezTo>
                      <a:pt x="10160" y="15971"/>
                      <a:pt x="10166" y="15933"/>
                      <a:pt x="10104" y="15933"/>
                    </a:cubicBezTo>
                    <a:cubicBezTo>
                      <a:pt x="10095" y="15933"/>
                      <a:pt x="10085" y="15934"/>
                      <a:pt x="10074" y="15936"/>
                    </a:cubicBezTo>
                    <a:cubicBezTo>
                      <a:pt x="9907" y="15971"/>
                      <a:pt x="9752" y="16007"/>
                      <a:pt x="9585" y="16019"/>
                    </a:cubicBezTo>
                    <a:cubicBezTo>
                      <a:pt x="9573" y="16019"/>
                      <a:pt x="9395" y="16043"/>
                      <a:pt x="9443" y="16078"/>
                    </a:cubicBezTo>
                    <a:cubicBezTo>
                      <a:pt x="9490" y="16138"/>
                      <a:pt x="9383" y="16150"/>
                      <a:pt x="9347" y="16150"/>
                    </a:cubicBezTo>
                    <a:cubicBezTo>
                      <a:pt x="9312" y="16138"/>
                      <a:pt x="9335" y="16090"/>
                      <a:pt x="9300" y="16078"/>
                    </a:cubicBezTo>
                    <a:cubicBezTo>
                      <a:pt x="9288" y="16072"/>
                      <a:pt x="9276" y="16069"/>
                      <a:pt x="9264" y="16069"/>
                    </a:cubicBezTo>
                    <a:cubicBezTo>
                      <a:pt x="9252" y="16069"/>
                      <a:pt x="9240" y="16072"/>
                      <a:pt x="9228" y="16078"/>
                    </a:cubicBezTo>
                    <a:cubicBezTo>
                      <a:pt x="9181" y="16078"/>
                      <a:pt x="9050" y="16078"/>
                      <a:pt x="9026" y="16126"/>
                    </a:cubicBezTo>
                    <a:cubicBezTo>
                      <a:pt x="8990" y="16162"/>
                      <a:pt x="8954" y="16138"/>
                      <a:pt x="8907" y="16162"/>
                    </a:cubicBezTo>
                    <a:cubicBezTo>
                      <a:pt x="8859" y="16174"/>
                      <a:pt x="8847" y="16233"/>
                      <a:pt x="8835" y="16233"/>
                    </a:cubicBezTo>
                    <a:cubicBezTo>
                      <a:pt x="8833" y="16234"/>
                      <a:pt x="8830" y="16235"/>
                      <a:pt x="8828" y="16235"/>
                    </a:cubicBezTo>
                    <a:cubicBezTo>
                      <a:pt x="8809" y="16235"/>
                      <a:pt x="8797" y="16196"/>
                      <a:pt x="8776" y="16186"/>
                    </a:cubicBezTo>
                    <a:cubicBezTo>
                      <a:pt x="8740" y="16159"/>
                      <a:pt x="8698" y="16145"/>
                      <a:pt x="8659" y="16145"/>
                    </a:cubicBezTo>
                    <a:cubicBezTo>
                      <a:pt x="8646" y="16145"/>
                      <a:pt x="8633" y="16147"/>
                      <a:pt x="8621" y="16150"/>
                    </a:cubicBezTo>
                    <a:cubicBezTo>
                      <a:pt x="8526" y="16150"/>
                      <a:pt x="8442" y="16162"/>
                      <a:pt x="8347" y="16186"/>
                    </a:cubicBezTo>
                    <a:cubicBezTo>
                      <a:pt x="8311" y="16186"/>
                      <a:pt x="8288" y="16221"/>
                      <a:pt x="8288" y="16269"/>
                    </a:cubicBezTo>
                    <a:cubicBezTo>
                      <a:pt x="8227" y="16337"/>
                      <a:pt x="8335" y="16434"/>
                      <a:pt x="8410" y="16434"/>
                    </a:cubicBezTo>
                    <a:cubicBezTo>
                      <a:pt x="8451" y="16434"/>
                      <a:pt x="8481" y="16405"/>
                      <a:pt x="8468" y="16325"/>
                    </a:cubicBezTo>
                    <a:lnTo>
                      <a:pt x="8468" y="16325"/>
                    </a:lnTo>
                    <a:cubicBezTo>
                      <a:pt x="8487" y="16374"/>
                      <a:pt x="8682" y="16356"/>
                      <a:pt x="8716" y="16424"/>
                    </a:cubicBezTo>
                    <a:cubicBezTo>
                      <a:pt x="8732" y="16447"/>
                      <a:pt x="8742" y="16455"/>
                      <a:pt x="8750" y="16455"/>
                    </a:cubicBezTo>
                    <a:cubicBezTo>
                      <a:pt x="8768" y="16455"/>
                      <a:pt x="8775" y="16420"/>
                      <a:pt x="8800" y="16412"/>
                    </a:cubicBezTo>
                    <a:cubicBezTo>
                      <a:pt x="8835" y="16400"/>
                      <a:pt x="8883" y="16388"/>
                      <a:pt x="8919" y="16388"/>
                    </a:cubicBezTo>
                    <a:cubicBezTo>
                      <a:pt x="9133" y="16340"/>
                      <a:pt x="9335" y="16305"/>
                      <a:pt x="9550" y="16293"/>
                    </a:cubicBezTo>
                    <a:cubicBezTo>
                      <a:pt x="9594" y="16293"/>
                      <a:pt x="9664" y="16301"/>
                      <a:pt x="9733" y="16301"/>
                    </a:cubicBezTo>
                    <a:cubicBezTo>
                      <a:pt x="9851" y="16301"/>
                      <a:pt x="9965" y="16277"/>
                      <a:pt x="9943" y="16150"/>
                    </a:cubicBezTo>
                    <a:cubicBezTo>
                      <a:pt x="9943" y="16139"/>
                      <a:pt x="9943" y="16025"/>
                      <a:pt x="9959" y="16025"/>
                    </a:cubicBezTo>
                    <a:cubicBezTo>
                      <a:pt x="9961" y="16025"/>
                      <a:pt x="9964" y="16027"/>
                      <a:pt x="9966" y="16031"/>
                    </a:cubicBezTo>
                    <a:cubicBezTo>
                      <a:pt x="9990" y="16066"/>
                      <a:pt x="10014" y="16114"/>
                      <a:pt x="10026" y="16150"/>
                    </a:cubicBezTo>
                    <a:cubicBezTo>
                      <a:pt x="10062" y="16233"/>
                      <a:pt x="10085" y="16317"/>
                      <a:pt x="10121" y="16400"/>
                    </a:cubicBezTo>
                    <a:cubicBezTo>
                      <a:pt x="10133" y="16388"/>
                      <a:pt x="10121" y="16364"/>
                      <a:pt x="10145" y="16352"/>
                    </a:cubicBezTo>
                    <a:cubicBezTo>
                      <a:pt x="10181" y="16328"/>
                      <a:pt x="10216" y="16317"/>
                      <a:pt x="10252" y="16305"/>
                    </a:cubicBezTo>
                    <a:cubicBezTo>
                      <a:pt x="10272" y="16300"/>
                      <a:pt x="10297" y="16295"/>
                      <a:pt x="10321" y="16295"/>
                    </a:cubicBezTo>
                    <a:cubicBezTo>
                      <a:pt x="10353" y="16295"/>
                      <a:pt x="10382" y="16303"/>
                      <a:pt x="10393" y="16332"/>
                    </a:cubicBezTo>
                    <a:lnTo>
                      <a:pt x="10393" y="16332"/>
                    </a:lnTo>
                    <a:cubicBezTo>
                      <a:pt x="10366" y="16224"/>
                      <a:pt x="10490" y="16278"/>
                      <a:pt x="10490" y="16186"/>
                    </a:cubicBezTo>
                    <a:cubicBezTo>
                      <a:pt x="10490" y="16139"/>
                      <a:pt x="10490" y="16056"/>
                      <a:pt x="10536" y="16056"/>
                    </a:cubicBezTo>
                    <a:cubicBezTo>
                      <a:pt x="10548" y="16056"/>
                      <a:pt x="10565" y="16063"/>
                      <a:pt x="10586" y="16078"/>
                    </a:cubicBezTo>
                    <a:cubicBezTo>
                      <a:pt x="10621" y="16114"/>
                      <a:pt x="10621" y="16174"/>
                      <a:pt x="10681" y="16197"/>
                    </a:cubicBezTo>
                    <a:cubicBezTo>
                      <a:pt x="10697" y="16204"/>
                      <a:pt x="10710" y="16207"/>
                      <a:pt x="10721" y="16207"/>
                    </a:cubicBezTo>
                    <a:cubicBezTo>
                      <a:pt x="10751" y="16207"/>
                      <a:pt x="10764" y="16185"/>
                      <a:pt x="10764" y="16150"/>
                    </a:cubicBezTo>
                    <a:cubicBezTo>
                      <a:pt x="10764" y="16102"/>
                      <a:pt x="10776" y="16114"/>
                      <a:pt x="10824" y="16090"/>
                    </a:cubicBezTo>
                    <a:cubicBezTo>
                      <a:pt x="10829" y="16089"/>
                      <a:pt x="10833" y="16088"/>
                      <a:pt x="10836" y="16088"/>
                    </a:cubicBezTo>
                    <a:cubicBezTo>
                      <a:pt x="10857" y="16088"/>
                      <a:pt x="10849" y="16117"/>
                      <a:pt x="10859" y="16138"/>
                    </a:cubicBezTo>
                    <a:cubicBezTo>
                      <a:pt x="10869" y="16148"/>
                      <a:pt x="10879" y="16152"/>
                      <a:pt x="10890" y="16152"/>
                    </a:cubicBezTo>
                    <a:cubicBezTo>
                      <a:pt x="10945" y="16152"/>
                      <a:pt x="11007" y="16033"/>
                      <a:pt x="11076" y="16033"/>
                    </a:cubicBezTo>
                    <a:cubicBezTo>
                      <a:pt x="11087" y="16033"/>
                      <a:pt x="11098" y="16036"/>
                      <a:pt x="11109" y="16043"/>
                    </a:cubicBezTo>
                    <a:cubicBezTo>
                      <a:pt x="11165" y="16032"/>
                      <a:pt x="11189" y="15897"/>
                      <a:pt x="11211" y="15897"/>
                    </a:cubicBezTo>
                    <a:cubicBezTo>
                      <a:pt x="11213" y="15897"/>
                      <a:pt x="11215" y="15898"/>
                      <a:pt x="11217" y="15900"/>
                    </a:cubicBezTo>
                    <a:cubicBezTo>
                      <a:pt x="11238" y="15911"/>
                      <a:pt x="11270" y="15961"/>
                      <a:pt x="11293" y="15961"/>
                    </a:cubicBezTo>
                    <a:cubicBezTo>
                      <a:pt x="11295" y="15961"/>
                      <a:pt x="11298" y="15960"/>
                      <a:pt x="11300" y="15959"/>
                    </a:cubicBezTo>
                    <a:cubicBezTo>
                      <a:pt x="11312" y="15947"/>
                      <a:pt x="11276" y="15888"/>
                      <a:pt x="11312" y="15852"/>
                    </a:cubicBezTo>
                    <a:lnTo>
                      <a:pt x="11419" y="15971"/>
                    </a:lnTo>
                    <a:cubicBezTo>
                      <a:pt x="11419" y="15894"/>
                      <a:pt x="11450" y="15827"/>
                      <a:pt x="11539" y="15827"/>
                    </a:cubicBezTo>
                    <a:cubicBezTo>
                      <a:pt x="11546" y="15827"/>
                      <a:pt x="11554" y="15827"/>
                      <a:pt x="11562" y="15828"/>
                    </a:cubicBezTo>
                    <a:cubicBezTo>
                      <a:pt x="11575" y="15832"/>
                      <a:pt x="11587" y="15833"/>
                      <a:pt x="11600" y="15833"/>
                    </a:cubicBezTo>
                    <a:cubicBezTo>
                      <a:pt x="11634" y="15833"/>
                      <a:pt x="11667" y="15822"/>
                      <a:pt x="11693" y="15805"/>
                    </a:cubicBezTo>
                    <a:cubicBezTo>
                      <a:pt x="11703" y="15794"/>
                      <a:pt x="11733" y="15755"/>
                      <a:pt x="11714" y="15755"/>
                    </a:cubicBezTo>
                    <a:cubicBezTo>
                      <a:pt x="11712" y="15755"/>
                      <a:pt x="11709" y="15756"/>
                      <a:pt x="11705" y="15757"/>
                    </a:cubicBezTo>
                    <a:lnTo>
                      <a:pt x="11800" y="15721"/>
                    </a:lnTo>
                    <a:cubicBezTo>
                      <a:pt x="11871" y="15685"/>
                      <a:pt x="11812" y="15709"/>
                      <a:pt x="11824" y="15662"/>
                    </a:cubicBezTo>
                    <a:cubicBezTo>
                      <a:pt x="11848" y="15614"/>
                      <a:pt x="11979" y="15626"/>
                      <a:pt x="12002" y="15614"/>
                    </a:cubicBezTo>
                    <a:cubicBezTo>
                      <a:pt x="12038" y="15602"/>
                      <a:pt x="12145" y="15590"/>
                      <a:pt x="12157" y="15543"/>
                    </a:cubicBezTo>
                    <a:cubicBezTo>
                      <a:pt x="12167" y="15504"/>
                      <a:pt x="12129" y="15450"/>
                      <a:pt x="12172" y="15450"/>
                    </a:cubicBezTo>
                    <a:cubicBezTo>
                      <a:pt x="12182" y="15450"/>
                      <a:pt x="12196" y="15453"/>
                      <a:pt x="12217" y="15459"/>
                    </a:cubicBezTo>
                    <a:cubicBezTo>
                      <a:pt x="12238" y="15476"/>
                      <a:pt x="12266" y="15484"/>
                      <a:pt x="12290" y="15484"/>
                    </a:cubicBezTo>
                    <a:cubicBezTo>
                      <a:pt x="12334" y="15484"/>
                      <a:pt x="12362" y="15458"/>
                      <a:pt x="12300" y="15412"/>
                    </a:cubicBezTo>
                    <a:cubicBezTo>
                      <a:pt x="12257" y="15348"/>
                      <a:pt x="12291" y="15303"/>
                      <a:pt x="12359" y="15303"/>
                    </a:cubicBezTo>
                    <a:cubicBezTo>
                      <a:pt x="12367" y="15303"/>
                      <a:pt x="12375" y="15303"/>
                      <a:pt x="12383" y="15304"/>
                    </a:cubicBezTo>
                    <a:cubicBezTo>
                      <a:pt x="12414" y="15312"/>
                      <a:pt x="12439" y="15339"/>
                      <a:pt x="12469" y="15339"/>
                    </a:cubicBezTo>
                    <a:cubicBezTo>
                      <a:pt x="12486" y="15339"/>
                      <a:pt x="12505" y="15330"/>
                      <a:pt x="12526" y="15304"/>
                    </a:cubicBezTo>
                    <a:cubicBezTo>
                      <a:pt x="12526" y="15293"/>
                      <a:pt x="12567" y="15159"/>
                      <a:pt x="12592" y="15159"/>
                    </a:cubicBezTo>
                    <a:cubicBezTo>
                      <a:pt x="12594" y="15159"/>
                      <a:pt x="12596" y="15160"/>
                      <a:pt x="12598" y="15162"/>
                    </a:cubicBezTo>
                    <a:cubicBezTo>
                      <a:pt x="12610" y="15174"/>
                      <a:pt x="12562" y="15257"/>
                      <a:pt x="12610" y="15269"/>
                    </a:cubicBezTo>
                    <a:cubicBezTo>
                      <a:pt x="12657" y="15269"/>
                      <a:pt x="12693" y="15162"/>
                      <a:pt x="12705" y="15138"/>
                    </a:cubicBezTo>
                    <a:cubicBezTo>
                      <a:pt x="12741" y="15102"/>
                      <a:pt x="12800" y="15078"/>
                      <a:pt x="12848" y="15078"/>
                    </a:cubicBezTo>
                    <a:cubicBezTo>
                      <a:pt x="12895" y="15078"/>
                      <a:pt x="12943" y="15066"/>
                      <a:pt x="12979" y="15043"/>
                    </a:cubicBezTo>
                    <a:cubicBezTo>
                      <a:pt x="13038" y="15019"/>
                      <a:pt x="13086" y="14971"/>
                      <a:pt x="13122" y="14924"/>
                    </a:cubicBezTo>
                    <a:cubicBezTo>
                      <a:pt x="13142" y="14873"/>
                      <a:pt x="13136" y="14823"/>
                      <a:pt x="13170" y="14823"/>
                    </a:cubicBezTo>
                    <a:cubicBezTo>
                      <a:pt x="13176" y="14823"/>
                      <a:pt x="13184" y="14825"/>
                      <a:pt x="13193" y="14828"/>
                    </a:cubicBezTo>
                    <a:cubicBezTo>
                      <a:pt x="13211" y="14834"/>
                      <a:pt x="13230" y="14837"/>
                      <a:pt x="13248" y="14837"/>
                    </a:cubicBezTo>
                    <a:cubicBezTo>
                      <a:pt x="13300" y="14837"/>
                      <a:pt x="13348" y="14813"/>
                      <a:pt x="13383" y="14769"/>
                    </a:cubicBezTo>
                    <a:cubicBezTo>
                      <a:pt x="13403" y="14739"/>
                      <a:pt x="13382" y="14702"/>
                      <a:pt x="13361" y="14676"/>
                    </a:cubicBezTo>
                    <a:lnTo>
                      <a:pt x="13361" y="14676"/>
                    </a:lnTo>
                    <a:cubicBezTo>
                      <a:pt x="13379" y="14693"/>
                      <a:pt x="13398" y="14700"/>
                      <a:pt x="13417" y="14700"/>
                    </a:cubicBezTo>
                    <a:cubicBezTo>
                      <a:pt x="13488" y="14700"/>
                      <a:pt x="13559" y="14605"/>
                      <a:pt x="13550" y="14543"/>
                    </a:cubicBezTo>
                    <a:cubicBezTo>
                      <a:pt x="13550" y="14501"/>
                      <a:pt x="13586" y="14469"/>
                      <a:pt x="13627" y="14469"/>
                    </a:cubicBezTo>
                    <a:cubicBezTo>
                      <a:pt x="13633" y="14469"/>
                      <a:pt x="13639" y="14469"/>
                      <a:pt x="13645" y="14471"/>
                    </a:cubicBezTo>
                    <a:cubicBezTo>
                      <a:pt x="13669" y="14495"/>
                      <a:pt x="13645" y="14531"/>
                      <a:pt x="13693" y="14543"/>
                    </a:cubicBezTo>
                    <a:cubicBezTo>
                      <a:pt x="13729" y="14543"/>
                      <a:pt x="13717" y="14483"/>
                      <a:pt x="13729" y="14459"/>
                    </a:cubicBezTo>
                    <a:cubicBezTo>
                      <a:pt x="13753" y="14412"/>
                      <a:pt x="13800" y="14376"/>
                      <a:pt x="13860" y="14376"/>
                    </a:cubicBezTo>
                    <a:cubicBezTo>
                      <a:pt x="13870" y="14386"/>
                      <a:pt x="13878" y="14390"/>
                      <a:pt x="13884" y="14390"/>
                    </a:cubicBezTo>
                    <a:cubicBezTo>
                      <a:pt x="13913" y="14390"/>
                      <a:pt x="13899" y="14288"/>
                      <a:pt x="13919" y="14269"/>
                    </a:cubicBezTo>
                    <a:cubicBezTo>
                      <a:pt x="13955" y="14209"/>
                      <a:pt x="14050" y="14173"/>
                      <a:pt x="14062" y="14102"/>
                    </a:cubicBezTo>
                    <a:cubicBezTo>
                      <a:pt x="14086" y="14031"/>
                      <a:pt x="14134" y="13971"/>
                      <a:pt x="14193" y="13935"/>
                    </a:cubicBezTo>
                    <a:cubicBezTo>
                      <a:pt x="14253" y="13900"/>
                      <a:pt x="14360" y="13840"/>
                      <a:pt x="14360" y="13757"/>
                    </a:cubicBezTo>
                    <a:cubicBezTo>
                      <a:pt x="14360" y="13739"/>
                      <a:pt x="14381" y="13736"/>
                      <a:pt x="14404" y="13736"/>
                    </a:cubicBezTo>
                    <a:cubicBezTo>
                      <a:pt x="14416" y="13736"/>
                      <a:pt x="14429" y="13737"/>
                      <a:pt x="14440" y="13737"/>
                    </a:cubicBezTo>
                    <a:cubicBezTo>
                      <a:pt x="14451" y="13737"/>
                      <a:pt x="14461" y="13736"/>
                      <a:pt x="14467" y="13733"/>
                    </a:cubicBezTo>
                    <a:cubicBezTo>
                      <a:pt x="14503" y="13721"/>
                      <a:pt x="14491" y="13673"/>
                      <a:pt x="14526" y="13638"/>
                    </a:cubicBezTo>
                    <a:cubicBezTo>
                      <a:pt x="14574" y="13602"/>
                      <a:pt x="14610" y="13554"/>
                      <a:pt x="14634" y="13507"/>
                    </a:cubicBezTo>
                    <a:cubicBezTo>
                      <a:pt x="14657" y="13447"/>
                      <a:pt x="14610" y="13435"/>
                      <a:pt x="14681" y="13411"/>
                    </a:cubicBezTo>
                    <a:cubicBezTo>
                      <a:pt x="14751" y="13388"/>
                      <a:pt x="14890" y="13307"/>
                      <a:pt x="14783" y="13226"/>
                    </a:cubicBezTo>
                    <a:lnTo>
                      <a:pt x="14783" y="13226"/>
                    </a:lnTo>
                    <a:cubicBezTo>
                      <a:pt x="14796" y="13234"/>
                      <a:pt x="14810" y="13238"/>
                      <a:pt x="14824" y="13238"/>
                    </a:cubicBezTo>
                    <a:cubicBezTo>
                      <a:pt x="14938" y="13238"/>
                      <a:pt x="15074" y="12983"/>
                      <a:pt x="15074" y="12899"/>
                    </a:cubicBezTo>
                    <a:cubicBezTo>
                      <a:pt x="15074" y="12804"/>
                      <a:pt x="15312" y="12888"/>
                      <a:pt x="15229" y="12757"/>
                    </a:cubicBezTo>
                    <a:cubicBezTo>
                      <a:pt x="15193" y="12685"/>
                      <a:pt x="15134" y="12638"/>
                      <a:pt x="15229" y="12614"/>
                    </a:cubicBezTo>
                    <a:cubicBezTo>
                      <a:pt x="15238" y="12604"/>
                      <a:pt x="15276" y="12524"/>
                      <a:pt x="15287" y="12493"/>
                    </a:cubicBezTo>
                    <a:lnTo>
                      <a:pt x="15287" y="12493"/>
                    </a:lnTo>
                    <a:cubicBezTo>
                      <a:pt x="15292" y="12504"/>
                      <a:pt x="15306" y="12520"/>
                      <a:pt x="15325" y="12520"/>
                    </a:cubicBezTo>
                    <a:cubicBezTo>
                      <a:pt x="15328" y="12520"/>
                      <a:pt x="15332" y="12520"/>
                      <a:pt x="15336" y="12518"/>
                    </a:cubicBezTo>
                    <a:cubicBezTo>
                      <a:pt x="15372" y="12495"/>
                      <a:pt x="15384" y="12459"/>
                      <a:pt x="15396" y="12435"/>
                    </a:cubicBezTo>
                    <a:cubicBezTo>
                      <a:pt x="15443" y="12364"/>
                      <a:pt x="15550" y="12316"/>
                      <a:pt x="15574" y="12245"/>
                    </a:cubicBezTo>
                    <a:lnTo>
                      <a:pt x="15574" y="12245"/>
                    </a:lnTo>
                    <a:cubicBezTo>
                      <a:pt x="15550" y="12255"/>
                      <a:pt x="15524" y="12260"/>
                      <a:pt x="15497" y="12260"/>
                    </a:cubicBezTo>
                    <a:cubicBezTo>
                      <a:pt x="15433" y="12260"/>
                      <a:pt x="15370" y="12229"/>
                      <a:pt x="15336" y="12161"/>
                    </a:cubicBezTo>
                    <a:cubicBezTo>
                      <a:pt x="15345" y="12146"/>
                      <a:pt x="15357" y="12140"/>
                      <a:pt x="15369" y="12140"/>
                    </a:cubicBezTo>
                    <a:cubicBezTo>
                      <a:pt x="15405" y="12140"/>
                      <a:pt x="15449" y="12191"/>
                      <a:pt x="15467" y="12209"/>
                    </a:cubicBezTo>
                    <a:cubicBezTo>
                      <a:pt x="15468" y="12210"/>
                      <a:pt x="15470" y="12210"/>
                      <a:pt x="15471" y="12210"/>
                    </a:cubicBezTo>
                    <a:cubicBezTo>
                      <a:pt x="15494" y="12210"/>
                      <a:pt x="15516" y="12124"/>
                      <a:pt x="15539" y="12102"/>
                    </a:cubicBezTo>
                    <a:cubicBezTo>
                      <a:pt x="15562" y="12078"/>
                      <a:pt x="15658" y="12066"/>
                      <a:pt x="15646" y="12030"/>
                    </a:cubicBezTo>
                    <a:cubicBezTo>
                      <a:pt x="15634" y="12006"/>
                      <a:pt x="15598" y="11971"/>
                      <a:pt x="15634" y="11935"/>
                    </a:cubicBezTo>
                    <a:cubicBezTo>
                      <a:pt x="15669" y="11911"/>
                      <a:pt x="15753" y="11864"/>
                      <a:pt x="15789" y="11792"/>
                    </a:cubicBezTo>
                    <a:lnTo>
                      <a:pt x="15789" y="11792"/>
                    </a:lnTo>
                    <a:cubicBezTo>
                      <a:pt x="15786" y="11793"/>
                      <a:pt x="15783" y="11794"/>
                      <a:pt x="15781" y="11794"/>
                    </a:cubicBezTo>
                    <a:cubicBezTo>
                      <a:pt x="15730" y="11794"/>
                      <a:pt x="15884" y="11517"/>
                      <a:pt x="15884" y="11483"/>
                    </a:cubicBezTo>
                    <a:cubicBezTo>
                      <a:pt x="15872" y="11435"/>
                      <a:pt x="15789" y="11471"/>
                      <a:pt x="15765" y="11411"/>
                    </a:cubicBezTo>
                    <a:cubicBezTo>
                      <a:pt x="15759" y="11390"/>
                      <a:pt x="15783" y="11383"/>
                      <a:pt x="15813" y="11383"/>
                    </a:cubicBezTo>
                    <a:cubicBezTo>
                      <a:pt x="15844" y="11383"/>
                      <a:pt x="15882" y="11390"/>
                      <a:pt x="15900" y="11396"/>
                    </a:cubicBezTo>
                    <a:lnTo>
                      <a:pt x="15900" y="11396"/>
                    </a:lnTo>
                    <a:cubicBezTo>
                      <a:pt x="15867" y="11381"/>
                      <a:pt x="15839" y="11338"/>
                      <a:pt x="15872" y="11316"/>
                    </a:cubicBezTo>
                    <a:cubicBezTo>
                      <a:pt x="15884" y="11310"/>
                      <a:pt x="15896" y="11308"/>
                      <a:pt x="15907" y="11308"/>
                    </a:cubicBezTo>
                    <a:cubicBezTo>
                      <a:pt x="15932" y="11308"/>
                      <a:pt x="15954" y="11318"/>
                      <a:pt x="15975" y="11318"/>
                    </a:cubicBezTo>
                    <a:cubicBezTo>
                      <a:pt x="15980" y="11318"/>
                      <a:pt x="15986" y="11318"/>
                      <a:pt x="15991" y="11316"/>
                    </a:cubicBezTo>
                    <a:cubicBezTo>
                      <a:pt x="16015" y="11292"/>
                      <a:pt x="15896" y="11221"/>
                      <a:pt x="15931" y="11161"/>
                    </a:cubicBezTo>
                    <a:cubicBezTo>
                      <a:pt x="15931" y="11149"/>
                      <a:pt x="16074" y="11102"/>
                      <a:pt x="16027" y="11090"/>
                    </a:cubicBezTo>
                    <a:cubicBezTo>
                      <a:pt x="15979" y="11078"/>
                      <a:pt x="15955" y="11102"/>
                      <a:pt x="15955" y="11054"/>
                    </a:cubicBezTo>
                    <a:cubicBezTo>
                      <a:pt x="15955" y="11042"/>
                      <a:pt x="15955" y="11018"/>
                      <a:pt x="15979" y="11018"/>
                    </a:cubicBezTo>
                    <a:cubicBezTo>
                      <a:pt x="15986" y="11012"/>
                      <a:pt x="15994" y="11009"/>
                      <a:pt x="16002" y="11009"/>
                    </a:cubicBezTo>
                    <a:cubicBezTo>
                      <a:pt x="16029" y="11009"/>
                      <a:pt x="16062" y="11033"/>
                      <a:pt x="16087" y="11033"/>
                    </a:cubicBezTo>
                    <a:cubicBezTo>
                      <a:pt x="16096" y="11033"/>
                      <a:pt x="16104" y="11029"/>
                      <a:pt x="16110" y="11018"/>
                    </a:cubicBezTo>
                    <a:cubicBezTo>
                      <a:pt x="16134" y="10983"/>
                      <a:pt x="16158" y="10935"/>
                      <a:pt x="16158" y="10899"/>
                    </a:cubicBezTo>
                    <a:cubicBezTo>
                      <a:pt x="16158" y="10875"/>
                      <a:pt x="16134" y="10852"/>
                      <a:pt x="16134" y="10852"/>
                    </a:cubicBezTo>
                    <a:cubicBezTo>
                      <a:pt x="16158" y="10792"/>
                      <a:pt x="16181" y="10721"/>
                      <a:pt x="16181" y="10649"/>
                    </a:cubicBezTo>
                    <a:cubicBezTo>
                      <a:pt x="16189" y="10600"/>
                      <a:pt x="16179" y="10571"/>
                      <a:pt x="16160" y="10571"/>
                    </a:cubicBezTo>
                    <a:cubicBezTo>
                      <a:pt x="16147" y="10571"/>
                      <a:pt x="16129" y="10584"/>
                      <a:pt x="16110" y="10613"/>
                    </a:cubicBezTo>
                    <a:cubicBezTo>
                      <a:pt x="16122" y="10554"/>
                      <a:pt x="16134" y="10482"/>
                      <a:pt x="16193" y="10447"/>
                    </a:cubicBezTo>
                    <a:cubicBezTo>
                      <a:pt x="16265" y="10423"/>
                      <a:pt x="16324" y="10375"/>
                      <a:pt x="16301" y="10316"/>
                    </a:cubicBezTo>
                    <a:cubicBezTo>
                      <a:pt x="16277" y="10244"/>
                      <a:pt x="16265" y="10256"/>
                      <a:pt x="16265" y="10197"/>
                    </a:cubicBezTo>
                    <a:cubicBezTo>
                      <a:pt x="16277" y="10161"/>
                      <a:pt x="16289" y="10137"/>
                      <a:pt x="16289" y="10101"/>
                    </a:cubicBezTo>
                    <a:cubicBezTo>
                      <a:pt x="16277" y="10101"/>
                      <a:pt x="16253" y="10101"/>
                      <a:pt x="16253" y="10090"/>
                    </a:cubicBezTo>
                    <a:cubicBezTo>
                      <a:pt x="16241" y="10030"/>
                      <a:pt x="16289" y="9947"/>
                      <a:pt x="16277" y="9887"/>
                    </a:cubicBezTo>
                    <a:cubicBezTo>
                      <a:pt x="16265" y="9816"/>
                      <a:pt x="16241" y="9768"/>
                      <a:pt x="16301" y="9732"/>
                    </a:cubicBezTo>
                    <a:cubicBezTo>
                      <a:pt x="16348" y="9685"/>
                      <a:pt x="16360" y="9613"/>
                      <a:pt x="16324" y="9554"/>
                    </a:cubicBezTo>
                    <a:cubicBezTo>
                      <a:pt x="16319" y="9548"/>
                      <a:pt x="16313" y="9546"/>
                      <a:pt x="16307" y="9546"/>
                    </a:cubicBezTo>
                    <a:cubicBezTo>
                      <a:pt x="16275" y="9546"/>
                      <a:pt x="16241" y="9615"/>
                      <a:pt x="16241" y="9625"/>
                    </a:cubicBezTo>
                    <a:cubicBezTo>
                      <a:pt x="16241" y="9590"/>
                      <a:pt x="16265" y="9542"/>
                      <a:pt x="16289" y="9506"/>
                    </a:cubicBezTo>
                    <a:cubicBezTo>
                      <a:pt x="16312" y="9470"/>
                      <a:pt x="16348" y="9459"/>
                      <a:pt x="16372" y="9411"/>
                    </a:cubicBezTo>
                    <a:cubicBezTo>
                      <a:pt x="16396" y="9351"/>
                      <a:pt x="16336" y="9316"/>
                      <a:pt x="16384" y="9256"/>
                    </a:cubicBezTo>
                    <a:cubicBezTo>
                      <a:pt x="16396" y="9232"/>
                      <a:pt x="16551" y="9161"/>
                      <a:pt x="16455" y="9137"/>
                    </a:cubicBezTo>
                    <a:cubicBezTo>
                      <a:pt x="16408" y="9125"/>
                      <a:pt x="16312" y="9101"/>
                      <a:pt x="16372" y="9030"/>
                    </a:cubicBezTo>
                    <a:cubicBezTo>
                      <a:pt x="16420" y="8994"/>
                      <a:pt x="16455" y="8994"/>
                      <a:pt x="16467" y="8935"/>
                    </a:cubicBezTo>
                    <a:cubicBezTo>
                      <a:pt x="16467" y="8911"/>
                      <a:pt x="16515" y="8768"/>
                      <a:pt x="16467" y="8756"/>
                    </a:cubicBezTo>
                    <a:cubicBezTo>
                      <a:pt x="16463" y="8755"/>
                      <a:pt x="16457" y="8754"/>
                      <a:pt x="16451" y="8754"/>
                    </a:cubicBezTo>
                    <a:cubicBezTo>
                      <a:pt x="16430" y="8754"/>
                      <a:pt x="16401" y="8761"/>
                      <a:pt x="16378" y="8761"/>
                    </a:cubicBezTo>
                    <a:cubicBezTo>
                      <a:pt x="16354" y="8761"/>
                      <a:pt x="16337" y="8753"/>
                      <a:pt x="16348" y="8720"/>
                    </a:cubicBezTo>
                    <a:cubicBezTo>
                      <a:pt x="16358" y="8684"/>
                      <a:pt x="16375" y="8675"/>
                      <a:pt x="16394" y="8675"/>
                    </a:cubicBezTo>
                    <a:cubicBezTo>
                      <a:pt x="16415" y="8675"/>
                      <a:pt x="16437" y="8686"/>
                      <a:pt x="16456" y="8686"/>
                    </a:cubicBezTo>
                    <a:cubicBezTo>
                      <a:pt x="16460" y="8686"/>
                      <a:pt x="16464" y="8686"/>
                      <a:pt x="16467" y="8685"/>
                    </a:cubicBezTo>
                    <a:cubicBezTo>
                      <a:pt x="16443" y="8661"/>
                      <a:pt x="16408" y="8637"/>
                      <a:pt x="16372" y="8613"/>
                    </a:cubicBezTo>
                    <a:cubicBezTo>
                      <a:pt x="16336" y="8566"/>
                      <a:pt x="16360" y="8554"/>
                      <a:pt x="16396" y="8530"/>
                    </a:cubicBezTo>
                    <a:cubicBezTo>
                      <a:pt x="16467" y="8482"/>
                      <a:pt x="16503" y="8399"/>
                      <a:pt x="16491" y="8304"/>
                    </a:cubicBezTo>
                    <a:cubicBezTo>
                      <a:pt x="16478" y="8282"/>
                      <a:pt x="16450" y="8276"/>
                      <a:pt x="16419" y="8276"/>
                    </a:cubicBezTo>
                    <a:cubicBezTo>
                      <a:pt x="16380" y="8276"/>
                      <a:pt x="16336" y="8286"/>
                      <a:pt x="16315" y="8286"/>
                    </a:cubicBezTo>
                    <a:cubicBezTo>
                      <a:pt x="16306" y="8286"/>
                      <a:pt x="16301" y="8284"/>
                      <a:pt x="16301" y="8280"/>
                    </a:cubicBezTo>
                    <a:cubicBezTo>
                      <a:pt x="16289" y="8256"/>
                      <a:pt x="16348" y="8232"/>
                      <a:pt x="16360" y="8220"/>
                    </a:cubicBezTo>
                    <a:cubicBezTo>
                      <a:pt x="16396" y="8185"/>
                      <a:pt x="16408" y="8137"/>
                      <a:pt x="16408" y="8089"/>
                    </a:cubicBezTo>
                    <a:cubicBezTo>
                      <a:pt x="16408" y="8042"/>
                      <a:pt x="16527" y="7923"/>
                      <a:pt x="16491" y="7875"/>
                    </a:cubicBezTo>
                    <a:cubicBezTo>
                      <a:pt x="16467" y="7827"/>
                      <a:pt x="16396" y="7815"/>
                      <a:pt x="16420" y="7792"/>
                    </a:cubicBezTo>
                    <a:cubicBezTo>
                      <a:pt x="16455" y="7768"/>
                      <a:pt x="16479" y="7768"/>
                      <a:pt x="16479" y="7732"/>
                    </a:cubicBezTo>
                    <a:cubicBezTo>
                      <a:pt x="16479" y="7637"/>
                      <a:pt x="16336" y="7601"/>
                      <a:pt x="16336" y="7518"/>
                    </a:cubicBezTo>
                    <a:cubicBezTo>
                      <a:pt x="16331" y="7477"/>
                      <a:pt x="16354" y="7443"/>
                      <a:pt x="16382" y="7412"/>
                    </a:cubicBezTo>
                    <a:lnTo>
                      <a:pt x="16382" y="7412"/>
                    </a:lnTo>
                    <a:cubicBezTo>
                      <a:pt x="16389" y="7430"/>
                      <a:pt x="16414" y="7446"/>
                      <a:pt x="16436" y="7446"/>
                    </a:cubicBezTo>
                    <a:cubicBezTo>
                      <a:pt x="16455" y="7446"/>
                      <a:pt x="16471" y="7433"/>
                      <a:pt x="16467" y="7399"/>
                    </a:cubicBezTo>
                    <a:cubicBezTo>
                      <a:pt x="16467" y="7387"/>
                      <a:pt x="16467" y="7375"/>
                      <a:pt x="16467" y="7363"/>
                    </a:cubicBezTo>
                    <a:cubicBezTo>
                      <a:pt x="16447" y="7364"/>
                      <a:pt x="16432" y="7367"/>
                      <a:pt x="16419" y="7370"/>
                    </a:cubicBezTo>
                    <a:lnTo>
                      <a:pt x="16419" y="7370"/>
                    </a:lnTo>
                    <a:cubicBezTo>
                      <a:pt x="16442" y="7344"/>
                      <a:pt x="16460" y="7319"/>
                      <a:pt x="16455" y="7292"/>
                    </a:cubicBezTo>
                    <a:cubicBezTo>
                      <a:pt x="16455" y="7287"/>
                      <a:pt x="16453" y="7285"/>
                      <a:pt x="16448" y="7285"/>
                    </a:cubicBezTo>
                    <a:cubicBezTo>
                      <a:pt x="16430" y="7285"/>
                      <a:pt x="16384" y="7318"/>
                      <a:pt x="16384" y="7327"/>
                    </a:cubicBezTo>
                    <a:cubicBezTo>
                      <a:pt x="16384" y="7268"/>
                      <a:pt x="16455" y="7256"/>
                      <a:pt x="16443" y="7196"/>
                    </a:cubicBezTo>
                    <a:cubicBezTo>
                      <a:pt x="16420" y="7149"/>
                      <a:pt x="16396" y="7089"/>
                      <a:pt x="16384" y="7030"/>
                    </a:cubicBezTo>
                    <a:cubicBezTo>
                      <a:pt x="16384" y="7036"/>
                      <a:pt x="16383" y="7038"/>
                      <a:pt x="16383" y="7038"/>
                    </a:cubicBezTo>
                    <a:cubicBezTo>
                      <a:pt x="16379" y="7038"/>
                      <a:pt x="16368" y="6978"/>
                      <a:pt x="16348" y="6958"/>
                    </a:cubicBezTo>
                    <a:cubicBezTo>
                      <a:pt x="16312" y="6934"/>
                      <a:pt x="16324" y="6911"/>
                      <a:pt x="16324" y="6875"/>
                    </a:cubicBezTo>
                    <a:cubicBezTo>
                      <a:pt x="16348" y="6803"/>
                      <a:pt x="16324" y="6720"/>
                      <a:pt x="16289" y="6661"/>
                    </a:cubicBezTo>
                    <a:cubicBezTo>
                      <a:pt x="16277" y="6637"/>
                      <a:pt x="16158" y="6577"/>
                      <a:pt x="16193" y="6565"/>
                    </a:cubicBezTo>
                    <a:cubicBezTo>
                      <a:pt x="16277" y="6542"/>
                      <a:pt x="16372" y="6518"/>
                      <a:pt x="16265" y="6446"/>
                    </a:cubicBezTo>
                    <a:cubicBezTo>
                      <a:pt x="16221" y="6417"/>
                      <a:pt x="16151" y="6393"/>
                      <a:pt x="16114" y="6354"/>
                    </a:cubicBezTo>
                    <a:lnTo>
                      <a:pt x="16114" y="6354"/>
                    </a:lnTo>
                    <a:cubicBezTo>
                      <a:pt x="16125" y="6357"/>
                      <a:pt x="16139" y="6359"/>
                      <a:pt x="16153" y="6359"/>
                    </a:cubicBezTo>
                    <a:cubicBezTo>
                      <a:pt x="16171" y="6359"/>
                      <a:pt x="16188" y="6356"/>
                      <a:pt x="16193" y="6351"/>
                    </a:cubicBezTo>
                    <a:cubicBezTo>
                      <a:pt x="16193" y="6329"/>
                      <a:pt x="16183" y="6278"/>
                      <a:pt x="16146" y="6278"/>
                    </a:cubicBezTo>
                    <a:cubicBezTo>
                      <a:pt x="16142" y="6278"/>
                      <a:pt x="16138" y="6279"/>
                      <a:pt x="16134" y="6280"/>
                    </a:cubicBezTo>
                    <a:cubicBezTo>
                      <a:pt x="16122" y="6291"/>
                      <a:pt x="16111" y="6313"/>
                      <a:pt x="16100" y="6336"/>
                    </a:cubicBezTo>
                    <a:lnTo>
                      <a:pt x="16100" y="6336"/>
                    </a:lnTo>
                    <a:cubicBezTo>
                      <a:pt x="16087" y="6314"/>
                      <a:pt x="16084" y="6288"/>
                      <a:pt x="16098" y="6256"/>
                    </a:cubicBezTo>
                    <a:cubicBezTo>
                      <a:pt x="16134" y="6196"/>
                      <a:pt x="16181" y="6149"/>
                      <a:pt x="16181" y="6089"/>
                    </a:cubicBezTo>
                    <a:cubicBezTo>
                      <a:pt x="16193" y="6018"/>
                      <a:pt x="16146" y="6030"/>
                      <a:pt x="16134" y="5982"/>
                    </a:cubicBezTo>
                    <a:cubicBezTo>
                      <a:pt x="16122" y="5934"/>
                      <a:pt x="16181" y="5887"/>
                      <a:pt x="16170" y="5839"/>
                    </a:cubicBezTo>
                    <a:cubicBezTo>
                      <a:pt x="16170" y="5839"/>
                      <a:pt x="16122" y="5839"/>
                      <a:pt x="16110" y="5827"/>
                    </a:cubicBezTo>
                    <a:cubicBezTo>
                      <a:pt x="16016" y="5780"/>
                      <a:pt x="16142" y="5687"/>
                      <a:pt x="16134" y="5628"/>
                    </a:cubicBezTo>
                    <a:lnTo>
                      <a:pt x="16134" y="5628"/>
                    </a:lnTo>
                    <a:cubicBezTo>
                      <a:pt x="16132" y="5643"/>
                      <a:pt x="16072" y="5673"/>
                      <a:pt x="16028" y="5673"/>
                    </a:cubicBezTo>
                    <a:cubicBezTo>
                      <a:pt x="15995" y="5673"/>
                      <a:pt x="15971" y="5655"/>
                      <a:pt x="15991" y="5601"/>
                    </a:cubicBezTo>
                    <a:cubicBezTo>
                      <a:pt x="16015" y="5529"/>
                      <a:pt x="16027" y="5541"/>
                      <a:pt x="16003" y="5458"/>
                    </a:cubicBezTo>
                    <a:cubicBezTo>
                      <a:pt x="16003" y="5410"/>
                      <a:pt x="16015" y="5410"/>
                      <a:pt x="16062" y="5387"/>
                    </a:cubicBezTo>
                    <a:lnTo>
                      <a:pt x="16062" y="5387"/>
                    </a:lnTo>
                    <a:cubicBezTo>
                      <a:pt x="16051" y="5391"/>
                      <a:pt x="16041" y="5393"/>
                      <a:pt x="16031" y="5393"/>
                    </a:cubicBezTo>
                    <a:cubicBezTo>
                      <a:pt x="15944" y="5393"/>
                      <a:pt x="15945" y="5226"/>
                      <a:pt x="15873" y="5226"/>
                    </a:cubicBezTo>
                    <a:cubicBezTo>
                      <a:pt x="15866" y="5226"/>
                      <a:pt x="15857" y="5228"/>
                      <a:pt x="15848" y="5232"/>
                    </a:cubicBezTo>
                    <a:cubicBezTo>
                      <a:pt x="15920" y="5196"/>
                      <a:pt x="15848" y="5053"/>
                      <a:pt x="15824" y="5018"/>
                    </a:cubicBezTo>
                    <a:cubicBezTo>
                      <a:pt x="15800" y="4994"/>
                      <a:pt x="15777" y="4958"/>
                      <a:pt x="15741" y="4934"/>
                    </a:cubicBezTo>
                    <a:cubicBezTo>
                      <a:pt x="15741" y="4934"/>
                      <a:pt x="15658" y="4934"/>
                      <a:pt x="15658" y="4922"/>
                    </a:cubicBezTo>
                    <a:cubicBezTo>
                      <a:pt x="15681" y="4887"/>
                      <a:pt x="15777" y="4875"/>
                      <a:pt x="15812" y="4851"/>
                    </a:cubicBezTo>
                    <a:cubicBezTo>
                      <a:pt x="15771" y="4841"/>
                      <a:pt x="15739" y="4813"/>
                      <a:pt x="15701" y="4813"/>
                    </a:cubicBezTo>
                    <a:cubicBezTo>
                      <a:pt x="15694" y="4813"/>
                      <a:pt x="15688" y="4813"/>
                      <a:pt x="15681" y="4815"/>
                    </a:cubicBezTo>
                    <a:cubicBezTo>
                      <a:pt x="15652" y="4821"/>
                      <a:pt x="15619" y="4830"/>
                      <a:pt x="15591" y="4830"/>
                    </a:cubicBezTo>
                    <a:cubicBezTo>
                      <a:pt x="15562" y="4830"/>
                      <a:pt x="15539" y="4821"/>
                      <a:pt x="15527" y="4791"/>
                    </a:cubicBezTo>
                    <a:cubicBezTo>
                      <a:pt x="15550" y="4779"/>
                      <a:pt x="15669" y="4744"/>
                      <a:pt x="15669" y="4720"/>
                    </a:cubicBezTo>
                    <a:cubicBezTo>
                      <a:pt x="15669" y="4696"/>
                      <a:pt x="15598" y="4672"/>
                      <a:pt x="15574" y="4672"/>
                    </a:cubicBezTo>
                    <a:cubicBezTo>
                      <a:pt x="15550" y="4637"/>
                      <a:pt x="15550" y="4601"/>
                      <a:pt x="15550" y="4565"/>
                    </a:cubicBezTo>
                    <a:cubicBezTo>
                      <a:pt x="15550" y="4541"/>
                      <a:pt x="15586" y="4494"/>
                      <a:pt x="15574" y="4470"/>
                    </a:cubicBezTo>
                    <a:cubicBezTo>
                      <a:pt x="15568" y="4458"/>
                      <a:pt x="15536" y="4458"/>
                      <a:pt x="15504" y="4458"/>
                    </a:cubicBezTo>
                    <a:cubicBezTo>
                      <a:pt x="15473" y="4458"/>
                      <a:pt x="15443" y="4458"/>
                      <a:pt x="15443" y="4446"/>
                    </a:cubicBezTo>
                    <a:cubicBezTo>
                      <a:pt x="15443" y="4446"/>
                      <a:pt x="15467" y="4398"/>
                      <a:pt x="15467" y="4375"/>
                    </a:cubicBezTo>
                    <a:cubicBezTo>
                      <a:pt x="15467" y="4351"/>
                      <a:pt x="15455" y="4327"/>
                      <a:pt x="15443" y="4303"/>
                    </a:cubicBezTo>
                    <a:cubicBezTo>
                      <a:pt x="15419" y="4244"/>
                      <a:pt x="15360" y="4220"/>
                      <a:pt x="15324" y="4172"/>
                    </a:cubicBezTo>
                    <a:cubicBezTo>
                      <a:pt x="15288" y="4125"/>
                      <a:pt x="15336" y="4089"/>
                      <a:pt x="15288" y="4053"/>
                    </a:cubicBezTo>
                    <a:cubicBezTo>
                      <a:pt x="15277" y="4047"/>
                      <a:pt x="15262" y="4044"/>
                      <a:pt x="15247" y="4044"/>
                    </a:cubicBezTo>
                    <a:cubicBezTo>
                      <a:pt x="15232" y="4044"/>
                      <a:pt x="15217" y="4047"/>
                      <a:pt x="15205" y="4053"/>
                    </a:cubicBezTo>
                    <a:cubicBezTo>
                      <a:pt x="15277" y="4017"/>
                      <a:pt x="15312" y="3994"/>
                      <a:pt x="15265" y="3910"/>
                    </a:cubicBezTo>
                    <a:lnTo>
                      <a:pt x="15265" y="3910"/>
                    </a:lnTo>
                    <a:lnTo>
                      <a:pt x="15229" y="3934"/>
                    </a:lnTo>
                    <a:cubicBezTo>
                      <a:pt x="15205" y="3886"/>
                      <a:pt x="15134" y="3696"/>
                      <a:pt x="15074" y="3696"/>
                    </a:cubicBezTo>
                    <a:cubicBezTo>
                      <a:pt x="15074" y="3696"/>
                      <a:pt x="15024" y="3763"/>
                      <a:pt x="15000" y="3763"/>
                    </a:cubicBezTo>
                    <a:cubicBezTo>
                      <a:pt x="14996" y="3763"/>
                      <a:pt x="14993" y="3761"/>
                      <a:pt x="14991" y="3755"/>
                    </a:cubicBezTo>
                    <a:cubicBezTo>
                      <a:pt x="14967" y="3708"/>
                      <a:pt x="14991" y="3648"/>
                      <a:pt x="14979" y="3601"/>
                    </a:cubicBezTo>
                    <a:cubicBezTo>
                      <a:pt x="14955" y="3494"/>
                      <a:pt x="14896" y="3386"/>
                      <a:pt x="14824" y="3303"/>
                    </a:cubicBezTo>
                    <a:cubicBezTo>
                      <a:pt x="14777" y="3255"/>
                      <a:pt x="14717" y="3267"/>
                      <a:pt x="14681" y="3220"/>
                    </a:cubicBezTo>
                    <a:cubicBezTo>
                      <a:pt x="14651" y="3178"/>
                      <a:pt x="14631" y="3166"/>
                      <a:pt x="14607" y="3166"/>
                    </a:cubicBezTo>
                    <a:cubicBezTo>
                      <a:pt x="14584" y="3166"/>
                      <a:pt x="14557" y="3178"/>
                      <a:pt x="14517" y="3184"/>
                    </a:cubicBezTo>
                    <a:lnTo>
                      <a:pt x="14517" y="3184"/>
                    </a:lnTo>
                    <a:cubicBezTo>
                      <a:pt x="14549" y="3174"/>
                      <a:pt x="14579" y="3001"/>
                      <a:pt x="14520" y="3001"/>
                    </a:cubicBezTo>
                    <a:cubicBezTo>
                      <a:pt x="14515" y="3001"/>
                      <a:pt x="14509" y="3003"/>
                      <a:pt x="14503" y="3005"/>
                    </a:cubicBezTo>
                    <a:cubicBezTo>
                      <a:pt x="14455" y="3029"/>
                      <a:pt x="14479" y="3208"/>
                      <a:pt x="14431" y="3232"/>
                    </a:cubicBezTo>
                    <a:lnTo>
                      <a:pt x="14431" y="3065"/>
                    </a:lnTo>
                    <a:cubicBezTo>
                      <a:pt x="14431" y="2993"/>
                      <a:pt x="14455" y="2922"/>
                      <a:pt x="14491" y="2862"/>
                    </a:cubicBezTo>
                    <a:lnTo>
                      <a:pt x="14491" y="2862"/>
                    </a:lnTo>
                    <a:cubicBezTo>
                      <a:pt x="14472" y="2879"/>
                      <a:pt x="14455" y="2885"/>
                      <a:pt x="14439" y="2885"/>
                    </a:cubicBezTo>
                    <a:cubicBezTo>
                      <a:pt x="14388" y="2885"/>
                      <a:pt x="14350" y="2815"/>
                      <a:pt x="14276" y="2815"/>
                    </a:cubicBezTo>
                    <a:cubicBezTo>
                      <a:pt x="14229" y="2743"/>
                      <a:pt x="14241" y="2743"/>
                      <a:pt x="14300" y="2696"/>
                    </a:cubicBezTo>
                    <a:cubicBezTo>
                      <a:pt x="14344" y="2663"/>
                      <a:pt x="14288" y="2631"/>
                      <a:pt x="14305" y="2607"/>
                    </a:cubicBezTo>
                    <a:lnTo>
                      <a:pt x="14305" y="2607"/>
                    </a:lnTo>
                    <a:lnTo>
                      <a:pt x="14157" y="2743"/>
                    </a:lnTo>
                    <a:cubicBezTo>
                      <a:pt x="14110" y="2696"/>
                      <a:pt x="14217" y="2553"/>
                      <a:pt x="14205" y="2553"/>
                    </a:cubicBezTo>
                    <a:cubicBezTo>
                      <a:pt x="14157" y="2541"/>
                      <a:pt x="14026" y="2565"/>
                      <a:pt x="14015" y="2481"/>
                    </a:cubicBezTo>
                    <a:cubicBezTo>
                      <a:pt x="14015" y="2409"/>
                      <a:pt x="13961" y="2256"/>
                      <a:pt x="13876" y="2256"/>
                    </a:cubicBezTo>
                    <a:cubicBezTo>
                      <a:pt x="13863" y="2256"/>
                      <a:pt x="13850" y="2259"/>
                      <a:pt x="13836" y="2267"/>
                    </a:cubicBezTo>
                    <a:cubicBezTo>
                      <a:pt x="13834" y="2268"/>
                      <a:pt x="13831" y="2268"/>
                      <a:pt x="13829" y="2268"/>
                    </a:cubicBezTo>
                    <a:cubicBezTo>
                      <a:pt x="13786" y="2268"/>
                      <a:pt x="13742" y="2171"/>
                      <a:pt x="13690" y="2171"/>
                    </a:cubicBezTo>
                    <a:cubicBezTo>
                      <a:pt x="13687" y="2171"/>
                      <a:pt x="13684" y="2171"/>
                      <a:pt x="13681" y="2172"/>
                    </a:cubicBezTo>
                    <a:cubicBezTo>
                      <a:pt x="13671" y="2174"/>
                      <a:pt x="13663" y="2175"/>
                      <a:pt x="13656" y="2175"/>
                    </a:cubicBezTo>
                    <a:cubicBezTo>
                      <a:pt x="13579" y="2175"/>
                      <a:pt x="13666" y="2062"/>
                      <a:pt x="13634" y="2029"/>
                    </a:cubicBezTo>
                    <a:cubicBezTo>
                      <a:pt x="13610" y="1981"/>
                      <a:pt x="13538" y="2017"/>
                      <a:pt x="13503" y="1970"/>
                    </a:cubicBezTo>
                    <a:cubicBezTo>
                      <a:pt x="13467" y="1934"/>
                      <a:pt x="13491" y="1922"/>
                      <a:pt x="13526" y="1898"/>
                    </a:cubicBezTo>
                    <a:cubicBezTo>
                      <a:pt x="13562" y="1862"/>
                      <a:pt x="13455" y="1839"/>
                      <a:pt x="13443" y="1839"/>
                    </a:cubicBezTo>
                    <a:cubicBezTo>
                      <a:pt x="13395" y="1839"/>
                      <a:pt x="13407" y="1827"/>
                      <a:pt x="13395" y="1803"/>
                    </a:cubicBezTo>
                    <a:cubicBezTo>
                      <a:pt x="13390" y="1794"/>
                      <a:pt x="13383" y="1791"/>
                      <a:pt x="13376" y="1791"/>
                    </a:cubicBezTo>
                    <a:cubicBezTo>
                      <a:pt x="13340" y="1791"/>
                      <a:pt x="13290" y="1883"/>
                      <a:pt x="13270" y="1883"/>
                    </a:cubicBezTo>
                    <a:cubicBezTo>
                      <a:pt x="13261" y="1883"/>
                      <a:pt x="13258" y="1866"/>
                      <a:pt x="13264" y="1815"/>
                    </a:cubicBezTo>
                    <a:cubicBezTo>
                      <a:pt x="13285" y="1742"/>
                      <a:pt x="13225" y="1679"/>
                      <a:pt x="13147" y="1679"/>
                    </a:cubicBezTo>
                    <a:cubicBezTo>
                      <a:pt x="13135" y="1679"/>
                      <a:pt x="13122" y="1681"/>
                      <a:pt x="13110" y="1684"/>
                    </a:cubicBezTo>
                    <a:cubicBezTo>
                      <a:pt x="13085" y="1690"/>
                      <a:pt x="13064" y="1694"/>
                      <a:pt x="13046" y="1694"/>
                    </a:cubicBezTo>
                    <a:cubicBezTo>
                      <a:pt x="12995" y="1694"/>
                      <a:pt x="12976" y="1662"/>
                      <a:pt x="13002" y="1565"/>
                    </a:cubicBezTo>
                    <a:cubicBezTo>
                      <a:pt x="13026" y="1493"/>
                      <a:pt x="12812" y="1517"/>
                      <a:pt x="12824" y="1434"/>
                    </a:cubicBezTo>
                    <a:lnTo>
                      <a:pt x="12824" y="1434"/>
                    </a:lnTo>
                    <a:cubicBezTo>
                      <a:pt x="12818" y="1468"/>
                      <a:pt x="12749" y="1486"/>
                      <a:pt x="12696" y="1486"/>
                    </a:cubicBezTo>
                    <a:cubicBezTo>
                      <a:pt x="12639" y="1486"/>
                      <a:pt x="12601" y="1465"/>
                      <a:pt x="12681" y="1422"/>
                    </a:cubicBezTo>
                    <a:cubicBezTo>
                      <a:pt x="12752" y="1303"/>
                      <a:pt x="12610" y="1338"/>
                      <a:pt x="12550" y="1315"/>
                    </a:cubicBezTo>
                    <a:cubicBezTo>
                      <a:pt x="12502" y="1303"/>
                      <a:pt x="12467" y="1279"/>
                      <a:pt x="12443" y="1231"/>
                    </a:cubicBezTo>
                    <a:cubicBezTo>
                      <a:pt x="12431" y="1208"/>
                      <a:pt x="12455" y="1196"/>
                      <a:pt x="12419" y="1184"/>
                    </a:cubicBezTo>
                    <a:cubicBezTo>
                      <a:pt x="12402" y="1166"/>
                      <a:pt x="12315" y="1130"/>
                      <a:pt x="12260" y="1130"/>
                    </a:cubicBezTo>
                    <a:cubicBezTo>
                      <a:pt x="12239" y="1130"/>
                      <a:pt x="12223" y="1135"/>
                      <a:pt x="12217" y="1148"/>
                    </a:cubicBezTo>
                    <a:cubicBezTo>
                      <a:pt x="12240" y="1100"/>
                      <a:pt x="12276" y="1065"/>
                      <a:pt x="12217" y="1017"/>
                    </a:cubicBezTo>
                    <a:cubicBezTo>
                      <a:pt x="12201" y="1009"/>
                      <a:pt x="12185" y="1006"/>
                      <a:pt x="12170" y="1006"/>
                    </a:cubicBezTo>
                    <a:cubicBezTo>
                      <a:pt x="12139" y="1006"/>
                      <a:pt x="12112" y="1018"/>
                      <a:pt x="12097" y="1018"/>
                    </a:cubicBezTo>
                    <a:cubicBezTo>
                      <a:pt x="12087" y="1018"/>
                      <a:pt x="12082" y="1012"/>
                      <a:pt x="12086" y="993"/>
                    </a:cubicBezTo>
                    <a:lnTo>
                      <a:pt x="12086" y="993"/>
                    </a:lnTo>
                    <a:cubicBezTo>
                      <a:pt x="12086" y="993"/>
                      <a:pt x="12038" y="993"/>
                      <a:pt x="12026" y="1005"/>
                    </a:cubicBezTo>
                    <a:cubicBezTo>
                      <a:pt x="12024" y="1007"/>
                      <a:pt x="12021" y="1008"/>
                      <a:pt x="12018" y="1008"/>
                    </a:cubicBezTo>
                    <a:cubicBezTo>
                      <a:pt x="12006" y="1008"/>
                      <a:pt x="11988" y="991"/>
                      <a:pt x="11979" y="981"/>
                    </a:cubicBezTo>
                    <a:cubicBezTo>
                      <a:pt x="11948" y="944"/>
                      <a:pt x="11914" y="892"/>
                      <a:pt x="11874" y="892"/>
                    </a:cubicBezTo>
                    <a:cubicBezTo>
                      <a:pt x="11851" y="892"/>
                      <a:pt x="11826" y="909"/>
                      <a:pt x="11800" y="957"/>
                    </a:cubicBezTo>
                    <a:cubicBezTo>
                      <a:pt x="11811" y="936"/>
                      <a:pt x="11860" y="847"/>
                      <a:pt x="11817" y="847"/>
                    </a:cubicBezTo>
                    <a:cubicBezTo>
                      <a:pt x="11813" y="847"/>
                      <a:pt x="11807" y="848"/>
                      <a:pt x="11800" y="850"/>
                    </a:cubicBezTo>
                    <a:cubicBezTo>
                      <a:pt x="11767" y="863"/>
                      <a:pt x="11756" y="873"/>
                      <a:pt x="11741" y="873"/>
                    </a:cubicBezTo>
                    <a:cubicBezTo>
                      <a:pt x="11729" y="873"/>
                      <a:pt x="11715" y="867"/>
                      <a:pt x="11686" y="853"/>
                    </a:cubicBezTo>
                    <a:lnTo>
                      <a:pt x="11686" y="853"/>
                    </a:lnTo>
                    <a:cubicBezTo>
                      <a:pt x="11688" y="854"/>
                      <a:pt x="11690" y="854"/>
                      <a:pt x="11692" y="854"/>
                    </a:cubicBezTo>
                    <a:cubicBezTo>
                      <a:pt x="11723" y="854"/>
                      <a:pt x="11747" y="775"/>
                      <a:pt x="11705" y="743"/>
                    </a:cubicBezTo>
                    <a:cubicBezTo>
                      <a:pt x="11669" y="719"/>
                      <a:pt x="11633" y="707"/>
                      <a:pt x="11586" y="707"/>
                    </a:cubicBezTo>
                    <a:cubicBezTo>
                      <a:pt x="11565" y="705"/>
                      <a:pt x="11548" y="703"/>
                      <a:pt x="11535" y="703"/>
                    </a:cubicBezTo>
                    <a:cubicBezTo>
                      <a:pt x="11484" y="703"/>
                      <a:pt x="11468" y="723"/>
                      <a:pt x="11431" y="779"/>
                    </a:cubicBezTo>
                    <a:cubicBezTo>
                      <a:pt x="11359" y="755"/>
                      <a:pt x="11383" y="743"/>
                      <a:pt x="11383" y="684"/>
                    </a:cubicBezTo>
                    <a:lnTo>
                      <a:pt x="11383" y="684"/>
                    </a:lnTo>
                    <a:cubicBezTo>
                      <a:pt x="11348" y="707"/>
                      <a:pt x="11324" y="731"/>
                      <a:pt x="11300" y="767"/>
                    </a:cubicBezTo>
                    <a:cubicBezTo>
                      <a:pt x="11324" y="696"/>
                      <a:pt x="11336" y="624"/>
                      <a:pt x="11336" y="541"/>
                    </a:cubicBezTo>
                    <a:lnTo>
                      <a:pt x="11336" y="541"/>
                    </a:lnTo>
                    <a:cubicBezTo>
                      <a:pt x="11288" y="565"/>
                      <a:pt x="11240" y="600"/>
                      <a:pt x="11193" y="624"/>
                    </a:cubicBezTo>
                    <a:cubicBezTo>
                      <a:pt x="11168" y="642"/>
                      <a:pt x="11144" y="649"/>
                      <a:pt x="11121" y="649"/>
                    </a:cubicBezTo>
                    <a:cubicBezTo>
                      <a:pt x="11067" y="649"/>
                      <a:pt x="11017" y="610"/>
                      <a:pt x="10967" y="576"/>
                    </a:cubicBezTo>
                    <a:cubicBezTo>
                      <a:pt x="10948" y="558"/>
                      <a:pt x="10869" y="493"/>
                      <a:pt x="10816" y="493"/>
                    </a:cubicBezTo>
                    <a:cubicBezTo>
                      <a:pt x="10799" y="493"/>
                      <a:pt x="10785" y="500"/>
                      <a:pt x="10776" y="517"/>
                    </a:cubicBezTo>
                    <a:cubicBezTo>
                      <a:pt x="10752" y="588"/>
                      <a:pt x="10728" y="648"/>
                      <a:pt x="10716" y="707"/>
                    </a:cubicBezTo>
                    <a:cubicBezTo>
                      <a:pt x="10657" y="684"/>
                      <a:pt x="10716" y="577"/>
                      <a:pt x="10728" y="541"/>
                    </a:cubicBezTo>
                    <a:lnTo>
                      <a:pt x="10728" y="541"/>
                    </a:lnTo>
                    <a:cubicBezTo>
                      <a:pt x="10724" y="549"/>
                      <a:pt x="10719" y="553"/>
                      <a:pt x="10713" y="553"/>
                    </a:cubicBezTo>
                    <a:cubicBezTo>
                      <a:pt x="10686" y="553"/>
                      <a:pt x="10647" y="475"/>
                      <a:pt x="10657" y="446"/>
                    </a:cubicBezTo>
                    <a:cubicBezTo>
                      <a:pt x="10669" y="398"/>
                      <a:pt x="10693" y="350"/>
                      <a:pt x="10645" y="338"/>
                    </a:cubicBezTo>
                    <a:lnTo>
                      <a:pt x="10587" y="536"/>
                    </a:lnTo>
                    <a:lnTo>
                      <a:pt x="10587" y="536"/>
                    </a:lnTo>
                    <a:cubicBezTo>
                      <a:pt x="10614" y="431"/>
                      <a:pt x="10382" y="362"/>
                      <a:pt x="10312" y="350"/>
                    </a:cubicBezTo>
                    <a:lnTo>
                      <a:pt x="10312" y="350"/>
                    </a:lnTo>
                    <a:cubicBezTo>
                      <a:pt x="10359" y="362"/>
                      <a:pt x="10347" y="422"/>
                      <a:pt x="10335" y="446"/>
                    </a:cubicBezTo>
                    <a:cubicBezTo>
                      <a:pt x="10265" y="425"/>
                      <a:pt x="10254" y="287"/>
                      <a:pt x="10188" y="287"/>
                    </a:cubicBezTo>
                    <a:cubicBezTo>
                      <a:pt x="10176" y="287"/>
                      <a:pt x="10162" y="291"/>
                      <a:pt x="10145" y="303"/>
                    </a:cubicBezTo>
                    <a:cubicBezTo>
                      <a:pt x="10136" y="311"/>
                      <a:pt x="10080" y="350"/>
                      <a:pt x="10048" y="350"/>
                    </a:cubicBezTo>
                    <a:cubicBezTo>
                      <a:pt x="10035" y="350"/>
                      <a:pt x="10026" y="344"/>
                      <a:pt x="10026" y="326"/>
                    </a:cubicBezTo>
                    <a:cubicBezTo>
                      <a:pt x="10026" y="303"/>
                      <a:pt x="10121" y="219"/>
                      <a:pt x="10062" y="207"/>
                    </a:cubicBezTo>
                    <a:cubicBezTo>
                      <a:pt x="10053" y="206"/>
                      <a:pt x="10046" y="205"/>
                      <a:pt x="10038" y="205"/>
                    </a:cubicBezTo>
                    <a:cubicBezTo>
                      <a:pt x="9999" y="205"/>
                      <a:pt x="9970" y="221"/>
                      <a:pt x="9932" y="221"/>
                    </a:cubicBezTo>
                    <a:cubicBezTo>
                      <a:pt x="9914" y="221"/>
                      <a:pt x="9895" y="218"/>
                      <a:pt x="9871" y="207"/>
                    </a:cubicBezTo>
                    <a:cubicBezTo>
                      <a:pt x="9812" y="172"/>
                      <a:pt x="9752" y="148"/>
                      <a:pt x="9693" y="124"/>
                    </a:cubicBezTo>
                    <a:cubicBezTo>
                      <a:pt x="9609" y="124"/>
                      <a:pt x="9538" y="219"/>
                      <a:pt x="9633" y="231"/>
                    </a:cubicBezTo>
                    <a:cubicBezTo>
                      <a:pt x="9585" y="231"/>
                      <a:pt x="9538" y="219"/>
                      <a:pt x="9490" y="207"/>
                    </a:cubicBezTo>
                    <a:cubicBezTo>
                      <a:pt x="9454" y="184"/>
                      <a:pt x="9443" y="148"/>
                      <a:pt x="9407" y="124"/>
                    </a:cubicBezTo>
                    <a:cubicBezTo>
                      <a:pt x="9399" y="112"/>
                      <a:pt x="9391" y="108"/>
                      <a:pt x="9383" y="108"/>
                    </a:cubicBezTo>
                    <a:cubicBezTo>
                      <a:pt x="9367" y="108"/>
                      <a:pt x="9351" y="124"/>
                      <a:pt x="9335" y="124"/>
                    </a:cubicBezTo>
                    <a:cubicBezTo>
                      <a:pt x="9288" y="136"/>
                      <a:pt x="9300" y="172"/>
                      <a:pt x="9288" y="219"/>
                    </a:cubicBezTo>
                    <a:cubicBezTo>
                      <a:pt x="9298" y="213"/>
                      <a:pt x="9307" y="210"/>
                      <a:pt x="9314" y="210"/>
                    </a:cubicBezTo>
                    <a:cubicBezTo>
                      <a:pt x="9332" y="210"/>
                      <a:pt x="9337" y="229"/>
                      <a:pt x="9312" y="255"/>
                    </a:cubicBezTo>
                    <a:cubicBezTo>
                      <a:pt x="9294" y="272"/>
                      <a:pt x="9264" y="284"/>
                      <a:pt x="9235" y="284"/>
                    </a:cubicBezTo>
                    <a:cubicBezTo>
                      <a:pt x="9224" y="284"/>
                      <a:pt x="9214" y="282"/>
                      <a:pt x="9204" y="279"/>
                    </a:cubicBezTo>
                    <a:cubicBezTo>
                      <a:pt x="9145" y="243"/>
                      <a:pt x="9276" y="136"/>
                      <a:pt x="9192" y="136"/>
                    </a:cubicBezTo>
                    <a:cubicBezTo>
                      <a:pt x="9187" y="134"/>
                      <a:pt x="9176" y="133"/>
                      <a:pt x="9164" y="133"/>
                    </a:cubicBezTo>
                    <a:cubicBezTo>
                      <a:pt x="9098" y="133"/>
                      <a:pt x="8962" y="159"/>
                      <a:pt x="9002" y="219"/>
                    </a:cubicBezTo>
                    <a:cubicBezTo>
                      <a:pt x="9050" y="279"/>
                      <a:pt x="9062" y="279"/>
                      <a:pt x="9002" y="326"/>
                    </a:cubicBezTo>
                    <a:cubicBezTo>
                      <a:pt x="8971" y="358"/>
                      <a:pt x="8949" y="373"/>
                      <a:pt x="8931" y="373"/>
                    </a:cubicBezTo>
                    <a:cubicBezTo>
                      <a:pt x="8914" y="373"/>
                      <a:pt x="8900" y="361"/>
                      <a:pt x="8883" y="338"/>
                    </a:cubicBezTo>
                    <a:cubicBezTo>
                      <a:pt x="8859" y="303"/>
                      <a:pt x="8931" y="100"/>
                      <a:pt x="8919" y="88"/>
                    </a:cubicBezTo>
                    <a:cubicBezTo>
                      <a:pt x="8899" y="83"/>
                      <a:pt x="8879" y="81"/>
                      <a:pt x="8860" y="81"/>
                    </a:cubicBezTo>
                    <a:cubicBezTo>
                      <a:pt x="8834" y="81"/>
                      <a:pt x="8809" y="86"/>
                      <a:pt x="8788" y="100"/>
                    </a:cubicBezTo>
                    <a:cubicBezTo>
                      <a:pt x="8740" y="136"/>
                      <a:pt x="8776" y="184"/>
                      <a:pt x="8728" y="207"/>
                    </a:cubicBezTo>
                    <a:cubicBezTo>
                      <a:pt x="8719" y="215"/>
                      <a:pt x="8711" y="218"/>
                      <a:pt x="8705" y="218"/>
                    </a:cubicBezTo>
                    <a:cubicBezTo>
                      <a:pt x="8666" y="218"/>
                      <a:pt x="8671" y="96"/>
                      <a:pt x="8634" y="96"/>
                    </a:cubicBezTo>
                    <a:cubicBezTo>
                      <a:pt x="8630" y="96"/>
                      <a:pt x="8626" y="97"/>
                      <a:pt x="8621" y="100"/>
                    </a:cubicBezTo>
                    <a:cubicBezTo>
                      <a:pt x="8577" y="126"/>
                      <a:pt x="8547" y="172"/>
                      <a:pt x="8533" y="218"/>
                    </a:cubicBezTo>
                    <a:lnTo>
                      <a:pt x="8533" y="218"/>
                    </a:lnTo>
                    <a:cubicBezTo>
                      <a:pt x="8535" y="182"/>
                      <a:pt x="8530" y="144"/>
                      <a:pt x="8514" y="112"/>
                    </a:cubicBezTo>
                    <a:cubicBezTo>
                      <a:pt x="8493" y="61"/>
                      <a:pt x="8428" y="0"/>
                      <a:pt x="8372" y="0"/>
                    </a:cubicBezTo>
                    <a:close/>
                    <a:moveTo>
                      <a:pt x="8180" y="16510"/>
                    </a:moveTo>
                    <a:lnTo>
                      <a:pt x="8180" y="16519"/>
                    </a:lnTo>
                    <a:cubicBezTo>
                      <a:pt x="8165" y="16530"/>
                      <a:pt x="8165" y="16534"/>
                      <a:pt x="8169" y="16534"/>
                    </a:cubicBezTo>
                    <a:cubicBezTo>
                      <a:pt x="8177" y="16534"/>
                      <a:pt x="8202" y="16520"/>
                      <a:pt x="8180" y="16510"/>
                    </a:cubicBezTo>
                    <a:close/>
                    <a:moveTo>
                      <a:pt x="505" y="5621"/>
                    </a:moveTo>
                    <a:cubicBezTo>
                      <a:pt x="499" y="5621"/>
                      <a:pt x="494" y="5622"/>
                      <a:pt x="489" y="5625"/>
                    </a:cubicBezTo>
                    <a:cubicBezTo>
                      <a:pt x="489" y="5649"/>
                      <a:pt x="489" y="5672"/>
                      <a:pt x="477" y="5696"/>
                    </a:cubicBezTo>
                    <a:cubicBezTo>
                      <a:pt x="465" y="5732"/>
                      <a:pt x="441" y="5756"/>
                      <a:pt x="406" y="5768"/>
                    </a:cubicBezTo>
                    <a:cubicBezTo>
                      <a:pt x="346" y="5827"/>
                      <a:pt x="310" y="5910"/>
                      <a:pt x="287" y="5994"/>
                    </a:cubicBezTo>
                    <a:cubicBezTo>
                      <a:pt x="287" y="6041"/>
                      <a:pt x="406" y="6030"/>
                      <a:pt x="406" y="6101"/>
                    </a:cubicBezTo>
                    <a:cubicBezTo>
                      <a:pt x="394" y="6149"/>
                      <a:pt x="370" y="6196"/>
                      <a:pt x="322" y="6208"/>
                    </a:cubicBezTo>
                    <a:cubicBezTo>
                      <a:pt x="287" y="6208"/>
                      <a:pt x="275" y="6208"/>
                      <a:pt x="263" y="6244"/>
                    </a:cubicBezTo>
                    <a:cubicBezTo>
                      <a:pt x="251" y="6315"/>
                      <a:pt x="263" y="6280"/>
                      <a:pt x="322" y="6315"/>
                    </a:cubicBezTo>
                    <a:cubicBezTo>
                      <a:pt x="346" y="6327"/>
                      <a:pt x="346" y="6375"/>
                      <a:pt x="322" y="6387"/>
                    </a:cubicBezTo>
                    <a:cubicBezTo>
                      <a:pt x="312" y="6393"/>
                      <a:pt x="301" y="6395"/>
                      <a:pt x="291" y="6395"/>
                    </a:cubicBezTo>
                    <a:cubicBezTo>
                      <a:pt x="262" y="6395"/>
                      <a:pt x="232" y="6379"/>
                      <a:pt x="209" y="6379"/>
                    </a:cubicBezTo>
                    <a:cubicBezTo>
                      <a:pt x="191" y="6379"/>
                      <a:pt x="176" y="6388"/>
                      <a:pt x="168" y="6422"/>
                    </a:cubicBezTo>
                    <a:cubicBezTo>
                      <a:pt x="156" y="6458"/>
                      <a:pt x="179" y="6553"/>
                      <a:pt x="227" y="6565"/>
                    </a:cubicBezTo>
                    <a:cubicBezTo>
                      <a:pt x="227" y="6577"/>
                      <a:pt x="215" y="6613"/>
                      <a:pt x="215" y="6625"/>
                    </a:cubicBezTo>
                    <a:cubicBezTo>
                      <a:pt x="239" y="6708"/>
                      <a:pt x="239" y="6792"/>
                      <a:pt x="251" y="6863"/>
                    </a:cubicBezTo>
                    <a:cubicBezTo>
                      <a:pt x="246" y="6867"/>
                      <a:pt x="241" y="6868"/>
                      <a:pt x="236" y="6868"/>
                    </a:cubicBezTo>
                    <a:cubicBezTo>
                      <a:pt x="191" y="6868"/>
                      <a:pt x="140" y="6744"/>
                      <a:pt x="108" y="6744"/>
                    </a:cubicBezTo>
                    <a:lnTo>
                      <a:pt x="108" y="6744"/>
                    </a:lnTo>
                    <a:cubicBezTo>
                      <a:pt x="144" y="6744"/>
                      <a:pt x="144" y="6994"/>
                      <a:pt x="168" y="7018"/>
                    </a:cubicBezTo>
                    <a:cubicBezTo>
                      <a:pt x="179" y="7053"/>
                      <a:pt x="179" y="7101"/>
                      <a:pt x="120" y="7137"/>
                    </a:cubicBezTo>
                    <a:cubicBezTo>
                      <a:pt x="48" y="7184"/>
                      <a:pt x="120" y="7196"/>
                      <a:pt x="108" y="7232"/>
                    </a:cubicBezTo>
                    <a:cubicBezTo>
                      <a:pt x="108" y="7280"/>
                      <a:pt x="108" y="7292"/>
                      <a:pt x="60" y="7327"/>
                    </a:cubicBezTo>
                    <a:cubicBezTo>
                      <a:pt x="48" y="7339"/>
                      <a:pt x="48" y="7351"/>
                      <a:pt x="48" y="7363"/>
                    </a:cubicBezTo>
                    <a:cubicBezTo>
                      <a:pt x="48" y="7389"/>
                      <a:pt x="73" y="7408"/>
                      <a:pt x="100" y="7408"/>
                    </a:cubicBezTo>
                    <a:cubicBezTo>
                      <a:pt x="111" y="7408"/>
                      <a:pt x="122" y="7405"/>
                      <a:pt x="132" y="7399"/>
                    </a:cubicBezTo>
                    <a:cubicBezTo>
                      <a:pt x="156" y="7399"/>
                      <a:pt x="215" y="7399"/>
                      <a:pt x="191" y="7446"/>
                    </a:cubicBezTo>
                    <a:cubicBezTo>
                      <a:pt x="156" y="7482"/>
                      <a:pt x="108" y="7482"/>
                      <a:pt x="84" y="7530"/>
                    </a:cubicBezTo>
                    <a:cubicBezTo>
                      <a:pt x="72" y="7577"/>
                      <a:pt x="72" y="7637"/>
                      <a:pt x="108" y="7673"/>
                    </a:cubicBezTo>
                    <a:cubicBezTo>
                      <a:pt x="108" y="7708"/>
                      <a:pt x="96" y="7744"/>
                      <a:pt x="72" y="7780"/>
                    </a:cubicBezTo>
                    <a:cubicBezTo>
                      <a:pt x="60" y="7780"/>
                      <a:pt x="48" y="7792"/>
                      <a:pt x="48" y="7804"/>
                    </a:cubicBezTo>
                    <a:cubicBezTo>
                      <a:pt x="48" y="7863"/>
                      <a:pt x="84" y="7851"/>
                      <a:pt x="84" y="7911"/>
                    </a:cubicBezTo>
                    <a:cubicBezTo>
                      <a:pt x="84" y="7970"/>
                      <a:pt x="60" y="7970"/>
                      <a:pt x="60" y="8006"/>
                    </a:cubicBezTo>
                    <a:cubicBezTo>
                      <a:pt x="37" y="8101"/>
                      <a:pt x="48" y="8196"/>
                      <a:pt x="96" y="8280"/>
                    </a:cubicBezTo>
                    <a:cubicBezTo>
                      <a:pt x="132" y="8327"/>
                      <a:pt x="144" y="8351"/>
                      <a:pt x="60" y="8351"/>
                    </a:cubicBezTo>
                    <a:cubicBezTo>
                      <a:pt x="48" y="8339"/>
                      <a:pt x="39" y="8334"/>
                      <a:pt x="34" y="8334"/>
                    </a:cubicBezTo>
                    <a:cubicBezTo>
                      <a:pt x="18" y="8334"/>
                      <a:pt x="25" y="8373"/>
                      <a:pt x="25" y="8399"/>
                    </a:cubicBezTo>
                    <a:cubicBezTo>
                      <a:pt x="13" y="8447"/>
                      <a:pt x="25" y="8494"/>
                      <a:pt x="37" y="8542"/>
                    </a:cubicBezTo>
                    <a:cubicBezTo>
                      <a:pt x="60" y="8577"/>
                      <a:pt x="96" y="8601"/>
                      <a:pt x="72" y="8661"/>
                    </a:cubicBezTo>
                    <a:cubicBezTo>
                      <a:pt x="1" y="8661"/>
                      <a:pt x="25" y="8780"/>
                      <a:pt x="37" y="8828"/>
                    </a:cubicBezTo>
                    <a:cubicBezTo>
                      <a:pt x="60" y="8863"/>
                      <a:pt x="168" y="8923"/>
                      <a:pt x="144" y="8935"/>
                    </a:cubicBezTo>
                    <a:cubicBezTo>
                      <a:pt x="84" y="8982"/>
                      <a:pt x="48" y="9006"/>
                      <a:pt x="48" y="9089"/>
                    </a:cubicBezTo>
                    <a:cubicBezTo>
                      <a:pt x="48" y="9209"/>
                      <a:pt x="72" y="9328"/>
                      <a:pt x="96" y="9447"/>
                    </a:cubicBezTo>
                    <a:cubicBezTo>
                      <a:pt x="120" y="9494"/>
                      <a:pt x="132" y="9530"/>
                      <a:pt x="144" y="9566"/>
                    </a:cubicBezTo>
                    <a:cubicBezTo>
                      <a:pt x="156" y="9601"/>
                      <a:pt x="191" y="9613"/>
                      <a:pt x="203" y="9637"/>
                    </a:cubicBezTo>
                    <a:cubicBezTo>
                      <a:pt x="203" y="9649"/>
                      <a:pt x="144" y="9709"/>
                      <a:pt x="120" y="9732"/>
                    </a:cubicBezTo>
                    <a:cubicBezTo>
                      <a:pt x="108" y="9780"/>
                      <a:pt x="96" y="9816"/>
                      <a:pt x="96" y="9863"/>
                    </a:cubicBezTo>
                    <a:cubicBezTo>
                      <a:pt x="96" y="9917"/>
                      <a:pt x="106" y="9960"/>
                      <a:pt x="159" y="9960"/>
                    </a:cubicBezTo>
                    <a:cubicBezTo>
                      <a:pt x="163" y="9960"/>
                      <a:pt x="168" y="9960"/>
                      <a:pt x="173" y="9960"/>
                    </a:cubicBezTo>
                    <a:lnTo>
                      <a:pt x="173" y="9960"/>
                    </a:lnTo>
                    <a:cubicBezTo>
                      <a:pt x="143" y="9970"/>
                      <a:pt x="240" y="10067"/>
                      <a:pt x="263" y="10090"/>
                    </a:cubicBezTo>
                    <a:cubicBezTo>
                      <a:pt x="275" y="10113"/>
                      <a:pt x="203" y="10185"/>
                      <a:pt x="203" y="10221"/>
                    </a:cubicBezTo>
                    <a:cubicBezTo>
                      <a:pt x="203" y="10280"/>
                      <a:pt x="215" y="10328"/>
                      <a:pt x="239" y="10375"/>
                    </a:cubicBezTo>
                    <a:cubicBezTo>
                      <a:pt x="247" y="10387"/>
                      <a:pt x="259" y="10391"/>
                      <a:pt x="272" y="10391"/>
                    </a:cubicBezTo>
                    <a:cubicBezTo>
                      <a:pt x="300" y="10391"/>
                      <a:pt x="334" y="10375"/>
                      <a:pt x="358" y="10375"/>
                    </a:cubicBezTo>
                    <a:cubicBezTo>
                      <a:pt x="370" y="10399"/>
                      <a:pt x="370" y="10435"/>
                      <a:pt x="382" y="10459"/>
                    </a:cubicBezTo>
                    <a:cubicBezTo>
                      <a:pt x="370" y="10459"/>
                      <a:pt x="346" y="10471"/>
                      <a:pt x="334" y="10471"/>
                    </a:cubicBezTo>
                    <a:cubicBezTo>
                      <a:pt x="334" y="10494"/>
                      <a:pt x="334" y="10530"/>
                      <a:pt x="346" y="10542"/>
                    </a:cubicBezTo>
                    <a:cubicBezTo>
                      <a:pt x="358" y="10566"/>
                      <a:pt x="322" y="10578"/>
                      <a:pt x="322" y="10613"/>
                    </a:cubicBezTo>
                    <a:cubicBezTo>
                      <a:pt x="322" y="10637"/>
                      <a:pt x="322" y="10673"/>
                      <a:pt x="334" y="10697"/>
                    </a:cubicBezTo>
                    <a:cubicBezTo>
                      <a:pt x="370" y="10792"/>
                      <a:pt x="429" y="10804"/>
                      <a:pt x="501" y="10863"/>
                    </a:cubicBezTo>
                    <a:cubicBezTo>
                      <a:pt x="572" y="10923"/>
                      <a:pt x="525" y="10923"/>
                      <a:pt x="453" y="10947"/>
                    </a:cubicBezTo>
                    <a:cubicBezTo>
                      <a:pt x="456" y="10946"/>
                      <a:pt x="458" y="10945"/>
                      <a:pt x="461" y="10945"/>
                    </a:cubicBezTo>
                    <a:cubicBezTo>
                      <a:pt x="487" y="10945"/>
                      <a:pt x="480" y="11007"/>
                      <a:pt x="513" y="11018"/>
                    </a:cubicBezTo>
                    <a:cubicBezTo>
                      <a:pt x="525" y="11018"/>
                      <a:pt x="584" y="11006"/>
                      <a:pt x="584" y="11006"/>
                    </a:cubicBezTo>
                    <a:lnTo>
                      <a:pt x="584" y="11006"/>
                    </a:lnTo>
                    <a:cubicBezTo>
                      <a:pt x="596" y="11042"/>
                      <a:pt x="525" y="11066"/>
                      <a:pt x="537" y="11102"/>
                    </a:cubicBezTo>
                    <a:cubicBezTo>
                      <a:pt x="549" y="11125"/>
                      <a:pt x="620" y="11149"/>
                      <a:pt x="644" y="11185"/>
                    </a:cubicBezTo>
                    <a:cubicBezTo>
                      <a:pt x="668" y="11215"/>
                      <a:pt x="665" y="11224"/>
                      <a:pt x="653" y="11224"/>
                    </a:cubicBezTo>
                    <a:cubicBezTo>
                      <a:pt x="641" y="11224"/>
                      <a:pt x="620" y="11215"/>
                      <a:pt x="608" y="11209"/>
                    </a:cubicBezTo>
                    <a:cubicBezTo>
                      <a:pt x="600" y="11204"/>
                      <a:pt x="590" y="11201"/>
                      <a:pt x="578" y="11201"/>
                    </a:cubicBezTo>
                    <a:cubicBezTo>
                      <a:pt x="537" y="11201"/>
                      <a:pt x="485" y="11231"/>
                      <a:pt x="513" y="11268"/>
                    </a:cubicBezTo>
                    <a:cubicBezTo>
                      <a:pt x="553" y="11318"/>
                      <a:pt x="600" y="11343"/>
                      <a:pt x="657" y="11343"/>
                    </a:cubicBezTo>
                    <a:cubicBezTo>
                      <a:pt x="668" y="11343"/>
                      <a:pt x="680" y="11342"/>
                      <a:pt x="691" y="11340"/>
                    </a:cubicBezTo>
                    <a:lnTo>
                      <a:pt x="691" y="11340"/>
                    </a:lnTo>
                    <a:cubicBezTo>
                      <a:pt x="525" y="11411"/>
                      <a:pt x="846" y="11709"/>
                      <a:pt x="739" y="11756"/>
                    </a:cubicBezTo>
                    <a:cubicBezTo>
                      <a:pt x="691" y="11864"/>
                      <a:pt x="822" y="11887"/>
                      <a:pt x="870" y="11959"/>
                    </a:cubicBezTo>
                    <a:cubicBezTo>
                      <a:pt x="906" y="12006"/>
                      <a:pt x="930" y="12066"/>
                      <a:pt x="953" y="12126"/>
                    </a:cubicBezTo>
                    <a:cubicBezTo>
                      <a:pt x="989" y="12209"/>
                      <a:pt x="1072" y="12257"/>
                      <a:pt x="1120" y="12316"/>
                    </a:cubicBezTo>
                    <a:cubicBezTo>
                      <a:pt x="1156" y="12387"/>
                      <a:pt x="1120" y="12411"/>
                      <a:pt x="1156" y="12483"/>
                    </a:cubicBezTo>
                    <a:cubicBezTo>
                      <a:pt x="1168" y="12507"/>
                      <a:pt x="1191" y="12554"/>
                      <a:pt x="1227" y="12554"/>
                    </a:cubicBezTo>
                    <a:cubicBezTo>
                      <a:pt x="1233" y="12556"/>
                      <a:pt x="1237" y="12557"/>
                      <a:pt x="1242" y="12557"/>
                    </a:cubicBezTo>
                    <a:cubicBezTo>
                      <a:pt x="1259" y="12557"/>
                      <a:pt x="1269" y="12546"/>
                      <a:pt x="1277" y="12546"/>
                    </a:cubicBezTo>
                    <a:cubicBezTo>
                      <a:pt x="1280" y="12546"/>
                      <a:pt x="1284" y="12548"/>
                      <a:pt x="1287" y="12554"/>
                    </a:cubicBezTo>
                    <a:cubicBezTo>
                      <a:pt x="1322" y="12614"/>
                      <a:pt x="1239" y="12661"/>
                      <a:pt x="1203" y="12685"/>
                    </a:cubicBezTo>
                    <a:cubicBezTo>
                      <a:pt x="1207" y="12683"/>
                      <a:pt x="1211" y="12682"/>
                      <a:pt x="1215" y="12682"/>
                    </a:cubicBezTo>
                    <a:cubicBezTo>
                      <a:pt x="1255" y="12682"/>
                      <a:pt x="1329" y="12781"/>
                      <a:pt x="1394" y="12899"/>
                    </a:cubicBezTo>
                    <a:cubicBezTo>
                      <a:pt x="1465" y="13019"/>
                      <a:pt x="1549" y="13138"/>
                      <a:pt x="1572" y="13173"/>
                    </a:cubicBezTo>
                    <a:cubicBezTo>
                      <a:pt x="1596" y="13245"/>
                      <a:pt x="1632" y="13316"/>
                      <a:pt x="1668" y="13376"/>
                    </a:cubicBezTo>
                    <a:cubicBezTo>
                      <a:pt x="1715" y="13435"/>
                      <a:pt x="1775" y="13471"/>
                      <a:pt x="1834" y="13507"/>
                    </a:cubicBezTo>
                    <a:cubicBezTo>
                      <a:pt x="1838" y="13510"/>
                      <a:pt x="1849" y="13511"/>
                      <a:pt x="1865" y="13511"/>
                    </a:cubicBezTo>
                    <a:cubicBezTo>
                      <a:pt x="1906" y="13511"/>
                      <a:pt x="1974" y="13500"/>
                      <a:pt x="1965" y="13483"/>
                    </a:cubicBezTo>
                    <a:lnTo>
                      <a:pt x="1965" y="13483"/>
                    </a:lnTo>
                    <a:cubicBezTo>
                      <a:pt x="2001" y="13519"/>
                      <a:pt x="1858" y="13578"/>
                      <a:pt x="1953" y="13614"/>
                    </a:cubicBezTo>
                    <a:cubicBezTo>
                      <a:pt x="1965" y="13614"/>
                      <a:pt x="2073" y="13626"/>
                      <a:pt x="2061" y="13650"/>
                    </a:cubicBezTo>
                    <a:cubicBezTo>
                      <a:pt x="2061" y="13673"/>
                      <a:pt x="1930" y="13685"/>
                      <a:pt x="1977" y="13721"/>
                    </a:cubicBezTo>
                    <a:cubicBezTo>
                      <a:pt x="2003" y="13738"/>
                      <a:pt x="2067" y="13775"/>
                      <a:pt x="2123" y="13775"/>
                    </a:cubicBezTo>
                    <a:cubicBezTo>
                      <a:pt x="2144" y="13775"/>
                      <a:pt x="2164" y="13770"/>
                      <a:pt x="2180" y="13757"/>
                    </a:cubicBezTo>
                    <a:lnTo>
                      <a:pt x="2180" y="13757"/>
                    </a:lnTo>
                    <a:cubicBezTo>
                      <a:pt x="2215" y="13781"/>
                      <a:pt x="2180" y="13864"/>
                      <a:pt x="2168" y="13888"/>
                    </a:cubicBezTo>
                    <a:cubicBezTo>
                      <a:pt x="2156" y="13911"/>
                      <a:pt x="2204" y="14019"/>
                      <a:pt x="2215" y="14019"/>
                    </a:cubicBezTo>
                    <a:cubicBezTo>
                      <a:pt x="2250" y="14010"/>
                      <a:pt x="2284" y="13977"/>
                      <a:pt x="2314" y="13977"/>
                    </a:cubicBezTo>
                    <a:cubicBezTo>
                      <a:pt x="2326" y="13977"/>
                      <a:pt x="2336" y="13982"/>
                      <a:pt x="2346" y="13995"/>
                    </a:cubicBezTo>
                    <a:cubicBezTo>
                      <a:pt x="2394" y="14031"/>
                      <a:pt x="2382" y="14066"/>
                      <a:pt x="2430" y="14102"/>
                    </a:cubicBezTo>
                    <a:cubicBezTo>
                      <a:pt x="2477" y="14126"/>
                      <a:pt x="2501" y="14114"/>
                      <a:pt x="2537" y="14150"/>
                    </a:cubicBezTo>
                    <a:cubicBezTo>
                      <a:pt x="2573" y="14185"/>
                      <a:pt x="2561" y="14245"/>
                      <a:pt x="2596" y="14292"/>
                    </a:cubicBezTo>
                    <a:cubicBezTo>
                      <a:pt x="2628" y="14324"/>
                      <a:pt x="2660" y="14351"/>
                      <a:pt x="2692" y="14351"/>
                    </a:cubicBezTo>
                    <a:cubicBezTo>
                      <a:pt x="2708" y="14351"/>
                      <a:pt x="2723" y="14344"/>
                      <a:pt x="2739" y="14328"/>
                    </a:cubicBezTo>
                    <a:cubicBezTo>
                      <a:pt x="2739" y="14340"/>
                      <a:pt x="2750" y="14460"/>
                      <a:pt x="2762" y="14460"/>
                    </a:cubicBezTo>
                    <a:cubicBezTo>
                      <a:pt x="2762" y="14460"/>
                      <a:pt x="2763" y="14460"/>
                      <a:pt x="2763" y="14459"/>
                    </a:cubicBezTo>
                    <a:cubicBezTo>
                      <a:pt x="2772" y="14440"/>
                      <a:pt x="2782" y="14370"/>
                      <a:pt x="2814" y="14370"/>
                    </a:cubicBezTo>
                    <a:cubicBezTo>
                      <a:pt x="2823" y="14370"/>
                      <a:pt x="2834" y="14375"/>
                      <a:pt x="2846" y="14388"/>
                    </a:cubicBezTo>
                    <a:cubicBezTo>
                      <a:pt x="2870" y="14412"/>
                      <a:pt x="2858" y="14447"/>
                      <a:pt x="2870" y="14483"/>
                    </a:cubicBezTo>
                    <a:cubicBezTo>
                      <a:pt x="2901" y="14544"/>
                      <a:pt x="2974" y="14622"/>
                      <a:pt x="3039" y="14622"/>
                    </a:cubicBezTo>
                    <a:cubicBezTo>
                      <a:pt x="3051" y="14622"/>
                      <a:pt x="3062" y="14619"/>
                      <a:pt x="3073" y="14614"/>
                    </a:cubicBezTo>
                    <a:lnTo>
                      <a:pt x="3073" y="14614"/>
                    </a:lnTo>
                    <a:cubicBezTo>
                      <a:pt x="3037" y="14638"/>
                      <a:pt x="3085" y="14769"/>
                      <a:pt x="3108" y="14781"/>
                    </a:cubicBezTo>
                    <a:cubicBezTo>
                      <a:pt x="3121" y="14764"/>
                      <a:pt x="3132" y="14758"/>
                      <a:pt x="3142" y="14758"/>
                    </a:cubicBezTo>
                    <a:cubicBezTo>
                      <a:pt x="3162" y="14758"/>
                      <a:pt x="3180" y="14781"/>
                      <a:pt x="3204" y="14804"/>
                    </a:cubicBezTo>
                    <a:cubicBezTo>
                      <a:pt x="3227" y="14816"/>
                      <a:pt x="3233" y="14822"/>
                      <a:pt x="3238" y="14822"/>
                    </a:cubicBezTo>
                    <a:cubicBezTo>
                      <a:pt x="3242" y="14822"/>
                      <a:pt x="3245" y="14816"/>
                      <a:pt x="3263" y="14804"/>
                    </a:cubicBezTo>
                    <a:cubicBezTo>
                      <a:pt x="3267" y="14803"/>
                      <a:pt x="3271" y="14802"/>
                      <a:pt x="3274" y="14802"/>
                    </a:cubicBezTo>
                    <a:cubicBezTo>
                      <a:pt x="3321" y="14802"/>
                      <a:pt x="3384" y="14925"/>
                      <a:pt x="3406" y="14947"/>
                    </a:cubicBezTo>
                    <a:cubicBezTo>
                      <a:pt x="3419" y="14960"/>
                      <a:pt x="3428" y="14964"/>
                      <a:pt x="3437" y="14964"/>
                    </a:cubicBezTo>
                    <a:cubicBezTo>
                      <a:pt x="3449" y="14964"/>
                      <a:pt x="3460" y="14957"/>
                      <a:pt x="3474" y="14957"/>
                    </a:cubicBezTo>
                    <a:cubicBezTo>
                      <a:pt x="3479" y="14957"/>
                      <a:pt x="3484" y="14957"/>
                      <a:pt x="3489" y="14959"/>
                    </a:cubicBezTo>
                    <a:cubicBezTo>
                      <a:pt x="3537" y="14995"/>
                      <a:pt x="3585" y="15031"/>
                      <a:pt x="3632" y="15066"/>
                    </a:cubicBezTo>
                    <a:cubicBezTo>
                      <a:pt x="3665" y="15099"/>
                      <a:pt x="3712" y="15117"/>
                      <a:pt x="3760" y="15117"/>
                    </a:cubicBezTo>
                    <a:cubicBezTo>
                      <a:pt x="3799" y="15117"/>
                      <a:pt x="3838" y="15105"/>
                      <a:pt x="3870" y="15078"/>
                    </a:cubicBezTo>
                    <a:lnTo>
                      <a:pt x="3870" y="15078"/>
                    </a:lnTo>
                    <a:cubicBezTo>
                      <a:pt x="3847" y="15102"/>
                      <a:pt x="3775" y="15126"/>
                      <a:pt x="3763" y="15162"/>
                    </a:cubicBezTo>
                    <a:cubicBezTo>
                      <a:pt x="3756" y="15184"/>
                      <a:pt x="3786" y="15193"/>
                      <a:pt x="3813" y="15193"/>
                    </a:cubicBezTo>
                    <a:cubicBezTo>
                      <a:pt x="3828" y="15193"/>
                      <a:pt x="3842" y="15190"/>
                      <a:pt x="3847" y="15185"/>
                    </a:cubicBezTo>
                    <a:cubicBezTo>
                      <a:pt x="3871" y="15177"/>
                      <a:pt x="3891" y="15174"/>
                      <a:pt x="3907" y="15174"/>
                    </a:cubicBezTo>
                    <a:cubicBezTo>
                      <a:pt x="3963" y="15174"/>
                      <a:pt x="3975" y="15219"/>
                      <a:pt x="3966" y="15293"/>
                    </a:cubicBezTo>
                    <a:cubicBezTo>
                      <a:pt x="3963" y="15310"/>
                      <a:pt x="3971" y="15317"/>
                      <a:pt x="3984" y="15317"/>
                    </a:cubicBezTo>
                    <a:cubicBezTo>
                      <a:pt x="4018" y="15317"/>
                      <a:pt x="4088" y="15274"/>
                      <a:pt x="4111" y="15274"/>
                    </a:cubicBezTo>
                    <a:cubicBezTo>
                      <a:pt x="4121" y="15274"/>
                      <a:pt x="4123" y="15282"/>
                      <a:pt x="4109" y="15304"/>
                    </a:cubicBezTo>
                    <a:cubicBezTo>
                      <a:pt x="4084" y="15354"/>
                      <a:pt x="4152" y="15416"/>
                      <a:pt x="4211" y="15416"/>
                    </a:cubicBezTo>
                    <a:cubicBezTo>
                      <a:pt x="4233" y="15416"/>
                      <a:pt x="4255" y="15407"/>
                      <a:pt x="4269" y="15386"/>
                    </a:cubicBezTo>
                    <a:lnTo>
                      <a:pt x="4269" y="15386"/>
                    </a:lnTo>
                    <a:cubicBezTo>
                      <a:pt x="4252" y="15420"/>
                      <a:pt x="4254" y="15462"/>
                      <a:pt x="4275" y="15483"/>
                    </a:cubicBezTo>
                    <a:cubicBezTo>
                      <a:pt x="4287" y="15507"/>
                      <a:pt x="4311" y="15507"/>
                      <a:pt x="4347" y="15519"/>
                    </a:cubicBezTo>
                    <a:cubicBezTo>
                      <a:pt x="4370" y="15531"/>
                      <a:pt x="4394" y="15578"/>
                      <a:pt x="4430" y="15602"/>
                    </a:cubicBezTo>
                    <a:cubicBezTo>
                      <a:pt x="4454" y="15614"/>
                      <a:pt x="4478" y="15614"/>
                      <a:pt x="4500" y="15614"/>
                    </a:cubicBezTo>
                    <a:cubicBezTo>
                      <a:pt x="4522" y="15614"/>
                      <a:pt x="4543" y="15614"/>
                      <a:pt x="4561" y="15626"/>
                    </a:cubicBezTo>
                    <a:cubicBezTo>
                      <a:pt x="4609" y="15650"/>
                      <a:pt x="4644" y="15674"/>
                      <a:pt x="4692" y="15697"/>
                    </a:cubicBezTo>
                    <a:cubicBezTo>
                      <a:pt x="4740" y="15757"/>
                      <a:pt x="4799" y="15793"/>
                      <a:pt x="4859" y="15816"/>
                    </a:cubicBezTo>
                    <a:cubicBezTo>
                      <a:pt x="4863" y="15818"/>
                      <a:pt x="4867" y="15818"/>
                      <a:pt x="4872" y="15818"/>
                    </a:cubicBezTo>
                    <a:cubicBezTo>
                      <a:pt x="4905" y="15818"/>
                      <a:pt x="4953" y="15791"/>
                      <a:pt x="4972" y="15791"/>
                    </a:cubicBezTo>
                    <a:cubicBezTo>
                      <a:pt x="4974" y="15791"/>
                      <a:pt x="4976" y="15791"/>
                      <a:pt x="4978" y="15793"/>
                    </a:cubicBezTo>
                    <a:cubicBezTo>
                      <a:pt x="5001" y="15805"/>
                      <a:pt x="4978" y="15888"/>
                      <a:pt x="5001" y="15912"/>
                    </a:cubicBezTo>
                    <a:cubicBezTo>
                      <a:pt x="5007" y="15917"/>
                      <a:pt x="5014" y="15920"/>
                      <a:pt x="5021" y="15920"/>
                    </a:cubicBezTo>
                    <a:cubicBezTo>
                      <a:pt x="5046" y="15920"/>
                      <a:pt x="5078" y="15894"/>
                      <a:pt x="5097" y="15876"/>
                    </a:cubicBezTo>
                    <a:cubicBezTo>
                      <a:pt x="5115" y="15857"/>
                      <a:pt x="5149" y="15787"/>
                      <a:pt x="5180" y="15787"/>
                    </a:cubicBezTo>
                    <a:cubicBezTo>
                      <a:pt x="5188" y="15787"/>
                      <a:pt x="5196" y="15792"/>
                      <a:pt x="5204" y="15805"/>
                    </a:cubicBezTo>
                    <a:cubicBezTo>
                      <a:pt x="5228" y="15876"/>
                      <a:pt x="5216" y="15924"/>
                      <a:pt x="5263" y="15971"/>
                    </a:cubicBezTo>
                    <a:cubicBezTo>
                      <a:pt x="5271" y="15978"/>
                      <a:pt x="5279" y="15981"/>
                      <a:pt x="5289" y="15981"/>
                    </a:cubicBezTo>
                    <a:cubicBezTo>
                      <a:pt x="5326" y="15981"/>
                      <a:pt x="5378" y="15942"/>
                      <a:pt x="5418" y="15942"/>
                    </a:cubicBezTo>
                    <a:cubicBezTo>
                      <a:pt x="5438" y="15942"/>
                      <a:pt x="5456" y="15952"/>
                      <a:pt x="5466" y="15983"/>
                    </a:cubicBezTo>
                    <a:cubicBezTo>
                      <a:pt x="5478" y="16055"/>
                      <a:pt x="5644" y="16078"/>
                      <a:pt x="5692" y="16090"/>
                    </a:cubicBezTo>
                    <a:cubicBezTo>
                      <a:pt x="5752" y="16090"/>
                      <a:pt x="5811" y="16102"/>
                      <a:pt x="5859" y="16126"/>
                    </a:cubicBezTo>
                    <a:cubicBezTo>
                      <a:pt x="5870" y="16126"/>
                      <a:pt x="5949" y="16224"/>
                      <a:pt x="5964" y="16224"/>
                    </a:cubicBezTo>
                    <a:cubicBezTo>
                      <a:pt x="5965" y="16224"/>
                      <a:pt x="5966" y="16223"/>
                      <a:pt x="5966" y="16221"/>
                    </a:cubicBezTo>
                    <a:cubicBezTo>
                      <a:pt x="5966" y="16209"/>
                      <a:pt x="5930" y="16162"/>
                      <a:pt x="5978" y="16138"/>
                    </a:cubicBezTo>
                    <a:lnTo>
                      <a:pt x="6061" y="16138"/>
                    </a:lnTo>
                    <a:cubicBezTo>
                      <a:pt x="6109" y="16162"/>
                      <a:pt x="6180" y="16209"/>
                      <a:pt x="6168" y="16269"/>
                    </a:cubicBezTo>
                    <a:cubicBezTo>
                      <a:pt x="6182" y="16211"/>
                      <a:pt x="6194" y="16190"/>
                      <a:pt x="6205" y="16190"/>
                    </a:cubicBezTo>
                    <a:cubicBezTo>
                      <a:pt x="6234" y="16190"/>
                      <a:pt x="6260" y="16317"/>
                      <a:pt x="6311" y="16317"/>
                    </a:cubicBezTo>
                    <a:cubicBezTo>
                      <a:pt x="6395" y="16317"/>
                      <a:pt x="6406" y="16233"/>
                      <a:pt x="6490" y="16233"/>
                    </a:cubicBezTo>
                    <a:cubicBezTo>
                      <a:pt x="6514" y="16233"/>
                      <a:pt x="6549" y="16305"/>
                      <a:pt x="6573" y="16317"/>
                    </a:cubicBezTo>
                    <a:cubicBezTo>
                      <a:pt x="6598" y="16330"/>
                      <a:pt x="6615" y="16335"/>
                      <a:pt x="6629" y="16335"/>
                    </a:cubicBezTo>
                    <a:cubicBezTo>
                      <a:pt x="6665" y="16335"/>
                      <a:pt x="6676" y="16304"/>
                      <a:pt x="6714" y="16304"/>
                    </a:cubicBezTo>
                    <a:cubicBezTo>
                      <a:pt x="6727" y="16304"/>
                      <a:pt x="6743" y="16307"/>
                      <a:pt x="6764" y="16317"/>
                    </a:cubicBezTo>
                    <a:cubicBezTo>
                      <a:pt x="6823" y="16352"/>
                      <a:pt x="6895" y="16364"/>
                      <a:pt x="6966" y="16376"/>
                    </a:cubicBezTo>
                    <a:cubicBezTo>
                      <a:pt x="7002" y="16364"/>
                      <a:pt x="7037" y="16364"/>
                      <a:pt x="7061" y="16352"/>
                    </a:cubicBezTo>
                    <a:cubicBezTo>
                      <a:pt x="7164" y="16373"/>
                      <a:pt x="7259" y="16518"/>
                      <a:pt x="7367" y="16518"/>
                    </a:cubicBezTo>
                    <a:cubicBezTo>
                      <a:pt x="7384" y="16518"/>
                      <a:pt x="7401" y="16515"/>
                      <a:pt x="7418" y="16507"/>
                    </a:cubicBezTo>
                    <a:cubicBezTo>
                      <a:pt x="7470" y="16486"/>
                      <a:pt x="7432" y="16457"/>
                      <a:pt x="7475" y="16457"/>
                    </a:cubicBezTo>
                    <a:cubicBezTo>
                      <a:pt x="7482" y="16457"/>
                      <a:pt x="7490" y="16458"/>
                      <a:pt x="7502" y="16459"/>
                    </a:cubicBezTo>
                    <a:cubicBezTo>
                      <a:pt x="7514" y="16483"/>
                      <a:pt x="7549" y="16507"/>
                      <a:pt x="7573" y="16507"/>
                    </a:cubicBezTo>
                    <a:cubicBezTo>
                      <a:pt x="7585" y="16507"/>
                      <a:pt x="7585" y="16483"/>
                      <a:pt x="7609" y="16471"/>
                    </a:cubicBezTo>
                    <a:cubicBezTo>
                      <a:pt x="7623" y="16468"/>
                      <a:pt x="7637" y="16467"/>
                      <a:pt x="7652" y="16467"/>
                    </a:cubicBezTo>
                    <a:cubicBezTo>
                      <a:pt x="7769" y="16467"/>
                      <a:pt x="7927" y="16547"/>
                      <a:pt x="8051" y="16547"/>
                    </a:cubicBezTo>
                    <a:cubicBezTo>
                      <a:pt x="8096" y="16547"/>
                      <a:pt x="8137" y="16536"/>
                      <a:pt x="8169" y="16507"/>
                    </a:cubicBezTo>
                    <a:cubicBezTo>
                      <a:pt x="8174" y="16508"/>
                      <a:pt x="8177" y="16509"/>
                      <a:pt x="8180" y="16510"/>
                    </a:cubicBezTo>
                    <a:lnTo>
                      <a:pt x="8180" y="16510"/>
                    </a:lnTo>
                    <a:lnTo>
                      <a:pt x="8180" y="16507"/>
                    </a:lnTo>
                    <a:cubicBezTo>
                      <a:pt x="8240" y="16507"/>
                      <a:pt x="8276" y="16162"/>
                      <a:pt x="8180" y="16138"/>
                    </a:cubicBezTo>
                    <a:cubicBezTo>
                      <a:pt x="8166" y="16131"/>
                      <a:pt x="8116" y="16119"/>
                      <a:pt x="8074" y="16119"/>
                    </a:cubicBezTo>
                    <a:cubicBezTo>
                      <a:pt x="8047" y="16119"/>
                      <a:pt x="8023" y="16124"/>
                      <a:pt x="8014" y="16138"/>
                    </a:cubicBezTo>
                    <a:cubicBezTo>
                      <a:pt x="7988" y="16189"/>
                      <a:pt x="7981" y="16234"/>
                      <a:pt x="7944" y="16234"/>
                    </a:cubicBezTo>
                    <a:cubicBezTo>
                      <a:pt x="7930" y="16234"/>
                      <a:pt x="7910" y="16226"/>
                      <a:pt x="7883" y="16209"/>
                    </a:cubicBezTo>
                    <a:cubicBezTo>
                      <a:pt x="7799" y="16174"/>
                      <a:pt x="7704" y="16162"/>
                      <a:pt x="7609" y="16162"/>
                    </a:cubicBezTo>
                    <a:cubicBezTo>
                      <a:pt x="7553" y="16162"/>
                      <a:pt x="7507" y="16258"/>
                      <a:pt x="7472" y="16258"/>
                    </a:cubicBezTo>
                    <a:cubicBezTo>
                      <a:pt x="7470" y="16258"/>
                      <a:pt x="7468" y="16258"/>
                      <a:pt x="7466" y="16257"/>
                    </a:cubicBezTo>
                    <a:cubicBezTo>
                      <a:pt x="7395" y="16221"/>
                      <a:pt x="7395" y="16078"/>
                      <a:pt x="7311" y="16043"/>
                    </a:cubicBezTo>
                    <a:cubicBezTo>
                      <a:pt x="7309" y="16042"/>
                      <a:pt x="7306" y="16042"/>
                      <a:pt x="7304" y="16042"/>
                    </a:cubicBezTo>
                    <a:cubicBezTo>
                      <a:pt x="7266" y="16042"/>
                      <a:pt x="7287" y="16127"/>
                      <a:pt x="7276" y="16150"/>
                    </a:cubicBezTo>
                    <a:cubicBezTo>
                      <a:pt x="7244" y="16150"/>
                      <a:pt x="7231" y="16048"/>
                      <a:pt x="7196" y="16048"/>
                    </a:cubicBezTo>
                    <a:cubicBezTo>
                      <a:pt x="7191" y="16048"/>
                      <a:pt x="7186" y="16050"/>
                      <a:pt x="7180" y="16055"/>
                    </a:cubicBezTo>
                    <a:cubicBezTo>
                      <a:pt x="7170" y="16055"/>
                      <a:pt x="7134" y="16227"/>
                      <a:pt x="7087" y="16227"/>
                    </a:cubicBezTo>
                    <a:cubicBezTo>
                      <a:pt x="7079" y="16227"/>
                      <a:pt x="7070" y="16222"/>
                      <a:pt x="7061" y="16209"/>
                    </a:cubicBezTo>
                    <a:cubicBezTo>
                      <a:pt x="7037" y="16162"/>
                      <a:pt x="7073" y="16114"/>
                      <a:pt x="7026" y="16066"/>
                    </a:cubicBezTo>
                    <a:cubicBezTo>
                      <a:pt x="7000" y="16058"/>
                      <a:pt x="6975" y="16050"/>
                      <a:pt x="6954" y="16050"/>
                    </a:cubicBezTo>
                    <a:cubicBezTo>
                      <a:pt x="6945" y="16050"/>
                      <a:pt x="6937" y="16051"/>
                      <a:pt x="6930" y="16055"/>
                    </a:cubicBezTo>
                    <a:cubicBezTo>
                      <a:pt x="6854" y="16065"/>
                      <a:pt x="6917" y="16165"/>
                      <a:pt x="6821" y="16165"/>
                    </a:cubicBezTo>
                    <a:cubicBezTo>
                      <a:pt x="6811" y="16165"/>
                      <a:pt x="6800" y="16164"/>
                      <a:pt x="6787" y="16162"/>
                    </a:cubicBezTo>
                    <a:cubicBezTo>
                      <a:pt x="6811" y="16114"/>
                      <a:pt x="6811" y="16066"/>
                      <a:pt x="6776" y="16019"/>
                    </a:cubicBezTo>
                    <a:cubicBezTo>
                      <a:pt x="6755" y="15999"/>
                      <a:pt x="6724" y="15975"/>
                      <a:pt x="6696" y="15975"/>
                    </a:cubicBezTo>
                    <a:cubicBezTo>
                      <a:pt x="6674" y="15975"/>
                      <a:pt x="6655" y="15989"/>
                      <a:pt x="6645" y="16031"/>
                    </a:cubicBezTo>
                    <a:cubicBezTo>
                      <a:pt x="6659" y="15954"/>
                      <a:pt x="6640" y="15926"/>
                      <a:pt x="6607" y="15926"/>
                    </a:cubicBezTo>
                    <a:cubicBezTo>
                      <a:pt x="6584" y="15926"/>
                      <a:pt x="6555" y="15940"/>
                      <a:pt x="6525" y="15959"/>
                    </a:cubicBezTo>
                    <a:cubicBezTo>
                      <a:pt x="6549" y="15878"/>
                      <a:pt x="6264" y="15887"/>
                      <a:pt x="6218" y="15877"/>
                    </a:cubicBezTo>
                    <a:lnTo>
                      <a:pt x="6218" y="15877"/>
                    </a:lnTo>
                    <a:cubicBezTo>
                      <a:pt x="6318" y="15905"/>
                      <a:pt x="6311" y="15982"/>
                      <a:pt x="6248" y="15982"/>
                    </a:cubicBezTo>
                    <a:cubicBezTo>
                      <a:pt x="6230" y="15982"/>
                      <a:pt x="6207" y="15975"/>
                      <a:pt x="6180" y="15959"/>
                    </a:cubicBezTo>
                    <a:cubicBezTo>
                      <a:pt x="6109" y="15912"/>
                      <a:pt x="6025" y="15876"/>
                      <a:pt x="5930" y="15852"/>
                    </a:cubicBezTo>
                    <a:lnTo>
                      <a:pt x="5930" y="15852"/>
                    </a:lnTo>
                    <a:cubicBezTo>
                      <a:pt x="5906" y="15947"/>
                      <a:pt x="6121" y="16031"/>
                      <a:pt x="6192" y="16066"/>
                    </a:cubicBezTo>
                    <a:cubicBezTo>
                      <a:pt x="6121" y="16043"/>
                      <a:pt x="6049" y="16031"/>
                      <a:pt x="5978" y="16007"/>
                    </a:cubicBezTo>
                    <a:cubicBezTo>
                      <a:pt x="5942" y="15995"/>
                      <a:pt x="5871" y="15959"/>
                      <a:pt x="5859" y="15900"/>
                    </a:cubicBezTo>
                    <a:cubicBezTo>
                      <a:pt x="5859" y="15840"/>
                      <a:pt x="5918" y="15840"/>
                      <a:pt x="5871" y="15781"/>
                    </a:cubicBezTo>
                    <a:cubicBezTo>
                      <a:pt x="5842" y="15744"/>
                      <a:pt x="5814" y="15732"/>
                      <a:pt x="5786" y="15732"/>
                    </a:cubicBezTo>
                    <a:cubicBezTo>
                      <a:pt x="5742" y="15732"/>
                      <a:pt x="5696" y="15761"/>
                      <a:pt x="5642" y="15761"/>
                    </a:cubicBezTo>
                    <a:cubicBezTo>
                      <a:pt x="5631" y="15761"/>
                      <a:pt x="5620" y="15759"/>
                      <a:pt x="5609" y="15757"/>
                    </a:cubicBezTo>
                    <a:cubicBezTo>
                      <a:pt x="5525" y="15721"/>
                      <a:pt x="5466" y="15650"/>
                      <a:pt x="5442" y="15566"/>
                    </a:cubicBezTo>
                    <a:cubicBezTo>
                      <a:pt x="5406" y="15626"/>
                      <a:pt x="5347" y="15662"/>
                      <a:pt x="5275" y="15674"/>
                    </a:cubicBezTo>
                    <a:cubicBezTo>
                      <a:pt x="5270" y="15674"/>
                      <a:pt x="5265" y="15675"/>
                      <a:pt x="5261" y="15675"/>
                    </a:cubicBezTo>
                    <a:cubicBezTo>
                      <a:pt x="5201" y="15675"/>
                      <a:pt x="5262" y="15602"/>
                      <a:pt x="5240" y="15602"/>
                    </a:cubicBezTo>
                    <a:cubicBezTo>
                      <a:pt x="5233" y="15599"/>
                      <a:pt x="5227" y="15597"/>
                      <a:pt x="5221" y="15597"/>
                    </a:cubicBezTo>
                    <a:cubicBezTo>
                      <a:pt x="5218" y="15597"/>
                      <a:pt x="5214" y="15598"/>
                      <a:pt x="5211" y="15599"/>
                    </a:cubicBezTo>
                    <a:lnTo>
                      <a:pt x="5211" y="15599"/>
                    </a:lnTo>
                    <a:cubicBezTo>
                      <a:pt x="5224" y="15575"/>
                      <a:pt x="5233" y="15553"/>
                      <a:pt x="5228" y="15543"/>
                    </a:cubicBezTo>
                    <a:cubicBezTo>
                      <a:pt x="5180" y="15507"/>
                      <a:pt x="5132" y="15483"/>
                      <a:pt x="5073" y="15459"/>
                    </a:cubicBezTo>
                    <a:cubicBezTo>
                      <a:pt x="5044" y="15452"/>
                      <a:pt x="5002" y="15440"/>
                      <a:pt x="4963" y="15440"/>
                    </a:cubicBezTo>
                    <a:cubicBezTo>
                      <a:pt x="4937" y="15440"/>
                      <a:pt x="4913" y="15445"/>
                      <a:pt x="4894" y="15459"/>
                    </a:cubicBezTo>
                    <a:cubicBezTo>
                      <a:pt x="4862" y="15472"/>
                      <a:pt x="4850" y="15482"/>
                      <a:pt x="4841" y="15482"/>
                    </a:cubicBezTo>
                    <a:cubicBezTo>
                      <a:pt x="4834" y="15482"/>
                      <a:pt x="4827" y="15475"/>
                      <a:pt x="4811" y="15459"/>
                    </a:cubicBezTo>
                    <a:cubicBezTo>
                      <a:pt x="4787" y="15447"/>
                      <a:pt x="4775" y="15424"/>
                      <a:pt x="4775" y="15388"/>
                    </a:cubicBezTo>
                    <a:cubicBezTo>
                      <a:pt x="4775" y="15352"/>
                      <a:pt x="4775" y="15352"/>
                      <a:pt x="4740" y="15340"/>
                    </a:cubicBezTo>
                    <a:cubicBezTo>
                      <a:pt x="4716" y="15334"/>
                      <a:pt x="4686" y="15334"/>
                      <a:pt x="4656" y="15334"/>
                    </a:cubicBezTo>
                    <a:cubicBezTo>
                      <a:pt x="4626" y="15334"/>
                      <a:pt x="4597" y="15334"/>
                      <a:pt x="4573" y="15328"/>
                    </a:cubicBezTo>
                    <a:cubicBezTo>
                      <a:pt x="4513" y="15316"/>
                      <a:pt x="4466" y="15304"/>
                      <a:pt x="4418" y="15269"/>
                    </a:cubicBezTo>
                    <a:cubicBezTo>
                      <a:pt x="4394" y="15245"/>
                      <a:pt x="4382" y="15162"/>
                      <a:pt x="4370" y="15150"/>
                    </a:cubicBezTo>
                    <a:cubicBezTo>
                      <a:pt x="4347" y="15150"/>
                      <a:pt x="4359" y="15185"/>
                      <a:pt x="4335" y="15185"/>
                    </a:cubicBezTo>
                    <a:lnTo>
                      <a:pt x="4299" y="15162"/>
                    </a:lnTo>
                    <a:lnTo>
                      <a:pt x="4120" y="15043"/>
                    </a:lnTo>
                    <a:cubicBezTo>
                      <a:pt x="4078" y="15017"/>
                      <a:pt x="4013" y="14956"/>
                      <a:pt x="3957" y="14956"/>
                    </a:cubicBezTo>
                    <a:cubicBezTo>
                      <a:pt x="3934" y="14956"/>
                      <a:pt x="3913" y="14966"/>
                      <a:pt x="3896" y="14993"/>
                    </a:cubicBezTo>
                    <a:lnTo>
                      <a:pt x="3896" y="14993"/>
                    </a:lnTo>
                    <a:cubicBezTo>
                      <a:pt x="3939" y="14922"/>
                      <a:pt x="3822" y="14852"/>
                      <a:pt x="3775" y="14816"/>
                    </a:cubicBezTo>
                    <a:cubicBezTo>
                      <a:pt x="3739" y="14781"/>
                      <a:pt x="3668" y="14816"/>
                      <a:pt x="3608" y="14757"/>
                    </a:cubicBezTo>
                    <a:cubicBezTo>
                      <a:pt x="3585" y="14733"/>
                      <a:pt x="3644" y="14697"/>
                      <a:pt x="3632" y="14662"/>
                    </a:cubicBezTo>
                    <a:cubicBezTo>
                      <a:pt x="3620" y="14626"/>
                      <a:pt x="3585" y="14602"/>
                      <a:pt x="3561" y="14590"/>
                    </a:cubicBezTo>
                    <a:cubicBezTo>
                      <a:pt x="3513" y="14566"/>
                      <a:pt x="3477" y="14554"/>
                      <a:pt x="3430" y="14543"/>
                    </a:cubicBezTo>
                    <a:cubicBezTo>
                      <a:pt x="3406" y="14543"/>
                      <a:pt x="3382" y="14590"/>
                      <a:pt x="3370" y="14602"/>
                    </a:cubicBezTo>
                    <a:cubicBezTo>
                      <a:pt x="3442" y="14519"/>
                      <a:pt x="3311" y="14519"/>
                      <a:pt x="3275" y="14495"/>
                    </a:cubicBezTo>
                    <a:cubicBezTo>
                      <a:pt x="3239" y="14459"/>
                      <a:pt x="3406" y="14340"/>
                      <a:pt x="3323" y="14316"/>
                    </a:cubicBezTo>
                    <a:cubicBezTo>
                      <a:pt x="3319" y="14316"/>
                      <a:pt x="3315" y="14315"/>
                      <a:pt x="3311" y="14315"/>
                    </a:cubicBezTo>
                    <a:cubicBezTo>
                      <a:pt x="3231" y="14315"/>
                      <a:pt x="3153" y="14425"/>
                      <a:pt x="3085" y="14459"/>
                    </a:cubicBezTo>
                    <a:cubicBezTo>
                      <a:pt x="3078" y="14462"/>
                      <a:pt x="3072" y="14463"/>
                      <a:pt x="3067" y="14463"/>
                    </a:cubicBezTo>
                    <a:cubicBezTo>
                      <a:pt x="3012" y="14463"/>
                      <a:pt x="3059" y="14301"/>
                      <a:pt x="3072" y="14293"/>
                    </a:cubicBezTo>
                    <a:lnTo>
                      <a:pt x="3072" y="14293"/>
                    </a:lnTo>
                    <a:cubicBezTo>
                      <a:pt x="3048" y="14301"/>
                      <a:pt x="3035" y="14320"/>
                      <a:pt x="3018" y="14320"/>
                    </a:cubicBezTo>
                    <a:cubicBezTo>
                      <a:pt x="3010" y="14320"/>
                      <a:pt x="3001" y="14316"/>
                      <a:pt x="2989" y="14304"/>
                    </a:cubicBezTo>
                    <a:cubicBezTo>
                      <a:pt x="2977" y="14292"/>
                      <a:pt x="2954" y="14257"/>
                      <a:pt x="2930" y="14257"/>
                    </a:cubicBezTo>
                    <a:cubicBezTo>
                      <a:pt x="2918" y="14257"/>
                      <a:pt x="2894" y="14292"/>
                      <a:pt x="2870" y="14304"/>
                    </a:cubicBezTo>
                    <a:cubicBezTo>
                      <a:pt x="2846" y="14304"/>
                      <a:pt x="2823" y="14281"/>
                      <a:pt x="2799" y="14257"/>
                    </a:cubicBezTo>
                    <a:cubicBezTo>
                      <a:pt x="2846" y="14221"/>
                      <a:pt x="2870" y="14185"/>
                      <a:pt x="2799" y="14162"/>
                    </a:cubicBezTo>
                    <a:cubicBezTo>
                      <a:pt x="2739" y="14138"/>
                      <a:pt x="2692" y="14126"/>
                      <a:pt x="2751" y="14054"/>
                    </a:cubicBezTo>
                    <a:cubicBezTo>
                      <a:pt x="2773" y="14032"/>
                      <a:pt x="2702" y="13958"/>
                      <a:pt x="2673" y="13958"/>
                    </a:cubicBezTo>
                    <a:cubicBezTo>
                      <a:pt x="2671" y="13958"/>
                      <a:pt x="2669" y="13958"/>
                      <a:pt x="2668" y="13959"/>
                    </a:cubicBezTo>
                    <a:cubicBezTo>
                      <a:pt x="2650" y="13968"/>
                      <a:pt x="2645" y="13991"/>
                      <a:pt x="2623" y="13991"/>
                    </a:cubicBezTo>
                    <a:cubicBezTo>
                      <a:pt x="2617" y="13991"/>
                      <a:pt x="2608" y="13989"/>
                      <a:pt x="2596" y="13983"/>
                    </a:cubicBezTo>
                    <a:cubicBezTo>
                      <a:pt x="2549" y="13947"/>
                      <a:pt x="2513" y="13911"/>
                      <a:pt x="2489" y="13852"/>
                    </a:cubicBezTo>
                    <a:cubicBezTo>
                      <a:pt x="2454" y="13804"/>
                      <a:pt x="2489" y="13757"/>
                      <a:pt x="2465" y="13709"/>
                    </a:cubicBezTo>
                    <a:cubicBezTo>
                      <a:pt x="2454" y="13650"/>
                      <a:pt x="2406" y="13602"/>
                      <a:pt x="2358" y="13590"/>
                    </a:cubicBezTo>
                    <a:cubicBezTo>
                      <a:pt x="2275" y="13590"/>
                      <a:pt x="2275" y="13435"/>
                      <a:pt x="2287" y="13435"/>
                    </a:cubicBezTo>
                    <a:cubicBezTo>
                      <a:pt x="2192" y="13435"/>
                      <a:pt x="2215" y="13578"/>
                      <a:pt x="2192" y="13614"/>
                    </a:cubicBezTo>
                    <a:cubicBezTo>
                      <a:pt x="2187" y="13617"/>
                      <a:pt x="2182" y="13619"/>
                      <a:pt x="2177" y="13619"/>
                    </a:cubicBezTo>
                    <a:cubicBezTo>
                      <a:pt x="2147" y="13619"/>
                      <a:pt x="2123" y="13563"/>
                      <a:pt x="2144" y="13542"/>
                    </a:cubicBezTo>
                    <a:cubicBezTo>
                      <a:pt x="2168" y="13519"/>
                      <a:pt x="2120" y="13459"/>
                      <a:pt x="2073" y="13447"/>
                    </a:cubicBezTo>
                    <a:cubicBezTo>
                      <a:pt x="1989" y="13411"/>
                      <a:pt x="2073" y="13388"/>
                      <a:pt x="2096" y="13316"/>
                    </a:cubicBezTo>
                    <a:cubicBezTo>
                      <a:pt x="2102" y="13289"/>
                      <a:pt x="2092" y="13282"/>
                      <a:pt x="2079" y="13282"/>
                    </a:cubicBezTo>
                    <a:cubicBezTo>
                      <a:pt x="2064" y="13282"/>
                      <a:pt x="2043" y="13292"/>
                      <a:pt x="2037" y="13292"/>
                    </a:cubicBezTo>
                    <a:cubicBezTo>
                      <a:pt x="2028" y="13301"/>
                      <a:pt x="2019" y="13305"/>
                      <a:pt x="2010" y="13305"/>
                    </a:cubicBezTo>
                    <a:cubicBezTo>
                      <a:pt x="1984" y="13305"/>
                      <a:pt x="1959" y="13272"/>
                      <a:pt x="1942" y="13245"/>
                    </a:cubicBezTo>
                    <a:cubicBezTo>
                      <a:pt x="1894" y="13185"/>
                      <a:pt x="1906" y="13149"/>
                      <a:pt x="1811" y="13138"/>
                    </a:cubicBezTo>
                    <a:cubicBezTo>
                      <a:pt x="1811" y="13138"/>
                      <a:pt x="1739" y="13114"/>
                      <a:pt x="1739" y="13102"/>
                    </a:cubicBezTo>
                    <a:cubicBezTo>
                      <a:pt x="1739" y="13090"/>
                      <a:pt x="1906" y="13078"/>
                      <a:pt x="1870" y="12995"/>
                    </a:cubicBezTo>
                    <a:cubicBezTo>
                      <a:pt x="1834" y="12923"/>
                      <a:pt x="1775" y="12840"/>
                      <a:pt x="1727" y="12780"/>
                    </a:cubicBezTo>
                    <a:lnTo>
                      <a:pt x="1727" y="12780"/>
                    </a:lnTo>
                    <a:cubicBezTo>
                      <a:pt x="1727" y="12780"/>
                      <a:pt x="1763" y="12840"/>
                      <a:pt x="1727" y="12852"/>
                    </a:cubicBezTo>
                    <a:cubicBezTo>
                      <a:pt x="1724" y="12854"/>
                      <a:pt x="1721" y="12855"/>
                      <a:pt x="1718" y="12855"/>
                    </a:cubicBezTo>
                    <a:cubicBezTo>
                      <a:pt x="1688" y="12855"/>
                      <a:pt x="1658" y="12766"/>
                      <a:pt x="1620" y="12766"/>
                    </a:cubicBezTo>
                    <a:cubicBezTo>
                      <a:pt x="1616" y="12766"/>
                      <a:pt x="1612" y="12766"/>
                      <a:pt x="1608" y="12768"/>
                    </a:cubicBezTo>
                    <a:cubicBezTo>
                      <a:pt x="1609" y="12768"/>
                      <a:pt x="1610" y="12768"/>
                      <a:pt x="1611" y="12768"/>
                    </a:cubicBezTo>
                    <a:cubicBezTo>
                      <a:pt x="1630" y="12768"/>
                      <a:pt x="1631" y="12867"/>
                      <a:pt x="1614" y="12867"/>
                    </a:cubicBezTo>
                    <a:cubicBezTo>
                      <a:pt x="1612" y="12867"/>
                      <a:pt x="1610" y="12866"/>
                      <a:pt x="1608" y="12864"/>
                    </a:cubicBezTo>
                    <a:cubicBezTo>
                      <a:pt x="1549" y="12828"/>
                      <a:pt x="1418" y="12816"/>
                      <a:pt x="1525" y="12745"/>
                    </a:cubicBezTo>
                    <a:cubicBezTo>
                      <a:pt x="1561" y="12745"/>
                      <a:pt x="1608" y="12745"/>
                      <a:pt x="1596" y="12697"/>
                    </a:cubicBezTo>
                    <a:cubicBezTo>
                      <a:pt x="1572" y="12614"/>
                      <a:pt x="1525" y="12542"/>
                      <a:pt x="1465" y="12483"/>
                    </a:cubicBezTo>
                    <a:cubicBezTo>
                      <a:pt x="1458" y="12473"/>
                      <a:pt x="1451" y="12469"/>
                      <a:pt x="1443" y="12469"/>
                    </a:cubicBezTo>
                    <a:cubicBezTo>
                      <a:pt x="1411" y="12469"/>
                      <a:pt x="1375" y="12533"/>
                      <a:pt x="1346" y="12542"/>
                    </a:cubicBezTo>
                    <a:cubicBezTo>
                      <a:pt x="1322" y="12471"/>
                      <a:pt x="1311" y="12399"/>
                      <a:pt x="1322" y="12328"/>
                    </a:cubicBezTo>
                    <a:cubicBezTo>
                      <a:pt x="1326" y="12322"/>
                      <a:pt x="1331" y="12320"/>
                      <a:pt x="1337" y="12320"/>
                    </a:cubicBezTo>
                    <a:cubicBezTo>
                      <a:pt x="1367" y="12320"/>
                      <a:pt x="1420" y="12389"/>
                      <a:pt x="1430" y="12399"/>
                    </a:cubicBezTo>
                    <a:cubicBezTo>
                      <a:pt x="1406" y="12352"/>
                      <a:pt x="1322" y="12268"/>
                      <a:pt x="1346" y="12209"/>
                    </a:cubicBezTo>
                    <a:cubicBezTo>
                      <a:pt x="1370" y="12149"/>
                      <a:pt x="1442" y="12137"/>
                      <a:pt x="1477" y="12114"/>
                    </a:cubicBezTo>
                    <a:lnTo>
                      <a:pt x="1477" y="12114"/>
                    </a:lnTo>
                    <a:cubicBezTo>
                      <a:pt x="1436" y="12120"/>
                      <a:pt x="1394" y="12123"/>
                      <a:pt x="1352" y="12123"/>
                    </a:cubicBezTo>
                    <a:cubicBezTo>
                      <a:pt x="1311" y="12123"/>
                      <a:pt x="1269" y="12120"/>
                      <a:pt x="1227" y="12114"/>
                    </a:cubicBezTo>
                    <a:cubicBezTo>
                      <a:pt x="1180" y="12114"/>
                      <a:pt x="1180" y="12054"/>
                      <a:pt x="1144" y="12018"/>
                    </a:cubicBezTo>
                    <a:cubicBezTo>
                      <a:pt x="1120" y="11995"/>
                      <a:pt x="1049" y="12018"/>
                      <a:pt x="1084" y="11971"/>
                    </a:cubicBezTo>
                    <a:cubicBezTo>
                      <a:pt x="1108" y="11911"/>
                      <a:pt x="1215" y="11947"/>
                      <a:pt x="1263" y="11899"/>
                    </a:cubicBezTo>
                    <a:cubicBezTo>
                      <a:pt x="1311" y="11852"/>
                      <a:pt x="1227" y="11816"/>
                      <a:pt x="1191" y="11804"/>
                    </a:cubicBezTo>
                    <a:cubicBezTo>
                      <a:pt x="1168" y="11792"/>
                      <a:pt x="1132" y="11804"/>
                      <a:pt x="1108" y="11768"/>
                    </a:cubicBezTo>
                    <a:cubicBezTo>
                      <a:pt x="1084" y="11733"/>
                      <a:pt x="1061" y="11697"/>
                      <a:pt x="1049" y="11649"/>
                    </a:cubicBezTo>
                    <a:cubicBezTo>
                      <a:pt x="1013" y="11530"/>
                      <a:pt x="953" y="11423"/>
                      <a:pt x="870" y="11340"/>
                    </a:cubicBezTo>
                    <a:cubicBezTo>
                      <a:pt x="858" y="11316"/>
                      <a:pt x="799" y="11340"/>
                      <a:pt x="810" y="11292"/>
                    </a:cubicBezTo>
                    <a:cubicBezTo>
                      <a:pt x="822" y="11256"/>
                      <a:pt x="870" y="11221"/>
                      <a:pt x="882" y="11173"/>
                    </a:cubicBezTo>
                    <a:cubicBezTo>
                      <a:pt x="894" y="11066"/>
                      <a:pt x="870" y="10959"/>
                      <a:pt x="787" y="10875"/>
                    </a:cubicBezTo>
                    <a:cubicBezTo>
                      <a:pt x="775" y="10863"/>
                      <a:pt x="703" y="10852"/>
                      <a:pt x="703" y="10840"/>
                    </a:cubicBezTo>
                    <a:cubicBezTo>
                      <a:pt x="703" y="10792"/>
                      <a:pt x="810" y="10804"/>
                      <a:pt x="787" y="10744"/>
                    </a:cubicBezTo>
                    <a:lnTo>
                      <a:pt x="787" y="10744"/>
                    </a:lnTo>
                    <a:cubicBezTo>
                      <a:pt x="787" y="10744"/>
                      <a:pt x="773" y="10746"/>
                      <a:pt x="757" y="10746"/>
                    </a:cubicBezTo>
                    <a:cubicBezTo>
                      <a:pt x="731" y="10746"/>
                      <a:pt x="699" y="10742"/>
                      <a:pt x="691" y="10721"/>
                    </a:cubicBezTo>
                    <a:cubicBezTo>
                      <a:pt x="672" y="10681"/>
                      <a:pt x="668" y="10658"/>
                      <a:pt x="641" y="10658"/>
                    </a:cubicBezTo>
                    <a:cubicBezTo>
                      <a:pt x="635" y="10658"/>
                      <a:pt x="628" y="10659"/>
                      <a:pt x="620" y="10661"/>
                    </a:cubicBezTo>
                    <a:cubicBezTo>
                      <a:pt x="600" y="10664"/>
                      <a:pt x="585" y="10665"/>
                      <a:pt x="573" y="10665"/>
                    </a:cubicBezTo>
                    <a:cubicBezTo>
                      <a:pt x="533" y="10665"/>
                      <a:pt x="520" y="10650"/>
                      <a:pt x="465" y="10613"/>
                    </a:cubicBezTo>
                    <a:cubicBezTo>
                      <a:pt x="476" y="10592"/>
                      <a:pt x="581" y="10514"/>
                      <a:pt x="604" y="10514"/>
                    </a:cubicBezTo>
                    <a:cubicBezTo>
                      <a:pt x="606" y="10514"/>
                      <a:pt x="608" y="10516"/>
                      <a:pt x="608" y="10518"/>
                    </a:cubicBezTo>
                    <a:cubicBezTo>
                      <a:pt x="608" y="10542"/>
                      <a:pt x="584" y="10590"/>
                      <a:pt x="632" y="10602"/>
                    </a:cubicBezTo>
                    <a:cubicBezTo>
                      <a:pt x="646" y="10609"/>
                      <a:pt x="655" y="10611"/>
                      <a:pt x="660" y="10611"/>
                    </a:cubicBezTo>
                    <a:cubicBezTo>
                      <a:pt x="674" y="10611"/>
                      <a:pt x="668" y="10595"/>
                      <a:pt x="668" y="10578"/>
                    </a:cubicBezTo>
                    <a:cubicBezTo>
                      <a:pt x="668" y="10554"/>
                      <a:pt x="572" y="10447"/>
                      <a:pt x="632" y="10387"/>
                    </a:cubicBezTo>
                    <a:cubicBezTo>
                      <a:pt x="691" y="10340"/>
                      <a:pt x="549" y="10173"/>
                      <a:pt x="537" y="10090"/>
                    </a:cubicBezTo>
                    <a:cubicBezTo>
                      <a:pt x="453" y="10113"/>
                      <a:pt x="477" y="10149"/>
                      <a:pt x="406" y="10161"/>
                    </a:cubicBezTo>
                    <a:cubicBezTo>
                      <a:pt x="394" y="10113"/>
                      <a:pt x="465" y="10054"/>
                      <a:pt x="453" y="10042"/>
                    </a:cubicBezTo>
                    <a:cubicBezTo>
                      <a:pt x="441" y="10018"/>
                      <a:pt x="346" y="9982"/>
                      <a:pt x="310" y="9959"/>
                    </a:cubicBezTo>
                    <a:cubicBezTo>
                      <a:pt x="345" y="9936"/>
                      <a:pt x="588" y="9660"/>
                      <a:pt x="469" y="9660"/>
                    </a:cubicBezTo>
                    <a:cubicBezTo>
                      <a:pt x="465" y="9660"/>
                      <a:pt x="459" y="9660"/>
                      <a:pt x="453" y="9661"/>
                    </a:cubicBezTo>
                    <a:cubicBezTo>
                      <a:pt x="453" y="9697"/>
                      <a:pt x="477" y="9697"/>
                      <a:pt x="477" y="9709"/>
                    </a:cubicBezTo>
                    <a:cubicBezTo>
                      <a:pt x="481" y="9713"/>
                      <a:pt x="472" y="9714"/>
                      <a:pt x="457" y="9714"/>
                    </a:cubicBezTo>
                    <a:cubicBezTo>
                      <a:pt x="428" y="9714"/>
                      <a:pt x="378" y="9709"/>
                      <a:pt x="370" y="9709"/>
                    </a:cubicBezTo>
                    <a:cubicBezTo>
                      <a:pt x="346" y="9697"/>
                      <a:pt x="334" y="9661"/>
                      <a:pt x="334" y="9625"/>
                    </a:cubicBezTo>
                    <a:cubicBezTo>
                      <a:pt x="334" y="9554"/>
                      <a:pt x="465" y="9613"/>
                      <a:pt x="477" y="9530"/>
                    </a:cubicBezTo>
                    <a:cubicBezTo>
                      <a:pt x="489" y="9482"/>
                      <a:pt x="477" y="9435"/>
                      <a:pt x="465" y="9387"/>
                    </a:cubicBezTo>
                    <a:cubicBezTo>
                      <a:pt x="441" y="9339"/>
                      <a:pt x="382" y="9387"/>
                      <a:pt x="358" y="9316"/>
                    </a:cubicBezTo>
                    <a:cubicBezTo>
                      <a:pt x="346" y="9244"/>
                      <a:pt x="346" y="9244"/>
                      <a:pt x="406" y="9244"/>
                    </a:cubicBezTo>
                    <a:cubicBezTo>
                      <a:pt x="415" y="9244"/>
                      <a:pt x="440" y="9259"/>
                      <a:pt x="462" y="9259"/>
                    </a:cubicBezTo>
                    <a:cubicBezTo>
                      <a:pt x="467" y="9259"/>
                      <a:pt x="472" y="9259"/>
                      <a:pt x="477" y="9256"/>
                    </a:cubicBezTo>
                    <a:cubicBezTo>
                      <a:pt x="489" y="9256"/>
                      <a:pt x="251" y="9078"/>
                      <a:pt x="322" y="9042"/>
                    </a:cubicBezTo>
                    <a:cubicBezTo>
                      <a:pt x="394" y="8994"/>
                      <a:pt x="429" y="9018"/>
                      <a:pt x="441" y="8947"/>
                    </a:cubicBezTo>
                    <a:cubicBezTo>
                      <a:pt x="441" y="8911"/>
                      <a:pt x="429" y="8863"/>
                      <a:pt x="418" y="8828"/>
                    </a:cubicBezTo>
                    <a:cubicBezTo>
                      <a:pt x="418" y="8837"/>
                      <a:pt x="329" y="8952"/>
                      <a:pt x="304" y="8952"/>
                    </a:cubicBezTo>
                    <a:cubicBezTo>
                      <a:pt x="299" y="8952"/>
                      <a:pt x="296" y="8947"/>
                      <a:pt x="299" y="8935"/>
                    </a:cubicBezTo>
                    <a:cubicBezTo>
                      <a:pt x="310" y="8875"/>
                      <a:pt x="310" y="8816"/>
                      <a:pt x="322" y="8756"/>
                    </a:cubicBezTo>
                    <a:lnTo>
                      <a:pt x="322" y="8661"/>
                    </a:lnTo>
                    <a:cubicBezTo>
                      <a:pt x="322" y="8649"/>
                      <a:pt x="322" y="8637"/>
                      <a:pt x="299" y="8637"/>
                    </a:cubicBezTo>
                    <a:cubicBezTo>
                      <a:pt x="296" y="8631"/>
                      <a:pt x="301" y="8629"/>
                      <a:pt x="310" y="8629"/>
                    </a:cubicBezTo>
                    <a:cubicBezTo>
                      <a:pt x="339" y="8629"/>
                      <a:pt x="409" y="8649"/>
                      <a:pt x="418" y="8649"/>
                    </a:cubicBezTo>
                    <a:cubicBezTo>
                      <a:pt x="465" y="8637"/>
                      <a:pt x="406" y="8577"/>
                      <a:pt x="394" y="8566"/>
                    </a:cubicBezTo>
                    <a:cubicBezTo>
                      <a:pt x="382" y="8566"/>
                      <a:pt x="310" y="8530"/>
                      <a:pt x="334" y="8494"/>
                    </a:cubicBezTo>
                    <a:cubicBezTo>
                      <a:pt x="346" y="8476"/>
                      <a:pt x="364" y="8473"/>
                      <a:pt x="383" y="8473"/>
                    </a:cubicBezTo>
                    <a:cubicBezTo>
                      <a:pt x="393" y="8473"/>
                      <a:pt x="403" y="8474"/>
                      <a:pt x="413" y="8474"/>
                    </a:cubicBezTo>
                    <a:cubicBezTo>
                      <a:pt x="423" y="8474"/>
                      <a:pt x="432" y="8473"/>
                      <a:pt x="441" y="8470"/>
                    </a:cubicBezTo>
                    <a:lnTo>
                      <a:pt x="441" y="8470"/>
                    </a:lnTo>
                    <a:cubicBezTo>
                      <a:pt x="439" y="8471"/>
                      <a:pt x="437" y="8471"/>
                      <a:pt x="434" y="8471"/>
                    </a:cubicBezTo>
                    <a:cubicBezTo>
                      <a:pt x="386" y="8471"/>
                      <a:pt x="310" y="8361"/>
                      <a:pt x="299" y="8327"/>
                    </a:cubicBezTo>
                    <a:cubicBezTo>
                      <a:pt x="287" y="8304"/>
                      <a:pt x="287" y="8256"/>
                      <a:pt x="299" y="8220"/>
                    </a:cubicBezTo>
                    <a:cubicBezTo>
                      <a:pt x="310" y="8196"/>
                      <a:pt x="346" y="8208"/>
                      <a:pt x="358" y="8185"/>
                    </a:cubicBezTo>
                    <a:cubicBezTo>
                      <a:pt x="370" y="8149"/>
                      <a:pt x="394" y="8042"/>
                      <a:pt x="346" y="8030"/>
                    </a:cubicBezTo>
                    <a:cubicBezTo>
                      <a:pt x="299" y="8030"/>
                      <a:pt x="287" y="8018"/>
                      <a:pt x="287" y="7970"/>
                    </a:cubicBezTo>
                    <a:cubicBezTo>
                      <a:pt x="287" y="7970"/>
                      <a:pt x="287" y="7911"/>
                      <a:pt x="287" y="7911"/>
                    </a:cubicBezTo>
                    <a:cubicBezTo>
                      <a:pt x="296" y="7911"/>
                      <a:pt x="361" y="7981"/>
                      <a:pt x="407" y="7981"/>
                    </a:cubicBezTo>
                    <a:cubicBezTo>
                      <a:pt x="421" y="7981"/>
                      <a:pt x="433" y="7975"/>
                      <a:pt x="441" y="7958"/>
                    </a:cubicBezTo>
                    <a:cubicBezTo>
                      <a:pt x="465" y="7875"/>
                      <a:pt x="358" y="7863"/>
                      <a:pt x="406" y="7804"/>
                    </a:cubicBezTo>
                    <a:cubicBezTo>
                      <a:pt x="453" y="7732"/>
                      <a:pt x="406" y="7673"/>
                      <a:pt x="370" y="7613"/>
                    </a:cubicBezTo>
                    <a:cubicBezTo>
                      <a:pt x="346" y="7554"/>
                      <a:pt x="358" y="7577"/>
                      <a:pt x="370" y="7554"/>
                    </a:cubicBezTo>
                    <a:cubicBezTo>
                      <a:pt x="382" y="7530"/>
                      <a:pt x="358" y="7494"/>
                      <a:pt x="358" y="7470"/>
                    </a:cubicBezTo>
                    <a:cubicBezTo>
                      <a:pt x="322" y="7446"/>
                      <a:pt x="263" y="7351"/>
                      <a:pt x="346" y="7339"/>
                    </a:cubicBezTo>
                    <a:cubicBezTo>
                      <a:pt x="370" y="7339"/>
                      <a:pt x="549" y="7327"/>
                      <a:pt x="465" y="7268"/>
                    </a:cubicBezTo>
                    <a:cubicBezTo>
                      <a:pt x="418" y="7244"/>
                      <a:pt x="394" y="7244"/>
                      <a:pt x="406" y="7196"/>
                    </a:cubicBezTo>
                    <a:cubicBezTo>
                      <a:pt x="410" y="7183"/>
                      <a:pt x="420" y="7179"/>
                      <a:pt x="432" y="7179"/>
                    </a:cubicBezTo>
                    <a:cubicBezTo>
                      <a:pt x="442" y="7179"/>
                      <a:pt x="453" y="7181"/>
                      <a:pt x="463" y="7181"/>
                    </a:cubicBezTo>
                    <a:cubicBezTo>
                      <a:pt x="473" y="7181"/>
                      <a:pt x="482" y="7180"/>
                      <a:pt x="489" y="7173"/>
                    </a:cubicBezTo>
                    <a:cubicBezTo>
                      <a:pt x="501" y="7161"/>
                      <a:pt x="513" y="7125"/>
                      <a:pt x="513" y="7101"/>
                    </a:cubicBezTo>
                    <a:lnTo>
                      <a:pt x="418" y="7089"/>
                    </a:lnTo>
                    <a:cubicBezTo>
                      <a:pt x="406" y="7113"/>
                      <a:pt x="382" y="7137"/>
                      <a:pt x="358" y="7137"/>
                    </a:cubicBezTo>
                    <a:cubicBezTo>
                      <a:pt x="356" y="7137"/>
                      <a:pt x="354" y="7138"/>
                      <a:pt x="353" y="7138"/>
                    </a:cubicBezTo>
                    <a:cubicBezTo>
                      <a:pt x="324" y="7138"/>
                      <a:pt x="334" y="7041"/>
                      <a:pt x="334" y="7030"/>
                    </a:cubicBezTo>
                    <a:cubicBezTo>
                      <a:pt x="346" y="6958"/>
                      <a:pt x="394" y="7006"/>
                      <a:pt x="441" y="6946"/>
                    </a:cubicBezTo>
                    <a:cubicBezTo>
                      <a:pt x="441" y="6934"/>
                      <a:pt x="513" y="6851"/>
                      <a:pt x="501" y="6839"/>
                    </a:cubicBezTo>
                    <a:cubicBezTo>
                      <a:pt x="489" y="6827"/>
                      <a:pt x="429" y="6839"/>
                      <a:pt x="429" y="6768"/>
                    </a:cubicBezTo>
                    <a:cubicBezTo>
                      <a:pt x="429" y="6744"/>
                      <a:pt x="453" y="6708"/>
                      <a:pt x="429" y="6684"/>
                    </a:cubicBezTo>
                    <a:cubicBezTo>
                      <a:pt x="370" y="6649"/>
                      <a:pt x="453" y="6458"/>
                      <a:pt x="477" y="6399"/>
                    </a:cubicBezTo>
                    <a:cubicBezTo>
                      <a:pt x="485" y="6367"/>
                      <a:pt x="498" y="6362"/>
                      <a:pt x="517" y="6362"/>
                    </a:cubicBezTo>
                    <a:cubicBezTo>
                      <a:pt x="526" y="6362"/>
                      <a:pt x="537" y="6363"/>
                      <a:pt x="549" y="6363"/>
                    </a:cubicBezTo>
                    <a:cubicBezTo>
                      <a:pt x="596" y="6351"/>
                      <a:pt x="608" y="6280"/>
                      <a:pt x="608" y="6244"/>
                    </a:cubicBezTo>
                    <a:cubicBezTo>
                      <a:pt x="644" y="6208"/>
                      <a:pt x="680" y="6149"/>
                      <a:pt x="620" y="6113"/>
                    </a:cubicBezTo>
                    <a:cubicBezTo>
                      <a:pt x="572" y="6077"/>
                      <a:pt x="608" y="6077"/>
                      <a:pt x="620" y="6041"/>
                    </a:cubicBezTo>
                    <a:cubicBezTo>
                      <a:pt x="632" y="6006"/>
                      <a:pt x="596" y="5994"/>
                      <a:pt x="596" y="5970"/>
                    </a:cubicBezTo>
                    <a:cubicBezTo>
                      <a:pt x="596" y="5910"/>
                      <a:pt x="632" y="5887"/>
                      <a:pt x="656" y="5839"/>
                    </a:cubicBezTo>
                    <a:cubicBezTo>
                      <a:pt x="678" y="5795"/>
                      <a:pt x="569" y="5621"/>
                      <a:pt x="505" y="5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43"/>
            <p:cNvGrpSpPr/>
            <p:nvPr/>
          </p:nvGrpSpPr>
          <p:grpSpPr>
            <a:xfrm>
              <a:off x="552941" y="3895401"/>
              <a:ext cx="250602" cy="246767"/>
              <a:chOff x="-17170750" y="4058800"/>
              <a:chExt cx="308775" cy="304050"/>
            </a:xfrm>
          </p:grpSpPr>
          <p:sp>
            <p:nvSpPr>
              <p:cNvPr id="3144" name="Google Shape;3144;p43"/>
              <p:cNvSpPr/>
              <p:nvPr/>
            </p:nvSpPr>
            <p:spPr>
              <a:xfrm>
                <a:off x="-17041575" y="4058800"/>
                <a:ext cx="49650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994" extrusionOk="0">
                    <a:moveTo>
                      <a:pt x="989" y="1"/>
                    </a:moveTo>
                    <a:cubicBezTo>
                      <a:pt x="859" y="1"/>
                      <a:pt x="725" y="56"/>
                      <a:pt x="662" y="166"/>
                    </a:cubicBezTo>
                    <a:lnTo>
                      <a:pt x="1" y="1521"/>
                    </a:lnTo>
                    <a:lnTo>
                      <a:pt x="32" y="1521"/>
                    </a:lnTo>
                    <a:lnTo>
                      <a:pt x="977" y="1993"/>
                    </a:lnTo>
                    <a:lnTo>
                      <a:pt x="1954" y="1521"/>
                    </a:lnTo>
                    <a:lnTo>
                      <a:pt x="1985" y="1521"/>
                    </a:lnTo>
                    <a:lnTo>
                      <a:pt x="1292" y="166"/>
                    </a:lnTo>
                    <a:cubicBezTo>
                      <a:pt x="1245" y="56"/>
                      <a:pt x="1119" y="1"/>
                      <a:pt x="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43"/>
              <p:cNvSpPr/>
              <p:nvPr/>
            </p:nvSpPr>
            <p:spPr>
              <a:xfrm>
                <a:off x="-17041575" y="4312625"/>
                <a:ext cx="49650" cy="50225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09" extrusionOk="0">
                    <a:moveTo>
                      <a:pt x="977" y="0"/>
                    </a:moveTo>
                    <a:lnTo>
                      <a:pt x="32" y="473"/>
                    </a:lnTo>
                    <a:lnTo>
                      <a:pt x="1" y="473"/>
                    </a:lnTo>
                    <a:lnTo>
                      <a:pt x="662" y="1796"/>
                    </a:lnTo>
                    <a:cubicBezTo>
                      <a:pt x="757" y="1938"/>
                      <a:pt x="891" y="2009"/>
                      <a:pt x="1013" y="2009"/>
                    </a:cubicBezTo>
                    <a:cubicBezTo>
                      <a:pt x="1135" y="2009"/>
                      <a:pt x="1245" y="1938"/>
                      <a:pt x="1292" y="1796"/>
                    </a:cubicBezTo>
                    <a:lnTo>
                      <a:pt x="1985" y="473"/>
                    </a:lnTo>
                    <a:lnTo>
                      <a:pt x="1954" y="47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43"/>
              <p:cNvSpPr/>
              <p:nvPr/>
            </p:nvSpPr>
            <p:spPr>
              <a:xfrm>
                <a:off x="-17170750" y="4186600"/>
                <a:ext cx="528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923" extrusionOk="0">
                    <a:moveTo>
                      <a:pt x="1639" y="0"/>
                    </a:moveTo>
                    <a:lnTo>
                      <a:pt x="284" y="630"/>
                    </a:lnTo>
                    <a:cubicBezTo>
                      <a:pt x="1" y="788"/>
                      <a:pt x="1" y="1135"/>
                      <a:pt x="284" y="1261"/>
                    </a:cubicBezTo>
                    <a:lnTo>
                      <a:pt x="1639" y="1922"/>
                    </a:lnTo>
                    <a:lnTo>
                      <a:pt x="1639" y="1891"/>
                    </a:lnTo>
                    <a:lnTo>
                      <a:pt x="2112" y="946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43"/>
              <p:cNvSpPr/>
              <p:nvPr/>
            </p:nvSpPr>
            <p:spPr>
              <a:xfrm>
                <a:off x="-16914775" y="4185025"/>
                <a:ext cx="5280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986" extrusionOk="0">
                    <a:moveTo>
                      <a:pt x="474" y="0"/>
                    </a:moveTo>
                    <a:lnTo>
                      <a:pt x="474" y="63"/>
                    </a:lnTo>
                    <a:lnTo>
                      <a:pt x="1" y="1009"/>
                    </a:lnTo>
                    <a:lnTo>
                      <a:pt x="474" y="1954"/>
                    </a:lnTo>
                    <a:lnTo>
                      <a:pt x="474" y="1985"/>
                    </a:lnTo>
                    <a:lnTo>
                      <a:pt x="1828" y="1324"/>
                    </a:lnTo>
                    <a:cubicBezTo>
                      <a:pt x="2112" y="1198"/>
                      <a:pt x="2112" y="851"/>
                      <a:pt x="1828" y="693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43"/>
              <p:cNvSpPr/>
              <p:nvPr/>
            </p:nvSpPr>
            <p:spPr>
              <a:xfrm>
                <a:off x="-17127800" y="4273225"/>
                <a:ext cx="47650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60" extrusionOk="0">
                    <a:moveTo>
                      <a:pt x="551" y="1"/>
                    </a:moveTo>
                    <a:lnTo>
                      <a:pt x="79" y="1419"/>
                    </a:lnTo>
                    <a:cubicBezTo>
                      <a:pt x="0" y="1628"/>
                      <a:pt x="183" y="1859"/>
                      <a:pt x="373" y="1859"/>
                    </a:cubicBezTo>
                    <a:cubicBezTo>
                      <a:pt x="412" y="1859"/>
                      <a:pt x="451" y="1850"/>
                      <a:pt x="488" y="1828"/>
                    </a:cubicBezTo>
                    <a:lnTo>
                      <a:pt x="1906" y="1356"/>
                    </a:lnTo>
                    <a:lnTo>
                      <a:pt x="1906" y="1324"/>
                    </a:lnTo>
                    <a:lnTo>
                      <a:pt x="1591" y="347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43"/>
              <p:cNvSpPr/>
              <p:nvPr/>
            </p:nvSpPr>
            <p:spPr>
              <a:xfrm>
                <a:off x="-16952575" y="4100775"/>
                <a:ext cx="47675" cy="47250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890" extrusionOk="0">
                    <a:moveTo>
                      <a:pt x="1544" y="0"/>
                    </a:moveTo>
                    <a:cubicBezTo>
                      <a:pt x="1503" y="0"/>
                      <a:pt x="1461" y="10"/>
                      <a:pt x="1418" y="31"/>
                    </a:cubicBezTo>
                    <a:lnTo>
                      <a:pt x="1" y="503"/>
                    </a:lnTo>
                    <a:lnTo>
                      <a:pt x="1" y="535"/>
                    </a:lnTo>
                    <a:lnTo>
                      <a:pt x="316" y="1543"/>
                    </a:lnTo>
                    <a:lnTo>
                      <a:pt x="1324" y="1890"/>
                    </a:lnTo>
                    <a:lnTo>
                      <a:pt x="1355" y="1890"/>
                    </a:lnTo>
                    <a:lnTo>
                      <a:pt x="1828" y="472"/>
                    </a:lnTo>
                    <a:cubicBezTo>
                      <a:pt x="1907" y="236"/>
                      <a:pt x="1745" y="0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43"/>
              <p:cNvSpPr/>
              <p:nvPr/>
            </p:nvSpPr>
            <p:spPr>
              <a:xfrm>
                <a:off x="-16954150" y="4273225"/>
                <a:ext cx="4920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912" extrusionOk="0">
                    <a:moveTo>
                      <a:pt x="1387" y="1"/>
                    </a:moveTo>
                    <a:lnTo>
                      <a:pt x="379" y="347"/>
                    </a:lnTo>
                    <a:lnTo>
                      <a:pt x="1" y="1356"/>
                    </a:lnTo>
                    <a:lnTo>
                      <a:pt x="1" y="1419"/>
                    </a:lnTo>
                    <a:lnTo>
                      <a:pt x="1418" y="1891"/>
                    </a:lnTo>
                    <a:cubicBezTo>
                      <a:pt x="1460" y="1905"/>
                      <a:pt x="1501" y="1911"/>
                      <a:pt x="1541" y="1911"/>
                    </a:cubicBezTo>
                    <a:cubicBezTo>
                      <a:pt x="1776" y="1911"/>
                      <a:pt x="1967" y="1692"/>
                      <a:pt x="1860" y="1450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43"/>
              <p:cNvSpPr/>
              <p:nvPr/>
            </p:nvSpPr>
            <p:spPr>
              <a:xfrm>
                <a:off x="-17128625" y="4101275"/>
                <a:ext cx="484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70" extrusionOk="0">
                    <a:moveTo>
                      <a:pt x="433" y="0"/>
                    </a:moveTo>
                    <a:cubicBezTo>
                      <a:pt x="209" y="0"/>
                      <a:pt x="0" y="201"/>
                      <a:pt x="112" y="452"/>
                    </a:cubicBezTo>
                    <a:lnTo>
                      <a:pt x="584" y="1870"/>
                    </a:lnTo>
                    <a:lnTo>
                      <a:pt x="1592" y="1523"/>
                    </a:lnTo>
                    <a:lnTo>
                      <a:pt x="1939" y="483"/>
                    </a:lnTo>
                    <a:lnTo>
                      <a:pt x="521" y="11"/>
                    </a:lnTo>
                    <a:cubicBezTo>
                      <a:pt x="492" y="4"/>
                      <a:pt x="462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43"/>
              <p:cNvSpPr/>
              <p:nvPr/>
            </p:nvSpPr>
            <p:spPr>
              <a:xfrm>
                <a:off x="-17043150" y="41834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040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39"/>
                      <a:pt x="473" y="2111"/>
                      <a:pt x="1040" y="2111"/>
                    </a:cubicBezTo>
                    <a:cubicBezTo>
                      <a:pt x="1639" y="2111"/>
                      <a:pt x="2112" y="1639"/>
                      <a:pt x="2112" y="1072"/>
                    </a:cubicBezTo>
                    <a:cubicBezTo>
                      <a:pt x="2112" y="504"/>
                      <a:pt x="1639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43"/>
              <p:cNvSpPr/>
              <p:nvPr/>
            </p:nvSpPr>
            <p:spPr>
              <a:xfrm>
                <a:off x="-17070725" y="4111975"/>
                <a:ext cx="4492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419" extrusionOk="0">
                    <a:moveTo>
                      <a:pt x="722" y="0"/>
                    </a:moveTo>
                    <a:cubicBezTo>
                      <a:pt x="663" y="0"/>
                      <a:pt x="600" y="8"/>
                      <a:pt x="537" y="24"/>
                    </a:cubicBezTo>
                    <a:cubicBezTo>
                      <a:pt x="411" y="55"/>
                      <a:pt x="348" y="150"/>
                      <a:pt x="316" y="244"/>
                    </a:cubicBezTo>
                    <a:lnTo>
                      <a:pt x="1" y="1253"/>
                    </a:lnTo>
                    <a:lnTo>
                      <a:pt x="1167" y="2418"/>
                    </a:lnTo>
                    <a:cubicBezTo>
                      <a:pt x="1356" y="2355"/>
                      <a:pt x="1576" y="2229"/>
                      <a:pt x="1797" y="2198"/>
                    </a:cubicBezTo>
                    <a:lnTo>
                      <a:pt x="1797" y="496"/>
                    </a:lnTo>
                    <a:lnTo>
                      <a:pt x="883" y="24"/>
                    </a:lnTo>
                    <a:cubicBezTo>
                      <a:pt x="836" y="8"/>
                      <a:pt x="781" y="0"/>
                      <a:pt x="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43"/>
              <p:cNvSpPr/>
              <p:nvPr/>
            </p:nvSpPr>
            <p:spPr>
              <a:xfrm>
                <a:off x="-16979350" y="4156675"/>
                <a:ext cx="60675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828" extrusionOk="0">
                    <a:moveTo>
                      <a:pt x="1166" y="0"/>
                    </a:moveTo>
                    <a:lnTo>
                      <a:pt x="1" y="1166"/>
                    </a:lnTo>
                    <a:cubicBezTo>
                      <a:pt x="127" y="1386"/>
                      <a:pt x="190" y="1575"/>
                      <a:pt x="284" y="1827"/>
                    </a:cubicBezTo>
                    <a:lnTo>
                      <a:pt x="1954" y="1827"/>
                    </a:lnTo>
                    <a:lnTo>
                      <a:pt x="2426" y="914"/>
                    </a:lnTo>
                    <a:cubicBezTo>
                      <a:pt x="2426" y="756"/>
                      <a:pt x="2426" y="630"/>
                      <a:pt x="2395" y="567"/>
                    </a:cubicBezTo>
                    <a:cubicBezTo>
                      <a:pt x="2363" y="441"/>
                      <a:pt x="2269" y="347"/>
                      <a:pt x="2174" y="315"/>
                    </a:cubicBez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43"/>
              <p:cNvSpPr/>
              <p:nvPr/>
            </p:nvSpPr>
            <p:spPr>
              <a:xfrm>
                <a:off x="-17116400" y="4155875"/>
                <a:ext cx="63050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765" extrusionOk="0">
                    <a:moveTo>
                      <a:pt x="1292" y="1"/>
                    </a:moveTo>
                    <a:lnTo>
                      <a:pt x="316" y="316"/>
                    </a:lnTo>
                    <a:cubicBezTo>
                      <a:pt x="190" y="347"/>
                      <a:pt x="127" y="442"/>
                      <a:pt x="95" y="536"/>
                    </a:cubicBezTo>
                    <a:cubicBezTo>
                      <a:pt x="32" y="662"/>
                      <a:pt x="1" y="788"/>
                      <a:pt x="95" y="851"/>
                    </a:cubicBezTo>
                    <a:lnTo>
                      <a:pt x="568" y="1765"/>
                    </a:lnTo>
                    <a:lnTo>
                      <a:pt x="2238" y="1765"/>
                    </a:lnTo>
                    <a:cubicBezTo>
                      <a:pt x="2301" y="1544"/>
                      <a:pt x="2364" y="1324"/>
                      <a:pt x="2521" y="1135"/>
                    </a:cubicBez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43"/>
              <p:cNvSpPr/>
              <p:nvPr/>
            </p:nvSpPr>
            <p:spPr>
              <a:xfrm>
                <a:off x="-17007700" y="4112450"/>
                <a:ext cx="4492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431" extrusionOk="0">
                    <a:moveTo>
                      <a:pt x="1042" y="0"/>
                    </a:moveTo>
                    <a:cubicBezTo>
                      <a:pt x="989" y="0"/>
                      <a:pt x="936" y="10"/>
                      <a:pt x="883" y="36"/>
                    </a:cubicBezTo>
                    <a:lnTo>
                      <a:pt x="0" y="509"/>
                    </a:lnTo>
                    <a:lnTo>
                      <a:pt x="0" y="2179"/>
                    </a:lnTo>
                    <a:cubicBezTo>
                      <a:pt x="221" y="2210"/>
                      <a:pt x="410" y="2273"/>
                      <a:pt x="630" y="2431"/>
                    </a:cubicBezTo>
                    <a:lnTo>
                      <a:pt x="1796" y="1265"/>
                    </a:lnTo>
                    <a:lnTo>
                      <a:pt x="1481" y="288"/>
                    </a:lnTo>
                    <a:cubicBezTo>
                      <a:pt x="1450" y="162"/>
                      <a:pt x="1355" y="68"/>
                      <a:pt x="1261" y="36"/>
                    </a:cubicBezTo>
                    <a:cubicBezTo>
                      <a:pt x="1188" y="18"/>
                      <a:pt x="1115" y="0"/>
                      <a:pt x="10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43"/>
              <p:cNvSpPr/>
              <p:nvPr/>
            </p:nvSpPr>
            <p:spPr>
              <a:xfrm>
                <a:off x="-17007700" y="4248025"/>
                <a:ext cx="4492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459" extrusionOk="0">
                    <a:moveTo>
                      <a:pt x="630" y="1"/>
                    </a:moveTo>
                    <a:cubicBezTo>
                      <a:pt x="473" y="95"/>
                      <a:pt x="221" y="221"/>
                      <a:pt x="0" y="253"/>
                    </a:cubicBezTo>
                    <a:lnTo>
                      <a:pt x="0" y="1954"/>
                    </a:lnTo>
                    <a:lnTo>
                      <a:pt x="883" y="2427"/>
                    </a:lnTo>
                    <a:cubicBezTo>
                      <a:pt x="946" y="2458"/>
                      <a:pt x="1009" y="2458"/>
                      <a:pt x="1040" y="2458"/>
                    </a:cubicBezTo>
                    <a:cubicBezTo>
                      <a:pt x="1135" y="2458"/>
                      <a:pt x="1198" y="2427"/>
                      <a:pt x="1261" y="2364"/>
                    </a:cubicBezTo>
                    <a:cubicBezTo>
                      <a:pt x="1324" y="2332"/>
                      <a:pt x="1450" y="2269"/>
                      <a:pt x="1481" y="2175"/>
                    </a:cubicBezTo>
                    <a:lnTo>
                      <a:pt x="1796" y="119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43"/>
              <p:cNvSpPr/>
              <p:nvPr/>
            </p:nvSpPr>
            <p:spPr>
              <a:xfrm>
                <a:off x="-16980125" y="4219675"/>
                <a:ext cx="6145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828" extrusionOk="0">
                    <a:moveTo>
                      <a:pt x="252" y="1"/>
                    </a:moveTo>
                    <a:cubicBezTo>
                      <a:pt x="221" y="253"/>
                      <a:pt x="158" y="442"/>
                      <a:pt x="0" y="631"/>
                    </a:cubicBezTo>
                    <a:lnTo>
                      <a:pt x="1166" y="1828"/>
                    </a:lnTo>
                    <a:lnTo>
                      <a:pt x="2142" y="1513"/>
                    </a:lnTo>
                    <a:cubicBezTo>
                      <a:pt x="2268" y="1450"/>
                      <a:pt x="2363" y="1387"/>
                      <a:pt x="2394" y="1261"/>
                    </a:cubicBezTo>
                    <a:cubicBezTo>
                      <a:pt x="2426" y="1135"/>
                      <a:pt x="2457" y="1009"/>
                      <a:pt x="2394" y="946"/>
                    </a:cubicBezTo>
                    <a:lnTo>
                      <a:pt x="1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43"/>
              <p:cNvSpPr/>
              <p:nvPr/>
            </p:nvSpPr>
            <p:spPr>
              <a:xfrm>
                <a:off x="-17070725" y="4247250"/>
                <a:ext cx="449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452" extrusionOk="0">
                    <a:moveTo>
                      <a:pt x="1167" y="0"/>
                    </a:moveTo>
                    <a:lnTo>
                      <a:pt x="1" y="1197"/>
                    </a:lnTo>
                    <a:lnTo>
                      <a:pt x="316" y="2174"/>
                    </a:lnTo>
                    <a:cubicBezTo>
                      <a:pt x="348" y="2300"/>
                      <a:pt x="411" y="2332"/>
                      <a:pt x="505" y="2363"/>
                    </a:cubicBezTo>
                    <a:cubicBezTo>
                      <a:pt x="578" y="2418"/>
                      <a:pt x="641" y="2452"/>
                      <a:pt x="711" y="2452"/>
                    </a:cubicBezTo>
                    <a:cubicBezTo>
                      <a:pt x="762" y="2452"/>
                      <a:pt x="817" y="2434"/>
                      <a:pt x="883" y="2395"/>
                    </a:cubicBezTo>
                    <a:lnTo>
                      <a:pt x="1797" y="1922"/>
                    </a:lnTo>
                    <a:lnTo>
                      <a:pt x="1797" y="284"/>
                    </a:lnTo>
                    <a:cubicBezTo>
                      <a:pt x="1576" y="221"/>
                      <a:pt x="1356" y="158"/>
                      <a:pt x="1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43"/>
              <p:cNvSpPr/>
              <p:nvPr/>
            </p:nvSpPr>
            <p:spPr>
              <a:xfrm>
                <a:off x="-17115600" y="4218900"/>
                <a:ext cx="61450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796" extrusionOk="0">
                    <a:moveTo>
                      <a:pt x="536" y="0"/>
                    </a:moveTo>
                    <a:lnTo>
                      <a:pt x="536" y="32"/>
                    </a:lnTo>
                    <a:lnTo>
                      <a:pt x="63" y="945"/>
                    </a:lnTo>
                    <a:cubicBezTo>
                      <a:pt x="0" y="1071"/>
                      <a:pt x="0" y="1166"/>
                      <a:pt x="63" y="1260"/>
                    </a:cubicBezTo>
                    <a:cubicBezTo>
                      <a:pt x="95" y="1386"/>
                      <a:pt x="158" y="1449"/>
                      <a:pt x="284" y="1481"/>
                    </a:cubicBezTo>
                    <a:lnTo>
                      <a:pt x="1260" y="1796"/>
                    </a:lnTo>
                    <a:lnTo>
                      <a:pt x="2458" y="630"/>
                    </a:lnTo>
                    <a:cubicBezTo>
                      <a:pt x="2332" y="441"/>
                      <a:pt x="2269" y="221"/>
                      <a:pt x="2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1" name="Google Shape;3161;p43"/>
          <p:cNvGrpSpPr/>
          <p:nvPr/>
        </p:nvGrpSpPr>
        <p:grpSpPr>
          <a:xfrm>
            <a:off x="8244737" y="3726000"/>
            <a:ext cx="442060" cy="432308"/>
            <a:chOff x="8244737" y="3785976"/>
            <a:chExt cx="442060" cy="432308"/>
          </a:xfrm>
        </p:grpSpPr>
        <p:grpSp>
          <p:nvGrpSpPr>
            <p:cNvPr id="3162" name="Google Shape;3162;p43"/>
            <p:cNvGrpSpPr/>
            <p:nvPr/>
          </p:nvGrpSpPr>
          <p:grpSpPr>
            <a:xfrm>
              <a:off x="8244737" y="3785976"/>
              <a:ext cx="442060" cy="432308"/>
              <a:chOff x="8244737" y="3785976"/>
              <a:chExt cx="442060" cy="432308"/>
            </a:xfrm>
          </p:grpSpPr>
          <p:sp>
            <p:nvSpPr>
              <p:cNvPr id="3163" name="Google Shape;3163;p43"/>
              <p:cNvSpPr/>
              <p:nvPr/>
            </p:nvSpPr>
            <p:spPr>
              <a:xfrm>
                <a:off x="8268712" y="3801663"/>
                <a:ext cx="401587" cy="40158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5360" extrusionOk="0">
                    <a:moveTo>
                      <a:pt x="7680" y="0"/>
                    </a:moveTo>
                    <a:cubicBezTo>
                      <a:pt x="3441" y="0"/>
                      <a:pt x="0" y="3441"/>
                      <a:pt x="0" y="7680"/>
                    </a:cubicBezTo>
                    <a:cubicBezTo>
                      <a:pt x="0" y="11918"/>
                      <a:pt x="3441" y="15359"/>
                      <a:pt x="7680" y="15359"/>
                    </a:cubicBezTo>
                    <a:cubicBezTo>
                      <a:pt x="11918" y="15359"/>
                      <a:pt x="15359" y="11918"/>
                      <a:pt x="15359" y="7680"/>
                    </a:cubicBezTo>
                    <a:cubicBezTo>
                      <a:pt x="15359" y="3441"/>
                      <a:pt x="11918" y="0"/>
                      <a:pt x="76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43"/>
              <p:cNvSpPr/>
              <p:nvPr/>
            </p:nvSpPr>
            <p:spPr>
              <a:xfrm>
                <a:off x="8260607" y="3793480"/>
                <a:ext cx="420281" cy="416307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15923" extrusionOk="0">
                    <a:moveTo>
                      <a:pt x="5456" y="348"/>
                    </a:moveTo>
                    <a:cubicBezTo>
                      <a:pt x="5455" y="348"/>
                      <a:pt x="5454" y="349"/>
                      <a:pt x="5454" y="349"/>
                    </a:cubicBezTo>
                    <a:cubicBezTo>
                      <a:pt x="5454" y="349"/>
                      <a:pt x="5455" y="349"/>
                      <a:pt x="5456" y="349"/>
                    </a:cubicBezTo>
                    <a:lnTo>
                      <a:pt x="5456" y="349"/>
                    </a:lnTo>
                    <a:cubicBezTo>
                      <a:pt x="5456" y="348"/>
                      <a:pt x="5456" y="348"/>
                      <a:pt x="5456" y="348"/>
                    </a:cubicBezTo>
                    <a:close/>
                    <a:moveTo>
                      <a:pt x="8252" y="301"/>
                    </a:moveTo>
                    <a:cubicBezTo>
                      <a:pt x="8311" y="301"/>
                      <a:pt x="8335" y="337"/>
                      <a:pt x="8323" y="409"/>
                    </a:cubicBezTo>
                    <a:lnTo>
                      <a:pt x="8287" y="409"/>
                    </a:lnTo>
                    <a:cubicBezTo>
                      <a:pt x="8264" y="385"/>
                      <a:pt x="8252" y="349"/>
                      <a:pt x="8252" y="313"/>
                    </a:cubicBezTo>
                    <a:lnTo>
                      <a:pt x="8252" y="301"/>
                    </a:lnTo>
                    <a:close/>
                    <a:moveTo>
                      <a:pt x="5227" y="420"/>
                    </a:moveTo>
                    <a:lnTo>
                      <a:pt x="5227" y="420"/>
                    </a:lnTo>
                    <a:cubicBezTo>
                      <a:pt x="5228" y="423"/>
                      <a:pt x="5229" y="425"/>
                      <a:pt x="5229" y="427"/>
                    </a:cubicBezTo>
                    <a:lnTo>
                      <a:pt x="5229" y="427"/>
                    </a:lnTo>
                    <a:cubicBezTo>
                      <a:pt x="5229" y="425"/>
                      <a:pt x="5228" y="423"/>
                      <a:pt x="5227" y="420"/>
                    </a:cubicBezTo>
                    <a:close/>
                    <a:moveTo>
                      <a:pt x="11026" y="575"/>
                    </a:moveTo>
                    <a:lnTo>
                      <a:pt x="11026" y="575"/>
                    </a:lnTo>
                    <a:cubicBezTo>
                      <a:pt x="11025" y="577"/>
                      <a:pt x="11024" y="579"/>
                      <a:pt x="11023" y="581"/>
                    </a:cubicBezTo>
                    <a:lnTo>
                      <a:pt x="11023" y="581"/>
                    </a:lnTo>
                    <a:cubicBezTo>
                      <a:pt x="11024" y="579"/>
                      <a:pt x="11025" y="577"/>
                      <a:pt x="11026" y="575"/>
                    </a:cubicBezTo>
                    <a:close/>
                    <a:moveTo>
                      <a:pt x="11059" y="830"/>
                    </a:moveTo>
                    <a:cubicBezTo>
                      <a:pt x="11071" y="830"/>
                      <a:pt x="11083" y="835"/>
                      <a:pt x="11097" y="849"/>
                    </a:cubicBezTo>
                    <a:cubicBezTo>
                      <a:pt x="11087" y="878"/>
                      <a:pt x="11070" y="924"/>
                      <a:pt x="11044" y="926"/>
                    </a:cubicBezTo>
                    <a:lnTo>
                      <a:pt x="11044" y="926"/>
                    </a:lnTo>
                    <a:lnTo>
                      <a:pt x="11062" y="885"/>
                    </a:lnTo>
                    <a:cubicBezTo>
                      <a:pt x="11056" y="882"/>
                      <a:pt x="11051" y="881"/>
                      <a:pt x="11046" y="881"/>
                    </a:cubicBezTo>
                    <a:cubicBezTo>
                      <a:pt x="11036" y="881"/>
                      <a:pt x="11026" y="886"/>
                      <a:pt x="11016" y="893"/>
                    </a:cubicBezTo>
                    <a:lnTo>
                      <a:pt x="11016" y="893"/>
                    </a:lnTo>
                    <a:lnTo>
                      <a:pt x="11002" y="849"/>
                    </a:lnTo>
                    <a:cubicBezTo>
                      <a:pt x="11024" y="842"/>
                      <a:pt x="11041" y="830"/>
                      <a:pt x="11059" y="830"/>
                    </a:cubicBezTo>
                    <a:close/>
                    <a:moveTo>
                      <a:pt x="11279" y="1128"/>
                    </a:moveTo>
                    <a:cubicBezTo>
                      <a:pt x="11278" y="1130"/>
                      <a:pt x="11277" y="1132"/>
                      <a:pt x="11276" y="1135"/>
                    </a:cubicBezTo>
                    <a:lnTo>
                      <a:pt x="11279" y="1128"/>
                    </a:lnTo>
                    <a:close/>
                    <a:moveTo>
                      <a:pt x="2279" y="2655"/>
                    </a:moveTo>
                    <a:cubicBezTo>
                      <a:pt x="2309" y="2655"/>
                      <a:pt x="2338" y="2703"/>
                      <a:pt x="2310" y="2730"/>
                    </a:cubicBezTo>
                    <a:cubicBezTo>
                      <a:pt x="2275" y="2730"/>
                      <a:pt x="2203" y="2730"/>
                      <a:pt x="2251" y="2671"/>
                    </a:cubicBezTo>
                    <a:cubicBezTo>
                      <a:pt x="2259" y="2659"/>
                      <a:pt x="2269" y="2655"/>
                      <a:pt x="2279" y="2655"/>
                    </a:cubicBezTo>
                    <a:close/>
                    <a:moveTo>
                      <a:pt x="1758" y="3609"/>
                    </a:moveTo>
                    <a:cubicBezTo>
                      <a:pt x="1760" y="3610"/>
                      <a:pt x="1761" y="3611"/>
                      <a:pt x="1763" y="3611"/>
                    </a:cubicBezTo>
                    <a:cubicBezTo>
                      <a:pt x="1761" y="3610"/>
                      <a:pt x="1759" y="3609"/>
                      <a:pt x="1758" y="3609"/>
                    </a:cubicBezTo>
                    <a:close/>
                    <a:moveTo>
                      <a:pt x="1548" y="3576"/>
                    </a:moveTo>
                    <a:lnTo>
                      <a:pt x="1548" y="3576"/>
                    </a:lnTo>
                    <a:cubicBezTo>
                      <a:pt x="1572" y="3599"/>
                      <a:pt x="1620" y="3635"/>
                      <a:pt x="1596" y="3671"/>
                    </a:cubicBezTo>
                    <a:cubicBezTo>
                      <a:pt x="1596" y="3671"/>
                      <a:pt x="1596" y="3671"/>
                      <a:pt x="1596" y="3671"/>
                    </a:cubicBezTo>
                    <a:lnTo>
                      <a:pt x="1596" y="3671"/>
                    </a:lnTo>
                    <a:cubicBezTo>
                      <a:pt x="1596" y="3672"/>
                      <a:pt x="1597" y="3674"/>
                      <a:pt x="1597" y="3675"/>
                    </a:cubicBezTo>
                    <a:lnTo>
                      <a:pt x="1597" y="3675"/>
                    </a:lnTo>
                    <a:cubicBezTo>
                      <a:pt x="1601" y="3698"/>
                      <a:pt x="1591" y="3711"/>
                      <a:pt x="1581" y="3711"/>
                    </a:cubicBezTo>
                    <a:cubicBezTo>
                      <a:pt x="1571" y="3711"/>
                      <a:pt x="1560" y="3699"/>
                      <a:pt x="1560" y="3671"/>
                    </a:cubicBezTo>
                    <a:lnTo>
                      <a:pt x="1548" y="3576"/>
                    </a:lnTo>
                    <a:close/>
                    <a:moveTo>
                      <a:pt x="1175" y="4573"/>
                    </a:moveTo>
                    <a:cubicBezTo>
                      <a:pt x="1176" y="4574"/>
                      <a:pt x="1178" y="4575"/>
                      <a:pt x="1179" y="4576"/>
                    </a:cubicBezTo>
                    <a:cubicBezTo>
                      <a:pt x="1178" y="4575"/>
                      <a:pt x="1176" y="4574"/>
                      <a:pt x="1175" y="4573"/>
                    </a:cubicBezTo>
                    <a:close/>
                    <a:moveTo>
                      <a:pt x="882" y="5052"/>
                    </a:moveTo>
                    <a:cubicBezTo>
                      <a:pt x="917" y="5064"/>
                      <a:pt x="917" y="5076"/>
                      <a:pt x="905" y="5111"/>
                    </a:cubicBezTo>
                    <a:cubicBezTo>
                      <a:pt x="895" y="5133"/>
                      <a:pt x="884" y="5173"/>
                      <a:pt x="848" y="5173"/>
                    </a:cubicBezTo>
                    <a:cubicBezTo>
                      <a:pt x="844" y="5173"/>
                      <a:pt x="839" y="5172"/>
                      <a:pt x="834" y="5171"/>
                    </a:cubicBezTo>
                    <a:lnTo>
                      <a:pt x="882" y="5052"/>
                    </a:lnTo>
                    <a:close/>
                    <a:moveTo>
                      <a:pt x="15164" y="5372"/>
                    </a:moveTo>
                    <a:cubicBezTo>
                      <a:pt x="15169" y="5372"/>
                      <a:pt x="15175" y="5372"/>
                      <a:pt x="15181" y="5373"/>
                    </a:cubicBezTo>
                    <a:cubicBezTo>
                      <a:pt x="15229" y="5373"/>
                      <a:pt x="15229" y="5421"/>
                      <a:pt x="15241" y="5457"/>
                    </a:cubicBezTo>
                    <a:cubicBezTo>
                      <a:pt x="15221" y="5463"/>
                      <a:pt x="15194" y="5473"/>
                      <a:pt x="15172" y="5473"/>
                    </a:cubicBezTo>
                    <a:cubicBezTo>
                      <a:pt x="15154" y="5473"/>
                      <a:pt x="15139" y="5466"/>
                      <a:pt x="15133" y="5445"/>
                    </a:cubicBezTo>
                    <a:cubicBezTo>
                      <a:pt x="15123" y="5413"/>
                      <a:pt x="15122" y="5372"/>
                      <a:pt x="15164" y="5372"/>
                    </a:cubicBezTo>
                    <a:close/>
                    <a:moveTo>
                      <a:pt x="548" y="5564"/>
                    </a:moveTo>
                    <a:cubicBezTo>
                      <a:pt x="550" y="5565"/>
                      <a:pt x="552" y="5565"/>
                      <a:pt x="555" y="5566"/>
                    </a:cubicBezTo>
                    <a:lnTo>
                      <a:pt x="555" y="5566"/>
                    </a:lnTo>
                    <a:cubicBezTo>
                      <a:pt x="553" y="5565"/>
                      <a:pt x="551" y="5565"/>
                      <a:pt x="548" y="5564"/>
                    </a:cubicBezTo>
                    <a:close/>
                    <a:moveTo>
                      <a:pt x="15610" y="5707"/>
                    </a:moveTo>
                    <a:cubicBezTo>
                      <a:pt x="15483" y="5739"/>
                      <a:pt x="15541" y="5791"/>
                      <a:pt x="15587" y="5791"/>
                    </a:cubicBezTo>
                    <a:cubicBezTo>
                      <a:pt x="15610" y="5791"/>
                      <a:pt x="15630" y="5778"/>
                      <a:pt x="15622" y="5743"/>
                    </a:cubicBezTo>
                    <a:cubicBezTo>
                      <a:pt x="15622" y="5731"/>
                      <a:pt x="15622" y="5719"/>
                      <a:pt x="15610" y="5707"/>
                    </a:cubicBezTo>
                    <a:close/>
                    <a:moveTo>
                      <a:pt x="946" y="6021"/>
                    </a:moveTo>
                    <a:cubicBezTo>
                      <a:pt x="932" y="6021"/>
                      <a:pt x="925" y="6029"/>
                      <a:pt x="917" y="6052"/>
                    </a:cubicBezTo>
                    <a:cubicBezTo>
                      <a:pt x="917" y="6064"/>
                      <a:pt x="894" y="6135"/>
                      <a:pt x="917" y="6135"/>
                    </a:cubicBezTo>
                    <a:lnTo>
                      <a:pt x="917" y="6124"/>
                    </a:lnTo>
                    <a:cubicBezTo>
                      <a:pt x="965" y="6112"/>
                      <a:pt x="965" y="6064"/>
                      <a:pt x="977" y="6028"/>
                    </a:cubicBezTo>
                    <a:cubicBezTo>
                      <a:pt x="964" y="6024"/>
                      <a:pt x="954" y="6021"/>
                      <a:pt x="946" y="6021"/>
                    </a:cubicBezTo>
                    <a:close/>
                    <a:moveTo>
                      <a:pt x="15612" y="6514"/>
                    </a:moveTo>
                    <a:cubicBezTo>
                      <a:pt x="15619" y="6514"/>
                      <a:pt x="15626" y="6515"/>
                      <a:pt x="15634" y="6516"/>
                    </a:cubicBezTo>
                    <a:cubicBezTo>
                      <a:pt x="15669" y="6528"/>
                      <a:pt x="15657" y="6576"/>
                      <a:pt x="15669" y="6612"/>
                    </a:cubicBezTo>
                    <a:cubicBezTo>
                      <a:pt x="15655" y="6612"/>
                      <a:pt x="15637" y="6614"/>
                      <a:pt x="15620" y="6614"/>
                    </a:cubicBezTo>
                    <a:cubicBezTo>
                      <a:pt x="15594" y="6614"/>
                      <a:pt x="15569" y="6609"/>
                      <a:pt x="15562" y="6588"/>
                    </a:cubicBezTo>
                    <a:cubicBezTo>
                      <a:pt x="15562" y="6546"/>
                      <a:pt x="15571" y="6514"/>
                      <a:pt x="15612" y="6514"/>
                    </a:cubicBezTo>
                    <a:close/>
                    <a:moveTo>
                      <a:pt x="226" y="9515"/>
                    </a:moveTo>
                    <a:lnTo>
                      <a:pt x="226" y="9515"/>
                    </a:lnTo>
                    <a:cubicBezTo>
                      <a:pt x="223" y="9515"/>
                      <a:pt x="219" y="9516"/>
                      <a:pt x="215" y="9517"/>
                    </a:cubicBezTo>
                    <a:cubicBezTo>
                      <a:pt x="219" y="9516"/>
                      <a:pt x="222" y="9516"/>
                      <a:pt x="226" y="9515"/>
                    </a:cubicBezTo>
                    <a:close/>
                    <a:moveTo>
                      <a:pt x="642" y="9787"/>
                    </a:moveTo>
                    <a:cubicBezTo>
                      <a:pt x="615" y="9787"/>
                      <a:pt x="589" y="9806"/>
                      <a:pt x="596" y="9838"/>
                    </a:cubicBezTo>
                    <a:cubicBezTo>
                      <a:pt x="601" y="9867"/>
                      <a:pt x="617" y="9879"/>
                      <a:pt x="636" y="9879"/>
                    </a:cubicBezTo>
                    <a:cubicBezTo>
                      <a:pt x="662" y="9879"/>
                      <a:pt x="691" y="9855"/>
                      <a:pt x="691" y="9826"/>
                    </a:cubicBezTo>
                    <a:cubicBezTo>
                      <a:pt x="686" y="9800"/>
                      <a:pt x="664" y="9787"/>
                      <a:pt x="642" y="9787"/>
                    </a:cubicBezTo>
                    <a:close/>
                    <a:moveTo>
                      <a:pt x="15301" y="9931"/>
                    </a:moveTo>
                    <a:cubicBezTo>
                      <a:pt x="15301" y="9932"/>
                      <a:pt x="15300" y="9933"/>
                      <a:pt x="15300" y="9934"/>
                    </a:cubicBezTo>
                    <a:cubicBezTo>
                      <a:pt x="15300" y="9933"/>
                      <a:pt x="15301" y="9932"/>
                      <a:pt x="15301" y="9931"/>
                    </a:cubicBezTo>
                    <a:close/>
                    <a:moveTo>
                      <a:pt x="720" y="10019"/>
                    </a:moveTo>
                    <a:cubicBezTo>
                      <a:pt x="711" y="10019"/>
                      <a:pt x="702" y="10022"/>
                      <a:pt x="691" y="10029"/>
                    </a:cubicBezTo>
                    <a:cubicBezTo>
                      <a:pt x="698" y="10080"/>
                      <a:pt x="711" y="10103"/>
                      <a:pt x="729" y="10103"/>
                    </a:cubicBezTo>
                    <a:cubicBezTo>
                      <a:pt x="745" y="10103"/>
                      <a:pt x="764" y="10086"/>
                      <a:pt x="786" y="10053"/>
                    </a:cubicBezTo>
                    <a:cubicBezTo>
                      <a:pt x="761" y="10036"/>
                      <a:pt x="742" y="10019"/>
                      <a:pt x="720" y="10019"/>
                    </a:cubicBezTo>
                    <a:close/>
                    <a:moveTo>
                      <a:pt x="512" y="10432"/>
                    </a:moveTo>
                    <a:cubicBezTo>
                      <a:pt x="509" y="10432"/>
                      <a:pt x="505" y="10433"/>
                      <a:pt x="501" y="10434"/>
                    </a:cubicBezTo>
                    <a:cubicBezTo>
                      <a:pt x="505" y="10434"/>
                      <a:pt x="510" y="10433"/>
                      <a:pt x="514" y="10432"/>
                    </a:cubicBezTo>
                    <a:lnTo>
                      <a:pt x="514" y="10432"/>
                    </a:lnTo>
                    <a:cubicBezTo>
                      <a:pt x="513" y="10432"/>
                      <a:pt x="513" y="10432"/>
                      <a:pt x="512" y="10432"/>
                    </a:cubicBezTo>
                    <a:close/>
                    <a:moveTo>
                      <a:pt x="667" y="10481"/>
                    </a:moveTo>
                    <a:lnTo>
                      <a:pt x="679" y="10529"/>
                    </a:lnTo>
                    <a:lnTo>
                      <a:pt x="655" y="10576"/>
                    </a:lnTo>
                    <a:cubicBezTo>
                      <a:pt x="632" y="10541"/>
                      <a:pt x="608" y="10505"/>
                      <a:pt x="667" y="10481"/>
                    </a:cubicBezTo>
                    <a:close/>
                    <a:moveTo>
                      <a:pt x="1894" y="12458"/>
                    </a:moveTo>
                    <a:cubicBezTo>
                      <a:pt x="1883" y="12465"/>
                      <a:pt x="1875" y="12476"/>
                      <a:pt x="1870" y="12488"/>
                    </a:cubicBezTo>
                    <a:lnTo>
                      <a:pt x="1870" y="12488"/>
                    </a:lnTo>
                    <a:cubicBezTo>
                      <a:pt x="1881" y="12477"/>
                      <a:pt x="1890" y="12465"/>
                      <a:pt x="1894" y="12458"/>
                    </a:cubicBezTo>
                    <a:close/>
                    <a:moveTo>
                      <a:pt x="7646" y="0"/>
                    </a:moveTo>
                    <a:cubicBezTo>
                      <a:pt x="7640" y="0"/>
                      <a:pt x="7636" y="1"/>
                      <a:pt x="7633" y="4"/>
                    </a:cubicBezTo>
                    <a:cubicBezTo>
                      <a:pt x="7592" y="24"/>
                      <a:pt x="7577" y="80"/>
                      <a:pt x="7559" y="80"/>
                    </a:cubicBezTo>
                    <a:cubicBezTo>
                      <a:pt x="7556" y="80"/>
                      <a:pt x="7552" y="78"/>
                      <a:pt x="7549" y="75"/>
                    </a:cubicBezTo>
                    <a:cubicBezTo>
                      <a:pt x="7525" y="39"/>
                      <a:pt x="7525" y="16"/>
                      <a:pt x="7490" y="16"/>
                    </a:cubicBezTo>
                    <a:cubicBezTo>
                      <a:pt x="7394" y="16"/>
                      <a:pt x="7371" y="159"/>
                      <a:pt x="7287" y="170"/>
                    </a:cubicBezTo>
                    <a:cubicBezTo>
                      <a:pt x="7239" y="170"/>
                      <a:pt x="7201" y="137"/>
                      <a:pt x="7166" y="105"/>
                    </a:cubicBezTo>
                    <a:lnTo>
                      <a:pt x="7166" y="105"/>
                    </a:lnTo>
                    <a:cubicBezTo>
                      <a:pt x="7179" y="80"/>
                      <a:pt x="7178" y="50"/>
                      <a:pt x="7147" y="50"/>
                    </a:cubicBezTo>
                    <a:cubicBezTo>
                      <a:pt x="7143" y="50"/>
                      <a:pt x="7138" y="50"/>
                      <a:pt x="7132" y="51"/>
                    </a:cubicBezTo>
                    <a:lnTo>
                      <a:pt x="7106" y="51"/>
                    </a:lnTo>
                    <a:cubicBezTo>
                      <a:pt x="7095" y="44"/>
                      <a:pt x="7084" y="39"/>
                      <a:pt x="7073" y="39"/>
                    </a:cubicBezTo>
                    <a:cubicBezTo>
                      <a:pt x="7049" y="39"/>
                      <a:pt x="7085" y="111"/>
                      <a:pt x="7097" y="111"/>
                    </a:cubicBezTo>
                    <a:cubicBezTo>
                      <a:pt x="7042" y="111"/>
                      <a:pt x="7027" y="50"/>
                      <a:pt x="6988" y="50"/>
                    </a:cubicBezTo>
                    <a:cubicBezTo>
                      <a:pt x="6985" y="50"/>
                      <a:pt x="6981" y="50"/>
                      <a:pt x="6978" y="51"/>
                    </a:cubicBezTo>
                    <a:cubicBezTo>
                      <a:pt x="6918" y="75"/>
                      <a:pt x="6871" y="99"/>
                      <a:pt x="6811" y="111"/>
                    </a:cubicBezTo>
                    <a:cubicBezTo>
                      <a:pt x="6835" y="111"/>
                      <a:pt x="6763" y="123"/>
                      <a:pt x="6740" y="147"/>
                    </a:cubicBezTo>
                    <a:cubicBezTo>
                      <a:pt x="6732" y="168"/>
                      <a:pt x="6717" y="172"/>
                      <a:pt x="6698" y="172"/>
                    </a:cubicBezTo>
                    <a:cubicBezTo>
                      <a:pt x="6685" y="172"/>
                      <a:pt x="6670" y="170"/>
                      <a:pt x="6656" y="170"/>
                    </a:cubicBezTo>
                    <a:cubicBezTo>
                      <a:pt x="6636" y="164"/>
                      <a:pt x="6616" y="161"/>
                      <a:pt x="6597" y="161"/>
                    </a:cubicBezTo>
                    <a:cubicBezTo>
                      <a:pt x="6546" y="161"/>
                      <a:pt x="6497" y="180"/>
                      <a:pt x="6454" y="206"/>
                    </a:cubicBezTo>
                    <a:cubicBezTo>
                      <a:pt x="6434" y="216"/>
                      <a:pt x="6389" y="301"/>
                      <a:pt x="6368" y="301"/>
                    </a:cubicBezTo>
                    <a:cubicBezTo>
                      <a:pt x="6364" y="301"/>
                      <a:pt x="6361" y="297"/>
                      <a:pt x="6359" y="289"/>
                    </a:cubicBezTo>
                    <a:cubicBezTo>
                      <a:pt x="6343" y="234"/>
                      <a:pt x="6332" y="179"/>
                      <a:pt x="6303" y="179"/>
                    </a:cubicBezTo>
                    <a:cubicBezTo>
                      <a:pt x="6288" y="179"/>
                      <a:pt x="6268" y="194"/>
                      <a:pt x="6239" y="230"/>
                    </a:cubicBezTo>
                    <a:cubicBezTo>
                      <a:pt x="6211" y="277"/>
                      <a:pt x="6183" y="377"/>
                      <a:pt x="6119" y="392"/>
                    </a:cubicBezTo>
                    <a:lnTo>
                      <a:pt x="6119" y="392"/>
                    </a:lnTo>
                    <a:cubicBezTo>
                      <a:pt x="6131" y="367"/>
                      <a:pt x="6129" y="319"/>
                      <a:pt x="6120" y="301"/>
                    </a:cubicBezTo>
                    <a:lnTo>
                      <a:pt x="6120" y="301"/>
                    </a:lnTo>
                    <a:cubicBezTo>
                      <a:pt x="6085" y="313"/>
                      <a:pt x="6037" y="325"/>
                      <a:pt x="6049" y="373"/>
                    </a:cubicBezTo>
                    <a:cubicBezTo>
                      <a:pt x="6054" y="378"/>
                      <a:pt x="6061" y="383"/>
                      <a:pt x="6069" y="388"/>
                    </a:cubicBezTo>
                    <a:lnTo>
                      <a:pt x="6069" y="388"/>
                    </a:lnTo>
                    <a:cubicBezTo>
                      <a:pt x="6066" y="387"/>
                      <a:pt x="6063" y="386"/>
                      <a:pt x="6061" y="385"/>
                    </a:cubicBezTo>
                    <a:cubicBezTo>
                      <a:pt x="6013" y="361"/>
                      <a:pt x="5954" y="301"/>
                      <a:pt x="5894" y="301"/>
                    </a:cubicBezTo>
                    <a:cubicBezTo>
                      <a:pt x="5835" y="301"/>
                      <a:pt x="5835" y="349"/>
                      <a:pt x="5799" y="349"/>
                    </a:cubicBezTo>
                    <a:cubicBezTo>
                      <a:pt x="5795" y="350"/>
                      <a:pt x="5790" y="351"/>
                      <a:pt x="5786" y="351"/>
                    </a:cubicBezTo>
                    <a:cubicBezTo>
                      <a:pt x="5747" y="351"/>
                      <a:pt x="5708" y="312"/>
                      <a:pt x="5669" y="312"/>
                    </a:cubicBezTo>
                    <a:cubicBezTo>
                      <a:pt x="5665" y="312"/>
                      <a:pt x="5660" y="312"/>
                      <a:pt x="5656" y="313"/>
                    </a:cubicBezTo>
                    <a:cubicBezTo>
                      <a:pt x="5656" y="313"/>
                      <a:pt x="5656" y="361"/>
                      <a:pt x="5644" y="373"/>
                    </a:cubicBezTo>
                    <a:cubicBezTo>
                      <a:pt x="5631" y="399"/>
                      <a:pt x="5615" y="408"/>
                      <a:pt x="5597" y="408"/>
                    </a:cubicBezTo>
                    <a:cubicBezTo>
                      <a:pt x="5552" y="408"/>
                      <a:pt x="5496" y="348"/>
                      <a:pt x="5460" y="348"/>
                    </a:cubicBezTo>
                    <a:cubicBezTo>
                      <a:pt x="5459" y="348"/>
                      <a:pt x="5458" y="348"/>
                      <a:pt x="5456" y="349"/>
                    </a:cubicBezTo>
                    <a:lnTo>
                      <a:pt x="5456" y="349"/>
                    </a:lnTo>
                    <a:cubicBezTo>
                      <a:pt x="5480" y="350"/>
                      <a:pt x="5541" y="499"/>
                      <a:pt x="5464" y="499"/>
                    </a:cubicBezTo>
                    <a:cubicBezTo>
                      <a:pt x="5455" y="499"/>
                      <a:pt x="5444" y="497"/>
                      <a:pt x="5430" y="492"/>
                    </a:cubicBezTo>
                    <a:cubicBezTo>
                      <a:pt x="5391" y="472"/>
                      <a:pt x="5376" y="463"/>
                      <a:pt x="5358" y="463"/>
                    </a:cubicBezTo>
                    <a:cubicBezTo>
                      <a:pt x="5343" y="463"/>
                      <a:pt x="5324" y="469"/>
                      <a:pt x="5287" y="480"/>
                    </a:cubicBezTo>
                    <a:cubicBezTo>
                      <a:pt x="5253" y="480"/>
                      <a:pt x="5241" y="469"/>
                      <a:pt x="5229" y="427"/>
                    </a:cubicBezTo>
                    <a:lnTo>
                      <a:pt x="5229" y="427"/>
                    </a:lnTo>
                    <a:cubicBezTo>
                      <a:pt x="5253" y="537"/>
                      <a:pt x="5031" y="519"/>
                      <a:pt x="5071" y="631"/>
                    </a:cubicBezTo>
                    <a:lnTo>
                      <a:pt x="5071" y="631"/>
                    </a:lnTo>
                    <a:cubicBezTo>
                      <a:pt x="5063" y="611"/>
                      <a:pt x="5044" y="604"/>
                      <a:pt x="5021" y="604"/>
                    </a:cubicBezTo>
                    <a:cubicBezTo>
                      <a:pt x="4969" y="604"/>
                      <a:pt x="4895" y="642"/>
                      <a:pt x="4870" y="659"/>
                    </a:cubicBezTo>
                    <a:cubicBezTo>
                      <a:pt x="4846" y="670"/>
                      <a:pt x="4811" y="694"/>
                      <a:pt x="4787" y="730"/>
                    </a:cubicBezTo>
                    <a:cubicBezTo>
                      <a:pt x="4787" y="730"/>
                      <a:pt x="4787" y="813"/>
                      <a:pt x="4787" y="813"/>
                    </a:cubicBezTo>
                    <a:cubicBezTo>
                      <a:pt x="4751" y="790"/>
                      <a:pt x="4727" y="694"/>
                      <a:pt x="4715" y="659"/>
                    </a:cubicBezTo>
                    <a:cubicBezTo>
                      <a:pt x="4692" y="706"/>
                      <a:pt x="4668" y="742"/>
                      <a:pt x="4680" y="790"/>
                    </a:cubicBezTo>
                    <a:cubicBezTo>
                      <a:pt x="4692" y="849"/>
                      <a:pt x="4715" y="920"/>
                      <a:pt x="4656" y="944"/>
                    </a:cubicBezTo>
                    <a:cubicBezTo>
                      <a:pt x="4644" y="920"/>
                      <a:pt x="4608" y="801"/>
                      <a:pt x="4585" y="790"/>
                    </a:cubicBezTo>
                    <a:cubicBezTo>
                      <a:pt x="4561" y="790"/>
                      <a:pt x="4537" y="861"/>
                      <a:pt x="4537" y="897"/>
                    </a:cubicBezTo>
                    <a:cubicBezTo>
                      <a:pt x="4512" y="905"/>
                      <a:pt x="4492" y="914"/>
                      <a:pt x="4471" y="914"/>
                    </a:cubicBezTo>
                    <a:cubicBezTo>
                      <a:pt x="4462" y="914"/>
                      <a:pt x="4452" y="912"/>
                      <a:pt x="4442" y="909"/>
                    </a:cubicBezTo>
                    <a:cubicBezTo>
                      <a:pt x="4421" y="909"/>
                      <a:pt x="4383" y="882"/>
                      <a:pt x="4358" y="882"/>
                    </a:cubicBezTo>
                    <a:cubicBezTo>
                      <a:pt x="4354" y="882"/>
                      <a:pt x="4350" y="883"/>
                      <a:pt x="4346" y="885"/>
                    </a:cubicBezTo>
                    <a:cubicBezTo>
                      <a:pt x="4323" y="897"/>
                      <a:pt x="4346" y="1016"/>
                      <a:pt x="4323" y="1016"/>
                    </a:cubicBezTo>
                    <a:cubicBezTo>
                      <a:pt x="4323" y="1016"/>
                      <a:pt x="4275" y="992"/>
                      <a:pt x="4251" y="992"/>
                    </a:cubicBezTo>
                    <a:cubicBezTo>
                      <a:pt x="4227" y="992"/>
                      <a:pt x="4204" y="1004"/>
                      <a:pt x="4192" y="1016"/>
                    </a:cubicBezTo>
                    <a:cubicBezTo>
                      <a:pt x="4132" y="1040"/>
                      <a:pt x="4108" y="1087"/>
                      <a:pt x="4061" y="1123"/>
                    </a:cubicBezTo>
                    <a:cubicBezTo>
                      <a:pt x="4031" y="1141"/>
                      <a:pt x="4010" y="1141"/>
                      <a:pt x="3992" y="1141"/>
                    </a:cubicBezTo>
                    <a:cubicBezTo>
                      <a:pt x="3974" y="1141"/>
                      <a:pt x="3959" y="1141"/>
                      <a:pt x="3942" y="1159"/>
                    </a:cubicBezTo>
                    <a:cubicBezTo>
                      <a:pt x="3930" y="1182"/>
                      <a:pt x="3930" y="1218"/>
                      <a:pt x="3942" y="1242"/>
                    </a:cubicBezTo>
                    <a:cubicBezTo>
                      <a:pt x="3917" y="1193"/>
                      <a:pt x="3898" y="1161"/>
                      <a:pt x="3866" y="1161"/>
                    </a:cubicBezTo>
                    <a:cubicBezTo>
                      <a:pt x="3851" y="1161"/>
                      <a:pt x="3833" y="1167"/>
                      <a:pt x="3811" y="1182"/>
                    </a:cubicBezTo>
                    <a:lnTo>
                      <a:pt x="3834" y="1218"/>
                    </a:lnTo>
                    <a:cubicBezTo>
                      <a:pt x="3787" y="1242"/>
                      <a:pt x="3608" y="1313"/>
                      <a:pt x="3608" y="1373"/>
                    </a:cubicBezTo>
                    <a:cubicBezTo>
                      <a:pt x="3608" y="1373"/>
                      <a:pt x="3692" y="1444"/>
                      <a:pt x="3656" y="1456"/>
                    </a:cubicBezTo>
                    <a:cubicBezTo>
                      <a:pt x="3644" y="1460"/>
                      <a:pt x="3628" y="1462"/>
                      <a:pt x="3610" y="1462"/>
                    </a:cubicBezTo>
                    <a:cubicBezTo>
                      <a:pt x="3575" y="1462"/>
                      <a:pt x="3533" y="1456"/>
                      <a:pt x="3501" y="1456"/>
                    </a:cubicBezTo>
                    <a:cubicBezTo>
                      <a:pt x="3394" y="1480"/>
                      <a:pt x="3287" y="1528"/>
                      <a:pt x="3203" y="1599"/>
                    </a:cubicBezTo>
                    <a:cubicBezTo>
                      <a:pt x="3168" y="1647"/>
                      <a:pt x="3168" y="1706"/>
                      <a:pt x="3120" y="1742"/>
                    </a:cubicBezTo>
                    <a:cubicBezTo>
                      <a:pt x="3049" y="1801"/>
                      <a:pt x="3084" y="1825"/>
                      <a:pt x="3096" y="1895"/>
                    </a:cubicBezTo>
                    <a:lnTo>
                      <a:pt x="3096" y="1895"/>
                    </a:lnTo>
                    <a:cubicBezTo>
                      <a:pt x="3092" y="1882"/>
                      <a:pt x="3028" y="1867"/>
                      <a:pt x="2977" y="1867"/>
                    </a:cubicBezTo>
                    <a:cubicBezTo>
                      <a:pt x="2935" y="1867"/>
                      <a:pt x="2902" y="1877"/>
                      <a:pt x="2918" y="1909"/>
                    </a:cubicBezTo>
                    <a:cubicBezTo>
                      <a:pt x="2941" y="1956"/>
                      <a:pt x="3120" y="1933"/>
                      <a:pt x="3144" y="1992"/>
                    </a:cubicBezTo>
                    <a:lnTo>
                      <a:pt x="2989" y="1992"/>
                    </a:lnTo>
                    <a:cubicBezTo>
                      <a:pt x="2906" y="1992"/>
                      <a:pt x="2834" y="1968"/>
                      <a:pt x="2787" y="1921"/>
                    </a:cubicBezTo>
                    <a:lnTo>
                      <a:pt x="2787" y="1921"/>
                    </a:lnTo>
                    <a:cubicBezTo>
                      <a:pt x="2858" y="2004"/>
                      <a:pt x="2739" y="2040"/>
                      <a:pt x="2739" y="2123"/>
                    </a:cubicBezTo>
                    <a:cubicBezTo>
                      <a:pt x="2712" y="2150"/>
                      <a:pt x="2695" y="2162"/>
                      <a:pt x="2681" y="2162"/>
                    </a:cubicBezTo>
                    <a:cubicBezTo>
                      <a:pt x="2664" y="2162"/>
                      <a:pt x="2652" y="2144"/>
                      <a:pt x="2632" y="2111"/>
                    </a:cubicBezTo>
                    <a:cubicBezTo>
                      <a:pt x="2617" y="2093"/>
                      <a:pt x="2605" y="2087"/>
                      <a:pt x="2593" y="2087"/>
                    </a:cubicBezTo>
                    <a:cubicBezTo>
                      <a:pt x="2574" y="2087"/>
                      <a:pt x="2558" y="2104"/>
                      <a:pt x="2540" y="2104"/>
                    </a:cubicBezTo>
                    <a:cubicBezTo>
                      <a:pt x="2535" y="2104"/>
                      <a:pt x="2530" y="2103"/>
                      <a:pt x="2525" y="2099"/>
                    </a:cubicBezTo>
                    <a:lnTo>
                      <a:pt x="2525" y="2099"/>
                    </a:lnTo>
                    <a:lnTo>
                      <a:pt x="2680" y="2242"/>
                    </a:lnTo>
                    <a:cubicBezTo>
                      <a:pt x="2669" y="2251"/>
                      <a:pt x="2655" y="2254"/>
                      <a:pt x="2641" y="2254"/>
                    </a:cubicBezTo>
                    <a:cubicBezTo>
                      <a:pt x="2580" y="2254"/>
                      <a:pt x="2500" y="2194"/>
                      <a:pt x="2490" y="2194"/>
                    </a:cubicBezTo>
                    <a:cubicBezTo>
                      <a:pt x="2489" y="2194"/>
                      <a:pt x="2489" y="2194"/>
                      <a:pt x="2489" y="2194"/>
                    </a:cubicBezTo>
                    <a:cubicBezTo>
                      <a:pt x="2477" y="2254"/>
                      <a:pt x="2501" y="2373"/>
                      <a:pt x="2418" y="2385"/>
                    </a:cubicBezTo>
                    <a:cubicBezTo>
                      <a:pt x="2334" y="2385"/>
                      <a:pt x="2156" y="2456"/>
                      <a:pt x="2203" y="2552"/>
                    </a:cubicBezTo>
                    <a:cubicBezTo>
                      <a:pt x="2227" y="2599"/>
                      <a:pt x="2108" y="2647"/>
                      <a:pt x="2120" y="2706"/>
                    </a:cubicBezTo>
                    <a:cubicBezTo>
                      <a:pt x="2129" y="2751"/>
                      <a:pt x="2116" y="2764"/>
                      <a:pt x="2095" y="2764"/>
                    </a:cubicBezTo>
                    <a:cubicBezTo>
                      <a:pt x="2065" y="2764"/>
                      <a:pt x="2019" y="2739"/>
                      <a:pt x="1991" y="2739"/>
                    </a:cubicBezTo>
                    <a:cubicBezTo>
                      <a:pt x="1986" y="2739"/>
                      <a:pt x="1981" y="2740"/>
                      <a:pt x="1977" y="2742"/>
                    </a:cubicBezTo>
                    <a:cubicBezTo>
                      <a:pt x="1929" y="2766"/>
                      <a:pt x="1965" y="2837"/>
                      <a:pt x="1918" y="2873"/>
                    </a:cubicBezTo>
                    <a:cubicBezTo>
                      <a:pt x="1904" y="2886"/>
                      <a:pt x="1894" y="2891"/>
                      <a:pt x="1886" y="2891"/>
                    </a:cubicBezTo>
                    <a:cubicBezTo>
                      <a:pt x="1871" y="2891"/>
                      <a:pt x="1861" y="2876"/>
                      <a:pt x="1846" y="2861"/>
                    </a:cubicBezTo>
                    <a:cubicBezTo>
                      <a:pt x="1842" y="2856"/>
                      <a:pt x="1839" y="2853"/>
                      <a:pt x="1835" y="2853"/>
                    </a:cubicBezTo>
                    <a:cubicBezTo>
                      <a:pt x="1815" y="2853"/>
                      <a:pt x="1798" y="2923"/>
                      <a:pt x="1798" y="2933"/>
                    </a:cubicBezTo>
                    <a:cubicBezTo>
                      <a:pt x="1798" y="2980"/>
                      <a:pt x="1775" y="2968"/>
                      <a:pt x="1751" y="2980"/>
                    </a:cubicBezTo>
                    <a:cubicBezTo>
                      <a:pt x="1697" y="3023"/>
                      <a:pt x="1905" y="3115"/>
                      <a:pt x="1815" y="3115"/>
                    </a:cubicBezTo>
                    <a:cubicBezTo>
                      <a:pt x="1805" y="3115"/>
                      <a:pt x="1792" y="3114"/>
                      <a:pt x="1775" y="3111"/>
                    </a:cubicBezTo>
                    <a:cubicBezTo>
                      <a:pt x="1763" y="3108"/>
                      <a:pt x="1752" y="3107"/>
                      <a:pt x="1742" y="3107"/>
                    </a:cubicBezTo>
                    <a:cubicBezTo>
                      <a:pt x="1664" y="3107"/>
                      <a:pt x="1612" y="3181"/>
                      <a:pt x="1644" y="3254"/>
                    </a:cubicBezTo>
                    <a:cubicBezTo>
                      <a:pt x="1662" y="3328"/>
                      <a:pt x="1659" y="3373"/>
                      <a:pt x="1596" y="3373"/>
                    </a:cubicBezTo>
                    <a:cubicBezTo>
                      <a:pt x="1578" y="3373"/>
                      <a:pt x="1554" y="3369"/>
                      <a:pt x="1525" y="3361"/>
                    </a:cubicBezTo>
                    <a:cubicBezTo>
                      <a:pt x="1521" y="3360"/>
                      <a:pt x="1517" y="3359"/>
                      <a:pt x="1514" y="3359"/>
                    </a:cubicBezTo>
                    <a:cubicBezTo>
                      <a:pt x="1457" y="3359"/>
                      <a:pt x="1472" y="3540"/>
                      <a:pt x="1411" y="3540"/>
                    </a:cubicBezTo>
                    <a:cubicBezTo>
                      <a:pt x="1409" y="3540"/>
                      <a:pt x="1407" y="3540"/>
                      <a:pt x="1406" y="3540"/>
                    </a:cubicBezTo>
                    <a:lnTo>
                      <a:pt x="1406" y="3540"/>
                    </a:lnTo>
                    <a:cubicBezTo>
                      <a:pt x="1453" y="3549"/>
                      <a:pt x="1470" y="3724"/>
                      <a:pt x="1433" y="3724"/>
                    </a:cubicBezTo>
                    <a:cubicBezTo>
                      <a:pt x="1424" y="3724"/>
                      <a:pt x="1411" y="3712"/>
                      <a:pt x="1394" y="3683"/>
                    </a:cubicBezTo>
                    <a:cubicBezTo>
                      <a:pt x="1368" y="3669"/>
                      <a:pt x="1350" y="3663"/>
                      <a:pt x="1336" y="3663"/>
                    </a:cubicBezTo>
                    <a:cubicBezTo>
                      <a:pt x="1278" y="3663"/>
                      <a:pt x="1306" y="3766"/>
                      <a:pt x="1286" y="3814"/>
                    </a:cubicBezTo>
                    <a:cubicBezTo>
                      <a:pt x="1275" y="3861"/>
                      <a:pt x="1251" y="3897"/>
                      <a:pt x="1215" y="3921"/>
                    </a:cubicBezTo>
                    <a:cubicBezTo>
                      <a:pt x="1210" y="3924"/>
                      <a:pt x="1205" y="3924"/>
                      <a:pt x="1200" y="3924"/>
                    </a:cubicBezTo>
                    <a:cubicBezTo>
                      <a:pt x="1192" y="3924"/>
                      <a:pt x="1186" y="3922"/>
                      <a:pt x="1178" y="3922"/>
                    </a:cubicBezTo>
                    <a:cubicBezTo>
                      <a:pt x="1171" y="3922"/>
                      <a:pt x="1164" y="3924"/>
                      <a:pt x="1156" y="3933"/>
                    </a:cubicBezTo>
                    <a:cubicBezTo>
                      <a:pt x="1132" y="3957"/>
                      <a:pt x="1072" y="4099"/>
                      <a:pt x="1132" y="4135"/>
                    </a:cubicBezTo>
                    <a:cubicBezTo>
                      <a:pt x="1101" y="4120"/>
                      <a:pt x="1071" y="4100"/>
                      <a:pt x="1043" y="4100"/>
                    </a:cubicBezTo>
                    <a:cubicBezTo>
                      <a:pt x="1028" y="4100"/>
                      <a:pt x="1014" y="4106"/>
                      <a:pt x="1001" y="4123"/>
                    </a:cubicBezTo>
                    <a:cubicBezTo>
                      <a:pt x="968" y="4178"/>
                      <a:pt x="1016" y="4244"/>
                      <a:pt x="976" y="4244"/>
                    </a:cubicBezTo>
                    <a:cubicBezTo>
                      <a:pt x="973" y="4244"/>
                      <a:pt x="969" y="4243"/>
                      <a:pt x="965" y="4242"/>
                    </a:cubicBezTo>
                    <a:lnTo>
                      <a:pt x="965" y="4242"/>
                    </a:lnTo>
                    <a:cubicBezTo>
                      <a:pt x="965" y="4242"/>
                      <a:pt x="965" y="4290"/>
                      <a:pt x="989" y="4302"/>
                    </a:cubicBezTo>
                    <a:cubicBezTo>
                      <a:pt x="1001" y="4314"/>
                      <a:pt x="977" y="4338"/>
                      <a:pt x="965" y="4349"/>
                    </a:cubicBezTo>
                    <a:cubicBezTo>
                      <a:pt x="905" y="4397"/>
                      <a:pt x="810" y="4457"/>
                      <a:pt x="941" y="4528"/>
                    </a:cubicBezTo>
                    <a:cubicBezTo>
                      <a:pt x="926" y="4521"/>
                      <a:pt x="878" y="4499"/>
                      <a:pt x="850" y="4499"/>
                    </a:cubicBezTo>
                    <a:cubicBezTo>
                      <a:pt x="834" y="4499"/>
                      <a:pt x="825" y="4506"/>
                      <a:pt x="834" y="4528"/>
                    </a:cubicBezTo>
                    <a:cubicBezTo>
                      <a:pt x="858" y="4587"/>
                      <a:pt x="881" y="4576"/>
                      <a:pt x="847" y="4633"/>
                    </a:cubicBezTo>
                    <a:lnTo>
                      <a:pt x="847" y="4633"/>
                    </a:lnTo>
                    <a:cubicBezTo>
                      <a:pt x="859" y="4610"/>
                      <a:pt x="825" y="4588"/>
                      <a:pt x="790" y="4588"/>
                    </a:cubicBezTo>
                    <a:cubicBezTo>
                      <a:pt x="771" y="4588"/>
                      <a:pt x="751" y="4595"/>
                      <a:pt x="739" y="4611"/>
                    </a:cubicBezTo>
                    <a:cubicBezTo>
                      <a:pt x="715" y="4647"/>
                      <a:pt x="703" y="4695"/>
                      <a:pt x="703" y="4730"/>
                    </a:cubicBezTo>
                    <a:cubicBezTo>
                      <a:pt x="691" y="4826"/>
                      <a:pt x="703" y="4838"/>
                      <a:pt x="786" y="4873"/>
                    </a:cubicBezTo>
                    <a:cubicBezTo>
                      <a:pt x="765" y="4916"/>
                      <a:pt x="752" y="4925"/>
                      <a:pt x="732" y="4925"/>
                    </a:cubicBezTo>
                    <a:cubicBezTo>
                      <a:pt x="719" y="4925"/>
                      <a:pt x="703" y="4921"/>
                      <a:pt x="679" y="4921"/>
                    </a:cubicBezTo>
                    <a:cubicBezTo>
                      <a:pt x="703" y="4957"/>
                      <a:pt x="727" y="4981"/>
                      <a:pt x="763" y="5004"/>
                    </a:cubicBezTo>
                    <a:cubicBezTo>
                      <a:pt x="691" y="4981"/>
                      <a:pt x="620" y="4969"/>
                      <a:pt x="548" y="4957"/>
                    </a:cubicBezTo>
                    <a:lnTo>
                      <a:pt x="548" y="4957"/>
                    </a:lnTo>
                    <a:cubicBezTo>
                      <a:pt x="572" y="5016"/>
                      <a:pt x="596" y="5064"/>
                      <a:pt x="632" y="5111"/>
                    </a:cubicBezTo>
                    <a:cubicBezTo>
                      <a:pt x="691" y="5195"/>
                      <a:pt x="632" y="5254"/>
                      <a:pt x="572" y="5326"/>
                    </a:cubicBezTo>
                    <a:cubicBezTo>
                      <a:pt x="548" y="5350"/>
                      <a:pt x="453" y="5469"/>
                      <a:pt x="524" y="5504"/>
                    </a:cubicBezTo>
                    <a:cubicBezTo>
                      <a:pt x="596" y="5552"/>
                      <a:pt x="655" y="5552"/>
                      <a:pt x="715" y="5576"/>
                    </a:cubicBezTo>
                    <a:cubicBezTo>
                      <a:pt x="707" y="5595"/>
                      <a:pt x="691" y="5602"/>
                      <a:pt x="671" y="5602"/>
                    </a:cubicBezTo>
                    <a:cubicBezTo>
                      <a:pt x="633" y="5602"/>
                      <a:pt x="581" y="5577"/>
                      <a:pt x="555" y="5566"/>
                    </a:cubicBezTo>
                    <a:lnTo>
                      <a:pt x="555" y="5566"/>
                    </a:lnTo>
                    <a:cubicBezTo>
                      <a:pt x="582" y="5581"/>
                      <a:pt x="504" y="5625"/>
                      <a:pt x="464" y="5625"/>
                    </a:cubicBezTo>
                    <a:cubicBezTo>
                      <a:pt x="460" y="5625"/>
                      <a:pt x="456" y="5625"/>
                      <a:pt x="453" y="5623"/>
                    </a:cubicBezTo>
                    <a:cubicBezTo>
                      <a:pt x="427" y="5617"/>
                      <a:pt x="401" y="5607"/>
                      <a:pt x="381" y="5607"/>
                    </a:cubicBezTo>
                    <a:cubicBezTo>
                      <a:pt x="364" y="5607"/>
                      <a:pt x="351" y="5614"/>
                      <a:pt x="346" y="5635"/>
                    </a:cubicBezTo>
                    <a:lnTo>
                      <a:pt x="543" y="5693"/>
                    </a:lnTo>
                    <a:lnTo>
                      <a:pt x="543" y="5693"/>
                    </a:lnTo>
                    <a:cubicBezTo>
                      <a:pt x="538" y="5692"/>
                      <a:pt x="532" y="5691"/>
                      <a:pt x="527" y="5691"/>
                    </a:cubicBezTo>
                    <a:cubicBezTo>
                      <a:pt x="432" y="5691"/>
                      <a:pt x="369" y="5901"/>
                      <a:pt x="358" y="5957"/>
                    </a:cubicBezTo>
                    <a:cubicBezTo>
                      <a:pt x="363" y="5935"/>
                      <a:pt x="378" y="5928"/>
                      <a:pt x="396" y="5928"/>
                    </a:cubicBezTo>
                    <a:cubicBezTo>
                      <a:pt x="416" y="5928"/>
                      <a:pt x="440" y="5938"/>
                      <a:pt x="453" y="5945"/>
                    </a:cubicBezTo>
                    <a:cubicBezTo>
                      <a:pt x="429" y="6028"/>
                      <a:pt x="239" y="6016"/>
                      <a:pt x="310" y="6124"/>
                    </a:cubicBezTo>
                    <a:cubicBezTo>
                      <a:pt x="322" y="6135"/>
                      <a:pt x="405" y="6231"/>
                      <a:pt x="334" y="6231"/>
                    </a:cubicBezTo>
                    <a:cubicBezTo>
                      <a:pt x="316" y="6231"/>
                      <a:pt x="267" y="6185"/>
                      <a:pt x="237" y="6185"/>
                    </a:cubicBezTo>
                    <a:cubicBezTo>
                      <a:pt x="226" y="6185"/>
                      <a:pt x="218" y="6191"/>
                      <a:pt x="215" y="6207"/>
                    </a:cubicBezTo>
                    <a:cubicBezTo>
                      <a:pt x="215" y="6266"/>
                      <a:pt x="263" y="6314"/>
                      <a:pt x="215" y="6385"/>
                    </a:cubicBezTo>
                    <a:cubicBezTo>
                      <a:pt x="179" y="6445"/>
                      <a:pt x="155" y="6505"/>
                      <a:pt x="143" y="6564"/>
                    </a:cubicBezTo>
                    <a:cubicBezTo>
                      <a:pt x="136" y="6611"/>
                      <a:pt x="174" y="6658"/>
                      <a:pt x="208" y="6658"/>
                    </a:cubicBezTo>
                    <a:cubicBezTo>
                      <a:pt x="226" y="6658"/>
                      <a:pt x="242" y="6645"/>
                      <a:pt x="251" y="6612"/>
                    </a:cubicBezTo>
                    <a:lnTo>
                      <a:pt x="251" y="6612"/>
                    </a:lnTo>
                    <a:cubicBezTo>
                      <a:pt x="239" y="6659"/>
                      <a:pt x="239" y="6707"/>
                      <a:pt x="215" y="6755"/>
                    </a:cubicBezTo>
                    <a:cubicBezTo>
                      <a:pt x="203" y="6790"/>
                      <a:pt x="167" y="6802"/>
                      <a:pt x="132" y="6826"/>
                    </a:cubicBezTo>
                    <a:cubicBezTo>
                      <a:pt x="108" y="6862"/>
                      <a:pt x="132" y="6874"/>
                      <a:pt x="132" y="6897"/>
                    </a:cubicBezTo>
                    <a:cubicBezTo>
                      <a:pt x="149" y="6940"/>
                      <a:pt x="172" y="6946"/>
                      <a:pt x="201" y="6946"/>
                    </a:cubicBezTo>
                    <a:cubicBezTo>
                      <a:pt x="212" y="6946"/>
                      <a:pt x="225" y="6945"/>
                      <a:pt x="239" y="6945"/>
                    </a:cubicBezTo>
                    <a:cubicBezTo>
                      <a:pt x="223" y="6922"/>
                      <a:pt x="228" y="6909"/>
                      <a:pt x="243" y="6909"/>
                    </a:cubicBezTo>
                    <a:cubicBezTo>
                      <a:pt x="251" y="6909"/>
                      <a:pt x="262" y="6913"/>
                      <a:pt x="274" y="6921"/>
                    </a:cubicBezTo>
                    <a:cubicBezTo>
                      <a:pt x="298" y="6957"/>
                      <a:pt x="310" y="6993"/>
                      <a:pt x="298" y="7028"/>
                    </a:cubicBezTo>
                    <a:cubicBezTo>
                      <a:pt x="291" y="7040"/>
                      <a:pt x="281" y="7044"/>
                      <a:pt x="270" y="7044"/>
                    </a:cubicBezTo>
                    <a:cubicBezTo>
                      <a:pt x="239" y="7044"/>
                      <a:pt x="196" y="7012"/>
                      <a:pt x="169" y="7012"/>
                    </a:cubicBezTo>
                    <a:cubicBezTo>
                      <a:pt x="156" y="7012"/>
                      <a:pt x="147" y="7019"/>
                      <a:pt x="143" y="7040"/>
                    </a:cubicBezTo>
                    <a:cubicBezTo>
                      <a:pt x="133" y="7072"/>
                      <a:pt x="160" y="7226"/>
                      <a:pt x="216" y="7226"/>
                    </a:cubicBezTo>
                    <a:cubicBezTo>
                      <a:pt x="223" y="7226"/>
                      <a:pt x="231" y="7224"/>
                      <a:pt x="239" y="7219"/>
                    </a:cubicBezTo>
                    <a:cubicBezTo>
                      <a:pt x="270" y="7194"/>
                      <a:pt x="285" y="7179"/>
                      <a:pt x="299" y="7179"/>
                    </a:cubicBezTo>
                    <a:cubicBezTo>
                      <a:pt x="312" y="7179"/>
                      <a:pt x="323" y="7191"/>
                      <a:pt x="346" y="7219"/>
                    </a:cubicBezTo>
                    <a:cubicBezTo>
                      <a:pt x="394" y="7278"/>
                      <a:pt x="394" y="7302"/>
                      <a:pt x="358" y="7338"/>
                    </a:cubicBezTo>
                    <a:cubicBezTo>
                      <a:pt x="353" y="7341"/>
                      <a:pt x="344" y="7343"/>
                      <a:pt x="333" y="7343"/>
                    </a:cubicBezTo>
                    <a:cubicBezTo>
                      <a:pt x="273" y="7343"/>
                      <a:pt x="144" y="7301"/>
                      <a:pt x="114" y="7301"/>
                    </a:cubicBezTo>
                    <a:cubicBezTo>
                      <a:pt x="111" y="7301"/>
                      <a:pt x="109" y="7301"/>
                      <a:pt x="108" y="7302"/>
                    </a:cubicBezTo>
                    <a:cubicBezTo>
                      <a:pt x="96" y="7350"/>
                      <a:pt x="96" y="7397"/>
                      <a:pt x="120" y="7433"/>
                    </a:cubicBezTo>
                    <a:cubicBezTo>
                      <a:pt x="143" y="7481"/>
                      <a:pt x="203" y="7445"/>
                      <a:pt x="227" y="7481"/>
                    </a:cubicBezTo>
                    <a:cubicBezTo>
                      <a:pt x="274" y="7552"/>
                      <a:pt x="72" y="7528"/>
                      <a:pt x="120" y="7600"/>
                    </a:cubicBezTo>
                    <a:cubicBezTo>
                      <a:pt x="143" y="7639"/>
                      <a:pt x="177" y="7663"/>
                      <a:pt x="218" y="7674"/>
                    </a:cubicBezTo>
                    <a:lnTo>
                      <a:pt x="218" y="7674"/>
                    </a:lnTo>
                    <a:cubicBezTo>
                      <a:pt x="215" y="7674"/>
                      <a:pt x="212" y="7674"/>
                      <a:pt x="209" y="7674"/>
                    </a:cubicBezTo>
                    <a:cubicBezTo>
                      <a:pt x="182" y="7674"/>
                      <a:pt x="155" y="7677"/>
                      <a:pt x="132" y="7683"/>
                    </a:cubicBezTo>
                    <a:cubicBezTo>
                      <a:pt x="72" y="7719"/>
                      <a:pt x="1" y="7790"/>
                      <a:pt x="24" y="7850"/>
                    </a:cubicBezTo>
                    <a:cubicBezTo>
                      <a:pt x="27" y="7854"/>
                      <a:pt x="30" y="7856"/>
                      <a:pt x="35" y="7856"/>
                    </a:cubicBezTo>
                    <a:cubicBezTo>
                      <a:pt x="50" y="7856"/>
                      <a:pt x="76" y="7838"/>
                      <a:pt x="97" y="7838"/>
                    </a:cubicBezTo>
                    <a:cubicBezTo>
                      <a:pt x="106" y="7838"/>
                      <a:pt x="114" y="7841"/>
                      <a:pt x="120" y="7850"/>
                    </a:cubicBezTo>
                    <a:cubicBezTo>
                      <a:pt x="132" y="7886"/>
                      <a:pt x="132" y="7933"/>
                      <a:pt x="120" y="7969"/>
                    </a:cubicBezTo>
                    <a:cubicBezTo>
                      <a:pt x="108" y="8017"/>
                      <a:pt x="60" y="8040"/>
                      <a:pt x="60" y="8076"/>
                    </a:cubicBezTo>
                    <a:cubicBezTo>
                      <a:pt x="72" y="8112"/>
                      <a:pt x="179" y="8136"/>
                      <a:pt x="143" y="8195"/>
                    </a:cubicBezTo>
                    <a:cubicBezTo>
                      <a:pt x="132" y="8231"/>
                      <a:pt x="13" y="8231"/>
                      <a:pt x="60" y="8279"/>
                    </a:cubicBezTo>
                    <a:cubicBezTo>
                      <a:pt x="108" y="8326"/>
                      <a:pt x="215" y="8314"/>
                      <a:pt x="215" y="8398"/>
                    </a:cubicBezTo>
                    <a:lnTo>
                      <a:pt x="155" y="8398"/>
                    </a:lnTo>
                    <a:cubicBezTo>
                      <a:pt x="149" y="8401"/>
                      <a:pt x="143" y="8402"/>
                      <a:pt x="139" y="8402"/>
                    </a:cubicBezTo>
                    <a:cubicBezTo>
                      <a:pt x="126" y="8402"/>
                      <a:pt x="120" y="8391"/>
                      <a:pt x="120" y="8374"/>
                    </a:cubicBezTo>
                    <a:lnTo>
                      <a:pt x="120" y="8374"/>
                    </a:lnTo>
                    <a:cubicBezTo>
                      <a:pt x="96" y="8374"/>
                      <a:pt x="155" y="8517"/>
                      <a:pt x="155" y="8529"/>
                    </a:cubicBezTo>
                    <a:cubicBezTo>
                      <a:pt x="155" y="8576"/>
                      <a:pt x="120" y="8600"/>
                      <a:pt x="132" y="8636"/>
                    </a:cubicBezTo>
                    <a:cubicBezTo>
                      <a:pt x="155" y="8683"/>
                      <a:pt x="179" y="8683"/>
                      <a:pt x="179" y="8743"/>
                    </a:cubicBezTo>
                    <a:cubicBezTo>
                      <a:pt x="191" y="8779"/>
                      <a:pt x="191" y="8826"/>
                      <a:pt x="167" y="8862"/>
                    </a:cubicBezTo>
                    <a:cubicBezTo>
                      <a:pt x="143" y="8933"/>
                      <a:pt x="251" y="8945"/>
                      <a:pt x="251" y="9005"/>
                    </a:cubicBezTo>
                    <a:cubicBezTo>
                      <a:pt x="263" y="9064"/>
                      <a:pt x="155" y="9112"/>
                      <a:pt x="167" y="9172"/>
                    </a:cubicBezTo>
                    <a:cubicBezTo>
                      <a:pt x="179" y="9231"/>
                      <a:pt x="263" y="9243"/>
                      <a:pt x="286" y="9279"/>
                    </a:cubicBezTo>
                    <a:cubicBezTo>
                      <a:pt x="310" y="9326"/>
                      <a:pt x="155" y="9350"/>
                      <a:pt x="120" y="9362"/>
                    </a:cubicBezTo>
                    <a:cubicBezTo>
                      <a:pt x="167" y="9398"/>
                      <a:pt x="215" y="9422"/>
                      <a:pt x="274" y="9433"/>
                    </a:cubicBezTo>
                    <a:cubicBezTo>
                      <a:pt x="399" y="9479"/>
                      <a:pt x="307" y="9503"/>
                      <a:pt x="226" y="9515"/>
                    </a:cubicBezTo>
                    <a:lnTo>
                      <a:pt x="226" y="9515"/>
                    </a:lnTo>
                    <a:cubicBezTo>
                      <a:pt x="229" y="9515"/>
                      <a:pt x="232" y="9515"/>
                      <a:pt x="234" y="9515"/>
                    </a:cubicBezTo>
                    <a:cubicBezTo>
                      <a:pt x="326" y="9515"/>
                      <a:pt x="294" y="9672"/>
                      <a:pt x="373" y="9672"/>
                    </a:cubicBezTo>
                    <a:cubicBezTo>
                      <a:pt x="376" y="9672"/>
                      <a:pt x="379" y="9672"/>
                      <a:pt x="382" y="9672"/>
                    </a:cubicBezTo>
                    <a:lnTo>
                      <a:pt x="382" y="9672"/>
                    </a:lnTo>
                    <a:cubicBezTo>
                      <a:pt x="334" y="9707"/>
                      <a:pt x="322" y="9767"/>
                      <a:pt x="310" y="9814"/>
                    </a:cubicBezTo>
                    <a:cubicBezTo>
                      <a:pt x="318" y="9813"/>
                      <a:pt x="325" y="9812"/>
                      <a:pt x="331" y="9812"/>
                    </a:cubicBezTo>
                    <a:cubicBezTo>
                      <a:pt x="370" y="9812"/>
                      <a:pt x="371" y="9843"/>
                      <a:pt x="382" y="9874"/>
                    </a:cubicBezTo>
                    <a:cubicBezTo>
                      <a:pt x="394" y="9922"/>
                      <a:pt x="477" y="9957"/>
                      <a:pt x="501" y="10005"/>
                    </a:cubicBezTo>
                    <a:cubicBezTo>
                      <a:pt x="501" y="10017"/>
                      <a:pt x="322" y="10195"/>
                      <a:pt x="417" y="10207"/>
                    </a:cubicBezTo>
                    <a:cubicBezTo>
                      <a:pt x="444" y="10207"/>
                      <a:pt x="536" y="10142"/>
                      <a:pt x="562" y="10142"/>
                    </a:cubicBezTo>
                    <a:cubicBezTo>
                      <a:pt x="571" y="10142"/>
                      <a:pt x="573" y="10150"/>
                      <a:pt x="560" y="10172"/>
                    </a:cubicBezTo>
                    <a:cubicBezTo>
                      <a:pt x="536" y="10231"/>
                      <a:pt x="501" y="10255"/>
                      <a:pt x="572" y="10279"/>
                    </a:cubicBezTo>
                    <a:cubicBezTo>
                      <a:pt x="572" y="10279"/>
                      <a:pt x="655" y="10291"/>
                      <a:pt x="655" y="10303"/>
                    </a:cubicBezTo>
                    <a:cubicBezTo>
                      <a:pt x="642" y="10316"/>
                      <a:pt x="613" y="10320"/>
                      <a:pt x="583" y="10320"/>
                    </a:cubicBezTo>
                    <a:cubicBezTo>
                      <a:pt x="558" y="10320"/>
                      <a:pt x="531" y="10318"/>
                      <a:pt x="509" y="10318"/>
                    </a:cubicBezTo>
                    <a:cubicBezTo>
                      <a:pt x="489" y="10318"/>
                      <a:pt x="472" y="10319"/>
                      <a:pt x="465" y="10326"/>
                    </a:cubicBezTo>
                    <a:cubicBezTo>
                      <a:pt x="453" y="10362"/>
                      <a:pt x="524" y="10362"/>
                      <a:pt x="524" y="10362"/>
                    </a:cubicBezTo>
                    <a:cubicBezTo>
                      <a:pt x="560" y="10374"/>
                      <a:pt x="560" y="10398"/>
                      <a:pt x="572" y="10434"/>
                    </a:cubicBezTo>
                    <a:cubicBezTo>
                      <a:pt x="568" y="10422"/>
                      <a:pt x="563" y="10418"/>
                      <a:pt x="556" y="10418"/>
                    </a:cubicBezTo>
                    <a:cubicBezTo>
                      <a:pt x="546" y="10418"/>
                      <a:pt x="531" y="10428"/>
                      <a:pt x="514" y="10432"/>
                    </a:cubicBezTo>
                    <a:lnTo>
                      <a:pt x="514" y="10432"/>
                    </a:lnTo>
                    <a:cubicBezTo>
                      <a:pt x="546" y="10434"/>
                      <a:pt x="538" y="10484"/>
                      <a:pt x="548" y="10505"/>
                    </a:cubicBezTo>
                    <a:cubicBezTo>
                      <a:pt x="556" y="10505"/>
                      <a:pt x="569" y="10500"/>
                      <a:pt x="581" y="10500"/>
                    </a:cubicBezTo>
                    <a:cubicBezTo>
                      <a:pt x="587" y="10500"/>
                      <a:pt x="592" y="10501"/>
                      <a:pt x="596" y="10505"/>
                    </a:cubicBezTo>
                    <a:cubicBezTo>
                      <a:pt x="632" y="10541"/>
                      <a:pt x="655" y="10612"/>
                      <a:pt x="608" y="10636"/>
                    </a:cubicBezTo>
                    <a:cubicBezTo>
                      <a:pt x="564" y="10647"/>
                      <a:pt x="571" y="10758"/>
                      <a:pt x="627" y="10758"/>
                    </a:cubicBezTo>
                    <a:cubicBezTo>
                      <a:pt x="632" y="10758"/>
                      <a:pt x="638" y="10757"/>
                      <a:pt x="644" y="10755"/>
                    </a:cubicBezTo>
                    <a:cubicBezTo>
                      <a:pt x="665" y="10787"/>
                      <a:pt x="658" y="10866"/>
                      <a:pt x="706" y="10866"/>
                    </a:cubicBezTo>
                    <a:cubicBezTo>
                      <a:pt x="712" y="10866"/>
                      <a:pt x="719" y="10865"/>
                      <a:pt x="727" y="10862"/>
                    </a:cubicBezTo>
                    <a:lnTo>
                      <a:pt x="727" y="10862"/>
                    </a:lnTo>
                    <a:cubicBezTo>
                      <a:pt x="703" y="10969"/>
                      <a:pt x="644" y="11243"/>
                      <a:pt x="834" y="11243"/>
                    </a:cubicBezTo>
                    <a:cubicBezTo>
                      <a:pt x="548" y="11362"/>
                      <a:pt x="989" y="11327"/>
                      <a:pt x="965" y="11386"/>
                    </a:cubicBezTo>
                    <a:cubicBezTo>
                      <a:pt x="929" y="11458"/>
                      <a:pt x="846" y="11517"/>
                      <a:pt x="941" y="11553"/>
                    </a:cubicBezTo>
                    <a:cubicBezTo>
                      <a:pt x="1013" y="11565"/>
                      <a:pt x="1084" y="11565"/>
                      <a:pt x="1156" y="11565"/>
                    </a:cubicBezTo>
                    <a:cubicBezTo>
                      <a:pt x="1120" y="11624"/>
                      <a:pt x="1025" y="11612"/>
                      <a:pt x="1096" y="11708"/>
                    </a:cubicBezTo>
                    <a:cubicBezTo>
                      <a:pt x="1106" y="11718"/>
                      <a:pt x="1116" y="11722"/>
                      <a:pt x="1126" y="11722"/>
                    </a:cubicBezTo>
                    <a:cubicBezTo>
                      <a:pt x="1147" y="11722"/>
                      <a:pt x="1165" y="11704"/>
                      <a:pt x="1183" y="11704"/>
                    </a:cubicBezTo>
                    <a:cubicBezTo>
                      <a:pt x="1194" y="11704"/>
                      <a:pt x="1204" y="11710"/>
                      <a:pt x="1215" y="11731"/>
                    </a:cubicBezTo>
                    <a:cubicBezTo>
                      <a:pt x="1179" y="11743"/>
                      <a:pt x="1072" y="11779"/>
                      <a:pt x="1072" y="11827"/>
                    </a:cubicBezTo>
                    <a:cubicBezTo>
                      <a:pt x="1072" y="11867"/>
                      <a:pt x="1106" y="11915"/>
                      <a:pt x="1145" y="11915"/>
                    </a:cubicBezTo>
                    <a:cubicBezTo>
                      <a:pt x="1152" y="11915"/>
                      <a:pt x="1160" y="11914"/>
                      <a:pt x="1167" y="11910"/>
                    </a:cubicBezTo>
                    <a:cubicBezTo>
                      <a:pt x="1171" y="11908"/>
                      <a:pt x="1174" y="11907"/>
                      <a:pt x="1178" y="11907"/>
                    </a:cubicBezTo>
                    <a:cubicBezTo>
                      <a:pt x="1216" y="11907"/>
                      <a:pt x="1276" y="12006"/>
                      <a:pt x="1286" y="12017"/>
                    </a:cubicBezTo>
                    <a:cubicBezTo>
                      <a:pt x="1298" y="12041"/>
                      <a:pt x="1382" y="12148"/>
                      <a:pt x="1346" y="12196"/>
                    </a:cubicBezTo>
                    <a:cubicBezTo>
                      <a:pt x="1310" y="12243"/>
                      <a:pt x="1286" y="12339"/>
                      <a:pt x="1370" y="12374"/>
                    </a:cubicBezTo>
                    <a:cubicBezTo>
                      <a:pt x="1380" y="12381"/>
                      <a:pt x="1392" y="12383"/>
                      <a:pt x="1404" y="12383"/>
                    </a:cubicBezTo>
                    <a:cubicBezTo>
                      <a:pt x="1417" y="12383"/>
                      <a:pt x="1430" y="12381"/>
                      <a:pt x="1443" y="12381"/>
                    </a:cubicBezTo>
                    <a:cubicBezTo>
                      <a:pt x="1459" y="12381"/>
                      <a:pt x="1475" y="12384"/>
                      <a:pt x="1489" y="12398"/>
                    </a:cubicBezTo>
                    <a:cubicBezTo>
                      <a:pt x="1525" y="12434"/>
                      <a:pt x="1548" y="12481"/>
                      <a:pt x="1548" y="12529"/>
                    </a:cubicBezTo>
                    <a:cubicBezTo>
                      <a:pt x="1548" y="12540"/>
                      <a:pt x="1618" y="12700"/>
                      <a:pt x="1639" y="12700"/>
                    </a:cubicBezTo>
                    <a:cubicBezTo>
                      <a:pt x="1641" y="12700"/>
                      <a:pt x="1643" y="12699"/>
                      <a:pt x="1644" y="12696"/>
                    </a:cubicBezTo>
                    <a:cubicBezTo>
                      <a:pt x="1659" y="12673"/>
                      <a:pt x="1673" y="12664"/>
                      <a:pt x="1685" y="12664"/>
                    </a:cubicBezTo>
                    <a:cubicBezTo>
                      <a:pt x="1730" y="12664"/>
                      <a:pt x="1758" y="12789"/>
                      <a:pt x="1787" y="12827"/>
                    </a:cubicBezTo>
                    <a:cubicBezTo>
                      <a:pt x="1810" y="12874"/>
                      <a:pt x="1834" y="12910"/>
                      <a:pt x="1870" y="12946"/>
                    </a:cubicBezTo>
                    <a:cubicBezTo>
                      <a:pt x="1885" y="12956"/>
                      <a:pt x="1894" y="12960"/>
                      <a:pt x="1900" y="12960"/>
                    </a:cubicBezTo>
                    <a:cubicBezTo>
                      <a:pt x="1908" y="12960"/>
                      <a:pt x="1911" y="12953"/>
                      <a:pt x="1918" y="12946"/>
                    </a:cubicBezTo>
                    <a:cubicBezTo>
                      <a:pt x="1919" y="12943"/>
                      <a:pt x="1921" y="12942"/>
                      <a:pt x="1922" y="12942"/>
                    </a:cubicBezTo>
                    <a:cubicBezTo>
                      <a:pt x="1935" y="12942"/>
                      <a:pt x="1955" y="13007"/>
                      <a:pt x="1965" y="13017"/>
                    </a:cubicBezTo>
                    <a:cubicBezTo>
                      <a:pt x="1989" y="13041"/>
                      <a:pt x="2013" y="13053"/>
                      <a:pt x="2037" y="13077"/>
                    </a:cubicBezTo>
                    <a:cubicBezTo>
                      <a:pt x="2072" y="13089"/>
                      <a:pt x="2179" y="13124"/>
                      <a:pt x="2132" y="13172"/>
                    </a:cubicBezTo>
                    <a:cubicBezTo>
                      <a:pt x="2084" y="13220"/>
                      <a:pt x="2132" y="13303"/>
                      <a:pt x="2179" y="13327"/>
                    </a:cubicBezTo>
                    <a:cubicBezTo>
                      <a:pt x="2185" y="13330"/>
                      <a:pt x="2190" y="13331"/>
                      <a:pt x="2195" y="13331"/>
                    </a:cubicBezTo>
                    <a:cubicBezTo>
                      <a:pt x="2221" y="13331"/>
                      <a:pt x="2240" y="13300"/>
                      <a:pt x="2263" y="13300"/>
                    </a:cubicBezTo>
                    <a:cubicBezTo>
                      <a:pt x="2272" y="13300"/>
                      <a:pt x="2281" y="13305"/>
                      <a:pt x="2292" y="13318"/>
                    </a:cubicBezTo>
                    <a:lnTo>
                      <a:pt x="2292" y="13318"/>
                    </a:lnTo>
                    <a:cubicBezTo>
                      <a:pt x="2294" y="13286"/>
                      <a:pt x="2293" y="13256"/>
                      <a:pt x="2287" y="13243"/>
                    </a:cubicBezTo>
                    <a:cubicBezTo>
                      <a:pt x="2263" y="13184"/>
                      <a:pt x="2191" y="13148"/>
                      <a:pt x="2239" y="13089"/>
                    </a:cubicBezTo>
                    <a:cubicBezTo>
                      <a:pt x="2227" y="13053"/>
                      <a:pt x="2144" y="13017"/>
                      <a:pt x="2203" y="12970"/>
                    </a:cubicBezTo>
                    <a:lnTo>
                      <a:pt x="2203" y="12970"/>
                    </a:lnTo>
                    <a:cubicBezTo>
                      <a:pt x="2172" y="12980"/>
                      <a:pt x="2123" y="13072"/>
                      <a:pt x="2087" y="13072"/>
                    </a:cubicBezTo>
                    <a:cubicBezTo>
                      <a:pt x="2082" y="13072"/>
                      <a:pt x="2077" y="13069"/>
                      <a:pt x="2072" y="13065"/>
                    </a:cubicBezTo>
                    <a:cubicBezTo>
                      <a:pt x="2037" y="13017"/>
                      <a:pt x="2084" y="12886"/>
                      <a:pt x="2025" y="12874"/>
                    </a:cubicBezTo>
                    <a:cubicBezTo>
                      <a:pt x="2001" y="12874"/>
                      <a:pt x="1989" y="12910"/>
                      <a:pt x="1977" y="12922"/>
                    </a:cubicBezTo>
                    <a:cubicBezTo>
                      <a:pt x="1968" y="12931"/>
                      <a:pt x="1959" y="12935"/>
                      <a:pt x="1950" y="12935"/>
                    </a:cubicBezTo>
                    <a:cubicBezTo>
                      <a:pt x="1925" y="12935"/>
                      <a:pt x="1903" y="12904"/>
                      <a:pt x="1894" y="12886"/>
                    </a:cubicBezTo>
                    <a:cubicBezTo>
                      <a:pt x="1870" y="12862"/>
                      <a:pt x="1834" y="12767"/>
                      <a:pt x="1906" y="12755"/>
                    </a:cubicBezTo>
                    <a:cubicBezTo>
                      <a:pt x="1909" y="12755"/>
                      <a:pt x="1913" y="12754"/>
                      <a:pt x="1917" y="12754"/>
                    </a:cubicBezTo>
                    <a:cubicBezTo>
                      <a:pt x="1967" y="12754"/>
                      <a:pt x="2015" y="12804"/>
                      <a:pt x="2051" y="12804"/>
                    </a:cubicBezTo>
                    <a:cubicBezTo>
                      <a:pt x="2064" y="12804"/>
                      <a:pt x="2075" y="12797"/>
                      <a:pt x="2084" y="12779"/>
                    </a:cubicBezTo>
                    <a:cubicBezTo>
                      <a:pt x="2123" y="12720"/>
                      <a:pt x="2098" y="12678"/>
                      <a:pt x="2048" y="12678"/>
                    </a:cubicBezTo>
                    <a:cubicBezTo>
                      <a:pt x="2037" y="12678"/>
                      <a:pt x="2025" y="12680"/>
                      <a:pt x="2013" y="12684"/>
                    </a:cubicBezTo>
                    <a:cubicBezTo>
                      <a:pt x="2005" y="12687"/>
                      <a:pt x="1997" y="12688"/>
                      <a:pt x="1990" y="12688"/>
                    </a:cubicBezTo>
                    <a:cubicBezTo>
                      <a:pt x="1914" y="12688"/>
                      <a:pt x="1841" y="12559"/>
                      <a:pt x="1870" y="12488"/>
                    </a:cubicBezTo>
                    <a:lnTo>
                      <a:pt x="1870" y="12488"/>
                    </a:lnTo>
                    <a:cubicBezTo>
                      <a:pt x="1853" y="12506"/>
                      <a:pt x="1830" y="12523"/>
                      <a:pt x="1812" y="12523"/>
                    </a:cubicBezTo>
                    <a:cubicBezTo>
                      <a:pt x="1807" y="12523"/>
                      <a:pt x="1802" y="12521"/>
                      <a:pt x="1798" y="12517"/>
                    </a:cubicBezTo>
                    <a:cubicBezTo>
                      <a:pt x="1780" y="12499"/>
                      <a:pt x="1747" y="12458"/>
                      <a:pt x="1711" y="12458"/>
                    </a:cubicBezTo>
                    <a:cubicBezTo>
                      <a:pt x="1700" y="12458"/>
                      <a:pt x="1690" y="12462"/>
                      <a:pt x="1679" y="12470"/>
                    </a:cubicBezTo>
                    <a:cubicBezTo>
                      <a:pt x="1775" y="12398"/>
                      <a:pt x="1584" y="12136"/>
                      <a:pt x="1560" y="12077"/>
                    </a:cubicBezTo>
                    <a:cubicBezTo>
                      <a:pt x="1477" y="11969"/>
                      <a:pt x="1358" y="11898"/>
                      <a:pt x="1227" y="11886"/>
                    </a:cubicBezTo>
                    <a:cubicBezTo>
                      <a:pt x="1241" y="11886"/>
                      <a:pt x="1293" y="11894"/>
                      <a:pt x="1336" y="11894"/>
                    </a:cubicBezTo>
                    <a:cubicBezTo>
                      <a:pt x="1367" y="11894"/>
                      <a:pt x="1394" y="11890"/>
                      <a:pt x="1394" y="11874"/>
                    </a:cubicBezTo>
                    <a:lnTo>
                      <a:pt x="1358" y="11827"/>
                    </a:lnTo>
                    <a:cubicBezTo>
                      <a:pt x="1346" y="11815"/>
                      <a:pt x="1358" y="11827"/>
                      <a:pt x="1382" y="11803"/>
                    </a:cubicBezTo>
                    <a:cubicBezTo>
                      <a:pt x="1401" y="11774"/>
                      <a:pt x="1412" y="11722"/>
                      <a:pt x="1378" y="11722"/>
                    </a:cubicBezTo>
                    <a:cubicBezTo>
                      <a:pt x="1370" y="11722"/>
                      <a:pt x="1360" y="11725"/>
                      <a:pt x="1346" y="11731"/>
                    </a:cubicBezTo>
                    <a:cubicBezTo>
                      <a:pt x="1319" y="11745"/>
                      <a:pt x="1299" y="11759"/>
                      <a:pt x="1283" y="11759"/>
                    </a:cubicBezTo>
                    <a:cubicBezTo>
                      <a:pt x="1271" y="11759"/>
                      <a:pt x="1261" y="11751"/>
                      <a:pt x="1251" y="11731"/>
                    </a:cubicBezTo>
                    <a:cubicBezTo>
                      <a:pt x="1227" y="11708"/>
                      <a:pt x="1215" y="11684"/>
                      <a:pt x="1203" y="11648"/>
                    </a:cubicBezTo>
                    <a:cubicBezTo>
                      <a:pt x="1203" y="11624"/>
                      <a:pt x="1239" y="11612"/>
                      <a:pt x="1227" y="11600"/>
                    </a:cubicBezTo>
                    <a:lnTo>
                      <a:pt x="1167" y="11469"/>
                    </a:lnTo>
                    <a:cubicBezTo>
                      <a:pt x="1158" y="11447"/>
                      <a:pt x="1141" y="11438"/>
                      <a:pt x="1122" y="11438"/>
                    </a:cubicBezTo>
                    <a:cubicBezTo>
                      <a:pt x="1071" y="11438"/>
                      <a:pt x="1004" y="11500"/>
                      <a:pt x="1013" y="11517"/>
                    </a:cubicBezTo>
                    <a:cubicBezTo>
                      <a:pt x="989" y="11469"/>
                      <a:pt x="1084" y="11315"/>
                      <a:pt x="1096" y="11267"/>
                    </a:cubicBezTo>
                    <a:cubicBezTo>
                      <a:pt x="1096" y="11237"/>
                      <a:pt x="1096" y="11212"/>
                      <a:pt x="1084" y="11212"/>
                    </a:cubicBezTo>
                    <a:cubicBezTo>
                      <a:pt x="1077" y="11212"/>
                      <a:pt x="1066" y="11221"/>
                      <a:pt x="1048" y="11243"/>
                    </a:cubicBezTo>
                    <a:cubicBezTo>
                      <a:pt x="1032" y="11275"/>
                      <a:pt x="1001" y="11323"/>
                      <a:pt x="981" y="11323"/>
                    </a:cubicBezTo>
                    <a:cubicBezTo>
                      <a:pt x="972" y="11323"/>
                      <a:pt x="965" y="11311"/>
                      <a:pt x="965" y="11279"/>
                    </a:cubicBezTo>
                    <a:cubicBezTo>
                      <a:pt x="965" y="11231"/>
                      <a:pt x="977" y="11172"/>
                      <a:pt x="1001" y="11124"/>
                    </a:cubicBezTo>
                    <a:cubicBezTo>
                      <a:pt x="1001" y="11124"/>
                      <a:pt x="1025" y="11088"/>
                      <a:pt x="1013" y="11077"/>
                    </a:cubicBezTo>
                    <a:lnTo>
                      <a:pt x="1013" y="11077"/>
                    </a:lnTo>
                    <a:cubicBezTo>
                      <a:pt x="1013" y="11088"/>
                      <a:pt x="917" y="11148"/>
                      <a:pt x="894" y="11148"/>
                    </a:cubicBezTo>
                    <a:cubicBezTo>
                      <a:pt x="870" y="11148"/>
                      <a:pt x="953" y="11005"/>
                      <a:pt x="965" y="10993"/>
                    </a:cubicBezTo>
                    <a:cubicBezTo>
                      <a:pt x="990" y="10942"/>
                      <a:pt x="995" y="10924"/>
                      <a:pt x="987" y="10924"/>
                    </a:cubicBezTo>
                    <a:cubicBezTo>
                      <a:pt x="966" y="10924"/>
                      <a:pt x="855" y="11065"/>
                      <a:pt x="846" y="11065"/>
                    </a:cubicBezTo>
                    <a:cubicBezTo>
                      <a:pt x="812" y="11053"/>
                      <a:pt x="915" y="10896"/>
                      <a:pt x="859" y="10896"/>
                    </a:cubicBezTo>
                    <a:cubicBezTo>
                      <a:pt x="856" y="10896"/>
                      <a:pt x="851" y="10896"/>
                      <a:pt x="846" y="10898"/>
                    </a:cubicBezTo>
                    <a:cubicBezTo>
                      <a:pt x="929" y="10874"/>
                      <a:pt x="798" y="10600"/>
                      <a:pt x="786" y="10553"/>
                    </a:cubicBezTo>
                    <a:cubicBezTo>
                      <a:pt x="751" y="10493"/>
                      <a:pt x="715" y="10445"/>
                      <a:pt x="667" y="10398"/>
                    </a:cubicBezTo>
                    <a:cubicBezTo>
                      <a:pt x="644" y="10362"/>
                      <a:pt x="727" y="10303"/>
                      <a:pt x="679" y="10279"/>
                    </a:cubicBezTo>
                    <a:cubicBezTo>
                      <a:pt x="644" y="10255"/>
                      <a:pt x="572" y="10243"/>
                      <a:pt x="560" y="10219"/>
                    </a:cubicBezTo>
                    <a:lnTo>
                      <a:pt x="560" y="10219"/>
                    </a:lnTo>
                    <a:cubicBezTo>
                      <a:pt x="560" y="10219"/>
                      <a:pt x="635" y="10230"/>
                      <a:pt x="687" y="10230"/>
                    </a:cubicBezTo>
                    <a:cubicBezTo>
                      <a:pt x="730" y="10230"/>
                      <a:pt x="758" y="10223"/>
                      <a:pt x="715" y="10195"/>
                    </a:cubicBezTo>
                    <a:cubicBezTo>
                      <a:pt x="674" y="10165"/>
                      <a:pt x="668" y="10107"/>
                      <a:pt x="614" y="10107"/>
                    </a:cubicBezTo>
                    <a:cubicBezTo>
                      <a:pt x="605" y="10107"/>
                      <a:pt x="596" y="10109"/>
                      <a:pt x="584" y="10112"/>
                    </a:cubicBezTo>
                    <a:cubicBezTo>
                      <a:pt x="580" y="10113"/>
                      <a:pt x="576" y="10113"/>
                      <a:pt x="573" y="10113"/>
                    </a:cubicBezTo>
                    <a:cubicBezTo>
                      <a:pt x="524" y="10113"/>
                      <a:pt x="573" y="10040"/>
                      <a:pt x="534" y="10040"/>
                    </a:cubicBezTo>
                    <a:cubicBezTo>
                      <a:pt x="531" y="10040"/>
                      <a:pt x="528" y="10040"/>
                      <a:pt x="524" y="10041"/>
                    </a:cubicBezTo>
                    <a:cubicBezTo>
                      <a:pt x="596" y="10017"/>
                      <a:pt x="644" y="9993"/>
                      <a:pt x="644" y="9922"/>
                    </a:cubicBezTo>
                    <a:cubicBezTo>
                      <a:pt x="644" y="9874"/>
                      <a:pt x="465" y="9898"/>
                      <a:pt x="417" y="9862"/>
                    </a:cubicBezTo>
                    <a:cubicBezTo>
                      <a:pt x="298" y="9755"/>
                      <a:pt x="572" y="9683"/>
                      <a:pt x="655" y="9660"/>
                    </a:cubicBezTo>
                    <a:cubicBezTo>
                      <a:pt x="560" y="9636"/>
                      <a:pt x="465" y="9600"/>
                      <a:pt x="382" y="9553"/>
                    </a:cubicBezTo>
                    <a:cubicBezTo>
                      <a:pt x="429" y="9517"/>
                      <a:pt x="477" y="9481"/>
                      <a:pt x="513" y="9445"/>
                    </a:cubicBezTo>
                    <a:lnTo>
                      <a:pt x="513" y="9445"/>
                    </a:lnTo>
                    <a:cubicBezTo>
                      <a:pt x="508" y="9446"/>
                      <a:pt x="504" y="9447"/>
                      <a:pt x="500" y="9447"/>
                    </a:cubicBezTo>
                    <a:cubicBezTo>
                      <a:pt x="444" y="9447"/>
                      <a:pt x="463" y="9372"/>
                      <a:pt x="441" y="9338"/>
                    </a:cubicBezTo>
                    <a:cubicBezTo>
                      <a:pt x="430" y="9317"/>
                      <a:pt x="350" y="9265"/>
                      <a:pt x="327" y="9265"/>
                    </a:cubicBezTo>
                    <a:cubicBezTo>
                      <a:pt x="325" y="9265"/>
                      <a:pt x="324" y="9266"/>
                      <a:pt x="323" y="9266"/>
                    </a:cubicBezTo>
                    <a:lnTo>
                      <a:pt x="323" y="9266"/>
                    </a:lnTo>
                    <a:cubicBezTo>
                      <a:pt x="383" y="9220"/>
                      <a:pt x="512" y="9266"/>
                      <a:pt x="441" y="9148"/>
                    </a:cubicBezTo>
                    <a:cubicBezTo>
                      <a:pt x="382" y="9064"/>
                      <a:pt x="405" y="9041"/>
                      <a:pt x="501" y="9029"/>
                    </a:cubicBezTo>
                    <a:cubicBezTo>
                      <a:pt x="501" y="8969"/>
                      <a:pt x="453" y="9005"/>
                      <a:pt x="417" y="8981"/>
                    </a:cubicBezTo>
                    <a:cubicBezTo>
                      <a:pt x="394" y="8969"/>
                      <a:pt x="394" y="8886"/>
                      <a:pt x="370" y="8850"/>
                    </a:cubicBezTo>
                    <a:cubicBezTo>
                      <a:pt x="357" y="8837"/>
                      <a:pt x="343" y="8834"/>
                      <a:pt x="328" y="8834"/>
                    </a:cubicBezTo>
                    <a:cubicBezTo>
                      <a:pt x="308" y="8834"/>
                      <a:pt x="287" y="8841"/>
                      <a:pt x="268" y="8841"/>
                    </a:cubicBezTo>
                    <a:cubicBezTo>
                      <a:pt x="262" y="8841"/>
                      <a:pt x="256" y="8840"/>
                      <a:pt x="251" y="8838"/>
                    </a:cubicBezTo>
                    <a:cubicBezTo>
                      <a:pt x="215" y="8814"/>
                      <a:pt x="251" y="8755"/>
                      <a:pt x="215" y="8755"/>
                    </a:cubicBezTo>
                    <a:cubicBezTo>
                      <a:pt x="274" y="8755"/>
                      <a:pt x="274" y="8755"/>
                      <a:pt x="274" y="8707"/>
                    </a:cubicBezTo>
                    <a:lnTo>
                      <a:pt x="274" y="8588"/>
                    </a:lnTo>
                    <a:cubicBezTo>
                      <a:pt x="286" y="8588"/>
                      <a:pt x="301" y="8587"/>
                      <a:pt x="315" y="8587"/>
                    </a:cubicBezTo>
                    <a:cubicBezTo>
                      <a:pt x="343" y="8587"/>
                      <a:pt x="370" y="8592"/>
                      <a:pt x="370" y="8624"/>
                    </a:cubicBezTo>
                    <a:cubicBezTo>
                      <a:pt x="394" y="8636"/>
                      <a:pt x="370" y="8660"/>
                      <a:pt x="417" y="8660"/>
                    </a:cubicBezTo>
                    <a:cubicBezTo>
                      <a:pt x="417" y="8540"/>
                      <a:pt x="310" y="8540"/>
                      <a:pt x="263" y="8445"/>
                    </a:cubicBezTo>
                    <a:cubicBezTo>
                      <a:pt x="241" y="8415"/>
                      <a:pt x="246" y="8405"/>
                      <a:pt x="262" y="8405"/>
                    </a:cubicBezTo>
                    <a:cubicBezTo>
                      <a:pt x="289" y="8405"/>
                      <a:pt x="346" y="8433"/>
                      <a:pt x="346" y="8433"/>
                    </a:cubicBezTo>
                    <a:cubicBezTo>
                      <a:pt x="346" y="8410"/>
                      <a:pt x="322" y="8386"/>
                      <a:pt x="310" y="8374"/>
                    </a:cubicBezTo>
                    <a:cubicBezTo>
                      <a:pt x="274" y="8338"/>
                      <a:pt x="274" y="8326"/>
                      <a:pt x="310" y="8290"/>
                    </a:cubicBezTo>
                    <a:cubicBezTo>
                      <a:pt x="351" y="8260"/>
                      <a:pt x="374" y="8150"/>
                      <a:pt x="305" y="8150"/>
                    </a:cubicBezTo>
                    <a:cubicBezTo>
                      <a:pt x="293" y="8150"/>
                      <a:pt x="279" y="8153"/>
                      <a:pt x="263" y="8159"/>
                    </a:cubicBezTo>
                    <a:cubicBezTo>
                      <a:pt x="274" y="8136"/>
                      <a:pt x="251" y="8124"/>
                      <a:pt x="239" y="8112"/>
                    </a:cubicBezTo>
                    <a:cubicBezTo>
                      <a:pt x="239" y="8108"/>
                      <a:pt x="251" y="8107"/>
                      <a:pt x="267" y="8107"/>
                    </a:cubicBezTo>
                    <a:cubicBezTo>
                      <a:pt x="300" y="8107"/>
                      <a:pt x="350" y="8112"/>
                      <a:pt x="358" y="8112"/>
                    </a:cubicBezTo>
                    <a:cubicBezTo>
                      <a:pt x="382" y="8112"/>
                      <a:pt x="382" y="8076"/>
                      <a:pt x="358" y="8052"/>
                    </a:cubicBezTo>
                    <a:cubicBezTo>
                      <a:pt x="298" y="7957"/>
                      <a:pt x="155" y="7969"/>
                      <a:pt x="167" y="7862"/>
                    </a:cubicBezTo>
                    <a:cubicBezTo>
                      <a:pt x="215" y="7862"/>
                      <a:pt x="263" y="7862"/>
                      <a:pt x="310" y="7850"/>
                    </a:cubicBezTo>
                    <a:cubicBezTo>
                      <a:pt x="394" y="7814"/>
                      <a:pt x="346" y="7743"/>
                      <a:pt x="274" y="7731"/>
                    </a:cubicBezTo>
                    <a:cubicBezTo>
                      <a:pt x="334" y="7731"/>
                      <a:pt x="405" y="7719"/>
                      <a:pt x="405" y="7659"/>
                    </a:cubicBezTo>
                    <a:cubicBezTo>
                      <a:pt x="391" y="7659"/>
                      <a:pt x="352" y="7663"/>
                      <a:pt x="316" y="7663"/>
                    </a:cubicBezTo>
                    <a:cubicBezTo>
                      <a:pt x="263" y="7663"/>
                      <a:pt x="217" y="7655"/>
                      <a:pt x="274" y="7612"/>
                    </a:cubicBezTo>
                    <a:cubicBezTo>
                      <a:pt x="322" y="7576"/>
                      <a:pt x="405" y="7576"/>
                      <a:pt x="405" y="7517"/>
                    </a:cubicBezTo>
                    <a:cubicBezTo>
                      <a:pt x="405" y="7469"/>
                      <a:pt x="358" y="7445"/>
                      <a:pt x="382" y="7409"/>
                    </a:cubicBezTo>
                    <a:cubicBezTo>
                      <a:pt x="453" y="7409"/>
                      <a:pt x="441" y="7219"/>
                      <a:pt x="441" y="7183"/>
                    </a:cubicBezTo>
                    <a:cubicBezTo>
                      <a:pt x="441" y="7165"/>
                      <a:pt x="431" y="7159"/>
                      <a:pt x="416" y="7159"/>
                    </a:cubicBezTo>
                    <a:cubicBezTo>
                      <a:pt x="391" y="7159"/>
                      <a:pt x="353" y="7176"/>
                      <a:pt x="333" y="7176"/>
                    </a:cubicBezTo>
                    <a:cubicBezTo>
                      <a:pt x="328" y="7176"/>
                      <a:pt x="324" y="7175"/>
                      <a:pt x="322" y="7171"/>
                    </a:cubicBezTo>
                    <a:cubicBezTo>
                      <a:pt x="274" y="7112"/>
                      <a:pt x="453" y="7088"/>
                      <a:pt x="477" y="7088"/>
                    </a:cubicBezTo>
                    <a:cubicBezTo>
                      <a:pt x="501" y="7076"/>
                      <a:pt x="524" y="6981"/>
                      <a:pt x="536" y="6957"/>
                    </a:cubicBezTo>
                    <a:cubicBezTo>
                      <a:pt x="536" y="6886"/>
                      <a:pt x="536" y="6802"/>
                      <a:pt x="524" y="6731"/>
                    </a:cubicBezTo>
                    <a:cubicBezTo>
                      <a:pt x="524" y="6707"/>
                      <a:pt x="453" y="6564"/>
                      <a:pt x="477" y="6552"/>
                    </a:cubicBezTo>
                    <a:cubicBezTo>
                      <a:pt x="477" y="6552"/>
                      <a:pt x="478" y="6551"/>
                      <a:pt x="479" y="6551"/>
                    </a:cubicBezTo>
                    <a:cubicBezTo>
                      <a:pt x="497" y="6551"/>
                      <a:pt x="606" y="6657"/>
                      <a:pt x="628" y="6657"/>
                    </a:cubicBezTo>
                    <a:cubicBezTo>
                      <a:pt x="632" y="6657"/>
                      <a:pt x="633" y="6654"/>
                      <a:pt x="632" y="6647"/>
                    </a:cubicBezTo>
                    <a:cubicBezTo>
                      <a:pt x="620" y="6588"/>
                      <a:pt x="560" y="6385"/>
                      <a:pt x="524" y="6374"/>
                    </a:cubicBezTo>
                    <a:lnTo>
                      <a:pt x="524" y="6374"/>
                    </a:lnTo>
                    <a:cubicBezTo>
                      <a:pt x="532" y="6376"/>
                      <a:pt x="540" y="6377"/>
                      <a:pt x="548" y="6377"/>
                    </a:cubicBezTo>
                    <a:cubicBezTo>
                      <a:pt x="587" y="6377"/>
                      <a:pt x="624" y="6352"/>
                      <a:pt x="644" y="6302"/>
                    </a:cubicBezTo>
                    <a:cubicBezTo>
                      <a:pt x="655" y="6266"/>
                      <a:pt x="655" y="6219"/>
                      <a:pt x="655" y="6171"/>
                    </a:cubicBezTo>
                    <a:cubicBezTo>
                      <a:pt x="655" y="6135"/>
                      <a:pt x="620" y="6112"/>
                      <a:pt x="608" y="6076"/>
                    </a:cubicBezTo>
                    <a:cubicBezTo>
                      <a:pt x="584" y="5969"/>
                      <a:pt x="703" y="5933"/>
                      <a:pt x="751" y="5862"/>
                    </a:cubicBezTo>
                    <a:cubicBezTo>
                      <a:pt x="775" y="5838"/>
                      <a:pt x="751" y="5838"/>
                      <a:pt x="727" y="5826"/>
                    </a:cubicBezTo>
                    <a:cubicBezTo>
                      <a:pt x="739" y="5802"/>
                      <a:pt x="751" y="5766"/>
                      <a:pt x="763" y="5743"/>
                    </a:cubicBezTo>
                    <a:cubicBezTo>
                      <a:pt x="775" y="5683"/>
                      <a:pt x="763" y="5635"/>
                      <a:pt x="775" y="5576"/>
                    </a:cubicBezTo>
                    <a:cubicBezTo>
                      <a:pt x="786" y="5528"/>
                      <a:pt x="822" y="5481"/>
                      <a:pt x="846" y="5445"/>
                    </a:cubicBezTo>
                    <a:cubicBezTo>
                      <a:pt x="870" y="5433"/>
                      <a:pt x="894" y="5385"/>
                      <a:pt x="870" y="5362"/>
                    </a:cubicBezTo>
                    <a:cubicBezTo>
                      <a:pt x="858" y="5338"/>
                      <a:pt x="929" y="5171"/>
                      <a:pt x="941" y="5111"/>
                    </a:cubicBezTo>
                    <a:cubicBezTo>
                      <a:pt x="941" y="5052"/>
                      <a:pt x="941" y="4981"/>
                      <a:pt x="953" y="4909"/>
                    </a:cubicBezTo>
                    <a:cubicBezTo>
                      <a:pt x="965" y="4909"/>
                      <a:pt x="1013" y="4957"/>
                      <a:pt x="1013" y="4969"/>
                    </a:cubicBezTo>
                    <a:lnTo>
                      <a:pt x="1013" y="4873"/>
                    </a:lnTo>
                    <a:cubicBezTo>
                      <a:pt x="1013" y="4861"/>
                      <a:pt x="953" y="4766"/>
                      <a:pt x="953" y="4754"/>
                    </a:cubicBezTo>
                    <a:cubicBezTo>
                      <a:pt x="954" y="4753"/>
                      <a:pt x="956" y="4752"/>
                      <a:pt x="959" y="4752"/>
                    </a:cubicBezTo>
                    <a:cubicBezTo>
                      <a:pt x="976" y="4752"/>
                      <a:pt x="1015" y="4780"/>
                      <a:pt x="1039" y="4780"/>
                    </a:cubicBezTo>
                    <a:cubicBezTo>
                      <a:pt x="1043" y="4780"/>
                      <a:pt x="1046" y="4779"/>
                      <a:pt x="1048" y="4778"/>
                    </a:cubicBezTo>
                    <a:cubicBezTo>
                      <a:pt x="1060" y="4766"/>
                      <a:pt x="1096" y="4707"/>
                      <a:pt x="1108" y="4683"/>
                    </a:cubicBezTo>
                    <a:cubicBezTo>
                      <a:pt x="1108" y="4635"/>
                      <a:pt x="1108" y="4563"/>
                      <a:pt x="1146" y="4563"/>
                    </a:cubicBezTo>
                    <a:cubicBezTo>
                      <a:pt x="1154" y="4563"/>
                      <a:pt x="1163" y="4566"/>
                      <a:pt x="1175" y="4573"/>
                    </a:cubicBezTo>
                    <a:lnTo>
                      <a:pt x="1175" y="4573"/>
                    </a:lnTo>
                    <a:cubicBezTo>
                      <a:pt x="1154" y="4557"/>
                      <a:pt x="1142" y="4504"/>
                      <a:pt x="1120" y="4504"/>
                    </a:cubicBezTo>
                    <a:cubicBezTo>
                      <a:pt x="1191" y="4504"/>
                      <a:pt x="1203" y="4480"/>
                      <a:pt x="1239" y="4421"/>
                    </a:cubicBezTo>
                    <a:cubicBezTo>
                      <a:pt x="1263" y="4385"/>
                      <a:pt x="1275" y="4349"/>
                      <a:pt x="1275" y="4314"/>
                    </a:cubicBezTo>
                    <a:cubicBezTo>
                      <a:pt x="1275" y="4290"/>
                      <a:pt x="1251" y="4302"/>
                      <a:pt x="1263" y="4278"/>
                    </a:cubicBezTo>
                    <a:cubicBezTo>
                      <a:pt x="1298" y="4219"/>
                      <a:pt x="1358" y="4219"/>
                      <a:pt x="1394" y="4159"/>
                    </a:cubicBezTo>
                    <a:cubicBezTo>
                      <a:pt x="1415" y="4127"/>
                      <a:pt x="1464" y="4010"/>
                      <a:pt x="1525" y="4010"/>
                    </a:cubicBezTo>
                    <a:cubicBezTo>
                      <a:pt x="1533" y="4010"/>
                      <a:pt x="1541" y="4012"/>
                      <a:pt x="1548" y="4016"/>
                    </a:cubicBezTo>
                    <a:cubicBezTo>
                      <a:pt x="1584" y="3957"/>
                      <a:pt x="1477" y="3968"/>
                      <a:pt x="1477" y="3909"/>
                    </a:cubicBezTo>
                    <a:cubicBezTo>
                      <a:pt x="1477" y="3888"/>
                      <a:pt x="1503" y="3883"/>
                      <a:pt x="1528" y="3883"/>
                    </a:cubicBezTo>
                    <a:cubicBezTo>
                      <a:pt x="1546" y="3883"/>
                      <a:pt x="1563" y="3885"/>
                      <a:pt x="1572" y="3885"/>
                    </a:cubicBezTo>
                    <a:cubicBezTo>
                      <a:pt x="1596" y="3873"/>
                      <a:pt x="1608" y="3861"/>
                      <a:pt x="1632" y="3849"/>
                    </a:cubicBezTo>
                    <a:cubicBezTo>
                      <a:pt x="1664" y="3817"/>
                      <a:pt x="1687" y="3605"/>
                      <a:pt x="1745" y="3605"/>
                    </a:cubicBezTo>
                    <a:cubicBezTo>
                      <a:pt x="1749" y="3605"/>
                      <a:pt x="1754" y="3606"/>
                      <a:pt x="1758" y="3609"/>
                    </a:cubicBezTo>
                    <a:lnTo>
                      <a:pt x="1758" y="3609"/>
                    </a:lnTo>
                    <a:cubicBezTo>
                      <a:pt x="1727" y="3589"/>
                      <a:pt x="1633" y="3503"/>
                      <a:pt x="1656" y="3480"/>
                    </a:cubicBezTo>
                    <a:cubicBezTo>
                      <a:pt x="1663" y="3473"/>
                      <a:pt x="1671" y="3470"/>
                      <a:pt x="1680" y="3470"/>
                    </a:cubicBezTo>
                    <a:cubicBezTo>
                      <a:pt x="1700" y="3470"/>
                      <a:pt x="1722" y="3484"/>
                      <a:pt x="1739" y="3492"/>
                    </a:cubicBezTo>
                    <a:cubicBezTo>
                      <a:pt x="1751" y="3492"/>
                      <a:pt x="1763" y="3480"/>
                      <a:pt x="1787" y="3468"/>
                    </a:cubicBezTo>
                    <a:cubicBezTo>
                      <a:pt x="1822" y="3457"/>
                      <a:pt x="1846" y="3421"/>
                      <a:pt x="1858" y="3385"/>
                    </a:cubicBezTo>
                    <a:cubicBezTo>
                      <a:pt x="1858" y="3373"/>
                      <a:pt x="1870" y="3349"/>
                      <a:pt x="1894" y="3349"/>
                    </a:cubicBezTo>
                    <a:cubicBezTo>
                      <a:pt x="1916" y="3361"/>
                      <a:pt x="1960" y="3446"/>
                      <a:pt x="1975" y="3446"/>
                    </a:cubicBezTo>
                    <a:cubicBezTo>
                      <a:pt x="1976" y="3446"/>
                      <a:pt x="1976" y="3445"/>
                      <a:pt x="1977" y="3445"/>
                    </a:cubicBezTo>
                    <a:cubicBezTo>
                      <a:pt x="2001" y="3445"/>
                      <a:pt x="2001" y="3326"/>
                      <a:pt x="2013" y="3302"/>
                    </a:cubicBezTo>
                    <a:cubicBezTo>
                      <a:pt x="2060" y="3242"/>
                      <a:pt x="2132" y="3195"/>
                      <a:pt x="2203" y="3147"/>
                    </a:cubicBezTo>
                    <a:cubicBezTo>
                      <a:pt x="2275" y="3111"/>
                      <a:pt x="2037" y="3004"/>
                      <a:pt x="2191" y="2980"/>
                    </a:cubicBezTo>
                    <a:cubicBezTo>
                      <a:pt x="2275" y="2968"/>
                      <a:pt x="2322" y="2992"/>
                      <a:pt x="2370" y="2909"/>
                    </a:cubicBezTo>
                    <a:cubicBezTo>
                      <a:pt x="2380" y="2889"/>
                      <a:pt x="2339" y="2776"/>
                      <a:pt x="2383" y="2776"/>
                    </a:cubicBezTo>
                    <a:cubicBezTo>
                      <a:pt x="2391" y="2776"/>
                      <a:pt x="2402" y="2780"/>
                      <a:pt x="2418" y="2790"/>
                    </a:cubicBezTo>
                    <a:cubicBezTo>
                      <a:pt x="2437" y="2804"/>
                      <a:pt x="2453" y="2811"/>
                      <a:pt x="2465" y="2811"/>
                    </a:cubicBezTo>
                    <a:cubicBezTo>
                      <a:pt x="2513" y="2811"/>
                      <a:pt x="2513" y="2718"/>
                      <a:pt x="2513" y="2671"/>
                    </a:cubicBezTo>
                    <a:cubicBezTo>
                      <a:pt x="2513" y="2552"/>
                      <a:pt x="2608" y="2611"/>
                      <a:pt x="2680" y="2575"/>
                    </a:cubicBezTo>
                    <a:cubicBezTo>
                      <a:pt x="2739" y="2540"/>
                      <a:pt x="2596" y="2468"/>
                      <a:pt x="2584" y="2421"/>
                    </a:cubicBezTo>
                    <a:cubicBezTo>
                      <a:pt x="2582" y="2413"/>
                      <a:pt x="2589" y="2410"/>
                      <a:pt x="2602" y="2410"/>
                    </a:cubicBezTo>
                    <a:cubicBezTo>
                      <a:pt x="2628" y="2410"/>
                      <a:pt x="2677" y="2422"/>
                      <a:pt x="2710" y="2422"/>
                    </a:cubicBezTo>
                    <a:cubicBezTo>
                      <a:pt x="2732" y="2422"/>
                      <a:pt x="2747" y="2416"/>
                      <a:pt x="2739" y="2397"/>
                    </a:cubicBezTo>
                    <a:cubicBezTo>
                      <a:pt x="2739" y="2385"/>
                      <a:pt x="2691" y="2385"/>
                      <a:pt x="2691" y="2349"/>
                    </a:cubicBezTo>
                    <a:cubicBezTo>
                      <a:pt x="2691" y="2325"/>
                      <a:pt x="2727" y="2302"/>
                      <a:pt x="2751" y="2302"/>
                    </a:cubicBezTo>
                    <a:cubicBezTo>
                      <a:pt x="2799" y="2311"/>
                      <a:pt x="2808" y="2374"/>
                      <a:pt x="2853" y="2374"/>
                    </a:cubicBezTo>
                    <a:cubicBezTo>
                      <a:pt x="2864" y="2374"/>
                      <a:pt x="2877" y="2371"/>
                      <a:pt x="2894" y="2361"/>
                    </a:cubicBezTo>
                    <a:cubicBezTo>
                      <a:pt x="3013" y="2302"/>
                      <a:pt x="3108" y="2206"/>
                      <a:pt x="3180" y="2087"/>
                    </a:cubicBezTo>
                    <a:cubicBezTo>
                      <a:pt x="3203" y="2052"/>
                      <a:pt x="3191" y="2040"/>
                      <a:pt x="3227" y="2016"/>
                    </a:cubicBezTo>
                    <a:cubicBezTo>
                      <a:pt x="3230" y="1992"/>
                      <a:pt x="3236" y="1983"/>
                      <a:pt x="3244" y="1983"/>
                    </a:cubicBezTo>
                    <a:cubicBezTo>
                      <a:pt x="3271" y="1983"/>
                      <a:pt x="3319" y="2088"/>
                      <a:pt x="3322" y="2088"/>
                    </a:cubicBezTo>
                    <a:cubicBezTo>
                      <a:pt x="3322" y="2088"/>
                      <a:pt x="3322" y="2088"/>
                      <a:pt x="3322" y="2087"/>
                    </a:cubicBezTo>
                    <a:cubicBezTo>
                      <a:pt x="3375" y="2056"/>
                      <a:pt x="3279" y="1950"/>
                      <a:pt x="3354" y="1950"/>
                    </a:cubicBezTo>
                    <a:cubicBezTo>
                      <a:pt x="3364" y="1950"/>
                      <a:pt x="3377" y="1952"/>
                      <a:pt x="3394" y="1956"/>
                    </a:cubicBezTo>
                    <a:cubicBezTo>
                      <a:pt x="3406" y="1944"/>
                      <a:pt x="3418" y="1921"/>
                      <a:pt x="3430" y="1909"/>
                    </a:cubicBezTo>
                    <a:cubicBezTo>
                      <a:pt x="3440" y="1898"/>
                      <a:pt x="3603" y="1660"/>
                      <a:pt x="3680" y="1660"/>
                    </a:cubicBezTo>
                    <a:cubicBezTo>
                      <a:pt x="3689" y="1660"/>
                      <a:pt x="3697" y="1663"/>
                      <a:pt x="3703" y="1671"/>
                    </a:cubicBezTo>
                    <a:cubicBezTo>
                      <a:pt x="3703" y="1611"/>
                      <a:pt x="3715" y="1552"/>
                      <a:pt x="3727" y="1492"/>
                    </a:cubicBezTo>
                    <a:cubicBezTo>
                      <a:pt x="3745" y="1522"/>
                      <a:pt x="3772" y="1531"/>
                      <a:pt x="3800" y="1531"/>
                    </a:cubicBezTo>
                    <a:cubicBezTo>
                      <a:pt x="3828" y="1531"/>
                      <a:pt x="3858" y="1522"/>
                      <a:pt x="3882" y="1516"/>
                    </a:cubicBezTo>
                    <a:cubicBezTo>
                      <a:pt x="3889" y="1511"/>
                      <a:pt x="3896" y="1509"/>
                      <a:pt x="3903" y="1509"/>
                    </a:cubicBezTo>
                    <a:cubicBezTo>
                      <a:pt x="3932" y="1509"/>
                      <a:pt x="3963" y="1544"/>
                      <a:pt x="4001" y="1563"/>
                    </a:cubicBezTo>
                    <a:cubicBezTo>
                      <a:pt x="4004" y="1565"/>
                      <a:pt x="4006" y="1565"/>
                      <a:pt x="4008" y="1565"/>
                    </a:cubicBezTo>
                    <a:cubicBezTo>
                      <a:pt x="4042" y="1565"/>
                      <a:pt x="3992" y="1384"/>
                      <a:pt x="4037" y="1361"/>
                    </a:cubicBezTo>
                    <a:lnTo>
                      <a:pt x="4037" y="1361"/>
                    </a:lnTo>
                    <a:cubicBezTo>
                      <a:pt x="4061" y="1385"/>
                      <a:pt x="4108" y="1504"/>
                      <a:pt x="4120" y="1504"/>
                    </a:cubicBezTo>
                    <a:cubicBezTo>
                      <a:pt x="4180" y="1480"/>
                      <a:pt x="4215" y="1421"/>
                      <a:pt x="4192" y="1361"/>
                    </a:cubicBezTo>
                    <a:cubicBezTo>
                      <a:pt x="4180" y="1325"/>
                      <a:pt x="4120" y="1313"/>
                      <a:pt x="4156" y="1278"/>
                    </a:cubicBezTo>
                    <a:cubicBezTo>
                      <a:pt x="4176" y="1268"/>
                      <a:pt x="4188" y="1264"/>
                      <a:pt x="4196" y="1264"/>
                    </a:cubicBezTo>
                    <a:cubicBezTo>
                      <a:pt x="4208" y="1264"/>
                      <a:pt x="4214" y="1271"/>
                      <a:pt x="4227" y="1278"/>
                    </a:cubicBezTo>
                    <a:cubicBezTo>
                      <a:pt x="4263" y="1301"/>
                      <a:pt x="4287" y="1397"/>
                      <a:pt x="4323" y="1432"/>
                    </a:cubicBezTo>
                    <a:cubicBezTo>
                      <a:pt x="4334" y="1432"/>
                      <a:pt x="4323" y="1349"/>
                      <a:pt x="4323" y="1349"/>
                    </a:cubicBezTo>
                    <a:cubicBezTo>
                      <a:pt x="4334" y="1313"/>
                      <a:pt x="4358" y="1278"/>
                      <a:pt x="4382" y="1266"/>
                    </a:cubicBezTo>
                    <a:cubicBezTo>
                      <a:pt x="4395" y="1257"/>
                      <a:pt x="4405" y="1255"/>
                      <a:pt x="4413" y="1255"/>
                    </a:cubicBezTo>
                    <a:cubicBezTo>
                      <a:pt x="4422" y="1255"/>
                      <a:pt x="4428" y="1257"/>
                      <a:pt x="4433" y="1257"/>
                    </a:cubicBezTo>
                    <a:cubicBezTo>
                      <a:pt x="4436" y="1257"/>
                      <a:pt x="4439" y="1257"/>
                      <a:pt x="4442" y="1254"/>
                    </a:cubicBezTo>
                    <a:cubicBezTo>
                      <a:pt x="4454" y="1218"/>
                      <a:pt x="4465" y="1182"/>
                      <a:pt x="4465" y="1147"/>
                    </a:cubicBezTo>
                    <a:cubicBezTo>
                      <a:pt x="4465" y="1138"/>
                      <a:pt x="4468" y="1134"/>
                      <a:pt x="4473" y="1134"/>
                    </a:cubicBezTo>
                    <a:cubicBezTo>
                      <a:pt x="4490" y="1134"/>
                      <a:pt x="4528" y="1171"/>
                      <a:pt x="4554" y="1171"/>
                    </a:cubicBezTo>
                    <a:cubicBezTo>
                      <a:pt x="4561" y="1171"/>
                      <a:pt x="4568" y="1168"/>
                      <a:pt x="4573" y="1159"/>
                    </a:cubicBezTo>
                    <a:cubicBezTo>
                      <a:pt x="4585" y="1123"/>
                      <a:pt x="4573" y="1087"/>
                      <a:pt x="4585" y="1075"/>
                    </a:cubicBezTo>
                    <a:cubicBezTo>
                      <a:pt x="4608" y="1051"/>
                      <a:pt x="4632" y="1040"/>
                      <a:pt x="4668" y="1028"/>
                    </a:cubicBezTo>
                    <a:lnTo>
                      <a:pt x="4668" y="1028"/>
                    </a:lnTo>
                    <a:cubicBezTo>
                      <a:pt x="4606" y="1059"/>
                      <a:pt x="4561" y="1153"/>
                      <a:pt x="4630" y="1153"/>
                    </a:cubicBezTo>
                    <a:cubicBezTo>
                      <a:pt x="4640" y="1153"/>
                      <a:pt x="4653" y="1151"/>
                      <a:pt x="4668" y="1147"/>
                    </a:cubicBezTo>
                    <a:cubicBezTo>
                      <a:pt x="4715" y="1123"/>
                      <a:pt x="4796" y="1065"/>
                      <a:pt x="4765" y="995"/>
                    </a:cubicBezTo>
                    <a:lnTo>
                      <a:pt x="4765" y="995"/>
                    </a:lnTo>
                    <a:cubicBezTo>
                      <a:pt x="4779" y="1025"/>
                      <a:pt x="4806" y="1036"/>
                      <a:pt x="4839" y="1036"/>
                    </a:cubicBezTo>
                    <a:cubicBezTo>
                      <a:pt x="4944" y="1036"/>
                      <a:pt x="5117" y="918"/>
                      <a:pt x="5180" y="909"/>
                    </a:cubicBezTo>
                    <a:cubicBezTo>
                      <a:pt x="5263" y="885"/>
                      <a:pt x="5192" y="837"/>
                      <a:pt x="5168" y="754"/>
                    </a:cubicBezTo>
                    <a:cubicBezTo>
                      <a:pt x="5168" y="709"/>
                      <a:pt x="5171" y="688"/>
                      <a:pt x="5186" y="688"/>
                    </a:cubicBezTo>
                    <a:cubicBezTo>
                      <a:pt x="5198" y="688"/>
                      <a:pt x="5219" y="703"/>
                      <a:pt x="5251" y="730"/>
                    </a:cubicBezTo>
                    <a:cubicBezTo>
                      <a:pt x="5281" y="811"/>
                      <a:pt x="5364" y="837"/>
                      <a:pt x="5447" y="837"/>
                    </a:cubicBezTo>
                    <a:cubicBezTo>
                      <a:pt x="5498" y="837"/>
                      <a:pt x="5548" y="827"/>
                      <a:pt x="5585" y="813"/>
                    </a:cubicBezTo>
                    <a:cubicBezTo>
                      <a:pt x="5632" y="801"/>
                      <a:pt x="5680" y="778"/>
                      <a:pt x="5704" y="718"/>
                    </a:cubicBezTo>
                    <a:cubicBezTo>
                      <a:pt x="5728" y="635"/>
                      <a:pt x="5751" y="611"/>
                      <a:pt x="5835" y="587"/>
                    </a:cubicBezTo>
                    <a:lnTo>
                      <a:pt x="5835" y="587"/>
                    </a:lnTo>
                    <a:cubicBezTo>
                      <a:pt x="5760" y="608"/>
                      <a:pt x="5743" y="686"/>
                      <a:pt x="5816" y="686"/>
                    </a:cubicBezTo>
                    <a:cubicBezTo>
                      <a:pt x="5825" y="686"/>
                      <a:pt x="5835" y="685"/>
                      <a:pt x="5847" y="682"/>
                    </a:cubicBezTo>
                    <a:lnTo>
                      <a:pt x="6097" y="623"/>
                    </a:lnTo>
                    <a:cubicBezTo>
                      <a:pt x="6177" y="593"/>
                      <a:pt x="6224" y="579"/>
                      <a:pt x="6243" y="511"/>
                    </a:cubicBezTo>
                    <a:lnTo>
                      <a:pt x="6243" y="511"/>
                    </a:lnTo>
                    <a:cubicBezTo>
                      <a:pt x="6241" y="542"/>
                      <a:pt x="6244" y="575"/>
                      <a:pt x="6251" y="599"/>
                    </a:cubicBezTo>
                    <a:cubicBezTo>
                      <a:pt x="6263" y="617"/>
                      <a:pt x="6284" y="626"/>
                      <a:pt x="6302" y="626"/>
                    </a:cubicBezTo>
                    <a:cubicBezTo>
                      <a:pt x="6320" y="626"/>
                      <a:pt x="6335" y="617"/>
                      <a:pt x="6335" y="599"/>
                    </a:cubicBezTo>
                    <a:cubicBezTo>
                      <a:pt x="6323" y="551"/>
                      <a:pt x="6394" y="551"/>
                      <a:pt x="6430" y="540"/>
                    </a:cubicBezTo>
                    <a:cubicBezTo>
                      <a:pt x="6466" y="528"/>
                      <a:pt x="6442" y="480"/>
                      <a:pt x="6454" y="456"/>
                    </a:cubicBezTo>
                    <a:cubicBezTo>
                      <a:pt x="6458" y="452"/>
                      <a:pt x="6464" y="450"/>
                      <a:pt x="6470" y="450"/>
                    </a:cubicBezTo>
                    <a:cubicBezTo>
                      <a:pt x="6495" y="450"/>
                      <a:pt x="6530" y="482"/>
                      <a:pt x="6549" y="492"/>
                    </a:cubicBezTo>
                    <a:cubicBezTo>
                      <a:pt x="6567" y="498"/>
                      <a:pt x="6582" y="501"/>
                      <a:pt x="6597" y="501"/>
                    </a:cubicBezTo>
                    <a:cubicBezTo>
                      <a:pt x="6612" y="501"/>
                      <a:pt x="6626" y="498"/>
                      <a:pt x="6644" y="492"/>
                    </a:cubicBezTo>
                    <a:cubicBezTo>
                      <a:pt x="6680" y="492"/>
                      <a:pt x="6716" y="468"/>
                      <a:pt x="6716" y="432"/>
                    </a:cubicBezTo>
                    <a:cubicBezTo>
                      <a:pt x="6716" y="401"/>
                      <a:pt x="6737" y="395"/>
                      <a:pt x="6762" y="395"/>
                    </a:cubicBezTo>
                    <a:cubicBezTo>
                      <a:pt x="6774" y="395"/>
                      <a:pt x="6787" y="397"/>
                      <a:pt x="6799" y="397"/>
                    </a:cubicBezTo>
                    <a:cubicBezTo>
                      <a:pt x="6807" y="437"/>
                      <a:pt x="6804" y="461"/>
                      <a:pt x="6820" y="461"/>
                    </a:cubicBezTo>
                    <a:cubicBezTo>
                      <a:pt x="6828" y="461"/>
                      <a:pt x="6840" y="456"/>
                      <a:pt x="6859" y="444"/>
                    </a:cubicBezTo>
                    <a:cubicBezTo>
                      <a:pt x="6894" y="420"/>
                      <a:pt x="6930" y="397"/>
                      <a:pt x="6966" y="373"/>
                    </a:cubicBezTo>
                    <a:cubicBezTo>
                      <a:pt x="6966" y="373"/>
                      <a:pt x="7002" y="342"/>
                      <a:pt x="7019" y="342"/>
                    </a:cubicBezTo>
                    <a:cubicBezTo>
                      <a:pt x="7025" y="342"/>
                      <a:pt x="7029" y="347"/>
                      <a:pt x="7025" y="361"/>
                    </a:cubicBezTo>
                    <a:cubicBezTo>
                      <a:pt x="7025" y="373"/>
                      <a:pt x="7001" y="385"/>
                      <a:pt x="7013" y="409"/>
                    </a:cubicBezTo>
                    <a:cubicBezTo>
                      <a:pt x="7085" y="409"/>
                      <a:pt x="7073" y="385"/>
                      <a:pt x="7097" y="349"/>
                    </a:cubicBezTo>
                    <a:cubicBezTo>
                      <a:pt x="7121" y="317"/>
                      <a:pt x="7150" y="291"/>
                      <a:pt x="7177" y="291"/>
                    </a:cubicBezTo>
                    <a:cubicBezTo>
                      <a:pt x="7191" y="291"/>
                      <a:pt x="7204" y="297"/>
                      <a:pt x="7216" y="313"/>
                    </a:cubicBezTo>
                    <a:cubicBezTo>
                      <a:pt x="7240" y="361"/>
                      <a:pt x="7204" y="397"/>
                      <a:pt x="7287" y="420"/>
                    </a:cubicBezTo>
                    <a:cubicBezTo>
                      <a:pt x="7335" y="444"/>
                      <a:pt x="7394" y="456"/>
                      <a:pt x="7442" y="456"/>
                    </a:cubicBezTo>
                    <a:cubicBezTo>
                      <a:pt x="7502" y="456"/>
                      <a:pt x="7454" y="409"/>
                      <a:pt x="7466" y="385"/>
                    </a:cubicBezTo>
                    <a:cubicBezTo>
                      <a:pt x="7466" y="366"/>
                      <a:pt x="7487" y="341"/>
                      <a:pt x="7513" y="341"/>
                    </a:cubicBezTo>
                    <a:cubicBezTo>
                      <a:pt x="7521" y="341"/>
                      <a:pt x="7529" y="343"/>
                      <a:pt x="7537" y="349"/>
                    </a:cubicBezTo>
                    <a:cubicBezTo>
                      <a:pt x="7551" y="363"/>
                      <a:pt x="7587" y="382"/>
                      <a:pt x="7610" y="382"/>
                    </a:cubicBezTo>
                    <a:cubicBezTo>
                      <a:pt x="7623" y="382"/>
                      <a:pt x="7632" y="377"/>
                      <a:pt x="7633" y="364"/>
                    </a:cubicBezTo>
                    <a:lnTo>
                      <a:pt x="7633" y="364"/>
                    </a:lnTo>
                    <a:cubicBezTo>
                      <a:pt x="7639" y="401"/>
                      <a:pt x="7665" y="413"/>
                      <a:pt x="7698" y="413"/>
                    </a:cubicBezTo>
                    <a:cubicBezTo>
                      <a:pt x="7762" y="413"/>
                      <a:pt x="7853" y="368"/>
                      <a:pt x="7883" y="361"/>
                    </a:cubicBezTo>
                    <a:cubicBezTo>
                      <a:pt x="7891" y="359"/>
                      <a:pt x="7898" y="358"/>
                      <a:pt x="7904" y="358"/>
                    </a:cubicBezTo>
                    <a:cubicBezTo>
                      <a:pt x="7940" y="358"/>
                      <a:pt x="7935" y="385"/>
                      <a:pt x="7966" y="385"/>
                    </a:cubicBezTo>
                    <a:cubicBezTo>
                      <a:pt x="8014" y="397"/>
                      <a:pt x="8061" y="409"/>
                      <a:pt x="8109" y="409"/>
                    </a:cubicBezTo>
                    <a:cubicBezTo>
                      <a:pt x="8144" y="409"/>
                      <a:pt x="8395" y="409"/>
                      <a:pt x="8383" y="480"/>
                    </a:cubicBezTo>
                    <a:cubicBezTo>
                      <a:pt x="8442" y="480"/>
                      <a:pt x="8466" y="480"/>
                      <a:pt x="8478" y="397"/>
                    </a:cubicBezTo>
                    <a:cubicBezTo>
                      <a:pt x="8478" y="364"/>
                      <a:pt x="8517" y="312"/>
                      <a:pt x="8551" y="312"/>
                    </a:cubicBezTo>
                    <a:cubicBezTo>
                      <a:pt x="8555" y="312"/>
                      <a:pt x="8558" y="312"/>
                      <a:pt x="8561" y="313"/>
                    </a:cubicBezTo>
                    <a:cubicBezTo>
                      <a:pt x="8561" y="349"/>
                      <a:pt x="8573" y="397"/>
                      <a:pt x="8585" y="432"/>
                    </a:cubicBezTo>
                    <a:cubicBezTo>
                      <a:pt x="8606" y="453"/>
                      <a:pt x="8631" y="466"/>
                      <a:pt x="8657" y="466"/>
                    </a:cubicBezTo>
                    <a:cubicBezTo>
                      <a:pt x="8676" y="466"/>
                      <a:pt x="8696" y="459"/>
                      <a:pt x="8716" y="444"/>
                    </a:cubicBezTo>
                    <a:cubicBezTo>
                      <a:pt x="8752" y="432"/>
                      <a:pt x="8799" y="420"/>
                      <a:pt x="8835" y="420"/>
                    </a:cubicBezTo>
                    <a:cubicBezTo>
                      <a:pt x="8835" y="420"/>
                      <a:pt x="8871" y="480"/>
                      <a:pt x="8883" y="480"/>
                    </a:cubicBezTo>
                    <a:cubicBezTo>
                      <a:pt x="8890" y="488"/>
                      <a:pt x="8897" y="491"/>
                      <a:pt x="8904" y="491"/>
                    </a:cubicBezTo>
                    <a:cubicBezTo>
                      <a:pt x="8947" y="491"/>
                      <a:pt x="8972" y="348"/>
                      <a:pt x="9021" y="348"/>
                    </a:cubicBezTo>
                    <a:cubicBezTo>
                      <a:pt x="9022" y="348"/>
                      <a:pt x="9024" y="349"/>
                      <a:pt x="9026" y="349"/>
                    </a:cubicBezTo>
                    <a:cubicBezTo>
                      <a:pt x="9109" y="361"/>
                      <a:pt x="9002" y="492"/>
                      <a:pt x="9061" y="516"/>
                    </a:cubicBezTo>
                    <a:cubicBezTo>
                      <a:pt x="9076" y="524"/>
                      <a:pt x="9092" y="528"/>
                      <a:pt x="9109" y="528"/>
                    </a:cubicBezTo>
                    <a:cubicBezTo>
                      <a:pt x="9186" y="528"/>
                      <a:pt x="9281" y="452"/>
                      <a:pt x="9359" y="432"/>
                    </a:cubicBezTo>
                    <a:cubicBezTo>
                      <a:pt x="9363" y="432"/>
                      <a:pt x="9387" y="431"/>
                      <a:pt x="9414" y="431"/>
                    </a:cubicBezTo>
                    <a:cubicBezTo>
                      <a:pt x="9467" y="431"/>
                      <a:pt x="9534" y="436"/>
                      <a:pt x="9478" y="468"/>
                    </a:cubicBezTo>
                    <a:cubicBezTo>
                      <a:pt x="9471" y="467"/>
                      <a:pt x="9464" y="467"/>
                      <a:pt x="9457" y="467"/>
                    </a:cubicBezTo>
                    <a:cubicBezTo>
                      <a:pt x="9389" y="467"/>
                      <a:pt x="9366" y="519"/>
                      <a:pt x="9442" y="551"/>
                    </a:cubicBezTo>
                    <a:cubicBezTo>
                      <a:pt x="9452" y="556"/>
                      <a:pt x="9474" y="561"/>
                      <a:pt x="9496" y="561"/>
                    </a:cubicBezTo>
                    <a:cubicBezTo>
                      <a:pt x="9528" y="561"/>
                      <a:pt x="9561" y="551"/>
                      <a:pt x="9561" y="516"/>
                    </a:cubicBezTo>
                    <a:cubicBezTo>
                      <a:pt x="9561" y="504"/>
                      <a:pt x="9526" y="432"/>
                      <a:pt x="9561" y="420"/>
                    </a:cubicBezTo>
                    <a:cubicBezTo>
                      <a:pt x="9562" y="419"/>
                      <a:pt x="9564" y="419"/>
                      <a:pt x="9565" y="419"/>
                    </a:cubicBezTo>
                    <a:cubicBezTo>
                      <a:pt x="9590" y="419"/>
                      <a:pt x="9653" y="596"/>
                      <a:pt x="9691" y="596"/>
                    </a:cubicBezTo>
                    <a:cubicBezTo>
                      <a:pt x="9696" y="596"/>
                      <a:pt x="9700" y="593"/>
                      <a:pt x="9704" y="587"/>
                    </a:cubicBezTo>
                    <a:cubicBezTo>
                      <a:pt x="9740" y="540"/>
                      <a:pt x="9728" y="504"/>
                      <a:pt x="9752" y="480"/>
                    </a:cubicBezTo>
                    <a:cubicBezTo>
                      <a:pt x="9776" y="444"/>
                      <a:pt x="9811" y="432"/>
                      <a:pt x="9835" y="420"/>
                    </a:cubicBezTo>
                    <a:lnTo>
                      <a:pt x="9835" y="420"/>
                    </a:lnTo>
                    <a:cubicBezTo>
                      <a:pt x="9811" y="516"/>
                      <a:pt x="9799" y="551"/>
                      <a:pt x="9883" y="575"/>
                    </a:cubicBezTo>
                    <a:cubicBezTo>
                      <a:pt x="9907" y="575"/>
                      <a:pt x="10061" y="575"/>
                      <a:pt x="10038" y="516"/>
                    </a:cubicBezTo>
                    <a:lnTo>
                      <a:pt x="10038" y="516"/>
                    </a:lnTo>
                    <a:lnTo>
                      <a:pt x="10121" y="540"/>
                    </a:lnTo>
                    <a:cubicBezTo>
                      <a:pt x="10121" y="575"/>
                      <a:pt x="10085" y="611"/>
                      <a:pt x="10085" y="647"/>
                    </a:cubicBezTo>
                    <a:cubicBezTo>
                      <a:pt x="10109" y="682"/>
                      <a:pt x="10145" y="706"/>
                      <a:pt x="10192" y="706"/>
                    </a:cubicBezTo>
                    <a:cubicBezTo>
                      <a:pt x="10245" y="699"/>
                      <a:pt x="10299" y="638"/>
                      <a:pt x="10333" y="638"/>
                    </a:cubicBezTo>
                    <a:cubicBezTo>
                      <a:pt x="10353" y="638"/>
                      <a:pt x="10367" y="658"/>
                      <a:pt x="10371" y="718"/>
                    </a:cubicBezTo>
                    <a:cubicBezTo>
                      <a:pt x="10352" y="764"/>
                      <a:pt x="10352" y="779"/>
                      <a:pt x="10364" y="779"/>
                    </a:cubicBezTo>
                    <a:cubicBezTo>
                      <a:pt x="10386" y="779"/>
                      <a:pt x="10446" y="727"/>
                      <a:pt x="10488" y="727"/>
                    </a:cubicBezTo>
                    <a:cubicBezTo>
                      <a:pt x="10493" y="727"/>
                      <a:pt x="10498" y="728"/>
                      <a:pt x="10502" y="730"/>
                    </a:cubicBezTo>
                    <a:cubicBezTo>
                      <a:pt x="10558" y="752"/>
                      <a:pt x="10561" y="838"/>
                      <a:pt x="10601" y="838"/>
                    </a:cubicBezTo>
                    <a:cubicBezTo>
                      <a:pt x="10604" y="838"/>
                      <a:pt x="10606" y="838"/>
                      <a:pt x="10609" y="837"/>
                    </a:cubicBezTo>
                    <a:cubicBezTo>
                      <a:pt x="10633" y="813"/>
                      <a:pt x="10669" y="790"/>
                      <a:pt x="10704" y="766"/>
                    </a:cubicBezTo>
                    <a:lnTo>
                      <a:pt x="10704" y="766"/>
                    </a:lnTo>
                    <a:cubicBezTo>
                      <a:pt x="10704" y="825"/>
                      <a:pt x="10669" y="837"/>
                      <a:pt x="10716" y="897"/>
                    </a:cubicBezTo>
                    <a:cubicBezTo>
                      <a:pt x="10733" y="913"/>
                      <a:pt x="10761" y="936"/>
                      <a:pt x="10789" y="936"/>
                    </a:cubicBezTo>
                    <a:cubicBezTo>
                      <a:pt x="10801" y="936"/>
                      <a:pt x="10813" y="931"/>
                      <a:pt x="10823" y="920"/>
                    </a:cubicBezTo>
                    <a:cubicBezTo>
                      <a:pt x="10835" y="905"/>
                      <a:pt x="10846" y="900"/>
                      <a:pt x="10858" y="900"/>
                    </a:cubicBezTo>
                    <a:cubicBezTo>
                      <a:pt x="10883" y="900"/>
                      <a:pt x="10910" y="924"/>
                      <a:pt x="10942" y="932"/>
                    </a:cubicBezTo>
                    <a:cubicBezTo>
                      <a:pt x="10946" y="935"/>
                      <a:pt x="10950" y="936"/>
                      <a:pt x="10955" y="936"/>
                    </a:cubicBezTo>
                    <a:cubicBezTo>
                      <a:pt x="10974" y="936"/>
                      <a:pt x="10994" y="909"/>
                      <a:pt x="11016" y="893"/>
                    </a:cubicBezTo>
                    <a:lnTo>
                      <a:pt x="11016" y="893"/>
                    </a:lnTo>
                    <a:lnTo>
                      <a:pt x="11026" y="920"/>
                    </a:lnTo>
                    <a:cubicBezTo>
                      <a:pt x="11031" y="924"/>
                      <a:pt x="11037" y="926"/>
                      <a:pt x="11042" y="926"/>
                    </a:cubicBezTo>
                    <a:cubicBezTo>
                      <a:pt x="11043" y="926"/>
                      <a:pt x="11043" y="926"/>
                      <a:pt x="11044" y="926"/>
                    </a:cubicBezTo>
                    <a:lnTo>
                      <a:pt x="11044" y="926"/>
                    </a:lnTo>
                    <a:lnTo>
                      <a:pt x="11026" y="968"/>
                    </a:lnTo>
                    <a:cubicBezTo>
                      <a:pt x="11040" y="982"/>
                      <a:pt x="11061" y="996"/>
                      <a:pt x="11082" y="996"/>
                    </a:cubicBezTo>
                    <a:cubicBezTo>
                      <a:pt x="11097" y="996"/>
                      <a:pt x="11111" y="988"/>
                      <a:pt x="11121" y="968"/>
                    </a:cubicBezTo>
                    <a:cubicBezTo>
                      <a:pt x="11136" y="964"/>
                      <a:pt x="11147" y="962"/>
                      <a:pt x="11156" y="962"/>
                    </a:cubicBezTo>
                    <a:cubicBezTo>
                      <a:pt x="11176" y="962"/>
                      <a:pt x="11184" y="975"/>
                      <a:pt x="11192" y="1016"/>
                    </a:cubicBezTo>
                    <a:cubicBezTo>
                      <a:pt x="11206" y="1020"/>
                      <a:pt x="11214" y="1023"/>
                      <a:pt x="11220" y="1023"/>
                    </a:cubicBezTo>
                    <a:cubicBezTo>
                      <a:pt x="11231" y="1023"/>
                      <a:pt x="11237" y="1015"/>
                      <a:pt x="11252" y="992"/>
                    </a:cubicBezTo>
                    <a:cubicBezTo>
                      <a:pt x="11257" y="976"/>
                      <a:pt x="11272" y="969"/>
                      <a:pt x="11290" y="969"/>
                    </a:cubicBezTo>
                    <a:cubicBezTo>
                      <a:pt x="11310" y="969"/>
                      <a:pt x="11334" y="979"/>
                      <a:pt x="11347" y="992"/>
                    </a:cubicBezTo>
                    <a:lnTo>
                      <a:pt x="11279" y="1128"/>
                    </a:lnTo>
                    <a:lnTo>
                      <a:pt x="11279" y="1128"/>
                    </a:lnTo>
                    <a:cubicBezTo>
                      <a:pt x="11288" y="1114"/>
                      <a:pt x="11304" y="1109"/>
                      <a:pt x="11323" y="1109"/>
                    </a:cubicBezTo>
                    <a:cubicBezTo>
                      <a:pt x="11369" y="1109"/>
                      <a:pt x="11434" y="1139"/>
                      <a:pt x="11466" y="1147"/>
                    </a:cubicBezTo>
                    <a:cubicBezTo>
                      <a:pt x="11502" y="1171"/>
                      <a:pt x="11490" y="1218"/>
                      <a:pt x="11526" y="1242"/>
                    </a:cubicBezTo>
                    <a:cubicBezTo>
                      <a:pt x="11657" y="1361"/>
                      <a:pt x="11812" y="1468"/>
                      <a:pt x="11966" y="1563"/>
                    </a:cubicBezTo>
                    <a:cubicBezTo>
                      <a:pt x="11966" y="1563"/>
                      <a:pt x="11954" y="1611"/>
                      <a:pt x="11978" y="1623"/>
                    </a:cubicBezTo>
                    <a:cubicBezTo>
                      <a:pt x="12002" y="1647"/>
                      <a:pt x="12038" y="1659"/>
                      <a:pt x="12062" y="1671"/>
                    </a:cubicBezTo>
                    <a:cubicBezTo>
                      <a:pt x="12145" y="1706"/>
                      <a:pt x="12240" y="1754"/>
                      <a:pt x="12324" y="1802"/>
                    </a:cubicBezTo>
                    <a:cubicBezTo>
                      <a:pt x="12431" y="1873"/>
                      <a:pt x="12550" y="1944"/>
                      <a:pt x="12681" y="1992"/>
                    </a:cubicBezTo>
                    <a:cubicBezTo>
                      <a:pt x="12708" y="2019"/>
                      <a:pt x="12748" y="2032"/>
                      <a:pt x="12786" y="2032"/>
                    </a:cubicBezTo>
                    <a:cubicBezTo>
                      <a:pt x="12799" y="2032"/>
                      <a:pt x="12812" y="2031"/>
                      <a:pt x="12824" y="2028"/>
                    </a:cubicBezTo>
                    <a:cubicBezTo>
                      <a:pt x="12829" y="2026"/>
                      <a:pt x="12833" y="2025"/>
                      <a:pt x="12838" y="2025"/>
                    </a:cubicBezTo>
                    <a:cubicBezTo>
                      <a:pt x="12869" y="2025"/>
                      <a:pt x="12897" y="2055"/>
                      <a:pt x="12907" y="2075"/>
                    </a:cubicBezTo>
                    <a:cubicBezTo>
                      <a:pt x="12903" y="2068"/>
                      <a:pt x="12897" y="2066"/>
                      <a:pt x="12890" y="2066"/>
                    </a:cubicBezTo>
                    <a:cubicBezTo>
                      <a:pt x="12873" y="2066"/>
                      <a:pt x="12854" y="2082"/>
                      <a:pt x="12871" y="2099"/>
                    </a:cubicBezTo>
                    <a:cubicBezTo>
                      <a:pt x="12919" y="2159"/>
                      <a:pt x="12978" y="2218"/>
                      <a:pt x="13038" y="2266"/>
                    </a:cubicBezTo>
                    <a:cubicBezTo>
                      <a:pt x="13060" y="2288"/>
                      <a:pt x="13111" y="2339"/>
                      <a:pt x="13156" y="2339"/>
                    </a:cubicBezTo>
                    <a:cubicBezTo>
                      <a:pt x="13160" y="2339"/>
                      <a:pt x="13165" y="2338"/>
                      <a:pt x="13169" y="2337"/>
                    </a:cubicBezTo>
                    <a:cubicBezTo>
                      <a:pt x="13205" y="2325"/>
                      <a:pt x="13240" y="2242"/>
                      <a:pt x="13264" y="2218"/>
                    </a:cubicBezTo>
                    <a:lnTo>
                      <a:pt x="13264" y="2218"/>
                    </a:lnTo>
                    <a:cubicBezTo>
                      <a:pt x="13312" y="2254"/>
                      <a:pt x="13264" y="2337"/>
                      <a:pt x="13228" y="2373"/>
                    </a:cubicBezTo>
                    <a:cubicBezTo>
                      <a:pt x="13193" y="2421"/>
                      <a:pt x="13252" y="2456"/>
                      <a:pt x="13300" y="2504"/>
                    </a:cubicBezTo>
                    <a:cubicBezTo>
                      <a:pt x="13359" y="2552"/>
                      <a:pt x="13419" y="2611"/>
                      <a:pt x="13455" y="2683"/>
                    </a:cubicBezTo>
                    <a:lnTo>
                      <a:pt x="13455" y="2742"/>
                    </a:lnTo>
                    <a:cubicBezTo>
                      <a:pt x="13490" y="2766"/>
                      <a:pt x="13538" y="2754"/>
                      <a:pt x="13574" y="2766"/>
                    </a:cubicBezTo>
                    <a:cubicBezTo>
                      <a:pt x="13657" y="2790"/>
                      <a:pt x="13657" y="2921"/>
                      <a:pt x="13693" y="2980"/>
                    </a:cubicBezTo>
                    <a:cubicBezTo>
                      <a:pt x="13711" y="3010"/>
                      <a:pt x="13734" y="3019"/>
                      <a:pt x="13764" y="3019"/>
                    </a:cubicBezTo>
                    <a:cubicBezTo>
                      <a:pt x="13794" y="3019"/>
                      <a:pt x="13830" y="3010"/>
                      <a:pt x="13871" y="3004"/>
                    </a:cubicBezTo>
                    <a:cubicBezTo>
                      <a:pt x="13886" y="3001"/>
                      <a:pt x="13897" y="3000"/>
                      <a:pt x="13905" y="3000"/>
                    </a:cubicBezTo>
                    <a:cubicBezTo>
                      <a:pt x="13970" y="3000"/>
                      <a:pt x="13846" y="3078"/>
                      <a:pt x="13836" y="3099"/>
                    </a:cubicBezTo>
                    <a:cubicBezTo>
                      <a:pt x="13788" y="3159"/>
                      <a:pt x="13955" y="3135"/>
                      <a:pt x="13955" y="3147"/>
                    </a:cubicBezTo>
                    <a:cubicBezTo>
                      <a:pt x="14038" y="3171"/>
                      <a:pt x="13955" y="3254"/>
                      <a:pt x="13967" y="3302"/>
                    </a:cubicBezTo>
                    <a:cubicBezTo>
                      <a:pt x="13990" y="3361"/>
                      <a:pt x="14026" y="3421"/>
                      <a:pt x="14086" y="3445"/>
                    </a:cubicBezTo>
                    <a:cubicBezTo>
                      <a:pt x="14110" y="3468"/>
                      <a:pt x="14276" y="3611"/>
                      <a:pt x="14193" y="3659"/>
                    </a:cubicBezTo>
                    <a:cubicBezTo>
                      <a:pt x="14205" y="3707"/>
                      <a:pt x="14264" y="3742"/>
                      <a:pt x="14300" y="3766"/>
                    </a:cubicBezTo>
                    <a:cubicBezTo>
                      <a:pt x="14419" y="3885"/>
                      <a:pt x="14502" y="4040"/>
                      <a:pt x="14621" y="4171"/>
                    </a:cubicBezTo>
                    <a:cubicBezTo>
                      <a:pt x="14655" y="4205"/>
                      <a:pt x="14695" y="4238"/>
                      <a:pt x="14736" y="4238"/>
                    </a:cubicBezTo>
                    <a:cubicBezTo>
                      <a:pt x="14746" y="4238"/>
                      <a:pt x="14756" y="4236"/>
                      <a:pt x="14766" y="4232"/>
                    </a:cubicBezTo>
                    <a:lnTo>
                      <a:pt x="14766" y="4232"/>
                    </a:lnTo>
                    <a:cubicBezTo>
                      <a:pt x="14732" y="4252"/>
                      <a:pt x="14691" y="4275"/>
                      <a:pt x="14681" y="4314"/>
                    </a:cubicBezTo>
                    <a:cubicBezTo>
                      <a:pt x="14681" y="4349"/>
                      <a:pt x="14729" y="4349"/>
                      <a:pt x="14729" y="4373"/>
                    </a:cubicBezTo>
                    <a:lnTo>
                      <a:pt x="14729" y="4445"/>
                    </a:lnTo>
                    <a:cubicBezTo>
                      <a:pt x="14741" y="4528"/>
                      <a:pt x="14776" y="4600"/>
                      <a:pt x="14812" y="4671"/>
                    </a:cubicBezTo>
                    <a:cubicBezTo>
                      <a:pt x="14872" y="4695"/>
                      <a:pt x="14931" y="4838"/>
                      <a:pt x="14931" y="4838"/>
                    </a:cubicBezTo>
                    <a:cubicBezTo>
                      <a:pt x="15019" y="4838"/>
                      <a:pt x="15097" y="4777"/>
                      <a:pt x="15183" y="4777"/>
                    </a:cubicBezTo>
                    <a:cubicBezTo>
                      <a:pt x="15190" y="4777"/>
                      <a:pt x="15198" y="4777"/>
                      <a:pt x="15205" y="4778"/>
                    </a:cubicBezTo>
                    <a:cubicBezTo>
                      <a:pt x="15238" y="4778"/>
                      <a:pt x="15200" y="4900"/>
                      <a:pt x="15119" y="4900"/>
                    </a:cubicBezTo>
                    <a:cubicBezTo>
                      <a:pt x="15112" y="4900"/>
                      <a:pt x="15105" y="4899"/>
                      <a:pt x="15098" y="4897"/>
                    </a:cubicBezTo>
                    <a:cubicBezTo>
                      <a:pt x="15076" y="4890"/>
                      <a:pt x="15058" y="4887"/>
                      <a:pt x="15043" y="4887"/>
                    </a:cubicBezTo>
                    <a:cubicBezTo>
                      <a:pt x="14988" y="4887"/>
                      <a:pt x="14986" y="4936"/>
                      <a:pt x="15014" y="4992"/>
                    </a:cubicBezTo>
                    <a:cubicBezTo>
                      <a:pt x="15026" y="5028"/>
                      <a:pt x="15038" y="5088"/>
                      <a:pt x="15086" y="5100"/>
                    </a:cubicBezTo>
                    <a:cubicBezTo>
                      <a:pt x="15098" y="5104"/>
                      <a:pt x="15107" y="5104"/>
                      <a:pt x="15114" y="5104"/>
                    </a:cubicBezTo>
                    <a:lnTo>
                      <a:pt x="15114" y="5104"/>
                    </a:lnTo>
                    <a:cubicBezTo>
                      <a:pt x="15128" y="5104"/>
                      <a:pt x="15133" y="5104"/>
                      <a:pt x="15133" y="5135"/>
                    </a:cubicBezTo>
                    <a:cubicBezTo>
                      <a:pt x="15133" y="5183"/>
                      <a:pt x="15074" y="5350"/>
                      <a:pt x="15014" y="5350"/>
                    </a:cubicBezTo>
                    <a:cubicBezTo>
                      <a:pt x="15086" y="5350"/>
                      <a:pt x="15098" y="5373"/>
                      <a:pt x="15122" y="5445"/>
                    </a:cubicBezTo>
                    <a:cubicBezTo>
                      <a:pt x="15133" y="5504"/>
                      <a:pt x="15169" y="5552"/>
                      <a:pt x="15217" y="5588"/>
                    </a:cubicBezTo>
                    <a:cubicBezTo>
                      <a:pt x="15229" y="5600"/>
                      <a:pt x="15300" y="5635"/>
                      <a:pt x="15288" y="5647"/>
                    </a:cubicBezTo>
                    <a:cubicBezTo>
                      <a:pt x="15276" y="5659"/>
                      <a:pt x="15229" y="5707"/>
                      <a:pt x="15229" y="5731"/>
                    </a:cubicBezTo>
                    <a:cubicBezTo>
                      <a:pt x="15229" y="5766"/>
                      <a:pt x="15288" y="5790"/>
                      <a:pt x="15300" y="5838"/>
                    </a:cubicBezTo>
                    <a:lnTo>
                      <a:pt x="15324" y="5981"/>
                    </a:lnTo>
                    <a:cubicBezTo>
                      <a:pt x="15288" y="6034"/>
                      <a:pt x="15346" y="6041"/>
                      <a:pt x="15393" y="6041"/>
                    </a:cubicBezTo>
                    <a:cubicBezTo>
                      <a:pt x="15408" y="6041"/>
                      <a:pt x="15422" y="6040"/>
                      <a:pt x="15431" y="6040"/>
                    </a:cubicBezTo>
                    <a:cubicBezTo>
                      <a:pt x="15479" y="6040"/>
                      <a:pt x="15503" y="6064"/>
                      <a:pt x="15503" y="6100"/>
                    </a:cubicBezTo>
                    <a:cubicBezTo>
                      <a:pt x="15407" y="6124"/>
                      <a:pt x="15372" y="6124"/>
                      <a:pt x="15395" y="6207"/>
                    </a:cubicBezTo>
                    <a:cubicBezTo>
                      <a:pt x="15419" y="6362"/>
                      <a:pt x="15455" y="6528"/>
                      <a:pt x="15479" y="6683"/>
                    </a:cubicBezTo>
                    <a:cubicBezTo>
                      <a:pt x="15479" y="6694"/>
                      <a:pt x="15488" y="6831"/>
                      <a:pt x="15517" y="6831"/>
                    </a:cubicBezTo>
                    <a:cubicBezTo>
                      <a:pt x="15520" y="6831"/>
                      <a:pt x="15523" y="6829"/>
                      <a:pt x="15526" y="6826"/>
                    </a:cubicBezTo>
                    <a:cubicBezTo>
                      <a:pt x="15540" y="6817"/>
                      <a:pt x="15551" y="6813"/>
                      <a:pt x="15560" y="6813"/>
                    </a:cubicBezTo>
                    <a:cubicBezTo>
                      <a:pt x="15598" y="6813"/>
                      <a:pt x="15598" y="6881"/>
                      <a:pt x="15598" y="6909"/>
                    </a:cubicBezTo>
                    <a:cubicBezTo>
                      <a:pt x="15586" y="6945"/>
                      <a:pt x="15538" y="6933"/>
                      <a:pt x="15526" y="6957"/>
                    </a:cubicBezTo>
                    <a:cubicBezTo>
                      <a:pt x="15514" y="6981"/>
                      <a:pt x="15514" y="7016"/>
                      <a:pt x="15526" y="7040"/>
                    </a:cubicBezTo>
                    <a:cubicBezTo>
                      <a:pt x="15526" y="7076"/>
                      <a:pt x="15526" y="7195"/>
                      <a:pt x="15574" y="7231"/>
                    </a:cubicBezTo>
                    <a:cubicBezTo>
                      <a:pt x="15610" y="7255"/>
                      <a:pt x="15586" y="7290"/>
                      <a:pt x="15610" y="7338"/>
                    </a:cubicBezTo>
                    <a:cubicBezTo>
                      <a:pt x="15622" y="7386"/>
                      <a:pt x="15681" y="7397"/>
                      <a:pt x="15681" y="7409"/>
                    </a:cubicBezTo>
                    <a:cubicBezTo>
                      <a:pt x="15681" y="7433"/>
                      <a:pt x="15634" y="7445"/>
                      <a:pt x="15622" y="7469"/>
                    </a:cubicBezTo>
                    <a:cubicBezTo>
                      <a:pt x="15598" y="7517"/>
                      <a:pt x="15586" y="7564"/>
                      <a:pt x="15586" y="7624"/>
                    </a:cubicBezTo>
                    <a:cubicBezTo>
                      <a:pt x="15598" y="7707"/>
                      <a:pt x="15610" y="7790"/>
                      <a:pt x="15622" y="7874"/>
                    </a:cubicBezTo>
                    <a:cubicBezTo>
                      <a:pt x="15634" y="7921"/>
                      <a:pt x="15669" y="7933"/>
                      <a:pt x="15717" y="7933"/>
                    </a:cubicBezTo>
                    <a:cubicBezTo>
                      <a:pt x="15732" y="7947"/>
                      <a:pt x="15748" y="7952"/>
                      <a:pt x="15764" y="7952"/>
                    </a:cubicBezTo>
                    <a:cubicBezTo>
                      <a:pt x="15856" y="7952"/>
                      <a:pt x="15945" y="7764"/>
                      <a:pt x="15790" y="7764"/>
                    </a:cubicBezTo>
                    <a:cubicBezTo>
                      <a:pt x="15780" y="7764"/>
                      <a:pt x="15770" y="7764"/>
                      <a:pt x="15759" y="7766"/>
                    </a:cubicBezTo>
                    <a:lnTo>
                      <a:pt x="15759" y="7766"/>
                    </a:lnTo>
                    <a:cubicBezTo>
                      <a:pt x="15811" y="7751"/>
                      <a:pt x="15803" y="7562"/>
                      <a:pt x="15860" y="7517"/>
                    </a:cubicBezTo>
                    <a:cubicBezTo>
                      <a:pt x="15931" y="7481"/>
                      <a:pt x="15860" y="7481"/>
                      <a:pt x="15848" y="7445"/>
                    </a:cubicBezTo>
                    <a:cubicBezTo>
                      <a:pt x="15836" y="7409"/>
                      <a:pt x="15836" y="7362"/>
                      <a:pt x="15836" y="7326"/>
                    </a:cubicBezTo>
                    <a:cubicBezTo>
                      <a:pt x="15788" y="7124"/>
                      <a:pt x="15753" y="6933"/>
                      <a:pt x="15741" y="6731"/>
                    </a:cubicBezTo>
                    <a:cubicBezTo>
                      <a:pt x="15729" y="6618"/>
                      <a:pt x="15792" y="6347"/>
                      <a:pt x="15629" y="6347"/>
                    </a:cubicBezTo>
                    <a:cubicBezTo>
                      <a:pt x="15620" y="6347"/>
                      <a:pt x="15609" y="6348"/>
                      <a:pt x="15598" y="6350"/>
                    </a:cubicBezTo>
                    <a:cubicBezTo>
                      <a:pt x="15586" y="6350"/>
                      <a:pt x="15443" y="6350"/>
                      <a:pt x="15479" y="6326"/>
                    </a:cubicBezTo>
                    <a:cubicBezTo>
                      <a:pt x="15514" y="6302"/>
                      <a:pt x="15550" y="6278"/>
                      <a:pt x="15598" y="6266"/>
                    </a:cubicBezTo>
                    <a:cubicBezTo>
                      <a:pt x="15681" y="6231"/>
                      <a:pt x="15764" y="6207"/>
                      <a:pt x="15848" y="6171"/>
                    </a:cubicBezTo>
                    <a:cubicBezTo>
                      <a:pt x="15836" y="6159"/>
                      <a:pt x="15812" y="6171"/>
                      <a:pt x="15800" y="6147"/>
                    </a:cubicBezTo>
                    <a:cubicBezTo>
                      <a:pt x="15776" y="6112"/>
                      <a:pt x="15764" y="6088"/>
                      <a:pt x="15753" y="6052"/>
                    </a:cubicBezTo>
                    <a:cubicBezTo>
                      <a:pt x="15741" y="6004"/>
                      <a:pt x="15729" y="5921"/>
                      <a:pt x="15788" y="5897"/>
                    </a:cubicBezTo>
                    <a:lnTo>
                      <a:pt x="15788" y="5897"/>
                    </a:lnTo>
                    <a:cubicBezTo>
                      <a:pt x="15774" y="5902"/>
                      <a:pt x="15762" y="5903"/>
                      <a:pt x="15752" y="5903"/>
                    </a:cubicBezTo>
                    <a:cubicBezTo>
                      <a:pt x="15685" y="5903"/>
                      <a:pt x="15714" y="5813"/>
                      <a:pt x="15645" y="5813"/>
                    </a:cubicBezTo>
                    <a:cubicBezTo>
                      <a:pt x="15642" y="5813"/>
                      <a:pt x="15638" y="5813"/>
                      <a:pt x="15634" y="5814"/>
                    </a:cubicBezTo>
                    <a:cubicBezTo>
                      <a:pt x="15574" y="5814"/>
                      <a:pt x="15455" y="5814"/>
                      <a:pt x="15538" y="5719"/>
                    </a:cubicBezTo>
                    <a:cubicBezTo>
                      <a:pt x="15574" y="5683"/>
                      <a:pt x="15622" y="5683"/>
                      <a:pt x="15645" y="5623"/>
                    </a:cubicBezTo>
                    <a:cubicBezTo>
                      <a:pt x="15681" y="5576"/>
                      <a:pt x="15645" y="5552"/>
                      <a:pt x="15610" y="5552"/>
                    </a:cubicBezTo>
                    <a:cubicBezTo>
                      <a:pt x="15562" y="5552"/>
                      <a:pt x="15562" y="5540"/>
                      <a:pt x="15550" y="5492"/>
                    </a:cubicBezTo>
                    <a:cubicBezTo>
                      <a:pt x="15538" y="5457"/>
                      <a:pt x="15574" y="5469"/>
                      <a:pt x="15598" y="5457"/>
                    </a:cubicBezTo>
                    <a:cubicBezTo>
                      <a:pt x="15669" y="5385"/>
                      <a:pt x="15443" y="5314"/>
                      <a:pt x="15503" y="5219"/>
                    </a:cubicBezTo>
                    <a:cubicBezTo>
                      <a:pt x="15491" y="5159"/>
                      <a:pt x="15336" y="5135"/>
                      <a:pt x="15360" y="5111"/>
                    </a:cubicBezTo>
                    <a:cubicBezTo>
                      <a:pt x="15372" y="5088"/>
                      <a:pt x="15443" y="5052"/>
                      <a:pt x="15419" y="5040"/>
                    </a:cubicBezTo>
                    <a:cubicBezTo>
                      <a:pt x="15416" y="5033"/>
                      <a:pt x="15409" y="5031"/>
                      <a:pt x="15400" y="5031"/>
                    </a:cubicBezTo>
                    <a:cubicBezTo>
                      <a:pt x="15385" y="5031"/>
                      <a:pt x="15365" y="5037"/>
                      <a:pt x="15346" y="5037"/>
                    </a:cubicBezTo>
                    <a:cubicBezTo>
                      <a:pt x="15334" y="5037"/>
                      <a:pt x="15322" y="5035"/>
                      <a:pt x="15312" y="5028"/>
                    </a:cubicBezTo>
                    <a:lnTo>
                      <a:pt x="15431" y="4921"/>
                    </a:lnTo>
                    <a:cubicBezTo>
                      <a:pt x="15348" y="4921"/>
                      <a:pt x="15276" y="4873"/>
                      <a:pt x="15288" y="4778"/>
                    </a:cubicBezTo>
                    <a:cubicBezTo>
                      <a:pt x="15300" y="4742"/>
                      <a:pt x="15288" y="4695"/>
                      <a:pt x="15264" y="4647"/>
                    </a:cubicBezTo>
                    <a:cubicBezTo>
                      <a:pt x="15264" y="4640"/>
                      <a:pt x="15241" y="4623"/>
                      <a:pt x="15230" y="4623"/>
                    </a:cubicBezTo>
                    <a:cubicBezTo>
                      <a:pt x="15223" y="4623"/>
                      <a:pt x="15220" y="4629"/>
                      <a:pt x="15229" y="4647"/>
                    </a:cubicBezTo>
                    <a:lnTo>
                      <a:pt x="15181" y="4552"/>
                    </a:lnTo>
                    <a:cubicBezTo>
                      <a:pt x="15171" y="4528"/>
                      <a:pt x="15168" y="4521"/>
                      <a:pt x="15163" y="4521"/>
                    </a:cubicBezTo>
                    <a:cubicBezTo>
                      <a:pt x="15158" y="4521"/>
                      <a:pt x="15153" y="4530"/>
                      <a:pt x="15136" y="4530"/>
                    </a:cubicBezTo>
                    <a:cubicBezTo>
                      <a:pt x="15132" y="4530"/>
                      <a:pt x="15127" y="4530"/>
                      <a:pt x="15122" y="4528"/>
                    </a:cubicBezTo>
                    <a:cubicBezTo>
                      <a:pt x="15074" y="4516"/>
                      <a:pt x="15098" y="4373"/>
                      <a:pt x="15086" y="4349"/>
                    </a:cubicBezTo>
                    <a:cubicBezTo>
                      <a:pt x="15074" y="4326"/>
                      <a:pt x="15062" y="4219"/>
                      <a:pt x="15014" y="4207"/>
                    </a:cubicBezTo>
                    <a:cubicBezTo>
                      <a:pt x="15007" y="4203"/>
                      <a:pt x="14998" y="4201"/>
                      <a:pt x="14990" y="4201"/>
                    </a:cubicBezTo>
                    <a:cubicBezTo>
                      <a:pt x="14971" y="4201"/>
                      <a:pt x="14951" y="4208"/>
                      <a:pt x="14938" y="4208"/>
                    </a:cubicBezTo>
                    <a:cubicBezTo>
                      <a:pt x="14921" y="4208"/>
                      <a:pt x="14914" y="4197"/>
                      <a:pt x="14931" y="4147"/>
                    </a:cubicBezTo>
                    <a:cubicBezTo>
                      <a:pt x="14966" y="4103"/>
                      <a:pt x="14962" y="4033"/>
                      <a:pt x="14934" y="4033"/>
                    </a:cubicBezTo>
                    <a:cubicBezTo>
                      <a:pt x="14924" y="4033"/>
                      <a:pt x="14911" y="4042"/>
                      <a:pt x="14895" y="4064"/>
                    </a:cubicBezTo>
                    <a:cubicBezTo>
                      <a:pt x="14872" y="4077"/>
                      <a:pt x="14852" y="4083"/>
                      <a:pt x="14835" y="4083"/>
                    </a:cubicBezTo>
                    <a:cubicBezTo>
                      <a:pt x="14791" y="4083"/>
                      <a:pt x="14771" y="4044"/>
                      <a:pt x="14788" y="3992"/>
                    </a:cubicBezTo>
                    <a:cubicBezTo>
                      <a:pt x="14800" y="3933"/>
                      <a:pt x="14860" y="3897"/>
                      <a:pt x="14788" y="3849"/>
                    </a:cubicBezTo>
                    <a:cubicBezTo>
                      <a:pt x="14776" y="3849"/>
                      <a:pt x="14621" y="3802"/>
                      <a:pt x="14633" y="3790"/>
                    </a:cubicBezTo>
                    <a:cubicBezTo>
                      <a:pt x="14635" y="3788"/>
                      <a:pt x="14639" y="3787"/>
                      <a:pt x="14645" y="3787"/>
                    </a:cubicBezTo>
                    <a:cubicBezTo>
                      <a:pt x="14659" y="3787"/>
                      <a:pt x="14682" y="3792"/>
                      <a:pt x="14701" y="3792"/>
                    </a:cubicBezTo>
                    <a:cubicBezTo>
                      <a:pt x="14723" y="3792"/>
                      <a:pt x="14741" y="3787"/>
                      <a:pt x="14741" y="3766"/>
                    </a:cubicBezTo>
                    <a:cubicBezTo>
                      <a:pt x="14752" y="3718"/>
                      <a:pt x="14633" y="3695"/>
                      <a:pt x="14610" y="3683"/>
                    </a:cubicBezTo>
                    <a:cubicBezTo>
                      <a:pt x="14586" y="3647"/>
                      <a:pt x="14562" y="3587"/>
                      <a:pt x="14562" y="3540"/>
                    </a:cubicBezTo>
                    <a:cubicBezTo>
                      <a:pt x="14562" y="3492"/>
                      <a:pt x="14550" y="3445"/>
                      <a:pt x="14526" y="3409"/>
                    </a:cubicBezTo>
                    <a:cubicBezTo>
                      <a:pt x="14502" y="3361"/>
                      <a:pt x="14455" y="3314"/>
                      <a:pt x="14407" y="3278"/>
                    </a:cubicBezTo>
                    <a:cubicBezTo>
                      <a:pt x="14360" y="3242"/>
                      <a:pt x="14288" y="3266"/>
                      <a:pt x="14324" y="3206"/>
                    </a:cubicBezTo>
                    <a:cubicBezTo>
                      <a:pt x="14348" y="3135"/>
                      <a:pt x="14324" y="3064"/>
                      <a:pt x="14264" y="3028"/>
                    </a:cubicBezTo>
                    <a:cubicBezTo>
                      <a:pt x="14255" y="3019"/>
                      <a:pt x="14246" y="3015"/>
                      <a:pt x="14237" y="3015"/>
                    </a:cubicBezTo>
                    <a:cubicBezTo>
                      <a:pt x="14210" y="3015"/>
                      <a:pt x="14184" y="3046"/>
                      <a:pt x="14157" y="3064"/>
                    </a:cubicBezTo>
                    <a:cubicBezTo>
                      <a:pt x="14260" y="2984"/>
                      <a:pt x="14144" y="2860"/>
                      <a:pt x="14061" y="2860"/>
                    </a:cubicBezTo>
                    <a:cubicBezTo>
                      <a:pt x="14057" y="2860"/>
                      <a:pt x="14054" y="2861"/>
                      <a:pt x="14050" y="2861"/>
                    </a:cubicBezTo>
                    <a:cubicBezTo>
                      <a:pt x="14002" y="2861"/>
                      <a:pt x="13967" y="2814"/>
                      <a:pt x="13979" y="2766"/>
                    </a:cubicBezTo>
                    <a:cubicBezTo>
                      <a:pt x="14002" y="2742"/>
                      <a:pt x="14038" y="2766"/>
                      <a:pt x="14050" y="2730"/>
                    </a:cubicBezTo>
                    <a:cubicBezTo>
                      <a:pt x="14050" y="2683"/>
                      <a:pt x="13990" y="2695"/>
                      <a:pt x="13979" y="2683"/>
                    </a:cubicBezTo>
                    <a:cubicBezTo>
                      <a:pt x="13919" y="2671"/>
                      <a:pt x="13883" y="2623"/>
                      <a:pt x="13883" y="2564"/>
                    </a:cubicBezTo>
                    <a:cubicBezTo>
                      <a:pt x="13943" y="2504"/>
                      <a:pt x="13812" y="2528"/>
                      <a:pt x="13788" y="2504"/>
                    </a:cubicBezTo>
                    <a:cubicBezTo>
                      <a:pt x="13717" y="2468"/>
                      <a:pt x="13693" y="2373"/>
                      <a:pt x="13621" y="2361"/>
                    </a:cubicBezTo>
                    <a:cubicBezTo>
                      <a:pt x="13562" y="2337"/>
                      <a:pt x="13502" y="2302"/>
                      <a:pt x="13467" y="2242"/>
                    </a:cubicBezTo>
                    <a:cubicBezTo>
                      <a:pt x="13431" y="2183"/>
                      <a:pt x="13371" y="2063"/>
                      <a:pt x="13288" y="2063"/>
                    </a:cubicBezTo>
                    <a:cubicBezTo>
                      <a:pt x="13264" y="2063"/>
                      <a:pt x="13276" y="1992"/>
                      <a:pt x="13276" y="1968"/>
                    </a:cubicBezTo>
                    <a:cubicBezTo>
                      <a:pt x="13264" y="1933"/>
                      <a:pt x="13217" y="1944"/>
                      <a:pt x="13181" y="1909"/>
                    </a:cubicBezTo>
                    <a:cubicBezTo>
                      <a:pt x="13145" y="1873"/>
                      <a:pt x="13097" y="1837"/>
                      <a:pt x="13050" y="1813"/>
                    </a:cubicBezTo>
                    <a:cubicBezTo>
                      <a:pt x="13036" y="1803"/>
                      <a:pt x="13025" y="1801"/>
                      <a:pt x="13015" y="1801"/>
                    </a:cubicBezTo>
                    <a:cubicBezTo>
                      <a:pt x="13005" y="1801"/>
                      <a:pt x="12996" y="1803"/>
                      <a:pt x="12988" y="1803"/>
                    </a:cubicBezTo>
                    <a:cubicBezTo>
                      <a:pt x="12976" y="1803"/>
                      <a:pt x="12965" y="1797"/>
                      <a:pt x="12955" y="1766"/>
                    </a:cubicBezTo>
                    <a:cubicBezTo>
                      <a:pt x="12937" y="1714"/>
                      <a:pt x="12895" y="1625"/>
                      <a:pt x="12841" y="1625"/>
                    </a:cubicBezTo>
                    <a:cubicBezTo>
                      <a:pt x="12823" y="1625"/>
                      <a:pt x="12802" y="1636"/>
                      <a:pt x="12781" y="1664"/>
                    </a:cubicBezTo>
                    <a:lnTo>
                      <a:pt x="12781" y="1664"/>
                    </a:lnTo>
                    <a:cubicBezTo>
                      <a:pt x="12857" y="1549"/>
                      <a:pt x="12579" y="1384"/>
                      <a:pt x="12487" y="1384"/>
                    </a:cubicBezTo>
                    <a:cubicBezTo>
                      <a:pt x="12484" y="1384"/>
                      <a:pt x="12481" y="1384"/>
                      <a:pt x="12478" y="1385"/>
                    </a:cubicBezTo>
                    <a:cubicBezTo>
                      <a:pt x="12476" y="1385"/>
                      <a:pt x="12474" y="1385"/>
                      <a:pt x="12473" y="1385"/>
                    </a:cubicBezTo>
                    <a:cubicBezTo>
                      <a:pt x="12408" y="1385"/>
                      <a:pt x="12448" y="1217"/>
                      <a:pt x="12369" y="1217"/>
                    </a:cubicBezTo>
                    <a:cubicBezTo>
                      <a:pt x="12357" y="1217"/>
                      <a:pt x="12342" y="1221"/>
                      <a:pt x="12324" y="1230"/>
                    </a:cubicBezTo>
                    <a:cubicBezTo>
                      <a:pt x="12288" y="1251"/>
                      <a:pt x="12252" y="1281"/>
                      <a:pt x="12227" y="1281"/>
                    </a:cubicBezTo>
                    <a:cubicBezTo>
                      <a:pt x="12210" y="1281"/>
                      <a:pt x="12197" y="1268"/>
                      <a:pt x="12193" y="1230"/>
                    </a:cubicBezTo>
                    <a:cubicBezTo>
                      <a:pt x="12183" y="1221"/>
                      <a:pt x="12105" y="1181"/>
                      <a:pt x="12074" y="1171"/>
                    </a:cubicBezTo>
                    <a:lnTo>
                      <a:pt x="12074" y="1171"/>
                    </a:lnTo>
                    <a:cubicBezTo>
                      <a:pt x="12087" y="1165"/>
                      <a:pt x="12105" y="1146"/>
                      <a:pt x="12097" y="1123"/>
                    </a:cubicBezTo>
                    <a:cubicBezTo>
                      <a:pt x="12074" y="1087"/>
                      <a:pt x="12038" y="1087"/>
                      <a:pt x="12014" y="1063"/>
                    </a:cubicBezTo>
                    <a:cubicBezTo>
                      <a:pt x="11954" y="1028"/>
                      <a:pt x="11907" y="920"/>
                      <a:pt x="11835" y="897"/>
                    </a:cubicBezTo>
                    <a:lnTo>
                      <a:pt x="11835" y="897"/>
                    </a:lnTo>
                    <a:cubicBezTo>
                      <a:pt x="11871" y="980"/>
                      <a:pt x="11847" y="1087"/>
                      <a:pt x="11764" y="1123"/>
                    </a:cubicBezTo>
                    <a:cubicBezTo>
                      <a:pt x="11693" y="1099"/>
                      <a:pt x="11776" y="1028"/>
                      <a:pt x="11800" y="1004"/>
                    </a:cubicBezTo>
                    <a:cubicBezTo>
                      <a:pt x="11824" y="980"/>
                      <a:pt x="11716" y="956"/>
                      <a:pt x="11693" y="932"/>
                    </a:cubicBezTo>
                    <a:cubicBezTo>
                      <a:pt x="11670" y="910"/>
                      <a:pt x="11669" y="824"/>
                      <a:pt x="11639" y="824"/>
                    </a:cubicBezTo>
                    <a:cubicBezTo>
                      <a:pt x="11637" y="824"/>
                      <a:pt x="11635" y="825"/>
                      <a:pt x="11633" y="825"/>
                    </a:cubicBezTo>
                    <a:cubicBezTo>
                      <a:pt x="11617" y="833"/>
                      <a:pt x="11595" y="853"/>
                      <a:pt x="11571" y="853"/>
                    </a:cubicBezTo>
                    <a:cubicBezTo>
                      <a:pt x="11560" y="853"/>
                      <a:pt x="11549" y="848"/>
                      <a:pt x="11538" y="837"/>
                    </a:cubicBezTo>
                    <a:cubicBezTo>
                      <a:pt x="11514" y="801"/>
                      <a:pt x="11478" y="718"/>
                      <a:pt x="11407" y="682"/>
                    </a:cubicBezTo>
                    <a:lnTo>
                      <a:pt x="11407" y="682"/>
                    </a:lnTo>
                    <a:cubicBezTo>
                      <a:pt x="11411" y="696"/>
                      <a:pt x="11405" y="701"/>
                      <a:pt x="11391" y="701"/>
                    </a:cubicBezTo>
                    <a:cubicBezTo>
                      <a:pt x="11332" y="701"/>
                      <a:pt x="11138" y="599"/>
                      <a:pt x="11109" y="599"/>
                    </a:cubicBezTo>
                    <a:cubicBezTo>
                      <a:pt x="11073" y="611"/>
                      <a:pt x="11097" y="694"/>
                      <a:pt x="11050" y="706"/>
                    </a:cubicBezTo>
                    <a:cubicBezTo>
                      <a:pt x="11046" y="708"/>
                      <a:pt x="11042" y="709"/>
                      <a:pt x="11039" y="709"/>
                    </a:cubicBezTo>
                    <a:cubicBezTo>
                      <a:pt x="11006" y="709"/>
                      <a:pt x="11014" y="612"/>
                      <a:pt x="11023" y="581"/>
                    </a:cubicBezTo>
                    <a:lnTo>
                      <a:pt x="11023" y="581"/>
                    </a:lnTo>
                    <a:cubicBezTo>
                      <a:pt x="11013" y="604"/>
                      <a:pt x="10990" y="626"/>
                      <a:pt x="10972" y="626"/>
                    </a:cubicBezTo>
                    <a:cubicBezTo>
                      <a:pt x="10964" y="626"/>
                      <a:pt x="10958" y="621"/>
                      <a:pt x="10954" y="611"/>
                    </a:cubicBezTo>
                    <a:cubicBezTo>
                      <a:pt x="10931" y="563"/>
                      <a:pt x="10966" y="528"/>
                      <a:pt x="10954" y="492"/>
                    </a:cubicBezTo>
                    <a:cubicBezTo>
                      <a:pt x="10952" y="490"/>
                      <a:pt x="10950" y="489"/>
                      <a:pt x="10947" y="489"/>
                    </a:cubicBezTo>
                    <a:cubicBezTo>
                      <a:pt x="10922" y="489"/>
                      <a:pt x="10872" y="558"/>
                      <a:pt x="10831" y="558"/>
                    </a:cubicBezTo>
                    <a:cubicBezTo>
                      <a:pt x="10824" y="558"/>
                      <a:pt x="10818" y="556"/>
                      <a:pt x="10811" y="551"/>
                    </a:cubicBezTo>
                    <a:cubicBezTo>
                      <a:pt x="10801" y="551"/>
                      <a:pt x="10765" y="446"/>
                      <a:pt x="10740" y="446"/>
                    </a:cubicBezTo>
                    <a:cubicBezTo>
                      <a:pt x="10735" y="446"/>
                      <a:pt x="10732" y="449"/>
                      <a:pt x="10728" y="456"/>
                    </a:cubicBezTo>
                    <a:cubicBezTo>
                      <a:pt x="10716" y="504"/>
                      <a:pt x="10752" y="528"/>
                      <a:pt x="10704" y="528"/>
                    </a:cubicBezTo>
                    <a:cubicBezTo>
                      <a:pt x="10697" y="531"/>
                      <a:pt x="10691" y="533"/>
                      <a:pt x="10686" y="533"/>
                    </a:cubicBezTo>
                    <a:cubicBezTo>
                      <a:pt x="10674" y="533"/>
                      <a:pt x="10665" y="524"/>
                      <a:pt x="10657" y="516"/>
                    </a:cubicBezTo>
                    <a:cubicBezTo>
                      <a:pt x="10633" y="468"/>
                      <a:pt x="10716" y="397"/>
                      <a:pt x="10657" y="373"/>
                    </a:cubicBezTo>
                    <a:cubicBezTo>
                      <a:pt x="10621" y="349"/>
                      <a:pt x="10585" y="337"/>
                      <a:pt x="10538" y="325"/>
                    </a:cubicBezTo>
                    <a:cubicBezTo>
                      <a:pt x="10526" y="325"/>
                      <a:pt x="10502" y="361"/>
                      <a:pt x="10502" y="361"/>
                    </a:cubicBezTo>
                    <a:cubicBezTo>
                      <a:pt x="10442" y="325"/>
                      <a:pt x="10371" y="313"/>
                      <a:pt x="10300" y="301"/>
                    </a:cubicBezTo>
                    <a:cubicBezTo>
                      <a:pt x="10216" y="301"/>
                      <a:pt x="10204" y="337"/>
                      <a:pt x="10264" y="385"/>
                    </a:cubicBezTo>
                    <a:cubicBezTo>
                      <a:pt x="10204" y="373"/>
                      <a:pt x="10145" y="361"/>
                      <a:pt x="10121" y="289"/>
                    </a:cubicBezTo>
                    <a:cubicBezTo>
                      <a:pt x="10102" y="241"/>
                      <a:pt x="10066" y="185"/>
                      <a:pt x="10022" y="185"/>
                    </a:cubicBezTo>
                    <a:cubicBezTo>
                      <a:pt x="10012" y="185"/>
                      <a:pt x="10001" y="188"/>
                      <a:pt x="9990" y="194"/>
                    </a:cubicBezTo>
                    <a:cubicBezTo>
                      <a:pt x="9919" y="218"/>
                      <a:pt x="9930" y="230"/>
                      <a:pt x="9871" y="230"/>
                    </a:cubicBezTo>
                    <a:cubicBezTo>
                      <a:pt x="9847" y="218"/>
                      <a:pt x="9811" y="206"/>
                      <a:pt x="9788" y="206"/>
                    </a:cubicBezTo>
                    <a:cubicBezTo>
                      <a:pt x="9788" y="218"/>
                      <a:pt x="9788" y="242"/>
                      <a:pt x="9764" y="242"/>
                    </a:cubicBezTo>
                    <a:cubicBezTo>
                      <a:pt x="9757" y="243"/>
                      <a:pt x="9750" y="244"/>
                      <a:pt x="9743" y="244"/>
                    </a:cubicBezTo>
                    <a:cubicBezTo>
                      <a:pt x="9695" y="244"/>
                      <a:pt x="9642" y="216"/>
                      <a:pt x="9594" y="216"/>
                    </a:cubicBezTo>
                    <a:cubicBezTo>
                      <a:pt x="9587" y="216"/>
                      <a:pt x="9580" y="217"/>
                      <a:pt x="9573" y="218"/>
                    </a:cubicBezTo>
                    <a:cubicBezTo>
                      <a:pt x="9541" y="224"/>
                      <a:pt x="9510" y="238"/>
                      <a:pt x="9483" y="238"/>
                    </a:cubicBezTo>
                    <a:cubicBezTo>
                      <a:pt x="9460" y="238"/>
                      <a:pt x="9441" y="228"/>
                      <a:pt x="9430" y="194"/>
                    </a:cubicBezTo>
                    <a:cubicBezTo>
                      <a:pt x="9395" y="166"/>
                      <a:pt x="9361" y="155"/>
                      <a:pt x="9326" y="155"/>
                    </a:cubicBezTo>
                    <a:cubicBezTo>
                      <a:pt x="9301" y="155"/>
                      <a:pt x="9276" y="161"/>
                      <a:pt x="9252" y="170"/>
                    </a:cubicBezTo>
                    <a:cubicBezTo>
                      <a:pt x="9216" y="206"/>
                      <a:pt x="9299" y="254"/>
                      <a:pt x="9323" y="254"/>
                    </a:cubicBezTo>
                    <a:cubicBezTo>
                      <a:pt x="9276" y="254"/>
                      <a:pt x="9240" y="242"/>
                      <a:pt x="9204" y="218"/>
                    </a:cubicBezTo>
                    <a:cubicBezTo>
                      <a:pt x="9168" y="182"/>
                      <a:pt x="9157" y="147"/>
                      <a:pt x="9121" y="123"/>
                    </a:cubicBezTo>
                    <a:cubicBezTo>
                      <a:pt x="9108" y="119"/>
                      <a:pt x="9096" y="117"/>
                      <a:pt x="9085" y="117"/>
                    </a:cubicBezTo>
                    <a:cubicBezTo>
                      <a:pt x="9054" y="117"/>
                      <a:pt x="9030" y="130"/>
                      <a:pt x="9004" y="130"/>
                    </a:cubicBezTo>
                    <a:cubicBezTo>
                      <a:pt x="8988" y="130"/>
                      <a:pt x="8972" y="125"/>
                      <a:pt x="8954" y="111"/>
                    </a:cubicBezTo>
                    <a:cubicBezTo>
                      <a:pt x="8936" y="102"/>
                      <a:pt x="8896" y="13"/>
                      <a:pt x="8867" y="13"/>
                    </a:cubicBezTo>
                    <a:cubicBezTo>
                      <a:pt x="8859" y="13"/>
                      <a:pt x="8852" y="21"/>
                      <a:pt x="8847" y="39"/>
                    </a:cubicBezTo>
                    <a:cubicBezTo>
                      <a:pt x="8838" y="84"/>
                      <a:pt x="8823" y="148"/>
                      <a:pt x="8785" y="148"/>
                    </a:cubicBezTo>
                    <a:cubicBezTo>
                      <a:pt x="8773" y="148"/>
                      <a:pt x="8758" y="141"/>
                      <a:pt x="8740" y="123"/>
                    </a:cubicBezTo>
                    <a:cubicBezTo>
                      <a:pt x="8704" y="87"/>
                      <a:pt x="8704" y="51"/>
                      <a:pt x="8645" y="28"/>
                    </a:cubicBezTo>
                    <a:cubicBezTo>
                      <a:pt x="8637" y="28"/>
                      <a:pt x="8570" y="12"/>
                      <a:pt x="8524" y="12"/>
                    </a:cubicBezTo>
                    <a:cubicBezTo>
                      <a:pt x="8500" y="12"/>
                      <a:pt x="8482" y="16"/>
                      <a:pt x="8478" y="28"/>
                    </a:cubicBezTo>
                    <a:cubicBezTo>
                      <a:pt x="8467" y="60"/>
                      <a:pt x="8505" y="150"/>
                      <a:pt x="8460" y="150"/>
                    </a:cubicBezTo>
                    <a:cubicBezTo>
                      <a:pt x="8455" y="150"/>
                      <a:pt x="8449" y="149"/>
                      <a:pt x="8442" y="147"/>
                    </a:cubicBezTo>
                    <a:cubicBezTo>
                      <a:pt x="8359" y="123"/>
                      <a:pt x="8430" y="63"/>
                      <a:pt x="8406" y="28"/>
                    </a:cubicBezTo>
                    <a:lnTo>
                      <a:pt x="8406" y="28"/>
                    </a:lnTo>
                    <a:cubicBezTo>
                      <a:pt x="8383" y="63"/>
                      <a:pt x="8359" y="99"/>
                      <a:pt x="8335" y="123"/>
                    </a:cubicBezTo>
                    <a:cubicBezTo>
                      <a:pt x="8318" y="135"/>
                      <a:pt x="8308" y="140"/>
                      <a:pt x="8300" y="140"/>
                    </a:cubicBezTo>
                    <a:cubicBezTo>
                      <a:pt x="8284" y="140"/>
                      <a:pt x="8279" y="122"/>
                      <a:pt x="8264" y="99"/>
                    </a:cubicBezTo>
                    <a:cubicBezTo>
                      <a:pt x="8222" y="47"/>
                      <a:pt x="8154" y="13"/>
                      <a:pt x="8081" y="13"/>
                    </a:cubicBezTo>
                    <a:cubicBezTo>
                      <a:pt x="8071" y="13"/>
                      <a:pt x="8060" y="14"/>
                      <a:pt x="8049" y="16"/>
                    </a:cubicBezTo>
                    <a:cubicBezTo>
                      <a:pt x="7990" y="39"/>
                      <a:pt x="8049" y="206"/>
                      <a:pt x="8025" y="206"/>
                    </a:cubicBezTo>
                    <a:cubicBezTo>
                      <a:pt x="8002" y="206"/>
                      <a:pt x="7978" y="159"/>
                      <a:pt x="7954" y="135"/>
                    </a:cubicBezTo>
                    <a:cubicBezTo>
                      <a:pt x="7918" y="111"/>
                      <a:pt x="7883" y="87"/>
                      <a:pt x="7835" y="87"/>
                    </a:cubicBezTo>
                    <a:cubicBezTo>
                      <a:pt x="7792" y="87"/>
                      <a:pt x="7691" y="0"/>
                      <a:pt x="7646" y="0"/>
                    </a:cubicBezTo>
                    <a:close/>
                    <a:moveTo>
                      <a:pt x="2292" y="13318"/>
                    </a:moveTo>
                    <a:cubicBezTo>
                      <a:pt x="2292" y="13323"/>
                      <a:pt x="2292" y="13327"/>
                      <a:pt x="2291" y="13331"/>
                    </a:cubicBezTo>
                    <a:lnTo>
                      <a:pt x="2291" y="13331"/>
                    </a:lnTo>
                    <a:cubicBezTo>
                      <a:pt x="2294" y="13330"/>
                      <a:pt x="2296" y="13328"/>
                      <a:pt x="2299" y="13327"/>
                    </a:cubicBezTo>
                    <a:cubicBezTo>
                      <a:pt x="2296" y="13324"/>
                      <a:pt x="2294" y="13321"/>
                      <a:pt x="2292" y="13318"/>
                    </a:cubicBezTo>
                    <a:close/>
                    <a:moveTo>
                      <a:pt x="2291" y="13331"/>
                    </a:moveTo>
                    <a:cubicBezTo>
                      <a:pt x="2257" y="13354"/>
                      <a:pt x="2218" y="13378"/>
                      <a:pt x="2251" y="13422"/>
                    </a:cubicBezTo>
                    <a:cubicBezTo>
                      <a:pt x="2253" y="13448"/>
                      <a:pt x="2257" y="13458"/>
                      <a:pt x="2261" y="13458"/>
                    </a:cubicBezTo>
                    <a:cubicBezTo>
                      <a:pt x="2272" y="13458"/>
                      <a:pt x="2286" y="13392"/>
                      <a:pt x="2291" y="13331"/>
                    </a:cubicBezTo>
                    <a:close/>
                    <a:moveTo>
                      <a:pt x="13323" y="13443"/>
                    </a:moveTo>
                    <a:cubicBezTo>
                      <a:pt x="13238" y="13443"/>
                      <a:pt x="13293" y="13512"/>
                      <a:pt x="13338" y="13512"/>
                    </a:cubicBezTo>
                    <a:cubicBezTo>
                      <a:pt x="13346" y="13512"/>
                      <a:pt x="13353" y="13510"/>
                      <a:pt x="13359" y="13505"/>
                    </a:cubicBezTo>
                    <a:lnTo>
                      <a:pt x="13359" y="13446"/>
                    </a:lnTo>
                    <a:cubicBezTo>
                      <a:pt x="13345" y="13444"/>
                      <a:pt x="13333" y="13443"/>
                      <a:pt x="13323" y="13443"/>
                    </a:cubicBezTo>
                    <a:close/>
                    <a:moveTo>
                      <a:pt x="12955" y="13720"/>
                    </a:moveTo>
                    <a:cubicBezTo>
                      <a:pt x="12954" y="13721"/>
                      <a:pt x="12954" y="13721"/>
                      <a:pt x="12955" y="13722"/>
                    </a:cubicBezTo>
                    <a:lnTo>
                      <a:pt x="12955" y="13722"/>
                    </a:lnTo>
                    <a:cubicBezTo>
                      <a:pt x="12955" y="13721"/>
                      <a:pt x="12955" y="13720"/>
                      <a:pt x="12955" y="13720"/>
                    </a:cubicBezTo>
                    <a:close/>
                    <a:moveTo>
                      <a:pt x="2812" y="14039"/>
                    </a:moveTo>
                    <a:cubicBezTo>
                      <a:pt x="2812" y="14040"/>
                      <a:pt x="2811" y="14041"/>
                      <a:pt x="2810" y="14041"/>
                    </a:cubicBezTo>
                    <a:cubicBezTo>
                      <a:pt x="2811" y="14041"/>
                      <a:pt x="2812" y="14040"/>
                      <a:pt x="2812" y="14039"/>
                    </a:cubicBezTo>
                    <a:close/>
                    <a:moveTo>
                      <a:pt x="12321" y="14382"/>
                    </a:moveTo>
                    <a:cubicBezTo>
                      <a:pt x="12321" y="14384"/>
                      <a:pt x="12322" y="14385"/>
                      <a:pt x="12324" y="14386"/>
                    </a:cubicBezTo>
                    <a:cubicBezTo>
                      <a:pt x="12323" y="14385"/>
                      <a:pt x="12322" y="14384"/>
                      <a:pt x="12321" y="14382"/>
                    </a:cubicBezTo>
                    <a:close/>
                    <a:moveTo>
                      <a:pt x="3399" y="14485"/>
                    </a:moveTo>
                    <a:lnTo>
                      <a:pt x="3399" y="14485"/>
                    </a:lnTo>
                    <a:cubicBezTo>
                      <a:pt x="3400" y="14488"/>
                      <a:pt x="3402" y="14492"/>
                      <a:pt x="3405" y="14495"/>
                    </a:cubicBezTo>
                    <a:lnTo>
                      <a:pt x="3405" y="14495"/>
                    </a:lnTo>
                    <a:cubicBezTo>
                      <a:pt x="3404" y="14492"/>
                      <a:pt x="3401" y="14489"/>
                      <a:pt x="3399" y="14485"/>
                    </a:cubicBezTo>
                    <a:close/>
                    <a:moveTo>
                      <a:pt x="3405" y="14495"/>
                    </a:moveTo>
                    <a:lnTo>
                      <a:pt x="3405" y="14495"/>
                    </a:lnTo>
                    <a:cubicBezTo>
                      <a:pt x="3409" y="14502"/>
                      <a:pt x="3409" y="14506"/>
                      <a:pt x="3406" y="14506"/>
                    </a:cubicBezTo>
                    <a:cubicBezTo>
                      <a:pt x="3416" y="14506"/>
                      <a:pt x="3411" y="14501"/>
                      <a:pt x="3405" y="14495"/>
                    </a:cubicBezTo>
                    <a:close/>
                    <a:moveTo>
                      <a:pt x="11756" y="14723"/>
                    </a:moveTo>
                    <a:cubicBezTo>
                      <a:pt x="11816" y="14723"/>
                      <a:pt x="11845" y="14787"/>
                      <a:pt x="11776" y="14827"/>
                    </a:cubicBezTo>
                    <a:lnTo>
                      <a:pt x="11764" y="14815"/>
                    </a:lnTo>
                    <a:cubicBezTo>
                      <a:pt x="11755" y="14821"/>
                      <a:pt x="11746" y="14823"/>
                      <a:pt x="11738" y="14823"/>
                    </a:cubicBezTo>
                    <a:cubicBezTo>
                      <a:pt x="11695" y="14823"/>
                      <a:pt x="11676" y="14752"/>
                      <a:pt x="11716" y="14732"/>
                    </a:cubicBezTo>
                    <a:cubicBezTo>
                      <a:pt x="11730" y="14726"/>
                      <a:pt x="11744" y="14723"/>
                      <a:pt x="11756" y="14723"/>
                    </a:cubicBezTo>
                    <a:close/>
                    <a:moveTo>
                      <a:pt x="4466" y="15102"/>
                    </a:moveTo>
                    <a:cubicBezTo>
                      <a:pt x="4449" y="15102"/>
                      <a:pt x="4429" y="15120"/>
                      <a:pt x="4406" y="15160"/>
                    </a:cubicBezTo>
                    <a:lnTo>
                      <a:pt x="4454" y="15184"/>
                    </a:lnTo>
                    <a:lnTo>
                      <a:pt x="4513" y="15160"/>
                    </a:lnTo>
                    <a:cubicBezTo>
                      <a:pt x="4501" y="15123"/>
                      <a:pt x="4485" y="15102"/>
                      <a:pt x="4466" y="15102"/>
                    </a:cubicBezTo>
                    <a:close/>
                    <a:moveTo>
                      <a:pt x="10592" y="15481"/>
                    </a:moveTo>
                    <a:cubicBezTo>
                      <a:pt x="10592" y="15485"/>
                      <a:pt x="10594" y="15489"/>
                      <a:pt x="10597" y="15494"/>
                    </a:cubicBezTo>
                    <a:cubicBezTo>
                      <a:pt x="10596" y="15490"/>
                      <a:pt x="10594" y="15485"/>
                      <a:pt x="10592" y="15481"/>
                    </a:cubicBezTo>
                    <a:close/>
                    <a:moveTo>
                      <a:pt x="2465" y="13124"/>
                    </a:moveTo>
                    <a:cubicBezTo>
                      <a:pt x="2394" y="13232"/>
                      <a:pt x="2358" y="13351"/>
                      <a:pt x="2358" y="13470"/>
                    </a:cubicBezTo>
                    <a:cubicBezTo>
                      <a:pt x="2358" y="13481"/>
                      <a:pt x="2348" y="13615"/>
                      <a:pt x="2375" y="13615"/>
                    </a:cubicBezTo>
                    <a:cubicBezTo>
                      <a:pt x="2377" y="13615"/>
                      <a:pt x="2379" y="13614"/>
                      <a:pt x="2382" y="13613"/>
                    </a:cubicBezTo>
                    <a:cubicBezTo>
                      <a:pt x="2429" y="13613"/>
                      <a:pt x="2441" y="13613"/>
                      <a:pt x="2465" y="13660"/>
                    </a:cubicBezTo>
                    <a:cubicBezTo>
                      <a:pt x="2477" y="13708"/>
                      <a:pt x="2501" y="13803"/>
                      <a:pt x="2572" y="13815"/>
                    </a:cubicBezTo>
                    <a:cubicBezTo>
                      <a:pt x="2586" y="13817"/>
                      <a:pt x="2597" y="13818"/>
                      <a:pt x="2607" y="13818"/>
                    </a:cubicBezTo>
                    <a:cubicBezTo>
                      <a:pt x="2618" y="13818"/>
                      <a:pt x="2628" y="13817"/>
                      <a:pt x="2635" y="13817"/>
                    </a:cubicBezTo>
                    <a:cubicBezTo>
                      <a:pt x="2659" y="13817"/>
                      <a:pt x="2668" y="13823"/>
                      <a:pt x="2668" y="13874"/>
                    </a:cubicBezTo>
                    <a:cubicBezTo>
                      <a:pt x="2727" y="13934"/>
                      <a:pt x="2916" y="13922"/>
                      <a:pt x="2812" y="14039"/>
                    </a:cubicBezTo>
                    <a:lnTo>
                      <a:pt x="2812" y="14039"/>
                    </a:lnTo>
                    <a:cubicBezTo>
                      <a:pt x="2829" y="14021"/>
                      <a:pt x="2845" y="14013"/>
                      <a:pt x="2861" y="14013"/>
                    </a:cubicBezTo>
                    <a:cubicBezTo>
                      <a:pt x="2922" y="14013"/>
                      <a:pt x="2975" y="14129"/>
                      <a:pt x="3013" y="14148"/>
                    </a:cubicBezTo>
                    <a:cubicBezTo>
                      <a:pt x="3017" y="14149"/>
                      <a:pt x="3021" y="14150"/>
                      <a:pt x="3025" y="14150"/>
                    </a:cubicBezTo>
                    <a:cubicBezTo>
                      <a:pt x="3061" y="14150"/>
                      <a:pt x="3066" y="14101"/>
                      <a:pt x="3120" y="14101"/>
                    </a:cubicBezTo>
                    <a:cubicBezTo>
                      <a:pt x="3180" y="14101"/>
                      <a:pt x="3144" y="14184"/>
                      <a:pt x="3120" y="14208"/>
                    </a:cubicBezTo>
                    <a:cubicBezTo>
                      <a:pt x="3037" y="14327"/>
                      <a:pt x="3180" y="14291"/>
                      <a:pt x="3239" y="14327"/>
                    </a:cubicBezTo>
                    <a:cubicBezTo>
                      <a:pt x="3267" y="14336"/>
                      <a:pt x="3367" y="14440"/>
                      <a:pt x="3399" y="14485"/>
                    </a:cubicBezTo>
                    <a:lnTo>
                      <a:pt x="3399" y="14485"/>
                    </a:lnTo>
                    <a:cubicBezTo>
                      <a:pt x="3398" y="14479"/>
                      <a:pt x="3401" y="14474"/>
                      <a:pt x="3418" y="14470"/>
                    </a:cubicBezTo>
                    <a:cubicBezTo>
                      <a:pt x="3424" y="14468"/>
                      <a:pt x="3430" y="14467"/>
                      <a:pt x="3436" y="14467"/>
                    </a:cubicBezTo>
                    <a:cubicBezTo>
                      <a:pt x="3462" y="14467"/>
                      <a:pt x="3482" y="14486"/>
                      <a:pt x="3501" y="14506"/>
                    </a:cubicBezTo>
                    <a:cubicBezTo>
                      <a:pt x="3513" y="14517"/>
                      <a:pt x="3572" y="14553"/>
                      <a:pt x="3584" y="14601"/>
                    </a:cubicBezTo>
                    <a:cubicBezTo>
                      <a:pt x="3584" y="14636"/>
                      <a:pt x="3561" y="14672"/>
                      <a:pt x="3620" y="14672"/>
                    </a:cubicBezTo>
                    <a:cubicBezTo>
                      <a:pt x="3627" y="14673"/>
                      <a:pt x="3633" y="14674"/>
                      <a:pt x="3638" y="14674"/>
                    </a:cubicBezTo>
                    <a:cubicBezTo>
                      <a:pt x="3694" y="14674"/>
                      <a:pt x="3707" y="14625"/>
                      <a:pt x="3739" y="14625"/>
                    </a:cubicBezTo>
                    <a:cubicBezTo>
                      <a:pt x="3799" y="14625"/>
                      <a:pt x="3823" y="14744"/>
                      <a:pt x="3858" y="14779"/>
                    </a:cubicBezTo>
                    <a:cubicBezTo>
                      <a:pt x="3882" y="14827"/>
                      <a:pt x="3930" y="14863"/>
                      <a:pt x="3977" y="14898"/>
                    </a:cubicBezTo>
                    <a:cubicBezTo>
                      <a:pt x="4037" y="14922"/>
                      <a:pt x="4096" y="14946"/>
                      <a:pt x="4156" y="14946"/>
                    </a:cubicBezTo>
                    <a:cubicBezTo>
                      <a:pt x="4177" y="14946"/>
                      <a:pt x="4245" y="14908"/>
                      <a:pt x="4277" y="14908"/>
                    </a:cubicBezTo>
                    <a:cubicBezTo>
                      <a:pt x="4281" y="14908"/>
                      <a:pt x="4284" y="14909"/>
                      <a:pt x="4287" y="14910"/>
                    </a:cubicBezTo>
                    <a:cubicBezTo>
                      <a:pt x="4251" y="14934"/>
                      <a:pt x="4227" y="14958"/>
                      <a:pt x="4215" y="14994"/>
                    </a:cubicBezTo>
                    <a:cubicBezTo>
                      <a:pt x="4215" y="15029"/>
                      <a:pt x="4311" y="15065"/>
                      <a:pt x="4334" y="15065"/>
                    </a:cubicBezTo>
                    <a:cubicBezTo>
                      <a:pt x="4356" y="15065"/>
                      <a:pt x="4377" y="15027"/>
                      <a:pt x="4415" y="15027"/>
                    </a:cubicBezTo>
                    <a:cubicBezTo>
                      <a:pt x="4419" y="15027"/>
                      <a:pt x="4424" y="15028"/>
                      <a:pt x="4430" y="15029"/>
                    </a:cubicBezTo>
                    <a:cubicBezTo>
                      <a:pt x="4465" y="15053"/>
                      <a:pt x="4501" y="15065"/>
                      <a:pt x="4525" y="15101"/>
                    </a:cubicBezTo>
                    <a:cubicBezTo>
                      <a:pt x="4603" y="15179"/>
                      <a:pt x="4577" y="15257"/>
                      <a:pt x="4680" y="15257"/>
                    </a:cubicBezTo>
                    <a:cubicBezTo>
                      <a:pt x="4687" y="15257"/>
                      <a:pt x="4695" y="15256"/>
                      <a:pt x="4704" y="15256"/>
                    </a:cubicBezTo>
                    <a:cubicBezTo>
                      <a:pt x="4724" y="15249"/>
                      <a:pt x="4741" y="15246"/>
                      <a:pt x="4756" y="15246"/>
                    </a:cubicBezTo>
                    <a:cubicBezTo>
                      <a:pt x="4797" y="15246"/>
                      <a:pt x="4827" y="15266"/>
                      <a:pt x="4870" y="15291"/>
                    </a:cubicBezTo>
                    <a:cubicBezTo>
                      <a:pt x="4872" y="15292"/>
                      <a:pt x="4874" y="15292"/>
                      <a:pt x="4875" y="15292"/>
                    </a:cubicBezTo>
                    <a:cubicBezTo>
                      <a:pt x="4899" y="15292"/>
                      <a:pt x="4939" y="15231"/>
                      <a:pt x="4989" y="15231"/>
                    </a:cubicBezTo>
                    <a:cubicBezTo>
                      <a:pt x="4993" y="15231"/>
                      <a:pt x="4997" y="15231"/>
                      <a:pt x="5001" y="15232"/>
                    </a:cubicBezTo>
                    <a:cubicBezTo>
                      <a:pt x="4989" y="15268"/>
                      <a:pt x="4906" y="15351"/>
                      <a:pt x="4977" y="15351"/>
                    </a:cubicBezTo>
                    <a:cubicBezTo>
                      <a:pt x="5025" y="15351"/>
                      <a:pt x="5073" y="15303"/>
                      <a:pt x="5120" y="15279"/>
                    </a:cubicBezTo>
                    <a:lnTo>
                      <a:pt x="5120" y="15279"/>
                    </a:lnTo>
                    <a:cubicBezTo>
                      <a:pt x="5013" y="15339"/>
                      <a:pt x="5204" y="15363"/>
                      <a:pt x="5227" y="15387"/>
                    </a:cubicBezTo>
                    <a:cubicBezTo>
                      <a:pt x="5263" y="15398"/>
                      <a:pt x="5204" y="15470"/>
                      <a:pt x="5263" y="15494"/>
                    </a:cubicBezTo>
                    <a:cubicBezTo>
                      <a:pt x="5267" y="15495"/>
                      <a:pt x="5270" y="15495"/>
                      <a:pt x="5274" y="15495"/>
                    </a:cubicBezTo>
                    <a:cubicBezTo>
                      <a:pt x="5340" y="15495"/>
                      <a:pt x="5408" y="15305"/>
                      <a:pt x="5343" y="15271"/>
                    </a:cubicBezTo>
                    <a:lnTo>
                      <a:pt x="5343" y="15271"/>
                    </a:lnTo>
                    <a:lnTo>
                      <a:pt x="5394" y="15291"/>
                    </a:lnTo>
                    <a:cubicBezTo>
                      <a:pt x="5402" y="15295"/>
                      <a:pt x="5411" y="15296"/>
                      <a:pt x="5420" y="15296"/>
                    </a:cubicBezTo>
                    <a:cubicBezTo>
                      <a:pt x="5477" y="15296"/>
                      <a:pt x="5539" y="15239"/>
                      <a:pt x="5477" y="15208"/>
                    </a:cubicBezTo>
                    <a:lnTo>
                      <a:pt x="5477" y="15196"/>
                    </a:lnTo>
                    <a:cubicBezTo>
                      <a:pt x="5418" y="15172"/>
                      <a:pt x="5358" y="15148"/>
                      <a:pt x="5299" y="15148"/>
                    </a:cubicBezTo>
                    <a:cubicBezTo>
                      <a:pt x="5282" y="15140"/>
                      <a:pt x="5264" y="15136"/>
                      <a:pt x="5245" y="15136"/>
                    </a:cubicBezTo>
                    <a:cubicBezTo>
                      <a:pt x="5212" y="15136"/>
                      <a:pt x="5179" y="15149"/>
                      <a:pt x="5156" y="15172"/>
                    </a:cubicBezTo>
                    <a:cubicBezTo>
                      <a:pt x="5142" y="15182"/>
                      <a:pt x="5128" y="15185"/>
                      <a:pt x="5117" y="15185"/>
                    </a:cubicBezTo>
                    <a:cubicBezTo>
                      <a:pt x="5091" y="15185"/>
                      <a:pt x="5070" y="15170"/>
                      <a:pt x="5051" y="15170"/>
                    </a:cubicBezTo>
                    <a:cubicBezTo>
                      <a:pt x="5035" y="15170"/>
                      <a:pt x="5020" y="15180"/>
                      <a:pt x="5004" y="15214"/>
                    </a:cubicBezTo>
                    <a:lnTo>
                      <a:pt x="5004" y="15214"/>
                    </a:lnTo>
                    <a:cubicBezTo>
                      <a:pt x="5043" y="15122"/>
                      <a:pt x="4893" y="15052"/>
                      <a:pt x="4835" y="15006"/>
                    </a:cubicBezTo>
                    <a:cubicBezTo>
                      <a:pt x="4823" y="14982"/>
                      <a:pt x="4775" y="14946"/>
                      <a:pt x="4763" y="14922"/>
                    </a:cubicBezTo>
                    <a:cubicBezTo>
                      <a:pt x="4787" y="14875"/>
                      <a:pt x="4775" y="14827"/>
                      <a:pt x="4739" y="14803"/>
                    </a:cubicBezTo>
                    <a:lnTo>
                      <a:pt x="4692" y="14887"/>
                    </a:lnTo>
                    <a:cubicBezTo>
                      <a:pt x="4632" y="14851"/>
                      <a:pt x="4668" y="14791"/>
                      <a:pt x="4596" y="14779"/>
                    </a:cubicBezTo>
                    <a:cubicBezTo>
                      <a:pt x="4582" y="14776"/>
                      <a:pt x="4566" y="14775"/>
                      <a:pt x="4550" y="14775"/>
                    </a:cubicBezTo>
                    <a:cubicBezTo>
                      <a:pt x="4503" y="14775"/>
                      <a:pt x="4454" y="14788"/>
                      <a:pt x="4418" y="14815"/>
                    </a:cubicBezTo>
                    <a:cubicBezTo>
                      <a:pt x="4401" y="14823"/>
                      <a:pt x="4396" y="14832"/>
                      <a:pt x="4386" y="14832"/>
                    </a:cubicBezTo>
                    <a:cubicBezTo>
                      <a:pt x="4382" y="14832"/>
                      <a:pt x="4377" y="14830"/>
                      <a:pt x="4370" y="14827"/>
                    </a:cubicBezTo>
                    <a:cubicBezTo>
                      <a:pt x="4346" y="14815"/>
                      <a:pt x="4323" y="14791"/>
                      <a:pt x="4311" y="14767"/>
                    </a:cubicBezTo>
                    <a:cubicBezTo>
                      <a:pt x="4288" y="14712"/>
                      <a:pt x="4256" y="14635"/>
                      <a:pt x="4203" y="14635"/>
                    </a:cubicBezTo>
                    <a:cubicBezTo>
                      <a:pt x="4199" y="14635"/>
                      <a:pt x="4195" y="14636"/>
                      <a:pt x="4192" y="14636"/>
                    </a:cubicBezTo>
                    <a:cubicBezTo>
                      <a:pt x="4179" y="14639"/>
                      <a:pt x="4167" y="14640"/>
                      <a:pt x="4154" y="14640"/>
                    </a:cubicBezTo>
                    <a:cubicBezTo>
                      <a:pt x="4093" y="14640"/>
                      <a:pt x="4029" y="14616"/>
                      <a:pt x="3989" y="14577"/>
                    </a:cubicBezTo>
                    <a:cubicBezTo>
                      <a:pt x="3965" y="14553"/>
                      <a:pt x="4001" y="14446"/>
                      <a:pt x="3965" y="14446"/>
                    </a:cubicBezTo>
                    <a:cubicBezTo>
                      <a:pt x="3886" y="14466"/>
                      <a:pt x="3906" y="14568"/>
                      <a:pt x="3860" y="14568"/>
                    </a:cubicBezTo>
                    <a:cubicBezTo>
                      <a:pt x="3851" y="14568"/>
                      <a:pt x="3839" y="14563"/>
                      <a:pt x="3823" y="14553"/>
                    </a:cubicBezTo>
                    <a:cubicBezTo>
                      <a:pt x="3727" y="14482"/>
                      <a:pt x="3953" y="14410"/>
                      <a:pt x="3858" y="14351"/>
                    </a:cubicBezTo>
                    <a:cubicBezTo>
                      <a:pt x="3848" y="14344"/>
                      <a:pt x="3839" y="14342"/>
                      <a:pt x="3831" y="14342"/>
                    </a:cubicBezTo>
                    <a:cubicBezTo>
                      <a:pt x="3800" y="14342"/>
                      <a:pt x="3792" y="14388"/>
                      <a:pt x="3760" y="14388"/>
                    </a:cubicBezTo>
                    <a:cubicBezTo>
                      <a:pt x="3757" y="14388"/>
                      <a:pt x="3754" y="14387"/>
                      <a:pt x="3751" y="14386"/>
                    </a:cubicBezTo>
                    <a:cubicBezTo>
                      <a:pt x="3680" y="14386"/>
                      <a:pt x="3620" y="14303"/>
                      <a:pt x="3572" y="14244"/>
                    </a:cubicBezTo>
                    <a:cubicBezTo>
                      <a:pt x="3465" y="14136"/>
                      <a:pt x="3370" y="13958"/>
                      <a:pt x="3227" y="13886"/>
                    </a:cubicBezTo>
                    <a:cubicBezTo>
                      <a:pt x="3218" y="13884"/>
                      <a:pt x="3209" y="13883"/>
                      <a:pt x="3200" y="13883"/>
                    </a:cubicBezTo>
                    <a:cubicBezTo>
                      <a:pt x="3165" y="13883"/>
                      <a:pt x="3134" y="13898"/>
                      <a:pt x="3096" y="13898"/>
                    </a:cubicBezTo>
                    <a:cubicBezTo>
                      <a:pt x="2989" y="13898"/>
                      <a:pt x="3096" y="13863"/>
                      <a:pt x="3096" y="13827"/>
                    </a:cubicBezTo>
                    <a:cubicBezTo>
                      <a:pt x="3096" y="13795"/>
                      <a:pt x="3011" y="13754"/>
                      <a:pt x="2967" y="13754"/>
                    </a:cubicBezTo>
                    <a:cubicBezTo>
                      <a:pt x="2962" y="13754"/>
                      <a:pt x="2957" y="13754"/>
                      <a:pt x="2953" y="13755"/>
                    </a:cubicBezTo>
                    <a:cubicBezTo>
                      <a:pt x="2925" y="13765"/>
                      <a:pt x="2905" y="13769"/>
                      <a:pt x="2893" y="13769"/>
                    </a:cubicBezTo>
                    <a:cubicBezTo>
                      <a:pt x="2860" y="13769"/>
                      <a:pt x="2880" y="13736"/>
                      <a:pt x="2906" y="13684"/>
                    </a:cubicBezTo>
                    <a:cubicBezTo>
                      <a:pt x="2906" y="13683"/>
                      <a:pt x="2905" y="13683"/>
                      <a:pt x="2904" y="13683"/>
                    </a:cubicBezTo>
                    <a:cubicBezTo>
                      <a:pt x="2886" y="13683"/>
                      <a:pt x="2738" y="13763"/>
                      <a:pt x="2738" y="13778"/>
                    </a:cubicBezTo>
                    <a:lnTo>
                      <a:pt x="2738" y="13778"/>
                    </a:lnTo>
                    <a:cubicBezTo>
                      <a:pt x="2729" y="13753"/>
                      <a:pt x="2787" y="13684"/>
                      <a:pt x="2799" y="13660"/>
                    </a:cubicBezTo>
                    <a:cubicBezTo>
                      <a:pt x="2810" y="13613"/>
                      <a:pt x="2739" y="13589"/>
                      <a:pt x="2703" y="13589"/>
                    </a:cubicBezTo>
                    <a:cubicBezTo>
                      <a:pt x="2668" y="13577"/>
                      <a:pt x="2489" y="13493"/>
                      <a:pt x="2596" y="13446"/>
                    </a:cubicBezTo>
                    <a:cubicBezTo>
                      <a:pt x="2691" y="13398"/>
                      <a:pt x="2489" y="13374"/>
                      <a:pt x="2465" y="13339"/>
                    </a:cubicBezTo>
                    <a:cubicBezTo>
                      <a:pt x="2382" y="13279"/>
                      <a:pt x="2584" y="13124"/>
                      <a:pt x="2465" y="13124"/>
                    </a:cubicBezTo>
                    <a:close/>
                    <a:moveTo>
                      <a:pt x="8180" y="15518"/>
                    </a:moveTo>
                    <a:lnTo>
                      <a:pt x="8180" y="15518"/>
                    </a:lnTo>
                    <a:cubicBezTo>
                      <a:pt x="8182" y="15521"/>
                      <a:pt x="8183" y="15524"/>
                      <a:pt x="8183" y="15528"/>
                    </a:cubicBezTo>
                    <a:lnTo>
                      <a:pt x="8183" y="15528"/>
                    </a:lnTo>
                    <a:cubicBezTo>
                      <a:pt x="8183" y="15524"/>
                      <a:pt x="8182" y="15521"/>
                      <a:pt x="8180" y="15518"/>
                    </a:cubicBezTo>
                    <a:close/>
                    <a:moveTo>
                      <a:pt x="5992" y="15433"/>
                    </a:moveTo>
                    <a:cubicBezTo>
                      <a:pt x="5995" y="15433"/>
                      <a:pt x="5998" y="15433"/>
                      <a:pt x="6001" y="15434"/>
                    </a:cubicBezTo>
                    <a:cubicBezTo>
                      <a:pt x="6023" y="15478"/>
                      <a:pt x="6045" y="15531"/>
                      <a:pt x="5994" y="15531"/>
                    </a:cubicBezTo>
                    <a:cubicBezTo>
                      <a:pt x="5989" y="15531"/>
                      <a:pt x="5984" y="15530"/>
                      <a:pt x="5978" y="15529"/>
                    </a:cubicBezTo>
                    <a:cubicBezTo>
                      <a:pt x="5922" y="15507"/>
                      <a:pt x="5949" y="15433"/>
                      <a:pt x="5992" y="15433"/>
                    </a:cubicBezTo>
                    <a:close/>
                    <a:moveTo>
                      <a:pt x="8538" y="15541"/>
                    </a:moveTo>
                    <a:cubicBezTo>
                      <a:pt x="8538" y="15541"/>
                      <a:pt x="8538" y="15541"/>
                      <a:pt x="8537" y="15541"/>
                    </a:cubicBezTo>
                    <a:cubicBezTo>
                      <a:pt x="8538" y="15541"/>
                      <a:pt x="8538" y="15541"/>
                      <a:pt x="8538" y="15541"/>
                    </a:cubicBezTo>
                    <a:close/>
                    <a:moveTo>
                      <a:pt x="8779" y="15484"/>
                    </a:moveTo>
                    <a:cubicBezTo>
                      <a:pt x="8755" y="15484"/>
                      <a:pt x="8744" y="15513"/>
                      <a:pt x="8752" y="15565"/>
                    </a:cubicBezTo>
                    <a:lnTo>
                      <a:pt x="8799" y="15565"/>
                    </a:lnTo>
                    <a:lnTo>
                      <a:pt x="8835" y="15518"/>
                    </a:lnTo>
                    <a:cubicBezTo>
                      <a:pt x="8813" y="15495"/>
                      <a:pt x="8793" y="15484"/>
                      <a:pt x="8779" y="15484"/>
                    </a:cubicBezTo>
                    <a:close/>
                    <a:moveTo>
                      <a:pt x="7471" y="15540"/>
                    </a:moveTo>
                    <a:cubicBezTo>
                      <a:pt x="7483" y="15540"/>
                      <a:pt x="7497" y="15544"/>
                      <a:pt x="7513" y="15553"/>
                    </a:cubicBezTo>
                    <a:cubicBezTo>
                      <a:pt x="7536" y="15587"/>
                      <a:pt x="7548" y="15620"/>
                      <a:pt x="7549" y="15654"/>
                    </a:cubicBezTo>
                    <a:lnTo>
                      <a:pt x="7549" y="15654"/>
                    </a:lnTo>
                    <a:cubicBezTo>
                      <a:pt x="7547" y="15691"/>
                      <a:pt x="7521" y="15718"/>
                      <a:pt x="7493" y="15718"/>
                    </a:cubicBezTo>
                    <a:cubicBezTo>
                      <a:pt x="7479" y="15718"/>
                      <a:pt x="7465" y="15712"/>
                      <a:pt x="7454" y="15696"/>
                    </a:cubicBezTo>
                    <a:cubicBezTo>
                      <a:pt x="7424" y="15656"/>
                      <a:pt x="7411" y="15540"/>
                      <a:pt x="7471" y="15540"/>
                    </a:cubicBezTo>
                    <a:close/>
                    <a:moveTo>
                      <a:pt x="15727" y="7986"/>
                    </a:moveTo>
                    <a:cubicBezTo>
                      <a:pt x="15642" y="7986"/>
                      <a:pt x="15561" y="8002"/>
                      <a:pt x="15550" y="8040"/>
                    </a:cubicBezTo>
                    <a:cubicBezTo>
                      <a:pt x="15538" y="8064"/>
                      <a:pt x="15514" y="8183"/>
                      <a:pt x="15550" y="8195"/>
                    </a:cubicBezTo>
                    <a:cubicBezTo>
                      <a:pt x="15622" y="8231"/>
                      <a:pt x="15693" y="8231"/>
                      <a:pt x="15622" y="8326"/>
                    </a:cubicBezTo>
                    <a:cubicBezTo>
                      <a:pt x="15586" y="8410"/>
                      <a:pt x="15574" y="8493"/>
                      <a:pt x="15574" y="8588"/>
                    </a:cubicBezTo>
                    <a:cubicBezTo>
                      <a:pt x="15574" y="8648"/>
                      <a:pt x="15681" y="8695"/>
                      <a:pt x="15669" y="8743"/>
                    </a:cubicBezTo>
                    <a:cubicBezTo>
                      <a:pt x="15634" y="8802"/>
                      <a:pt x="15491" y="8802"/>
                      <a:pt x="15467" y="8874"/>
                    </a:cubicBezTo>
                    <a:cubicBezTo>
                      <a:pt x="15451" y="8906"/>
                      <a:pt x="15493" y="8906"/>
                      <a:pt x="15530" y="8906"/>
                    </a:cubicBezTo>
                    <a:lnTo>
                      <a:pt x="15530" y="8906"/>
                    </a:lnTo>
                    <a:cubicBezTo>
                      <a:pt x="15549" y="8906"/>
                      <a:pt x="15566" y="8906"/>
                      <a:pt x="15574" y="8910"/>
                    </a:cubicBezTo>
                    <a:cubicBezTo>
                      <a:pt x="15574" y="8945"/>
                      <a:pt x="15431" y="8945"/>
                      <a:pt x="15467" y="9005"/>
                    </a:cubicBezTo>
                    <a:cubicBezTo>
                      <a:pt x="15479" y="9017"/>
                      <a:pt x="15717" y="9064"/>
                      <a:pt x="15622" y="9124"/>
                    </a:cubicBezTo>
                    <a:cubicBezTo>
                      <a:pt x="15613" y="9130"/>
                      <a:pt x="15603" y="9131"/>
                      <a:pt x="15593" y="9131"/>
                    </a:cubicBezTo>
                    <a:cubicBezTo>
                      <a:pt x="15578" y="9131"/>
                      <a:pt x="15563" y="9128"/>
                      <a:pt x="15547" y="9128"/>
                    </a:cubicBezTo>
                    <a:cubicBezTo>
                      <a:pt x="15526" y="9128"/>
                      <a:pt x="15506" y="9134"/>
                      <a:pt x="15491" y="9160"/>
                    </a:cubicBezTo>
                    <a:cubicBezTo>
                      <a:pt x="15467" y="9183"/>
                      <a:pt x="15467" y="9219"/>
                      <a:pt x="15467" y="9243"/>
                    </a:cubicBezTo>
                    <a:cubicBezTo>
                      <a:pt x="15491" y="9314"/>
                      <a:pt x="15610" y="9243"/>
                      <a:pt x="15586" y="9374"/>
                    </a:cubicBezTo>
                    <a:cubicBezTo>
                      <a:pt x="15566" y="9369"/>
                      <a:pt x="15544" y="9366"/>
                      <a:pt x="15523" y="9366"/>
                    </a:cubicBezTo>
                    <a:cubicBezTo>
                      <a:pt x="15493" y="9366"/>
                      <a:pt x="15464" y="9372"/>
                      <a:pt x="15443" y="9386"/>
                    </a:cubicBezTo>
                    <a:cubicBezTo>
                      <a:pt x="15407" y="9433"/>
                      <a:pt x="15348" y="9493"/>
                      <a:pt x="15443" y="9517"/>
                    </a:cubicBezTo>
                    <a:cubicBezTo>
                      <a:pt x="15427" y="9514"/>
                      <a:pt x="15413" y="9512"/>
                      <a:pt x="15402" y="9512"/>
                    </a:cubicBezTo>
                    <a:cubicBezTo>
                      <a:pt x="15328" y="9512"/>
                      <a:pt x="15342" y="9574"/>
                      <a:pt x="15383" y="9636"/>
                    </a:cubicBezTo>
                    <a:cubicBezTo>
                      <a:pt x="15380" y="9635"/>
                      <a:pt x="15377" y="9634"/>
                      <a:pt x="15374" y="9634"/>
                    </a:cubicBezTo>
                    <a:cubicBezTo>
                      <a:pt x="15303" y="9634"/>
                      <a:pt x="15311" y="9888"/>
                      <a:pt x="15301" y="9931"/>
                    </a:cubicBezTo>
                    <a:lnTo>
                      <a:pt x="15301" y="9931"/>
                    </a:lnTo>
                    <a:cubicBezTo>
                      <a:pt x="15316" y="9878"/>
                      <a:pt x="15345" y="9855"/>
                      <a:pt x="15369" y="9855"/>
                    </a:cubicBezTo>
                    <a:cubicBezTo>
                      <a:pt x="15402" y="9855"/>
                      <a:pt x="15425" y="9900"/>
                      <a:pt x="15383" y="9969"/>
                    </a:cubicBezTo>
                    <a:cubicBezTo>
                      <a:pt x="15336" y="10041"/>
                      <a:pt x="15300" y="10124"/>
                      <a:pt x="15276" y="10207"/>
                    </a:cubicBezTo>
                    <a:cubicBezTo>
                      <a:pt x="15284" y="10210"/>
                      <a:pt x="15291" y="10211"/>
                      <a:pt x="15298" y="10211"/>
                    </a:cubicBezTo>
                    <a:cubicBezTo>
                      <a:pt x="15384" y="10211"/>
                      <a:pt x="15458" y="10024"/>
                      <a:pt x="15491" y="9969"/>
                    </a:cubicBezTo>
                    <a:lnTo>
                      <a:pt x="15491" y="9969"/>
                    </a:lnTo>
                    <a:cubicBezTo>
                      <a:pt x="15467" y="10029"/>
                      <a:pt x="15455" y="10100"/>
                      <a:pt x="15431" y="10160"/>
                    </a:cubicBezTo>
                    <a:cubicBezTo>
                      <a:pt x="15407" y="10231"/>
                      <a:pt x="15383" y="10267"/>
                      <a:pt x="15324" y="10279"/>
                    </a:cubicBezTo>
                    <a:cubicBezTo>
                      <a:pt x="15290" y="10279"/>
                      <a:pt x="15274" y="10248"/>
                      <a:pt x="15246" y="10248"/>
                    </a:cubicBezTo>
                    <a:cubicBezTo>
                      <a:pt x="15235" y="10248"/>
                      <a:pt x="15222" y="10253"/>
                      <a:pt x="15205" y="10267"/>
                    </a:cubicBezTo>
                    <a:cubicBezTo>
                      <a:pt x="15098" y="10350"/>
                      <a:pt x="15205" y="10410"/>
                      <a:pt x="15181" y="10517"/>
                    </a:cubicBezTo>
                    <a:cubicBezTo>
                      <a:pt x="15173" y="10516"/>
                      <a:pt x="15166" y="10516"/>
                      <a:pt x="15158" y="10516"/>
                    </a:cubicBezTo>
                    <a:cubicBezTo>
                      <a:pt x="14974" y="10516"/>
                      <a:pt x="14926" y="10793"/>
                      <a:pt x="15110" y="10850"/>
                    </a:cubicBezTo>
                    <a:cubicBezTo>
                      <a:pt x="15114" y="10882"/>
                      <a:pt x="15105" y="10891"/>
                      <a:pt x="15092" y="10891"/>
                    </a:cubicBezTo>
                    <a:cubicBezTo>
                      <a:pt x="15073" y="10891"/>
                      <a:pt x="15046" y="10873"/>
                      <a:pt x="15040" y="10873"/>
                    </a:cubicBezTo>
                    <a:cubicBezTo>
                      <a:pt x="15039" y="10873"/>
                      <a:pt x="15038" y="10873"/>
                      <a:pt x="15038" y="10874"/>
                    </a:cubicBezTo>
                    <a:cubicBezTo>
                      <a:pt x="15033" y="10885"/>
                      <a:pt x="15032" y="10894"/>
                      <a:pt x="15035" y="10902"/>
                    </a:cubicBezTo>
                    <a:lnTo>
                      <a:pt x="15035" y="10902"/>
                    </a:lnTo>
                    <a:cubicBezTo>
                      <a:pt x="15016" y="10892"/>
                      <a:pt x="14998" y="10884"/>
                      <a:pt x="14986" y="10884"/>
                    </a:cubicBezTo>
                    <a:cubicBezTo>
                      <a:pt x="14983" y="10884"/>
                      <a:pt x="14981" y="10885"/>
                      <a:pt x="14979" y="10886"/>
                    </a:cubicBezTo>
                    <a:cubicBezTo>
                      <a:pt x="14943" y="10934"/>
                      <a:pt x="14919" y="10981"/>
                      <a:pt x="14907" y="11041"/>
                    </a:cubicBezTo>
                    <a:cubicBezTo>
                      <a:pt x="14883" y="11077"/>
                      <a:pt x="14860" y="11160"/>
                      <a:pt x="14907" y="11207"/>
                    </a:cubicBezTo>
                    <a:cubicBezTo>
                      <a:pt x="14943" y="11267"/>
                      <a:pt x="14943" y="11255"/>
                      <a:pt x="14907" y="11291"/>
                    </a:cubicBezTo>
                    <a:cubicBezTo>
                      <a:pt x="14895" y="11315"/>
                      <a:pt x="14872" y="11327"/>
                      <a:pt x="14836" y="11327"/>
                    </a:cubicBezTo>
                    <a:cubicBezTo>
                      <a:pt x="14800" y="11327"/>
                      <a:pt x="14812" y="11327"/>
                      <a:pt x="14788" y="11362"/>
                    </a:cubicBezTo>
                    <a:cubicBezTo>
                      <a:pt x="14776" y="11398"/>
                      <a:pt x="14788" y="11469"/>
                      <a:pt x="14788" y="11517"/>
                    </a:cubicBezTo>
                    <a:cubicBezTo>
                      <a:pt x="14776" y="11577"/>
                      <a:pt x="14752" y="11624"/>
                      <a:pt x="14717" y="11672"/>
                    </a:cubicBezTo>
                    <a:cubicBezTo>
                      <a:pt x="14693" y="11696"/>
                      <a:pt x="14621" y="11708"/>
                      <a:pt x="14610" y="11719"/>
                    </a:cubicBezTo>
                    <a:cubicBezTo>
                      <a:pt x="14598" y="11743"/>
                      <a:pt x="14645" y="11731"/>
                      <a:pt x="14645" y="11743"/>
                    </a:cubicBezTo>
                    <a:lnTo>
                      <a:pt x="14621" y="11779"/>
                    </a:lnTo>
                    <a:lnTo>
                      <a:pt x="14514" y="11958"/>
                    </a:lnTo>
                    <a:cubicBezTo>
                      <a:pt x="14479" y="12017"/>
                      <a:pt x="14371" y="12112"/>
                      <a:pt x="14467" y="12172"/>
                    </a:cubicBezTo>
                    <a:cubicBezTo>
                      <a:pt x="14458" y="12167"/>
                      <a:pt x="14448" y="12165"/>
                      <a:pt x="14439" y="12165"/>
                    </a:cubicBezTo>
                    <a:cubicBezTo>
                      <a:pt x="14375" y="12165"/>
                      <a:pt x="14309" y="12260"/>
                      <a:pt x="14288" y="12291"/>
                    </a:cubicBezTo>
                    <a:cubicBezTo>
                      <a:pt x="14252" y="12327"/>
                      <a:pt x="14288" y="12398"/>
                      <a:pt x="14229" y="12446"/>
                    </a:cubicBezTo>
                    <a:cubicBezTo>
                      <a:pt x="14224" y="12451"/>
                      <a:pt x="14218" y="12452"/>
                      <a:pt x="14213" y="12452"/>
                    </a:cubicBezTo>
                    <a:cubicBezTo>
                      <a:pt x="14193" y="12452"/>
                      <a:pt x="14170" y="12432"/>
                      <a:pt x="14146" y="12432"/>
                    </a:cubicBezTo>
                    <a:cubicBezTo>
                      <a:pt x="14141" y="12432"/>
                      <a:pt x="14137" y="12432"/>
                      <a:pt x="14133" y="12434"/>
                    </a:cubicBezTo>
                    <a:cubicBezTo>
                      <a:pt x="14098" y="12446"/>
                      <a:pt x="14074" y="12470"/>
                      <a:pt x="14062" y="12505"/>
                    </a:cubicBezTo>
                    <a:cubicBezTo>
                      <a:pt x="14038" y="12541"/>
                      <a:pt x="14026" y="12577"/>
                      <a:pt x="14026" y="12624"/>
                    </a:cubicBezTo>
                    <a:cubicBezTo>
                      <a:pt x="14026" y="12648"/>
                      <a:pt x="14062" y="12660"/>
                      <a:pt x="14086" y="12684"/>
                    </a:cubicBezTo>
                    <a:cubicBezTo>
                      <a:pt x="14066" y="12669"/>
                      <a:pt x="14051" y="12663"/>
                      <a:pt x="14039" y="12663"/>
                    </a:cubicBezTo>
                    <a:cubicBezTo>
                      <a:pt x="13994" y="12663"/>
                      <a:pt x="13997" y="12751"/>
                      <a:pt x="13979" y="12779"/>
                    </a:cubicBezTo>
                    <a:cubicBezTo>
                      <a:pt x="13975" y="12783"/>
                      <a:pt x="13971" y="12784"/>
                      <a:pt x="13966" y="12784"/>
                    </a:cubicBezTo>
                    <a:cubicBezTo>
                      <a:pt x="13931" y="12784"/>
                      <a:pt x="13864" y="12708"/>
                      <a:pt x="13831" y="12708"/>
                    </a:cubicBezTo>
                    <a:cubicBezTo>
                      <a:pt x="13821" y="12708"/>
                      <a:pt x="13814" y="12714"/>
                      <a:pt x="13812" y="12731"/>
                    </a:cubicBezTo>
                    <a:cubicBezTo>
                      <a:pt x="13788" y="12815"/>
                      <a:pt x="13907" y="12886"/>
                      <a:pt x="13943" y="12970"/>
                    </a:cubicBezTo>
                    <a:cubicBezTo>
                      <a:pt x="13956" y="12995"/>
                      <a:pt x="13939" y="13004"/>
                      <a:pt x="13912" y="13004"/>
                    </a:cubicBezTo>
                    <a:cubicBezTo>
                      <a:pt x="13864" y="13004"/>
                      <a:pt x="13784" y="12977"/>
                      <a:pt x="13776" y="12970"/>
                    </a:cubicBezTo>
                    <a:lnTo>
                      <a:pt x="13776" y="12970"/>
                    </a:lnTo>
                    <a:cubicBezTo>
                      <a:pt x="13800" y="13005"/>
                      <a:pt x="13824" y="13005"/>
                      <a:pt x="13788" y="13053"/>
                    </a:cubicBezTo>
                    <a:cubicBezTo>
                      <a:pt x="13788" y="13065"/>
                      <a:pt x="13752" y="13089"/>
                      <a:pt x="13752" y="13101"/>
                    </a:cubicBezTo>
                    <a:cubicBezTo>
                      <a:pt x="13752" y="13124"/>
                      <a:pt x="13788" y="13136"/>
                      <a:pt x="13788" y="13160"/>
                    </a:cubicBezTo>
                    <a:cubicBezTo>
                      <a:pt x="13800" y="13184"/>
                      <a:pt x="13764" y="13208"/>
                      <a:pt x="13752" y="13232"/>
                    </a:cubicBezTo>
                    <a:cubicBezTo>
                      <a:pt x="13733" y="13205"/>
                      <a:pt x="13713" y="13186"/>
                      <a:pt x="13696" y="13186"/>
                    </a:cubicBezTo>
                    <a:cubicBezTo>
                      <a:pt x="13681" y="13186"/>
                      <a:pt x="13668" y="13199"/>
                      <a:pt x="13657" y="13232"/>
                    </a:cubicBezTo>
                    <a:cubicBezTo>
                      <a:pt x="13642" y="13270"/>
                      <a:pt x="13631" y="13303"/>
                      <a:pt x="13607" y="13303"/>
                    </a:cubicBezTo>
                    <a:cubicBezTo>
                      <a:pt x="13593" y="13303"/>
                      <a:pt x="13575" y="13293"/>
                      <a:pt x="13550" y="13267"/>
                    </a:cubicBezTo>
                    <a:cubicBezTo>
                      <a:pt x="13548" y="13266"/>
                      <a:pt x="13546" y="13266"/>
                      <a:pt x="13544" y="13266"/>
                    </a:cubicBezTo>
                    <a:cubicBezTo>
                      <a:pt x="13516" y="13266"/>
                      <a:pt x="13456" y="13329"/>
                      <a:pt x="13467" y="13363"/>
                    </a:cubicBezTo>
                    <a:cubicBezTo>
                      <a:pt x="13467" y="13386"/>
                      <a:pt x="13514" y="13386"/>
                      <a:pt x="13490" y="13422"/>
                    </a:cubicBezTo>
                    <a:cubicBezTo>
                      <a:pt x="13455" y="13470"/>
                      <a:pt x="13407" y="13505"/>
                      <a:pt x="13359" y="13541"/>
                    </a:cubicBezTo>
                    <a:cubicBezTo>
                      <a:pt x="13342" y="13550"/>
                      <a:pt x="13326" y="13552"/>
                      <a:pt x="13309" y="13552"/>
                    </a:cubicBezTo>
                    <a:cubicBezTo>
                      <a:pt x="13291" y="13552"/>
                      <a:pt x="13272" y="13549"/>
                      <a:pt x="13248" y="13549"/>
                    </a:cubicBezTo>
                    <a:cubicBezTo>
                      <a:pt x="13235" y="13549"/>
                      <a:pt x="13221" y="13550"/>
                      <a:pt x="13205" y="13553"/>
                    </a:cubicBezTo>
                    <a:cubicBezTo>
                      <a:pt x="13157" y="13553"/>
                      <a:pt x="13109" y="13601"/>
                      <a:pt x="13109" y="13660"/>
                    </a:cubicBezTo>
                    <a:cubicBezTo>
                      <a:pt x="13109" y="13711"/>
                      <a:pt x="13025" y="13726"/>
                      <a:pt x="12981" y="13726"/>
                    </a:cubicBezTo>
                    <a:cubicBezTo>
                      <a:pt x="12967" y="13726"/>
                      <a:pt x="12957" y="13724"/>
                      <a:pt x="12955" y="13722"/>
                    </a:cubicBezTo>
                    <a:lnTo>
                      <a:pt x="12955" y="13722"/>
                    </a:lnTo>
                    <a:cubicBezTo>
                      <a:pt x="12957" y="13815"/>
                      <a:pt x="13110" y="13791"/>
                      <a:pt x="13133" y="13827"/>
                    </a:cubicBezTo>
                    <a:cubicBezTo>
                      <a:pt x="13151" y="13845"/>
                      <a:pt x="13114" y="13870"/>
                      <a:pt x="13084" y="13870"/>
                    </a:cubicBezTo>
                    <a:cubicBezTo>
                      <a:pt x="13075" y="13870"/>
                      <a:pt x="13067" y="13868"/>
                      <a:pt x="13062" y="13863"/>
                    </a:cubicBezTo>
                    <a:cubicBezTo>
                      <a:pt x="13057" y="13858"/>
                      <a:pt x="13052" y="13856"/>
                      <a:pt x="13047" y="13856"/>
                    </a:cubicBezTo>
                    <a:cubicBezTo>
                      <a:pt x="13021" y="13856"/>
                      <a:pt x="12986" y="13895"/>
                      <a:pt x="12967" y="13934"/>
                    </a:cubicBezTo>
                    <a:cubicBezTo>
                      <a:pt x="12959" y="13961"/>
                      <a:pt x="12950" y="13970"/>
                      <a:pt x="12939" y="13970"/>
                    </a:cubicBezTo>
                    <a:cubicBezTo>
                      <a:pt x="12916" y="13970"/>
                      <a:pt x="12884" y="13926"/>
                      <a:pt x="12836" y="13910"/>
                    </a:cubicBezTo>
                    <a:cubicBezTo>
                      <a:pt x="12831" y="13909"/>
                      <a:pt x="12828" y="13909"/>
                      <a:pt x="12825" y="13909"/>
                    </a:cubicBezTo>
                    <a:cubicBezTo>
                      <a:pt x="12794" y="13909"/>
                      <a:pt x="12824" y="13959"/>
                      <a:pt x="12824" y="13970"/>
                    </a:cubicBezTo>
                    <a:cubicBezTo>
                      <a:pt x="12859" y="14005"/>
                      <a:pt x="12800" y="14041"/>
                      <a:pt x="12776" y="14053"/>
                    </a:cubicBezTo>
                    <a:cubicBezTo>
                      <a:pt x="12716" y="14101"/>
                      <a:pt x="12681" y="14089"/>
                      <a:pt x="12681" y="14196"/>
                    </a:cubicBezTo>
                    <a:cubicBezTo>
                      <a:pt x="12681" y="14196"/>
                      <a:pt x="12657" y="14255"/>
                      <a:pt x="12633" y="14255"/>
                    </a:cubicBezTo>
                    <a:cubicBezTo>
                      <a:pt x="12622" y="14255"/>
                      <a:pt x="12621" y="14122"/>
                      <a:pt x="12555" y="14122"/>
                    </a:cubicBezTo>
                    <a:cubicBezTo>
                      <a:pt x="12549" y="14122"/>
                      <a:pt x="12544" y="14123"/>
                      <a:pt x="12538" y="14125"/>
                    </a:cubicBezTo>
                    <a:cubicBezTo>
                      <a:pt x="12455" y="14160"/>
                      <a:pt x="12383" y="14220"/>
                      <a:pt x="12324" y="14279"/>
                    </a:cubicBezTo>
                    <a:cubicBezTo>
                      <a:pt x="12324" y="14279"/>
                      <a:pt x="12355" y="14254"/>
                      <a:pt x="12377" y="14254"/>
                    </a:cubicBezTo>
                    <a:cubicBezTo>
                      <a:pt x="12385" y="14254"/>
                      <a:pt x="12392" y="14258"/>
                      <a:pt x="12395" y="14267"/>
                    </a:cubicBezTo>
                    <a:cubicBezTo>
                      <a:pt x="12418" y="14302"/>
                      <a:pt x="12295" y="14337"/>
                      <a:pt x="12321" y="14382"/>
                    </a:cubicBezTo>
                    <a:lnTo>
                      <a:pt x="12321" y="14382"/>
                    </a:lnTo>
                    <a:cubicBezTo>
                      <a:pt x="12318" y="14373"/>
                      <a:pt x="12342" y="14369"/>
                      <a:pt x="12367" y="14369"/>
                    </a:cubicBezTo>
                    <a:cubicBezTo>
                      <a:pt x="12395" y="14369"/>
                      <a:pt x="12425" y="14375"/>
                      <a:pt x="12419" y="14386"/>
                    </a:cubicBezTo>
                    <a:cubicBezTo>
                      <a:pt x="12393" y="14430"/>
                      <a:pt x="12373" y="14505"/>
                      <a:pt x="12341" y="14505"/>
                    </a:cubicBezTo>
                    <a:cubicBezTo>
                      <a:pt x="12329" y="14505"/>
                      <a:pt x="12316" y="14495"/>
                      <a:pt x="12300" y="14470"/>
                    </a:cubicBezTo>
                    <a:cubicBezTo>
                      <a:pt x="12300" y="14438"/>
                      <a:pt x="12300" y="14396"/>
                      <a:pt x="12257" y="14396"/>
                    </a:cubicBezTo>
                    <a:cubicBezTo>
                      <a:pt x="12252" y="14396"/>
                      <a:pt x="12247" y="14397"/>
                      <a:pt x="12240" y="14398"/>
                    </a:cubicBezTo>
                    <a:cubicBezTo>
                      <a:pt x="12169" y="14422"/>
                      <a:pt x="12097" y="14458"/>
                      <a:pt x="12038" y="14517"/>
                    </a:cubicBezTo>
                    <a:cubicBezTo>
                      <a:pt x="12002" y="14553"/>
                      <a:pt x="12085" y="14601"/>
                      <a:pt x="12097" y="14636"/>
                    </a:cubicBezTo>
                    <a:cubicBezTo>
                      <a:pt x="12054" y="14654"/>
                      <a:pt x="12004" y="14665"/>
                      <a:pt x="11952" y="14665"/>
                    </a:cubicBezTo>
                    <a:cubicBezTo>
                      <a:pt x="11933" y="14665"/>
                      <a:pt x="11914" y="14663"/>
                      <a:pt x="11895" y="14660"/>
                    </a:cubicBezTo>
                    <a:cubicBezTo>
                      <a:pt x="11859" y="14636"/>
                      <a:pt x="11943" y="14565"/>
                      <a:pt x="11954" y="14553"/>
                    </a:cubicBezTo>
                    <a:lnTo>
                      <a:pt x="11954" y="14553"/>
                    </a:lnTo>
                    <a:cubicBezTo>
                      <a:pt x="11921" y="14575"/>
                      <a:pt x="11848" y="14638"/>
                      <a:pt x="11790" y="14638"/>
                    </a:cubicBezTo>
                    <a:cubicBezTo>
                      <a:pt x="11785" y="14638"/>
                      <a:pt x="11780" y="14637"/>
                      <a:pt x="11776" y="14636"/>
                    </a:cubicBezTo>
                    <a:cubicBezTo>
                      <a:pt x="11728" y="14613"/>
                      <a:pt x="11704" y="14541"/>
                      <a:pt x="11681" y="14494"/>
                    </a:cubicBezTo>
                    <a:lnTo>
                      <a:pt x="11681" y="14494"/>
                    </a:lnTo>
                    <a:cubicBezTo>
                      <a:pt x="11704" y="14577"/>
                      <a:pt x="11704" y="14660"/>
                      <a:pt x="11693" y="14744"/>
                    </a:cubicBezTo>
                    <a:cubicBezTo>
                      <a:pt x="11693" y="14791"/>
                      <a:pt x="11633" y="14791"/>
                      <a:pt x="11609" y="14827"/>
                    </a:cubicBezTo>
                    <a:cubicBezTo>
                      <a:pt x="11579" y="14857"/>
                      <a:pt x="11600" y="14904"/>
                      <a:pt x="11572" y="14904"/>
                    </a:cubicBezTo>
                    <a:cubicBezTo>
                      <a:pt x="11566" y="14904"/>
                      <a:pt x="11559" y="14902"/>
                      <a:pt x="11550" y="14898"/>
                    </a:cubicBezTo>
                    <a:cubicBezTo>
                      <a:pt x="11502" y="14863"/>
                      <a:pt x="11526" y="14756"/>
                      <a:pt x="11478" y="14720"/>
                    </a:cubicBezTo>
                    <a:cubicBezTo>
                      <a:pt x="11467" y="14709"/>
                      <a:pt x="11457" y="14704"/>
                      <a:pt x="11448" y="14704"/>
                    </a:cubicBezTo>
                    <a:cubicBezTo>
                      <a:pt x="11420" y="14704"/>
                      <a:pt x="11404" y="14752"/>
                      <a:pt x="11395" y="14779"/>
                    </a:cubicBezTo>
                    <a:cubicBezTo>
                      <a:pt x="11383" y="14803"/>
                      <a:pt x="11395" y="14839"/>
                      <a:pt x="11359" y="14863"/>
                    </a:cubicBezTo>
                    <a:cubicBezTo>
                      <a:pt x="11323" y="14887"/>
                      <a:pt x="11288" y="14910"/>
                      <a:pt x="11240" y="14922"/>
                    </a:cubicBezTo>
                    <a:cubicBezTo>
                      <a:pt x="11231" y="14925"/>
                      <a:pt x="11223" y="14928"/>
                      <a:pt x="11214" y="14931"/>
                    </a:cubicBezTo>
                    <a:lnTo>
                      <a:pt x="11214" y="14931"/>
                    </a:lnTo>
                    <a:cubicBezTo>
                      <a:pt x="11211" y="14928"/>
                      <a:pt x="11208" y="14925"/>
                      <a:pt x="11204" y="14922"/>
                    </a:cubicBezTo>
                    <a:lnTo>
                      <a:pt x="11204" y="14922"/>
                    </a:lnTo>
                    <a:cubicBezTo>
                      <a:pt x="11195" y="14927"/>
                      <a:pt x="11188" y="14935"/>
                      <a:pt x="11184" y="14943"/>
                    </a:cubicBezTo>
                    <a:lnTo>
                      <a:pt x="11184" y="14943"/>
                    </a:lnTo>
                    <a:cubicBezTo>
                      <a:pt x="11194" y="14939"/>
                      <a:pt x="11204" y="14935"/>
                      <a:pt x="11214" y="14931"/>
                    </a:cubicBezTo>
                    <a:lnTo>
                      <a:pt x="11214" y="14931"/>
                    </a:lnTo>
                    <a:cubicBezTo>
                      <a:pt x="11250" y="14962"/>
                      <a:pt x="11294" y="14985"/>
                      <a:pt x="11240" y="15017"/>
                    </a:cubicBezTo>
                    <a:cubicBezTo>
                      <a:pt x="11234" y="15020"/>
                      <a:pt x="11227" y="15021"/>
                      <a:pt x="11222" y="15021"/>
                    </a:cubicBezTo>
                    <a:cubicBezTo>
                      <a:pt x="11186" y="15021"/>
                      <a:pt x="11170" y="14974"/>
                      <a:pt x="11184" y="14943"/>
                    </a:cubicBezTo>
                    <a:lnTo>
                      <a:pt x="11184" y="14943"/>
                    </a:lnTo>
                    <a:cubicBezTo>
                      <a:pt x="11099" y="14979"/>
                      <a:pt x="11021" y="15030"/>
                      <a:pt x="10942" y="15089"/>
                    </a:cubicBezTo>
                    <a:cubicBezTo>
                      <a:pt x="10932" y="15110"/>
                      <a:pt x="10940" y="15150"/>
                      <a:pt x="10917" y="15150"/>
                    </a:cubicBezTo>
                    <a:cubicBezTo>
                      <a:pt x="10914" y="15150"/>
                      <a:pt x="10911" y="15150"/>
                      <a:pt x="10907" y="15148"/>
                    </a:cubicBezTo>
                    <a:cubicBezTo>
                      <a:pt x="10871" y="15148"/>
                      <a:pt x="10835" y="15089"/>
                      <a:pt x="10788" y="15089"/>
                    </a:cubicBezTo>
                    <a:cubicBezTo>
                      <a:pt x="10765" y="15084"/>
                      <a:pt x="10743" y="15082"/>
                      <a:pt x="10721" y="15082"/>
                    </a:cubicBezTo>
                    <a:cubicBezTo>
                      <a:pt x="10637" y="15082"/>
                      <a:pt x="10558" y="15116"/>
                      <a:pt x="10502" y="15172"/>
                    </a:cubicBezTo>
                    <a:cubicBezTo>
                      <a:pt x="10491" y="15183"/>
                      <a:pt x="10480" y="15257"/>
                      <a:pt x="10469" y="15257"/>
                    </a:cubicBezTo>
                    <a:cubicBezTo>
                      <a:pt x="10468" y="15257"/>
                      <a:pt x="10467" y="15256"/>
                      <a:pt x="10466" y="15256"/>
                    </a:cubicBezTo>
                    <a:cubicBezTo>
                      <a:pt x="10433" y="15256"/>
                      <a:pt x="10431" y="15171"/>
                      <a:pt x="10391" y="15171"/>
                    </a:cubicBezTo>
                    <a:cubicBezTo>
                      <a:pt x="10388" y="15171"/>
                      <a:pt x="10386" y="15172"/>
                      <a:pt x="10383" y="15172"/>
                    </a:cubicBezTo>
                    <a:cubicBezTo>
                      <a:pt x="10383" y="15172"/>
                      <a:pt x="10395" y="15256"/>
                      <a:pt x="10347" y="15268"/>
                    </a:cubicBezTo>
                    <a:cubicBezTo>
                      <a:pt x="10311" y="15291"/>
                      <a:pt x="10288" y="15291"/>
                      <a:pt x="10300" y="15327"/>
                    </a:cubicBezTo>
                    <a:cubicBezTo>
                      <a:pt x="10311" y="15422"/>
                      <a:pt x="10300" y="15422"/>
                      <a:pt x="10252" y="15494"/>
                    </a:cubicBezTo>
                    <a:cubicBezTo>
                      <a:pt x="10228" y="15482"/>
                      <a:pt x="10145" y="15351"/>
                      <a:pt x="10169" y="15351"/>
                    </a:cubicBezTo>
                    <a:cubicBezTo>
                      <a:pt x="10180" y="15351"/>
                      <a:pt x="10195" y="15357"/>
                      <a:pt x="10209" y="15357"/>
                    </a:cubicBezTo>
                    <a:cubicBezTo>
                      <a:pt x="10222" y="15357"/>
                      <a:pt x="10234" y="15351"/>
                      <a:pt x="10240" y="15327"/>
                    </a:cubicBezTo>
                    <a:cubicBezTo>
                      <a:pt x="10256" y="15295"/>
                      <a:pt x="10251" y="15290"/>
                      <a:pt x="10238" y="15290"/>
                    </a:cubicBezTo>
                    <a:cubicBezTo>
                      <a:pt x="10232" y="15290"/>
                      <a:pt x="10224" y="15291"/>
                      <a:pt x="10216" y="15291"/>
                    </a:cubicBezTo>
                    <a:cubicBezTo>
                      <a:pt x="10198" y="15291"/>
                      <a:pt x="10131" y="15347"/>
                      <a:pt x="10080" y="15347"/>
                    </a:cubicBezTo>
                    <a:cubicBezTo>
                      <a:pt x="10064" y="15347"/>
                      <a:pt x="10049" y="15341"/>
                      <a:pt x="10038" y="15327"/>
                    </a:cubicBezTo>
                    <a:cubicBezTo>
                      <a:pt x="10028" y="15313"/>
                      <a:pt x="10014" y="15307"/>
                      <a:pt x="9997" y="15307"/>
                    </a:cubicBezTo>
                    <a:cubicBezTo>
                      <a:pt x="9990" y="15307"/>
                      <a:pt x="9983" y="15308"/>
                      <a:pt x="9975" y="15310"/>
                    </a:cubicBezTo>
                    <a:lnTo>
                      <a:pt x="9975" y="15310"/>
                    </a:lnTo>
                    <a:cubicBezTo>
                      <a:pt x="9972" y="15308"/>
                      <a:pt x="9969" y="15305"/>
                      <a:pt x="9966" y="15303"/>
                    </a:cubicBezTo>
                    <a:lnTo>
                      <a:pt x="9966" y="15303"/>
                    </a:lnTo>
                    <a:lnTo>
                      <a:pt x="9968" y="15312"/>
                    </a:lnTo>
                    <a:lnTo>
                      <a:pt x="9968" y="15312"/>
                    </a:lnTo>
                    <a:cubicBezTo>
                      <a:pt x="9971" y="15311"/>
                      <a:pt x="9973" y="15310"/>
                      <a:pt x="9975" y="15310"/>
                    </a:cubicBezTo>
                    <a:lnTo>
                      <a:pt x="9975" y="15310"/>
                    </a:lnTo>
                    <a:cubicBezTo>
                      <a:pt x="10022" y="15350"/>
                      <a:pt x="10081" y="15435"/>
                      <a:pt x="10014" y="15446"/>
                    </a:cubicBezTo>
                    <a:lnTo>
                      <a:pt x="10002" y="15434"/>
                    </a:lnTo>
                    <a:lnTo>
                      <a:pt x="9968" y="15312"/>
                    </a:lnTo>
                    <a:lnTo>
                      <a:pt x="9968" y="15312"/>
                    </a:lnTo>
                    <a:cubicBezTo>
                      <a:pt x="9899" y="15331"/>
                      <a:pt x="9802" y="15406"/>
                      <a:pt x="9752" y="15422"/>
                    </a:cubicBezTo>
                    <a:cubicBezTo>
                      <a:pt x="9776" y="15494"/>
                      <a:pt x="9811" y="15482"/>
                      <a:pt x="9823" y="15541"/>
                    </a:cubicBezTo>
                    <a:cubicBezTo>
                      <a:pt x="9820" y="15542"/>
                      <a:pt x="9818" y="15543"/>
                      <a:pt x="9815" y="15543"/>
                    </a:cubicBezTo>
                    <a:cubicBezTo>
                      <a:pt x="9782" y="15543"/>
                      <a:pt x="9735" y="15492"/>
                      <a:pt x="9710" y="15492"/>
                    </a:cubicBezTo>
                    <a:cubicBezTo>
                      <a:pt x="9708" y="15492"/>
                      <a:pt x="9706" y="15493"/>
                      <a:pt x="9704" y="15494"/>
                    </a:cubicBezTo>
                    <a:cubicBezTo>
                      <a:pt x="9680" y="15506"/>
                      <a:pt x="9657" y="15601"/>
                      <a:pt x="9633" y="15648"/>
                    </a:cubicBezTo>
                    <a:cubicBezTo>
                      <a:pt x="9605" y="15611"/>
                      <a:pt x="9431" y="15450"/>
                      <a:pt x="9368" y="15450"/>
                    </a:cubicBezTo>
                    <a:cubicBezTo>
                      <a:pt x="9351" y="15450"/>
                      <a:pt x="9342" y="15463"/>
                      <a:pt x="9347" y="15494"/>
                    </a:cubicBezTo>
                    <a:cubicBezTo>
                      <a:pt x="9371" y="15494"/>
                      <a:pt x="9383" y="15482"/>
                      <a:pt x="9395" y="15470"/>
                    </a:cubicBezTo>
                    <a:cubicBezTo>
                      <a:pt x="9395" y="15470"/>
                      <a:pt x="9395" y="15565"/>
                      <a:pt x="9395" y="15577"/>
                    </a:cubicBezTo>
                    <a:cubicBezTo>
                      <a:pt x="9371" y="15601"/>
                      <a:pt x="9347" y="15625"/>
                      <a:pt x="9311" y="15625"/>
                    </a:cubicBezTo>
                    <a:cubicBezTo>
                      <a:pt x="9240" y="15625"/>
                      <a:pt x="9299" y="15482"/>
                      <a:pt x="9204" y="15470"/>
                    </a:cubicBezTo>
                    <a:cubicBezTo>
                      <a:pt x="9168" y="15470"/>
                      <a:pt x="9121" y="15470"/>
                      <a:pt x="9073" y="15494"/>
                    </a:cubicBezTo>
                    <a:cubicBezTo>
                      <a:pt x="9037" y="15518"/>
                      <a:pt x="9073" y="15577"/>
                      <a:pt x="9014" y="15589"/>
                    </a:cubicBezTo>
                    <a:cubicBezTo>
                      <a:pt x="8984" y="15594"/>
                      <a:pt x="8967" y="15599"/>
                      <a:pt x="8956" y="15599"/>
                    </a:cubicBezTo>
                    <a:cubicBezTo>
                      <a:pt x="8940" y="15599"/>
                      <a:pt x="8937" y="15588"/>
                      <a:pt x="8930" y="15553"/>
                    </a:cubicBezTo>
                    <a:cubicBezTo>
                      <a:pt x="8930" y="15541"/>
                      <a:pt x="8954" y="15494"/>
                      <a:pt x="8954" y="15482"/>
                    </a:cubicBezTo>
                    <a:cubicBezTo>
                      <a:pt x="8954" y="15481"/>
                      <a:pt x="8953" y="15480"/>
                      <a:pt x="8951" y="15480"/>
                    </a:cubicBezTo>
                    <a:cubicBezTo>
                      <a:pt x="8930" y="15480"/>
                      <a:pt x="8813" y="15638"/>
                      <a:pt x="8760" y="15638"/>
                    </a:cubicBezTo>
                    <a:cubicBezTo>
                      <a:pt x="8751" y="15638"/>
                      <a:pt x="8744" y="15634"/>
                      <a:pt x="8740" y="15625"/>
                    </a:cubicBezTo>
                    <a:cubicBezTo>
                      <a:pt x="8704" y="15553"/>
                      <a:pt x="8728" y="15518"/>
                      <a:pt x="8645" y="15506"/>
                    </a:cubicBezTo>
                    <a:cubicBezTo>
                      <a:pt x="8609" y="15517"/>
                      <a:pt x="8574" y="15518"/>
                      <a:pt x="8538" y="15541"/>
                    </a:cubicBezTo>
                    <a:lnTo>
                      <a:pt x="8538" y="15541"/>
                    </a:lnTo>
                    <a:cubicBezTo>
                      <a:pt x="8539" y="15541"/>
                      <a:pt x="8539" y="15541"/>
                      <a:pt x="8540" y="15541"/>
                    </a:cubicBezTo>
                    <a:cubicBezTo>
                      <a:pt x="8562" y="15541"/>
                      <a:pt x="8701" y="15660"/>
                      <a:pt x="8633" y="15660"/>
                    </a:cubicBezTo>
                    <a:cubicBezTo>
                      <a:pt x="8585" y="15637"/>
                      <a:pt x="8525" y="15637"/>
                      <a:pt x="8466" y="15637"/>
                    </a:cubicBezTo>
                    <a:lnTo>
                      <a:pt x="8383" y="15637"/>
                    </a:lnTo>
                    <a:cubicBezTo>
                      <a:pt x="8376" y="15633"/>
                      <a:pt x="8370" y="15632"/>
                      <a:pt x="8365" y="15632"/>
                    </a:cubicBezTo>
                    <a:cubicBezTo>
                      <a:pt x="8353" y="15632"/>
                      <a:pt x="8347" y="15640"/>
                      <a:pt x="8347" y="15648"/>
                    </a:cubicBezTo>
                    <a:cubicBezTo>
                      <a:pt x="8346" y="15649"/>
                      <a:pt x="8345" y="15649"/>
                      <a:pt x="8344" y="15649"/>
                    </a:cubicBezTo>
                    <a:cubicBezTo>
                      <a:pt x="8326" y="15649"/>
                      <a:pt x="8359" y="15541"/>
                      <a:pt x="8359" y="15529"/>
                    </a:cubicBezTo>
                    <a:cubicBezTo>
                      <a:pt x="8355" y="15516"/>
                      <a:pt x="8349" y="15511"/>
                      <a:pt x="8342" y="15511"/>
                    </a:cubicBezTo>
                    <a:cubicBezTo>
                      <a:pt x="8323" y="15511"/>
                      <a:pt x="8296" y="15545"/>
                      <a:pt x="8287" y="15553"/>
                    </a:cubicBezTo>
                    <a:cubicBezTo>
                      <a:pt x="8278" y="15572"/>
                      <a:pt x="8253" y="15623"/>
                      <a:pt x="8225" y="15623"/>
                    </a:cubicBezTo>
                    <a:cubicBezTo>
                      <a:pt x="8218" y="15623"/>
                      <a:pt x="8211" y="15620"/>
                      <a:pt x="8204" y="15613"/>
                    </a:cubicBezTo>
                    <a:cubicBezTo>
                      <a:pt x="8173" y="15592"/>
                      <a:pt x="8187" y="15554"/>
                      <a:pt x="8183" y="15528"/>
                    </a:cubicBezTo>
                    <a:lnTo>
                      <a:pt x="8183" y="15528"/>
                    </a:lnTo>
                    <a:cubicBezTo>
                      <a:pt x="8183" y="15568"/>
                      <a:pt x="8082" y="15638"/>
                      <a:pt x="8049" y="15648"/>
                    </a:cubicBezTo>
                    <a:cubicBezTo>
                      <a:pt x="8037" y="15654"/>
                      <a:pt x="8022" y="15657"/>
                      <a:pt x="8006" y="15657"/>
                    </a:cubicBezTo>
                    <a:cubicBezTo>
                      <a:pt x="7990" y="15657"/>
                      <a:pt x="7972" y="15654"/>
                      <a:pt x="7954" y="15648"/>
                    </a:cubicBezTo>
                    <a:cubicBezTo>
                      <a:pt x="7930" y="15637"/>
                      <a:pt x="7942" y="15613"/>
                      <a:pt x="7906" y="15589"/>
                    </a:cubicBezTo>
                    <a:cubicBezTo>
                      <a:pt x="7893" y="15582"/>
                      <a:pt x="7855" y="15572"/>
                      <a:pt x="7824" y="15572"/>
                    </a:cubicBezTo>
                    <a:cubicBezTo>
                      <a:pt x="7797" y="15572"/>
                      <a:pt x="7775" y="15579"/>
                      <a:pt x="7775" y="15601"/>
                    </a:cubicBezTo>
                    <a:cubicBezTo>
                      <a:pt x="7763" y="15648"/>
                      <a:pt x="7763" y="15672"/>
                      <a:pt x="7716" y="15672"/>
                    </a:cubicBezTo>
                    <a:cubicBezTo>
                      <a:pt x="7716" y="15672"/>
                      <a:pt x="7656" y="15672"/>
                      <a:pt x="7656" y="15660"/>
                    </a:cubicBezTo>
                    <a:cubicBezTo>
                      <a:pt x="7656" y="15648"/>
                      <a:pt x="7775" y="15541"/>
                      <a:pt x="7692" y="15506"/>
                    </a:cubicBezTo>
                    <a:cubicBezTo>
                      <a:pt x="7685" y="15503"/>
                      <a:pt x="7678" y="15502"/>
                      <a:pt x="7672" y="15502"/>
                    </a:cubicBezTo>
                    <a:cubicBezTo>
                      <a:pt x="7629" y="15502"/>
                      <a:pt x="7611" y="15554"/>
                      <a:pt x="7578" y="15554"/>
                    </a:cubicBezTo>
                    <a:cubicBezTo>
                      <a:pt x="7570" y="15554"/>
                      <a:pt x="7560" y="15550"/>
                      <a:pt x="7549" y="15541"/>
                    </a:cubicBezTo>
                    <a:cubicBezTo>
                      <a:pt x="7531" y="15527"/>
                      <a:pt x="7513" y="15521"/>
                      <a:pt x="7495" y="15521"/>
                    </a:cubicBezTo>
                    <a:cubicBezTo>
                      <a:pt x="7454" y="15521"/>
                      <a:pt x="7412" y="15552"/>
                      <a:pt x="7371" y="15577"/>
                    </a:cubicBezTo>
                    <a:cubicBezTo>
                      <a:pt x="7347" y="15591"/>
                      <a:pt x="7337" y="15596"/>
                      <a:pt x="7331" y="15596"/>
                    </a:cubicBezTo>
                    <a:cubicBezTo>
                      <a:pt x="7322" y="15596"/>
                      <a:pt x="7326" y="15584"/>
                      <a:pt x="7311" y="15577"/>
                    </a:cubicBezTo>
                    <a:cubicBezTo>
                      <a:pt x="7306" y="15575"/>
                      <a:pt x="7301" y="15574"/>
                      <a:pt x="7296" y="15574"/>
                    </a:cubicBezTo>
                    <a:cubicBezTo>
                      <a:pt x="7273" y="15574"/>
                      <a:pt x="7247" y="15589"/>
                      <a:pt x="7228" y="15589"/>
                    </a:cubicBezTo>
                    <a:cubicBezTo>
                      <a:pt x="7213" y="15618"/>
                      <a:pt x="7177" y="15646"/>
                      <a:pt x="7148" y="15646"/>
                    </a:cubicBezTo>
                    <a:cubicBezTo>
                      <a:pt x="7129" y="15646"/>
                      <a:pt x="7113" y="15634"/>
                      <a:pt x="7109" y="15601"/>
                    </a:cubicBezTo>
                    <a:cubicBezTo>
                      <a:pt x="7109" y="15582"/>
                      <a:pt x="7101" y="15460"/>
                      <a:pt x="7066" y="15460"/>
                    </a:cubicBezTo>
                    <a:cubicBezTo>
                      <a:pt x="7058" y="15460"/>
                      <a:pt x="7048" y="15466"/>
                      <a:pt x="7037" y="15482"/>
                    </a:cubicBezTo>
                    <a:cubicBezTo>
                      <a:pt x="7019" y="15519"/>
                      <a:pt x="7015" y="15549"/>
                      <a:pt x="6991" y="15549"/>
                    </a:cubicBezTo>
                    <a:cubicBezTo>
                      <a:pt x="6984" y="15549"/>
                      <a:pt x="6976" y="15547"/>
                      <a:pt x="6966" y="15541"/>
                    </a:cubicBezTo>
                    <a:cubicBezTo>
                      <a:pt x="6930" y="15541"/>
                      <a:pt x="6966" y="15494"/>
                      <a:pt x="6942" y="15470"/>
                    </a:cubicBezTo>
                    <a:cubicBezTo>
                      <a:pt x="6930" y="15446"/>
                      <a:pt x="6894" y="15434"/>
                      <a:pt x="6871" y="15434"/>
                    </a:cubicBezTo>
                    <a:lnTo>
                      <a:pt x="6859" y="15529"/>
                    </a:lnTo>
                    <a:cubicBezTo>
                      <a:pt x="6882" y="15541"/>
                      <a:pt x="6906" y="15565"/>
                      <a:pt x="6918" y="15601"/>
                    </a:cubicBezTo>
                    <a:cubicBezTo>
                      <a:pt x="6918" y="15620"/>
                      <a:pt x="6903" y="15626"/>
                      <a:pt x="6884" y="15626"/>
                    </a:cubicBezTo>
                    <a:cubicBezTo>
                      <a:pt x="6855" y="15626"/>
                      <a:pt x="6818" y="15613"/>
                      <a:pt x="6811" y="15613"/>
                    </a:cubicBezTo>
                    <a:cubicBezTo>
                      <a:pt x="6740" y="15601"/>
                      <a:pt x="6775" y="15553"/>
                      <a:pt x="6728" y="15518"/>
                    </a:cubicBezTo>
                    <a:cubicBezTo>
                      <a:pt x="6717" y="15507"/>
                      <a:pt x="6647" y="15456"/>
                      <a:pt x="6625" y="15456"/>
                    </a:cubicBezTo>
                    <a:cubicBezTo>
                      <a:pt x="6623" y="15456"/>
                      <a:pt x="6622" y="15457"/>
                      <a:pt x="6620" y="15458"/>
                    </a:cubicBezTo>
                    <a:cubicBezTo>
                      <a:pt x="6610" y="15469"/>
                      <a:pt x="6619" y="15519"/>
                      <a:pt x="6566" y="15519"/>
                    </a:cubicBezTo>
                    <a:cubicBezTo>
                      <a:pt x="6561" y="15519"/>
                      <a:pt x="6555" y="15519"/>
                      <a:pt x="6549" y="15518"/>
                    </a:cubicBezTo>
                    <a:cubicBezTo>
                      <a:pt x="6533" y="15518"/>
                      <a:pt x="6517" y="15507"/>
                      <a:pt x="6501" y="15507"/>
                    </a:cubicBezTo>
                    <a:cubicBezTo>
                      <a:pt x="6493" y="15507"/>
                      <a:pt x="6486" y="15510"/>
                      <a:pt x="6478" y="15518"/>
                    </a:cubicBezTo>
                    <a:cubicBezTo>
                      <a:pt x="6465" y="15533"/>
                      <a:pt x="6444" y="15539"/>
                      <a:pt x="6419" y="15539"/>
                    </a:cubicBezTo>
                    <a:cubicBezTo>
                      <a:pt x="6346" y="15539"/>
                      <a:pt x="6239" y="15491"/>
                      <a:pt x="6204" y="15482"/>
                    </a:cubicBezTo>
                    <a:cubicBezTo>
                      <a:pt x="6156" y="15470"/>
                      <a:pt x="6168" y="15446"/>
                      <a:pt x="6156" y="15398"/>
                    </a:cubicBezTo>
                    <a:cubicBezTo>
                      <a:pt x="6156" y="15363"/>
                      <a:pt x="6073" y="15351"/>
                      <a:pt x="6049" y="15351"/>
                    </a:cubicBezTo>
                    <a:cubicBezTo>
                      <a:pt x="6027" y="15329"/>
                      <a:pt x="6001" y="15307"/>
                      <a:pt x="5975" y="15307"/>
                    </a:cubicBezTo>
                    <a:cubicBezTo>
                      <a:pt x="5959" y="15307"/>
                      <a:pt x="5944" y="15316"/>
                      <a:pt x="5930" y="15339"/>
                    </a:cubicBezTo>
                    <a:cubicBezTo>
                      <a:pt x="5916" y="15357"/>
                      <a:pt x="5906" y="15363"/>
                      <a:pt x="5897" y="15363"/>
                    </a:cubicBezTo>
                    <a:cubicBezTo>
                      <a:pt x="5882" y="15363"/>
                      <a:pt x="5869" y="15346"/>
                      <a:pt x="5847" y="15339"/>
                    </a:cubicBezTo>
                    <a:cubicBezTo>
                      <a:pt x="5841" y="15337"/>
                      <a:pt x="5837" y="15337"/>
                      <a:pt x="5833" y="15337"/>
                    </a:cubicBezTo>
                    <a:cubicBezTo>
                      <a:pt x="5810" y="15337"/>
                      <a:pt x="5806" y="15363"/>
                      <a:pt x="5775" y="15363"/>
                    </a:cubicBezTo>
                    <a:cubicBezTo>
                      <a:pt x="5739" y="15363"/>
                      <a:pt x="5704" y="15327"/>
                      <a:pt x="5656" y="15303"/>
                    </a:cubicBezTo>
                    <a:cubicBezTo>
                      <a:pt x="5654" y="15303"/>
                      <a:pt x="5652" y="15302"/>
                      <a:pt x="5649" y="15302"/>
                    </a:cubicBezTo>
                    <a:cubicBezTo>
                      <a:pt x="5592" y="15302"/>
                      <a:pt x="5419" y="15424"/>
                      <a:pt x="5442" y="15470"/>
                    </a:cubicBezTo>
                    <a:cubicBezTo>
                      <a:pt x="5466" y="15470"/>
                      <a:pt x="5489" y="15470"/>
                      <a:pt x="5513" y="15482"/>
                    </a:cubicBezTo>
                    <a:cubicBezTo>
                      <a:pt x="5549" y="15494"/>
                      <a:pt x="5573" y="15518"/>
                      <a:pt x="5585" y="15553"/>
                    </a:cubicBezTo>
                    <a:cubicBezTo>
                      <a:pt x="5644" y="15613"/>
                      <a:pt x="5716" y="15648"/>
                      <a:pt x="5799" y="15660"/>
                    </a:cubicBezTo>
                    <a:cubicBezTo>
                      <a:pt x="5802" y="15661"/>
                      <a:pt x="5804" y="15661"/>
                      <a:pt x="5807" y="15661"/>
                    </a:cubicBezTo>
                    <a:cubicBezTo>
                      <a:pt x="5856" y="15661"/>
                      <a:pt x="5838" y="15553"/>
                      <a:pt x="5906" y="15553"/>
                    </a:cubicBezTo>
                    <a:cubicBezTo>
                      <a:pt x="5954" y="15553"/>
                      <a:pt x="6001" y="15589"/>
                      <a:pt x="6013" y="15625"/>
                    </a:cubicBezTo>
                    <a:cubicBezTo>
                      <a:pt x="6001" y="15672"/>
                      <a:pt x="6013" y="15672"/>
                      <a:pt x="6049" y="15684"/>
                    </a:cubicBezTo>
                    <a:cubicBezTo>
                      <a:pt x="6065" y="15691"/>
                      <a:pt x="6074" y="15694"/>
                      <a:pt x="6080" y="15694"/>
                    </a:cubicBezTo>
                    <a:cubicBezTo>
                      <a:pt x="6094" y="15694"/>
                      <a:pt x="6082" y="15671"/>
                      <a:pt x="6109" y="15637"/>
                    </a:cubicBezTo>
                    <a:cubicBezTo>
                      <a:pt x="6115" y="15624"/>
                      <a:pt x="6132" y="15614"/>
                      <a:pt x="6151" y="15614"/>
                    </a:cubicBezTo>
                    <a:cubicBezTo>
                      <a:pt x="6166" y="15614"/>
                      <a:pt x="6181" y="15620"/>
                      <a:pt x="6192" y="15637"/>
                    </a:cubicBezTo>
                    <a:cubicBezTo>
                      <a:pt x="6216" y="15696"/>
                      <a:pt x="6120" y="15756"/>
                      <a:pt x="6216" y="15779"/>
                    </a:cubicBezTo>
                    <a:cubicBezTo>
                      <a:pt x="6222" y="15782"/>
                      <a:pt x="6229" y="15783"/>
                      <a:pt x="6238" y="15783"/>
                    </a:cubicBezTo>
                    <a:cubicBezTo>
                      <a:pt x="6278" y="15783"/>
                      <a:pt x="6337" y="15759"/>
                      <a:pt x="6347" y="15720"/>
                    </a:cubicBezTo>
                    <a:cubicBezTo>
                      <a:pt x="6370" y="15720"/>
                      <a:pt x="6394" y="15732"/>
                      <a:pt x="6418" y="15732"/>
                    </a:cubicBezTo>
                    <a:cubicBezTo>
                      <a:pt x="6490" y="15720"/>
                      <a:pt x="6573" y="15708"/>
                      <a:pt x="6644" y="15696"/>
                    </a:cubicBezTo>
                    <a:lnTo>
                      <a:pt x="6644" y="15696"/>
                    </a:lnTo>
                    <a:cubicBezTo>
                      <a:pt x="6668" y="15744"/>
                      <a:pt x="6525" y="15803"/>
                      <a:pt x="6525" y="15839"/>
                    </a:cubicBezTo>
                    <a:cubicBezTo>
                      <a:pt x="6525" y="15803"/>
                      <a:pt x="6763" y="15803"/>
                      <a:pt x="6799" y="15779"/>
                    </a:cubicBezTo>
                    <a:cubicBezTo>
                      <a:pt x="6806" y="15776"/>
                      <a:pt x="6816" y="15773"/>
                      <a:pt x="6827" y="15773"/>
                    </a:cubicBezTo>
                    <a:cubicBezTo>
                      <a:pt x="6851" y="15773"/>
                      <a:pt x="6882" y="15786"/>
                      <a:pt x="6906" y="15827"/>
                    </a:cubicBezTo>
                    <a:cubicBezTo>
                      <a:pt x="6923" y="15852"/>
                      <a:pt x="6933" y="15859"/>
                      <a:pt x="6942" y="15859"/>
                    </a:cubicBezTo>
                    <a:cubicBezTo>
                      <a:pt x="6957" y="15859"/>
                      <a:pt x="6967" y="15838"/>
                      <a:pt x="6991" y="15838"/>
                    </a:cubicBezTo>
                    <a:cubicBezTo>
                      <a:pt x="6994" y="15838"/>
                      <a:pt x="6998" y="15838"/>
                      <a:pt x="7001" y="15839"/>
                    </a:cubicBezTo>
                    <a:cubicBezTo>
                      <a:pt x="7037" y="15851"/>
                      <a:pt x="7061" y="15839"/>
                      <a:pt x="7085" y="15875"/>
                    </a:cubicBezTo>
                    <a:cubicBezTo>
                      <a:pt x="7097" y="15887"/>
                      <a:pt x="7109" y="15899"/>
                      <a:pt x="7121" y="15899"/>
                    </a:cubicBezTo>
                    <a:cubicBezTo>
                      <a:pt x="7168" y="15887"/>
                      <a:pt x="7180" y="15851"/>
                      <a:pt x="7168" y="15815"/>
                    </a:cubicBezTo>
                    <a:cubicBezTo>
                      <a:pt x="7159" y="15787"/>
                      <a:pt x="7157" y="15745"/>
                      <a:pt x="7179" y="15745"/>
                    </a:cubicBezTo>
                    <a:cubicBezTo>
                      <a:pt x="7185" y="15745"/>
                      <a:pt x="7194" y="15748"/>
                      <a:pt x="7204" y="15756"/>
                    </a:cubicBezTo>
                    <a:cubicBezTo>
                      <a:pt x="7240" y="15779"/>
                      <a:pt x="7240" y="15839"/>
                      <a:pt x="7287" y="15863"/>
                    </a:cubicBezTo>
                    <a:cubicBezTo>
                      <a:pt x="7300" y="15866"/>
                      <a:pt x="7313" y="15867"/>
                      <a:pt x="7325" y="15867"/>
                    </a:cubicBezTo>
                    <a:cubicBezTo>
                      <a:pt x="7360" y="15867"/>
                      <a:pt x="7392" y="15856"/>
                      <a:pt x="7418" y="15839"/>
                    </a:cubicBezTo>
                    <a:cubicBezTo>
                      <a:pt x="7454" y="15839"/>
                      <a:pt x="7490" y="15851"/>
                      <a:pt x="7513" y="15863"/>
                    </a:cubicBezTo>
                    <a:cubicBezTo>
                      <a:pt x="7513" y="15887"/>
                      <a:pt x="7537" y="15899"/>
                      <a:pt x="7549" y="15899"/>
                    </a:cubicBezTo>
                    <a:cubicBezTo>
                      <a:pt x="7597" y="15899"/>
                      <a:pt x="7585" y="15851"/>
                      <a:pt x="7644" y="15851"/>
                    </a:cubicBezTo>
                    <a:cubicBezTo>
                      <a:pt x="7704" y="15851"/>
                      <a:pt x="7704" y="15875"/>
                      <a:pt x="7740" y="15887"/>
                    </a:cubicBezTo>
                    <a:cubicBezTo>
                      <a:pt x="7771" y="15895"/>
                      <a:pt x="7803" y="15899"/>
                      <a:pt x="7834" y="15899"/>
                    </a:cubicBezTo>
                    <a:cubicBezTo>
                      <a:pt x="7896" y="15899"/>
                      <a:pt x="7954" y="15883"/>
                      <a:pt x="8002" y="15851"/>
                    </a:cubicBezTo>
                    <a:cubicBezTo>
                      <a:pt x="8023" y="15829"/>
                      <a:pt x="8037" y="15818"/>
                      <a:pt x="8046" y="15818"/>
                    </a:cubicBezTo>
                    <a:cubicBezTo>
                      <a:pt x="8058" y="15818"/>
                      <a:pt x="8061" y="15835"/>
                      <a:pt x="8061" y="15875"/>
                    </a:cubicBezTo>
                    <a:cubicBezTo>
                      <a:pt x="8025" y="15922"/>
                      <a:pt x="8085" y="15922"/>
                      <a:pt x="8109" y="15922"/>
                    </a:cubicBezTo>
                    <a:cubicBezTo>
                      <a:pt x="8156" y="15922"/>
                      <a:pt x="8216" y="15922"/>
                      <a:pt x="8264" y="15899"/>
                    </a:cubicBezTo>
                    <a:cubicBezTo>
                      <a:pt x="8283" y="15889"/>
                      <a:pt x="8310" y="15856"/>
                      <a:pt x="8344" y="15856"/>
                    </a:cubicBezTo>
                    <a:cubicBezTo>
                      <a:pt x="8353" y="15856"/>
                      <a:pt x="8361" y="15858"/>
                      <a:pt x="8371" y="15863"/>
                    </a:cubicBezTo>
                    <a:cubicBezTo>
                      <a:pt x="8371" y="15904"/>
                      <a:pt x="8400" y="15916"/>
                      <a:pt x="8435" y="15916"/>
                    </a:cubicBezTo>
                    <a:cubicBezTo>
                      <a:pt x="8469" y="15916"/>
                      <a:pt x="8508" y="15904"/>
                      <a:pt x="8525" y="15899"/>
                    </a:cubicBezTo>
                    <a:cubicBezTo>
                      <a:pt x="8569" y="15888"/>
                      <a:pt x="8612" y="15788"/>
                      <a:pt x="8629" y="15788"/>
                    </a:cubicBezTo>
                    <a:cubicBezTo>
                      <a:pt x="8630" y="15788"/>
                      <a:pt x="8632" y="15789"/>
                      <a:pt x="8633" y="15791"/>
                    </a:cubicBezTo>
                    <a:cubicBezTo>
                      <a:pt x="8680" y="15863"/>
                      <a:pt x="8704" y="15887"/>
                      <a:pt x="8787" y="15899"/>
                    </a:cubicBezTo>
                    <a:cubicBezTo>
                      <a:pt x="8906" y="15887"/>
                      <a:pt x="9026" y="15875"/>
                      <a:pt x="9133" y="15839"/>
                    </a:cubicBezTo>
                    <a:cubicBezTo>
                      <a:pt x="9180" y="15827"/>
                      <a:pt x="9216" y="15815"/>
                      <a:pt x="9252" y="15791"/>
                    </a:cubicBezTo>
                    <a:cubicBezTo>
                      <a:pt x="9276" y="15791"/>
                      <a:pt x="9287" y="15744"/>
                      <a:pt x="9311" y="15744"/>
                    </a:cubicBezTo>
                    <a:cubicBezTo>
                      <a:pt x="9335" y="15744"/>
                      <a:pt x="9383" y="15803"/>
                      <a:pt x="9418" y="15815"/>
                    </a:cubicBezTo>
                    <a:cubicBezTo>
                      <a:pt x="9454" y="15839"/>
                      <a:pt x="9490" y="15851"/>
                      <a:pt x="9538" y="15851"/>
                    </a:cubicBezTo>
                    <a:cubicBezTo>
                      <a:pt x="9585" y="15851"/>
                      <a:pt x="9633" y="15827"/>
                      <a:pt x="9621" y="15768"/>
                    </a:cubicBezTo>
                    <a:lnTo>
                      <a:pt x="9621" y="15768"/>
                    </a:lnTo>
                    <a:cubicBezTo>
                      <a:pt x="9623" y="15775"/>
                      <a:pt x="9627" y="15779"/>
                      <a:pt x="9633" y="15779"/>
                    </a:cubicBezTo>
                    <a:cubicBezTo>
                      <a:pt x="9662" y="15779"/>
                      <a:pt x="9732" y="15694"/>
                      <a:pt x="9752" y="15684"/>
                    </a:cubicBezTo>
                    <a:cubicBezTo>
                      <a:pt x="9754" y="15683"/>
                      <a:pt x="9756" y="15683"/>
                      <a:pt x="9759" y="15683"/>
                    </a:cubicBezTo>
                    <a:cubicBezTo>
                      <a:pt x="9788" y="15683"/>
                      <a:pt x="9850" y="15733"/>
                      <a:pt x="9883" y="15744"/>
                    </a:cubicBezTo>
                    <a:cubicBezTo>
                      <a:pt x="9930" y="15744"/>
                      <a:pt x="9990" y="15732"/>
                      <a:pt x="10038" y="15708"/>
                    </a:cubicBezTo>
                    <a:cubicBezTo>
                      <a:pt x="10073" y="15684"/>
                      <a:pt x="10038" y="15625"/>
                      <a:pt x="10038" y="15589"/>
                    </a:cubicBezTo>
                    <a:cubicBezTo>
                      <a:pt x="10061" y="15577"/>
                      <a:pt x="10085" y="15565"/>
                      <a:pt x="10121" y="15565"/>
                    </a:cubicBezTo>
                    <a:cubicBezTo>
                      <a:pt x="10121" y="15577"/>
                      <a:pt x="10121" y="15589"/>
                      <a:pt x="10133" y="15601"/>
                    </a:cubicBezTo>
                    <a:cubicBezTo>
                      <a:pt x="10137" y="15605"/>
                      <a:pt x="10143" y="15606"/>
                      <a:pt x="10151" y="15606"/>
                    </a:cubicBezTo>
                    <a:cubicBezTo>
                      <a:pt x="10167" y="15606"/>
                      <a:pt x="10188" y="15601"/>
                      <a:pt x="10204" y="15601"/>
                    </a:cubicBezTo>
                    <a:cubicBezTo>
                      <a:pt x="10206" y="15599"/>
                      <a:pt x="10208" y="15598"/>
                      <a:pt x="10210" y="15598"/>
                    </a:cubicBezTo>
                    <a:cubicBezTo>
                      <a:pt x="10223" y="15598"/>
                      <a:pt x="10243" y="15625"/>
                      <a:pt x="10264" y="15625"/>
                    </a:cubicBezTo>
                    <a:cubicBezTo>
                      <a:pt x="10288" y="15625"/>
                      <a:pt x="10323" y="15625"/>
                      <a:pt x="10347" y="15613"/>
                    </a:cubicBezTo>
                    <a:cubicBezTo>
                      <a:pt x="10430" y="15577"/>
                      <a:pt x="10454" y="15518"/>
                      <a:pt x="10502" y="15446"/>
                    </a:cubicBezTo>
                    <a:cubicBezTo>
                      <a:pt x="10521" y="15427"/>
                      <a:pt x="10536" y="15419"/>
                      <a:pt x="10547" y="15419"/>
                    </a:cubicBezTo>
                    <a:cubicBezTo>
                      <a:pt x="10568" y="15419"/>
                      <a:pt x="10579" y="15447"/>
                      <a:pt x="10592" y="15481"/>
                    </a:cubicBezTo>
                    <a:lnTo>
                      <a:pt x="10592" y="15481"/>
                    </a:lnTo>
                    <a:cubicBezTo>
                      <a:pt x="10593" y="15463"/>
                      <a:pt x="10647" y="15475"/>
                      <a:pt x="10657" y="15434"/>
                    </a:cubicBezTo>
                    <a:cubicBezTo>
                      <a:pt x="10657" y="15422"/>
                      <a:pt x="10645" y="15375"/>
                      <a:pt x="10645" y="15375"/>
                    </a:cubicBezTo>
                    <a:cubicBezTo>
                      <a:pt x="10648" y="15374"/>
                      <a:pt x="10651" y="15373"/>
                      <a:pt x="10654" y="15373"/>
                    </a:cubicBezTo>
                    <a:cubicBezTo>
                      <a:pt x="10683" y="15373"/>
                      <a:pt x="10696" y="15422"/>
                      <a:pt x="10728" y="15422"/>
                    </a:cubicBezTo>
                    <a:cubicBezTo>
                      <a:pt x="10764" y="15410"/>
                      <a:pt x="10788" y="15339"/>
                      <a:pt x="10811" y="15303"/>
                    </a:cubicBezTo>
                    <a:cubicBezTo>
                      <a:pt x="10826" y="15292"/>
                      <a:pt x="10835" y="15287"/>
                      <a:pt x="10841" y="15287"/>
                    </a:cubicBezTo>
                    <a:cubicBezTo>
                      <a:pt x="10860" y="15287"/>
                      <a:pt x="10844" y="15333"/>
                      <a:pt x="10835" y="15351"/>
                    </a:cubicBezTo>
                    <a:cubicBezTo>
                      <a:pt x="10825" y="15380"/>
                      <a:pt x="10840" y="15443"/>
                      <a:pt x="10879" y="15443"/>
                    </a:cubicBezTo>
                    <a:cubicBezTo>
                      <a:pt x="10887" y="15443"/>
                      <a:pt x="10897" y="15440"/>
                      <a:pt x="10907" y="15434"/>
                    </a:cubicBezTo>
                    <a:cubicBezTo>
                      <a:pt x="10954" y="15398"/>
                      <a:pt x="10990" y="15327"/>
                      <a:pt x="10966" y="15268"/>
                    </a:cubicBezTo>
                    <a:lnTo>
                      <a:pt x="10966" y="15268"/>
                    </a:lnTo>
                    <a:cubicBezTo>
                      <a:pt x="10982" y="15303"/>
                      <a:pt x="11007" y="15317"/>
                      <a:pt x="11037" y="15317"/>
                    </a:cubicBezTo>
                    <a:cubicBezTo>
                      <a:pt x="11126" y="15317"/>
                      <a:pt x="11260" y="15205"/>
                      <a:pt x="11331" y="15205"/>
                    </a:cubicBezTo>
                    <a:cubicBezTo>
                      <a:pt x="11349" y="15205"/>
                      <a:pt x="11363" y="15212"/>
                      <a:pt x="11371" y="15232"/>
                    </a:cubicBezTo>
                    <a:cubicBezTo>
                      <a:pt x="11385" y="15236"/>
                      <a:pt x="11397" y="15238"/>
                      <a:pt x="11408" y="15238"/>
                    </a:cubicBezTo>
                    <a:cubicBezTo>
                      <a:pt x="11482" y="15238"/>
                      <a:pt x="11499" y="15142"/>
                      <a:pt x="11562" y="15101"/>
                    </a:cubicBezTo>
                    <a:cubicBezTo>
                      <a:pt x="11609" y="15065"/>
                      <a:pt x="11669" y="15041"/>
                      <a:pt x="11728" y="15017"/>
                    </a:cubicBezTo>
                    <a:cubicBezTo>
                      <a:pt x="11800" y="14982"/>
                      <a:pt x="11847" y="14898"/>
                      <a:pt x="11919" y="14863"/>
                    </a:cubicBezTo>
                    <a:cubicBezTo>
                      <a:pt x="11949" y="14845"/>
                      <a:pt x="11969" y="14845"/>
                      <a:pt x="11992" y="14845"/>
                    </a:cubicBezTo>
                    <a:cubicBezTo>
                      <a:pt x="12014" y="14845"/>
                      <a:pt x="12038" y="14845"/>
                      <a:pt x="12074" y="14827"/>
                    </a:cubicBezTo>
                    <a:cubicBezTo>
                      <a:pt x="12097" y="14815"/>
                      <a:pt x="12133" y="14791"/>
                      <a:pt x="12145" y="14756"/>
                    </a:cubicBezTo>
                    <a:cubicBezTo>
                      <a:pt x="12145" y="14720"/>
                      <a:pt x="12121" y="14708"/>
                      <a:pt x="12145" y="14696"/>
                    </a:cubicBezTo>
                    <a:cubicBezTo>
                      <a:pt x="12151" y="14693"/>
                      <a:pt x="12158" y="14691"/>
                      <a:pt x="12165" y="14691"/>
                    </a:cubicBezTo>
                    <a:cubicBezTo>
                      <a:pt x="12208" y="14691"/>
                      <a:pt x="12255" y="14750"/>
                      <a:pt x="12276" y="14791"/>
                    </a:cubicBezTo>
                    <a:cubicBezTo>
                      <a:pt x="12252" y="14744"/>
                      <a:pt x="12359" y="14672"/>
                      <a:pt x="12466" y="14601"/>
                    </a:cubicBezTo>
                    <a:cubicBezTo>
                      <a:pt x="12586" y="14529"/>
                      <a:pt x="12705" y="14446"/>
                      <a:pt x="12740" y="14422"/>
                    </a:cubicBezTo>
                    <a:cubicBezTo>
                      <a:pt x="12800" y="14398"/>
                      <a:pt x="12871" y="14363"/>
                      <a:pt x="12943" y="14327"/>
                    </a:cubicBezTo>
                    <a:cubicBezTo>
                      <a:pt x="12990" y="14279"/>
                      <a:pt x="13026" y="14232"/>
                      <a:pt x="13062" y="14172"/>
                    </a:cubicBezTo>
                    <a:cubicBezTo>
                      <a:pt x="13062" y="14161"/>
                      <a:pt x="13062" y="14040"/>
                      <a:pt x="13030" y="14040"/>
                    </a:cubicBezTo>
                    <a:cubicBezTo>
                      <a:pt x="13029" y="14040"/>
                      <a:pt x="13028" y="14041"/>
                      <a:pt x="13026" y="14041"/>
                    </a:cubicBezTo>
                    <a:cubicBezTo>
                      <a:pt x="13030" y="14037"/>
                      <a:pt x="13035" y="14035"/>
                      <a:pt x="13040" y="14035"/>
                    </a:cubicBezTo>
                    <a:cubicBezTo>
                      <a:pt x="13067" y="14035"/>
                      <a:pt x="13104" y="14086"/>
                      <a:pt x="13130" y="14086"/>
                    </a:cubicBezTo>
                    <a:cubicBezTo>
                      <a:pt x="13142" y="14086"/>
                      <a:pt x="13151" y="14078"/>
                      <a:pt x="13157" y="14053"/>
                    </a:cubicBezTo>
                    <a:cubicBezTo>
                      <a:pt x="13157" y="14041"/>
                      <a:pt x="13181" y="13946"/>
                      <a:pt x="13205" y="13946"/>
                    </a:cubicBezTo>
                    <a:cubicBezTo>
                      <a:pt x="13226" y="13946"/>
                      <a:pt x="13237" y="14047"/>
                      <a:pt x="13256" y="14047"/>
                    </a:cubicBezTo>
                    <a:cubicBezTo>
                      <a:pt x="13259" y="14047"/>
                      <a:pt x="13261" y="14045"/>
                      <a:pt x="13264" y="14041"/>
                    </a:cubicBezTo>
                    <a:cubicBezTo>
                      <a:pt x="13288" y="14005"/>
                      <a:pt x="13348" y="13886"/>
                      <a:pt x="13300" y="13839"/>
                    </a:cubicBezTo>
                    <a:cubicBezTo>
                      <a:pt x="13307" y="13827"/>
                      <a:pt x="13321" y="13823"/>
                      <a:pt x="13337" y="13823"/>
                    </a:cubicBezTo>
                    <a:cubicBezTo>
                      <a:pt x="13371" y="13823"/>
                      <a:pt x="13415" y="13843"/>
                      <a:pt x="13431" y="13851"/>
                    </a:cubicBezTo>
                    <a:cubicBezTo>
                      <a:pt x="13432" y="13852"/>
                      <a:pt x="13435" y="13853"/>
                      <a:pt x="13438" y="13853"/>
                    </a:cubicBezTo>
                    <a:cubicBezTo>
                      <a:pt x="13467" y="13853"/>
                      <a:pt x="13561" y="13814"/>
                      <a:pt x="13550" y="13803"/>
                    </a:cubicBezTo>
                    <a:cubicBezTo>
                      <a:pt x="13550" y="13767"/>
                      <a:pt x="13490" y="13720"/>
                      <a:pt x="13526" y="13672"/>
                    </a:cubicBezTo>
                    <a:cubicBezTo>
                      <a:pt x="13574" y="13624"/>
                      <a:pt x="13609" y="13636"/>
                      <a:pt x="13633" y="13601"/>
                    </a:cubicBezTo>
                    <a:cubicBezTo>
                      <a:pt x="13657" y="13553"/>
                      <a:pt x="13645" y="13529"/>
                      <a:pt x="13681" y="13493"/>
                    </a:cubicBezTo>
                    <a:cubicBezTo>
                      <a:pt x="13705" y="13446"/>
                      <a:pt x="13776" y="13470"/>
                      <a:pt x="13824" y="13434"/>
                    </a:cubicBezTo>
                    <a:cubicBezTo>
                      <a:pt x="13883" y="13386"/>
                      <a:pt x="13895" y="13339"/>
                      <a:pt x="13859" y="13303"/>
                    </a:cubicBezTo>
                    <a:cubicBezTo>
                      <a:pt x="13871" y="13303"/>
                      <a:pt x="14002" y="13291"/>
                      <a:pt x="13979" y="13279"/>
                    </a:cubicBezTo>
                    <a:cubicBezTo>
                      <a:pt x="13955" y="13267"/>
                      <a:pt x="13848" y="13243"/>
                      <a:pt x="13907" y="13196"/>
                    </a:cubicBezTo>
                    <a:cubicBezTo>
                      <a:pt x="13943" y="13172"/>
                      <a:pt x="13979" y="13184"/>
                      <a:pt x="14002" y="13160"/>
                    </a:cubicBezTo>
                    <a:cubicBezTo>
                      <a:pt x="14073" y="13137"/>
                      <a:pt x="14166" y="13044"/>
                      <a:pt x="14135" y="12973"/>
                    </a:cubicBezTo>
                    <a:lnTo>
                      <a:pt x="14135" y="12973"/>
                    </a:lnTo>
                    <a:cubicBezTo>
                      <a:pt x="14139" y="12980"/>
                      <a:pt x="14149" y="12982"/>
                      <a:pt x="14162" y="12982"/>
                    </a:cubicBezTo>
                    <a:cubicBezTo>
                      <a:pt x="14205" y="12982"/>
                      <a:pt x="14282" y="12952"/>
                      <a:pt x="14300" y="12934"/>
                    </a:cubicBezTo>
                    <a:cubicBezTo>
                      <a:pt x="14252" y="12898"/>
                      <a:pt x="14288" y="12886"/>
                      <a:pt x="14312" y="12839"/>
                    </a:cubicBezTo>
                    <a:cubicBezTo>
                      <a:pt x="14348" y="12803"/>
                      <a:pt x="14336" y="12827"/>
                      <a:pt x="14312" y="12779"/>
                    </a:cubicBezTo>
                    <a:cubicBezTo>
                      <a:pt x="14288" y="12743"/>
                      <a:pt x="14431" y="12684"/>
                      <a:pt x="14467" y="12648"/>
                    </a:cubicBezTo>
                    <a:cubicBezTo>
                      <a:pt x="14491" y="12624"/>
                      <a:pt x="14467" y="12601"/>
                      <a:pt x="14479" y="12565"/>
                    </a:cubicBezTo>
                    <a:cubicBezTo>
                      <a:pt x="14502" y="12517"/>
                      <a:pt x="14538" y="12470"/>
                      <a:pt x="14562" y="12434"/>
                    </a:cubicBezTo>
                    <a:cubicBezTo>
                      <a:pt x="14614" y="12390"/>
                      <a:pt x="14628" y="12322"/>
                      <a:pt x="14613" y="12260"/>
                    </a:cubicBezTo>
                    <a:lnTo>
                      <a:pt x="14613" y="12260"/>
                    </a:lnTo>
                    <a:cubicBezTo>
                      <a:pt x="14625" y="12280"/>
                      <a:pt x="14640" y="12297"/>
                      <a:pt x="14657" y="12303"/>
                    </a:cubicBezTo>
                    <a:cubicBezTo>
                      <a:pt x="14660" y="12304"/>
                      <a:pt x="14662" y="12304"/>
                      <a:pt x="14665" y="12304"/>
                    </a:cubicBezTo>
                    <a:cubicBezTo>
                      <a:pt x="14693" y="12304"/>
                      <a:pt x="14692" y="12242"/>
                      <a:pt x="14681" y="12220"/>
                    </a:cubicBezTo>
                    <a:cubicBezTo>
                      <a:pt x="14652" y="12133"/>
                      <a:pt x="14670" y="12109"/>
                      <a:pt x="14740" y="12109"/>
                    </a:cubicBezTo>
                    <a:cubicBezTo>
                      <a:pt x="14757" y="12109"/>
                      <a:pt x="14777" y="12110"/>
                      <a:pt x="14800" y="12112"/>
                    </a:cubicBezTo>
                    <a:cubicBezTo>
                      <a:pt x="14802" y="12113"/>
                      <a:pt x="14804" y="12113"/>
                      <a:pt x="14805" y="12113"/>
                    </a:cubicBezTo>
                    <a:cubicBezTo>
                      <a:pt x="14855" y="12113"/>
                      <a:pt x="14743" y="11959"/>
                      <a:pt x="14776" y="11959"/>
                    </a:cubicBezTo>
                    <a:cubicBezTo>
                      <a:pt x="14781" y="11959"/>
                      <a:pt x="14788" y="11962"/>
                      <a:pt x="14800" y="11969"/>
                    </a:cubicBezTo>
                    <a:cubicBezTo>
                      <a:pt x="14807" y="11973"/>
                      <a:pt x="14815" y="11975"/>
                      <a:pt x="14822" y="11975"/>
                    </a:cubicBezTo>
                    <a:cubicBezTo>
                      <a:pt x="14885" y="11975"/>
                      <a:pt x="14943" y="11852"/>
                      <a:pt x="14877" y="11806"/>
                    </a:cubicBezTo>
                    <a:lnTo>
                      <a:pt x="14877" y="11806"/>
                    </a:lnTo>
                    <a:cubicBezTo>
                      <a:pt x="14893" y="11816"/>
                      <a:pt x="14909" y="11821"/>
                      <a:pt x="14925" y="11821"/>
                    </a:cubicBezTo>
                    <a:cubicBezTo>
                      <a:pt x="14943" y="11821"/>
                      <a:pt x="14961" y="11815"/>
                      <a:pt x="14979" y="11803"/>
                    </a:cubicBezTo>
                    <a:cubicBezTo>
                      <a:pt x="15002" y="11791"/>
                      <a:pt x="14991" y="11767"/>
                      <a:pt x="15002" y="11743"/>
                    </a:cubicBezTo>
                    <a:cubicBezTo>
                      <a:pt x="15014" y="11708"/>
                      <a:pt x="15062" y="11696"/>
                      <a:pt x="15086" y="11648"/>
                    </a:cubicBezTo>
                    <a:cubicBezTo>
                      <a:pt x="15110" y="11612"/>
                      <a:pt x="15086" y="11565"/>
                      <a:pt x="15110" y="11529"/>
                    </a:cubicBezTo>
                    <a:cubicBezTo>
                      <a:pt x="15133" y="11481"/>
                      <a:pt x="15157" y="11446"/>
                      <a:pt x="15181" y="11410"/>
                    </a:cubicBezTo>
                    <a:cubicBezTo>
                      <a:pt x="15241" y="11362"/>
                      <a:pt x="15276" y="11303"/>
                      <a:pt x="15300" y="11243"/>
                    </a:cubicBezTo>
                    <a:cubicBezTo>
                      <a:pt x="15312" y="11196"/>
                      <a:pt x="15264" y="11136"/>
                      <a:pt x="15276" y="11124"/>
                    </a:cubicBezTo>
                    <a:cubicBezTo>
                      <a:pt x="15276" y="11112"/>
                      <a:pt x="15360" y="11124"/>
                      <a:pt x="15395" y="11100"/>
                    </a:cubicBezTo>
                    <a:cubicBezTo>
                      <a:pt x="15419" y="11088"/>
                      <a:pt x="15372" y="11029"/>
                      <a:pt x="15360" y="11005"/>
                    </a:cubicBezTo>
                    <a:cubicBezTo>
                      <a:pt x="15336" y="10993"/>
                      <a:pt x="15217" y="10934"/>
                      <a:pt x="15288" y="10910"/>
                    </a:cubicBezTo>
                    <a:cubicBezTo>
                      <a:pt x="15348" y="10886"/>
                      <a:pt x="15407" y="10898"/>
                      <a:pt x="15443" y="10850"/>
                    </a:cubicBezTo>
                    <a:cubicBezTo>
                      <a:pt x="15491" y="10803"/>
                      <a:pt x="15348" y="10684"/>
                      <a:pt x="15455" y="10660"/>
                    </a:cubicBezTo>
                    <a:cubicBezTo>
                      <a:pt x="15526" y="10636"/>
                      <a:pt x="15550" y="10481"/>
                      <a:pt x="15562" y="10434"/>
                    </a:cubicBezTo>
                    <a:cubicBezTo>
                      <a:pt x="15562" y="10374"/>
                      <a:pt x="15574" y="10326"/>
                      <a:pt x="15598" y="10279"/>
                    </a:cubicBezTo>
                    <a:cubicBezTo>
                      <a:pt x="15598" y="10267"/>
                      <a:pt x="15705" y="10184"/>
                      <a:pt x="15693" y="10184"/>
                    </a:cubicBezTo>
                    <a:cubicBezTo>
                      <a:pt x="15689" y="10182"/>
                      <a:pt x="15685" y="10181"/>
                      <a:pt x="15680" y="10181"/>
                    </a:cubicBezTo>
                    <a:cubicBezTo>
                      <a:pt x="15668" y="10181"/>
                      <a:pt x="15653" y="10185"/>
                      <a:pt x="15640" y="10185"/>
                    </a:cubicBezTo>
                    <a:cubicBezTo>
                      <a:pt x="15627" y="10185"/>
                      <a:pt x="15615" y="10180"/>
                      <a:pt x="15610" y="10160"/>
                    </a:cubicBezTo>
                    <a:cubicBezTo>
                      <a:pt x="15598" y="10136"/>
                      <a:pt x="15598" y="10112"/>
                      <a:pt x="15610" y="10088"/>
                    </a:cubicBezTo>
                    <a:cubicBezTo>
                      <a:pt x="15621" y="10044"/>
                      <a:pt x="15662" y="9980"/>
                      <a:pt x="15716" y="9980"/>
                    </a:cubicBezTo>
                    <a:cubicBezTo>
                      <a:pt x="15720" y="9980"/>
                      <a:pt x="15724" y="9980"/>
                      <a:pt x="15729" y="9981"/>
                    </a:cubicBezTo>
                    <a:cubicBezTo>
                      <a:pt x="15538" y="9934"/>
                      <a:pt x="15776" y="9910"/>
                      <a:pt x="15776" y="9838"/>
                    </a:cubicBezTo>
                    <a:cubicBezTo>
                      <a:pt x="15776" y="9755"/>
                      <a:pt x="15693" y="9743"/>
                      <a:pt x="15705" y="9660"/>
                    </a:cubicBezTo>
                    <a:cubicBezTo>
                      <a:pt x="15705" y="9648"/>
                      <a:pt x="15764" y="9600"/>
                      <a:pt x="15776" y="9576"/>
                    </a:cubicBezTo>
                    <a:cubicBezTo>
                      <a:pt x="15836" y="9481"/>
                      <a:pt x="15729" y="9493"/>
                      <a:pt x="15776" y="9398"/>
                    </a:cubicBezTo>
                    <a:cubicBezTo>
                      <a:pt x="15812" y="9338"/>
                      <a:pt x="15824" y="9267"/>
                      <a:pt x="15836" y="9207"/>
                    </a:cubicBezTo>
                    <a:cubicBezTo>
                      <a:pt x="15824" y="9172"/>
                      <a:pt x="15824" y="9136"/>
                      <a:pt x="15812" y="9100"/>
                    </a:cubicBezTo>
                    <a:cubicBezTo>
                      <a:pt x="15836" y="8993"/>
                      <a:pt x="16026" y="8898"/>
                      <a:pt x="15967" y="8767"/>
                    </a:cubicBezTo>
                    <a:cubicBezTo>
                      <a:pt x="15943" y="8707"/>
                      <a:pt x="15907" y="8755"/>
                      <a:pt x="15919" y="8683"/>
                    </a:cubicBezTo>
                    <a:cubicBezTo>
                      <a:pt x="15943" y="8671"/>
                      <a:pt x="15955" y="8636"/>
                      <a:pt x="15967" y="8612"/>
                    </a:cubicBezTo>
                    <a:cubicBezTo>
                      <a:pt x="15967" y="8600"/>
                      <a:pt x="15931" y="8600"/>
                      <a:pt x="15931" y="8576"/>
                    </a:cubicBezTo>
                    <a:cubicBezTo>
                      <a:pt x="15884" y="8433"/>
                      <a:pt x="16074" y="8159"/>
                      <a:pt x="15955" y="8040"/>
                    </a:cubicBezTo>
                    <a:cubicBezTo>
                      <a:pt x="15951" y="8034"/>
                      <a:pt x="15948" y="8031"/>
                      <a:pt x="15947" y="8031"/>
                    </a:cubicBezTo>
                    <a:lnTo>
                      <a:pt x="15947" y="8031"/>
                    </a:lnTo>
                    <a:cubicBezTo>
                      <a:pt x="15943" y="8031"/>
                      <a:pt x="15953" y="8061"/>
                      <a:pt x="15944" y="8061"/>
                    </a:cubicBezTo>
                    <a:cubicBezTo>
                      <a:pt x="15942" y="8061"/>
                      <a:pt x="15938" y="8059"/>
                      <a:pt x="15931" y="8052"/>
                    </a:cubicBezTo>
                    <a:lnTo>
                      <a:pt x="15931" y="8040"/>
                    </a:lnTo>
                    <a:cubicBezTo>
                      <a:pt x="15931" y="8008"/>
                      <a:pt x="15827" y="7986"/>
                      <a:pt x="15727" y="79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43"/>
              <p:cNvSpPr/>
              <p:nvPr/>
            </p:nvSpPr>
            <p:spPr>
              <a:xfrm>
                <a:off x="8244737" y="3794159"/>
                <a:ext cx="433013" cy="416568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5933" extrusionOk="0">
                    <a:moveTo>
                      <a:pt x="8597" y="573"/>
                    </a:moveTo>
                    <a:cubicBezTo>
                      <a:pt x="12681" y="573"/>
                      <a:pt x="15979" y="3883"/>
                      <a:pt x="15990" y="7967"/>
                    </a:cubicBezTo>
                    <a:cubicBezTo>
                      <a:pt x="15990" y="10955"/>
                      <a:pt x="14193" y="13646"/>
                      <a:pt x="11430" y="14801"/>
                    </a:cubicBezTo>
                    <a:cubicBezTo>
                      <a:pt x="10512" y="15179"/>
                      <a:pt x="9550" y="15363"/>
                      <a:pt x="8596" y="15363"/>
                    </a:cubicBezTo>
                    <a:cubicBezTo>
                      <a:pt x="6669" y="15363"/>
                      <a:pt x="4780" y="14612"/>
                      <a:pt x="3370" y="13194"/>
                    </a:cubicBezTo>
                    <a:cubicBezTo>
                      <a:pt x="1251" y="11074"/>
                      <a:pt x="620" y="7895"/>
                      <a:pt x="1763" y="5133"/>
                    </a:cubicBezTo>
                    <a:cubicBezTo>
                      <a:pt x="2906" y="2371"/>
                      <a:pt x="5608" y="573"/>
                      <a:pt x="8597" y="573"/>
                    </a:cubicBezTo>
                    <a:close/>
                    <a:moveTo>
                      <a:pt x="8601" y="1"/>
                    </a:moveTo>
                    <a:cubicBezTo>
                      <a:pt x="6526" y="1"/>
                      <a:pt x="4487" y="813"/>
                      <a:pt x="2965" y="2335"/>
                    </a:cubicBezTo>
                    <a:cubicBezTo>
                      <a:pt x="679" y="4609"/>
                      <a:pt x="0" y="8038"/>
                      <a:pt x="1239" y="11015"/>
                    </a:cubicBezTo>
                    <a:cubicBezTo>
                      <a:pt x="2465" y="13991"/>
                      <a:pt x="5370" y="15932"/>
                      <a:pt x="8597" y="15932"/>
                    </a:cubicBezTo>
                    <a:cubicBezTo>
                      <a:pt x="12990" y="15932"/>
                      <a:pt x="16550" y="12360"/>
                      <a:pt x="16562" y="7967"/>
                    </a:cubicBezTo>
                    <a:cubicBezTo>
                      <a:pt x="16562" y="4740"/>
                      <a:pt x="14621" y="1835"/>
                      <a:pt x="11645" y="609"/>
                    </a:cubicBezTo>
                    <a:cubicBezTo>
                      <a:pt x="10660" y="199"/>
                      <a:pt x="9626" y="1"/>
                      <a:pt x="86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43"/>
              <p:cNvSpPr/>
              <p:nvPr/>
            </p:nvSpPr>
            <p:spPr>
              <a:xfrm>
                <a:off x="8272451" y="3806447"/>
                <a:ext cx="394110" cy="392306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15005" extrusionOk="0">
                    <a:moveTo>
                      <a:pt x="5628" y="268"/>
                    </a:moveTo>
                    <a:lnTo>
                      <a:pt x="5628" y="268"/>
                    </a:lnTo>
                    <a:cubicBezTo>
                      <a:pt x="5625" y="269"/>
                      <a:pt x="5622" y="269"/>
                      <a:pt x="5620" y="270"/>
                    </a:cubicBezTo>
                    <a:cubicBezTo>
                      <a:pt x="5622" y="270"/>
                      <a:pt x="5624" y="269"/>
                      <a:pt x="5628" y="268"/>
                    </a:cubicBezTo>
                    <a:close/>
                    <a:moveTo>
                      <a:pt x="8861" y="256"/>
                    </a:moveTo>
                    <a:cubicBezTo>
                      <a:pt x="8864" y="256"/>
                      <a:pt x="8867" y="257"/>
                      <a:pt x="8870" y="258"/>
                    </a:cubicBezTo>
                    <a:cubicBezTo>
                      <a:pt x="8918" y="258"/>
                      <a:pt x="8954" y="294"/>
                      <a:pt x="8918" y="341"/>
                    </a:cubicBezTo>
                    <a:cubicBezTo>
                      <a:pt x="8904" y="355"/>
                      <a:pt x="8890" y="360"/>
                      <a:pt x="8876" y="360"/>
                    </a:cubicBezTo>
                    <a:cubicBezTo>
                      <a:pt x="8854" y="360"/>
                      <a:pt x="8832" y="348"/>
                      <a:pt x="8811" y="341"/>
                    </a:cubicBezTo>
                    <a:cubicBezTo>
                      <a:pt x="8811" y="309"/>
                      <a:pt x="8830" y="256"/>
                      <a:pt x="8861" y="256"/>
                    </a:cubicBezTo>
                    <a:close/>
                    <a:moveTo>
                      <a:pt x="10026" y="446"/>
                    </a:moveTo>
                    <a:cubicBezTo>
                      <a:pt x="10030" y="446"/>
                      <a:pt x="10033" y="447"/>
                      <a:pt x="10037" y="448"/>
                    </a:cubicBezTo>
                    <a:cubicBezTo>
                      <a:pt x="10071" y="460"/>
                      <a:pt x="10105" y="492"/>
                      <a:pt x="10067" y="536"/>
                    </a:cubicBezTo>
                    <a:lnTo>
                      <a:pt x="10067" y="536"/>
                    </a:lnTo>
                    <a:cubicBezTo>
                      <a:pt x="10058" y="544"/>
                      <a:pt x="10048" y="547"/>
                      <a:pt x="10039" y="547"/>
                    </a:cubicBezTo>
                    <a:cubicBezTo>
                      <a:pt x="10014" y="547"/>
                      <a:pt x="9990" y="528"/>
                      <a:pt x="9966" y="520"/>
                    </a:cubicBezTo>
                    <a:cubicBezTo>
                      <a:pt x="9976" y="488"/>
                      <a:pt x="9996" y="446"/>
                      <a:pt x="10026" y="446"/>
                    </a:cubicBezTo>
                    <a:close/>
                    <a:moveTo>
                      <a:pt x="9085" y="651"/>
                    </a:moveTo>
                    <a:cubicBezTo>
                      <a:pt x="9085" y="651"/>
                      <a:pt x="9085" y="651"/>
                      <a:pt x="9085" y="651"/>
                    </a:cubicBezTo>
                    <a:cubicBezTo>
                      <a:pt x="9085" y="651"/>
                      <a:pt x="9085" y="651"/>
                      <a:pt x="9085" y="651"/>
                    </a:cubicBezTo>
                    <a:cubicBezTo>
                      <a:pt x="9085" y="651"/>
                      <a:pt x="9085" y="651"/>
                      <a:pt x="9085" y="651"/>
                    </a:cubicBezTo>
                    <a:close/>
                    <a:moveTo>
                      <a:pt x="9314" y="713"/>
                    </a:moveTo>
                    <a:lnTo>
                      <a:pt x="9314" y="713"/>
                    </a:lnTo>
                    <a:cubicBezTo>
                      <a:pt x="9313" y="716"/>
                      <a:pt x="9312" y="719"/>
                      <a:pt x="9311" y="722"/>
                    </a:cubicBezTo>
                    <a:cubicBezTo>
                      <a:pt x="9312" y="719"/>
                      <a:pt x="9313" y="716"/>
                      <a:pt x="9314" y="713"/>
                    </a:cubicBezTo>
                    <a:close/>
                    <a:moveTo>
                      <a:pt x="4693" y="701"/>
                    </a:moveTo>
                    <a:cubicBezTo>
                      <a:pt x="4698" y="714"/>
                      <a:pt x="4703" y="727"/>
                      <a:pt x="4703" y="734"/>
                    </a:cubicBezTo>
                    <a:cubicBezTo>
                      <a:pt x="4700" y="728"/>
                      <a:pt x="4697" y="715"/>
                      <a:pt x="4693" y="701"/>
                    </a:cubicBezTo>
                    <a:close/>
                    <a:moveTo>
                      <a:pt x="2233" y="2305"/>
                    </a:moveTo>
                    <a:cubicBezTo>
                      <a:pt x="2147" y="2305"/>
                      <a:pt x="2191" y="2377"/>
                      <a:pt x="2229" y="2377"/>
                    </a:cubicBezTo>
                    <a:cubicBezTo>
                      <a:pt x="2237" y="2377"/>
                      <a:pt x="2244" y="2373"/>
                      <a:pt x="2250" y="2365"/>
                    </a:cubicBezTo>
                    <a:lnTo>
                      <a:pt x="2250" y="2306"/>
                    </a:lnTo>
                    <a:cubicBezTo>
                      <a:pt x="2244" y="2305"/>
                      <a:pt x="2238" y="2305"/>
                      <a:pt x="2233" y="2305"/>
                    </a:cubicBezTo>
                    <a:close/>
                    <a:moveTo>
                      <a:pt x="1881" y="2627"/>
                    </a:moveTo>
                    <a:lnTo>
                      <a:pt x="1881" y="2627"/>
                    </a:lnTo>
                    <a:cubicBezTo>
                      <a:pt x="1881" y="2627"/>
                      <a:pt x="1881" y="2627"/>
                      <a:pt x="1881" y="2627"/>
                    </a:cubicBezTo>
                    <a:lnTo>
                      <a:pt x="1881" y="2627"/>
                    </a:lnTo>
                    <a:cubicBezTo>
                      <a:pt x="1881" y="2627"/>
                      <a:pt x="1881" y="2627"/>
                      <a:pt x="1881" y="2627"/>
                    </a:cubicBezTo>
                    <a:close/>
                    <a:moveTo>
                      <a:pt x="1438" y="3397"/>
                    </a:moveTo>
                    <a:lnTo>
                      <a:pt x="1438" y="3397"/>
                    </a:lnTo>
                    <a:cubicBezTo>
                      <a:pt x="1438" y="3399"/>
                      <a:pt x="1439" y="3400"/>
                      <a:pt x="1441" y="3401"/>
                    </a:cubicBezTo>
                    <a:cubicBezTo>
                      <a:pt x="1439" y="3400"/>
                      <a:pt x="1438" y="3399"/>
                      <a:pt x="1438" y="3397"/>
                    </a:cubicBezTo>
                    <a:close/>
                    <a:moveTo>
                      <a:pt x="1203" y="3699"/>
                    </a:moveTo>
                    <a:lnTo>
                      <a:pt x="1203" y="3699"/>
                    </a:lnTo>
                    <a:cubicBezTo>
                      <a:pt x="1200" y="3701"/>
                      <a:pt x="1197" y="3706"/>
                      <a:pt x="1194" y="3713"/>
                    </a:cubicBezTo>
                    <a:lnTo>
                      <a:pt x="1194" y="3713"/>
                    </a:lnTo>
                    <a:cubicBezTo>
                      <a:pt x="1197" y="3707"/>
                      <a:pt x="1200" y="3703"/>
                      <a:pt x="1203" y="3699"/>
                    </a:cubicBezTo>
                    <a:close/>
                    <a:moveTo>
                      <a:pt x="1161" y="3901"/>
                    </a:moveTo>
                    <a:cubicBezTo>
                      <a:pt x="1189" y="3901"/>
                      <a:pt x="1207" y="3934"/>
                      <a:pt x="1179" y="3984"/>
                    </a:cubicBezTo>
                    <a:lnTo>
                      <a:pt x="1179" y="3996"/>
                    </a:lnTo>
                    <a:cubicBezTo>
                      <a:pt x="1172" y="4010"/>
                      <a:pt x="1160" y="4016"/>
                      <a:pt x="1147" y="4016"/>
                    </a:cubicBezTo>
                    <a:cubicBezTo>
                      <a:pt x="1116" y="4016"/>
                      <a:pt x="1082" y="3982"/>
                      <a:pt x="1107" y="3949"/>
                    </a:cubicBezTo>
                    <a:cubicBezTo>
                      <a:pt x="1122" y="3916"/>
                      <a:pt x="1143" y="3901"/>
                      <a:pt x="1161" y="3901"/>
                    </a:cubicBezTo>
                    <a:close/>
                    <a:moveTo>
                      <a:pt x="14276" y="4282"/>
                    </a:moveTo>
                    <a:lnTo>
                      <a:pt x="14266" y="4287"/>
                    </a:lnTo>
                    <a:lnTo>
                      <a:pt x="14266" y="4287"/>
                    </a:lnTo>
                    <a:cubicBezTo>
                      <a:pt x="14269" y="4286"/>
                      <a:pt x="14272" y="4284"/>
                      <a:pt x="14276" y="4282"/>
                    </a:cubicBezTo>
                    <a:close/>
                    <a:moveTo>
                      <a:pt x="877" y="4382"/>
                    </a:moveTo>
                    <a:cubicBezTo>
                      <a:pt x="897" y="4382"/>
                      <a:pt x="911" y="4393"/>
                      <a:pt x="905" y="4425"/>
                    </a:cubicBezTo>
                    <a:lnTo>
                      <a:pt x="905" y="4437"/>
                    </a:lnTo>
                    <a:cubicBezTo>
                      <a:pt x="898" y="4455"/>
                      <a:pt x="885" y="4462"/>
                      <a:pt x="871" y="4462"/>
                    </a:cubicBezTo>
                    <a:cubicBezTo>
                      <a:pt x="840" y="4462"/>
                      <a:pt x="805" y="4426"/>
                      <a:pt x="822" y="4401"/>
                    </a:cubicBezTo>
                    <a:cubicBezTo>
                      <a:pt x="838" y="4390"/>
                      <a:pt x="860" y="4382"/>
                      <a:pt x="877" y="4382"/>
                    </a:cubicBezTo>
                    <a:close/>
                    <a:moveTo>
                      <a:pt x="14321" y="4577"/>
                    </a:moveTo>
                    <a:lnTo>
                      <a:pt x="14288" y="4592"/>
                    </a:lnTo>
                    <a:cubicBezTo>
                      <a:pt x="14293" y="4602"/>
                      <a:pt x="14301" y="4608"/>
                      <a:pt x="14310" y="4613"/>
                    </a:cubicBezTo>
                    <a:lnTo>
                      <a:pt x="14310" y="4613"/>
                    </a:lnTo>
                    <a:lnTo>
                      <a:pt x="14323" y="4580"/>
                    </a:lnTo>
                    <a:cubicBezTo>
                      <a:pt x="14323" y="4579"/>
                      <a:pt x="14322" y="4578"/>
                      <a:pt x="14321" y="4577"/>
                    </a:cubicBezTo>
                    <a:close/>
                    <a:moveTo>
                      <a:pt x="409" y="5528"/>
                    </a:moveTo>
                    <a:cubicBezTo>
                      <a:pt x="441" y="5528"/>
                      <a:pt x="465" y="5542"/>
                      <a:pt x="452" y="5580"/>
                    </a:cubicBezTo>
                    <a:lnTo>
                      <a:pt x="452" y="5592"/>
                    </a:lnTo>
                    <a:lnTo>
                      <a:pt x="322" y="5556"/>
                    </a:lnTo>
                    <a:cubicBezTo>
                      <a:pt x="344" y="5539"/>
                      <a:pt x="380" y="5528"/>
                      <a:pt x="409" y="5528"/>
                    </a:cubicBezTo>
                    <a:close/>
                    <a:moveTo>
                      <a:pt x="83" y="6675"/>
                    </a:moveTo>
                    <a:lnTo>
                      <a:pt x="83" y="6675"/>
                    </a:lnTo>
                    <a:cubicBezTo>
                      <a:pt x="12" y="6711"/>
                      <a:pt x="24" y="6747"/>
                      <a:pt x="119" y="6759"/>
                    </a:cubicBezTo>
                    <a:cubicBezTo>
                      <a:pt x="119" y="6747"/>
                      <a:pt x="119" y="6735"/>
                      <a:pt x="119" y="6723"/>
                    </a:cubicBezTo>
                    <a:lnTo>
                      <a:pt x="83" y="6675"/>
                    </a:lnTo>
                    <a:close/>
                    <a:moveTo>
                      <a:pt x="59" y="6983"/>
                    </a:moveTo>
                    <a:cubicBezTo>
                      <a:pt x="59" y="6984"/>
                      <a:pt x="59" y="6984"/>
                      <a:pt x="60" y="6985"/>
                    </a:cubicBezTo>
                    <a:cubicBezTo>
                      <a:pt x="59" y="6984"/>
                      <a:pt x="59" y="6984"/>
                      <a:pt x="59" y="6983"/>
                    </a:cubicBezTo>
                    <a:close/>
                    <a:moveTo>
                      <a:pt x="15002" y="7163"/>
                    </a:moveTo>
                    <a:lnTo>
                      <a:pt x="15002" y="7199"/>
                    </a:lnTo>
                    <a:cubicBezTo>
                      <a:pt x="14978" y="7223"/>
                      <a:pt x="14942" y="7247"/>
                      <a:pt x="14907" y="7247"/>
                    </a:cubicBezTo>
                    <a:cubicBezTo>
                      <a:pt x="14895" y="7175"/>
                      <a:pt x="14930" y="7163"/>
                      <a:pt x="15002" y="7163"/>
                    </a:cubicBezTo>
                    <a:close/>
                    <a:moveTo>
                      <a:pt x="179" y="7925"/>
                    </a:moveTo>
                    <a:lnTo>
                      <a:pt x="179" y="7937"/>
                    </a:lnTo>
                    <a:cubicBezTo>
                      <a:pt x="226" y="7937"/>
                      <a:pt x="262" y="7973"/>
                      <a:pt x="226" y="8009"/>
                    </a:cubicBezTo>
                    <a:cubicBezTo>
                      <a:pt x="208" y="8027"/>
                      <a:pt x="158" y="8044"/>
                      <a:pt x="119" y="8044"/>
                    </a:cubicBezTo>
                    <a:cubicBezTo>
                      <a:pt x="80" y="8044"/>
                      <a:pt x="54" y="8027"/>
                      <a:pt x="83" y="7973"/>
                    </a:cubicBezTo>
                    <a:cubicBezTo>
                      <a:pt x="107" y="7949"/>
                      <a:pt x="143" y="7925"/>
                      <a:pt x="179" y="7925"/>
                    </a:cubicBezTo>
                    <a:close/>
                    <a:moveTo>
                      <a:pt x="14611" y="8223"/>
                    </a:moveTo>
                    <a:cubicBezTo>
                      <a:pt x="14595" y="8223"/>
                      <a:pt x="14579" y="8232"/>
                      <a:pt x="14573" y="8259"/>
                    </a:cubicBezTo>
                    <a:cubicBezTo>
                      <a:pt x="14573" y="8271"/>
                      <a:pt x="14573" y="8283"/>
                      <a:pt x="14573" y="8295"/>
                    </a:cubicBezTo>
                    <a:cubicBezTo>
                      <a:pt x="14587" y="8296"/>
                      <a:pt x="14599" y="8297"/>
                      <a:pt x="14610" y="8297"/>
                    </a:cubicBezTo>
                    <a:cubicBezTo>
                      <a:pt x="14714" y="8297"/>
                      <a:pt x="14658" y="8223"/>
                      <a:pt x="14611" y="8223"/>
                    </a:cubicBezTo>
                    <a:close/>
                    <a:moveTo>
                      <a:pt x="494" y="9333"/>
                    </a:moveTo>
                    <a:cubicBezTo>
                      <a:pt x="505" y="9333"/>
                      <a:pt x="516" y="9342"/>
                      <a:pt x="524" y="9366"/>
                    </a:cubicBezTo>
                    <a:lnTo>
                      <a:pt x="524" y="9378"/>
                    </a:lnTo>
                    <a:cubicBezTo>
                      <a:pt x="531" y="9407"/>
                      <a:pt x="498" y="9428"/>
                      <a:pt x="468" y="9428"/>
                    </a:cubicBezTo>
                    <a:cubicBezTo>
                      <a:pt x="450" y="9428"/>
                      <a:pt x="433" y="9420"/>
                      <a:pt x="429" y="9402"/>
                    </a:cubicBezTo>
                    <a:cubicBezTo>
                      <a:pt x="445" y="9370"/>
                      <a:pt x="471" y="9333"/>
                      <a:pt x="494" y="9333"/>
                    </a:cubicBezTo>
                    <a:close/>
                    <a:moveTo>
                      <a:pt x="14181" y="9805"/>
                    </a:moveTo>
                    <a:cubicBezTo>
                      <a:pt x="14181" y="9805"/>
                      <a:pt x="14180" y="9806"/>
                      <a:pt x="14180" y="9807"/>
                    </a:cubicBezTo>
                    <a:cubicBezTo>
                      <a:pt x="14181" y="9806"/>
                      <a:pt x="14181" y="9805"/>
                      <a:pt x="14181" y="9805"/>
                    </a:cubicBezTo>
                    <a:close/>
                    <a:moveTo>
                      <a:pt x="1155" y="10592"/>
                    </a:moveTo>
                    <a:cubicBezTo>
                      <a:pt x="1132" y="10639"/>
                      <a:pt x="1134" y="10665"/>
                      <a:pt x="1163" y="10665"/>
                    </a:cubicBezTo>
                    <a:cubicBezTo>
                      <a:pt x="1180" y="10665"/>
                      <a:pt x="1205" y="10657"/>
                      <a:pt x="1238" y="10640"/>
                    </a:cubicBezTo>
                    <a:lnTo>
                      <a:pt x="1214" y="10604"/>
                    </a:lnTo>
                    <a:lnTo>
                      <a:pt x="1155" y="10592"/>
                    </a:lnTo>
                    <a:close/>
                    <a:moveTo>
                      <a:pt x="2143" y="12140"/>
                    </a:moveTo>
                    <a:lnTo>
                      <a:pt x="2143" y="12140"/>
                    </a:lnTo>
                    <a:cubicBezTo>
                      <a:pt x="2141" y="12142"/>
                      <a:pt x="2139" y="12144"/>
                      <a:pt x="2136" y="12147"/>
                    </a:cubicBezTo>
                    <a:lnTo>
                      <a:pt x="2136" y="12147"/>
                    </a:lnTo>
                    <a:cubicBezTo>
                      <a:pt x="2139" y="12145"/>
                      <a:pt x="2141" y="12143"/>
                      <a:pt x="2143" y="12140"/>
                    </a:cubicBezTo>
                    <a:close/>
                    <a:moveTo>
                      <a:pt x="12470" y="12785"/>
                    </a:moveTo>
                    <a:cubicBezTo>
                      <a:pt x="12509" y="12785"/>
                      <a:pt x="12542" y="12838"/>
                      <a:pt x="12514" y="12867"/>
                    </a:cubicBezTo>
                    <a:cubicBezTo>
                      <a:pt x="12466" y="12855"/>
                      <a:pt x="12406" y="12843"/>
                      <a:pt x="12442" y="12795"/>
                    </a:cubicBezTo>
                    <a:cubicBezTo>
                      <a:pt x="12451" y="12788"/>
                      <a:pt x="12461" y="12785"/>
                      <a:pt x="12470" y="12785"/>
                    </a:cubicBezTo>
                    <a:close/>
                    <a:moveTo>
                      <a:pt x="555" y="9891"/>
                    </a:moveTo>
                    <a:cubicBezTo>
                      <a:pt x="534" y="9891"/>
                      <a:pt x="519" y="9905"/>
                      <a:pt x="524" y="9938"/>
                    </a:cubicBezTo>
                    <a:lnTo>
                      <a:pt x="524" y="9949"/>
                    </a:lnTo>
                    <a:cubicBezTo>
                      <a:pt x="536" y="10009"/>
                      <a:pt x="560" y="10057"/>
                      <a:pt x="595" y="10104"/>
                    </a:cubicBezTo>
                    <a:cubicBezTo>
                      <a:pt x="631" y="10164"/>
                      <a:pt x="643" y="10188"/>
                      <a:pt x="714" y="10188"/>
                    </a:cubicBezTo>
                    <a:cubicBezTo>
                      <a:pt x="763" y="10197"/>
                      <a:pt x="740" y="10271"/>
                      <a:pt x="789" y="10271"/>
                    </a:cubicBezTo>
                    <a:cubicBezTo>
                      <a:pt x="800" y="10271"/>
                      <a:pt x="814" y="10268"/>
                      <a:pt x="833" y="10259"/>
                    </a:cubicBezTo>
                    <a:lnTo>
                      <a:pt x="833" y="10259"/>
                    </a:lnTo>
                    <a:cubicBezTo>
                      <a:pt x="726" y="10307"/>
                      <a:pt x="786" y="10461"/>
                      <a:pt x="798" y="10521"/>
                    </a:cubicBezTo>
                    <a:cubicBezTo>
                      <a:pt x="810" y="10557"/>
                      <a:pt x="810" y="10592"/>
                      <a:pt x="798" y="10628"/>
                    </a:cubicBezTo>
                    <a:cubicBezTo>
                      <a:pt x="762" y="10640"/>
                      <a:pt x="738" y="10688"/>
                      <a:pt x="750" y="10735"/>
                    </a:cubicBezTo>
                    <a:lnTo>
                      <a:pt x="833" y="10700"/>
                    </a:lnTo>
                    <a:lnTo>
                      <a:pt x="833" y="10700"/>
                    </a:lnTo>
                    <a:cubicBezTo>
                      <a:pt x="869" y="10759"/>
                      <a:pt x="798" y="10795"/>
                      <a:pt x="845" y="10842"/>
                    </a:cubicBezTo>
                    <a:cubicBezTo>
                      <a:pt x="881" y="10890"/>
                      <a:pt x="941" y="10926"/>
                      <a:pt x="1000" y="10926"/>
                    </a:cubicBezTo>
                    <a:cubicBezTo>
                      <a:pt x="1012" y="10926"/>
                      <a:pt x="1021" y="10923"/>
                      <a:pt x="1028" y="10923"/>
                    </a:cubicBezTo>
                    <a:cubicBezTo>
                      <a:pt x="1036" y="10923"/>
                      <a:pt x="1042" y="10926"/>
                      <a:pt x="1048" y="10938"/>
                    </a:cubicBezTo>
                    <a:cubicBezTo>
                      <a:pt x="1060" y="10962"/>
                      <a:pt x="1060" y="10997"/>
                      <a:pt x="1060" y="11021"/>
                    </a:cubicBezTo>
                    <a:cubicBezTo>
                      <a:pt x="1060" y="11081"/>
                      <a:pt x="1036" y="11164"/>
                      <a:pt x="1095" y="11188"/>
                    </a:cubicBezTo>
                    <a:cubicBezTo>
                      <a:pt x="1179" y="11200"/>
                      <a:pt x="1226" y="11259"/>
                      <a:pt x="1250" y="11331"/>
                    </a:cubicBezTo>
                    <a:cubicBezTo>
                      <a:pt x="1250" y="11366"/>
                      <a:pt x="1179" y="11438"/>
                      <a:pt x="1214" y="11450"/>
                    </a:cubicBezTo>
                    <a:cubicBezTo>
                      <a:pt x="1225" y="11453"/>
                      <a:pt x="1234" y="11455"/>
                      <a:pt x="1242" y="11455"/>
                    </a:cubicBezTo>
                    <a:cubicBezTo>
                      <a:pt x="1294" y="11455"/>
                      <a:pt x="1316" y="11394"/>
                      <a:pt x="1344" y="11394"/>
                    </a:cubicBezTo>
                    <a:cubicBezTo>
                      <a:pt x="1355" y="11394"/>
                      <a:pt x="1367" y="11403"/>
                      <a:pt x="1381" y="11426"/>
                    </a:cubicBezTo>
                    <a:cubicBezTo>
                      <a:pt x="1441" y="11521"/>
                      <a:pt x="1203" y="11485"/>
                      <a:pt x="1262" y="11593"/>
                    </a:cubicBezTo>
                    <a:cubicBezTo>
                      <a:pt x="1272" y="11609"/>
                      <a:pt x="1282" y="11614"/>
                      <a:pt x="1291" y="11614"/>
                    </a:cubicBezTo>
                    <a:cubicBezTo>
                      <a:pt x="1313" y="11614"/>
                      <a:pt x="1334" y="11588"/>
                      <a:pt x="1355" y="11588"/>
                    </a:cubicBezTo>
                    <a:cubicBezTo>
                      <a:pt x="1360" y="11588"/>
                      <a:pt x="1365" y="11589"/>
                      <a:pt x="1369" y="11593"/>
                    </a:cubicBezTo>
                    <a:cubicBezTo>
                      <a:pt x="1417" y="11652"/>
                      <a:pt x="1465" y="11712"/>
                      <a:pt x="1488" y="11783"/>
                    </a:cubicBezTo>
                    <a:cubicBezTo>
                      <a:pt x="1548" y="11914"/>
                      <a:pt x="1595" y="12105"/>
                      <a:pt x="1715" y="12212"/>
                    </a:cubicBezTo>
                    <a:cubicBezTo>
                      <a:pt x="1730" y="12227"/>
                      <a:pt x="1745" y="12231"/>
                      <a:pt x="1761" y="12231"/>
                    </a:cubicBezTo>
                    <a:cubicBezTo>
                      <a:pt x="1783" y="12231"/>
                      <a:pt x="1806" y="12224"/>
                      <a:pt x="1834" y="12224"/>
                    </a:cubicBezTo>
                    <a:cubicBezTo>
                      <a:pt x="1941" y="12235"/>
                      <a:pt x="1834" y="12271"/>
                      <a:pt x="1834" y="12295"/>
                    </a:cubicBezTo>
                    <a:cubicBezTo>
                      <a:pt x="1834" y="12331"/>
                      <a:pt x="1929" y="12390"/>
                      <a:pt x="1965" y="12390"/>
                    </a:cubicBezTo>
                    <a:cubicBezTo>
                      <a:pt x="1993" y="12381"/>
                      <a:pt x="2013" y="12376"/>
                      <a:pt x="2025" y="12376"/>
                    </a:cubicBezTo>
                    <a:cubicBezTo>
                      <a:pt x="2057" y="12376"/>
                      <a:pt x="2035" y="12409"/>
                      <a:pt x="2000" y="12462"/>
                    </a:cubicBezTo>
                    <a:cubicBezTo>
                      <a:pt x="2000" y="12462"/>
                      <a:pt x="2001" y="12463"/>
                      <a:pt x="2003" y="12463"/>
                    </a:cubicBezTo>
                    <a:cubicBezTo>
                      <a:pt x="2023" y="12463"/>
                      <a:pt x="2178" y="12389"/>
                      <a:pt x="2167" y="12378"/>
                    </a:cubicBezTo>
                    <a:lnTo>
                      <a:pt x="2167" y="12378"/>
                    </a:lnTo>
                    <a:cubicBezTo>
                      <a:pt x="2191" y="12402"/>
                      <a:pt x="2119" y="12474"/>
                      <a:pt x="2107" y="12486"/>
                    </a:cubicBezTo>
                    <a:cubicBezTo>
                      <a:pt x="2084" y="12533"/>
                      <a:pt x="2155" y="12557"/>
                      <a:pt x="2191" y="12569"/>
                    </a:cubicBezTo>
                    <a:cubicBezTo>
                      <a:pt x="2215" y="12581"/>
                      <a:pt x="2381" y="12664"/>
                      <a:pt x="2286" y="12712"/>
                    </a:cubicBezTo>
                    <a:cubicBezTo>
                      <a:pt x="2155" y="12771"/>
                      <a:pt x="2381" y="12795"/>
                      <a:pt x="2417" y="12807"/>
                    </a:cubicBezTo>
                    <a:cubicBezTo>
                      <a:pt x="2498" y="12853"/>
                      <a:pt x="2311" y="13022"/>
                      <a:pt x="2417" y="13022"/>
                    </a:cubicBezTo>
                    <a:cubicBezTo>
                      <a:pt x="2421" y="13022"/>
                      <a:pt x="2425" y="13022"/>
                      <a:pt x="2429" y="13021"/>
                    </a:cubicBezTo>
                    <a:cubicBezTo>
                      <a:pt x="2488" y="12914"/>
                      <a:pt x="2512" y="12795"/>
                      <a:pt x="2512" y="12676"/>
                    </a:cubicBezTo>
                    <a:cubicBezTo>
                      <a:pt x="2512" y="12665"/>
                      <a:pt x="2522" y="12554"/>
                      <a:pt x="2496" y="12554"/>
                    </a:cubicBezTo>
                    <a:cubicBezTo>
                      <a:pt x="2494" y="12554"/>
                      <a:pt x="2491" y="12555"/>
                      <a:pt x="2488" y="12557"/>
                    </a:cubicBezTo>
                    <a:cubicBezTo>
                      <a:pt x="2453" y="12557"/>
                      <a:pt x="2429" y="12557"/>
                      <a:pt x="2417" y="12509"/>
                    </a:cubicBezTo>
                    <a:cubicBezTo>
                      <a:pt x="2417" y="12462"/>
                      <a:pt x="2405" y="12355"/>
                      <a:pt x="2334" y="12355"/>
                    </a:cubicBezTo>
                    <a:cubicBezTo>
                      <a:pt x="2312" y="12355"/>
                      <a:pt x="2295" y="12358"/>
                      <a:pt x="2283" y="12358"/>
                    </a:cubicBezTo>
                    <a:cubicBezTo>
                      <a:pt x="2262" y="12358"/>
                      <a:pt x="2255" y="12348"/>
                      <a:pt x="2262" y="12295"/>
                    </a:cubicBezTo>
                    <a:cubicBezTo>
                      <a:pt x="2216" y="12248"/>
                      <a:pt x="2032" y="12247"/>
                      <a:pt x="2136" y="12147"/>
                    </a:cubicBezTo>
                    <a:lnTo>
                      <a:pt x="2136" y="12147"/>
                    </a:lnTo>
                    <a:cubicBezTo>
                      <a:pt x="2123" y="12158"/>
                      <a:pt x="2110" y="12163"/>
                      <a:pt x="2098" y="12163"/>
                    </a:cubicBezTo>
                    <a:cubicBezTo>
                      <a:pt x="2042" y="12163"/>
                      <a:pt x="2005" y="12050"/>
                      <a:pt x="1976" y="12021"/>
                    </a:cubicBezTo>
                    <a:cubicBezTo>
                      <a:pt x="1969" y="12014"/>
                      <a:pt x="1963" y="12011"/>
                      <a:pt x="1957" y="12011"/>
                    </a:cubicBezTo>
                    <a:cubicBezTo>
                      <a:pt x="1936" y="12011"/>
                      <a:pt x="1920" y="12046"/>
                      <a:pt x="1882" y="12046"/>
                    </a:cubicBezTo>
                    <a:cubicBezTo>
                      <a:pt x="1878" y="12046"/>
                      <a:pt x="1874" y="12046"/>
                      <a:pt x="1869" y="12045"/>
                    </a:cubicBezTo>
                    <a:cubicBezTo>
                      <a:pt x="1810" y="12033"/>
                      <a:pt x="1881" y="11950"/>
                      <a:pt x="1905" y="11938"/>
                    </a:cubicBezTo>
                    <a:cubicBezTo>
                      <a:pt x="2012" y="11854"/>
                      <a:pt x="1869" y="11854"/>
                      <a:pt x="1822" y="11807"/>
                    </a:cubicBezTo>
                    <a:cubicBezTo>
                      <a:pt x="1810" y="11783"/>
                      <a:pt x="1715" y="11604"/>
                      <a:pt x="1738" y="11604"/>
                    </a:cubicBezTo>
                    <a:cubicBezTo>
                      <a:pt x="1715" y="11604"/>
                      <a:pt x="1762" y="11628"/>
                      <a:pt x="1703" y="11640"/>
                    </a:cubicBezTo>
                    <a:cubicBezTo>
                      <a:pt x="1679" y="11640"/>
                      <a:pt x="1667" y="11604"/>
                      <a:pt x="1655" y="11593"/>
                    </a:cubicBezTo>
                    <a:cubicBezTo>
                      <a:pt x="1643" y="11581"/>
                      <a:pt x="1595" y="11521"/>
                      <a:pt x="1607" y="11485"/>
                    </a:cubicBezTo>
                    <a:cubicBezTo>
                      <a:pt x="1631" y="11438"/>
                      <a:pt x="1655" y="11426"/>
                      <a:pt x="1607" y="11402"/>
                    </a:cubicBezTo>
                    <a:cubicBezTo>
                      <a:pt x="1595" y="11396"/>
                      <a:pt x="1583" y="11394"/>
                      <a:pt x="1572" y="11394"/>
                    </a:cubicBezTo>
                    <a:cubicBezTo>
                      <a:pt x="1547" y="11394"/>
                      <a:pt x="1526" y="11405"/>
                      <a:pt x="1504" y="11405"/>
                    </a:cubicBezTo>
                    <a:cubicBezTo>
                      <a:pt x="1499" y="11405"/>
                      <a:pt x="1494" y="11404"/>
                      <a:pt x="1488" y="11402"/>
                    </a:cubicBezTo>
                    <a:cubicBezTo>
                      <a:pt x="1465" y="11390"/>
                      <a:pt x="1465" y="11271"/>
                      <a:pt x="1465" y="11223"/>
                    </a:cubicBezTo>
                    <a:cubicBezTo>
                      <a:pt x="1465" y="11176"/>
                      <a:pt x="1453" y="11128"/>
                      <a:pt x="1417" y="11081"/>
                    </a:cubicBezTo>
                    <a:cubicBezTo>
                      <a:pt x="1393" y="11033"/>
                      <a:pt x="1345" y="10997"/>
                      <a:pt x="1298" y="10973"/>
                    </a:cubicBezTo>
                    <a:cubicBezTo>
                      <a:pt x="1274" y="10962"/>
                      <a:pt x="1191" y="10962"/>
                      <a:pt x="1179" y="10938"/>
                    </a:cubicBezTo>
                    <a:cubicBezTo>
                      <a:pt x="1214" y="10938"/>
                      <a:pt x="1250" y="10926"/>
                      <a:pt x="1274" y="10902"/>
                    </a:cubicBezTo>
                    <a:cubicBezTo>
                      <a:pt x="1298" y="10878"/>
                      <a:pt x="1250" y="10807"/>
                      <a:pt x="1226" y="10783"/>
                    </a:cubicBezTo>
                    <a:cubicBezTo>
                      <a:pt x="1223" y="10780"/>
                      <a:pt x="1218" y="10779"/>
                      <a:pt x="1212" y="10779"/>
                    </a:cubicBezTo>
                    <a:cubicBezTo>
                      <a:pt x="1205" y="10779"/>
                      <a:pt x="1197" y="10780"/>
                      <a:pt x="1189" y="10780"/>
                    </a:cubicBezTo>
                    <a:cubicBezTo>
                      <a:pt x="1173" y="10780"/>
                      <a:pt x="1155" y="10777"/>
                      <a:pt x="1143" y="10759"/>
                    </a:cubicBezTo>
                    <a:cubicBezTo>
                      <a:pt x="1119" y="10735"/>
                      <a:pt x="1107" y="10700"/>
                      <a:pt x="1107" y="10652"/>
                    </a:cubicBezTo>
                    <a:cubicBezTo>
                      <a:pt x="1107" y="10545"/>
                      <a:pt x="1179" y="10509"/>
                      <a:pt x="1084" y="10450"/>
                    </a:cubicBezTo>
                    <a:cubicBezTo>
                      <a:pt x="1012" y="10426"/>
                      <a:pt x="1000" y="10390"/>
                      <a:pt x="976" y="10330"/>
                    </a:cubicBezTo>
                    <a:cubicBezTo>
                      <a:pt x="964" y="10307"/>
                      <a:pt x="869" y="10330"/>
                      <a:pt x="857" y="10283"/>
                    </a:cubicBezTo>
                    <a:cubicBezTo>
                      <a:pt x="881" y="10271"/>
                      <a:pt x="1000" y="10259"/>
                      <a:pt x="953" y="10223"/>
                    </a:cubicBezTo>
                    <a:cubicBezTo>
                      <a:pt x="916" y="10187"/>
                      <a:pt x="879" y="10185"/>
                      <a:pt x="842" y="10181"/>
                    </a:cubicBezTo>
                    <a:lnTo>
                      <a:pt x="842" y="10181"/>
                    </a:lnTo>
                    <a:cubicBezTo>
                      <a:pt x="893" y="10175"/>
                      <a:pt x="822" y="10064"/>
                      <a:pt x="822" y="10033"/>
                    </a:cubicBezTo>
                    <a:cubicBezTo>
                      <a:pt x="822" y="9973"/>
                      <a:pt x="905" y="9997"/>
                      <a:pt x="881" y="9938"/>
                    </a:cubicBezTo>
                    <a:cubicBezTo>
                      <a:pt x="875" y="9922"/>
                      <a:pt x="856" y="9916"/>
                      <a:pt x="832" y="9916"/>
                    </a:cubicBezTo>
                    <a:cubicBezTo>
                      <a:pt x="763" y="9916"/>
                      <a:pt x="649" y="9971"/>
                      <a:pt x="667" y="10033"/>
                    </a:cubicBezTo>
                    <a:lnTo>
                      <a:pt x="643" y="9985"/>
                    </a:lnTo>
                    <a:cubicBezTo>
                      <a:pt x="636" y="9927"/>
                      <a:pt x="588" y="9891"/>
                      <a:pt x="555" y="9891"/>
                    </a:cubicBezTo>
                    <a:close/>
                    <a:moveTo>
                      <a:pt x="2707" y="13105"/>
                    </a:moveTo>
                    <a:lnTo>
                      <a:pt x="2707" y="13105"/>
                    </a:lnTo>
                    <a:cubicBezTo>
                      <a:pt x="2701" y="13115"/>
                      <a:pt x="2696" y="13124"/>
                      <a:pt x="2691" y="13128"/>
                    </a:cubicBezTo>
                    <a:cubicBezTo>
                      <a:pt x="2699" y="13120"/>
                      <a:pt x="2705" y="13112"/>
                      <a:pt x="2707" y="13105"/>
                    </a:cubicBezTo>
                    <a:close/>
                    <a:moveTo>
                      <a:pt x="11430" y="13462"/>
                    </a:moveTo>
                    <a:cubicBezTo>
                      <a:pt x="11430" y="13462"/>
                      <a:pt x="11431" y="13462"/>
                      <a:pt x="11431" y="13462"/>
                    </a:cubicBezTo>
                    <a:lnTo>
                      <a:pt x="11431" y="13462"/>
                    </a:lnTo>
                    <a:cubicBezTo>
                      <a:pt x="11431" y="13462"/>
                      <a:pt x="11430" y="13462"/>
                      <a:pt x="11430" y="13462"/>
                    </a:cubicBezTo>
                    <a:close/>
                    <a:moveTo>
                      <a:pt x="3103" y="13532"/>
                    </a:moveTo>
                    <a:cubicBezTo>
                      <a:pt x="3100" y="13537"/>
                      <a:pt x="3097" y="13542"/>
                      <a:pt x="3096" y="13545"/>
                    </a:cubicBezTo>
                    <a:cubicBezTo>
                      <a:pt x="3099" y="13541"/>
                      <a:pt x="3101" y="13536"/>
                      <a:pt x="3103" y="13532"/>
                    </a:cubicBezTo>
                    <a:close/>
                    <a:moveTo>
                      <a:pt x="11793" y="13586"/>
                    </a:moveTo>
                    <a:cubicBezTo>
                      <a:pt x="11795" y="13589"/>
                      <a:pt x="11797" y="13591"/>
                      <a:pt x="11799" y="13593"/>
                    </a:cubicBezTo>
                    <a:cubicBezTo>
                      <a:pt x="11797" y="13590"/>
                      <a:pt x="11795" y="13588"/>
                      <a:pt x="11793" y="13586"/>
                    </a:cubicBezTo>
                    <a:close/>
                    <a:moveTo>
                      <a:pt x="11632" y="13486"/>
                    </a:moveTo>
                    <a:cubicBezTo>
                      <a:pt x="11656" y="13521"/>
                      <a:pt x="11692" y="13569"/>
                      <a:pt x="11656" y="13593"/>
                    </a:cubicBezTo>
                    <a:cubicBezTo>
                      <a:pt x="11656" y="13593"/>
                      <a:pt x="11656" y="13593"/>
                      <a:pt x="11656" y="13593"/>
                    </a:cubicBezTo>
                    <a:lnTo>
                      <a:pt x="11656" y="13593"/>
                    </a:lnTo>
                    <a:cubicBezTo>
                      <a:pt x="11655" y="13598"/>
                      <a:pt x="11655" y="13603"/>
                      <a:pt x="11654" y="13606"/>
                    </a:cubicBezTo>
                    <a:lnTo>
                      <a:pt x="11654" y="13606"/>
                    </a:lnTo>
                    <a:cubicBezTo>
                      <a:pt x="11651" y="13618"/>
                      <a:pt x="11642" y="13623"/>
                      <a:pt x="11634" y="13623"/>
                    </a:cubicBezTo>
                    <a:cubicBezTo>
                      <a:pt x="11620" y="13623"/>
                      <a:pt x="11607" y="13608"/>
                      <a:pt x="11621" y="13581"/>
                    </a:cubicBezTo>
                    <a:cubicBezTo>
                      <a:pt x="11621" y="13557"/>
                      <a:pt x="11632" y="13521"/>
                      <a:pt x="11632" y="13486"/>
                    </a:cubicBezTo>
                    <a:close/>
                    <a:moveTo>
                      <a:pt x="10858" y="14150"/>
                    </a:moveTo>
                    <a:lnTo>
                      <a:pt x="10858" y="14150"/>
                    </a:lnTo>
                    <a:cubicBezTo>
                      <a:pt x="10858" y="14151"/>
                      <a:pt x="10858" y="14152"/>
                      <a:pt x="10859" y="14152"/>
                    </a:cubicBezTo>
                    <a:cubicBezTo>
                      <a:pt x="10858" y="14152"/>
                      <a:pt x="10858" y="14151"/>
                      <a:pt x="10858" y="14150"/>
                    </a:cubicBezTo>
                    <a:close/>
                    <a:moveTo>
                      <a:pt x="10358" y="14319"/>
                    </a:moveTo>
                    <a:cubicBezTo>
                      <a:pt x="10370" y="14355"/>
                      <a:pt x="10370" y="14367"/>
                      <a:pt x="10335" y="14379"/>
                    </a:cubicBezTo>
                    <a:cubicBezTo>
                      <a:pt x="10319" y="14384"/>
                      <a:pt x="10303" y="14389"/>
                      <a:pt x="10288" y="14389"/>
                    </a:cubicBezTo>
                    <a:cubicBezTo>
                      <a:pt x="10269" y="14389"/>
                      <a:pt x="10253" y="14381"/>
                      <a:pt x="10239" y="14355"/>
                    </a:cubicBezTo>
                    <a:lnTo>
                      <a:pt x="10358" y="14319"/>
                    </a:lnTo>
                    <a:close/>
                    <a:moveTo>
                      <a:pt x="5120" y="14367"/>
                    </a:moveTo>
                    <a:lnTo>
                      <a:pt x="5120" y="14367"/>
                    </a:lnTo>
                    <a:cubicBezTo>
                      <a:pt x="5155" y="14379"/>
                      <a:pt x="5191" y="14379"/>
                      <a:pt x="5179" y="14438"/>
                    </a:cubicBezTo>
                    <a:lnTo>
                      <a:pt x="5132" y="14426"/>
                    </a:lnTo>
                    <a:lnTo>
                      <a:pt x="5120" y="14367"/>
                    </a:lnTo>
                    <a:close/>
                    <a:moveTo>
                      <a:pt x="9294" y="14437"/>
                    </a:moveTo>
                    <a:lnTo>
                      <a:pt x="9294" y="14437"/>
                    </a:lnTo>
                    <a:cubicBezTo>
                      <a:pt x="9292" y="14437"/>
                      <a:pt x="9289" y="14437"/>
                      <a:pt x="9287" y="14438"/>
                    </a:cubicBezTo>
                    <a:cubicBezTo>
                      <a:pt x="9289" y="14438"/>
                      <a:pt x="9291" y="14437"/>
                      <a:pt x="9294" y="14437"/>
                    </a:cubicBezTo>
                    <a:close/>
                    <a:moveTo>
                      <a:pt x="5426" y="14508"/>
                    </a:moveTo>
                    <a:lnTo>
                      <a:pt x="5426" y="14508"/>
                    </a:lnTo>
                    <a:cubicBezTo>
                      <a:pt x="5427" y="14509"/>
                      <a:pt x="5428" y="14510"/>
                      <a:pt x="5428" y="14511"/>
                    </a:cubicBezTo>
                    <a:lnTo>
                      <a:pt x="5428" y="14511"/>
                    </a:lnTo>
                    <a:cubicBezTo>
                      <a:pt x="5429" y="14510"/>
                      <a:pt x="5429" y="14510"/>
                      <a:pt x="5429" y="14510"/>
                    </a:cubicBezTo>
                    <a:cubicBezTo>
                      <a:pt x="5428" y="14509"/>
                      <a:pt x="5427" y="14509"/>
                      <a:pt x="5426" y="14508"/>
                    </a:cubicBezTo>
                    <a:close/>
                    <a:moveTo>
                      <a:pt x="2622" y="12655"/>
                    </a:moveTo>
                    <a:cubicBezTo>
                      <a:pt x="2586" y="12655"/>
                      <a:pt x="2564" y="12838"/>
                      <a:pt x="2584" y="12878"/>
                    </a:cubicBezTo>
                    <a:cubicBezTo>
                      <a:pt x="2608" y="12926"/>
                      <a:pt x="2691" y="12950"/>
                      <a:pt x="2643" y="13009"/>
                    </a:cubicBezTo>
                    <a:cubicBezTo>
                      <a:pt x="2653" y="13040"/>
                      <a:pt x="2725" y="13062"/>
                      <a:pt x="2707" y="13105"/>
                    </a:cubicBezTo>
                    <a:lnTo>
                      <a:pt x="2707" y="13105"/>
                    </a:lnTo>
                    <a:cubicBezTo>
                      <a:pt x="2729" y="13070"/>
                      <a:pt x="2760" y="13015"/>
                      <a:pt x="2792" y="13015"/>
                    </a:cubicBezTo>
                    <a:cubicBezTo>
                      <a:pt x="2798" y="13015"/>
                      <a:pt x="2804" y="13017"/>
                      <a:pt x="2810" y="13021"/>
                    </a:cubicBezTo>
                    <a:cubicBezTo>
                      <a:pt x="2846" y="13045"/>
                      <a:pt x="2810" y="13188"/>
                      <a:pt x="2869" y="13188"/>
                    </a:cubicBezTo>
                    <a:cubicBezTo>
                      <a:pt x="2893" y="13188"/>
                      <a:pt x="2905" y="13140"/>
                      <a:pt x="2905" y="13128"/>
                    </a:cubicBezTo>
                    <a:cubicBezTo>
                      <a:pt x="2916" y="13117"/>
                      <a:pt x="2928" y="13113"/>
                      <a:pt x="2939" y="13113"/>
                    </a:cubicBezTo>
                    <a:cubicBezTo>
                      <a:pt x="2962" y="13113"/>
                      <a:pt x="2984" y="13132"/>
                      <a:pt x="3000" y="13140"/>
                    </a:cubicBezTo>
                    <a:cubicBezTo>
                      <a:pt x="3024" y="13152"/>
                      <a:pt x="3084" y="13236"/>
                      <a:pt x="3012" y="13271"/>
                    </a:cubicBezTo>
                    <a:cubicBezTo>
                      <a:pt x="2999" y="13278"/>
                      <a:pt x="2984" y="13281"/>
                      <a:pt x="2970" y="13281"/>
                    </a:cubicBezTo>
                    <a:cubicBezTo>
                      <a:pt x="2935" y="13281"/>
                      <a:pt x="2900" y="13265"/>
                      <a:pt x="2873" y="13265"/>
                    </a:cubicBezTo>
                    <a:cubicBezTo>
                      <a:pt x="2855" y="13265"/>
                      <a:pt x="2841" y="13272"/>
                      <a:pt x="2834" y="13295"/>
                    </a:cubicBezTo>
                    <a:cubicBezTo>
                      <a:pt x="2817" y="13353"/>
                      <a:pt x="2841" y="13383"/>
                      <a:pt x="2878" y="13383"/>
                    </a:cubicBezTo>
                    <a:cubicBezTo>
                      <a:pt x="2893" y="13383"/>
                      <a:pt x="2911" y="13377"/>
                      <a:pt x="2929" y="13367"/>
                    </a:cubicBezTo>
                    <a:cubicBezTo>
                      <a:pt x="2936" y="13362"/>
                      <a:pt x="2944" y="13361"/>
                      <a:pt x="2953" y="13361"/>
                    </a:cubicBezTo>
                    <a:cubicBezTo>
                      <a:pt x="3020" y="13361"/>
                      <a:pt x="3134" y="13459"/>
                      <a:pt x="3103" y="13532"/>
                    </a:cubicBezTo>
                    <a:lnTo>
                      <a:pt x="3103" y="13532"/>
                    </a:lnTo>
                    <a:cubicBezTo>
                      <a:pt x="3120" y="13505"/>
                      <a:pt x="3152" y="13460"/>
                      <a:pt x="3173" y="13460"/>
                    </a:cubicBezTo>
                    <a:cubicBezTo>
                      <a:pt x="3175" y="13460"/>
                      <a:pt x="3177" y="13461"/>
                      <a:pt x="3179" y="13462"/>
                    </a:cubicBezTo>
                    <a:cubicBezTo>
                      <a:pt x="3195" y="13470"/>
                      <a:pt x="3228" y="13494"/>
                      <a:pt x="3258" y="13494"/>
                    </a:cubicBezTo>
                    <a:cubicBezTo>
                      <a:pt x="3273" y="13494"/>
                      <a:pt x="3287" y="13489"/>
                      <a:pt x="3298" y="13474"/>
                    </a:cubicBezTo>
                    <a:lnTo>
                      <a:pt x="3298" y="13474"/>
                    </a:lnTo>
                    <a:cubicBezTo>
                      <a:pt x="3227" y="13581"/>
                      <a:pt x="3477" y="13748"/>
                      <a:pt x="3536" y="13783"/>
                    </a:cubicBezTo>
                    <a:cubicBezTo>
                      <a:pt x="3596" y="13807"/>
                      <a:pt x="3658" y="13819"/>
                      <a:pt x="3721" y="13819"/>
                    </a:cubicBezTo>
                    <a:cubicBezTo>
                      <a:pt x="3760" y="13819"/>
                      <a:pt x="3800" y="13814"/>
                      <a:pt x="3838" y="13805"/>
                    </a:cubicBezTo>
                    <a:lnTo>
                      <a:pt x="3838" y="13805"/>
                    </a:lnTo>
                    <a:cubicBezTo>
                      <a:pt x="3799" y="13823"/>
                      <a:pt x="3760" y="13851"/>
                      <a:pt x="3774" y="13879"/>
                    </a:cubicBezTo>
                    <a:lnTo>
                      <a:pt x="3822" y="13890"/>
                    </a:lnTo>
                    <a:cubicBezTo>
                      <a:pt x="3846" y="13902"/>
                      <a:pt x="3822" y="13890"/>
                      <a:pt x="3822" y="13938"/>
                    </a:cubicBezTo>
                    <a:cubicBezTo>
                      <a:pt x="3822" y="13963"/>
                      <a:pt x="3828" y="14004"/>
                      <a:pt x="3847" y="14004"/>
                    </a:cubicBezTo>
                    <a:cubicBezTo>
                      <a:pt x="3855" y="14004"/>
                      <a:pt x="3867" y="13996"/>
                      <a:pt x="3881" y="13974"/>
                    </a:cubicBezTo>
                    <a:cubicBezTo>
                      <a:pt x="3908" y="13939"/>
                      <a:pt x="3915" y="13917"/>
                      <a:pt x="3935" y="13917"/>
                    </a:cubicBezTo>
                    <a:cubicBezTo>
                      <a:pt x="3943" y="13917"/>
                      <a:pt x="3952" y="13920"/>
                      <a:pt x="3965" y="13926"/>
                    </a:cubicBezTo>
                    <a:cubicBezTo>
                      <a:pt x="3989" y="13938"/>
                      <a:pt x="4012" y="13962"/>
                      <a:pt x="4036" y="13986"/>
                    </a:cubicBezTo>
                    <a:cubicBezTo>
                      <a:pt x="4048" y="13998"/>
                      <a:pt x="4036" y="14021"/>
                      <a:pt x="4048" y="14033"/>
                    </a:cubicBezTo>
                    <a:lnTo>
                      <a:pt x="4167" y="14093"/>
                    </a:lnTo>
                    <a:cubicBezTo>
                      <a:pt x="4176" y="14097"/>
                      <a:pt x="4184" y="14098"/>
                      <a:pt x="4192" y="14098"/>
                    </a:cubicBezTo>
                    <a:cubicBezTo>
                      <a:pt x="4257" y="14098"/>
                      <a:pt x="4293" y="13981"/>
                      <a:pt x="4276" y="13963"/>
                    </a:cubicBezTo>
                    <a:lnTo>
                      <a:pt x="4276" y="13963"/>
                    </a:lnTo>
                    <a:cubicBezTo>
                      <a:pt x="4311" y="13992"/>
                      <a:pt x="4323" y="14153"/>
                      <a:pt x="4358" y="14200"/>
                    </a:cubicBezTo>
                    <a:cubicBezTo>
                      <a:pt x="4370" y="14225"/>
                      <a:pt x="4383" y="14243"/>
                      <a:pt x="4390" y="14243"/>
                    </a:cubicBezTo>
                    <a:cubicBezTo>
                      <a:pt x="4397" y="14243"/>
                      <a:pt x="4399" y="14228"/>
                      <a:pt x="4393" y="14188"/>
                    </a:cubicBezTo>
                    <a:cubicBezTo>
                      <a:pt x="4393" y="14153"/>
                      <a:pt x="4393" y="14091"/>
                      <a:pt x="4413" y="14091"/>
                    </a:cubicBezTo>
                    <a:cubicBezTo>
                      <a:pt x="4420" y="14091"/>
                      <a:pt x="4429" y="14098"/>
                      <a:pt x="4441" y="14117"/>
                    </a:cubicBezTo>
                    <a:cubicBezTo>
                      <a:pt x="4477" y="14152"/>
                      <a:pt x="4489" y="14200"/>
                      <a:pt x="4501" y="14248"/>
                    </a:cubicBezTo>
                    <a:cubicBezTo>
                      <a:pt x="4501" y="14248"/>
                      <a:pt x="4513" y="14295"/>
                      <a:pt x="4524" y="14295"/>
                    </a:cubicBezTo>
                    <a:cubicBezTo>
                      <a:pt x="4513" y="14295"/>
                      <a:pt x="4548" y="14176"/>
                      <a:pt x="4560" y="14164"/>
                    </a:cubicBezTo>
                    <a:cubicBezTo>
                      <a:pt x="4561" y="14164"/>
                      <a:pt x="4562" y="14164"/>
                      <a:pt x="4563" y="14164"/>
                    </a:cubicBezTo>
                    <a:cubicBezTo>
                      <a:pt x="4586" y="14164"/>
                      <a:pt x="4608" y="14308"/>
                      <a:pt x="4608" y="14331"/>
                    </a:cubicBezTo>
                    <a:cubicBezTo>
                      <a:pt x="4622" y="14378"/>
                      <a:pt x="4631" y="14396"/>
                      <a:pt x="4637" y="14396"/>
                    </a:cubicBezTo>
                    <a:cubicBezTo>
                      <a:pt x="4657" y="14396"/>
                      <a:pt x="4643" y="14200"/>
                      <a:pt x="4643" y="14200"/>
                    </a:cubicBezTo>
                    <a:cubicBezTo>
                      <a:pt x="4644" y="14200"/>
                      <a:pt x="4644" y="14199"/>
                      <a:pt x="4645" y="14199"/>
                    </a:cubicBezTo>
                    <a:cubicBezTo>
                      <a:pt x="4657" y="14199"/>
                      <a:pt x="4705" y="14327"/>
                      <a:pt x="4741" y="14327"/>
                    </a:cubicBezTo>
                    <a:cubicBezTo>
                      <a:pt x="4749" y="14327"/>
                      <a:pt x="4756" y="14321"/>
                      <a:pt x="4763" y="14307"/>
                    </a:cubicBezTo>
                    <a:lnTo>
                      <a:pt x="4763" y="14307"/>
                    </a:lnTo>
                    <a:cubicBezTo>
                      <a:pt x="4727" y="14391"/>
                      <a:pt x="5013" y="14450"/>
                      <a:pt x="5060" y="14474"/>
                    </a:cubicBezTo>
                    <a:cubicBezTo>
                      <a:pt x="5120" y="14486"/>
                      <a:pt x="5179" y="14486"/>
                      <a:pt x="5239" y="14486"/>
                    </a:cubicBezTo>
                    <a:cubicBezTo>
                      <a:pt x="5271" y="14486"/>
                      <a:pt x="5274" y="14573"/>
                      <a:pt x="5309" y="14573"/>
                    </a:cubicBezTo>
                    <a:cubicBezTo>
                      <a:pt x="5313" y="14573"/>
                      <a:pt x="5317" y="14571"/>
                      <a:pt x="5322" y="14569"/>
                    </a:cubicBezTo>
                    <a:cubicBezTo>
                      <a:pt x="5355" y="14558"/>
                      <a:pt x="5397" y="14508"/>
                      <a:pt x="5422" y="14508"/>
                    </a:cubicBezTo>
                    <a:cubicBezTo>
                      <a:pt x="5424" y="14508"/>
                      <a:pt x="5425" y="14508"/>
                      <a:pt x="5426" y="14508"/>
                    </a:cubicBezTo>
                    <a:lnTo>
                      <a:pt x="5426" y="14508"/>
                    </a:lnTo>
                    <a:cubicBezTo>
                      <a:pt x="5423" y="14506"/>
                      <a:pt x="5420" y="14502"/>
                      <a:pt x="5417" y="14498"/>
                    </a:cubicBezTo>
                    <a:cubicBezTo>
                      <a:pt x="5392" y="14464"/>
                      <a:pt x="5391" y="14436"/>
                      <a:pt x="5370" y="14436"/>
                    </a:cubicBezTo>
                    <a:cubicBezTo>
                      <a:pt x="5362" y="14436"/>
                      <a:pt x="5351" y="14440"/>
                      <a:pt x="5334" y="14450"/>
                    </a:cubicBezTo>
                    <a:cubicBezTo>
                      <a:pt x="5334" y="14450"/>
                      <a:pt x="5275" y="14510"/>
                      <a:pt x="5275" y="14510"/>
                    </a:cubicBezTo>
                    <a:cubicBezTo>
                      <a:pt x="5263" y="14450"/>
                      <a:pt x="5358" y="14379"/>
                      <a:pt x="5346" y="14343"/>
                    </a:cubicBezTo>
                    <a:cubicBezTo>
                      <a:pt x="5346" y="14341"/>
                      <a:pt x="5345" y="14340"/>
                      <a:pt x="5343" y="14340"/>
                    </a:cubicBezTo>
                    <a:cubicBezTo>
                      <a:pt x="5333" y="14340"/>
                      <a:pt x="5298" y="14367"/>
                      <a:pt x="5298" y="14367"/>
                    </a:cubicBezTo>
                    <a:cubicBezTo>
                      <a:pt x="5286" y="14371"/>
                      <a:pt x="5277" y="14372"/>
                      <a:pt x="5269" y="14372"/>
                    </a:cubicBezTo>
                    <a:cubicBezTo>
                      <a:pt x="5252" y="14372"/>
                      <a:pt x="5239" y="14367"/>
                      <a:pt x="5215" y="14367"/>
                    </a:cubicBezTo>
                    <a:cubicBezTo>
                      <a:pt x="5251" y="14367"/>
                      <a:pt x="5251" y="14331"/>
                      <a:pt x="5251" y="14307"/>
                    </a:cubicBezTo>
                    <a:lnTo>
                      <a:pt x="5251" y="14307"/>
                    </a:lnTo>
                    <a:cubicBezTo>
                      <a:pt x="5247" y="14321"/>
                      <a:pt x="5242" y="14326"/>
                      <a:pt x="5235" y="14326"/>
                    </a:cubicBezTo>
                    <a:cubicBezTo>
                      <a:pt x="5219" y="14326"/>
                      <a:pt x="5196" y="14295"/>
                      <a:pt x="5179" y="14295"/>
                    </a:cubicBezTo>
                    <a:cubicBezTo>
                      <a:pt x="5179" y="14307"/>
                      <a:pt x="5167" y="14331"/>
                      <a:pt x="5155" y="14331"/>
                    </a:cubicBezTo>
                    <a:cubicBezTo>
                      <a:pt x="5148" y="14333"/>
                      <a:pt x="5139" y="14334"/>
                      <a:pt x="5131" y="14334"/>
                    </a:cubicBezTo>
                    <a:cubicBezTo>
                      <a:pt x="5090" y="14334"/>
                      <a:pt x="5050" y="14309"/>
                      <a:pt x="5060" y="14260"/>
                    </a:cubicBezTo>
                    <a:cubicBezTo>
                      <a:pt x="5076" y="14213"/>
                      <a:pt x="5041" y="14177"/>
                      <a:pt x="5005" y="14177"/>
                    </a:cubicBezTo>
                    <a:cubicBezTo>
                      <a:pt x="4985" y="14177"/>
                      <a:pt x="4965" y="14187"/>
                      <a:pt x="4953" y="14212"/>
                    </a:cubicBezTo>
                    <a:cubicBezTo>
                      <a:pt x="4929" y="14212"/>
                      <a:pt x="4895" y="14180"/>
                      <a:pt x="4867" y="14180"/>
                    </a:cubicBezTo>
                    <a:cubicBezTo>
                      <a:pt x="4854" y="14180"/>
                      <a:pt x="4842" y="14188"/>
                      <a:pt x="4834" y="14212"/>
                    </a:cubicBezTo>
                    <a:cubicBezTo>
                      <a:pt x="4776" y="14154"/>
                      <a:pt x="4703" y="13989"/>
                      <a:pt x="4609" y="13989"/>
                    </a:cubicBezTo>
                    <a:cubicBezTo>
                      <a:pt x="4586" y="13989"/>
                      <a:pt x="4562" y="13998"/>
                      <a:pt x="4536" y="14021"/>
                    </a:cubicBezTo>
                    <a:cubicBezTo>
                      <a:pt x="4581" y="13937"/>
                      <a:pt x="4581" y="13909"/>
                      <a:pt x="4561" y="13909"/>
                    </a:cubicBezTo>
                    <a:cubicBezTo>
                      <a:pt x="4523" y="13909"/>
                      <a:pt x="4409" y="14008"/>
                      <a:pt x="4370" y="14008"/>
                    </a:cubicBezTo>
                    <a:cubicBezTo>
                      <a:pt x="4363" y="14008"/>
                      <a:pt x="4359" y="14005"/>
                      <a:pt x="4358" y="13998"/>
                    </a:cubicBezTo>
                    <a:cubicBezTo>
                      <a:pt x="4348" y="13937"/>
                      <a:pt x="4372" y="13859"/>
                      <a:pt x="4321" y="13859"/>
                    </a:cubicBezTo>
                    <a:cubicBezTo>
                      <a:pt x="4312" y="13859"/>
                      <a:pt x="4301" y="13861"/>
                      <a:pt x="4286" y="13867"/>
                    </a:cubicBezTo>
                    <a:cubicBezTo>
                      <a:pt x="4227" y="13902"/>
                      <a:pt x="4167" y="13950"/>
                      <a:pt x="4108" y="13998"/>
                    </a:cubicBezTo>
                    <a:cubicBezTo>
                      <a:pt x="4108" y="13926"/>
                      <a:pt x="4191" y="13879"/>
                      <a:pt x="4084" y="13843"/>
                    </a:cubicBezTo>
                    <a:cubicBezTo>
                      <a:pt x="4079" y="13840"/>
                      <a:pt x="4075" y="13839"/>
                      <a:pt x="4071" y="13839"/>
                    </a:cubicBezTo>
                    <a:cubicBezTo>
                      <a:pt x="4041" y="13839"/>
                      <a:pt x="4033" y="13898"/>
                      <a:pt x="3999" y="13898"/>
                    </a:cubicBezTo>
                    <a:cubicBezTo>
                      <a:pt x="3993" y="13898"/>
                      <a:pt x="3985" y="13896"/>
                      <a:pt x="3977" y="13890"/>
                    </a:cubicBezTo>
                    <a:cubicBezTo>
                      <a:pt x="4001" y="13855"/>
                      <a:pt x="4072" y="13771"/>
                      <a:pt x="4060" y="13724"/>
                    </a:cubicBezTo>
                    <a:cubicBezTo>
                      <a:pt x="4053" y="13694"/>
                      <a:pt x="4023" y="13674"/>
                      <a:pt x="3995" y="13674"/>
                    </a:cubicBezTo>
                    <a:cubicBezTo>
                      <a:pt x="3978" y="13674"/>
                      <a:pt x="3962" y="13682"/>
                      <a:pt x="3953" y="13700"/>
                    </a:cubicBezTo>
                    <a:cubicBezTo>
                      <a:pt x="3947" y="13712"/>
                      <a:pt x="3936" y="13716"/>
                      <a:pt x="3923" y="13716"/>
                    </a:cubicBezTo>
                    <a:cubicBezTo>
                      <a:pt x="3882" y="13716"/>
                      <a:pt x="3816" y="13673"/>
                      <a:pt x="3798" y="13664"/>
                    </a:cubicBezTo>
                    <a:cubicBezTo>
                      <a:pt x="3786" y="13664"/>
                      <a:pt x="3667" y="13605"/>
                      <a:pt x="3691" y="13545"/>
                    </a:cubicBezTo>
                    <a:cubicBezTo>
                      <a:pt x="3702" y="13490"/>
                      <a:pt x="3692" y="13413"/>
                      <a:pt x="3623" y="13413"/>
                    </a:cubicBezTo>
                    <a:cubicBezTo>
                      <a:pt x="3618" y="13413"/>
                      <a:pt x="3613" y="13413"/>
                      <a:pt x="3608" y="13414"/>
                    </a:cubicBezTo>
                    <a:cubicBezTo>
                      <a:pt x="3570" y="13414"/>
                      <a:pt x="3539" y="13445"/>
                      <a:pt x="3510" y="13445"/>
                    </a:cubicBezTo>
                    <a:cubicBezTo>
                      <a:pt x="3503" y="13445"/>
                      <a:pt x="3496" y="13443"/>
                      <a:pt x="3489" y="13438"/>
                    </a:cubicBezTo>
                    <a:cubicBezTo>
                      <a:pt x="3453" y="13414"/>
                      <a:pt x="3429" y="13378"/>
                      <a:pt x="3405" y="13331"/>
                    </a:cubicBezTo>
                    <a:cubicBezTo>
                      <a:pt x="3405" y="13331"/>
                      <a:pt x="3314" y="13209"/>
                      <a:pt x="3291" y="13209"/>
                    </a:cubicBezTo>
                    <a:cubicBezTo>
                      <a:pt x="3289" y="13209"/>
                      <a:pt x="3287" y="13210"/>
                      <a:pt x="3286" y="13212"/>
                    </a:cubicBezTo>
                    <a:cubicBezTo>
                      <a:pt x="3276" y="13248"/>
                      <a:pt x="3263" y="13261"/>
                      <a:pt x="3248" y="13261"/>
                    </a:cubicBezTo>
                    <a:cubicBezTo>
                      <a:pt x="3208" y="13261"/>
                      <a:pt x="3157" y="13166"/>
                      <a:pt x="3131" y="13140"/>
                    </a:cubicBezTo>
                    <a:cubicBezTo>
                      <a:pt x="3108" y="13105"/>
                      <a:pt x="3072" y="13081"/>
                      <a:pt x="3036" y="13069"/>
                    </a:cubicBezTo>
                    <a:cubicBezTo>
                      <a:pt x="3018" y="13060"/>
                      <a:pt x="3008" y="13056"/>
                      <a:pt x="3003" y="13056"/>
                    </a:cubicBezTo>
                    <a:cubicBezTo>
                      <a:pt x="2994" y="13056"/>
                      <a:pt x="2996" y="13066"/>
                      <a:pt x="2989" y="13081"/>
                    </a:cubicBezTo>
                    <a:cubicBezTo>
                      <a:pt x="2987" y="13084"/>
                      <a:pt x="2985" y="13086"/>
                      <a:pt x="2982" y="13086"/>
                    </a:cubicBezTo>
                    <a:cubicBezTo>
                      <a:pt x="2967" y="13086"/>
                      <a:pt x="2941" y="13032"/>
                      <a:pt x="2941" y="13021"/>
                    </a:cubicBezTo>
                    <a:cubicBezTo>
                      <a:pt x="2917" y="12997"/>
                      <a:pt x="2893" y="12986"/>
                      <a:pt x="2869" y="12974"/>
                    </a:cubicBezTo>
                    <a:cubicBezTo>
                      <a:pt x="2834" y="12962"/>
                      <a:pt x="2715" y="12950"/>
                      <a:pt x="2762" y="12890"/>
                    </a:cubicBezTo>
                    <a:cubicBezTo>
                      <a:pt x="2810" y="12843"/>
                      <a:pt x="2762" y="12771"/>
                      <a:pt x="2715" y="12759"/>
                    </a:cubicBezTo>
                    <a:cubicBezTo>
                      <a:pt x="2708" y="12756"/>
                      <a:pt x="2703" y="12755"/>
                      <a:pt x="2698" y="12755"/>
                    </a:cubicBezTo>
                    <a:cubicBezTo>
                      <a:pt x="2672" y="12755"/>
                      <a:pt x="2658" y="12786"/>
                      <a:pt x="2636" y="12786"/>
                    </a:cubicBezTo>
                    <a:cubicBezTo>
                      <a:pt x="2628" y="12786"/>
                      <a:pt x="2618" y="12782"/>
                      <a:pt x="2608" y="12771"/>
                    </a:cubicBezTo>
                    <a:cubicBezTo>
                      <a:pt x="2643" y="12736"/>
                      <a:pt x="2679" y="12712"/>
                      <a:pt x="2643" y="12676"/>
                    </a:cubicBezTo>
                    <a:cubicBezTo>
                      <a:pt x="2636" y="12661"/>
                      <a:pt x="2629" y="12655"/>
                      <a:pt x="2622" y="12655"/>
                    </a:cubicBezTo>
                    <a:close/>
                    <a:moveTo>
                      <a:pt x="7096" y="14641"/>
                    </a:moveTo>
                    <a:cubicBezTo>
                      <a:pt x="7084" y="14641"/>
                      <a:pt x="7078" y="14644"/>
                      <a:pt x="7075" y="14650"/>
                    </a:cubicBezTo>
                    <a:lnTo>
                      <a:pt x="7075" y="14650"/>
                    </a:lnTo>
                    <a:cubicBezTo>
                      <a:pt x="7094" y="14644"/>
                      <a:pt x="7104" y="14641"/>
                      <a:pt x="7096" y="14641"/>
                    </a:cubicBezTo>
                    <a:close/>
                    <a:moveTo>
                      <a:pt x="5468" y="14691"/>
                    </a:moveTo>
                    <a:cubicBezTo>
                      <a:pt x="5433" y="14691"/>
                      <a:pt x="5426" y="14718"/>
                      <a:pt x="5453" y="14772"/>
                    </a:cubicBezTo>
                    <a:cubicBezTo>
                      <a:pt x="5477" y="14760"/>
                      <a:pt x="5513" y="14748"/>
                      <a:pt x="5513" y="14700"/>
                    </a:cubicBezTo>
                    <a:cubicBezTo>
                      <a:pt x="5495" y="14694"/>
                      <a:pt x="5480" y="14691"/>
                      <a:pt x="5468" y="14691"/>
                    </a:cubicBezTo>
                    <a:close/>
                    <a:moveTo>
                      <a:pt x="5717" y="14699"/>
                    </a:moveTo>
                    <a:cubicBezTo>
                      <a:pt x="5668" y="14699"/>
                      <a:pt x="5670" y="14784"/>
                      <a:pt x="5703" y="14795"/>
                    </a:cubicBezTo>
                    <a:cubicBezTo>
                      <a:pt x="5706" y="14796"/>
                      <a:pt x="5709" y="14796"/>
                      <a:pt x="5712" y="14796"/>
                    </a:cubicBezTo>
                    <a:cubicBezTo>
                      <a:pt x="5755" y="14796"/>
                      <a:pt x="5783" y="14722"/>
                      <a:pt x="5727" y="14700"/>
                    </a:cubicBezTo>
                    <a:cubicBezTo>
                      <a:pt x="5723" y="14699"/>
                      <a:pt x="5720" y="14699"/>
                      <a:pt x="5717" y="14699"/>
                    </a:cubicBezTo>
                    <a:close/>
                    <a:moveTo>
                      <a:pt x="7393" y="0"/>
                    </a:moveTo>
                    <a:cubicBezTo>
                      <a:pt x="7364" y="0"/>
                      <a:pt x="7339" y="4"/>
                      <a:pt x="7334" y="20"/>
                    </a:cubicBezTo>
                    <a:cubicBezTo>
                      <a:pt x="7308" y="73"/>
                      <a:pt x="7308" y="120"/>
                      <a:pt x="7269" y="120"/>
                    </a:cubicBezTo>
                    <a:cubicBezTo>
                      <a:pt x="7256" y="120"/>
                      <a:pt x="7239" y="115"/>
                      <a:pt x="7215" y="103"/>
                    </a:cubicBezTo>
                    <a:cubicBezTo>
                      <a:pt x="7145" y="86"/>
                      <a:pt x="7082" y="75"/>
                      <a:pt x="7021" y="75"/>
                    </a:cubicBezTo>
                    <a:cubicBezTo>
                      <a:pt x="6998" y="75"/>
                      <a:pt x="6976" y="76"/>
                      <a:pt x="6953" y="79"/>
                    </a:cubicBezTo>
                    <a:cubicBezTo>
                      <a:pt x="6897" y="91"/>
                      <a:pt x="6862" y="187"/>
                      <a:pt x="6828" y="187"/>
                    </a:cubicBezTo>
                    <a:cubicBezTo>
                      <a:pt x="6826" y="187"/>
                      <a:pt x="6824" y="187"/>
                      <a:pt x="6822" y="186"/>
                    </a:cubicBezTo>
                    <a:cubicBezTo>
                      <a:pt x="6751" y="163"/>
                      <a:pt x="6727" y="32"/>
                      <a:pt x="6644" y="20"/>
                    </a:cubicBezTo>
                    <a:cubicBezTo>
                      <a:pt x="6596" y="20"/>
                      <a:pt x="6644" y="115"/>
                      <a:pt x="6644" y="139"/>
                    </a:cubicBezTo>
                    <a:cubicBezTo>
                      <a:pt x="6614" y="139"/>
                      <a:pt x="6584" y="56"/>
                      <a:pt x="6554" y="56"/>
                    </a:cubicBezTo>
                    <a:cubicBezTo>
                      <a:pt x="6548" y="56"/>
                      <a:pt x="6543" y="59"/>
                      <a:pt x="6537" y="67"/>
                    </a:cubicBezTo>
                    <a:cubicBezTo>
                      <a:pt x="6526" y="78"/>
                      <a:pt x="6534" y="259"/>
                      <a:pt x="6489" y="259"/>
                    </a:cubicBezTo>
                    <a:cubicBezTo>
                      <a:pt x="6482" y="259"/>
                      <a:pt x="6474" y="255"/>
                      <a:pt x="6465" y="246"/>
                    </a:cubicBezTo>
                    <a:cubicBezTo>
                      <a:pt x="6429" y="222"/>
                      <a:pt x="6453" y="151"/>
                      <a:pt x="6394" y="127"/>
                    </a:cubicBezTo>
                    <a:cubicBezTo>
                      <a:pt x="6358" y="127"/>
                      <a:pt x="6322" y="127"/>
                      <a:pt x="6298" y="139"/>
                    </a:cubicBezTo>
                    <a:cubicBezTo>
                      <a:pt x="6239" y="174"/>
                      <a:pt x="6334" y="270"/>
                      <a:pt x="6215" y="294"/>
                    </a:cubicBezTo>
                    <a:cubicBezTo>
                      <a:pt x="6215" y="234"/>
                      <a:pt x="6191" y="186"/>
                      <a:pt x="6156" y="151"/>
                    </a:cubicBezTo>
                    <a:cubicBezTo>
                      <a:pt x="6133" y="145"/>
                      <a:pt x="6103" y="134"/>
                      <a:pt x="6078" y="134"/>
                    </a:cubicBezTo>
                    <a:cubicBezTo>
                      <a:pt x="6051" y="134"/>
                      <a:pt x="6030" y="148"/>
                      <a:pt x="6037" y="198"/>
                    </a:cubicBezTo>
                    <a:cubicBezTo>
                      <a:pt x="6026" y="146"/>
                      <a:pt x="6009" y="126"/>
                      <a:pt x="5989" y="126"/>
                    </a:cubicBezTo>
                    <a:cubicBezTo>
                      <a:pt x="5965" y="126"/>
                      <a:pt x="5937" y="158"/>
                      <a:pt x="5917" y="198"/>
                    </a:cubicBezTo>
                    <a:cubicBezTo>
                      <a:pt x="5912" y="181"/>
                      <a:pt x="5898" y="174"/>
                      <a:pt x="5877" y="174"/>
                    </a:cubicBezTo>
                    <a:cubicBezTo>
                      <a:pt x="5807" y="174"/>
                      <a:pt x="5669" y="257"/>
                      <a:pt x="5628" y="268"/>
                    </a:cubicBezTo>
                    <a:lnTo>
                      <a:pt x="5628" y="268"/>
                    </a:lnTo>
                    <a:cubicBezTo>
                      <a:pt x="5635" y="267"/>
                      <a:pt x="5643" y="267"/>
                      <a:pt x="5650" y="267"/>
                    </a:cubicBezTo>
                    <a:cubicBezTo>
                      <a:pt x="5740" y="267"/>
                      <a:pt x="5739" y="365"/>
                      <a:pt x="5620" y="365"/>
                    </a:cubicBezTo>
                    <a:cubicBezTo>
                      <a:pt x="5597" y="362"/>
                      <a:pt x="5574" y="360"/>
                      <a:pt x="5551" y="360"/>
                    </a:cubicBezTo>
                    <a:cubicBezTo>
                      <a:pt x="5486" y="360"/>
                      <a:pt x="5419" y="371"/>
                      <a:pt x="5358" y="389"/>
                    </a:cubicBezTo>
                    <a:cubicBezTo>
                      <a:pt x="5382" y="452"/>
                      <a:pt x="5485" y="458"/>
                      <a:pt x="5569" y="458"/>
                    </a:cubicBezTo>
                    <a:cubicBezTo>
                      <a:pt x="5585" y="458"/>
                      <a:pt x="5601" y="457"/>
                      <a:pt x="5616" y="457"/>
                    </a:cubicBezTo>
                    <a:cubicBezTo>
                      <a:pt x="5637" y="457"/>
                      <a:pt x="5656" y="458"/>
                      <a:pt x="5667" y="460"/>
                    </a:cubicBezTo>
                    <a:cubicBezTo>
                      <a:pt x="5608" y="472"/>
                      <a:pt x="5548" y="484"/>
                      <a:pt x="5489" y="496"/>
                    </a:cubicBezTo>
                    <a:cubicBezTo>
                      <a:pt x="5472" y="503"/>
                      <a:pt x="5456" y="506"/>
                      <a:pt x="5439" y="506"/>
                    </a:cubicBezTo>
                    <a:cubicBezTo>
                      <a:pt x="5398" y="506"/>
                      <a:pt x="5360" y="486"/>
                      <a:pt x="5334" y="460"/>
                    </a:cubicBezTo>
                    <a:cubicBezTo>
                      <a:pt x="5298" y="424"/>
                      <a:pt x="5334" y="377"/>
                      <a:pt x="5275" y="365"/>
                    </a:cubicBezTo>
                    <a:cubicBezTo>
                      <a:pt x="5259" y="361"/>
                      <a:pt x="5246" y="359"/>
                      <a:pt x="5234" y="359"/>
                    </a:cubicBezTo>
                    <a:cubicBezTo>
                      <a:pt x="5145" y="359"/>
                      <a:pt x="5144" y="466"/>
                      <a:pt x="5060" y="508"/>
                    </a:cubicBezTo>
                    <a:cubicBezTo>
                      <a:pt x="5032" y="516"/>
                      <a:pt x="5005" y="520"/>
                      <a:pt x="4977" y="520"/>
                    </a:cubicBezTo>
                    <a:cubicBezTo>
                      <a:pt x="4923" y="520"/>
                      <a:pt x="4870" y="504"/>
                      <a:pt x="4822" y="472"/>
                    </a:cubicBezTo>
                    <a:lnTo>
                      <a:pt x="4822" y="472"/>
                    </a:lnTo>
                    <a:cubicBezTo>
                      <a:pt x="4834" y="532"/>
                      <a:pt x="4822" y="603"/>
                      <a:pt x="4774" y="663"/>
                    </a:cubicBezTo>
                    <a:cubicBezTo>
                      <a:pt x="4764" y="676"/>
                      <a:pt x="4756" y="681"/>
                      <a:pt x="4749" y="681"/>
                    </a:cubicBezTo>
                    <a:cubicBezTo>
                      <a:pt x="4727" y="681"/>
                      <a:pt x="4722" y="626"/>
                      <a:pt x="4707" y="626"/>
                    </a:cubicBezTo>
                    <a:cubicBezTo>
                      <a:pt x="4705" y="626"/>
                      <a:pt x="4704" y="626"/>
                      <a:pt x="4703" y="627"/>
                    </a:cubicBezTo>
                    <a:cubicBezTo>
                      <a:pt x="4689" y="631"/>
                      <a:pt x="4683" y="640"/>
                      <a:pt x="4682" y="651"/>
                    </a:cubicBezTo>
                    <a:lnTo>
                      <a:pt x="4682" y="651"/>
                    </a:lnTo>
                    <a:cubicBezTo>
                      <a:pt x="4675" y="623"/>
                      <a:pt x="4666" y="597"/>
                      <a:pt x="4655" y="591"/>
                    </a:cubicBezTo>
                    <a:cubicBezTo>
                      <a:pt x="4650" y="587"/>
                      <a:pt x="4643" y="586"/>
                      <a:pt x="4635" y="586"/>
                    </a:cubicBezTo>
                    <a:cubicBezTo>
                      <a:pt x="4594" y="586"/>
                      <a:pt x="4531" y="631"/>
                      <a:pt x="4501" y="651"/>
                    </a:cubicBezTo>
                    <a:cubicBezTo>
                      <a:pt x="4477" y="675"/>
                      <a:pt x="4393" y="722"/>
                      <a:pt x="4382" y="782"/>
                    </a:cubicBezTo>
                    <a:cubicBezTo>
                      <a:pt x="4382" y="841"/>
                      <a:pt x="4382" y="841"/>
                      <a:pt x="4346" y="853"/>
                    </a:cubicBezTo>
                    <a:cubicBezTo>
                      <a:pt x="4322" y="853"/>
                      <a:pt x="4286" y="841"/>
                      <a:pt x="4274" y="829"/>
                    </a:cubicBezTo>
                    <a:cubicBezTo>
                      <a:pt x="4265" y="815"/>
                      <a:pt x="4258" y="810"/>
                      <a:pt x="4250" y="810"/>
                    </a:cubicBezTo>
                    <a:cubicBezTo>
                      <a:pt x="4239" y="810"/>
                      <a:pt x="4229" y="822"/>
                      <a:pt x="4215" y="829"/>
                    </a:cubicBezTo>
                    <a:cubicBezTo>
                      <a:pt x="4179" y="841"/>
                      <a:pt x="4155" y="913"/>
                      <a:pt x="4108" y="948"/>
                    </a:cubicBezTo>
                    <a:cubicBezTo>
                      <a:pt x="4072" y="972"/>
                      <a:pt x="4024" y="996"/>
                      <a:pt x="3977" y="1020"/>
                    </a:cubicBezTo>
                    <a:cubicBezTo>
                      <a:pt x="3972" y="1022"/>
                      <a:pt x="3965" y="1023"/>
                      <a:pt x="3956" y="1023"/>
                    </a:cubicBezTo>
                    <a:cubicBezTo>
                      <a:pt x="3934" y="1023"/>
                      <a:pt x="3903" y="1016"/>
                      <a:pt x="3884" y="1016"/>
                    </a:cubicBezTo>
                    <a:cubicBezTo>
                      <a:pt x="3877" y="1016"/>
                      <a:pt x="3872" y="1017"/>
                      <a:pt x="3870" y="1020"/>
                    </a:cubicBezTo>
                    <a:cubicBezTo>
                      <a:pt x="3846" y="1032"/>
                      <a:pt x="3893" y="1044"/>
                      <a:pt x="3881" y="1056"/>
                    </a:cubicBezTo>
                    <a:lnTo>
                      <a:pt x="3846" y="1079"/>
                    </a:lnTo>
                    <a:lnTo>
                      <a:pt x="3667" y="1175"/>
                    </a:lnTo>
                    <a:cubicBezTo>
                      <a:pt x="3620" y="1210"/>
                      <a:pt x="3482" y="1256"/>
                      <a:pt x="3533" y="1337"/>
                    </a:cubicBezTo>
                    <a:lnTo>
                      <a:pt x="3533" y="1337"/>
                    </a:lnTo>
                    <a:cubicBezTo>
                      <a:pt x="3522" y="1322"/>
                      <a:pt x="3503" y="1316"/>
                      <a:pt x="3482" y="1316"/>
                    </a:cubicBezTo>
                    <a:cubicBezTo>
                      <a:pt x="3429" y="1316"/>
                      <a:pt x="3359" y="1352"/>
                      <a:pt x="3334" y="1377"/>
                    </a:cubicBezTo>
                    <a:cubicBezTo>
                      <a:pt x="3286" y="1413"/>
                      <a:pt x="3298" y="1472"/>
                      <a:pt x="3227" y="1508"/>
                    </a:cubicBezTo>
                    <a:cubicBezTo>
                      <a:pt x="3224" y="1509"/>
                      <a:pt x="3222" y="1510"/>
                      <a:pt x="3220" y="1510"/>
                    </a:cubicBezTo>
                    <a:cubicBezTo>
                      <a:pt x="3200" y="1510"/>
                      <a:pt x="3188" y="1460"/>
                      <a:pt x="3155" y="1460"/>
                    </a:cubicBezTo>
                    <a:cubicBezTo>
                      <a:pt x="3119" y="1460"/>
                      <a:pt x="3084" y="1484"/>
                      <a:pt x="3072" y="1508"/>
                    </a:cubicBezTo>
                    <a:cubicBezTo>
                      <a:pt x="3036" y="1532"/>
                      <a:pt x="3012" y="1567"/>
                      <a:pt x="3000" y="1615"/>
                    </a:cubicBezTo>
                    <a:cubicBezTo>
                      <a:pt x="3000" y="1639"/>
                      <a:pt x="3024" y="1663"/>
                      <a:pt x="3036" y="1687"/>
                    </a:cubicBezTo>
                    <a:cubicBezTo>
                      <a:pt x="3018" y="1662"/>
                      <a:pt x="3003" y="1652"/>
                      <a:pt x="2991" y="1652"/>
                    </a:cubicBezTo>
                    <a:cubicBezTo>
                      <a:pt x="2956" y="1652"/>
                      <a:pt x="2940" y="1728"/>
                      <a:pt x="2905" y="1746"/>
                    </a:cubicBezTo>
                    <a:cubicBezTo>
                      <a:pt x="2903" y="1748"/>
                      <a:pt x="2900" y="1748"/>
                      <a:pt x="2898" y="1748"/>
                    </a:cubicBezTo>
                    <a:cubicBezTo>
                      <a:pt x="2867" y="1748"/>
                      <a:pt x="2818" y="1646"/>
                      <a:pt x="2776" y="1646"/>
                    </a:cubicBezTo>
                    <a:cubicBezTo>
                      <a:pt x="2767" y="1646"/>
                      <a:pt x="2758" y="1651"/>
                      <a:pt x="2750" y="1663"/>
                    </a:cubicBezTo>
                    <a:cubicBezTo>
                      <a:pt x="2703" y="1722"/>
                      <a:pt x="2822" y="1829"/>
                      <a:pt x="2846" y="1913"/>
                    </a:cubicBezTo>
                    <a:cubicBezTo>
                      <a:pt x="2853" y="1938"/>
                      <a:pt x="2842" y="1947"/>
                      <a:pt x="2825" y="1947"/>
                    </a:cubicBezTo>
                    <a:cubicBezTo>
                      <a:pt x="2783" y="1947"/>
                      <a:pt x="2703" y="1901"/>
                      <a:pt x="2703" y="1901"/>
                    </a:cubicBezTo>
                    <a:lnTo>
                      <a:pt x="2703" y="1901"/>
                    </a:lnTo>
                    <a:cubicBezTo>
                      <a:pt x="2715" y="1937"/>
                      <a:pt x="2738" y="1948"/>
                      <a:pt x="2703" y="1984"/>
                    </a:cubicBezTo>
                    <a:cubicBezTo>
                      <a:pt x="2691" y="1996"/>
                      <a:pt x="2655" y="2008"/>
                      <a:pt x="2655" y="2032"/>
                    </a:cubicBezTo>
                    <a:cubicBezTo>
                      <a:pt x="2655" y="2044"/>
                      <a:pt x="2691" y="2068"/>
                      <a:pt x="2691" y="2091"/>
                    </a:cubicBezTo>
                    <a:cubicBezTo>
                      <a:pt x="2691" y="2115"/>
                      <a:pt x="2667" y="2139"/>
                      <a:pt x="2643" y="2151"/>
                    </a:cubicBezTo>
                    <a:cubicBezTo>
                      <a:pt x="2623" y="2123"/>
                      <a:pt x="2606" y="2104"/>
                      <a:pt x="2588" y="2104"/>
                    </a:cubicBezTo>
                    <a:cubicBezTo>
                      <a:pt x="2576" y="2104"/>
                      <a:pt x="2563" y="2114"/>
                      <a:pt x="2548" y="2139"/>
                    </a:cubicBezTo>
                    <a:cubicBezTo>
                      <a:pt x="2533" y="2169"/>
                      <a:pt x="2527" y="2199"/>
                      <a:pt x="2504" y="2199"/>
                    </a:cubicBezTo>
                    <a:cubicBezTo>
                      <a:pt x="2491" y="2199"/>
                      <a:pt x="2471" y="2189"/>
                      <a:pt x="2441" y="2163"/>
                    </a:cubicBezTo>
                    <a:cubicBezTo>
                      <a:pt x="2439" y="2162"/>
                      <a:pt x="2436" y="2161"/>
                      <a:pt x="2433" y="2161"/>
                    </a:cubicBezTo>
                    <a:cubicBezTo>
                      <a:pt x="2405" y="2161"/>
                      <a:pt x="2347" y="2214"/>
                      <a:pt x="2357" y="2246"/>
                    </a:cubicBezTo>
                    <a:cubicBezTo>
                      <a:pt x="2369" y="2270"/>
                      <a:pt x="2405" y="2270"/>
                      <a:pt x="2381" y="2306"/>
                    </a:cubicBezTo>
                    <a:cubicBezTo>
                      <a:pt x="2346" y="2353"/>
                      <a:pt x="2310" y="2389"/>
                      <a:pt x="2262" y="2413"/>
                    </a:cubicBezTo>
                    <a:cubicBezTo>
                      <a:pt x="2244" y="2427"/>
                      <a:pt x="2227" y="2430"/>
                      <a:pt x="2210" y="2430"/>
                    </a:cubicBezTo>
                    <a:cubicBezTo>
                      <a:pt x="2196" y="2430"/>
                      <a:pt x="2182" y="2428"/>
                      <a:pt x="2167" y="2428"/>
                    </a:cubicBezTo>
                    <a:cubicBezTo>
                      <a:pt x="2153" y="2428"/>
                      <a:pt x="2137" y="2430"/>
                      <a:pt x="2119" y="2437"/>
                    </a:cubicBezTo>
                    <a:cubicBezTo>
                      <a:pt x="2072" y="2449"/>
                      <a:pt x="2036" y="2496"/>
                      <a:pt x="2036" y="2556"/>
                    </a:cubicBezTo>
                    <a:cubicBezTo>
                      <a:pt x="2036" y="2612"/>
                      <a:pt x="1941" y="2631"/>
                      <a:pt x="1900" y="2631"/>
                    </a:cubicBezTo>
                    <a:cubicBezTo>
                      <a:pt x="1889" y="2631"/>
                      <a:pt x="1882" y="2630"/>
                      <a:pt x="1881" y="2627"/>
                    </a:cubicBezTo>
                    <a:lnTo>
                      <a:pt x="1881" y="2627"/>
                    </a:lnTo>
                    <a:cubicBezTo>
                      <a:pt x="1893" y="2722"/>
                      <a:pt x="2048" y="2687"/>
                      <a:pt x="2072" y="2710"/>
                    </a:cubicBezTo>
                    <a:cubicBezTo>
                      <a:pt x="2090" y="2729"/>
                      <a:pt x="2059" y="2754"/>
                      <a:pt x="2033" y="2754"/>
                    </a:cubicBezTo>
                    <a:cubicBezTo>
                      <a:pt x="2025" y="2754"/>
                      <a:pt x="2018" y="2752"/>
                      <a:pt x="2012" y="2746"/>
                    </a:cubicBezTo>
                    <a:cubicBezTo>
                      <a:pt x="2010" y="2745"/>
                      <a:pt x="2007" y="2744"/>
                      <a:pt x="2004" y="2744"/>
                    </a:cubicBezTo>
                    <a:cubicBezTo>
                      <a:pt x="1979" y="2744"/>
                      <a:pt x="1940" y="2787"/>
                      <a:pt x="1929" y="2830"/>
                    </a:cubicBezTo>
                    <a:cubicBezTo>
                      <a:pt x="1921" y="2853"/>
                      <a:pt x="1910" y="2861"/>
                      <a:pt x="1898" y="2861"/>
                    </a:cubicBezTo>
                    <a:cubicBezTo>
                      <a:pt x="1872" y="2861"/>
                      <a:pt x="1838" y="2830"/>
                      <a:pt x="1798" y="2830"/>
                    </a:cubicBezTo>
                    <a:cubicBezTo>
                      <a:pt x="1750" y="2830"/>
                      <a:pt x="1798" y="2877"/>
                      <a:pt x="1798" y="2889"/>
                    </a:cubicBezTo>
                    <a:cubicBezTo>
                      <a:pt x="1834" y="2913"/>
                      <a:pt x="1798" y="2961"/>
                      <a:pt x="1774" y="2984"/>
                    </a:cubicBezTo>
                    <a:cubicBezTo>
                      <a:pt x="1726" y="3044"/>
                      <a:pt x="1703" y="3032"/>
                      <a:pt x="1715" y="3127"/>
                    </a:cubicBezTo>
                    <a:cubicBezTo>
                      <a:pt x="1715" y="3127"/>
                      <a:pt x="1715" y="3199"/>
                      <a:pt x="1703" y="3199"/>
                    </a:cubicBezTo>
                    <a:cubicBezTo>
                      <a:pt x="1692" y="3199"/>
                      <a:pt x="1647" y="3094"/>
                      <a:pt x="1597" y="3094"/>
                    </a:cubicBezTo>
                    <a:cubicBezTo>
                      <a:pt x="1589" y="3094"/>
                      <a:pt x="1580" y="3097"/>
                      <a:pt x="1572" y="3103"/>
                    </a:cubicBezTo>
                    <a:cubicBezTo>
                      <a:pt x="1500" y="3163"/>
                      <a:pt x="1453" y="3234"/>
                      <a:pt x="1405" y="3306"/>
                    </a:cubicBezTo>
                    <a:cubicBezTo>
                      <a:pt x="1405" y="3306"/>
                      <a:pt x="1438" y="3264"/>
                      <a:pt x="1463" y="3264"/>
                    </a:cubicBezTo>
                    <a:cubicBezTo>
                      <a:pt x="1468" y="3264"/>
                      <a:pt x="1472" y="3266"/>
                      <a:pt x="1476" y="3270"/>
                    </a:cubicBezTo>
                    <a:cubicBezTo>
                      <a:pt x="1511" y="3293"/>
                      <a:pt x="1412" y="3361"/>
                      <a:pt x="1438" y="3397"/>
                    </a:cubicBezTo>
                    <a:lnTo>
                      <a:pt x="1438" y="3397"/>
                    </a:lnTo>
                    <a:cubicBezTo>
                      <a:pt x="1436" y="3385"/>
                      <a:pt x="1498" y="3359"/>
                      <a:pt x="1524" y="3359"/>
                    </a:cubicBezTo>
                    <a:cubicBezTo>
                      <a:pt x="1531" y="3359"/>
                      <a:pt x="1536" y="3361"/>
                      <a:pt x="1536" y="3365"/>
                    </a:cubicBezTo>
                    <a:cubicBezTo>
                      <a:pt x="1517" y="3413"/>
                      <a:pt x="1536" y="3501"/>
                      <a:pt x="1494" y="3501"/>
                    </a:cubicBezTo>
                    <a:cubicBezTo>
                      <a:pt x="1484" y="3501"/>
                      <a:pt x="1471" y="3496"/>
                      <a:pt x="1453" y="3484"/>
                    </a:cubicBezTo>
                    <a:cubicBezTo>
                      <a:pt x="1435" y="3458"/>
                      <a:pt x="1424" y="3424"/>
                      <a:pt x="1404" y="3424"/>
                    </a:cubicBezTo>
                    <a:cubicBezTo>
                      <a:pt x="1398" y="3424"/>
                      <a:pt x="1390" y="3428"/>
                      <a:pt x="1381" y="3437"/>
                    </a:cubicBezTo>
                    <a:cubicBezTo>
                      <a:pt x="1322" y="3484"/>
                      <a:pt x="1286" y="3556"/>
                      <a:pt x="1262" y="3627"/>
                    </a:cubicBezTo>
                    <a:cubicBezTo>
                      <a:pt x="1238" y="3675"/>
                      <a:pt x="1334" y="3687"/>
                      <a:pt x="1369" y="3711"/>
                    </a:cubicBezTo>
                    <a:cubicBezTo>
                      <a:pt x="1322" y="3758"/>
                      <a:pt x="1262" y="3794"/>
                      <a:pt x="1191" y="3806"/>
                    </a:cubicBezTo>
                    <a:cubicBezTo>
                      <a:pt x="1162" y="3806"/>
                      <a:pt x="1180" y="3742"/>
                      <a:pt x="1194" y="3713"/>
                    </a:cubicBezTo>
                    <a:lnTo>
                      <a:pt x="1194" y="3713"/>
                    </a:lnTo>
                    <a:cubicBezTo>
                      <a:pt x="1171" y="3755"/>
                      <a:pt x="1136" y="3831"/>
                      <a:pt x="1084" y="3842"/>
                    </a:cubicBezTo>
                    <a:cubicBezTo>
                      <a:pt x="1078" y="3843"/>
                      <a:pt x="1073" y="3843"/>
                      <a:pt x="1068" y="3843"/>
                    </a:cubicBezTo>
                    <a:cubicBezTo>
                      <a:pt x="1016" y="3843"/>
                      <a:pt x="973" y="3792"/>
                      <a:pt x="941" y="3770"/>
                    </a:cubicBezTo>
                    <a:lnTo>
                      <a:pt x="941" y="3770"/>
                    </a:lnTo>
                    <a:cubicBezTo>
                      <a:pt x="988" y="3842"/>
                      <a:pt x="1036" y="3901"/>
                      <a:pt x="1072" y="3984"/>
                    </a:cubicBezTo>
                    <a:cubicBezTo>
                      <a:pt x="1084" y="4020"/>
                      <a:pt x="1048" y="4056"/>
                      <a:pt x="1048" y="4092"/>
                    </a:cubicBezTo>
                    <a:cubicBezTo>
                      <a:pt x="1048" y="4127"/>
                      <a:pt x="1095" y="4175"/>
                      <a:pt x="1048" y="4175"/>
                    </a:cubicBezTo>
                    <a:cubicBezTo>
                      <a:pt x="988" y="4175"/>
                      <a:pt x="953" y="4080"/>
                      <a:pt x="881" y="4068"/>
                    </a:cubicBezTo>
                    <a:cubicBezTo>
                      <a:pt x="877" y="4067"/>
                      <a:pt x="874" y="4067"/>
                      <a:pt x="870" y="4067"/>
                    </a:cubicBezTo>
                    <a:cubicBezTo>
                      <a:pt x="825" y="4067"/>
                      <a:pt x="846" y="4142"/>
                      <a:pt x="857" y="4175"/>
                    </a:cubicBezTo>
                    <a:cubicBezTo>
                      <a:pt x="857" y="4199"/>
                      <a:pt x="893" y="4223"/>
                      <a:pt x="881" y="4258"/>
                    </a:cubicBezTo>
                    <a:cubicBezTo>
                      <a:pt x="869" y="4306"/>
                      <a:pt x="845" y="4342"/>
                      <a:pt x="833" y="4377"/>
                    </a:cubicBezTo>
                    <a:cubicBezTo>
                      <a:pt x="786" y="4461"/>
                      <a:pt x="691" y="4580"/>
                      <a:pt x="714" y="4687"/>
                    </a:cubicBezTo>
                    <a:cubicBezTo>
                      <a:pt x="714" y="4711"/>
                      <a:pt x="762" y="4735"/>
                      <a:pt x="726" y="4758"/>
                    </a:cubicBezTo>
                    <a:cubicBezTo>
                      <a:pt x="703" y="4782"/>
                      <a:pt x="643" y="4770"/>
                      <a:pt x="607" y="4794"/>
                    </a:cubicBezTo>
                    <a:cubicBezTo>
                      <a:pt x="524" y="4866"/>
                      <a:pt x="476" y="4961"/>
                      <a:pt x="488" y="5068"/>
                    </a:cubicBezTo>
                    <a:cubicBezTo>
                      <a:pt x="488" y="5080"/>
                      <a:pt x="548" y="5139"/>
                      <a:pt x="536" y="5139"/>
                    </a:cubicBezTo>
                    <a:cubicBezTo>
                      <a:pt x="534" y="5141"/>
                      <a:pt x="532" y="5141"/>
                      <a:pt x="528" y="5141"/>
                    </a:cubicBezTo>
                    <a:cubicBezTo>
                      <a:pt x="514" y="5141"/>
                      <a:pt x="485" y="5133"/>
                      <a:pt x="459" y="5133"/>
                    </a:cubicBezTo>
                    <a:cubicBezTo>
                      <a:pt x="436" y="5133"/>
                      <a:pt x="415" y="5139"/>
                      <a:pt x="405" y="5163"/>
                    </a:cubicBezTo>
                    <a:cubicBezTo>
                      <a:pt x="405" y="5163"/>
                      <a:pt x="476" y="5199"/>
                      <a:pt x="464" y="5235"/>
                    </a:cubicBezTo>
                    <a:cubicBezTo>
                      <a:pt x="452" y="5282"/>
                      <a:pt x="441" y="5294"/>
                      <a:pt x="476" y="5318"/>
                    </a:cubicBezTo>
                    <a:cubicBezTo>
                      <a:pt x="560" y="5354"/>
                      <a:pt x="560" y="5366"/>
                      <a:pt x="607" y="5437"/>
                    </a:cubicBezTo>
                    <a:cubicBezTo>
                      <a:pt x="595" y="5443"/>
                      <a:pt x="548" y="5446"/>
                      <a:pt x="506" y="5446"/>
                    </a:cubicBezTo>
                    <a:cubicBezTo>
                      <a:pt x="464" y="5446"/>
                      <a:pt x="429" y="5443"/>
                      <a:pt x="441" y="5437"/>
                    </a:cubicBezTo>
                    <a:cubicBezTo>
                      <a:pt x="452" y="5425"/>
                      <a:pt x="488" y="5401"/>
                      <a:pt x="452" y="5366"/>
                    </a:cubicBezTo>
                    <a:cubicBezTo>
                      <a:pt x="443" y="5348"/>
                      <a:pt x="436" y="5342"/>
                      <a:pt x="430" y="5342"/>
                    </a:cubicBezTo>
                    <a:cubicBezTo>
                      <a:pt x="420" y="5342"/>
                      <a:pt x="412" y="5358"/>
                      <a:pt x="405" y="5366"/>
                    </a:cubicBezTo>
                    <a:cubicBezTo>
                      <a:pt x="393" y="5377"/>
                      <a:pt x="429" y="5520"/>
                      <a:pt x="357" y="5532"/>
                    </a:cubicBezTo>
                    <a:cubicBezTo>
                      <a:pt x="274" y="5532"/>
                      <a:pt x="322" y="5747"/>
                      <a:pt x="298" y="5806"/>
                    </a:cubicBezTo>
                    <a:cubicBezTo>
                      <a:pt x="319" y="5812"/>
                      <a:pt x="336" y="5814"/>
                      <a:pt x="349" y="5814"/>
                    </a:cubicBezTo>
                    <a:cubicBezTo>
                      <a:pt x="378" y="5814"/>
                      <a:pt x="393" y="5804"/>
                      <a:pt x="425" y="5804"/>
                    </a:cubicBezTo>
                    <a:cubicBezTo>
                      <a:pt x="433" y="5804"/>
                      <a:pt x="442" y="5804"/>
                      <a:pt x="452" y="5806"/>
                    </a:cubicBezTo>
                    <a:cubicBezTo>
                      <a:pt x="441" y="5854"/>
                      <a:pt x="345" y="5878"/>
                      <a:pt x="345" y="5889"/>
                    </a:cubicBezTo>
                    <a:cubicBezTo>
                      <a:pt x="357" y="5913"/>
                      <a:pt x="417" y="5985"/>
                      <a:pt x="441" y="6009"/>
                    </a:cubicBezTo>
                    <a:cubicBezTo>
                      <a:pt x="381" y="6009"/>
                      <a:pt x="60" y="6175"/>
                      <a:pt x="214" y="6211"/>
                    </a:cubicBezTo>
                    <a:cubicBezTo>
                      <a:pt x="226" y="6187"/>
                      <a:pt x="202" y="6175"/>
                      <a:pt x="202" y="6163"/>
                    </a:cubicBezTo>
                    <a:cubicBezTo>
                      <a:pt x="202" y="6162"/>
                      <a:pt x="204" y="6161"/>
                      <a:pt x="208" y="6161"/>
                    </a:cubicBezTo>
                    <a:cubicBezTo>
                      <a:pt x="227" y="6161"/>
                      <a:pt x="299" y="6189"/>
                      <a:pt x="310" y="6199"/>
                    </a:cubicBezTo>
                    <a:cubicBezTo>
                      <a:pt x="322" y="6223"/>
                      <a:pt x="333" y="6259"/>
                      <a:pt x="322" y="6282"/>
                    </a:cubicBezTo>
                    <a:cubicBezTo>
                      <a:pt x="310" y="6305"/>
                      <a:pt x="294" y="6311"/>
                      <a:pt x="274" y="6311"/>
                    </a:cubicBezTo>
                    <a:cubicBezTo>
                      <a:pt x="251" y="6311"/>
                      <a:pt x="225" y="6302"/>
                      <a:pt x="202" y="6302"/>
                    </a:cubicBezTo>
                    <a:cubicBezTo>
                      <a:pt x="183" y="6302"/>
                      <a:pt x="166" y="6308"/>
                      <a:pt x="155" y="6330"/>
                    </a:cubicBezTo>
                    <a:cubicBezTo>
                      <a:pt x="131" y="6378"/>
                      <a:pt x="119" y="6413"/>
                      <a:pt x="131" y="6461"/>
                    </a:cubicBezTo>
                    <a:cubicBezTo>
                      <a:pt x="143" y="6509"/>
                      <a:pt x="214" y="6485"/>
                      <a:pt x="202" y="6544"/>
                    </a:cubicBezTo>
                    <a:cubicBezTo>
                      <a:pt x="202" y="6616"/>
                      <a:pt x="202" y="6616"/>
                      <a:pt x="143" y="6616"/>
                    </a:cubicBezTo>
                    <a:cubicBezTo>
                      <a:pt x="131" y="6616"/>
                      <a:pt x="95" y="6580"/>
                      <a:pt x="83" y="6580"/>
                    </a:cubicBezTo>
                    <a:cubicBezTo>
                      <a:pt x="60" y="6580"/>
                      <a:pt x="226" y="6794"/>
                      <a:pt x="167" y="6806"/>
                    </a:cubicBezTo>
                    <a:cubicBezTo>
                      <a:pt x="107" y="6830"/>
                      <a:pt x="60" y="6806"/>
                      <a:pt x="48" y="6878"/>
                    </a:cubicBezTo>
                    <a:cubicBezTo>
                      <a:pt x="48" y="6913"/>
                      <a:pt x="48" y="6948"/>
                      <a:pt x="59" y="6983"/>
                    </a:cubicBezTo>
                    <a:lnTo>
                      <a:pt x="59" y="6983"/>
                    </a:lnTo>
                    <a:cubicBezTo>
                      <a:pt x="60" y="6968"/>
                      <a:pt x="153" y="6892"/>
                      <a:pt x="183" y="6892"/>
                    </a:cubicBezTo>
                    <a:cubicBezTo>
                      <a:pt x="192" y="6892"/>
                      <a:pt x="196" y="6898"/>
                      <a:pt x="191" y="6913"/>
                    </a:cubicBezTo>
                    <a:cubicBezTo>
                      <a:pt x="167" y="6961"/>
                      <a:pt x="155" y="7021"/>
                      <a:pt x="143" y="7068"/>
                    </a:cubicBezTo>
                    <a:lnTo>
                      <a:pt x="143" y="7163"/>
                    </a:lnTo>
                    <a:cubicBezTo>
                      <a:pt x="131" y="7175"/>
                      <a:pt x="143" y="7187"/>
                      <a:pt x="167" y="7187"/>
                    </a:cubicBezTo>
                    <a:cubicBezTo>
                      <a:pt x="169" y="7192"/>
                      <a:pt x="166" y="7194"/>
                      <a:pt x="160" y="7194"/>
                    </a:cubicBezTo>
                    <a:cubicBezTo>
                      <a:pt x="135" y="7194"/>
                      <a:pt x="57" y="7163"/>
                      <a:pt x="48" y="7163"/>
                    </a:cubicBezTo>
                    <a:cubicBezTo>
                      <a:pt x="0" y="7163"/>
                      <a:pt x="48" y="7235"/>
                      <a:pt x="60" y="7247"/>
                    </a:cubicBezTo>
                    <a:cubicBezTo>
                      <a:pt x="83" y="7247"/>
                      <a:pt x="143" y="7294"/>
                      <a:pt x="119" y="7318"/>
                    </a:cubicBezTo>
                    <a:cubicBezTo>
                      <a:pt x="105" y="7332"/>
                      <a:pt x="91" y="7335"/>
                      <a:pt x="78" y="7335"/>
                    </a:cubicBezTo>
                    <a:cubicBezTo>
                      <a:pt x="66" y="7335"/>
                      <a:pt x="55" y="7333"/>
                      <a:pt x="44" y="7333"/>
                    </a:cubicBezTo>
                    <a:cubicBezTo>
                      <a:pt x="33" y="7333"/>
                      <a:pt x="23" y="7335"/>
                      <a:pt x="12" y="7342"/>
                    </a:cubicBezTo>
                    <a:cubicBezTo>
                      <a:pt x="16" y="7340"/>
                      <a:pt x="21" y="7339"/>
                      <a:pt x="25" y="7339"/>
                    </a:cubicBezTo>
                    <a:cubicBezTo>
                      <a:pt x="72" y="7339"/>
                      <a:pt x="131" y="7440"/>
                      <a:pt x="131" y="7473"/>
                    </a:cubicBezTo>
                    <a:cubicBezTo>
                      <a:pt x="143" y="7509"/>
                      <a:pt x="143" y="7533"/>
                      <a:pt x="131" y="7568"/>
                    </a:cubicBezTo>
                    <a:cubicBezTo>
                      <a:pt x="119" y="7592"/>
                      <a:pt x="95" y="7580"/>
                      <a:pt x="83" y="7616"/>
                    </a:cubicBezTo>
                    <a:cubicBezTo>
                      <a:pt x="71" y="7640"/>
                      <a:pt x="60" y="7747"/>
                      <a:pt x="107" y="7747"/>
                    </a:cubicBezTo>
                    <a:cubicBezTo>
                      <a:pt x="155" y="7747"/>
                      <a:pt x="179" y="7759"/>
                      <a:pt x="179" y="7794"/>
                    </a:cubicBezTo>
                    <a:cubicBezTo>
                      <a:pt x="179" y="7794"/>
                      <a:pt x="191" y="7854"/>
                      <a:pt x="179" y="7854"/>
                    </a:cubicBezTo>
                    <a:cubicBezTo>
                      <a:pt x="170" y="7854"/>
                      <a:pt x="106" y="7798"/>
                      <a:pt x="62" y="7798"/>
                    </a:cubicBezTo>
                    <a:cubicBezTo>
                      <a:pt x="45" y="7798"/>
                      <a:pt x="31" y="7807"/>
                      <a:pt x="24" y="7830"/>
                    </a:cubicBezTo>
                    <a:cubicBezTo>
                      <a:pt x="12" y="7902"/>
                      <a:pt x="119" y="7914"/>
                      <a:pt x="71" y="7973"/>
                    </a:cubicBezTo>
                    <a:cubicBezTo>
                      <a:pt x="36" y="8044"/>
                      <a:pt x="83" y="8092"/>
                      <a:pt x="131" y="8152"/>
                    </a:cubicBezTo>
                    <a:cubicBezTo>
                      <a:pt x="167" y="8199"/>
                      <a:pt x="143" y="8175"/>
                      <a:pt x="131" y="8199"/>
                    </a:cubicBezTo>
                    <a:cubicBezTo>
                      <a:pt x="119" y="8235"/>
                      <a:pt x="155" y="8259"/>
                      <a:pt x="155" y="8283"/>
                    </a:cubicBezTo>
                    <a:cubicBezTo>
                      <a:pt x="202" y="8295"/>
                      <a:pt x="274" y="8366"/>
                      <a:pt x="191" y="8390"/>
                    </a:cubicBezTo>
                    <a:cubicBezTo>
                      <a:pt x="179" y="8390"/>
                      <a:pt x="12" y="8449"/>
                      <a:pt x="107" y="8485"/>
                    </a:cubicBezTo>
                    <a:cubicBezTo>
                      <a:pt x="155" y="8497"/>
                      <a:pt x="179" y="8485"/>
                      <a:pt x="179" y="8545"/>
                    </a:cubicBezTo>
                    <a:cubicBezTo>
                      <a:pt x="179" y="8568"/>
                      <a:pt x="131" y="8556"/>
                      <a:pt x="119" y="8580"/>
                    </a:cubicBezTo>
                    <a:cubicBezTo>
                      <a:pt x="95" y="8592"/>
                      <a:pt x="95" y="8628"/>
                      <a:pt x="107" y="8652"/>
                    </a:cubicBezTo>
                    <a:lnTo>
                      <a:pt x="202" y="8640"/>
                    </a:lnTo>
                    <a:cubicBezTo>
                      <a:pt x="202" y="8616"/>
                      <a:pt x="226" y="8592"/>
                      <a:pt x="250" y="8568"/>
                    </a:cubicBezTo>
                    <a:cubicBezTo>
                      <a:pt x="253" y="8568"/>
                      <a:pt x="255" y="8567"/>
                      <a:pt x="258" y="8567"/>
                    </a:cubicBezTo>
                    <a:cubicBezTo>
                      <a:pt x="298" y="8567"/>
                      <a:pt x="298" y="8652"/>
                      <a:pt x="298" y="8664"/>
                    </a:cubicBezTo>
                    <a:cubicBezTo>
                      <a:pt x="310" y="8735"/>
                      <a:pt x="250" y="8699"/>
                      <a:pt x="226" y="8771"/>
                    </a:cubicBezTo>
                    <a:cubicBezTo>
                      <a:pt x="226" y="8783"/>
                      <a:pt x="179" y="8878"/>
                      <a:pt x="202" y="8878"/>
                    </a:cubicBezTo>
                    <a:cubicBezTo>
                      <a:pt x="238" y="8902"/>
                      <a:pt x="274" y="8866"/>
                      <a:pt x="286" y="8926"/>
                    </a:cubicBezTo>
                    <a:cubicBezTo>
                      <a:pt x="286" y="8949"/>
                      <a:pt x="286" y="8985"/>
                      <a:pt x="310" y="8997"/>
                    </a:cubicBezTo>
                    <a:cubicBezTo>
                      <a:pt x="369" y="9009"/>
                      <a:pt x="393" y="9199"/>
                      <a:pt x="393" y="9247"/>
                    </a:cubicBezTo>
                    <a:cubicBezTo>
                      <a:pt x="405" y="9295"/>
                      <a:pt x="381" y="9295"/>
                      <a:pt x="345" y="9318"/>
                    </a:cubicBezTo>
                    <a:cubicBezTo>
                      <a:pt x="310" y="9342"/>
                      <a:pt x="345" y="9414"/>
                      <a:pt x="345" y="9438"/>
                    </a:cubicBezTo>
                    <a:cubicBezTo>
                      <a:pt x="345" y="9461"/>
                      <a:pt x="333" y="9545"/>
                      <a:pt x="393" y="9545"/>
                    </a:cubicBezTo>
                    <a:cubicBezTo>
                      <a:pt x="441" y="9545"/>
                      <a:pt x="429" y="9580"/>
                      <a:pt x="441" y="9604"/>
                    </a:cubicBezTo>
                    <a:cubicBezTo>
                      <a:pt x="441" y="9640"/>
                      <a:pt x="476" y="9628"/>
                      <a:pt x="488" y="9652"/>
                    </a:cubicBezTo>
                    <a:cubicBezTo>
                      <a:pt x="500" y="9688"/>
                      <a:pt x="500" y="9735"/>
                      <a:pt x="512" y="9783"/>
                    </a:cubicBezTo>
                    <a:cubicBezTo>
                      <a:pt x="521" y="9818"/>
                      <a:pt x="647" y="9860"/>
                      <a:pt x="722" y="9860"/>
                    </a:cubicBezTo>
                    <a:cubicBezTo>
                      <a:pt x="748" y="9860"/>
                      <a:pt x="768" y="9855"/>
                      <a:pt x="774" y="9842"/>
                    </a:cubicBezTo>
                    <a:cubicBezTo>
                      <a:pt x="762" y="9819"/>
                      <a:pt x="750" y="9807"/>
                      <a:pt x="738" y="9783"/>
                    </a:cubicBezTo>
                    <a:cubicBezTo>
                      <a:pt x="738" y="9759"/>
                      <a:pt x="738" y="9723"/>
                      <a:pt x="750" y="9688"/>
                    </a:cubicBezTo>
                    <a:cubicBezTo>
                      <a:pt x="774" y="9616"/>
                      <a:pt x="762" y="9545"/>
                      <a:pt x="750" y="9473"/>
                    </a:cubicBezTo>
                    <a:cubicBezTo>
                      <a:pt x="744" y="9462"/>
                      <a:pt x="734" y="9458"/>
                      <a:pt x="722" y="9458"/>
                    </a:cubicBezTo>
                    <a:cubicBezTo>
                      <a:pt x="698" y="9458"/>
                      <a:pt x="666" y="9472"/>
                      <a:pt x="638" y="9472"/>
                    </a:cubicBezTo>
                    <a:cubicBezTo>
                      <a:pt x="621" y="9472"/>
                      <a:pt x="606" y="9467"/>
                      <a:pt x="595" y="9449"/>
                    </a:cubicBezTo>
                    <a:cubicBezTo>
                      <a:pt x="572" y="9402"/>
                      <a:pt x="583" y="9366"/>
                      <a:pt x="607" y="9330"/>
                    </a:cubicBezTo>
                    <a:cubicBezTo>
                      <a:pt x="655" y="9318"/>
                      <a:pt x="655" y="9307"/>
                      <a:pt x="655" y="9283"/>
                    </a:cubicBezTo>
                    <a:cubicBezTo>
                      <a:pt x="642" y="9250"/>
                      <a:pt x="639" y="9242"/>
                      <a:pt x="628" y="9242"/>
                    </a:cubicBezTo>
                    <a:cubicBezTo>
                      <a:pt x="619" y="9242"/>
                      <a:pt x="603" y="9247"/>
                      <a:pt x="572" y="9247"/>
                    </a:cubicBezTo>
                    <a:cubicBezTo>
                      <a:pt x="548" y="9247"/>
                      <a:pt x="524" y="9211"/>
                      <a:pt x="536" y="9187"/>
                    </a:cubicBezTo>
                    <a:cubicBezTo>
                      <a:pt x="572" y="9140"/>
                      <a:pt x="679" y="9187"/>
                      <a:pt x="655" y="9104"/>
                    </a:cubicBezTo>
                    <a:cubicBezTo>
                      <a:pt x="655" y="9072"/>
                      <a:pt x="596" y="9019"/>
                      <a:pt x="549" y="9019"/>
                    </a:cubicBezTo>
                    <a:cubicBezTo>
                      <a:pt x="544" y="9019"/>
                      <a:pt x="540" y="9020"/>
                      <a:pt x="536" y="9021"/>
                    </a:cubicBezTo>
                    <a:cubicBezTo>
                      <a:pt x="524" y="9009"/>
                      <a:pt x="536" y="8985"/>
                      <a:pt x="524" y="8961"/>
                    </a:cubicBezTo>
                    <a:cubicBezTo>
                      <a:pt x="512" y="8949"/>
                      <a:pt x="417" y="8795"/>
                      <a:pt x="429" y="8783"/>
                    </a:cubicBezTo>
                    <a:cubicBezTo>
                      <a:pt x="432" y="8777"/>
                      <a:pt x="438" y="8775"/>
                      <a:pt x="446" y="8775"/>
                    </a:cubicBezTo>
                    <a:cubicBezTo>
                      <a:pt x="482" y="8775"/>
                      <a:pt x="552" y="8831"/>
                      <a:pt x="578" y="8831"/>
                    </a:cubicBezTo>
                    <a:cubicBezTo>
                      <a:pt x="580" y="8831"/>
                      <a:pt x="582" y="8831"/>
                      <a:pt x="583" y="8830"/>
                    </a:cubicBezTo>
                    <a:cubicBezTo>
                      <a:pt x="548" y="8830"/>
                      <a:pt x="488" y="8640"/>
                      <a:pt x="464" y="8628"/>
                    </a:cubicBezTo>
                    <a:cubicBezTo>
                      <a:pt x="429" y="8604"/>
                      <a:pt x="429" y="8556"/>
                      <a:pt x="464" y="8521"/>
                    </a:cubicBezTo>
                    <a:cubicBezTo>
                      <a:pt x="524" y="8449"/>
                      <a:pt x="464" y="8473"/>
                      <a:pt x="452" y="8425"/>
                    </a:cubicBezTo>
                    <a:cubicBezTo>
                      <a:pt x="441" y="8390"/>
                      <a:pt x="441" y="8378"/>
                      <a:pt x="464" y="8342"/>
                    </a:cubicBezTo>
                    <a:cubicBezTo>
                      <a:pt x="476" y="8330"/>
                      <a:pt x="476" y="8318"/>
                      <a:pt x="464" y="8306"/>
                    </a:cubicBezTo>
                    <a:cubicBezTo>
                      <a:pt x="457" y="8292"/>
                      <a:pt x="436" y="8282"/>
                      <a:pt x="415" y="8282"/>
                    </a:cubicBezTo>
                    <a:cubicBezTo>
                      <a:pt x="403" y="8282"/>
                      <a:pt x="390" y="8285"/>
                      <a:pt x="381" y="8295"/>
                    </a:cubicBezTo>
                    <a:cubicBezTo>
                      <a:pt x="365" y="8300"/>
                      <a:pt x="344" y="8305"/>
                      <a:pt x="328" y="8305"/>
                    </a:cubicBezTo>
                    <a:cubicBezTo>
                      <a:pt x="309" y="8305"/>
                      <a:pt x="296" y="8297"/>
                      <a:pt x="310" y="8271"/>
                    </a:cubicBezTo>
                    <a:cubicBezTo>
                      <a:pt x="322" y="8223"/>
                      <a:pt x="381" y="8223"/>
                      <a:pt x="393" y="8175"/>
                    </a:cubicBezTo>
                    <a:cubicBezTo>
                      <a:pt x="417" y="8140"/>
                      <a:pt x="393" y="8092"/>
                      <a:pt x="369" y="8056"/>
                    </a:cubicBezTo>
                    <a:cubicBezTo>
                      <a:pt x="357" y="8021"/>
                      <a:pt x="369" y="7997"/>
                      <a:pt x="381" y="7961"/>
                    </a:cubicBezTo>
                    <a:cubicBezTo>
                      <a:pt x="393" y="7961"/>
                      <a:pt x="405" y="7949"/>
                      <a:pt x="405" y="7937"/>
                    </a:cubicBezTo>
                    <a:cubicBezTo>
                      <a:pt x="405" y="7878"/>
                      <a:pt x="369" y="7902"/>
                      <a:pt x="357" y="7854"/>
                    </a:cubicBezTo>
                    <a:cubicBezTo>
                      <a:pt x="357" y="7794"/>
                      <a:pt x="381" y="7794"/>
                      <a:pt x="381" y="7759"/>
                    </a:cubicBezTo>
                    <a:cubicBezTo>
                      <a:pt x="393" y="7675"/>
                      <a:pt x="369" y="7592"/>
                      <a:pt x="322" y="7521"/>
                    </a:cubicBezTo>
                    <a:cubicBezTo>
                      <a:pt x="286" y="7473"/>
                      <a:pt x="274" y="7461"/>
                      <a:pt x="345" y="7461"/>
                    </a:cubicBezTo>
                    <a:cubicBezTo>
                      <a:pt x="358" y="7474"/>
                      <a:pt x="368" y="7479"/>
                      <a:pt x="375" y="7479"/>
                    </a:cubicBezTo>
                    <a:cubicBezTo>
                      <a:pt x="394" y="7479"/>
                      <a:pt x="396" y="7443"/>
                      <a:pt x="405" y="7425"/>
                    </a:cubicBezTo>
                    <a:cubicBezTo>
                      <a:pt x="417" y="7378"/>
                      <a:pt x="417" y="7342"/>
                      <a:pt x="405" y="7294"/>
                    </a:cubicBezTo>
                    <a:cubicBezTo>
                      <a:pt x="393" y="7259"/>
                      <a:pt x="345" y="7235"/>
                      <a:pt x="369" y="7187"/>
                    </a:cubicBezTo>
                    <a:cubicBezTo>
                      <a:pt x="452" y="7187"/>
                      <a:pt x="441" y="7092"/>
                      <a:pt x="429" y="7044"/>
                    </a:cubicBezTo>
                    <a:cubicBezTo>
                      <a:pt x="417" y="6997"/>
                      <a:pt x="298" y="6949"/>
                      <a:pt x="333" y="6937"/>
                    </a:cubicBezTo>
                    <a:cubicBezTo>
                      <a:pt x="405" y="6901"/>
                      <a:pt x="429" y="6890"/>
                      <a:pt x="441" y="6818"/>
                    </a:cubicBezTo>
                    <a:cubicBezTo>
                      <a:pt x="464" y="6723"/>
                      <a:pt x="476" y="6616"/>
                      <a:pt x="488" y="6509"/>
                    </a:cubicBezTo>
                    <a:cubicBezTo>
                      <a:pt x="488" y="6473"/>
                      <a:pt x="476" y="6425"/>
                      <a:pt x="476" y="6390"/>
                    </a:cubicBezTo>
                    <a:cubicBezTo>
                      <a:pt x="476" y="6366"/>
                      <a:pt x="441" y="6342"/>
                      <a:pt x="441" y="6330"/>
                    </a:cubicBezTo>
                    <a:cubicBezTo>
                      <a:pt x="441" y="6306"/>
                      <a:pt x="512" y="6282"/>
                      <a:pt x="536" y="6259"/>
                    </a:cubicBezTo>
                    <a:cubicBezTo>
                      <a:pt x="572" y="6235"/>
                      <a:pt x="595" y="6211"/>
                      <a:pt x="607" y="6175"/>
                    </a:cubicBezTo>
                    <a:cubicBezTo>
                      <a:pt x="619" y="6128"/>
                      <a:pt x="619" y="6081"/>
                      <a:pt x="550" y="6068"/>
                    </a:cubicBezTo>
                    <a:lnTo>
                      <a:pt x="550" y="6068"/>
                    </a:lnTo>
                    <a:cubicBezTo>
                      <a:pt x="552" y="6069"/>
                      <a:pt x="554" y="6069"/>
                      <a:pt x="555" y="6069"/>
                    </a:cubicBezTo>
                    <a:cubicBezTo>
                      <a:pt x="602" y="6069"/>
                      <a:pt x="548" y="5959"/>
                      <a:pt x="548" y="5925"/>
                    </a:cubicBezTo>
                    <a:cubicBezTo>
                      <a:pt x="536" y="5901"/>
                      <a:pt x="631" y="5878"/>
                      <a:pt x="655" y="5854"/>
                    </a:cubicBezTo>
                    <a:cubicBezTo>
                      <a:pt x="679" y="5818"/>
                      <a:pt x="691" y="5770"/>
                      <a:pt x="691" y="5723"/>
                    </a:cubicBezTo>
                    <a:cubicBezTo>
                      <a:pt x="691" y="5687"/>
                      <a:pt x="619" y="5687"/>
                      <a:pt x="583" y="5675"/>
                    </a:cubicBezTo>
                    <a:cubicBezTo>
                      <a:pt x="583" y="5651"/>
                      <a:pt x="595" y="5628"/>
                      <a:pt x="607" y="5592"/>
                    </a:cubicBezTo>
                    <a:cubicBezTo>
                      <a:pt x="613" y="5598"/>
                      <a:pt x="619" y="5601"/>
                      <a:pt x="625" y="5601"/>
                    </a:cubicBezTo>
                    <a:cubicBezTo>
                      <a:pt x="631" y="5601"/>
                      <a:pt x="637" y="5598"/>
                      <a:pt x="643" y="5592"/>
                    </a:cubicBezTo>
                    <a:cubicBezTo>
                      <a:pt x="667" y="5592"/>
                      <a:pt x="667" y="5556"/>
                      <a:pt x="667" y="5532"/>
                    </a:cubicBezTo>
                    <a:cubicBezTo>
                      <a:pt x="667" y="5520"/>
                      <a:pt x="714" y="5532"/>
                      <a:pt x="726" y="5508"/>
                    </a:cubicBezTo>
                    <a:cubicBezTo>
                      <a:pt x="738" y="5485"/>
                      <a:pt x="750" y="5461"/>
                      <a:pt x="750" y="5437"/>
                    </a:cubicBezTo>
                    <a:cubicBezTo>
                      <a:pt x="750" y="5366"/>
                      <a:pt x="738" y="5294"/>
                      <a:pt x="714" y="5235"/>
                    </a:cubicBezTo>
                    <a:cubicBezTo>
                      <a:pt x="697" y="5187"/>
                      <a:pt x="700" y="5172"/>
                      <a:pt x="716" y="5172"/>
                    </a:cubicBezTo>
                    <a:cubicBezTo>
                      <a:pt x="732" y="5172"/>
                      <a:pt x="762" y="5187"/>
                      <a:pt x="798" y="5199"/>
                    </a:cubicBezTo>
                    <a:cubicBezTo>
                      <a:pt x="762" y="5187"/>
                      <a:pt x="810" y="5151"/>
                      <a:pt x="786" y="5116"/>
                    </a:cubicBezTo>
                    <a:cubicBezTo>
                      <a:pt x="786" y="5116"/>
                      <a:pt x="726" y="5092"/>
                      <a:pt x="738" y="5092"/>
                    </a:cubicBezTo>
                    <a:cubicBezTo>
                      <a:pt x="744" y="5074"/>
                      <a:pt x="762" y="5074"/>
                      <a:pt x="780" y="5074"/>
                    </a:cubicBezTo>
                    <a:cubicBezTo>
                      <a:pt x="798" y="5074"/>
                      <a:pt x="816" y="5074"/>
                      <a:pt x="822" y="5056"/>
                    </a:cubicBezTo>
                    <a:cubicBezTo>
                      <a:pt x="833" y="5032"/>
                      <a:pt x="786" y="4973"/>
                      <a:pt x="786" y="4925"/>
                    </a:cubicBezTo>
                    <a:cubicBezTo>
                      <a:pt x="786" y="4901"/>
                      <a:pt x="790" y="4892"/>
                      <a:pt x="796" y="4892"/>
                    </a:cubicBezTo>
                    <a:cubicBezTo>
                      <a:pt x="807" y="4892"/>
                      <a:pt x="826" y="4925"/>
                      <a:pt x="833" y="4949"/>
                    </a:cubicBezTo>
                    <a:cubicBezTo>
                      <a:pt x="841" y="4964"/>
                      <a:pt x="883" y="4984"/>
                      <a:pt x="912" y="4984"/>
                    </a:cubicBezTo>
                    <a:cubicBezTo>
                      <a:pt x="928" y="4984"/>
                      <a:pt x="941" y="4978"/>
                      <a:pt x="941" y="4961"/>
                    </a:cubicBezTo>
                    <a:cubicBezTo>
                      <a:pt x="941" y="4889"/>
                      <a:pt x="905" y="4830"/>
                      <a:pt x="845" y="4794"/>
                    </a:cubicBezTo>
                    <a:lnTo>
                      <a:pt x="845" y="4794"/>
                    </a:lnTo>
                    <a:cubicBezTo>
                      <a:pt x="859" y="4800"/>
                      <a:pt x="871" y="4803"/>
                      <a:pt x="882" y="4803"/>
                    </a:cubicBezTo>
                    <a:cubicBezTo>
                      <a:pt x="993" y="4803"/>
                      <a:pt x="1008" y="4528"/>
                      <a:pt x="1089" y="4528"/>
                    </a:cubicBezTo>
                    <a:cubicBezTo>
                      <a:pt x="1095" y="4528"/>
                      <a:pt x="1101" y="4529"/>
                      <a:pt x="1107" y="4532"/>
                    </a:cubicBezTo>
                    <a:cubicBezTo>
                      <a:pt x="1214" y="4508"/>
                      <a:pt x="1143" y="4413"/>
                      <a:pt x="1167" y="4342"/>
                    </a:cubicBezTo>
                    <a:cubicBezTo>
                      <a:pt x="1191" y="4282"/>
                      <a:pt x="1203" y="4234"/>
                      <a:pt x="1238" y="4187"/>
                    </a:cubicBezTo>
                    <a:cubicBezTo>
                      <a:pt x="1250" y="4115"/>
                      <a:pt x="1274" y="4044"/>
                      <a:pt x="1298" y="3984"/>
                    </a:cubicBezTo>
                    <a:cubicBezTo>
                      <a:pt x="1334" y="3937"/>
                      <a:pt x="1381" y="3949"/>
                      <a:pt x="1417" y="3889"/>
                    </a:cubicBezTo>
                    <a:cubicBezTo>
                      <a:pt x="1429" y="3865"/>
                      <a:pt x="1453" y="3830"/>
                      <a:pt x="1441" y="3794"/>
                    </a:cubicBezTo>
                    <a:cubicBezTo>
                      <a:pt x="1429" y="3758"/>
                      <a:pt x="1393" y="3770"/>
                      <a:pt x="1417" y="3746"/>
                    </a:cubicBezTo>
                    <a:cubicBezTo>
                      <a:pt x="1424" y="3732"/>
                      <a:pt x="1437" y="3726"/>
                      <a:pt x="1453" y="3726"/>
                    </a:cubicBezTo>
                    <a:cubicBezTo>
                      <a:pt x="1488" y="3726"/>
                      <a:pt x="1535" y="3754"/>
                      <a:pt x="1560" y="3770"/>
                    </a:cubicBezTo>
                    <a:cubicBezTo>
                      <a:pt x="1524" y="3746"/>
                      <a:pt x="1572" y="3651"/>
                      <a:pt x="1631" y="3544"/>
                    </a:cubicBezTo>
                    <a:cubicBezTo>
                      <a:pt x="1703" y="3437"/>
                      <a:pt x="1798" y="3353"/>
                      <a:pt x="1822" y="3330"/>
                    </a:cubicBezTo>
                    <a:cubicBezTo>
                      <a:pt x="1857" y="3282"/>
                      <a:pt x="1941" y="3246"/>
                      <a:pt x="1965" y="3199"/>
                    </a:cubicBezTo>
                    <a:cubicBezTo>
                      <a:pt x="2000" y="3151"/>
                      <a:pt x="2012" y="3091"/>
                      <a:pt x="2024" y="3032"/>
                    </a:cubicBezTo>
                    <a:cubicBezTo>
                      <a:pt x="2024" y="3011"/>
                      <a:pt x="1997" y="2911"/>
                      <a:pt x="1975" y="2907"/>
                    </a:cubicBezTo>
                    <a:lnTo>
                      <a:pt x="1975" y="2907"/>
                    </a:lnTo>
                    <a:cubicBezTo>
                      <a:pt x="1977" y="2906"/>
                      <a:pt x="1979" y="2906"/>
                      <a:pt x="1982" y="2906"/>
                    </a:cubicBezTo>
                    <a:cubicBezTo>
                      <a:pt x="2009" y="2906"/>
                      <a:pt x="2048" y="2943"/>
                      <a:pt x="2073" y="2943"/>
                    </a:cubicBezTo>
                    <a:cubicBezTo>
                      <a:pt x="2084" y="2943"/>
                      <a:pt x="2092" y="2935"/>
                      <a:pt x="2096" y="2913"/>
                    </a:cubicBezTo>
                    <a:cubicBezTo>
                      <a:pt x="2096" y="2901"/>
                      <a:pt x="2096" y="2806"/>
                      <a:pt x="2119" y="2806"/>
                    </a:cubicBezTo>
                    <a:cubicBezTo>
                      <a:pt x="2140" y="2806"/>
                      <a:pt x="2170" y="2896"/>
                      <a:pt x="2185" y="2896"/>
                    </a:cubicBezTo>
                    <a:cubicBezTo>
                      <a:pt x="2187" y="2896"/>
                      <a:pt x="2189" y="2894"/>
                      <a:pt x="2191" y="2889"/>
                    </a:cubicBezTo>
                    <a:cubicBezTo>
                      <a:pt x="2215" y="2853"/>
                      <a:pt x="2250" y="2746"/>
                      <a:pt x="2191" y="2699"/>
                    </a:cubicBezTo>
                    <a:cubicBezTo>
                      <a:pt x="2198" y="2691"/>
                      <a:pt x="2211" y="2688"/>
                      <a:pt x="2227" y="2688"/>
                    </a:cubicBezTo>
                    <a:cubicBezTo>
                      <a:pt x="2261" y="2688"/>
                      <a:pt x="2305" y="2702"/>
                      <a:pt x="2322" y="2710"/>
                    </a:cubicBezTo>
                    <a:cubicBezTo>
                      <a:pt x="2334" y="2710"/>
                      <a:pt x="2441" y="2675"/>
                      <a:pt x="2429" y="2663"/>
                    </a:cubicBezTo>
                    <a:cubicBezTo>
                      <a:pt x="2417" y="2615"/>
                      <a:pt x="2357" y="2580"/>
                      <a:pt x="2393" y="2532"/>
                    </a:cubicBezTo>
                    <a:cubicBezTo>
                      <a:pt x="2429" y="2484"/>
                      <a:pt x="2453" y="2496"/>
                      <a:pt x="2477" y="2460"/>
                    </a:cubicBezTo>
                    <a:cubicBezTo>
                      <a:pt x="2500" y="2413"/>
                      <a:pt x="2488" y="2389"/>
                      <a:pt x="2524" y="2365"/>
                    </a:cubicBezTo>
                    <a:cubicBezTo>
                      <a:pt x="2542" y="2347"/>
                      <a:pt x="2566" y="2347"/>
                      <a:pt x="2591" y="2347"/>
                    </a:cubicBezTo>
                    <a:cubicBezTo>
                      <a:pt x="2616" y="2347"/>
                      <a:pt x="2643" y="2347"/>
                      <a:pt x="2667" y="2329"/>
                    </a:cubicBezTo>
                    <a:cubicBezTo>
                      <a:pt x="2727" y="2294"/>
                      <a:pt x="2750" y="2258"/>
                      <a:pt x="2703" y="2210"/>
                    </a:cubicBezTo>
                    <a:lnTo>
                      <a:pt x="2822" y="2210"/>
                    </a:lnTo>
                    <a:cubicBezTo>
                      <a:pt x="2798" y="2199"/>
                      <a:pt x="2703" y="2163"/>
                      <a:pt x="2762" y="2115"/>
                    </a:cubicBezTo>
                    <a:cubicBezTo>
                      <a:pt x="2774" y="2109"/>
                      <a:pt x="2789" y="2109"/>
                      <a:pt x="2805" y="2109"/>
                    </a:cubicBezTo>
                    <a:cubicBezTo>
                      <a:pt x="2822" y="2109"/>
                      <a:pt x="2840" y="2109"/>
                      <a:pt x="2858" y="2103"/>
                    </a:cubicBezTo>
                    <a:cubicBezTo>
                      <a:pt x="2917" y="2091"/>
                      <a:pt x="3000" y="2008"/>
                      <a:pt x="2989" y="1937"/>
                    </a:cubicBezTo>
                    <a:lnTo>
                      <a:pt x="2989" y="1937"/>
                    </a:lnTo>
                    <a:cubicBezTo>
                      <a:pt x="2995" y="1963"/>
                      <a:pt x="3038" y="1971"/>
                      <a:pt x="3079" y="1971"/>
                    </a:cubicBezTo>
                    <a:cubicBezTo>
                      <a:pt x="3112" y="1971"/>
                      <a:pt x="3145" y="1966"/>
                      <a:pt x="3155" y="1960"/>
                    </a:cubicBezTo>
                    <a:cubicBezTo>
                      <a:pt x="3119" y="1913"/>
                      <a:pt x="3155" y="1913"/>
                      <a:pt x="3191" y="1877"/>
                    </a:cubicBezTo>
                    <a:cubicBezTo>
                      <a:pt x="3215" y="1853"/>
                      <a:pt x="3215" y="1877"/>
                      <a:pt x="3203" y="1829"/>
                    </a:cubicBezTo>
                    <a:cubicBezTo>
                      <a:pt x="3191" y="1794"/>
                      <a:pt x="3334" y="1770"/>
                      <a:pt x="3358" y="1758"/>
                    </a:cubicBezTo>
                    <a:cubicBezTo>
                      <a:pt x="3393" y="1734"/>
                      <a:pt x="3358" y="1710"/>
                      <a:pt x="3393" y="1687"/>
                    </a:cubicBezTo>
                    <a:cubicBezTo>
                      <a:pt x="3429" y="1651"/>
                      <a:pt x="3465" y="1615"/>
                      <a:pt x="3500" y="1591"/>
                    </a:cubicBezTo>
                    <a:cubicBezTo>
                      <a:pt x="3568" y="1552"/>
                      <a:pt x="3605" y="1522"/>
                      <a:pt x="3609" y="1453"/>
                    </a:cubicBezTo>
                    <a:lnTo>
                      <a:pt x="3609" y="1453"/>
                    </a:lnTo>
                    <a:cubicBezTo>
                      <a:pt x="3612" y="1480"/>
                      <a:pt x="3618" y="1506"/>
                      <a:pt x="3631" y="1520"/>
                    </a:cubicBezTo>
                    <a:cubicBezTo>
                      <a:pt x="3638" y="1527"/>
                      <a:pt x="3644" y="1530"/>
                      <a:pt x="3650" y="1530"/>
                    </a:cubicBezTo>
                    <a:cubicBezTo>
                      <a:pt x="3672" y="1530"/>
                      <a:pt x="3681" y="1480"/>
                      <a:pt x="3691" y="1460"/>
                    </a:cubicBezTo>
                    <a:cubicBezTo>
                      <a:pt x="3691" y="1403"/>
                      <a:pt x="3705" y="1380"/>
                      <a:pt x="3730" y="1380"/>
                    </a:cubicBezTo>
                    <a:cubicBezTo>
                      <a:pt x="3752" y="1380"/>
                      <a:pt x="3783" y="1397"/>
                      <a:pt x="3822" y="1425"/>
                    </a:cubicBezTo>
                    <a:cubicBezTo>
                      <a:pt x="3827" y="1429"/>
                      <a:pt x="3831" y="1430"/>
                      <a:pt x="3835" y="1430"/>
                    </a:cubicBezTo>
                    <a:cubicBezTo>
                      <a:pt x="3866" y="1430"/>
                      <a:pt x="3841" y="1285"/>
                      <a:pt x="3869" y="1285"/>
                    </a:cubicBezTo>
                    <a:cubicBezTo>
                      <a:pt x="3874" y="1285"/>
                      <a:pt x="3882" y="1291"/>
                      <a:pt x="3893" y="1306"/>
                    </a:cubicBezTo>
                    <a:cubicBezTo>
                      <a:pt x="3903" y="1324"/>
                      <a:pt x="3919" y="1332"/>
                      <a:pt x="3936" y="1332"/>
                    </a:cubicBezTo>
                    <a:cubicBezTo>
                      <a:pt x="3983" y="1332"/>
                      <a:pt x="4041" y="1276"/>
                      <a:pt x="4018" y="1210"/>
                    </a:cubicBezTo>
                    <a:lnTo>
                      <a:pt x="4018" y="1210"/>
                    </a:lnTo>
                    <a:cubicBezTo>
                      <a:pt x="4033" y="1239"/>
                      <a:pt x="4064" y="1258"/>
                      <a:pt x="4096" y="1258"/>
                    </a:cubicBezTo>
                    <a:cubicBezTo>
                      <a:pt x="4120" y="1258"/>
                      <a:pt x="4120" y="1222"/>
                      <a:pt x="4143" y="1210"/>
                    </a:cubicBezTo>
                    <a:cubicBezTo>
                      <a:pt x="4167" y="1210"/>
                      <a:pt x="4215" y="1210"/>
                      <a:pt x="4262" y="1198"/>
                    </a:cubicBezTo>
                    <a:cubicBezTo>
                      <a:pt x="4298" y="1186"/>
                      <a:pt x="4310" y="1139"/>
                      <a:pt x="4334" y="1127"/>
                    </a:cubicBezTo>
                    <a:cubicBezTo>
                      <a:pt x="4382" y="1103"/>
                      <a:pt x="4417" y="1091"/>
                      <a:pt x="4465" y="1079"/>
                    </a:cubicBezTo>
                    <a:cubicBezTo>
                      <a:pt x="4524" y="1079"/>
                      <a:pt x="4584" y="1067"/>
                      <a:pt x="4632" y="1032"/>
                    </a:cubicBezTo>
                    <a:cubicBezTo>
                      <a:pt x="4667" y="1020"/>
                      <a:pt x="4667" y="936"/>
                      <a:pt x="4679" y="925"/>
                    </a:cubicBezTo>
                    <a:cubicBezTo>
                      <a:pt x="4691" y="925"/>
                      <a:pt x="4739" y="984"/>
                      <a:pt x="4774" y="996"/>
                    </a:cubicBezTo>
                    <a:cubicBezTo>
                      <a:pt x="4798" y="996"/>
                      <a:pt x="4810" y="936"/>
                      <a:pt x="4810" y="913"/>
                    </a:cubicBezTo>
                    <a:cubicBezTo>
                      <a:pt x="4810" y="892"/>
                      <a:pt x="4773" y="787"/>
                      <a:pt x="4805" y="787"/>
                    </a:cubicBezTo>
                    <a:cubicBezTo>
                      <a:pt x="4809" y="787"/>
                      <a:pt x="4815" y="789"/>
                      <a:pt x="4822" y="794"/>
                    </a:cubicBezTo>
                    <a:cubicBezTo>
                      <a:pt x="4894" y="829"/>
                      <a:pt x="4917" y="877"/>
                      <a:pt x="4977" y="877"/>
                    </a:cubicBezTo>
                    <a:cubicBezTo>
                      <a:pt x="4979" y="877"/>
                      <a:pt x="4981" y="878"/>
                      <a:pt x="4982" y="878"/>
                    </a:cubicBezTo>
                    <a:cubicBezTo>
                      <a:pt x="5028" y="878"/>
                      <a:pt x="5028" y="758"/>
                      <a:pt x="5077" y="758"/>
                    </a:cubicBezTo>
                    <a:cubicBezTo>
                      <a:pt x="5086" y="758"/>
                      <a:pt x="5096" y="761"/>
                      <a:pt x="5108" y="770"/>
                    </a:cubicBezTo>
                    <a:cubicBezTo>
                      <a:pt x="5121" y="780"/>
                      <a:pt x="5136" y="784"/>
                      <a:pt x="5153" y="784"/>
                    </a:cubicBezTo>
                    <a:cubicBezTo>
                      <a:pt x="5215" y="784"/>
                      <a:pt x="5297" y="729"/>
                      <a:pt x="5334" y="710"/>
                    </a:cubicBezTo>
                    <a:cubicBezTo>
                      <a:pt x="5370" y="686"/>
                      <a:pt x="5405" y="651"/>
                      <a:pt x="5465" y="651"/>
                    </a:cubicBezTo>
                    <a:cubicBezTo>
                      <a:pt x="5476" y="651"/>
                      <a:pt x="5575" y="700"/>
                      <a:pt x="5584" y="700"/>
                    </a:cubicBezTo>
                    <a:cubicBezTo>
                      <a:pt x="5585" y="700"/>
                      <a:pt x="5585" y="699"/>
                      <a:pt x="5584" y="698"/>
                    </a:cubicBezTo>
                    <a:cubicBezTo>
                      <a:pt x="5584" y="675"/>
                      <a:pt x="5536" y="651"/>
                      <a:pt x="5560" y="615"/>
                    </a:cubicBezTo>
                    <a:cubicBezTo>
                      <a:pt x="5572" y="603"/>
                      <a:pt x="5596" y="591"/>
                      <a:pt x="5620" y="579"/>
                    </a:cubicBezTo>
                    <a:cubicBezTo>
                      <a:pt x="5667" y="579"/>
                      <a:pt x="5739" y="579"/>
                      <a:pt x="5763" y="651"/>
                    </a:cubicBezTo>
                    <a:cubicBezTo>
                      <a:pt x="5747" y="584"/>
                      <a:pt x="5749" y="563"/>
                      <a:pt x="5762" y="563"/>
                    </a:cubicBezTo>
                    <a:cubicBezTo>
                      <a:pt x="5784" y="563"/>
                      <a:pt x="5838" y="631"/>
                      <a:pt x="5878" y="631"/>
                    </a:cubicBezTo>
                    <a:cubicBezTo>
                      <a:pt x="5884" y="631"/>
                      <a:pt x="5889" y="630"/>
                      <a:pt x="5894" y="627"/>
                    </a:cubicBezTo>
                    <a:cubicBezTo>
                      <a:pt x="5953" y="591"/>
                      <a:pt x="5929" y="496"/>
                      <a:pt x="5989" y="472"/>
                    </a:cubicBezTo>
                    <a:cubicBezTo>
                      <a:pt x="6013" y="472"/>
                      <a:pt x="6072" y="496"/>
                      <a:pt x="6096" y="508"/>
                    </a:cubicBezTo>
                    <a:cubicBezTo>
                      <a:pt x="6102" y="509"/>
                      <a:pt x="6108" y="509"/>
                      <a:pt x="6113" y="509"/>
                    </a:cubicBezTo>
                    <a:cubicBezTo>
                      <a:pt x="6180" y="509"/>
                      <a:pt x="6155" y="447"/>
                      <a:pt x="6222" y="447"/>
                    </a:cubicBezTo>
                    <a:cubicBezTo>
                      <a:pt x="6227" y="447"/>
                      <a:pt x="6233" y="448"/>
                      <a:pt x="6239" y="448"/>
                    </a:cubicBezTo>
                    <a:cubicBezTo>
                      <a:pt x="6269" y="454"/>
                      <a:pt x="6298" y="457"/>
                      <a:pt x="6330" y="457"/>
                    </a:cubicBezTo>
                    <a:cubicBezTo>
                      <a:pt x="6361" y="457"/>
                      <a:pt x="6394" y="454"/>
                      <a:pt x="6429" y="448"/>
                    </a:cubicBezTo>
                    <a:cubicBezTo>
                      <a:pt x="6453" y="436"/>
                      <a:pt x="6477" y="413"/>
                      <a:pt x="6501" y="389"/>
                    </a:cubicBezTo>
                    <a:cubicBezTo>
                      <a:pt x="6587" y="389"/>
                      <a:pt x="6688" y="480"/>
                      <a:pt x="6773" y="480"/>
                    </a:cubicBezTo>
                    <a:cubicBezTo>
                      <a:pt x="6795" y="480"/>
                      <a:pt x="6815" y="475"/>
                      <a:pt x="6834" y="460"/>
                    </a:cubicBezTo>
                    <a:cubicBezTo>
                      <a:pt x="6882" y="424"/>
                      <a:pt x="6834" y="401"/>
                      <a:pt x="6894" y="401"/>
                    </a:cubicBezTo>
                    <a:cubicBezTo>
                      <a:pt x="6906" y="424"/>
                      <a:pt x="6941" y="436"/>
                      <a:pt x="6965" y="448"/>
                    </a:cubicBezTo>
                    <a:cubicBezTo>
                      <a:pt x="6977" y="448"/>
                      <a:pt x="6977" y="413"/>
                      <a:pt x="7001" y="401"/>
                    </a:cubicBezTo>
                    <a:cubicBezTo>
                      <a:pt x="7019" y="392"/>
                      <a:pt x="7040" y="388"/>
                      <a:pt x="7063" y="388"/>
                    </a:cubicBezTo>
                    <a:cubicBezTo>
                      <a:pt x="7147" y="388"/>
                      <a:pt x="7257" y="434"/>
                      <a:pt x="7349" y="434"/>
                    </a:cubicBezTo>
                    <a:cubicBezTo>
                      <a:pt x="7400" y="434"/>
                      <a:pt x="7445" y="420"/>
                      <a:pt x="7477" y="377"/>
                    </a:cubicBezTo>
                    <a:cubicBezTo>
                      <a:pt x="7479" y="376"/>
                      <a:pt x="7480" y="376"/>
                      <a:pt x="7482" y="376"/>
                    </a:cubicBezTo>
                    <a:lnTo>
                      <a:pt x="7482" y="376"/>
                    </a:lnTo>
                    <a:cubicBezTo>
                      <a:pt x="7477" y="384"/>
                      <a:pt x="7478" y="387"/>
                      <a:pt x="7481" y="387"/>
                    </a:cubicBezTo>
                    <a:cubicBezTo>
                      <a:pt x="7486" y="387"/>
                      <a:pt x="7497" y="379"/>
                      <a:pt x="7494" y="376"/>
                    </a:cubicBezTo>
                    <a:lnTo>
                      <a:pt x="7494" y="376"/>
                    </a:lnTo>
                    <a:cubicBezTo>
                      <a:pt x="7492" y="377"/>
                      <a:pt x="7491" y="377"/>
                      <a:pt x="7489" y="377"/>
                    </a:cubicBezTo>
                    <a:lnTo>
                      <a:pt x="7489" y="375"/>
                    </a:lnTo>
                    <a:lnTo>
                      <a:pt x="7489" y="375"/>
                    </a:lnTo>
                    <a:cubicBezTo>
                      <a:pt x="7487" y="375"/>
                      <a:pt x="7485" y="375"/>
                      <a:pt x="7482" y="376"/>
                    </a:cubicBezTo>
                    <a:lnTo>
                      <a:pt x="7482" y="376"/>
                    </a:lnTo>
                    <a:cubicBezTo>
                      <a:pt x="7483" y="373"/>
                      <a:pt x="7486" y="369"/>
                      <a:pt x="7489" y="365"/>
                    </a:cubicBezTo>
                    <a:lnTo>
                      <a:pt x="7489" y="375"/>
                    </a:lnTo>
                    <a:lnTo>
                      <a:pt x="7489" y="375"/>
                    </a:lnTo>
                    <a:cubicBezTo>
                      <a:pt x="7489" y="375"/>
                      <a:pt x="7489" y="375"/>
                      <a:pt x="7489" y="375"/>
                    </a:cubicBezTo>
                    <a:cubicBezTo>
                      <a:pt x="7492" y="375"/>
                      <a:pt x="7493" y="375"/>
                      <a:pt x="7494" y="376"/>
                    </a:cubicBezTo>
                    <a:lnTo>
                      <a:pt x="7494" y="376"/>
                    </a:lnTo>
                    <a:cubicBezTo>
                      <a:pt x="7513" y="367"/>
                      <a:pt x="7530" y="297"/>
                      <a:pt x="7537" y="221"/>
                    </a:cubicBezTo>
                    <a:lnTo>
                      <a:pt x="7537" y="221"/>
                    </a:lnTo>
                    <a:cubicBezTo>
                      <a:pt x="7561" y="263"/>
                      <a:pt x="7609" y="298"/>
                      <a:pt x="7646" y="298"/>
                    </a:cubicBezTo>
                    <a:cubicBezTo>
                      <a:pt x="7678" y="298"/>
                      <a:pt x="7702" y="270"/>
                      <a:pt x="7692" y="193"/>
                    </a:cubicBezTo>
                    <a:lnTo>
                      <a:pt x="7692" y="193"/>
                    </a:lnTo>
                    <a:cubicBezTo>
                      <a:pt x="7708" y="246"/>
                      <a:pt x="7895" y="249"/>
                      <a:pt x="7918" y="317"/>
                    </a:cubicBezTo>
                    <a:cubicBezTo>
                      <a:pt x="7930" y="347"/>
                      <a:pt x="7939" y="357"/>
                      <a:pt x="7946" y="357"/>
                    </a:cubicBezTo>
                    <a:cubicBezTo>
                      <a:pt x="7958" y="357"/>
                      <a:pt x="7966" y="325"/>
                      <a:pt x="7989" y="317"/>
                    </a:cubicBezTo>
                    <a:lnTo>
                      <a:pt x="8108" y="317"/>
                    </a:lnTo>
                    <a:cubicBezTo>
                      <a:pt x="8165" y="310"/>
                      <a:pt x="8222" y="306"/>
                      <a:pt x="8281" y="306"/>
                    </a:cubicBezTo>
                    <a:cubicBezTo>
                      <a:pt x="8406" y="306"/>
                      <a:pt x="8534" y="324"/>
                      <a:pt x="8656" y="365"/>
                    </a:cubicBezTo>
                    <a:cubicBezTo>
                      <a:pt x="8727" y="386"/>
                      <a:pt x="8837" y="442"/>
                      <a:pt x="8924" y="442"/>
                    </a:cubicBezTo>
                    <a:cubicBezTo>
                      <a:pt x="8982" y="442"/>
                      <a:pt x="9030" y="417"/>
                      <a:pt x="9049" y="341"/>
                    </a:cubicBezTo>
                    <a:cubicBezTo>
                      <a:pt x="9049" y="331"/>
                      <a:pt x="9092" y="236"/>
                      <a:pt x="9105" y="236"/>
                    </a:cubicBezTo>
                    <a:cubicBezTo>
                      <a:pt x="9107" y="236"/>
                      <a:pt x="9108" y="239"/>
                      <a:pt x="9108" y="246"/>
                    </a:cubicBezTo>
                    <a:cubicBezTo>
                      <a:pt x="9120" y="294"/>
                      <a:pt x="9120" y="341"/>
                      <a:pt x="9108" y="389"/>
                    </a:cubicBezTo>
                    <a:cubicBezTo>
                      <a:pt x="9108" y="411"/>
                      <a:pt x="9087" y="640"/>
                      <a:pt x="9085" y="651"/>
                    </a:cubicBezTo>
                    <a:lnTo>
                      <a:pt x="9085" y="651"/>
                    </a:lnTo>
                    <a:cubicBezTo>
                      <a:pt x="9096" y="651"/>
                      <a:pt x="9097" y="627"/>
                      <a:pt x="9132" y="615"/>
                    </a:cubicBezTo>
                    <a:cubicBezTo>
                      <a:pt x="9156" y="615"/>
                      <a:pt x="9192" y="615"/>
                      <a:pt x="9215" y="627"/>
                    </a:cubicBezTo>
                    <a:cubicBezTo>
                      <a:pt x="9261" y="638"/>
                      <a:pt x="9327" y="660"/>
                      <a:pt x="9314" y="713"/>
                    </a:cubicBezTo>
                    <a:lnTo>
                      <a:pt x="9314" y="713"/>
                    </a:lnTo>
                    <a:cubicBezTo>
                      <a:pt x="9328" y="672"/>
                      <a:pt x="9347" y="665"/>
                      <a:pt x="9368" y="665"/>
                    </a:cubicBezTo>
                    <a:cubicBezTo>
                      <a:pt x="9381" y="665"/>
                      <a:pt x="9395" y="668"/>
                      <a:pt x="9408" y="668"/>
                    </a:cubicBezTo>
                    <a:cubicBezTo>
                      <a:pt x="9429" y="668"/>
                      <a:pt x="9449" y="661"/>
                      <a:pt x="9466" y="627"/>
                    </a:cubicBezTo>
                    <a:cubicBezTo>
                      <a:pt x="9482" y="594"/>
                      <a:pt x="9515" y="533"/>
                      <a:pt x="9546" y="533"/>
                    </a:cubicBezTo>
                    <a:cubicBezTo>
                      <a:pt x="9560" y="533"/>
                      <a:pt x="9573" y="546"/>
                      <a:pt x="9585" y="579"/>
                    </a:cubicBezTo>
                    <a:cubicBezTo>
                      <a:pt x="9587" y="590"/>
                      <a:pt x="9587" y="600"/>
                      <a:pt x="9587" y="609"/>
                    </a:cubicBezTo>
                    <a:lnTo>
                      <a:pt x="9587" y="609"/>
                    </a:lnTo>
                    <a:cubicBezTo>
                      <a:pt x="9584" y="597"/>
                      <a:pt x="9577" y="593"/>
                      <a:pt x="9568" y="593"/>
                    </a:cubicBezTo>
                    <a:cubicBezTo>
                      <a:pt x="9535" y="593"/>
                      <a:pt x="9477" y="660"/>
                      <a:pt x="9537" y="675"/>
                    </a:cubicBezTo>
                    <a:cubicBezTo>
                      <a:pt x="9549" y="686"/>
                      <a:pt x="9561" y="686"/>
                      <a:pt x="9573" y="686"/>
                    </a:cubicBezTo>
                    <a:cubicBezTo>
                      <a:pt x="9576" y="677"/>
                      <a:pt x="9579" y="669"/>
                      <a:pt x="9581" y="662"/>
                    </a:cubicBezTo>
                    <a:lnTo>
                      <a:pt x="9581" y="662"/>
                    </a:lnTo>
                    <a:cubicBezTo>
                      <a:pt x="9579" y="684"/>
                      <a:pt x="9580" y="706"/>
                      <a:pt x="9596" y="734"/>
                    </a:cubicBezTo>
                    <a:cubicBezTo>
                      <a:pt x="9608" y="756"/>
                      <a:pt x="9619" y="765"/>
                      <a:pt x="9630" y="765"/>
                    </a:cubicBezTo>
                    <a:cubicBezTo>
                      <a:pt x="9642" y="765"/>
                      <a:pt x="9655" y="753"/>
                      <a:pt x="9668" y="734"/>
                    </a:cubicBezTo>
                    <a:cubicBezTo>
                      <a:pt x="9683" y="714"/>
                      <a:pt x="9692" y="707"/>
                      <a:pt x="9700" y="707"/>
                    </a:cubicBezTo>
                    <a:cubicBezTo>
                      <a:pt x="9712" y="707"/>
                      <a:pt x="9724" y="720"/>
                      <a:pt x="9751" y="734"/>
                    </a:cubicBezTo>
                    <a:cubicBezTo>
                      <a:pt x="9787" y="758"/>
                      <a:pt x="9751" y="770"/>
                      <a:pt x="9751" y="794"/>
                    </a:cubicBezTo>
                    <a:cubicBezTo>
                      <a:pt x="9751" y="823"/>
                      <a:pt x="9768" y="831"/>
                      <a:pt x="9793" y="831"/>
                    </a:cubicBezTo>
                    <a:cubicBezTo>
                      <a:pt x="9821" y="831"/>
                      <a:pt x="9860" y="820"/>
                      <a:pt x="9894" y="820"/>
                    </a:cubicBezTo>
                    <a:cubicBezTo>
                      <a:pt x="9926" y="820"/>
                      <a:pt x="9954" y="829"/>
                      <a:pt x="9966" y="865"/>
                    </a:cubicBezTo>
                    <a:cubicBezTo>
                      <a:pt x="9968" y="866"/>
                      <a:pt x="9970" y="866"/>
                      <a:pt x="9973" y="866"/>
                    </a:cubicBezTo>
                    <a:cubicBezTo>
                      <a:pt x="10007" y="866"/>
                      <a:pt x="10078" y="809"/>
                      <a:pt x="10108" y="809"/>
                    </a:cubicBezTo>
                    <a:cubicBezTo>
                      <a:pt x="10114" y="809"/>
                      <a:pt x="10118" y="812"/>
                      <a:pt x="10120" y="817"/>
                    </a:cubicBezTo>
                    <a:cubicBezTo>
                      <a:pt x="10132" y="841"/>
                      <a:pt x="10108" y="913"/>
                      <a:pt x="10132" y="913"/>
                    </a:cubicBezTo>
                    <a:cubicBezTo>
                      <a:pt x="10144" y="913"/>
                      <a:pt x="10168" y="841"/>
                      <a:pt x="10216" y="829"/>
                    </a:cubicBezTo>
                    <a:lnTo>
                      <a:pt x="10216" y="829"/>
                    </a:lnTo>
                    <a:lnTo>
                      <a:pt x="10204" y="996"/>
                    </a:lnTo>
                    <a:cubicBezTo>
                      <a:pt x="10237" y="963"/>
                      <a:pt x="10270" y="937"/>
                      <a:pt x="10301" y="937"/>
                    </a:cubicBezTo>
                    <a:cubicBezTo>
                      <a:pt x="10326" y="937"/>
                      <a:pt x="10349" y="954"/>
                      <a:pt x="10370" y="996"/>
                    </a:cubicBezTo>
                    <a:cubicBezTo>
                      <a:pt x="10394" y="1032"/>
                      <a:pt x="10430" y="1056"/>
                      <a:pt x="10466" y="1079"/>
                    </a:cubicBezTo>
                    <a:cubicBezTo>
                      <a:pt x="10478" y="1079"/>
                      <a:pt x="10537" y="1079"/>
                      <a:pt x="10501" y="1056"/>
                    </a:cubicBezTo>
                    <a:lnTo>
                      <a:pt x="10501" y="1056"/>
                    </a:lnTo>
                    <a:lnTo>
                      <a:pt x="10585" y="1091"/>
                    </a:lnTo>
                    <a:cubicBezTo>
                      <a:pt x="10604" y="1103"/>
                      <a:pt x="10612" y="1107"/>
                      <a:pt x="10615" y="1107"/>
                    </a:cubicBezTo>
                    <a:cubicBezTo>
                      <a:pt x="10624" y="1107"/>
                      <a:pt x="10612" y="1087"/>
                      <a:pt x="10644" y="1079"/>
                    </a:cubicBezTo>
                    <a:cubicBezTo>
                      <a:pt x="10647" y="1079"/>
                      <a:pt x="10650" y="1078"/>
                      <a:pt x="10653" y="1078"/>
                    </a:cubicBezTo>
                    <a:cubicBezTo>
                      <a:pt x="10697" y="1078"/>
                      <a:pt x="10741" y="1164"/>
                      <a:pt x="10763" y="1186"/>
                    </a:cubicBezTo>
                    <a:cubicBezTo>
                      <a:pt x="10785" y="1197"/>
                      <a:pt x="10836" y="1248"/>
                      <a:pt x="10881" y="1248"/>
                    </a:cubicBezTo>
                    <a:cubicBezTo>
                      <a:pt x="10886" y="1248"/>
                      <a:pt x="10890" y="1247"/>
                      <a:pt x="10894" y="1246"/>
                    </a:cubicBezTo>
                    <a:cubicBezTo>
                      <a:pt x="10923" y="1232"/>
                      <a:pt x="10943" y="1195"/>
                      <a:pt x="10960" y="1195"/>
                    </a:cubicBezTo>
                    <a:cubicBezTo>
                      <a:pt x="10971" y="1195"/>
                      <a:pt x="10980" y="1211"/>
                      <a:pt x="10990" y="1258"/>
                    </a:cubicBezTo>
                    <a:cubicBezTo>
                      <a:pt x="10982" y="1297"/>
                      <a:pt x="11004" y="1345"/>
                      <a:pt x="11024" y="1345"/>
                    </a:cubicBezTo>
                    <a:cubicBezTo>
                      <a:pt x="11035" y="1345"/>
                      <a:pt x="11045" y="1331"/>
                      <a:pt x="11049" y="1294"/>
                    </a:cubicBezTo>
                    <a:cubicBezTo>
                      <a:pt x="11072" y="1259"/>
                      <a:pt x="11098" y="1241"/>
                      <a:pt x="11121" y="1241"/>
                    </a:cubicBezTo>
                    <a:cubicBezTo>
                      <a:pt x="11146" y="1241"/>
                      <a:pt x="11168" y="1262"/>
                      <a:pt x="11180" y="1306"/>
                    </a:cubicBezTo>
                    <a:cubicBezTo>
                      <a:pt x="11192" y="1365"/>
                      <a:pt x="11144" y="1425"/>
                      <a:pt x="11240" y="1425"/>
                    </a:cubicBezTo>
                    <a:cubicBezTo>
                      <a:pt x="11250" y="1425"/>
                      <a:pt x="11347" y="1398"/>
                      <a:pt x="11375" y="1398"/>
                    </a:cubicBezTo>
                    <a:cubicBezTo>
                      <a:pt x="11380" y="1398"/>
                      <a:pt x="11382" y="1399"/>
                      <a:pt x="11382" y="1401"/>
                    </a:cubicBezTo>
                    <a:cubicBezTo>
                      <a:pt x="11382" y="1425"/>
                      <a:pt x="11287" y="1437"/>
                      <a:pt x="11299" y="1472"/>
                    </a:cubicBezTo>
                    <a:cubicBezTo>
                      <a:pt x="11304" y="1491"/>
                      <a:pt x="11324" y="1497"/>
                      <a:pt x="11348" y="1497"/>
                    </a:cubicBezTo>
                    <a:cubicBezTo>
                      <a:pt x="11383" y="1497"/>
                      <a:pt x="11428" y="1484"/>
                      <a:pt x="11442" y="1484"/>
                    </a:cubicBezTo>
                    <a:cubicBezTo>
                      <a:pt x="11490" y="1508"/>
                      <a:pt x="11537" y="1532"/>
                      <a:pt x="11549" y="1579"/>
                    </a:cubicBezTo>
                    <a:cubicBezTo>
                      <a:pt x="11549" y="1627"/>
                      <a:pt x="11573" y="1663"/>
                      <a:pt x="11609" y="1698"/>
                    </a:cubicBezTo>
                    <a:cubicBezTo>
                      <a:pt x="11644" y="1734"/>
                      <a:pt x="11692" y="1758"/>
                      <a:pt x="11740" y="1770"/>
                    </a:cubicBezTo>
                    <a:cubicBezTo>
                      <a:pt x="11750" y="1772"/>
                      <a:pt x="11760" y="1773"/>
                      <a:pt x="11770" y="1773"/>
                    </a:cubicBezTo>
                    <a:cubicBezTo>
                      <a:pt x="11786" y="1773"/>
                      <a:pt x="11800" y="1771"/>
                      <a:pt x="11812" y="1771"/>
                    </a:cubicBezTo>
                    <a:cubicBezTo>
                      <a:pt x="11838" y="1771"/>
                      <a:pt x="11853" y="1778"/>
                      <a:pt x="11847" y="1818"/>
                    </a:cubicBezTo>
                    <a:cubicBezTo>
                      <a:pt x="11835" y="1877"/>
                      <a:pt x="11871" y="1948"/>
                      <a:pt x="11930" y="1960"/>
                    </a:cubicBezTo>
                    <a:cubicBezTo>
                      <a:pt x="11938" y="1964"/>
                      <a:pt x="11945" y="1966"/>
                      <a:pt x="11951" y="1966"/>
                    </a:cubicBezTo>
                    <a:cubicBezTo>
                      <a:pt x="11985" y="1966"/>
                      <a:pt x="12005" y="1921"/>
                      <a:pt x="12025" y="1901"/>
                    </a:cubicBezTo>
                    <a:lnTo>
                      <a:pt x="12025" y="1901"/>
                    </a:lnTo>
                    <a:cubicBezTo>
                      <a:pt x="11948" y="2000"/>
                      <a:pt x="12075" y="2069"/>
                      <a:pt x="12151" y="2069"/>
                    </a:cubicBezTo>
                    <a:cubicBezTo>
                      <a:pt x="12157" y="2069"/>
                      <a:pt x="12163" y="2068"/>
                      <a:pt x="12168" y="2068"/>
                    </a:cubicBezTo>
                    <a:cubicBezTo>
                      <a:pt x="12173" y="2066"/>
                      <a:pt x="12178" y="2066"/>
                      <a:pt x="12183" y="2066"/>
                    </a:cubicBezTo>
                    <a:cubicBezTo>
                      <a:pt x="12223" y="2066"/>
                      <a:pt x="12249" y="2107"/>
                      <a:pt x="12228" y="2139"/>
                    </a:cubicBezTo>
                    <a:cubicBezTo>
                      <a:pt x="12216" y="2175"/>
                      <a:pt x="12180" y="2163"/>
                      <a:pt x="12180" y="2199"/>
                    </a:cubicBezTo>
                    <a:cubicBezTo>
                      <a:pt x="12174" y="2216"/>
                      <a:pt x="12186" y="2219"/>
                      <a:pt x="12201" y="2219"/>
                    </a:cubicBezTo>
                    <a:cubicBezTo>
                      <a:pt x="12208" y="2219"/>
                      <a:pt x="12217" y="2219"/>
                      <a:pt x="12224" y="2219"/>
                    </a:cubicBezTo>
                    <a:cubicBezTo>
                      <a:pt x="12231" y="2219"/>
                      <a:pt x="12237" y="2219"/>
                      <a:pt x="12240" y="2222"/>
                    </a:cubicBezTo>
                    <a:cubicBezTo>
                      <a:pt x="12299" y="2222"/>
                      <a:pt x="12335" y="2270"/>
                      <a:pt x="12335" y="2329"/>
                    </a:cubicBezTo>
                    <a:cubicBezTo>
                      <a:pt x="12305" y="2359"/>
                      <a:pt x="12323" y="2365"/>
                      <a:pt x="12351" y="2365"/>
                    </a:cubicBezTo>
                    <a:cubicBezTo>
                      <a:pt x="12370" y="2365"/>
                      <a:pt x="12394" y="2363"/>
                      <a:pt x="12411" y="2363"/>
                    </a:cubicBezTo>
                    <a:cubicBezTo>
                      <a:pt x="12419" y="2363"/>
                      <a:pt x="12426" y="2363"/>
                      <a:pt x="12430" y="2365"/>
                    </a:cubicBezTo>
                    <a:cubicBezTo>
                      <a:pt x="12490" y="2389"/>
                      <a:pt x="12525" y="2472"/>
                      <a:pt x="12597" y="2472"/>
                    </a:cubicBezTo>
                    <a:cubicBezTo>
                      <a:pt x="12668" y="2484"/>
                      <a:pt x="12692" y="2544"/>
                      <a:pt x="12716" y="2603"/>
                    </a:cubicBezTo>
                    <a:cubicBezTo>
                      <a:pt x="12752" y="2651"/>
                      <a:pt x="12787" y="2758"/>
                      <a:pt x="12871" y="2770"/>
                    </a:cubicBezTo>
                    <a:cubicBezTo>
                      <a:pt x="12895" y="2770"/>
                      <a:pt x="12871" y="2841"/>
                      <a:pt x="12871" y="2865"/>
                    </a:cubicBezTo>
                    <a:cubicBezTo>
                      <a:pt x="12871" y="2889"/>
                      <a:pt x="12918" y="2889"/>
                      <a:pt x="12954" y="2925"/>
                    </a:cubicBezTo>
                    <a:cubicBezTo>
                      <a:pt x="12978" y="2961"/>
                      <a:pt x="13014" y="2996"/>
                      <a:pt x="13049" y="3032"/>
                    </a:cubicBezTo>
                    <a:cubicBezTo>
                      <a:pt x="13085" y="3056"/>
                      <a:pt x="13121" y="3020"/>
                      <a:pt x="13121" y="3091"/>
                    </a:cubicBezTo>
                    <a:cubicBezTo>
                      <a:pt x="13121" y="3146"/>
                      <a:pt x="13135" y="3242"/>
                      <a:pt x="13194" y="3242"/>
                    </a:cubicBezTo>
                    <a:cubicBezTo>
                      <a:pt x="13211" y="3242"/>
                      <a:pt x="13232" y="3234"/>
                      <a:pt x="13257" y="3215"/>
                    </a:cubicBezTo>
                    <a:lnTo>
                      <a:pt x="13257" y="3215"/>
                    </a:lnTo>
                    <a:cubicBezTo>
                      <a:pt x="13140" y="3313"/>
                      <a:pt x="13360" y="3521"/>
                      <a:pt x="13442" y="3544"/>
                    </a:cubicBezTo>
                    <a:cubicBezTo>
                      <a:pt x="13535" y="3555"/>
                      <a:pt x="13358" y="3735"/>
                      <a:pt x="13489" y="3735"/>
                    </a:cubicBezTo>
                    <a:cubicBezTo>
                      <a:pt x="13493" y="3735"/>
                      <a:pt x="13497" y="3735"/>
                      <a:pt x="13502" y="3734"/>
                    </a:cubicBezTo>
                    <a:cubicBezTo>
                      <a:pt x="13533" y="3729"/>
                      <a:pt x="13563" y="3722"/>
                      <a:pt x="13586" y="3722"/>
                    </a:cubicBezTo>
                    <a:cubicBezTo>
                      <a:pt x="13615" y="3722"/>
                      <a:pt x="13629" y="3735"/>
                      <a:pt x="13609" y="3782"/>
                    </a:cubicBezTo>
                    <a:cubicBezTo>
                      <a:pt x="13618" y="3791"/>
                      <a:pt x="13664" y="3860"/>
                      <a:pt x="13684" y="3883"/>
                    </a:cubicBezTo>
                    <a:lnTo>
                      <a:pt x="13684" y="3883"/>
                    </a:lnTo>
                    <a:cubicBezTo>
                      <a:pt x="13682" y="3882"/>
                      <a:pt x="13680" y="3882"/>
                      <a:pt x="13678" y="3882"/>
                    </a:cubicBezTo>
                    <a:cubicBezTo>
                      <a:pt x="13664" y="3882"/>
                      <a:pt x="13645" y="3890"/>
                      <a:pt x="13645" y="3913"/>
                    </a:cubicBezTo>
                    <a:cubicBezTo>
                      <a:pt x="13645" y="3949"/>
                      <a:pt x="13668" y="3973"/>
                      <a:pt x="13680" y="3996"/>
                    </a:cubicBezTo>
                    <a:cubicBezTo>
                      <a:pt x="13716" y="4056"/>
                      <a:pt x="13704" y="4139"/>
                      <a:pt x="13740" y="4199"/>
                    </a:cubicBezTo>
                    <a:cubicBezTo>
                      <a:pt x="13764" y="4104"/>
                      <a:pt x="13847" y="4044"/>
                      <a:pt x="13930" y="4044"/>
                    </a:cubicBezTo>
                    <a:cubicBezTo>
                      <a:pt x="13966" y="4104"/>
                      <a:pt x="13859" y="4115"/>
                      <a:pt x="13835" y="4127"/>
                    </a:cubicBezTo>
                    <a:cubicBezTo>
                      <a:pt x="13799" y="4139"/>
                      <a:pt x="13859" y="4211"/>
                      <a:pt x="13859" y="4246"/>
                    </a:cubicBezTo>
                    <a:cubicBezTo>
                      <a:pt x="13859" y="4270"/>
                      <a:pt x="13811" y="4354"/>
                      <a:pt x="13835" y="4354"/>
                    </a:cubicBezTo>
                    <a:cubicBezTo>
                      <a:pt x="13847" y="4354"/>
                      <a:pt x="13860" y="4352"/>
                      <a:pt x="13873" y="4352"/>
                    </a:cubicBezTo>
                    <a:cubicBezTo>
                      <a:pt x="13897" y="4352"/>
                      <a:pt x="13918" y="4358"/>
                      <a:pt x="13918" y="4389"/>
                    </a:cubicBezTo>
                    <a:cubicBezTo>
                      <a:pt x="13918" y="4461"/>
                      <a:pt x="13895" y="4520"/>
                      <a:pt x="13918" y="4580"/>
                    </a:cubicBezTo>
                    <a:cubicBezTo>
                      <a:pt x="13922" y="4574"/>
                      <a:pt x="13927" y="4571"/>
                      <a:pt x="13932" y="4571"/>
                    </a:cubicBezTo>
                    <a:cubicBezTo>
                      <a:pt x="13977" y="4571"/>
                      <a:pt x="14074" y="4785"/>
                      <a:pt x="14085" y="4806"/>
                    </a:cubicBezTo>
                    <a:cubicBezTo>
                      <a:pt x="14087" y="4809"/>
                      <a:pt x="14089" y="4810"/>
                      <a:pt x="14092" y="4810"/>
                    </a:cubicBezTo>
                    <a:cubicBezTo>
                      <a:pt x="14109" y="4810"/>
                      <a:pt x="14149" y="4766"/>
                      <a:pt x="14186" y="4766"/>
                    </a:cubicBezTo>
                    <a:cubicBezTo>
                      <a:pt x="14192" y="4766"/>
                      <a:pt x="14198" y="4767"/>
                      <a:pt x="14204" y="4770"/>
                    </a:cubicBezTo>
                    <a:cubicBezTo>
                      <a:pt x="14240" y="4794"/>
                      <a:pt x="14145" y="4866"/>
                      <a:pt x="14109" y="4877"/>
                    </a:cubicBezTo>
                    <a:cubicBezTo>
                      <a:pt x="14122" y="4873"/>
                      <a:pt x="14138" y="4870"/>
                      <a:pt x="14153" y="4870"/>
                    </a:cubicBezTo>
                    <a:cubicBezTo>
                      <a:pt x="14179" y="4870"/>
                      <a:pt x="14200" y="4879"/>
                      <a:pt x="14192" y="4901"/>
                    </a:cubicBezTo>
                    <a:cubicBezTo>
                      <a:pt x="14168" y="4949"/>
                      <a:pt x="14109" y="4949"/>
                      <a:pt x="14109" y="4985"/>
                    </a:cubicBezTo>
                    <a:cubicBezTo>
                      <a:pt x="14097" y="5020"/>
                      <a:pt x="14228" y="4985"/>
                      <a:pt x="14240" y="5032"/>
                    </a:cubicBezTo>
                    <a:cubicBezTo>
                      <a:pt x="14240" y="5055"/>
                      <a:pt x="14165" y="5152"/>
                      <a:pt x="14198" y="5152"/>
                    </a:cubicBezTo>
                    <a:cubicBezTo>
                      <a:pt x="14200" y="5152"/>
                      <a:pt x="14202" y="5152"/>
                      <a:pt x="14204" y="5151"/>
                    </a:cubicBezTo>
                    <a:cubicBezTo>
                      <a:pt x="14237" y="5135"/>
                      <a:pt x="14242" y="5112"/>
                      <a:pt x="14253" y="5112"/>
                    </a:cubicBezTo>
                    <a:cubicBezTo>
                      <a:pt x="14258" y="5112"/>
                      <a:pt x="14265" y="5117"/>
                      <a:pt x="14276" y="5127"/>
                    </a:cubicBezTo>
                    <a:cubicBezTo>
                      <a:pt x="14288" y="5139"/>
                      <a:pt x="14299" y="5151"/>
                      <a:pt x="14288" y="5163"/>
                    </a:cubicBezTo>
                    <a:cubicBezTo>
                      <a:pt x="14276" y="5211"/>
                      <a:pt x="14168" y="5199"/>
                      <a:pt x="14180" y="5247"/>
                    </a:cubicBezTo>
                    <a:cubicBezTo>
                      <a:pt x="14180" y="5282"/>
                      <a:pt x="14192" y="5318"/>
                      <a:pt x="14216" y="5342"/>
                    </a:cubicBezTo>
                    <a:cubicBezTo>
                      <a:pt x="14228" y="5354"/>
                      <a:pt x="14264" y="5354"/>
                      <a:pt x="14264" y="5354"/>
                    </a:cubicBezTo>
                    <a:cubicBezTo>
                      <a:pt x="14288" y="5413"/>
                      <a:pt x="14299" y="5473"/>
                      <a:pt x="14323" y="5532"/>
                    </a:cubicBezTo>
                    <a:cubicBezTo>
                      <a:pt x="14335" y="5561"/>
                      <a:pt x="14351" y="5576"/>
                      <a:pt x="14367" y="5576"/>
                    </a:cubicBezTo>
                    <a:cubicBezTo>
                      <a:pt x="14384" y="5576"/>
                      <a:pt x="14400" y="5558"/>
                      <a:pt x="14407" y="5520"/>
                    </a:cubicBezTo>
                    <a:lnTo>
                      <a:pt x="14407" y="5520"/>
                    </a:lnTo>
                    <a:cubicBezTo>
                      <a:pt x="14430" y="5568"/>
                      <a:pt x="14430" y="5628"/>
                      <a:pt x="14395" y="5675"/>
                    </a:cubicBezTo>
                    <a:cubicBezTo>
                      <a:pt x="14371" y="5723"/>
                      <a:pt x="14311" y="5794"/>
                      <a:pt x="14371" y="5830"/>
                    </a:cubicBezTo>
                    <a:cubicBezTo>
                      <a:pt x="14430" y="5866"/>
                      <a:pt x="14430" y="5854"/>
                      <a:pt x="14454" y="5901"/>
                    </a:cubicBezTo>
                    <a:cubicBezTo>
                      <a:pt x="14454" y="5937"/>
                      <a:pt x="14466" y="5961"/>
                      <a:pt x="14478" y="5985"/>
                    </a:cubicBezTo>
                    <a:cubicBezTo>
                      <a:pt x="14486" y="5985"/>
                      <a:pt x="14494" y="5979"/>
                      <a:pt x="14502" y="5979"/>
                    </a:cubicBezTo>
                    <a:cubicBezTo>
                      <a:pt x="14506" y="5979"/>
                      <a:pt x="14510" y="5981"/>
                      <a:pt x="14514" y="5985"/>
                    </a:cubicBezTo>
                    <a:cubicBezTo>
                      <a:pt x="14549" y="6020"/>
                      <a:pt x="14549" y="6104"/>
                      <a:pt x="14573" y="6151"/>
                    </a:cubicBezTo>
                    <a:cubicBezTo>
                      <a:pt x="14597" y="6199"/>
                      <a:pt x="14645" y="6235"/>
                      <a:pt x="14597" y="6282"/>
                    </a:cubicBezTo>
                    <a:cubicBezTo>
                      <a:pt x="14561" y="6330"/>
                      <a:pt x="14573" y="6401"/>
                      <a:pt x="14621" y="6437"/>
                    </a:cubicBezTo>
                    <a:cubicBezTo>
                      <a:pt x="14626" y="6440"/>
                      <a:pt x="14631" y="6441"/>
                      <a:pt x="14635" y="6441"/>
                    </a:cubicBezTo>
                    <a:cubicBezTo>
                      <a:pt x="14671" y="6441"/>
                      <a:pt x="14680" y="6364"/>
                      <a:pt x="14680" y="6354"/>
                    </a:cubicBezTo>
                    <a:cubicBezTo>
                      <a:pt x="14692" y="6390"/>
                      <a:pt x="14692" y="6437"/>
                      <a:pt x="14680" y="6473"/>
                    </a:cubicBezTo>
                    <a:cubicBezTo>
                      <a:pt x="14657" y="6509"/>
                      <a:pt x="14633" y="6532"/>
                      <a:pt x="14621" y="6568"/>
                    </a:cubicBezTo>
                    <a:cubicBezTo>
                      <a:pt x="14609" y="6640"/>
                      <a:pt x="14680" y="6651"/>
                      <a:pt x="14657" y="6711"/>
                    </a:cubicBezTo>
                    <a:cubicBezTo>
                      <a:pt x="14645" y="6735"/>
                      <a:pt x="14526" y="6818"/>
                      <a:pt x="14609" y="6818"/>
                    </a:cubicBezTo>
                    <a:cubicBezTo>
                      <a:pt x="14669" y="6818"/>
                      <a:pt x="14764" y="6818"/>
                      <a:pt x="14704" y="6901"/>
                    </a:cubicBezTo>
                    <a:cubicBezTo>
                      <a:pt x="14669" y="6937"/>
                      <a:pt x="14633" y="6949"/>
                      <a:pt x="14621" y="6997"/>
                    </a:cubicBezTo>
                    <a:cubicBezTo>
                      <a:pt x="14621" y="7021"/>
                      <a:pt x="14597" y="7152"/>
                      <a:pt x="14633" y="7152"/>
                    </a:cubicBezTo>
                    <a:cubicBezTo>
                      <a:pt x="14653" y="7152"/>
                      <a:pt x="14693" y="7136"/>
                      <a:pt x="14721" y="7136"/>
                    </a:cubicBezTo>
                    <a:cubicBezTo>
                      <a:pt x="14742" y="7136"/>
                      <a:pt x="14757" y="7145"/>
                      <a:pt x="14752" y="7175"/>
                    </a:cubicBezTo>
                    <a:cubicBezTo>
                      <a:pt x="14746" y="7208"/>
                      <a:pt x="14731" y="7216"/>
                      <a:pt x="14713" y="7216"/>
                    </a:cubicBezTo>
                    <a:cubicBezTo>
                      <a:pt x="14696" y="7216"/>
                      <a:pt x="14676" y="7209"/>
                      <a:pt x="14659" y="7209"/>
                    </a:cubicBezTo>
                    <a:cubicBezTo>
                      <a:pt x="14654" y="7209"/>
                      <a:pt x="14649" y="7210"/>
                      <a:pt x="14645" y="7211"/>
                    </a:cubicBezTo>
                    <a:cubicBezTo>
                      <a:pt x="14680" y="7235"/>
                      <a:pt x="14704" y="7247"/>
                      <a:pt x="14740" y="7271"/>
                    </a:cubicBezTo>
                    <a:cubicBezTo>
                      <a:pt x="14788" y="7306"/>
                      <a:pt x="14764" y="7318"/>
                      <a:pt x="14728" y="7342"/>
                    </a:cubicBezTo>
                    <a:cubicBezTo>
                      <a:pt x="14669" y="7390"/>
                      <a:pt x="14645" y="7461"/>
                      <a:pt x="14657" y="7533"/>
                    </a:cubicBezTo>
                    <a:cubicBezTo>
                      <a:pt x="14665" y="7554"/>
                      <a:pt x="14692" y="7560"/>
                      <a:pt x="14724" y="7560"/>
                    </a:cubicBezTo>
                    <a:cubicBezTo>
                      <a:pt x="14763" y="7560"/>
                      <a:pt x="14809" y="7550"/>
                      <a:pt x="14832" y="7550"/>
                    </a:cubicBezTo>
                    <a:cubicBezTo>
                      <a:pt x="14841" y="7550"/>
                      <a:pt x="14847" y="7552"/>
                      <a:pt x="14847" y="7556"/>
                    </a:cubicBezTo>
                    <a:cubicBezTo>
                      <a:pt x="14847" y="7580"/>
                      <a:pt x="14800" y="7604"/>
                      <a:pt x="14776" y="7616"/>
                    </a:cubicBezTo>
                    <a:cubicBezTo>
                      <a:pt x="14740" y="7652"/>
                      <a:pt x="14716" y="7687"/>
                      <a:pt x="14716" y="7723"/>
                    </a:cubicBezTo>
                    <a:cubicBezTo>
                      <a:pt x="14704" y="7771"/>
                      <a:pt x="14585" y="7878"/>
                      <a:pt x="14609" y="7914"/>
                    </a:cubicBezTo>
                    <a:cubicBezTo>
                      <a:pt x="14633" y="7949"/>
                      <a:pt x="14704" y="7973"/>
                      <a:pt x="14669" y="7985"/>
                    </a:cubicBezTo>
                    <a:cubicBezTo>
                      <a:pt x="14633" y="7997"/>
                      <a:pt x="14621" y="7997"/>
                      <a:pt x="14609" y="8033"/>
                    </a:cubicBezTo>
                    <a:cubicBezTo>
                      <a:pt x="14597" y="8116"/>
                      <a:pt x="14740" y="8164"/>
                      <a:pt x="14740" y="8247"/>
                    </a:cubicBezTo>
                    <a:cubicBezTo>
                      <a:pt x="14740" y="8318"/>
                      <a:pt x="14573" y="8342"/>
                      <a:pt x="14561" y="8402"/>
                    </a:cubicBezTo>
                    <a:cubicBezTo>
                      <a:pt x="14561" y="8409"/>
                      <a:pt x="14568" y="8412"/>
                      <a:pt x="14578" y="8412"/>
                    </a:cubicBezTo>
                    <a:cubicBezTo>
                      <a:pt x="14599" y="8412"/>
                      <a:pt x="14633" y="8398"/>
                      <a:pt x="14633" y="8390"/>
                    </a:cubicBezTo>
                    <a:lnTo>
                      <a:pt x="14633" y="8390"/>
                    </a:lnTo>
                    <a:cubicBezTo>
                      <a:pt x="14633" y="8437"/>
                      <a:pt x="14549" y="8437"/>
                      <a:pt x="14549" y="8485"/>
                    </a:cubicBezTo>
                    <a:cubicBezTo>
                      <a:pt x="14561" y="8533"/>
                      <a:pt x="14561" y="8592"/>
                      <a:pt x="14561" y="8640"/>
                    </a:cubicBezTo>
                    <a:cubicBezTo>
                      <a:pt x="14561" y="8636"/>
                      <a:pt x="14561" y="8635"/>
                      <a:pt x="14561" y="8635"/>
                    </a:cubicBezTo>
                    <a:cubicBezTo>
                      <a:pt x="14562" y="8635"/>
                      <a:pt x="14563" y="8691"/>
                      <a:pt x="14573" y="8711"/>
                    </a:cubicBezTo>
                    <a:cubicBezTo>
                      <a:pt x="14597" y="8735"/>
                      <a:pt x="14585" y="8759"/>
                      <a:pt x="14561" y="8783"/>
                    </a:cubicBezTo>
                    <a:cubicBezTo>
                      <a:pt x="14538" y="8842"/>
                      <a:pt x="14526" y="8914"/>
                      <a:pt x="14538" y="8973"/>
                    </a:cubicBezTo>
                    <a:cubicBezTo>
                      <a:pt x="14538" y="8996"/>
                      <a:pt x="14611" y="9081"/>
                      <a:pt x="14590" y="9081"/>
                    </a:cubicBezTo>
                    <a:cubicBezTo>
                      <a:pt x="14589" y="9081"/>
                      <a:pt x="14587" y="9081"/>
                      <a:pt x="14585" y="9080"/>
                    </a:cubicBezTo>
                    <a:cubicBezTo>
                      <a:pt x="14549" y="9076"/>
                      <a:pt x="14514" y="9069"/>
                      <a:pt x="14488" y="9069"/>
                    </a:cubicBezTo>
                    <a:cubicBezTo>
                      <a:pt x="14447" y="9069"/>
                      <a:pt x="14429" y="9086"/>
                      <a:pt x="14466" y="9152"/>
                    </a:cubicBezTo>
                    <a:cubicBezTo>
                      <a:pt x="14475" y="9163"/>
                      <a:pt x="14486" y="9175"/>
                      <a:pt x="14497" y="9188"/>
                    </a:cubicBezTo>
                    <a:lnTo>
                      <a:pt x="14497" y="9188"/>
                    </a:lnTo>
                    <a:cubicBezTo>
                      <a:pt x="14495" y="9188"/>
                      <a:pt x="14492" y="9187"/>
                      <a:pt x="14490" y="9187"/>
                    </a:cubicBezTo>
                    <a:cubicBezTo>
                      <a:pt x="14478" y="9211"/>
                      <a:pt x="14466" y="9259"/>
                      <a:pt x="14514" y="9271"/>
                    </a:cubicBezTo>
                    <a:cubicBezTo>
                      <a:pt x="14529" y="9271"/>
                      <a:pt x="14539" y="9266"/>
                      <a:pt x="14550" y="9260"/>
                    </a:cubicBezTo>
                    <a:lnTo>
                      <a:pt x="14550" y="9260"/>
                    </a:lnTo>
                    <a:cubicBezTo>
                      <a:pt x="14570" y="9298"/>
                      <a:pt x="14573" y="9337"/>
                      <a:pt x="14526" y="9366"/>
                    </a:cubicBezTo>
                    <a:cubicBezTo>
                      <a:pt x="14478" y="9402"/>
                      <a:pt x="14407" y="9414"/>
                      <a:pt x="14383" y="9461"/>
                    </a:cubicBezTo>
                    <a:cubicBezTo>
                      <a:pt x="14347" y="9509"/>
                      <a:pt x="14395" y="9521"/>
                      <a:pt x="14383" y="9557"/>
                    </a:cubicBezTo>
                    <a:cubicBezTo>
                      <a:pt x="14359" y="9592"/>
                      <a:pt x="14288" y="9604"/>
                      <a:pt x="14276" y="9640"/>
                    </a:cubicBezTo>
                    <a:cubicBezTo>
                      <a:pt x="14276" y="9640"/>
                      <a:pt x="14323" y="9676"/>
                      <a:pt x="14323" y="9688"/>
                    </a:cubicBezTo>
                    <a:cubicBezTo>
                      <a:pt x="14370" y="9770"/>
                      <a:pt x="14197" y="9759"/>
                      <a:pt x="14181" y="9805"/>
                    </a:cubicBezTo>
                    <a:lnTo>
                      <a:pt x="14181" y="9805"/>
                    </a:lnTo>
                    <a:cubicBezTo>
                      <a:pt x="14183" y="9802"/>
                      <a:pt x="14187" y="9801"/>
                      <a:pt x="14194" y="9801"/>
                    </a:cubicBezTo>
                    <a:cubicBezTo>
                      <a:pt x="14239" y="9801"/>
                      <a:pt x="14376" y="9852"/>
                      <a:pt x="14276" y="9902"/>
                    </a:cubicBezTo>
                    <a:cubicBezTo>
                      <a:pt x="14204" y="9938"/>
                      <a:pt x="14204" y="9914"/>
                      <a:pt x="14180" y="9985"/>
                    </a:cubicBezTo>
                    <a:cubicBezTo>
                      <a:pt x="14166" y="9999"/>
                      <a:pt x="14157" y="10005"/>
                      <a:pt x="14141" y="10005"/>
                    </a:cubicBezTo>
                    <a:cubicBezTo>
                      <a:pt x="14130" y="10005"/>
                      <a:pt x="14117" y="10002"/>
                      <a:pt x="14097" y="9997"/>
                    </a:cubicBezTo>
                    <a:lnTo>
                      <a:pt x="14097" y="9997"/>
                    </a:lnTo>
                    <a:cubicBezTo>
                      <a:pt x="14215" y="10044"/>
                      <a:pt x="14053" y="10185"/>
                      <a:pt x="14153" y="10222"/>
                    </a:cubicBezTo>
                    <a:lnTo>
                      <a:pt x="14153" y="10222"/>
                    </a:lnTo>
                    <a:cubicBezTo>
                      <a:pt x="14149" y="10221"/>
                      <a:pt x="14146" y="10220"/>
                      <a:pt x="14142" y="10220"/>
                    </a:cubicBezTo>
                    <a:cubicBezTo>
                      <a:pt x="14091" y="10220"/>
                      <a:pt x="14059" y="10333"/>
                      <a:pt x="14038" y="10366"/>
                    </a:cubicBezTo>
                    <a:cubicBezTo>
                      <a:pt x="14026" y="10402"/>
                      <a:pt x="14026" y="10438"/>
                      <a:pt x="14026" y="10473"/>
                    </a:cubicBezTo>
                    <a:cubicBezTo>
                      <a:pt x="14026" y="10473"/>
                      <a:pt x="14085" y="10533"/>
                      <a:pt x="14073" y="10533"/>
                    </a:cubicBezTo>
                    <a:cubicBezTo>
                      <a:pt x="14038" y="10533"/>
                      <a:pt x="13954" y="10485"/>
                      <a:pt x="13918" y="10461"/>
                    </a:cubicBezTo>
                    <a:lnTo>
                      <a:pt x="13918" y="10461"/>
                    </a:lnTo>
                    <a:cubicBezTo>
                      <a:pt x="13942" y="10509"/>
                      <a:pt x="13942" y="10545"/>
                      <a:pt x="13990" y="10581"/>
                    </a:cubicBezTo>
                    <a:cubicBezTo>
                      <a:pt x="14026" y="10604"/>
                      <a:pt x="14097" y="10652"/>
                      <a:pt x="14061" y="10711"/>
                    </a:cubicBezTo>
                    <a:cubicBezTo>
                      <a:pt x="14038" y="10688"/>
                      <a:pt x="13942" y="10628"/>
                      <a:pt x="13918" y="10628"/>
                    </a:cubicBezTo>
                    <a:cubicBezTo>
                      <a:pt x="13895" y="10640"/>
                      <a:pt x="13918" y="10711"/>
                      <a:pt x="13942" y="10735"/>
                    </a:cubicBezTo>
                    <a:cubicBezTo>
                      <a:pt x="13930" y="10759"/>
                      <a:pt x="13907" y="10783"/>
                      <a:pt x="13883" y="10807"/>
                    </a:cubicBezTo>
                    <a:cubicBezTo>
                      <a:pt x="13871" y="10819"/>
                      <a:pt x="13811" y="10819"/>
                      <a:pt x="13799" y="10831"/>
                    </a:cubicBezTo>
                    <a:cubicBezTo>
                      <a:pt x="13787" y="10854"/>
                      <a:pt x="13883" y="10926"/>
                      <a:pt x="13859" y="10950"/>
                    </a:cubicBezTo>
                    <a:cubicBezTo>
                      <a:pt x="13850" y="10958"/>
                      <a:pt x="13841" y="10961"/>
                      <a:pt x="13833" y="10961"/>
                    </a:cubicBezTo>
                    <a:cubicBezTo>
                      <a:pt x="13823" y="10961"/>
                      <a:pt x="13813" y="10958"/>
                      <a:pt x="13804" y="10958"/>
                    </a:cubicBezTo>
                    <a:cubicBezTo>
                      <a:pt x="13798" y="10958"/>
                      <a:pt x="13793" y="10959"/>
                      <a:pt x="13787" y="10962"/>
                    </a:cubicBezTo>
                    <a:cubicBezTo>
                      <a:pt x="13776" y="10973"/>
                      <a:pt x="13764" y="10985"/>
                      <a:pt x="13740" y="11009"/>
                    </a:cubicBezTo>
                    <a:cubicBezTo>
                      <a:pt x="13716" y="11057"/>
                      <a:pt x="13716" y="11104"/>
                      <a:pt x="13692" y="11152"/>
                    </a:cubicBezTo>
                    <a:cubicBezTo>
                      <a:pt x="13668" y="11212"/>
                      <a:pt x="13621" y="11176"/>
                      <a:pt x="13609" y="11223"/>
                    </a:cubicBezTo>
                    <a:cubicBezTo>
                      <a:pt x="13609" y="11249"/>
                      <a:pt x="13621" y="11268"/>
                      <a:pt x="13637" y="11282"/>
                    </a:cubicBezTo>
                    <a:lnTo>
                      <a:pt x="13637" y="11282"/>
                    </a:lnTo>
                    <a:cubicBezTo>
                      <a:pt x="13607" y="11263"/>
                      <a:pt x="13584" y="11250"/>
                      <a:pt x="13563" y="11250"/>
                    </a:cubicBezTo>
                    <a:cubicBezTo>
                      <a:pt x="13542" y="11250"/>
                      <a:pt x="13523" y="11263"/>
                      <a:pt x="13502" y="11295"/>
                    </a:cubicBezTo>
                    <a:lnTo>
                      <a:pt x="13549" y="11319"/>
                    </a:lnTo>
                    <a:cubicBezTo>
                      <a:pt x="13514" y="11366"/>
                      <a:pt x="13395" y="11485"/>
                      <a:pt x="13418" y="11533"/>
                    </a:cubicBezTo>
                    <a:cubicBezTo>
                      <a:pt x="13418" y="11533"/>
                      <a:pt x="13537" y="11569"/>
                      <a:pt x="13502" y="11593"/>
                    </a:cubicBezTo>
                    <a:cubicBezTo>
                      <a:pt x="13478" y="11616"/>
                      <a:pt x="13406" y="11616"/>
                      <a:pt x="13371" y="11640"/>
                    </a:cubicBezTo>
                    <a:cubicBezTo>
                      <a:pt x="13276" y="11688"/>
                      <a:pt x="13204" y="11759"/>
                      <a:pt x="13156" y="11843"/>
                    </a:cubicBezTo>
                    <a:cubicBezTo>
                      <a:pt x="13121" y="11890"/>
                      <a:pt x="13156" y="11938"/>
                      <a:pt x="13121" y="11985"/>
                    </a:cubicBezTo>
                    <a:cubicBezTo>
                      <a:pt x="13073" y="12056"/>
                      <a:pt x="13097" y="12080"/>
                      <a:pt x="13144" y="12151"/>
                    </a:cubicBezTo>
                    <a:lnTo>
                      <a:pt x="13144" y="12151"/>
                    </a:lnTo>
                    <a:cubicBezTo>
                      <a:pt x="13134" y="12139"/>
                      <a:pt x="13080" y="12128"/>
                      <a:pt x="13033" y="12128"/>
                    </a:cubicBezTo>
                    <a:cubicBezTo>
                      <a:pt x="12984" y="12128"/>
                      <a:pt x="12942" y="12140"/>
                      <a:pt x="12966" y="12176"/>
                    </a:cubicBezTo>
                    <a:cubicBezTo>
                      <a:pt x="12984" y="12200"/>
                      <a:pt x="13034" y="12200"/>
                      <a:pt x="13084" y="12200"/>
                    </a:cubicBezTo>
                    <a:cubicBezTo>
                      <a:pt x="13133" y="12200"/>
                      <a:pt x="13180" y="12200"/>
                      <a:pt x="13192" y="12224"/>
                    </a:cubicBezTo>
                    <a:lnTo>
                      <a:pt x="13037" y="12247"/>
                    </a:lnTo>
                    <a:cubicBezTo>
                      <a:pt x="12966" y="12247"/>
                      <a:pt x="12895" y="12235"/>
                      <a:pt x="12835" y="12188"/>
                    </a:cubicBezTo>
                    <a:lnTo>
                      <a:pt x="12835" y="12188"/>
                    </a:lnTo>
                    <a:cubicBezTo>
                      <a:pt x="12918" y="12271"/>
                      <a:pt x="12811" y="12307"/>
                      <a:pt x="12823" y="12390"/>
                    </a:cubicBezTo>
                    <a:cubicBezTo>
                      <a:pt x="12802" y="12417"/>
                      <a:pt x="12787" y="12429"/>
                      <a:pt x="12774" y="12429"/>
                    </a:cubicBezTo>
                    <a:cubicBezTo>
                      <a:pt x="12757" y="12429"/>
                      <a:pt x="12742" y="12411"/>
                      <a:pt x="12716" y="12378"/>
                    </a:cubicBezTo>
                    <a:cubicBezTo>
                      <a:pt x="12701" y="12364"/>
                      <a:pt x="12690" y="12359"/>
                      <a:pt x="12681" y="12359"/>
                    </a:cubicBezTo>
                    <a:cubicBezTo>
                      <a:pt x="12664" y="12359"/>
                      <a:pt x="12653" y="12372"/>
                      <a:pt x="12638" y="12372"/>
                    </a:cubicBezTo>
                    <a:cubicBezTo>
                      <a:pt x="12633" y="12372"/>
                      <a:pt x="12627" y="12371"/>
                      <a:pt x="12621" y="12366"/>
                    </a:cubicBezTo>
                    <a:lnTo>
                      <a:pt x="12621" y="12366"/>
                    </a:lnTo>
                    <a:lnTo>
                      <a:pt x="12775" y="12521"/>
                    </a:lnTo>
                    <a:cubicBezTo>
                      <a:pt x="12767" y="12530"/>
                      <a:pt x="12755" y="12533"/>
                      <a:pt x="12742" y="12533"/>
                    </a:cubicBezTo>
                    <a:cubicBezTo>
                      <a:pt x="12688" y="12533"/>
                      <a:pt x="12608" y="12473"/>
                      <a:pt x="12598" y="12473"/>
                    </a:cubicBezTo>
                    <a:cubicBezTo>
                      <a:pt x="12597" y="12473"/>
                      <a:pt x="12597" y="12473"/>
                      <a:pt x="12597" y="12474"/>
                    </a:cubicBezTo>
                    <a:cubicBezTo>
                      <a:pt x="12597" y="12521"/>
                      <a:pt x="12621" y="12652"/>
                      <a:pt x="12537" y="12652"/>
                    </a:cubicBezTo>
                    <a:cubicBezTo>
                      <a:pt x="12478" y="12652"/>
                      <a:pt x="12287" y="12688"/>
                      <a:pt x="12335" y="12783"/>
                    </a:cubicBezTo>
                    <a:cubicBezTo>
                      <a:pt x="12347" y="12831"/>
                      <a:pt x="12240" y="12855"/>
                      <a:pt x="12240" y="12914"/>
                    </a:cubicBezTo>
                    <a:cubicBezTo>
                      <a:pt x="12244" y="12955"/>
                      <a:pt x="12234" y="12967"/>
                      <a:pt x="12218" y="12967"/>
                    </a:cubicBezTo>
                    <a:cubicBezTo>
                      <a:pt x="12189" y="12967"/>
                      <a:pt x="12140" y="12925"/>
                      <a:pt x="12114" y="12925"/>
                    </a:cubicBezTo>
                    <a:cubicBezTo>
                      <a:pt x="12112" y="12925"/>
                      <a:pt x="12110" y="12925"/>
                      <a:pt x="12109" y="12926"/>
                    </a:cubicBezTo>
                    <a:cubicBezTo>
                      <a:pt x="12073" y="12950"/>
                      <a:pt x="12085" y="13021"/>
                      <a:pt x="12049" y="13045"/>
                    </a:cubicBezTo>
                    <a:cubicBezTo>
                      <a:pt x="12039" y="13056"/>
                      <a:pt x="12030" y="13060"/>
                      <a:pt x="12023" y="13060"/>
                    </a:cubicBezTo>
                    <a:cubicBezTo>
                      <a:pt x="12005" y="13060"/>
                      <a:pt x="11995" y="13035"/>
                      <a:pt x="11978" y="13009"/>
                    </a:cubicBezTo>
                    <a:cubicBezTo>
                      <a:pt x="11976" y="13003"/>
                      <a:pt x="11972" y="13000"/>
                      <a:pt x="11969" y="13000"/>
                    </a:cubicBezTo>
                    <a:cubicBezTo>
                      <a:pt x="11950" y="13000"/>
                      <a:pt x="11918" y="13057"/>
                      <a:pt x="11918" y="13057"/>
                    </a:cubicBezTo>
                    <a:cubicBezTo>
                      <a:pt x="11918" y="13089"/>
                      <a:pt x="11908" y="13094"/>
                      <a:pt x="11894" y="13094"/>
                    </a:cubicBezTo>
                    <a:cubicBezTo>
                      <a:pt x="11886" y="13094"/>
                      <a:pt x="11879" y="13093"/>
                      <a:pt x="11871" y="13093"/>
                    </a:cubicBezTo>
                    <a:cubicBezTo>
                      <a:pt x="11822" y="13112"/>
                      <a:pt x="11955" y="13234"/>
                      <a:pt x="11923" y="13234"/>
                    </a:cubicBezTo>
                    <a:cubicBezTo>
                      <a:pt x="11916" y="13234"/>
                      <a:pt x="11899" y="13227"/>
                      <a:pt x="11871" y="13212"/>
                    </a:cubicBezTo>
                    <a:cubicBezTo>
                      <a:pt x="11853" y="13200"/>
                      <a:pt x="11834" y="13195"/>
                      <a:pt x="11816" y="13195"/>
                    </a:cubicBezTo>
                    <a:cubicBezTo>
                      <a:pt x="11759" y="13195"/>
                      <a:pt x="11707" y="13244"/>
                      <a:pt x="11716" y="13307"/>
                    </a:cubicBezTo>
                    <a:cubicBezTo>
                      <a:pt x="11716" y="13368"/>
                      <a:pt x="11706" y="13404"/>
                      <a:pt x="11674" y="13404"/>
                    </a:cubicBezTo>
                    <a:cubicBezTo>
                      <a:pt x="11656" y="13404"/>
                      <a:pt x="11631" y="13392"/>
                      <a:pt x="11597" y="13367"/>
                    </a:cubicBezTo>
                    <a:cubicBezTo>
                      <a:pt x="11590" y="13361"/>
                      <a:pt x="11584" y="13359"/>
                      <a:pt x="11578" y="13359"/>
                    </a:cubicBezTo>
                    <a:cubicBezTo>
                      <a:pt x="11536" y="13359"/>
                      <a:pt x="11504" y="13473"/>
                      <a:pt x="11456" y="13473"/>
                    </a:cubicBezTo>
                    <a:cubicBezTo>
                      <a:pt x="11448" y="13473"/>
                      <a:pt x="11440" y="13470"/>
                      <a:pt x="11431" y="13462"/>
                    </a:cubicBezTo>
                    <a:lnTo>
                      <a:pt x="11431" y="13462"/>
                    </a:lnTo>
                    <a:cubicBezTo>
                      <a:pt x="11474" y="13499"/>
                      <a:pt x="11432" y="13639"/>
                      <a:pt x="11399" y="13639"/>
                    </a:cubicBezTo>
                    <a:cubicBezTo>
                      <a:pt x="11387" y="13639"/>
                      <a:pt x="11377" y="13623"/>
                      <a:pt x="11371" y="13581"/>
                    </a:cubicBezTo>
                    <a:cubicBezTo>
                      <a:pt x="11347" y="13547"/>
                      <a:pt x="11329" y="13534"/>
                      <a:pt x="11315" y="13534"/>
                    </a:cubicBezTo>
                    <a:cubicBezTo>
                      <a:pt x="11278" y="13534"/>
                      <a:pt x="11265" y="13615"/>
                      <a:pt x="11240" y="13640"/>
                    </a:cubicBezTo>
                    <a:cubicBezTo>
                      <a:pt x="11204" y="13676"/>
                      <a:pt x="11168" y="13688"/>
                      <a:pt x="11132" y="13688"/>
                    </a:cubicBezTo>
                    <a:cubicBezTo>
                      <a:pt x="11113" y="13688"/>
                      <a:pt x="11110" y="13673"/>
                      <a:pt x="11090" y="13673"/>
                    </a:cubicBezTo>
                    <a:cubicBezTo>
                      <a:pt x="11086" y="13673"/>
                      <a:pt x="11080" y="13674"/>
                      <a:pt x="11073" y="13676"/>
                    </a:cubicBezTo>
                    <a:cubicBezTo>
                      <a:pt x="11049" y="13688"/>
                      <a:pt x="10942" y="13783"/>
                      <a:pt x="10978" y="13831"/>
                    </a:cubicBezTo>
                    <a:cubicBezTo>
                      <a:pt x="10948" y="13792"/>
                      <a:pt x="10935" y="13753"/>
                      <a:pt x="10905" y="13753"/>
                    </a:cubicBezTo>
                    <a:cubicBezTo>
                      <a:pt x="10899" y="13753"/>
                      <a:pt x="10891" y="13755"/>
                      <a:pt x="10882" y="13759"/>
                    </a:cubicBezTo>
                    <a:cubicBezTo>
                      <a:pt x="10833" y="13779"/>
                      <a:pt x="10833" y="13840"/>
                      <a:pt x="10814" y="13840"/>
                    </a:cubicBezTo>
                    <a:cubicBezTo>
                      <a:pt x="10810" y="13840"/>
                      <a:pt x="10805" y="13837"/>
                      <a:pt x="10799" y="13831"/>
                    </a:cubicBezTo>
                    <a:cubicBezTo>
                      <a:pt x="10799" y="13831"/>
                      <a:pt x="10763" y="13855"/>
                      <a:pt x="10775" y="13879"/>
                    </a:cubicBezTo>
                    <a:cubicBezTo>
                      <a:pt x="10787" y="13902"/>
                      <a:pt x="10751" y="13902"/>
                      <a:pt x="10739" y="13902"/>
                    </a:cubicBezTo>
                    <a:cubicBezTo>
                      <a:pt x="10720" y="13902"/>
                      <a:pt x="10699" y="13901"/>
                      <a:pt x="10679" y="13901"/>
                    </a:cubicBezTo>
                    <a:cubicBezTo>
                      <a:pt x="10627" y="13901"/>
                      <a:pt x="10585" y="13912"/>
                      <a:pt x="10624" y="13994"/>
                    </a:cubicBezTo>
                    <a:lnTo>
                      <a:pt x="10624" y="13994"/>
                    </a:lnTo>
                    <a:cubicBezTo>
                      <a:pt x="10611" y="13969"/>
                      <a:pt x="10588" y="13931"/>
                      <a:pt x="10569" y="13931"/>
                    </a:cubicBezTo>
                    <a:cubicBezTo>
                      <a:pt x="10561" y="13931"/>
                      <a:pt x="10554" y="13936"/>
                      <a:pt x="10549" y="13950"/>
                    </a:cubicBezTo>
                    <a:cubicBezTo>
                      <a:pt x="10525" y="14021"/>
                      <a:pt x="10549" y="14021"/>
                      <a:pt x="10489" y="14045"/>
                    </a:cubicBezTo>
                    <a:cubicBezTo>
                      <a:pt x="10523" y="14023"/>
                      <a:pt x="10483" y="13949"/>
                      <a:pt x="10439" y="13949"/>
                    </a:cubicBezTo>
                    <a:cubicBezTo>
                      <a:pt x="10436" y="13949"/>
                      <a:pt x="10433" y="13949"/>
                      <a:pt x="10430" y="13950"/>
                    </a:cubicBezTo>
                    <a:cubicBezTo>
                      <a:pt x="10394" y="13962"/>
                      <a:pt x="10358" y="13986"/>
                      <a:pt x="10335" y="14021"/>
                    </a:cubicBezTo>
                    <a:cubicBezTo>
                      <a:pt x="10275" y="14081"/>
                      <a:pt x="10287" y="14093"/>
                      <a:pt x="10311" y="14176"/>
                    </a:cubicBezTo>
                    <a:cubicBezTo>
                      <a:pt x="10295" y="14183"/>
                      <a:pt x="10283" y="14186"/>
                      <a:pt x="10274" y="14186"/>
                    </a:cubicBezTo>
                    <a:cubicBezTo>
                      <a:pt x="10248" y="14186"/>
                      <a:pt x="10239" y="14163"/>
                      <a:pt x="10204" y="14129"/>
                    </a:cubicBezTo>
                    <a:cubicBezTo>
                      <a:pt x="10204" y="14164"/>
                      <a:pt x="10204" y="14200"/>
                      <a:pt x="10204" y="14236"/>
                    </a:cubicBezTo>
                    <a:cubicBezTo>
                      <a:pt x="10180" y="14176"/>
                      <a:pt x="10144" y="14105"/>
                      <a:pt x="10097" y="14045"/>
                    </a:cubicBezTo>
                    <a:cubicBezTo>
                      <a:pt x="10073" y="14105"/>
                      <a:pt x="10061" y="14152"/>
                      <a:pt x="10049" y="14212"/>
                    </a:cubicBezTo>
                    <a:cubicBezTo>
                      <a:pt x="10039" y="14288"/>
                      <a:pt x="9977" y="14296"/>
                      <a:pt x="9915" y="14296"/>
                    </a:cubicBezTo>
                    <a:cubicBezTo>
                      <a:pt x="9900" y="14296"/>
                      <a:pt x="9885" y="14295"/>
                      <a:pt x="9870" y="14295"/>
                    </a:cubicBezTo>
                    <a:cubicBezTo>
                      <a:pt x="9835" y="14295"/>
                      <a:pt x="9704" y="14295"/>
                      <a:pt x="9716" y="14379"/>
                    </a:cubicBezTo>
                    <a:cubicBezTo>
                      <a:pt x="9727" y="14450"/>
                      <a:pt x="9751" y="14498"/>
                      <a:pt x="9775" y="14557"/>
                    </a:cubicBezTo>
                    <a:cubicBezTo>
                      <a:pt x="9770" y="14559"/>
                      <a:pt x="9765" y="14560"/>
                      <a:pt x="9760" y="14560"/>
                    </a:cubicBezTo>
                    <a:cubicBezTo>
                      <a:pt x="9713" y="14560"/>
                      <a:pt x="9703" y="14458"/>
                      <a:pt x="9692" y="14414"/>
                    </a:cubicBezTo>
                    <a:lnTo>
                      <a:pt x="9692" y="14414"/>
                    </a:lnTo>
                    <a:cubicBezTo>
                      <a:pt x="9695" y="14431"/>
                      <a:pt x="9690" y="14437"/>
                      <a:pt x="9681" y="14437"/>
                    </a:cubicBezTo>
                    <a:cubicBezTo>
                      <a:pt x="9657" y="14437"/>
                      <a:pt x="9605" y="14393"/>
                      <a:pt x="9596" y="14367"/>
                    </a:cubicBezTo>
                    <a:cubicBezTo>
                      <a:pt x="9586" y="14324"/>
                      <a:pt x="9575" y="14281"/>
                      <a:pt x="9539" y="14281"/>
                    </a:cubicBezTo>
                    <a:cubicBezTo>
                      <a:pt x="9535" y="14281"/>
                      <a:pt x="9530" y="14282"/>
                      <a:pt x="9525" y="14283"/>
                    </a:cubicBezTo>
                    <a:lnTo>
                      <a:pt x="9585" y="14486"/>
                    </a:lnTo>
                    <a:cubicBezTo>
                      <a:pt x="9567" y="14429"/>
                      <a:pt x="9512" y="14413"/>
                      <a:pt x="9453" y="14413"/>
                    </a:cubicBezTo>
                    <a:cubicBezTo>
                      <a:pt x="9392" y="14413"/>
                      <a:pt x="9328" y="14429"/>
                      <a:pt x="9294" y="14437"/>
                    </a:cubicBezTo>
                    <a:lnTo>
                      <a:pt x="9294" y="14437"/>
                    </a:lnTo>
                    <a:cubicBezTo>
                      <a:pt x="9295" y="14437"/>
                      <a:pt x="9295" y="14437"/>
                      <a:pt x="9296" y="14437"/>
                    </a:cubicBezTo>
                    <a:cubicBezTo>
                      <a:pt x="9325" y="14437"/>
                      <a:pt x="9336" y="14489"/>
                      <a:pt x="9346" y="14521"/>
                    </a:cubicBezTo>
                    <a:cubicBezTo>
                      <a:pt x="9344" y="14522"/>
                      <a:pt x="9341" y="14522"/>
                      <a:pt x="9338" y="14522"/>
                    </a:cubicBezTo>
                    <a:cubicBezTo>
                      <a:pt x="9279" y="14522"/>
                      <a:pt x="9226" y="14433"/>
                      <a:pt x="9179" y="14433"/>
                    </a:cubicBezTo>
                    <a:cubicBezTo>
                      <a:pt x="9163" y="14433"/>
                      <a:pt x="9147" y="14444"/>
                      <a:pt x="9132" y="14474"/>
                    </a:cubicBezTo>
                    <a:cubicBezTo>
                      <a:pt x="9132" y="14483"/>
                      <a:pt x="9102" y="14562"/>
                      <a:pt x="9077" y="14562"/>
                    </a:cubicBezTo>
                    <a:cubicBezTo>
                      <a:pt x="9071" y="14562"/>
                      <a:pt x="9065" y="14557"/>
                      <a:pt x="9061" y="14545"/>
                    </a:cubicBezTo>
                    <a:cubicBezTo>
                      <a:pt x="9050" y="14524"/>
                      <a:pt x="9078" y="14423"/>
                      <a:pt x="9048" y="14423"/>
                    </a:cubicBezTo>
                    <a:cubicBezTo>
                      <a:pt x="9045" y="14423"/>
                      <a:pt x="9041" y="14424"/>
                      <a:pt x="9037" y="14426"/>
                    </a:cubicBezTo>
                    <a:cubicBezTo>
                      <a:pt x="8993" y="14448"/>
                      <a:pt x="8979" y="14511"/>
                      <a:pt x="8902" y="14511"/>
                    </a:cubicBezTo>
                    <a:cubicBezTo>
                      <a:pt x="8896" y="14511"/>
                      <a:pt x="8889" y="14510"/>
                      <a:pt x="8882" y="14510"/>
                    </a:cubicBezTo>
                    <a:cubicBezTo>
                      <a:pt x="8847" y="14492"/>
                      <a:pt x="8806" y="14481"/>
                      <a:pt x="8763" y="14481"/>
                    </a:cubicBezTo>
                    <a:cubicBezTo>
                      <a:pt x="8747" y="14481"/>
                      <a:pt x="8731" y="14483"/>
                      <a:pt x="8715" y="14486"/>
                    </a:cubicBezTo>
                    <a:cubicBezTo>
                      <a:pt x="8648" y="14497"/>
                      <a:pt x="8623" y="14594"/>
                      <a:pt x="8691" y="14594"/>
                    </a:cubicBezTo>
                    <a:cubicBezTo>
                      <a:pt x="8695" y="14594"/>
                      <a:pt x="8699" y="14594"/>
                      <a:pt x="8704" y="14593"/>
                    </a:cubicBezTo>
                    <a:lnTo>
                      <a:pt x="8704" y="14593"/>
                    </a:lnTo>
                    <a:cubicBezTo>
                      <a:pt x="8668" y="14605"/>
                      <a:pt x="8620" y="14605"/>
                      <a:pt x="8584" y="14605"/>
                    </a:cubicBezTo>
                    <a:cubicBezTo>
                      <a:pt x="8537" y="14605"/>
                      <a:pt x="8525" y="14569"/>
                      <a:pt x="8489" y="14545"/>
                    </a:cubicBezTo>
                    <a:cubicBezTo>
                      <a:pt x="8480" y="14542"/>
                      <a:pt x="8472" y="14541"/>
                      <a:pt x="8465" y="14541"/>
                    </a:cubicBezTo>
                    <a:cubicBezTo>
                      <a:pt x="8447" y="14541"/>
                      <a:pt x="8438" y="14552"/>
                      <a:pt x="8430" y="14569"/>
                    </a:cubicBezTo>
                    <a:cubicBezTo>
                      <a:pt x="8382" y="14605"/>
                      <a:pt x="8406" y="14629"/>
                      <a:pt x="8406" y="14688"/>
                    </a:cubicBezTo>
                    <a:cubicBezTo>
                      <a:pt x="8419" y="14670"/>
                      <a:pt x="8431" y="14662"/>
                      <a:pt x="8440" y="14662"/>
                    </a:cubicBezTo>
                    <a:cubicBezTo>
                      <a:pt x="8453" y="14662"/>
                      <a:pt x="8456" y="14683"/>
                      <a:pt x="8442" y="14712"/>
                    </a:cubicBezTo>
                    <a:cubicBezTo>
                      <a:pt x="8422" y="14741"/>
                      <a:pt x="8394" y="14763"/>
                      <a:pt x="8372" y="14763"/>
                    </a:cubicBezTo>
                    <a:cubicBezTo>
                      <a:pt x="8367" y="14763"/>
                      <a:pt x="8362" y="14762"/>
                      <a:pt x="8358" y="14760"/>
                    </a:cubicBezTo>
                    <a:cubicBezTo>
                      <a:pt x="8287" y="14748"/>
                      <a:pt x="8382" y="14617"/>
                      <a:pt x="8311" y="14617"/>
                    </a:cubicBezTo>
                    <a:cubicBezTo>
                      <a:pt x="8275" y="14629"/>
                      <a:pt x="8120" y="14676"/>
                      <a:pt x="8168" y="14736"/>
                    </a:cubicBezTo>
                    <a:cubicBezTo>
                      <a:pt x="8215" y="14795"/>
                      <a:pt x="8227" y="14795"/>
                      <a:pt x="8192" y="14843"/>
                    </a:cubicBezTo>
                    <a:cubicBezTo>
                      <a:pt x="8165" y="14876"/>
                      <a:pt x="8145" y="14891"/>
                      <a:pt x="8127" y="14891"/>
                    </a:cubicBezTo>
                    <a:cubicBezTo>
                      <a:pt x="8113" y="14891"/>
                      <a:pt x="8100" y="14882"/>
                      <a:pt x="8084" y="14867"/>
                    </a:cubicBezTo>
                    <a:cubicBezTo>
                      <a:pt x="8049" y="14831"/>
                      <a:pt x="8084" y="14629"/>
                      <a:pt x="8072" y="14617"/>
                    </a:cubicBezTo>
                    <a:cubicBezTo>
                      <a:pt x="8063" y="14614"/>
                      <a:pt x="8052" y="14612"/>
                      <a:pt x="8042" y="14612"/>
                    </a:cubicBezTo>
                    <a:cubicBezTo>
                      <a:pt x="8013" y="14612"/>
                      <a:pt x="7983" y="14623"/>
                      <a:pt x="7965" y="14641"/>
                    </a:cubicBezTo>
                    <a:cubicBezTo>
                      <a:pt x="7918" y="14676"/>
                      <a:pt x="7965" y="14724"/>
                      <a:pt x="7930" y="14748"/>
                    </a:cubicBezTo>
                    <a:cubicBezTo>
                      <a:pt x="7920" y="14755"/>
                      <a:pt x="7912" y="14759"/>
                      <a:pt x="7906" y="14759"/>
                    </a:cubicBezTo>
                    <a:cubicBezTo>
                      <a:pt x="7866" y="14759"/>
                      <a:pt x="7862" y="14645"/>
                      <a:pt x="7827" y="14645"/>
                    </a:cubicBezTo>
                    <a:cubicBezTo>
                      <a:pt x="7822" y="14645"/>
                      <a:pt x="7817" y="14647"/>
                      <a:pt x="7811" y="14652"/>
                    </a:cubicBezTo>
                    <a:cubicBezTo>
                      <a:pt x="7779" y="14684"/>
                      <a:pt x="7757" y="14722"/>
                      <a:pt x="7747" y="14764"/>
                    </a:cubicBezTo>
                    <a:lnTo>
                      <a:pt x="7747" y="14764"/>
                    </a:lnTo>
                    <a:cubicBezTo>
                      <a:pt x="7747" y="14733"/>
                      <a:pt x="7741" y="14705"/>
                      <a:pt x="7727" y="14676"/>
                    </a:cubicBezTo>
                    <a:cubicBezTo>
                      <a:pt x="7708" y="14629"/>
                      <a:pt x="7660" y="14582"/>
                      <a:pt x="7617" y="14582"/>
                    </a:cubicBezTo>
                    <a:cubicBezTo>
                      <a:pt x="7605" y="14582"/>
                      <a:pt x="7594" y="14585"/>
                      <a:pt x="7584" y="14593"/>
                    </a:cubicBezTo>
                    <a:cubicBezTo>
                      <a:pt x="7561" y="14605"/>
                      <a:pt x="7620" y="14652"/>
                      <a:pt x="7584" y="14688"/>
                    </a:cubicBezTo>
                    <a:cubicBezTo>
                      <a:pt x="7566" y="14694"/>
                      <a:pt x="7546" y="14697"/>
                      <a:pt x="7526" y="14697"/>
                    </a:cubicBezTo>
                    <a:cubicBezTo>
                      <a:pt x="7507" y="14697"/>
                      <a:pt x="7489" y="14694"/>
                      <a:pt x="7477" y="14688"/>
                    </a:cubicBezTo>
                    <a:cubicBezTo>
                      <a:pt x="7430" y="14664"/>
                      <a:pt x="7406" y="14617"/>
                      <a:pt x="7370" y="14617"/>
                    </a:cubicBezTo>
                    <a:cubicBezTo>
                      <a:pt x="7351" y="14617"/>
                      <a:pt x="7331" y="14688"/>
                      <a:pt x="7292" y="14688"/>
                    </a:cubicBezTo>
                    <a:cubicBezTo>
                      <a:pt x="7283" y="14688"/>
                      <a:pt x="7274" y="14685"/>
                      <a:pt x="7263" y="14676"/>
                    </a:cubicBezTo>
                    <a:cubicBezTo>
                      <a:pt x="7243" y="14666"/>
                      <a:pt x="7240" y="14582"/>
                      <a:pt x="7211" y="14582"/>
                    </a:cubicBezTo>
                    <a:cubicBezTo>
                      <a:pt x="7206" y="14582"/>
                      <a:pt x="7199" y="14585"/>
                      <a:pt x="7191" y="14593"/>
                    </a:cubicBezTo>
                    <a:cubicBezTo>
                      <a:pt x="7156" y="14641"/>
                      <a:pt x="7156" y="14736"/>
                      <a:pt x="7072" y="14736"/>
                    </a:cubicBezTo>
                    <a:lnTo>
                      <a:pt x="7072" y="14676"/>
                    </a:lnTo>
                    <a:cubicBezTo>
                      <a:pt x="7072" y="14665"/>
                      <a:pt x="7072" y="14656"/>
                      <a:pt x="7075" y="14650"/>
                    </a:cubicBezTo>
                    <a:lnTo>
                      <a:pt x="7075" y="14650"/>
                    </a:lnTo>
                    <a:cubicBezTo>
                      <a:pt x="7038" y="14660"/>
                      <a:pt x="6969" y="14676"/>
                      <a:pt x="6953" y="14676"/>
                    </a:cubicBezTo>
                    <a:cubicBezTo>
                      <a:pt x="6922" y="14676"/>
                      <a:pt x="6899" y="14639"/>
                      <a:pt x="6870" y="14639"/>
                    </a:cubicBezTo>
                    <a:cubicBezTo>
                      <a:pt x="6866" y="14639"/>
                      <a:pt x="6862" y="14639"/>
                      <a:pt x="6858" y="14641"/>
                    </a:cubicBezTo>
                    <a:cubicBezTo>
                      <a:pt x="6822" y="14652"/>
                      <a:pt x="6810" y="14676"/>
                      <a:pt x="6763" y="14676"/>
                    </a:cubicBezTo>
                    <a:cubicBezTo>
                      <a:pt x="6727" y="14664"/>
                      <a:pt x="6691" y="14652"/>
                      <a:pt x="6656" y="14629"/>
                    </a:cubicBezTo>
                    <a:cubicBezTo>
                      <a:pt x="6646" y="14619"/>
                      <a:pt x="6636" y="14615"/>
                      <a:pt x="6627" y="14615"/>
                    </a:cubicBezTo>
                    <a:cubicBezTo>
                      <a:pt x="6592" y="14615"/>
                      <a:pt x="6556" y="14665"/>
                      <a:pt x="6521" y="14665"/>
                    </a:cubicBezTo>
                    <a:cubicBezTo>
                      <a:pt x="6518" y="14665"/>
                      <a:pt x="6516" y="14665"/>
                      <a:pt x="6513" y="14664"/>
                    </a:cubicBezTo>
                    <a:cubicBezTo>
                      <a:pt x="6465" y="14652"/>
                      <a:pt x="6453" y="14545"/>
                      <a:pt x="6394" y="14533"/>
                    </a:cubicBezTo>
                    <a:cubicBezTo>
                      <a:pt x="6390" y="14533"/>
                      <a:pt x="6386" y="14532"/>
                      <a:pt x="6382" y="14532"/>
                    </a:cubicBezTo>
                    <a:cubicBezTo>
                      <a:pt x="6331" y="14532"/>
                      <a:pt x="6307" y="14606"/>
                      <a:pt x="6263" y="14617"/>
                    </a:cubicBezTo>
                    <a:cubicBezTo>
                      <a:pt x="6261" y="14617"/>
                      <a:pt x="6260" y="14617"/>
                      <a:pt x="6259" y="14617"/>
                    </a:cubicBezTo>
                    <a:cubicBezTo>
                      <a:pt x="6229" y="14617"/>
                      <a:pt x="6251" y="14473"/>
                      <a:pt x="6251" y="14438"/>
                    </a:cubicBezTo>
                    <a:lnTo>
                      <a:pt x="6251" y="14438"/>
                    </a:lnTo>
                    <a:cubicBezTo>
                      <a:pt x="6215" y="14474"/>
                      <a:pt x="6167" y="14510"/>
                      <a:pt x="6132" y="14557"/>
                    </a:cubicBezTo>
                    <a:cubicBezTo>
                      <a:pt x="6107" y="14589"/>
                      <a:pt x="6091" y="14602"/>
                      <a:pt x="6082" y="14602"/>
                    </a:cubicBezTo>
                    <a:cubicBezTo>
                      <a:pt x="6062" y="14602"/>
                      <a:pt x="6076" y="14532"/>
                      <a:pt x="6084" y="14474"/>
                    </a:cubicBezTo>
                    <a:lnTo>
                      <a:pt x="6084" y="14474"/>
                    </a:lnTo>
                    <a:cubicBezTo>
                      <a:pt x="6075" y="14521"/>
                      <a:pt x="6049" y="14531"/>
                      <a:pt x="6020" y="14531"/>
                    </a:cubicBezTo>
                    <a:cubicBezTo>
                      <a:pt x="5997" y="14531"/>
                      <a:pt x="5973" y="14525"/>
                      <a:pt x="5952" y="14525"/>
                    </a:cubicBezTo>
                    <a:cubicBezTo>
                      <a:pt x="5931" y="14525"/>
                      <a:pt x="5913" y="14531"/>
                      <a:pt x="5906" y="14557"/>
                    </a:cubicBezTo>
                    <a:cubicBezTo>
                      <a:pt x="5882" y="14510"/>
                      <a:pt x="5870" y="14450"/>
                      <a:pt x="5822" y="14438"/>
                    </a:cubicBezTo>
                    <a:cubicBezTo>
                      <a:pt x="5816" y="14468"/>
                      <a:pt x="5807" y="14477"/>
                      <a:pt x="5794" y="14477"/>
                    </a:cubicBezTo>
                    <a:cubicBezTo>
                      <a:pt x="5781" y="14477"/>
                      <a:pt x="5763" y="14468"/>
                      <a:pt x="5739" y="14462"/>
                    </a:cubicBezTo>
                    <a:cubicBezTo>
                      <a:pt x="5736" y="14461"/>
                      <a:pt x="5733" y="14461"/>
                      <a:pt x="5730" y="14461"/>
                    </a:cubicBezTo>
                    <a:cubicBezTo>
                      <a:pt x="5695" y="14461"/>
                      <a:pt x="5639" y="14511"/>
                      <a:pt x="5596" y="14511"/>
                    </a:cubicBezTo>
                    <a:cubicBezTo>
                      <a:pt x="5592" y="14511"/>
                      <a:pt x="5588" y="14510"/>
                      <a:pt x="5584" y="14510"/>
                    </a:cubicBezTo>
                    <a:cubicBezTo>
                      <a:pt x="5574" y="14510"/>
                      <a:pt x="5545" y="14330"/>
                      <a:pt x="5499" y="14330"/>
                    </a:cubicBezTo>
                    <a:cubicBezTo>
                      <a:pt x="5492" y="14330"/>
                      <a:pt x="5485" y="14334"/>
                      <a:pt x="5477" y="14343"/>
                    </a:cubicBezTo>
                    <a:cubicBezTo>
                      <a:pt x="5457" y="14373"/>
                      <a:pt x="5462" y="14514"/>
                      <a:pt x="5436" y="14514"/>
                    </a:cubicBezTo>
                    <a:cubicBezTo>
                      <a:pt x="5433" y="14514"/>
                      <a:pt x="5431" y="14513"/>
                      <a:pt x="5428" y="14511"/>
                    </a:cubicBezTo>
                    <a:lnTo>
                      <a:pt x="5428" y="14511"/>
                    </a:lnTo>
                    <a:cubicBezTo>
                      <a:pt x="5417" y="14523"/>
                      <a:pt x="5307" y="14652"/>
                      <a:pt x="5348" y="14652"/>
                    </a:cubicBezTo>
                    <a:cubicBezTo>
                      <a:pt x="5355" y="14652"/>
                      <a:pt x="5366" y="14649"/>
                      <a:pt x="5382" y="14641"/>
                    </a:cubicBezTo>
                    <a:cubicBezTo>
                      <a:pt x="5429" y="14617"/>
                      <a:pt x="5489" y="14641"/>
                      <a:pt x="5513" y="14581"/>
                    </a:cubicBezTo>
                    <a:cubicBezTo>
                      <a:pt x="5519" y="14562"/>
                      <a:pt x="5527" y="14555"/>
                      <a:pt x="5536" y="14555"/>
                    </a:cubicBezTo>
                    <a:cubicBezTo>
                      <a:pt x="5552" y="14555"/>
                      <a:pt x="5570" y="14576"/>
                      <a:pt x="5582" y="14576"/>
                    </a:cubicBezTo>
                    <a:cubicBezTo>
                      <a:pt x="5588" y="14576"/>
                      <a:pt x="5593" y="14571"/>
                      <a:pt x="5596" y="14557"/>
                    </a:cubicBezTo>
                    <a:lnTo>
                      <a:pt x="5596" y="14557"/>
                    </a:lnTo>
                    <a:cubicBezTo>
                      <a:pt x="5584" y="14629"/>
                      <a:pt x="5572" y="14676"/>
                      <a:pt x="5644" y="14712"/>
                    </a:cubicBezTo>
                    <a:cubicBezTo>
                      <a:pt x="5649" y="14715"/>
                      <a:pt x="5654" y="14717"/>
                      <a:pt x="5659" y="14717"/>
                    </a:cubicBezTo>
                    <a:cubicBezTo>
                      <a:pt x="5710" y="14717"/>
                      <a:pt x="5744" y="14567"/>
                      <a:pt x="5798" y="14545"/>
                    </a:cubicBezTo>
                    <a:cubicBezTo>
                      <a:pt x="5812" y="14540"/>
                      <a:pt x="5823" y="14537"/>
                      <a:pt x="5833" y="14537"/>
                    </a:cubicBezTo>
                    <a:cubicBezTo>
                      <a:pt x="5930" y="14537"/>
                      <a:pt x="5880" y="14778"/>
                      <a:pt x="5858" y="14843"/>
                    </a:cubicBezTo>
                    <a:cubicBezTo>
                      <a:pt x="5929" y="14772"/>
                      <a:pt x="6001" y="14712"/>
                      <a:pt x="6072" y="14652"/>
                    </a:cubicBezTo>
                    <a:cubicBezTo>
                      <a:pt x="6084" y="14700"/>
                      <a:pt x="6096" y="14760"/>
                      <a:pt x="6120" y="14807"/>
                    </a:cubicBezTo>
                    <a:cubicBezTo>
                      <a:pt x="6126" y="14772"/>
                      <a:pt x="6147" y="14763"/>
                      <a:pt x="6170" y="14763"/>
                    </a:cubicBezTo>
                    <a:cubicBezTo>
                      <a:pt x="6194" y="14763"/>
                      <a:pt x="6221" y="14772"/>
                      <a:pt x="6239" y="14772"/>
                    </a:cubicBezTo>
                    <a:cubicBezTo>
                      <a:pt x="6263" y="14760"/>
                      <a:pt x="6346" y="14688"/>
                      <a:pt x="6346" y="14676"/>
                    </a:cubicBezTo>
                    <a:lnTo>
                      <a:pt x="6346" y="14676"/>
                    </a:lnTo>
                    <a:cubicBezTo>
                      <a:pt x="6367" y="14738"/>
                      <a:pt x="6307" y="14826"/>
                      <a:pt x="6375" y="14826"/>
                    </a:cubicBezTo>
                    <a:cubicBezTo>
                      <a:pt x="6386" y="14826"/>
                      <a:pt x="6400" y="14824"/>
                      <a:pt x="6418" y="14819"/>
                    </a:cubicBezTo>
                    <a:cubicBezTo>
                      <a:pt x="6437" y="14814"/>
                      <a:pt x="6454" y="14811"/>
                      <a:pt x="6467" y="14811"/>
                    </a:cubicBezTo>
                    <a:cubicBezTo>
                      <a:pt x="6510" y="14811"/>
                      <a:pt x="6522" y="14842"/>
                      <a:pt x="6513" y="14914"/>
                    </a:cubicBezTo>
                    <a:cubicBezTo>
                      <a:pt x="6518" y="14916"/>
                      <a:pt x="6522" y="14916"/>
                      <a:pt x="6526" y="14916"/>
                    </a:cubicBezTo>
                    <a:cubicBezTo>
                      <a:pt x="6558" y="14916"/>
                      <a:pt x="6551" y="14876"/>
                      <a:pt x="6572" y="14855"/>
                    </a:cubicBezTo>
                    <a:cubicBezTo>
                      <a:pt x="6579" y="14848"/>
                      <a:pt x="6589" y="14846"/>
                      <a:pt x="6601" y="14846"/>
                    </a:cubicBezTo>
                    <a:cubicBezTo>
                      <a:pt x="6621" y="14846"/>
                      <a:pt x="6645" y="14852"/>
                      <a:pt x="6667" y="14852"/>
                    </a:cubicBezTo>
                    <a:cubicBezTo>
                      <a:pt x="6681" y="14852"/>
                      <a:pt x="6693" y="14850"/>
                      <a:pt x="6703" y="14843"/>
                    </a:cubicBezTo>
                    <a:cubicBezTo>
                      <a:pt x="6751" y="14819"/>
                      <a:pt x="6727" y="14772"/>
                      <a:pt x="6751" y="14736"/>
                    </a:cubicBezTo>
                    <a:cubicBezTo>
                      <a:pt x="6756" y="14730"/>
                      <a:pt x="6763" y="14729"/>
                      <a:pt x="6770" y="14729"/>
                    </a:cubicBezTo>
                    <a:cubicBezTo>
                      <a:pt x="6782" y="14729"/>
                      <a:pt x="6796" y="14734"/>
                      <a:pt x="6806" y="14734"/>
                    </a:cubicBezTo>
                    <a:cubicBezTo>
                      <a:pt x="6816" y="14734"/>
                      <a:pt x="6822" y="14730"/>
                      <a:pt x="6822" y="14712"/>
                    </a:cubicBezTo>
                    <a:lnTo>
                      <a:pt x="6822" y="14712"/>
                    </a:lnTo>
                    <a:cubicBezTo>
                      <a:pt x="6822" y="14783"/>
                      <a:pt x="6810" y="14772"/>
                      <a:pt x="6858" y="14783"/>
                    </a:cubicBezTo>
                    <a:lnTo>
                      <a:pt x="6977" y="14783"/>
                    </a:lnTo>
                    <a:cubicBezTo>
                      <a:pt x="6977" y="14819"/>
                      <a:pt x="6977" y="14879"/>
                      <a:pt x="6929" y="14879"/>
                    </a:cubicBezTo>
                    <a:cubicBezTo>
                      <a:pt x="6906" y="14902"/>
                      <a:pt x="6882" y="14879"/>
                      <a:pt x="6882" y="14926"/>
                    </a:cubicBezTo>
                    <a:cubicBezTo>
                      <a:pt x="6989" y="14926"/>
                      <a:pt x="7013" y="14831"/>
                      <a:pt x="7108" y="14783"/>
                    </a:cubicBezTo>
                    <a:cubicBezTo>
                      <a:pt x="7120" y="14777"/>
                      <a:pt x="7128" y="14774"/>
                      <a:pt x="7134" y="14774"/>
                    </a:cubicBezTo>
                    <a:cubicBezTo>
                      <a:pt x="7169" y="14774"/>
                      <a:pt x="7108" y="14879"/>
                      <a:pt x="7108" y="14879"/>
                    </a:cubicBezTo>
                    <a:cubicBezTo>
                      <a:pt x="7132" y="14867"/>
                      <a:pt x="7156" y="14855"/>
                      <a:pt x="7168" y="14843"/>
                    </a:cubicBezTo>
                    <a:cubicBezTo>
                      <a:pt x="7191" y="14825"/>
                      <a:pt x="7203" y="14816"/>
                      <a:pt x="7214" y="14816"/>
                    </a:cubicBezTo>
                    <a:cubicBezTo>
                      <a:pt x="7224" y="14816"/>
                      <a:pt x="7233" y="14825"/>
                      <a:pt x="7251" y="14843"/>
                    </a:cubicBezTo>
                    <a:cubicBezTo>
                      <a:pt x="7269" y="14867"/>
                      <a:pt x="7310" y="14888"/>
                      <a:pt x="7342" y="14888"/>
                    </a:cubicBezTo>
                    <a:cubicBezTo>
                      <a:pt x="7373" y="14888"/>
                      <a:pt x="7394" y="14867"/>
                      <a:pt x="7370" y="14807"/>
                    </a:cubicBezTo>
                    <a:lnTo>
                      <a:pt x="7370" y="14807"/>
                    </a:lnTo>
                    <a:cubicBezTo>
                      <a:pt x="7377" y="14810"/>
                      <a:pt x="7383" y="14811"/>
                      <a:pt x="7388" y="14811"/>
                    </a:cubicBezTo>
                    <a:cubicBezTo>
                      <a:pt x="7406" y="14811"/>
                      <a:pt x="7408" y="14795"/>
                      <a:pt x="7418" y="14795"/>
                    </a:cubicBezTo>
                    <a:cubicBezTo>
                      <a:pt x="7418" y="14795"/>
                      <a:pt x="7419" y="14794"/>
                      <a:pt x="7419" y="14794"/>
                    </a:cubicBezTo>
                    <a:lnTo>
                      <a:pt x="7419" y="14794"/>
                    </a:lnTo>
                    <a:cubicBezTo>
                      <a:pt x="7428" y="14794"/>
                      <a:pt x="7418" y="14892"/>
                      <a:pt x="7418" y="14914"/>
                    </a:cubicBezTo>
                    <a:cubicBezTo>
                      <a:pt x="7418" y="14923"/>
                      <a:pt x="7430" y="14931"/>
                      <a:pt x="7445" y="14931"/>
                    </a:cubicBezTo>
                    <a:cubicBezTo>
                      <a:pt x="7451" y="14931"/>
                      <a:pt x="7458" y="14930"/>
                      <a:pt x="7465" y="14926"/>
                    </a:cubicBezTo>
                    <a:cubicBezTo>
                      <a:pt x="7561" y="14879"/>
                      <a:pt x="7549" y="14724"/>
                      <a:pt x="7656" y="14724"/>
                    </a:cubicBezTo>
                    <a:cubicBezTo>
                      <a:pt x="7644" y="14772"/>
                      <a:pt x="7656" y="14819"/>
                      <a:pt x="7668" y="14867"/>
                    </a:cubicBezTo>
                    <a:cubicBezTo>
                      <a:pt x="7680" y="14896"/>
                      <a:pt x="7697" y="14907"/>
                      <a:pt x="7713" y="14907"/>
                    </a:cubicBezTo>
                    <a:cubicBezTo>
                      <a:pt x="7744" y="14907"/>
                      <a:pt x="7775" y="14866"/>
                      <a:pt x="7775" y="14819"/>
                    </a:cubicBezTo>
                    <a:cubicBezTo>
                      <a:pt x="7775" y="14879"/>
                      <a:pt x="7799" y="14950"/>
                      <a:pt x="7858" y="14950"/>
                    </a:cubicBezTo>
                    <a:cubicBezTo>
                      <a:pt x="7858" y="14921"/>
                      <a:pt x="7834" y="14786"/>
                      <a:pt x="7865" y="14786"/>
                    </a:cubicBezTo>
                    <a:cubicBezTo>
                      <a:pt x="7872" y="14786"/>
                      <a:pt x="7881" y="14793"/>
                      <a:pt x="7894" y="14807"/>
                    </a:cubicBezTo>
                    <a:cubicBezTo>
                      <a:pt x="7930" y="14843"/>
                      <a:pt x="7930" y="14926"/>
                      <a:pt x="8001" y="14926"/>
                    </a:cubicBezTo>
                    <a:cubicBezTo>
                      <a:pt x="8033" y="14926"/>
                      <a:pt x="8046" y="14889"/>
                      <a:pt x="8082" y="14889"/>
                    </a:cubicBezTo>
                    <a:cubicBezTo>
                      <a:pt x="8086" y="14889"/>
                      <a:pt x="8091" y="14889"/>
                      <a:pt x="8096" y="14891"/>
                    </a:cubicBezTo>
                    <a:cubicBezTo>
                      <a:pt x="8096" y="14929"/>
                      <a:pt x="8151" y="14940"/>
                      <a:pt x="8208" y="14940"/>
                    </a:cubicBezTo>
                    <a:cubicBezTo>
                      <a:pt x="8256" y="14940"/>
                      <a:pt x="8306" y="14932"/>
                      <a:pt x="8323" y="14926"/>
                    </a:cubicBezTo>
                    <a:cubicBezTo>
                      <a:pt x="8382" y="14902"/>
                      <a:pt x="8287" y="14831"/>
                      <a:pt x="8311" y="14807"/>
                    </a:cubicBezTo>
                    <a:cubicBezTo>
                      <a:pt x="8317" y="14795"/>
                      <a:pt x="8323" y="14790"/>
                      <a:pt x="8331" y="14790"/>
                    </a:cubicBezTo>
                    <a:cubicBezTo>
                      <a:pt x="8368" y="14790"/>
                      <a:pt x="8420" y="14916"/>
                      <a:pt x="8430" y="14926"/>
                    </a:cubicBezTo>
                    <a:cubicBezTo>
                      <a:pt x="8442" y="14950"/>
                      <a:pt x="8537" y="14950"/>
                      <a:pt x="8561" y="14950"/>
                    </a:cubicBezTo>
                    <a:cubicBezTo>
                      <a:pt x="8632" y="14926"/>
                      <a:pt x="8704" y="14902"/>
                      <a:pt x="8775" y="14867"/>
                    </a:cubicBezTo>
                    <a:cubicBezTo>
                      <a:pt x="8797" y="14856"/>
                      <a:pt x="8894" y="14770"/>
                      <a:pt x="8925" y="14770"/>
                    </a:cubicBezTo>
                    <a:cubicBezTo>
                      <a:pt x="8927" y="14770"/>
                      <a:pt x="8928" y="14771"/>
                      <a:pt x="8930" y="14772"/>
                    </a:cubicBezTo>
                    <a:cubicBezTo>
                      <a:pt x="8941" y="14783"/>
                      <a:pt x="8857" y="14952"/>
                      <a:pt x="8887" y="14952"/>
                    </a:cubicBezTo>
                    <a:cubicBezTo>
                      <a:pt x="8889" y="14952"/>
                      <a:pt x="8891" y="14951"/>
                      <a:pt x="8894" y="14950"/>
                    </a:cubicBezTo>
                    <a:cubicBezTo>
                      <a:pt x="8942" y="14926"/>
                      <a:pt x="9108" y="14795"/>
                      <a:pt x="9096" y="14748"/>
                    </a:cubicBezTo>
                    <a:lnTo>
                      <a:pt x="9096" y="14748"/>
                    </a:lnTo>
                    <a:cubicBezTo>
                      <a:pt x="9107" y="14789"/>
                      <a:pt x="9144" y="14821"/>
                      <a:pt x="9185" y="14821"/>
                    </a:cubicBezTo>
                    <a:cubicBezTo>
                      <a:pt x="9191" y="14821"/>
                      <a:pt x="9197" y="14821"/>
                      <a:pt x="9204" y="14819"/>
                    </a:cubicBezTo>
                    <a:cubicBezTo>
                      <a:pt x="9251" y="14819"/>
                      <a:pt x="9299" y="14795"/>
                      <a:pt x="9335" y="14772"/>
                    </a:cubicBezTo>
                    <a:cubicBezTo>
                      <a:pt x="9358" y="14748"/>
                      <a:pt x="9358" y="14712"/>
                      <a:pt x="9394" y="14688"/>
                    </a:cubicBezTo>
                    <a:cubicBezTo>
                      <a:pt x="9419" y="14667"/>
                      <a:pt x="9443" y="14660"/>
                      <a:pt x="9468" y="14660"/>
                    </a:cubicBezTo>
                    <a:cubicBezTo>
                      <a:pt x="9527" y="14660"/>
                      <a:pt x="9589" y="14704"/>
                      <a:pt x="9656" y="14712"/>
                    </a:cubicBezTo>
                    <a:cubicBezTo>
                      <a:pt x="9680" y="14712"/>
                      <a:pt x="9680" y="14700"/>
                      <a:pt x="9668" y="14676"/>
                    </a:cubicBezTo>
                    <a:cubicBezTo>
                      <a:pt x="9704" y="14664"/>
                      <a:pt x="9727" y="14664"/>
                      <a:pt x="9763" y="14652"/>
                    </a:cubicBezTo>
                    <a:cubicBezTo>
                      <a:pt x="9811" y="14641"/>
                      <a:pt x="9847" y="14581"/>
                      <a:pt x="9906" y="14557"/>
                    </a:cubicBezTo>
                    <a:cubicBezTo>
                      <a:pt x="9931" y="14549"/>
                      <a:pt x="9963" y="14540"/>
                      <a:pt x="9995" y="14540"/>
                    </a:cubicBezTo>
                    <a:cubicBezTo>
                      <a:pt x="10009" y="14540"/>
                      <a:pt x="10023" y="14542"/>
                      <a:pt x="10037" y="14545"/>
                    </a:cubicBezTo>
                    <a:cubicBezTo>
                      <a:pt x="10073" y="14545"/>
                      <a:pt x="10120" y="14533"/>
                      <a:pt x="10120" y="14498"/>
                    </a:cubicBezTo>
                    <a:cubicBezTo>
                      <a:pt x="10132" y="14438"/>
                      <a:pt x="10299" y="14426"/>
                      <a:pt x="10347" y="14402"/>
                    </a:cubicBezTo>
                    <a:cubicBezTo>
                      <a:pt x="10381" y="14402"/>
                      <a:pt x="10482" y="14259"/>
                      <a:pt x="10500" y="14259"/>
                    </a:cubicBezTo>
                    <a:cubicBezTo>
                      <a:pt x="10500" y="14259"/>
                      <a:pt x="10501" y="14259"/>
                      <a:pt x="10501" y="14260"/>
                    </a:cubicBezTo>
                    <a:cubicBezTo>
                      <a:pt x="10513" y="14271"/>
                      <a:pt x="10501" y="14331"/>
                      <a:pt x="10501" y="14343"/>
                    </a:cubicBezTo>
                    <a:lnTo>
                      <a:pt x="10561" y="14260"/>
                    </a:lnTo>
                    <a:cubicBezTo>
                      <a:pt x="10561" y="14248"/>
                      <a:pt x="10573" y="14140"/>
                      <a:pt x="10585" y="14140"/>
                    </a:cubicBezTo>
                    <a:cubicBezTo>
                      <a:pt x="10597" y="14140"/>
                      <a:pt x="10620" y="14212"/>
                      <a:pt x="10632" y="14212"/>
                    </a:cubicBezTo>
                    <a:cubicBezTo>
                      <a:pt x="10656" y="14212"/>
                      <a:pt x="10716" y="14188"/>
                      <a:pt x="10739" y="14176"/>
                    </a:cubicBezTo>
                    <a:cubicBezTo>
                      <a:pt x="10763" y="14153"/>
                      <a:pt x="10792" y="14114"/>
                      <a:pt x="10819" y="14114"/>
                    </a:cubicBezTo>
                    <a:cubicBezTo>
                      <a:pt x="10832" y="14114"/>
                      <a:pt x="10846" y="14123"/>
                      <a:pt x="10858" y="14150"/>
                    </a:cubicBezTo>
                    <a:lnTo>
                      <a:pt x="10858" y="14150"/>
                    </a:lnTo>
                    <a:cubicBezTo>
                      <a:pt x="10848" y="14125"/>
                      <a:pt x="10870" y="14069"/>
                      <a:pt x="10859" y="14057"/>
                    </a:cubicBezTo>
                    <a:lnTo>
                      <a:pt x="10859" y="14057"/>
                    </a:lnTo>
                    <a:cubicBezTo>
                      <a:pt x="10882" y="14075"/>
                      <a:pt x="10903" y="14084"/>
                      <a:pt x="10926" y="14084"/>
                    </a:cubicBezTo>
                    <a:cubicBezTo>
                      <a:pt x="10948" y="14084"/>
                      <a:pt x="10972" y="14075"/>
                      <a:pt x="11001" y="14057"/>
                    </a:cubicBezTo>
                    <a:cubicBezTo>
                      <a:pt x="11025" y="14045"/>
                      <a:pt x="11073" y="14033"/>
                      <a:pt x="11085" y="13998"/>
                    </a:cubicBezTo>
                    <a:cubicBezTo>
                      <a:pt x="11097" y="13962"/>
                      <a:pt x="11073" y="13974"/>
                      <a:pt x="11085" y="13962"/>
                    </a:cubicBezTo>
                    <a:cubicBezTo>
                      <a:pt x="11144" y="13926"/>
                      <a:pt x="11192" y="13950"/>
                      <a:pt x="11251" y="13914"/>
                    </a:cubicBezTo>
                    <a:cubicBezTo>
                      <a:pt x="11279" y="13905"/>
                      <a:pt x="11355" y="13847"/>
                      <a:pt x="11405" y="13847"/>
                    </a:cubicBezTo>
                    <a:cubicBezTo>
                      <a:pt x="11421" y="13847"/>
                      <a:pt x="11434" y="13853"/>
                      <a:pt x="11442" y="13867"/>
                    </a:cubicBezTo>
                    <a:cubicBezTo>
                      <a:pt x="11513" y="13819"/>
                      <a:pt x="11394" y="13783"/>
                      <a:pt x="11430" y="13736"/>
                    </a:cubicBezTo>
                    <a:cubicBezTo>
                      <a:pt x="11433" y="13730"/>
                      <a:pt x="11439" y="13728"/>
                      <a:pt x="11446" y="13728"/>
                    </a:cubicBezTo>
                    <a:cubicBezTo>
                      <a:pt x="11469" y="13728"/>
                      <a:pt x="11507" y="13750"/>
                      <a:pt x="11525" y="13759"/>
                    </a:cubicBezTo>
                    <a:lnTo>
                      <a:pt x="11585" y="13759"/>
                    </a:lnTo>
                    <a:cubicBezTo>
                      <a:pt x="11636" y="13749"/>
                      <a:pt x="11723" y="13579"/>
                      <a:pt x="11777" y="13579"/>
                    </a:cubicBezTo>
                    <a:cubicBezTo>
                      <a:pt x="11783" y="13579"/>
                      <a:pt x="11788" y="13581"/>
                      <a:pt x="11793" y="13586"/>
                    </a:cubicBezTo>
                    <a:lnTo>
                      <a:pt x="11793" y="13586"/>
                    </a:lnTo>
                    <a:cubicBezTo>
                      <a:pt x="11767" y="13550"/>
                      <a:pt x="11718" y="13437"/>
                      <a:pt x="11740" y="13426"/>
                    </a:cubicBezTo>
                    <a:cubicBezTo>
                      <a:pt x="11763" y="13426"/>
                      <a:pt x="11799" y="13462"/>
                      <a:pt x="11799" y="13462"/>
                    </a:cubicBezTo>
                    <a:lnTo>
                      <a:pt x="11859" y="13462"/>
                    </a:lnTo>
                    <a:cubicBezTo>
                      <a:pt x="11894" y="13462"/>
                      <a:pt x="11930" y="13438"/>
                      <a:pt x="11942" y="13414"/>
                    </a:cubicBezTo>
                    <a:cubicBezTo>
                      <a:pt x="11951" y="13397"/>
                      <a:pt x="11959" y="13386"/>
                      <a:pt x="11973" y="13386"/>
                    </a:cubicBezTo>
                    <a:cubicBezTo>
                      <a:pt x="11978" y="13386"/>
                      <a:pt x="11983" y="13387"/>
                      <a:pt x="11990" y="13390"/>
                    </a:cubicBezTo>
                    <a:cubicBezTo>
                      <a:pt x="12002" y="13402"/>
                      <a:pt x="12025" y="13498"/>
                      <a:pt x="12049" y="13509"/>
                    </a:cubicBezTo>
                    <a:cubicBezTo>
                      <a:pt x="12073" y="13509"/>
                      <a:pt x="12097" y="13390"/>
                      <a:pt x="12121" y="13378"/>
                    </a:cubicBezTo>
                    <a:cubicBezTo>
                      <a:pt x="12168" y="13331"/>
                      <a:pt x="12263" y="13319"/>
                      <a:pt x="12335" y="13295"/>
                    </a:cubicBezTo>
                    <a:cubicBezTo>
                      <a:pt x="12415" y="13261"/>
                      <a:pt x="12219" y="13116"/>
                      <a:pt x="12332" y="13116"/>
                    </a:cubicBezTo>
                    <a:cubicBezTo>
                      <a:pt x="12337" y="13116"/>
                      <a:pt x="12342" y="13116"/>
                      <a:pt x="12347" y="13117"/>
                    </a:cubicBezTo>
                    <a:cubicBezTo>
                      <a:pt x="12380" y="13117"/>
                      <a:pt x="12408" y="13120"/>
                      <a:pt x="12432" y="13120"/>
                    </a:cubicBezTo>
                    <a:cubicBezTo>
                      <a:pt x="12468" y="13120"/>
                      <a:pt x="12497" y="13112"/>
                      <a:pt x="12525" y="13069"/>
                    </a:cubicBezTo>
                    <a:cubicBezTo>
                      <a:pt x="12545" y="13050"/>
                      <a:pt x="12518" y="12939"/>
                      <a:pt x="12549" y="12939"/>
                    </a:cubicBezTo>
                    <a:cubicBezTo>
                      <a:pt x="12557" y="12939"/>
                      <a:pt x="12569" y="12945"/>
                      <a:pt x="12585" y="12962"/>
                    </a:cubicBezTo>
                    <a:cubicBezTo>
                      <a:pt x="12602" y="12976"/>
                      <a:pt x="12616" y="12983"/>
                      <a:pt x="12628" y="12983"/>
                    </a:cubicBezTo>
                    <a:cubicBezTo>
                      <a:pt x="12673" y="12983"/>
                      <a:pt x="12680" y="12890"/>
                      <a:pt x="12680" y="12843"/>
                    </a:cubicBezTo>
                    <a:cubicBezTo>
                      <a:pt x="12680" y="12736"/>
                      <a:pt x="12799" y="12807"/>
                      <a:pt x="12859" y="12759"/>
                    </a:cubicBezTo>
                    <a:cubicBezTo>
                      <a:pt x="12918" y="12712"/>
                      <a:pt x="12775" y="12652"/>
                      <a:pt x="12764" y="12605"/>
                    </a:cubicBezTo>
                    <a:cubicBezTo>
                      <a:pt x="12757" y="12595"/>
                      <a:pt x="12766" y="12592"/>
                      <a:pt x="12781" y="12592"/>
                    </a:cubicBezTo>
                    <a:cubicBezTo>
                      <a:pt x="12805" y="12592"/>
                      <a:pt x="12849" y="12600"/>
                      <a:pt x="12878" y="12600"/>
                    </a:cubicBezTo>
                    <a:cubicBezTo>
                      <a:pt x="12900" y="12600"/>
                      <a:pt x="12914" y="12596"/>
                      <a:pt x="12906" y="12581"/>
                    </a:cubicBezTo>
                    <a:cubicBezTo>
                      <a:pt x="12906" y="12557"/>
                      <a:pt x="12859" y="12569"/>
                      <a:pt x="12859" y="12533"/>
                    </a:cubicBezTo>
                    <a:cubicBezTo>
                      <a:pt x="12859" y="12497"/>
                      <a:pt x="12895" y="12486"/>
                      <a:pt x="12906" y="12486"/>
                    </a:cubicBezTo>
                    <a:cubicBezTo>
                      <a:pt x="12954" y="12486"/>
                      <a:pt x="12964" y="12546"/>
                      <a:pt x="13008" y="12546"/>
                    </a:cubicBezTo>
                    <a:cubicBezTo>
                      <a:pt x="13019" y="12546"/>
                      <a:pt x="13033" y="12543"/>
                      <a:pt x="13049" y="12533"/>
                    </a:cubicBezTo>
                    <a:cubicBezTo>
                      <a:pt x="13168" y="12462"/>
                      <a:pt x="13252" y="12355"/>
                      <a:pt x="13299" y="12235"/>
                    </a:cubicBezTo>
                    <a:cubicBezTo>
                      <a:pt x="13311" y="12200"/>
                      <a:pt x="13299" y="12188"/>
                      <a:pt x="13323" y="12152"/>
                    </a:cubicBezTo>
                    <a:cubicBezTo>
                      <a:pt x="13320" y="12126"/>
                      <a:pt x="13325" y="12116"/>
                      <a:pt x="13335" y="12116"/>
                    </a:cubicBezTo>
                    <a:cubicBezTo>
                      <a:pt x="13362" y="12116"/>
                      <a:pt x="13427" y="12200"/>
                      <a:pt x="13441" y="12200"/>
                    </a:cubicBezTo>
                    <a:cubicBezTo>
                      <a:pt x="13441" y="12200"/>
                      <a:pt x="13442" y="12200"/>
                      <a:pt x="13442" y="12200"/>
                    </a:cubicBezTo>
                    <a:cubicBezTo>
                      <a:pt x="13478" y="12140"/>
                      <a:pt x="13323" y="12057"/>
                      <a:pt x="13466" y="12057"/>
                    </a:cubicBezTo>
                    <a:cubicBezTo>
                      <a:pt x="13478" y="12033"/>
                      <a:pt x="13490" y="12021"/>
                      <a:pt x="13490" y="11997"/>
                    </a:cubicBezTo>
                    <a:cubicBezTo>
                      <a:pt x="13512" y="11964"/>
                      <a:pt x="13596" y="11695"/>
                      <a:pt x="13665" y="11695"/>
                    </a:cubicBezTo>
                    <a:cubicBezTo>
                      <a:pt x="13670" y="11695"/>
                      <a:pt x="13675" y="11696"/>
                      <a:pt x="13680" y="11700"/>
                    </a:cubicBezTo>
                    <a:cubicBezTo>
                      <a:pt x="13668" y="11640"/>
                      <a:pt x="13645" y="11581"/>
                      <a:pt x="13633" y="11521"/>
                    </a:cubicBezTo>
                    <a:lnTo>
                      <a:pt x="13633" y="11521"/>
                    </a:lnTo>
                    <a:cubicBezTo>
                      <a:pt x="13651" y="11535"/>
                      <a:pt x="13667" y="11541"/>
                      <a:pt x="13683" y="11541"/>
                    </a:cubicBezTo>
                    <a:cubicBezTo>
                      <a:pt x="13719" y="11541"/>
                      <a:pt x="13747" y="11510"/>
                      <a:pt x="13764" y="11485"/>
                    </a:cubicBezTo>
                    <a:cubicBezTo>
                      <a:pt x="13778" y="11466"/>
                      <a:pt x="13794" y="11461"/>
                      <a:pt x="13811" y="11461"/>
                    </a:cubicBezTo>
                    <a:cubicBezTo>
                      <a:pt x="13837" y="11461"/>
                      <a:pt x="13866" y="11473"/>
                      <a:pt x="13895" y="11473"/>
                    </a:cubicBezTo>
                    <a:cubicBezTo>
                      <a:pt x="13942" y="11473"/>
                      <a:pt x="13811" y="11319"/>
                      <a:pt x="13835" y="11271"/>
                    </a:cubicBezTo>
                    <a:lnTo>
                      <a:pt x="13835" y="11271"/>
                    </a:lnTo>
                    <a:cubicBezTo>
                      <a:pt x="13857" y="11293"/>
                      <a:pt x="13952" y="11367"/>
                      <a:pt x="13984" y="11367"/>
                    </a:cubicBezTo>
                    <a:cubicBezTo>
                      <a:pt x="13986" y="11367"/>
                      <a:pt x="13988" y="11367"/>
                      <a:pt x="13990" y="11366"/>
                    </a:cubicBezTo>
                    <a:cubicBezTo>
                      <a:pt x="14026" y="11331"/>
                      <a:pt x="14026" y="11259"/>
                      <a:pt x="13978" y="11223"/>
                    </a:cubicBezTo>
                    <a:cubicBezTo>
                      <a:pt x="13942" y="11200"/>
                      <a:pt x="13895" y="11212"/>
                      <a:pt x="13918" y="11176"/>
                    </a:cubicBezTo>
                    <a:cubicBezTo>
                      <a:pt x="13934" y="11144"/>
                      <a:pt x="13940" y="11139"/>
                      <a:pt x="13952" y="11139"/>
                    </a:cubicBezTo>
                    <a:cubicBezTo>
                      <a:pt x="13958" y="11139"/>
                      <a:pt x="13966" y="11140"/>
                      <a:pt x="13978" y="11140"/>
                    </a:cubicBezTo>
                    <a:cubicBezTo>
                      <a:pt x="14038" y="11140"/>
                      <a:pt x="14085" y="11212"/>
                      <a:pt x="14133" y="11212"/>
                    </a:cubicBezTo>
                    <a:cubicBezTo>
                      <a:pt x="14145" y="11212"/>
                      <a:pt x="14097" y="11152"/>
                      <a:pt x="14097" y="11152"/>
                    </a:cubicBezTo>
                    <a:cubicBezTo>
                      <a:pt x="14085" y="11116"/>
                      <a:pt x="14085" y="11081"/>
                      <a:pt x="14097" y="11045"/>
                    </a:cubicBezTo>
                    <a:cubicBezTo>
                      <a:pt x="14109" y="11021"/>
                      <a:pt x="14133" y="11033"/>
                      <a:pt x="14133" y="10997"/>
                    </a:cubicBezTo>
                    <a:cubicBezTo>
                      <a:pt x="14121" y="10962"/>
                      <a:pt x="14109" y="10938"/>
                      <a:pt x="14085" y="10902"/>
                    </a:cubicBezTo>
                    <a:cubicBezTo>
                      <a:pt x="14061" y="10866"/>
                      <a:pt x="14192" y="10902"/>
                      <a:pt x="14168" y="10854"/>
                    </a:cubicBezTo>
                    <a:cubicBezTo>
                      <a:pt x="14157" y="10819"/>
                      <a:pt x="14133" y="10795"/>
                      <a:pt x="14133" y="10771"/>
                    </a:cubicBezTo>
                    <a:cubicBezTo>
                      <a:pt x="14133" y="10747"/>
                      <a:pt x="14145" y="10723"/>
                      <a:pt x="14168" y="10700"/>
                    </a:cubicBezTo>
                    <a:lnTo>
                      <a:pt x="14168" y="10700"/>
                    </a:lnTo>
                    <a:cubicBezTo>
                      <a:pt x="14142" y="10744"/>
                      <a:pt x="14155" y="10828"/>
                      <a:pt x="14188" y="10828"/>
                    </a:cubicBezTo>
                    <a:cubicBezTo>
                      <a:pt x="14199" y="10828"/>
                      <a:pt x="14213" y="10819"/>
                      <a:pt x="14228" y="10795"/>
                    </a:cubicBezTo>
                    <a:cubicBezTo>
                      <a:pt x="14252" y="10747"/>
                      <a:pt x="14276" y="10652"/>
                      <a:pt x="14216" y="10616"/>
                    </a:cubicBezTo>
                    <a:lnTo>
                      <a:pt x="14216" y="10616"/>
                    </a:lnTo>
                    <a:cubicBezTo>
                      <a:pt x="14226" y="10621"/>
                      <a:pt x="14237" y="10624"/>
                      <a:pt x="14247" y="10624"/>
                    </a:cubicBezTo>
                    <a:cubicBezTo>
                      <a:pt x="14353" y="10624"/>
                      <a:pt x="14444" y="10359"/>
                      <a:pt x="14466" y="10283"/>
                    </a:cubicBezTo>
                    <a:cubicBezTo>
                      <a:pt x="14478" y="10211"/>
                      <a:pt x="14419" y="10223"/>
                      <a:pt x="14347" y="10188"/>
                    </a:cubicBezTo>
                    <a:cubicBezTo>
                      <a:pt x="14276" y="10128"/>
                      <a:pt x="14288" y="10116"/>
                      <a:pt x="14371" y="10116"/>
                    </a:cubicBezTo>
                    <a:cubicBezTo>
                      <a:pt x="14390" y="10125"/>
                      <a:pt x="14409" y="10129"/>
                      <a:pt x="14427" y="10129"/>
                    </a:cubicBezTo>
                    <a:cubicBezTo>
                      <a:pt x="14535" y="10129"/>
                      <a:pt x="14624" y="9997"/>
                      <a:pt x="14645" y="9926"/>
                    </a:cubicBezTo>
                    <a:cubicBezTo>
                      <a:pt x="14669" y="9878"/>
                      <a:pt x="14669" y="9819"/>
                      <a:pt x="14645" y="9783"/>
                    </a:cubicBezTo>
                    <a:cubicBezTo>
                      <a:pt x="14597" y="9723"/>
                      <a:pt x="14585" y="9652"/>
                      <a:pt x="14609" y="9592"/>
                    </a:cubicBezTo>
                    <a:lnTo>
                      <a:pt x="14609" y="9592"/>
                    </a:lnTo>
                    <a:cubicBezTo>
                      <a:pt x="14594" y="9646"/>
                      <a:pt x="14622" y="9694"/>
                      <a:pt x="14651" y="9694"/>
                    </a:cubicBezTo>
                    <a:cubicBezTo>
                      <a:pt x="14667" y="9694"/>
                      <a:pt x="14684" y="9679"/>
                      <a:pt x="14692" y="9640"/>
                    </a:cubicBezTo>
                    <a:lnTo>
                      <a:pt x="14752" y="9390"/>
                    </a:lnTo>
                    <a:cubicBezTo>
                      <a:pt x="14772" y="9310"/>
                      <a:pt x="14783" y="9264"/>
                      <a:pt x="14730" y="9215"/>
                    </a:cubicBezTo>
                    <a:lnTo>
                      <a:pt x="14730" y="9215"/>
                    </a:lnTo>
                    <a:cubicBezTo>
                      <a:pt x="14759" y="9231"/>
                      <a:pt x="14791" y="9239"/>
                      <a:pt x="14823" y="9247"/>
                    </a:cubicBezTo>
                    <a:cubicBezTo>
                      <a:pt x="14847" y="9247"/>
                      <a:pt x="14883" y="9187"/>
                      <a:pt x="14847" y="9176"/>
                    </a:cubicBezTo>
                    <a:cubicBezTo>
                      <a:pt x="14811" y="9164"/>
                      <a:pt x="14847" y="9104"/>
                      <a:pt x="14847" y="9068"/>
                    </a:cubicBezTo>
                    <a:cubicBezTo>
                      <a:pt x="14847" y="9021"/>
                      <a:pt x="14800" y="9033"/>
                      <a:pt x="14788" y="9009"/>
                    </a:cubicBezTo>
                    <a:cubicBezTo>
                      <a:pt x="14776" y="8985"/>
                      <a:pt x="14835" y="8961"/>
                      <a:pt x="14847" y="8937"/>
                    </a:cubicBezTo>
                    <a:cubicBezTo>
                      <a:pt x="14859" y="8902"/>
                      <a:pt x="14871" y="8878"/>
                      <a:pt x="14871" y="8842"/>
                    </a:cubicBezTo>
                    <a:cubicBezTo>
                      <a:pt x="14883" y="8806"/>
                      <a:pt x="14859" y="8771"/>
                      <a:pt x="14835" y="8759"/>
                    </a:cubicBezTo>
                    <a:cubicBezTo>
                      <a:pt x="14800" y="8735"/>
                      <a:pt x="14823" y="8699"/>
                      <a:pt x="14835" y="8664"/>
                    </a:cubicBezTo>
                    <a:cubicBezTo>
                      <a:pt x="14863" y="8669"/>
                      <a:pt x="14880" y="8677"/>
                      <a:pt x="14890" y="8677"/>
                    </a:cubicBezTo>
                    <a:cubicBezTo>
                      <a:pt x="14901" y="8677"/>
                      <a:pt x="14901" y="8666"/>
                      <a:pt x="14895" y="8628"/>
                    </a:cubicBezTo>
                    <a:cubicBezTo>
                      <a:pt x="14883" y="8592"/>
                      <a:pt x="14871" y="8545"/>
                      <a:pt x="14859" y="8509"/>
                    </a:cubicBezTo>
                    <a:cubicBezTo>
                      <a:pt x="14859" y="8509"/>
                      <a:pt x="14829" y="8448"/>
                      <a:pt x="14852" y="8448"/>
                    </a:cubicBezTo>
                    <a:cubicBezTo>
                      <a:pt x="14854" y="8448"/>
                      <a:pt x="14856" y="8448"/>
                      <a:pt x="14859" y="8449"/>
                    </a:cubicBezTo>
                    <a:cubicBezTo>
                      <a:pt x="14895" y="8473"/>
                      <a:pt x="14871" y="8473"/>
                      <a:pt x="14907" y="8473"/>
                    </a:cubicBezTo>
                    <a:cubicBezTo>
                      <a:pt x="14919" y="8414"/>
                      <a:pt x="14907" y="8425"/>
                      <a:pt x="14871" y="8378"/>
                    </a:cubicBezTo>
                    <a:cubicBezTo>
                      <a:pt x="14835" y="8342"/>
                      <a:pt x="14811" y="8283"/>
                      <a:pt x="14871" y="8271"/>
                    </a:cubicBezTo>
                    <a:cubicBezTo>
                      <a:pt x="14880" y="8269"/>
                      <a:pt x="14888" y="8268"/>
                      <a:pt x="14896" y="8268"/>
                    </a:cubicBezTo>
                    <a:cubicBezTo>
                      <a:pt x="14905" y="8268"/>
                      <a:pt x="14913" y="8269"/>
                      <a:pt x="14921" y="8269"/>
                    </a:cubicBezTo>
                    <a:cubicBezTo>
                      <a:pt x="14944" y="8269"/>
                      <a:pt x="14963" y="8262"/>
                      <a:pt x="14978" y="8211"/>
                    </a:cubicBezTo>
                    <a:cubicBezTo>
                      <a:pt x="15002" y="8164"/>
                      <a:pt x="15026" y="8116"/>
                      <a:pt x="15038" y="8068"/>
                    </a:cubicBezTo>
                    <a:cubicBezTo>
                      <a:pt x="15038" y="8044"/>
                      <a:pt x="15026" y="8039"/>
                      <a:pt x="15011" y="8039"/>
                    </a:cubicBezTo>
                    <a:cubicBezTo>
                      <a:pt x="14996" y="8039"/>
                      <a:pt x="14978" y="8044"/>
                      <a:pt x="14966" y="8044"/>
                    </a:cubicBezTo>
                    <a:cubicBezTo>
                      <a:pt x="14930" y="8033"/>
                      <a:pt x="14907" y="7985"/>
                      <a:pt x="14930" y="7961"/>
                    </a:cubicBezTo>
                    <a:cubicBezTo>
                      <a:pt x="14965" y="7938"/>
                      <a:pt x="14999" y="7873"/>
                      <a:pt x="14950" y="7866"/>
                    </a:cubicBezTo>
                    <a:lnTo>
                      <a:pt x="14950" y="7866"/>
                    </a:lnTo>
                    <a:cubicBezTo>
                      <a:pt x="14951" y="7866"/>
                      <a:pt x="14952" y="7866"/>
                      <a:pt x="14953" y="7866"/>
                    </a:cubicBezTo>
                    <a:cubicBezTo>
                      <a:pt x="15069" y="7866"/>
                      <a:pt x="14990" y="7674"/>
                      <a:pt x="14990" y="7628"/>
                    </a:cubicBezTo>
                    <a:cubicBezTo>
                      <a:pt x="14990" y="7580"/>
                      <a:pt x="15002" y="7592"/>
                      <a:pt x="15026" y="7544"/>
                    </a:cubicBezTo>
                    <a:cubicBezTo>
                      <a:pt x="15038" y="7509"/>
                      <a:pt x="15038" y="7449"/>
                      <a:pt x="15038" y="7402"/>
                    </a:cubicBezTo>
                    <a:cubicBezTo>
                      <a:pt x="15038" y="7366"/>
                      <a:pt x="15002" y="7128"/>
                      <a:pt x="15073" y="7128"/>
                    </a:cubicBezTo>
                    <a:cubicBezTo>
                      <a:pt x="15073" y="7068"/>
                      <a:pt x="15061" y="7056"/>
                      <a:pt x="14990" y="7056"/>
                    </a:cubicBezTo>
                    <a:cubicBezTo>
                      <a:pt x="14954" y="7056"/>
                      <a:pt x="14895" y="7009"/>
                      <a:pt x="14895" y="6985"/>
                    </a:cubicBezTo>
                    <a:cubicBezTo>
                      <a:pt x="14930" y="6973"/>
                      <a:pt x="14978" y="6961"/>
                      <a:pt x="15014" y="6937"/>
                    </a:cubicBezTo>
                    <a:cubicBezTo>
                      <a:pt x="15038" y="6901"/>
                      <a:pt x="15038" y="6842"/>
                      <a:pt x="15014" y="6806"/>
                    </a:cubicBezTo>
                    <a:cubicBezTo>
                      <a:pt x="14990" y="6771"/>
                      <a:pt x="14966" y="6735"/>
                      <a:pt x="14954" y="6687"/>
                    </a:cubicBezTo>
                    <a:cubicBezTo>
                      <a:pt x="14954" y="6687"/>
                      <a:pt x="15002" y="6651"/>
                      <a:pt x="15014" y="6640"/>
                    </a:cubicBezTo>
                    <a:cubicBezTo>
                      <a:pt x="15038" y="6568"/>
                      <a:pt x="14847" y="6592"/>
                      <a:pt x="14835" y="6532"/>
                    </a:cubicBezTo>
                    <a:cubicBezTo>
                      <a:pt x="14829" y="6491"/>
                      <a:pt x="14865" y="6488"/>
                      <a:pt x="14904" y="6488"/>
                    </a:cubicBezTo>
                    <a:cubicBezTo>
                      <a:pt x="14910" y="6488"/>
                      <a:pt x="14917" y="6488"/>
                      <a:pt x="14923" y="6488"/>
                    </a:cubicBezTo>
                    <a:cubicBezTo>
                      <a:pt x="14955" y="6488"/>
                      <a:pt x="14985" y="6486"/>
                      <a:pt x="14990" y="6461"/>
                    </a:cubicBezTo>
                    <a:cubicBezTo>
                      <a:pt x="15002" y="6366"/>
                      <a:pt x="14859" y="6282"/>
                      <a:pt x="14823" y="6211"/>
                    </a:cubicBezTo>
                    <a:cubicBezTo>
                      <a:pt x="14813" y="6201"/>
                      <a:pt x="14759" y="6068"/>
                      <a:pt x="14797" y="6068"/>
                    </a:cubicBezTo>
                    <a:cubicBezTo>
                      <a:pt x="14803" y="6068"/>
                      <a:pt x="14811" y="6071"/>
                      <a:pt x="14823" y="6080"/>
                    </a:cubicBezTo>
                    <a:cubicBezTo>
                      <a:pt x="14829" y="6123"/>
                      <a:pt x="14848" y="6147"/>
                      <a:pt x="14867" y="6147"/>
                    </a:cubicBezTo>
                    <a:cubicBezTo>
                      <a:pt x="14884" y="6147"/>
                      <a:pt x="14901" y="6126"/>
                      <a:pt x="14907" y="6080"/>
                    </a:cubicBezTo>
                    <a:cubicBezTo>
                      <a:pt x="14907" y="6058"/>
                      <a:pt x="14896" y="5972"/>
                      <a:pt x="14845" y="5972"/>
                    </a:cubicBezTo>
                    <a:cubicBezTo>
                      <a:pt x="14842" y="5972"/>
                      <a:pt x="14839" y="5972"/>
                      <a:pt x="14835" y="5973"/>
                    </a:cubicBezTo>
                    <a:cubicBezTo>
                      <a:pt x="14815" y="5973"/>
                      <a:pt x="14777" y="6025"/>
                      <a:pt x="14752" y="6025"/>
                    </a:cubicBezTo>
                    <a:cubicBezTo>
                      <a:pt x="14747" y="6025"/>
                      <a:pt x="14743" y="6024"/>
                      <a:pt x="14740" y="6020"/>
                    </a:cubicBezTo>
                    <a:cubicBezTo>
                      <a:pt x="14740" y="6020"/>
                      <a:pt x="14895" y="5842"/>
                      <a:pt x="14835" y="5830"/>
                    </a:cubicBezTo>
                    <a:cubicBezTo>
                      <a:pt x="14797" y="5830"/>
                      <a:pt x="14767" y="5845"/>
                      <a:pt x="14732" y="5845"/>
                    </a:cubicBezTo>
                    <a:cubicBezTo>
                      <a:pt x="14723" y="5845"/>
                      <a:pt x="14714" y="5844"/>
                      <a:pt x="14704" y="5842"/>
                    </a:cubicBezTo>
                    <a:cubicBezTo>
                      <a:pt x="14669" y="5842"/>
                      <a:pt x="14645" y="5806"/>
                      <a:pt x="14609" y="5794"/>
                    </a:cubicBezTo>
                    <a:cubicBezTo>
                      <a:pt x="14704" y="5770"/>
                      <a:pt x="14752" y="5770"/>
                      <a:pt x="14728" y="5675"/>
                    </a:cubicBezTo>
                    <a:cubicBezTo>
                      <a:pt x="14728" y="5655"/>
                      <a:pt x="14678" y="5569"/>
                      <a:pt x="14634" y="5569"/>
                    </a:cubicBezTo>
                    <a:cubicBezTo>
                      <a:pt x="14625" y="5569"/>
                      <a:pt x="14617" y="5572"/>
                      <a:pt x="14609" y="5580"/>
                    </a:cubicBezTo>
                    <a:lnTo>
                      <a:pt x="14597" y="5508"/>
                    </a:lnTo>
                    <a:cubicBezTo>
                      <a:pt x="14633" y="5497"/>
                      <a:pt x="14669" y="5508"/>
                      <a:pt x="14704" y="5473"/>
                    </a:cubicBezTo>
                    <a:cubicBezTo>
                      <a:pt x="14728" y="5437"/>
                      <a:pt x="14728" y="5389"/>
                      <a:pt x="14704" y="5354"/>
                    </a:cubicBezTo>
                    <a:cubicBezTo>
                      <a:pt x="14657" y="5282"/>
                      <a:pt x="14490" y="5306"/>
                      <a:pt x="14609" y="5211"/>
                    </a:cubicBezTo>
                    <a:cubicBezTo>
                      <a:pt x="14752" y="5163"/>
                      <a:pt x="14549" y="5151"/>
                      <a:pt x="14526" y="5104"/>
                    </a:cubicBezTo>
                    <a:cubicBezTo>
                      <a:pt x="14514" y="5044"/>
                      <a:pt x="14585" y="4973"/>
                      <a:pt x="14549" y="4949"/>
                    </a:cubicBezTo>
                    <a:cubicBezTo>
                      <a:pt x="14514" y="4937"/>
                      <a:pt x="14478" y="4937"/>
                      <a:pt x="14430" y="4925"/>
                    </a:cubicBezTo>
                    <a:cubicBezTo>
                      <a:pt x="14478" y="4877"/>
                      <a:pt x="14514" y="4913"/>
                      <a:pt x="14514" y="4830"/>
                    </a:cubicBezTo>
                    <a:cubicBezTo>
                      <a:pt x="14514" y="4806"/>
                      <a:pt x="14514" y="4735"/>
                      <a:pt x="14466" y="4735"/>
                    </a:cubicBezTo>
                    <a:cubicBezTo>
                      <a:pt x="14463" y="4735"/>
                      <a:pt x="14459" y="4736"/>
                      <a:pt x="14456" y="4736"/>
                    </a:cubicBezTo>
                    <a:cubicBezTo>
                      <a:pt x="14418" y="4736"/>
                      <a:pt x="14418" y="4672"/>
                      <a:pt x="14407" y="4639"/>
                    </a:cubicBezTo>
                    <a:cubicBezTo>
                      <a:pt x="14397" y="4611"/>
                      <a:pt x="14344" y="4627"/>
                      <a:pt x="14310" y="4613"/>
                    </a:cubicBezTo>
                    <a:lnTo>
                      <a:pt x="14310" y="4613"/>
                    </a:lnTo>
                    <a:lnTo>
                      <a:pt x="14299" y="4639"/>
                    </a:lnTo>
                    <a:cubicBezTo>
                      <a:pt x="14252" y="4627"/>
                      <a:pt x="14216" y="4627"/>
                      <a:pt x="14216" y="4580"/>
                    </a:cubicBezTo>
                    <a:cubicBezTo>
                      <a:pt x="14238" y="4573"/>
                      <a:pt x="14264" y="4561"/>
                      <a:pt x="14286" y="4561"/>
                    </a:cubicBezTo>
                    <a:cubicBezTo>
                      <a:pt x="14300" y="4561"/>
                      <a:pt x="14312" y="4565"/>
                      <a:pt x="14321" y="4577"/>
                    </a:cubicBezTo>
                    <a:lnTo>
                      <a:pt x="14321" y="4577"/>
                    </a:lnTo>
                    <a:lnTo>
                      <a:pt x="14371" y="4556"/>
                    </a:lnTo>
                    <a:cubicBezTo>
                      <a:pt x="14360" y="4535"/>
                      <a:pt x="14350" y="4495"/>
                      <a:pt x="14314" y="4495"/>
                    </a:cubicBezTo>
                    <a:cubicBezTo>
                      <a:pt x="14309" y="4495"/>
                      <a:pt x="14305" y="4495"/>
                      <a:pt x="14299" y="4496"/>
                    </a:cubicBezTo>
                    <a:cubicBezTo>
                      <a:pt x="14240" y="4485"/>
                      <a:pt x="14240" y="4473"/>
                      <a:pt x="14264" y="4425"/>
                    </a:cubicBezTo>
                    <a:cubicBezTo>
                      <a:pt x="14257" y="4405"/>
                      <a:pt x="14251" y="4396"/>
                      <a:pt x="14240" y="4396"/>
                    </a:cubicBezTo>
                    <a:cubicBezTo>
                      <a:pt x="14231" y="4396"/>
                      <a:pt x="14220" y="4402"/>
                      <a:pt x="14204" y="4413"/>
                    </a:cubicBezTo>
                    <a:cubicBezTo>
                      <a:pt x="14200" y="4414"/>
                      <a:pt x="14197" y="4415"/>
                      <a:pt x="14193" y="4415"/>
                    </a:cubicBezTo>
                    <a:cubicBezTo>
                      <a:pt x="14163" y="4415"/>
                      <a:pt x="14142" y="4375"/>
                      <a:pt x="14121" y="4354"/>
                    </a:cubicBezTo>
                    <a:lnTo>
                      <a:pt x="14266" y="4287"/>
                    </a:lnTo>
                    <a:lnTo>
                      <a:pt x="14266" y="4287"/>
                    </a:lnTo>
                    <a:cubicBezTo>
                      <a:pt x="14261" y="4288"/>
                      <a:pt x="14257" y="4289"/>
                      <a:pt x="14253" y="4289"/>
                    </a:cubicBezTo>
                    <a:cubicBezTo>
                      <a:pt x="14201" y="4289"/>
                      <a:pt x="14154" y="4194"/>
                      <a:pt x="14133" y="4163"/>
                    </a:cubicBezTo>
                    <a:cubicBezTo>
                      <a:pt x="14121" y="4127"/>
                      <a:pt x="14157" y="4092"/>
                      <a:pt x="14157" y="4056"/>
                    </a:cubicBezTo>
                    <a:cubicBezTo>
                      <a:pt x="14133" y="3865"/>
                      <a:pt x="14002" y="3711"/>
                      <a:pt x="13918" y="3556"/>
                    </a:cubicBezTo>
                    <a:cubicBezTo>
                      <a:pt x="13918" y="3556"/>
                      <a:pt x="13954" y="3520"/>
                      <a:pt x="13942" y="3484"/>
                    </a:cubicBezTo>
                    <a:cubicBezTo>
                      <a:pt x="13918" y="3461"/>
                      <a:pt x="13907" y="3437"/>
                      <a:pt x="13883" y="3413"/>
                    </a:cubicBezTo>
                    <a:cubicBezTo>
                      <a:pt x="13823" y="3330"/>
                      <a:pt x="13764" y="3258"/>
                      <a:pt x="13692" y="3187"/>
                    </a:cubicBezTo>
                    <a:cubicBezTo>
                      <a:pt x="13609" y="3091"/>
                      <a:pt x="13514" y="2996"/>
                      <a:pt x="13406" y="2901"/>
                    </a:cubicBezTo>
                    <a:cubicBezTo>
                      <a:pt x="13371" y="2865"/>
                      <a:pt x="13335" y="2830"/>
                      <a:pt x="13287" y="2830"/>
                    </a:cubicBezTo>
                    <a:cubicBezTo>
                      <a:pt x="13282" y="2831"/>
                      <a:pt x="13278" y="2831"/>
                      <a:pt x="13273" y="2831"/>
                    </a:cubicBezTo>
                    <a:cubicBezTo>
                      <a:pt x="13237" y="2831"/>
                      <a:pt x="13227" y="2791"/>
                      <a:pt x="13216" y="2770"/>
                    </a:cubicBezTo>
                    <a:lnTo>
                      <a:pt x="13216" y="2770"/>
                    </a:lnTo>
                    <a:cubicBezTo>
                      <a:pt x="13221" y="2781"/>
                      <a:pt x="13234" y="2787"/>
                      <a:pt x="13244" y="2787"/>
                    </a:cubicBezTo>
                    <a:cubicBezTo>
                      <a:pt x="13256" y="2787"/>
                      <a:pt x="13265" y="2778"/>
                      <a:pt x="13252" y="2758"/>
                    </a:cubicBezTo>
                    <a:cubicBezTo>
                      <a:pt x="13216" y="2699"/>
                      <a:pt x="13168" y="2639"/>
                      <a:pt x="13109" y="2580"/>
                    </a:cubicBezTo>
                    <a:cubicBezTo>
                      <a:pt x="13087" y="2558"/>
                      <a:pt x="13044" y="2495"/>
                      <a:pt x="13001" y="2495"/>
                    </a:cubicBezTo>
                    <a:cubicBezTo>
                      <a:pt x="12997" y="2495"/>
                      <a:pt x="12993" y="2495"/>
                      <a:pt x="12990" y="2496"/>
                    </a:cubicBezTo>
                    <a:cubicBezTo>
                      <a:pt x="12942" y="2508"/>
                      <a:pt x="12906" y="2580"/>
                      <a:pt x="12883" y="2603"/>
                    </a:cubicBezTo>
                    <a:cubicBezTo>
                      <a:pt x="12835" y="2568"/>
                      <a:pt x="12895" y="2484"/>
                      <a:pt x="12930" y="2449"/>
                    </a:cubicBezTo>
                    <a:cubicBezTo>
                      <a:pt x="12978" y="2413"/>
                      <a:pt x="12918" y="2365"/>
                      <a:pt x="12883" y="2318"/>
                    </a:cubicBezTo>
                    <a:cubicBezTo>
                      <a:pt x="12823" y="2270"/>
                      <a:pt x="12775" y="2199"/>
                      <a:pt x="12728" y="2139"/>
                    </a:cubicBezTo>
                    <a:cubicBezTo>
                      <a:pt x="12728" y="2127"/>
                      <a:pt x="12728" y="2091"/>
                      <a:pt x="12716" y="2079"/>
                    </a:cubicBezTo>
                    <a:cubicBezTo>
                      <a:pt x="12698" y="2068"/>
                      <a:pt x="12680" y="2065"/>
                      <a:pt x="12661" y="2065"/>
                    </a:cubicBezTo>
                    <a:cubicBezTo>
                      <a:pt x="12642" y="2065"/>
                      <a:pt x="12621" y="2068"/>
                      <a:pt x="12597" y="2068"/>
                    </a:cubicBezTo>
                    <a:cubicBezTo>
                      <a:pt x="12514" y="2056"/>
                      <a:pt x="12502" y="1925"/>
                      <a:pt x="12466" y="1877"/>
                    </a:cubicBezTo>
                    <a:cubicBezTo>
                      <a:pt x="12445" y="1851"/>
                      <a:pt x="12422" y="1841"/>
                      <a:pt x="12397" y="1841"/>
                    </a:cubicBezTo>
                    <a:cubicBezTo>
                      <a:pt x="12366" y="1841"/>
                      <a:pt x="12333" y="1857"/>
                      <a:pt x="12299" y="1877"/>
                    </a:cubicBezTo>
                    <a:cubicBezTo>
                      <a:pt x="12282" y="1882"/>
                      <a:pt x="12270" y="1884"/>
                      <a:pt x="12261" y="1884"/>
                    </a:cubicBezTo>
                    <a:cubicBezTo>
                      <a:pt x="12200" y="1884"/>
                      <a:pt x="12301" y="1791"/>
                      <a:pt x="12311" y="1770"/>
                    </a:cubicBezTo>
                    <a:cubicBezTo>
                      <a:pt x="12326" y="1739"/>
                      <a:pt x="12309" y="1731"/>
                      <a:pt x="12282" y="1731"/>
                    </a:cubicBezTo>
                    <a:cubicBezTo>
                      <a:pt x="12246" y="1731"/>
                      <a:pt x="12194" y="1746"/>
                      <a:pt x="12180" y="1746"/>
                    </a:cubicBezTo>
                    <a:cubicBezTo>
                      <a:pt x="12097" y="1746"/>
                      <a:pt x="12156" y="1651"/>
                      <a:pt x="12133" y="1603"/>
                    </a:cubicBezTo>
                    <a:cubicBezTo>
                      <a:pt x="12109" y="1544"/>
                      <a:pt x="12049" y="1508"/>
                      <a:pt x="11990" y="1484"/>
                    </a:cubicBezTo>
                    <a:cubicBezTo>
                      <a:pt x="11954" y="1472"/>
                      <a:pt x="11763" y="1389"/>
                      <a:pt x="11811" y="1317"/>
                    </a:cubicBezTo>
                    <a:cubicBezTo>
                      <a:pt x="11787" y="1282"/>
                      <a:pt x="11740" y="1258"/>
                      <a:pt x="11692" y="1246"/>
                    </a:cubicBezTo>
                    <a:cubicBezTo>
                      <a:pt x="11525" y="1198"/>
                      <a:pt x="11382" y="1103"/>
                      <a:pt x="11216" y="1044"/>
                    </a:cubicBezTo>
                    <a:cubicBezTo>
                      <a:pt x="11195" y="1033"/>
                      <a:pt x="11170" y="1025"/>
                      <a:pt x="11144" y="1025"/>
                    </a:cubicBezTo>
                    <a:cubicBezTo>
                      <a:pt x="11111" y="1025"/>
                      <a:pt x="11076" y="1039"/>
                      <a:pt x="11049" y="1079"/>
                    </a:cubicBezTo>
                    <a:cubicBezTo>
                      <a:pt x="11073" y="1044"/>
                      <a:pt x="11120" y="996"/>
                      <a:pt x="11097" y="948"/>
                    </a:cubicBezTo>
                    <a:cubicBezTo>
                      <a:pt x="11091" y="925"/>
                      <a:pt x="11079" y="922"/>
                      <a:pt x="11065" y="922"/>
                    </a:cubicBezTo>
                    <a:cubicBezTo>
                      <a:pt x="11061" y="922"/>
                      <a:pt x="11056" y="922"/>
                      <a:pt x="11052" y="922"/>
                    </a:cubicBezTo>
                    <a:cubicBezTo>
                      <a:pt x="11042" y="922"/>
                      <a:pt x="11033" y="921"/>
                      <a:pt x="11025" y="913"/>
                    </a:cubicBezTo>
                    <a:lnTo>
                      <a:pt x="10990" y="877"/>
                    </a:lnTo>
                    <a:cubicBezTo>
                      <a:pt x="10930" y="817"/>
                      <a:pt x="10859" y="770"/>
                      <a:pt x="10775" y="746"/>
                    </a:cubicBezTo>
                    <a:cubicBezTo>
                      <a:pt x="10772" y="747"/>
                      <a:pt x="10767" y="747"/>
                      <a:pt x="10763" y="747"/>
                    </a:cubicBezTo>
                    <a:cubicBezTo>
                      <a:pt x="10706" y="747"/>
                      <a:pt x="10585" y="686"/>
                      <a:pt x="10585" y="686"/>
                    </a:cubicBezTo>
                    <a:cubicBezTo>
                      <a:pt x="10513" y="758"/>
                      <a:pt x="10501" y="853"/>
                      <a:pt x="10430" y="925"/>
                    </a:cubicBezTo>
                    <a:cubicBezTo>
                      <a:pt x="10429" y="925"/>
                      <a:pt x="10429" y="925"/>
                      <a:pt x="10428" y="925"/>
                    </a:cubicBezTo>
                    <a:cubicBezTo>
                      <a:pt x="10413" y="925"/>
                      <a:pt x="10362" y="792"/>
                      <a:pt x="10442" y="758"/>
                    </a:cubicBezTo>
                    <a:cubicBezTo>
                      <a:pt x="10525" y="710"/>
                      <a:pt x="10513" y="663"/>
                      <a:pt x="10430" y="627"/>
                    </a:cubicBezTo>
                    <a:cubicBezTo>
                      <a:pt x="10413" y="610"/>
                      <a:pt x="10378" y="593"/>
                      <a:pt x="10347" y="593"/>
                    </a:cubicBezTo>
                    <a:cubicBezTo>
                      <a:pt x="10334" y="593"/>
                      <a:pt x="10321" y="596"/>
                      <a:pt x="10311" y="603"/>
                    </a:cubicBezTo>
                    <a:cubicBezTo>
                      <a:pt x="10288" y="618"/>
                      <a:pt x="10285" y="633"/>
                      <a:pt x="10276" y="633"/>
                    </a:cubicBezTo>
                    <a:cubicBezTo>
                      <a:pt x="10271" y="633"/>
                      <a:pt x="10264" y="628"/>
                      <a:pt x="10251" y="615"/>
                    </a:cubicBezTo>
                    <a:cubicBezTo>
                      <a:pt x="10216" y="591"/>
                      <a:pt x="10132" y="436"/>
                      <a:pt x="10168" y="401"/>
                    </a:cubicBezTo>
                    <a:lnTo>
                      <a:pt x="10168" y="401"/>
                    </a:lnTo>
                    <a:cubicBezTo>
                      <a:pt x="10144" y="425"/>
                      <a:pt x="10126" y="433"/>
                      <a:pt x="10107" y="433"/>
                    </a:cubicBezTo>
                    <a:cubicBezTo>
                      <a:pt x="10088" y="433"/>
                      <a:pt x="10067" y="424"/>
                      <a:pt x="10037" y="413"/>
                    </a:cubicBezTo>
                    <a:cubicBezTo>
                      <a:pt x="9993" y="395"/>
                      <a:pt x="9950" y="384"/>
                      <a:pt x="9906" y="384"/>
                    </a:cubicBezTo>
                    <a:cubicBezTo>
                      <a:pt x="9890" y="384"/>
                      <a:pt x="9874" y="386"/>
                      <a:pt x="9858" y="389"/>
                    </a:cubicBezTo>
                    <a:cubicBezTo>
                      <a:pt x="9848" y="389"/>
                      <a:pt x="9794" y="415"/>
                      <a:pt x="9779" y="415"/>
                    </a:cubicBezTo>
                    <a:cubicBezTo>
                      <a:pt x="9777" y="415"/>
                      <a:pt x="9775" y="414"/>
                      <a:pt x="9775" y="413"/>
                    </a:cubicBezTo>
                    <a:cubicBezTo>
                      <a:pt x="9763" y="401"/>
                      <a:pt x="9763" y="329"/>
                      <a:pt x="9739" y="317"/>
                    </a:cubicBezTo>
                    <a:cubicBezTo>
                      <a:pt x="9734" y="315"/>
                      <a:pt x="9728" y="314"/>
                      <a:pt x="9720" y="314"/>
                    </a:cubicBezTo>
                    <a:cubicBezTo>
                      <a:pt x="9699" y="314"/>
                      <a:pt x="9669" y="321"/>
                      <a:pt x="9640" y="321"/>
                    </a:cubicBezTo>
                    <a:cubicBezTo>
                      <a:pt x="9629" y="321"/>
                      <a:pt x="9618" y="320"/>
                      <a:pt x="9608" y="317"/>
                    </a:cubicBezTo>
                    <a:lnTo>
                      <a:pt x="9477" y="282"/>
                    </a:lnTo>
                    <a:cubicBezTo>
                      <a:pt x="9464" y="255"/>
                      <a:pt x="9452" y="245"/>
                      <a:pt x="9441" y="245"/>
                    </a:cubicBezTo>
                    <a:cubicBezTo>
                      <a:pt x="9411" y="245"/>
                      <a:pt x="9388" y="315"/>
                      <a:pt x="9370" y="341"/>
                    </a:cubicBezTo>
                    <a:cubicBezTo>
                      <a:pt x="9358" y="377"/>
                      <a:pt x="9323" y="377"/>
                      <a:pt x="9287" y="377"/>
                    </a:cubicBezTo>
                    <a:cubicBezTo>
                      <a:pt x="9311" y="282"/>
                      <a:pt x="9323" y="246"/>
                      <a:pt x="9239" y="222"/>
                    </a:cubicBezTo>
                    <a:cubicBezTo>
                      <a:pt x="9096" y="174"/>
                      <a:pt x="8942" y="139"/>
                      <a:pt x="8787" y="115"/>
                    </a:cubicBezTo>
                    <a:cubicBezTo>
                      <a:pt x="8780" y="115"/>
                      <a:pt x="8717" y="102"/>
                      <a:pt x="8670" y="102"/>
                    </a:cubicBezTo>
                    <a:cubicBezTo>
                      <a:pt x="8639" y="102"/>
                      <a:pt x="8615" y="108"/>
                      <a:pt x="8620" y="127"/>
                    </a:cubicBezTo>
                    <a:cubicBezTo>
                      <a:pt x="8640" y="167"/>
                      <a:pt x="8619" y="181"/>
                      <a:pt x="8590" y="181"/>
                    </a:cubicBezTo>
                    <a:cubicBezTo>
                      <a:pt x="8567" y="181"/>
                      <a:pt x="8540" y="173"/>
                      <a:pt x="8525" y="163"/>
                    </a:cubicBezTo>
                    <a:cubicBezTo>
                      <a:pt x="8489" y="139"/>
                      <a:pt x="8525" y="103"/>
                      <a:pt x="8501" y="79"/>
                    </a:cubicBezTo>
                    <a:cubicBezTo>
                      <a:pt x="8477" y="67"/>
                      <a:pt x="8453" y="55"/>
                      <a:pt x="8430" y="55"/>
                    </a:cubicBezTo>
                    <a:cubicBezTo>
                      <a:pt x="8406" y="55"/>
                      <a:pt x="8345" y="34"/>
                      <a:pt x="8296" y="34"/>
                    </a:cubicBezTo>
                    <a:cubicBezTo>
                      <a:pt x="8272" y="34"/>
                      <a:pt x="8251" y="40"/>
                      <a:pt x="8239" y="55"/>
                    </a:cubicBezTo>
                    <a:cubicBezTo>
                      <a:pt x="8225" y="80"/>
                      <a:pt x="8210" y="86"/>
                      <a:pt x="8195" y="86"/>
                    </a:cubicBezTo>
                    <a:cubicBezTo>
                      <a:pt x="8177" y="86"/>
                      <a:pt x="8158" y="77"/>
                      <a:pt x="8137" y="77"/>
                    </a:cubicBezTo>
                    <a:cubicBezTo>
                      <a:pt x="8131" y="77"/>
                      <a:pt x="8126" y="78"/>
                      <a:pt x="8120" y="79"/>
                    </a:cubicBezTo>
                    <a:cubicBezTo>
                      <a:pt x="8072" y="103"/>
                      <a:pt x="8049" y="151"/>
                      <a:pt x="8037" y="151"/>
                    </a:cubicBezTo>
                    <a:cubicBezTo>
                      <a:pt x="8025" y="151"/>
                      <a:pt x="8013" y="103"/>
                      <a:pt x="8001" y="91"/>
                    </a:cubicBezTo>
                    <a:cubicBezTo>
                      <a:pt x="7953" y="55"/>
                      <a:pt x="7906" y="44"/>
                      <a:pt x="7846" y="44"/>
                    </a:cubicBezTo>
                    <a:cubicBezTo>
                      <a:pt x="7818" y="40"/>
                      <a:pt x="7791" y="38"/>
                      <a:pt x="7763" y="38"/>
                    </a:cubicBezTo>
                    <a:cubicBezTo>
                      <a:pt x="7707" y="38"/>
                      <a:pt x="7652" y="44"/>
                      <a:pt x="7596" y="44"/>
                    </a:cubicBezTo>
                    <a:cubicBezTo>
                      <a:pt x="7553" y="44"/>
                      <a:pt x="7539" y="72"/>
                      <a:pt x="7537" y="113"/>
                    </a:cubicBezTo>
                    <a:lnTo>
                      <a:pt x="7537" y="113"/>
                    </a:lnTo>
                    <a:cubicBezTo>
                      <a:pt x="7532" y="56"/>
                      <a:pt x="7518" y="12"/>
                      <a:pt x="7489" y="8"/>
                    </a:cubicBezTo>
                    <a:cubicBezTo>
                      <a:pt x="7475" y="8"/>
                      <a:pt x="7431" y="0"/>
                      <a:pt x="7393" y="0"/>
                    </a:cubicBezTo>
                    <a:close/>
                    <a:moveTo>
                      <a:pt x="9573" y="14950"/>
                    </a:moveTo>
                    <a:cubicBezTo>
                      <a:pt x="9573" y="14962"/>
                      <a:pt x="9489" y="14974"/>
                      <a:pt x="9513" y="14986"/>
                    </a:cubicBezTo>
                    <a:cubicBezTo>
                      <a:pt x="9527" y="15000"/>
                      <a:pt x="9541" y="15005"/>
                      <a:pt x="9556" y="15005"/>
                    </a:cubicBezTo>
                    <a:cubicBezTo>
                      <a:pt x="9579" y="15005"/>
                      <a:pt x="9603" y="14993"/>
                      <a:pt x="9632" y="14986"/>
                    </a:cubicBezTo>
                    <a:cubicBezTo>
                      <a:pt x="9620" y="14950"/>
                      <a:pt x="9608" y="14950"/>
                      <a:pt x="9573" y="149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43"/>
              <p:cNvSpPr/>
              <p:nvPr/>
            </p:nvSpPr>
            <p:spPr>
              <a:xfrm>
                <a:off x="8254071" y="3785976"/>
                <a:ext cx="432726" cy="432308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16535" extrusionOk="0">
                    <a:moveTo>
                      <a:pt x="6620" y="195"/>
                    </a:moveTo>
                    <a:cubicBezTo>
                      <a:pt x="6621" y="199"/>
                      <a:pt x="6622" y="203"/>
                      <a:pt x="6622" y="207"/>
                    </a:cubicBezTo>
                    <a:lnTo>
                      <a:pt x="6622" y="207"/>
                    </a:lnTo>
                    <a:cubicBezTo>
                      <a:pt x="6622" y="203"/>
                      <a:pt x="6621" y="199"/>
                      <a:pt x="6620" y="195"/>
                    </a:cubicBezTo>
                    <a:close/>
                    <a:moveTo>
                      <a:pt x="10311" y="338"/>
                    </a:moveTo>
                    <a:cubicBezTo>
                      <a:pt x="10314" y="339"/>
                      <a:pt x="10316" y="340"/>
                      <a:pt x="10318" y="341"/>
                    </a:cubicBezTo>
                    <a:lnTo>
                      <a:pt x="10318" y="341"/>
                    </a:lnTo>
                    <a:cubicBezTo>
                      <a:pt x="10316" y="340"/>
                      <a:pt x="10314" y="339"/>
                      <a:pt x="10311" y="338"/>
                    </a:cubicBezTo>
                    <a:close/>
                    <a:moveTo>
                      <a:pt x="5680" y="505"/>
                    </a:moveTo>
                    <a:cubicBezTo>
                      <a:pt x="5680" y="508"/>
                      <a:pt x="5680" y="511"/>
                      <a:pt x="5681" y="514"/>
                    </a:cubicBezTo>
                    <a:lnTo>
                      <a:pt x="5681" y="514"/>
                    </a:lnTo>
                    <a:cubicBezTo>
                      <a:pt x="5681" y="511"/>
                      <a:pt x="5681" y="508"/>
                      <a:pt x="5680" y="505"/>
                    </a:cubicBezTo>
                    <a:close/>
                    <a:moveTo>
                      <a:pt x="6329" y="608"/>
                    </a:moveTo>
                    <a:cubicBezTo>
                      <a:pt x="6323" y="608"/>
                      <a:pt x="6317" y="610"/>
                      <a:pt x="6311" y="612"/>
                    </a:cubicBezTo>
                    <a:cubicBezTo>
                      <a:pt x="6255" y="623"/>
                      <a:pt x="6283" y="697"/>
                      <a:pt x="6325" y="697"/>
                    </a:cubicBezTo>
                    <a:cubicBezTo>
                      <a:pt x="6328" y="697"/>
                      <a:pt x="6332" y="696"/>
                      <a:pt x="6335" y="696"/>
                    </a:cubicBezTo>
                    <a:cubicBezTo>
                      <a:pt x="6377" y="685"/>
                      <a:pt x="6372" y="608"/>
                      <a:pt x="6329" y="608"/>
                    </a:cubicBezTo>
                    <a:close/>
                    <a:moveTo>
                      <a:pt x="5616" y="658"/>
                    </a:moveTo>
                    <a:cubicBezTo>
                      <a:pt x="5631" y="658"/>
                      <a:pt x="5645" y="668"/>
                      <a:pt x="5656" y="696"/>
                    </a:cubicBezTo>
                    <a:lnTo>
                      <a:pt x="5620" y="707"/>
                    </a:lnTo>
                    <a:lnTo>
                      <a:pt x="5561" y="684"/>
                    </a:lnTo>
                    <a:cubicBezTo>
                      <a:pt x="5580" y="671"/>
                      <a:pt x="5599" y="658"/>
                      <a:pt x="5616" y="658"/>
                    </a:cubicBezTo>
                    <a:close/>
                    <a:moveTo>
                      <a:pt x="6120" y="707"/>
                    </a:moveTo>
                    <a:lnTo>
                      <a:pt x="6120" y="707"/>
                    </a:lnTo>
                    <a:cubicBezTo>
                      <a:pt x="6025" y="731"/>
                      <a:pt x="6025" y="767"/>
                      <a:pt x="6097" y="803"/>
                    </a:cubicBezTo>
                    <a:cubicBezTo>
                      <a:pt x="6120" y="767"/>
                      <a:pt x="6144" y="755"/>
                      <a:pt x="6120" y="707"/>
                    </a:cubicBezTo>
                    <a:close/>
                    <a:moveTo>
                      <a:pt x="11169" y="862"/>
                    </a:moveTo>
                    <a:lnTo>
                      <a:pt x="11288" y="910"/>
                    </a:lnTo>
                    <a:cubicBezTo>
                      <a:pt x="11280" y="932"/>
                      <a:pt x="11273" y="941"/>
                      <a:pt x="11259" y="941"/>
                    </a:cubicBezTo>
                    <a:cubicBezTo>
                      <a:pt x="11251" y="941"/>
                      <a:pt x="11241" y="938"/>
                      <a:pt x="11228" y="934"/>
                    </a:cubicBezTo>
                    <a:cubicBezTo>
                      <a:pt x="11192" y="922"/>
                      <a:pt x="11145" y="910"/>
                      <a:pt x="11169" y="862"/>
                    </a:cubicBezTo>
                    <a:close/>
                    <a:moveTo>
                      <a:pt x="10187" y="923"/>
                    </a:moveTo>
                    <a:cubicBezTo>
                      <a:pt x="10176" y="923"/>
                      <a:pt x="10169" y="926"/>
                      <a:pt x="10169" y="934"/>
                    </a:cubicBezTo>
                    <a:lnTo>
                      <a:pt x="10180" y="934"/>
                    </a:lnTo>
                    <a:cubicBezTo>
                      <a:pt x="10192" y="981"/>
                      <a:pt x="10228" y="981"/>
                      <a:pt x="10276" y="993"/>
                    </a:cubicBezTo>
                    <a:cubicBezTo>
                      <a:pt x="10288" y="957"/>
                      <a:pt x="10276" y="946"/>
                      <a:pt x="10240" y="934"/>
                    </a:cubicBezTo>
                    <a:cubicBezTo>
                      <a:pt x="10240" y="934"/>
                      <a:pt x="10208" y="923"/>
                      <a:pt x="10187" y="923"/>
                    </a:cubicBezTo>
                    <a:close/>
                    <a:moveTo>
                      <a:pt x="11777" y="1218"/>
                    </a:moveTo>
                    <a:lnTo>
                      <a:pt x="11777" y="1218"/>
                    </a:lnTo>
                    <a:cubicBezTo>
                      <a:pt x="11777" y="1218"/>
                      <a:pt x="11776" y="1219"/>
                      <a:pt x="11776" y="1219"/>
                    </a:cubicBezTo>
                    <a:cubicBezTo>
                      <a:pt x="11776" y="1219"/>
                      <a:pt x="11777" y="1218"/>
                      <a:pt x="11777" y="1218"/>
                    </a:cubicBezTo>
                    <a:close/>
                    <a:moveTo>
                      <a:pt x="12812" y="1600"/>
                    </a:moveTo>
                    <a:lnTo>
                      <a:pt x="12812" y="1600"/>
                    </a:lnTo>
                    <a:cubicBezTo>
                      <a:pt x="12792" y="1629"/>
                      <a:pt x="12773" y="1666"/>
                      <a:pt x="12741" y="1666"/>
                    </a:cubicBezTo>
                    <a:cubicBezTo>
                      <a:pt x="12734" y="1666"/>
                      <a:pt x="12727" y="1665"/>
                      <a:pt x="12720" y="1662"/>
                    </a:cubicBezTo>
                    <a:lnTo>
                      <a:pt x="12720" y="1662"/>
                    </a:lnTo>
                    <a:cubicBezTo>
                      <a:pt x="12726" y="1660"/>
                      <a:pt x="12728" y="1656"/>
                      <a:pt x="12716" y="1648"/>
                    </a:cubicBezTo>
                    <a:lnTo>
                      <a:pt x="12716" y="1648"/>
                    </a:lnTo>
                    <a:lnTo>
                      <a:pt x="12716" y="1660"/>
                    </a:lnTo>
                    <a:cubicBezTo>
                      <a:pt x="12681" y="1660"/>
                      <a:pt x="12657" y="1624"/>
                      <a:pt x="12716" y="1612"/>
                    </a:cubicBezTo>
                    <a:lnTo>
                      <a:pt x="12812" y="1600"/>
                    </a:lnTo>
                    <a:close/>
                    <a:moveTo>
                      <a:pt x="12790" y="1810"/>
                    </a:moveTo>
                    <a:lnTo>
                      <a:pt x="12790" y="1810"/>
                    </a:lnTo>
                    <a:cubicBezTo>
                      <a:pt x="12789" y="1812"/>
                      <a:pt x="12789" y="1813"/>
                      <a:pt x="12788" y="1815"/>
                    </a:cubicBezTo>
                    <a:cubicBezTo>
                      <a:pt x="12789" y="1813"/>
                      <a:pt x="12790" y="1812"/>
                      <a:pt x="12790" y="1810"/>
                    </a:cubicBezTo>
                    <a:close/>
                    <a:moveTo>
                      <a:pt x="3583" y="1944"/>
                    </a:moveTo>
                    <a:lnTo>
                      <a:pt x="3583" y="1944"/>
                    </a:lnTo>
                    <a:cubicBezTo>
                      <a:pt x="3589" y="1950"/>
                      <a:pt x="3594" y="1955"/>
                      <a:pt x="3596" y="1958"/>
                    </a:cubicBezTo>
                    <a:cubicBezTo>
                      <a:pt x="3592" y="1952"/>
                      <a:pt x="3588" y="1948"/>
                      <a:pt x="3583" y="1944"/>
                    </a:cubicBezTo>
                    <a:close/>
                    <a:moveTo>
                      <a:pt x="13722" y="2316"/>
                    </a:moveTo>
                    <a:cubicBezTo>
                      <a:pt x="13730" y="2316"/>
                      <a:pt x="13740" y="2319"/>
                      <a:pt x="13752" y="2327"/>
                    </a:cubicBezTo>
                    <a:lnTo>
                      <a:pt x="13764" y="2327"/>
                    </a:lnTo>
                    <a:cubicBezTo>
                      <a:pt x="13802" y="2364"/>
                      <a:pt x="13765" y="2409"/>
                      <a:pt x="13725" y="2409"/>
                    </a:cubicBezTo>
                    <a:cubicBezTo>
                      <a:pt x="13714" y="2409"/>
                      <a:pt x="13703" y="2406"/>
                      <a:pt x="13693" y="2398"/>
                    </a:cubicBezTo>
                    <a:cubicBezTo>
                      <a:pt x="13693" y="2361"/>
                      <a:pt x="13693" y="2316"/>
                      <a:pt x="13722" y="2316"/>
                    </a:cubicBezTo>
                    <a:close/>
                    <a:moveTo>
                      <a:pt x="1977" y="2934"/>
                    </a:moveTo>
                    <a:cubicBezTo>
                      <a:pt x="1981" y="2937"/>
                      <a:pt x="1984" y="2940"/>
                      <a:pt x="1987" y="2943"/>
                    </a:cubicBezTo>
                    <a:lnTo>
                      <a:pt x="1987" y="2943"/>
                    </a:lnTo>
                    <a:cubicBezTo>
                      <a:pt x="1984" y="2940"/>
                      <a:pt x="1981" y="2937"/>
                      <a:pt x="1977" y="2934"/>
                    </a:cubicBezTo>
                    <a:close/>
                    <a:moveTo>
                      <a:pt x="810" y="4577"/>
                    </a:moveTo>
                    <a:lnTo>
                      <a:pt x="798" y="4625"/>
                    </a:lnTo>
                    <a:lnTo>
                      <a:pt x="810" y="4684"/>
                    </a:lnTo>
                    <a:cubicBezTo>
                      <a:pt x="894" y="4660"/>
                      <a:pt x="894" y="4625"/>
                      <a:pt x="810" y="4577"/>
                    </a:cubicBezTo>
                    <a:close/>
                    <a:moveTo>
                      <a:pt x="16062" y="5387"/>
                    </a:moveTo>
                    <a:cubicBezTo>
                      <a:pt x="16061" y="5387"/>
                      <a:pt x="16060" y="5387"/>
                      <a:pt x="16058" y="5388"/>
                    </a:cubicBezTo>
                    <a:lnTo>
                      <a:pt x="16058" y="5388"/>
                    </a:lnTo>
                    <a:cubicBezTo>
                      <a:pt x="16060" y="5387"/>
                      <a:pt x="16061" y="5387"/>
                      <a:pt x="16062" y="5387"/>
                    </a:cubicBezTo>
                    <a:close/>
                    <a:moveTo>
                      <a:pt x="16134" y="5613"/>
                    </a:moveTo>
                    <a:lnTo>
                      <a:pt x="16134" y="5613"/>
                    </a:lnTo>
                    <a:cubicBezTo>
                      <a:pt x="16134" y="5614"/>
                      <a:pt x="16134" y="5615"/>
                      <a:pt x="16134" y="5616"/>
                    </a:cubicBezTo>
                    <a:lnTo>
                      <a:pt x="16134" y="5616"/>
                    </a:lnTo>
                    <a:cubicBezTo>
                      <a:pt x="16134" y="5615"/>
                      <a:pt x="16134" y="5614"/>
                      <a:pt x="16134" y="5613"/>
                    </a:cubicBezTo>
                    <a:close/>
                    <a:moveTo>
                      <a:pt x="2477" y="2467"/>
                    </a:moveTo>
                    <a:cubicBezTo>
                      <a:pt x="2441" y="2467"/>
                      <a:pt x="2412" y="2470"/>
                      <a:pt x="2429" y="2481"/>
                    </a:cubicBezTo>
                    <a:cubicBezTo>
                      <a:pt x="2429" y="2541"/>
                      <a:pt x="2429" y="2553"/>
                      <a:pt x="2370" y="2577"/>
                    </a:cubicBezTo>
                    <a:cubicBezTo>
                      <a:pt x="2322" y="2589"/>
                      <a:pt x="2227" y="2612"/>
                      <a:pt x="2215" y="2684"/>
                    </a:cubicBezTo>
                    <a:cubicBezTo>
                      <a:pt x="2203" y="2767"/>
                      <a:pt x="2227" y="2779"/>
                      <a:pt x="2144" y="2779"/>
                    </a:cubicBezTo>
                    <a:cubicBezTo>
                      <a:pt x="2106" y="2827"/>
                      <a:pt x="2098" y="2965"/>
                      <a:pt x="2036" y="2965"/>
                    </a:cubicBezTo>
                    <a:cubicBezTo>
                      <a:pt x="2023" y="2965"/>
                      <a:pt x="2007" y="2958"/>
                      <a:pt x="1987" y="2943"/>
                    </a:cubicBezTo>
                    <a:lnTo>
                      <a:pt x="1987" y="2943"/>
                    </a:lnTo>
                    <a:cubicBezTo>
                      <a:pt x="2058" y="3011"/>
                      <a:pt x="1893" y="3079"/>
                      <a:pt x="1870" y="3136"/>
                    </a:cubicBezTo>
                    <a:cubicBezTo>
                      <a:pt x="1846" y="3196"/>
                      <a:pt x="1906" y="3184"/>
                      <a:pt x="1917" y="3243"/>
                    </a:cubicBezTo>
                    <a:cubicBezTo>
                      <a:pt x="1917" y="3268"/>
                      <a:pt x="1902" y="3276"/>
                      <a:pt x="1882" y="3276"/>
                    </a:cubicBezTo>
                    <a:cubicBezTo>
                      <a:pt x="1852" y="3276"/>
                      <a:pt x="1813" y="3258"/>
                      <a:pt x="1798" y="3243"/>
                    </a:cubicBezTo>
                    <a:cubicBezTo>
                      <a:pt x="1777" y="3226"/>
                      <a:pt x="1760" y="3219"/>
                      <a:pt x="1748" y="3219"/>
                    </a:cubicBezTo>
                    <a:cubicBezTo>
                      <a:pt x="1699" y="3219"/>
                      <a:pt x="1710" y="3327"/>
                      <a:pt x="1691" y="3374"/>
                    </a:cubicBezTo>
                    <a:cubicBezTo>
                      <a:pt x="1669" y="3397"/>
                      <a:pt x="1522" y="3543"/>
                      <a:pt x="1493" y="3543"/>
                    </a:cubicBezTo>
                    <a:cubicBezTo>
                      <a:pt x="1491" y="3543"/>
                      <a:pt x="1490" y="3543"/>
                      <a:pt x="1489" y="3541"/>
                    </a:cubicBezTo>
                    <a:lnTo>
                      <a:pt x="1489" y="3541"/>
                    </a:lnTo>
                    <a:cubicBezTo>
                      <a:pt x="1489" y="3546"/>
                      <a:pt x="1490" y="3547"/>
                      <a:pt x="1492" y="3547"/>
                    </a:cubicBezTo>
                    <a:cubicBezTo>
                      <a:pt x="1497" y="3547"/>
                      <a:pt x="1507" y="3537"/>
                      <a:pt x="1517" y="3537"/>
                    </a:cubicBezTo>
                    <a:cubicBezTo>
                      <a:pt x="1525" y="3537"/>
                      <a:pt x="1532" y="3543"/>
                      <a:pt x="1536" y="3565"/>
                    </a:cubicBezTo>
                    <a:cubicBezTo>
                      <a:pt x="1548" y="3589"/>
                      <a:pt x="1513" y="3624"/>
                      <a:pt x="1501" y="3636"/>
                    </a:cubicBezTo>
                    <a:cubicBezTo>
                      <a:pt x="1489" y="3660"/>
                      <a:pt x="1441" y="3720"/>
                      <a:pt x="1406" y="3720"/>
                    </a:cubicBezTo>
                    <a:cubicBezTo>
                      <a:pt x="1370" y="3732"/>
                      <a:pt x="1334" y="3708"/>
                      <a:pt x="1322" y="3767"/>
                    </a:cubicBezTo>
                    <a:cubicBezTo>
                      <a:pt x="1322" y="3827"/>
                      <a:pt x="1370" y="3851"/>
                      <a:pt x="1370" y="3886"/>
                    </a:cubicBezTo>
                    <a:cubicBezTo>
                      <a:pt x="1370" y="3946"/>
                      <a:pt x="1263" y="3982"/>
                      <a:pt x="1227" y="4005"/>
                    </a:cubicBezTo>
                    <a:cubicBezTo>
                      <a:pt x="1167" y="4041"/>
                      <a:pt x="1132" y="4089"/>
                      <a:pt x="1096" y="4136"/>
                    </a:cubicBezTo>
                    <a:cubicBezTo>
                      <a:pt x="1072" y="4196"/>
                      <a:pt x="1048" y="4255"/>
                      <a:pt x="1048" y="4315"/>
                    </a:cubicBezTo>
                    <a:cubicBezTo>
                      <a:pt x="1048" y="4351"/>
                      <a:pt x="1084" y="4422"/>
                      <a:pt x="1072" y="4446"/>
                    </a:cubicBezTo>
                    <a:cubicBezTo>
                      <a:pt x="1060" y="4422"/>
                      <a:pt x="1025" y="4398"/>
                      <a:pt x="1001" y="4375"/>
                    </a:cubicBezTo>
                    <a:cubicBezTo>
                      <a:pt x="965" y="4375"/>
                      <a:pt x="929" y="4482"/>
                      <a:pt x="917" y="4506"/>
                    </a:cubicBezTo>
                    <a:cubicBezTo>
                      <a:pt x="917" y="4529"/>
                      <a:pt x="965" y="4553"/>
                      <a:pt x="953" y="4601"/>
                    </a:cubicBezTo>
                    <a:cubicBezTo>
                      <a:pt x="941" y="4648"/>
                      <a:pt x="917" y="4684"/>
                      <a:pt x="882" y="4708"/>
                    </a:cubicBezTo>
                    <a:cubicBezTo>
                      <a:pt x="798" y="4791"/>
                      <a:pt x="727" y="4756"/>
                      <a:pt x="727" y="4898"/>
                    </a:cubicBezTo>
                    <a:cubicBezTo>
                      <a:pt x="751" y="4958"/>
                      <a:pt x="727" y="5006"/>
                      <a:pt x="691" y="5065"/>
                    </a:cubicBezTo>
                    <a:cubicBezTo>
                      <a:pt x="679" y="5089"/>
                      <a:pt x="763" y="5137"/>
                      <a:pt x="739" y="5196"/>
                    </a:cubicBezTo>
                    <a:cubicBezTo>
                      <a:pt x="714" y="5188"/>
                      <a:pt x="665" y="5144"/>
                      <a:pt x="638" y="5144"/>
                    </a:cubicBezTo>
                    <a:cubicBezTo>
                      <a:pt x="627" y="5144"/>
                      <a:pt x="620" y="5151"/>
                      <a:pt x="620" y="5172"/>
                    </a:cubicBezTo>
                    <a:cubicBezTo>
                      <a:pt x="620" y="5209"/>
                      <a:pt x="648" y="5252"/>
                      <a:pt x="672" y="5287"/>
                    </a:cubicBezTo>
                    <a:lnTo>
                      <a:pt x="672" y="5287"/>
                    </a:lnTo>
                    <a:cubicBezTo>
                      <a:pt x="669" y="5285"/>
                      <a:pt x="666" y="5284"/>
                      <a:pt x="663" y="5284"/>
                    </a:cubicBezTo>
                    <a:cubicBezTo>
                      <a:pt x="630" y="5284"/>
                      <a:pt x="605" y="5415"/>
                      <a:pt x="596" y="5434"/>
                    </a:cubicBezTo>
                    <a:cubicBezTo>
                      <a:pt x="584" y="5446"/>
                      <a:pt x="572" y="5450"/>
                      <a:pt x="561" y="5450"/>
                    </a:cubicBezTo>
                    <a:cubicBezTo>
                      <a:pt x="541" y="5450"/>
                      <a:pt x="523" y="5440"/>
                      <a:pt x="508" y="5440"/>
                    </a:cubicBezTo>
                    <a:cubicBezTo>
                      <a:pt x="495" y="5440"/>
                      <a:pt x="485" y="5446"/>
                      <a:pt x="477" y="5470"/>
                    </a:cubicBezTo>
                    <a:cubicBezTo>
                      <a:pt x="460" y="5520"/>
                      <a:pt x="567" y="5576"/>
                      <a:pt x="640" y="5576"/>
                    </a:cubicBezTo>
                    <a:cubicBezTo>
                      <a:pt x="667" y="5576"/>
                      <a:pt x="690" y="5568"/>
                      <a:pt x="700" y="5550"/>
                    </a:cubicBezTo>
                    <a:lnTo>
                      <a:pt x="700" y="5550"/>
                    </a:lnTo>
                    <a:lnTo>
                      <a:pt x="679" y="5601"/>
                    </a:lnTo>
                    <a:cubicBezTo>
                      <a:pt x="653" y="5636"/>
                      <a:pt x="685" y="5698"/>
                      <a:pt x="723" y="5698"/>
                    </a:cubicBezTo>
                    <a:cubicBezTo>
                      <a:pt x="737" y="5698"/>
                      <a:pt x="750" y="5691"/>
                      <a:pt x="763" y="5672"/>
                    </a:cubicBezTo>
                    <a:cubicBezTo>
                      <a:pt x="786" y="5625"/>
                      <a:pt x="810" y="5553"/>
                      <a:pt x="822" y="5494"/>
                    </a:cubicBezTo>
                    <a:cubicBezTo>
                      <a:pt x="834" y="5446"/>
                      <a:pt x="822" y="5387"/>
                      <a:pt x="786" y="5351"/>
                    </a:cubicBezTo>
                    <a:cubicBezTo>
                      <a:pt x="742" y="5284"/>
                      <a:pt x="845" y="5237"/>
                      <a:pt x="757" y="5202"/>
                    </a:cubicBezTo>
                    <a:lnTo>
                      <a:pt x="757" y="5202"/>
                    </a:lnTo>
                    <a:cubicBezTo>
                      <a:pt x="765" y="5204"/>
                      <a:pt x="772" y="5205"/>
                      <a:pt x="779" y="5205"/>
                    </a:cubicBezTo>
                    <a:cubicBezTo>
                      <a:pt x="864" y="5205"/>
                      <a:pt x="925" y="5081"/>
                      <a:pt x="977" y="5029"/>
                    </a:cubicBezTo>
                    <a:cubicBezTo>
                      <a:pt x="989" y="5006"/>
                      <a:pt x="1025" y="4958"/>
                      <a:pt x="1048" y="4958"/>
                    </a:cubicBezTo>
                    <a:cubicBezTo>
                      <a:pt x="1060" y="4961"/>
                      <a:pt x="1072" y="4962"/>
                      <a:pt x="1084" y="4962"/>
                    </a:cubicBezTo>
                    <a:cubicBezTo>
                      <a:pt x="1119" y="4962"/>
                      <a:pt x="1153" y="4949"/>
                      <a:pt x="1179" y="4922"/>
                    </a:cubicBezTo>
                    <a:lnTo>
                      <a:pt x="1096" y="4875"/>
                    </a:lnTo>
                    <a:cubicBezTo>
                      <a:pt x="1120" y="4815"/>
                      <a:pt x="1191" y="4839"/>
                      <a:pt x="1203" y="4767"/>
                    </a:cubicBezTo>
                    <a:cubicBezTo>
                      <a:pt x="1215" y="4708"/>
                      <a:pt x="1203" y="4648"/>
                      <a:pt x="1167" y="4589"/>
                    </a:cubicBezTo>
                    <a:cubicBezTo>
                      <a:pt x="1155" y="4565"/>
                      <a:pt x="1132" y="4565"/>
                      <a:pt x="1155" y="4541"/>
                    </a:cubicBezTo>
                    <a:cubicBezTo>
                      <a:pt x="1167" y="4517"/>
                      <a:pt x="1191" y="4494"/>
                      <a:pt x="1215" y="4482"/>
                    </a:cubicBezTo>
                    <a:cubicBezTo>
                      <a:pt x="1275" y="4446"/>
                      <a:pt x="1358" y="4422"/>
                      <a:pt x="1346" y="4351"/>
                    </a:cubicBezTo>
                    <a:cubicBezTo>
                      <a:pt x="1334" y="4279"/>
                      <a:pt x="1358" y="4208"/>
                      <a:pt x="1417" y="4148"/>
                    </a:cubicBezTo>
                    <a:cubicBezTo>
                      <a:pt x="1425" y="4140"/>
                      <a:pt x="1443" y="4139"/>
                      <a:pt x="1462" y="4139"/>
                    </a:cubicBezTo>
                    <a:cubicBezTo>
                      <a:pt x="1471" y="4139"/>
                      <a:pt x="1481" y="4139"/>
                      <a:pt x="1490" y="4139"/>
                    </a:cubicBezTo>
                    <a:cubicBezTo>
                      <a:pt x="1519" y="4139"/>
                      <a:pt x="1542" y="4136"/>
                      <a:pt x="1536" y="4113"/>
                    </a:cubicBezTo>
                    <a:cubicBezTo>
                      <a:pt x="1525" y="4017"/>
                      <a:pt x="1382" y="4077"/>
                      <a:pt x="1441" y="3970"/>
                    </a:cubicBezTo>
                    <a:cubicBezTo>
                      <a:pt x="1454" y="3953"/>
                      <a:pt x="1466" y="3947"/>
                      <a:pt x="1478" y="3947"/>
                    </a:cubicBezTo>
                    <a:cubicBezTo>
                      <a:pt x="1524" y="3947"/>
                      <a:pt x="1568" y="4034"/>
                      <a:pt x="1608" y="4034"/>
                    </a:cubicBezTo>
                    <a:cubicBezTo>
                      <a:pt x="1620" y="4034"/>
                      <a:pt x="1632" y="4026"/>
                      <a:pt x="1644" y="4005"/>
                    </a:cubicBezTo>
                    <a:cubicBezTo>
                      <a:pt x="1679" y="3946"/>
                      <a:pt x="1596" y="3946"/>
                      <a:pt x="1608" y="3910"/>
                    </a:cubicBezTo>
                    <a:cubicBezTo>
                      <a:pt x="1608" y="3827"/>
                      <a:pt x="1703" y="3767"/>
                      <a:pt x="1751" y="3720"/>
                    </a:cubicBezTo>
                    <a:cubicBezTo>
                      <a:pt x="1870" y="3601"/>
                      <a:pt x="2048" y="3505"/>
                      <a:pt x="2120" y="3351"/>
                    </a:cubicBezTo>
                    <a:cubicBezTo>
                      <a:pt x="2144" y="3303"/>
                      <a:pt x="2120" y="3279"/>
                      <a:pt x="2108" y="3220"/>
                    </a:cubicBezTo>
                    <a:cubicBezTo>
                      <a:pt x="2108" y="3184"/>
                      <a:pt x="2113" y="3172"/>
                      <a:pt x="2121" y="3172"/>
                    </a:cubicBezTo>
                    <a:cubicBezTo>
                      <a:pt x="2137" y="3172"/>
                      <a:pt x="2164" y="3220"/>
                      <a:pt x="2179" y="3220"/>
                    </a:cubicBezTo>
                    <a:cubicBezTo>
                      <a:pt x="2215" y="3220"/>
                      <a:pt x="2275" y="3112"/>
                      <a:pt x="2263" y="3065"/>
                    </a:cubicBezTo>
                    <a:cubicBezTo>
                      <a:pt x="2244" y="3009"/>
                      <a:pt x="2245" y="2992"/>
                      <a:pt x="2262" y="2992"/>
                    </a:cubicBezTo>
                    <a:cubicBezTo>
                      <a:pt x="2277" y="2992"/>
                      <a:pt x="2306" y="3006"/>
                      <a:pt x="2346" y="3017"/>
                    </a:cubicBezTo>
                    <a:cubicBezTo>
                      <a:pt x="2346" y="3017"/>
                      <a:pt x="2268" y="2862"/>
                      <a:pt x="2242" y="2862"/>
                    </a:cubicBezTo>
                    <a:cubicBezTo>
                      <a:pt x="2241" y="2862"/>
                      <a:pt x="2240" y="2862"/>
                      <a:pt x="2239" y="2862"/>
                    </a:cubicBezTo>
                    <a:cubicBezTo>
                      <a:pt x="2243" y="2859"/>
                      <a:pt x="2248" y="2857"/>
                      <a:pt x="2254" y="2857"/>
                    </a:cubicBezTo>
                    <a:cubicBezTo>
                      <a:pt x="2285" y="2857"/>
                      <a:pt x="2338" y="2900"/>
                      <a:pt x="2358" y="2910"/>
                    </a:cubicBezTo>
                    <a:cubicBezTo>
                      <a:pt x="2362" y="2911"/>
                      <a:pt x="2365" y="2911"/>
                      <a:pt x="2368" y="2911"/>
                    </a:cubicBezTo>
                    <a:cubicBezTo>
                      <a:pt x="2409" y="2911"/>
                      <a:pt x="2430" y="2848"/>
                      <a:pt x="2441" y="2815"/>
                    </a:cubicBezTo>
                    <a:cubicBezTo>
                      <a:pt x="2441" y="2787"/>
                      <a:pt x="2500" y="2663"/>
                      <a:pt x="2548" y="2663"/>
                    </a:cubicBezTo>
                    <a:cubicBezTo>
                      <a:pt x="2562" y="2663"/>
                      <a:pt x="2574" y="2673"/>
                      <a:pt x="2584" y="2696"/>
                    </a:cubicBezTo>
                    <a:cubicBezTo>
                      <a:pt x="2596" y="2717"/>
                      <a:pt x="2606" y="2726"/>
                      <a:pt x="2616" y="2726"/>
                    </a:cubicBezTo>
                    <a:cubicBezTo>
                      <a:pt x="2653" y="2726"/>
                      <a:pt x="2672" y="2584"/>
                      <a:pt x="2691" y="2565"/>
                    </a:cubicBezTo>
                    <a:cubicBezTo>
                      <a:pt x="2702" y="2550"/>
                      <a:pt x="2716" y="2544"/>
                      <a:pt x="2732" y="2544"/>
                    </a:cubicBezTo>
                    <a:cubicBezTo>
                      <a:pt x="2784" y="2544"/>
                      <a:pt x="2856" y="2603"/>
                      <a:pt x="2893" y="2603"/>
                    </a:cubicBezTo>
                    <a:cubicBezTo>
                      <a:pt x="2908" y="2603"/>
                      <a:pt x="2918" y="2593"/>
                      <a:pt x="2918" y="2565"/>
                    </a:cubicBezTo>
                    <a:cubicBezTo>
                      <a:pt x="2846" y="2481"/>
                      <a:pt x="2656" y="2470"/>
                      <a:pt x="2560" y="2470"/>
                    </a:cubicBezTo>
                    <a:cubicBezTo>
                      <a:pt x="2554" y="2470"/>
                      <a:pt x="2513" y="2467"/>
                      <a:pt x="2477" y="2467"/>
                    </a:cubicBezTo>
                    <a:close/>
                    <a:moveTo>
                      <a:pt x="464" y="6168"/>
                    </a:moveTo>
                    <a:cubicBezTo>
                      <a:pt x="492" y="6168"/>
                      <a:pt x="520" y="6196"/>
                      <a:pt x="513" y="6232"/>
                    </a:cubicBezTo>
                    <a:cubicBezTo>
                      <a:pt x="495" y="6238"/>
                      <a:pt x="471" y="6250"/>
                      <a:pt x="452" y="6250"/>
                    </a:cubicBezTo>
                    <a:cubicBezTo>
                      <a:pt x="434" y="6250"/>
                      <a:pt x="420" y="6240"/>
                      <a:pt x="418" y="6207"/>
                    </a:cubicBezTo>
                    <a:lnTo>
                      <a:pt x="418" y="6207"/>
                    </a:lnTo>
                    <a:cubicBezTo>
                      <a:pt x="427" y="6180"/>
                      <a:pt x="445" y="6168"/>
                      <a:pt x="464" y="6168"/>
                    </a:cubicBezTo>
                    <a:close/>
                    <a:moveTo>
                      <a:pt x="108" y="6732"/>
                    </a:moveTo>
                    <a:cubicBezTo>
                      <a:pt x="110" y="6733"/>
                      <a:pt x="113" y="6734"/>
                      <a:pt x="115" y="6736"/>
                    </a:cubicBezTo>
                    <a:lnTo>
                      <a:pt x="115" y="6736"/>
                    </a:lnTo>
                    <a:cubicBezTo>
                      <a:pt x="113" y="6733"/>
                      <a:pt x="110" y="6732"/>
                      <a:pt x="108" y="6732"/>
                    </a:cubicBezTo>
                    <a:close/>
                    <a:moveTo>
                      <a:pt x="330" y="7707"/>
                    </a:moveTo>
                    <a:cubicBezTo>
                      <a:pt x="377" y="7707"/>
                      <a:pt x="417" y="7729"/>
                      <a:pt x="382" y="7792"/>
                    </a:cubicBezTo>
                    <a:cubicBezTo>
                      <a:pt x="346" y="7804"/>
                      <a:pt x="322" y="7815"/>
                      <a:pt x="286" y="7815"/>
                    </a:cubicBezTo>
                    <a:lnTo>
                      <a:pt x="286" y="7827"/>
                    </a:lnTo>
                    <a:cubicBezTo>
                      <a:pt x="227" y="7827"/>
                      <a:pt x="191" y="7768"/>
                      <a:pt x="239" y="7732"/>
                    </a:cubicBezTo>
                    <a:cubicBezTo>
                      <a:pt x="258" y="7717"/>
                      <a:pt x="296" y="7707"/>
                      <a:pt x="330" y="7707"/>
                    </a:cubicBezTo>
                    <a:close/>
                    <a:moveTo>
                      <a:pt x="16205" y="8554"/>
                    </a:moveTo>
                    <a:cubicBezTo>
                      <a:pt x="16205" y="8625"/>
                      <a:pt x="16181" y="8637"/>
                      <a:pt x="16110" y="8637"/>
                    </a:cubicBezTo>
                    <a:lnTo>
                      <a:pt x="16110" y="8589"/>
                    </a:lnTo>
                    <a:cubicBezTo>
                      <a:pt x="16134" y="8566"/>
                      <a:pt x="16169" y="8554"/>
                      <a:pt x="16205" y="8554"/>
                    </a:cubicBezTo>
                    <a:close/>
                    <a:moveTo>
                      <a:pt x="411" y="9075"/>
                    </a:moveTo>
                    <a:cubicBezTo>
                      <a:pt x="402" y="9075"/>
                      <a:pt x="392" y="9076"/>
                      <a:pt x="382" y="9078"/>
                    </a:cubicBezTo>
                    <a:cubicBezTo>
                      <a:pt x="370" y="9089"/>
                      <a:pt x="370" y="9101"/>
                      <a:pt x="382" y="9125"/>
                    </a:cubicBezTo>
                    <a:lnTo>
                      <a:pt x="429" y="9161"/>
                    </a:lnTo>
                    <a:cubicBezTo>
                      <a:pt x="481" y="9109"/>
                      <a:pt x="470" y="9075"/>
                      <a:pt x="411" y="9075"/>
                    </a:cubicBezTo>
                    <a:close/>
                    <a:moveTo>
                      <a:pt x="644" y="10340"/>
                    </a:moveTo>
                    <a:cubicBezTo>
                      <a:pt x="620" y="10371"/>
                      <a:pt x="575" y="10414"/>
                      <a:pt x="544" y="10414"/>
                    </a:cubicBezTo>
                    <a:cubicBezTo>
                      <a:pt x="528" y="10414"/>
                      <a:pt x="517" y="10403"/>
                      <a:pt x="513" y="10375"/>
                    </a:cubicBezTo>
                    <a:lnTo>
                      <a:pt x="644" y="10340"/>
                    </a:lnTo>
                    <a:close/>
                    <a:moveTo>
                      <a:pt x="15613" y="11407"/>
                    </a:moveTo>
                    <a:lnTo>
                      <a:pt x="15576" y="11422"/>
                    </a:lnTo>
                    <a:lnTo>
                      <a:pt x="15576" y="11422"/>
                    </a:lnTo>
                    <a:lnTo>
                      <a:pt x="15610" y="11435"/>
                    </a:lnTo>
                    <a:cubicBezTo>
                      <a:pt x="15614" y="11425"/>
                      <a:pt x="15614" y="11416"/>
                      <a:pt x="15613" y="11407"/>
                    </a:cubicBezTo>
                    <a:close/>
                    <a:moveTo>
                      <a:pt x="994" y="11588"/>
                    </a:moveTo>
                    <a:cubicBezTo>
                      <a:pt x="1011" y="11588"/>
                      <a:pt x="1028" y="11596"/>
                      <a:pt x="1036" y="11614"/>
                    </a:cubicBezTo>
                    <a:cubicBezTo>
                      <a:pt x="1028" y="11638"/>
                      <a:pt x="1009" y="11680"/>
                      <a:pt x="986" y="11680"/>
                    </a:cubicBezTo>
                    <a:cubicBezTo>
                      <a:pt x="975" y="11680"/>
                      <a:pt x="964" y="11671"/>
                      <a:pt x="953" y="11649"/>
                    </a:cubicBezTo>
                    <a:cubicBezTo>
                      <a:pt x="938" y="11612"/>
                      <a:pt x="966" y="11588"/>
                      <a:pt x="994" y="11588"/>
                    </a:cubicBezTo>
                    <a:close/>
                    <a:moveTo>
                      <a:pt x="1200" y="12127"/>
                    </a:moveTo>
                    <a:cubicBezTo>
                      <a:pt x="1216" y="12127"/>
                      <a:pt x="1231" y="12134"/>
                      <a:pt x="1239" y="12149"/>
                    </a:cubicBezTo>
                    <a:cubicBezTo>
                      <a:pt x="1267" y="12206"/>
                      <a:pt x="1254" y="12241"/>
                      <a:pt x="1226" y="12241"/>
                    </a:cubicBezTo>
                    <a:cubicBezTo>
                      <a:pt x="1206" y="12241"/>
                      <a:pt x="1180" y="12224"/>
                      <a:pt x="1155" y="12185"/>
                    </a:cubicBezTo>
                    <a:lnTo>
                      <a:pt x="1155" y="12197"/>
                    </a:lnTo>
                    <a:cubicBezTo>
                      <a:pt x="1131" y="12157"/>
                      <a:pt x="1167" y="12127"/>
                      <a:pt x="1200" y="12127"/>
                    </a:cubicBezTo>
                    <a:close/>
                    <a:moveTo>
                      <a:pt x="2554" y="13768"/>
                    </a:moveTo>
                    <a:cubicBezTo>
                      <a:pt x="2527" y="13768"/>
                      <a:pt x="2496" y="13816"/>
                      <a:pt x="2525" y="13852"/>
                    </a:cubicBezTo>
                    <a:lnTo>
                      <a:pt x="2584" y="13852"/>
                    </a:lnTo>
                    <a:cubicBezTo>
                      <a:pt x="2589" y="13790"/>
                      <a:pt x="2573" y="13768"/>
                      <a:pt x="2554" y="13768"/>
                    </a:cubicBezTo>
                    <a:close/>
                    <a:moveTo>
                      <a:pt x="3072" y="14292"/>
                    </a:moveTo>
                    <a:cubicBezTo>
                      <a:pt x="3072" y="14292"/>
                      <a:pt x="3072" y="14293"/>
                      <a:pt x="3072" y="14293"/>
                    </a:cubicBezTo>
                    <a:lnTo>
                      <a:pt x="3072" y="14293"/>
                    </a:lnTo>
                    <a:cubicBezTo>
                      <a:pt x="3072" y="14293"/>
                      <a:pt x="3072" y="14293"/>
                      <a:pt x="3072" y="14292"/>
                    </a:cubicBezTo>
                    <a:close/>
                    <a:moveTo>
                      <a:pt x="10978" y="15543"/>
                    </a:moveTo>
                    <a:cubicBezTo>
                      <a:pt x="10977" y="15546"/>
                      <a:pt x="10977" y="15549"/>
                      <a:pt x="10978" y="15553"/>
                    </a:cubicBezTo>
                    <a:lnTo>
                      <a:pt x="10978" y="15553"/>
                    </a:lnTo>
                    <a:cubicBezTo>
                      <a:pt x="10978" y="15549"/>
                      <a:pt x="10978" y="15546"/>
                      <a:pt x="10978" y="15543"/>
                    </a:cubicBezTo>
                    <a:close/>
                    <a:moveTo>
                      <a:pt x="10918" y="15686"/>
                    </a:moveTo>
                    <a:cubicBezTo>
                      <a:pt x="10943" y="15686"/>
                      <a:pt x="10962" y="15704"/>
                      <a:pt x="10954" y="15745"/>
                    </a:cubicBezTo>
                    <a:cubicBezTo>
                      <a:pt x="10954" y="15781"/>
                      <a:pt x="10907" y="15781"/>
                      <a:pt x="10871" y="15793"/>
                    </a:cubicBezTo>
                    <a:cubicBezTo>
                      <a:pt x="10859" y="15769"/>
                      <a:pt x="10835" y="15709"/>
                      <a:pt x="10883" y="15697"/>
                    </a:cubicBezTo>
                    <a:cubicBezTo>
                      <a:pt x="10894" y="15690"/>
                      <a:pt x="10907" y="15686"/>
                      <a:pt x="10918" y="15686"/>
                    </a:cubicBezTo>
                    <a:close/>
                    <a:moveTo>
                      <a:pt x="10554" y="16099"/>
                    </a:moveTo>
                    <a:cubicBezTo>
                      <a:pt x="10515" y="16099"/>
                      <a:pt x="10491" y="16189"/>
                      <a:pt x="10541" y="16189"/>
                    </a:cubicBezTo>
                    <a:cubicBezTo>
                      <a:pt x="10547" y="16189"/>
                      <a:pt x="10554" y="16188"/>
                      <a:pt x="10561" y="16186"/>
                    </a:cubicBezTo>
                    <a:cubicBezTo>
                      <a:pt x="10573" y="16186"/>
                      <a:pt x="10597" y="16186"/>
                      <a:pt x="10609" y="16174"/>
                    </a:cubicBezTo>
                    <a:cubicBezTo>
                      <a:pt x="10592" y="16118"/>
                      <a:pt x="10571" y="16099"/>
                      <a:pt x="10554" y="16099"/>
                    </a:cubicBezTo>
                    <a:close/>
                    <a:moveTo>
                      <a:pt x="9692" y="16138"/>
                    </a:moveTo>
                    <a:cubicBezTo>
                      <a:pt x="9740" y="16138"/>
                      <a:pt x="9788" y="16150"/>
                      <a:pt x="9764" y="16197"/>
                    </a:cubicBezTo>
                    <a:cubicBezTo>
                      <a:pt x="9756" y="16229"/>
                      <a:pt x="9732" y="16234"/>
                      <a:pt x="9706" y="16234"/>
                    </a:cubicBezTo>
                    <a:cubicBezTo>
                      <a:pt x="9694" y="16234"/>
                      <a:pt x="9680" y="16233"/>
                      <a:pt x="9668" y="16233"/>
                    </a:cubicBezTo>
                    <a:cubicBezTo>
                      <a:pt x="9668" y="16209"/>
                      <a:pt x="9645" y="16150"/>
                      <a:pt x="9692" y="16138"/>
                    </a:cubicBezTo>
                    <a:close/>
                    <a:moveTo>
                      <a:pt x="8372" y="0"/>
                    </a:moveTo>
                    <a:cubicBezTo>
                      <a:pt x="8364" y="0"/>
                      <a:pt x="8355" y="2"/>
                      <a:pt x="8347" y="5"/>
                    </a:cubicBezTo>
                    <a:cubicBezTo>
                      <a:pt x="8323" y="17"/>
                      <a:pt x="8383" y="76"/>
                      <a:pt x="8347" y="100"/>
                    </a:cubicBezTo>
                    <a:cubicBezTo>
                      <a:pt x="8323" y="106"/>
                      <a:pt x="8302" y="109"/>
                      <a:pt x="8281" y="109"/>
                    </a:cubicBezTo>
                    <a:cubicBezTo>
                      <a:pt x="8261" y="109"/>
                      <a:pt x="8240" y="106"/>
                      <a:pt x="8216" y="100"/>
                    </a:cubicBezTo>
                    <a:cubicBezTo>
                      <a:pt x="8180" y="88"/>
                      <a:pt x="8144" y="41"/>
                      <a:pt x="8109" y="41"/>
                    </a:cubicBezTo>
                    <a:cubicBezTo>
                      <a:pt x="8077" y="51"/>
                      <a:pt x="8055" y="128"/>
                      <a:pt x="8008" y="128"/>
                    </a:cubicBezTo>
                    <a:cubicBezTo>
                      <a:pt x="8002" y="128"/>
                      <a:pt x="7996" y="127"/>
                      <a:pt x="7990" y="124"/>
                    </a:cubicBezTo>
                    <a:cubicBezTo>
                      <a:pt x="7960" y="104"/>
                      <a:pt x="7947" y="29"/>
                      <a:pt x="7917" y="29"/>
                    </a:cubicBezTo>
                    <a:cubicBezTo>
                      <a:pt x="7910" y="29"/>
                      <a:pt x="7903" y="32"/>
                      <a:pt x="7894" y="41"/>
                    </a:cubicBezTo>
                    <a:cubicBezTo>
                      <a:pt x="7859" y="88"/>
                      <a:pt x="7859" y="184"/>
                      <a:pt x="7775" y="195"/>
                    </a:cubicBezTo>
                    <a:lnTo>
                      <a:pt x="7775" y="136"/>
                    </a:lnTo>
                    <a:cubicBezTo>
                      <a:pt x="7763" y="112"/>
                      <a:pt x="7775" y="100"/>
                      <a:pt x="7799" y="100"/>
                    </a:cubicBezTo>
                    <a:cubicBezTo>
                      <a:pt x="7799" y="96"/>
                      <a:pt x="7795" y="95"/>
                      <a:pt x="7789" y="95"/>
                    </a:cubicBezTo>
                    <a:cubicBezTo>
                      <a:pt x="7756" y="95"/>
                      <a:pt x="7654" y="138"/>
                      <a:pt x="7644" y="148"/>
                    </a:cubicBezTo>
                    <a:cubicBezTo>
                      <a:pt x="7602" y="148"/>
                      <a:pt x="7579" y="110"/>
                      <a:pt x="7549" y="110"/>
                    </a:cubicBezTo>
                    <a:cubicBezTo>
                      <a:pt x="7545" y="110"/>
                      <a:pt x="7541" y="111"/>
                      <a:pt x="7537" y="112"/>
                    </a:cubicBezTo>
                    <a:cubicBezTo>
                      <a:pt x="7490" y="136"/>
                      <a:pt x="7490" y="160"/>
                      <a:pt x="7430" y="160"/>
                    </a:cubicBezTo>
                    <a:cubicBezTo>
                      <a:pt x="7410" y="165"/>
                      <a:pt x="7393" y="168"/>
                      <a:pt x="7375" y="168"/>
                    </a:cubicBezTo>
                    <a:cubicBezTo>
                      <a:pt x="7351" y="168"/>
                      <a:pt x="7327" y="162"/>
                      <a:pt x="7299" y="148"/>
                    </a:cubicBezTo>
                    <a:cubicBezTo>
                      <a:pt x="7292" y="145"/>
                      <a:pt x="7285" y="144"/>
                      <a:pt x="7279" y="144"/>
                    </a:cubicBezTo>
                    <a:cubicBezTo>
                      <a:pt x="7225" y="144"/>
                      <a:pt x="7209" y="232"/>
                      <a:pt x="7144" y="243"/>
                    </a:cubicBezTo>
                    <a:cubicBezTo>
                      <a:pt x="7085" y="243"/>
                      <a:pt x="7037" y="148"/>
                      <a:pt x="6978" y="148"/>
                    </a:cubicBezTo>
                    <a:cubicBezTo>
                      <a:pt x="6906" y="160"/>
                      <a:pt x="6906" y="243"/>
                      <a:pt x="6870" y="267"/>
                    </a:cubicBezTo>
                    <a:cubicBezTo>
                      <a:pt x="6867" y="269"/>
                      <a:pt x="6863" y="270"/>
                      <a:pt x="6860" y="270"/>
                    </a:cubicBezTo>
                    <a:cubicBezTo>
                      <a:pt x="6818" y="270"/>
                      <a:pt x="6787" y="145"/>
                      <a:pt x="6787" y="112"/>
                    </a:cubicBezTo>
                    <a:cubicBezTo>
                      <a:pt x="6751" y="148"/>
                      <a:pt x="6716" y="207"/>
                      <a:pt x="6704" y="255"/>
                    </a:cubicBezTo>
                    <a:cubicBezTo>
                      <a:pt x="6688" y="299"/>
                      <a:pt x="6674" y="316"/>
                      <a:pt x="6663" y="316"/>
                    </a:cubicBezTo>
                    <a:cubicBezTo>
                      <a:pt x="6643" y="316"/>
                      <a:pt x="6630" y="259"/>
                      <a:pt x="6622" y="207"/>
                    </a:cubicBezTo>
                    <a:lnTo>
                      <a:pt x="6622" y="207"/>
                    </a:lnTo>
                    <a:cubicBezTo>
                      <a:pt x="6632" y="312"/>
                      <a:pt x="6454" y="282"/>
                      <a:pt x="6466" y="362"/>
                    </a:cubicBezTo>
                    <a:cubicBezTo>
                      <a:pt x="6430" y="326"/>
                      <a:pt x="6370" y="303"/>
                      <a:pt x="6323" y="303"/>
                    </a:cubicBezTo>
                    <a:cubicBezTo>
                      <a:pt x="6335" y="362"/>
                      <a:pt x="6299" y="350"/>
                      <a:pt x="6251" y="362"/>
                    </a:cubicBezTo>
                    <a:cubicBezTo>
                      <a:pt x="6204" y="386"/>
                      <a:pt x="6168" y="469"/>
                      <a:pt x="6120" y="481"/>
                    </a:cubicBezTo>
                    <a:cubicBezTo>
                      <a:pt x="6111" y="481"/>
                      <a:pt x="6001" y="380"/>
                      <a:pt x="5947" y="380"/>
                    </a:cubicBezTo>
                    <a:cubicBezTo>
                      <a:pt x="5931" y="380"/>
                      <a:pt x="5921" y="389"/>
                      <a:pt x="5918" y="410"/>
                    </a:cubicBezTo>
                    <a:cubicBezTo>
                      <a:pt x="5918" y="431"/>
                      <a:pt x="6009" y="561"/>
                      <a:pt x="5968" y="561"/>
                    </a:cubicBezTo>
                    <a:cubicBezTo>
                      <a:pt x="5962" y="561"/>
                      <a:pt x="5954" y="559"/>
                      <a:pt x="5942" y="553"/>
                    </a:cubicBezTo>
                    <a:cubicBezTo>
                      <a:pt x="5909" y="539"/>
                      <a:pt x="5890" y="522"/>
                      <a:pt x="5874" y="522"/>
                    </a:cubicBezTo>
                    <a:cubicBezTo>
                      <a:pt x="5862" y="522"/>
                      <a:pt x="5850" y="533"/>
                      <a:pt x="5835" y="565"/>
                    </a:cubicBezTo>
                    <a:cubicBezTo>
                      <a:pt x="5835" y="565"/>
                      <a:pt x="5823" y="648"/>
                      <a:pt x="5823" y="648"/>
                    </a:cubicBezTo>
                    <a:cubicBezTo>
                      <a:pt x="5775" y="612"/>
                      <a:pt x="5823" y="481"/>
                      <a:pt x="5787" y="457"/>
                    </a:cubicBezTo>
                    <a:cubicBezTo>
                      <a:pt x="5785" y="456"/>
                      <a:pt x="5783" y="456"/>
                      <a:pt x="5782" y="456"/>
                    </a:cubicBezTo>
                    <a:cubicBezTo>
                      <a:pt x="5761" y="456"/>
                      <a:pt x="5751" y="517"/>
                      <a:pt x="5751" y="517"/>
                    </a:cubicBezTo>
                    <a:cubicBezTo>
                      <a:pt x="5741" y="548"/>
                      <a:pt x="5722" y="552"/>
                      <a:pt x="5694" y="560"/>
                    </a:cubicBezTo>
                    <a:lnTo>
                      <a:pt x="5694" y="560"/>
                    </a:lnTo>
                    <a:cubicBezTo>
                      <a:pt x="5701" y="551"/>
                      <a:pt x="5686" y="531"/>
                      <a:pt x="5681" y="514"/>
                    </a:cubicBezTo>
                    <a:lnTo>
                      <a:pt x="5681" y="514"/>
                    </a:lnTo>
                    <a:cubicBezTo>
                      <a:pt x="5679" y="539"/>
                      <a:pt x="5618" y="531"/>
                      <a:pt x="5597" y="553"/>
                    </a:cubicBezTo>
                    <a:cubicBezTo>
                      <a:pt x="5597" y="565"/>
                      <a:pt x="5608" y="576"/>
                      <a:pt x="5597" y="588"/>
                    </a:cubicBezTo>
                    <a:cubicBezTo>
                      <a:pt x="5575" y="610"/>
                      <a:pt x="5544" y="632"/>
                      <a:pt x="5518" y="632"/>
                    </a:cubicBezTo>
                    <a:cubicBezTo>
                      <a:pt x="5501" y="632"/>
                      <a:pt x="5487" y="623"/>
                      <a:pt x="5477" y="600"/>
                    </a:cubicBezTo>
                    <a:cubicBezTo>
                      <a:pt x="5468" y="581"/>
                      <a:pt x="5441" y="572"/>
                      <a:pt x="5414" y="572"/>
                    </a:cubicBezTo>
                    <a:cubicBezTo>
                      <a:pt x="5374" y="572"/>
                      <a:pt x="5332" y="593"/>
                      <a:pt x="5346" y="636"/>
                    </a:cubicBezTo>
                    <a:cubicBezTo>
                      <a:pt x="5311" y="660"/>
                      <a:pt x="5204" y="648"/>
                      <a:pt x="5227" y="731"/>
                    </a:cubicBezTo>
                    <a:cubicBezTo>
                      <a:pt x="5180" y="721"/>
                      <a:pt x="5101" y="703"/>
                      <a:pt x="5027" y="703"/>
                    </a:cubicBezTo>
                    <a:cubicBezTo>
                      <a:pt x="4932" y="703"/>
                      <a:pt x="4846" y="732"/>
                      <a:pt x="4846" y="838"/>
                    </a:cubicBezTo>
                    <a:cubicBezTo>
                      <a:pt x="4818" y="769"/>
                      <a:pt x="4798" y="743"/>
                      <a:pt x="4783" y="743"/>
                    </a:cubicBezTo>
                    <a:cubicBezTo>
                      <a:pt x="4741" y="743"/>
                      <a:pt x="4745" y="971"/>
                      <a:pt x="4699" y="971"/>
                    </a:cubicBezTo>
                    <a:cubicBezTo>
                      <a:pt x="4697" y="971"/>
                      <a:pt x="4694" y="971"/>
                      <a:pt x="4692" y="969"/>
                    </a:cubicBezTo>
                    <a:cubicBezTo>
                      <a:pt x="4653" y="954"/>
                      <a:pt x="4614" y="913"/>
                      <a:pt x="4578" y="913"/>
                    </a:cubicBezTo>
                    <a:cubicBezTo>
                      <a:pt x="4559" y="913"/>
                      <a:pt x="4541" y="924"/>
                      <a:pt x="4525" y="957"/>
                    </a:cubicBezTo>
                    <a:cubicBezTo>
                      <a:pt x="4513" y="1029"/>
                      <a:pt x="4513" y="1100"/>
                      <a:pt x="4513" y="1172"/>
                    </a:cubicBezTo>
                    <a:cubicBezTo>
                      <a:pt x="4469" y="1145"/>
                      <a:pt x="4464" y="1086"/>
                      <a:pt x="4426" y="1086"/>
                    </a:cubicBezTo>
                    <a:cubicBezTo>
                      <a:pt x="4412" y="1086"/>
                      <a:pt x="4395" y="1094"/>
                      <a:pt x="4370" y="1112"/>
                    </a:cubicBezTo>
                    <a:cubicBezTo>
                      <a:pt x="4311" y="1160"/>
                      <a:pt x="4406" y="1196"/>
                      <a:pt x="4346" y="1243"/>
                    </a:cubicBezTo>
                    <a:cubicBezTo>
                      <a:pt x="4323" y="1196"/>
                      <a:pt x="4287" y="1088"/>
                      <a:pt x="4239" y="1088"/>
                    </a:cubicBezTo>
                    <a:cubicBezTo>
                      <a:pt x="4192" y="1088"/>
                      <a:pt x="4132" y="1136"/>
                      <a:pt x="4156" y="1184"/>
                    </a:cubicBezTo>
                    <a:cubicBezTo>
                      <a:pt x="4180" y="1231"/>
                      <a:pt x="4061" y="1303"/>
                      <a:pt x="4037" y="1315"/>
                    </a:cubicBezTo>
                    <a:cubicBezTo>
                      <a:pt x="4027" y="1324"/>
                      <a:pt x="3944" y="1383"/>
                      <a:pt x="3889" y="1383"/>
                    </a:cubicBezTo>
                    <a:cubicBezTo>
                      <a:pt x="3877" y="1383"/>
                      <a:pt x="3866" y="1380"/>
                      <a:pt x="3858" y="1374"/>
                    </a:cubicBezTo>
                    <a:cubicBezTo>
                      <a:pt x="3828" y="1356"/>
                      <a:pt x="3793" y="1341"/>
                      <a:pt x="3758" y="1341"/>
                    </a:cubicBezTo>
                    <a:cubicBezTo>
                      <a:pt x="3724" y="1341"/>
                      <a:pt x="3692" y="1356"/>
                      <a:pt x="3668" y="1398"/>
                    </a:cubicBezTo>
                    <a:cubicBezTo>
                      <a:pt x="3656" y="1434"/>
                      <a:pt x="3680" y="1481"/>
                      <a:pt x="3644" y="1529"/>
                    </a:cubicBezTo>
                    <a:cubicBezTo>
                      <a:pt x="3608" y="1565"/>
                      <a:pt x="3561" y="1577"/>
                      <a:pt x="3513" y="1588"/>
                    </a:cubicBezTo>
                    <a:cubicBezTo>
                      <a:pt x="3501" y="1588"/>
                      <a:pt x="3311" y="1672"/>
                      <a:pt x="3334" y="1684"/>
                    </a:cubicBezTo>
                    <a:cubicBezTo>
                      <a:pt x="3453" y="1755"/>
                      <a:pt x="3251" y="1791"/>
                      <a:pt x="3203" y="1839"/>
                    </a:cubicBezTo>
                    <a:cubicBezTo>
                      <a:pt x="3156" y="1862"/>
                      <a:pt x="3120" y="1886"/>
                      <a:pt x="3084" y="1922"/>
                    </a:cubicBezTo>
                    <a:cubicBezTo>
                      <a:pt x="3049" y="1958"/>
                      <a:pt x="3060" y="1958"/>
                      <a:pt x="3084" y="1969"/>
                    </a:cubicBezTo>
                    <a:cubicBezTo>
                      <a:pt x="3108" y="1981"/>
                      <a:pt x="3013" y="2017"/>
                      <a:pt x="3013" y="2017"/>
                    </a:cubicBezTo>
                    <a:cubicBezTo>
                      <a:pt x="2989" y="2041"/>
                      <a:pt x="2965" y="2065"/>
                      <a:pt x="2953" y="2100"/>
                    </a:cubicBezTo>
                    <a:cubicBezTo>
                      <a:pt x="2933" y="2120"/>
                      <a:pt x="2905" y="2207"/>
                      <a:pt x="2869" y="2207"/>
                    </a:cubicBezTo>
                    <a:cubicBezTo>
                      <a:pt x="2861" y="2207"/>
                      <a:pt x="2854" y="2204"/>
                      <a:pt x="2846" y="2196"/>
                    </a:cubicBezTo>
                    <a:cubicBezTo>
                      <a:pt x="2833" y="2186"/>
                      <a:pt x="2817" y="2181"/>
                      <a:pt x="2801" y="2181"/>
                    </a:cubicBezTo>
                    <a:cubicBezTo>
                      <a:pt x="2757" y="2181"/>
                      <a:pt x="2709" y="2212"/>
                      <a:pt x="2691" y="2255"/>
                    </a:cubicBezTo>
                    <a:cubicBezTo>
                      <a:pt x="2656" y="2303"/>
                      <a:pt x="2751" y="2315"/>
                      <a:pt x="2691" y="2362"/>
                    </a:cubicBezTo>
                    <a:cubicBezTo>
                      <a:pt x="2666" y="2337"/>
                      <a:pt x="2647" y="2312"/>
                      <a:pt x="2625" y="2312"/>
                    </a:cubicBezTo>
                    <a:cubicBezTo>
                      <a:pt x="2616" y="2312"/>
                      <a:pt x="2607" y="2316"/>
                      <a:pt x="2596" y="2327"/>
                    </a:cubicBezTo>
                    <a:cubicBezTo>
                      <a:pt x="2509" y="2346"/>
                      <a:pt x="2664" y="2381"/>
                      <a:pt x="2752" y="2381"/>
                    </a:cubicBezTo>
                    <a:cubicBezTo>
                      <a:pt x="2773" y="2381"/>
                      <a:pt x="2789" y="2379"/>
                      <a:pt x="2799" y="2374"/>
                    </a:cubicBezTo>
                    <a:cubicBezTo>
                      <a:pt x="2843" y="2357"/>
                      <a:pt x="2874" y="2306"/>
                      <a:pt x="2912" y="2306"/>
                    </a:cubicBezTo>
                    <a:cubicBezTo>
                      <a:pt x="2925" y="2306"/>
                      <a:pt x="2938" y="2312"/>
                      <a:pt x="2953" y="2327"/>
                    </a:cubicBezTo>
                    <a:cubicBezTo>
                      <a:pt x="2981" y="2318"/>
                      <a:pt x="3008" y="2260"/>
                      <a:pt x="3041" y="2260"/>
                    </a:cubicBezTo>
                    <a:cubicBezTo>
                      <a:pt x="3051" y="2260"/>
                      <a:pt x="3061" y="2265"/>
                      <a:pt x="3072" y="2279"/>
                    </a:cubicBezTo>
                    <a:cubicBezTo>
                      <a:pt x="3060" y="2255"/>
                      <a:pt x="2941" y="2196"/>
                      <a:pt x="2977" y="2148"/>
                    </a:cubicBezTo>
                    <a:cubicBezTo>
                      <a:pt x="2995" y="2135"/>
                      <a:pt x="3025" y="2133"/>
                      <a:pt x="3055" y="2133"/>
                    </a:cubicBezTo>
                    <a:cubicBezTo>
                      <a:pt x="3065" y="2133"/>
                      <a:pt x="3076" y="2133"/>
                      <a:pt x="3086" y="2133"/>
                    </a:cubicBezTo>
                    <a:cubicBezTo>
                      <a:pt x="3126" y="2133"/>
                      <a:pt x="3162" y="2130"/>
                      <a:pt x="3168" y="2100"/>
                    </a:cubicBezTo>
                    <a:cubicBezTo>
                      <a:pt x="3168" y="2077"/>
                      <a:pt x="3132" y="2065"/>
                      <a:pt x="3120" y="2053"/>
                    </a:cubicBezTo>
                    <a:cubicBezTo>
                      <a:pt x="3084" y="2017"/>
                      <a:pt x="3132" y="1981"/>
                      <a:pt x="3156" y="1969"/>
                    </a:cubicBezTo>
                    <a:cubicBezTo>
                      <a:pt x="3176" y="1956"/>
                      <a:pt x="3217" y="1934"/>
                      <a:pt x="3249" y="1934"/>
                    </a:cubicBezTo>
                    <a:cubicBezTo>
                      <a:pt x="3273" y="1934"/>
                      <a:pt x="3294" y="1946"/>
                      <a:pt x="3299" y="1981"/>
                    </a:cubicBezTo>
                    <a:cubicBezTo>
                      <a:pt x="3311" y="2053"/>
                      <a:pt x="3203" y="2124"/>
                      <a:pt x="3275" y="2160"/>
                    </a:cubicBezTo>
                    <a:cubicBezTo>
                      <a:pt x="3292" y="2169"/>
                      <a:pt x="3308" y="2172"/>
                      <a:pt x="3321" y="2172"/>
                    </a:cubicBezTo>
                    <a:cubicBezTo>
                      <a:pt x="3365" y="2172"/>
                      <a:pt x="3388" y="2134"/>
                      <a:pt x="3370" y="2089"/>
                    </a:cubicBezTo>
                    <a:cubicBezTo>
                      <a:pt x="3343" y="2016"/>
                      <a:pt x="3454" y="1929"/>
                      <a:pt x="3535" y="1929"/>
                    </a:cubicBezTo>
                    <a:cubicBezTo>
                      <a:pt x="3553" y="1929"/>
                      <a:pt x="3570" y="1934"/>
                      <a:pt x="3583" y="1944"/>
                    </a:cubicBezTo>
                    <a:lnTo>
                      <a:pt x="3583" y="1944"/>
                    </a:lnTo>
                    <a:cubicBezTo>
                      <a:pt x="3562" y="1922"/>
                      <a:pt x="3530" y="1881"/>
                      <a:pt x="3549" y="1862"/>
                    </a:cubicBezTo>
                    <a:cubicBezTo>
                      <a:pt x="3571" y="1840"/>
                      <a:pt x="3626" y="1785"/>
                      <a:pt x="3601" y="1749"/>
                    </a:cubicBezTo>
                    <a:lnTo>
                      <a:pt x="3601" y="1749"/>
                    </a:lnTo>
                    <a:cubicBezTo>
                      <a:pt x="3615" y="1764"/>
                      <a:pt x="3634" y="1770"/>
                      <a:pt x="3658" y="1770"/>
                    </a:cubicBezTo>
                    <a:cubicBezTo>
                      <a:pt x="3763" y="1770"/>
                      <a:pt x="3944" y="1641"/>
                      <a:pt x="4001" y="1612"/>
                    </a:cubicBezTo>
                    <a:cubicBezTo>
                      <a:pt x="4108" y="1541"/>
                      <a:pt x="4180" y="1410"/>
                      <a:pt x="4192" y="1279"/>
                    </a:cubicBezTo>
                    <a:lnTo>
                      <a:pt x="4192" y="1279"/>
                    </a:lnTo>
                    <a:cubicBezTo>
                      <a:pt x="4192" y="1303"/>
                      <a:pt x="4168" y="1446"/>
                      <a:pt x="4215" y="1446"/>
                    </a:cubicBezTo>
                    <a:lnTo>
                      <a:pt x="4251" y="1410"/>
                    </a:lnTo>
                    <a:cubicBezTo>
                      <a:pt x="4257" y="1407"/>
                      <a:pt x="4260" y="1405"/>
                      <a:pt x="4262" y="1405"/>
                    </a:cubicBezTo>
                    <a:cubicBezTo>
                      <a:pt x="4266" y="1405"/>
                      <a:pt x="4261" y="1416"/>
                      <a:pt x="4287" y="1434"/>
                    </a:cubicBezTo>
                    <a:cubicBezTo>
                      <a:pt x="4301" y="1443"/>
                      <a:pt x="4322" y="1451"/>
                      <a:pt x="4339" y="1451"/>
                    </a:cubicBezTo>
                    <a:cubicBezTo>
                      <a:pt x="4363" y="1451"/>
                      <a:pt x="4379" y="1435"/>
                      <a:pt x="4358" y="1386"/>
                    </a:cubicBezTo>
                    <a:cubicBezTo>
                      <a:pt x="4334" y="1338"/>
                      <a:pt x="4311" y="1327"/>
                      <a:pt x="4358" y="1291"/>
                    </a:cubicBezTo>
                    <a:cubicBezTo>
                      <a:pt x="4382" y="1279"/>
                      <a:pt x="4418" y="1255"/>
                      <a:pt x="4442" y="1255"/>
                    </a:cubicBezTo>
                    <a:cubicBezTo>
                      <a:pt x="4461" y="1255"/>
                      <a:pt x="4472" y="1270"/>
                      <a:pt x="4482" y="1270"/>
                    </a:cubicBezTo>
                    <a:cubicBezTo>
                      <a:pt x="4484" y="1270"/>
                      <a:pt x="4487" y="1269"/>
                      <a:pt x="4489" y="1267"/>
                    </a:cubicBezTo>
                    <a:lnTo>
                      <a:pt x="4632" y="1207"/>
                    </a:lnTo>
                    <a:cubicBezTo>
                      <a:pt x="4715" y="1172"/>
                      <a:pt x="4608" y="1041"/>
                      <a:pt x="4584" y="1041"/>
                    </a:cubicBezTo>
                    <a:cubicBezTo>
                      <a:pt x="4588" y="1040"/>
                      <a:pt x="4591" y="1040"/>
                      <a:pt x="4595" y="1040"/>
                    </a:cubicBezTo>
                    <a:cubicBezTo>
                      <a:pt x="4652" y="1040"/>
                      <a:pt x="4790" y="1113"/>
                      <a:pt x="4835" y="1124"/>
                    </a:cubicBezTo>
                    <a:cubicBezTo>
                      <a:pt x="4849" y="1127"/>
                      <a:pt x="4863" y="1129"/>
                      <a:pt x="4873" y="1129"/>
                    </a:cubicBezTo>
                    <a:cubicBezTo>
                      <a:pt x="4905" y="1129"/>
                      <a:pt x="4912" y="1115"/>
                      <a:pt x="4858" y="1088"/>
                    </a:cubicBezTo>
                    <a:cubicBezTo>
                      <a:pt x="4823" y="1065"/>
                      <a:pt x="4739" y="993"/>
                      <a:pt x="4835" y="993"/>
                    </a:cubicBezTo>
                    <a:cubicBezTo>
                      <a:pt x="4882" y="1005"/>
                      <a:pt x="4930" y="1005"/>
                      <a:pt x="4977" y="1029"/>
                    </a:cubicBezTo>
                    <a:cubicBezTo>
                      <a:pt x="4977" y="1029"/>
                      <a:pt x="5025" y="1053"/>
                      <a:pt x="5037" y="1053"/>
                    </a:cubicBezTo>
                    <a:cubicBezTo>
                      <a:pt x="5025" y="1053"/>
                      <a:pt x="4954" y="957"/>
                      <a:pt x="4965" y="934"/>
                    </a:cubicBezTo>
                    <a:cubicBezTo>
                      <a:pt x="4965" y="931"/>
                      <a:pt x="4968" y="929"/>
                      <a:pt x="4972" y="929"/>
                    </a:cubicBezTo>
                    <a:cubicBezTo>
                      <a:pt x="4999" y="929"/>
                      <a:pt x="5110" y="993"/>
                      <a:pt x="5120" y="993"/>
                    </a:cubicBezTo>
                    <a:cubicBezTo>
                      <a:pt x="5157" y="1011"/>
                      <a:pt x="5176" y="1019"/>
                      <a:pt x="5185" y="1019"/>
                    </a:cubicBezTo>
                    <a:cubicBezTo>
                      <a:pt x="5220" y="1019"/>
                      <a:pt x="5049" y="886"/>
                      <a:pt x="5049" y="886"/>
                    </a:cubicBezTo>
                    <a:cubicBezTo>
                      <a:pt x="5051" y="878"/>
                      <a:pt x="5059" y="874"/>
                      <a:pt x="5070" y="874"/>
                    </a:cubicBezTo>
                    <a:cubicBezTo>
                      <a:pt x="5106" y="874"/>
                      <a:pt x="5178" y="909"/>
                      <a:pt x="5207" y="909"/>
                    </a:cubicBezTo>
                    <a:cubicBezTo>
                      <a:pt x="5219" y="909"/>
                      <a:pt x="5224" y="904"/>
                      <a:pt x="5217" y="889"/>
                    </a:cubicBezTo>
                    <a:lnTo>
                      <a:pt x="5217" y="889"/>
                    </a:lnTo>
                    <a:cubicBezTo>
                      <a:pt x="5225" y="905"/>
                      <a:pt x="5244" y="912"/>
                      <a:pt x="5269" y="912"/>
                    </a:cubicBezTo>
                    <a:cubicBezTo>
                      <a:pt x="5362" y="912"/>
                      <a:pt x="5538" y="821"/>
                      <a:pt x="5585" y="803"/>
                    </a:cubicBezTo>
                    <a:cubicBezTo>
                      <a:pt x="5632" y="779"/>
                      <a:pt x="5692" y="743"/>
                      <a:pt x="5739" y="696"/>
                    </a:cubicBezTo>
                    <a:cubicBezTo>
                      <a:pt x="5747" y="692"/>
                      <a:pt x="5754" y="691"/>
                      <a:pt x="5761" y="691"/>
                    </a:cubicBezTo>
                    <a:cubicBezTo>
                      <a:pt x="5788" y="691"/>
                      <a:pt x="5815" y="712"/>
                      <a:pt x="5835" y="712"/>
                    </a:cubicBezTo>
                    <a:cubicBezTo>
                      <a:pt x="5844" y="712"/>
                      <a:pt x="5852" y="708"/>
                      <a:pt x="5858" y="696"/>
                    </a:cubicBezTo>
                    <a:cubicBezTo>
                      <a:pt x="5894" y="648"/>
                      <a:pt x="5906" y="588"/>
                      <a:pt x="5930" y="576"/>
                    </a:cubicBezTo>
                    <a:lnTo>
                      <a:pt x="5930" y="576"/>
                    </a:lnTo>
                    <a:cubicBezTo>
                      <a:pt x="5930" y="577"/>
                      <a:pt x="5905" y="753"/>
                      <a:pt x="5932" y="753"/>
                    </a:cubicBezTo>
                    <a:cubicBezTo>
                      <a:pt x="5937" y="753"/>
                      <a:pt x="5944" y="746"/>
                      <a:pt x="5954" y="731"/>
                    </a:cubicBezTo>
                    <a:cubicBezTo>
                      <a:pt x="5989" y="684"/>
                      <a:pt x="6061" y="672"/>
                      <a:pt x="6037" y="600"/>
                    </a:cubicBezTo>
                    <a:cubicBezTo>
                      <a:pt x="6032" y="571"/>
                      <a:pt x="6048" y="566"/>
                      <a:pt x="6067" y="566"/>
                    </a:cubicBezTo>
                    <a:cubicBezTo>
                      <a:pt x="6077" y="566"/>
                      <a:pt x="6087" y="567"/>
                      <a:pt x="6097" y="567"/>
                    </a:cubicBezTo>
                    <a:cubicBezTo>
                      <a:pt x="6112" y="567"/>
                      <a:pt x="6124" y="563"/>
                      <a:pt x="6121" y="544"/>
                    </a:cubicBezTo>
                    <a:lnTo>
                      <a:pt x="6121" y="544"/>
                    </a:lnTo>
                    <a:cubicBezTo>
                      <a:pt x="6133" y="614"/>
                      <a:pt x="6157" y="660"/>
                      <a:pt x="6239" y="660"/>
                    </a:cubicBezTo>
                    <a:cubicBezTo>
                      <a:pt x="6287" y="660"/>
                      <a:pt x="6251" y="481"/>
                      <a:pt x="6299" y="434"/>
                    </a:cubicBezTo>
                    <a:cubicBezTo>
                      <a:pt x="6320" y="413"/>
                      <a:pt x="6339" y="404"/>
                      <a:pt x="6357" y="404"/>
                    </a:cubicBezTo>
                    <a:cubicBezTo>
                      <a:pt x="6441" y="404"/>
                      <a:pt x="6492" y="601"/>
                      <a:pt x="6501" y="660"/>
                    </a:cubicBezTo>
                    <a:cubicBezTo>
                      <a:pt x="6537" y="576"/>
                      <a:pt x="6573" y="481"/>
                      <a:pt x="6620" y="398"/>
                    </a:cubicBezTo>
                    <a:cubicBezTo>
                      <a:pt x="6656" y="446"/>
                      <a:pt x="6692" y="481"/>
                      <a:pt x="6740" y="517"/>
                    </a:cubicBezTo>
                    <a:cubicBezTo>
                      <a:pt x="6728" y="457"/>
                      <a:pt x="6799" y="469"/>
                      <a:pt x="6835" y="457"/>
                    </a:cubicBezTo>
                    <a:cubicBezTo>
                      <a:pt x="6870" y="434"/>
                      <a:pt x="6930" y="350"/>
                      <a:pt x="6918" y="326"/>
                    </a:cubicBezTo>
                    <a:lnTo>
                      <a:pt x="6918" y="326"/>
                    </a:lnTo>
                    <a:cubicBezTo>
                      <a:pt x="6956" y="374"/>
                      <a:pt x="6934" y="466"/>
                      <a:pt x="6983" y="466"/>
                    </a:cubicBezTo>
                    <a:cubicBezTo>
                      <a:pt x="6995" y="466"/>
                      <a:pt x="7013" y="460"/>
                      <a:pt x="7037" y="446"/>
                    </a:cubicBezTo>
                    <a:cubicBezTo>
                      <a:pt x="7070" y="429"/>
                      <a:pt x="7094" y="421"/>
                      <a:pt x="7112" y="421"/>
                    </a:cubicBezTo>
                    <a:cubicBezTo>
                      <a:pt x="7147" y="421"/>
                      <a:pt x="7160" y="450"/>
                      <a:pt x="7168" y="505"/>
                    </a:cubicBezTo>
                    <a:cubicBezTo>
                      <a:pt x="7216" y="505"/>
                      <a:pt x="7192" y="457"/>
                      <a:pt x="7216" y="422"/>
                    </a:cubicBezTo>
                    <a:cubicBezTo>
                      <a:pt x="7228" y="398"/>
                      <a:pt x="7311" y="410"/>
                      <a:pt x="7347" y="374"/>
                    </a:cubicBezTo>
                    <a:cubicBezTo>
                      <a:pt x="7382" y="338"/>
                      <a:pt x="7347" y="303"/>
                      <a:pt x="7371" y="267"/>
                    </a:cubicBezTo>
                    <a:cubicBezTo>
                      <a:pt x="7390" y="238"/>
                      <a:pt x="7434" y="256"/>
                      <a:pt x="7442" y="238"/>
                    </a:cubicBezTo>
                    <a:lnTo>
                      <a:pt x="7442" y="238"/>
                    </a:lnTo>
                    <a:cubicBezTo>
                      <a:pt x="7443" y="279"/>
                      <a:pt x="7449" y="279"/>
                      <a:pt x="7502" y="279"/>
                    </a:cubicBezTo>
                    <a:lnTo>
                      <a:pt x="7632" y="279"/>
                    </a:lnTo>
                    <a:cubicBezTo>
                      <a:pt x="7632" y="315"/>
                      <a:pt x="7632" y="374"/>
                      <a:pt x="7585" y="374"/>
                    </a:cubicBezTo>
                    <a:cubicBezTo>
                      <a:pt x="7573" y="398"/>
                      <a:pt x="7549" y="374"/>
                      <a:pt x="7549" y="422"/>
                    </a:cubicBezTo>
                    <a:cubicBezTo>
                      <a:pt x="7668" y="422"/>
                      <a:pt x="7680" y="315"/>
                      <a:pt x="7763" y="267"/>
                    </a:cubicBezTo>
                    <a:cubicBezTo>
                      <a:pt x="7780" y="257"/>
                      <a:pt x="7791" y="252"/>
                      <a:pt x="7798" y="252"/>
                    </a:cubicBezTo>
                    <a:cubicBezTo>
                      <a:pt x="7832" y="252"/>
                      <a:pt x="7775" y="350"/>
                      <a:pt x="7775" y="350"/>
                    </a:cubicBezTo>
                    <a:cubicBezTo>
                      <a:pt x="7799" y="350"/>
                      <a:pt x="7823" y="338"/>
                      <a:pt x="7847" y="315"/>
                    </a:cubicBezTo>
                    <a:cubicBezTo>
                      <a:pt x="7865" y="297"/>
                      <a:pt x="7877" y="288"/>
                      <a:pt x="7888" y="288"/>
                    </a:cubicBezTo>
                    <a:cubicBezTo>
                      <a:pt x="7900" y="288"/>
                      <a:pt x="7912" y="297"/>
                      <a:pt x="7930" y="315"/>
                    </a:cubicBezTo>
                    <a:cubicBezTo>
                      <a:pt x="7952" y="337"/>
                      <a:pt x="7995" y="354"/>
                      <a:pt x="8028" y="354"/>
                    </a:cubicBezTo>
                    <a:cubicBezTo>
                      <a:pt x="8067" y="354"/>
                      <a:pt x="8093" y="331"/>
                      <a:pt x="8061" y="267"/>
                    </a:cubicBezTo>
                    <a:lnTo>
                      <a:pt x="8061" y="267"/>
                    </a:lnTo>
                    <a:cubicBezTo>
                      <a:pt x="8068" y="269"/>
                      <a:pt x="8073" y="270"/>
                      <a:pt x="8078" y="270"/>
                    </a:cubicBezTo>
                    <a:cubicBezTo>
                      <a:pt x="8098" y="270"/>
                      <a:pt x="8101" y="253"/>
                      <a:pt x="8121" y="243"/>
                    </a:cubicBezTo>
                    <a:cubicBezTo>
                      <a:pt x="8133" y="243"/>
                      <a:pt x="8121" y="350"/>
                      <a:pt x="8121" y="362"/>
                    </a:cubicBezTo>
                    <a:cubicBezTo>
                      <a:pt x="8121" y="374"/>
                      <a:pt x="8127" y="380"/>
                      <a:pt x="8136" y="380"/>
                    </a:cubicBezTo>
                    <a:cubicBezTo>
                      <a:pt x="8144" y="380"/>
                      <a:pt x="8156" y="374"/>
                      <a:pt x="8168" y="362"/>
                    </a:cubicBezTo>
                    <a:cubicBezTo>
                      <a:pt x="8271" y="305"/>
                      <a:pt x="8264" y="171"/>
                      <a:pt x="8369" y="171"/>
                    </a:cubicBezTo>
                    <a:cubicBezTo>
                      <a:pt x="8373" y="171"/>
                      <a:pt x="8378" y="171"/>
                      <a:pt x="8383" y="172"/>
                    </a:cubicBezTo>
                    <a:cubicBezTo>
                      <a:pt x="8371" y="219"/>
                      <a:pt x="8383" y="267"/>
                      <a:pt x="8394" y="315"/>
                    </a:cubicBezTo>
                    <a:cubicBezTo>
                      <a:pt x="8408" y="346"/>
                      <a:pt x="8426" y="359"/>
                      <a:pt x="8444" y="359"/>
                    </a:cubicBezTo>
                    <a:cubicBezTo>
                      <a:pt x="8474" y="359"/>
                      <a:pt x="8502" y="323"/>
                      <a:pt x="8502" y="279"/>
                    </a:cubicBezTo>
                    <a:cubicBezTo>
                      <a:pt x="8502" y="338"/>
                      <a:pt x="8525" y="410"/>
                      <a:pt x="8585" y="410"/>
                    </a:cubicBezTo>
                    <a:cubicBezTo>
                      <a:pt x="8585" y="381"/>
                      <a:pt x="8570" y="252"/>
                      <a:pt x="8601" y="252"/>
                    </a:cubicBezTo>
                    <a:cubicBezTo>
                      <a:pt x="8608" y="252"/>
                      <a:pt x="8619" y="260"/>
                      <a:pt x="8633" y="279"/>
                    </a:cubicBezTo>
                    <a:cubicBezTo>
                      <a:pt x="8668" y="326"/>
                      <a:pt x="8668" y="410"/>
                      <a:pt x="8740" y="410"/>
                    </a:cubicBezTo>
                    <a:cubicBezTo>
                      <a:pt x="8778" y="410"/>
                      <a:pt x="8793" y="379"/>
                      <a:pt x="8822" y="379"/>
                    </a:cubicBezTo>
                    <a:cubicBezTo>
                      <a:pt x="8829" y="379"/>
                      <a:pt x="8837" y="381"/>
                      <a:pt x="8847" y="386"/>
                    </a:cubicBezTo>
                    <a:cubicBezTo>
                      <a:pt x="8847" y="440"/>
                      <a:pt x="8954" y="446"/>
                      <a:pt x="9023" y="446"/>
                    </a:cubicBezTo>
                    <a:cubicBezTo>
                      <a:pt x="9046" y="446"/>
                      <a:pt x="9064" y="446"/>
                      <a:pt x="9073" y="446"/>
                    </a:cubicBezTo>
                    <a:cubicBezTo>
                      <a:pt x="9145" y="446"/>
                      <a:pt x="9061" y="338"/>
                      <a:pt x="9085" y="326"/>
                    </a:cubicBezTo>
                    <a:cubicBezTo>
                      <a:pt x="9092" y="321"/>
                      <a:pt x="9099" y="318"/>
                      <a:pt x="9105" y="318"/>
                    </a:cubicBezTo>
                    <a:cubicBezTo>
                      <a:pt x="9152" y="318"/>
                      <a:pt x="9180" y="460"/>
                      <a:pt x="9180" y="481"/>
                    </a:cubicBezTo>
                    <a:cubicBezTo>
                      <a:pt x="9180" y="505"/>
                      <a:pt x="9276" y="541"/>
                      <a:pt x="9311" y="541"/>
                    </a:cubicBezTo>
                    <a:cubicBezTo>
                      <a:pt x="9336" y="544"/>
                      <a:pt x="9359" y="546"/>
                      <a:pt x="9382" y="546"/>
                    </a:cubicBezTo>
                    <a:cubicBezTo>
                      <a:pt x="9437" y="546"/>
                      <a:pt x="9490" y="537"/>
                      <a:pt x="9549" y="529"/>
                    </a:cubicBezTo>
                    <a:cubicBezTo>
                      <a:pt x="9571" y="529"/>
                      <a:pt x="9701" y="480"/>
                      <a:pt x="9733" y="480"/>
                    </a:cubicBezTo>
                    <a:cubicBezTo>
                      <a:pt x="9737" y="480"/>
                      <a:pt x="9739" y="480"/>
                      <a:pt x="9740" y="481"/>
                    </a:cubicBezTo>
                    <a:cubicBezTo>
                      <a:pt x="9740" y="493"/>
                      <a:pt x="9585" y="637"/>
                      <a:pt x="9627" y="637"/>
                    </a:cubicBezTo>
                    <a:cubicBezTo>
                      <a:pt x="9629" y="637"/>
                      <a:pt x="9631" y="636"/>
                      <a:pt x="9633" y="636"/>
                    </a:cubicBezTo>
                    <a:cubicBezTo>
                      <a:pt x="9692" y="636"/>
                      <a:pt x="9907" y="576"/>
                      <a:pt x="9918" y="529"/>
                    </a:cubicBezTo>
                    <a:lnTo>
                      <a:pt x="9918" y="529"/>
                    </a:lnTo>
                    <a:cubicBezTo>
                      <a:pt x="9907" y="588"/>
                      <a:pt x="9930" y="636"/>
                      <a:pt x="9990" y="648"/>
                    </a:cubicBezTo>
                    <a:cubicBezTo>
                      <a:pt x="10038" y="672"/>
                      <a:pt x="10085" y="672"/>
                      <a:pt x="10121" y="672"/>
                    </a:cubicBezTo>
                    <a:cubicBezTo>
                      <a:pt x="10169" y="672"/>
                      <a:pt x="10180" y="624"/>
                      <a:pt x="10228" y="624"/>
                    </a:cubicBezTo>
                    <a:cubicBezTo>
                      <a:pt x="10238" y="622"/>
                      <a:pt x="10247" y="621"/>
                      <a:pt x="10255" y="621"/>
                    </a:cubicBezTo>
                    <a:cubicBezTo>
                      <a:pt x="10342" y="621"/>
                      <a:pt x="10377" y="725"/>
                      <a:pt x="10442" y="779"/>
                    </a:cubicBezTo>
                    <a:cubicBezTo>
                      <a:pt x="10449" y="782"/>
                      <a:pt x="10454" y="784"/>
                      <a:pt x="10459" y="784"/>
                    </a:cubicBezTo>
                    <a:cubicBezTo>
                      <a:pt x="10472" y="784"/>
                      <a:pt x="10478" y="772"/>
                      <a:pt x="10478" y="755"/>
                    </a:cubicBezTo>
                    <a:cubicBezTo>
                      <a:pt x="10514" y="767"/>
                      <a:pt x="10550" y="767"/>
                      <a:pt x="10573" y="779"/>
                    </a:cubicBezTo>
                    <a:cubicBezTo>
                      <a:pt x="10595" y="788"/>
                      <a:pt x="10617" y="790"/>
                      <a:pt x="10639" y="790"/>
                    </a:cubicBezTo>
                    <a:cubicBezTo>
                      <a:pt x="10663" y="790"/>
                      <a:pt x="10687" y="787"/>
                      <a:pt x="10711" y="787"/>
                    </a:cubicBezTo>
                    <a:cubicBezTo>
                      <a:pt x="10725" y="787"/>
                      <a:pt x="10738" y="788"/>
                      <a:pt x="10752" y="791"/>
                    </a:cubicBezTo>
                    <a:cubicBezTo>
                      <a:pt x="10800" y="815"/>
                      <a:pt x="10835" y="838"/>
                      <a:pt x="10883" y="874"/>
                    </a:cubicBezTo>
                    <a:cubicBezTo>
                      <a:pt x="10892" y="883"/>
                      <a:pt x="10922" y="906"/>
                      <a:pt x="10946" y="906"/>
                    </a:cubicBezTo>
                    <a:cubicBezTo>
                      <a:pt x="10953" y="906"/>
                      <a:pt x="10961" y="904"/>
                      <a:pt x="10966" y="898"/>
                    </a:cubicBezTo>
                    <a:cubicBezTo>
                      <a:pt x="10971" y="895"/>
                      <a:pt x="10977" y="894"/>
                      <a:pt x="10985" y="894"/>
                    </a:cubicBezTo>
                    <a:cubicBezTo>
                      <a:pt x="11041" y="894"/>
                      <a:pt x="11175" y="959"/>
                      <a:pt x="11216" y="969"/>
                    </a:cubicBezTo>
                    <a:cubicBezTo>
                      <a:pt x="11300" y="969"/>
                      <a:pt x="11371" y="981"/>
                      <a:pt x="11431" y="981"/>
                    </a:cubicBezTo>
                    <a:cubicBezTo>
                      <a:pt x="11431" y="1005"/>
                      <a:pt x="11383" y="1041"/>
                      <a:pt x="11383" y="1041"/>
                    </a:cubicBezTo>
                    <a:lnTo>
                      <a:pt x="11478" y="1041"/>
                    </a:lnTo>
                    <a:cubicBezTo>
                      <a:pt x="11489" y="1041"/>
                      <a:pt x="11559" y="992"/>
                      <a:pt x="11589" y="992"/>
                    </a:cubicBezTo>
                    <a:cubicBezTo>
                      <a:pt x="11592" y="992"/>
                      <a:pt x="11595" y="992"/>
                      <a:pt x="11597" y="993"/>
                    </a:cubicBezTo>
                    <a:cubicBezTo>
                      <a:pt x="11609" y="1005"/>
                      <a:pt x="11562" y="1053"/>
                      <a:pt x="11573" y="1077"/>
                    </a:cubicBezTo>
                    <a:cubicBezTo>
                      <a:pt x="11585" y="1100"/>
                      <a:pt x="11645" y="1124"/>
                      <a:pt x="11669" y="1136"/>
                    </a:cubicBezTo>
                    <a:cubicBezTo>
                      <a:pt x="11728" y="1136"/>
                      <a:pt x="11822" y="1136"/>
                      <a:pt x="11777" y="1218"/>
                    </a:cubicBezTo>
                    <a:lnTo>
                      <a:pt x="11777" y="1218"/>
                    </a:lnTo>
                    <a:cubicBezTo>
                      <a:pt x="11791" y="1194"/>
                      <a:pt x="11859" y="1171"/>
                      <a:pt x="11859" y="1160"/>
                    </a:cubicBezTo>
                    <a:cubicBezTo>
                      <a:pt x="11859" y="1231"/>
                      <a:pt x="11871" y="1243"/>
                      <a:pt x="11943" y="1279"/>
                    </a:cubicBezTo>
                    <a:cubicBezTo>
                      <a:pt x="11978" y="1303"/>
                      <a:pt x="12014" y="1315"/>
                      <a:pt x="12050" y="1315"/>
                    </a:cubicBezTo>
                    <a:cubicBezTo>
                      <a:pt x="12069" y="1315"/>
                      <a:pt x="12065" y="1299"/>
                      <a:pt x="12075" y="1299"/>
                    </a:cubicBezTo>
                    <a:cubicBezTo>
                      <a:pt x="12077" y="1299"/>
                      <a:pt x="12081" y="1300"/>
                      <a:pt x="12085" y="1303"/>
                    </a:cubicBezTo>
                    <a:cubicBezTo>
                      <a:pt x="12157" y="1338"/>
                      <a:pt x="12157" y="1398"/>
                      <a:pt x="12216" y="1446"/>
                    </a:cubicBezTo>
                    <a:cubicBezTo>
                      <a:pt x="12240" y="1458"/>
                      <a:pt x="12395" y="1529"/>
                      <a:pt x="12371" y="1588"/>
                    </a:cubicBezTo>
                    <a:cubicBezTo>
                      <a:pt x="12381" y="1597"/>
                      <a:pt x="12389" y="1600"/>
                      <a:pt x="12396" y="1600"/>
                    </a:cubicBezTo>
                    <a:cubicBezTo>
                      <a:pt x="12427" y="1600"/>
                      <a:pt x="12429" y="1528"/>
                      <a:pt x="12470" y="1528"/>
                    </a:cubicBezTo>
                    <a:cubicBezTo>
                      <a:pt x="12473" y="1528"/>
                      <a:pt x="12475" y="1528"/>
                      <a:pt x="12478" y="1529"/>
                    </a:cubicBezTo>
                    <a:cubicBezTo>
                      <a:pt x="12514" y="1529"/>
                      <a:pt x="12502" y="1600"/>
                      <a:pt x="12502" y="1624"/>
                    </a:cubicBezTo>
                    <a:cubicBezTo>
                      <a:pt x="12514" y="1636"/>
                      <a:pt x="12526" y="1660"/>
                      <a:pt x="12538" y="1684"/>
                    </a:cubicBezTo>
                    <a:cubicBezTo>
                      <a:pt x="12573" y="1719"/>
                      <a:pt x="12825" y="1742"/>
                      <a:pt x="12790" y="1810"/>
                    </a:cubicBezTo>
                    <a:lnTo>
                      <a:pt x="12790" y="1810"/>
                    </a:lnTo>
                    <a:cubicBezTo>
                      <a:pt x="12808" y="1783"/>
                      <a:pt x="12886" y="1707"/>
                      <a:pt x="12914" y="1707"/>
                    </a:cubicBezTo>
                    <a:cubicBezTo>
                      <a:pt x="12916" y="1707"/>
                      <a:pt x="12917" y="1707"/>
                      <a:pt x="12919" y="1708"/>
                    </a:cubicBezTo>
                    <a:cubicBezTo>
                      <a:pt x="12943" y="1731"/>
                      <a:pt x="12919" y="1779"/>
                      <a:pt x="12919" y="1791"/>
                    </a:cubicBezTo>
                    <a:cubicBezTo>
                      <a:pt x="12931" y="1803"/>
                      <a:pt x="12931" y="1827"/>
                      <a:pt x="12943" y="1839"/>
                    </a:cubicBezTo>
                    <a:cubicBezTo>
                      <a:pt x="12955" y="1874"/>
                      <a:pt x="12990" y="1910"/>
                      <a:pt x="13026" y="1922"/>
                    </a:cubicBezTo>
                    <a:cubicBezTo>
                      <a:pt x="13038" y="1922"/>
                      <a:pt x="13062" y="1934"/>
                      <a:pt x="13062" y="1958"/>
                    </a:cubicBezTo>
                    <a:cubicBezTo>
                      <a:pt x="13062" y="1969"/>
                      <a:pt x="12966" y="2017"/>
                      <a:pt x="12966" y="2041"/>
                    </a:cubicBezTo>
                    <a:cubicBezTo>
                      <a:pt x="12966" y="2065"/>
                      <a:pt x="13086" y="2065"/>
                      <a:pt x="13109" y="2077"/>
                    </a:cubicBezTo>
                    <a:cubicBezTo>
                      <a:pt x="13181" y="2136"/>
                      <a:pt x="13228" y="2196"/>
                      <a:pt x="13264" y="2267"/>
                    </a:cubicBezTo>
                    <a:cubicBezTo>
                      <a:pt x="13272" y="2280"/>
                      <a:pt x="13280" y="2285"/>
                      <a:pt x="13290" y="2285"/>
                    </a:cubicBezTo>
                    <a:cubicBezTo>
                      <a:pt x="13325" y="2285"/>
                      <a:pt x="13370" y="2214"/>
                      <a:pt x="13405" y="2214"/>
                    </a:cubicBezTo>
                    <a:cubicBezTo>
                      <a:pt x="13420" y="2214"/>
                      <a:pt x="13434" y="2227"/>
                      <a:pt x="13443" y="2267"/>
                    </a:cubicBezTo>
                    <a:cubicBezTo>
                      <a:pt x="13443" y="2339"/>
                      <a:pt x="13431" y="2398"/>
                      <a:pt x="13514" y="2446"/>
                    </a:cubicBezTo>
                    <a:cubicBezTo>
                      <a:pt x="13517" y="2447"/>
                      <a:pt x="13522" y="2448"/>
                      <a:pt x="13529" y="2448"/>
                    </a:cubicBezTo>
                    <a:cubicBezTo>
                      <a:pt x="13548" y="2448"/>
                      <a:pt x="13579" y="2443"/>
                      <a:pt x="13605" y="2443"/>
                    </a:cubicBezTo>
                    <a:cubicBezTo>
                      <a:pt x="13639" y="2443"/>
                      <a:pt x="13663" y="2452"/>
                      <a:pt x="13633" y="2493"/>
                    </a:cubicBezTo>
                    <a:cubicBezTo>
                      <a:pt x="13562" y="2589"/>
                      <a:pt x="13693" y="2589"/>
                      <a:pt x="13764" y="2589"/>
                    </a:cubicBezTo>
                    <a:cubicBezTo>
                      <a:pt x="13871" y="2589"/>
                      <a:pt x="13824" y="2696"/>
                      <a:pt x="13859" y="2767"/>
                    </a:cubicBezTo>
                    <a:cubicBezTo>
                      <a:pt x="13866" y="2781"/>
                      <a:pt x="13874" y="2786"/>
                      <a:pt x="13883" y="2786"/>
                    </a:cubicBezTo>
                    <a:cubicBezTo>
                      <a:pt x="13921" y="2786"/>
                      <a:pt x="13975" y="2682"/>
                      <a:pt x="14014" y="2672"/>
                    </a:cubicBezTo>
                    <a:cubicBezTo>
                      <a:pt x="14015" y="2672"/>
                      <a:pt x="14016" y="2671"/>
                      <a:pt x="14017" y="2671"/>
                    </a:cubicBezTo>
                    <a:cubicBezTo>
                      <a:pt x="14045" y="2671"/>
                      <a:pt x="13984" y="2839"/>
                      <a:pt x="14033" y="2839"/>
                    </a:cubicBezTo>
                    <a:cubicBezTo>
                      <a:pt x="14035" y="2839"/>
                      <a:pt x="14036" y="2839"/>
                      <a:pt x="14038" y="2839"/>
                    </a:cubicBezTo>
                    <a:cubicBezTo>
                      <a:pt x="14049" y="2839"/>
                      <a:pt x="14050" y="2789"/>
                      <a:pt x="14077" y="2789"/>
                    </a:cubicBezTo>
                    <a:cubicBezTo>
                      <a:pt x="14079" y="2789"/>
                      <a:pt x="14082" y="2790"/>
                      <a:pt x="14086" y="2791"/>
                    </a:cubicBezTo>
                    <a:cubicBezTo>
                      <a:pt x="14109" y="2803"/>
                      <a:pt x="14133" y="2815"/>
                      <a:pt x="14133" y="2839"/>
                    </a:cubicBezTo>
                    <a:cubicBezTo>
                      <a:pt x="14133" y="2910"/>
                      <a:pt x="14026" y="2898"/>
                      <a:pt x="14074" y="2993"/>
                    </a:cubicBezTo>
                    <a:cubicBezTo>
                      <a:pt x="14145" y="3112"/>
                      <a:pt x="14240" y="3220"/>
                      <a:pt x="14360" y="3291"/>
                    </a:cubicBezTo>
                    <a:cubicBezTo>
                      <a:pt x="14395" y="3315"/>
                      <a:pt x="14407" y="3315"/>
                      <a:pt x="14431" y="3339"/>
                    </a:cubicBezTo>
                    <a:cubicBezTo>
                      <a:pt x="14538" y="3351"/>
                      <a:pt x="14360" y="3434"/>
                      <a:pt x="14360" y="3446"/>
                    </a:cubicBezTo>
                    <a:cubicBezTo>
                      <a:pt x="14369" y="3457"/>
                      <a:pt x="14381" y="3461"/>
                      <a:pt x="14394" y="3461"/>
                    </a:cubicBezTo>
                    <a:cubicBezTo>
                      <a:pt x="14422" y="3461"/>
                      <a:pt x="14456" y="3442"/>
                      <a:pt x="14479" y="3442"/>
                    </a:cubicBezTo>
                    <a:cubicBezTo>
                      <a:pt x="14500" y="3442"/>
                      <a:pt x="14512" y="3458"/>
                      <a:pt x="14502" y="3517"/>
                    </a:cubicBezTo>
                    <a:cubicBezTo>
                      <a:pt x="14514" y="3529"/>
                      <a:pt x="14526" y="3541"/>
                      <a:pt x="14538" y="3553"/>
                    </a:cubicBezTo>
                    <a:cubicBezTo>
                      <a:pt x="14574" y="3589"/>
                      <a:pt x="14871" y="3779"/>
                      <a:pt x="14788" y="3827"/>
                    </a:cubicBezTo>
                    <a:cubicBezTo>
                      <a:pt x="14860" y="3839"/>
                      <a:pt x="14919" y="3851"/>
                      <a:pt x="14979" y="3863"/>
                    </a:cubicBezTo>
                    <a:cubicBezTo>
                      <a:pt x="14919" y="3910"/>
                      <a:pt x="14943" y="3970"/>
                      <a:pt x="14955" y="4017"/>
                    </a:cubicBezTo>
                    <a:cubicBezTo>
                      <a:pt x="14979" y="4053"/>
                      <a:pt x="14943" y="4089"/>
                      <a:pt x="14907" y="4136"/>
                    </a:cubicBezTo>
                    <a:cubicBezTo>
                      <a:pt x="14895" y="4160"/>
                      <a:pt x="14940" y="4160"/>
                      <a:pt x="14992" y="4160"/>
                    </a:cubicBezTo>
                    <a:cubicBezTo>
                      <a:pt x="15044" y="4160"/>
                      <a:pt x="15104" y="4160"/>
                      <a:pt x="15122" y="4184"/>
                    </a:cubicBezTo>
                    <a:cubicBezTo>
                      <a:pt x="15098" y="4196"/>
                      <a:pt x="14967" y="4244"/>
                      <a:pt x="14967" y="4267"/>
                    </a:cubicBezTo>
                    <a:cubicBezTo>
                      <a:pt x="14985" y="4314"/>
                      <a:pt x="15034" y="4346"/>
                      <a:pt x="15082" y="4346"/>
                    </a:cubicBezTo>
                    <a:cubicBezTo>
                      <a:pt x="15096" y="4346"/>
                      <a:pt x="15109" y="4344"/>
                      <a:pt x="15122" y="4339"/>
                    </a:cubicBezTo>
                    <a:cubicBezTo>
                      <a:pt x="15139" y="4330"/>
                      <a:pt x="15156" y="4297"/>
                      <a:pt x="15173" y="4297"/>
                    </a:cubicBezTo>
                    <a:cubicBezTo>
                      <a:pt x="15180" y="4297"/>
                      <a:pt x="15186" y="4302"/>
                      <a:pt x="15193" y="4315"/>
                    </a:cubicBezTo>
                    <a:cubicBezTo>
                      <a:pt x="15229" y="4351"/>
                      <a:pt x="15205" y="4351"/>
                      <a:pt x="15193" y="4386"/>
                    </a:cubicBezTo>
                    <a:cubicBezTo>
                      <a:pt x="15181" y="4410"/>
                      <a:pt x="15074" y="4434"/>
                      <a:pt x="15050" y="4482"/>
                    </a:cubicBezTo>
                    <a:cubicBezTo>
                      <a:pt x="15050" y="4486"/>
                      <a:pt x="15058" y="4487"/>
                      <a:pt x="15069" y="4487"/>
                    </a:cubicBezTo>
                    <a:cubicBezTo>
                      <a:pt x="15090" y="4487"/>
                      <a:pt x="15122" y="4482"/>
                      <a:pt x="15122" y="4482"/>
                    </a:cubicBezTo>
                    <a:cubicBezTo>
                      <a:pt x="15169" y="4482"/>
                      <a:pt x="15193" y="4506"/>
                      <a:pt x="15217" y="4541"/>
                    </a:cubicBezTo>
                    <a:cubicBezTo>
                      <a:pt x="15229" y="4577"/>
                      <a:pt x="15205" y="4589"/>
                      <a:pt x="15229" y="4601"/>
                    </a:cubicBezTo>
                    <a:cubicBezTo>
                      <a:pt x="15264" y="4613"/>
                      <a:pt x="15300" y="4625"/>
                      <a:pt x="15336" y="4625"/>
                    </a:cubicBezTo>
                    <a:cubicBezTo>
                      <a:pt x="15383" y="4625"/>
                      <a:pt x="15276" y="4708"/>
                      <a:pt x="15336" y="4732"/>
                    </a:cubicBezTo>
                    <a:cubicBezTo>
                      <a:pt x="15360" y="4744"/>
                      <a:pt x="15395" y="4732"/>
                      <a:pt x="15419" y="4756"/>
                    </a:cubicBezTo>
                    <a:cubicBezTo>
                      <a:pt x="15443" y="4779"/>
                      <a:pt x="15455" y="4803"/>
                      <a:pt x="15467" y="4827"/>
                    </a:cubicBezTo>
                    <a:cubicBezTo>
                      <a:pt x="15446" y="4793"/>
                      <a:pt x="15394" y="4758"/>
                      <a:pt x="15362" y="4758"/>
                    </a:cubicBezTo>
                    <a:cubicBezTo>
                      <a:pt x="15339" y="4758"/>
                      <a:pt x="15328" y="4777"/>
                      <a:pt x="15348" y="4827"/>
                    </a:cubicBezTo>
                    <a:cubicBezTo>
                      <a:pt x="15358" y="4877"/>
                      <a:pt x="15409" y="4943"/>
                      <a:pt x="15460" y="4943"/>
                    </a:cubicBezTo>
                    <a:cubicBezTo>
                      <a:pt x="15469" y="4943"/>
                      <a:pt x="15477" y="4941"/>
                      <a:pt x="15486" y="4937"/>
                    </a:cubicBezTo>
                    <a:lnTo>
                      <a:pt x="15486" y="4937"/>
                    </a:lnTo>
                    <a:cubicBezTo>
                      <a:pt x="15377" y="5001"/>
                      <a:pt x="15574" y="5281"/>
                      <a:pt x="15586" y="5363"/>
                    </a:cubicBezTo>
                    <a:cubicBezTo>
                      <a:pt x="15595" y="5395"/>
                      <a:pt x="15608" y="5406"/>
                      <a:pt x="15624" y="5406"/>
                    </a:cubicBezTo>
                    <a:cubicBezTo>
                      <a:pt x="15651" y="5406"/>
                      <a:pt x="15689" y="5377"/>
                      <a:pt x="15741" y="5363"/>
                    </a:cubicBezTo>
                    <a:cubicBezTo>
                      <a:pt x="15824" y="5363"/>
                      <a:pt x="15836" y="5375"/>
                      <a:pt x="15764" y="5446"/>
                    </a:cubicBezTo>
                    <a:cubicBezTo>
                      <a:pt x="15633" y="5494"/>
                      <a:pt x="15657" y="5696"/>
                      <a:pt x="15681" y="5779"/>
                    </a:cubicBezTo>
                    <a:cubicBezTo>
                      <a:pt x="15705" y="5839"/>
                      <a:pt x="15717" y="5887"/>
                      <a:pt x="15776" y="5910"/>
                    </a:cubicBezTo>
                    <a:cubicBezTo>
                      <a:pt x="15867" y="5945"/>
                      <a:pt x="15893" y="5968"/>
                      <a:pt x="15916" y="6042"/>
                    </a:cubicBezTo>
                    <a:lnTo>
                      <a:pt x="15916" y="6042"/>
                    </a:lnTo>
                    <a:cubicBezTo>
                      <a:pt x="15903" y="6003"/>
                      <a:pt x="15874" y="5983"/>
                      <a:pt x="15852" y="5983"/>
                    </a:cubicBezTo>
                    <a:cubicBezTo>
                      <a:pt x="15825" y="5983"/>
                      <a:pt x="15806" y="6010"/>
                      <a:pt x="15824" y="6065"/>
                    </a:cubicBezTo>
                    <a:lnTo>
                      <a:pt x="15884" y="6315"/>
                    </a:lnTo>
                    <a:cubicBezTo>
                      <a:pt x="15914" y="6406"/>
                      <a:pt x="15927" y="6454"/>
                      <a:pt x="15994" y="6474"/>
                    </a:cubicBezTo>
                    <a:lnTo>
                      <a:pt x="15994" y="6474"/>
                    </a:lnTo>
                    <a:cubicBezTo>
                      <a:pt x="15989" y="6473"/>
                      <a:pt x="15983" y="6473"/>
                      <a:pt x="15977" y="6473"/>
                    </a:cubicBezTo>
                    <a:cubicBezTo>
                      <a:pt x="15955" y="6473"/>
                      <a:pt x="15931" y="6476"/>
                      <a:pt x="15907" y="6482"/>
                    </a:cubicBezTo>
                    <a:cubicBezTo>
                      <a:pt x="15872" y="6494"/>
                      <a:pt x="15872" y="6565"/>
                      <a:pt x="15907" y="6565"/>
                    </a:cubicBezTo>
                    <a:cubicBezTo>
                      <a:pt x="15911" y="6564"/>
                      <a:pt x="15914" y="6564"/>
                      <a:pt x="15917" y="6564"/>
                    </a:cubicBezTo>
                    <a:cubicBezTo>
                      <a:pt x="15955" y="6564"/>
                      <a:pt x="15956" y="6628"/>
                      <a:pt x="15967" y="6661"/>
                    </a:cubicBezTo>
                    <a:cubicBezTo>
                      <a:pt x="15973" y="6684"/>
                      <a:pt x="15988" y="6687"/>
                      <a:pt x="16004" y="6687"/>
                    </a:cubicBezTo>
                    <a:cubicBezTo>
                      <a:pt x="16010" y="6687"/>
                      <a:pt x="16015" y="6687"/>
                      <a:pt x="16021" y="6687"/>
                    </a:cubicBezTo>
                    <a:cubicBezTo>
                      <a:pt x="16032" y="6687"/>
                      <a:pt x="16042" y="6688"/>
                      <a:pt x="16050" y="6696"/>
                    </a:cubicBezTo>
                    <a:cubicBezTo>
                      <a:pt x="16074" y="6708"/>
                      <a:pt x="16026" y="6768"/>
                      <a:pt x="16014" y="6792"/>
                    </a:cubicBezTo>
                    <a:cubicBezTo>
                      <a:pt x="16003" y="6827"/>
                      <a:pt x="16003" y="6863"/>
                      <a:pt x="16014" y="6887"/>
                    </a:cubicBezTo>
                    <a:cubicBezTo>
                      <a:pt x="16026" y="6922"/>
                      <a:pt x="16038" y="6958"/>
                      <a:pt x="16086" y="6970"/>
                    </a:cubicBezTo>
                    <a:cubicBezTo>
                      <a:pt x="16122" y="6970"/>
                      <a:pt x="16110" y="7018"/>
                      <a:pt x="16122" y="7053"/>
                    </a:cubicBezTo>
                    <a:cubicBezTo>
                      <a:pt x="16050" y="7065"/>
                      <a:pt x="16038" y="7042"/>
                      <a:pt x="16074" y="7113"/>
                    </a:cubicBezTo>
                    <a:cubicBezTo>
                      <a:pt x="16086" y="7149"/>
                      <a:pt x="16110" y="7184"/>
                      <a:pt x="16145" y="7220"/>
                    </a:cubicBezTo>
                    <a:cubicBezTo>
                      <a:pt x="16145" y="7220"/>
                      <a:pt x="16186" y="7281"/>
                      <a:pt x="16164" y="7281"/>
                    </a:cubicBezTo>
                    <a:cubicBezTo>
                      <a:pt x="16162" y="7281"/>
                      <a:pt x="16160" y="7281"/>
                      <a:pt x="16157" y="7280"/>
                    </a:cubicBezTo>
                    <a:cubicBezTo>
                      <a:pt x="16148" y="7280"/>
                      <a:pt x="16138" y="7264"/>
                      <a:pt x="16117" y="7264"/>
                    </a:cubicBezTo>
                    <a:cubicBezTo>
                      <a:pt x="16111" y="7264"/>
                      <a:pt x="16105" y="7265"/>
                      <a:pt x="16098" y="7268"/>
                    </a:cubicBezTo>
                    <a:cubicBezTo>
                      <a:pt x="16110" y="7339"/>
                      <a:pt x="16122" y="7327"/>
                      <a:pt x="16169" y="7363"/>
                    </a:cubicBezTo>
                    <a:cubicBezTo>
                      <a:pt x="16205" y="7387"/>
                      <a:pt x="16241" y="7446"/>
                      <a:pt x="16193" y="7470"/>
                    </a:cubicBezTo>
                    <a:cubicBezTo>
                      <a:pt x="16145" y="7506"/>
                      <a:pt x="16122" y="7458"/>
                      <a:pt x="16098" y="7554"/>
                    </a:cubicBezTo>
                    <a:cubicBezTo>
                      <a:pt x="16074" y="7601"/>
                      <a:pt x="16062" y="7661"/>
                      <a:pt x="16050" y="7720"/>
                    </a:cubicBezTo>
                    <a:cubicBezTo>
                      <a:pt x="16050" y="7739"/>
                      <a:pt x="16058" y="7745"/>
                      <a:pt x="16069" y="7745"/>
                    </a:cubicBezTo>
                    <a:cubicBezTo>
                      <a:pt x="16086" y="7745"/>
                      <a:pt x="16112" y="7732"/>
                      <a:pt x="16134" y="7732"/>
                    </a:cubicBezTo>
                    <a:cubicBezTo>
                      <a:pt x="16169" y="7732"/>
                      <a:pt x="16193" y="7780"/>
                      <a:pt x="16169" y="7804"/>
                    </a:cubicBezTo>
                    <a:cubicBezTo>
                      <a:pt x="16145" y="7827"/>
                      <a:pt x="16110" y="7911"/>
                      <a:pt x="16169" y="7911"/>
                    </a:cubicBezTo>
                    <a:cubicBezTo>
                      <a:pt x="16038" y="7911"/>
                      <a:pt x="16145" y="8113"/>
                      <a:pt x="16157" y="8173"/>
                    </a:cubicBezTo>
                    <a:cubicBezTo>
                      <a:pt x="16157" y="8220"/>
                      <a:pt x="16134" y="8208"/>
                      <a:pt x="16122" y="8256"/>
                    </a:cubicBezTo>
                    <a:cubicBezTo>
                      <a:pt x="16122" y="8304"/>
                      <a:pt x="16110" y="8351"/>
                      <a:pt x="16110" y="8399"/>
                    </a:cubicBezTo>
                    <a:cubicBezTo>
                      <a:pt x="16110" y="8435"/>
                      <a:pt x="16110" y="8685"/>
                      <a:pt x="16038" y="8685"/>
                    </a:cubicBezTo>
                    <a:cubicBezTo>
                      <a:pt x="16038" y="8744"/>
                      <a:pt x="16038" y="8768"/>
                      <a:pt x="16122" y="8768"/>
                    </a:cubicBezTo>
                    <a:cubicBezTo>
                      <a:pt x="16145" y="8768"/>
                      <a:pt x="16205" y="8827"/>
                      <a:pt x="16205" y="8863"/>
                    </a:cubicBezTo>
                    <a:cubicBezTo>
                      <a:pt x="16169" y="8863"/>
                      <a:pt x="16122" y="8875"/>
                      <a:pt x="16086" y="8887"/>
                    </a:cubicBezTo>
                    <a:cubicBezTo>
                      <a:pt x="16050" y="8923"/>
                      <a:pt x="16038" y="8982"/>
                      <a:pt x="16062" y="9030"/>
                    </a:cubicBezTo>
                    <a:cubicBezTo>
                      <a:pt x="16086" y="9066"/>
                      <a:pt x="16098" y="9113"/>
                      <a:pt x="16098" y="9161"/>
                    </a:cubicBezTo>
                    <a:cubicBezTo>
                      <a:pt x="16098" y="9161"/>
                      <a:pt x="16038" y="9185"/>
                      <a:pt x="16026" y="9197"/>
                    </a:cubicBezTo>
                    <a:cubicBezTo>
                      <a:pt x="15979" y="9256"/>
                      <a:pt x="16181" y="9280"/>
                      <a:pt x="16157" y="9339"/>
                    </a:cubicBezTo>
                    <a:cubicBezTo>
                      <a:pt x="16153" y="9371"/>
                      <a:pt x="16138" y="9380"/>
                      <a:pt x="16117" y="9380"/>
                    </a:cubicBezTo>
                    <a:cubicBezTo>
                      <a:pt x="16088" y="9380"/>
                      <a:pt x="16049" y="9362"/>
                      <a:pt x="16021" y="9362"/>
                    </a:cubicBezTo>
                    <a:cubicBezTo>
                      <a:pt x="16008" y="9362"/>
                      <a:pt x="15998" y="9366"/>
                      <a:pt x="15991" y="9375"/>
                    </a:cubicBezTo>
                    <a:cubicBezTo>
                      <a:pt x="15943" y="9470"/>
                      <a:pt x="16062" y="9589"/>
                      <a:pt x="16074" y="9673"/>
                    </a:cubicBezTo>
                    <a:cubicBezTo>
                      <a:pt x="16074" y="9682"/>
                      <a:pt x="16082" y="9817"/>
                      <a:pt x="16059" y="9817"/>
                    </a:cubicBezTo>
                    <a:cubicBezTo>
                      <a:pt x="16054" y="9817"/>
                      <a:pt x="16047" y="9810"/>
                      <a:pt x="16038" y="9792"/>
                    </a:cubicBezTo>
                    <a:cubicBezTo>
                      <a:pt x="16045" y="9742"/>
                      <a:pt x="16031" y="9709"/>
                      <a:pt x="16008" y="9709"/>
                    </a:cubicBezTo>
                    <a:cubicBezTo>
                      <a:pt x="15993" y="9709"/>
                      <a:pt x="15974" y="9723"/>
                      <a:pt x="15955" y="9756"/>
                    </a:cubicBezTo>
                    <a:cubicBezTo>
                      <a:pt x="15943" y="9792"/>
                      <a:pt x="15931" y="9887"/>
                      <a:pt x="15991" y="9887"/>
                    </a:cubicBezTo>
                    <a:cubicBezTo>
                      <a:pt x="15999" y="9887"/>
                      <a:pt x="16033" y="9871"/>
                      <a:pt x="16059" y="9871"/>
                    </a:cubicBezTo>
                    <a:cubicBezTo>
                      <a:pt x="16071" y="9871"/>
                      <a:pt x="16082" y="9875"/>
                      <a:pt x="16086" y="9887"/>
                    </a:cubicBezTo>
                    <a:cubicBezTo>
                      <a:pt x="16110" y="9911"/>
                      <a:pt x="15860" y="9994"/>
                      <a:pt x="15919" y="10030"/>
                    </a:cubicBezTo>
                    <a:cubicBezTo>
                      <a:pt x="15967" y="10066"/>
                      <a:pt x="15991" y="10042"/>
                      <a:pt x="16026" y="10078"/>
                    </a:cubicBezTo>
                    <a:cubicBezTo>
                      <a:pt x="16062" y="10101"/>
                      <a:pt x="16074" y="10137"/>
                      <a:pt x="16086" y="10173"/>
                    </a:cubicBezTo>
                    <a:cubicBezTo>
                      <a:pt x="16043" y="10162"/>
                      <a:pt x="16013" y="10152"/>
                      <a:pt x="15990" y="10152"/>
                    </a:cubicBezTo>
                    <a:cubicBezTo>
                      <a:pt x="15961" y="10152"/>
                      <a:pt x="15944" y="10168"/>
                      <a:pt x="15931" y="10221"/>
                    </a:cubicBezTo>
                    <a:cubicBezTo>
                      <a:pt x="15931" y="10242"/>
                      <a:pt x="15931" y="10369"/>
                      <a:pt x="15974" y="10369"/>
                    </a:cubicBezTo>
                    <a:cubicBezTo>
                      <a:pt x="15979" y="10369"/>
                      <a:pt x="15985" y="10367"/>
                      <a:pt x="15991" y="10363"/>
                    </a:cubicBezTo>
                    <a:lnTo>
                      <a:pt x="15991" y="10363"/>
                    </a:lnTo>
                    <a:lnTo>
                      <a:pt x="15967" y="10459"/>
                    </a:lnTo>
                    <a:cubicBezTo>
                      <a:pt x="15935" y="10459"/>
                      <a:pt x="15903" y="10421"/>
                      <a:pt x="15872" y="10421"/>
                    </a:cubicBezTo>
                    <a:cubicBezTo>
                      <a:pt x="15868" y="10421"/>
                      <a:pt x="15864" y="10422"/>
                      <a:pt x="15860" y="10423"/>
                    </a:cubicBezTo>
                    <a:cubicBezTo>
                      <a:pt x="15812" y="10447"/>
                      <a:pt x="15788" y="10482"/>
                      <a:pt x="15800" y="10530"/>
                    </a:cubicBezTo>
                    <a:cubicBezTo>
                      <a:pt x="15800" y="10625"/>
                      <a:pt x="15943" y="10697"/>
                      <a:pt x="15788" y="10709"/>
                    </a:cubicBezTo>
                    <a:cubicBezTo>
                      <a:pt x="15765" y="10702"/>
                      <a:pt x="15749" y="10698"/>
                      <a:pt x="15738" y="10698"/>
                    </a:cubicBezTo>
                    <a:cubicBezTo>
                      <a:pt x="15676" y="10698"/>
                      <a:pt x="15785" y="10801"/>
                      <a:pt x="15764" y="10852"/>
                    </a:cubicBezTo>
                    <a:cubicBezTo>
                      <a:pt x="15741" y="10911"/>
                      <a:pt x="15645" y="10923"/>
                      <a:pt x="15657" y="10959"/>
                    </a:cubicBezTo>
                    <a:cubicBezTo>
                      <a:pt x="15681" y="10994"/>
                      <a:pt x="15705" y="11030"/>
                      <a:pt x="15729" y="11054"/>
                    </a:cubicBezTo>
                    <a:cubicBezTo>
                      <a:pt x="15722" y="11055"/>
                      <a:pt x="15715" y="11056"/>
                      <a:pt x="15709" y="11056"/>
                    </a:cubicBezTo>
                    <a:cubicBezTo>
                      <a:pt x="15686" y="11056"/>
                      <a:pt x="15671" y="11047"/>
                      <a:pt x="15656" y="11047"/>
                    </a:cubicBezTo>
                    <a:cubicBezTo>
                      <a:pt x="15642" y="11047"/>
                      <a:pt x="15629" y="11054"/>
                      <a:pt x="15610" y="11078"/>
                    </a:cubicBezTo>
                    <a:cubicBezTo>
                      <a:pt x="15586" y="11102"/>
                      <a:pt x="15538" y="11149"/>
                      <a:pt x="15574" y="11185"/>
                    </a:cubicBezTo>
                    <a:cubicBezTo>
                      <a:pt x="15622" y="11221"/>
                      <a:pt x="15574" y="11268"/>
                      <a:pt x="15562" y="11304"/>
                    </a:cubicBezTo>
                    <a:cubicBezTo>
                      <a:pt x="15542" y="11334"/>
                      <a:pt x="15605" y="11364"/>
                      <a:pt x="15613" y="11407"/>
                    </a:cubicBezTo>
                    <a:lnTo>
                      <a:pt x="15613" y="11407"/>
                    </a:lnTo>
                    <a:lnTo>
                      <a:pt x="15633" y="11399"/>
                    </a:lnTo>
                    <a:cubicBezTo>
                      <a:pt x="15657" y="11435"/>
                      <a:pt x="15669" y="11471"/>
                      <a:pt x="15633" y="11506"/>
                    </a:cubicBezTo>
                    <a:cubicBezTo>
                      <a:pt x="15610" y="11483"/>
                      <a:pt x="15550" y="11471"/>
                      <a:pt x="15574" y="11423"/>
                    </a:cubicBezTo>
                    <a:lnTo>
                      <a:pt x="15576" y="11422"/>
                    </a:lnTo>
                    <a:lnTo>
                      <a:pt x="15576" y="11422"/>
                    </a:lnTo>
                    <a:lnTo>
                      <a:pt x="15514" y="11399"/>
                    </a:lnTo>
                    <a:cubicBezTo>
                      <a:pt x="15503" y="11423"/>
                      <a:pt x="15479" y="11471"/>
                      <a:pt x="15514" y="11494"/>
                    </a:cubicBezTo>
                    <a:cubicBezTo>
                      <a:pt x="15538" y="11542"/>
                      <a:pt x="15538" y="11554"/>
                      <a:pt x="15479" y="11566"/>
                    </a:cubicBezTo>
                    <a:cubicBezTo>
                      <a:pt x="15467" y="11602"/>
                      <a:pt x="15467" y="11614"/>
                      <a:pt x="15503" y="11625"/>
                    </a:cubicBezTo>
                    <a:cubicBezTo>
                      <a:pt x="15538" y="11649"/>
                      <a:pt x="15526" y="11697"/>
                      <a:pt x="15503" y="11721"/>
                    </a:cubicBezTo>
                    <a:lnTo>
                      <a:pt x="15360" y="11649"/>
                    </a:lnTo>
                    <a:lnTo>
                      <a:pt x="15360" y="11649"/>
                    </a:lnTo>
                    <a:cubicBezTo>
                      <a:pt x="15407" y="11685"/>
                      <a:pt x="15360" y="11816"/>
                      <a:pt x="15336" y="11852"/>
                    </a:cubicBezTo>
                    <a:cubicBezTo>
                      <a:pt x="15324" y="11887"/>
                      <a:pt x="15264" y="11875"/>
                      <a:pt x="15241" y="11911"/>
                    </a:cubicBezTo>
                    <a:cubicBezTo>
                      <a:pt x="15122" y="12054"/>
                      <a:pt x="15002" y="12209"/>
                      <a:pt x="14907" y="12376"/>
                    </a:cubicBezTo>
                    <a:cubicBezTo>
                      <a:pt x="14907" y="12376"/>
                      <a:pt x="14900" y="12374"/>
                      <a:pt x="14890" y="12374"/>
                    </a:cubicBezTo>
                    <a:cubicBezTo>
                      <a:pt x="14875" y="12374"/>
                      <a:pt x="14855" y="12378"/>
                      <a:pt x="14848" y="12399"/>
                    </a:cubicBezTo>
                    <a:cubicBezTo>
                      <a:pt x="14836" y="12423"/>
                      <a:pt x="14812" y="12447"/>
                      <a:pt x="14800" y="12483"/>
                    </a:cubicBezTo>
                    <a:cubicBezTo>
                      <a:pt x="14764" y="12566"/>
                      <a:pt x="14717" y="12661"/>
                      <a:pt x="14669" y="12745"/>
                    </a:cubicBezTo>
                    <a:cubicBezTo>
                      <a:pt x="14586" y="12864"/>
                      <a:pt x="14526" y="12983"/>
                      <a:pt x="14455" y="13114"/>
                    </a:cubicBezTo>
                    <a:cubicBezTo>
                      <a:pt x="14431" y="13161"/>
                      <a:pt x="14419" y="13209"/>
                      <a:pt x="14419" y="13257"/>
                    </a:cubicBezTo>
                    <a:cubicBezTo>
                      <a:pt x="14431" y="13292"/>
                      <a:pt x="14395" y="13328"/>
                      <a:pt x="14383" y="13352"/>
                    </a:cubicBezTo>
                    <a:cubicBezTo>
                      <a:pt x="14392" y="13334"/>
                      <a:pt x="14388" y="13308"/>
                      <a:pt x="14374" y="13308"/>
                    </a:cubicBezTo>
                    <a:cubicBezTo>
                      <a:pt x="14370" y="13308"/>
                      <a:pt x="14365" y="13311"/>
                      <a:pt x="14360" y="13316"/>
                    </a:cubicBezTo>
                    <a:cubicBezTo>
                      <a:pt x="14288" y="13364"/>
                      <a:pt x="14240" y="13423"/>
                      <a:pt x="14181" y="13495"/>
                    </a:cubicBezTo>
                    <a:cubicBezTo>
                      <a:pt x="14157" y="13519"/>
                      <a:pt x="14086" y="13578"/>
                      <a:pt x="14098" y="13614"/>
                    </a:cubicBezTo>
                    <a:cubicBezTo>
                      <a:pt x="14121" y="13661"/>
                      <a:pt x="14205" y="13697"/>
                      <a:pt x="14229" y="13721"/>
                    </a:cubicBezTo>
                    <a:cubicBezTo>
                      <a:pt x="14214" y="13735"/>
                      <a:pt x="14198" y="13741"/>
                      <a:pt x="14180" y="13741"/>
                    </a:cubicBezTo>
                    <a:cubicBezTo>
                      <a:pt x="14140" y="13741"/>
                      <a:pt x="14095" y="13710"/>
                      <a:pt x="14062" y="13685"/>
                    </a:cubicBezTo>
                    <a:cubicBezTo>
                      <a:pt x="14054" y="13678"/>
                      <a:pt x="14046" y="13674"/>
                      <a:pt x="14038" y="13674"/>
                    </a:cubicBezTo>
                    <a:cubicBezTo>
                      <a:pt x="14006" y="13674"/>
                      <a:pt x="13968" y="13719"/>
                      <a:pt x="13931" y="13757"/>
                    </a:cubicBezTo>
                    <a:cubicBezTo>
                      <a:pt x="13883" y="13828"/>
                      <a:pt x="13824" y="13876"/>
                      <a:pt x="13740" y="13923"/>
                    </a:cubicBezTo>
                    <a:lnTo>
                      <a:pt x="13693" y="13923"/>
                    </a:lnTo>
                    <a:cubicBezTo>
                      <a:pt x="13657" y="13959"/>
                      <a:pt x="13669" y="13995"/>
                      <a:pt x="13657" y="14042"/>
                    </a:cubicBezTo>
                    <a:cubicBezTo>
                      <a:pt x="13633" y="14126"/>
                      <a:pt x="13514" y="14126"/>
                      <a:pt x="13443" y="14161"/>
                    </a:cubicBezTo>
                    <a:cubicBezTo>
                      <a:pt x="13371" y="14197"/>
                      <a:pt x="13395" y="14269"/>
                      <a:pt x="13407" y="14340"/>
                    </a:cubicBezTo>
                    <a:cubicBezTo>
                      <a:pt x="13414" y="14380"/>
                      <a:pt x="13410" y="14395"/>
                      <a:pt x="13401" y="14395"/>
                    </a:cubicBezTo>
                    <a:cubicBezTo>
                      <a:pt x="13379" y="14395"/>
                      <a:pt x="13328" y="14321"/>
                      <a:pt x="13312" y="14304"/>
                    </a:cubicBezTo>
                    <a:cubicBezTo>
                      <a:pt x="13306" y="14301"/>
                      <a:pt x="13300" y="14299"/>
                      <a:pt x="13296" y="14299"/>
                    </a:cubicBezTo>
                    <a:cubicBezTo>
                      <a:pt x="13257" y="14299"/>
                      <a:pt x="13275" y="14425"/>
                      <a:pt x="13264" y="14435"/>
                    </a:cubicBezTo>
                    <a:cubicBezTo>
                      <a:pt x="13256" y="14464"/>
                      <a:pt x="13241" y="14473"/>
                      <a:pt x="13222" y="14473"/>
                    </a:cubicBezTo>
                    <a:cubicBezTo>
                      <a:pt x="13190" y="14473"/>
                      <a:pt x="13147" y="14446"/>
                      <a:pt x="13110" y="14446"/>
                    </a:cubicBezTo>
                    <a:cubicBezTo>
                      <a:pt x="13106" y="14446"/>
                      <a:pt x="13102" y="14446"/>
                      <a:pt x="13097" y="14447"/>
                    </a:cubicBezTo>
                    <a:cubicBezTo>
                      <a:pt x="13038" y="14471"/>
                      <a:pt x="12978" y="14507"/>
                      <a:pt x="12943" y="14566"/>
                    </a:cubicBezTo>
                    <a:cubicBezTo>
                      <a:pt x="12923" y="14586"/>
                      <a:pt x="12822" y="14703"/>
                      <a:pt x="12761" y="14703"/>
                    </a:cubicBezTo>
                    <a:cubicBezTo>
                      <a:pt x="12748" y="14703"/>
                      <a:pt x="12737" y="14698"/>
                      <a:pt x="12728" y="14685"/>
                    </a:cubicBezTo>
                    <a:cubicBezTo>
                      <a:pt x="12681" y="14697"/>
                      <a:pt x="12645" y="14757"/>
                      <a:pt x="12609" y="14793"/>
                    </a:cubicBezTo>
                    <a:cubicBezTo>
                      <a:pt x="12490" y="14923"/>
                      <a:pt x="12324" y="15007"/>
                      <a:pt x="12193" y="15126"/>
                    </a:cubicBezTo>
                    <a:cubicBezTo>
                      <a:pt x="12161" y="15168"/>
                      <a:pt x="12112" y="15218"/>
                      <a:pt x="12124" y="15278"/>
                    </a:cubicBezTo>
                    <a:lnTo>
                      <a:pt x="12124" y="15278"/>
                    </a:lnTo>
                    <a:cubicBezTo>
                      <a:pt x="12110" y="15242"/>
                      <a:pt x="12087" y="15197"/>
                      <a:pt x="12050" y="15197"/>
                    </a:cubicBezTo>
                    <a:cubicBezTo>
                      <a:pt x="12044" y="15196"/>
                      <a:pt x="12040" y="15195"/>
                      <a:pt x="12036" y="15195"/>
                    </a:cubicBezTo>
                    <a:cubicBezTo>
                      <a:pt x="12004" y="15195"/>
                      <a:pt x="12010" y="15234"/>
                      <a:pt x="11978" y="15245"/>
                    </a:cubicBezTo>
                    <a:lnTo>
                      <a:pt x="11919" y="15245"/>
                    </a:lnTo>
                    <a:cubicBezTo>
                      <a:pt x="11835" y="15269"/>
                      <a:pt x="11752" y="15293"/>
                      <a:pt x="11669" y="15340"/>
                    </a:cubicBezTo>
                    <a:cubicBezTo>
                      <a:pt x="11657" y="15388"/>
                      <a:pt x="11502" y="15447"/>
                      <a:pt x="11502" y="15459"/>
                    </a:cubicBezTo>
                    <a:cubicBezTo>
                      <a:pt x="11502" y="15555"/>
                      <a:pt x="11573" y="15638"/>
                      <a:pt x="11562" y="15733"/>
                    </a:cubicBezTo>
                    <a:cubicBezTo>
                      <a:pt x="11562" y="15738"/>
                      <a:pt x="11556" y="15740"/>
                      <a:pt x="11547" y="15740"/>
                    </a:cubicBezTo>
                    <a:cubicBezTo>
                      <a:pt x="11512" y="15740"/>
                      <a:pt x="11423" y="15700"/>
                      <a:pt x="11442" y="15614"/>
                    </a:cubicBezTo>
                    <a:cubicBezTo>
                      <a:pt x="11458" y="15551"/>
                      <a:pt x="11442" y="15524"/>
                      <a:pt x="11405" y="15524"/>
                    </a:cubicBezTo>
                    <a:cubicBezTo>
                      <a:pt x="11387" y="15524"/>
                      <a:pt x="11363" y="15531"/>
                      <a:pt x="11335" y="15543"/>
                    </a:cubicBezTo>
                    <a:cubicBezTo>
                      <a:pt x="11312" y="15555"/>
                      <a:pt x="11240" y="15566"/>
                      <a:pt x="11228" y="15602"/>
                    </a:cubicBezTo>
                    <a:cubicBezTo>
                      <a:pt x="11216" y="15650"/>
                      <a:pt x="11240" y="15650"/>
                      <a:pt x="11192" y="15662"/>
                    </a:cubicBezTo>
                    <a:cubicBezTo>
                      <a:pt x="11148" y="15662"/>
                      <a:pt x="10986" y="15609"/>
                      <a:pt x="10978" y="15553"/>
                    </a:cubicBezTo>
                    <a:lnTo>
                      <a:pt x="10978" y="15553"/>
                    </a:lnTo>
                    <a:cubicBezTo>
                      <a:pt x="10975" y="15615"/>
                      <a:pt x="10939" y="15627"/>
                      <a:pt x="10871" y="15650"/>
                    </a:cubicBezTo>
                    <a:cubicBezTo>
                      <a:pt x="10811" y="15674"/>
                      <a:pt x="10764" y="15709"/>
                      <a:pt x="10716" y="15745"/>
                    </a:cubicBezTo>
                    <a:cubicBezTo>
                      <a:pt x="10704" y="15757"/>
                      <a:pt x="10669" y="15828"/>
                      <a:pt x="10657" y="15828"/>
                    </a:cubicBezTo>
                    <a:cubicBezTo>
                      <a:pt x="10645" y="15816"/>
                      <a:pt x="10597" y="15769"/>
                      <a:pt x="10573" y="15769"/>
                    </a:cubicBezTo>
                    <a:cubicBezTo>
                      <a:pt x="10526" y="15769"/>
                      <a:pt x="10502" y="15828"/>
                      <a:pt x="10466" y="15828"/>
                    </a:cubicBezTo>
                    <a:lnTo>
                      <a:pt x="10311" y="15864"/>
                    </a:lnTo>
                    <a:cubicBezTo>
                      <a:pt x="10298" y="15856"/>
                      <a:pt x="10287" y="15853"/>
                      <a:pt x="10279" y="15853"/>
                    </a:cubicBezTo>
                    <a:cubicBezTo>
                      <a:pt x="10235" y="15853"/>
                      <a:pt x="10252" y="15941"/>
                      <a:pt x="10252" y="15971"/>
                    </a:cubicBezTo>
                    <a:cubicBezTo>
                      <a:pt x="10252" y="16019"/>
                      <a:pt x="10216" y="16043"/>
                      <a:pt x="10180" y="16043"/>
                    </a:cubicBezTo>
                    <a:cubicBezTo>
                      <a:pt x="10160" y="15962"/>
                      <a:pt x="10157" y="15933"/>
                      <a:pt x="10106" y="15933"/>
                    </a:cubicBezTo>
                    <a:cubicBezTo>
                      <a:pt x="10097" y="15933"/>
                      <a:pt x="10086" y="15934"/>
                      <a:pt x="10073" y="15935"/>
                    </a:cubicBezTo>
                    <a:cubicBezTo>
                      <a:pt x="9907" y="15959"/>
                      <a:pt x="9752" y="15995"/>
                      <a:pt x="9585" y="16019"/>
                    </a:cubicBezTo>
                    <a:cubicBezTo>
                      <a:pt x="9573" y="16019"/>
                      <a:pt x="9395" y="16043"/>
                      <a:pt x="9430" y="16078"/>
                    </a:cubicBezTo>
                    <a:cubicBezTo>
                      <a:pt x="9476" y="16125"/>
                      <a:pt x="9422" y="16142"/>
                      <a:pt x="9379" y="16142"/>
                    </a:cubicBezTo>
                    <a:cubicBezTo>
                      <a:pt x="9367" y="16142"/>
                      <a:pt x="9355" y="16141"/>
                      <a:pt x="9347" y="16138"/>
                    </a:cubicBezTo>
                    <a:cubicBezTo>
                      <a:pt x="9311" y="16126"/>
                      <a:pt x="9323" y="16090"/>
                      <a:pt x="9299" y="16066"/>
                    </a:cubicBezTo>
                    <a:lnTo>
                      <a:pt x="9228" y="16066"/>
                    </a:lnTo>
                    <a:cubicBezTo>
                      <a:pt x="9180" y="16066"/>
                      <a:pt x="9049" y="16066"/>
                      <a:pt x="9026" y="16114"/>
                    </a:cubicBezTo>
                    <a:cubicBezTo>
                      <a:pt x="9008" y="16138"/>
                      <a:pt x="8990" y="16141"/>
                      <a:pt x="8970" y="16141"/>
                    </a:cubicBezTo>
                    <a:cubicBezTo>
                      <a:pt x="8964" y="16141"/>
                      <a:pt x="8957" y="16141"/>
                      <a:pt x="8951" y="16141"/>
                    </a:cubicBezTo>
                    <a:cubicBezTo>
                      <a:pt x="8937" y="16141"/>
                      <a:pt x="8922" y="16142"/>
                      <a:pt x="8906" y="16150"/>
                    </a:cubicBezTo>
                    <a:cubicBezTo>
                      <a:pt x="8859" y="16174"/>
                      <a:pt x="8847" y="16233"/>
                      <a:pt x="8823" y="16233"/>
                    </a:cubicBezTo>
                    <a:cubicBezTo>
                      <a:pt x="8811" y="16233"/>
                      <a:pt x="8799" y="16186"/>
                      <a:pt x="8775" y="16174"/>
                    </a:cubicBezTo>
                    <a:cubicBezTo>
                      <a:pt x="8728" y="16150"/>
                      <a:pt x="8668" y="16138"/>
                      <a:pt x="8609" y="16138"/>
                    </a:cubicBezTo>
                    <a:cubicBezTo>
                      <a:pt x="8525" y="16150"/>
                      <a:pt x="8430" y="16162"/>
                      <a:pt x="8347" y="16174"/>
                    </a:cubicBezTo>
                    <a:cubicBezTo>
                      <a:pt x="8299" y="16186"/>
                      <a:pt x="8287" y="16221"/>
                      <a:pt x="8287" y="16269"/>
                    </a:cubicBezTo>
                    <a:cubicBezTo>
                      <a:pt x="8228" y="16336"/>
                      <a:pt x="8327" y="16426"/>
                      <a:pt x="8397" y="16426"/>
                    </a:cubicBezTo>
                    <a:cubicBezTo>
                      <a:pt x="8438" y="16426"/>
                      <a:pt x="8470" y="16396"/>
                      <a:pt x="8456" y="16313"/>
                    </a:cubicBezTo>
                    <a:lnTo>
                      <a:pt x="8456" y="16313"/>
                    </a:lnTo>
                    <a:cubicBezTo>
                      <a:pt x="8475" y="16363"/>
                      <a:pt x="8682" y="16355"/>
                      <a:pt x="8716" y="16412"/>
                    </a:cubicBezTo>
                    <a:cubicBezTo>
                      <a:pt x="8731" y="16435"/>
                      <a:pt x="8742" y="16443"/>
                      <a:pt x="8750" y="16443"/>
                    </a:cubicBezTo>
                    <a:cubicBezTo>
                      <a:pt x="8767" y="16443"/>
                      <a:pt x="8775" y="16408"/>
                      <a:pt x="8799" y="16400"/>
                    </a:cubicBezTo>
                    <a:cubicBezTo>
                      <a:pt x="8835" y="16388"/>
                      <a:pt x="8883" y="16388"/>
                      <a:pt x="8918" y="16376"/>
                    </a:cubicBezTo>
                    <a:cubicBezTo>
                      <a:pt x="9133" y="16340"/>
                      <a:pt x="9335" y="16305"/>
                      <a:pt x="9537" y="16293"/>
                    </a:cubicBezTo>
                    <a:cubicBezTo>
                      <a:pt x="9549" y="16292"/>
                      <a:pt x="9562" y="16291"/>
                      <a:pt x="9576" y="16291"/>
                    </a:cubicBezTo>
                    <a:cubicBezTo>
                      <a:pt x="9620" y="16291"/>
                      <a:pt x="9673" y="16295"/>
                      <a:pt x="9725" y="16295"/>
                    </a:cubicBezTo>
                    <a:cubicBezTo>
                      <a:pt x="9848" y="16295"/>
                      <a:pt x="9965" y="16274"/>
                      <a:pt x="9942" y="16138"/>
                    </a:cubicBezTo>
                    <a:cubicBezTo>
                      <a:pt x="9942" y="16128"/>
                      <a:pt x="9942" y="16021"/>
                      <a:pt x="9957" y="16021"/>
                    </a:cubicBezTo>
                    <a:cubicBezTo>
                      <a:pt x="9960" y="16021"/>
                      <a:pt x="9963" y="16024"/>
                      <a:pt x="9966" y="16031"/>
                    </a:cubicBezTo>
                    <a:cubicBezTo>
                      <a:pt x="9990" y="16066"/>
                      <a:pt x="10014" y="16102"/>
                      <a:pt x="10026" y="16150"/>
                    </a:cubicBezTo>
                    <a:cubicBezTo>
                      <a:pt x="10049" y="16233"/>
                      <a:pt x="10085" y="16316"/>
                      <a:pt x="10121" y="16400"/>
                    </a:cubicBezTo>
                    <a:cubicBezTo>
                      <a:pt x="10133" y="16376"/>
                      <a:pt x="10121" y="16364"/>
                      <a:pt x="10145" y="16340"/>
                    </a:cubicBezTo>
                    <a:cubicBezTo>
                      <a:pt x="10180" y="16328"/>
                      <a:pt x="10216" y="16316"/>
                      <a:pt x="10240" y="16305"/>
                    </a:cubicBezTo>
                    <a:cubicBezTo>
                      <a:pt x="10267" y="16299"/>
                      <a:pt x="10298" y="16291"/>
                      <a:pt x="10324" y="16291"/>
                    </a:cubicBezTo>
                    <a:cubicBezTo>
                      <a:pt x="10355" y="16291"/>
                      <a:pt x="10382" y="16302"/>
                      <a:pt x="10395" y="16340"/>
                    </a:cubicBezTo>
                    <a:cubicBezTo>
                      <a:pt x="10359" y="16209"/>
                      <a:pt x="10490" y="16281"/>
                      <a:pt x="10490" y="16174"/>
                    </a:cubicBezTo>
                    <a:cubicBezTo>
                      <a:pt x="10490" y="16129"/>
                      <a:pt x="10490" y="16050"/>
                      <a:pt x="10531" y="16050"/>
                    </a:cubicBezTo>
                    <a:cubicBezTo>
                      <a:pt x="10544" y="16050"/>
                      <a:pt x="10562" y="16058"/>
                      <a:pt x="10585" y="16078"/>
                    </a:cubicBezTo>
                    <a:cubicBezTo>
                      <a:pt x="10621" y="16114"/>
                      <a:pt x="10621" y="16162"/>
                      <a:pt x="10680" y="16186"/>
                    </a:cubicBezTo>
                    <a:cubicBezTo>
                      <a:pt x="10697" y="16196"/>
                      <a:pt x="10711" y="16200"/>
                      <a:pt x="10723" y="16200"/>
                    </a:cubicBezTo>
                    <a:cubicBezTo>
                      <a:pt x="10752" y="16200"/>
                      <a:pt x="10764" y="16172"/>
                      <a:pt x="10764" y="16138"/>
                    </a:cubicBezTo>
                    <a:cubicBezTo>
                      <a:pt x="10764" y="16090"/>
                      <a:pt x="10776" y="16102"/>
                      <a:pt x="10823" y="16090"/>
                    </a:cubicBezTo>
                    <a:cubicBezTo>
                      <a:pt x="10828" y="16089"/>
                      <a:pt x="10832" y="16088"/>
                      <a:pt x="10836" y="16088"/>
                    </a:cubicBezTo>
                    <a:cubicBezTo>
                      <a:pt x="10856" y="16088"/>
                      <a:pt x="10849" y="16116"/>
                      <a:pt x="10859" y="16126"/>
                    </a:cubicBezTo>
                    <a:cubicBezTo>
                      <a:pt x="10869" y="16136"/>
                      <a:pt x="10880" y="16141"/>
                      <a:pt x="10891" y="16141"/>
                    </a:cubicBezTo>
                    <a:cubicBezTo>
                      <a:pt x="10946" y="16141"/>
                      <a:pt x="11007" y="16032"/>
                      <a:pt x="11074" y="16032"/>
                    </a:cubicBezTo>
                    <a:cubicBezTo>
                      <a:pt x="11086" y="16032"/>
                      <a:pt x="11097" y="16035"/>
                      <a:pt x="11109" y="16043"/>
                    </a:cubicBezTo>
                    <a:cubicBezTo>
                      <a:pt x="11166" y="16020"/>
                      <a:pt x="11190" y="15887"/>
                      <a:pt x="11213" y="15887"/>
                    </a:cubicBezTo>
                    <a:cubicBezTo>
                      <a:pt x="11214" y="15887"/>
                      <a:pt x="11215" y="15887"/>
                      <a:pt x="11216" y="15888"/>
                    </a:cubicBezTo>
                    <a:cubicBezTo>
                      <a:pt x="11238" y="15910"/>
                      <a:pt x="11270" y="15961"/>
                      <a:pt x="11293" y="15961"/>
                    </a:cubicBezTo>
                    <a:cubicBezTo>
                      <a:pt x="11295" y="15961"/>
                      <a:pt x="11297" y="15960"/>
                      <a:pt x="11300" y="15959"/>
                    </a:cubicBezTo>
                    <a:cubicBezTo>
                      <a:pt x="11312" y="15935"/>
                      <a:pt x="11276" y="15876"/>
                      <a:pt x="11312" y="15840"/>
                    </a:cubicBezTo>
                    <a:lnTo>
                      <a:pt x="11419" y="15959"/>
                    </a:lnTo>
                    <a:cubicBezTo>
                      <a:pt x="11419" y="15893"/>
                      <a:pt x="11449" y="15827"/>
                      <a:pt x="11539" y="15827"/>
                    </a:cubicBezTo>
                    <a:cubicBezTo>
                      <a:pt x="11546" y="15827"/>
                      <a:pt x="11554" y="15827"/>
                      <a:pt x="11562" y="15828"/>
                    </a:cubicBezTo>
                    <a:cubicBezTo>
                      <a:pt x="11597" y="15828"/>
                      <a:pt x="11657" y="15816"/>
                      <a:pt x="11693" y="15793"/>
                    </a:cubicBezTo>
                    <a:cubicBezTo>
                      <a:pt x="11702" y="15793"/>
                      <a:pt x="11729" y="15751"/>
                      <a:pt x="11717" y="15751"/>
                    </a:cubicBezTo>
                    <a:cubicBezTo>
                      <a:pt x="11716" y="15751"/>
                      <a:pt x="11716" y="15751"/>
                      <a:pt x="11715" y="15751"/>
                    </a:cubicBezTo>
                    <a:lnTo>
                      <a:pt x="11715" y="15751"/>
                    </a:lnTo>
                    <a:lnTo>
                      <a:pt x="11800" y="15709"/>
                    </a:lnTo>
                    <a:cubicBezTo>
                      <a:pt x="11871" y="15685"/>
                      <a:pt x="11812" y="15697"/>
                      <a:pt x="11823" y="15650"/>
                    </a:cubicBezTo>
                    <a:cubicBezTo>
                      <a:pt x="11839" y="15618"/>
                      <a:pt x="11903" y="15613"/>
                      <a:pt x="11950" y="15613"/>
                    </a:cubicBezTo>
                    <a:cubicBezTo>
                      <a:pt x="11974" y="15613"/>
                      <a:pt x="11994" y="15614"/>
                      <a:pt x="12002" y="15614"/>
                    </a:cubicBezTo>
                    <a:cubicBezTo>
                      <a:pt x="12038" y="15602"/>
                      <a:pt x="12145" y="15578"/>
                      <a:pt x="12157" y="15531"/>
                    </a:cubicBezTo>
                    <a:cubicBezTo>
                      <a:pt x="12166" y="15493"/>
                      <a:pt x="12131" y="15448"/>
                      <a:pt x="12168" y="15448"/>
                    </a:cubicBezTo>
                    <a:cubicBezTo>
                      <a:pt x="12178" y="15448"/>
                      <a:pt x="12194" y="15452"/>
                      <a:pt x="12216" y="15459"/>
                    </a:cubicBezTo>
                    <a:cubicBezTo>
                      <a:pt x="12235" y="15471"/>
                      <a:pt x="12259" y="15476"/>
                      <a:pt x="12280" y="15476"/>
                    </a:cubicBezTo>
                    <a:cubicBezTo>
                      <a:pt x="12325" y="15476"/>
                      <a:pt x="12356" y="15452"/>
                      <a:pt x="12300" y="15412"/>
                    </a:cubicBezTo>
                    <a:cubicBezTo>
                      <a:pt x="12260" y="15343"/>
                      <a:pt x="12286" y="15298"/>
                      <a:pt x="12343" y="15298"/>
                    </a:cubicBezTo>
                    <a:cubicBezTo>
                      <a:pt x="12355" y="15298"/>
                      <a:pt x="12369" y="15300"/>
                      <a:pt x="12383" y="15304"/>
                    </a:cubicBezTo>
                    <a:cubicBezTo>
                      <a:pt x="12413" y="15312"/>
                      <a:pt x="12439" y="15339"/>
                      <a:pt x="12469" y="15339"/>
                    </a:cubicBezTo>
                    <a:cubicBezTo>
                      <a:pt x="12486" y="15339"/>
                      <a:pt x="12504" y="15330"/>
                      <a:pt x="12526" y="15304"/>
                    </a:cubicBezTo>
                    <a:cubicBezTo>
                      <a:pt x="12526" y="15293"/>
                      <a:pt x="12570" y="15149"/>
                      <a:pt x="12584" y="15149"/>
                    </a:cubicBezTo>
                    <a:cubicBezTo>
                      <a:pt x="12585" y="15149"/>
                      <a:pt x="12585" y="15149"/>
                      <a:pt x="12585" y="15150"/>
                    </a:cubicBezTo>
                    <a:cubicBezTo>
                      <a:pt x="12609" y="15162"/>
                      <a:pt x="12562" y="15257"/>
                      <a:pt x="12609" y="15257"/>
                    </a:cubicBezTo>
                    <a:cubicBezTo>
                      <a:pt x="12612" y="15257"/>
                      <a:pt x="12614" y="15258"/>
                      <a:pt x="12616" y="15258"/>
                    </a:cubicBezTo>
                    <a:cubicBezTo>
                      <a:pt x="12660" y="15258"/>
                      <a:pt x="12693" y="15149"/>
                      <a:pt x="12705" y="15126"/>
                    </a:cubicBezTo>
                    <a:cubicBezTo>
                      <a:pt x="12740" y="15090"/>
                      <a:pt x="12788" y="15078"/>
                      <a:pt x="12847" y="15066"/>
                    </a:cubicBezTo>
                    <a:cubicBezTo>
                      <a:pt x="12860" y="15070"/>
                      <a:pt x="12873" y="15071"/>
                      <a:pt x="12885" y="15071"/>
                    </a:cubicBezTo>
                    <a:cubicBezTo>
                      <a:pt x="12920" y="15071"/>
                      <a:pt x="12952" y="15060"/>
                      <a:pt x="12978" y="15043"/>
                    </a:cubicBezTo>
                    <a:cubicBezTo>
                      <a:pt x="13038" y="15007"/>
                      <a:pt x="13074" y="14971"/>
                      <a:pt x="13109" y="14912"/>
                    </a:cubicBezTo>
                    <a:cubicBezTo>
                      <a:pt x="13140" y="14870"/>
                      <a:pt x="13136" y="14812"/>
                      <a:pt x="13172" y="14812"/>
                    </a:cubicBezTo>
                    <a:cubicBezTo>
                      <a:pt x="13178" y="14812"/>
                      <a:pt x="13185" y="14813"/>
                      <a:pt x="13193" y="14816"/>
                    </a:cubicBezTo>
                    <a:cubicBezTo>
                      <a:pt x="13211" y="14822"/>
                      <a:pt x="13230" y="14825"/>
                      <a:pt x="13248" y="14825"/>
                    </a:cubicBezTo>
                    <a:cubicBezTo>
                      <a:pt x="13299" y="14825"/>
                      <a:pt x="13348" y="14801"/>
                      <a:pt x="13383" y="14757"/>
                    </a:cubicBezTo>
                    <a:cubicBezTo>
                      <a:pt x="13407" y="14721"/>
                      <a:pt x="13359" y="14685"/>
                      <a:pt x="13336" y="14650"/>
                    </a:cubicBezTo>
                    <a:lnTo>
                      <a:pt x="13336" y="14650"/>
                    </a:lnTo>
                    <a:cubicBezTo>
                      <a:pt x="13360" y="14681"/>
                      <a:pt x="13387" y="14693"/>
                      <a:pt x="13412" y="14693"/>
                    </a:cubicBezTo>
                    <a:cubicBezTo>
                      <a:pt x="13485" y="14693"/>
                      <a:pt x="13550" y="14592"/>
                      <a:pt x="13550" y="14531"/>
                    </a:cubicBezTo>
                    <a:cubicBezTo>
                      <a:pt x="13550" y="14493"/>
                      <a:pt x="13579" y="14463"/>
                      <a:pt x="13614" y="14463"/>
                    </a:cubicBezTo>
                    <a:cubicBezTo>
                      <a:pt x="13624" y="14463"/>
                      <a:pt x="13635" y="14466"/>
                      <a:pt x="13645" y="14471"/>
                    </a:cubicBezTo>
                    <a:cubicBezTo>
                      <a:pt x="13669" y="14483"/>
                      <a:pt x="13645" y="14531"/>
                      <a:pt x="13693" y="14531"/>
                    </a:cubicBezTo>
                    <a:cubicBezTo>
                      <a:pt x="13696" y="14532"/>
                      <a:pt x="13699" y="14532"/>
                      <a:pt x="13701" y="14532"/>
                    </a:cubicBezTo>
                    <a:cubicBezTo>
                      <a:pt x="13727" y="14532"/>
                      <a:pt x="13718" y="14481"/>
                      <a:pt x="13728" y="14459"/>
                    </a:cubicBezTo>
                    <a:cubicBezTo>
                      <a:pt x="13740" y="14400"/>
                      <a:pt x="13800" y="14364"/>
                      <a:pt x="13859" y="14364"/>
                    </a:cubicBezTo>
                    <a:cubicBezTo>
                      <a:pt x="13868" y="14374"/>
                      <a:pt x="13874" y="14378"/>
                      <a:pt x="13879" y="14378"/>
                    </a:cubicBezTo>
                    <a:cubicBezTo>
                      <a:pt x="13904" y="14378"/>
                      <a:pt x="13899" y="14276"/>
                      <a:pt x="13919" y="14257"/>
                    </a:cubicBezTo>
                    <a:cubicBezTo>
                      <a:pt x="13955" y="14197"/>
                      <a:pt x="14050" y="14161"/>
                      <a:pt x="14062" y="14090"/>
                    </a:cubicBezTo>
                    <a:cubicBezTo>
                      <a:pt x="14086" y="14031"/>
                      <a:pt x="14121" y="13971"/>
                      <a:pt x="14193" y="13935"/>
                    </a:cubicBezTo>
                    <a:cubicBezTo>
                      <a:pt x="14252" y="13888"/>
                      <a:pt x="14360" y="13828"/>
                      <a:pt x="14360" y="13745"/>
                    </a:cubicBezTo>
                    <a:cubicBezTo>
                      <a:pt x="14360" y="13721"/>
                      <a:pt x="14443" y="13733"/>
                      <a:pt x="14467" y="13721"/>
                    </a:cubicBezTo>
                    <a:cubicBezTo>
                      <a:pt x="14502" y="13721"/>
                      <a:pt x="14490" y="13661"/>
                      <a:pt x="14526" y="13626"/>
                    </a:cubicBezTo>
                    <a:cubicBezTo>
                      <a:pt x="14562" y="13590"/>
                      <a:pt x="14598" y="13554"/>
                      <a:pt x="14633" y="13495"/>
                    </a:cubicBezTo>
                    <a:cubicBezTo>
                      <a:pt x="14657" y="13447"/>
                      <a:pt x="14610" y="13423"/>
                      <a:pt x="14681" y="13399"/>
                    </a:cubicBezTo>
                    <a:cubicBezTo>
                      <a:pt x="14752" y="13376"/>
                      <a:pt x="14895" y="13304"/>
                      <a:pt x="14776" y="13209"/>
                    </a:cubicBezTo>
                    <a:lnTo>
                      <a:pt x="14776" y="13209"/>
                    </a:lnTo>
                    <a:cubicBezTo>
                      <a:pt x="14791" y="13221"/>
                      <a:pt x="14807" y="13226"/>
                      <a:pt x="14824" y="13226"/>
                    </a:cubicBezTo>
                    <a:cubicBezTo>
                      <a:pt x="14938" y="13226"/>
                      <a:pt x="15074" y="12972"/>
                      <a:pt x="15074" y="12899"/>
                    </a:cubicBezTo>
                    <a:cubicBezTo>
                      <a:pt x="15074" y="12804"/>
                      <a:pt x="15312" y="12876"/>
                      <a:pt x="15229" y="12745"/>
                    </a:cubicBezTo>
                    <a:cubicBezTo>
                      <a:pt x="15193" y="12685"/>
                      <a:pt x="15133" y="12626"/>
                      <a:pt x="15229" y="12614"/>
                    </a:cubicBezTo>
                    <a:cubicBezTo>
                      <a:pt x="15238" y="12595"/>
                      <a:pt x="15277" y="12517"/>
                      <a:pt x="15287" y="12485"/>
                    </a:cubicBezTo>
                    <a:lnTo>
                      <a:pt x="15287" y="12485"/>
                    </a:lnTo>
                    <a:cubicBezTo>
                      <a:pt x="15292" y="12497"/>
                      <a:pt x="15303" y="12512"/>
                      <a:pt x="15319" y="12512"/>
                    </a:cubicBezTo>
                    <a:cubicBezTo>
                      <a:pt x="15324" y="12512"/>
                      <a:pt x="15330" y="12510"/>
                      <a:pt x="15336" y="12507"/>
                    </a:cubicBezTo>
                    <a:cubicBezTo>
                      <a:pt x="15372" y="12483"/>
                      <a:pt x="15383" y="12447"/>
                      <a:pt x="15395" y="12423"/>
                    </a:cubicBezTo>
                    <a:cubicBezTo>
                      <a:pt x="15443" y="12352"/>
                      <a:pt x="15550" y="12316"/>
                      <a:pt x="15562" y="12233"/>
                    </a:cubicBezTo>
                    <a:lnTo>
                      <a:pt x="15562" y="12233"/>
                    </a:lnTo>
                    <a:cubicBezTo>
                      <a:pt x="15537" y="12247"/>
                      <a:pt x="15510" y="12254"/>
                      <a:pt x="15484" y="12254"/>
                    </a:cubicBezTo>
                    <a:cubicBezTo>
                      <a:pt x="15425" y="12254"/>
                      <a:pt x="15369" y="12219"/>
                      <a:pt x="15336" y="12161"/>
                    </a:cubicBezTo>
                    <a:cubicBezTo>
                      <a:pt x="15345" y="12142"/>
                      <a:pt x="15358" y="12135"/>
                      <a:pt x="15371" y="12135"/>
                    </a:cubicBezTo>
                    <a:cubicBezTo>
                      <a:pt x="15406" y="12135"/>
                      <a:pt x="15449" y="12188"/>
                      <a:pt x="15467" y="12197"/>
                    </a:cubicBezTo>
                    <a:cubicBezTo>
                      <a:pt x="15469" y="12199"/>
                      <a:pt x="15471" y="12200"/>
                      <a:pt x="15474" y="12200"/>
                    </a:cubicBezTo>
                    <a:cubicBezTo>
                      <a:pt x="15495" y="12200"/>
                      <a:pt x="15517" y="12111"/>
                      <a:pt x="15538" y="12090"/>
                    </a:cubicBezTo>
                    <a:cubicBezTo>
                      <a:pt x="15562" y="12066"/>
                      <a:pt x="15657" y="12054"/>
                      <a:pt x="15645" y="12030"/>
                    </a:cubicBezTo>
                    <a:cubicBezTo>
                      <a:pt x="15633" y="12006"/>
                      <a:pt x="15598" y="11971"/>
                      <a:pt x="15633" y="11935"/>
                    </a:cubicBezTo>
                    <a:cubicBezTo>
                      <a:pt x="15669" y="11899"/>
                      <a:pt x="15753" y="11864"/>
                      <a:pt x="15788" y="11780"/>
                    </a:cubicBezTo>
                    <a:lnTo>
                      <a:pt x="15788" y="11780"/>
                    </a:lnTo>
                    <a:cubicBezTo>
                      <a:pt x="15786" y="11781"/>
                      <a:pt x="15783" y="11782"/>
                      <a:pt x="15781" y="11782"/>
                    </a:cubicBezTo>
                    <a:cubicBezTo>
                      <a:pt x="15729" y="11782"/>
                      <a:pt x="15884" y="11505"/>
                      <a:pt x="15884" y="11471"/>
                    </a:cubicBezTo>
                    <a:cubicBezTo>
                      <a:pt x="15872" y="11435"/>
                      <a:pt x="15788" y="11459"/>
                      <a:pt x="15764" y="11411"/>
                    </a:cubicBezTo>
                    <a:cubicBezTo>
                      <a:pt x="15758" y="11385"/>
                      <a:pt x="15791" y="11377"/>
                      <a:pt x="15829" y="11377"/>
                    </a:cubicBezTo>
                    <a:cubicBezTo>
                      <a:pt x="15859" y="11377"/>
                      <a:pt x="15891" y="11382"/>
                      <a:pt x="15907" y="11387"/>
                    </a:cubicBezTo>
                    <a:cubicBezTo>
                      <a:pt x="15872" y="11375"/>
                      <a:pt x="15824" y="11328"/>
                      <a:pt x="15872" y="11304"/>
                    </a:cubicBezTo>
                    <a:cubicBezTo>
                      <a:pt x="15877" y="11302"/>
                      <a:pt x="15883" y="11301"/>
                      <a:pt x="15888" y="11301"/>
                    </a:cubicBezTo>
                    <a:cubicBezTo>
                      <a:pt x="15911" y="11301"/>
                      <a:pt x="15936" y="11312"/>
                      <a:pt x="15956" y="11312"/>
                    </a:cubicBezTo>
                    <a:cubicBezTo>
                      <a:pt x="15965" y="11312"/>
                      <a:pt x="15973" y="11310"/>
                      <a:pt x="15979" y="11304"/>
                    </a:cubicBezTo>
                    <a:cubicBezTo>
                      <a:pt x="16014" y="11292"/>
                      <a:pt x="15895" y="11221"/>
                      <a:pt x="15919" y="11161"/>
                    </a:cubicBezTo>
                    <a:cubicBezTo>
                      <a:pt x="15931" y="11149"/>
                      <a:pt x="16074" y="11102"/>
                      <a:pt x="16026" y="11078"/>
                    </a:cubicBezTo>
                    <a:cubicBezTo>
                      <a:pt x="16019" y="11076"/>
                      <a:pt x="16012" y="11075"/>
                      <a:pt x="16005" y="11075"/>
                    </a:cubicBezTo>
                    <a:cubicBezTo>
                      <a:pt x="15989" y="11075"/>
                      <a:pt x="15977" y="11080"/>
                      <a:pt x="15968" y="11080"/>
                    </a:cubicBezTo>
                    <a:cubicBezTo>
                      <a:pt x="15959" y="11080"/>
                      <a:pt x="15955" y="11075"/>
                      <a:pt x="15955" y="11054"/>
                    </a:cubicBezTo>
                    <a:cubicBezTo>
                      <a:pt x="15955" y="11030"/>
                      <a:pt x="15955" y="11018"/>
                      <a:pt x="15967" y="11006"/>
                    </a:cubicBezTo>
                    <a:cubicBezTo>
                      <a:pt x="15974" y="11003"/>
                      <a:pt x="15982" y="11001"/>
                      <a:pt x="15990" y="11001"/>
                    </a:cubicBezTo>
                    <a:cubicBezTo>
                      <a:pt x="16021" y="11001"/>
                      <a:pt x="16057" y="11023"/>
                      <a:pt x="16083" y="11023"/>
                    </a:cubicBezTo>
                    <a:cubicBezTo>
                      <a:pt x="16094" y="11023"/>
                      <a:pt x="16103" y="11019"/>
                      <a:pt x="16110" y="11006"/>
                    </a:cubicBezTo>
                    <a:cubicBezTo>
                      <a:pt x="16134" y="10971"/>
                      <a:pt x="16145" y="10935"/>
                      <a:pt x="16157" y="10887"/>
                    </a:cubicBezTo>
                    <a:cubicBezTo>
                      <a:pt x="16157" y="10875"/>
                      <a:pt x="16122" y="10840"/>
                      <a:pt x="16122" y="10840"/>
                    </a:cubicBezTo>
                    <a:cubicBezTo>
                      <a:pt x="16157" y="10780"/>
                      <a:pt x="16181" y="10709"/>
                      <a:pt x="16181" y="10637"/>
                    </a:cubicBezTo>
                    <a:cubicBezTo>
                      <a:pt x="16188" y="10588"/>
                      <a:pt x="16179" y="10559"/>
                      <a:pt x="16157" y="10559"/>
                    </a:cubicBezTo>
                    <a:cubicBezTo>
                      <a:pt x="16142" y="10559"/>
                      <a:pt x="16122" y="10573"/>
                      <a:pt x="16098" y="10602"/>
                    </a:cubicBezTo>
                    <a:cubicBezTo>
                      <a:pt x="16122" y="10542"/>
                      <a:pt x="16134" y="10482"/>
                      <a:pt x="16193" y="10447"/>
                    </a:cubicBezTo>
                    <a:cubicBezTo>
                      <a:pt x="16253" y="10411"/>
                      <a:pt x="16324" y="10375"/>
                      <a:pt x="16300" y="10304"/>
                    </a:cubicBezTo>
                    <a:cubicBezTo>
                      <a:pt x="16276" y="10232"/>
                      <a:pt x="16253" y="10244"/>
                      <a:pt x="16265" y="10185"/>
                    </a:cubicBezTo>
                    <a:cubicBezTo>
                      <a:pt x="16276" y="10161"/>
                      <a:pt x="16288" y="10125"/>
                      <a:pt x="16288" y="10101"/>
                    </a:cubicBezTo>
                    <a:cubicBezTo>
                      <a:pt x="16276" y="10101"/>
                      <a:pt x="16253" y="10101"/>
                      <a:pt x="16253" y="10078"/>
                    </a:cubicBezTo>
                    <a:cubicBezTo>
                      <a:pt x="16241" y="10018"/>
                      <a:pt x="16288" y="9947"/>
                      <a:pt x="16276" y="9875"/>
                    </a:cubicBezTo>
                    <a:cubicBezTo>
                      <a:pt x="16265" y="9816"/>
                      <a:pt x="16241" y="9756"/>
                      <a:pt x="16300" y="9732"/>
                    </a:cubicBezTo>
                    <a:cubicBezTo>
                      <a:pt x="16348" y="9685"/>
                      <a:pt x="16348" y="9613"/>
                      <a:pt x="16324" y="9542"/>
                    </a:cubicBezTo>
                    <a:cubicBezTo>
                      <a:pt x="16319" y="9536"/>
                      <a:pt x="16313" y="9534"/>
                      <a:pt x="16307" y="9534"/>
                    </a:cubicBezTo>
                    <a:cubicBezTo>
                      <a:pt x="16275" y="9534"/>
                      <a:pt x="16241" y="9605"/>
                      <a:pt x="16241" y="9625"/>
                    </a:cubicBezTo>
                    <a:cubicBezTo>
                      <a:pt x="16241" y="9578"/>
                      <a:pt x="16253" y="9530"/>
                      <a:pt x="16288" y="9494"/>
                    </a:cubicBezTo>
                    <a:cubicBezTo>
                      <a:pt x="16312" y="9470"/>
                      <a:pt x="16348" y="9447"/>
                      <a:pt x="16372" y="9411"/>
                    </a:cubicBezTo>
                    <a:cubicBezTo>
                      <a:pt x="16395" y="9339"/>
                      <a:pt x="16336" y="9316"/>
                      <a:pt x="16384" y="9244"/>
                    </a:cubicBezTo>
                    <a:cubicBezTo>
                      <a:pt x="16395" y="9220"/>
                      <a:pt x="16550" y="9161"/>
                      <a:pt x="16455" y="9125"/>
                    </a:cubicBezTo>
                    <a:cubicBezTo>
                      <a:pt x="16395" y="9113"/>
                      <a:pt x="16300" y="9089"/>
                      <a:pt x="16372" y="9030"/>
                    </a:cubicBezTo>
                    <a:cubicBezTo>
                      <a:pt x="16407" y="8982"/>
                      <a:pt x="16443" y="8982"/>
                      <a:pt x="16467" y="8923"/>
                    </a:cubicBezTo>
                    <a:cubicBezTo>
                      <a:pt x="16467" y="8911"/>
                      <a:pt x="16515" y="8756"/>
                      <a:pt x="16467" y="8756"/>
                    </a:cubicBezTo>
                    <a:cubicBezTo>
                      <a:pt x="16462" y="8755"/>
                      <a:pt x="16457" y="8754"/>
                      <a:pt x="16451" y="8754"/>
                    </a:cubicBezTo>
                    <a:cubicBezTo>
                      <a:pt x="16432" y="8754"/>
                      <a:pt x="16406" y="8759"/>
                      <a:pt x="16385" y="8759"/>
                    </a:cubicBezTo>
                    <a:cubicBezTo>
                      <a:pt x="16357" y="8759"/>
                      <a:pt x="16336" y="8750"/>
                      <a:pt x="16348" y="8708"/>
                    </a:cubicBezTo>
                    <a:cubicBezTo>
                      <a:pt x="16357" y="8675"/>
                      <a:pt x="16372" y="8667"/>
                      <a:pt x="16389" y="8667"/>
                    </a:cubicBezTo>
                    <a:cubicBezTo>
                      <a:pt x="16408" y="8667"/>
                      <a:pt x="16430" y="8678"/>
                      <a:pt x="16448" y="8678"/>
                    </a:cubicBezTo>
                    <a:cubicBezTo>
                      <a:pt x="16455" y="8678"/>
                      <a:pt x="16461" y="8676"/>
                      <a:pt x="16467" y="8673"/>
                    </a:cubicBezTo>
                    <a:cubicBezTo>
                      <a:pt x="16431" y="8649"/>
                      <a:pt x="16407" y="8625"/>
                      <a:pt x="16372" y="8601"/>
                    </a:cubicBezTo>
                    <a:cubicBezTo>
                      <a:pt x="16336" y="8554"/>
                      <a:pt x="16360" y="8554"/>
                      <a:pt x="16395" y="8530"/>
                    </a:cubicBezTo>
                    <a:cubicBezTo>
                      <a:pt x="16467" y="8470"/>
                      <a:pt x="16491" y="8387"/>
                      <a:pt x="16479" y="8304"/>
                    </a:cubicBezTo>
                    <a:cubicBezTo>
                      <a:pt x="16470" y="8282"/>
                      <a:pt x="16445" y="8276"/>
                      <a:pt x="16415" y="8276"/>
                    </a:cubicBezTo>
                    <a:cubicBezTo>
                      <a:pt x="16378" y="8276"/>
                      <a:pt x="16336" y="8286"/>
                      <a:pt x="16314" y="8286"/>
                    </a:cubicBezTo>
                    <a:cubicBezTo>
                      <a:pt x="16305" y="8286"/>
                      <a:pt x="16300" y="8284"/>
                      <a:pt x="16300" y="8280"/>
                    </a:cubicBezTo>
                    <a:cubicBezTo>
                      <a:pt x="16288" y="8256"/>
                      <a:pt x="16336" y="8232"/>
                      <a:pt x="16360" y="8208"/>
                    </a:cubicBezTo>
                    <a:cubicBezTo>
                      <a:pt x="16395" y="8173"/>
                      <a:pt x="16407" y="8137"/>
                      <a:pt x="16407" y="8089"/>
                    </a:cubicBezTo>
                    <a:cubicBezTo>
                      <a:pt x="16407" y="8030"/>
                      <a:pt x="16515" y="7911"/>
                      <a:pt x="16491" y="7863"/>
                    </a:cubicBezTo>
                    <a:cubicBezTo>
                      <a:pt x="16467" y="7827"/>
                      <a:pt x="16395" y="7815"/>
                      <a:pt x="16419" y="7792"/>
                    </a:cubicBezTo>
                    <a:cubicBezTo>
                      <a:pt x="16455" y="7768"/>
                      <a:pt x="16479" y="7768"/>
                      <a:pt x="16479" y="7720"/>
                    </a:cubicBezTo>
                    <a:cubicBezTo>
                      <a:pt x="16479" y="7625"/>
                      <a:pt x="16336" y="7601"/>
                      <a:pt x="16324" y="7506"/>
                    </a:cubicBezTo>
                    <a:cubicBezTo>
                      <a:pt x="16324" y="7469"/>
                      <a:pt x="16349" y="7438"/>
                      <a:pt x="16377" y="7407"/>
                    </a:cubicBezTo>
                    <a:lnTo>
                      <a:pt x="16377" y="7407"/>
                    </a:lnTo>
                    <a:cubicBezTo>
                      <a:pt x="16388" y="7422"/>
                      <a:pt x="16411" y="7434"/>
                      <a:pt x="16429" y="7434"/>
                    </a:cubicBezTo>
                    <a:cubicBezTo>
                      <a:pt x="16448" y="7434"/>
                      <a:pt x="16462" y="7421"/>
                      <a:pt x="16455" y="7387"/>
                    </a:cubicBezTo>
                    <a:cubicBezTo>
                      <a:pt x="16467" y="7375"/>
                      <a:pt x="16467" y="7363"/>
                      <a:pt x="16455" y="7351"/>
                    </a:cubicBezTo>
                    <a:cubicBezTo>
                      <a:pt x="16444" y="7352"/>
                      <a:pt x="16435" y="7353"/>
                      <a:pt x="16426" y="7354"/>
                    </a:cubicBezTo>
                    <a:lnTo>
                      <a:pt x="16426" y="7354"/>
                    </a:lnTo>
                    <a:cubicBezTo>
                      <a:pt x="16443" y="7334"/>
                      <a:pt x="16455" y="7313"/>
                      <a:pt x="16455" y="7292"/>
                    </a:cubicBezTo>
                    <a:cubicBezTo>
                      <a:pt x="16455" y="7287"/>
                      <a:pt x="16452" y="7285"/>
                      <a:pt x="16448" y="7285"/>
                    </a:cubicBezTo>
                    <a:cubicBezTo>
                      <a:pt x="16429" y="7285"/>
                      <a:pt x="16384" y="7315"/>
                      <a:pt x="16384" y="7315"/>
                    </a:cubicBezTo>
                    <a:cubicBezTo>
                      <a:pt x="16384" y="7268"/>
                      <a:pt x="16455" y="7244"/>
                      <a:pt x="16443" y="7196"/>
                    </a:cubicBezTo>
                    <a:cubicBezTo>
                      <a:pt x="16419" y="7137"/>
                      <a:pt x="16395" y="7077"/>
                      <a:pt x="16384" y="7018"/>
                    </a:cubicBezTo>
                    <a:cubicBezTo>
                      <a:pt x="16384" y="7024"/>
                      <a:pt x="16383" y="7027"/>
                      <a:pt x="16382" y="7027"/>
                    </a:cubicBezTo>
                    <a:cubicBezTo>
                      <a:pt x="16379" y="7027"/>
                      <a:pt x="16368" y="6968"/>
                      <a:pt x="16348" y="6958"/>
                    </a:cubicBezTo>
                    <a:cubicBezTo>
                      <a:pt x="16312" y="6934"/>
                      <a:pt x="16324" y="6899"/>
                      <a:pt x="16324" y="6863"/>
                    </a:cubicBezTo>
                    <a:cubicBezTo>
                      <a:pt x="16336" y="6792"/>
                      <a:pt x="16324" y="6720"/>
                      <a:pt x="16288" y="6649"/>
                    </a:cubicBezTo>
                    <a:cubicBezTo>
                      <a:pt x="16276" y="6625"/>
                      <a:pt x="16157" y="6565"/>
                      <a:pt x="16193" y="6553"/>
                    </a:cubicBezTo>
                    <a:cubicBezTo>
                      <a:pt x="16276" y="6530"/>
                      <a:pt x="16372" y="6518"/>
                      <a:pt x="16265" y="6434"/>
                    </a:cubicBezTo>
                    <a:cubicBezTo>
                      <a:pt x="16220" y="6404"/>
                      <a:pt x="16147" y="6379"/>
                      <a:pt x="16111" y="6341"/>
                    </a:cubicBezTo>
                    <a:lnTo>
                      <a:pt x="16111" y="6341"/>
                    </a:lnTo>
                    <a:cubicBezTo>
                      <a:pt x="16120" y="6345"/>
                      <a:pt x="16134" y="6347"/>
                      <a:pt x="16147" y="6347"/>
                    </a:cubicBezTo>
                    <a:cubicBezTo>
                      <a:pt x="16165" y="6347"/>
                      <a:pt x="16183" y="6344"/>
                      <a:pt x="16193" y="6339"/>
                    </a:cubicBezTo>
                    <a:cubicBezTo>
                      <a:pt x="16193" y="6317"/>
                      <a:pt x="16183" y="6266"/>
                      <a:pt x="16145" y="6266"/>
                    </a:cubicBezTo>
                    <a:cubicBezTo>
                      <a:pt x="16142" y="6266"/>
                      <a:pt x="16138" y="6267"/>
                      <a:pt x="16134" y="6268"/>
                    </a:cubicBezTo>
                    <a:cubicBezTo>
                      <a:pt x="16110" y="6279"/>
                      <a:pt x="16099" y="6302"/>
                      <a:pt x="16098" y="6325"/>
                    </a:cubicBezTo>
                    <a:lnTo>
                      <a:pt x="16098" y="6325"/>
                    </a:lnTo>
                    <a:cubicBezTo>
                      <a:pt x="16086" y="6306"/>
                      <a:pt x="16084" y="6283"/>
                      <a:pt x="16098" y="6256"/>
                    </a:cubicBezTo>
                    <a:cubicBezTo>
                      <a:pt x="16134" y="6196"/>
                      <a:pt x="16181" y="6149"/>
                      <a:pt x="16181" y="6077"/>
                    </a:cubicBezTo>
                    <a:cubicBezTo>
                      <a:pt x="16181" y="6018"/>
                      <a:pt x="16145" y="6018"/>
                      <a:pt x="16134" y="5982"/>
                    </a:cubicBezTo>
                    <a:cubicBezTo>
                      <a:pt x="16122" y="5934"/>
                      <a:pt x="16181" y="5887"/>
                      <a:pt x="16169" y="5839"/>
                    </a:cubicBezTo>
                    <a:cubicBezTo>
                      <a:pt x="16169" y="5833"/>
                      <a:pt x="16157" y="5833"/>
                      <a:pt x="16144" y="5833"/>
                    </a:cubicBezTo>
                    <a:cubicBezTo>
                      <a:pt x="16131" y="5833"/>
                      <a:pt x="16116" y="5833"/>
                      <a:pt x="16110" y="5827"/>
                    </a:cubicBezTo>
                    <a:cubicBezTo>
                      <a:pt x="16016" y="5769"/>
                      <a:pt x="16141" y="5676"/>
                      <a:pt x="16134" y="5616"/>
                    </a:cubicBezTo>
                    <a:lnTo>
                      <a:pt x="16134" y="5616"/>
                    </a:lnTo>
                    <a:cubicBezTo>
                      <a:pt x="16134" y="5636"/>
                      <a:pt x="16076" y="5665"/>
                      <a:pt x="16032" y="5665"/>
                    </a:cubicBezTo>
                    <a:cubicBezTo>
                      <a:pt x="15997" y="5665"/>
                      <a:pt x="15970" y="5646"/>
                      <a:pt x="15991" y="5589"/>
                    </a:cubicBezTo>
                    <a:cubicBezTo>
                      <a:pt x="16014" y="5518"/>
                      <a:pt x="16026" y="5541"/>
                      <a:pt x="16003" y="5458"/>
                    </a:cubicBezTo>
                    <a:cubicBezTo>
                      <a:pt x="16003" y="5412"/>
                      <a:pt x="16014" y="5399"/>
                      <a:pt x="16058" y="5388"/>
                    </a:cubicBezTo>
                    <a:lnTo>
                      <a:pt x="16058" y="5388"/>
                    </a:lnTo>
                    <a:cubicBezTo>
                      <a:pt x="16051" y="5389"/>
                      <a:pt x="16044" y="5390"/>
                      <a:pt x="16038" y="5390"/>
                    </a:cubicBezTo>
                    <a:cubicBezTo>
                      <a:pt x="15943" y="5390"/>
                      <a:pt x="15946" y="5214"/>
                      <a:pt x="15873" y="5214"/>
                    </a:cubicBezTo>
                    <a:cubicBezTo>
                      <a:pt x="15867" y="5214"/>
                      <a:pt x="15861" y="5215"/>
                      <a:pt x="15854" y="5218"/>
                    </a:cubicBezTo>
                    <a:lnTo>
                      <a:pt x="15854" y="5218"/>
                    </a:lnTo>
                    <a:cubicBezTo>
                      <a:pt x="15915" y="5188"/>
                      <a:pt x="15847" y="5052"/>
                      <a:pt x="15812" y="5017"/>
                    </a:cubicBezTo>
                    <a:cubicBezTo>
                      <a:pt x="15800" y="4982"/>
                      <a:pt x="15776" y="4946"/>
                      <a:pt x="15741" y="4922"/>
                    </a:cubicBezTo>
                    <a:lnTo>
                      <a:pt x="15657" y="4922"/>
                    </a:lnTo>
                    <a:cubicBezTo>
                      <a:pt x="15681" y="4887"/>
                      <a:pt x="15776" y="4863"/>
                      <a:pt x="15812" y="4851"/>
                    </a:cubicBezTo>
                    <a:cubicBezTo>
                      <a:pt x="15773" y="4831"/>
                      <a:pt x="15742" y="4812"/>
                      <a:pt x="15706" y="4812"/>
                    </a:cubicBezTo>
                    <a:cubicBezTo>
                      <a:pt x="15698" y="4812"/>
                      <a:pt x="15690" y="4813"/>
                      <a:pt x="15681" y="4815"/>
                    </a:cubicBezTo>
                    <a:cubicBezTo>
                      <a:pt x="15654" y="4821"/>
                      <a:pt x="15623" y="4829"/>
                      <a:pt x="15596" y="4829"/>
                    </a:cubicBezTo>
                    <a:cubicBezTo>
                      <a:pt x="15563" y="4829"/>
                      <a:pt x="15534" y="4818"/>
                      <a:pt x="15514" y="4779"/>
                    </a:cubicBezTo>
                    <a:cubicBezTo>
                      <a:pt x="15550" y="4767"/>
                      <a:pt x="15669" y="4744"/>
                      <a:pt x="15669" y="4720"/>
                    </a:cubicBezTo>
                    <a:cubicBezTo>
                      <a:pt x="15669" y="4696"/>
                      <a:pt x="15598" y="4660"/>
                      <a:pt x="15574" y="4660"/>
                    </a:cubicBezTo>
                    <a:cubicBezTo>
                      <a:pt x="15550" y="4636"/>
                      <a:pt x="15538" y="4601"/>
                      <a:pt x="15550" y="4565"/>
                    </a:cubicBezTo>
                    <a:cubicBezTo>
                      <a:pt x="15550" y="4541"/>
                      <a:pt x="15574" y="4482"/>
                      <a:pt x="15562" y="4458"/>
                    </a:cubicBezTo>
                    <a:cubicBezTo>
                      <a:pt x="15556" y="4446"/>
                      <a:pt x="15526" y="4446"/>
                      <a:pt x="15498" y="4446"/>
                    </a:cubicBezTo>
                    <a:cubicBezTo>
                      <a:pt x="15470" y="4446"/>
                      <a:pt x="15443" y="4446"/>
                      <a:pt x="15443" y="4434"/>
                    </a:cubicBezTo>
                    <a:cubicBezTo>
                      <a:pt x="15443" y="4434"/>
                      <a:pt x="15467" y="4386"/>
                      <a:pt x="15467" y="4375"/>
                    </a:cubicBezTo>
                    <a:cubicBezTo>
                      <a:pt x="15467" y="4351"/>
                      <a:pt x="15455" y="4327"/>
                      <a:pt x="15443" y="4303"/>
                    </a:cubicBezTo>
                    <a:cubicBezTo>
                      <a:pt x="15407" y="4244"/>
                      <a:pt x="15360" y="4220"/>
                      <a:pt x="15324" y="4172"/>
                    </a:cubicBezTo>
                    <a:cubicBezTo>
                      <a:pt x="15288" y="4113"/>
                      <a:pt x="15336" y="4077"/>
                      <a:pt x="15288" y="4053"/>
                    </a:cubicBezTo>
                    <a:cubicBezTo>
                      <a:pt x="15276" y="4041"/>
                      <a:pt x="15261" y="4035"/>
                      <a:pt x="15247" y="4035"/>
                    </a:cubicBezTo>
                    <a:cubicBezTo>
                      <a:pt x="15240" y="4035"/>
                      <a:pt x="15233" y="4036"/>
                      <a:pt x="15226" y="4039"/>
                    </a:cubicBezTo>
                    <a:lnTo>
                      <a:pt x="15226" y="4039"/>
                    </a:lnTo>
                    <a:cubicBezTo>
                      <a:pt x="15283" y="4002"/>
                      <a:pt x="15307" y="3983"/>
                      <a:pt x="15264" y="3898"/>
                    </a:cubicBezTo>
                    <a:lnTo>
                      <a:pt x="15264" y="3898"/>
                    </a:lnTo>
                    <a:lnTo>
                      <a:pt x="15229" y="3934"/>
                    </a:lnTo>
                    <a:cubicBezTo>
                      <a:pt x="15205" y="3886"/>
                      <a:pt x="15133" y="3696"/>
                      <a:pt x="15074" y="3696"/>
                    </a:cubicBezTo>
                    <a:cubicBezTo>
                      <a:pt x="15074" y="3696"/>
                      <a:pt x="15028" y="3757"/>
                      <a:pt x="14998" y="3757"/>
                    </a:cubicBezTo>
                    <a:cubicBezTo>
                      <a:pt x="14990" y="3757"/>
                      <a:pt x="14983" y="3753"/>
                      <a:pt x="14979" y="3744"/>
                    </a:cubicBezTo>
                    <a:cubicBezTo>
                      <a:pt x="14967" y="3708"/>
                      <a:pt x="14979" y="3636"/>
                      <a:pt x="14979" y="3601"/>
                    </a:cubicBezTo>
                    <a:cubicBezTo>
                      <a:pt x="14943" y="3482"/>
                      <a:pt x="14895" y="3386"/>
                      <a:pt x="14812" y="3303"/>
                    </a:cubicBezTo>
                    <a:cubicBezTo>
                      <a:pt x="14776" y="3255"/>
                      <a:pt x="14717" y="3255"/>
                      <a:pt x="14681" y="3208"/>
                    </a:cubicBezTo>
                    <a:cubicBezTo>
                      <a:pt x="14651" y="3172"/>
                      <a:pt x="14630" y="3160"/>
                      <a:pt x="14607" y="3160"/>
                    </a:cubicBezTo>
                    <a:cubicBezTo>
                      <a:pt x="14583" y="3160"/>
                      <a:pt x="14556" y="3172"/>
                      <a:pt x="14514" y="3184"/>
                    </a:cubicBezTo>
                    <a:cubicBezTo>
                      <a:pt x="14547" y="3173"/>
                      <a:pt x="14570" y="3001"/>
                      <a:pt x="14518" y="3001"/>
                    </a:cubicBezTo>
                    <a:cubicBezTo>
                      <a:pt x="14513" y="3001"/>
                      <a:pt x="14508" y="3002"/>
                      <a:pt x="14502" y="3005"/>
                    </a:cubicBezTo>
                    <a:cubicBezTo>
                      <a:pt x="14455" y="3017"/>
                      <a:pt x="14479" y="3196"/>
                      <a:pt x="14431" y="3220"/>
                    </a:cubicBezTo>
                    <a:lnTo>
                      <a:pt x="14431" y="3065"/>
                    </a:lnTo>
                    <a:cubicBezTo>
                      <a:pt x="14419" y="2982"/>
                      <a:pt x="14443" y="2910"/>
                      <a:pt x="14490" y="2851"/>
                    </a:cubicBezTo>
                    <a:lnTo>
                      <a:pt x="14490" y="2851"/>
                    </a:lnTo>
                    <a:cubicBezTo>
                      <a:pt x="14470" y="2871"/>
                      <a:pt x="14453" y="2878"/>
                      <a:pt x="14437" y="2878"/>
                    </a:cubicBezTo>
                    <a:cubicBezTo>
                      <a:pt x="14386" y="2878"/>
                      <a:pt x="14348" y="2803"/>
                      <a:pt x="14276" y="2803"/>
                    </a:cubicBezTo>
                    <a:cubicBezTo>
                      <a:pt x="14229" y="2743"/>
                      <a:pt x="14240" y="2731"/>
                      <a:pt x="14288" y="2696"/>
                    </a:cubicBezTo>
                    <a:cubicBezTo>
                      <a:pt x="14348" y="2660"/>
                      <a:pt x="14276" y="2624"/>
                      <a:pt x="14312" y="2589"/>
                    </a:cubicBezTo>
                    <a:lnTo>
                      <a:pt x="14312" y="2589"/>
                    </a:lnTo>
                    <a:lnTo>
                      <a:pt x="14157" y="2743"/>
                    </a:lnTo>
                    <a:cubicBezTo>
                      <a:pt x="14109" y="2684"/>
                      <a:pt x="14217" y="2553"/>
                      <a:pt x="14205" y="2553"/>
                    </a:cubicBezTo>
                    <a:cubicBezTo>
                      <a:pt x="14145" y="2541"/>
                      <a:pt x="14026" y="2553"/>
                      <a:pt x="14014" y="2470"/>
                    </a:cubicBezTo>
                    <a:cubicBezTo>
                      <a:pt x="14014" y="2396"/>
                      <a:pt x="13958" y="2247"/>
                      <a:pt x="13871" y="2247"/>
                    </a:cubicBezTo>
                    <a:cubicBezTo>
                      <a:pt x="13860" y="2247"/>
                      <a:pt x="13848" y="2250"/>
                      <a:pt x="13836" y="2255"/>
                    </a:cubicBezTo>
                    <a:cubicBezTo>
                      <a:pt x="13831" y="2257"/>
                      <a:pt x="13827" y="2258"/>
                      <a:pt x="13823" y="2258"/>
                    </a:cubicBezTo>
                    <a:cubicBezTo>
                      <a:pt x="13781" y="2258"/>
                      <a:pt x="13740" y="2171"/>
                      <a:pt x="13689" y="2171"/>
                    </a:cubicBezTo>
                    <a:cubicBezTo>
                      <a:pt x="13687" y="2171"/>
                      <a:pt x="13684" y="2171"/>
                      <a:pt x="13681" y="2172"/>
                    </a:cubicBezTo>
                    <a:cubicBezTo>
                      <a:pt x="13675" y="2172"/>
                      <a:pt x="13670" y="2173"/>
                      <a:pt x="13665" y="2173"/>
                    </a:cubicBezTo>
                    <a:cubicBezTo>
                      <a:pt x="13572" y="2173"/>
                      <a:pt x="13667" y="2063"/>
                      <a:pt x="13633" y="2017"/>
                    </a:cubicBezTo>
                    <a:cubicBezTo>
                      <a:pt x="13609" y="1981"/>
                      <a:pt x="13538" y="2005"/>
                      <a:pt x="13502" y="1969"/>
                    </a:cubicBezTo>
                    <a:cubicBezTo>
                      <a:pt x="13467" y="1934"/>
                      <a:pt x="13490" y="1910"/>
                      <a:pt x="13526" y="1886"/>
                    </a:cubicBezTo>
                    <a:cubicBezTo>
                      <a:pt x="13562" y="1862"/>
                      <a:pt x="13455" y="1839"/>
                      <a:pt x="13443" y="1839"/>
                    </a:cubicBezTo>
                    <a:cubicBezTo>
                      <a:pt x="13395" y="1839"/>
                      <a:pt x="13407" y="1815"/>
                      <a:pt x="13395" y="1791"/>
                    </a:cubicBezTo>
                    <a:cubicBezTo>
                      <a:pt x="13390" y="1785"/>
                      <a:pt x="13384" y="1782"/>
                      <a:pt x="13378" y="1782"/>
                    </a:cubicBezTo>
                    <a:cubicBezTo>
                      <a:pt x="13341" y="1782"/>
                      <a:pt x="13289" y="1878"/>
                      <a:pt x="13269" y="1878"/>
                    </a:cubicBezTo>
                    <a:cubicBezTo>
                      <a:pt x="13261" y="1878"/>
                      <a:pt x="13258" y="1862"/>
                      <a:pt x="13264" y="1815"/>
                    </a:cubicBezTo>
                    <a:cubicBezTo>
                      <a:pt x="13274" y="1732"/>
                      <a:pt x="13213" y="1667"/>
                      <a:pt x="13142" y="1667"/>
                    </a:cubicBezTo>
                    <a:cubicBezTo>
                      <a:pt x="13131" y="1667"/>
                      <a:pt x="13120" y="1669"/>
                      <a:pt x="13109" y="1672"/>
                    </a:cubicBezTo>
                    <a:cubicBezTo>
                      <a:pt x="13084" y="1678"/>
                      <a:pt x="13062" y="1682"/>
                      <a:pt x="13045" y="1682"/>
                    </a:cubicBezTo>
                    <a:cubicBezTo>
                      <a:pt x="12995" y="1682"/>
                      <a:pt x="12976" y="1652"/>
                      <a:pt x="13002" y="1565"/>
                    </a:cubicBezTo>
                    <a:cubicBezTo>
                      <a:pt x="13026" y="1481"/>
                      <a:pt x="12812" y="1505"/>
                      <a:pt x="12824" y="1434"/>
                    </a:cubicBezTo>
                    <a:lnTo>
                      <a:pt x="12824" y="1434"/>
                    </a:lnTo>
                    <a:cubicBezTo>
                      <a:pt x="12818" y="1462"/>
                      <a:pt x="12749" y="1480"/>
                      <a:pt x="12696" y="1480"/>
                    </a:cubicBezTo>
                    <a:cubicBezTo>
                      <a:pt x="12639" y="1480"/>
                      <a:pt x="12600" y="1459"/>
                      <a:pt x="12681" y="1410"/>
                    </a:cubicBezTo>
                    <a:cubicBezTo>
                      <a:pt x="12752" y="1291"/>
                      <a:pt x="12609" y="1338"/>
                      <a:pt x="12538" y="1315"/>
                    </a:cubicBezTo>
                    <a:cubicBezTo>
                      <a:pt x="12502" y="1303"/>
                      <a:pt x="12466" y="1267"/>
                      <a:pt x="12443" y="1231"/>
                    </a:cubicBezTo>
                    <a:cubicBezTo>
                      <a:pt x="12431" y="1207"/>
                      <a:pt x="12443" y="1196"/>
                      <a:pt x="12419" y="1172"/>
                    </a:cubicBezTo>
                    <a:cubicBezTo>
                      <a:pt x="12402" y="1155"/>
                      <a:pt x="12325" y="1122"/>
                      <a:pt x="12269" y="1122"/>
                    </a:cubicBezTo>
                    <a:cubicBezTo>
                      <a:pt x="12247" y="1122"/>
                      <a:pt x="12228" y="1128"/>
                      <a:pt x="12219" y="1142"/>
                    </a:cubicBezTo>
                    <a:lnTo>
                      <a:pt x="12219" y="1142"/>
                    </a:lnTo>
                    <a:cubicBezTo>
                      <a:pt x="12243" y="1097"/>
                      <a:pt x="12274" y="1051"/>
                      <a:pt x="12216" y="1017"/>
                    </a:cubicBezTo>
                    <a:cubicBezTo>
                      <a:pt x="12197" y="1007"/>
                      <a:pt x="12178" y="1005"/>
                      <a:pt x="12160" y="1005"/>
                    </a:cubicBezTo>
                    <a:cubicBezTo>
                      <a:pt x="12137" y="1005"/>
                      <a:pt x="12117" y="1009"/>
                      <a:pt x="12103" y="1009"/>
                    </a:cubicBezTo>
                    <a:cubicBezTo>
                      <a:pt x="12088" y="1009"/>
                      <a:pt x="12081" y="1004"/>
                      <a:pt x="12085" y="981"/>
                    </a:cubicBezTo>
                    <a:lnTo>
                      <a:pt x="12085" y="981"/>
                    </a:lnTo>
                    <a:cubicBezTo>
                      <a:pt x="12085" y="981"/>
                      <a:pt x="12038" y="981"/>
                      <a:pt x="12026" y="993"/>
                    </a:cubicBezTo>
                    <a:cubicBezTo>
                      <a:pt x="12023" y="999"/>
                      <a:pt x="12019" y="1001"/>
                      <a:pt x="12016" y="1001"/>
                    </a:cubicBezTo>
                    <a:cubicBezTo>
                      <a:pt x="12003" y="1001"/>
                      <a:pt x="11987" y="978"/>
                      <a:pt x="11978" y="969"/>
                    </a:cubicBezTo>
                    <a:cubicBezTo>
                      <a:pt x="11948" y="932"/>
                      <a:pt x="11914" y="885"/>
                      <a:pt x="11874" y="885"/>
                    </a:cubicBezTo>
                    <a:cubicBezTo>
                      <a:pt x="11851" y="885"/>
                      <a:pt x="11826" y="901"/>
                      <a:pt x="11800" y="946"/>
                    </a:cubicBezTo>
                    <a:cubicBezTo>
                      <a:pt x="11810" y="924"/>
                      <a:pt x="11849" y="847"/>
                      <a:pt x="11816" y="847"/>
                    </a:cubicBezTo>
                    <a:cubicBezTo>
                      <a:pt x="11811" y="847"/>
                      <a:pt x="11806" y="848"/>
                      <a:pt x="11800" y="850"/>
                    </a:cubicBezTo>
                    <a:cubicBezTo>
                      <a:pt x="11767" y="863"/>
                      <a:pt x="11752" y="873"/>
                      <a:pt x="11736" y="873"/>
                    </a:cubicBezTo>
                    <a:cubicBezTo>
                      <a:pt x="11722" y="873"/>
                      <a:pt x="11707" y="866"/>
                      <a:pt x="11681" y="850"/>
                    </a:cubicBezTo>
                    <a:lnTo>
                      <a:pt x="11681" y="850"/>
                    </a:lnTo>
                    <a:cubicBezTo>
                      <a:pt x="11683" y="851"/>
                      <a:pt x="11685" y="851"/>
                      <a:pt x="11687" y="851"/>
                    </a:cubicBezTo>
                    <a:cubicBezTo>
                      <a:pt x="11720" y="851"/>
                      <a:pt x="11749" y="766"/>
                      <a:pt x="11704" y="743"/>
                    </a:cubicBezTo>
                    <a:cubicBezTo>
                      <a:pt x="11669" y="719"/>
                      <a:pt x="11621" y="707"/>
                      <a:pt x="11585" y="696"/>
                    </a:cubicBezTo>
                    <a:cubicBezTo>
                      <a:pt x="11566" y="693"/>
                      <a:pt x="11549" y="692"/>
                      <a:pt x="11536" y="692"/>
                    </a:cubicBezTo>
                    <a:cubicBezTo>
                      <a:pt x="11484" y="692"/>
                      <a:pt x="11468" y="713"/>
                      <a:pt x="11431" y="779"/>
                    </a:cubicBezTo>
                    <a:cubicBezTo>
                      <a:pt x="11359" y="743"/>
                      <a:pt x="11383" y="743"/>
                      <a:pt x="11383" y="672"/>
                    </a:cubicBezTo>
                    <a:lnTo>
                      <a:pt x="11383" y="672"/>
                    </a:lnTo>
                    <a:cubicBezTo>
                      <a:pt x="11347" y="696"/>
                      <a:pt x="11323" y="731"/>
                      <a:pt x="11300" y="755"/>
                    </a:cubicBezTo>
                    <a:cubicBezTo>
                      <a:pt x="11323" y="684"/>
                      <a:pt x="11335" y="612"/>
                      <a:pt x="11335" y="541"/>
                    </a:cubicBezTo>
                    <a:lnTo>
                      <a:pt x="11335" y="541"/>
                    </a:lnTo>
                    <a:cubicBezTo>
                      <a:pt x="11288" y="565"/>
                      <a:pt x="11240" y="588"/>
                      <a:pt x="11192" y="624"/>
                    </a:cubicBezTo>
                    <a:cubicBezTo>
                      <a:pt x="11168" y="642"/>
                      <a:pt x="11145" y="649"/>
                      <a:pt x="11122" y="649"/>
                    </a:cubicBezTo>
                    <a:cubicBezTo>
                      <a:pt x="11067" y="649"/>
                      <a:pt x="11017" y="607"/>
                      <a:pt x="10966" y="565"/>
                    </a:cubicBezTo>
                    <a:cubicBezTo>
                      <a:pt x="10940" y="547"/>
                      <a:pt x="10869" y="491"/>
                      <a:pt x="10818" y="491"/>
                    </a:cubicBezTo>
                    <a:cubicBezTo>
                      <a:pt x="10800" y="491"/>
                      <a:pt x="10785" y="498"/>
                      <a:pt x="10776" y="517"/>
                    </a:cubicBezTo>
                    <a:cubicBezTo>
                      <a:pt x="10752" y="576"/>
                      <a:pt x="10728" y="636"/>
                      <a:pt x="10716" y="707"/>
                    </a:cubicBezTo>
                    <a:cubicBezTo>
                      <a:pt x="10657" y="684"/>
                      <a:pt x="10716" y="576"/>
                      <a:pt x="10728" y="529"/>
                    </a:cubicBezTo>
                    <a:lnTo>
                      <a:pt x="10728" y="529"/>
                    </a:lnTo>
                    <a:cubicBezTo>
                      <a:pt x="10723" y="541"/>
                      <a:pt x="10717" y="546"/>
                      <a:pt x="10710" y="546"/>
                    </a:cubicBezTo>
                    <a:cubicBezTo>
                      <a:pt x="10683" y="546"/>
                      <a:pt x="10647" y="471"/>
                      <a:pt x="10657" y="434"/>
                    </a:cubicBezTo>
                    <a:cubicBezTo>
                      <a:pt x="10669" y="398"/>
                      <a:pt x="10692" y="350"/>
                      <a:pt x="10645" y="338"/>
                    </a:cubicBezTo>
                    <a:lnTo>
                      <a:pt x="10586" y="526"/>
                    </a:lnTo>
                    <a:lnTo>
                      <a:pt x="10586" y="526"/>
                    </a:lnTo>
                    <a:cubicBezTo>
                      <a:pt x="10616" y="424"/>
                      <a:pt x="10396" y="366"/>
                      <a:pt x="10318" y="341"/>
                    </a:cubicBezTo>
                    <a:lnTo>
                      <a:pt x="10318" y="341"/>
                    </a:lnTo>
                    <a:cubicBezTo>
                      <a:pt x="10357" y="356"/>
                      <a:pt x="10335" y="412"/>
                      <a:pt x="10335" y="446"/>
                    </a:cubicBezTo>
                    <a:cubicBezTo>
                      <a:pt x="10265" y="415"/>
                      <a:pt x="10254" y="275"/>
                      <a:pt x="10188" y="275"/>
                    </a:cubicBezTo>
                    <a:cubicBezTo>
                      <a:pt x="10175" y="275"/>
                      <a:pt x="10161" y="280"/>
                      <a:pt x="10145" y="291"/>
                    </a:cubicBezTo>
                    <a:cubicBezTo>
                      <a:pt x="10136" y="299"/>
                      <a:pt x="10080" y="343"/>
                      <a:pt x="10048" y="343"/>
                    </a:cubicBezTo>
                    <a:cubicBezTo>
                      <a:pt x="10035" y="343"/>
                      <a:pt x="10026" y="336"/>
                      <a:pt x="10026" y="315"/>
                    </a:cubicBezTo>
                    <a:cubicBezTo>
                      <a:pt x="10026" y="291"/>
                      <a:pt x="10121" y="207"/>
                      <a:pt x="10049" y="207"/>
                    </a:cubicBezTo>
                    <a:cubicBezTo>
                      <a:pt x="10043" y="206"/>
                      <a:pt x="10036" y="205"/>
                      <a:pt x="10030" y="205"/>
                    </a:cubicBezTo>
                    <a:cubicBezTo>
                      <a:pt x="9997" y="205"/>
                      <a:pt x="9969" y="221"/>
                      <a:pt x="9932" y="221"/>
                    </a:cubicBezTo>
                    <a:cubicBezTo>
                      <a:pt x="9914" y="221"/>
                      <a:pt x="9894" y="217"/>
                      <a:pt x="9871" y="207"/>
                    </a:cubicBezTo>
                    <a:cubicBezTo>
                      <a:pt x="9811" y="172"/>
                      <a:pt x="9752" y="136"/>
                      <a:pt x="9692" y="124"/>
                    </a:cubicBezTo>
                    <a:cubicBezTo>
                      <a:pt x="9687" y="123"/>
                      <a:pt x="9683" y="123"/>
                      <a:pt x="9678" y="123"/>
                    </a:cubicBezTo>
                    <a:cubicBezTo>
                      <a:pt x="9601" y="123"/>
                      <a:pt x="9543" y="209"/>
                      <a:pt x="9633" y="231"/>
                    </a:cubicBezTo>
                    <a:cubicBezTo>
                      <a:pt x="9585" y="231"/>
                      <a:pt x="9537" y="219"/>
                      <a:pt x="9490" y="195"/>
                    </a:cubicBezTo>
                    <a:cubicBezTo>
                      <a:pt x="9454" y="184"/>
                      <a:pt x="9442" y="148"/>
                      <a:pt x="9407" y="112"/>
                    </a:cubicBezTo>
                    <a:cubicBezTo>
                      <a:pt x="9395" y="104"/>
                      <a:pt x="9385" y="102"/>
                      <a:pt x="9377" y="102"/>
                    </a:cubicBezTo>
                    <a:cubicBezTo>
                      <a:pt x="9362" y="102"/>
                      <a:pt x="9351" y="112"/>
                      <a:pt x="9335" y="112"/>
                    </a:cubicBezTo>
                    <a:cubicBezTo>
                      <a:pt x="9287" y="124"/>
                      <a:pt x="9299" y="172"/>
                      <a:pt x="9287" y="219"/>
                    </a:cubicBezTo>
                    <a:cubicBezTo>
                      <a:pt x="9298" y="208"/>
                      <a:pt x="9308" y="204"/>
                      <a:pt x="9315" y="204"/>
                    </a:cubicBezTo>
                    <a:cubicBezTo>
                      <a:pt x="9332" y="204"/>
                      <a:pt x="9336" y="227"/>
                      <a:pt x="9311" y="243"/>
                    </a:cubicBezTo>
                    <a:cubicBezTo>
                      <a:pt x="9293" y="270"/>
                      <a:pt x="9262" y="283"/>
                      <a:pt x="9233" y="283"/>
                    </a:cubicBezTo>
                    <a:cubicBezTo>
                      <a:pt x="9223" y="283"/>
                      <a:pt x="9213" y="282"/>
                      <a:pt x="9204" y="279"/>
                    </a:cubicBezTo>
                    <a:cubicBezTo>
                      <a:pt x="9145" y="243"/>
                      <a:pt x="9276" y="136"/>
                      <a:pt x="9192" y="124"/>
                    </a:cubicBezTo>
                    <a:cubicBezTo>
                      <a:pt x="9188" y="122"/>
                      <a:pt x="9180" y="122"/>
                      <a:pt x="9171" y="122"/>
                    </a:cubicBezTo>
                    <a:cubicBezTo>
                      <a:pt x="9108" y="122"/>
                      <a:pt x="8960" y="156"/>
                      <a:pt x="9002" y="207"/>
                    </a:cubicBezTo>
                    <a:cubicBezTo>
                      <a:pt x="9049" y="279"/>
                      <a:pt x="9061" y="279"/>
                      <a:pt x="9002" y="326"/>
                    </a:cubicBezTo>
                    <a:cubicBezTo>
                      <a:pt x="8970" y="352"/>
                      <a:pt x="8948" y="364"/>
                      <a:pt x="8929" y="364"/>
                    </a:cubicBezTo>
                    <a:cubicBezTo>
                      <a:pt x="8913" y="364"/>
                      <a:pt x="8899" y="355"/>
                      <a:pt x="8883" y="338"/>
                    </a:cubicBezTo>
                    <a:cubicBezTo>
                      <a:pt x="8859" y="291"/>
                      <a:pt x="8930" y="100"/>
                      <a:pt x="8918" y="88"/>
                    </a:cubicBezTo>
                    <a:cubicBezTo>
                      <a:pt x="8899" y="83"/>
                      <a:pt x="8879" y="80"/>
                      <a:pt x="8860" y="80"/>
                    </a:cubicBezTo>
                    <a:cubicBezTo>
                      <a:pt x="8833" y="80"/>
                      <a:pt x="8808" y="86"/>
                      <a:pt x="8787" y="100"/>
                    </a:cubicBezTo>
                    <a:cubicBezTo>
                      <a:pt x="8740" y="124"/>
                      <a:pt x="8775" y="172"/>
                      <a:pt x="8728" y="207"/>
                    </a:cubicBezTo>
                    <a:cubicBezTo>
                      <a:pt x="8720" y="212"/>
                      <a:pt x="8714" y="215"/>
                      <a:pt x="8708" y="215"/>
                    </a:cubicBezTo>
                    <a:cubicBezTo>
                      <a:pt x="8665" y="215"/>
                      <a:pt x="8672" y="84"/>
                      <a:pt x="8634" y="84"/>
                    </a:cubicBezTo>
                    <a:cubicBezTo>
                      <a:pt x="8630" y="84"/>
                      <a:pt x="8626" y="85"/>
                      <a:pt x="8621" y="88"/>
                    </a:cubicBezTo>
                    <a:cubicBezTo>
                      <a:pt x="8577" y="123"/>
                      <a:pt x="8546" y="165"/>
                      <a:pt x="8533" y="212"/>
                    </a:cubicBezTo>
                    <a:lnTo>
                      <a:pt x="8533" y="212"/>
                    </a:lnTo>
                    <a:cubicBezTo>
                      <a:pt x="8535" y="175"/>
                      <a:pt x="8530" y="141"/>
                      <a:pt x="8514" y="100"/>
                    </a:cubicBezTo>
                    <a:cubicBezTo>
                      <a:pt x="8493" y="59"/>
                      <a:pt x="8428" y="0"/>
                      <a:pt x="8372" y="0"/>
                    </a:cubicBezTo>
                    <a:close/>
                    <a:moveTo>
                      <a:pt x="8188" y="16505"/>
                    </a:moveTo>
                    <a:cubicBezTo>
                      <a:pt x="8185" y="16506"/>
                      <a:pt x="8183" y="16507"/>
                      <a:pt x="8180" y="16507"/>
                    </a:cubicBezTo>
                    <a:cubicBezTo>
                      <a:pt x="8165" y="16518"/>
                      <a:pt x="8164" y="16522"/>
                      <a:pt x="8168" y="16522"/>
                    </a:cubicBezTo>
                    <a:cubicBezTo>
                      <a:pt x="8175" y="16522"/>
                      <a:pt x="8192" y="16513"/>
                      <a:pt x="8188" y="16505"/>
                    </a:cubicBezTo>
                    <a:close/>
                    <a:moveTo>
                      <a:pt x="504" y="5621"/>
                    </a:moveTo>
                    <a:cubicBezTo>
                      <a:pt x="499" y="5621"/>
                      <a:pt x="494" y="5622"/>
                      <a:pt x="489" y="5625"/>
                    </a:cubicBezTo>
                    <a:cubicBezTo>
                      <a:pt x="489" y="5649"/>
                      <a:pt x="489" y="5672"/>
                      <a:pt x="477" y="5684"/>
                    </a:cubicBezTo>
                    <a:cubicBezTo>
                      <a:pt x="465" y="5720"/>
                      <a:pt x="441" y="5744"/>
                      <a:pt x="405" y="5768"/>
                    </a:cubicBezTo>
                    <a:cubicBezTo>
                      <a:pt x="346" y="5827"/>
                      <a:pt x="310" y="5899"/>
                      <a:pt x="286" y="5982"/>
                    </a:cubicBezTo>
                    <a:cubicBezTo>
                      <a:pt x="286" y="6041"/>
                      <a:pt x="405" y="6018"/>
                      <a:pt x="405" y="6101"/>
                    </a:cubicBezTo>
                    <a:cubicBezTo>
                      <a:pt x="393" y="6149"/>
                      <a:pt x="370" y="6184"/>
                      <a:pt x="322" y="6208"/>
                    </a:cubicBezTo>
                    <a:cubicBezTo>
                      <a:pt x="313" y="6205"/>
                      <a:pt x="306" y="6204"/>
                      <a:pt x="299" y="6204"/>
                    </a:cubicBezTo>
                    <a:cubicBezTo>
                      <a:pt x="280" y="6204"/>
                      <a:pt x="271" y="6217"/>
                      <a:pt x="263" y="6244"/>
                    </a:cubicBezTo>
                    <a:cubicBezTo>
                      <a:pt x="251" y="6303"/>
                      <a:pt x="263" y="6268"/>
                      <a:pt x="322" y="6303"/>
                    </a:cubicBezTo>
                    <a:cubicBezTo>
                      <a:pt x="346" y="6315"/>
                      <a:pt x="346" y="6375"/>
                      <a:pt x="322" y="6387"/>
                    </a:cubicBezTo>
                    <a:cubicBezTo>
                      <a:pt x="313" y="6392"/>
                      <a:pt x="303" y="6394"/>
                      <a:pt x="294" y="6394"/>
                    </a:cubicBezTo>
                    <a:cubicBezTo>
                      <a:pt x="263" y="6394"/>
                      <a:pt x="233" y="6373"/>
                      <a:pt x="208" y="6373"/>
                    </a:cubicBezTo>
                    <a:cubicBezTo>
                      <a:pt x="190" y="6373"/>
                      <a:pt x="176" y="6384"/>
                      <a:pt x="167" y="6422"/>
                    </a:cubicBezTo>
                    <a:cubicBezTo>
                      <a:pt x="155" y="6458"/>
                      <a:pt x="179" y="6541"/>
                      <a:pt x="227" y="6553"/>
                    </a:cubicBezTo>
                    <a:cubicBezTo>
                      <a:pt x="227" y="6577"/>
                      <a:pt x="215" y="6601"/>
                      <a:pt x="215" y="6625"/>
                    </a:cubicBezTo>
                    <a:cubicBezTo>
                      <a:pt x="239" y="6708"/>
                      <a:pt x="239" y="6780"/>
                      <a:pt x="251" y="6863"/>
                    </a:cubicBezTo>
                    <a:cubicBezTo>
                      <a:pt x="247" y="6865"/>
                      <a:pt x="243" y="6866"/>
                      <a:pt x="239" y="6866"/>
                    </a:cubicBezTo>
                    <a:cubicBezTo>
                      <a:pt x="197" y="6866"/>
                      <a:pt x="148" y="6760"/>
                      <a:pt x="115" y="6736"/>
                    </a:cubicBezTo>
                    <a:lnTo>
                      <a:pt x="115" y="6736"/>
                    </a:lnTo>
                    <a:cubicBezTo>
                      <a:pt x="144" y="6769"/>
                      <a:pt x="145" y="6985"/>
                      <a:pt x="167" y="7018"/>
                    </a:cubicBezTo>
                    <a:cubicBezTo>
                      <a:pt x="179" y="7053"/>
                      <a:pt x="179" y="7089"/>
                      <a:pt x="120" y="7125"/>
                    </a:cubicBezTo>
                    <a:cubicBezTo>
                      <a:pt x="48" y="7184"/>
                      <a:pt x="120" y="7184"/>
                      <a:pt x="108" y="7232"/>
                    </a:cubicBezTo>
                    <a:cubicBezTo>
                      <a:pt x="108" y="7268"/>
                      <a:pt x="108" y="7292"/>
                      <a:pt x="60" y="7315"/>
                    </a:cubicBezTo>
                    <a:cubicBezTo>
                      <a:pt x="48" y="7327"/>
                      <a:pt x="48" y="7339"/>
                      <a:pt x="48" y="7363"/>
                    </a:cubicBezTo>
                    <a:cubicBezTo>
                      <a:pt x="48" y="7389"/>
                      <a:pt x="73" y="7408"/>
                      <a:pt x="100" y="7408"/>
                    </a:cubicBezTo>
                    <a:cubicBezTo>
                      <a:pt x="111" y="7408"/>
                      <a:pt x="122" y="7405"/>
                      <a:pt x="132" y="7399"/>
                    </a:cubicBezTo>
                    <a:cubicBezTo>
                      <a:pt x="139" y="7395"/>
                      <a:pt x="151" y="7392"/>
                      <a:pt x="163" y="7392"/>
                    </a:cubicBezTo>
                    <a:cubicBezTo>
                      <a:pt x="186" y="7392"/>
                      <a:pt x="207" y="7403"/>
                      <a:pt x="191" y="7434"/>
                    </a:cubicBezTo>
                    <a:cubicBezTo>
                      <a:pt x="155" y="7482"/>
                      <a:pt x="108" y="7482"/>
                      <a:pt x="84" y="7530"/>
                    </a:cubicBezTo>
                    <a:cubicBezTo>
                      <a:pt x="72" y="7577"/>
                      <a:pt x="72" y="7625"/>
                      <a:pt x="108" y="7673"/>
                    </a:cubicBezTo>
                    <a:cubicBezTo>
                      <a:pt x="108" y="7708"/>
                      <a:pt x="96" y="7744"/>
                      <a:pt x="72" y="7768"/>
                    </a:cubicBezTo>
                    <a:cubicBezTo>
                      <a:pt x="60" y="7768"/>
                      <a:pt x="48" y="7792"/>
                      <a:pt x="48" y="7804"/>
                    </a:cubicBezTo>
                    <a:cubicBezTo>
                      <a:pt x="48" y="7863"/>
                      <a:pt x="84" y="7851"/>
                      <a:pt x="84" y="7911"/>
                    </a:cubicBezTo>
                    <a:cubicBezTo>
                      <a:pt x="84" y="7970"/>
                      <a:pt x="60" y="7970"/>
                      <a:pt x="60" y="8006"/>
                    </a:cubicBezTo>
                    <a:cubicBezTo>
                      <a:pt x="36" y="8101"/>
                      <a:pt x="48" y="8196"/>
                      <a:pt x="96" y="8280"/>
                    </a:cubicBezTo>
                    <a:cubicBezTo>
                      <a:pt x="132" y="8327"/>
                      <a:pt x="143" y="8339"/>
                      <a:pt x="60" y="8339"/>
                    </a:cubicBezTo>
                    <a:cubicBezTo>
                      <a:pt x="48" y="8330"/>
                      <a:pt x="40" y="8327"/>
                      <a:pt x="34" y="8327"/>
                    </a:cubicBezTo>
                    <a:cubicBezTo>
                      <a:pt x="18" y="8327"/>
                      <a:pt x="24" y="8360"/>
                      <a:pt x="24" y="8387"/>
                    </a:cubicBezTo>
                    <a:cubicBezTo>
                      <a:pt x="12" y="8446"/>
                      <a:pt x="24" y="8494"/>
                      <a:pt x="36" y="8542"/>
                    </a:cubicBezTo>
                    <a:cubicBezTo>
                      <a:pt x="60" y="8577"/>
                      <a:pt x="96" y="8601"/>
                      <a:pt x="72" y="8649"/>
                    </a:cubicBezTo>
                    <a:cubicBezTo>
                      <a:pt x="1" y="8649"/>
                      <a:pt x="24" y="8780"/>
                      <a:pt x="36" y="8816"/>
                    </a:cubicBezTo>
                    <a:cubicBezTo>
                      <a:pt x="60" y="8863"/>
                      <a:pt x="167" y="8911"/>
                      <a:pt x="143" y="8935"/>
                    </a:cubicBezTo>
                    <a:cubicBezTo>
                      <a:pt x="84" y="8982"/>
                      <a:pt x="48" y="8994"/>
                      <a:pt x="48" y="9078"/>
                    </a:cubicBezTo>
                    <a:cubicBezTo>
                      <a:pt x="48" y="9208"/>
                      <a:pt x="72" y="9328"/>
                      <a:pt x="96" y="9447"/>
                    </a:cubicBezTo>
                    <a:cubicBezTo>
                      <a:pt x="120" y="9482"/>
                      <a:pt x="132" y="9530"/>
                      <a:pt x="143" y="9566"/>
                    </a:cubicBezTo>
                    <a:cubicBezTo>
                      <a:pt x="155" y="9589"/>
                      <a:pt x="191" y="9601"/>
                      <a:pt x="203" y="9625"/>
                    </a:cubicBezTo>
                    <a:cubicBezTo>
                      <a:pt x="203" y="9649"/>
                      <a:pt x="143" y="9697"/>
                      <a:pt x="120" y="9732"/>
                    </a:cubicBezTo>
                    <a:cubicBezTo>
                      <a:pt x="108" y="9768"/>
                      <a:pt x="96" y="9816"/>
                      <a:pt x="96" y="9851"/>
                    </a:cubicBezTo>
                    <a:cubicBezTo>
                      <a:pt x="96" y="9905"/>
                      <a:pt x="105" y="9949"/>
                      <a:pt x="159" y="9949"/>
                    </a:cubicBezTo>
                    <a:cubicBezTo>
                      <a:pt x="165" y="9949"/>
                      <a:pt x="172" y="9948"/>
                      <a:pt x="179" y="9947"/>
                    </a:cubicBezTo>
                    <a:lnTo>
                      <a:pt x="179" y="9947"/>
                    </a:lnTo>
                    <a:cubicBezTo>
                      <a:pt x="132" y="9959"/>
                      <a:pt x="239" y="10066"/>
                      <a:pt x="263" y="10090"/>
                    </a:cubicBezTo>
                    <a:cubicBezTo>
                      <a:pt x="274" y="10113"/>
                      <a:pt x="203" y="10185"/>
                      <a:pt x="203" y="10221"/>
                    </a:cubicBezTo>
                    <a:cubicBezTo>
                      <a:pt x="203" y="10268"/>
                      <a:pt x="215" y="10328"/>
                      <a:pt x="239" y="10363"/>
                    </a:cubicBezTo>
                    <a:cubicBezTo>
                      <a:pt x="247" y="10379"/>
                      <a:pt x="259" y="10385"/>
                      <a:pt x="272" y="10385"/>
                    </a:cubicBezTo>
                    <a:cubicBezTo>
                      <a:pt x="300" y="10385"/>
                      <a:pt x="334" y="10363"/>
                      <a:pt x="358" y="10363"/>
                    </a:cubicBezTo>
                    <a:cubicBezTo>
                      <a:pt x="370" y="10399"/>
                      <a:pt x="370" y="10423"/>
                      <a:pt x="382" y="10459"/>
                    </a:cubicBezTo>
                    <a:cubicBezTo>
                      <a:pt x="370" y="10459"/>
                      <a:pt x="346" y="10459"/>
                      <a:pt x="334" y="10471"/>
                    </a:cubicBezTo>
                    <a:cubicBezTo>
                      <a:pt x="334" y="10482"/>
                      <a:pt x="334" y="10530"/>
                      <a:pt x="346" y="10542"/>
                    </a:cubicBezTo>
                    <a:cubicBezTo>
                      <a:pt x="358" y="10554"/>
                      <a:pt x="322" y="10578"/>
                      <a:pt x="322" y="10602"/>
                    </a:cubicBezTo>
                    <a:cubicBezTo>
                      <a:pt x="322" y="10637"/>
                      <a:pt x="322" y="10673"/>
                      <a:pt x="334" y="10697"/>
                    </a:cubicBezTo>
                    <a:cubicBezTo>
                      <a:pt x="370" y="10780"/>
                      <a:pt x="429" y="10804"/>
                      <a:pt x="501" y="10863"/>
                    </a:cubicBezTo>
                    <a:cubicBezTo>
                      <a:pt x="572" y="10911"/>
                      <a:pt x="524" y="10923"/>
                      <a:pt x="453" y="10947"/>
                    </a:cubicBezTo>
                    <a:cubicBezTo>
                      <a:pt x="456" y="10946"/>
                      <a:pt x="459" y="10945"/>
                      <a:pt x="462" y="10945"/>
                    </a:cubicBezTo>
                    <a:cubicBezTo>
                      <a:pt x="487" y="10945"/>
                      <a:pt x="480" y="10995"/>
                      <a:pt x="513" y="11006"/>
                    </a:cubicBezTo>
                    <a:cubicBezTo>
                      <a:pt x="520" y="11006"/>
                      <a:pt x="550" y="11001"/>
                      <a:pt x="568" y="11001"/>
                    </a:cubicBezTo>
                    <a:cubicBezTo>
                      <a:pt x="577" y="11001"/>
                      <a:pt x="584" y="11002"/>
                      <a:pt x="584" y="11006"/>
                    </a:cubicBezTo>
                    <a:cubicBezTo>
                      <a:pt x="596" y="11042"/>
                      <a:pt x="524" y="11054"/>
                      <a:pt x="536" y="11090"/>
                    </a:cubicBezTo>
                    <a:cubicBezTo>
                      <a:pt x="548" y="11125"/>
                      <a:pt x="620" y="11149"/>
                      <a:pt x="644" y="11185"/>
                    </a:cubicBezTo>
                    <a:cubicBezTo>
                      <a:pt x="666" y="11213"/>
                      <a:pt x="665" y="11222"/>
                      <a:pt x="655" y="11222"/>
                    </a:cubicBezTo>
                    <a:cubicBezTo>
                      <a:pt x="643" y="11222"/>
                      <a:pt x="621" y="11210"/>
                      <a:pt x="608" y="11197"/>
                    </a:cubicBezTo>
                    <a:cubicBezTo>
                      <a:pt x="602" y="11195"/>
                      <a:pt x="594" y="11194"/>
                      <a:pt x="586" y="11194"/>
                    </a:cubicBezTo>
                    <a:cubicBezTo>
                      <a:pt x="544" y="11194"/>
                      <a:pt x="483" y="11219"/>
                      <a:pt x="513" y="11268"/>
                    </a:cubicBezTo>
                    <a:cubicBezTo>
                      <a:pt x="552" y="11318"/>
                      <a:pt x="600" y="11343"/>
                      <a:pt x="656" y="11343"/>
                    </a:cubicBezTo>
                    <a:cubicBezTo>
                      <a:pt x="668" y="11343"/>
                      <a:pt x="679" y="11342"/>
                      <a:pt x="691" y="11340"/>
                    </a:cubicBezTo>
                    <a:lnTo>
                      <a:pt x="691" y="11340"/>
                    </a:lnTo>
                    <a:cubicBezTo>
                      <a:pt x="524" y="11399"/>
                      <a:pt x="846" y="11709"/>
                      <a:pt x="739" y="11756"/>
                    </a:cubicBezTo>
                    <a:cubicBezTo>
                      <a:pt x="691" y="11864"/>
                      <a:pt x="822" y="11875"/>
                      <a:pt x="870" y="11947"/>
                    </a:cubicBezTo>
                    <a:cubicBezTo>
                      <a:pt x="905" y="12006"/>
                      <a:pt x="929" y="12066"/>
                      <a:pt x="953" y="12126"/>
                    </a:cubicBezTo>
                    <a:cubicBezTo>
                      <a:pt x="989" y="12197"/>
                      <a:pt x="1072" y="12245"/>
                      <a:pt x="1120" y="12316"/>
                    </a:cubicBezTo>
                    <a:cubicBezTo>
                      <a:pt x="1155" y="12387"/>
                      <a:pt x="1120" y="12411"/>
                      <a:pt x="1155" y="12483"/>
                    </a:cubicBezTo>
                    <a:cubicBezTo>
                      <a:pt x="1167" y="12507"/>
                      <a:pt x="1191" y="12542"/>
                      <a:pt x="1227" y="12554"/>
                    </a:cubicBezTo>
                    <a:cubicBezTo>
                      <a:pt x="1251" y="12554"/>
                      <a:pt x="1264" y="12544"/>
                      <a:pt x="1274" y="12544"/>
                    </a:cubicBezTo>
                    <a:cubicBezTo>
                      <a:pt x="1279" y="12544"/>
                      <a:pt x="1282" y="12546"/>
                      <a:pt x="1286" y="12554"/>
                    </a:cubicBezTo>
                    <a:cubicBezTo>
                      <a:pt x="1322" y="12602"/>
                      <a:pt x="1239" y="12661"/>
                      <a:pt x="1203" y="12685"/>
                    </a:cubicBezTo>
                    <a:cubicBezTo>
                      <a:pt x="1206" y="12683"/>
                      <a:pt x="1210" y="12682"/>
                      <a:pt x="1215" y="12682"/>
                    </a:cubicBezTo>
                    <a:cubicBezTo>
                      <a:pt x="1255" y="12682"/>
                      <a:pt x="1329" y="12780"/>
                      <a:pt x="1394" y="12888"/>
                    </a:cubicBezTo>
                    <a:cubicBezTo>
                      <a:pt x="1465" y="13007"/>
                      <a:pt x="1548" y="13138"/>
                      <a:pt x="1572" y="13161"/>
                    </a:cubicBezTo>
                    <a:cubicBezTo>
                      <a:pt x="1596" y="13233"/>
                      <a:pt x="1632" y="13304"/>
                      <a:pt x="1667" y="13376"/>
                    </a:cubicBezTo>
                    <a:cubicBezTo>
                      <a:pt x="1715" y="13423"/>
                      <a:pt x="1775" y="13471"/>
                      <a:pt x="1834" y="13495"/>
                    </a:cubicBezTo>
                    <a:cubicBezTo>
                      <a:pt x="1837" y="13498"/>
                      <a:pt x="1849" y="13499"/>
                      <a:pt x="1864" y="13499"/>
                    </a:cubicBezTo>
                    <a:cubicBezTo>
                      <a:pt x="1906" y="13499"/>
                      <a:pt x="1974" y="13488"/>
                      <a:pt x="1965" y="13471"/>
                    </a:cubicBezTo>
                    <a:lnTo>
                      <a:pt x="1965" y="13471"/>
                    </a:lnTo>
                    <a:cubicBezTo>
                      <a:pt x="2001" y="13507"/>
                      <a:pt x="1858" y="13578"/>
                      <a:pt x="1953" y="13602"/>
                    </a:cubicBezTo>
                    <a:cubicBezTo>
                      <a:pt x="1965" y="13602"/>
                      <a:pt x="2072" y="13626"/>
                      <a:pt x="2060" y="13650"/>
                    </a:cubicBezTo>
                    <a:cubicBezTo>
                      <a:pt x="2060" y="13673"/>
                      <a:pt x="1929" y="13685"/>
                      <a:pt x="1977" y="13709"/>
                    </a:cubicBezTo>
                    <a:cubicBezTo>
                      <a:pt x="2002" y="13734"/>
                      <a:pt x="2061" y="13770"/>
                      <a:pt x="2115" y="13770"/>
                    </a:cubicBezTo>
                    <a:cubicBezTo>
                      <a:pt x="2138" y="13770"/>
                      <a:pt x="2161" y="13763"/>
                      <a:pt x="2179" y="13745"/>
                    </a:cubicBezTo>
                    <a:lnTo>
                      <a:pt x="2179" y="13745"/>
                    </a:lnTo>
                    <a:cubicBezTo>
                      <a:pt x="2215" y="13769"/>
                      <a:pt x="2179" y="13852"/>
                      <a:pt x="2168" y="13876"/>
                    </a:cubicBezTo>
                    <a:cubicBezTo>
                      <a:pt x="2156" y="13898"/>
                      <a:pt x="2199" y="14008"/>
                      <a:pt x="2213" y="14008"/>
                    </a:cubicBezTo>
                    <a:cubicBezTo>
                      <a:pt x="2214" y="14008"/>
                      <a:pt x="2215" y="14007"/>
                      <a:pt x="2215" y="14007"/>
                    </a:cubicBezTo>
                    <a:cubicBezTo>
                      <a:pt x="2252" y="14007"/>
                      <a:pt x="2288" y="13971"/>
                      <a:pt x="2325" y="13971"/>
                    </a:cubicBezTo>
                    <a:cubicBezTo>
                      <a:pt x="2336" y="13971"/>
                      <a:pt x="2347" y="13975"/>
                      <a:pt x="2358" y="13983"/>
                    </a:cubicBezTo>
                    <a:cubicBezTo>
                      <a:pt x="2394" y="14031"/>
                      <a:pt x="2382" y="14066"/>
                      <a:pt x="2429" y="14090"/>
                    </a:cubicBezTo>
                    <a:cubicBezTo>
                      <a:pt x="2477" y="14126"/>
                      <a:pt x="2501" y="14102"/>
                      <a:pt x="2537" y="14138"/>
                    </a:cubicBezTo>
                    <a:cubicBezTo>
                      <a:pt x="2584" y="14173"/>
                      <a:pt x="2560" y="14245"/>
                      <a:pt x="2596" y="14292"/>
                    </a:cubicBezTo>
                    <a:cubicBezTo>
                      <a:pt x="2628" y="14324"/>
                      <a:pt x="2660" y="14345"/>
                      <a:pt x="2691" y="14345"/>
                    </a:cubicBezTo>
                    <a:cubicBezTo>
                      <a:pt x="2707" y="14345"/>
                      <a:pt x="2723" y="14340"/>
                      <a:pt x="2739" y="14328"/>
                    </a:cubicBezTo>
                    <a:cubicBezTo>
                      <a:pt x="2739" y="14339"/>
                      <a:pt x="2749" y="14450"/>
                      <a:pt x="2760" y="14450"/>
                    </a:cubicBezTo>
                    <a:cubicBezTo>
                      <a:pt x="2761" y="14450"/>
                      <a:pt x="2762" y="14449"/>
                      <a:pt x="2763" y="14447"/>
                    </a:cubicBezTo>
                    <a:cubicBezTo>
                      <a:pt x="2773" y="14437"/>
                      <a:pt x="2790" y="14364"/>
                      <a:pt x="2823" y="14364"/>
                    </a:cubicBezTo>
                    <a:cubicBezTo>
                      <a:pt x="2830" y="14364"/>
                      <a:pt x="2838" y="14367"/>
                      <a:pt x="2846" y="14376"/>
                    </a:cubicBezTo>
                    <a:cubicBezTo>
                      <a:pt x="2870" y="14412"/>
                      <a:pt x="2858" y="14447"/>
                      <a:pt x="2882" y="14483"/>
                    </a:cubicBezTo>
                    <a:cubicBezTo>
                      <a:pt x="2902" y="14534"/>
                      <a:pt x="2976" y="14621"/>
                      <a:pt x="3042" y="14621"/>
                    </a:cubicBezTo>
                    <a:cubicBezTo>
                      <a:pt x="3051" y="14621"/>
                      <a:pt x="3060" y="14619"/>
                      <a:pt x="3069" y="14615"/>
                    </a:cubicBezTo>
                    <a:lnTo>
                      <a:pt x="3069" y="14615"/>
                    </a:lnTo>
                    <a:cubicBezTo>
                      <a:pt x="3040" y="14634"/>
                      <a:pt x="3085" y="14758"/>
                      <a:pt x="3108" y="14781"/>
                    </a:cubicBezTo>
                    <a:cubicBezTo>
                      <a:pt x="3125" y="14763"/>
                      <a:pt x="3138" y="14757"/>
                      <a:pt x="3149" y="14757"/>
                    </a:cubicBezTo>
                    <a:cubicBezTo>
                      <a:pt x="3169" y="14757"/>
                      <a:pt x="3185" y="14777"/>
                      <a:pt x="3215" y="14793"/>
                    </a:cubicBezTo>
                    <a:cubicBezTo>
                      <a:pt x="3231" y="14809"/>
                      <a:pt x="3235" y="14815"/>
                      <a:pt x="3239" y="14815"/>
                    </a:cubicBezTo>
                    <a:cubicBezTo>
                      <a:pt x="3244" y="14815"/>
                      <a:pt x="3249" y="14806"/>
                      <a:pt x="3275" y="14793"/>
                    </a:cubicBezTo>
                    <a:cubicBezTo>
                      <a:pt x="3277" y="14791"/>
                      <a:pt x="3280" y="14790"/>
                      <a:pt x="3283" y="14790"/>
                    </a:cubicBezTo>
                    <a:cubicBezTo>
                      <a:pt x="3320" y="14790"/>
                      <a:pt x="3384" y="14925"/>
                      <a:pt x="3406" y="14947"/>
                    </a:cubicBezTo>
                    <a:cubicBezTo>
                      <a:pt x="3419" y="14956"/>
                      <a:pt x="3429" y="14958"/>
                      <a:pt x="3438" y="14958"/>
                    </a:cubicBezTo>
                    <a:cubicBezTo>
                      <a:pt x="3448" y="14958"/>
                      <a:pt x="3457" y="14956"/>
                      <a:pt x="3468" y="14956"/>
                    </a:cubicBezTo>
                    <a:cubicBezTo>
                      <a:pt x="3474" y="14956"/>
                      <a:pt x="3481" y="14956"/>
                      <a:pt x="3489" y="14959"/>
                    </a:cubicBezTo>
                    <a:cubicBezTo>
                      <a:pt x="3537" y="14995"/>
                      <a:pt x="3584" y="15019"/>
                      <a:pt x="3632" y="15054"/>
                    </a:cubicBezTo>
                    <a:cubicBezTo>
                      <a:pt x="3665" y="15094"/>
                      <a:pt x="3712" y="15111"/>
                      <a:pt x="3760" y="15111"/>
                    </a:cubicBezTo>
                    <a:cubicBezTo>
                      <a:pt x="3782" y="15111"/>
                      <a:pt x="3804" y="15108"/>
                      <a:pt x="3824" y="15101"/>
                    </a:cubicBezTo>
                    <a:lnTo>
                      <a:pt x="3824" y="15101"/>
                    </a:lnTo>
                    <a:cubicBezTo>
                      <a:pt x="3801" y="15113"/>
                      <a:pt x="3776" y="15130"/>
                      <a:pt x="3763" y="15150"/>
                    </a:cubicBezTo>
                    <a:cubicBezTo>
                      <a:pt x="3755" y="15181"/>
                      <a:pt x="3789" y="15187"/>
                      <a:pt x="3817" y="15187"/>
                    </a:cubicBezTo>
                    <a:cubicBezTo>
                      <a:pt x="3830" y="15187"/>
                      <a:pt x="3842" y="15185"/>
                      <a:pt x="3846" y="15185"/>
                    </a:cubicBezTo>
                    <a:cubicBezTo>
                      <a:pt x="3874" y="15173"/>
                      <a:pt x="3897" y="15167"/>
                      <a:pt x="3914" y="15167"/>
                    </a:cubicBezTo>
                    <a:cubicBezTo>
                      <a:pt x="3963" y="15167"/>
                      <a:pt x="3974" y="15214"/>
                      <a:pt x="3965" y="15293"/>
                    </a:cubicBezTo>
                    <a:cubicBezTo>
                      <a:pt x="3963" y="15307"/>
                      <a:pt x="3970" y="15312"/>
                      <a:pt x="3981" y="15312"/>
                    </a:cubicBezTo>
                    <a:cubicBezTo>
                      <a:pt x="4014" y="15312"/>
                      <a:pt x="4084" y="15272"/>
                      <a:pt x="4109" y="15272"/>
                    </a:cubicBezTo>
                    <a:cubicBezTo>
                      <a:pt x="4121" y="15272"/>
                      <a:pt x="4123" y="15281"/>
                      <a:pt x="4108" y="15304"/>
                    </a:cubicBezTo>
                    <a:cubicBezTo>
                      <a:pt x="4083" y="15355"/>
                      <a:pt x="4152" y="15411"/>
                      <a:pt x="4212" y="15411"/>
                    </a:cubicBezTo>
                    <a:cubicBezTo>
                      <a:pt x="4235" y="15411"/>
                      <a:pt x="4257" y="15402"/>
                      <a:pt x="4271" y="15382"/>
                    </a:cubicBezTo>
                    <a:lnTo>
                      <a:pt x="4271" y="15382"/>
                    </a:lnTo>
                    <a:cubicBezTo>
                      <a:pt x="4251" y="15415"/>
                      <a:pt x="4252" y="15449"/>
                      <a:pt x="4275" y="15483"/>
                    </a:cubicBezTo>
                    <a:cubicBezTo>
                      <a:pt x="4287" y="15507"/>
                      <a:pt x="4323" y="15495"/>
                      <a:pt x="4346" y="15507"/>
                    </a:cubicBezTo>
                    <a:cubicBezTo>
                      <a:pt x="4370" y="15519"/>
                      <a:pt x="4394" y="15566"/>
                      <a:pt x="4442" y="15590"/>
                    </a:cubicBezTo>
                    <a:cubicBezTo>
                      <a:pt x="4459" y="15602"/>
                      <a:pt x="4480" y="15602"/>
                      <a:pt x="4501" y="15602"/>
                    </a:cubicBezTo>
                    <a:cubicBezTo>
                      <a:pt x="4522" y="15602"/>
                      <a:pt x="4543" y="15602"/>
                      <a:pt x="4561" y="15614"/>
                    </a:cubicBezTo>
                    <a:cubicBezTo>
                      <a:pt x="4608" y="15638"/>
                      <a:pt x="4644" y="15674"/>
                      <a:pt x="4692" y="15697"/>
                    </a:cubicBezTo>
                    <a:cubicBezTo>
                      <a:pt x="4739" y="15745"/>
                      <a:pt x="4799" y="15793"/>
                      <a:pt x="4858" y="15816"/>
                    </a:cubicBezTo>
                    <a:cubicBezTo>
                      <a:pt x="4864" y="15818"/>
                      <a:pt x="4869" y="15818"/>
                      <a:pt x="4875" y="15818"/>
                    </a:cubicBezTo>
                    <a:cubicBezTo>
                      <a:pt x="4913" y="15818"/>
                      <a:pt x="4955" y="15791"/>
                      <a:pt x="4972" y="15791"/>
                    </a:cubicBezTo>
                    <a:cubicBezTo>
                      <a:pt x="4974" y="15791"/>
                      <a:pt x="4976" y="15791"/>
                      <a:pt x="4977" y="15793"/>
                    </a:cubicBezTo>
                    <a:cubicBezTo>
                      <a:pt x="5001" y="15793"/>
                      <a:pt x="4977" y="15876"/>
                      <a:pt x="5001" y="15912"/>
                    </a:cubicBezTo>
                    <a:cubicBezTo>
                      <a:pt x="5007" y="15917"/>
                      <a:pt x="5014" y="15920"/>
                      <a:pt x="5021" y="15920"/>
                    </a:cubicBezTo>
                    <a:cubicBezTo>
                      <a:pt x="5046" y="15920"/>
                      <a:pt x="5078" y="15894"/>
                      <a:pt x="5096" y="15876"/>
                    </a:cubicBezTo>
                    <a:cubicBezTo>
                      <a:pt x="5115" y="15857"/>
                      <a:pt x="5149" y="15787"/>
                      <a:pt x="5180" y="15787"/>
                    </a:cubicBezTo>
                    <a:cubicBezTo>
                      <a:pt x="5188" y="15787"/>
                      <a:pt x="5196" y="15792"/>
                      <a:pt x="5204" y="15805"/>
                    </a:cubicBezTo>
                    <a:cubicBezTo>
                      <a:pt x="5227" y="15876"/>
                      <a:pt x="5216" y="15924"/>
                      <a:pt x="5263" y="15959"/>
                    </a:cubicBezTo>
                    <a:cubicBezTo>
                      <a:pt x="5270" y="15967"/>
                      <a:pt x="5279" y="15969"/>
                      <a:pt x="5289" y="15969"/>
                    </a:cubicBezTo>
                    <a:cubicBezTo>
                      <a:pt x="5325" y="15969"/>
                      <a:pt x="5374" y="15934"/>
                      <a:pt x="5413" y="15934"/>
                    </a:cubicBezTo>
                    <a:cubicBezTo>
                      <a:pt x="5435" y="15934"/>
                      <a:pt x="5454" y="15946"/>
                      <a:pt x="5466" y="15983"/>
                    </a:cubicBezTo>
                    <a:cubicBezTo>
                      <a:pt x="5477" y="16043"/>
                      <a:pt x="5644" y="16078"/>
                      <a:pt x="5704" y="16090"/>
                    </a:cubicBezTo>
                    <a:cubicBezTo>
                      <a:pt x="5751" y="16090"/>
                      <a:pt x="5811" y="16102"/>
                      <a:pt x="5858" y="16126"/>
                    </a:cubicBezTo>
                    <a:cubicBezTo>
                      <a:pt x="5870" y="16126"/>
                      <a:pt x="5956" y="16222"/>
                      <a:pt x="5965" y="16222"/>
                    </a:cubicBezTo>
                    <a:cubicBezTo>
                      <a:pt x="5965" y="16222"/>
                      <a:pt x="5966" y="16222"/>
                      <a:pt x="5966" y="16221"/>
                    </a:cubicBezTo>
                    <a:cubicBezTo>
                      <a:pt x="5966" y="16209"/>
                      <a:pt x="5930" y="16150"/>
                      <a:pt x="5978" y="16138"/>
                    </a:cubicBezTo>
                    <a:lnTo>
                      <a:pt x="6061" y="16138"/>
                    </a:lnTo>
                    <a:cubicBezTo>
                      <a:pt x="6108" y="16162"/>
                      <a:pt x="6180" y="16197"/>
                      <a:pt x="6168" y="16269"/>
                    </a:cubicBezTo>
                    <a:cubicBezTo>
                      <a:pt x="6182" y="16211"/>
                      <a:pt x="6193" y="16190"/>
                      <a:pt x="6205" y="16190"/>
                    </a:cubicBezTo>
                    <a:cubicBezTo>
                      <a:pt x="6233" y="16190"/>
                      <a:pt x="6260" y="16316"/>
                      <a:pt x="6311" y="16316"/>
                    </a:cubicBezTo>
                    <a:cubicBezTo>
                      <a:pt x="6389" y="16316"/>
                      <a:pt x="6404" y="16232"/>
                      <a:pt x="6475" y="16232"/>
                    </a:cubicBezTo>
                    <a:cubicBezTo>
                      <a:pt x="6480" y="16232"/>
                      <a:pt x="6485" y="16232"/>
                      <a:pt x="6489" y="16233"/>
                    </a:cubicBezTo>
                    <a:cubicBezTo>
                      <a:pt x="6513" y="16233"/>
                      <a:pt x="6561" y="16293"/>
                      <a:pt x="6585" y="16316"/>
                    </a:cubicBezTo>
                    <a:cubicBezTo>
                      <a:pt x="6603" y="16326"/>
                      <a:pt x="6617" y="16329"/>
                      <a:pt x="6628" y="16329"/>
                    </a:cubicBezTo>
                    <a:cubicBezTo>
                      <a:pt x="6662" y="16329"/>
                      <a:pt x="6672" y="16298"/>
                      <a:pt x="6707" y="16298"/>
                    </a:cubicBezTo>
                    <a:cubicBezTo>
                      <a:pt x="6721" y="16298"/>
                      <a:pt x="6739" y="16303"/>
                      <a:pt x="6763" y="16316"/>
                    </a:cubicBezTo>
                    <a:cubicBezTo>
                      <a:pt x="6823" y="16340"/>
                      <a:pt x="6894" y="16364"/>
                      <a:pt x="6966" y="16376"/>
                    </a:cubicBezTo>
                    <a:cubicBezTo>
                      <a:pt x="7001" y="16364"/>
                      <a:pt x="7037" y="16352"/>
                      <a:pt x="7061" y="16340"/>
                    </a:cubicBezTo>
                    <a:cubicBezTo>
                      <a:pt x="7166" y="16372"/>
                      <a:pt x="7262" y="16515"/>
                      <a:pt x="7373" y="16515"/>
                    </a:cubicBezTo>
                    <a:cubicBezTo>
                      <a:pt x="7388" y="16515"/>
                      <a:pt x="7403" y="16513"/>
                      <a:pt x="7418" y="16507"/>
                    </a:cubicBezTo>
                    <a:cubicBezTo>
                      <a:pt x="7470" y="16486"/>
                      <a:pt x="7441" y="16457"/>
                      <a:pt x="7478" y="16457"/>
                    </a:cubicBezTo>
                    <a:cubicBezTo>
                      <a:pt x="7484" y="16457"/>
                      <a:pt x="7492" y="16458"/>
                      <a:pt x="7502" y="16459"/>
                    </a:cubicBezTo>
                    <a:cubicBezTo>
                      <a:pt x="7513" y="16483"/>
                      <a:pt x="7549" y="16495"/>
                      <a:pt x="7573" y="16507"/>
                    </a:cubicBezTo>
                    <a:cubicBezTo>
                      <a:pt x="7597" y="16507"/>
                      <a:pt x="7585" y="16471"/>
                      <a:pt x="7609" y="16471"/>
                    </a:cubicBezTo>
                    <a:cubicBezTo>
                      <a:pt x="7627" y="16466"/>
                      <a:pt x="7646" y="16463"/>
                      <a:pt x="7667" y="16463"/>
                    </a:cubicBezTo>
                    <a:cubicBezTo>
                      <a:pt x="7781" y="16463"/>
                      <a:pt x="7931" y="16535"/>
                      <a:pt x="8050" y="16535"/>
                    </a:cubicBezTo>
                    <a:cubicBezTo>
                      <a:pt x="8095" y="16535"/>
                      <a:pt x="8136" y="16524"/>
                      <a:pt x="8168" y="16495"/>
                    </a:cubicBezTo>
                    <a:cubicBezTo>
                      <a:pt x="8181" y="16498"/>
                      <a:pt x="8187" y="16501"/>
                      <a:pt x="8188" y="16505"/>
                    </a:cubicBezTo>
                    <a:lnTo>
                      <a:pt x="8188" y="16505"/>
                    </a:lnTo>
                    <a:cubicBezTo>
                      <a:pt x="8243" y="16476"/>
                      <a:pt x="8271" y="16161"/>
                      <a:pt x="8180" y="16138"/>
                    </a:cubicBezTo>
                    <a:cubicBezTo>
                      <a:pt x="8166" y="16131"/>
                      <a:pt x="8116" y="16119"/>
                      <a:pt x="8074" y="16119"/>
                    </a:cubicBezTo>
                    <a:cubicBezTo>
                      <a:pt x="8047" y="16119"/>
                      <a:pt x="8023" y="16124"/>
                      <a:pt x="8013" y="16138"/>
                    </a:cubicBezTo>
                    <a:cubicBezTo>
                      <a:pt x="7996" y="16182"/>
                      <a:pt x="7985" y="16232"/>
                      <a:pt x="7943" y="16232"/>
                    </a:cubicBezTo>
                    <a:cubicBezTo>
                      <a:pt x="7927" y="16232"/>
                      <a:pt x="7908" y="16225"/>
                      <a:pt x="7883" y="16209"/>
                    </a:cubicBezTo>
                    <a:cubicBezTo>
                      <a:pt x="7799" y="16174"/>
                      <a:pt x="7704" y="16150"/>
                      <a:pt x="7609" y="16150"/>
                    </a:cubicBezTo>
                    <a:cubicBezTo>
                      <a:pt x="7552" y="16150"/>
                      <a:pt x="7507" y="16246"/>
                      <a:pt x="7472" y="16246"/>
                    </a:cubicBezTo>
                    <a:cubicBezTo>
                      <a:pt x="7470" y="16246"/>
                      <a:pt x="7468" y="16246"/>
                      <a:pt x="7466" y="16245"/>
                    </a:cubicBezTo>
                    <a:cubicBezTo>
                      <a:pt x="7394" y="16221"/>
                      <a:pt x="7394" y="16066"/>
                      <a:pt x="7311" y="16043"/>
                    </a:cubicBezTo>
                    <a:cubicBezTo>
                      <a:pt x="7306" y="16040"/>
                      <a:pt x="7302" y="16039"/>
                      <a:pt x="7299" y="16039"/>
                    </a:cubicBezTo>
                    <a:cubicBezTo>
                      <a:pt x="7268" y="16039"/>
                      <a:pt x="7287" y="16128"/>
                      <a:pt x="7287" y="16150"/>
                    </a:cubicBezTo>
                    <a:cubicBezTo>
                      <a:pt x="7244" y="16150"/>
                      <a:pt x="7240" y="16040"/>
                      <a:pt x="7194" y="16040"/>
                    </a:cubicBezTo>
                    <a:cubicBezTo>
                      <a:pt x="7190" y="16040"/>
                      <a:pt x="7185" y="16041"/>
                      <a:pt x="7180" y="16043"/>
                    </a:cubicBezTo>
                    <a:cubicBezTo>
                      <a:pt x="7170" y="16053"/>
                      <a:pt x="7135" y="16220"/>
                      <a:pt x="7090" y="16220"/>
                    </a:cubicBezTo>
                    <a:cubicBezTo>
                      <a:pt x="7080" y="16220"/>
                      <a:pt x="7071" y="16213"/>
                      <a:pt x="7061" y="16197"/>
                    </a:cubicBezTo>
                    <a:cubicBezTo>
                      <a:pt x="7037" y="16162"/>
                      <a:pt x="7073" y="16102"/>
                      <a:pt x="7025" y="16066"/>
                    </a:cubicBezTo>
                    <a:cubicBezTo>
                      <a:pt x="6990" y="16043"/>
                      <a:pt x="6954" y="16043"/>
                      <a:pt x="6930" y="16043"/>
                    </a:cubicBezTo>
                    <a:cubicBezTo>
                      <a:pt x="6865" y="16054"/>
                      <a:pt x="6919" y="16165"/>
                      <a:pt x="6818" y="16165"/>
                    </a:cubicBezTo>
                    <a:cubicBezTo>
                      <a:pt x="6809" y="16165"/>
                      <a:pt x="6799" y="16164"/>
                      <a:pt x="6787" y="16162"/>
                    </a:cubicBezTo>
                    <a:cubicBezTo>
                      <a:pt x="6811" y="16114"/>
                      <a:pt x="6811" y="16055"/>
                      <a:pt x="6775" y="16019"/>
                    </a:cubicBezTo>
                    <a:cubicBezTo>
                      <a:pt x="6754" y="15997"/>
                      <a:pt x="6720" y="15967"/>
                      <a:pt x="6690" y="15967"/>
                    </a:cubicBezTo>
                    <a:cubicBezTo>
                      <a:pt x="6671" y="15967"/>
                      <a:pt x="6654" y="15981"/>
                      <a:pt x="6644" y="16019"/>
                    </a:cubicBezTo>
                    <a:cubicBezTo>
                      <a:pt x="6658" y="15950"/>
                      <a:pt x="6640" y="15925"/>
                      <a:pt x="6609" y="15925"/>
                    </a:cubicBezTo>
                    <a:cubicBezTo>
                      <a:pt x="6586" y="15925"/>
                      <a:pt x="6556" y="15939"/>
                      <a:pt x="6525" y="15959"/>
                    </a:cubicBezTo>
                    <a:cubicBezTo>
                      <a:pt x="6544" y="15883"/>
                      <a:pt x="6358" y="15875"/>
                      <a:pt x="6264" y="15875"/>
                    </a:cubicBezTo>
                    <a:cubicBezTo>
                      <a:pt x="6240" y="15875"/>
                      <a:pt x="6223" y="15876"/>
                      <a:pt x="6216" y="15876"/>
                    </a:cubicBezTo>
                    <a:cubicBezTo>
                      <a:pt x="6315" y="15903"/>
                      <a:pt x="6312" y="15971"/>
                      <a:pt x="6252" y="15971"/>
                    </a:cubicBezTo>
                    <a:cubicBezTo>
                      <a:pt x="6233" y="15971"/>
                      <a:pt x="6209" y="15965"/>
                      <a:pt x="6180" y="15947"/>
                    </a:cubicBezTo>
                    <a:cubicBezTo>
                      <a:pt x="6108" y="15900"/>
                      <a:pt x="6025" y="15864"/>
                      <a:pt x="5930" y="15840"/>
                    </a:cubicBezTo>
                    <a:lnTo>
                      <a:pt x="5930" y="15840"/>
                    </a:lnTo>
                    <a:cubicBezTo>
                      <a:pt x="5894" y="15947"/>
                      <a:pt x="6120" y="16019"/>
                      <a:pt x="6192" y="16066"/>
                    </a:cubicBezTo>
                    <a:cubicBezTo>
                      <a:pt x="6120" y="16043"/>
                      <a:pt x="6049" y="16031"/>
                      <a:pt x="5978" y="16007"/>
                    </a:cubicBezTo>
                    <a:cubicBezTo>
                      <a:pt x="5930" y="15983"/>
                      <a:pt x="5870" y="15959"/>
                      <a:pt x="5858" y="15900"/>
                    </a:cubicBezTo>
                    <a:cubicBezTo>
                      <a:pt x="5858" y="15840"/>
                      <a:pt x="5918" y="15828"/>
                      <a:pt x="5870" y="15781"/>
                    </a:cubicBezTo>
                    <a:cubicBezTo>
                      <a:pt x="5841" y="15743"/>
                      <a:pt x="5813" y="15732"/>
                      <a:pt x="5784" y="15732"/>
                    </a:cubicBezTo>
                    <a:cubicBezTo>
                      <a:pt x="5744" y="15732"/>
                      <a:pt x="5703" y="15753"/>
                      <a:pt x="5656" y="15753"/>
                    </a:cubicBezTo>
                    <a:cubicBezTo>
                      <a:pt x="5641" y="15753"/>
                      <a:pt x="5625" y="15751"/>
                      <a:pt x="5608" y="15745"/>
                    </a:cubicBezTo>
                    <a:cubicBezTo>
                      <a:pt x="5525" y="15721"/>
                      <a:pt x="5466" y="15650"/>
                      <a:pt x="5442" y="15555"/>
                    </a:cubicBezTo>
                    <a:cubicBezTo>
                      <a:pt x="5406" y="15626"/>
                      <a:pt x="5346" y="15662"/>
                      <a:pt x="5263" y="15674"/>
                    </a:cubicBezTo>
                    <a:cubicBezTo>
                      <a:pt x="5258" y="15674"/>
                      <a:pt x="5254" y="15675"/>
                      <a:pt x="5251" y="15675"/>
                    </a:cubicBezTo>
                    <a:cubicBezTo>
                      <a:pt x="5201" y="15675"/>
                      <a:pt x="5262" y="15601"/>
                      <a:pt x="5239" y="15590"/>
                    </a:cubicBezTo>
                    <a:cubicBezTo>
                      <a:pt x="5236" y="15589"/>
                      <a:pt x="5232" y="15589"/>
                      <a:pt x="5229" y="15589"/>
                    </a:cubicBezTo>
                    <a:cubicBezTo>
                      <a:pt x="5222" y="15589"/>
                      <a:pt x="5216" y="15591"/>
                      <a:pt x="5210" y="15594"/>
                    </a:cubicBezTo>
                    <a:lnTo>
                      <a:pt x="5210" y="15594"/>
                    </a:lnTo>
                    <a:cubicBezTo>
                      <a:pt x="5223" y="15572"/>
                      <a:pt x="5232" y="15552"/>
                      <a:pt x="5227" y="15543"/>
                    </a:cubicBezTo>
                    <a:cubicBezTo>
                      <a:pt x="5180" y="15495"/>
                      <a:pt x="5132" y="15471"/>
                      <a:pt x="5073" y="15459"/>
                    </a:cubicBezTo>
                    <a:cubicBezTo>
                      <a:pt x="5040" y="15451"/>
                      <a:pt x="4991" y="15432"/>
                      <a:pt x="4948" y="15432"/>
                    </a:cubicBezTo>
                    <a:cubicBezTo>
                      <a:pt x="4928" y="15432"/>
                      <a:pt x="4909" y="15436"/>
                      <a:pt x="4894" y="15447"/>
                    </a:cubicBezTo>
                    <a:cubicBezTo>
                      <a:pt x="4861" y="15467"/>
                      <a:pt x="4850" y="15476"/>
                      <a:pt x="4841" y="15476"/>
                    </a:cubicBezTo>
                    <a:cubicBezTo>
                      <a:pt x="4833" y="15476"/>
                      <a:pt x="4827" y="15470"/>
                      <a:pt x="4811" y="15459"/>
                    </a:cubicBezTo>
                    <a:cubicBezTo>
                      <a:pt x="4787" y="15447"/>
                      <a:pt x="4775" y="15412"/>
                      <a:pt x="4775" y="15388"/>
                    </a:cubicBezTo>
                    <a:cubicBezTo>
                      <a:pt x="4775" y="15340"/>
                      <a:pt x="4775" y="15352"/>
                      <a:pt x="4739" y="15340"/>
                    </a:cubicBezTo>
                    <a:cubicBezTo>
                      <a:pt x="4722" y="15331"/>
                      <a:pt x="4701" y="15329"/>
                      <a:pt x="4679" y="15329"/>
                    </a:cubicBezTo>
                    <a:cubicBezTo>
                      <a:pt x="4655" y="15329"/>
                      <a:pt x="4631" y="15332"/>
                      <a:pt x="4608" y="15332"/>
                    </a:cubicBezTo>
                    <a:cubicBezTo>
                      <a:pt x="4595" y="15332"/>
                      <a:pt x="4583" y="15331"/>
                      <a:pt x="4573" y="15328"/>
                    </a:cubicBezTo>
                    <a:cubicBezTo>
                      <a:pt x="4513" y="15316"/>
                      <a:pt x="4465" y="15293"/>
                      <a:pt x="4418" y="15257"/>
                    </a:cubicBezTo>
                    <a:cubicBezTo>
                      <a:pt x="4394" y="15233"/>
                      <a:pt x="4382" y="15162"/>
                      <a:pt x="4370" y="15150"/>
                    </a:cubicBezTo>
                    <a:cubicBezTo>
                      <a:pt x="4367" y="15148"/>
                      <a:pt x="4365" y="15148"/>
                      <a:pt x="4363" y="15148"/>
                    </a:cubicBezTo>
                    <a:cubicBezTo>
                      <a:pt x="4350" y="15148"/>
                      <a:pt x="4354" y="15175"/>
                      <a:pt x="4341" y="15175"/>
                    </a:cubicBezTo>
                    <a:cubicBezTo>
                      <a:pt x="4339" y="15175"/>
                      <a:pt x="4337" y="15175"/>
                      <a:pt x="4334" y="15174"/>
                    </a:cubicBezTo>
                    <a:lnTo>
                      <a:pt x="4299" y="15150"/>
                    </a:lnTo>
                    <a:lnTo>
                      <a:pt x="4120" y="15043"/>
                    </a:lnTo>
                    <a:cubicBezTo>
                      <a:pt x="4078" y="15017"/>
                      <a:pt x="4012" y="14956"/>
                      <a:pt x="3956" y="14956"/>
                    </a:cubicBezTo>
                    <a:cubicBezTo>
                      <a:pt x="3934" y="14956"/>
                      <a:pt x="3913" y="14966"/>
                      <a:pt x="3895" y="14993"/>
                    </a:cubicBezTo>
                    <a:lnTo>
                      <a:pt x="3895" y="14993"/>
                    </a:lnTo>
                    <a:cubicBezTo>
                      <a:pt x="3939" y="14922"/>
                      <a:pt x="3810" y="14840"/>
                      <a:pt x="3775" y="14804"/>
                    </a:cubicBezTo>
                    <a:cubicBezTo>
                      <a:pt x="3739" y="14769"/>
                      <a:pt x="3668" y="14804"/>
                      <a:pt x="3608" y="14745"/>
                    </a:cubicBezTo>
                    <a:cubicBezTo>
                      <a:pt x="3584" y="14721"/>
                      <a:pt x="3644" y="14685"/>
                      <a:pt x="3632" y="14650"/>
                    </a:cubicBezTo>
                    <a:cubicBezTo>
                      <a:pt x="3620" y="14626"/>
                      <a:pt x="3584" y="14602"/>
                      <a:pt x="3561" y="14578"/>
                    </a:cubicBezTo>
                    <a:cubicBezTo>
                      <a:pt x="3513" y="14554"/>
                      <a:pt x="3477" y="14542"/>
                      <a:pt x="3430" y="14542"/>
                    </a:cubicBezTo>
                    <a:cubicBezTo>
                      <a:pt x="3414" y="14542"/>
                      <a:pt x="3399" y="14557"/>
                      <a:pt x="3387" y="14574"/>
                    </a:cubicBezTo>
                    <a:lnTo>
                      <a:pt x="3387" y="14574"/>
                    </a:lnTo>
                    <a:cubicBezTo>
                      <a:pt x="3414" y="14509"/>
                      <a:pt x="3307" y="14515"/>
                      <a:pt x="3275" y="14483"/>
                    </a:cubicBezTo>
                    <a:cubicBezTo>
                      <a:pt x="3239" y="14459"/>
                      <a:pt x="3406" y="14340"/>
                      <a:pt x="3322" y="14316"/>
                    </a:cubicBezTo>
                    <a:cubicBezTo>
                      <a:pt x="3315" y="14314"/>
                      <a:pt x="3307" y="14313"/>
                      <a:pt x="3299" y="14313"/>
                    </a:cubicBezTo>
                    <a:cubicBezTo>
                      <a:pt x="3215" y="14313"/>
                      <a:pt x="3150" y="14426"/>
                      <a:pt x="3084" y="14459"/>
                    </a:cubicBezTo>
                    <a:cubicBezTo>
                      <a:pt x="3078" y="14462"/>
                      <a:pt x="3072" y="14463"/>
                      <a:pt x="3067" y="14463"/>
                    </a:cubicBezTo>
                    <a:cubicBezTo>
                      <a:pt x="3012" y="14463"/>
                      <a:pt x="3059" y="14300"/>
                      <a:pt x="3072" y="14293"/>
                    </a:cubicBezTo>
                    <a:lnTo>
                      <a:pt x="3072" y="14293"/>
                    </a:lnTo>
                    <a:cubicBezTo>
                      <a:pt x="3050" y="14300"/>
                      <a:pt x="3038" y="14311"/>
                      <a:pt x="3023" y="14311"/>
                    </a:cubicBezTo>
                    <a:cubicBezTo>
                      <a:pt x="3013" y="14311"/>
                      <a:pt x="3003" y="14306"/>
                      <a:pt x="2989" y="14292"/>
                    </a:cubicBezTo>
                    <a:cubicBezTo>
                      <a:pt x="2977" y="14292"/>
                      <a:pt x="2953" y="14257"/>
                      <a:pt x="2930" y="14257"/>
                    </a:cubicBezTo>
                    <a:cubicBezTo>
                      <a:pt x="2918" y="14257"/>
                      <a:pt x="2894" y="14292"/>
                      <a:pt x="2870" y="14292"/>
                    </a:cubicBezTo>
                    <a:cubicBezTo>
                      <a:pt x="2867" y="14294"/>
                      <a:pt x="2863" y="14295"/>
                      <a:pt x="2860" y="14295"/>
                    </a:cubicBezTo>
                    <a:cubicBezTo>
                      <a:pt x="2840" y="14295"/>
                      <a:pt x="2819" y="14267"/>
                      <a:pt x="2799" y="14257"/>
                    </a:cubicBezTo>
                    <a:cubicBezTo>
                      <a:pt x="2846" y="14209"/>
                      <a:pt x="2870" y="14185"/>
                      <a:pt x="2799" y="14150"/>
                    </a:cubicBezTo>
                    <a:cubicBezTo>
                      <a:pt x="2739" y="14126"/>
                      <a:pt x="2691" y="14126"/>
                      <a:pt x="2751" y="14042"/>
                    </a:cubicBezTo>
                    <a:cubicBezTo>
                      <a:pt x="2773" y="14020"/>
                      <a:pt x="2703" y="13958"/>
                      <a:pt x="2674" y="13958"/>
                    </a:cubicBezTo>
                    <a:cubicBezTo>
                      <a:pt x="2672" y="13958"/>
                      <a:pt x="2669" y="13958"/>
                      <a:pt x="2668" y="13959"/>
                    </a:cubicBezTo>
                    <a:cubicBezTo>
                      <a:pt x="2649" y="13968"/>
                      <a:pt x="2645" y="13991"/>
                      <a:pt x="2623" y="13991"/>
                    </a:cubicBezTo>
                    <a:cubicBezTo>
                      <a:pt x="2616" y="13991"/>
                      <a:pt x="2608" y="13989"/>
                      <a:pt x="2596" y="13983"/>
                    </a:cubicBezTo>
                    <a:cubicBezTo>
                      <a:pt x="2549" y="13947"/>
                      <a:pt x="2513" y="13900"/>
                      <a:pt x="2489" y="13852"/>
                    </a:cubicBezTo>
                    <a:cubicBezTo>
                      <a:pt x="2453" y="13792"/>
                      <a:pt x="2489" y="13757"/>
                      <a:pt x="2465" y="13697"/>
                    </a:cubicBezTo>
                    <a:cubicBezTo>
                      <a:pt x="2453" y="13650"/>
                      <a:pt x="2406" y="13602"/>
                      <a:pt x="2358" y="13590"/>
                    </a:cubicBezTo>
                    <a:cubicBezTo>
                      <a:pt x="2275" y="13590"/>
                      <a:pt x="2275" y="13435"/>
                      <a:pt x="2287" y="13435"/>
                    </a:cubicBezTo>
                    <a:cubicBezTo>
                      <a:pt x="2191" y="13435"/>
                      <a:pt x="2215" y="13578"/>
                      <a:pt x="2191" y="13602"/>
                    </a:cubicBezTo>
                    <a:cubicBezTo>
                      <a:pt x="2184" y="13609"/>
                      <a:pt x="2177" y="13612"/>
                      <a:pt x="2171" y="13612"/>
                    </a:cubicBezTo>
                    <a:cubicBezTo>
                      <a:pt x="2144" y="13612"/>
                      <a:pt x="2124" y="13562"/>
                      <a:pt x="2144" y="13542"/>
                    </a:cubicBezTo>
                    <a:cubicBezTo>
                      <a:pt x="2168" y="13519"/>
                      <a:pt x="2120" y="13459"/>
                      <a:pt x="2072" y="13447"/>
                    </a:cubicBezTo>
                    <a:cubicBezTo>
                      <a:pt x="1989" y="13411"/>
                      <a:pt x="2072" y="13376"/>
                      <a:pt x="2096" y="13304"/>
                    </a:cubicBezTo>
                    <a:cubicBezTo>
                      <a:pt x="2101" y="13285"/>
                      <a:pt x="2094" y="13279"/>
                      <a:pt x="2084" y="13279"/>
                    </a:cubicBezTo>
                    <a:cubicBezTo>
                      <a:pt x="2068" y="13279"/>
                      <a:pt x="2044" y="13292"/>
                      <a:pt x="2037" y="13292"/>
                    </a:cubicBezTo>
                    <a:cubicBezTo>
                      <a:pt x="2030" y="13297"/>
                      <a:pt x="2023" y="13299"/>
                      <a:pt x="2016" y="13299"/>
                    </a:cubicBezTo>
                    <a:cubicBezTo>
                      <a:pt x="1988" y="13299"/>
                      <a:pt x="1961" y="13264"/>
                      <a:pt x="1941" y="13245"/>
                    </a:cubicBezTo>
                    <a:cubicBezTo>
                      <a:pt x="1894" y="13173"/>
                      <a:pt x="1906" y="13149"/>
                      <a:pt x="1810" y="13138"/>
                    </a:cubicBezTo>
                    <a:cubicBezTo>
                      <a:pt x="1810" y="13138"/>
                      <a:pt x="1739" y="13114"/>
                      <a:pt x="1739" y="13090"/>
                    </a:cubicBezTo>
                    <a:cubicBezTo>
                      <a:pt x="1739" y="13078"/>
                      <a:pt x="1906" y="13078"/>
                      <a:pt x="1870" y="12995"/>
                    </a:cubicBezTo>
                    <a:cubicBezTo>
                      <a:pt x="1834" y="12911"/>
                      <a:pt x="1775" y="12840"/>
                      <a:pt x="1727" y="12768"/>
                    </a:cubicBezTo>
                    <a:lnTo>
                      <a:pt x="1727" y="12768"/>
                    </a:lnTo>
                    <a:cubicBezTo>
                      <a:pt x="1727" y="12780"/>
                      <a:pt x="1763" y="12828"/>
                      <a:pt x="1727" y="12852"/>
                    </a:cubicBezTo>
                    <a:cubicBezTo>
                      <a:pt x="1724" y="12854"/>
                      <a:pt x="1721" y="12855"/>
                      <a:pt x="1718" y="12855"/>
                    </a:cubicBezTo>
                    <a:cubicBezTo>
                      <a:pt x="1688" y="12855"/>
                      <a:pt x="1658" y="12766"/>
                      <a:pt x="1620" y="12766"/>
                    </a:cubicBezTo>
                    <a:cubicBezTo>
                      <a:pt x="1616" y="12766"/>
                      <a:pt x="1612" y="12766"/>
                      <a:pt x="1608" y="12768"/>
                    </a:cubicBezTo>
                    <a:cubicBezTo>
                      <a:pt x="1609" y="12768"/>
                      <a:pt x="1610" y="12768"/>
                      <a:pt x="1611" y="12768"/>
                    </a:cubicBezTo>
                    <a:cubicBezTo>
                      <a:pt x="1631" y="12768"/>
                      <a:pt x="1631" y="12865"/>
                      <a:pt x="1611" y="12865"/>
                    </a:cubicBezTo>
                    <a:cubicBezTo>
                      <a:pt x="1610" y="12865"/>
                      <a:pt x="1609" y="12864"/>
                      <a:pt x="1608" y="12864"/>
                    </a:cubicBezTo>
                    <a:cubicBezTo>
                      <a:pt x="1548" y="12828"/>
                      <a:pt x="1417" y="12804"/>
                      <a:pt x="1525" y="12745"/>
                    </a:cubicBezTo>
                    <a:cubicBezTo>
                      <a:pt x="1560" y="12745"/>
                      <a:pt x="1608" y="12745"/>
                      <a:pt x="1596" y="12685"/>
                    </a:cubicBezTo>
                    <a:cubicBezTo>
                      <a:pt x="1572" y="12614"/>
                      <a:pt x="1525" y="12542"/>
                      <a:pt x="1477" y="12471"/>
                    </a:cubicBezTo>
                    <a:cubicBezTo>
                      <a:pt x="1469" y="12465"/>
                      <a:pt x="1461" y="12462"/>
                      <a:pt x="1452" y="12462"/>
                    </a:cubicBezTo>
                    <a:cubicBezTo>
                      <a:pt x="1413" y="12462"/>
                      <a:pt x="1376" y="12523"/>
                      <a:pt x="1346" y="12542"/>
                    </a:cubicBezTo>
                    <a:cubicBezTo>
                      <a:pt x="1322" y="12471"/>
                      <a:pt x="1310" y="12399"/>
                      <a:pt x="1322" y="12328"/>
                    </a:cubicBezTo>
                    <a:cubicBezTo>
                      <a:pt x="1326" y="12322"/>
                      <a:pt x="1332" y="12319"/>
                      <a:pt x="1338" y="12319"/>
                    </a:cubicBezTo>
                    <a:cubicBezTo>
                      <a:pt x="1369" y="12319"/>
                      <a:pt x="1419" y="12380"/>
                      <a:pt x="1429" y="12399"/>
                    </a:cubicBezTo>
                    <a:cubicBezTo>
                      <a:pt x="1406" y="12352"/>
                      <a:pt x="1322" y="12268"/>
                      <a:pt x="1346" y="12209"/>
                    </a:cubicBezTo>
                    <a:cubicBezTo>
                      <a:pt x="1370" y="12149"/>
                      <a:pt x="1441" y="12137"/>
                      <a:pt x="1489" y="12114"/>
                    </a:cubicBezTo>
                    <a:lnTo>
                      <a:pt x="1489" y="12114"/>
                    </a:lnTo>
                    <a:cubicBezTo>
                      <a:pt x="1441" y="12120"/>
                      <a:pt x="1397" y="12123"/>
                      <a:pt x="1353" y="12123"/>
                    </a:cubicBezTo>
                    <a:cubicBezTo>
                      <a:pt x="1310" y="12123"/>
                      <a:pt x="1269" y="12120"/>
                      <a:pt x="1227" y="12114"/>
                    </a:cubicBezTo>
                    <a:cubicBezTo>
                      <a:pt x="1191" y="12102"/>
                      <a:pt x="1179" y="12042"/>
                      <a:pt x="1155" y="12018"/>
                    </a:cubicBezTo>
                    <a:cubicBezTo>
                      <a:pt x="1120" y="11995"/>
                      <a:pt x="1048" y="12018"/>
                      <a:pt x="1084" y="11959"/>
                    </a:cubicBezTo>
                    <a:cubicBezTo>
                      <a:pt x="1108" y="11911"/>
                      <a:pt x="1215" y="11947"/>
                      <a:pt x="1263" y="11899"/>
                    </a:cubicBezTo>
                    <a:cubicBezTo>
                      <a:pt x="1310" y="11840"/>
                      <a:pt x="1227" y="11816"/>
                      <a:pt x="1203" y="11804"/>
                    </a:cubicBezTo>
                    <a:cubicBezTo>
                      <a:pt x="1167" y="11792"/>
                      <a:pt x="1132" y="11804"/>
                      <a:pt x="1108" y="11768"/>
                    </a:cubicBezTo>
                    <a:cubicBezTo>
                      <a:pt x="1084" y="11733"/>
                      <a:pt x="1060" y="11685"/>
                      <a:pt x="1048" y="11649"/>
                    </a:cubicBezTo>
                    <a:cubicBezTo>
                      <a:pt x="1013" y="11530"/>
                      <a:pt x="953" y="11423"/>
                      <a:pt x="870" y="11328"/>
                    </a:cubicBezTo>
                    <a:cubicBezTo>
                      <a:pt x="858" y="11316"/>
                      <a:pt x="810" y="11328"/>
                      <a:pt x="810" y="11292"/>
                    </a:cubicBezTo>
                    <a:cubicBezTo>
                      <a:pt x="822" y="11244"/>
                      <a:pt x="870" y="11221"/>
                      <a:pt x="882" y="11173"/>
                    </a:cubicBezTo>
                    <a:cubicBezTo>
                      <a:pt x="894" y="11066"/>
                      <a:pt x="870" y="10947"/>
                      <a:pt x="786" y="10875"/>
                    </a:cubicBezTo>
                    <a:cubicBezTo>
                      <a:pt x="774" y="10852"/>
                      <a:pt x="703" y="10840"/>
                      <a:pt x="703" y="10828"/>
                    </a:cubicBezTo>
                    <a:cubicBezTo>
                      <a:pt x="703" y="10792"/>
                      <a:pt x="810" y="10792"/>
                      <a:pt x="786" y="10744"/>
                    </a:cubicBezTo>
                    <a:lnTo>
                      <a:pt x="786" y="10744"/>
                    </a:lnTo>
                    <a:cubicBezTo>
                      <a:pt x="786" y="10744"/>
                      <a:pt x="777" y="10746"/>
                      <a:pt x="764" y="10746"/>
                    </a:cubicBezTo>
                    <a:cubicBezTo>
                      <a:pt x="739" y="10746"/>
                      <a:pt x="699" y="10740"/>
                      <a:pt x="691" y="10709"/>
                    </a:cubicBezTo>
                    <a:cubicBezTo>
                      <a:pt x="667" y="10673"/>
                      <a:pt x="667" y="10649"/>
                      <a:pt x="632" y="10649"/>
                    </a:cubicBezTo>
                    <a:cubicBezTo>
                      <a:pt x="608" y="10652"/>
                      <a:pt x="590" y="10654"/>
                      <a:pt x="575" y="10654"/>
                    </a:cubicBezTo>
                    <a:cubicBezTo>
                      <a:pt x="532" y="10654"/>
                      <a:pt x="518" y="10640"/>
                      <a:pt x="465" y="10613"/>
                    </a:cubicBezTo>
                    <a:cubicBezTo>
                      <a:pt x="476" y="10592"/>
                      <a:pt x="581" y="10514"/>
                      <a:pt x="603" y="10514"/>
                    </a:cubicBezTo>
                    <a:cubicBezTo>
                      <a:pt x="606" y="10514"/>
                      <a:pt x="608" y="10516"/>
                      <a:pt x="608" y="10518"/>
                    </a:cubicBezTo>
                    <a:cubicBezTo>
                      <a:pt x="608" y="10542"/>
                      <a:pt x="584" y="10590"/>
                      <a:pt x="632" y="10602"/>
                    </a:cubicBezTo>
                    <a:cubicBezTo>
                      <a:pt x="640" y="10604"/>
                      <a:pt x="647" y="10605"/>
                      <a:pt x="652" y="10605"/>
                    </a:cubicBezTo>
                    <a:cubicBezTo>
                      <a:pt x="675" y="10605"/>
                      <a:pt x="667" y="10585"/>
                      <a:pt x="667" y="10566"/>
                    </a:cubicBezTo>
                    <a:cubicBezTo>
                      <a:pt x="667" y="10542"/>
                      <a:pt x="572" y="10435"/>
                      <a:pt x="632" y="10387"/>
                    </a:cubicBezTo>
                    <a:cubicBezTo>
                      <a:pt x="703" y="10340"/>
                      <a:pt x="548" y="10161"/>
                      <a:pt x="536" y="10090"/>
                    </a:cubicBezTo>
                    <a:cubicBezTo>
                      <a:pt x="465" y="10101"/>
                      <a:pt x="477" y="10149"/>
                      <a:pt x="405" y="10161"/>
                    </a:cubicBezTo>
                    <a:cubicBezTo>
                      <a:pt x="393" y="10113"/>
                      <a:pt x="465" y="10054"/>
                      <a:pt x="453" y="10030"/>
                    </a:cubicBezTo>
                    <a:cubicBezTo>
                      <a:pt x="441" y="10018"/>
                      <a:pt x="346" y="9982"/>
                      <a:pt x="310" y="9959"/>
                    </a:cubicBezTo>
                    <a:cubicBezTo>
                      <a:pt x="356" y="9924"/>
                      <a:pt x="588" y="9660"/>
                      <a:pt x="470" y="9660"/>
                    </a:cubicBezTo>
                    <a:cubicBezTo>
                      <a:pt x="465" y="9660"/>
                      <a:pt x="459" y="9660"/>
                      <a:pt x="453" y="9661"/>
                    </a:cubicBezTo>
                    <a:cubicBezTo>
                      <a:pt x="453" y="9685"/>
                      <a:pt x="477" y="9697"/>
                      <a:pt x="477" y="9709"/>
                    </a:cubicBezTo>
                    <a:cubicBezTo>
                      <a:pt x="481" y="9713"/>
                      <a:pt x="473" y="9714"/>
                      <a:pt x="460" y="9714"/>
                    </a:cubicBezTo>
                    <a:cubicBezTo>
                      <a:pt x="433" y="9714"/>
                      <a:pt x="386" y="9709"/>
                      <a:pt x="370" y="9709"/>
                    </a:cubicBezTo>
                    <a:cubicBezTo>
                      <a:pt x="346" y="9685"/>
                      <a:pt x="334" y="9661"/>
                      <a:pt x="334" y="9625"/>
                    </a:cubicBezTo>
                    <a:cubicBezTo>
                      <a:pt x="334" y="9542"/>
                      <a:pt x="465" y="9613"/>
                      <a:pt x="477" y="9518"/>
                    </a:cubicBezTo>
                    <a:cubicBezTo>
                      <a:pt x="489" y="9470"/>
                      <a:pt x="477" y="9423"/>
                      <a:pt x="465" y="9387"/>
                    </a:cubicBezTo>
                    <a:cubicBezTo>
                      <a:pt x="441" y="9339"/>
                      <a:pt x="382" y="9387"/>
                      <a:pt x="370" y="9316"/>
                    </a:cubicBezTo>
                    <a:cubicBezTo>
                      <a:pt x="346" y="9244"/>
                      <a:pt x="346" y="9244"/>
                      <a:pt x="405" y="9232"/>
                    </a:cubicBezTo>
                    <a:cubicBezTo>
                      <a:pt x="417" y="9232"/>
                      <a:pt x="453" y="9256"/>
                      <a:pt x="477" y="9256"/>
                    </a:cubicBezTo>
                    <a:cubicBezTo>
                      <a:pt x="489" y="9244"/>
                      <a:pt x="251" y="9078"/>
                      <a:pt x="322" y="9030"/>
                    </a:cubicBezTo>
                    <a:cubicBezTo>
                      <a:pt x="393" y="8994"/>
                      <a:pt x="429" y="9018"/>
                      <a:pt x="441" y="8935"/>
                    </a:cubicBezTo>
                    <a:cubicBezTo>
                      <a:pt x="441" y="8899"/>
                      <a:pt x="429" y="8863"/>
                      <a:pt x="417" y="8827"/>
                    </a:cubicBezTo>
                    <a:cubicBezTo>
                      <a:pt x="417" y="8837"/>
                      <a:pt x="328" y="8952"/>
                      <a:pt x="304" y="8952"/>
                    </a:cubicBezTo>
                    <a:cubicBezTo>
                      <a:pt x="298" y="8952"/>
                      <a:pt x="296" y="8947"/>
                      <a:pt x="298" y="8935"/>
                    </a:cubicBezTo>
                    <a:cubicBezTo>
                      <a:pt x="310" y="8875"/>
                      <a:pt x="310" y="8816"/>
                      <a:pt x="322" y="8756"/>
                    </a:cubicBezTo>
                    <a:lnTo>
                      <a:pt x="322" y="8661"/>
                    </a:lnTo>
                    <a:cubicBezTo>
                      <a:pt x="322" y="8637"/>
                      <a:pt x="322" y="8625"/>
                      <a:pt x="298" y="8625"/>
                    </a:cubicBezTo>
                    <a:cubicBezTo>
                      <a:pt x="296" y="8620"/>
                      <a:pt x="299" y="8618"/>
                      <a:pt x="305" y="8618"/>
                    </a:cubicBezTo>
                    <a:cubicBezTo>
                      <a:pt x="330" y="8618"/>
                      <a:pt x="408" y="8649"/>
                      <a:pt x="417" y="8649"/>
                    </a:cubicBezTo>
                    <a:cubicBezTo>
                      <a:pt x="465" y="8637"/>
                      <a:pt x="405" y="8577"/>
                      <a:pt x="393" y="8566"/>
                    </a:cubicBezTo>
                    <a:cubicBezTo>
                      <a:pt x="382" y="8554"/>
                      <a:pt x="310" y="8518"/>
                      <a:pt x="334" y="8482"/>
                    </a:cubicBezTo>
                    <a:cubicBezTo>
                      <a:pt x="346" y="8464"/>
                      <a:pt x="364" y="8461"/>
                      <a:pt x="383" y="8461"/>
                    </a:cubicBezTo>
                    <a:cubicBezTo>
                      <a:pt x="393" y="8461"/>
                      <a:pt x="403" y="8462"/>
                      <a:pt x="413" y="8462"/>
                    </a:cubicBezTo>
                    <a:cubicBezTo>
                      <a:pt x="417" y="8462"/>
                      <a:pt x="422" y="8462"/>
                      <a:pt x="426" y="8461"/>
                    </a:cubicBezTo>
                    <a:lnTo>
                      <a:pt x="426" y="8461"/>
                    </a:lnTo>
                    <a:cubicBezTo>
                      <a:pt x="427" y="8462"/>
                      <a:pt x="427" y="8462"/>
                      <a:pt x="428" y="8462"/>
                    </a:cubicBezTo>
                    <a:cubicBezTo>
                      <a:pt x="432" y="8462"/>
                      <a:pt x="437" y="8461"/>
                      <a:pt x="441" y="8458"/>
                    </a:cubicBezTo>
                    <a:lnTo>
                      <a:pt x="441" y="8458"/>
                    </a:lnTo>
                    <a:cubicBezTo>
                      <a:pt x="436" y="8460"/>
                      <a:pt x="431" y="8461"/>
                      <a:pt x="426" y="8461"/>
                    </a:cubicBezTo>
                    <a:lnTo>
                      <a:pt x="426" y="8461"/>
                    </a:lnTo>
                    <a:cubicBezTo>
                      <a:pt x="378" y="8460"/>
                      <a:pt x="309" y="8360"/>
                      <a:pt x="298" y="8327"/>
                    </a:cubicBezTo>
                    <a:cubicBezTo>
                      <a:pt x="286" y="8292"/>
                      <a:pt x="286" y="8256"/>
                      <a:pt x="298" y="8220"/>
                    </a:cubicBezTo>
                    <a:cubicBezTo>
                      <a:pt x="310" y="8196"/>
                      <a:pt x="346" y="8208"/>
                      <a:pt x="358" y="8173"/>
                    </a:cubicBezTo>
                    <a:cubicBezTo>
                      <a:pt x="370" y="8149"/>
                      <a:pt x="393" y="8042"/>
                      <a:pt x="346" y="8030"/>
                    </a:cubicBezTo>
                    <a:cubicBezTo>
                      <a:pt x="298" y="8018"/>
                      <a:pt x="286" y="8018"/>
                      <a:pt x="286" y="7970"/>
                    </a:cubicBezTo>
                    <a:cubicBezTo>
                      <a:pt x="286" y="7970"/>
                      <a:pt x="286" y="7911"/>
                      <a:pt x="286" y="7911"/>
                    </a:cubicBezTo>
                    <a:cubicBezTo>
                      <a:pt x="295" y="7911"/>
                      <a:pt x="361" y="7981"/>
                      <a:pt x="407" y="7981"/>
                    </a:cubicBezTo>
                    <a:cubicBezTo>
                      <a:pt x="421" y="7981"/>
                      <a:pt x="433" y="7975"/>
                      <a:pt x="441" y="7958"/>
                    </a:cubicBezTo>
                    <a:cubicBezTo>
                      <a:pt x="465" y="7875"/>
                      <a:pt x="358" y="7863"/>
                      <a:pt x="405" y="7792"/>
                    </a:cubicBezTo>
                    <a:cubicBezTo>
                      <a:pt x="453" y="7732"/>
                      <a:pt x="405" y="7673"/>
                      <a:pt x="370" y="7613"/>
                    </a:cubicBezTo>
                    <a:cubicBezTo>
                      <a:pt x="346" y="7542"/>
                      <a:pt x="370" y="7577"/>
                      <a:pt x="370" y="7542"/>
                    </a:cubicBezTo>
                    <a:cubicBezTo>
                      <a:pt x="382" y="7518"/>
                      <a:pt x="358" y="7482"/>
                      <a:pt x="358" y="7470"/>
                    </a:cubicBezTo>
                    <a:cubicBezTo>
                      <a:pt x="322" y="7446"/>
                      <a:pt x="263" y="7351"/>
                      <a:pt x="346" y="7339"/>
                    </a:cubicBezTo>
                    <a:cubicBezTo>
                      <a:pt x="370" y="7339"/>
                      <a:pt x="548" y="7327"/>
                      <a:pt x="465" y="7268"/>
                    </a:cubicBezTo>
                    <a:cubicBezTo>
                      <a:pt x="429" y="7244"/>
                      <a:pt x="393" y="7244"/>
                      <a:pt x="405" y="7184"/>
                    </a:cubicBezTo>
                    <a:cubicBezTo>
                      <a:pt x="410" y="7176"/>
                      <a:pt x="419" y="7173"/>
                      <a:pt x="430" y="7173"/>
                    </a:cubicBezTo>
                    <a:cubicBezTo>
                      <a:pt x="442" y="7173"/>
                      <a:pt x="457" y="7176"/>
                      <a:pt x="470" y="7176"/>
                    </a:cubicBezTo>
                    <a:cubicBezTo>
                      <a:pt x="477" y="7176"/>
                      <a:pt x="483" y="7175"/>
                      <a:pt x="489" y="7173"/>
                    </a:cubicBezTo>
                    <a:cubicBezTo>
                      <a:pt x="513" y="7161"/>
                      <a:pt x="513" y="7125"/>
                      <a:pt x="513" y="7101"/>
                    </a:cubicBezTo>
                    <a:lnTo>
                      <a:pt x="429" y="7089"/>
                    </a:lnTo>
                    <a:cubicBezTo>
                      <a:pt x="405" y="7101"/>
                      <a:pt x="382" y="7137"/>
                      <a:pt x="358" y="7137"/>
                    </a:cubicBezTo>
                    <a:cubicBezTo>
                      <a:pt x="322" y="7137"/>
                      <a:pt x="334" y="7042"/>
                      <a:pt x="334" y="7030"/>
                    </a:cubicBezTo>
                    <a:cubicBezTo>
                      <a:pt x="346" y="6958"/>
                      <a:pt x="393" y="7006"/>
                      <a:pt x="441" y="6946"/>
                    </a:cubicBezTo>
                    <a:cubicBezTo>
                      <a:pt x="441" y="6934"/>
                      <a:pt x="513" y="6851"/>
                      <a:pt x="501" y="6839"/>
                    </a:cubicBezTo>
                    <a:cubicBezTo>
                      <a:pt x="489" y="6827"/>
                      <a:pt x="429" y="6827"/>
                      <a:pt x="429" y="6768"/>
                    </a:cubicBezTo>
                    <a:cubicBezTo>
                      <a:pt x="429" y="6732"/>
                      <a:pt x="453" y="6708"/>
                      <a:pt x="429" y="6684"/>
                    </a:cubicBezTo>
                    <a:cubicBezTo>
                      <a:pt x="370" y="6637"/>
                      <a:pt x="453" y="6446"/>
                      <a:pt x="477" y="6399"/>
                    </a:cubicBezTo>
                    <a:cubicBezTo>
                      <a:pt x="489" y="6351"/>
                      <a:pt x="513" y="6363"/>
                      <a:pt x="548" y="6351"/>
                    </a:cubicBezTo>
                    <a:cubicBezTo>
                      <a:pt x="596" y="6351"/>
                      <a:pt x="608" y="6268"/>
                      <a:pt x="608" y="6244"/>
                    </a:cubicBezTo>
                    <a:cubicBezTo>
                      <a:pt x="644" y="6208"/>
                      <a:pt x="679" y="6149"/>
                      <a:pt x="620" y="6113"/>
                    </a:cubicBezTo>
                    <a:cubicBezTo>
                      <a:pt x="572" y="6077"/>
                      <a:pt x="608" y="6065"/>
                      <a:pt x="620" y="6030"/>
                    </a:cubicBezTo>
                    <a:cubicBezTo>
                      <a:pt x="632" y="5994"/>
                      <a:pt x="596" y="5994"/>
                      <a:pt x="596" y="5958"/>
                    </a:cubicBezTo>
                    <a:cubicBezTo>
                      <a:pt x="596" y="5899"/>
                      <a:pt x="632" y="5875"/>
                      <a:pt x="655" y="5827"/>
                    </a:cubicBezTo>
                    <a:cubicBezTo>
                      <a:pt x="677" y="5794"/>
                      <a:pt x="568" y="5621"/>
                      <a:pt x="504" y="5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8" name="Google Shape;3168;p43"/>
            <p:cNvGrpSpPr/>
            <p:nvPr/>
          </p:nvGrpSpPr>
          <p:grpSpPr>
            <a:xfrm>
              <a:off x="8340441" y="3879385"/>
              <a:ext cx="247396" cy="245489"/>
              <a:chOff x="-15688425" y="3707725"/>
              <a:chExt cx="304825" cy="302475"/>
            </a:xfrm>
          </p:grpSpPr>
          <p:sp>
            <p:nvSpPr>
              <p:cNvPr id="3169" name="Google Shape;3169;p43"/>
              <p:cNvSpPr/>
              <p:nvPr/>
            </p:nvSpPr>
            <p:spPr>
              <a:xfrm>
                <a:off x="-15687650" y="3884950"/>
                <a:ext cx="304050" cy="125250"/>
              </a:xfrm>
              <a:custGeom>
                <a:avLst/>
                <a:gdLst/>
                <a:ahLst/>
                <a:cxnLst/>
                <a:rect l="l" t="t" r="r" b="b"/>
                <a:pathLst>
                  <a:path w="12162" h="5010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851" y="725"/>
                    </a:lnTo>
                    <a:lnTo>
                      <a:pt x="1481" y="1922"/>
                    </a:lnTo>
                    <a:cubicBezTo>
                      <a:pt x="1576" y="2048"/>
                      <a:pt x="1702" y="2142"/>
                      <a:pt x="1796" y="2142"/>
                    </a:cubicBezTo>
                    <a:lnTo>
                      <a:pt x="3057" y="2142"/>
                    </a:lnTo>
                    <a:lnTo>
                      <a:pt x="3624" y="2835"/>
                    </a:lnTo>
                    <a:lnTo>
                      <a:pt x="6113" y="2835"/>
                    </a:lnTo>
                    <a:cubicBezTo>
                      <a:pt x="6302" y="2835"/>
                      <a:pt x="6459" y="2993"/>
                      <a:pt x="6459" y="3182"/>
                    </a:cubicBezTo>
                    <a:cubicBezTo>
                      <a:pt x="6459" y="3403"/>
                      <a:pt x="6302" y="3560"/>
                      <a:pt x="6113" y="3560"/>
                    </a:cubicBezTo>
                    <a:lnTo>
                      <a:pt x="4128" y="3560"/>
                    </a:lnTo>
                    <a:lnTo>
                      <a:pt x="5073" y="4852"/>
                    </a:lnTo>
                    <a:cubicBezTo>
                      <a:pt x="5168" y="4915"/>
                      <a:pt x="5231" y="5009"/>
                      <a:pt x="5357" y="5009"/>
                    </a:cubicBezTo>
                    <a:lnTo>
                      <a:pt x="6774" y="5009"/>
                    </a:lnTo>
                    <a:cubicBezTo>
                      <a:pt x="6900" y="5009"/>
                      <a:pt x="7058" y="4915"/>
                      <a:pt x="7089" y="4820"/>
                    </a:cubicBezTo>
                    <a:lnTo>
                      <a:pt x="7719" y="3560"/>
                    </a:lnTo>
                    <a:lnTo>
                      <a:pt x="8948" y="3560"/>
                    </a:lnTo>
                    <a:cubicBezTo>
                      <a:pt x="9043" y="3560"/>
                      <a:pt x="9169" y="3497"/>
                      <a:pt x="9200" y="3403"/>
                    </a:cubicBezTo>
                    <a:lnTo>
                      <a:pt x="10145" y="2079"/>
                    </a:lnTo>
                    <a:lnTo>
                      <a:pt x="8948" y="2079"/>
                    </a:lnTo>
                    <a:lnTo>
                      <a:pt x="8948" y="2142"/>
                    </a:lnTo>
                    <a:cubicBezTo>
                      <a:pt x="8728" y="2142"/>
                      <a:pt x="8570" y="1985"/>
                      <a:pt x="8570" y="1764"/>
                    </a:cubicBezTo>
                    <a:cubicBezTo>
                      <a:pt x="8570" y="1575"/>
                      <a:pt x="8728" y="1418"/>
                      <a:pt x="8948" y="1418"/>
                    </a:cubicBezTo>
                    <a:lnTo>
                      <a:pt x="10712" y="1418"/>
                    </a:lnTo>
                    <a:lnTo>
                      <a:pt x="11248" y="725"/>
                    </a:lnTo>
                    <a:lnTo>
                      <a:pt x="11815" y="725"/>
                    </a:lnTo>
                    <a:cubicBezTo>
                      <a:pt x="12004" y="725"/>
                      <a:pt x="12162" y="567"/>
                      <a:pt x="12162" y="347"/>
                    </a:cubicBezTo>
                    <a:cubicBezTo>
                      <a:pt x="12162" y="158"/>
                      <a:pt x="12004" y="0"/>
                      <a:pt x="11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43"/>
              <p:cNvSpPr/>
              <p:nvPr/>
            </p:nvSpPr>
            <p:spPr>
              <a:xfrm>
                <a:off x="-15634875" y="3956600"/>
                <a:ext cx="496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8"/>
                    </a:cubicBezTo>
                    <a:cubicBezTo>
                      <a:pt x="1" y="568"/>
                      <a:pt x="158" y="726"/>
                      <a:pt x="379" y="726"/>
                    </a:cubicBezTo>
                    <a:lnTo>
                      <a:pt x="1985" y="726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3"/>
              <p:cNvSpPr/>
              <p:nvPr/>
            </p:nvSpPr>
            <p:spPr>
              <a:xfrm>
                <a:off x="-15434025" y="3920375"/>
                <a:ext cx="31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726" extrusionOk="0">
                    <a:moveTo>
                      <a:pt x="567" y="1"/>
                    </a:moveTo>
                    <a:lnTo>
                      <a:pt x="0" y="725"/>
                    </a:lnTo>
                    <a:lnTo>
                      <a:pt x="914" y="725"/>
                    </a:lnTo>
                    <a:cubicBezTo>
                      <a:pt x="1103" y="725"/>
                      <a:pt x="1261" y="568"/>
                      <a:pt x="1261" y="347"/>
                    </a:cubicBezTo>
                    <a:cubicBezTo>
                      <a:pt x="1261" y="158"/>
                      <a:pt x="1103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3"/>
              <p:cNvSpPr/>
              <p:nvPr/>
            </p:nvSpPr>
            <p:spPr>
              <a:xfrm>
                <a:off x="-15436400" y="3974725"/>
                <a:ext cx="528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lnTo>
                      <a:pt x="1765" y="694"/>
                    </a:lnTo>
                    <a:cubicBezTo>
                      <a:pt x="1954" y="694"/>
                      <a:pt x="2112" y="536"/>
                      <a:pt x="2112" y="347"/>
                    </a:cubicBezTo>
                    <a:cubicBezTo>
                      <a:pt x="2112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3"/>
              <p:cNvSpPr/>
              <p:nvPr/>
            </p:nvSpPr>
            <p:spPr>
              <a:xfrm>
                <a:off x="-15688425" y="3992050"/>
                <a:ext cx="54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796" y="725"/>
                    </a:lnTo>
                    <a:cubicBezTo>
                      <a:pt x="1985" y="725"/>
                      <a:pt x="2174" y="568"/>
                      <a:pt x="2174" y="379"/>
                    </a:cubicBezTo>
                    <a:cubicBezTo>
                      <a:pt x="2174" y="158"/>
                      <a:pt x="1985" y="1"/>
                      <a:pt x="17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3"/>
              <p:cNvSpPr/>
              <p:nvPr/>
            </p:nvSpPr>
            <p:spPr>
              <a:xfrm>
                <a:off x="-15664800" y="3707725"/>
                <a:ext cx="252850" cy="161475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6459" extrusionOk="0">
                    <a:moveTo>
                      <a:pt x="4443" y="0"/>
                    </a:moveTo>
                    <a:cubicBezTo>
                      <a:pt x="4285" y="0"/>
                      <a:pt x="4159" y="95"/>
                      <a:pt x="4096" y="252"/>
                    </a:cubicBezTo>
                    <a:lnTo>
                      <a:pt x="3686" y="1450"/>
                    </a:lnTo>
                    <a:lnTo>
                      <a:pt x="5136" y="1450"/>
                    </a:lnTo>
                    <a:cubicBezTo>
                      <a:pt x="5356" y="1450"/>
                      <a:pt x="5514" y="1607"/>
                      <a:pt x="5514" y="1828"/>
                    </a:cubicBezTo>
                    <a:cubicBezTo>
                      <a:pt x="5514" y="2017"/>
                      <a:pt x="5356" y="2174"/>
                      <a:pt x="5136" y="2174"/>
                    </a:cubicBezTo>
                    <a:lnTo>
                      <a:pt x="2993" y="2174"/>
                    </a:lnTo>
                    <a:cubicBezTo>
                      <a:pt x="2867" y="2174"/>
                      <a:pt x="2710" y="2237"/>
                      <a:pt x="2678" y="2363"/>
                    </a:cubicBezTo>
                    <a:lnTo>
                      <a:pt x="1985" y="3718"/>
                    </a:lnTo>
                    <a:lnTo>
                      <a:pt x="662" y="4380"/>
                    </a:lnTo>
                    <a:cubicBezTo>
                      <a:pt x="567" y="4411"/>
                      <a:pt x="504" y="4506"/>
                      <a:pt x="473" y="4600"/>
                    </a:cubicBezTo>
                    <a:lnTo>
                      <a:pt x="0" y="6459"/>
                    </a:lnTo>
                    <a:lnTo>
                      <a:pt x="3497" y="6459"/>
                    </a:lnTo>
                    <a:lnTo>
                      <a:pt x="4096" y="3813"/>
                    </a:lnTo>
                    <a:cubicBezTo>
                      <a:pt x="4122" y="3657"/>
                      <a:pt x="4255" y="3544"/>
                      <a:pt x="4406" y="3544"/>
                    </a:cubicBezTo>
                    <a:cubicBezTo>
                      <a:pt x="4439" y="3544"/>
                      <a:pt x="4472" y="3549"/>
                      <a:pt x="4506" y="3560"/>
                    </a:cubicBezTo>
                    <a:cubicBezTo>
                      <a:pt x="4726" y="3592"/>
                      <a:pt x="4821" y="3781"/>
                      <a:pt x="4789" y="3970"/>
                    </a:cubicBezTo>
                    <a:lnTo>
                      <a:pt x="4317" y="6427"/>
                    </a:lnTo>
                    <a:lnTo>
                      <a:pt x="5860" y="6427"/>
                    </a:lnTo>
                    <a:lnTo>
                      <a:pt x="5545" y="5482"/>
                    </a:lnTo>
                    <a:cubicBezTo>
                      <a:pt x="5451" y="5293"/>
                      <a:pt x="5577" y="5073"/>
                      <a:pt x="5766" y="5041"/>
                    </a:cubicBezTo>
                    <a:cubicBezTo>
                      <a:pt x="5811" y="5028"/>
                      <a:pt x="5855" y="5022"/>
                      <a:pt x="5896" y="5022"/>
                    </a:cubicBezTo>
                    <a:cubicBezTo>
                      <a:pt x="6057" y="5022"/>
                      <a:pt x="6182" y="5118"/>
                      <a:pt x="6207" y="5293"/>
                    </a:cubicBezTo>
                    <a:lnTo>
                      <a:pt x="6616" y="6459"/>
                    </a:lnTo>
                    <a:lnTo>
                      <a:pt x="10113" y="6459"/>
                    </a:lnTo>
                    <a:lnTo>
                      <a:pt x="9042" y="3813"/>
                    </a:lnTo>
                    <a:cubicBezTo>
                      <a:pt x="9011" y="3750"/>
                      <a:pt x="8979" y="3655"/>
                      <a:pt x="8885" y="3623"/>
                    </a:cubicBezTo>
                    <a:lnTo>
                      <a:pt x="7562" y="2962"/>
                    </a:lnTo>
                    <a:lnTo>
                      <a:pt x="6175" y="189"/>
                    </a:lnTo>
                    <a:cubicBezTo>
                      <a:pt x="6081" y="95"/>
                      <a:pt x="5986" y="0"/>
                      <a:pt x="58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5" name="Google Shape;3175;p43"/>
          <p:cNvGrpSpPr/>
          <p:nvPr/>
        </p:nvGrpSpPr>
        <p:grpSpPr>
          <a:xfrm>
            <a:off x="8244737" y="2605561"/>
            <a:ext cx="442060" cy="432125"/>
            <a:chOff x="8244737" y="2649348"/>
            <a:chExt cx="442060" cy="432125"/>
          </a:xfrm>
        </p:grpSpPr>
        <p:grpSp>
          <p:nvGrpSpPr>
            <p:cNvPr id="3176" name="Google Shape;3176;p43"/>
            <p:cNvGrpSpPr/>
            <p:nvPr/>
          </p:nvGrpSpPr>
          <p:grpSpPr>
            <a:xfrm>
              <a:off x="8244737" y="2649348"/>
              <a:ext cx="442060" cy="432125"/>
              <a:chOff x="8244737" y="2649348"/>
              <a:chExt cx="442060" cy="432125"/>
            </a:xfrm>
          </p:grpSpPr>
          <p:sp>
            <p:nvSpPr>
              <p:cNvPr id="3177" name="Google Shape;3177;p43"/>
              <p:cNvSpPr/>
              <p:nvPr/>
            </p:nvSpPr>
            <p:spPr>
              <a:xfrm>
                <a:off x="8268712" y="2665140"/>
                <a:ext cx="401587" cy="40158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5360" extrusionOk="0">
                    <a:moveTo>
                      <a:pt x="7680" y="1"/>
                    </a:moveTo>
                    <a:cubicBezTo>
                      <a:pt x="3441" y="1"/>
                      <a:pt x="0" y="3442"/>
                      <a:pt x="0" y="7680"/>
                    </a:cubicBezTo>
                    <a:cubicBezTo>
                      <a:pt x="0" y="11919"/>
                      <a:pt x="3441" y="15360"/>
                      <a:pt x="7680" y="15360"/>
                    </a:cubicBezTo>
                    <a:cubicBezTo>
                      <a:pt x="11918" y="15360"/>
                      <a:pt x="15359" y="11919"/>
                      <a:pt x="15359" y="7680"/>
                    </a:cubicBezTo>
                    <a:cubicBezTo>
                      <a:pt x="15359" y="3442"/>
                      <a:pt x="11918" y="1"/>
                      <a:pt x="7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3"/>
              <p:cNvSpPr/>
              <p:nvPr/>
            </p:nvSpPr>
            <p:spPr>
              <a:xfrm>
                <a:off x="8260607" y="2656956"/>
                <a:ext cx="420281" cy="416307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15923" extrusionOk="0">
                    <a:moveTo>
                      <a:pt x="7085" y="52"/>
                    </a:moveTo>
                    <a:cubicBezTo>
                      <a:pt x="7085" y="56"/>
                      <a:pt x="7086" y="59"/>
                      <a:pt x="7086" y="63"/>
                    </a:cubicBezTo>
                    <a:lnTo>
                      <a:pt x="7086" y="63"/>
                    </a:lnTo>
                    <a:cubicBezTo>
                      <a:pt x="7086" y="63"/>
                      <a:pt x="7085" y="63"/>
                      <a:pt x="7085" y="64"/>
                    </a:cubicBezTo>
                    <a:lnTo>
                      <a:pt x="7085" y="52"/>
                    </a:lnTo>
                    <a:close/>
                    <a:moveTo>
                      <a:pt x="5456" y="349"/>
                    </a:moveTo>
                    <a:cubicBezTo>
                      <a:pt x="5455" y="349"/>
                      <a:pt x="5454" y="349"/>
                      <a:pt x="5454" y="349"/>
                    </a:cubicBezTo>
                    <a:cubicBezTo>
                      <a:pt x="5454" y="349"/>
                      <a:pt x="5455" y="349"/>
                      <a:pt x="5456" y="349"/>
                    </a:cubicBezTo>
                    <a:lnTo>
                      <a:pt x="5456" y="349"/>
                    </a:lnTo>
                    <a:cubicBezTo>
                      <a:pt x="5456" y="349"/>
                      <a:pt x="5456" y="349"/>
                      <a:pt x="5456" y="349"/>
                    </a:cubicBezTo>
                    <a:close/>
                    <a:moveTo>
                      <a:pt x="8252" y="314"/>
                    </a:moveTo>
                    <a:cubicBezTo>
                      <a:pt x="8311" y="314"/>
                      <a:pt x="8335" y="337"/>
                      <a:pt x="8323" y="409"/>
                    </a:cubicBezTo>
                    <a:lnTo>
                      <a:pt x="8287" y="409"/>
                    </a:lnTo>
                    <a:cubicBezTo>
                      <a:pt x="8264" y="385"/>
                      <a:pt x="8252" y="349"/>
                      <a:pt x="8252" y="314"/>
                    </a:cubicBezTo>
                    <a:close/>
                    <a:moveTo>
                      <a:pt x="5227" y="421"/>
                    </a:moveTo>
                    <a:cubicBezTo>
                      <a:pt x="5228" y="423"/>
                      <a:pt x="5229" y="426"/>
                      <a:pt x="5229" y="428"/>
                    </a:cubicBezTo>
                    <a:lnTo>
                      <a:pt x="5229" y="428"/>
                    </a:lnTo>
                    <a:cubicBezTo>
                      <a:pt x="5229" y="426"/>
                      <a:pt x="5228" y="423"/>
                      <a:pt x="5227" y="421"/>
                    </a:cubicBezTo>
                    <a:close/>
                    <a:moveTo>
                      <a:pt x="11054" y="839"/>
                    </a:moveTo>
                    <a:cubicBezTo>
                      <a:pt x="11067" y="839"/>
                      <a:pt x="11081" y="845"/>
                      <a:pt x="11097" y="861"/>
                    </a:cubicBezTo>
                    <a:cubicBezTo>
                      <a:pt x="11087" y="881"/>
                      <a:pt x="11070" y="924"/>
                      <a:pt x="11044" y="926"/>
                    </a:cubicBezTo>
                    <a:lnTo>
                      <a:pt x="11044" y="926"/>
                    </a:lnTo>
                    <a:lnTo>
                      <a:pt x="11062" y="885"/>
                    </a:lnTo>
                    <a:cubicBezTo>
                      <a:pt x="11056" y="882"/>
                      <a:pt x="11051" y="881"/>
                      <a:pt x="11046" y="881"/>
                    </a:cubicBezTo>
                    <a:cubicBezTo>
                      <a:pt x="11035" y="881"/>
                      <a:pt x="11025" y="887"/>
                      <a:pt x="11015" y="894"/>
                    </a:cubicBezTo>
                    <a:lnTo>
                      <a:pt x="11015" y="894"/>
                    </a:lnTo>
                    <a:lnTo>
                      <a:pt x="11002" y="861"/>
                    </a:lnTo>
                    <a:cubicBezTo>
                      <a:pt x="11022" y="848"/>
                      <a:pt x="11038" y="839"/>
                      <a:pt x="11054" y="839"/>
                    </a:cubicBezTo>
                    <a:close/>
                    <a:moveTo>
                      <a:pt x="11279" y="1128"/>
                    </a:moveTo>
                    <a:cubicBezTo>
                      <a:pt x="11278" y="1130"/>
                      <a:pt x="11277" y="1133"/>
                      <a:pt x="11276" y="1135"/>
                    </a:cubicBezTo>
                    <a:lnTo>
                      <a:pt x="11279" y="1128"/>
                    </a:lnTo>
                    <a:close/>
                    <a:moveTo>
                      <a:pt x="2273" y="2649"/>
                    </a:moveTo>
                    <a:cubicBezTo>
                      <a:pt x="2306" y="2649"/>
                      <a:pt x="2339" y="2702"/>
                      <a:pt x="2310" y="2731"/>
                    </a:cubicBezTo>
                    <a:cubicBezTo>
                      <a:pt x="2275" y="2731"/>
                      <a:pt x="2203" y="2719"/>
                      <a:pt x="2251" y="2659"/>
                    </a:cubicBezTo>
                    <a:cubicBezTo>
                      <a:pt x="2258" y="2652"/>
                      <a:pt x="2265" y="2649"/>
                      <a:pt x="2273" y="2649"/>
                    </a:cubicBezTo>
                    <a:close/>
                    <a:moveTo>
                      <a:pt x="1758" y="3609"/>
                    </a:moveTo>
                    <a:cubicBezTo>
                      <a:pt x="1760" y="3610"/>
                      <a:pt x="1761" y="3611"/>
                      <a:pt x="1763" y="3612"/>
                    </a:cubicBezTo>
                    <a:cubicBezTo>
                      <a:pt x="1761" y="3611"/>
                      <a:pt x="1759" y="3610"/>
                      <a:pt x="1758" y="3609"/>
                    </a:cubicBezTo>
                    <a:close/>
                    <a:moveTo>
                      <a:pt x="1548" y="3576"/>
                    </a:moveTo>
                    <a:lnTo>
                      <a:pt x="1548" y="3576"/>
                    </a:lnTo>
                    <a:cubicBezTo>
                      <a:pt x="1572" y="3600"/>
                      <a:pt x="1620" y="3635"/>
                      <a:pt x="1596" y="3671"/>
                    </a:cubicBezTo>
                    <a:cubicBezTo>
                      <a:pt x="1596" y="3671"/>
                      <a:pt x="1596" y="3671"/>
                      <a:pt x="1596" y="3671"/>
                    </a:cubicBezTo>
                    <a:lnTo>
                      <a:pt x="1596" y="3671"/>
                    </a:lnTo>
                    <a:cubicBezTo>
                      <a:pt x="1597" y="3674"/>
                      <a:pt x="1597" y="3676"/>
                      <a:pt x="1598" y="3679"/>
                    </a:cubicBezTo>
                    <a:lnTo>
                      <a:pt x="1598" y="3679"/>
                    </a:lnTo>
                    <a:cubicBezTo>
                      <a:pt x="1600" y="3695"/>
                      <a:pt x="1589" y="3707"/>
                      <a:pt x="1579" y="3707"/>
                    </a:cubicBezTo>
                    <a:cubicBezTo>
                      <a:pt x="1570" y="3707"/>
                      <a:pt x="1560" y="3697"/>
                      <a:pt x="1560" y="3671"/>
                    </a:cubicBezTo>
                    <a:lnTo>
                      <a:pt x="1548" y="3576"/>
                    </a:lnTo>
                    <a:close/>
                    <a:moveTo>
                      <a:pt x="1175" y="4573"/>
                    </a:moveTo>
                    <a:lnTo>
                      <a:pt x="1175" y="4573"/>
                    </a:lnTo>
                    <a:cubicBezTo>
                      <a:pt x="1176" y="4574"/>
                      <a:pt x="1178" y="4575"/>
                      <a:pt x="1179" y="4576"/>
                    </a:cubicBezTo>
                    <a:cubicBezTo>
                      <a:pt x="1178" y="4575"/>
                      <a:pt x="1176" y="4574"/>
                      <a:pt x="1175" y="4573"/>
                    </a:cubicBezTo>
                    <a:close/>
                    <a:moveTo>
                      <a:pt x="882" y="5052"/>
                    </a:moveTo>
                    <a:cubicBezTo>
                      <a:pt x="917" y="5064"/>
                      <a:pt x="917" y="5064"/>
                      <a:pt x="905" y="5100"/>
                    </a:cubicBezTo>
                    <a:cubicBezTo>
                      <a:pt x="896" y="5129"/>
                      <a:pt x="886" y="5166"/>
                      <a:pt x="857" y="5166"/>
                    </a:cubicBezTo>
                    <a:cubicBezTo>
                      <a:pt x="851" y="5166"/>
                      <a:pt x="843" y="5164"/>
                      <a:pt x="834" y="5159"/>
                    </a:cubicBezTo>
                    <a:lnTo>
                      <a:pt x="882" y="5052"/>
                    </a:lnTo>
                    <a:close/>
                    <a:moveTo>
                      <a:pt x="15164" y="5372"/>
                    </a:moveTo>
                    <a:cubicBezTo>
                      <a:pt x="15169" y="5372"/>
                      <a:pt x="15175" y="5373"/>
                      <a:pt x="15181" y="5374"/>
                    </a:cubicBezTo>
                    <a:cubicBezTo>
                      <a:pt x="15229" y="5386"/>
                      <a:pt x="15229" y="5421"/>
                      <a:pt x="15241" y="5457"/>
                    </a:cubicBezTo>
                    <a:cubicBezTo>
                      <a:pt x="15219" y="5464"/>
                      <a:pt x="15188" y="5476"/>
                      <a:pt x="15165" y="5476"/>
                    </a:cubicBezTo>
                    <a:cubicBezTo>
                      <a:pt x="15150" y="5476"/>
                      <a:pt x="15138" y="5471"/>
                      <a:pt x="15133" y="5457"/>
                    </a:cubicBezTo>
                    <a:cubicBezTo>
                      <a:pt x="15123" y="5415"/>
                      <a:pt x="15122" y="5372"/>
                      <a:pt x="15164" y="5372"/>
                    </a:cubicBezTo>
                    <a:close/>
                    <a:moveTo>
                      <a:pt x="548" y="5564"/>
                    </a:moveTo>
                    <a:lnTo>
                      <a:pt x="548" y="5564"/>
                    </a:lnTo>
                    <a:cubicBezTo>
                      <a:pt x="550" y="5565"/>
                      <a:pt x="552" y="5566"/>
                      <a:pt x="555" y="5567"/>
                    </a:cubicBezTo>
                    <a:lnTo>
                      <a:pt x="555" y="5567"/>
                    </a:lnTo>
                    <a:cubicBezTo>
                      <a:pt x="553" y="5566"/>
                      <a:pt x="551" y="5565"/>
                      <a:pt x="548" y="5564"/>
                    </a:cubicBezTo>
                    <a:close/>
                    <a:moveTo>
                      <a:pt x="15610" y="5707"/>
                    </a:moveTo>
                    <a:cubicBezTo>
                      <a:pt x="15483" y="5739"/>
                      <a:pt x="15541" y="5792"/>
                      <a:pt x="15587" y="5792"/>
                    </a:cubicBezTo>
                    <a:cubicBezTo>
                      <a:pt x="15610" y="5792"/>
                      <a:pt x="15630" y="5779"/>
                      <a:pt x="15622" y="5743"/>
                    </a:cubicBezTo>
                    <a:cubicBezTo>
                      <a:pt x="15622" y="5731"/>
                      <a:pt x="15622" y="5719"/>
                      <a:pt x="15610" y="5707"/>
                    </a:cubicBezTo>
                    <a:close/>
                    <a:moveTo>
                      <a:pt x="953" y="6024"/>
                    </a:moveTo>
                    <a:cubicBezTo>
                      <a:pt x="935" y="6024"/>
                      <a:pt x="926" y="6035"/>
                      <a:pt x="917" y="6052"/>
                    </a:cubicBezTo>
                    <a:cubicBezTo>
                      <a:pt x="917" y="6063"/>
                      <a:pt x="897" y="6125"/>
                      <a:pt x="913" y="6125"/>
                    </a:cubicBezTo>
                    <a:cubicBezTo>
                      <a:pt x="914" y="6125"/>
                      <a:pt x="916" y="6125"/>
                      <a:pt x="917" y="6124"/>
                    </a:cubicBezTo>
                    <a:cubicBezTo>
                      <a:pt x="965" y="6112"/>
                      <a:pt x="965" y="6076"/>
                      <a:pt x="977" y="6029"/>
                    </a:cubicBezTo>
                    <a:cubicBezTo>
                      <a:pt x="967" y="6025"/>
                      <a:pt x="959" y="6024"/>
                      <a:pt x="953" y="6024"/>
                    </a:cubicBezTo>
                    <a:close/>
                    <a:moveTo>
                      <a:pt x="15605" y="6510"/>
                    </a:moveTo>
                    <a:cubicBezTo>
                      <a:pt x="15613" y="6510"/>
                      <a:pt x="15623" y="6512"/>
                      <a:pt x="15634" y="6517"/>
                    </a:cubicBezTo>
                    <a:cubicBezTo>
                      <a:pt x="15669" y="6529"/>
                      <a:pt x="15657" y="6576"/>
                      <a:pt x="15669" y="6612"/>
                    </a:cubicBezTo>
                    <a:cubicBezTo>
                      <a:pt x="15651" y="6612"/>
                      <a:pt x="15628" y="6618"/>
                      <a:pt x="15607" y="6618"/>
                    </a:cubicBezTo>
                    <a:cubicBezTo>
                      <a:pt x="15586" y="6618"/>
                      <a:pt x="15568" y="6612"/>
                      <a:pt x="15562" y="6588"/>
                    </a:cubicBezTo>
                    <a:cubicBezTo>
                      <a:pt x="15562" y="6549"/>
                      <a:pt x="15570" y="6510"/>
                      <a:pt x="15605" y="6510"/>
                    </a:cubicBezTo>
                    <a:close/>
                    <a:moveTo>
                      <a:pt x="226" y="9515"/>
                    </a:moveTo>
                    <a:cubicBezTo>
                      <a:pt x="223" y="9516"/>
                      <a:pt x="219" y="9516"/>
                      <a:pt x="215" y="9517"/>
                    </a:cubicBezTo>
                    <a:cubicBezTo>
                      <a:pt x="219" y="9517"/>
                      <a:pt x="223" y="9516"/>
                      <a:pt x="226" y="9515"/>
                    </a:cubicBezTo>
                    <a:close/>
                    <a:moveTo>
                      <a:pt x="647" y="9797"/>
                    </a:moveTo>
                    <a:cubicBezTo>
                      <a:pt x="618" y="9797"/>
                      <a:pt x="589" y="9816"/>
                      <a:pt x="596" y="9851"/>
                    </a:cubicBezTo>
                    <a:cubicBezTo>
                      <a:pt x="600" y="9873"/>
                      <a:pt x="615" y="9882"/>
                      <a:pt x="631" y="9882"/>
                    </a:cubicBezTo>
                    <a:cubicBezTo>
                      <a:pt x="658" y="9882"/>
                      <a:pt x="691" y="9857"/>
                      <a:pt x="691" y="9827"/>
                    </a:cubicBezTo>
                    <a:cubicBezTo>
                      <a:pt x="686" y="9807"/>
                      <a:pt x="667" y="9797"/>
                      <a:pt x="647" y="9797"/>
                    </a:cubicBezTo>
                    <a:close/>
                    <a:moveTo>
                      <a:pt x="15302" y="9917"/>
                    </a:moveTo>
                    <a:lnTo>
                      <a:pt x="15302" y="9917"/>
                    </a:lnTo>
                    <a:cubicBezTo>
                      <a:pt x="15301" y="9919"/>
                      <a:pt x="15301" y="9920"/>
                      <a:pt x="15300" y="9922"/>
                    </a:cubicBezTo>
                    <a:cubicBezTo>
                      <a:pt x="15301" y="9921"/>
                      <a:pt x="15301" y="9919"/>
                      <a:pt x="15302" y="9917"/>
                    </a:cubicBezTo>
                    <a:close/>
                    <a:moveTo>
                      <a:pt x="722" y="10031"/>
                    </a:moveTo>
                    <a:cubicBezTo>
                      <a:pt x="712" y="10031"/>
                      <a:pt x="702" y="10034"/>
                      <a:pt x="691" y="10041"/>
                    </a:cubicBezTo>
                    <a:cubicBezTo>
                      <a:pt x="697" y="10084"/>
                      <a:pt x="710" y="10105"/>
                      <a:pt x="727" y="10105"/>
                    </a:cubicBezTo>
                    <a:cubicBezTo>
                      <a:pt x="743" y="10105"/>
                      <a:pt x="764" y="10087"/>
                      <a:pt x="786" y="10053"/>
                    </a:cubicBezTo>
                    <a:cubicBezTo>
                      <a:pt x="762" y="10045"/>
                      <a:pt x="743" y="10031"/>
                      <a:pt x="722" y="10031"/>
                    </a:cubicBezTo>
                    <a:close/>
                    <a:moveTo>
                      <a:pt x="512" y="10432"/>
                    </a:moveTo>
                    <a:cubicBezTo>
                      <a:pt x="509" y="10432"/>
                      <a:pt x="505" y="10433"/>
                      <a:pt x="501" y="10434"/>
                    </a:cubicBezTo>
                    <a:cubicBezTo>
                      <a:pt x="505" y="10434"/>
                      <a:pt x="510" y="10433"/>
                      <a:pt x="514" y="10432"/>
                    </a:cubicBezTo>
                    <a:lnTo>
                      <a:pt x="514" y="10432"/>
                    </a:lnTo>
                    <a:cubicBezTo>
                      <a:pt x="513" y="10432"/>
                      <a:pt x="513" y="10432"/>
                      <a:pt x="512" y="10432"/>
                    </a:cubicBezTo>
                    <a:close/>
                    <a:moveTo>
                      <a:pt x="667" y="10482"/>
                    </a:moveTo>
                    <a:lnTo>
                      <a:pt x="679" y="10517"/>
                    </a:lnTo>
                    <a:lnTo>
                      <a:pt x="655" y="10577"/>
                    </a:lnTo>
                    <a:cubicBezTo>
                      <a:pt x="632" y="10541"/>
                      <a:pt x="608" y="10505"/>
                      <a:pt x="667" y="10482"/>
                    </a:cubicBezTo>
                    <a:close/>
                    <a:moveTo>
                      <a:pt x="1894" y="12458"/>
                    </a:moveTo>
                    <a:lnTo>
                      <a:pt x="1894" y="12458"/>
                    </a:lnTo>
                    <a:cubicBezTo>
                      <a:pt x="1888" y="12462"/>
                      <a:pt x="1884" y="12466"/>
                      <a:pt x="1880" y="12472"/>
                    </a:cubicBezTo>
                    <a:lnTo>
                      <a:pt x="1880" y="12472"/>
                    </a:lnTo>
                    <a:cubicBezTo>
                      <a:pt x="1886" y="12466"/>
                      <a:pt x="1891" y="12461"/>
                      <a:pt x="1894" y="12458"/>
                    </a:cubicBezTo>
                    <a:close/>
                    <a:moveTo>
                      <a:pt x="7646" y="1"/>
                    </a:moveTo>
                    <a:cubicBezTo>
                      <a:pt x="7640" y="1"/>
                      <a:pt x="7636" y="2"/>
                      <a:pt x="7633" y="4"/>
                    </a:cubicBezTo>
                    <a:cubicBezTo>
                      <a:pt x="7592" y="25"/>
                      <a:pt x="7577" y="80"/>
                      <a:pt x="7559" y="80"/>
                    </a:cubicBezTo>
                    <a:cubicBezTo>
                      <a:pt x="7556" y="80"/>
                      <a:pt x="7552" y="79"/>
                      <a:pt x="7549" y="76"/>
                    </a:cubicBezTo>
                    <a:cubicBezTo>
                      <a:pt x="7525" y="40"/>
                      <a:pt x="7525" y="28"/>
                      <a:pt x="7490" y="16"/>
                    </a:cubicBezTo>
                    <a:cubicBezTo>
                      <a:pt x="7394" y="16"/>
                      <a:pt x="7371" y="159"/>
                      <a:pt x="7287" y="171"/>
                    </a:cubicBezTo>
                    <a:cubicBezTo>
                      <a:pt x="7283" y="171"/>
                      <a:pt x="7280" y="171"/>
                      <a:pt x="7276" y="171"/>
                    </a:cubicBezTo>
                    <a:cubicBezTo>
                      <a:pt x="7233" y="171"/>
                      <a:pt x="7197" y="140"/>
                      <a:pt x="7165" y="108"/>
                    </a:cubicBezTo>
                    <a:lnTo>
                      <a:pt x="7165" y="108"/>
                    </a:lnTo>
                    <a:cubicBezTo>
                      <a:pt x="7179" y="83"/>
                      <a:pt x="7180" y="50"/>
                      <a:pt x="7147" y="50"/>
                    </a:cubicBezTo>
                    <a:cubicBezTo>
                      <a:pt x="7143" y="50"/>
                      <a:pt x="7138" y="50"/>
                      <a:pt x="7132" y="52"/>
                    </a:cubicBezTo>
                    <a:cubicBezTo>
                      <a:pt x="7125" y="52"/>
                      <a:pt x="7118" y="52"/>
                      <a:pt x="7109" y="54"/>
                    </a:cubicBezTo>
                    <a:lnTo>
                      <a:pt x="7109" y="54"/>
                    </a:lnTo>
                    <a:cubicBezTo>
                      <a:pt x="7096" y="45"/>
                      <a:pt x="7085" y="40"/>
                      <a:pt x="7073" y="40"/>
                    </a:cubicBezTo>
                    <a:cubicBezTo>
                      <a:pt x="7049" y="40"/>
                      <a:pt x="7085" y="111"/>
                      <a:pt x="7097" y="111"/>
                    </a:cubicBezTo>
                    <a:cubicBezTo>
                      <a:pt x="7042" y="111"/>
                      <a:pt x="7027" y="50"/>
                      <a:pt x="6988" y="50"/>
                    </a:cubicBezTo>
                    <a:cubicBezTo>
                      <a:pt x="6985" y="50"/>
                      <a:pt x="6981" y="51"/>
                      <a:pt x="6978" y="52"/>
                    </a:cubicBezTo>
                    <a:cubicBezTo>
                      <a:pt x="6918" y="76"/>
                      <a:pt x="6871" y="99"/>
                      <a:pt x="6811" y="111"/>
                    </a:cubicBezTo>
                    <a:cubicBezTo>
                      <a:pt x="6835" y="111"/>
                      <a:pt x="6763" y="123"/>
                      <a:pt x="6740" y="147"/>
                    </a:cubicBezTo>
                    <a:cubicBezTo>
                      <a:pt x="6732" y="168"/>
                      <a:pt x="6717" y="173"/>
                      <a:pt x="6698" y="173"/>
                    </a:cubicBezTo>
                    <a:cubicBezTo>
                      <a:pt x="6685" y="173"/>
                      <a:pt x="6670" y="171"/>
                      <a:pt x="6656" y="171"/>
                    </a:cubicBezTo>
                    <a:cubicBezTo>
                      <a:pt x="6638" y="168"/>
                      <a:pt x="6620" y="166"/>
                      <a:pt x="6603" y="166"/>
                    </a:cubicBezTo>
                    <a:cubicBezTo>
                      <a:pt x="6550" y="166"/>
                      <a:pt x="6498" y="180"/>
                      <a:pt x="6454" y="206"/>
                    </a:cubicBezTo>
                    <a:cubicBezTo>
                      <a:pt x="6434" y="216"/>
                      <a:pt x="6389" y="301"/>
                      <a:pt x="6368" y="301"/>
                    </a:cubicBezTo>
                    <a:cubicBezTo>
                      <a:pt x="6364" y="301"/>
                      <a:pt x="6361" y="298"/>
                      <a:pt x="6359" y="290"/>
                    </a:cubicBezTo>
                    <a:cubicBezTo>
                      <a:pt x="6343" y="235"/>
                      <a:pt x="6332" y="180"/>
                      <a:pt x="6303" y="180"/>
                    </a:cubicBezTo>
                    <a:cubicBezTo>
                      <a:pt x="6288" y="180"/>
                      <a:pt x="6268" y="194"/>
                      <a:pt x="6239" y="230"/>
                    </a:cubicBezTo>
                    <a:cubicBezTo>
                      <a:pt x="6211" y="288"/>
                      <a:pt x="6182" y="393"/>
                      <a:pt x="6115" y="399"/>
                    </a:cubicBezTo>
                    <a:lnTo>
                      <a:pt x="6115" y="399"/>
                    </a:lnTo>
                    <a:cubicBezTo>
                      <a:pt x="6132" y="376"/>
                      <a:pt x="6130" y="320"/>
                      <a:pt x="6120" y="302"/>
                    </a:cubicBezTo>
                    <a:lnTo>
                      <a:pt x="6120" y="302"/>
                    </a:lnTo>
                    <a:cubicBezTo>
                      <a:pt x="6085" y="314"/>
                      <a:pt x="6037" y="326"/>
                      <a:pt x="6049" y="373"/>
                    </a:cubicBezTo>
                    <a:cubicBezTo>
                      <a:pt x="6055" y="379"/>
                      <a:pt x="6064" y="385"/>
                      <a:pt x="6073" y="391"/>
                    </a:cubicBezTo>
                    <a:lnTo>
                      <a:pt x="6073" y="391"/>
                    </a:lnTo>
                    <a:cubicBezTo>
                      <a:pt x="6069" y="389"/>
                      <a:pt x="6065" y="387"/>
                      <a:pt x="6061" y="385"/>
                    </a:cubicBezTo>
                    <a:cubicBezTo>
                      <a:pt x="6013" y="361"/>
                      <a:pt x="5954" y="302"/>
                      <a:pt x="5894" y="302"/>
                    </a:cubicBezTo>
                    <a:cubicBezTo>
                      <a:pt x="5835" y="302"/>
                      <a:pt x="5835" y="349"/>
                      <a:pt x="5799" y="361"/>
                    </a:cubicBezTo>
                    <a:cubicBezTo>
                      <a:pt x="5756" y="361"/>
                      <a:pt x="5712" y="312"/>
                      <a:pt x="5669" y="312"/>
                    </a:cubicBezTo>
                    <a:cubicBezTo>
                      <a:pt x="5665" y="312"/>
                      <a:pt x="5660" y="313"/>
                      <a:pt x="5656" y="314"/>
                    </a:cubicBezTo>
                    <a:cubicBezTo>
                      <a:pt x="5656" y="314"/>
                      <a:pt x="5656" y="361"/>
                      <a:pt x="5644" y="373"/>
                    </a:cubicBezTo>
                    <a:cubicBezTo>
                      <a:pt x="5631" y="399"/>
                      <a:pt x="5615" y="408"/>
                      <a:pt x="5597" y="408"/>
                    </a:cubicBezTo>
                    <a:cubicBezTo>
                      <a:pt x="5552" y="408"/>
                      <a:pt x="5496" y="349"/>
                      <a:pt x="5460" y="349"/>
                    </a:cubicBezTo>
                    <a:cubicBezTo>
                      <a:pt x="5459" y="349"/>
                      <a:pt x="5458" y="349"/>
                      <a:pt x="5456" y="349"/>
                    </a:cubicBezTo>
                    <a:lnTo>
                      <a:pt x="5456" y="349"/>
                    </a:lnTo>
                    <a:cubicBezTo>
                      <a:pt x="5480" y="350"/>
                      <a:pt x="5541" y="500"/>
                      <a:pt x="5464" y="500"/>
                    </a:cubicBezTo>
                    <a:cubicBezTo>
                      <a:pt x="5455" y="500"/>
                      <a:pt x="5444" y="497"/>
                      <a:pt x="5430" y="492"/>
                    </a:cubicBezTo>
                    <a:cubicBezTo>
                      <a:pt x="5386" y="478"/>
                      <a:pt x="5373" y="467"/>
                      <a:pt x="5351" y="467"/>
                    </a:cubicBezTo>
                    <a:cubicBezTo>
                      <a:pt x="5337" y="467"/>
                      <a:pt x="5319" y="471"/>
                      <a:pt x="5287" y="480"/>
                    </a:cubicBezTo>
                    <a:cubicBezTo>
                      <a:pt x="5253" y="480"/>
                      <a:pt x="5241" y="470"/>
                      <a:pt x="5229" y="428"/>
                    </a:cubicBezTo>
                    <a:lnTo>
                      <a:pt x="5229" y="428"/>
                    </a:lnTo>
                    <a:cubicBezTo>
                      <a:pt x="5253" y="538"/>
                      <a:pt x="5031" y="519"/>
                      <a:pt x="5071" y="631"/>
                    </a:cubicBezTo>
                    <a:lnTo>
                      <a:pt x="5071" y="631"/>
                    </a:lnTo>
                    <a:cubicBezTo>
                      <a:pt x="5063" y="612"/>
                      <a:pt x="5044" y="604"/>
                      <a:pt x="5021" y="604"/>
                    </a:cubicBezTo>
                    <a:cubicBezTo>
                      <a:pt x="4969" y="604"/>
                      <a:pt x="4895" y="643"/>
                      <a:pt x="4870" y="659"/>
                    </a:cubicBezTo>
                    <a:cubicBezTo>
                      <a:pt x="4846" y="683"/>
                      <a:pt x="4811" y="707"/>
                      <a:pt x="4787" y="730"/>
                    </a:cubicBezTo>
                    <a:cubicBezTo>
                      <a:pt x="4787" y="730"/>
                      <a:pt x="4787" y="814"/>
                      <a:pt x="4787" y="814"/>
                    </a:cubicBezTo>
                    <a:cubicBezTo>
                      <a:pt x="4751" y="790"/>
                      <a:pt x="4727" y="695"/>
                      <a:pt x="4715" y="659"/>
                    </a:cubicBezTo>
                    <a:cubicBezTo>
                      <a:pt x="4692" y="707"/>
                      <a:pt x="4668" y="742"/>
                      <a:pt x="4680" y="790"/>
                    </a:cubicBezTo>
                    <a:cubicBezTo>
                      <a:pt x="4692" y="849"/>
                      <a:pt x="4715" y="921"/>
                      <a:pt x="4656" y="945"/>
                    </a:cubicBezTo>
                    <a:cubicBezTo>
                      <a:pt x="4644" y="921"/>
                      <a:pt x="4608" y="802"/>
                      <a:pt x="4585" y="790"/>
                    </a:cubicBezTo>
                    <a:cubicBezTo>
                      <a:pt x="4561" y="790"/>
                      <a:pt x="4537" y="861"/>
                      <a:pt x="4537" y="897"/>
                    </a:cubicBezTo>
                    <a:cubicBezTo>
                      <a:pt x="4501" y="909"/>
                      <a:pt x="4477" y="921"/>
                      <a:pt x="4442" y="921"/>
                    </a:cubicBezTo>
                    <a:cubicBezTo>
                      <a:pt x="4421" y="921"/>
                      <a:pt x="4383" y="895"/>
                      <a:pt x="4358" y="895"/>
                    </a:cubicBezTo>
                    <a:cubicBezTo>
                      <a:pt x="4354" y="895"/>
                      <a:pt x="4350" y="895"/>
                      <a:pt x="4346" y="897"/>
                    </a:cubicBezTo>
                    <a:cubicBezTo>
                      <a:pt x="4323" y="909"/>
                      <a:pt x="4346" y="1016"/>
                      <a:pt x="4323" y="1016"/>
                    </a:cubicBezTo>
                    <a:cubicBezTo>
                      <a:pt x="4323" y="1016"/>
                      <a:pt x="4275" y="992"/>
                      <a:pt x="4251" y="992"/>
                    </a:cubicBezTo>
                    <a:cubicBezTo>
                      <a:pt x="4227" y="992"/>
                      <a:pt x="4204" y="1004"/>
                      <a:pt x="4192" y="1016"/>
                    </a:cubicBezTo>
                    <a:cubicBezTo>
                      <a:pt x="4132" y="1040"/>
                      <a:pt x="4108" y="1099"/>
                      <a:pt x="4061" y="1135"/>
                    </a:cubicBezTo>
                    <a:cubicBezTo>
                      <a:pt x="4042" y="1146"/>
                      <a:pt x="4027" y="1149"/>
                      <a:pt x="4014" y="1149"/>
                    </a:cubicBezTo>
                    <a:cubicBezTo>
                      <a:pt x="3998" y="1149"/>
                      <a:pt x="3985" y="1145"/>
                      <a:pt x="3973" y="1145"/>
                    </a:cubicBezTo>
                    <a:cubicBezTo>
                      <a:pt x="3963" y="1145"/>
                      <a:pt x="3953" y="1148"/>
                      <a:pt x="3942" y="1159"/>
                    </a:cubicBezTo>
                    <a:cubicBezTo>
                      <a:pt x="3930" y="1183"/>
                      <a:pt x="3930" y="1219"/>
                      <a:pt x="3942" y="1242"/>
                    </a:cubicBezTo>
                    <a:cubicBezTo>
                      <a:pt x="3917" y="1193"/>
                      <a:pt x="3898" y="1161"/>
                      <a:pt x="3866" y="1161"/>
                    </a:cubicBezTo>
                    <a:cubicBezTo>
                      <a:pt x="3851" y="1161"/>
                      <a:pt x="3833" y="1168"/>
                      <a:pt x="3811" y="1183"/>
                    </a:cubicBezTo>
                    <a:lnTo>
                      <a:pt x="3834" y="1219"/>
                    </a:lnTo>
                    <a:cubicBezTo>
                      <a:pt x="3787" y="1254"/>
                      <a:pt x="3608" y="1314"/>
                      <a:pt x="3608" y="1373"/>
                    </a:cubicBezTo>
                    <a:cubicBezTo>
                      <a:pt x="3608" y="1373"/>
                      <a:pt x="3692" y="1445"/>
                      <a:pt x="3656" y="1457"/>
                    </a:cubicBezTo>
                    <a:cubicBezTo>
                      <a:pt x="3644" y="1461"/>
                      <a:pt x="3628" y="1462"/>
                      <a:pt x="3610" y="1462"/>
                    </a:cubicBezTo>
                    <a:cubicBezTo>
                      <a:pt x="3575" y="1462"/>
                      <a:pt x="3533" y="1457"/>
                      <a:pt x="3501" y="1457"/>
                    </a:cubicBezTo>
                    <a:cubicBezTo>
                      <a:pt x="3394" y="1480"/>
                      <a:pt x="3287" y="1528"/>
                      <a:pt x="3203" y="1611"/>
                    </a:cubicBezTo>
                    <a:cubicBezTo>
                      <a:pt x="3168" y="1647"/>
                      <a:pt x="3168" y="1707"/>
                      <a:pt x="3120" y="1742"/>
                    </a:cubicBezTo>
                    <a:cubicBezTo>
                      <a:pt x="3049" y="1802"/>
                      <a:pt x="3084" y="1825"/>
                      <a:pt x="3096" y="1896"/>
                    </a:cubicBezTo>
                    <a:lnTo>
                      <a:pt x="3096" y="1896"/>
                    </a:lnTo>
                    <a:cubicBezTo>
                      <a:pt x="3092" y="1883"/>
                      <a:pt x="3028" y="1867"/>
                      <a:pt x="2977" y="1867"/>
                    </a:cubicBezTo>
                    <a:cubicBezTo>
                      <a:pt x="2935" y="1867"/>
                      <a:pt x="2902" y="1878"/>
                      <a:pt x="2918" y="1909"/>
                    </a:cubicBezTo>
                    <a:cubicBezTo>
                      <a:pt x="2941" y="1957"/>
                      <a:pt x="3120" y="1933"/>
                      <a:pt x="3144" y="1992"/>
                    </a:cubicBezTo>
                    <a:lnTo>
                      <a:pt x="2989" y="1992"/>
                    </a:lnTo>
                    <a:cubicBezTo>
                      <a:pt x="2906" y="1992"/>
                      <a:pt x="2834" y="1969"/>
                      <a:pt x="2787" y="1921"/>
                    </a:cubicBezTo>
                    <a:lnTo>
                      <a:pt x="2787" y="1921"/>
                    </a:lnTo>
                    <a:cubicBezTo>
                      <a:pt x="2858" y="2004"/>
                      <a:pt x="2739" y="2040"/>
                      <a:pt x="2739" y="2123"/>
                    </a:cubicBezTo>
                    <a:cubicBezTo>
                      <a:pt x="2712" y="2150"/>
                      <a:pt x="2695" y="2163"/>
                      <a:pt x="2681" y="2163"/>
                    </a:cubicBezTo>
                    <a:cubicBezTo>
                      <a:pt x="2664" y="2163"/>
                      <a:pt x="2652" y="2144"/>
                      <a:pt x="2632" y="2111"/>
                    </a:cubicBezTo>
                    <a:cubicBezTo>
                      <a:pt x="2617" y="2097"/>
                      <a:pt x="2605" y="2092"/>
                      <a:pt x="2594" y="2092"/>
                    </a:cubicBezTo>
                    <a:cubicBezTo>
                      <a:pt x="2575" y="2092"/>
                      <a:pt x="2560" y="2105"/>
                      <a:pt x="2543" y="2105"/>
                    </a:cubicBezTo>
                    <a:cubicBezTo>
                      <a:pt x="2537" y="2105"/>
                      <a:pt x="2531" y="2104"/>
                      <a:pt x="2525" y="2100"/>
                    </a:cubicBezTo>
                    <a:lnTo>
                      <a:pt x="2525" y="2100"/>
                    </a:lnTo>
                    <a:lnTo>
                      <a:pt x="2680" y="2242"/>
                    </a:lnTo>
                    <a:cubicBezTo>
                      <a:pt x="2669" y="2251"/>
                      <a:pt x="2655" y="2255"/>
                      <a:pt x="2641" y="2255"/>
                    </a:cubicBezTo>
                    <a:cubicBezTo>
                      <a:pt x="2580" y="2255"/>
                      <a:pt x="2500" y="2194"/>
                      <a:pt x="2490" y="2194"/>
                    </a:cubicBezTo>
                    <a:cubicBezTo>
                      <a:pt x="2489" y="2194"/>
                      <a:pt x="2489" y="2194"/>
                      <a:pt x="2489" y="2195"/>
                    </a:cubicBezTo>
                    <a:cubicBezTo>
                      <a:pt x="2477" y="2254"/>
                      <a:pt x="2501" y="2385"/>
                      <a:pt x="2418" y="2385"/>
                    </a:cubicBezTo>
                    <a:cubicBezTo>
                      <a:pt x="2334" y="2385"/>
                      <a:pt x="2156" y="2457"/>
                      <a:pt x="2203" y="2564"/>
                    </a:cubicBezTo>
                    <a:cubicBezTo>
                      <a:pt x="2227" y="2600"/>
                      <a:pt x="2108" y="2647"/>
                      <a:pt x="2120" y="2707"/>
                    </a:cubicBezTo>
                    <a:cubicBezTo>
                      <a:pt x="2129" y="2751"/>
                      <a:pt x="2116" y="2764"/>
                      <a:pt x="2095" y="2764"/>
                    </a:cubicBezTo>
                    <a:cubicBezTo>
                      <a:pt x="2065" y="2764"/>
                      <a:pt x="2019" y="2739"/>
                      <a:pt x="1991" y="2739"/>
                    </a:cubicBezTo>
                    <a:cubicBezTo>
                      <a:pt x="1986" y="2739"/>
                      <a:pt x="1981" y="2740"/>
                      <a:pt x="1977" y="2743"/>
                    </a:cubicBezTo>
                    <a:cubicBezTo>
                      <a:pt x="1929" y="2778"/>
                      <a:pt x="1965" y="2838"/>
                      <a:pt x="1918" y="2873"/>
                    </a:cubicBezTo>
                    <a:cubicBezTo>
                      <a:pt x="1903" y="2888"/>
                      <a:pt x="1892" y="2895"/>
                      <a:pt x="1883" y="2895"/>
                    </a:cubicBezTo>
                    <a:cubicBezTo>
                      <a:pt x="1870" y="2895"/>
                      <a:pt x="1860" y="2882"/>
                      <a:pt x="1846" y="2862"/>
                    </a:cubicBezTo>
                    <a:cubicBezTo>
                      <a:pt x="1842" y="2856"/>
                      <a:pt x="1839" y="2854"/>
                      <a:pt x="1835" y="2854"/>
                    </a:cubicBezTo>
                    <a:cubicBezTo>
                      <a:pt x="1815" y="2854"/>
                      <a:pt x="1798" y="2923"/>
                      <a:pt x="1798" y="2933"/>
                    </a:cubicBezTo>
                    <a:cubicBezTo>
                      <a:pt x="1798" y="2981"/>
                      <a:pt x="1775" y="2969"/>
                      <a:pt x="1751" y="2993"/>
                    </a:cubicBezTo>
                    <a:cubicBezTo>
                      <a:pt x="1697" y="3025"/>
                      <a:pt x="1905" y="3115"/>
                      <a:pt x="1815" y="3115"/>
                    </a:cubicBezTo>
                    <a:cubicBezTo>
                      <a:pt x="1806" y="3115"/>
                      <a:pt x="1792" y="3114"/>
                      <a:pt x="1775" y="3112"/>
                    </a:cubicBezTo>
                    <a:cubicBezTo>
                      <a:pt x="1763" y="3109"/>
                      <a:pt x="1753" y="3108"/>
                      <a:pt x="1742" y="3108"/>
                    </a:cubicBezTo>
                    <a:cubicBezTo>
                      <a:pt x="1664" y="3108"/>
                      <a:pt x="1612" y="3182"/>
                      <a:pt x="1644" y="3266"/>
                    </a:cubicBezTo>
                    <a:cubicBezTo>
                      <a:pt x="1661" y="3337"/>
                      <a:pt x="1659" y="3375"/>
                      <a:pt x="1603" y="3375"/>
                    </a:cubicBezTo>
                    <a:cubicBezTo>
                      <a:pt x="1584" y="3375"/>
                      <a:pt x="1558" y="3371"/>
                      <a:pt x="1525" y="3362"/>
                    </a:cubicBezTo>
                    <a:cubicBezTo>
                      <a:pt x="1523" y="3361"/>
                      <a:pt x="1521" y="3361"/>
                      <a:pt x="1519" y="3361"/>
                    </a:cubicBezTo>
                    <a:cubicBezTo>
                      <a:pt x="1456" y="3361"/>
                      <a:pt x="1474" y="3541"/>
                      <a:pt x="1411" y="3541"/>
                    </a:cubicBezTo>
                    <a:cubicBezTo>
                      <a:pt x="1410" y="3541"/>
                      <a:pt x="1408" y="3541"/>
                      <a:pt x="1406" y="3540"/>
                    </a:cubicBezTo>
                    <a:lnTo>
                      <a:pt x="1406" y="3540"/>
                    </a:lnTo>
                    <a:cubicBezTo>
                      <a:pt x="1453" y="3550"/>
                      <a:pt x="1470" y="3724"/>
                      <a:pt x="1433" y="3724"/>
                    </a:cubicBezTo>
                    <a:cubicBezTo>
                      <a:pt x="1424" y="3724"/>
                      <a:pt x="1411" y="3713"/>
                      <a:pt x="1394" y="3683"/>
                    </a:cubicBezTo>
                    <a:cubicBezTo>
                      <a:pt x="1368" y="3669"/>
                      <a:pt x="1350" y="3664"/>
                      <a:pt x="1336" y="3664"/>
                    </a:cubicBezTo>
                    <a:cubicBezTo>
                      <a:pt x="1278" y="3664"/>
                      <a:pt x="1306" y="3766"/>
                      <a:pt x="1286" y="3814"/>
                    </a:cubicBezTo>
                    <a:cubicBezTo>
                      <a:pt x="1275" y="3862"/>
                      <a:pt x="1251" y="3897"/>
                      <a:pt x="1215" y="3921"/>
                    </a:cubicBezTo>
                    <a:cubicBezTo>
                      <a:pt x="1210" y="3924"/>
                      <a:pt x="1205" y="3925"/>
                      <a:pt x="1200" y="3925"/>
                    </a:cubicBezTo>
                    <a:cubicBezTo>
                      <a:pt x="1192" y="3925"/>
                      <a:pt x="1186" y="3922"/>
                      <a:pt x="1178" y="3922"/>
                    </a:cubicBezTo>
                    <a:cubicBezTo>
                      <a:pt x="1171" y="3922"/>
                      <a:pt x="1164" y="3924"/>
                      <a:pt x="1156" y="3933"/>
                    </a:cubicBezTo>
                    <a:cubicBezTo>
                      <a:pt x="1133" y="3956"/>
                      <a:pt x="1076" y="4101"/>
                      <a:pt x="1126" y="4133"/>
                    </a:cubicBezTo>
                    <a:lnTo>
                      <a:pt x="1126" y="4133"/>
                    </a:lnTo>
                    <a:cubicBezTo>
                      <a:pt x="1097" y="4118"/>
                      <a:pt x="1069" y="4100"/>
                      <a:pt x="1043" y="4100"/>
                    </a:cubicBezTo>
                    <a:cubicBezTo>
                      <a:pt x="1028" y="4100"/>
                      <a:pt x="1014" y="4107"/>
                      <a:pt x="1001" y="4124"/>
                    </a:cubicBezTo>
                    <a:cubicBezTo>
                      <a:pt x="967" y="4179"/>
                      <a:pt x="1017" y="4256"/>
                      <a:pt x="975" y="4256"/>
                    </a:cubicBezTo>
                    <a:cubicBezTo>
                      <a:pt x="972" y="4256"/>
                      <a:pt x="969" y="4255"/>
                      <a:pt x="965" y="4255"/>
                    </a:cubicBezTo>
                    <a:lnTo>
                      <a:pt x="965" y="4255"/>
                    </a:lnTo>
                    <a:cubicBezTo>
                      <a:pt x="965" y="4255"/>
                      <a:pt x="965" y="4290"/>
                      <a:pt x="989" y="4302"/>
                    </a:cubicBezTo>
                    <a:cubicBezTo>
                      <a:pt x="1001" y="4314"/>
                      <a:pt x="977" y="4338"/>
                      <a:pt x="965" y="4350"/>
                    </a:cubicBezTo>
                    <a:cubicBezTo>
                      <a:pt x="905" y="4397"/>
                      <a:pt x="810" y="4457"/>
                      <a:pt x="941" y="4528"/>
                    </a:cubicBezTo>
                    <a:cubicBezTo>
                      <a:pt x="926" y="4521"/>
                      <a:pt x="878" y="4499"/>
                      <a:pt x="850" y="4499"/>
                    </a:cubicBezTo>
                    <a:cubicBezTo>
                      <a:pt x="834" y="4499"/>
                      <a:pt x="825" y="4507"/>
                      <a:pt x="834" y="4528"/>
                    </a:cubicBezTo>
                    <a:cubicBezTo>
                      <a:pt x="858" y="4587"/>
                      <a:pt x="881" y="4576"/>
                      <a:pt x="847" y="4633"/>
                    </a:cubicBezTo>
                    <a:lnTo>
                      <a:pt x="847" y="4633"/>
                    </a:lnTo>
                    <a:cubicBezTo>
                      <a:pt x="859" y="4611"/>
                      <a:pt x="825" y="4589"/>
                      <a:pt x="790" y="4589"/>
                    </a:cubicBezTo>
                    <a:cubicBezTo>
                      <a:pt x="771" y="4589"/>
                      <a:pt x="751" y="4595"/>
                      <a:pt x="739" y="4612"/>
                    </a:cubicBezTo>
                    <a:cubicBezTo>
                      <a:pt x="715" y="4648"/>
                      <a:pt x="703" y="4695"/>
                      <a:pt x="703" y="4731"/>
                    </a:cubicBezTo>
                    <a:cubicBezTo>
                      <a:pt x="691" y="4826"/>
                      <a:pt x="703" y="4838"/>
                      <a:pt x="786" y="4874"/>
                    </a:cubicBezTo>
                    <a:cubicBezTo>
                      <a:pt x="765" y="4917"/>
                      <a:pt x="752" y="4925"/>
                      <a:pt x="732" y="4925"/>
                    </a:cubicBezTo>
                    <a:cubicBezTo>
                      <a:pt x="719" y="4925"/>
                      <a:pt x="703" y="4921"/>
                      <a:pt x="679" y="4921"/>
                    </a:cubicBezTo>
                    <a:cubicBezTo>
                      <a:pt x="703" y="4957"/>
                      <a:pt x="727" y="4981"/>
                      <a:pt x="763" y="5005"/>
                    </a:cubicBezTo>
                    <a:cubicBezTo>
                      <a:pt x="691" y="4981"/>
                      <a:pt x="620" y="4969"/>
                      <a:pt x="548" y="4969"/>
                    </a:cubicBezTo>
                    <a:cubicBezTo>
                      <a:pt x="572" y="5017"/>
                      <a:pt x="596" y="5064"/>
                      <a:pt x="632" y="5112"/>
                    </a:cubicBezTo>
                    <a:cubicBezTo>
                      <a:pt x="691" y="5195"/>
                      <a:pt x="632" y="5267"/>
                      <a:pt x="572" y="5326"/>
                    </a:cubicBezTo>
                    <a:cubicBezTo>
                      <a:pt x="548" y="5362"/>
                      <a:pt x="453" y="5469"/>
                      <a:pt x="524" y="5517"/>
                    </a:cubicBezTo>
                    <a:cubicBezTo>
                      <a:pt x="596" y="5552"/>
                      <a:pt x="655" y="5552"/>
                      <a:pt x="715" y="5576"/>
                    </a:cubicBezTo>
                    <a:cubicBezTo>
                      <a:pt x="707" y="5595"/>
                      <a:pt x="691" y="5602"/>
                      <a:pt x="671" y="5602"/>
                    </a:cubicBezTo>
                    <a:cubicBezTo>
                      <a:pt x="633" y="5602"/>
                      <a:pt x="581" y="5577"/>
                      <a:pt x="555" y="5567"/>
                    </a:cubicBezTo>
                    <a:lnTo>
                      <a:pt x="555" y="5567"/>
                    </a:lnTo>
                    <a:cubicBezTo>
                      <a:pt x="582" y="5581"/>
                      <a:pt x="504" y="5625"/>
                      <a:pt x="464" y="5625"/>
                    </a:cubicBezTo>
                    <a:cubicBezTo>
                      <a:pt x="460" y="5625"/>
                      <a:pt x="456" y="5625"/>
                      <a:pt x="453" y="5624"/>
                    </a:cubicBezTo>
                    <a:cubicBezTo>
                      <a:pt x="427" y="5617"/>
                      <a:pt x="401" y="5607"/>
                      <a:pt x="381" y="5607"/>
                    </a:cubicBezTo>
                    <a:cubicBezTo>
                      <a:pt x="364" y="5607"/>
                      <a:pt x="351" y="5614"/>
                      <a:pt x="346" y="5636"/>
                    </a:cubicBezTo>
                    <a:lnTo>
                      <a:pt x="548" y="5695"/>
                    </a:lnTo>
                    <a:cubicBezTo>
                      <a:pt x="543" y="5694"/>
                      <a:pt x="538" y="5694"/>
                      <a:pt x="533" y="5694"/>
                    </a:cubicBezTo>
                    <a:cubicBezTo>
                      <a:pt x="434" y="5694"/>
                      <a:pt x="369" y="5901"/>
                      <a:pt x="358" y="5957"/>
                    </a:cubicBezTo>
                    <a:cubicBezTo>
                      <a:pt x="363" y="5936"/>
                      <a:pt x="378" y="5929"/>
                      <a:pt x="396" y="5929"/>
                    </a:cubicBezTo>
                    <a:cubicBezTo>
                      <a:pt x="416" y="5929"/>
                      <a:pt x="440" y="5939"/>
                      <a:pt x="453" y="5945"/>
                    </a:cubicBezTo>
                    <a:cubicBezTo>
                      <a:pt x="429" y="6029"/>
                      <a:pt x="239" y="6017"/>
                      <a:pt x="310" y="6124"/>
                    </a:cubicBezTo>
                    <a:cubicBezTo>
                      <a:pt x="322" y="6136"/>
                      <a:pt x="405" y="6231"/>
                      <a:pt x="334" y="6231"/>
                    </a:cubicBezTo>
                    <a:cubicBezTo>
                      <a:pt x="316" y="6231"/>
                      <a:pt x="267" y="6186"/>
                      <a:pt x="237" y="6186"/>
                    </a:cubicBezTo>
                    <a:cubicBezTo>
                      <a:pt x="226" y="6186"/>
                      <a:pt x="218" y="6192"/>
                      <a:pt x="215" y="6207"/>
                    </a:cubicBezTo>
                    <a:cubicBezTo>
                      <a:pt x="215" y="6267"/>
                      <a:pt x="263" y="6314"/>
                      <a:pt x="215" y="6386"/>
                    </a:cubicBezTo>
                    <a:cubicBezTo>
                      <a:pt x="179" y="6445"/>
                      <a:pt x="155" y="6505"/>
                      <a:pt x="143" y="6564"/>
                    </a:cubicBezTo>
                    <a:cubicBezTo>
                      <a:pt x="136" y="6619"/>
                      <a:pt x="174" y="6664"/>
                      <a:pt x="209" y="6664"/>
                    </a:cubicBezTo>
                    <a:cubicBezTo>
                      <a:pt x="225" y="6664"/>
                      <a:pt x="241" y="6654"/>
                      <a:pt x="249" y="6629"/>
                    </a:cubicBezTo>
                    <a:lnTo>
                      <a:pt x="249" y="6629"/>
                    </a:lnTo>
                    <a:cubicBezTo>
                      <a:pt x="239" y="6664"/>
                      <a:pt x="238" y="6709"/>
                      <a:pt x="215" y="6755"/>
                    </a:cubicBezTo>
                    <a:cubicBezTo>
                      <a:pt x="203" y="6791"/>
                      <a:pt x="167" y="6803"/>
                      <a:pt x="132" y="6838"/>
                    </a:cubicBezTo>
                    <a:cubicBezTo>
                      <a:pt x="108" y="6862"/>
                      <a:pt x="132" y="6886"/>
                      <a:pt x="132" y="6898"/>
                    </a:cubicBezTo>
                    <a:cubicBezTo>
                      <a:pt x="149" y="6940"/>
                      <a:pt x="172" y="6946"/>
                      <a:pt x="201" y="6946"/>
                    </a:cubicBezTo>
                    <a:cubicBezTo>
                      <a:pt x="212" y="6946"/>
                      <a:pt x="225" y="6945"/>
                      <a:pt x="239" y="6945"/>
                    </a:cubicBezTo>
                    <a:cubicBezTo>
                      <a:pt x="223" y="6922"/>
                      <a:pt x="228" y="6909"/>
                      <a:pt x="243" y="6909"/>
                    </a:cubicBezTo>
                    <a:cubicBezTo>
                      <a:pt x="251" y="6909"/>
                      <a:pt x="262" y="6913"/>
                      <a:pt x="274" y="6922"/>
                    </a:cubicBezTo>
                    <a:cubicBezTo>
                      <a:pt x="298" y="6957"/>
                      <a:pt x="310" y="6993"/>
                      <a:pt x="298" y="7029"/>
                    </a:cubicBezTo>
                    <a:cubicBezTo>
                      <a:pt x="291" y="7041"/>
                      <a:pt x="281" y="7045"/>
                      <a:pt x="270" y="7045"/>
                    </a:cubicBezTo>
                    <a:cubicBezTo>
                      <a:pt x="239" y="7045"/>
                      <a:pt x="196" y="7012"/>
                      <a:pt x="169" y="7012"/>
                    </a:cubicBezTo>
                    <a:cubicBezTo>
                      <a:pt x="156" y="7012"/>
                      <a:pt x="147" y="7019"/>
                      <a:pt x="143" y="7041"/>
                    </a:cubicBezTo>
                    <a:cubicBezTo>
                      <a:pt x="133" y="7072"/>
                      <a:pt x="160" y="7227"/>
                      <a:pt x="216" y="7227"/>
                    </a:cubicBezTo>
                    <a:cubicBezTo>
                      <a:pt x="223" y="7227"/>
                      <a:pt x="231" y="7225"/>
                      <a:pt x="239" y="7219"/>
                    </a:cubicBezTo>
                    <a:cubicBezTo>
                      <a:pt x="271" y="7200"/>
                      <a:pt x="285" y="7188"/>
                      <a:pt x="300" y="7188"/>
                    </a:cubicBezTo>
                    <a:cubicBezTo>
                      <a:pt x="312" y="7188"/>
                      <a:pt x="324" y="7197"/>
                      <a:pt x="346" y="7219"/>
                    </a:cubicBezTo>
                    <a:cubicBezTo>
                      <a:pt x="394" y="7279"/>
                      <a:pt x="394" y="7303"/>
                      <a:pt x="358" y="7338"/>
                    </a:cubicBezTo>
                    <a:cubicBezTo>
                      <a:pt x="353" y="7342"/>
                      <a:pt x="344" y="7343"/>
                      <a:pt x="333" y="7343"/>
                    </a:cubicBezTo>
                    <a:cubicBezTo>
                      <a:pt x="273" y="7343"/>
                      <a:pt x="144" y="7301"/>
                      <a:pt x="114" y="7301"/>
                    </a:cubicBezTo>
                    <a:cubicBezTo>
                      <a:pt x="111" y="7301"/>
                      <a:pt x="109" y="7302"/>
                      <a:pt x="108" y="7303"/>
                    </a:cubicBezTo>
                    <a:cubicBezTo>
                      <a:pt x="96" y="7350"/>
                      <a:pt x="96" y="7398"/>
                      <a:pt x="120" y="7434"/>
                    </a:cubicBezTo>
                    <a:cubicBezTo>
                      <a:pt x="143" y="7481"/>
                      <a:pt x="203" y="7445"/>
                      <a:pt x="227" y="7481"/>
                    </a:cubicBezTo>
                    <a:cubicBezTo>
                      <a:pt x="274" y="7553"/>
                      <a:pt x="72" y="7529"/>
                      <a:pt x="120" y="7600"/>
                    </a:cubicBezTo>
                    <a:cubicBezTo>
                      <a:pt x="143" y="7639"/>
                      <a:pt x="177" y="7663"/>
                      <a:pt x="218" y="7675"/>
                    </a:cubicBezTo>
                    <a:lnTo>
                      <a:pt x="218" y="7675"/>
                    </a:lnTo>
                    <a:cubicBezTo>
                      <a:pt x="215" y="7675"/>
                      <a:pt x="212" y="7675"/>
                      <a:pt x="209" y="7675"/>
                    </a:cubicBezTo>
                    <a:cubicBezTo>
                      <a:pt x="182" y="7675"/>
                      <a:pt x="155" y="7678"/>
                      <a:pt x="132" y="7684"/>
                    </a:cubicBezTo>
                    <a:cubicBezTo>
                      <a:pt x="72" y="7719"/>
                      <a:pt x="1" y="7791"/>
                      <a:pt x="24" y="7850"/>
                    </a:cubicBezTo>
                    <a:cubicBezTo>
                      <a:pt x="27" y="7854"/>
                      <a:pt x="30" y="7856"/>
                      <a:pt x="35" y="7856"/>
                    </a:cubicBezTo>
                    <a:cubicBezTo>
                      <a:pt x="50" y="7856"/>
                      <a:pt x="76" y="7839"/>
                      <a:pt x="97" y="7839"/>
                    </a:cubicBezTo>
                    <a:cubicBezTo>
                      <a:pt x="106" y="7839"/>
                      <a:pt x="114" y="7842"/>
                      <a:pt x="120" y="7850"/>
                    </a:cubicBezTo>
                    <a:cubicBezTo>
                      <a:pt x="132" y="7886"/>
                      <a:pt x="132" y="7934"/>
                      <a:pt x="120" y="7969"/>
                    </a:cubicBezTo>
                    <a:cubicBezTo>
                      <a:pt x="108" y="8017"/>
                      <a:pt x="60" y="8041"/>
                      <a:pt x="60" y="8077"/>
                    </a:cubicBezTo>
                    <a:cubicBezTo>
                      <a:pt x="72" y="8112"/>
                      <a:pt x="179" y="8136"/>
                      <a:pt x="143" y="8196"/>
                    </a:cubicBezTo>
                    <a:cubicBezTo>
                      <a:pt x="132" y="8231"/>
                      <a:pt x="13" y="8231"/>
                      <a:pt x="60" y="8279"/>
                    </a:cubicBezTo>
                    <a:cubicBezTo>
                      <a:pt x="108" y="8327"/>
                      <a:pt x="215" y="8315"/>
                      <a:pt x="215" y="8398"/>
                    </a:cubicBezTo>
                    <a:lnTo>
                      <a:pt x="155" y="8398"/>
                    </a:lnTo>
                    <a:cubicBezTo>
                      <a:pt x="148" y="8401"/>
                      <a:pt x="142" y="8403"/>
                      <a:pt x="138" y="8403"/>
                    </a:cubicBezTo>
                    <a:cubicBezTo>
                      <a:pt x="126" y="8403"/>
                      <a:pt x="120" y="8394"/>
                      <a:pt x="120" y="8386"/>
                    </a:cubicBezTo>
                    <a:cubicBezTo>
                      <a:pt x="119" y="8384"/>
                      <a:pt x="118" y="8384"/>
                      <a:pt x="118" y="8384"/>
                    </a:cubicBezTo>
                    <a:lnTo>
                      <a:pt x="118" y="8384"/>
                    </a:lnTo>
                    <a:cubicBezTo>
                      <a:pt x="114" y="8384"/>
                      <a:pt x="155" y="8518"/>
                      <a:pt x="155" y="8529"/>
                    </a:cubicBezTo>
                    <a:cubicBezTo>
                      <a:pt x="155" y="8577"/>
                      <a:pt x="120" y="8600"/>
                      <a:pt x="132" y="8636"/>
                    </a:cubicBezTo>
                    <a:cubicBezTo>
                      <a:pt x="155" y="8684"/>
                      <a:pt x="179" y="8684"/>
                      <a:pt x="179" y="8743"/>
                    </a:cubicBezTo>
                    <a:cubicBezTo>
                      <a:pt x="191" y="8779"/>
                      <a:pt x="191" y="8827"/>
                      <a:pt x="167" y="8862"/>
                    </a:cubicBezTo>
                    <a:cubicBezTo>
                      <a:pt x="143" y="8934"/>
                      <a:pt x="251" y="8958"/>
                      <a:pt x="251" y="9005"/>
                    </a:cubicBezTo>
                    <a:cubicBezTo>
                      <a:pt x="263" y="9065"/>
                      <a:pt x="155" y="9112"/>
                      <a:pt x="167" y="9172"/>
                    </a:cubicBezTo>
                    <a:cubicBezTo>
                      <a:pt x="179" y="9231"/>
                      <a:pt x="263" y="9243"/>
                      <a:pt x="286" y="9279"/>
                    </a:cubicBezTo>
                    <a:cubicBezTo>
                      <a:pt x="310" y="9327"/>
                      <a:pt x="155" y="9350"/>
                      <a:pt x="120" y="9362"/>
                    </a:cubicBezTo>
                    <a:cubicBezTo>
                      <a:pt x="167" y="9398"/>
                      <a:pt x="215" y="9422"/>
                      <a:pt x="274" y="9446"/>
                    </a:cubicBezTo>
                    <a:cubicBezTo>
                      <a:pt x="399" y="9480"/>
                      <a:pt x="307" y="9503"/>
                      <a:pt x="226" y="9515"/>
                    </a:cubicBezTo>
                    <a:lnTo>
                      <a:pt x="226" y="9515"/>
                    </a:lnTo>
                    <a:cubicBezTo>
                      <a:pt x="229" y="9515"/>
                      <a:pt x="232" y="9515"/>
                      <a:pt x="234" y="9515"/>
                    </a:cubicBezTo>
                    <a:cubicBezTo>
                      <a:pt x="326" y="9515"/>
                      <a:pt x="294" y="9672"/>
                      <a:pt x="373" y="9672"/>
                    </a:cubicBezTo>
                    <a:cubicBezTo>
                      <a:pt x="376" y="9672"/>
                      <a:pt x="379" y="9672"/>
                      <a:pt x="382" y="9672"/>
                    </a:cubicBezTo>
                    <a:lnTo>
                      <a:pt x="382" y="9672"/>
                    </a:lnTo>
                    <a:cubicBezTo>
                      <a:pt x="334" y="9708"/>
                      <a:pt x="322" y="9767"/>
                      <a:pt x="310" y="9815"/>
                    </a:cubicBezTo>
                    <a:cubicBezTo>
                      <a:pt x="318" y="9813"/>
                      <a:pt x="325" y="9813"/>
                      <a:pt x="331" y="9813"/>
                    </a:cubicBezTo>
                    <a:cubicBezTo>
                      <a:pt x="370" y="9813"/>
                      <a:pt x="371" y="9845"/>
                      <a:pt x="382" y="9886"/>
                    </a:cubicBezTo>
                    <a:cubicBezTo>
                      <a:pt x="394" y="9922"/>
                      <a:pt x="477" y="9958"/>
                      <a:pt x="501" y="10017"/>
                    </a:cubicBezTo>
                    <a:cubicBezTo>
                      <a:pt x="501" y="10029"/>
                      <a:pt x="322" y="10196"/>
                      <a:pt x="417" y="10208"/>
                    </a:cubicBezTo>
                    <a:cubicBezTo>
                      <a:pt x="443" y="10208"/>
                      <a:pt x="529" y="10147"/>
                      <a:pt x="559" y="10147"/>
                    </a:cubicBezTo>
                    <a:cubicBezTo>
                      <a:pt x="571" y="10147"/>
                      <a:pt x="574" y="10157"/>
                      <a:pt x="560" y="10184"/>
                    </a:cubicBezTo>
                    <a:cubicBezTo>
                      <a:pt x="536" y="10232"/>
                      <a:pt x="501" y="10255"/>
                      <a:pt x="572" y="10279"/>
                    </a:cubicBezTo>
                    <a:cubicBezTo>
                      <a:pt x="572" y="10279"/>
                      <a:pt x="655" y="10291"/>
                      <a:pt x="655" y="10303"/>
                    </a:cubicBezTo>
                    <a:cubicBezTo>
                      <a:pt x="642" y="10317"/>
                      <a:pt x="613" y="10320"/>
                      <a:pt x="583" y="10320"/>
                    </a:cubicBezTo>
                    <a:cubicBezTo>
                      <a:pt x="558" y="10320"/>
                      <a:pt x="531" y="10318"/>
                      <a:pt x="509" y="10318"/>
                    </a:cubicBezTo>
                    <a:cubicBezTo>
                      <a:pt x="489" y="10318"/>
                      <a:pt x="472" y="10320"/>
                      <a:pt x="465" y="10327"/>
                    </a:cubicBezTo>
                    <a:cubicBezTo>
                      <a:pt x="453" y="10363"/>
                      <a:pt x="524" y="10363"/>
                      <a:pt x="524" y="10363"/>
                    </a:cubicBezTo>
                    <a:cubicBezTo>
                      <a:pt x="560" y="10386"/>
                      <a:pt x="560" y="10398"/>
                      <a:pt x="572" y="10434"/>
                    </a:cubicBezTo>
                    <a:cubicBezTo>
                      <a:pt x="568" y="10422"/>
                      <a:pt x="563" y="10418"/>
                      <a:pt x="556" y="10418"/>
                    </a:cubicBezTo>
                    <a:cubicBezTo>
                      <a:pt x="546" y="10418"/>
                      <a:pt x="531" y="10428"/>
                      <a:pt x="514" y="10432"/>
                    </a:cubicBezTo>
                    <a:lnTo>
                      <a:pt x="514" y="10432"/>
                    </a:lnTo>
                    <a:cubicBezTo>
                      <a:pt x="546" y="10434"/>
                      <a:pt x="538" y="10484"/>
                      <a:pt x="548" y="10505"/>
                    </a:cubicBezTo>
                    <a:cubicBezTo>
                      <a:pt x="556" y="10505"/>
                      <a:pt x="569" y="10500"/>
                      <a:pt x="581" y="10500"/>
                    </a:cubicBezTo>
                    <a:cubicBezTo>
                      <a:pt x="587" y="10500"/>
                      <a:pt x="592" y="10501"/>
                      <a:pt x="596" y="10505"/>
                    </a:cubicBezTo>
                    <a:cubicBezTo>
                      <a:pt x="632" y="10541"/>
                      <a:pt x="655" y="10613"/>
                      <a:pt x="608" y="10636"/>
                    </a:cubicBezTo>
                    <a:cubicBezTo>
                      <a:pt x="564" y="10647"/>
                      <a:pt x="571" y="10758"/>
                      <a:pt x="627" y="10758"/>
                    </a:cubicBezTo>
                    <a:cubicBezTo>
                      <a:pt x="632" y="10758"/>
                      <a:pt x="638" y="10757"/>
                      <a:pt x="644" y="10755"/>
                    </a:cubicBezTo>
                    <a:cubicBezTo>
                      <a:pt x="664" y="10786"/>
                      <a:pt x="658" y="10870"/>
                      <a:pt x="702" y="10870"/>
                    </a:cubicBezTo>
                    <a:cubicBezTo>
                      <a:pt x="709" y="10870"/>
                      <a:pt x="717" y="10868"/>
                      <a:pt x="727" y="10863"/>
                    </a:cubicBezTo>
                    <a:lnTo>
                      <a:pt x="727" y="10863"/>
                    </a:lnTo>
                    <a:cubicBezTo>
                      <a:pt x="703" y="10970"/>
                      <a:pt x="644" y="11244"/>
                      <a:pt x="834" y="11244"/>
                    </a:cubicBezTo>
                    <a:cubicBezTo>
                      <a:pt x="548" y="11363"/>
                      <a:pt x="989" y="11327"/>
                      <a:pt x="965" y="11386"/>
                    </a:cubicBezTo>
                    <a:cubicBezTo>
                      <a:pt x="929" y="11458"/>
                      <a:pt x="846" y="11517"/>
                      <a:pt x="941" y="11553"/>
                    </a:cubicBezTo>
                    <a:cubicBezTo>
                      <a:pt x="1013" y="11565"/>
                      <a:pt x="1084" y="11565"/>
                      <a:pt x="1156" y="11565"/>
                    </a:cubicBezTo>
                    <a:cubicBezTo>
                      <a:pt x="1120" y="11625"/>
                      <a:pt x="1025" y="11613"/>
                      <a:pt x="1096" y="11708"/>
                    </a:cubicBezTo>
                    <a:cubicBezTo>
                      <a:pt x="1106" y="11718"/>
                      <a:pt x="1116" y="11722"/>
                      <a:pt x="1126" y="11722"/>
                    </a:cubicBezTo>
                    <a:cubicBezTo>
                      <a:pt x="1147" y="11722"/>
                      <a:pt x="1165" y="11704"/>
                      <a:pt x="1183" y="11704"/>
                    </a:cubicBezTo>
                    <a:cubicBezTo>
                      <a:pt x="1194" y="11704"/>
                      <a:pt x="1204" y="11711"/>
                      <a:pt x="1215" y="11732"/>
                    </a:cubicBezTo>
                    <a:cubicBezTo>
                      <a:pt x="1179" y="11744"/>
                      <a:pt x="1072" y="11779"/>
                      <a:pt x="1072" y="11827"/>
                    </a:cubicBezTo>
                    <a:cubicBezTo>
                      <a:pt x="1072" y="11867"/>
                      <a:pt x="1106" y="11916"/>
                      <a:pt x="1145" y="11916"/>
                    </a:cubicBezTo>
                    <a:cubicBezTo>
                      <a:pt x="1152" y="11916"/>
                      <a:pt x="1160" y="11914"/>
                      <a:pt x="1167" y="11910"/>
                    </a:cubicBezTo>
                    <a:cubicBezTo>
                      <a:pt x="1171" y="11908"/>
                      <a:pt x="1174" y="11907"/>
                      <a:pt x="1178" y="11907"/>
                    </a:cubicBezTo>
                    <a:cubicBezTo>
                      <a:pt x="1216" y="11907"/>
                      <a:pt x="1276" y="12007"/>
                      <a:pt x="1286" y="12017"/>
                    </a:cubicBezTo>
                    <a:cubicBezTo>
                      <a:pt x="1298" y="12041"/>
                      <a:pt x="1382" y="12148"/>
                      <a:pt x="1346" y="12196"/>
                    </a:cubicBezTo>
                    <a:cubicBezTo>
                      <a:pt x="1310" y="12244"/>
                      <a:pt x="1286" y="12339"/>
                      <a:pt x="1370" y="12375"/>
                    </a:cubicBezTo>
                    <a:cubicBezTo>
                      <a:pt x="1380" y="12382"/>
                      <a:pt x="1392" y="12384"/>
                      <a:pt x="1404" y="12384"/>
                    </a:cubicBezTo>
                    <a:cubicBezTo>
                      <a:pt x="1417" y="12384"/>
                      <a:pt x="1430" y="12382"/>
                      <a:pt x="1443" y="12382"/>
                    </a:cubicBezTo>
                    <a:cubicBezTo>
                      <a:pt x="1459" y="12382"/>
                      <a:pt x="1475" y="12385"/>
                      <a:pt x="1489" y="12398"/>
                    </a:cubicBezTo>
                    <a:cubicBezTo>
                      <a:pt x="1525" y="12446"/>
                      <a:pt x="1548" y="12482"/>
                      <a:pt x="1548" y="12529"/>
                    </a:cubicBezTo>
                    <a:cubicBezTo>
                      <a:pt x="1548" y="12540"/>
                      <a:pt x="1618" y="12701"/>
                      <a:pt x="1639" y="12701"/>
                    </a:cubicBezTo>
                    <a:cubicBezTo>
                      <a:pt x="1641" y="12701"/>
                      <a:pt x="1643" y="12699"/>
                      <a:pt x="1644" y="12696"/>
                    </a:cubicBezTo>
                    <a:cubicBezTo>
                      <a:pt x="1659" y="12673"/>
                      <a:pt x="1673" y="12664"/>
                      <a:pt x="1685" y="12664"/>
                    </a:cubicBezTo>
                    <a:cubicBezTo>
                      <a:pt x="1730" y="12664"/>
                      <a:pt x="1758" y="12790"/>
                      <a:pt x="1787" y="12827"/>
                    </a:cubicBezTo>
                    <a:cubicBezTo>
                      <a:pt x="1810" y="12875"/>
                      <a:pt x="1834" y="12910"/>
                      <a:pt x="1870" y="12946"/>
                    </a:cubicBezTo>
                    <a:cubicBezTo>
                      <a:pt x="1886" y="12962"/>
                      <a:pt x="1895" y="12969"/>
                      <a:pt x="1901" y="12969"/>
                    </a:cubicBezTo>
                    <a:cubicBezTo>
                      <a:pt x="1908" y="12969"/>
                      <a:pt x="1911" y="12959"/>
                      <a:pt x="1918" y="12946"/>
                    </a:cubicBezTo>
                    <a:cubicBezTo>
                      <a:pt x="1919" y="12943"/>
                      <a:pt x="1921" y="12942"/>
                      <a:pt x="1922" y="12942"/>
                    </a:cubicBezTo>
                    <a:cubicBezTo>
                      <a:pt x="1935" y="12942"/>
                      <a:pt x="1955" y="13007"/>
                      <a:pt x="1965" y="13018"/>
                    </a:cubicBezTo>
                    <a:cubicBezTo>
                      <a:pt x="1989" y="13041"/>
                      <a:pt x="2013" y="13053"/>
                      <a:pt x="2037" y="13077"/>
                    </a:cubicBezTo>
                    <a:cubicBezTo>
                      <a:pt x="2072" y="13089"/>
                      <a:pt x="2179" y="13125"/>
                      <a:pt x="2132" y="13172"/>
                    </a:cubicBezTo>
                    <a:cubicBezTo>
                      <a:pt x="2084" y="13220"/>
                      <a:pt x="2132" y="13303"/>
                      <a:pt x="2179" y="13327"/>
                    </a:cubicBezTo>
                    <a:cubicBezTo>
                      <a:pt x="2185" y="13330"/>
                      <a:pt x="2190" y="13331"/>
                      <a:pt x="2195" y="13331"/>
                    </a:cubicBezTo>
                    <a:cubicBezTo>
                      <a:pt x="2221" y="13331"/>
                      <a:pt x="2240" y="13300"/>
                      <a:pt x="2263" y="13300"/>
                    </a:cubicBezTo>
                    <a:cubicBezTo>
                      <a:pt x="2272" y="13300"/>
                      <a:pt x="2281" y="13305"/>
                      <a:pt x="2292" y="13318"/>
                    </a:cubicBezTo>
                    <a:lnTo>
                      <a:pt x="2292" y="13318"/>
                    </a:lnTo>
                    <a:cubicBezTo>
                      <a:pt x="2294" y="13282"/>
                      <a:pt x="2294" y="13249"/>
                      <a:pt x="2287" y="13232"/>
                    </a:cubicBezTo>
                    <a:cubicBezTo>
                      <a:pt x="2263" y="13184"/>
                      <a:pt x="2191" y="13149"/>
                      <a:pt x="2239" y="13089"/>
                    </a:cubicBezTo>
                    <a:cubicBezTo>
                      <a:pt x="2227" y="13053"/>
                      <a:pt x="2144" y="13018"/>
                      <a:pt x="2203" y="12958"/>
                    </a:cubicBezTo>
                    <a:lnTo>
                      <a:pt x="2203" y="12958"/>
                    </a:lnTo>
                    <a:cubicBezTo>
                      <a:pt x="2173" y="12978"/>
                      <a:pt x="2127" y="13064"/>
                      <a:pt x="2092" y="13064"/>
                    </a:cubicBezTo>
                    <a:cubicBezTo>
                      <a:pt x="2085" y="13064"/>
                      <a:pt x="2078" y="13061"/>
                      <a:pt x="2072" y="13053"/>
                    </a:cubicBezTo>
                    <a:cubicBezTo>
                      <a:pt x="2037" y="13018"/>
                      <a:pt x="2084" y="12887"/>
                      <a:pt x="2025" y="12875"/>
                    </a:cubicBezTo>
                    <a:cubicBezTo>
                      <a:pt x="2001" y="12875"/>
                      <a:pt x="1989" y="12910"/>
                      <a:pt x="1977" y="12922"/>
                    </a:cubicBezTo>
                    <a:cubicBezTo>
                      <a:pt x="1968" y="12932"/>
                      <a:pt x="1959" y="12935"/>
                      <a:pt x="1950" y="12935"/>
                    </a:cubicBezTo>
                    <a:cubicBezTo>
                      <a:pt x="1925" y="12935"/>
                      <a:pt x="1903" y="12904"/>
                      <a:pt x="1894" y="12887"/>
                    </a:cubicBezTo>
                    <a:cubicBezTo>
                      <a:pt x="1870" y="12863"/>
                      <a:pt x="1834" y="12768"/>
                      <a:pt x="1906" y="12756"/>
                    </a:cubicBezTo>
                    <a:cubicBezTo>
                      <a:pt x="1912" y="12753"/>
                      <a:pt x="1919" y="12752"/>
                      <a:pt x="1926" y="12752"/>
                    </a:cubicBezTo>
                    <a:cubicBezTo>
                      <a:pt x="1973" y="12752"/>
                      <a:pt x="2019" y="12803"/>
                      <a:pt x="2053" y="12803"/>
                    </a:cubicBezTo>
                    <a:cubicBezTo>
                      <a:pt x="2065" y="12803"/>
                      <a:pt x="2076" y="12796"/>
                      <a:pt x="2084" y="12779"/>
                    </a:cubicBezTo>
                    <a:cubicBezTo>
                      <a:pt x="2123" y="12721"/>
                      <a:pt x="2098" y="12678"/>
                      <a:pt x="2048" y="12678"/>
                    </a:cubicBezTo>
                    <a:cubicBezTo>
                      <a:pt x="2037" y="12678"/>
                      <a:pt x="2025" y="12680"/>
                      <a:pt x="2013" y="12684"/>
                    </a:cubicBezTo>
                    <a:cubicBezTo>
                      <a:pt x="2005" y="12687"/>
                      <a:pt x="1997" y="12688"/>
                      <a:pt x="1990" y="12688"/>
                    </a:cubicBezTo>
                    <a:cubicBezTo>
                      <a:pt x="1908" y="12688"/>
                      <a:pt x="1829" y="12537"/>
                      <a:pt x="1880" y="12472"/>
                    </a:cubicBezTo>
                    <a:lnTo>
                      <a:pt x="1880" y="12472"/>
                    </a:lnTo>
                    <a:cubicBezTo>
                      <a:pt x="1862" y="12488"/>
                      <a:pt x="1833" y="12511"/>
                      <a:pt x="1813" y="12511"/>
                    </a:cubicBezTo>
                    <a:cubicBezTo>
                      <a:pt x="1807" y="12511"/>
                      <a:pt x="1802" y="12510"/>
                      <a:pt x="1798" y="12506"/>
                    </a:cubicBezTo>
                    <a:cubicBezTo>
                      <a:pt x="1779" y="12496"/>
                      <a:pt x="1742" y="12452"/>
                      <a:pt x="1703" y="12452"/>
                    </a:cubicBezTo>
                    <a:cubicBezTo>
                      <a:pt x="1695" y="12452"/>
                      <a:pt x="1687" y="12454"/>
                      <a:pt x="1679" y="12458"/>
                    </a:cubicBezTo>
                    <a:cubicBezTo>
                      <a:pt x="1775" y="12398"/>
                      <a:pt x="1584" y="12137"/>
                      <a:pt x="1560" y="12077"/>
                    </a:cubicBezTo>
                    <a:cubicBezTo>
                      <a:pt x="1477" y="11970"/>
                      <a:pt x="1358" y="11898"/>
                      <a:pt x="1227" y="11887"/>
                    </a:cubicBezTo>
                    <a:cubicBezTo>
                      <a:pt x="1241" y="11887"/>
                      <a:pt x="1293" y="11894"/>
                      <a:pt x="1336" y="11894"/>
                    </a:cubicBezTo>
                    <a:cubicBezTo>
                      <a:pt x="1367" y="11894"/>
                      <a:pt x="1394" y="11890"/>
                      <a:pt x="1394" y="11875"/>
                    </a:cubicBezTo>
                    <a:lnTo>
                      <a:pt x="1358" y="11827"/>
                    </a:lnTo>
                    <a:cubicBezTo>
                      <a:pt x="1346" y="11803"/>
                      <a:pt x="1358" y="11827"/>
                      <a:pt x="1382" y="11791"/>
                    </a:cubicBezTo>
                    <a:cubicBezTo>
                      <a:pt x="1401" y="11772"/>
                      <a:pt x="1412" y="11722"/>
                      <a:pt x="1379" y="11722"/>
                    </a:cubicBezTo>
                    <a:cubicBezTo>
                      <a:pt x="1371" y="11722"/>
                      <a:pt x="1360" y="11725"/>
                      <a:pt x="1346" y="11732"/>
                    </a:cubicBezTo>
                    <a:cubicBezTo>
                      <a:pt x="1319" y="11745"/>
                      <a:pt x="1299" y="11759"/>
                      <a:pt x="1283" y="11759"/>
                    </a:cubicBezTo>
                    <a:cubicBezTo>
                      <a:pt x="1271" y="11759"/>
                      <a:pt x="1261" y="11752"/>
                      <a:pt x="1251" y="11732"/>
                    </a:cubicBezTo>
                    <a:cubicBezTo>
                      <a:pt x="1227" y="11708"/>
                      <a:pt x="1215" y="11684"/>
                      <a:pt x="1203" y="11648"/>
                    </a:cubicBezTo>
                    <a:cubicBezTo>
                      <a:pt x="1203" y="11625"/>
                      <a:pt x="1239" y="11613"/>
                      <a:pt x="1227" y="11601"/>
                    </a:cubicBezTo>
                    <a:lnTo>
                      <a:pt x="1167" y="11470"/>
                    </a:lnTo>
                    <a:cubicBezTo>
                      <a:pt x="1158" y="11447"/>
                      <a:pt x="1141" y="11439"/>
                      <a:pt x="1122" y="11439"/>
                    </a:cubicBezTo>
                    <a:cubicBezTo>
                      <a:pt x="1071" y="11439"/>
                      <a:pt x="1004" y="11500"/>
                      <a:pt x="1013" y="11517"/>
                    </a:cubicBezTo>
                    <a:cubicBezTo>
                      <a:pt x="989" y="11470"/>
                      <a:pt x="1084" y="11315"/>
                      <a:pt x="1096" y="11267"/>
                    </a:cubicBezTo>
                    <a:cubicBezTo>
                      <a:pt x="1096" y="11237"/>
                      <a:pt x="1096" y="11207"/>
                      <a:pt x="1084" y="11207"/>
                    </a:cubicBezTo>
                    <a:cubicBezTo>
                      <a:pt x="1077" y="11207"/>
                      <a:pt x="1066" y="11217"/>
                      <a:pt x="1048" y="11244"/>
                    </a:cubicBezTo>
                    <a:cubicBezTo>
                      <a:pt x="1032" y="11275"/>
                      <a:pt x="1001" y="11323"/>
                      <a:pt x="981" y="11323"/>
                    </a:cubicBezTo>
                    <a:cubicBezTo>
                      <a:pt x="972" y="11323"/>
                      <a:pt x="965" y="11311"/>
                      <a:pt x="965" y="11279"/>
                    </a:cubicBezTo>
                    <a:cubicBezTo>
                      <a:pt x="965" y="11220"/>
                      <a:pt x="977" y="11172"/>
                      <a:pt x="1001" y="11125"/>
                    </a:cubicBezTo>
                    <a:cubicBezTo>
                      <a:pt x="1001" y="11125"/>
                      <a:pt x="1025" y="11089"/>
                      <a:pt x="1013" y="11077"/>
                    </a:cubicBezTo>
                    <a:lnTo>
                      <a:pt x="1013" y="11077"/>
                    </a:lnTo>
                    <a:cubicBezTo>
                      <a:pt x="1013" y="11089"/>
                      <a:pt x="917" y="11148"/>
                      <a:pt x="894" y="11148"/>
                    </a:cubicBezTo>
                    <a:cubicBezTo>
                      <a:pt x="870" y="11148"/>
                      <a:pt x="953" y="11005"/>
                      <a:pt x="965" y="10994"/>
                    </a:cubicBezTo>
                    <a:cubicBezTo>
                      <a:pt x="990" y="10943"/>
                      <a:pt x="995" y="10924"/>
                      <a:pt x="987" y="10924"/>
                    </a:cubicBezTo>
                    <a:cubicBezTo>
                      <a:pt x="966" y="10924"/>
                      <a:pt x="855" y="11065"/>
                      <a:pt x="846" y="11065"/>
                    </a:cubicBezTo>
                    <a:cubicBezTo>
                      <a:pt x="812" y="11054"/>
                      <a:pt x="915" y="10896"/>
                      <a:pt x="859" y="10896"/>
                    </a:cubicBezTo>
                    <a:cubicBezTo>
                      <a:pt x="856" y="10896"/>
                      <a:pt x="851" y="10897"/>
                      <a:pt x="846" y="10898"/>
                    </a:cubicBezTo>
                    <a:cubicBezTo>
                      <a:pt x="929" y="10874"/>
                      <a:pt x="798" y="10601"/>
                      <a:pt x="786" y="10553"/>
                    </a:cubicBezTo>
                    <a:cubicBezTo>
                      <a:pt x="751" y="10493"/>
                      <a:pt x="715" y="10446"/>
                      <a:pt x="667" y="10398"/>
                    </a:cubicBezTo>
                    <a:cubicBezTo>
                      <a:pt x="644" y="10363"/>
                      <a:pt x="727" y="10303"/>
                      <a:pt x="679" y="10279"/>
                    </a:cubicBezTo>
                    <a:cubicBezTo>
                      <a:pt x="644" y="10255"/>
                      <a:pt x="572" y="10243"/>
                      <a:pt x="560" y="10220"/>
                    </a:cubicBezTo>
                    <a:lnTo>
                      <a:pt x="560" y="10220"/>
                    </a:lnTo>
                    <a:cubicBezTo>
                      <a:pt x="560" y="10220"/>
                      <a:pt x="623" y="10229"/>
                      <a:pt x="673" y="10229"/>
                    </a:cubicBezTo>
                    <a:cubicBezTo>
                      <a:pt x="724" y="10229"/>
                      <a:pt x="763" y="10220"/>
                      <a:pt x="715" y="10184"/>
                    </a:cubicBezTo>
                    <a:cubicBezTo>
                      <a:pt x="674" y="10163"/>
                      <a:pt x="668" y="10108"/>
                      <a:pt x="614" y="10108"/>
                    </a:cubicBezTo>
                    <a:cubicBezTo>
                      <a:pt x="606" y="10108"/>
                      <a:pt x="596" y="10109"/>
                      <a:pt x="584" y="10112"/>
                    </a:cubicBezTo>
                    <a:cubicBezTo>
                      <a:pt x="580" y="10113"/>
                      <a:pt x="577" y="10113"/>
                      <a:pt x="574" y="10113"/>
                    </a:cubicBezTo>
                    <a:cubicBezTo>
                      <a:pt x="526" y="10113"/>
                      <a:pt x="569" y="10038"/>
                      <a:pt x="539" y="10038"/>
                    </a:cubicBezTo>
                    <a:cubicBezTo>
                      <a:pt x="537" y="10038"/>
                      <a:pt x="534" y="10038"/>
                      <a:pt x="532" y="10039"/>
                    </a:cubicBezTo>
                    <a:lnTo>
                      <a:pt x="532" y="10039"/>
                    </a:lnTo>
                    <a:cubicBezTo>
                      <a:pt x="599" y="10016"/>
                      <a:pt x="644" y="9991"/>
                      <a:pt x="644" y="9922"/>
                    </a:cubicBezTo>
                    <a:cubicBezTo>
                      <a:pt x="644" y="9874"/>
                      <a:pt x="465" y="9898"/>
                      <a:pt x="417" y="9862"/>
                    </a:cubicBezTo>
                    <a:cubicBezTo>
                      <a:pt x="298" y="9743"/>
                      <a:pt x="572" y="9684"/>
                      <a:pt x="655" y="9660"/>
                    </a:cubicBezTo>
                    <a:cubicBezTo>
                      <a:pt x="560" y="9636"/>
                      <a:pt x="465" y="9601"/>
                      <a:pt x="382" y="9553"/>
                    </a:cubicBezTo>
                    <a:cubicBezTo>
                      <a:pt x="429" y="9517"/>
                      <a:pt x="477" y="9481"/>
                      <a:pt x="513" y="9446"/>
                    </a:cubicBezTo>
                    <a:lnTo>
                      <a:pt x="513" y="9446"/>
                    </a:lnTo>
                    <a:cubicBezTo>
                      <a:pt x="508" y="9447"/>
                      <a:pt x="504" y="9447"/>
                      <a:pt x="500" y="9447"/>
                    </a:cubicBezTo>
                    <a:cubicBezTo>
                      <a:pt x="444" y="9447"/>
                      <a:pt x="463" y="9372"/>
                      <a:pt x="441" y="9339"/>
                    </a:cubicBezTo>
                    <a:cubicBezTo>
                      <a:pt x="431" y="9318"/>
                      <a:pt x="359" y="9262"/>
                      <a:pt x="331" y="9262"/>
                    </a:cubicBezTo>
                    <a:cubicBezTo>
                      <a:pt x="330" y="9262"/>
                      <a:pt x="329" y="9262"/>
                      <a:pt x="328" y="9263"/>
                    </a:cubicBezTo>
                    <a:lnTo>
                      <a:pt x="328" y="9263"/>
                    </a:lnTo>
                    <a:cubicBezTo>
                      <a:pt x="390" y="9223"/>
                      <a:pt x="510" y="9263"/>
                      <a:pt x="441" y="9148"/>
                    </a:cubicBezTo>
                    <a:cubicBezTo>
                      <a:pt x="382" y="9065"/>
                      <a:pt x="405" y="9029"/>
                      <a:pt x="501" y="9017"/>
                    </a:cubicBezTo>
                    <a:cubicBezTo>
                      <a:pt x="501" y="8969"/>
                      <a:pt x="453" y="8993"/>
                      <a:pt x="417" y="8981"/>
                    </a:cubicBezTo>
                    <a:cubicBezTo>
                      <a:pt x="394" y="8969"/>
                      <a:pt x="394" y="8886"/>
                      <a:pt x="370" y="8850"/>
                    </a:cubicBezTo>
                    <a:cubicBezTo>
                      <a:pt x="356" y="8837"/>
                      <a:pt x="340" y="8833"/>
                      <a:pt x="324" y="8833"/>
                    </a:cubicBezTo>
                    <a:cubicBezTo>
                      <a:pt x="311" y="8833"/>
                      <a:pt x="298" y="8835"/>
                      <a:pt x="285" y="8835"/>
                    </a:cubicBezTo>
                    <a:cubicBezTo>
                      <a:pt x="273" y="8835"/>
                      <a:pt x="261" y="8834"/>
                      <a:pt x="251" y="8827"/>
                    </a:cubicBezTo>
                    <a:cubicBezTo>
                      <a:pt x="215" y="8815"/>
                      <a:pt x="251" y="8755"/>
                      <a:pt x="215" y="8755"/>
                    </a:cubicBezTo>
                    <a:cubicBezTo>
                      <a:pt x="274" y="8755"/>
                      <a:pt x="274" y="8755"/>
                      <a:pt x="274" y="8708"/>
                    </a:cubicBezTo>
                    <a:lnTo>
                      <a:pt x="274" y="8588"/>
                    </a:lnTo>
                    <a:cubicBezTo>
                      <a:pt x="286" y="8588"/>
                      <a:pt x="301" y="8587"/>
                      <a:pt x="315" y="8587"/>
                    </a:cubicBezTo>
                    <a:cubicBezTo>
                      <a:pt x="343" y="8587"/>
                      <a:pt x="370" y="8592"/>
                      <a:pt x="370" y="8624"/>
                    </a:cubicBezTo>
                    <a:cubicBezTo>
                      <a:pt x="394" y="8636"/>
                      <a:pt x="370" y="8660"/>
                      <a:pt x="417" y="8660"/>
                    </a:cubicBezTo>
                    <a:cubicBezTo>
                      <a:pt x="417" y="8541"/>
                      <a:pt x="310" y="8529"/>
                      <a:pt x="263" y="8446"/>
                    </a:cubicBezTo>
                    <a:cubicBezTo>
                      <a:pt x="241" y="8415"/>
                      <a:pt x="246" y="8405"/>
                      <a:pt x="262" y="8405"/>
                    </a:cubicBezTo>
                    <a:cubicBezTo>
                      <a:pt x="289" y="8405"/>
                      <a:pt x="346" y="8434"/>
                      <a:pt x="346" y="8434"/>
                    </a:cubicBezTo>
                    <a:cubicBezTo>
                      <a:pt x="346" y="8410"/>
                      <a:pt x="322" y="8386"/>
                      <a:pt x="310" y="8362"/>
                    </a:cubicBezTo>
                    <a:cubicBezTo>
                      <a:pt x="274" y="8327"/>
                      <a:pt x="274" y="8327"/>
                      <a:pt x="310" y="8291"/>
                    </a:cubicBezTo>
                    <a:cubicBezTo>
                      <a:pt x="350" y="8251"/>
                      <a:pt x="373" y="8146"/>
                      <a:pt x="311" y="8146"/>
                    </a:cubicBezTo>
                    <a:cubicBezTo>
                      <a:pt x="298" y="8146"/>
                      <a:pt x="283" y="8150"/>
                      <a:pt x="263" y="8160"/>
                    </a:cubicBezTo>
                    <a:cubicBezTo>
                      <a:pt x="274" y="8136"/>
                      <a:pt x="251" y="8124"/>
                      <a:pt x="239" y="8112"/>
                    </a:cubicBezTo>
                    <a:cubicBezTo>
                      <a:pt x="239" y="8108"/>
                      <a:pt x="251" y="8107"/>
                      <a:pt x="267" y="8107"/>
                    </a:cubicBezTo>
                    <a:cubicBezTo>
                      <a:pt x="300" y="8107"/>
                      <a:pt x="350" y="8112"/>
                      <a:pt x="358" y="8112"/>
                    </a:cubicBezTo>
                    <a:cubicBezTo>
                      <a:pt x="382" y="8112"/>
                      <a:pt x="382" y="8077"/>
                      <a:pt x="358" y="8053"/>
                    </a:cubicBezTo>
                    <a:cubicBezTo>
                      <a:pt x="298" y="7957"/>
                      <a:pt x="155" y="7969"/>
                      <a:pt x="167" y="7862"/>
                    </a:cubicBezTo>
                    <a:cubicBezTo>
                      <a:pt x="215" y="7862"/>
                      <a:pt x="263" y="7862"/>
                      <a:pt x="310" y="7838"/>
                    </a:cubicBezTo>
                    <a:cubicBezTo>
                      <a:pt x="394" y="7803"/>
                      <a:pt x="346" y="7743"/>
                      <a:pt x="274" y="7731"/>
                    </a:cubicBezTo>
                    <a:cubicBezTo>
                      <a:pt x="334" y="7731"/>
                      <a:pt x="405" y="7719"/>
                      <a:pt x="405" y="7660"/>
                    </a:cubicBezTo>
                    <a:cubicBezTo>
                      <a:pt x="395" y="7660"/>
                      <a:pt x="372" y="7661"/>
                      <a:pt x="347" y="7661"/>
                    </a:cubicBezTo>
                    <a:cubicBezTo>
                      <a:pt x="284" y="7661"/>
                      <a:pt x="206" y="7655"/>
                      <a:pt x="274" y="7612"/>
                    </a:cubicBezTo>
                    <a:cubicBezTo>
                      <a:pt x="322" y="7576"/>
                      <a:pt x="405" y="7576"/>
                      <a:pt x="405" y="7505"/>
                    </a:cubicBezTo>
                    <a:cubicBezTo>
                      <a:pt x="405" y="7469"/>
                      <a:pt x="358" y="7445"/>
                      <a:pt x="382" y="7398"/>
                    </a:cubicBezTo>
                    <a:cubicBezTo>
                      <a:pt x="453" y="7398"/>
                      <a:pt x="441" y="7219"/>
                      <a:pt x="441" y="7184"/>
                    </a:cubicBezTo>
                    <a:cubicBezTo>
                      <a:pt x="441" y="7165"/>
                      <a:pt x="431" y="7159"/>
                      <a:pt x="416" y="7159"/>
                    </a:cubicBezTo>
                    <a:cubicBezTo>
                      <a:pt x="391" y="7159"/>
                      <a:pt x="353" y="7177"/>
                      <a:pt x="333" y="7177"/>
                    </a:cubicBezTo>
                    <a:cubicBezTo>
                      <a:pt x="328" y="7177"/>
                      <a:pt x="324" y="7175"/>
                      <a:pt x="322" y="7172"/>
                    </a:cubicBezTo>
                    <a:cubicBezTo>
                      <a:pt x="274" y="7112"/>
                      <a:pt x="453" y="7088"/>
                      <a:pt x="477" y="7088"/>
                    </a:cubicBezTo>
                    <a:cubicBezTo>
                      <a:pt x="501" y="7076"/>
                      <a:pt x="524" y="6981"/>
                      <a:pt x="536" y="6957"/>
                    </a:cubicBezTo>
                    <a:cubicBezTo>
                      <a:pt x="536" y="6886"/>
                      <a:pt x="536" y="6803"/>
                      <a:pt x="524" y="6731"/>
                    </a:cubicBezTo>
                    <a:cubicBezTo>
                      <a:pt x="524" y="6707"/>
                      <a:pt x="453" y="6553"/>
                      <a:pt x="477" y="6553"/>
                    </a:cubicBezTo>
                    <a:cubicBezTo>
                      <a:pt x="477" y="6552"/>
                      <a:pt x="478" y="6552"/>
                      <a:pt x="479" y="6552"/>
                    </a:cubicBezTo>
                    <a:cubicBezTo>
                      <a:pt x="497" y="6552"/>
                      <a:pt x="606" y="6657"/>
                      <a:pt x="628" y="6657"/>
                    </a:cubicBezTo>
                    <a:cubicBezTo>
                      <a:pt x="632" y="6657"/>
                      <a:pt x="633" y="6654"/>
                      <a:pt x="632" y="6648"/>
                    </a:cubicBezTo>
                    <a:cubicBezTo>
                      <a:pt x="620" y="6588"/>
                      <a:pt x="560" y="6386"/>
                      <a:pt x="524" y="6374"/>
                    </a:cubicBezTo>
                    <a:lnTo>
                      <a:pt x="524" y="6374"/>
                    </a:lnTo>
                    <a:cubicBezTo>
                      <a:pt x="532" y="6376"/>
                      <a:pt x="540" y="6377"/>
                      <a:pt x="548" y="6377"/>
                    </a:cubicBezTo>
                    <a:cubicBezTo>
                      <a:pt x="587" y="6377"/>
                      <a:pt x="624" y="6352"/>
                      <a:pt x="644" y="6302"/>
                    </a:cubicBezTo>
                    <a:cubicBezTo>
                      <a:pt x="655" y="6267"/>
                      <a:pt x="655" y="6219"/>
                      <a:pt x="655" y="6172"/>
                    </a:cubicBezTo>
                    <a:cubicBezTo>
                      <a:pt x="655" y="6136"/>
                      <a:pt x="620" y="6112"/>
                      <a:pt x="608" y="6076"/>
                    </a:cubicBezTo>
                    <a:cubicBezTo>
                      <a:pt x="584" y="5969"/>
                      <a:pt x="703" y="5933"/>
                      <a:pt x="751" y="5862"/>
                    </a:cubicBezTo>
                    <a:cubicBezTo>
                      <a:pt x="775" y="5838"/>
                      <a:pt x="751" y="5838"/>
                      <a:pt x="727" y="5826"/>
                    </a:cubicBezTo>
                    <a:cubicBezTo>
                      <a:pt x="739" y="5802"/>
                      <a:pt x="751" y="5767"/>
                      <a:pt x="763" y="5743"/>
                    </a:cubicBezTo>
                    <a:cubicBezTo>
                      <a:pt x="775" y="5683"/>
                      <a:pt x="763" y="5624"/>
                      <a:pt x="775" y="5564"/>
                    </a:cubicBezTo>
                    <a:cubicBezTo>
                      <a:pt x="786" y="5529"/>
                      <a:pt x="822" y="5481"/>
                      <a:pt x="846" y="5445"/>
                    </a:cubicBezTo>
                    <a:cubicBezTo>
                      <a:pt x="870" y="5421"/>
                      <a:pt x="894" y="5386"/>
                      <a:pt x="870" y="5362"/>
                    </a:cubicBezTo>
                    <a:cubicBezTo>
                      <a:pt x="858" y="5326"/>
                      <a:pt x="929" y="5171"/>
                      <a:pt x="941" y="5112"/>
                    </a:cubicBezTo>
                    <a:cubicBezTo>
                      <a:pt x="941" y="5052"/>
                      <a:pt x="941" y="4981"/>
                      <a:pt x="953" y="4909"/>
                    </a:cubicBezTo>
                    <a:cubicBezTo>
                      <a:pt x="965" y="4909"/>
                      <a:pt x="1013" y="4957"/>
                      <a:pt x="1013" y="4957"/>
                    </a:cubicBezTo>
                    <a:lnTo>
                      <a:pt x="1013" y="4874"/>
                    </a:lnTo>
                    <a:cubicBezTo>
                      <a:pt x="1013" y="4862"/>
                      <a:pt x="953" y="4767"/>
                      <a:pt x="953" y="4755"/>
                    </a:cubicBezTo>
                    <a:cubicBezTo>
                      <a:pt x="954" y="4753"/>
                      <a:pt x="956" y="4753"/>
                      <a:pt x="959" y="4753"/>
                    </a:cubicBezTo>
                    <a:cubicBezTo>
                      <a:pt x="976" y="4753"/>
                      <a:pt x="1015" y="4780"/>
                      <a:pt x="1039" y="4780"/>
                    </a:cubicBezTo>
                    <a:cubicBezTo>
                      <a:pt x="1043" y="4780"/>
                      <a:pt x="1046" y="4780"/>
                      <a:pt x="1048" y="4778"/>
                    </a:cubicBezTo>
                    <a:cubicBezTo>
                      <a:pt x="1060" y="4767"/>
                      <a:pt x="1096" y="4707"/>
                      <a:pt x="1108" y="4683"/>
                    </a:cubicBezTo>
                    <a:cubicBezTo>
                      <a:pt x="1108" y="4635"/>
                      <a:pt x="1108" y="4563"/>
                      <a:pt x="1146" y="4563"/>
                    </a:cubicBezTo>
                    <a:cubicBezTo>
                      <a:pt x="1154" y="4563"/>
                      <a:pt x="1163" y="4566"/>
                      <a:pt x="1175" y="4573"/>
                    </a:cubicBezTo>
                    <a:lnTo>
                      <a:pt x="1175" y="4573"/>
                    </a:lnTo>
                    <a:cubicBezTo>
                      <a:pt x="1154" y="4557"/>
                      <a:pt x="1142" y="4505"/>
                      <a:pt x="1120" y="4505"/>
                    </a:cubicBezTo>
                    <a:cubicBezTo>
                      <a:pt x="1191" y="4505"/>
                      <a:pt x="1203" y="4481"/>
                      <a:pt x="1239" y="4421"/>
                    </a:cubicBezTo>
                    <a:cubicBezTo>
                      <a:pt x="1263" y="4386"/>
                      <a:pt x="1275" y="4350"/>
                      <a:pt x="1275" y="4314"/>
                    </a:cubicBezTo>
                    <a:cubicBezTo>
                      <a:pt x="1275" y="4290"/>
                      <a:pt x="1251" y="4290"/>
                      <a:pt x="1263" y="4278"/>
                    </a:cubicBezTo>
                    <a:cubicBezTo>
                      <a:pt x="1298" y="4219"/>
                      <a:pt x="1358" y="4219"/>
                      <a:pt x="1394" y="4147"/>
                    </a:cubicBezTo>
                    <a:cubicBezTo>
                      <a:pt x="1415" y="4126"/>
                      <a:pt x="1464" y="4011"/>
                      <a:pt x="1525" y="4011"/>
                    </a:cubicBezTo>
                    <a:cubicBezTo>
                      <a:pt x="1533" y="4011"/>
                      <a:pt x="1541" y="4013"/>
                      <a:pt x="1548" y="4016"/>
                    </a:cubicBezTo>
                    <a:cubicBezTo>
                      <a:pt x="1584" y="3945"/>
                      <a:pt x="1477" y="3969"/>
                      <a:pt x="1477" y="3897"/>
                    </a:cubicBezTo>
                    <a:cubicBezTo>
                      <a:pt x="1477" y="3886"/>
                      <a:pt x="1495" y="3883"/>
                      <a:pt x="1516" y="3883"/>
                    </a:cubicBezTo>
                    <a:cubicBezTo>
                      <a:pt x="1537" y="3883"/>
                      <a:pt x="1560" y="3886"/>
                      <a:pt x="1572" y="3886"/>
                    </a:cubicBezTo>
                    <a:cubicBezTo>
                      <a:pt x="1596" y="3874"/>
                      <a:pt x="1608" y="3862"/>
                      <a:pt x="1632" y="3850"/>
                    </a:cubicBezTo>
                    <a:cubicBezTo>
                      <a:pt x="1664" y="3817"/>
                      <a:pt x="1687" y="3606"/>
                      <a:pt x="1745" y="3606"/>
                    </a:cubicBezTo>
                    <a:cubicBezTo>
                      <a:pt x="1749" y="3606"/>
                      <a:pt x="1754" y="3607"/>
                      <a:pt x="1758" y="3609"/>
                    </a:cubicBezTo>
                    <a:lnTo>
                      <a:pt x="1758" y="3609"/>
                    </a:lnTo>
                    <a:cubicBezTo>
                      <a:pt x="1727" y="3589"/>
                      <a:pt x="1633" y="3503"/>
                      <a:pt x="1656" y="3481"/>
                    </a:cubicBezTo>
                    <a:cubicBezTo>
                      <a:pt x="1663" y="3473"/>
                      <a:pt x="1671" y="3471"/>
                      <a:pt x="1680" y="3471"/>
                    </a:cubicBezTo>
                    <a:cubicBezTo>
                      <a:pt x="1700" y="3471"/>
                      <a:pt x="1722" y="3484"/>
                      <a:pt x="1739" y="3493"/>
                    </a:cubicBezTo>
                    <a:cubicBezTo>
                      <a:pt x="1751" y="3481"/>
                      <a:pt x="1763" y="3481"/>
                      <a:pt x="1787" y="3469"/>
                    </a:cubicBezTo>
                    <a:cubicBezTo>
                      <a:pt x="1822" y="3457"/>
                      <a:pt x="1846" y="3421"/>
                      <a:pt x="1858" y="3385"/>
                    </a:cubicBezTo>
                    <a:cubicBezTo>
                      <a:pt x="1858" y="3374"/>
                      <a:pt x="1870" y="3350"/>
                      <a:pt x="1894" y="3350"/>
                    </a:cubicBezTo>
                    <a:cubicBezTo>
                      <a:pt x="1918" y="3362"/>
                      <a:pt x="1965" y="3445"/>
                      <a:pt x="1977" y="3445"/>
                    </a:cubicBezTo>
                    <a:cubicBezTo>
                      <a:pt x="2001" y="3445"/>
                      <a:pt x="2001" y="3326"/>
                      <a:pt x="2013" y="3302"/>
                    </a:cubicBezTo>
                    <a:cubicBezTo>
                      <a:pt x="2060" y="3243"/>
                      <a:pt x="2132" y="3183"/>
                      <a:pt x="2203" y="3147"/>
                    </a:cubicBezTo>
                    <a:cubicBezTo>
                      <a:pt x="2275" y="3112"/>
                      <a:pt x="2037" y="3004"/>
                      <a:pt x="2191" y="2981"/>
                    </a:cubicBezTo>
                    <a:cubicBezTo>
                      <a:pt x="2275" y="2969"/>
                      <a:pt x="2322" y="2993"/>
                      <a:pt x="2370" y="2909"/>
                    </a:cubicBezTo>
                    <a:cubicBezTo>
                      <a:pt x="2380" y="2889"/>
                      <a:pt x="2339" y="2777"/>
                      <a:pt x="2383" y="2777"/>
                    </a:cubicBezTo>
                    <a:cubicBezTo>
                      <a:pt x="2391" y="2777"/>
                      <a:pt x="2402" y="2781"/>
                      <a:pt x="2418" y="2790"/>
                    </a:cubicBezTo>
                    <a:cubicBezTo>
                      <a:pt x="2437" y="2805"/>
                      <a:pt x="2453" y="2811"/>
                      <a:pt x="2465" y="2811"/>
                    </a:cubicBezTo>
                    <a:cubicBezTo>
                      <a:pt x="2513" y="2811"/>
                      <a:pt x="2513" y="2718"/>
                      <a:pt x="2513" y="2671"/>
                    </a:cubicBezTo>
                    <a:cubicBezTo>
                      <a:pt x="2513" y="2552"/>
                      <a:pt x="2608" y="2612"/>
                      <a:pt x="2680" y="2576"/>
                    </a:cubicBezTo>
                    <a:cubicBezTo>
                      <a:pt x="2739" y="2540"/>
                      <a:pt x="2596" y="2469"/>
                      <a:pt x="2584" y="2421"/>
                    </a:cubicBezTo>
                    <a:cubicBezTo>
                      <a:pt x="2582" y="2413"/>
                      <a:pt x="2589" y="2411"/>
                      <a:pt x="2602" y="2411"/>
                    </a:cubicBezTo>
                    <a:cubicBezTo>
                      <a:pt x="2628" y="2411"/>
                      <a:pt x="2677" y="2422"/>
                      <a:pt x="2710" y="2422"/>
                    </a:cubicBezTo>
                    <a:cubicBezTo>
                      <a:pt x="2732" y="2422"/>
                      <a:pt x="2747" y="2416"/>
                      <a:pt x="2739" y="2397"/>
                    </a:cubicBezTo>
                    <a:cubicBezTo>
                      <a:pt x="2739" y="2385"/>
                      <a:pt x="2691" y="2385"/>
                      <a:pt x="2691" y="2350"/>
                    </a:cubicBezTo>
                    <a:cubicBezTo>
                      <a:pt x="2691" y="2326"/>
                      <a:pt x="2727" y="2302"/>
                      <a:pt x="2751" y="2302"/>
                    </a:cubicBezTo>
                    <a:cubicBezTo>
                      <a:pt x="2799" y="2312"/>
                      <a:pt x="2808" y="2375"/>
                      <a:pt x="2853" y="2375"/>
                    </a:cubicBezTo>
                    <a:cubicBezTo>
                      <a:pt x="2864" y="2375"/>
                      <a:pt x="2877" y="2371"/>
                      <a:pt x="2894" y="2362"/>
                    </a:cubicBezTo>
                    <a:cubicBezTo>
                      <a:pt x="3013" y="2302"/>
                      <a:pt x="3108" y="2207"/>
                      <a:pt x="3180" y="2088"/>
                    </a:cubicBezTo>
                    <a:cubicBezTo>
                      <a:pt x="3203" y="2052"/>
                      <a:pt x="3191" y="2040"/>
                      <a:pt x="3227" y="2016"/>
                    </a:cubicBezTo>
                    <a:cubicBezTo>
                      <a:pt x="3230" y="1993"/>
                      <a:pt x="3236" y="1983"/>
                      <a:pt x="3244" y="1983"/>
                    </a:cubicBezTo>
                    <a:cubicBezTo>
                      <a:pt x="3271" y="1983"/>
                      <a:pt x="3319" y="2088"/>
                      <a:pt x="3322" y="2088"/>
                    </a:cubicBezTo>
                    <a:cubicBezTo>
                      <a:pt x="3322" y="2088"/>
                      <a:pt x="3322" y="2088"/>
                      <a:pt x="3322" y="2088"/>
                    </a:cubicBezTo>
                    <a:cubicBezTo>
                      <a:pt x="3375" y="2056"/>
                      <a:pt x="3279" y="1951"/>
                      <a:pt x="3354" y="1951"/>
                    </a:cubicBezTo>
                    <a:cubicBezTo>
                      <a:pt x="3364" y="1951"/>
                      <a:pt x="3377" y="1952"/>
                      <a:pt x="3394" y="1957"/>
                    </a:cubicBezTo>
                    <a:cubicBezTo>
                      <a:pt x="3406" y="1945"/>
                      <a:pt x="3418" y="1933"/>
                      <a:pt x="3430" y="1909"/>
                    </a:cubicBezTo>
                    <a:cubicBezTo>
                      <a:pt x="3461" y="1888"/>
                      <a:pt x="3606" y="1660"/>
                      <a:pt x="3680" y="1660"/>
                    </a:cubicBezTo>
                    <a:cubicBezTo>
                      <a:pt x="3689" y="1660"/>
                      <a:pt x="3697" y="1663"/>
                      <a:pt x="3703" y="1671"/>
                    </a:cubicBezTo>
                    <a:cubicBezTo>
                      <a:pt x="3703" y="1611"/>
                      <a:pt x="3715" y="1552"/>
                      <a:pt x="3727" y="1492"/>
                    </a:cubicBezTo>
                    <a:cubicBezTo>
                      <a:pt x="3745" y="1522"/>
                      <a:pt x="3772" y="1531"/>
                      <a:pt x="3800" y="1531"/>
                    </a:cubicBezTo>
                    <a:cubicBezTo>
                      <a:pt x="3828" y="1531"/>
                      <a:pt x="3858" y="1522"/>
                      <a:pt x="3882" y="1516"/>
                    </a:cubicBezTo>
                    <a:cubicBezTo>
                      <a:pt x="3889" y="1512"/>
                      <a:pt x="3896" y="1510"/>
                      <a:pt x="3903" y="1510"/>
                    </a:cubicBezTo>
                    <a:cubicBezTo>
                      <a:pt x="3932" y="1510"/>
                      <a:pt x="3963" y="1545"/>
                      <a:pt x="4001" y="1564"/>
                    </a:cubicBezTo>
                    <a:cubicBezTo>
                      <a:pt x="4004" y="1565"/>
                      <a:pt x="4006" y="1566"/>
                      <a:pt x="4008" y="1566"/>
                    </a:cubicBezTo>
                    <a:cubicBezTo>
                      <a:pt x="4042" y="1566"/>
                      <a:pt x="3992" y="1384"/>
                      <a:pt x="4037" y="1361"/>
                    </a:cubicBezTo>
                    <a:lnTo>
                      <a:pt x="4037" y="1361"/>
                    </a:lnTo>
                    <a:cubicBezTo>
                      <a:pt x="4061" y="1385"/>
                      <a:pt x="4108" y="1504"/>
                      <a:pt x="4120" y="1504"/>
                    </a:cubicBezTo>
                    <a:cubicBezTo>
                      <a:pt x="4180" y="1480"/>
                      <a:pt x="4215" y="1421"/>
                      <a:pt x="4192" y="1361"/>
                    </a:cubicBezTo>
                    <a:cubicBezTo>
                      <a:pt x="4180" y="1326"/>
                      <a:pt x="4120" y="1314"/>
                      <a:pt x="4156" y="1278"/>
                    </a:cubicBezTo>
                    <a:cubicBezTo>
                      <a:pt x="4176" y="1268"/>
                      <a:pt x="4188" y="1264"/>
                      <a:pt x="4196" y="1264"/>
                    </a:cubicBezTo>
                    <a:cubicBezTo>
                      <a:pt x="4208" y="1264"/>
                      <a:pt x="4214" y="1271"/>
                      <a:pt x="4227" y="1278"/>
                    </a:cubicBezTo>
                    <a:cubicBezTo>
                      <a:pt x="4263" y="1302"/>
                      <a:pt x="4287" y="1397"/>
                      <a:pt x="4323" y="1433"/>
                    </a:cubicBezTo>
                    <a:cubicBezTo>
                      <a:pt x="4334" y="1433"/>
                      <a:pt x="4323" y="1349"/>
                      <a:pt x="4323" y="1349"/>
                    </a:cubicBezTo>
                    <a:cubicBezTo>
                      <a:pt x="4334" y="1314"/>
                      <a:pt x="4358" y="1278"/>
                      <a:pt x="4382" y="1266"/>
                    </a:cubicBezTo>
                    <a:cubicBezTo>
                      <a:pt x="4395" y="1257"/>
                      <a:pt x="4405" y="1255"/>
                      <a:pt x="4413" y="1255"/>
                    </a:cubicBezTo>
                    <a:cubicBezTo>
                      <a:pt x="4422" y="1255"/>
                      <a:pt x="4428" y="1258"/>
                      <a:pt x="4433" y="1258"/>
                    </a:cubicBezTo>
                    <a:cubicBezTo>
                      <a:pt x="4436" y="1258"/>
                      <a:pt x="4439" y="1257"/>
                      <a:pt x="4442" y="1254"/>
                    </a:cubicBezTo>
                    <a:cubicBezTo>
                      <a:pt x="4454" y="1219"/>
                      <a:pt x="4465" y="1183"/>
                      <a:pt x="4465" y="1147"/>
                    </a:cubicBezTo>
                    <a:cubicBezTo>
                      <a:pt x="4465" y="1138"/>
                      <a:pt x="4468" y="1135"/>
                      <a:pt x="4473" y="1135"/>
                    </a:cubicBezTo>
                    <a:cubicBezTo>
                      <a:pt x="4490" y="1135"/>
                      <a:pt x="4528" y="1172"/>
                      <a:pt x="4554" y="1172"/>
                    </a:cubicBezTo>
                    <a:cubicBezTo>
                      <a:pt x="4561" y="1172"/>
                      <a:pt x="4568" y="1168"/>
                      <a:pt x="4573" y="1159"/>
                    </a:cubicBezTo>
                    <a:cubicBezTo>
                      <a:pt x="4585" y="1123"/>
                      <a:pt x="4573" y="1088"/>
                      <a:pt x="4585" y="1076"/>
                    </a:cubicBezTo>
                    <a:cubicBezTo>
                      <a:pt x="4608" y="1052"/>
                      <a:pt x="4632" y="1040"/>
                      <a:pt x="4668" y="1028"/>
                    </a:cubicBezTo>
                    <a:lnTo>
                      <a:pt x="4668" y="1028"/>
                    </a:lnTo>
                    <a:cubicBezTo>
                      <a:pt x="4606" y="1059"/>
                      <a:pt x="4561" y="1154"/>
                      <a:pt x="4630" y="1154"/>
                    </a:cubicBezTo>
                    <a:cubicBezTo>
                      <a:pt x="4640" y="1154"/>
                      <a:pt x="4653" y="1152"/>
                      <a:pt x="4668" y="1147"/>
                    </a:cubicBezTo>
                    <a:cubicBezTo>
                      <a:pt x="4715" y="1124"/>
                      <a:pt x="4796" y="1065"/>
                      <a:pt x="4765" y="995"/>
                    </a:cubicBezTo>
                    <a:lnTo>
                      <a:pt x="4765" y="995"/>
                    </a:lnTo>
                    <a:cubicBezTo>
                      <a:pt x="4779" y="1025"/>
                      <a:pt x="4806" y="1036"/>
                      <a:pt x="4839" y="1036"/>
                    </a:cubicBezTo>
                    <a:cubicBezTo>
                      <a:pt x="4944" y="1036"/>
                      <a:pt x="5117" y="918"/>
                      <a:pt x="5180" y="909"/>
                    </a:cubicBezTo>
                    <a:cubicBezTo>
                      <a:pt x="5263" y="885"/>
                      <a:pt x="5192" y="838"/>
                      <a:pt x="5168" y="754"/>
                    </a:cubicBezTo>
                    <a:cubicBezTo>
                      <a:pt x="5168" y="709"/>
                      <a:pt x="5171" y="688"/>
                      <a:pt x="5186" y="688"/>
                    </a:cubicBezTo>
                    <a:cubicBezTo>
                      <a:pt x="5198" y="688"/>
                      <a:pt x="5219" y="703"/>
                      <a:pt x="5251" y="730"/>
                    </a:cubicBezTo>
                    <a:cubicBezTo>
                      <a:pt x="5281" y="811"/>
                      <a:pt x="5364" y="838"/>
                      <a:pt x="5447" y="838"/>
                    </a:cubicBezTo>
                    <a:cubicBezTo>
                      <a:pt x="5498" y="838"/>
                      <a:pt x="5548" y="827"/>
                      <a:pt x="5585" y="814"/>
                    </a:cubicBezTo>
                    <a:cubicBezTo>
                      <a:pt x="5632" y="802"/>
                      <a:pt x="5680" y="778"/>
                      <a:pt x="5704" y="718"/>
                    </a:cubicBezTo>
                    <a:cubicBezTo>
                      <a:pt x="5728" y="635"/>
                      <a:pt x="5751" y="611"/>
                      <a:pt x="5835" y="588"/>
                    </a:cubicBezTo>
                    <a:lnTo>
                      <a:pt x="5835" y="588"/>
                    </a:lnTo>
                    <a:cubicBezTo>
                      <a:pt x="5760" y="609"/>
                      <a:pt x="5743" y="687"/>
                      <a:pt x="5816" y="687"/>
                    </a:cubicBezTo>
                    <a:cubicBezTo>
                      <a:pt x="5825" y="687"/>
                      <a:pt x="5835" y="685"/>
                      <a:pt x="5847" y="683"/>
                    </a:cubicBezTo>
                    <a:lnTo>
                      <a:pt x="6097" y="623"/>
                    </a:lnTo>
                    <a:cubicBezTo>
                      <a:pt x="6177" y="593"/>
                      <a:pt x="6224" y="580"/>
                      <a:pt x="6243" y="511"/>
                    </a:cubicBezTo>
                    <a:lnTo>
                      <a:pt x="6243" y="511"/>
                    </a:lnTo>
                    <a:cubicBezTo>
                      <a:pt x="6241" y="542"/>
                      <a:pt x="6244" y="576"/>
                      <a:pt x="6251" y="599"/>
                    </a:cubicBezTo>
                    <a:cubicBezTo>
                      <a:pt x="6263" y="617"/>
                      <a:pt x="6284" y="626"/>
                      <a:pt x="6302" y="626"/>
                    </a:cubicBezTo>
                    <a:cubicBezTo>
                      <a:pt x="6320" y="626"/>
                      <a:pt x="6335" y="617"/>
                      <a:pt x="6335" y="599"/>
                    </a:cubicBezTo>
                    <a:cubicBezTo>
                      <a:pt x="6323" y="552"/>
                      <a:pt x="6394" y="552"/>
                      <a:pt x="6430" y="540"/>
                    </a:cubicBezTo>
                    <a:cubicBezTo>
                      <a:pt x="6466" y="528"/>
                      <a:pt x="6442" y="480"/>
                      <a:pt x="6454" y="457"/>
                    </a:cubicBezTo>
                    <a:cubicBezTo>
                      <a:pt x="6458" y="452"/>
                      <a:pt x="6464" y="450"/>
                      <a:pt x="6470" y="450"/>
                    </a:cubicBezTo>
                    <a:cubicBezTo>
                      <a:pt x="6495" y="450"/>
                      <a:pt x="6530" y="483"/>
                      <a:pt x="6549" y="492"/>
                    </a:cubicBezTo>
                    <a:cubicBezTo>
                      <a:pt x="6567" y="498"/>
                      <a:pt x="6582" y="501"/>
                      <a:pt x="6597" y="501"/>
                    </a:cubicBezTo>
                    <a:cubicBezTo>
                      <a:pt x="6612" y="501"/>
                      <a:pt x="6626" y="498"/>
                      <a:pt x="6644" y="492"/>
                    </a:cubicBezTo>
                    <a:cubicBezTo>
                      <a:pt x="6680" y="492"/>
                      <a:pt x="6716" y="468"/>
                      <a:pt x="6716" y="433"/>
                    </a:cubicBezTo>
                    <a:cubicBezTo>
                      <a:pt x="6716" y="401"/>
                      <a:pt x="6737" y="396"/>
                      <a:pt x="6762" y="396"/>
                    </a:cubicBezTo>
                    <a:cubicBezTo>
                      <a:pt x="6774" y="396"/>
                      <a:pt x="6787" y="397"/>
                      <a:pt x="6799" y="397"/>
                    </a:cubicBezTo>
                    <a:cubicBezTo>
                      <a:pt x="6807" y="437"/>
                      <a:pt x="6804" y="461"/>
                      <a:pt x="6820" y="461"/>
                    </a:cubicBezTo>
                    <a:cubicBezTo>
                      <a:pt x="6828" y="461"/>
                      <a:pt x="6840" y="456"/>
                      <a:pt x="6859" y="445"/>
                    </a:cubicBezTo>
                    <a:cubicBezTo>
                      <a:pt x="6894" y="421"/>
                      <a:pt x="6930" y="397"/>
                      <a:pt x="6966" y="373"/>
                    </a:cubicBezTo>
                    <a:cubicBezTo>
                      <a:pt x="6966" y="373"/>
                      <a:pt x="7002" y="343"/>
                      <a:pt x="7019" y="343"/>
                    </a:cubicBezTo>
                    <a:cubicBezTo>
                      <a:pt x="7025" y="343"/>
                      <a:pt x="7029" y="348"/>
                      <a:pt x="7025" y="361"/>
                    </a:cubicBezTo>
                    <a:cubicBezTo>
                      <a:pt x="7025" y="373"/>
                      <a:pt x="7001" y="385"/>
                      <a:pt x="7013" y="409"/>
                    </a:cubicBezTo>
                    <a:cubicBezTo>
                      <a:pt x="7085" y="409"/>
                      <a:pt x="7073" y="385"/>
                      <a:pt x="7097" y="349"/>
                    </a:cubicBezTo>
                    <a:cubicBezTo>
                      <a:pt x="7121" y="318"/>
                      <a:pt x="7150" y="291"/>
                      <a:pt x="7177" y="291"/>
                    </a:cubicBezTo>
                    <a:cubicBezTo>
                      <a:pt x="7191" y="291"/>
                      <a:pt x="7204" y="298"/>
                      <a:pt x="7216" y="314"/>
                    </a:cubicBezTo>
                    <a:cubicBezTo>
                      <a:pt x="7240" y="361"/>
                      <a:pt x="7204" y="397"/>
                      <a:pt x="7287" y="421"/>
                    </a:cubicBezTo>
                    <a:cubicBezTo>
                      <a:pt x="7335" y="445"/>
                      <a:pt x="7394" y="457"/>
                      <a:pt x="7442" y="457"/>
                    </a:cubicBezTo>
                    <a:cubicBezTo>
                      <a:pt x="7502" y="457"/>
                      <a:pt x="7454" y="409"/>
                      <a:pt x="7466" y="385"/>
                    </a:cubicBezTo>
                    <a:cubicBezTo>
                      <a:pt x="7466" y="367"/>
                      <a:pt x="7487" y="342"/>
                      <a:pt x="7513" y="342"/>
                    </a:cubicBezTo>
                    <a:cubicBezTo>
                      <a:pt x="7521" y="342"/>
                      <a:pt x="7529" y="344"/>
                      <a:pt x="7537" y="349"/>
                    </a:cubicBezTo>
                    <a:cubicBezTo>
                      <a:pt x="7551" y="364"/>
                      <a:pt x="7587" y="382"/>
                      <a:pt x="7610" y="382"/>
                    </a:cubicBezTo>
                    <a:cubicBezTo>
                      <a:pt x="7623" y="382"/>
                      <a:pt x="7632" y="377"/>
                      <a:pt x="7633" y="364"/>
                    </a:cubicBezTo>
                    <a:lnTo>
                      <a:pt x="7633" y="364"/>
                    </a:lnTo>
                    <a:cubicBezTo>
                      <a:pt x="7639" y="401"/>
                      <a:pt x="7665" y="414"/>
                      <a:pt x="7698" y="414"/>
                    </a:cubicBezTo>
                    <a:cubicBezTo>
                      <a:pt x="7762" y="414"/>
                      <a:pt x="7853" y="369"/>
                      <a:pt x="7883" y="361"/>
                    </a:cubicBezTo>
                    <a:cubicBezTo>
                      <a:pt x="7891" y="360"/>
                      <a:pt x="7898" y="359"/>
                      <a:pt x="7904" y="359"/>
                    </a:cubicBezTo>
                    <a:cubicBezTo>
                      <a:pt x="7940" y="359"/>
                      <a:pt x="7935" y="385"/>
                      <a:pt x="7966" y="385"/>
                    </a:cubicBezTo>
                    <a:cubicBezTo>
                      <a:pt x="8014" y="397"/>
                      <a:pt x="8061" y="409"/>
                      <a:pt x="8109" y="409"/>
                    </a:cubicBezTo>
                    <a:cubicBezTo>
                      <a:pt x="8144" y="409"/>
                      <a:pt x="8395" y="409"/>
                      <a:pt x="8383" y="480"/>
                    </a:cubicBezTo>
                    <a:cubicBezTo>
                      <a:pt x="8442" y="480"/>
                      <a:pt x="8466" y="480"/>
                      <a:pt x="8478" y="397"/>
                    </a:cubicBezTo>
                    <a:cubicBezTo>
                      <a:pt x="8478" y="364"/>
                      <a:pt x="8517" y="312"/>
                      <a:pt x="8551" y="312"/>
                    </a:cubicBezTo>
                    <a:cubicBezTo>
                      <a:pt x="8555" y="312"/>
                      <a:pt x="8558" y="313"/>
                      <a:pt x="8561" y="314"/>
                    </a:cubicBezTo>
                    <a:cubicBezTo>
                      <a:pt x="8561" y="349"/>
                      <a:pt x="8573" y="397"/>
                      <a:pt x="8585" y="433"/>
                    </a:cubicBezTo>
                    <a:cubicBezTo>
                      <a:pt x="8606" y="453"/>
                      <a:pt x="8631" y="466"/>
                      <a:pt x="8657" y="466"/>
                    </a:cubicBezTo>
                    <a:cubicBezTo>
                      <a:pt x="8676" y="466"/>
                      <a:pt x="8696" y="460"/>
                      <a:pt x="8716" y="445"/>
                    </a:cubicBezTo>
                    <a:cubicBezTo>
                      <a:pt x="8752" y="433"/>
                      <a:pt x="8799" y="421"/>
                      <a:pt x="8835" y="421"/>
                    </a:cubicBezTo>
                    <a:cubicBezTo>
                      <a:pt x="8835" y="421"/>
                      <a:pt x="8871" y="480"/>
                      <a:pt x="8883" y="480"/>
                    </a:cubicBezTo>
                    <a:cubicBezTo>
                      <a:pt x="8890" y="488"/>
                      <a:pt x="8897" y="491"/>
                      <a:pt x="8904" y="491"/>
                    </a:cubicBezTo>
                    <a:cubicBezTo>
                      <a:pt x="8947" y="491"/>
                      <a:pt x="8972" y="349"/>
                      <a:pt x="9021" y="349"/>
                    </a:cubicBezTo>
                    <a:cubicBezTo>
                      <a:pt x="9022" y="349"/>
                      <a:pt x="9024" y="349"/>
                      <a:pt x="9026" y="349"/>
                    </a:cubicBezTo>
                    <a:cubicBezTo>
                      <a:pt x="9109" y="361"/>
                      <a:pt x="9002" y="492"/>
                      <a:pt x="9061" y="516"/>
                    </a:cubicBezTo>
                    <a:cubicBezTo>
                      <a:pt x="9076" y="525"/>
                      <a:pt x="9092" y="528"/>
                      <a:pt x="9109" y="528"/>
                    </a:cubicBezTo>
                    <a:cubicBezTo>
                      <a:pt x="9186" y="528"/>
                      <a:pt x="9281" y="452"/>
                      <a:pt x="9359" y="433"/>
                    </a:cubicBezTo>
                    <a:cubicBezTo>
                      <a:pt x="9363" y="433"/>
                      <a:pt x="9387" y="431"/>
                      <a:pt x="9414" y="431"/>
                    </a:cubicBezTo>
                    <a:cubicBezTo>
                      <a:pt x="9467" y="431"/>
                      <a:pt x="9534" y="437"/>
                      <a:pt x="9478" y="468"/>
                    </a:cubicBezTo>
                    <a:cubicBezTo>
                      <a:pt x="9471" y="467"/>
                      <a:pt x="9464" y="467"/>
                      <a:pt x="9457" y="467"/>
                    </a:cubicBezTo>
                    <a:cubicBezTo>
                      <a:pt x="9389" y="467"/>
                      <a:pt x="9366" y="519"/>
                      <a:pt x="9442" y="552"/>
                    </a:cubicBezTo>
                    <a:cubicBezTo>
                      <a:pt x="9452" y="557"/>
                      <a:pt x="9474" y="561"/>
                      <a:pt x="9496" y="561"/>
                    </a:cubicBezTo>
                    <a:cubicBezTo>
                      <a:pt x="9528" y="561"/>
                      <a:pt x="9561" y="551"/>
                      <a:pt x="9561" y="516"/>
                    </a:cubicBezTo>
                    <a:cubicBezTo>
                      <a:pt x="9561" y="504"/>
                      <a:pt x="9526" y="433"/>
                      <a:pt x="9561" y="421"/>
                    </a:cubicBezTo>
                    <a:cubicBezTo>
                      <a:pt x="9562" y="420"/>
                      <a:pt x="9564" y="419"/>
                      <a:pt x="9565" y="419"/>
                    </a:cubicBezTo>
                    <a:cubicBezTo>
                      <a:pt x="9590" y="419"/>
                      <a:pt x="9653" y="597"/>
                      <a:pt x="9691" y="597"/>
                    </a:cubicBezTo>
                    <a:cubicBezTo>
                      <a:pt x="9696" y="597"/>
                      <a:pt x="9700" y="594"/>
                      <a:pt x="9704" y="587"/>
                    </a:cubicBezTo>
                    <a:cubicBezTo>
                      <a:pt x="9740" y="540"/>
                      <a:pt x="9728" y="504"/>
                      <a:pt x="9752" y="480"/>
                    </a:cubicBezTo>
                    <a:cubicBezTo>
                      <a:pt x="9776" y="445"/>
                      <a:pt x="9811" y="433"/>
                      <a:pt x="9835" y="421"/>
                    </a:cubicBezTo>
                    <a:lnTo>
                      <a:pt x="9835" y="421"/>
                    </a:lnTo>
                    <a:cubicBezTo>
                      <a:pt x="9811" y="516"/>
                      <a:pt x="9799" y="552"/>
                      <a:pt x="9883" y="576"/>
                    </a:cubicBezTo>
                    <a:cubicBezTo>
                      <a:pt x="9907" y="576"/>
                      <a:pt x="10061" y="576"/>
                      <a:pt x="10038" y="516"/>
                    </a:cubicBezTo>
                    <a:lnTo>
                      <a:pt x="10038" y="516"/>
                    </a:lnTo>
                    <a:lnTo>
                      <a:pt x="10121" y="540"/>
                    </a:lnTo>
                    <a:cubicBezTo>
                      <a:pt x="10121" y="576"/>
                      <a:pt x="10085" y="611"/>
                      <a:pt x="10085" y="647"/>
                    </a:cubicBezTo>
                    <a:cubicBezTo>
                      <a:pt x="10109" y="683"/>
                      <a:pt x="10145" y="707"/>
                      <a:pt x="10192" y="707"/>
                    </a:cubicBezTo>
                    <a:cubicBezTo>
                      <a:pt x="10245" y="699"/>
                      <a:pt x="10299" y="638"/>
                      <a:pt x="10333" y="638"/>
                    </a:cubicBezTo>
                    <a:cubicBezTo>
                      <a:pt x="10353" y="638"/>
                      <a:pt x="10367" y="658"/>
                      <a:pt x="10371" y="718"/>
                    </a:cubicBezTo>
                    <a:cubicBezTo>
                      <a:pt x="10352" y="765"/>
                      <a:pt x="10352" y="780"/>
                      <a:pt x="10364" y="780"/>
                    </a:cubicBezTo>
                    <a:cubicBezTo>
                      <a:pt x="10386" y="780"/>
                      <a:pt x="10446" y="728"/>
                      <a:pt x="10488" y="728"/>
                    </a:cubicBezTo>
                    <a:cubicBezTo>
                      <a:pt x="10493" y="728"/>
                      <a:pt x="10498" y="729"/>
                      <a:pt x="10502" y="730"/>
                    </a:cubicBezTo>
                    <a:cubicBezTo>
                      <a:pt x="10558" y="753"/>
                      <a:pt x="10561" y="839"/>
                      <a:pt x="10601" y="839"/>
                    </a:cubicBezTo>
                    <a:cubicBezTo>
                      <a:pt x="10604" y="839"/>
                      <a:pt x="10606" y="838"/>
                      <a:pt x="10609" y="838"/>
                    </a:cubicBezTo>
                    <a:cubicBezTo>
                      <a:pt x="10633" y="814"/>
                      <a:pt x="10669" y="790"/>
                      <a:pt x="10704" y="766"/>
                    </a:cubicBezTo>
                    <a:lnTo>
                      <a:pt x="10704" y="766"/>
                    </a:lnTo>
                    <a:cubicBezTo>
                      <a:pt x="10704" y="826"/>
                      <a:pt x="10669" y="838"/>
                      <a:pt x="10716" y="897"/>
                    </a:cubicBezTo>
                    <a:cubicBezTo>
                      <a:pt x="10733" y="914"/>
                      <a:pt x="10761" y="936"/>
                      <a:pt x="10789" y="936"/>
                    </a:cubicBezTo>
                    <a:cubicBezTo>
                      <a:pt x="10801" y="936"/>
                      <a:pt x="10813" y="932"/>
                      <a:pt x="10823" y="921"/>
                    </a:cubicBezTo>
                    <a:cubicBezTo>
                      <a:pt x="10835" y="906"/>
                      <a:pt x="10846" y="900"/>
                      <a:pt x="10858" y="900"/>
                    </a:cubicBezTo>
                    <a:cubicBezTo>
                      <a:pt x="10883" y="900"/>
                      <a:pt x="10910" y="925"/>
                      <a:pt x="10942" y="933"/>
                    </a:cubicBezTo>
                    <a:cubicBezTo>
                      <a:pt x="10946" y="935"/>
                      <a:pt x="10950" y="937"/>
                      <a:pt x="10955" y="937"/>
                    </a:cubicBezTo>
                    <a:cubicBezTo>
                      <a:pt x="10974" y="937"/>
                      <a:pt x="10993" y="910"/>
                      <a:pt x="11015" y="894"/>
                    </a:cubicBezTo>
                    <a:lnTo>
                      <a:pt x="11015" y="894"/>
                    </a:lnTo>
                    <a:lnTo>
                      <a:pt x="11026" y="921"/>
                    </a:lnTo>
                    <a:cubicBezTo>
                      <a:pt x="11032" y="925"/>
                      <a:pt x="11037" y="926"/>
                      <a:pt x="11042" y="926"/>
                    </a:cubicBezTo>
                    <a:cubicBezTo>
                      <a:pt x="11043" y="926"/>
                      <a:pt x="11043" y="926"/>
                      <a:pt x="11044" y="926"/>
                    </a:cubicBezTo>
                    <a:lnTo>
                      <a:pt x="11044" y="926"/>
                    </a:lnTo>
                    <a:lnTo>
                      <a:pt x="11026" y="968"/>
                    </a:lnTo>
                    <a:cubicBezTo>
                      <a:pt x="11040" y="982"/>
                      <a:pt x="11061" y="996"/>
                      <a:pt x="11082" y="996"/>
                    </a:cubicBezTo>
                    <a:cubicBezTo>
                      <a:pt x="11097" y="996"/>
                      <a:pt x="11111" y="989"/>
                      <a:pt x="11121" y="968"/>
                    </a:cubicBezTo>
                    <a:cubicBezTo>
                      <a:pt x="11136" y="965"/>
                      <a:pt x="11147" y="962"/>
                      <a:pt x="11156" y="962"/>
                    </a:cubicBezTo>
                    <a:cubicBezTo>
                      <a:pt x="11176" y="962"/>
                      <a:pt x="11184" y="975"/>
                      <a:pt x="11192" y="1016"/>
                    </a:cubicBezTo>
                    <a:cubicBezTo>
                      <a:pt x="11206" y="1020"/>
                      <a:pt x="11214" y="1023"/>
                      <a:pt x="11220" y="1023"/>
                    </a:cubicBezTo>
                    <a:cubicBezTo>
                      <a:pt x="11231" y="1023"/>
                      <a:pt x="11237" y="1015"/>
                      <a:pt x="11252" y="992"/>
                    </a:cubicBezTo>
                    <a:cubicBezTo>
                      <a:pt x="11257" y="972"/>
                      <a:pt x="11271" y="965"/>
                      <a:pt x="11286" y="965"/>
                    </a:cubicBezTo>
                    <a:cubicBezTo>
                      <a:pt x="11308" y="965"/>
                      <a:pt x="11334" y="979"/>
                      <a:pt x="11347" y="992"/>
                    </a:cubicBezTo>
                    <a:lnTo>
                      <a:pt x="11279" y="1128"/>
                    </a:lnTo>
                    <a:lnTo>
                      <a:pt x="11279" y="1128"/>
                    </a:lnTo>
                    <a:cubicBezTo>
                      <a:pt x="11289" y="1112"/>
                      <a:pt x="11308" y="1106"/>
                      <a:pt x="11330" y="1106"/>
                    </a:cubicBezTo>
                    <a:cubicBezTo>
                      <a:pt x="11375" y="1106"/>
                      <a:pt x="11436" y="1132"/>
                      <a:pt x="11466" y="1147"/>
                    </a:cubicBezTo>
                    <a:cubicBezTo>
                      <a:pt x="11502" y="1171"/>
                      <a:pt x="11490" y="1219"/>
                      <a:pt x="11526" y="1242"/>
                    </a:cubicBezTo>
                    <a:cubicBezTo>
                      <a:pt x="11657" y="1361"/>
                      <a:pt x="11812" y="1469"/>
                      <a:pt x="11966" y="1564"/>
                    </a:cubicBezTo>
                    <a:cubicBezTo>
                      <a:pt x="11966" y="1564"/>
                      <a:pt x="11954" y="1611"/>
                      <a:pt x="11978" y="1623"/>
                    </a:cubicBezTo>
                    <a:cubicBezTo>
                      <a:pt x="12002" y="1647"/>
                      <a:pt x="12038" y="1659"/>
                      <a:pt x="12062" y="1671"/>
                    </a:cubicBezTo>
                    <a:cubicBezTo>
                      <a:pt x="12145" y="1707"/>
                      <a:pt x="12240" y="1754"/>
                      <a:pt x="12324" y="1802"/>
                    </a:cubicBezTo>
                    <a:cubicBezTo>
                      <a:pt x="12431" y="1873"/>
                      <a:pt x="12550" y="1945"/>
                      <a:pt x="12681" y="2004"/>
                    </a:cubicBezTo>
                    <a:cubicBezTo>
                      <a:pt x="12707" y="2022"/>
                      <a:pt x="12746" y="2033"/>
                      <a:pt x="12783" y="2033"/>
                    </a:cubicBezTo>
                    <a:cubicBezTo>
                      <a:pt x="12797" y="2033"/>
                      <a:pt x="12811" y="2031"/>
                      <a:pt x="12824" y="2028"/>
                    </a:cubicBezTo>
                    <a:cubicBezTo>
                      <a:pt x="12859" y="2028"/>
                      <a:pt x="12895" y="2052"/>
                      <a:pt x="12907" y="2076"/>
                    </a:cubicBezTo>
                    <a:cubicBezTo>
                      <a:pt x="12903" y="2069"/>
                      <a:pt x="12897" y="2066"/>
                      <a:pt x="12890" y="2066"/>
                    </a:cubicBezTo>
                    <a:cubicBezTo>
                      <a:pt x="12873" y="2066"/>
                      <a:pt x="12854" y="2083"/>
                      <a:pt x="12871" y="2100"/>
                    </a:cubicBezTo>
                    <a:cubicBezTo>
                      <a:pt x="12919" y="2159"/>
                      <a:pt x="12978" y="2219"/>
                      <a:pt x="13038" y="2266"/>
                    </a:cubicBezTo>
                    <a:cubicBezTo>
                      <a:pt x="13058" y="2287"/>
                      <a:pt x="13105" y="2343"/>
                      <a:pt x="13148" y="2343"/>
                    </a:cubicBezTo>
                    <a:cubicBezTo>
                      <a:pt x="13155" y="2343"/>
                      <a:pt x="13162" y="2341"/>
                      <a:pt x="13169" y="2338"/>
                    </a:cubicBezTo>
                    <a:cubicBezTo>
                      <a:pt x="13205" y="2326"/>
                      <a:pt x="13240" y="2242"/>
                      <a:pt x="13264" y="2219"/>
                    </a:cubicBezTo>
                    <a:lnTo>
                      <a:pt x="13264" y="2219"/>
                    </a:lnTo>
                    <a:cubicBezTo>
                      <a:pt x="13312" y="2266"/>
                      <a:pt x="13264" y="2338"/>
                      <a:pt x="13228" y="2385"/>
                    </a:cubicBezTo>
                    <a:cubicBezTo>
                      <a:pt x="13193" y="2421"/>
                      <a:pt x="13252" y="2457"/>
                      <a:pt x="13300" y="2504"/>
                    </a:cubicBezTo>
                    <a:cubicBezTo>
                      <a:pt x="13359" y="2552"/>
                      <a:pt x="13419" y="2612"/>
                      <a:pt x="13455" y="2683"/>
                    </a:cubicBezTo>
                    <a:lnTo>
                      <a:pt x="13455" y="2743"/>
                    </a:lnTo>
                    <a:cubicBezTo>
                      <a:pt x="13490" y="2766"/>
                      <a:pt x="13538" y="2766"/>
                      <a:pt x="13574" y="2766"/>
                    </a:cubicBezTo>
                    <a:cubicBezTo>
                      <a:pt x="13657" y="2790"/>
                      <a:pt x="13657" y="2921"/>
                      <a:pt x="13693" y="2981"/>
                    </a:cubicBezTo>
                    <a:cubicBezTo>
                      <a:pt x="13711" y="3010"/>
                      <a:pt x="13734" y="3019"/>
                      <a:pt x="13764" y="3019"/>
                    </a:cubicBezTo>
                    <a:cubicBezTo>
                      <a:pt x="13794" y="3019"/>
                      <a:pt x="13830" y="3010"/>
                      <a:pt x="13871" y="3004"/>
                    </a:cubicBezTo>
                    <a:cubicBezTo>
                      <a:pt x="13884" y="3002"/>
                      <a:pt x="13895" y="3001"/>
                      <a:pt x="13902" y="3001"/>
                    </a:cubicBezTo>
                    <a:cubicBezTo>
                      <a:pt x="13973" y="3001"/>
                      <a:pt x="13846" y="3089"/>
                      <a:pt x="13836" y="3100"/>
                    </a:cubicBezTo>
                    <a:cubicBezTo>
                      <a:pt x="13788" y="3159"/>
                      <a:pt x="13955" y="3135"/>
                      <a:pt x="13955" y="3147"/>
                    </a:cubicBezTo>
                    <a:cubicBezTo>
                      <a:pt x="14038" y="3171"/>
                      <a:pt x="13955" y="3254"/>
                      <a:pt x="13967" y="3302"/>
                    </a:cubicBezTo>
                    <a:cubicBezTo>
                      <a:pt x="13990" y="3362"/>
                      <a:pt x="14026" y="3421"/>
                      <a:pt x="14086" y="3457"/>
                    </a:cubicBezTo>
                    <a:cubicBezTo>
                      <a:pt x="14110" y="3481"/>
                      <a:pt x="14276" y="3612"/>
                      <a:pt x="14193" y="3659"/>
                    </a:cubicBezTo>
                    <a:cubicBezTo>
                      <a:pt x="14205" y="3707"/>
                      <a:pt x="14264" y="3743"/>
                      <a:pt x="14300" y="3766"/>
                    </a:cubicBezTo>
                    <a:cubicBezTo>
                      <a:pt x="14419" y="3886"/>
                      <a:pt x="14502" y="4052"/>
                      <a:pt x="14621" y="4171"/>
                    </a:cubicBezTo>
                    <a:cubicBezTo>
                      <a:pt x="14657" y="4207"/>
                      <a:pt x="14700" y="4243"/>
                      <a:pt x="14745" y="4243"/>
                    </a:cubicBezTo>
                    <a:cubicBezTo>
                      <a:pt x="14749" y="4243"/>
                      <a:pt x="14754" y="4243"/>
                      <a:pt x="14758" y="4242"/>
                    </a:cubicBezTo>
                    <a:lnTo>
                      <a:pt x="14758" y="4242"/>
                    </a:lnTo>
                    <a:cubicBezTo>
                      <a:pt x="14726" y="4256"/>
                      <a:pt x="14690" y="4278"/>
                      <a:pt x="14681" y="4314"/>
                    </a:cubicBezTo>
                    <a:cubicBezTo>
                      <a:pt x="14681" y="4362"/>
                      <a:pt x="14729" y="4350"/>
                      <a:pt x="14729" y="4386"/>
                    </a:cubicBezTo>
                    <a:lnTo>
                      <a:pt x="14729" y="4445"/>
                    </a:lnTo>
                    <a:cubicBezTo>
                      <a:pt x="14741" y="4528"/>
                      <a:pt x="14776" y="4612"/>
                      <a:pt x="14812" y="4683"/>
                    </a:cubicBezTo>
                    <a:cubicBezTo>
                      <a:pt x="14872" y="4695"/>
                      <a:pt x="14931" y="4838"/>
                      <a:pt x="14931" y="4838"/>
                    </a:cubicBezTo>
                    <a:cubicBezTo>
                      <a:pt x="15026" y="4838"/>
                      <a:pt x="15110" y="4778"/>
                      <a:pt x="15205" y="4778"/>
                    </a:cubicBezTo>
                    <a:cubicBezTo>
                      <a:pt x="15238" y="4778"/>
                      <a:pt x="15200" y="4900"/>
                      <a:pt x="15119" y="4900"/>
                    </a:cubicBezTo>
                    <a:cubicBezTo>
                      <a:pt x="15112" y="4900"/>
                      <a:pt x="15105" y="4899"/>
                      <a:pt x="15098" y="4898"/>
                    </a:cubicBezTo>
                    <a:cubicBezTo>
                      <a:pt x="15076" y="4890"/>
                      <a:pt x="15058" y="4887"/>
                      <a:pt x="15043" y="4887"/>
                    </a:cubicBezTo>
                    <a:cubicBezTo>
                      <a:pt x="14988" y="4887"/>
                      <a:pt x="14986" y="4936"/>
                      <a:pt x="15014" y="4993"/>
                    </a:cubicBezTo>
                    <a:cubicBezTo>
                      <a:pt x="15026" y="5029"/>
                      <a:pt x="15038" y="5088"/>
                      <a:pt x="15086" y="5100"/>
                    </a:cubicBezTo>
                    <a:cubicBezTo>
                      <a:pt x="15098" y="5104"/>
                      <a:pt x="15107" y="5104"/>
                      <a:pt x="15114" y="5104"/>
                    </a:cubicBezTo>
                    <a:lnTo>
                      <a:pt x="15114" y="5104"/>
                    </a:lnTo>
                    <a:cubicBezTo>
                      <a:pt x="15128" y="5104"/>
                      <a:pt x="15133" y="5104"/>
                      <a:pt x="15133" y="5136"/>
                    </a:cubicBezTo>
                    <a:cubicBezTo>
                      <a:pt x="15133" y="5183"/>
                      <a:pt x="15074" y="5350"/>
                      <a:pt x="15014" y="5350"/>
                    </a:cubicBezTo>
                    <a:cubicBezTo>
                      <a:pt x="15086" y="5350"/>
                      <a:pt x="15098" y="5374"/>
                      <a:pt x="15122" y="5445"/>
                    </a:cubicBezTo>
                    <a:cubicBezTo>
                      <a:pt x="15133" y="5505"/>
                      <a:pt x="15169" y="5552"/>
                      <a:pt x="15217" y="5588"/>
                    </a:cubicBezTo>
                    <a:cubicBezTo>
                      <a:pt x="15229" y="5600"/>
                      <a:pt x="15300" y="5636"/>
                      <a:pt x="15288" y="5648"/>
                    </a:cubicBezTo>
                    <a:cubicBezTo>
                      <a:pt x="15276" y="5660"/>
                      <a:pt x="15229" y="5707"/>
                      <a:pt x="15229" y="5731"/>
                    </a:cubicBezTo>
                    <a:cubicBezTo>
                      <a:pt x="15229" y="5779"/>
                      <a:pt x="15288" y="5802"/>
                      <a:pt x="15300" y="5838"/>
                    </a:cubicBezTo>
                    <a:lnTo>
                      <a:pt x="15324" y="5981"/>
                    </a:lnTo>
                    <a:cubicBezTo>
                      <a:pt x="15288" y="6035"/>
                      <a:pt x="15346" y="6041"/>
                      <a:pt x="15393" y="6041"/>
                    </a:cubicBezTo>
                    <a:cubicBezTo>
                      <a:pt x="15408" y="6041"/>
                      <a:pt x="15422" y="6041"/>
                      <a:pt x="15431" y="6041"/>
                    </a:cubicBezTo>
                    <a:cubicBezTo>
                      <a:pt x="15479" y="6041"/>
                      <a:pt x="15503" y="6064"/>
                      <a:pt x="15503" y="6112"/>
                    </a:cubicBezTo>
                    <a:cubicBezTo>
                      <a:pt x="15407" y="6124"/>
                      <a:pt x="15372" y="6124"/>
                      <a:pt x="15395" y="6219"/>
                    </a:cubicBezTo>
                    <a:cubicBezTo>
                      <a:pt x="15419" y="6362"/>
                      <a:pt x="15455" y="6529"/>
                      <a:pt x="15479" y="6683"/>
                    </a:cubicBezTo>
                    <a:cubicBezTo>
                      <a:pt x="15479" y="6695"/>
                      <a:pt x="15489" y="6841"/>
                      <a:pt x="15520" y="6841"/>
                    </a:cubicBezTo>
                    <a:cubicBezTo>
                      <a:pt x="15522" y="6841"/>
                      <a:pt x="15524" y="6840"/>
                      <a:pt x="15526" y="6838"/>
                    </a:cubicBezTo>
                    <a:cubicBezTo>
                      <a:pt x="15543" y="6825"/>
                      <a:pt x="15555" y="6819"/>
                      <a:pt x="15565" y="6819"/>
                    </a:cubicBezTo>
                    <a:cubicBezTo>
                      <a:pt x="15598" y="6819"/>
                      <a:pt x="15598" y="6882"/>
                      <a:pt x="15598" y="6910"/>
                    </a:cubicBezTo>
                    <a:cubicBezTo>
                      <a:pt x="15586" y="6957"/>
                      <a:pt x="15538" y="6934"/>
                      <a:pt x="15526" y="6969"/>
                    </a:cubicBezTo>
                    <a:cubicBezTo>
                      <a:pt x="15514" y="6993"/>
                      <a:pt x="15514" y="7017"/>
                      <a:pt x="15526" y="7041"/>
                    </a:cubicBezTo>
                    <a:cubicBezTo>
                      <a:pt x="15526" y="7076"/>
                      <a:pt x="15526" y="7195"/>
                      <a:pt x="15574" y="7231"/>
                    </a:cubicBezTo>
                    <a:cubicBezTo>
                      <a:pt x="15610" y="7255"/>
                      <a:pt x="15586" y="7291"/>
                      <a:pt x="15610" y="7338"/>
                    </a:cubicBezTo>
                    <a:cubicBezTo>
                      <a:pt x="15622" y="7386"/>
                      <a:pt x="15681" y="7398"/>
                      <a:pt x="15681" y="7422"/>
                    </a:cubicBezTo>
                    <a:cubicBezTo>
                      <a:pt x="15681" y="7434"/>
                      <a:pt x="15634" y="7445"/>
                      <a:pt x="15622" y="7469"/>
                    </a:cubicBezTo>
                    <a:cubicBezTo>
                      <a:pt x="15598" y="7517"/>
                      <a:pt x="15586" y="7565"/>
                      <a:pt x="15586" y="7624"/>
                    </a:cubicBezTo>
                    <a:cubicBezTo>
                      <a:pt x="15598" y="7707"/>
                      <a:pt x="15610" y="7803"/>
                      <a:pt x="15622" y="7886"/>
                    </a:cubicBezTo>
                    <a:cubicBezTo>
                      <a:pt x="15634" y="7922"/>
                      <a:pt x="15669" y="7946"/>
                      <a:pt x="15717" y="7946"/>
                    </a:cubicBezTo>
                    <a:cubicBezTo>
                      <a:pt x="15731" y="7958"/>
                      <a:pt x="15747" y="7964"/>
                      <a:pt x="15762" y="7964"/>
                    </a:cubicBezTo>
                    <a:cubicBezTo>
                      <a:pt x="15855" y="7964"/>
                      <a:pt x="15946" y="7764"/>
                      <a:pt x="15788" y="7764"/>
                    </a:cubicBezTo>
                    <a:cubicBezTo>
                      <a:pt x="15779" y="7764"/>
                      <a:pt x="15770" y="7765"/>
                      <a:pt x="15759" y="7766"/>
                    </a:cubicBezTo>
                    <a:lnTo>
                      <a:pt x="15759" y="7766"/>
                    </a:lnTo>
                    <a:cubicBezTo>
                      <a:pt x="15811" y="7751"/>
                      <a:pt x="15803" y="7563"/>
                      <a:pt x="15860" y="7517"/>
                    </a:cubicBezTo>
                    <a:cubicBezTo>
                      <a:pt x="15931" y="7481"/>
                      <a:pt x="15860" y="7481"/>
                      <a:pt x="15848" y="7445"/>
                    </a:cubicBezTo>
                    <a:cubicBezTo>
                      <a:pt x="15836" y="7410"/>
                      <a:pt x="15836" y="7362"/>
                      <a:pt x="15836" y="7326"/>
                    </a:cubicBezTo>
                    <a:cubicBezTo>
                      <a:pt x="15788" y="7136"/>
                      <a:pt x="15753" y="6934"/>
                      <a:pt x="15741" y="6731"/>
                    </a:cubicBezTo>
                    <a:cubicBezTo>
                      <a:pt x="15729" y="6619"/>
                      <a:pt x="15792" y="6347"/>
                      <a:pt x="15629" y="6347"/>
                    </a:cubicBezTo>
                    <a:cubicBezTo>
                      <a:pt x="15620" y="6347"/>
                      <a:pt x="15609" y="6348"/>
                      <a:pt x="15598" y="6350"/>
                    </a:cubicBezTo>
                    <a:cubicBezTo>
                      <a:pt x="15586" y="6350"/>
                      <a:pt x="15443" y="6350"/>
                      <a:pt x="15479" y="6326"/>
                    </a:cubicBezTo>
                    <a:cubicBezTo>
                      <a:pt x="15514" y="6302"/>
                      <a:pt x="15550" y="6279"/>
                      <a:pt x="15598" y="6267"/>
                    </a:cubicBezTo>
                    <a:cubicBezTo>
                      <a:pt x="15681" y="6243"/>
                      <a:pt x="15764" y="6207"/>
                      <a:pt x="15848" y="6172"/>
                    </a:cubicBezTo>
                    <a:cubicBezTo>
                      <a:pt x="15836" y="6160"/>
                      <a:pt x="15812" y="6172"/>
                      <a:pt x="15800" y="6148"/>
                    </a:cubicBezTo>
                    <a:cubicBezTo>
                      <a:pt x="15776" y="6124"/>
                      <a:pt x="15764" y="6088"/>
                      <a:pt x="15753" y="6052"/>
                    </a:cubicBezTo>
                    <a:cubicBezTo>
                      <a:pt x="15741" y="6005"/>
                      <a:pt x="15729" y="5922"/>
                      <a:pt x="15788" y="5910"/>
                    </a:cubicBezTo>
                    <a:lnTo>
                      <a:pt x="15788" y="5910"/>
                    </a:lnTo>
                    <a:cubicBezTo>
                      <a:pt x="15778" y="5912"/>
                      <a:pt x="15770" y="5912"/>
                      <a:pt x="15762" y="5912"/>
                    </a:cubicBezTo>
                    <a:cubicBezTo>
                      <a:pt x="15682" y="5912"/>
                      <a:pt x="15717" y="5814"/>
                      <a:pt x="15645" y="5814"/>
                    </a:cubicBezTo>
                    <a:cubicBezTo>
                      <a:pt x="15642" y="5814"/>
                      <a:pt x="15638" y="5814"/>
                      <a:pt x="15634" y="5814"/>
                    </a:cubicBezTo>
                    <a:cubicBezTo>
                      <a:pt x="15574" y="5814"/>
                      <a:pt x="15455" y="5814"/>
                      <a:pt x="15538" y="5719"/>
                    </a:cubicBezTo>
                    <a:cubicBezTo>
                      <a:pt x="15574" y="5683"/>
                      <a:pt x="15622" y="5683"/>
                      <a:pt x="15645" y="5636"/>
                    </a:cubicBezTo>
                    <a:cubicBezTo>
                      <a:pt x="15681" y="5576"/>
                      <a:pt x="15645" y="5552"/>
                      <a:pt x="15610" y="5552"/>
                    </a:cubicBezTo>
                    <a:cubicBezTo>
                      <a:pt x="15562" y="5552"/>
                      <a:pt x="15562" y="5540"/>
                      <a:pt x="15550" y="5493"/>
                    </a:cubicBezTo>
                    <a:cubicBezTo>
                      <a:pt x="15538" y="5469"/>
                      <a:pt x="15574" y="5469"/>
                      <a:pt x="15598" y="5457"/>
                    </a:cubicBezTo>
                    <a:cubicBezTo>
                      <a:pt x="15669" y="5386"/>
                      <a:pt x="15443" y="5314"/>
                      <a:pt x="15503" y="5219"/>
                    </a:cubicBezTo>
                    <a:cubicBezTo>
                      <a:pt x="15491" y="5159"/>
                      <a:pt x="15336" y="5136"/>
                      <a:pt x="15360" y="5112"/>
                    </a:cubicBezTo>
                    <a:cubicBezTo>
                      <a:pt x="15372" y="5088"/>
                      <a:pt x="15443" y="5052"/>
                      <a:pt x="15419" y="5040"/>
                    </a:cubicBezTo>
                    <a:cubicBezTo>
                      <a:pt x="15416" y="5034"/>
                      <a:pt x="15409" y="5032"/>
                      <a:pt x="15400" y="5032"/>
                    </a:cubicBezTo>
                    <a:cubicBezTo>
                      <a:pt x="15385" y="5032"/>
                      <a:pt x="15365" y="5037"/>
                      <a:pt x="15346" y="5037"/>
                    </a:cubicBezTo>
                    <a:cubicBezTo>
                      <a:pt x="15334" y="5037"/>
                      <a:pt x="15322" y="5035"/>
                      <a:pt x="15312" y="5029"/>
                    </a:cubicBezTo>
                    <a:lnTo>
                      <a:pt x="15431" y="4921"/>
                    </a:lnTo>
                    <a:cubicBezTo>
                      <a:pt x="15348" y="4921"/>
                      <a:pt x="15276" y="4874"/>
                      <a:pt x="15288" y="4790"/>
                    </a:cubicBezTo>
                    <a:cubicBezTo>
                      <a:pt x="15300" y="4743"/>
                      <a:pt x="15288" y="4695"/>
                      <a:pt x="15264" y="4648"/>
                    </a:cubicBezTo>
                    <a:cubicBezTo>
                      <a:pt x="15264" y="4640"/>
                      <a:pt x="15241" y="4623"/>
                      <a:pt x="15230" y="4623"/>
                    </a:cubicBezTo>
                    <a:cubicBezTo>
                      <a:pt x="15223" y="4623"/>
                      <a:pt x="15220" y="4630"/>
                      <a:pt x="15229" y="4648"/>
                    </a:cubicBezTo>
                    <a:lnTo>
                      <a:pt x="15181" y="4552"/>
                    </a:lnTo>
                    <a:cubicBezTo>
                      <a:pt x="15171" y="4528"/>
                      <a:pt x="15168" y="4522"/>
                      <a:pt x="15163" y="4522"/>
                    </a:cubicBezTo>
                    <a:cubicBezTo>
                      <a:pt x="15158" y="4522"/>
                      <a:pt x="15153" y="4530"/>
                      <a:pt x="15136" y="4530"/>
                    </a:cubicBezTo>
                    <a:cubicBezTo>
                      <a:pt x="15132" y="4530"/>
                      <a:pt x="15127" y="4530"/>
                      <a:pt x="15122" y="4528"/>
                    </a:cubicBezTo>
                    <a:cubicBezTo>
                      <a:pt x="15074" y="4517"/>
                      <a:pt x="15098" y="4386"/>
                      <a:pt x="15086" y="4350"/>
                    </a:cubicBezTo>
                    <a:cubicBezTo>
                      <a:pt x="15074" y="4326"/>
                      <a:pt x="15062" y="4219"/>
                      <a:pt x="15014" y="4207"/>
                    </a:cubicBezTo>
                    <a:cubicBezTo>
                      <a:pt x="15007" y="4203"/>
                      <a:pt x="14998" y="4202"/>
                      <a:pt x="14990" y="4202"/>
                    </a:cubicBezTo>
                    <a:cubicBezTo>
                      <a:pt x="14971" y="4202"/>
                      <a:pt x="14951" y="4209"/>
                      <a:pt x="14938" y="4209"/>
                    </a:cubicBezTo>
                    <a:cubicBezTo>
                      <a:pt x="14921" y="4209"/>
                      <a:pt x="14914" y="4198"/>
                      <a:pt x="14931" y="4147"/>
                    </a:cubicBezTo>
                    <a:cubicBezTo>
                      <a:pt x="14965" y="4105"/>
                      <a:pt x="14963" y="4038"/>
                      <a:pt x="14937" y="4038"/>
                    </a:cubicBezTo>
                    <a:cubicBezTo>
                      <a:pt x="14926" y="4038"/>
                      <a:pt x="14912" y="4049"/>
                      <a:pt x="14895" y="4076"/>
                    </a:cubicBezTo>
                    <a:cubicBezTo>
                      <a:pt x="14874" y="4085"/>
                      <a:pt x="14854" y="4090"/>
                      <a:pt x="14838" y="4090"/>
                    </a:cubicBezTo>
                    <a:cubicBezTo>
                      <a:pt x="14792" y="4090"/>
                      <a:pt x="14771" y="4054"/>
                      <a:pt x="14788" y="3993"/>
                    </a:cubicBezTo>
                    <a:cubicBezTo>
                      <a:pt x="14800" y="3933"/>
                      <a:pt x="14860" y="3909"/>
                      <a:pt x="14788" y="3850"/>
                    </a:cubicBezTo>
                    <a:cubicBezTo>
                      <a:pt x="14776" y="3850"/>
                      <a:pt x="14621" y="3802"/>
                      <a:pt x="14633" y="3790"/>
                    </a:cubicBezTo>
                    <a:cubicBezTo>
                      <a:pt x="14635" y="3788"/>
                      <a:pt x="14639" y="3788"/>
                      <a:pt x="14645" y="3788"/>
                    </a:cubicBezTo>
                    <a:cubicBezTo>
                      <a:pt x="14659" y="3788"/>
                      <a:pt x="14682" y="3792"/>
                      <a:pt x="14701" y="3792"/>
                    </a:cubicBezTo>
                    <a:cubicBezTo>
                      <a:pt x="14723" y="3792"/>
                      <a:pt x="14741" y="3787"/>
                      <a:pt x="14741" y="3766"/>
                    </a:cubicBezTo>
                    <a:cubicBezTo>
                      <a:pt x="14752" y="3731"/>
                      <a:pt x="14633" y="3695"/>
                      <a:pt x="14610" y="3683"/>
                    </a:cubicBezTo>
                    <a:cubicBezTo>
                      <a:pt x="14586" y="3647"/>
                      <a:pt x="14562" y="3588"/>
                      <a:pt x="14562" y="3540"/>
                    </a:cubicBezTo>
                    <a:cubicBezTo>
                      <a:pt x="14562" y="3493"/>
                      <a:pt x="14550" y="3445"/>
                      <a:pt x="14526" y="3409"/>
                    </a:cubicBezTo>
                    <a:cubicBezTo>
                      <a:pt x="14502" y="3362"/>
                      <a:pt x="14455" y="3314"/>
                      <a:pt x="14407" y="3278"/>
                    </a:cubicBezTo>
                    <a:cubicBezTo>
                      <a:pt x="14360" y="3254"/>
                      <a:pt x="14288" y="3266"/>
                      <a:pt x="14324" y="3207"/>
                    </a:cubicBezTo>
                    <a:cubicBezTo>
                      <a:pt x="14348" y="3135"/>
                      <a:pt x="14324" y="3064"/>
                      <a:pt x="14264" y="3028"/>
                    </a:cubicBezTo>
                    <a:cubicBezTo>
                      <a:pt x="14255" y="3019"/>
                      <a:pt x="14246" y="3015"/>
                      <a:pt x="14237" y="3015"/>
                    </a:cubicBezTo>
                    <a:cubicBezTo>
                      <a:pt x="14210" y="3015"/>
                      <a:pt x="14184" y="3046"/>
                      <a:pt x="14157" y="3064"/>
                    </a:cubicBezTo>
                    <a:cubicBezTo>
                      <a:pt x="14260" y="2984"/>
                      <a:pt x="14144" y="2861"/>
                      <a:pt x="14061" y="2861"/>
                    </a:cubicBezTo>
                    <a:cubicBezTo>
                      <a:pt x="14057" y="2861"/>
                      <a:pt x="14054" y="2861"/>
                      <a:pt x="14050" y="2862"/>
                    </a:cubicBezTo>
                    <a:cubicBezTo>
                      <a:pt x="14002" y="2862"/>
                      <a:pt x="13967" y="2814"/>
                      <a:pt x="13979" y="2766"/>
                    </a:cubicBezTo>
                    <a:cubicBezTo>
                      <a:pt x="14002" y="2743"/>
                      <a:pt x="14038" y="2766"/>
                      <a:pt x="14050" y="2731"/>
                    </a:cubicBezTo>
                    <a:cubicBezTo>
                      <a:pt x="14050" y="2699"/>
                      <a:pt x="14024" y="2694"/>
                      <a:pt x="14002" y="2694"/>
                    </a:cubicBezTo>
                    <a:cubicBezTo>
                      <a:pt x="13992" y="2694"/>
                      <a:pt x="13983" y="2695"/>
                      <a:pt x="13979" y="2695"/>
                    </a:cubicBezTo>
                    <a:cubicBezTo>
                      <a:pt x="13919" y="2671"/>
                      <a:pt x="13883" y="2623"/>
                      <a:pt x="13883" y="2564"/>
                    </a:cubicBezTo>
                    <a:cubicBezTo>
                      <a:pt x="13943" y="2504"/>
                      <a:pt x="13812" y="2528"/>
                      <a:pt x="13788" y="2504"/>
                    </a:cubicBezTo>
                    <a:cubicBezTo>
                      <a:pt x="13717" y="2469"/>
                      <a:pt x="13693" y="2373"/>
                      <a:pt x="13621" y="2362"/>
                    </a:cubicBezTo>
                    <a:cubicBezTo>
                      <a:pt x="13562" y="2338"/>
                      <a:pt x="13502" y="2302"/>
                      <a:pt x="13467" y="2242"/>
                    </a:cubicBezTo>
                    <a:cubicBezTo>
                      <a:pt x="13431" y="2183"/>
                      <a:pt x="13371" y="2076"/>
                      <a:pt x="13288" y="2076"/>
                    </a:cubicBezTo>
                    <a:cubicBezTo>
                      <a:pt x="13264" y="2076"/>
                      <a:pt x="13276" y="1992"/>
                      <a:pt x="13276" y="1969"/>
                    </a:cubicBezTo>
                    <a:cubicBezTo>
                      <a:pt x="13264" y="1933"/>
                      <a:pt x="13217" y="1945"/>
                      <a:pt x="13181" y="1909"/>
                    </a:cubicBezTo>
                    <a:cubicBezTo>
                      <a:pt x="13145" y="1873"/>
                      <a:pt x="13097" y="1838"/>
                      <a:pt x="13050" y="1814"/>
                    </a:cubicBezTo>
                    <a:cubicBezTo>
                      <a:pt x="13038" y="1808"/>
                      <a:pt x="13028" y="1806"/>
                      <a:pt x="13018" y="1806"/>
                    </a:cubicBezTo>
                    <a:cubicBezTo>
                      <a:pt x="13009" y="1806"/>
                      <a:pt x="13001" y="1808"/>
                      <a:pt x="12993" y="1808"/>
                    </a:cubicBezTo>
                    <a:cubicBezTo>
                      <a:pt x="12978" y="1808"/>
                      <a:pt x="12967" y="1802"/>
                      <a:pt x="12955" y="1766"/>
                    </a:cubicBezTo>
                    <a:cubicBezTo>
                      <a:pt x="12937" y="1714"/>
                      <a:pt x="12895" y="1625"/>
                      <a:pt x="12841" y="1625"/>
                    </a:cubicBezTo>
                    <a:cubicBezTo>
                      <a:pt x="12823" y="1625"/>
                      <a:pt x="12802" y="1636"/>
                      <a:pt x="12781" y="1664"/>
                    </a:cubicBezTo>
                    <a:lnTo>
                      <a:pt x="12781" y="1664"/>
                    </a:lnTo>
                    <a:cubicBezTo>
                      <a:pt x="12857" y="1549"/>
                      <a:pt x="12579" y="1385"/>
                      <a:pt x="12487" y="1385"/>
                    </a:cubicBezTo>
                    <a:cubicBezTo>
                      <a:pt x="12484" y="1385"/>
                      <a:pt x="12481" y="1385"/>
                      <a:pt x="12478" y="1385"/>
                    </a:cubicBezTo>
                    <a:cubicBezTo>
                      <a:pt x="12476" y="1386"/>
                      <a:pt x="12474" y="1386"/>
                      <a:pt x="12473" y="1386"/>
                    </a:cubicBezTo>
                    <a:cubicBezTo>
                      <a:pt x="12408" y="1386"/>
                      <a:pt x="12448" y="1217"/>
                      <a:pt x="12369" y="1217"/>
                    </a:cubicBezTo>
                    <a:cubicBezTo>
                      <a:pt x="12357" y="1217"/>
                      <a:pt x="12342" y="1221"/>
                      <a:pt x="12324" y="1230"/>
                    </a:cubicBezTo>
                    <a:cubicBezTo>
                      <a:pt x="12288" y="1252"/>
                      <a:pt x="12252" y="1282"/>
                      <a:pt x="12227" y="1282"/>
                    </a:cubicBezTo>
                    <a:cubicBezTo>
                      <a:pt x="12210" y="1282"/>
                      <a:pt x="12197" y="1269"/>
                      <a:pt x="12193" y="1230"/>
                    </a:cubicBezTo>
                    <a:cubicBezTo>
                      <a:pt x="12183" y="1230"/>
                      <a:pt x="12103" y="1184"/>
                      <a:pt x="12073" y="1172"/>
                    </a:cubicBezTo>
                    <a:lnTo>
                      <a:pt x="12073" y="1172"/>
                    </a:lnTo>
                    <a:cubicBezTo>
                      <a:pt x="12086" y="1166"/>
                      <a:pt x="12105" y="1147"/>
                      <a:pt x="12097" y="1123"/>
                    </a:cubicBezTo>
                    <a:cubicBezTo>
                      <a:pt x="12074" y="1088"/>
                      <a:pt x="12038" y="1088"/>
                      <a:pt x="12014" y="1064"/>
                    </a:cubicBezTo>
                    <a:cubicBezTo>
                      <a:pt x="11954" y="1028"/>
                      <a:pt x="11907" y="921"/>
                      <a:pt x="11835" y="897"/>
                    </a:cubicBezTo>
                    <a:lnTo>
                      <a:pt x="11835" y="897"/>
                    </a:lnTo>
                    <a:cubicBezTo>
                      <a:pt x="11871" y="992"/>
                      <a:pt x="11847" y="1088"/>
                      <a:pt x="11764" y="1135"/>
                    </a:cubicBezTo>
                    <a:cubicBezTo>
                      <a:pt x="11693" y="1099"/>
                      <a:pt x="11776" y="1028"/>
                      <a:pt x="11800" y="1004"/>
                    </a:cubicBezTo>
                    <a:cubicBezTo>
                      <a:pt x="11824" y="980"/>
                      <a:pt x="11716" y="957"/>
                      <a:pt x="11693" y="933"/>
                    </a:cubicBezTo>
                    <a:cubicBezTo>
                      <a:pt x="11670" y="910"/>
                      <a:pt x="11669" y="825"/>
                      <a:pt x="11639" y="825"/>
                    </a:cubicBezTo>
                    <a:cubicBezTo>
                      <a:pt x="11637" y="825"/>
                      <a:pt x="11635" y="825"/>
                      <a:pt x="11633" y="826"/>
                    </a:cubicBezTo>
                    <a:cubicBezTo>
                      <a:pt x="11615" y="834"/>
                      <a:pt x="11592" y="862"/>
                      <a:pt x="11566" y="862"/>
                    </a:cubicBezTo>
                    <a:cubicBezTo>
                      <a:pt x="11557" y="862"/>
                      <a:pt x="11547" y="859"/>
                      <a:pt x="11538" y="849"/>
                    </a:cubicBezTo>
                    <a:cubicBezTo>
                      <a:pt x="11514" y="814"/>
                      <a:pt x="11478" y="718"/>
                      <a:pt x="11407" y="683"/>
                    </a:cubicBezTo>
                    <a:lnTo>
                      <a:pt x="11407" y="683"/>
                    </a:lnTo>
                    <a:cubicBezTo>
                      <a:pt x="11411" y="696"/>
                      <a:pt x="11405" y="702"/>
                      <a:pt x="11391" y="702"/>
                    </a:cubicBezTo>
                    <a:cubicBezTo>
                      <a:pt x="11332" y="702"/>
                      <a:pt x="11138" y="599"/>
                      <a:pt x="11109" y="599"/>
                    </a:cubicBezTo>
                    <a:cubicBezTo>
                      <a:pt x="11073" y="611"/>
                      <a:pt x="11097" y="695"/>
                      <a:pt x="11050" y="718"/>
                    </a:cubicBezTo>
                    <a:cubicBezTo>
                      <a:pt x="11047" y="719"/>
                      <a:pt x="11045" y="719"/>
                      <a:pt x="11043" y="719"/>
                    </a:cubicBezTo>
                    <a:cubicBezTo>
                      <a:pt x="11003" y="719"/>
                      <a:pt x="11014" y="610"/>
                      <a:pt x="11026" y="576"/>
                    </a:cubicBezTo>
                    <a:lnTo>
                      <a:pt x="11026" y="576"/>
                    </a:lnTo>
                    <a:cubicBezTo>
                      <a:pt x="11017" y="601"/>
                      <a:pt x="10991" y="626"/>
                      <a:pt x="10972" y="626"/>
                    </a:cubicBezTo>
                    <a:cubicBezTo>
                      <a:pt x="10964" y="626"/>
                      <a:pt x="10958" y="622"/>
                      <a:pt x="10954" y="611"/>
                    </a:cubicBezTo>
                    <a:cubicBezTo>
                      <a:pt x="10931" y="564"/>
                      <a:pt x="10966" y="528"/>
                      <a:pt x="10954" y="492"/>
                    </a:cubicBezTo>
                    <a:cubicBezTo>
                      <a:pt x="10952" y="490"/>
                      <a:pt x="10950" y="489"/>
                      <a:pt x="10947" y="489"/>
                    </a:cubicBezTo>
                    <a:cubicBezTo>
                      <a:pt x="10921" y="489"/>
                      <a:pt x="10867" y="567"/>
                      <a:pt x="10825" y="567"/>
                    </a:cubicBezTo>
                    <a:cubicBezTo>
                      <a:pt x="10820" y="567"/>
                      <a:pt x="10816" y="566"/>
                      <a:pt x="10811" y="564"/>
                    </a:cubicBezTo>
                    <a:cubicBezTo>
                      <a:pt x="10801" y="553"/>
                      <a:pt x="10765" y="447"/>
                      <a:pt x="10740" y="447"/>
                    </a:cubicBezTo>
                    <a:cubicBezTo>
                      <a:pt x="10735" y="447"/>
                      <a:pt x="10732" y="450"/>
                      <a:pt x="10728" y="457"/>
                    </a:cubicBezTo>
                    <a:cubicBezTo>
                      <a:pt x="10716" y="504"/>
                      <a:pt x="10752" y="528"/>
                      <a:pt x="10704" y="528"/>
                    </a:cubicBezTo>
                    <a:cubicBezTo>
                      <a:pt x="10697" y="531"/>
                      <a:pt x="10691" y="533"/>
                      <a:pt x="10686" y="533"/>
                    </a:cubicBezTo>
                    <a:cubicBezTo>
                      <a:pt x="10674" y="533"/>
                      <a:pt x="10665" y="524"/>
                      <a:pt x="10657" y="516"/>
                    </a:cubicBezTo>
                    <a:cubicBezTo>
                      <a:pt x="10633" y="468"/>
                      <a:pt x="10716" y="397"/>
                      <a:pt x="10657" y="373"/>
                    </a:cubicBezTo>
                    <a:cubicBezTo>
                      <a:pt x="10621" y="349"/>
                      <a:pt x="10585" y="337"/>
                      <a:pt x="10538" y="337"/>
                    </a:cubicBezTo>
                    <a:cubicBezTo>
                      <a:pt x="10526" y="337"/>
                      <a:pt x="10502" y="361"/>
                      <a:pt x="10502" y="361"/>
                    </a:cubicBezTo>
                    <a:cubicBezTo>
                      <a:pt x="10442" y="337"/>
                      <a:pt x="10371" y="314"/>
                      <a:pt x="10300" y="302"/>
                    </a:cubicBezTo>
                    <a:cubicBezTo>
                      <a:pt x="10216" y="302"/>
                      <a:pt x="10204" y="337"/>
                      <a:pt x="10264" y="385"/>
                    </a:cubicBezTo>
                    <a:cubicBezTo>
                      <a:pt x="10204" y="373"/>
                      <a:pt x="10145" y="361"/>
                      <a:pt x="10121" y="290"/>
                    </a:cubicBezTo>
                    <a:cubicBezTo>
                      <a:pt x="10102" y="241"/>
                      <a:pt x="10066" y="185"/>
                      <a:pt x="10022" y="185"/>
                    </a:cubicBezTo>
                    <a:cubicBezTo>
                      <a:pt x="10012" y="185"/>
                      <a:pt x="10001" y="188"/>
                      <a:pt x="9990" y="195"/>
                    </a:cubicBezTo>
                    <a:cubicBezTo>
                      <a:pt x="9919" y="218"/>
                      <a:pt x="9930" y="230"/>
                      <a:pt x="9871" y="230"/>
                    </a:cubicBezTo>
                    <a:cubicBezTo>
                      <a:pt x="9847" y="218"/>
                      <a:pt x="9811" y="206"/>
                      <a:pt x="9788" y="206"/>
                    </a:cubicBezTo>
                    <a:cubicBezTo>
                      <a:pt x="9788" y="218"/>
                      <a:pt x="9788" y="242"/>
                      <a:pt x="9764" y="242"/>
                    </a:cubicBezTo>
                    <a:cubicBezTo>
                      <a:pt x="9757" y="244"/>
                      <a:pt x="9750" y="244"/>
                      <a:pt x="9743" y="244"/>
                    </a:cubicBezTo>
                    <a:cubicBezTo>
                      <a:pt x="9695" y="244"/>
                      <a:pt x="9642" y="216"/>
                      <a:pt x="9594" y="216"/>
                    </a:cubicBezTo>
                    <a:cubicBezTo>
                      <a:pt x="9587" y="216"/>
                      <a:pt x="9580" y="217"/>
                      <a:pt x="9573" y="218"/>
                    </a:cubicBezTo>
                    <a:cubicBezTo>
                      <a:pt x="9541" y="225"/>
                      <a:pt x="9510" y="238"/>
                      <a:pt x="9483" y="238"/>
                    </a:cubicBezTo>
                    <a:cubicBezTo>
                      <a:pt x="9460" y="238"/>
                      <a:pt x="9441" y="228"/>
                      <a:pt x="9430" y="195"/>
                    </a:cubicBezTo>
                    <a:cubicBezTo>
                      <a:pt x="9392" y="172"/>
                      <a:pt x="9353" y="158"/>
                      <a:pt x="9315" y="158"/>
                    </a:cubicBezTo>
                    <a:cubicBezTo>
                      <a:pt x="9294" y="158"/>
                      <a:pt x="9273" y="162"/>
                      <a:pt x="9252" y="171"/>
                    </a:cubicBezTo>
                    <a:cubicBezTo>
                      <a:pt x="9216" y="206"/>
                      <a:pt x="9299" y="254"/>
                      <a:pt x="9323" y="254"/>
                    </a:cubicBezTo>
                    <a:cubicBezTo>
                      <a:pt x="9276" y="254"/>
                      <a:pt x="9240" y="242"/>
                      <a:pt x="9204" y="218"/>
                    </a:cubicBezTo>
                    <a:cubicBezTo>
                      <a:pt x="9168" y="183"/>
                      <a:pt x="9157" y="147"/>
                      <a:pt x="9121" y="135"/>
                    </a:cubicBezTo>
                    <a:cubicBezTo>
                      <a:pt x="9103" y="126"/>
                      <a:pt x="9087" y="123"/>
                      <a:pt x="9073" y="123"/>
                    </a:cubicBezTo>
                    <a:cubicBezTo>
                      <a:pt x="9044" y="123"/>
                      <a:pt x="9021" y="135"/>
                      <a:pt x="8995" y="135"/>
                    </a:cubicBezTo>
                    <a:cubicBezTo>
                      <a:pt x="8982" y="135"/>
                      <a:pt x="8969" y="132"/>
                      <a:pt x="8954" y="123"/>
                    </a:cubicBezTo>
                    <a:cubicBezTo>
                      <a:pt x="8936" y="105"/>
                      <a:pt x="8895" y="14"/>
                      <a:pt x="8867" y="14"/>
                    </a:cubicBezTo>
                    <a:cubicBezTo>
                      <a:pt x="8859" y="14"/>
                      <a:pt x="8852" y="21"/>
                      <a:pt x="8847" y="40"/>
                    </a:cubicBezTo>
                    <a:cubicBezTo>
                      <a:pt x="8838" y="84"/>
                      <a:pt x="8823" y="149"/>
                      <a:pt x="8785" y="149"/>
                    </a:cubicBezTo>
                    <a:cubicBezTo>
                      <a:pt x="8773" y="149"/>
                      <a:pt x="8758" y="141"/>
                      <a:pt x="8740" y="123"/>
                    </a:cubicBezTo>
                    <a:cubicBezTo>
                      <a:pt x="8704" y="87"/>
                      <a:pt x="8704" y="52"/>
                      <a:pt x="8645" y="28"/>
                    </a:cubicBezTo>
                    <a:cubicBezTo>
                      <a:pt x="8637" y="28"/>
                      <a:pt x="8570" y="12"/>
                      <a:pt x="8524" y="12"/>
                    </a:cubicBezTo>
                    <a:cubicBezTo>
                      <a:pt x="8500" y="12"/>
                      <a:pt x="8482" y="16"/>
                      <a:pt x="8478" y="28"/>
                    </a:cubicBezTo>
                    <a:cubicBezTo>
                      <a:pt x="8467" y="59"/>
                      <a:pt x="8502" y="154"/>
                      <a:pt x="8464" y="154"/>
                    </a:cubicBezTo>
                    <a:cubicBezTo>
                      <a:pt x="8458" y="154"/>
                      <a:pt x="8451" y="152"/>
                      <a:pt x="8442" y="147"/>
                    </a:cubicBezTo>
                    <a:cubicBezTo>
                      <a:pt x="8359" y="123"/>
                      <a:pt x="8430" y="64"/>
                      <a:pt x="8406" y="28"/>
                    </a:cubicBezTo>
                    <a:lnTo>
                      <a:pt x="8406" y="28"/>
                    </a:lnTo>
                    <a:cubicBezTo>
                      <a:pt x="8383" y="64"/>
                      <a:pt x="8359" y="99"/>
                      <a:pt x="8335" y="123"/>
                    </a:cubicBezTo>
                    <a:cubicBezTo>
                      <a:pt x="8318" y="136"/>
                      <a:pt x="8308" y="141"/>
                      <a:pt x="8300" y="141"/>
                    </a:cubicBezTo>
                    <a:cubicBezTo>
                      <a:pt x="8284" y="141"/>
                      <a:pt x="8279" y="123"/>
                      <a:pt x="8264" y="99"/>
                    </a:cubicBezTo>
                    <a:cubicBezTo>
                      <a:pt x="8222" y="47"/>
                      <a:pt x="8154" y="14"/>
                      <a:pt x="8081" y="14"/>
                    </a:cubicBezTo>
                    <a:cubicBezTo>
                      <a:pt x="8071" y="14"/>
                      <a:pt x="8060" y="14"/>
                      <a:pt x="8049" y="16"/>
                    </a:cubicBezTo>
                    <a:cubicBezTo>
                      <a:pt x="7990" y="40"/>
                      <a:pt x="8049" y="206"/>
                      <a:pt x="8025" y="206"/>
                    </a:cubicBezTo>
                    <a:cubicBezTo>
                      <a:pt x="8002" y="206"/>
                      <a:pt x="7978" y="159"/>
                      <a:pt x="7954" y="135"/>
                    </a:cubicBezTo>
                    <a:cubicBezTo>
                      <a:pt x="7918" y="111"/>
                      <a:pt x="7883" y="87"/>
                      <a:pt x="7835" y="87"/>
                    </a:cubicBezTo>
                    <a:cubicBezTo>
                      <a:pt x="7792" y="87"/>
                      <a:pt x="7691" y="1"/>
                      <a:pt x="7646" y="1"/>
                    </a:cubicBezTo>
                    <a:close/>
                    <a:moveTo>
                      <a:pt x="2292" y="13318"/>
                    </a:moveTo>
                    <a:cubicBezTo>
                      <a:pt x="2292" y="13323"/>
                      <a:pt x="2291" y="13328"/>
                      <a:pt x="2291" y="13332"/>
                    </a:cubicBezTo>
                    <a:lnTo>
                      <a:pt x="2291" y="13332"/>
                    </a:lnTo>
                    <a:cubicBezTo>
                      <a:pt x="2293" y="13331"/>
                      <a:pt x="2296" y="13329"/>
                      <a:pt x="2299" y="13327"/>
                    </a:cubicBezTo>
                    <a:cubicBezTo>
                      <a:pt x="2296" y="13324"/>
                      <a:pt x="2294" y="13321"/>
                      <a:pt x="2292" y="13318"/>
                    </a:cubicBezTo>
                    <a:close/>
                    <a:moveTo>
                      <a:pt x="2291" y="13332"/>
                    </a:moveTo>
                    <a:cubicBezTo>
                      <a:pt x="2256" y="13354"/>
                      <a:pt x="2218" y="13378"/>
                      <a:pt x="2251" y="13422"/>
                    </a:cubicBezTo>
                    <a:cubicBezTo>
                      <a:pt x="2253" y="13445"/>
                      <a:pt x="2257" y="13454"/>
                      <a:pt x="2261" y="13454"/>
                    </a:cubicBezTo>
                    <a:cubicBezTo>
                      <a:pt x="2271" y="13454"/>
                      <a:pt x="2285" y="13392"/>
                      <a:pt x="2291" y="13332"/>
                    </a:cubicBezTo>
                    <a:close/>
                    <a:moveTo>
                      <a:pt x="13339" y="13433"/>
                    </a:moveTo>
                    <a:cubicBezTo>
                      <a:pt x="13232" y="13433"/>
                      <a:pt x="13291" y="13512"/>
                      <a:pt x="13338" y="13512"/>
                    </a:cubicBezTo>
                    <a:cubicBezTo>
                      <a:pt x="13346" y="13512"/>
                      <a:pt x="13353" y="13510"/>
                      <a:pt x="13359" y="13506"/>
                    </a:cubicBezTo>
                    <a:lnTo>
                      <a:pt x="13359" y="13434"/>
                    </a:lnTo>
                    <a:cubicBezTo>
                      <a:pt x="13352" y="13434"/>
                      <a:pt x="13345" y="13433"/>
                      <a:pt x="13339" y="13433"/>
                    </a:cubicBezTo>
                    <a:close/>
                    <a:moveTo>
                      <a:pt x="12955" y="13720"/>
                    </a:moveTo>
                    <a:lnTo>
                      <a:pt x="12955" y="13720"/>
                    </a:lnTo>
                    <a:cubicBezTo>
                      <a:pt x="12954" y="13721"/>
                      <a:pt x="12954" y="13722"/>
                      <a:pt x="12955" y="13722"/>
                    </a:cubicBezTo>
                    <a:lnTo>
                      <a:pt x="12955" y="13722"/>
                    </a:lnTo>
                    <a:cubicBezTo>
                      <a:pt x="12955" y="13722"/>
                      <a:pt x="12955" y="13721"/>
                      <a:pt x="12955" y="13720"/>
                    </a:cubicBezTo>
                    <a:close/>
                    <a:moveTo>
                      <a:pt x="12321" y="14383"/>
                    </a:moveTo>
                    <a:cubicBezTo>
                      <a:pt x="12321" y="14384"/>
                      <a:pt x="12322" y="14385"/>
                      <a:pt x="12324" y="14387"/>
                    </a:cubicBezTo>
                    <a:cubicBezTo>
                      <a:pt x="12323" y="14385"/>
                      <a:pt x="12322" y="14384"/>
                      <a:pt x="12321" y="14383"/>
                    </a:cubicBezTo>
                    <a:close/>
                    <a:moveTo>
                      <a:pt x="3399" y="14485"/>
                    </a:moveTo>
                    <a:lnTo>
                      <a:pt x="3399" y="14485"/>
                    </a:lnTo>
                    <a:cubicBezTo>
                      <a:pt x="3400" y="14489"/>
                      <a:pt x="3402" y="14492"/>
                      <a:pt x="3405" y="14495"/>
                    </a:cubicBezTo>
                    <a:lnTo>
                      <a:pt x="3405" y="14495"/>
                    </a:lnTo>
                    <a:cubicBezTo>
                      <a:pt x="3404" y="14492"/>
                      <a:pt x="3401" y="14489"/>
                      <a:pt x="3399" y="14485"/>
                    </a:cubicBezTo>
                    <a:close/>
                    <a:moveTo>
                      <a:pt x="3405" y="14495"/>
                    </a:moveTo>
                    <a:cubicBezTo>
                      <a:pt x="3409" y="14502"/>
                      <a:pt x="3409" y="14506"/>
                      <a:pt x="3406" y="14506"/>
                    </a:cubicBezTo>
                    <a:cubicBezTo>
                      <a:pt x="3416" y="14506"/>
                      <a:pt x="3411" y="14501"/>
                      <a:pt x="3405" y="14495"/>
                    </a:cubicBezTo>
                    <a:close/>
                    <a:moveTo>
                      <a:pt x="11760" y="14723"/>
                    </a:moveTo>
                    <a:cubicBezTo>
                      <a:pt x="11817" y="14723"/>
                      <a:pt x="11844" y="14779"/>
                      <a:pt x="11776" y="14827"/>
                    </a:cubicBezTo>
                    <a:lnTo>
                      <a:pt x="11764" y="14815"/>
                    </a:lnTo>
                    <a:cubicBezTo>
                      <a:pt x="11755" y="14821"/>
                      <a:pt x="11746" y="14823"/>
                      <a:pt x="11738" y="14823"/>
                    </a:cubicBezTo>
                    <a:cubicBezTo>
                      <a:pt x="11695" y="14823"/>
                      <a:pt x="11676" y="14752"/>
                      <a:pt x="11716" y="14732"/>
                    </a:cubicBezTo>
                    <a:cubicBezTo>
                      <a:pt x="11732" y="14725"/>
                      <a:pt x="11747" y="14723"/>
                      <a:pt x="11760" y="14723"/>
                    </a:cubicBezTo>
                    <a:close/>
                    <a:moveTo>
                      <a:pt x="4468" y="15098"/>
                    </a:moveTo>
                    <a:cubicBezTo>
                      <a:pt x="4451" y="15098"/>
                      <a:pt x="4430" y="15119"/>
                      <a:pt x="4406" y="15161"/>
                    </a:cubicBezTo>
                    <a:lnTo>
                      <a:pt x="4454" y="15185"/>
                    </a:lnTo>
                    <a:lnTo>
                      <a:pt x="4513" y="15161"/>
                    </a:lnTo>
                    <a:cubicBezTo>
                      <a:pt x="4501" y="15119"/>
                      <a:pt x="4486" y="15098"/>
                      <a:pt x="4468" y="15098"/>
                    </a:cubicBezTo>
                    <a:close/>
                    <a:moveTo>
                      <a:pt x="10592" y="15482"/>
                    </a:moveTo>
                    <a:cubicBezTo>
                      <a:pt x="10592" y="15485"/>
                      <a:pt x="10594" y="15489"/>
                      <a:pt x="10597" y="15494"/>
                    </a:cubicBezTo>
                    <a:cubicBezTo>
                      <a:pt x="10596" y="15490"/>
                      <a:pt x="10594" y="15486"/>
                      <a:pt x="10592" y="15482"/>
                    </a:cubicBezTo>
                    <a:close/>
                    <a:moveTo>
                      <a:pt x="2465" y="13125"/>
                    </a:moveTo>
                    <a:cubicBezTo>
                      <a:pt x="2394" y="13232"/>
                      <a:pt x="2358" y="13351"/>
                      <a:pt x="2358" y="13470"/>
                    </a:cubicBezTo>
                    <a:cubicBezTo>
                      <a:pt x="2358" y="13481"/>
                      <a:pt x="2348" y="13606"/>
                      <a:pt x="2372" y="13606"/>
                    </a:cubicBezTo>
                    <a:cubicBezTo>
                      <a:pt x="2375" y="13606"/>
                      <a:pt x="2378" y="13605"/>
                      <a:pt x="2382" y="13601"/>
                    </a:cubicBezTo>
                    <a:cubicBezTo>
                      <a:pt x="2429" y="13601"/>
                      <a:pt x="2441" y="13601"/>
                      <a:pt x="2465" y="13661"/>
                    </a:cubicBezTo>
                    <a:cubicBezTo>
                      <a:pt x="2477" y="13708"/>
                      <a:pt x="2501" y="13803"/>
                      <a:pt x="2572" y="13815"/>
                    </a:cubicBezTo>
                    <a:cubicBezTo>
                      <a:pt x="2598" y="13815"/>
                      <a:pt x="2618" y="13812"/>
                      <a:pt x="2633" y="13812"/>
                    </a:cubicBezTo>
                    <a:cubicBezTo>
                      <a:pt x="2658" y="13812"/>
                      <a:pt x="2668" y="13822"/>
                      <a:pt x="2668" y="13875"/>
                    </a:cubicBezTo>
                    <a:cubicBezTo>
                      <a:pt x="2727" y="13922"/>
                      <a:pt x="2918" y="13911"/>
                      <a:pt x="2810" y="14030"/>
                    </a:cubicBezTo>
                    <a:cubicBezTo>
                      <a:pt x="2826" y="14014"/>
                      <a:pt x="2841" y="14008"/>
                      <a:pt x="2856" y="14008"/>
                    </a:cubicBezTo>
                    <a:cubicBezTo>
                      <a:pt x="2920" y="14008"/>
                      <a:pt x="2974" y="14127"/>
                      <a:pt x="3013" y="14137"/>
                    </a:cubicBezTo>
                    <a:cubicBezTo>
                      <a:pt x="3021" y="14141"/>
                      <a:pt x="3027" y="14142"/>
                      <a:pt x="3033" y="14142"/>
                    </a:cubicBezTo>
                    <a:cubicBezTo>
                      <a:pt x="3062" y="14142"/>
                      <a:pt x="3070" y="14101"/>
                      <a:pt x="3120" y="14101"/>
                    </a:cubicBezTo>
                    <a:cubicBezTo>
                      <a:pt x="3124" y="14100"/>
                      <a:pt x="3127" y="14100"/>
                      <a:pt x="3130" y="14100"/>
                    </a:cubicBezTo>
                    <a:cubicBezTo>
                      <a:pt x="3175" y="14100"/>
                      <a:pt x="3142" y="14186"/>
                      <a:pt x="3120" y="14208"/>
                    </a:cubicBezTo>
                    <a:cubicBezTo>
                      <a:pt x="3037" y="14315"/>
                      <a:pt x="3180" y="14292"/>
                      <a:pt x="3239" y="14315"/>
                    </a:cubicBezTo>
                    <a:cubicBezTo>
                      <a:pt x="3267" y="14334"/>
                      <a:pt x="3367" y="14440"/>
                      <a:pt x="3399" y="14485"/>
                    </a:cubicBezTo>
                    <a:lnTo>
                      <a:pt x="3399" y="14485"/>
                    </a:lnTo>
                    <a:cubicBezTo>
                      <a:pt x="3398" y="14480"/>
                      <a:pt x="3401" y="14474"/>
                      <a:pt x="3418" y="14470"/>
                    </a:cubicBezTo>
                    <a:cubicBezTo>
                      <a:pt x="3425" y="14468"/>
                      <a:pt x="3431" y="14467"/>
                      <a:pt x="3437" y="14467"/>
                    </a:cubicBezTo>
                    <a:cubicBezTo>
                      <a:pt x="3463" y="14467"/>
                      <a:pt x="3482" y="14484"/>
                      <a:pt x="3501" y="14494"/>
                    </a:cubicBezTo>
                    <a:cubicBezTo>
                      <a:pt x="3513" y="14518"/>
                      <a:pt x="3572" y="14553"/>
                      <a:pt x="3584" y="14589"/>
                    </a:cubicBezTo>
                    <a:cubicBezTo>
                      <a:pt x="3584" y="14637"/>
                      <a:pt x="3561" y="14661"/>
                      <a:pt x="3620" y="14673"/>
                    </a:cubicBezTo>
                    <a:cubicBezTo>
                      <a:pt x="3692" y="14673"/>
                      <a:pt x="3703" y="14625"/>
                      <a:pt x="3739" y="14625"/>
                    </a:cubicBezTo>
                    <a:cubicBezTo>
                      <a:pt x="3799" y="14625"/>
                      <a:pt x="3823" y="14732"/>
                      <a:pt x="3858" y="14780"/>
                    </a:cubicBezTo>
                    <a:cubicBezTo>
                      <a:pt x="3882" y="14827"/>
                      <a:pt x="3930" y="14863"/>
                      <a:pt x="3977" y="14899"/>
                    </a:cubicBezTo>
                    <a:cubicBezTo>
                      <a:pt x="4037" y="14923"/>
                      <a:pt x="4096" y="14934"/>
                      <a:pt x="4156" y="14934"/>
                    </a:cubicBezTo>
                    <a:cubicBezTo>
                      <a:pt x="4176" y="14934"/>
                      <a:pt x="4240" y="14908"/>
                      <a:pt x="4273" y="14908"/>
                    </a:cubicBezTo>
                    <a:cubicBezTo>
                      <a:pt x="4279" y="14908"/>
                      <a:pt x="4283" y="14909"/>
                      <a:pt x="4287" y="14911"/>
                    </a:cubicBezTo>
                    <a:cubicBezTo>
                      <a:pt x="4251" y="14934"/>
                      <a:pt x="4227" y="14958"/>
                      <a:pt x="4215" y="14994"/>
                    </a:cubicBezTo>
                    <a:cubicBezTo>
                      <a:pt x="4215" y="15030"/>
                      <a:pt x="4311" y="15054"/>
                      <a:pt x="4334" y="15065"/>
                    </a:cubicBezTo>
                    <a:cubicBezTo>
                      <a:pt x="4356" y="15065"/>
                      <a:pt x="4377" y="15028"/>
                      <a:pt x="4415" y="15028"/>
                    </a:cubicBezTo>
                    <a:cubicBezTo>
                      <a:pt x="4419" y="15028"/>
                      <a:pt x="4424" y="15028"/>
                      <a:pt x="4430" y="15030"/>
                    </a:cubicBezTo>
                    <a:cubicBezTo>
                      <a:pt x="4465" y="15042"/>
                      <a:pt x="4501" y="15065"/>
                      <a:pt x="4525" y="15101"/>
                    </a:cubicBezTo>
                    <a:cubicBezTo>
                      <a:pt x="4608" y="15185"/>
                      <a:pt x="4573" y="15256"/>
                      <a:pt x="4704" y="15256"/>
                    </a:cubicBezTo>
                    <a:cubicBezTo>
                      <a:pt x="4724" y="15249"/>
                      <a:pt x="4742" y="15246"/>
                      <a:pt x="4759" y="15246"/>
                    </a:cubicBezTo>
                    <a:cubicBezTo>
                      <a:pt x="4798" y="15246"/>
                      <a:pt x="4828" y="15263"/>
                      <a:pt x="4870" y="15280"/>
                    </a:cubicBezTo>
                    <a:cubicBezTo>
                      <a:pt x="4872" y="15281"/>
                      <a:pt x="4874" y="15281"/>
                      <a:pt x="4875" y="15281"/>
                    </a:cubicBezTo>
                    <a:cubicBezTo>
                      <a:pt x="4897" y="15281"/>
                      <a:pt x="4934" y="15228"/>
                      <a:pt x="4979" y="15228"/>
                    </a:cubicBezTo>
                    <a:cubicBezTo>
                      <a:pt x="4986" y="15228"/>
                      <a:pt x="4994" y="15229"/>
                      <a:pt x="5001" y="15232"/>
                    </a:cubicBezTo>
                    <a:cubicBezTo>
                      <a:pt x="4989" y="15268"/>
                      <a:pt x="4906" y="15351"/>
                      <a:pt x="4977" y="15351"/>
                    </a:cubicBezTo>
                    <a:cubicBezTo>
                      <a:pt x="5025" y="15351"/>
                      <a:pt x="5073" y="15304"/>
                      <a:pt x="5120" y="15280"/>
                    </a:cubicBezTo>
                    <a:lnTo>
                      <a:pt x="5120" y="15280"/>
                    </a:lnTo>
                    <a:cubicBezTo>
                      <a:pt x="5013" y="15339"/>
                      <a:pt x="5204" y="15363"/>
                      <a:pt x="5227" y="15375"/>
                    </a:cubicBezTo>
                    <a:cubicBezTo>
                      <a:pt x="5263" y="15399"/>
                      <a:pt x="5204" y="15470"/>
                      <a:pt x="5263" y="15494"/>
                    </a:cubicBezTo>
                    <a:cubicBezTo>
                      <a:pt x="5267" y="15495"/>
                      <a:pt x="5270" y="15496"/>
                      <a:pt x="5274" y="15496"/>
                    </a:cubicBezTo>
                    <a:cubicBezTo>
                      <a:pt x="5342" y="15496"/>
                      <a:pt x="5414" y="15290"/>
                      <a:pt x="5335" y="15268"/>
                    </a:cubicBezTo>
                    <a:lnTo>
                      <a:pt x="5335" y="15268"/>
                    </a:lnTo>
                    <a:lnTo>
                      <a:pt x="5394" y="15280"/>
                    </a:lnTo>
                    <a:cubicBezTo>
                      <a:pt x="5405" y="15287"/>
                      <a:pt x="5418" y="15289"/>
                      <a:pt x="5430" y="15289"/>
                    </a:cubicBezTo>
                    <a:cubicBezTo>
                      <a:pt x="5484" y="15289"/>
                      <a:pt x="5535" y="15235"/>
                      <a:pt x="5477" y="15196"/>
                    </a:cubicBezTo>
                    <a:cubicBezTo>
                      <a:pt x="5418" y="15173"/>
                      <a:pt x="5358" y="15149"/>
                      <a:pt x="5299" y="15149"/>
                    </a:cubicBezTo>
                    <a:cubicBezTo>
                      <a:pt x="5282" y="15140"/>
                      <a:pt x="5264" y="15136"/>
                      <a:pt x="5245" y="15136"/>
                    </a:cubicBezTo>
                    <a:cubicBezTo>
                      <a:pt x="5212" y="15136"/>
                      <a:pt x="5179" y="15150"/>
                      <a:pt x="5156" y="15173"/>
                    </a:cubicBezTo>
                    <a:cubicBezTo>
                      <a:pt x="5142" y="15182"/>
                      <a:pt x="5128" y="15186"/>
                      <a:pt x="5117" y="15186"/>
                    </a:cubicBezTo>
                    <a:cubicBezTo>
                      <a:pt x="5091" y="15186"/>
                      <a:pt x="5070" y="15171"/>
                      <a:pt x="5051" y="15171"/>
                    </a:cubicBezTo>
                    <a:cubicBezTo>
                      <a:pt x="5035" y="15171"/>
                      <a:pt x="5020" y="15180"/>
                      <a:pt x="5004" y="15214"/>
                    </a:cubicBezTo>
                    <a:lnTo>
                      <a:pt x="5004" y="15214"/>
                    </a:lnTo>
                    <a:cubicBezTo>
                      <a:pt x="5043" y="15122"/>
                      <a:pt x="4893" y="15052"/>
                      <a:pt x="4835" y="14994"/>
                    </a:cubicBezTo>
                    <a:cubicBezTo>
                      <a:pt x="4823" y="14982"/>
                      <a:pt x="4775" y="14946"/>
                      <a:pt x="4763" y="14923"/>
                    </a:cubicBezTo>
                    <a:cubicBezTo>
                      <a:pt x="4787" y="14875"/>
                      <a:pt x="4775" y="14827"/>
                      <a:pt x="4739" y="14804"/>
                    </a:cubicBezTo>
                    <a:lnTo>
                      <a:pt x="4692" y="14887"/>
                    </a:lnTo>
                    <a:cubicBezTo>
                      <a:pt x="4632" y="14851"/>
                      <a:pt x="4668" y="14780"/>
                      <a:pt x="4596" y="14780"/>
                    </a:cubicBezTo>
                    <a:cubicBezTo>
                      <a:pt x="4580" y="14777"/>
                      <a:pt x="4564" y="14775"/>
                      <a:pt x="4547" y="14775"/>
                    </a:cubicBezTo>
                    <a:cubicBezTo>
                      <a:pt x="4500" y="14775"/>
                      <a:pt x="4453" y="14786"/>
                      <a:pt x="4418" y="14804"/>
                    </a:cubicBezTo>
                    <a:cubicBezTo>
                      <a:pt x="4400" y="14821"/>
                      <a:pt x="4396" y="14832"/>
                      <a:pt x="4385" y="14832"/>
                    </a:cubicBezTo>
                    <a:cubicBezTo>
                      <a:pt x="4381" y="14832"/>
                      <a:pt x="4377" y="14831"/>
                      <a:pt x="4370" y="14827"/>
                    </a:cubicBezTo>
                    <a:cubicBezTo>
                      <a:pt x="4346" y="14815"/>
                      <a:pt x="4323" y="14792"/>
                      <a:pt x="4311" y="14756"/>
                    </a:cubicBezTo>
                    <a:cubicBezTo>
                      <a:pt x="4288" y="14711"/>
                      <a:pt x="4256" y="14636"/>
                      <a:pt x="4203" y="14636"/>
                    </a:cubicBezTo>
                    <a:cubicBezTo>
                      <a:pt x="4199" y="14636"/>
                      <a:pt x="4195" y="14636"/>
                      <a:pt x="4192" y="14637"/>
                    </a:cubicBezTo>
                    <a:cubicBezTo>
                      <a:pt x="4180" y="14639"/>
                      <a:pt x="4167" y="14640"/>
                      <a:pt x="4155" y="14640"/>
                    </a:cubicBezTo>
                    <a:cubicBezTo>
                      <a:pt x="4093" y="14640"/>
                      <a:pt x="4029" y="14615"/>
                      <a:pt x="3989" y="14565"/>
                    </a:cubicBezTo>
                    <a:cubicBezTo>
                      <a:pt x="3967" y="14543"/>
                      <a:pt x="3998" y="14445"/>
                      <a:pt x="3970" y="14445"/>
                    </a:cubicBezTo>
                    <a:cubicBezTo>
                      <a:pt x="3969" y="14445"/>
                      <a:pt x="3967" y="14446"/>
                      <a:pt x="3965" y="14446"/>
                    </a:cubicBezTo>
                    <a:cubicBezTo>
                      <a:pt x="3888" y="14456"/>
                      <a:pt x="3905" y="14560"/>
                      <a:pt x="3863" y="14560"/>
                    </a:cubicBezTo>
                    <a:cubicBezTo>
                      <a:pt x="3853" y="14560"/>
                      <a:pt x="3840" y="14555"/>
                      <a:pt x="3823" y="14542"/>
                    </a:cubicBezTo>
                    <a:cubicBezTo>
                      <a:pt x="3727" y="14482"/>
                      <a:pt x="3953" y="14411"/>
                      <a:pt x="3858" y="14339"/>
                    </a:cubicBezTo>
                    <a:cubicBezTo>
                      <a:pt x="3849" y="14333"/>
                      <a:pt x="3841" y="14331"/>
                      <a:pt x="3834" y="14331"/>
                    </a:cubicBezTo>
                    <a:cubicBezTo>
                      <a:pt x="3800" y="14331"/>
                      <a:pt x="3792" y="14388"/>
                      <a:pt x="3759" y="14388"/>
                    </a:cubicBezTo>
                    <a:cubicBezTo>
                      <a:pt x="3757" y="14388"/>
                      <a:pt x="3754" y="14388"/>
                      <a:pt x="3751" y="14387"/>
                    </a:cubicBezTo>
                    <a:cubicBezTo>
                      <a:pt x="3680" y="14375"/>
                      <a:pt x="3620" y="14292"/>
                      <a:pt x="3572" y="14244"/>
                    </a:cubicBezTo>
                    <a:cubicBezTo>
                      <a:pt x="3465" y="14137"/>
                      <a:pt x="3370" y="13958"/>
                      <a:pt x="3227" y="13887"/>
                    </a:cubicBezTo>
                    <a:cubicBezTo>
                      <a:pt x="3215" y="13881"/>
                      <a:pt x="3204" y="13879"/>
                      <a:pt x="3193" y="13879"/>
                    </a:cubicBezTo>
                    <a:cubicBezTo>
                      <a:pt x="3161" y="13879"/>
                      <a:pt x="3132" y="13899"/>
                      <a:pt x="3096" y="13899"/>
                    </a:cubicBezTo>
                    <a:cubicBezTo>
                      <a:pt x="2989" y="13899"/>
                      <a:pt x="3096" y="13863"/>
                      <a:pt x="3096" y="13827"/>
                    </a:cubicBezTo>
                    <a:cubicBezTo>
                      <a:pt x="3096" y="13791"/>
                      <a:pt x="2989" y="13744"/>
                      <a:pt x="2953" y="13744"/>
                    </a:cubicBezTo>
                    <a:cubicBezTo>
                      <a:pt x="2921" y="13758"/>
                      <a:pt x="2900" y="13765"/>
                      <a:pt x="2888" y="13765"/>
                    </a:cubicBezTo>
                    <a:cubicBezTo>
                      <a:pt x="2862" y="13765"/>
                      <a:pt x="2881" y="13730"/>
                      <a:pt x="2906" y="13672"/>
                    </a:cubicBezTo>
                    <a:cubicBezTo>
                      <a:pt x="2906" y="13672"/>
                      <a:pt x="2905" y="13671"/>
                      <a:pt x="2904" y="13671"/>
                    </a:cubicBezTo>
                    <a:cubicBezTo>
                      <a:pt x="2886" y="13671"/>
                      <a:pt x="2728" y="13757"/>
                      <a:pt x="2739" y="13780"/>
                    </a:cubicBezTo>
                    <a:cubicBezTo>
                      <a:pt x="2727" y="13756"/>
                      <a:pt x="2787" y="13684"/>
                      <a:pt x="2799" y="13661"/>
                    </a:cubicBezTo>
                    <a:cubicBezTo>
                      <a:pt x="2810" y="13601"/>
                      <a:pt x="2739" y="13589"/>
                      <a:pt x="2703" y="13577"/>
                    </a:cubicBezTo>
                    <a:cubicBezTo>
                      <a:pt x="2668" y="13577"/>
                      <a:pt x="2489" y="13494"/>
                      <a:pt x="2596" y="13446"/>
                    </a:cubicBezTo>
                    <a:cubicBezTo>
                      <a:pt x="2691" y="13399"/>
                      <a:pt x="2489" y="13363"/>
                      <a:pt x="2465" y="13339"/>
                    </a:cubicBezTo>
                    <a:cubicBezTo>
                      <a:pt x="2382" y="13280"/>
                      <a:pt x="2584" y="13125"/>
                      <a:pt x="2465" y="13125"/>
                    </a:cubicBezTo>
                    <a:close/>
                    <a:moveTo>
                      <a:pt x="8180" y="15506"/>
                    </a:moveTo>
                    <a:lnTo>
                      <a:pt x="8180" y="15506"/>
                    </a:lnTo>
                    <a:cubicBezTo>
                      <a:pt x="8182" y="15511"/>
                      <a:pt x="8183" y="15516"/>
                      <a:pt x="8183" y="15521"/>
                    </a:cubicBezTo>
                    <a:lnTo>
                      <a:pt x="8183" y="15521"/>
                    </a:lnTo>
                    <a:cubicBezTo>
                      <a:pt x="8183" y="15516"/>
                      <a:pt x="8183" y="15511"/>
                      <a:pt x="8180" y="15506"/>
                    </a:cubicBezTo>
                    <a:close/>
                    <a:moveTo>
                      <a:pt x="5986" y="15431"/>
                    </a:moveTo>
                    <a:cubicBezTo>
                      <a:pt x="5991" y="15431"/>
                      <a:pt x="5996" y="15432"/>
                      <a:pt x="6001" y="15435"/>
                    </a:cubicBezTo>
                    <a:cubicBezTo>
                      <a:pt x="6025" y="15482"/>
                      <a:pt x="6049" y="15542"/>
                      <a:pt x="5978" y="15542"/>
                    </a:cubicBezTo>
                    <a:lnTo>
                      <a:pt x="5978" y="15518"/>
                    </a:lnTo>
                    <a:cubicBezTo>
                      <a:pt x="5925" y="15507"/>
                      <a:pt x="5947" y="15431"/>
                      <a:pt x="5986" y="15431"/>
                    </a:cubicBezTo>
                    <a:close/>
                    <a:moveTo>
                      <a:pt x="8538" y="15541"/>
                    </a:moveTo>
                    <a:cubicBezTo>
                      <a:pt x="8538" y="15541"/>
                      <a:pt x="8538" y="15542"/>
                      <a:pt x="8537" y="15542"/>
                    </a:cubicBezTo>
                    <a:cubicBezTo>
                      <a:pt x="8538" y="15542"/>
                      <a:pt x="8538" y="15541"/>
                      <a:pt x="8538" y="15541"/>
                    </a:cubicBezTo>
                    <a:close/>
                    <a:moveTo>
                      <a:pt x="8780" y="15479"/>
                    </a:moveTo>
                    <a:cubicBezTo>
                      <a:pt x="8756" y="15479"/>
                      <a:pt x="8744" y="15506"/>
                      <a:pt x="8752" y="15566"/>
                    </a:cubicBezTo>
                    <a:lnTo>
                      <a:pt x="8799" y="15566"/>
                    </a:lnTo>
                    <a:lnTo>
                      <a:pt x="8835" y="15506"/>
                    </a:lnTo>
                    <a:cubicBezTo>
                      <a:pt x="8813" y="15488"/>
                      <a:pt x="8794" y="15479"/>
                      <a:pt x="8780" y="15479"/>
                    </a:cubicBezTo>
                    <a:close/>
                    <a:moveTo>
                      <a:pt x="7468" y="15536"/>
                    </a:moveTo>
                    <a:cubicBezTo>
                      <a:pt x="7480" y="15536"/>
                      <a:pt x="7495" y="15541"/>
                      <a:pt x="7513" y="15554"/>
                    </a:cubicBezTo>
                    <a:cubicBezTo>
                      <a:pt x="7536" y="15587"/>
                      <a:pt x="7548" y="15620"/>
                      <a:pt x="7549" y="15654"/>
                    </a:cubicBezTo>
                    <a:lnTo>
                      <a:pt x="7549" y="15654"/>
                    </a:lnTo>
                    <a:cubicBezTo>
                      <a:pt x="7547" y="15692"/>
                      <a:pt x="7521" y="15719"/>
                      <a:pt x="7493" y="15719"/>
                    </a:cubicBezTo>
                    <a:cubicBezTo>
                      <a:pt x="7479" y="15719"/>
                      <a:pt x="7465" y="15712"/>
                      <a:pt x="7454" y="15696"/>
                    </a:cubicBezTo>
                    <a:cubicBezTo>
                      <a:pt x="7424" y="15657"/>
                      <a:pt x="7411" y="15536"/>
                      <a:pt x="7468" y="15536"/>
                    </a:cubicBezTo>
                    <a:close/>
                    <a:moveTo>
                      <a:pt x="15719" y="7982"/>
                    </a:moveTo>
                    <a:cubicBezTo>
                      <a:pt x="15637" y="7982"/>
                      <a:pt x="15561" y="7998"/>
                      <a:pt x="15550" y="8041"/>
                    </a:cubicBezTo>
                    <a:cubicBezTo>
                      <a:pt x="15538" y="8065"/>
                      <a:pt x="15514" y="8184"/>
                      <a:pt x="15550" y="8196"/>
                    </a:cubicBezTo>
                    <a:cubicBezTo>
                      <a:pt x="15622" y="8231"/>
                      <a:pt x="15693" y="8231"/>
                      <a:pt x="15622" y="8327"/>
                    </a:cubicBezTo>
                    <a:cubicBezTo>
                      <a:pt x="15586" y="8410"/>
                      <a:pt x="15574" y="8493"/>
                      <a:pt x="15574" y="8588"/>
                    </a:cubicBezTo>
                    <a:cubicBezTo>
                      <a:pt x="15574" y="8636"/>
                      <a:pt x="15681" y="8696"/>
                      <a:pt x="15669" y="8731"/>
                    </a:cubicBezTo>
                    <a:cubicBezTo>
                      <a:pt x="15634" y="8803"/>
                      <a:pt x="15491" y="8791"/>
                      <a:pt x="15467" y="8874"/>
                    </a:cubicBezTo>
                    <a:cubicBezTo>
                      <a:pt x="15455" y="8898"/>
                      <a:pt x="15476" y="8904"/>
                      <a:pt x="15503" y="8904"/>
                    </a:cubicBezTo>
                    <a:cubicBezTo>
                      <a:pt x="15529" y="8904"/>
                      <a:pt x="15562" y="8898"/>
                      <a:pt x="15574" y="8898"/>
                    </a:cubicBezTo>
                    <a:cubicBezTo>
                      <a:pt x="15574" y="8946"/>
                      <a:pt x="15431" y="8946"/>
                      <a:pt x="15467" y="8993"/>
                    </a:cubicBezTo>
                    <a:cubicBezTo>
                      <a:pt x="15479" y="9017"/>
                      <a:pt x="15717" y="9065"/>
                      <a:pt x="15622" y="9112"/>
                    </a:cubicBezTo>
                    <a:cubicBezTo>
                      <a:pt x="15608" y="9126"/>
                      <a:pt x="15591" y="9127"/>
                      <a:pt x="15574" y="9127"/>
                    </a:cubicBezTo>
                    <a:cubicBezTo>
                      <a:pt x="15568" y="9127"/>
                      <a:pt x="15562" y="9127"/>
                      <a:pt x="15556" y="9127"/>
                    </a:cubicBezTo>
                    <a:cubicBezTo>
                      <a:pt x="15532" y="9127"/>
                      <a:pt x="15508" y="9130"/>
                      <a:pt x="15491" y="9160"/>
                    </a:cubicBezTo>
                    <a:cubicBezTo>
                      <a:pt x="15467" y="9184"/>
                      <a:pt x="15467" y="9220"/>
                      <a:pt x="15467" y="9243"/>
                    </a:cubicBezTo>
                    <a:cubicBezTo>
                      <a:pt x="15491" y="9315"/>
                      <a:pt x="15610" y="9243"/>
                      <a:pt x="15586" y="9374"/>
                    </a:cubicBezTo>
                    <a:cubicBezTo>
                      <a:pt x="15566" y="9369"/>
                      <a:pt x="15544" y="9366"/>
                      <a:pt x="15523" y="9366"/>
                    </a:cubicBezTo>
                    <a:cubicBezTo>
                      <a:pt x="15493" y="9366"/>
                      <a:pt x="15464" y="9372"/>
                      <a:pt x="15443" y="9386"/>
                    </a:cubicBezTo>
                    <a:cubicBezTo>
                      <a:pt x="15407" y="9434"/>
                      <a:pt x="15348" y="9493"/>
                      <a:pt x="15443" y="9517"/>
                    </a:cubicBezTo>
                    <a:cubicBezTo>
                      <a:pt x="15425" y="9514"/>
                      <a:pt x="15410" y="9512"/>
                      <a:pt x="15397" y="9512"/>
                    </a:cubicBezTo>
                    <a:cubicBezTo>
                      <a:pt x="15328" y="9512"/>
                      <a:pt x="15343" y="9564"/>
                      <a:pt x="15383" y="9624"/>
                    </a:cubicBezTo>
                    <a:cubicBezTo>
                      <a:pt x="15382" y="9624"/>
                      <a:pt x="15380" y="9624"/>
                      <a:pt x="15378" y="9624"/>
                    </a:cubicBezTo>
                    <a:cubicBezTo>
                      <a:pt x="15304" y="9624"/>
                      <a:pt x="15311" y="9875"/>
                      <a:pt x="15302" y="9917"/>
                    </a:cubicBezTo>
                    <a:lnTo>
                      <a:pt x="15302" y="9917"/>
                    </a:lnTo>
                    <a:cubicBezTo>
                      <a:pt x="15316" y="9873"/>
                      <a:pt x="15343" y="9853"/>
                      <a:pt x="15366" y="9853"/>
                    </a:cubicBezTo>
                    <a:cubicBezTo>
                      <a:pt x="15401" y="9853"/>
                      <a:pt x="15426" y="9899"/>
                      <a:pt x="15383" y="9970"/>
                    </a:cubicBezTo>
                    <a:cubicBezTo>
                      <a:pt x="15336" y="10041"/>
                      <a:pt x="15300" y="10124"/>
                      <a:pt x="15276" y="10208"/>
                    </a:cubicBezTo>
                    <a:cubicBezTo>
                      <a:pt x="15284" y="10210"/>
                      <a:pt x="15291" y="10212"/>
                      <a:pt x="15298" y="10212"/>
                    </a:cubicBezTo>
                    <a:cubicBezTo>
                      <a:pt x="15384" y="10212"/>
                      <a:pt x="15458" y="10024"/>
                      <a:pt x="15491" y="9958"/>
                    </a:cubicBezTo>
                    <a:lnTo>
                      <a:pt x="15491" y="9958"/>
                    </a:lnTo>
                    <a:cubicBezTo>
                      <a:pt x="15467" y="10029"/>
                      <a:pt x="15455" y="10101"/>
                      <a:pt x="15431" y="10160"/>
                    </a:cubicBezTo>
                    <a:cubicBezTo>
                      <a:pt x="15407" y="10220"/>
                      <a:pt x="15383" y="10267"/>
                      <a:pt x="15324" y="10279"/>
                    </a:cubicBezTo>
                    <a:cubicBezTo>
                      <a:pt x="15290" y="10279"/>
                      <a:pt x="15274" y="10249"/>
                      <a:pt x="15246" y="10249"/>
                    </a:cubicBezTo>
                    <a:cubicBezTo>
                      <a:pt x="15235" y="10249"/>
                      <a:pt x="15222" y="10254"/>
                      <a:pt x="15205" y="10267"/>
                    </a:cubicBezTo>
                    <a:cubicBezTo>
                      <a:pt x="15098" y="10351"/>
                      <a:pt x="15205" y="10410"/>
                      <a:pt x="15181" y="10517"/>
                    </a:cubicBezTo>
                    <a:cubicBezTo>
                      <a:pt x="15173" y="10516"/>
                      <a:pt x="15165" y="10516"/>
                      <a:pt x="15158" y="10516"/>
                    </a:cubicBezTo>
                    <a:cubicBezTo>
                      <a:pt x="14974" y="10516"/>
                      <a:pt x="14927" y="10782"/>
                      <a:pt x="15110" y="10851"/>
                    </a:cubicBezTo>
                    <a:cubicBezTo>
                      <a:pt x="15114" y="10876"/>
                      <a:pt x="15106" y="10883"/>
                      <a:pt x="15094" y="10883"/>
                    </a:cubicBezTo>
                    <a:cubicBezTo>
                      <a:pt x="15078" y="10883"/>
                      <a:pt x="15054" y="10869"/>
                      <a:pt x="15044" y="10869"/>
                    </a:cubicBezTo>
                    <a:cubicBezTo>
                      <a:pt x="15040" y="10869"/>
                      <a:pt x="15038" y="10871"/>
                      <a:pt x="15038" y="10874"/>
                    </a:cubicBezTo>
                    <a:cubicBezTo>
                      <a:pt x="15033" y="10885"/>
                      <a:pt x="15032" y="10894"/>
                      <a:pt x="15035" y="10902"/>
                    </a:cubicBezTo>
                    <a:lnTo>
                      <a:pt x="15035" y="10902"/>
                    </a:lnTo>
                    <a:cubicBezTo>
                      <a:pt x="15016" y="10892"/>
                      <a:pt x="14998" y="10885"/>
                      <a:pt x="14986" y="10885"/>
                    </a:cubicBezTo>
                    <a:cubicBezTo>
                      <a:pt x="14983" y="10885"/>
                      <a:pt x="14981" y="10885"/>
                      <a:pt x="14979" y="10886"/>
                    </a:cubicBezTo>
                    <a:cubicBezTo>
                      <a:pt x="14943" y="10922"/>
                      <a:pt x="14919" y="10982"/>
                      <a:pt x="14907" y="11029"/>
                    </a:cubicBezTo>
                    <a:cubicBezTo>
                      <a:pt x="14883" y="11077"/>
                      <a:pt x="14860" y="11160"/>
                      <a:pt x="14907" y="11208"/>
                    </a:cubicBezTo>
                    <a:cubicBezTo>
                      <a:pt x="14943" y="11255"/>
                      <a:pt x="14943" y="11255"/>
                      <a:pt x="14907" y="11291"/>
                    </a:cubicBezTo>
                    <a:cubicBezTo>
                      <a:pt x="14895" y="11315"/>
                      <a:pt x="14872" y="11327"/>
                      <a:pt x="14836" y="11327"/>
                    </a:cubicBezTo>
                    <a:cubicBezTo>
                      <a:pt x="14800" y="11327"/>
                      <a:pt x="14812" y="11327"/>
                      <a:pt x="14788" y="11363"/>
                    </a:cubicBezTo>
                    <a:cubicBezTo>
                      <a:pt x="14776" y="11398"/>
                      <a:pt x="14788" y="11470"/>
                      <a:pt x="14788" y="11517"/>
                    </a:cubicBezTo>
                    <a:cubicBezTo>
                      <a:pt x="14776" y="11577"/>
                      <a:pt x="14752" y="11625"/>
                      <a:pt x="14717" y="11672"/>
                    </a:cubicBezTo>
                    <a:cubicBezTo>
                      <a:pt x="14693" y="11696"/>
                      <a:pt x="14621" y="11708"/>
                      <a:pt x="14610" y="11720"/>
                    </a:cubicBezTo>
                    <a:cubicBezTo>
                      <a:pt x="14598" y="11744"/>
                      <a:pt x="14645" y="11732"/>
                      <a:pt x="14645" y="11744"/>
                    </a:cubicBezTo>
                    <a:lnTo>
                      <a:pt x="14621" y="11779"/>
                    </a:lnTo>
                    <a:lnTo>
                      <a:pt x="14514" y="11958"/>
                    </a:lnTo>
                    <a:cubicBezTo>
                      <a:pt x="14479" y="12017"/>
                      <a:pt x="14373" y="12111"/>
                      <a:pt x="14464" y="12171"/>
                    </a:cubicBezTo>
                    <a:lnTo>
                      <a:pt x="14464" y="12171"/>
                    </a:lnTo>
                    <a:cubicBezTo>
                      <a:pt x="14454" y="12165"/>
                      <a:pt x="14444" y="12162"/>
                      <a:pt x="14434" y="12162"/>
                    </a:cubicBezTo>
                    <a:cubicBezTo>
                      <a:pt x="14371" y="12162"/>
                      <a:pt x="14308" y="12261"/>
                      <a:pt x="14288" y="12291"/>
                    </a:cubicBezTo>
                    <a:cubicBezTo>
                      <a:pt x="14252" y="12327"/>
                      <a:pt x="14288" y="12398"/>
                      <a:pt x="14229" y="12446"/>
                    </a:cubicBezTo>
                    <a:cubicBezTo>
                      <a:pt x="14224" y="12451"/>
                      <a:pt x="14218" y="12453"/>
                      <a:pt x="14213" y="12453"/>
                    </a:cubicBezTo>
                    <a:cubicBezTo>
                      <a:pt x="14193" y="12453"/>
                      <a:pt x="14170" y="12432"/>
                      <a:pt x="14146" y="12432"/>
                    </a:cubicBezTo>
                    <a:cubicBezTo>
                      <a:pt x="14141" y="12432"/>
                      <a:pt x="14137" y="12433"/>
                      <a:pt x="14133" y="12434"/>
                    </a:cubicBezTo>
                    <a:cubicBezTo>
                      <a:pt x="14098" y="12446"/>
                      <a:pt x="14074" y="12470"/>
                      <a:pt x="14062" y="12506"/>
                    </a:cubicBezTo>
                    <a:cubicBezTo>
                      <a:pt x="14038" y="12541"/>
                      <a:pt x="14026" y="12577"/>
                      <a:pt x="14026" y="12625"/>
                    </a:cubicBezTo>
                    <a:cubicBezTo>
                      <a:pt x="14026" y="12649"/>
                      <a:pt x="14062" y="12660"/>
                      <a:pt x="14086" y="12684"/>
                    </a:cubicBezTo>
                    <a:cubicBezTo>
                      <a:pt x="14066" y="12669"/>
                      <a:pt x="14051" y="12663"/>
                      <a:pt x="14039" y="12663"/>
                    </a:cubicBezTo>
                    <a:cubicBezTo>
                      <a:pt x="13994" y="12663"/>
                      <a:pt x="13997" y="12751"/>
                      <a:pt x="13979" y="12779"/>
                    </a:cubicBezTo>
                    <a:cubicBezTo>
                      <a:pt x="13976" y="12781"/>
                      <a:pt x="13973" y="12782"/>
                      <a:pt x="13969" y="12782"/>
                    </a:cubicBezTo>
                    <a:cubicBezTo>
                      <a:pt x="13936" y="12782"/>
                      <a:pt x="13868" y="12707"/>
                      <a:pt x="13833" y="12707"/>
                    </a:cubicBezTo>
                    <a:cubicBezTo>
                      <a:pt x="13822" y="12707"/>
                      <a:pt x="13814" y="12714"/>
                      <a:pt x="13812" y="12732"/>
                    </a:cubicBezTo>
                    <a:cubicBezTo>
                      <a:pt x="13788" y="12815"/>
                      <a:pt x="13907" y="12887"/>
                      <a:pt x="13943" y="12970"/>
                    </a:cubicBezTo>
                    <a:cubicBezTo>
                      <a:pt x="13956" y="12996"/>
                      <a:pt x="13939" y="13005"/>
                      <a:pt x="13912" y="13005"/>
                    </a:cubicBezTo>
                    <a:cubicBezTo>
                      <a:pt x="13864" y="13005"/>
                      <a:pt x="13784" y="12978"/>
                      <a:pt x="13776" y="12970"/>
                    </a:cubicBezTo>
                    <a:lnTo>
                      <a:pt x="13776" y="12970"/>
                    </a:lnTo>
                    <a:cubicBezTo>
                      <a:pt x="13800" y="13006"/>
                      <a:pt x="13824" y="13006"/>
                      <a:pt x="13788" y="13053"/>
                    </a:cubicBezTo>
                    <a:cubicBezTo>
                      <a:pt x="13788" y="13053"/>
                      <a:pt x="13752" y="13089"/>
                      <a:pt x="13752" y="13101"/>
                    </a:cubicBezTo>
                    <a:cubicBezTo>
                      <a:pt x="13752" y="13125"/>
                      <a:pt x="13788" y="13137"/>
                      <a:pt x="13788" y="13160"/>
                    </a:cubicBezTo>
                    <a:cubicBezTo>
                      <a:pt x="13800" y="13184"/>
                      <a:pt x="13764" y="13208"/>
                      <a:pt x="13752" y="13232"/>
                    </a:cubicBezTo>
                    <a:cubicBezTo>
                      <a:pt x="13733" y="13206"/>
                      <a:pt x="13713" y="13187"/>
                      <a:pt x="13696" y="13187"/>
                    </a:cubicBezTo>
                    <a:cubicBezTo>
                      <a:pt x="13681" y="13187"/>
                      <a:pt x="13668" y="13200"/>
                      <a:pt x="13657" y="13232"/>
                    </a:cubicBezTo>
                    <a:cubicBezTo>
                      <a:pt x="13642" y="13270"/>
                      <a:pt x="13632" y="13298"/>
                      <a:pt x="13607" y="13298"/>
                    </a:cubicBezTo>
                    <a:cubicBezTo>
                      <a:pt x="13594" y="13298"/>
                      <a:pt x="13576" y="13289"/>
                      <a:pt x="13550" y="13268"/>
                    </a:cubicBezTo>
                    <a:cubicBezTo>
                      <a:pt x="13548" y="13267"/>
                      <a:pt x="13546" y="13266"/>
                      <a:pt x="13544" y="13266"/>
                    </a:cubicBezTo>
                    <a:cubicBezTo>
                      <a:pt x="13516" y="13266"/>
                      <a:pt x="13456" y="13329"/>
                      <a:pt x="13467" y="13351"/>
                    </a:cubicBezTo>
                    <a:cubicBezTo>
                      <a:pt x="13467" y="13387"/>
                      <a:pt x="13514" y="13375"/>
                      <a:pt x="13490" y="13422"/>
                    </a:cubicBezTo>
                    <a:cubicBezTo>
                      <a:pt x="13455" y="13470"/>
                      <a:pt x="13407" y="13506"/>
                      <a:pt x="13359" y="13530"/>
                    </a:cubicBezTo>
                    <a:cubicBezTo>
                      <a:pt x="13343" y="13542"/>
                      <a:pt x="13327" y="13546"/>
                      <a:pt x="13311" y="13546"/>
                    </a:cubicBezTo>
                    <a:cubicBezTo>
                      <a:pt x="13289" y="13546"/>
                      <a:pt x="13266" y="13539"/>
                      <a:pt x="13235" y="13539"/>
                    </a:cubicBezTo>
                    <a:cubicBezTo>
                      <a:pt x="13226" y="13539"/>
                      <a:pt x="13216" y="13540"/>
                      <a:pt x="13205" y="13541"/>
                    </a:cubicBezTo>
                    <a:cubicBezTo>
                      <a:pt x="13157" y="13553"/>
                      <a:pt x="13109" y="13601"/>
                      <a:pt x="13109" y="13661"/>
                    </a:cubicBezTo>
                    <a:cubicBezTo>
                      <a:pt x="13109" y="13711"/>
                      <a:pt x="13025" y="13726"/>
                      <a:pt x="12981" y="13726"/>
                    </a:cubicBezTo>
                    <a:cubicBezTo>
                      <a:pt x="12967" y="13726"/>
                      <a:pt x="12957" y="13725"/>
                      <a:pt x="12955" y="13722"/>
                    </a:cubicBezTo>
                    <a:lnTo>
                      <a:pt x="12955" y="13722"/>
                    </a:lnTo>
                    <a:cubicBezTo>
                      <a:pt x="12957" y="13815"/>
                      <a:pt x="13110" y="13792"/>
                      <a:pt x="13133" y="13827"/>
                    </a:cubicBezTo>
                    <a:cubicBezTo>
                      <a:pt x="13151" y="13845"/>
                      <a:pt x="13114" y="13871"/>
                      <a:pt x="13084" y="13871"/>
                    </a:cubicBezTo>
                    <a:cubicBezTo>
                      <a:pt x="13075" y="13871"/>
                      <a:pt x="13067" y="13868"/>
                      <a:pt x="13062" y="13863"/>
                    </a:cubicBezTo>
                    <a:cubicBezTo>
                      <a:pt x="13057" y="13859"/>
                      <a:pt x="13052" y="13857"/>
                      <a:pt x="13047" y="13857"/>
                    </a:cubicBezTo>
                    <a:cubicBezTo>
                      <a:pt x="13021" y="13857"/>
                      <a:pt x="12986" y="13895"/>
                      <a:pt x="12967" y="13934"/>
                    </a:cubicBezTo>
                    <a:cubicBezTo>
                      <a:pt x="12959" y="13961"/>
                      <a:pt x="12950" y="13971"/>
                      <a:pt x="12939" y="13971"/>
                    </a:cubicBezTo>
                    <a:cubicBezTo>
                      <a:pt x="12916" y="13971"/>
                      <a:pt x="12884" y="13927"/>
                      <a:pt x="12836" y="13911"/>
                    </a:cubicBezTo>
                    <a:cubicBezTo>
                      <a:pt x="12828" y="13907"/>
                      <a:pt x="12822" y="13905"/>
                      <a:pt x="12818" y="13905"/>
                    </a:cubicBezTo>
                    <a:cubicBezTo>
                      <a:pt x="12799" y="13905"/>
                      <a:pt x="12824" y="13950"/>
                      <a:pt x="12824" y="13970"/>
                    </a:cubicBezTo>
                    <a:cubicBezTo>
                      <a:pt x="12859" y="14006"/>
                      <a:pt x="12800" y="14030"/>
                      <a:pt x="12776" y="14053"/>
                    </a:cubicBezTo>
                    <a:cubicBezTo>
                      <a:pt x="12716" y="14101"/>
                      <a:pt x="12681" y="14089"/>
                      <a:pt x="12681" y="14184"/>
                    </a:cubicBezTo>
                    <a:cubicBezTo>
                      <a:pt x="12681" y="14184"/>
                      <a:pt x="12657" y="14256"/>
                      <a:pt x="12633" y="14256"/>
                    </a:cubicBezTo>
                    <a:cubicBezTo>
                      <a:pt x="12622" y="14256"/>
                      <a:pt x="12621" y="14120"/>
                      <a:pt x="12560" y="14120"/>
                    </a:cubicBezTo>
                    <a:cubicBezTo>
                      <a:pt x="12553" y="14120"/>
                      <a:pt x="12546" y="14121"/>
                      <a:pt x="12538" y="14125"/>
                    </a:cubicBezTo>
                    <a:cubicBezTo>
                      <a:pt x="12455" y="14161"/>
                      <a:pt x="12383" y="14208"/>
                      <a:pt x="12324" y="14268"/>
                    </a:cubicBezTo>
                    <a:cubicBezTo>
                      <a:pt x="12324" y="14268"/>
                      <a:pt x="12350" y="14252"/>
                      <a:pt x="12371" y="14252"/>
                    </a:cubicBezTo>
                    <a:cubicBezTo>
                      <a:pt x="12382" y="14252"/>
                      <a:pt x="12391" y="14256"/>
                      <a:pt x="12395" y="14268"/>
                    </a:cubicBezTo>
                    <a:cubicBezTo>
                      <a:pt x="12418" y="14302"/>
                      <a:pt x="12295" y="14337"/>
                      <a:pt x="12321" y="14383"/>
                    </a:cubicBezTo>
                    <a:lnTo>
                      <a:pt x="12321" y="14383"/>
                    </a:lnTo>
                    <a:cubicBezTo>
                      <a:pt x="12318" y="14374"/>
                      <a:pt x="12342" y="14369"/>
                      <a:pt x="12367" y="14369"/>
                    </a:cubicBezTo>
                    <a:cubicBezTo>
                      <a:pt x="12395" y="14369"/>
                      <a:pt x="12425" y="14375"/>
                      <a:pt x="12419" y="14387"/>
                    </a:cubicBezTo>
                    <a:cubicBezTo>
                      <a:pt x="12392" y="14422"/>
                      <a:pt x="12372" y="14504"/>
                      <a:pt x="12339" y="14504"/>
                    </a:cubicBezTo>
                    <a:cubicBezTo>
                      <a:pt x="12328" y="14504"/>
                      <a:pt x="12315" y="14494"/>
                      <a:pt x="12300" y="14470"/>
                    </a:cubicBezTo>
                    <a:cubicBezTo>
                      <a:pt x="12300" y="14440"/>
                      <a:pt x="12300" y="14393"/>
                      <a:pt x="12264" y="14393"/>
                    </a:cubicBezTo>
                    <a:cubicBezTo>
                      <a:pt x="12258" y="14393"/>
                      <a:pt x="12250" y="14395"/>
                      <a:pt x="12240" y="14399"/>
                    </a:cubicBezTo>
                    <a:cubicBezTo>
                      <a:pt x="12169" y="14423"/>
                      <a:pt x="12097" y="14458"/>
                      <a:pt x="12038" y="14518"/>
                    </a:cubicBezTo>
                    <a:cubicBezTo>
                      <a:pt x="12002" y="14553"/>
                      <a:pt x="12085" y="14601"/>
                      <a:pt x="12097" y="14637"/>
                    </a:cubicBezTo>
                    <a:cubicBezTo>
                      <a:pt x="12061" y="14652"/>
                      <a:pt x="12019" y="14662"/>
                      <a:pt x="11976" y="14662"/>
                    </a:cubicBezTo>
                    <a:cubicBezTo>
                      <a:pt x="11950" y="14662"/>
                      <a:pt x="11922" y="14658"/>
                      <a:pt x="11895" y="14649"/>
                    </a:cubicBezTo>
                    <a:cubicBezTo>
                      <a:pt x="11859" y="14637"/>
                      <a:pt x="11943" y="14565"/>
                      <a:pt x="11954" y="14553"/>
                    </a:cubicBezTo>
                    <a:lnTo>
                      <a:pt x="11954" y="14553"/>
                    </a:lnTo>
                    <a:cubicBezTo>
                      <a:pt x="11921" y="14576"/>
                      <a:pt x="11848" y="14638"/>
                      <a:pt x="11790" y="14638"/>
                    </a:cubicBezTo>
                    <a:cubicBezTo>
                      <a:pt x="11785" y="14638"/>
                      <a:pt x="11780" y="14638"/>
                      <a:pt x="11776" y="14637"/>
                    </a:cubicBezTo>
                    <a:cubicBezTo>
                      <a:pt x="11728" y="14613"/>
                      <a:pt x="11704" y="14542"/>
                      <a:pt x="11681" y="14494"/>
                    </a:cubicBezTo>
                    <a:lnTo>
                      <a:pt x="11681" y="14494"/>
                    </a:lnTo>
                    <a:cubicBezTo>
                      <a:pt x="11704" y="14577"/>
                      <a:pt x="11704" y="14661"/>
                      <a:pt x="11693" y="14744"/>
                    </a:cubicBezTo>
                    <a:cubicBezTo>
                      <a:pt x="11693" y="14792"/>
                      <a:pt x="11633" y="14792"/>
                      <a:pt x="11609" y="14827"/>
                    </a:cubicBezTo>
                    <a:cubicBezTo>
                      <a:pt x="11581" y="14855"/>
                      <a:pt x="11597" y="14898"/>
                      <a:pt x="11577" y="14898"/>
                    </a:cubicBezTo>
                    <a:cubicBezTo>
                      <a:pt x="11571" y="14898"/>
                      <a:pt x="11563" y="14895"/>
                      <a:pt x="11550" y="14887"/>
                    </a:cubicBezTo>
                    <a:cubicBezTo>
                      <a:pt x="11502" y="14863"/>
                      <a:pt x="11526" y="14756"/>
                      <a:pt x="11478" y="14708"/>
                    </a:cubicBezTo>
                    <a:cubicBezTo>
                      <a:pt x="11469" y="14701"/>
                      <a:pt x="11461" y="14699"/>
                      <a:pt x="11453" y="14699"/>
                    </a:cubicBezTo>
                    <a:cubicBezTo>
                      <a:pt x="11422" y="14699"/>
                      <a:pt x="11405" y="14751"/>
                      <a:pt x="11395" y="14780"/>
                    </a:cubicBezTo>
                    <a:cubicBezTo>
                      <a:pt x="11383" y="14804"/>
                      <a:pt x="11395" y="14839"/>
                      <a:pt x="11359" y="14863"/>
                    </a:cubicBezTo>
                    <a:cubicBezTo>
                      <a:pt x="11323" y="14887"/>
                      <a:pt x="11288" y="14911"/>
                      <a:pt x="11240" y="14923"/>
                    </a:cubicBezTo>
                    <a:cubicBezTo>
                      <a:pt x="11232" y="14925"/>
                      <a:pt x="11224" y="14928"/>
                      <a:pt x="11217" y="14931"/>
                    </a:cubicBezTo>
                    <a:lnTo>
                      <a:pt x="11217" y="14931"/>
                    </a:lnTo>
                    <a:cubicBezTo>
                      <a:pt x="11212" y="14928"/>
                      <a:pt x="11208" y="14925"/>
                      <a:pt x="11204" y="14923"/>
                    </a:cubicBezTo>
                    <a:lnTo>
                      <a:pt x="11204" y="14923"/>
                    </a:lnTo>
                    <a:cubicBezTo>
                      <a:pt x="11195" y="14927"/>
                      <a:pt x="11188" y="14935"/>
                      <a:pt x="11184" y="14944"/>
                    </a:cubicBezTo>
                    <a:lnTo>
                      <a:pt x="11184" y="14944"/>
                    </a:lnTo>
                    <a:cubicBezTo>
                      <a:pt x="11195" y="14939"/>
                      <a:pt x="11206" y="14935"/>
                      <a:pt x="11217" y="14931"/>
                    </a:cubicBezTo>
                    <a:lnTo>
                      <a:pt x="11217" y="14931"/>
                    </a:lnTo>
                    <a:cubicBezTo>
                      <a:pt x="11252" y="14954"/>
                      <a:pt x="11293" y="14986"/>
                      <a:pt x="11240" y="15018"/>
                    </a:cubicBezTo>
                    <a:lnTo>
                      <a:pt x="11240" y="15006"/>
                    </a:lnTo>
                    <a:cubicBezTo>
                      <a:pt x="11231" y="15011"/>
                      <a:pt x="11223" y="15014"/>
                      <a:pt x="11215" y="15014"/>
                    </a:cubicBezTo>
                    <a:cubicBezTo>
                      <a:pt x="11184" y="15014"/>
                      <a:pt x="11171" y="14972"/>
                      <a:pt x="11184" y="14944"/>
                    </a:cubicBezTo>
                    <a:lnTo>
                      <a:pt x="11184" y="14944"/>
                    </a:lnTo>
                    <a:cubicBezTo>
                      <a:pt x="11099" y="14980"/>
                      <a:pt x="11021" y="15031"/>
                      <a:pt x="10942" y="15089"/>
                    </a:cubicBezTo>
                    <a:cubicBezTo>
                      <a:pt x="10932" y="15111"/>
                      <a:pt x="10940" y="15151"/>
                      <a:pt x="10917" y="15151"/>
                    </a:cubicBezTo>
                    <a:cubicBezTo>
                      <a:pt x="10914" y="15151"/>
                      <a:pt x="10911" y="15150"/>
                      <a:pt x="10907" y="15149"/>
                    </a:cubicBezTo>
                    <a:cubicBezTo>
                      <a:pt x="10871" y="15149"/>
                      <a:pt x="10835" y="15089"/>
                      <a:pt x="10788" y="15089"/>
                    </a:cubicBezTo>
                    <a:cubicBezTo>
                      <a:pt x="10765" y="15084"/>
                      <a:pt x="10743" y="15082"/>
                      <a:pt x="10721" y="15082"/>
                    </a:cubicBezTo>
                    <a:cubicBezTo>
                      <a:pt x="10637" y="15082"/>
                      <a:pt x="10558" y="15116"/>
                      <a:pt x="10502" y="15173"/>
                    </a:cubicBezTo>
                    <a:cubicBezTo>
                      <a:pt x="10490" y="15185"/>
                      <a:pt x="10478" y="15256"/>
                      <a:pt x="10466" y="15256"/>
                    </a:cubicBezTo>
                    <a:cubicBezTo>
                      <a:pt x="10434" y="15256"/>
                      <a:pt x="10431" y="15169"/>
                      <a:pt x="10396" y="15169"/>
                    </a:cubicBezTo>
                    <a:cubicBezTo>
                      <a:pt x="10392" y="15169"/>
                      <a:pt x="10388" y="15170"/>
                      <a:pt x="10383" y="15173"/>
                    </a:cubicBezTo>
                    <a:cubicBezTo>
                      <a:pt x="10383" y="15173"/>
                      <a:pt x="10395" y="15256"/>
                      <a:pt x="10347" y="15268"/>
                    </a:cubicBezTo>
                    <a:cubicBezTo>
                      <a:pt x="10311" y="15280"/>
                      <a:pt x="10288" y="15292"/>
                      <a:pt x="10300" y="15327"/>
                    </a:cubicBezTo>
                    <a:cubicBezTo>
                      <a:pt x="10311" y="15423"/>
                      <a:pt x="10300" y="15423"/>
                      <a:pt x="10252" y="15494"/>
                    </a:cubicBezTo>
                    <a:cubicBezTo>
                      <a:pt x="10228" y="15482"/>
                      <a:pt x="10145" y="15351"/>
                      <a:pt x="10169" y="15351"/>
                    </a:cubicBezTo>
                    <a:cubicBezTo>
                      <a:pt x="10180" y="15351"/>
                      <a:pt x="10195" y="15357"/>
                      <a:pt x="10209" y="15357"/>
                    </a:cubicBezTo>
                    <a:cubicBezTo>
                      <a:pt x="10222" y="15357"/>
                      <a:pt x="10234" y="15351"/>
                      <a:pt x="10240" y="15327"/>
                    </a:cubicBezTo>
                    <a:cubicBezTo>
                      <a:pt x="10256" y="15296"/>
                      <a:pt x="10251" y="15290"/>
                      <a:pt x="10238" y="15290"/>
                    </a:cubicBezTo>
                    <a:cubicBezTo>
                      <a:pt x="10232" y="15290"/>
                      <a:pt x="10224" y="15292"/>
                      <a:pt x="10216" y="15292"/>
                    </a:cubicBezTo>
                    <a:cubicBezTo>
                      <a:pt x="10215" y="15291"/>
                      <a:pt x="10213" y="15291"/>
                      <a:pt x="10212" y="15291"/>
                    </a:cubicBezTo>
                    <a:cubicBezTo>
                      <a:pt x="10189" y="15291"/>
                      <a:pt x="10131" y="15340"/>
                      <a:pt x="10083" y="15340"/>
                    </a:cubicBezTo>
                    <a:cubicBezTo>
                      <a:pt x="10066" y="15340"/>
                      <a:pt x="10050" y="15334"/>
                      <a:pt x="10038" y="15315"/>
                    </a:cubicBezTo>
                    <a:cubicBezTo>
                      <a:pt x="10029" y="15305"/>
                      <a:pt x="10018" y="15301"/>
                      <a:pt x="10004" y="15301"/>
                    </a:cubicBezTo>
                    <a:cubicBezTo>
                      <a:pt x="9994" y="15301"/>
                      <a:pt x="9982" y="15303"/>
                      <a:pt x="9970" y="15307"/>
                    </a:cubicBezTo>
                    <a:lnTo>
                      <a:pt x="9970" y="15307"/>
                    </a:lnTo>
                    <a:cubicBezTo>
                      <a:pt x="9969" y="15306"/>
                      <a:pt x="9968" y="15305"/>
                      <a:pt x="9966" y="15304"/>
                    </a:cubicBezTo>
                    <a:lnTo>
                      <a:pt x="9966" y="15304"/>
                    </a:lnTo>
                    <a:lnTo>
                      <a:pt x="9967" y="15308"/>
                    </a:lnTo>
                    <a:lnTo>
                      <a:pt x="9967" y="15308"/>
                    </a:lnTo>
                    <a:cubicBezTo>
                      <a:pt x="9968" y="15308"/>
                      <a:pt x="9969" y="15307"/>
                      <a:pt x="9970" y="15307"/>
                    </a:cubicBezTo>
                    <a:lnTo>
                      <a:pt x="9970" y="15307"/>
                    </a:lnTo>
                    <a:cubicBezTo>
                      <a:pt x="10018" y="15345"/>
                      <a:pt x="10083" y="15435"/>
                      <a:pt x="10014" y="15446"/>
                    </a:cubicBezTo>
                    <a:lnTo>
                      <a:pt x="10002" y="15435"/>
                    </a:lnTo>
                    <a:lnTo>
                      <a:pt x="9967" y="15308"/>
                    </a:lnTo>
                    <a:lnTo>
                      <a:pt x="9967" y="15308"/>
                    </a:lnTo>
                    <a:cubicBezTo>
                      <a:pt x="9898" y="15331"/>
                      <a:pt x="9802" y="15402"/>
                      <a:pt x="9752" y="15411"/>
                    </a:cubicBezTo>
                    <a:cubicBezTo>
                      <a:pt x="9776" y="15494"/>
                      <a:pt x="9811" y="15482"/>
                      <a:pt x="9823" y="15542"/>
                    </a:cubicBezTo>
                    <a:cubicBezTo>
                      <a:pt x="9820" y="15543"/>
                      <a:pt x="9818" y="15543"/>
                      <a:pt x="9815" y="15543"/>
                    </a:cubicBezTo>
                    <a:cubicBezTo>
                      <a:pt x="9782" y="15543"/>
                      <a:pt x="9735" y="15493"/>
                      <a:pt x="9710" y="15493"/>
                    </a:cubicBezTo>
                    <a:cubicBezTo>
                      <a:pt x="9708" y="15493"/>
                      <a:pt x="9706" y="15493"/>
                      <a:pt x="9704" y="15494"/>
                    </a:cubicBezTo>
                    <a:cubicBezTo>
                      <a:pt x="9680" y="15506"/>
                      <a:pt x="9657" y="15601"/>
                      <a:pt x="9633" y="15649"/>
                    </a:cubicBezTo>
                    <a:cubicBezTo>
                      <a:pt x="9605" y="15612"/>
                      <a:pt x="9431" y="15450"/>
                      <a:pt x="9368" y="15450"/>
                    </a:cubicBezTo>
                    <a:cubicBezTo>
                      <a:pt x="9351" y="15450"/>
                      <a:pt x="9342" y="15463"/>
                      <a:pt x="9347" y="15494"/>
                    </a:cubicBezTo>
                    <a:cubicBezTo>
                      <a:pt x="9371" y="15494"/>
                      <a:pt x="9383" y="15482"/>
                      <a:pt x="9395" y="15470"/>
                    </a:cubicBezTo>
                    <a:cubicBezTo>
                      <a:pt x="9395" y="15470"/>
                      <a:pt x="9395" y="15566"/>
                      <a:pt x="9395" y="15577"/>
                    </a:cubicBezTo>
                    <a:cubicBezTo>
                      <a:pt x="9375" y="15597"/>
                      <a:pt x="9356" y="15616"/>
                      <a:pt x="9330" y="15616"/>
                    </a:cubicBezTo>
                    <a:cubicBezTo>
                      <a:pt x="9324" y="15616"/>
                      <a:pt x="9318" y="15615"/>
                      <a:pt x="9311" y="15613"/>
                    </a:cubicBezTo>
                    <a:cubicBezTo>
                      <a:pt x="9240" y="15613"/>
                      <a:pt x="9299" y="15482"/>
                      <a:pt x="9204" y="15470"/>
                    </a:cubicBezTo>
                    <a:cubicBezTo>
                      <a:pt x="9195" y="15467"/>
                      <a:pt x="9184" y="15466"/>
                      <a:pt x="9173" y="15466"/>
                    </a:cubicBezTo>
                    <a:cubicBezTo>
                      <a:pt x="9143" y="15466"/>
                      <a:pt x="9108" y="15477"/>
                      <a:pt x="9073" y="15494"/>
                    </a:cubicBezTo>
                    <a:cubicBezTo>
                      <a:pt x="9037" y="15518"/>
                      <a:pt x="9073" y="15577"/>
                      <a:pt x="9014" y="15589"/>
                    </a:cubicBezTo>
                    <a:cubicBezTo>
                      <a:pt x="8984" y="15594"/>
                      <a:pt x="8967" y="15599"/>
                      <a:pt x="8956" y="15599"/>
                    </a:cubicBezTo>
                    <a:cubicBezTo>
                      <a:pt x="8940" y="15599"/>
                      <a:pt x="8937" y="15589"/>
                      <a:pt x="8930" y="15554"/>
                    </a:cubicBezTo>
                    <a:cubicBezTo>
                      <a:pt x="8930" y="15542"/>
                      <a:pt x="8954" y="15494"/>
                      <a:pt x="8954" y="15482"/>
                    </a:cubicBezTo>
                    <a:cubicBezTo>
                      <a:pt x="8954" y="15481"/>
                      <a:pt x="8953" y="15481"/>
                      <a:pt x="8951" y="15481"/>
                    </a:cubicBezTo>
                    <a:cubicBezTo>
                      <a:pt x="8930" y="15481"/>
                      <a:pt x="8813" y="15638"/>
                      <a:pt x="8760" y="15638"/>
                    </a:cubicBezTo>
                    <a:cubicBezTo>
                      <a:pt x="8751" y="15638"/>
                      <a:pt x="8744" y="15634"/>
                      <a:pt x="8740" y="15625"/>
                    </a:cubicBezTo>
                    <a:cubicBezTo>
                      <a:pt x="8704" y="15554"/>
                      <a:pt x="8728" y="15518"/>
                      <a:pt x="8645" y="15506"/>
                    </a:cubicBezTo>
                    <a:cubicBezTo>
                      <a:pt x="8609" y="15506"/>
                      <a:pt x="8574" y="15518"/>
                      <a:pt x="8538" y="15541"/>
                    </a:cubicBezTo>
                    <a:lnTo>
                      <a:pt x="8538" y="15541"/>
                    </a:lnTo>
                    <a:cubicBezTo>
                      <a:pt x="8539" y="15541"/>
                      <a:pt x="8539" y="15541"/>
                      <a:pt x="8540" y="15541"/>
                    </a:cubicBezTo>
                    <a:cubicBezTo>
                      <a:pt x="8561" y="15541"/>
                      <a:pt x="8689" y="15650"/>
                      <a:pt x="8641" y="15650"/>
                    </a:cubicBezTo>
                    <a:cubicBezTo>
                      <a:pt x="8638" y="15650"/>
                      <a:pt x="8636" y="15649"/>
                      <a:pt x="8633" y="15649"/>
                    </a:cubicBezTo>
                    <a:cubicBezTo>
                      <a:pt x="8585" y="15637"/>
                      <a:pt x="8525" y="15637"/>
                      <a:pt x="8466" y="15625"/>
                    </a:cubicBezTo>
                    <a:lnTo>
                      <a:pt x="8383" y="15625"/>
                    </a:lnTo>
                    <a:cubicBezTo>
                      <a:pt x="8359" y="15625"/>
                      <a:pt x="8347" y="15625"/>
                      <a:pt x="8347" y="15649"/>
                    </a:cubicBezTo>
                    <a:cubicBezTo>
                      <a:pt x="8346" y="15649"/>
                      <a:pt x="8345" y="15650"/>
                      <a:pt x="8344" y="15650"/>
                    </a:cubicBezTo>
                    <a:cubicBezTo>
                      <a:pt x="8326" y="15650"/>
                      <a:pt x="8359" y="15541"/>
                      <a:pt x="8359" y="15530"/>
                    </a:cubicBezTo>
                    <a:cubicBezTo>
                      <a:pt x="8355" y="15517"/>
                      <a:pt x="8349" y="15512"/>
                      <a:pt x="8342" y="15512"/>
                    </a:cubicBezTo>
                    <a:cubicBezTo>
                      <a:pt x="8323" y="15512"/>
                      <a:pt x="8296" y="15545"/>
                      <a:pt x="8287" y="15554"/>
                    </a:cubicBezTo>
                    <a:cubicBezTo>
                      <a:pt x="8277" y="15574"/>
                      <a:pt x="8251" y="15619"/>
                      <a:pt x="8221" y="15619"/>
                    </a:cubicBezTo>
                    <a:cubicBezTo>
                      <a:pt x="8216" y="15619"/>
                      <a:pt x="8210" y="15617"/>
                      <a:pt x="8204" y="15613"/>
                    </a:cubicBezTo>
                    <a:cubicBezTo>
                      <a:pt x="8173" y="15593"/>
                      <a:pt x="8187" y="15554"/>
                      <a:pt x="8183" y="15521"/>
                    </a:cubicBezTo>
                    <a:lnTo>
                      <a:pt x="8183" y="15521"/>
                    </a:lnTo>
                    <a:cubicBezTo>
                      <a:pt x="8181" y="15569"/>
                      <a:pt x="8081" y="15638"/>
                      <a:pt x="8049" y="15649"/>
                    </a:cubicBezTo>
                    <a:cubicBezTo>
                      <a:pt x="8037" y="15655"/>
                      <a:pt x="8022" y="15658"/>
                      <a:pt x="8006" y="15658"/>
                    </a:cubicBezTo>
                    <a:cubicBezTo>
                      <a:pt x="7990" y="15658"/>
                      <a:pt x="7972" y="15655"/>
                      <a:pt x="7954" y="15649"/>
                    </a:cubicBezTo>
                    <a:cubicBezTo>
                      <a:pt x="7930" y="15637"/>
                      <a:pt x="7942" y="15601"/>
                      <a:pt x="7906" y="15589"/>
                    </a:cubicBezTo>
                    <a:cubicBezTo>
                      <a:pt x="7893" y="15583"/>
                      <a:pt x="7855" y="15573"/>
                      <a:pt x="7824" y="15573"/>
                    </a:cubicBezTo>
                    <a:cubicBezTo>
                      <a:pt x="7797" y="15573"/>
                      <a:pt x="7775" y="15580"/>
                      <a:pt x="7775" y="15601"/>
                    </a:cubicBezTo>
                    <a:cubicBezTo>
                      <a:pt x="7763" y="15649"/>
                      <a:pt x="7763" y="15661"/>
                      <a:pt x="7716" y="15661"/>
                    </a:cubicBezTo>
                    <a:lnTo>
                      <a:pt x="7656" y="15661"/>
                    </a:lnTo>
                    <a:cubicBezTo>
                      <a:pt x="7656" y="15649"/>
                      <a:pt x="7775" y="15542"/>
                      <a:pt x="7692" y="15506"/>
                    </a:cubicBezTo>
                    <a:cubicBezTo>
                      <a:pt x="7685" y="15504"/>
                      <a:pt x="7678" y="15502"/>
                      <a:pt x="7672" y="15502"/>
                    </a:cubicBezTo>
                    <a:cubicBezTo>
                      <a:pt x="7629" y="15502"/>
                      <a:pt x="7611" y="15554"/>
                      <a:pt x="7578" y="15554"/>
                    </a:cubicBezTo>
                    <a:cubicBezTo>
                      <a:pt x="7570" y="15554"/>
                      <a:pt x="7560" y="15551"/>
                      <a:pt x="7549" y="15542"/>
                    </a:cubicBezTo>
                    <a:cubicBezTo>
                      <a:pt x="7531" y="15527"/>
                      <a:pt x="7513" y="15522"/>
                      <a:pt x="7495" y="15522"/>
                    </a:cubicBezTo>
                    <a:cubicBezTo>
                      <a:pt x="7454" y="15522"/>
                      <a:pt x="7412" y="15552"/>
                      <a:pt x="7371" y="15577"/>
                    </a:cubicBezTo>
                    <a:cubicBezTo>
                      <a:pt x="7345" y="15587"/>
                      <a:pt x="7335" y="15591"/>
                      <a:pt x="7330" y="15591"/>
                    </a:cubicBezTo>
                    <a:cubicBezTo>
                      <a:pt x="7323" y="15591"/>
                      <a:pt x="7325" y="15584"/>
                      <a:pt x="7311" y="15577"/>
                    </a:cubicBezTo>
                    <a:cubicBezTo>
                      <a:pt x="7306" y="15575"/>
                      <a:pt x="7301" y="15574"/>
                      <a:pt x="7296" y="15574"/>
                    </a:cubicBezTo>
                    <a:cubicBezTo>
                      <a:pt x="7273" y="15574"/>
                      <a:pt x="7247" y="15589"/>
                      <a:pt x="7228" y="15589"/>
                    </a:cubicBezTo>
                    <a:cubicBezTo>
                      <a:pt x="7213" y="15618"/>
                      <a:pt x="7177" y="15647"/>
                      <a:pt x="7148" y="15647"/>
                    </a:cubicBezTo>
                    <a:cubicBezTo>
                      <a:pt x="7129" y="15647"/>
                      <a:pt x="7113" y="15634"/>
                      <a:pt x="7109" y="15601"/>
                    </a:cubicBezTo>
                    <a:cubicBezTo>
                      <a:pt x="7109" y="15582"/>
                      <a:pt x="7101" y="15460"/>
                      <a:pt x="7066" y="15460"/>
                    </a:cubicBezTo>
                    <a:cubicBezTo>
                      <a:pt x="7058" y="15460"/>
                      <a:pt x="7048" y="15467"/>
                      <a:pt x="7037" y="15482"/>
                    </a:cubicBezTo>
                    <a:cubicBezTo>
                      <a:pt x="7019" y="15519"/>
                      <a:pt x="7015" y="15549"/>
                      <a:pt x="6991" y="15549"/>
                    </a:cubicBezTo>
                    <a:cubicBezTo>
                      <a:pt x="6984" y="15549"/>
                      <a:pt x="6976" y="15547"/>
                      <a:pt x="6966" y="15542"/>
                    </a:cubicBezTo>
                    <a:cubicBezTo>
                      <a:pt x="6930" y="15530"/>
                      <a:pt x="6966" y="15494"/>
                      <a:pt x="6942" y="15470"/>
                    </a:cubicBezTo>
                    <a:cubicBezTo>
                      <a:pt x="6930" y="15446"/>
                      <a:pt x="6894" y="15435"/>
                      <a:pt x="6871" y="15435"/>
                    </a:cubicBezTo>
                    <a:lnTo>
                      <a:pt x="6859" y="15530"/>
                    </a:lnTo>
                    <a:cubicBezTo>
                      <a:pt x="6882" y="15542"/>
                      <a:pt x="6906" y="15566"/>
                      <a:pt x="6918" y="15589"/>
                    </a:cubicBezTo>
                    <a:cubicBezTo>
                      <a:pt x="6918" y="15616"/>
                      <a:pt x="6898" y="15624"/>
                      <a:pt x="6876" y="15624"/>
                    </a:cubicBezTo>
                    <a:cubicBezTo>
                      <a:pt x="6849" y="15624"/>
                      <a:pt x="6817" y="15613"/>
                      <a:pt x="6811" y="15613"/>
                    </a:cubicBezTo>
                    <a:cubicBezTo>
                      <a:pt x="6740" y="15601"/>
                      <a:pt x="6775" y="15554"/>
                      <a:pt x="6728" y="15518"/>
                    </a:cubicBezTo>
                    <a:cubicBezTo>
                      <a:pt x="6717" y="15507"/>
                      <a:pt x="6647" y="15457"/>
                      <a:pt x="6625" y="15457"/>
                    </a:cubicBezTo>
                    <a:cubicBezTo>
                      <a:pt x="6623" y="15457"/>
                      <a:pt x="6622" y="15457"/>
                      <a:pt x="6620" y="15458"/>
                    </a:cubicBezTo>
                    <a:cubicBezTo>
                      <a:pt x="6610" y="15469"/>
                      <a:pt x="6619" y="15519"/>
                      <a:pt x="6566" y="15519"/>
                    </a:cubicBezTo>
                    <a:cubicBezTo>
                      <a:pt x="6561" y="15519"/>
                      <a:pt x="6555" y="15519"/>
                      <a:pt x="6549" y="15518"/>
                    </a:cubicBezTo>
                    <a:cubicBezTo>
                      <a:pt x="6533" y="15518"/>
                      <a:pt x="6517" y="15507"/>
                      <a:pt x="6501" y="15507"/>
                    </a:cubicBezTo>
                    <a:cubicBezTo>
                      <a:pt x="6493" y="15507"/>
                      <a:pt x="6486" y="15510"/>
                      <a:pt x="6478" y="15518"/>
                    </a:cubicBezTo>
                    <a:cubicBezTo>
                      <a:pt x="6465" y="15533"/>
                      <a:pt x="6444" y="15539"/>
                      <a:pt x="6419" y="15539"/>
                    </a:cubicBezTo>
                    <a:cubicBezTo>
                      <a:pt x="6346" y="15539"/>
                      <a:pt x="6239" y="15491"/>
                      <a:pt x="6204" y="15482"/>
                    </a:cubicBezTo>
                    <a:cubicBezTo>
                      <a:pt x="6156" y="15470"/>
                      <a:pt x="6168" y="15446"/>
                      <a:pt x="6156" y="15399"/>
                    </a:cubicBezTo>
                    <a:cubicBezTo>
                      <a:pt x="6156" y="15363"/>
                      <a:pt x="6073" y="15351"/>
                      <a:pt x="6049" y="15339"/>
                    </a:cubicBezTo>
                    <a:cubicBezTo>
                      <a:pt x="6028" y="15325"/>
                      <a:pt x="6002" y="15307"/>
                      <a:pt x="5978" y="15307"/>
                    </a:cubicBezTo>
                    <a:cubicBezTo>
                      <a:pt x="5961" y="15307"/>
                      <a:pt x="5944" y="15315"/>
                      <a:pt x="5930" y="15339"/>
                    </a:cubicBezTo>
                    <a:cubicBezTo>
                      <a:pt x="5916" y="15357"/>
                      <a:pt x="5906" y="15363"/>
                      <a:pt x="5897" y="15363"/>
                    </a:cubicBezTo>
                    <a:cubicBezTo>
                      <a:pt x="5882" y="15363"/>
                      <a:pt x="5869" y="15347"/>
                      <a:pt x="5847" y="15339"/>
                    </a:cubicBezTo>
                    <a:cubicBezTo>
                      <a:pt x="5841" y="15338"/>
                      <a:pt x="5837" y="15337"/>
                      <a:pt x="5833" y="15337"/>
                    </a:cubicBezTo>
                    <a:cubicBezTo>
                      <a:pt x="5810" y="15337"/>
                      <a:pt x="5806" y="15363"/>
                      <a:pt x="5775" y="15363"/>
                    </a:cubicBezTo>
                    <a:cubicBezTo>
                      <a:pt x="5739" y="15363"/>
                      <a:pt x="5704" y="15327"/>
                      <a:pt x="5656" y="15304"/>
                    </a:cubicBezTo>
                    <a:cubicBezTo>
                      <a:pt x="5652" y="15302"/>
                      <a:pt x="5648" y="15301"/>
                      <a:pt x="5643" y="15301"/>
                    </a:cubicBezTo>
                    <a:cubicBezTo>
                      <a:pt x="5581" y="15301"/>
                      <a:pt x="5420" y="15426"/>
                      <a:pt x="5442" y="15470"/>
                    </a:cubicBezTo>
                    <a:cubicBezTo>
                      <a:pt x="5466" y="15470"/>
                      <a:pt x="5489" y="15470"/>
                      <a:pt x="5513" y="15482"/>
                    </a:cubicBezTo>
                    <a:cubicBezTo>
                      <a:pt x="5549" y="15494"/>
                      <a:pt x="5573" y="15518"/>
                      <a:pt x="5585" y="15554"/>
                    </a:cubicBezTo>
                    <a:cubicBezTo>
                      <a:pt x="5644" y="15613"/>
                      <a:pt x="5716" y="15649"/>
                      <a:pt x="5799" y="15661"/>
                    </a:cubicBezTo>
                    <a:cubicBezTo>
                      <a:pt x="5802" y="15661"/>
                      <a:pt x="5804" y="15662"/>
                      <a:pt x="5807" y="15662"/>
                    </a:cubicBezTo>
                    <a:cubicBezTo>
                      <a:pt x="5856" y="15662"/>
                      <a:pt x="5838" y="15554"/>
                      <a:pt x="5906" y="15554"/>
                    </a:cubicBezTo>
                    <a:cubicBezTo>
                      <a:pt x="5954" y="15554"/>
                      <a:pt x="6001" y="15589"/>
                      <a:pt x="6013" y="15625"/>
                    </a:cubicBezTo>
                    <a:cubicBezTo>
                      <a:pt x="6001" y="15673"/>
                      <a:pt x="6013" y="15673"/>
                      <a:pt x="6049" y="15685"/>
                    </a:cubicBezTo>
                    <a:cubicBezTo>
                      <a:pt x="6063" y="15687"/>
                      <a:pt x="6072" y="15689"/>
                      <a:pt x="6077" y="15689"/>
                    </a:cubicBezTo>
                    <a:cubicBezTo>
                      <a:pt x="6096" y="15689"/>
                      <a:pt x="6081" y="15673"/>
                      <a:pt x="6109" y="15637"/>
                    </a:cubicBezTo>
                    <a:cubicBezTo>
                      <a:pt x="6115" y="15624"/>
                      <a:pt x="6132" y="15614"/>
                      <a:pt x="6151" y="15614"/>
                    </a:cubicBezTo>
                    <a:cubicBezTo>
                      <a:pt x="6166" y="15614"/>
                      <a:pt x="6181" y="15621"/>
                      <a:pt x="6192" y="15637"/>
                    </a:cubicBezTo>
                    <a:cubicBezTo>
                      <a:pt x="6216" y="15696"/>
                      <a:pt x="6120" y="15756"/>
                      <a:pt x="6216" y="15780"/>
                    </a:cubicBezTo>
                    <a:cubicBezTo>
                      <a:pt x="6222" y="15782"/>
                      <a:pt x="6229" y="15783"/>
                      <a:pt x="6238" y="15783"/>
                    </a:cubicBezTo>
                    <a:cubicBezTo>
                      <a:pt x="6278" y="15783"/>
                      <a:pt x="6337" y="15760"/>
                      <a:pt x="6347" y="15720"/>
                    </a:cubicBezTo>
                    <a:cubicBezTo>
                      <a:pt x="6370" y="15720"/>
                      <a:pt x="6394" y="15732"/>
                      <a:pt x="6418" y="15732"/>
                    </a:cubicBezTo>
                    <a:cubicBezTo>
                      <a:pt x="6490" y="15720"/>
                      <a:pt x="6573" y="15708"/>
                      <a:pt x="6644" y="15696"/>
                    </a:cubicBezTo>
                    <a:lnTo>
                      <a:pt x="6644" y="15696"/>
                    </a:lnTo>
                    <a:cubicBezTo>
                      <a:pt x="6668" y="15744"/>
                      <a:pt x="6525" y="15804"/>
                      <a:pt x="6525" y="15839"/>
                    </a:cubicBezTo>
                    <a:cubicBezTo>
                      <a:pt x="6525" y="15804"/>
                      <a:pt x="6763" y="15804"/>
                      <a:pt x="6799" y="15780"/>
                    </a:cubicBezTo>
                    <a:cubicBezTo>
                      <a:pt x="6807" y="15772"/>
                      <a:pt x="6818" y="15768"/>
                      <a:pt x="6829" y="15768"/>
                    </a:cubicBezTo>
                    <a:cubicBezTo>
                      <a:pt x="6853" y="15768"/>
                      <a:pt x="6882" y="15784"/>
                      <a:pt x="6906" y="15816"/>
                    </a:cubicBezTo>
                    <a:cubicBezTo>
                      <a:pt x="6924" y="15847"/>
                      <a:pt x="6936" y="15857"/>
                      <a:pt x="6945" y="15857"/>
                    </a:cubicBezTo>
                    <a:cubicBezTo>
                      <a:pt x="6959" y="15857"/>
                      <a:pt x="6969" y="15838"/>
                      <a:pt x="6991" y="15838"/>
                    </a:cubicBezTo>
                    <a:cubicBezTo>
                      <a:pt x="6994" y="15838"/>
                      <a:pt x="6998" y="15838"/>
                      <a:pt x="7001" y="15839"/>
                    </a:cubicBezTo>
                    <a:cubicBezTo>
                      <a:pt x="7037" y="15839"/>
                      <a:pt x="7061" y="15839"/>
                      <a:pt x="7085" y="15875"/>
                    </a:cubicBezTo>
                    <a:cubicBezTo>
                      <a:pt x="7097" y="15887"/>
                      <a:pt x="7109" y="15899"/>
                      <a:pt x="7121" y="15899"/>
                    </a:cubicBezTo>
                    <a:cubicBezTo>
                      <a:pt x="7168" y="15887"/>
                      <a:pt x="7180" y="15851"/>
                      <a:pt x="7168" y="15816"/>
                    </a:cubicBezTo>
                    <a:cubicBezTo>
                      <a:pt x="7159" y="15788"/>
                      <a:pt x="7157" y="15745"/>
                      <a:pt x="7179" y="15745"/>
                    </a:cubicBezTo>
                    <a:cubicBezTo>
                      <a:pt x="7185" y="15745"/>
                      <a:pt x="7194" y="15748"/>
                      <a:pt x="7204" y="15756"/>
                    </a:cubicBezTo>
                    <a:cubicBezTo>
                      <a:pt x="7240" y="15780"/>
                      <a:pt x="7240" y="15839"/>
                      <a:pt x="7287" y="15851"/>
                    </a:cubicBezTo>
                    <a:cubicBezTo>
                      <a:pt x="7305" y="15860"/>
                      <a:pt x="7324" y="15864"/>
                      <a:pt x="7341" y="15864"/>
                    </a:cubicBezTo>
                    <a:cubicBezTo>
                      <a:pt x="7369" y="15864"/>
                      <a:pt x="7396" y="15854"/>
                      <a:pt x="7418" y="15839"/>
                    </a:cubicBezTo>
                    <a:cubicBezTo>
                      <a:pt x="7454" y="15839"/>
                      <a:pt x="7490" y="15839"/>
                      <a:pt x="7513" y="15863"/>
                    </a:cubicBezTo>
                    <a:cubicBezTo>
                      <a:pt x="7513" y="15887"/>
                      <a:pt x="7537" y="15887"/>
                      <a:pt x="7549" y="15899"/>
                    </a:cubicBezTo>
                    <a:cubicBezTo>
                      <a:pt x="7597" y="15899"/>
                      <a:pt x="7585" y="15851"/>
                      <a:pt x="7644" y="15851"/>
                    </a:cubicBezTo>
                    <a:cubicBezTo>
                      <a:pt x="7704" y="15851"/>
                      <a:pt x="7704" y="15875"/>
                      <a:pt x="7740" y="15887"/>
                    </a:cubicBezTo>
                    <a:cubicBezTo>
                      <a:pt x="7771" y="15895"/>
                      <a:pt x="7803" y="15899"/>
                      <a:pt x="7834" y="15899"/>
                    </a:cubicBezTo>
                    <a:cubicBezTo>
                      <a:pt x="7896" y="15899"/>
                      <a:pt x="7954" y="15883"/>
                      <a:pt x="8002" y="15851"/>
                    </a:cubicBezTo>
                    <a:cubicBezTo>
                      <a:pt x="8024" y="15829"/>
                      <a:pt x="8039" y="15814"/>
                      <a:pt x="8048" y="15814"/>
                    </a:cubicBezTo>
                    <a:cubicBezTo>
                      <a:pt x="8058" y="15814"/>
                      <a:pt x="8061" y="15832"/>
                      <a:pt x="8061" y="15875"/>
                    </a:cubicBezTo>
                    <a:cubicBezTo>
                      <a:pt x="8025" y="15923"/>
                      <a:pt x="8085" y="15923"/>
                      <a:pt x="8109" y="15923"/>
                    </a:cubicBezTo>
                    <a:cubicBezTo>
                      <a:pt x="8156" y="15923"/>
                      <a:pt x="8216" y="15923"/>
                      <a:pt x="8264" y="15899"/>
                    </a:cubicBezTo>
                    <a:cubicBezTo>
                      <a:pt x="8283" y="15889"/>
                      <a:pt x="8310" y="15857"/>
                      <a:pt x="8344" y="15857"/>
                    </a:cubicBezTo>
                    <a:cubicBezTo>
                      <a:pt x="8353" y="15857"/>
                      <a:pt x="8361" y="15859"/>
                      <a:pt x="8371" y="15863"/>
                    </a:cubicBezTo>
                    <a:cubicBezTo>
                      <a:pt x="8371" y="15905"/>
                      <a:pt x="8400" y="15917"/>
                      <a:pt x="8435" y="15917"/>
                    </a:cubicBezTo>
                    <a:cubicBezTo>
                      <a:pt x="8469" y="15917"/>
                      <a:pt x="8508" y="15905"/>
                      <a:pt x="8525" y="15899"/>
                    </a:cubicBezTo>
                    <a:cubicBezTo>
                      <a:pt x="8569" y="15888"/>
                      <a:pt x="8612" y="15789"/>
                      <a:pt x="8629" y="15789"/>
                    </a:cubicBezTo>
                    <a:cubicBezTo>
                      <a:pt x="8630" y="15789"/>
                      <a:pt x="8632" y="15790"/>
                      <a:pt x="8633" y="15792"/>
                    </a:cubicBezTo>
                    <a:cubicBezTo>
                      <a:pt x="8680" y="15863"/>
                      <a:pt x="8704" y="15887"/>
                      <a:pt x="8787" y="15899"/>
                    </a:cubicBezTo>
                    <a:cubicBezTo>
                      <a:pt x="8906" y="15887"/>
                      <a:pt x="9026" y="15875"/>
                      <a:pt x="9133" y="15839"/>
                    </a:cubicBezTo>
                    <a:cubicBezTo>
                      <a:pt x="9180" y="15827"/>
                      <a:pt x="9216" y="15816"/>
                      <a:pt x="9252" y="15792"/>
                    </a:cubicBezTo>
                    <a:cubicBezTo>
                      <a:pt x="9276" y="15792"/>
                      <a:pt x="9287" y="15744"/>
                      <a:pt x="9311" y="15744"/>
                    </a:cubicBezTo>
                    <a:cubicBezTo>
                      <a:pt x="9335" y="15744"/>
                      <a:pt x="9383" y="15804"/>
                      <a:pt x="9418" y="15816"/>
                    </a:cubicBezTo>
                    <a:cubicBezTo>
                      <a:pt x="9454" y="15839"/>
                      <a:pt x="9490" y="15851"/>
                      <a:pt x="9538" y="15851"/>
                    </a:cubicBezTo>
                    <a:cubicBezTo>
                      <a:pt x="9585" y="15851"/>
                      <a:pt x="9633" y="15827"/>
                      <a:pt x="9621" y="15768"/>
                    </a:cubicBezTo>
                    <a:lnTo>
                      <a:pt x="9621" y="15768"/>
                    </a:lnTo>
                    <a:cubicBezTo>
                      <a:pt x="9623" y="15776"/>
                      <a:pt x="9627" y="15779"/>
                      <a:pt x="9633" y="15779"/>
                    </a:cubicBezTo>
                    <a:cubicBezTo>
                      <a:pt x="9662" y="15779"/>
                      <a:pt x="9732" y="15695"/>
                      <a:pt x="9752" y="15685"/>
                    </a:cubicBezTo>
                    <a:cubicBezTo>
                      <a:pt x="9754" y="15684"/>
                      <a:pt x="9756" y="15683"/>
                      <a:pt x="9759" y="15683"/>
                    </a:cubicBezTo>
                    <a:cubicBezTo>
                      <a:pt x="9788" y="15683"/>
                      <a:pt x="9850" y="15733"/>
                      <a:pt x="9883" y="15744"/>
                    </a:cubicBezTo>
                    <a:cubicBezTo>
                      <a:pt x="9930" y="15744"/>
                      <a:pt x="9990" y="15732"/>
                      <a:pt x="10038" y="15708"/>
                    </a:cubicBezTo>
                    <a:cubicBezTo>
                      <a:pt x="10073" y="15685"/>
                      <a:pt x="10038" y="15625"/>
                      <a:pt x="10038" y="15589"/>
                    </a:cubicBezTo>
                    <a:cubicBezTo>
                      <a:pt x="10061" y="15577"/>
                      <a:pt x="10085" y="15566"/>
                      <a:pt x="10121" y="15566"/>
                    </a:cubicBezTo>
                    <a:cubicBezTo>
                      <a:pt x="10121" y="15577"/>
                      <a:pt x="10121" y="15589"/>
                      <a:pt x="10133" y="15601"/>
                    </a:cubicBezTo>
                    <a:cubicBezTo>
                      <a:pt x="10137" y="15605"/>
                      <a:pt x="10143" y="15607"/>
                      <a:pt x="10151" y="15607"/>
                    </a:cubicBezTo>
                    <a:cubicBezTo>
                      <a:pt x="10167" y="15607"/>
                      <a:pt x="10188" y="15601"/>
                      <a:pt x="10204" y="15601"/>
                    </a:cubicBezTo>
                    <a:cubicBezTo>
                      <a:pt x="10206" y="15600"/>
                      <a:pt x="10208" y="15599"/>
                      <a:pt x="10210" y="15599"/>
                    </a:cubicBezTo>
                    <a:cubicBezTo>
                      <a:pt x="10223" y="15599"/>
                      <a:pt x="10243" y="15625"/>
                      <a:pt x="10264" y="15625"/>
                    </a:cubicBezTo>
                    <a:cubicBezTo>
                      <a:pt x="10288" y="15625"/>
                      <a:pt x="10323" y="15625"/>
                      <a:pt x="10347" y="15613"/>
                    </a:cubicBezTo>
                    <a:cubicBezTo>
                      <a:pt x="10430" y="15577"/>
                      <a:pt x="10454" y="15518"/>
                      <a:pt x="10502" y="15446"/>
                    </a:cubicBezTo>
                    <a:cubicBezTo>
                      <a:pt x="10521" y="15427"/>
                      <a:pt x="10536" y="15419"/>
                      <a:pt x="10547" y="15419"/>
                    </a:cubicBezTo>
                    <a:cubicBezTo>
                      <a:pt x="10568" y="15419"/>
                      <a:pt x="10579" y="15447"/>
                      <a:pt x="10592" y="15482"/>
                    </a:cubicBezTo>
                    <a:lnTo>
                      <a:pt x="10592" y="15482"/>
                    </a:lnTo>
                    <a:cubicBezTo>
                      <a:pt x="10593" y="15464"/>
                      <a:pt x="10647" y="15475"/>
                      <a:pt x="10657" y="15435"/>
                    </a:cubicBezTo>
                    <a:cubicBezTo>
                      <a:pt x="10657" y="15423"/>
                      <a:pt x="10645" y="15375"/>
                      <a:pt x="10645" y="15375"/>
                    </a:cubicBezTo>
                    <a:cubicBezTo>
                      <a:pt x="10648" y="15374"/>
                      <a:pt x="10651" y="15373"/>
                      <a:pt x="10654" y="15373"/>
                    </a:cubicBezTo>
                    <a:cubicBezTo>
                      <a:pt x="10683" y="15373"/>
                      <a:pt x="10696" y="15423"/>
                      <a:pt x="10728" y="15423"/>
                    </a:cubicBezTo>
                    <a:cubicBezTo>
                      <a:pt x="10764" y="15411"/>
                      <a:pt x="10788" y="15339"/>
                      <a:pt x="10811" y="15304"/>
                    </a:cubicBezTo>
                    <a:cubicBezTo>
                      <a:pt x="10826" y="15292"/>
                      <a:pt x="10835" y="15288"/>
                      <a:pt x="10841" y="15288"/>
                    </a:cubicBezTo>
                    <a:cubicBezTo>
                      <a:pt x="10860" y="15288"/>
                      <a:pt x="10844" y="15333"/>
                      <a:pt x="10835" y="15351"/>
                    </a:cubicBezTo>
                    <a:cubicBezTo>
                      <a:pt x="10825" y="15381"/>
                      <a:pt x="10840" y="15443"/>
                      <a:pt x="10879" y="15443"/>
                    </a:cubicBezTo>
                    <a:cubicBezTo>
                      <a:pt x="10887" y="15443"/>
                      <a:pt x="10897" y="15441"/>
                      <a:pt x="10907" y="15435"/>
                    </a:cubicBezTo>
                    <a:cubicBezTo>
                      <a:pt x="10954" y="15399"/>
                      <a:pt x="10990" y="15327"/>
                      <a:pt x="10966" y="15268"/>
                    </a:cubicBezTo>
                    <a:lnTo>
                      <a:pt x="10966" y="15268"/>
                    </a:lnTo>
                    <a:cubicBezTo>
                      <a:pt x="10982" y="15304"/>
                      <a:pt x="11007" y="15317"/>
                      <a:pt x="11037" y="15317"/>
                    </a:cubicBezTo>
                    <a:cubicBezTo>
                      <a:pt x="11126" y="15317"/>
                      <a:pt x="11260" y="15205"/>
                      <a:pt x="11331" y="15205"/>
                    </a:cubicBezTo>
                    <a:cubicBezTo>
                      <a:pt x="11349" y="15205"/>
                      <a:pt x="11363" y="15213"/>
                      <a:pt x="11371" y="15232"/>
                    </a:cubicBezTo>
                    <a:cubicBezTo>
                      <a:pt x="11385" y="15237"/>
                      <a:pt x="11397" y="15239"/>
                      <a:pt x="11408" y="15239"/>
                    </a:cubicBezTo>
                    <a:cubicBezTo>
                      <a:pt x="11482" y="15239"/>
                      <a:pt x="11499" y="15143"/>
                      <a:pt x="11562" y="15101"/>
                    </a:cubicBezTo>
                    <a:cubicBezTo>
                      <a:pt x="11609" y="15065"/>
                      <a:pt x="11669" y="15042"/>
                      <a:pt x="11728" y="15018"/>
                    </a:cubicBezTo>
                    <a:cubicBezTo>
                      <a:pt x="11800" y="14982"/>
                      <a:pt x="11847" y="14899"/>
                      <a:pt x="11919" y="14863"/>
                    </a:cubicBezTo>
                    <a:cubicBezTo>
                      <a:pt x="11949" y="14845"/>
                      <a:pt x="11969" y="14845"/>
                      <a:pt x="11992" y="14845"/>
                    </a:cubicBezTo>
                    <a:cubicBezTo>
                      <a:pt x="12014" y="14845"/>
                      <a:pt x="12038" y="14845"/>
                      <a:pt x="12074" y="14827"/>
                    </a:cubicBezTo>
                    <a:cubicBezTo>
                      <a:pt x="12097" y="14815"/>
                      <a:pt x="12133" y="14792"/>
                      <a:pt x="12145" y="14756"/>
                    </a:cubicBezTo>
                    <a:cubicBezTo>
                      <a:pt x="12145" y="14720"/>
                      <a:pt x="12121" y="14708"/>
                      <a:pt x="12145" y="14696"/>
                    </a:cubicBezTo>
                    <a:cubicBezTo>
                      <a:pt x="12151" y="14693"/>
                      <a:pt x="12158" y="14692"/>
                      <a:pt x="12165" y="14692"/>
                    </a:cubicBezTo>
                    <a:cubicBezTo>
                      <a:pt x="12208" y="14692"/>
                      <a:pt x="12255" y="14751"/>
                      <a:pt x="12276" y="14792"/>
                    </a:cubicBezTo>
                    <a:cubicBezTo>
                      <a:pt x="12252" y="14744"/>
                      <a:pt x="12359" y="14673"/>
                      <a:pt x="12466" y="14601"/>
                    </a:cubicBezTo>
                    <a:cubicBezTo>
                      <a:pt x="12586" y="14530"/>
                      <a:pt x="12705" y="14446"/>
                      <a:pt x="12740" y="14423"/>
                    </a:cubicBezTo>
                    <a:cubicBezTo>
                      <a:pt x="12800" y="14399"/>
                      <a:pt x="12871" y="14363"/>
                      <a:pt x="12943" y="14327"/>
                    </a:cubicBezTo>
                    <a:cubicBezTo>
                      <a:pt x="12990" y="14280"/>
                      <a:pt x="13026" y="14232"/>
                      <a:pt x="13062" y="14172"/>
                    </a:cubicBezTo>
                    <a:cubicBezTo>
                      <a:pt x="13062" y="14161"/>
                      <a:pt x="13062" y="14041"/>
                      <a:pt x="13030" y="14041"/>
                    </a:cubicBezTo>
                    <a:cubicBezTo>
                      <a:pt x="13029" y="14041"/>
                      <a:pt x="13028" y="14041"/>
                      <a:pt x="13026" y="14042"/>
                    </a:cubicBezTo>
                    <a:cubicBezTo>
                      <a:pt x="13030" y="14037"/>
                      <a:pt x="13035" y="14036"/>
                      <a:pt x="13040" y="14036"/>
                    </a:cubicBezTo>
                    <a:cubicBezTo>
                      <a:pt x="13067" y="14036"/>
                      <a:pt x="13104" y="14087"/>
                      <a:pt x="13130" y="14087"/>
                    </a:cubicBezTo>
                    <a:cubicBezTo>
                      <a:pt x="13142" y="14087"/>
                      <a:pt x="13151" y="14078"/>
                      <a:pt x="13157" y="14053"/>
                    </a:cubicBezTo>
                    <a:cubicBezTo>
                      <a:pt x="13157" y="14042"/>
                      <a:pt x="13181" y="13946"/>
                      <a:pt x="13205" y="13946"/>
                    </a:cubicBezTo>
                    <a:cubicBezTo>
                      <a:pt x="13226" y="13946"/>
                      <a:pt x="13237" y="14048"/>
                      <a:pt x="13256" y="14048"/>
                    </a:cubicBezTo>
                    <a:cubicBezTo>
                      <a:pt x="13259" y="14048"/>
                      <a:pt x="13261" y="14046"/>
                      <a:pt x="13264" y="14042"/>
                    </a:cubicBezTo>
                    <a:cubicBezTo>
                      <a:pt x="13288" y="14006"/>
                      <a:pt x="13348" y="13887"/>
                      <a:pt x="13300" y="13839"/>
                    </a:cubicBezTo>
                    <a:cubicBezTo>
                      <a:pt x="13307" y="13828"/>
                      <a:pt x="13321" y="13824"/>
                      <a:pt x="13337" y="13824"/>
                    </a:cubicBezTo>
                    <a:cubicBezTo>
                      <a:pt x="13371" y="13824"/>
                      <a:pt x="13415" y="13843"/>
                      <a:pt x="13431" y="13851"/>
                    </a:cubicBezTo>
                    <a:cubicBezTo>
                      <a:pt x="13432" y="13852"/>
                      <a:pt x="13435" y="13853"/>
                      <a:pt x="13438" y="13853"/>
                    </a:cubicBezTo>
                    <a:cubicBezTo>
                      <a:pt x="13467" y="13853"/>
                      <a:pt x="13561" y="13814"/>
                      <a:pt x="13550" y="13803"/>
                    </a:cubicBezTo>
                    <a:cubicBezTo>
                      <a:pt x="13550" y="13768"/>
                      <a:pt x="13490" y="13720"/>
                      <a:pt x="13526" y="13672"/>
                    </a:cubicBezTo>
                    <a:cubicBezTo>
                      <a:pt x="13574" y="13625"/>
                      <a:pt x="13609" y="13637"/>
                      <a:pt x="13633" y="13601"/>
                    </a:cubicBezTo>
                    <a:cubicBezTo>
                      <a:pt x="13657" y="13553"/>
                      <a:pt x="13645" y="13530"/>
                      <a:pt x="13681" y="13494"/>
                    </a:cubicBezTo>
                    <a:cubicBezTo>
                      <a:pt x="13705" y="13446"/>
                      <a:pt x="13776" y="13470"/>
                      <a:pt x="13824" y="13434"/>
                    </a:cubicBezTo>
                    <a:cubicBezTo>
                      <a:pt x="13883" y="13387"/>
                      <a:pt x="13895" y="13339"/>
                      <a:pt x="13859" y="13303"/>
                    </a:cubicBezTo>
                    <a:cubicBezTo>
                      <a:pt x="13871" y="13303"/>
                      <a:pt x="14002" y="13291"/>
                      <a:pt x="13979" y="13280"/>
                    </a:cubicBezTo>
                    <a:cubicBezTo>
                      <a:pt x="13955" y="13268"/>
                      <a:pt x="13848" y="13244"/>
                      <a:pt x="13907" y="13196"/>
                    </a:cubicBezTo>
                    <a:cubicBezTo>
                      <a:pt x="13943" y="13172"/>
                      <a:pt x="13979" y="13184"/>
                      <a:pt x="14002" y="13160"/>
                    </a:cubicBezTo>
                    <a:cubicBezTo>
                      <a:pt x="14073" y="13137"/>
                      <a:pt x="14166" y="13044"/>
                      <a:pt x="14135" y="12973"/>
                    </a:cubicBezTo>
                    <a:lnTo>
                      <a:pt x="14135" y="12973"/>
                    </a:lnTo>
                    <a:cubicBezTo>
                      <a:pt x="14139" y="12980"/>
                      <a:pt x="14149" y="12983"/>
                      <a:pt x="14162" y="12983"/>
                    </a:cubicBezTo>
                    <a:cubicBezTo>
                      <a:pt x="14205" y="12983"/>
                      <a:pt x="14282" y="12952"/>
                      <a:pt x="14300" y="12934"/>
                    </a:cubicBezTo>
                    <a:cubicBezTo>
                      <a:pt x="14252" y="12899"/>
                      <a:pt x="14288" y="12887"/>
                      <a:pt x="14312" y="12839"/>
                    </a:cubicBezTo>
                    <a:cubicBezTo>
                      <a:pt x="14348" y="12803"/>
                      <a:pt x="14336" y="12827"/>
                      <a:pt x="14312" y="12779"/>
                    </a:cubicBezTo>
                    <a:cubicBezTo>
                      <a:pt x="14288" y="12744"/>
                      <a:pt x="14431" y="12684"/>
                      <a:pt x="14467" y="12649"/>
                    </a:cubicBezTo>
                    <a:cubicBezTo>
                      <a:pt x="14491" y="12625"/>
                      <a:pt x="14467" y="12601"/>
                      <a:pt x="14479" y="12565"/>
                    </a:cubicBezTo>
                    <a:cubicBezTo>
                      <a:pt x="14502" y="12518"/>
                      <a:pt x="14538" y="12470"/>
                      <a:pt x="14562" y="12434"/>
                    </a:cubicBezTo>
                    <a:cubicBezTo>
                      <a:pt x="14614" y="12391"/>
                      <a:pt x="14628" y="12322"/>
                      <a:pt x="14613" y="12260"/>
                    </a:cubicBezTo>
                    <a:lnTo>
                      <a:pt x="14613" y="12260"/>
                    </a:lnTo>
                    <a:cubicBezTo>
                      <a:pt x="14625" y="12280"/>
                      <a:pt x="14640" y="12297"/>
                      <a:pt x="14657" y="12303"/>
                    </a:cubicBezTo>
                    <a:cubicBezTo>
                      <a:pt x="14660" y="12304"/>
                      <a:pt x="14662" y="12305"/>
                      <a:pt x="14665" y="12305"/>
                    </a:cubicBezTo>
                    <a:cubicBezTo>
                      <a:pt x="14693" y="12305"/>
                      <a:pt x="14692" y="12242"/>
                      <a:pt x="14681" y="12220"/>
                    </a:cubicBezTo>
                    <a:cubicBezTo>
                      <a:pt x="14652" y="12133"/>
                      <a:pt x="14670" y="12109"/>
                      <a:pt x="14740" y="12109"/>
                    </a:cubicBezTo>
                    <a:cubicBezTo>
                      <a:pt x="14757" y="12109"/>
                      <a:pt x="14777" y="12110"/>
                      <a:pt x="14800" y="12113"/>
                    </a:cubicBezTo>
                    <a:cubicBezTo>
                      <a:pt x="14802" y="12113"/>
                      <a:pt x="14804" y="12113"/>
                      <a:pt x="14805" y="12113"/>
                    </a:cubicBezTo>
                    <a:cubicBezTo>
                      <a:pt x="14855" y="12113"/>
                      <a:pt x="14743" y="11959"/>
                      <a:pt x="14776" y="11959"/>
                    </a:cubicBezTo>
                    <a:cubicBezTo>
                      <a:pt x="14781" y="11959"/>
                      <a:pt x="14788" y="11963"/>
                      <a:pt x="14800" y="11970"/>
                    </a:cubicBezTo>
                    <a:cubicBezTo>
                      <a:pt x="14807" y="11973"/>
                      <a:pt x="14815" y="11975"/>
                      <a:pt x="14822" y="11975"/>
                    </a:cubicBezTo>
                    <a:cubicBezTo>
                      <a:pt x="14885" y="11975"/>
                      <a:pt x="14943" y="11853"/>
                      <a:pt x="14877" y="11807"/>
                    </a:cubicBezTo>
                    <a:lnTo>
                      <a:pt x="14877" y="11807"/>
                    </a:lnTo>
                    <a:cubicBezTo>
                      <a:pt x="14893" y="11816"/>
                      <a:pt x="14909" y="11821"/>
                      <a:pt x="14925" y="11821"/>
                    </a:cubicBezTo>
                    <a:cubicBezTo>
                      <a:pt x="14943" y="11821"/>
                      <a:pt x="14961" y="11815"/>
                      <a:pt x="14979" y="11803"/>
                    </a:cubicBezTo>
                    <a:cubicBezTo>
                      <a:pt x="15002" y="11791"/>
                      <a:pt x="14991" y="11767"/>
                      <a:pt x="15002" y="11744"/>
                    </a:cubicBezTo>
                    <a:cubicBezTo>
                      <a:pt x="15014" y="11708"/>
                      <a:pt x="15062" y="11696"/>
                      <a:pt x="15086" y="11648"/>
                    </a:cubicBezTo>
                    <a:cubicBezTo>
                      <a:pt x="15110" y="11613"/>
                      <a:pt x="15086" y="11565"/>
                      <a:pt x="15110" y="11529"/>
                    </a:cubicBezTo>
                    <a:cubicBezTo>
                      <a:pt x="15133" y="11482"/>
                      <a:pt x="15157" y="11446"/>
                      <a:pt x="15181" y="11410"/>
                    </a:cubicBezTo>
                    <a:cubicBezTo>
                      <a:pt x="15241" y="11363"/>
                      <a:pt x="15276" y="11303"/>
                      <a:pt x="15300" y="11244"/>
                    </a:cubicBezTo>
                    <a:cubicBezTo>
                      <a:pt x="15312" y="11196"/>
                      <a:pt x="15264" y="11136"/>
                      <a:pt x="15276" y="11125"/>
                    </a:cubicBezTo>
                    <a:cubicBezTo>
                      <a:pt x="15276" y="11113"/>
                      <a:pt x="15360" y="11125"/>
                      <a:pt x="15395" y="11101"/>
                    </a:cubicBezTo>
                    <a:cubicBezTo>
                      <a:pt x="15419" y="11089"/>
                      <a:pt x="15372" y="11029"/>
                      <a:pt x="15360" y="11005"/>
                    </a:cubicBezTo>
                    <a:cubicBezTo>
                      <a:pt x="15336" y="10994"/>
                      <a:pt x="15217" y="10934"/>
                      <a:pt x="15288" y="10910"/>
                    </a:cubicBezTo>
                    <a:cubicBezTo>
                      <a:pt x="15348" y="10886"/>
                      <a:pt x="15407" y="10898"/>
                      <a:pt x="15443" y="10851"/>
                    </a:cubicBezTo>
                    <a:cubicBezTo>
                      <a:pt x="15491" y="10803"/>
                      <a:pt x="15348" y="10684"/>
                      <a:pt x="15455" y="10660"/>
                    </a:cubicBezTo>
                    <a:cubicBezTo>
                      <a:pt x="15526" y="10636"/>
                      <a:pt x="15550" y="10482"/>
                      <a:pt x="15562" y="10434"/>
                    </a:cubicBezTo>
                    <a:cubicBezTo>
                      <a:pt x="15562" y="10374"/>
                      <a:pt x="15574" y="10327"/>
                      <a:pt x="15598" y="10279"/>
                    </a:cubicBezTo>
                    <a:cubicBezTo>
                      <a:pt x="15598" y="10267"/>
                      <a:pt x="15705" y="10184"/>
                      <a:pt x="15693" y="10184"/>
                    </a:cubicBezTo>
                    <a:cubicBezTo>
                      <a:pt x="15689" y="10182"/>
                      <a:pt x="15685" y="10181"/>
                      <a:pt x="15680" y="10181"/>
                    </a:cubicBezTo>
                    <a:cubicBezTo>
                      <a:pt x="15668" y="10181"/>
                      <a:pt x="15653" y="10186"/>
                      <a:pt x="15640" y="10186"/>
                    </a:cubicBezTo>
                    <a:cubicBezTo>
                      <a:pt x="15627" y="10186"/>
                      <a:pt x="15615" y="10181"/>
                      <a:pt x="15610" y="10160"/>
                    </a:cubicBezTo>
                    <a:cubicBezTo>
                      <a:pt x="15598" y="10136"/>
                      <a:pt x="15598" y="10112"/>
                      <a:pt x="15610" y="10089"/>
                    </a:cubicBezTo>
                    <a:cubicBezTo>
                      <a:pt x="15621" y="10045"/>
                      <a:pt x="15662" y="9980"/>
                      <a:pt x="15716" y="9980"/>
                    </a:cubicBezTo>
                    <a:cubicBezTo>
                      <a:pt x="15720" y="9980"/>
                      <a:pt x="15724" y="9981"/>
                      <a:pt x="15729" y="9982"/>
                    </a:cubicBezTo>
                    <a:cubicBezTo>
                      <a:pt x="15538" y="9934"/>
                      <a:pt x="15776" y="9910"/>
                      <a:pt x="15776" y="9839"/>
                    </a:cubicBezTo>
                    <a:cubicBezTo>
                      <a:pt x="15776" y="9755"/>
                      <a:pt x="15693" y="9743"/>
                      <a:pt x="15705" y="9660"/>
                    </a:cubicBezTo>
                    <a:cubicBezTo>
                      <a:pt x="15705" y="9648"/>
                      <a:pt x="15764" y="9601"/>
                      <a:pt x="15776" y="9577"/>
                    </a:cubicBezTo>
                    <a:cubicBezTo>
                      <a:pt x="15836" y="9481"/>
                      <a:pt x="15729" y="9493"/>
                      <a:pt x="15776" y="9398"/>
                    </a:cubicBezTo>
                    <a:cubicBezTo>
                      <a:pt x="15812" y="9339"/>
                      <a:pt x="15824" y="9267"/>
                      <a:pt x="15836" y="9208"/>
                    </a:cubicBezTo>
                    <a:cubicBezTo>
                      <a:pt x="15824" y="9172"/>
                      <a:pt x="15824" y="9136"/>
                      <a:pt x="15812" y="9100"/>
                    </a:cubicBezTo>
                    <a:cubicBezTo>
                      <a:pt x="15836" y="8993"/>
                      <a:pt x="16026" y="8898"/>
                      <a:pt x="15967" y="8767"/>
                    </a:cubicBezTo>
                    <a:cubicBezTo>
                      <a:pt x="15943" y="8708"/>
                      <a:pt x="15907" y="8755"/>
                      <a:pt x="15919" y="8684"/>
                    </a:cubicBezTo>
                    <a:cubicBezTo>
                      <a:pt x="15943" y="8672"/>
                      <a:pt x="15955" y="8636"/>
                      <a:pt x="15967" y="8612"/>
                    </a:cubicBezTo>
                    <a:cubicBezTo>
                      <a:pt x="15967" y="8600"/>
                      <a:pt x="15931" y="8600"/>
                      <a:pt x="15931" y="8577"/>
                    </a:cubicBezTo>
                    <a:cubicBezTo>
                      <a:pt x="15884" y="8434"/>
                      <a:pt x="16074" y="8160"/>
                      <a:pt x="15955" y="8041"/>
                    </a:cubicBezTo>
                    <a:cubicBezTo>
                      <a:pt x="15951" y="8035"/>
                      <a:pt x="15949" y="8033"/>
                      <a:pt x="15947" y="8033"/>
                    </a:cubicBezTo>
                    <a:lnTo>
                      <a:pt x="15947" y="8033"/>
                    </a:lnTo>
                    <a:cubicBezTo>
                      <a:pt x="15943" y="8033"/>
                      <a:pt x="15951" y="8061"/>
                      <a:pt x="15947" y="8061"/>
                    </a:cubicBezTo>
                    <a:cubicBezTo>
                      <a:pt x="15945" y="8061"/>
                      <a:pt x="15940" y="8056"/>
                      <a:pt x="15931" y="8041"/>
                    </a:cubicBezTo>
                    <a:cubicBezTo>
                      <a:pt x="15931" y="8008"/>
                      <a:pt x="15821" y="7982"/>
                      <a:pt x="15719" y="79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3"/>
              <p:cNvSpPr/>
              <p:nvPr/>
            </p:nvSpPr>
            <p:spPr>
              <a:xfrm>
                <a:off x="8244737" y="2657584"/>
                <a:ext cx="433013" cy="416621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5935" extrusionOk="0">
                    <a:moveTo>
                      <a:pt x="8597" y="575"/>
                    </a:moveTo>
                    <a:cubicBezTo>
                      <a:pt x="12681" y="575"/>
                      <a:pt x="15979" y="3885"/>
                      <a:pt x="15990" y="7969"/>
                    </a:cubicBezTo>
                    <a:cubicBezTo>
                      <a:pt x="15990" y="10958"/>
                      <a:pt x="14193" y="13648"/>
                      <a:pt x="11430" y="14791"/>
                    </a:cubicBezTo>
                    <a:cubicBezTo>
                      <a:pt x="10511" y="15174"/>
                      <a:pt x="9547" y="15359"/>
                      <a:pt x="8593" y="15359"/>
                    </a:cubicBezTo>
                    <a:cubicBezTo>
                      <a:pt x="6667" y="15359"/>
                      <a:pt x="4779" y="14605"/>
                      <a:pt x="3370" y="13196"/>
                    </a:cubicBezTo>
                    <a:cubicBezTo>
                      <a:pt x="1251" y="11077"/>
                      <a:pt x="620" y="7898"/>
                      <a:pt x="1763" y="5135"/>
                    </a:cubicBezTo>
                    <a:cubicBezTo>
                      <a:pt x="2906" y="2373"/>
                      <a:pt x="5608" y="575"/>
                      <a:pt x="8597" y="575"/>
                    </a:cubicBezTo>
                    <a:close/>
                    <a:moveTo>
                      <a:pt x="8590" y="0"/>
                    </a:moveTo>
                    <a:cubicBezTo>
                      <a:pt x="6519" y="0"/>
                      <a:pt x="4484" y="810"/>
                      <a:pt x="2965" y="2338"/>
                    </a:cubicBezTo>
                    <a:cubicBezTo>
                      <a:pt x="691" y="4612"/>
                      <a:pt x="0" y="8041"/>
                      <a:pt x="1239" y="11017"/>
                    </a:cubicBezTo>
                    <a:cubicBezTo>
                      <a:pt x="2465" y="13994"/>
                      <a:pt x="5370" y="15934"/>
                      <a:pt x="8597" y="15934"/>
                    </a:cubicBezTo>
                    <a:cubicBezTo>
                      <a:pt x="12990" y="15923"/>
                      <a:pt x="16550" y="12363"/>
                      <a:pt x="16562" y="7969"/>
                    </a:cubicBezTo>
                    <a:cubicBezTo>
                      <a:pt x="16562" y="4743"/>
                      <a:pt x="14621" y="1837"/>
                      <a:pt x="11645" y="611"/>
                    </a:cubicBezTo>
                    <a:cubicBezTo>
                      <a:pt x="10657" y="200"/>
                      <a:pt x="9619" y="0"/>
                      <a:pt x="8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3"/>
              <p:cNvSpPr/>
              <p:nvPr/>
            </p:nvSpPr>
            <p:spPr>
              <a:xfrm>
                <a:off x="8272451" y="2669611"/>
                <a:ext cx="394423" cy="392646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15018" extrusionOk="0">
                    <a:moveTo>
                      <a:pt x="8861" y="269"/>
                    </a:moveTo>
                    <a:cubicBezTo>
                      <a:pt x="8864" y="269"/>
                      <a:pt x="8867" y="269"/>
                      <a:pt x="8870" y="270"/>
                    </a:cubicBezTo>
                    <a:cubicBezTo>
                      <a:pt x="8918" y="270"/>
                      <a:pt x="8954" y="306"/>
                      <a:pt x="8918" y="354"/>
                    </a:cubicBezTo>
                    <a:cubicBezTo>
                      <a:pt x="8904" y="368"/>
                      <a:pt x="8890" y="372"/>
                      <a:pt x="8876" y="372"/>
                    </a:cubicBezTo>
                    <a:cubicBezTo>
                      <a:pt x="8854" y="372"/>
                      <a:pt x="8832" y="361"/>
                      <a:pt x="8811" y="354"/>
                    </a:cubicBezTo>
                    <a:cubicBezTo>
                      <a:pt x="8811" y="321"/>
                      <a:pt x="8830" y="269"/>
                      <a:pt x="8861" y="269"/>
                    </a:cubicBezTo>
                    <a:close/>
                    <a:moveTo>
                      <a:pt x="7488" y="379"/>
                    </a:moveTo>
                    <a:cubicBezTo>
                      <a:pt x="7477" y="394"/>
                      <a:pt x="7477" y="399"/>
                      <a:pt x="7481" y="399"/>
                    </a:cubicBezTo>
                    <a:cubicBezTo>
                      <a:pt x="7487" y="399"/>
                      <a:pt x="7503" y="383"/>
                      <a:pt x="7488" y="379"/>
                    </a:cubicBezTo>
                    <a:close/>
                    <a:moveTo>
                      <a:pt x="10026" y="459"/>
                    </a:moveTo>
                    <a:cubicBezTo>
                      <a:pt x="10030" y="459"/>
                      <a:pt x="10033" y="459"/>
                      <a:pt x="10037" y="461"/>
                    </a:cubicBezTo>
                    <a:cubicBezTo>
                      <a:pt x="10073" y="473"/>
                      <a:pt x="10108" y="508"/>
                      <a:pt x="10061" y="544"/>
                    </a:cubicBezTo>
                    <a:cubicBezTo>
                      <a:pt x="10053" y="555"/>
                      <a:pt x="10045" y="559"/>
                      <a:pt x="10035" y="559"/>
                    </a:cubicBezTo>
                    <a:cubicBezTo>
                      <a:pt x="10014" y="559"/>
                      <a:pt x="9990" y="540"/>
                      <a:pt x="9966" y="532"/>
                    </a:cubicBezTo>
                    <a:cubicBezTo>
                      <a:pt x="9976" y="500"/>
                      <a:pt x="9996" y="459"/>
                      <a:pt x="10026" y="459"/>
                    </a:cubicBezTo>
                    <a:close/>
                    <a:moveTo>
                      <a:pt x="5762" y="647"/>
                    </a:moveTo>
                    <a:lnTo>
                      <a:pt x="5762" y="647"/>
                    </a:lnTo>
                    <a:cubicBezTo>
                      <a:pt x="5762" y="648"/>
                      <a:pt x="5762" y="650"/>
                      <a:pt x="5763" y="651"/>
                    </a:cubicBezTo>
                    <a:cubicBezTo>
                      <a:pt x="5762" y="650"/>
                      <a:pt x="5762" y="648"/>
                      <a:pt x="5762" y="647"/>
                    </a:cubicBezTo>
                    <a:close/>
                    <a:moveTo>
                      <a:pt x="9568" y="605"/>
                    </a:moveTo>
                    <a:cubicBezTo>
                      <a:pt x="9535" y="605"/>
                      <a:pt x="9477" y="672"/>
                      <a:pt x="9537" y="687"/>
                    </a:cubicBezTo>
                    <a:cubicBezTo>
                      <a:pt x="9549" y="699"/>
                      <a:pt x="9561" y="699"/>
                      <a:pt x="9573" y="699"/>
                    </a:cubicBezTo>
                    <a:cubicBezTo>
                      <a:pt x="9599" y="628"/>
                      <a:pt x="9588" y="605"/>
                      <a:pt x="9568" y="605"/>
                    </a:cubicBezTo>
                    <a:close/>
                    <a:moveTo>
                      <a:pt x="2703" y="1901"/>
                    </a:moveTo>
                    <a:cubicBezTo>
                      <a:pt x="2703" y="1902"/>
                      <a:pt x="2703" y="1902"/>
                      <a:pt x="2703" y="1903"/>
                    </a:cubicBezTo>
                    <a:lnTo>
                      <a:pt x="2703" y="1903"/>
                    </a:lnTo>
                    <a:cubicBezTo>
                      <a:pt x="2703" y="1902"/>
                      <a:pt x="2703" y="1902"/>
                      <a:pt x="2703" y="1901"/>
                    </a:cubicBezTo>
                    <a:close/>
                    <a:moveTo>
                      <a:pt x="2233" y="2305"/>
                    </a:moveTo>
                    <a:cubicBezTo>
                      <a:pt x="2147" y="2305"/>
                      <a:pt x="2191" y="2377"/>
                      <a:pt x="2229" y="2377"/>
                    </a:cubicBezTo>
                    <a:cubicBezTo>
                      <a:pt x="2237" y="2377"/>
                      <a:pt x="2244" y="2374"/>
                      <a:pt x="2250" y="2366"/>
                    </a:cubicBezTo>
                    <a:lnTo>
                      <a:pt x="2250" y="2306"/>
                    </a:lnTo>
                    <a:cubicBezTo>
                      <a:pt x="2244" y="2306"/>
                      <a:pt x="2238" y="2305"/>
                      <a:pt x="2233" y="2305"/>
                    </a:cubicBezTo>
                    <a:close/>
                    <a:moveTo>
                      <a:pt x="1881" y="2628"/>
                    </a:moveTo>
                    <a:cubicBezTo>
                      <a:pt x="1881" y="2628"/>
                      <a:pt x="1881" y="2628"/>
                      <a:pt x="1881" y="2628"/>
                    </a:cubicBezTo>
                    <a:lnTo>
                      <a:pt x="1881" y="2628"/>
                    </a:lnTo>
                    <a:cubicBezTo>
                      <a:pt x="1881" y="2628"/>
                      <a:pt x="1881" y="2628"/>
                      <a:pt x="1881" y="2628"/>
                    </a:cubicBezTo>
                    <a:close/>
                    <a:moveTo>
                      <a:pt x="1554" y="3775"/>
                    </a:moveTo>
                    <a:lnTo>
                      <a:pt x="1554" y="3775"/>
                    </a:lnTo>
                    <a:cubicBezTo>
                      <a:pt x="1555" y="3778"/>
                      <a:pt x="1557" y="3780"/>
                      <a:pt x="1560" y="3783"/>
                    </a:cubicBezTo>
                    <a:cubicBezTo>
                      <a:pt x="1558" y="3780"/>
                      <a:pt x="1556" y="3777"/>
                      <a:pt x="1554" y="3775"/>
                    </a:cubicBezTo>
                    <a:close/>
                    <a:moveTo>
                      <a:pt x="1157" y="3906"/>
                    </a:moveTo>
                    <a:cubicBezTo>
                      <a:pt x="1187" y="3906"/>
                      <a:pt x="1209" y="3944"/>
                      <a:pt x="1179" y="3997"/>
                    </a:cubicBezTo>
                    <a:lnTo>
                      <a:pt x="1191" y="4009"/>
                    </a:lnTo>
                    <a:cubicBezTo>
                      <a:pt x="1180" y="4022"/>
                      <a:pt x="1166" y="4028"/>
                      <a:pt x="1152" y="4028"/>
                    </a:cubicBezTo>
                    <a:cubicBezTo>
                      <a:pt x="1117" y="4028"/>
                      <a:pt x="1082" y="3992"/>
                      <a:pt x="1107" y="3949"/>
                    </a:cubicBezTo>
                    <a:cubicBezTo>
                      <a:pt x="1120" y="3919"/>
                      <a:pt x="1140" y="3906"/>
                      <a:pt x="1157" y="3906"/>
                    </a:cubicBezTo>
                    <a:close/>
                    <a:moveTo>
                      <a:pt x="874" y="4383"/>
                    </a:moveTo>
                    <a:cubicBezTo>
                      <a:pt x="896" y="4383"/>
                      <a:pt x="912" y="4397"/>
                      <a:pt x="905" y="4437"/>
                    </a:cubicBezTo>
                    <a:cubicBezTo>
                      <a:pt x="898" y="4456"/>
                      <a:pt x="885" y="4463"/>
                      <a:pt x="871" y="4463"/>
                    </a:cubicBezTo>
                    <a:cubicBezTo>
                      <a:pt x="840" y="4463"/>
                      <a:pt x="805" y="4426"/>
                      <a:pt x="822" y="4402"/>
                    </a:cubicBezTo>
                    <a:cubicBezTo>
                      <a:pt x="837" y="4391"/>
                      <a:pt x="857" y="4383"/>
                      <a:pt x="874" y="4383"/>
                    </a:cubicBezTo>
                    <a:close/>
                    <a:moveTo>
                      <a:pt x="14317" y="4585"/>
                    </a:moveTo>
                    <a:lnTo>
                      <a:pt x="14299" y="4592"/>
                    </a:lnTo>
                    <a:cubicBezTo>
                      <a:pt x="14303" y="4600"/>
                      <a:pt x="14307" y="4606"/>
                      <a:pt x="14312" y="4611"/>
                    </a:cubicBezTo>
                    <a:lnTo>
                      <a:pt x="14312" y="4611"/>
                    </a:lnTo>
                    <a:lnTo>
                      <a:pt x="14323" y="4592"/>
                    </a:lnTo>
                    <a:cubicBezTo>
                      <a:pt x="14321" y="4589"/>
                      <a:pt x="14319" y="4587"/>
                      <a:pt x="14317" y="4585"/>
                    </a:cubicBezTo>
                    <a:close/>
                    <a:moveTo>
                      <a:pt x="794" y="5198"/>
                    </a:moveTo>
                    <a:cubicBezTo>
                      <a:pt x="795" y="5198"/>
                      <a:pt x="796" y="5199"/>
                      <a:pt x="798" y="5199"/>
                    </a:cubicBezTo>
                    <a:cubicBezTo>
                      <a:pt x="796" y="5199"/>
                      <a:pt x="795" y="5198"/>
                      <a:pt x="794" y="5198"/>
                    </a:cubicBezTo>
                    <a:close/>
                    <a:moveTo>
                      <a:pt x="402" y="5538"/>
                    </a:moveTo>
                    <a:cubicBezTo>
                      <a:pt x="437" y="5538"/>
                      <a:pt x="465" y="5551"/>
                      <a:pt x="453" y="5590"/>
                    </a:cubicBezTo>
                    <a:lnTo>
                      <a:pt x="453" y="5590"/>
                    </a:lnTo>
                    <a:lnTo>
                      <a:pt x="322" y="5557"/>
                    </a:lnTo>
                    <a:cubicBezTo>
                      <a:pt x="342" y="5546"/>
                      <a:pt x="374" y="5538"/>
                      <a:pt x="402" y="5538"/>
                    </a:cubicBezTo>
                    <a:close/>
                    <a:moveTo>
                      <a:pt x="83" y="6676"/>
                    </a:moveTo>
                    <a:lnTo>
                      <a:pt x="83" y="6676"/>
                    </a:lnTo>
                    <a:cubicBezTo>
                      <a:pt x="12" y="6723"/>
                      <a:pt x="24" y="6747"/>
                      <a:pt x="119" y="6759"/>
                    </a:cubicBezTo>
                    <a:cubicBezTo>
                      <a:pt x="119" y="6747"/>
                      <a:pt x="119" y="6735"/>
                      <a:pt x="119" y="6723"/>
                    </a:cubicBezTo>
                    <a:lnTo>
                      <a:pt x="83" y="6676"/>
                    </a:lnTo>
                    <a:close/>
                    <a:moveTo>
                      <a:pt x="15002" y="7176"/>
                    </a:moveTo>
                    <a:lnTo>
                      <a:pt x="15002" y="7212"/>
                    </a:lnTo>
                    <a:cubicBezTo>
                      <a:pt x="14978" y="7235"/>
                      <a:pt x="14942" y="7247"/>
                      <a:pt x="14907" y="7259"/>
                    </a:cubicBezTo>
                    <a:cubicBezTo>
                      <a:pt x="14895" y="7188"/>
                      <a:pt x="14930" y="7176"/>
                      <a:pt x="15002" y="7176"/>
                    </a:cubicBezTo>
                    <a:close/>
                    <a:moveTo>
                      <a:pt x="179" y="7926"/>
                    </a:moveTo>
                    <a:lnTo>
                      <a:pt x="179" y="7938"/>
                    </a:lnTo>
                    <a:cubicBezTo>
                      <a:pt x="226" y="7938"/>
                      <a:pt x="274" y="7974"/>
                      <a:pt x="226" y="8009"/>
                    </a:cubicBezTo>
                    <a:cubicBezTo>
                      <a:pt x="208" y="8034"/>
                      <a:pt x="154" y="8055"/>
                      <a:pt x="115" y="8055"/>
                    </a:cubicBezTo>
                    <a:cubicBezTo>
                      <a:pt x="78" y="8055"/>
                      <a:pt x="55" y="8037"/>
                      <a:pt x="83" y="7985"/>
                    </a:cubicBezTo>
                    <a:cubicBezTo>
                      <a:pt x="107" y="7950"/>
                      <a:pt x="143" y="7938"/>
                      <a:pt x="179" y="7926"/>
                    </a:cubicBezTo>
                    <a:close/>
                    <a:moveTo>
                      <a:pt x="14611" y="8235"/>
                    </a:moveTo>
                    <a:cubicBezTo>
                      <a:pt x="14595" y="8235"/>
                      <a:pt x="14579" y="8245"/>
                      <a:pt x="14573" y="8271"/>
                    </a:cubicBezTo>
                    <a:cubicBezTo>
                      <a:pt x="14573" y="8283"/>
                      <a:pt x="14573" y="8295"/>
                      <a:pt x="14573" y="8307"/>
                    </a:cubicBezTo>
                    <a:cubicBezTo>
                      <a:pt x="14587" y="8309"/>
                      <a:pt x="14599" y="8309"/>
                      <a:pt x="14610" y="8309"/>
                    </a:cubicBezTo>
                    <a:cubicBezTo>
                      <a:pt x="14714" y="8309"/>
                      <a:pt x="14658" y="8235"/>
                      <a:pt x="14611" y="8235"/>
                    </a:cubicBezTo>
                    <a:close/>
                    <a:moveTo>
                      <a:pt x="497" y="9341"/>
                    </a:moveTo>
                    <a:cubicBezTo>
                      <a:pt x="507" y="9341"/>
                      <a:pt x="517" y="9348"/>
                      <a:pt x="524" y="9367"/>
                    </a:cubicBezTo>
                    <a:lnTo>
                      <a:pt x="524" y="9378"/>
                    </a:lnTo>
                    <a:cubicBezTo>
                      <a:pt x="531" y="9413"/>
                      <a:pt x="501" y="9432"/>
                      <a:pt x="473" y="9432"/>
                    </a:cubicBezTo>
                    <a:cubicBezTo>
                      <a:pt x="453" y="9432"/>
                      <a:pt x="434" y="9422"/>
                      <a:pt x="429" y="9402"/>
                    </a:cubicBezTo>
                    <a:cubicBezTo>
                      <a:pt x="445" y="9377"/>
                      <a:pt x="473" y="9341"/>
                      <a:pt x="497" y="9341"/>
                    </a:cubicBezTo>
                    <a:close/>
                    <a:moveTo>
                      <a:pt x="14181" y="9806"/>
                    </a:moveTo>
                    <a:cubicBezTo>
                      <a:pt x="14181" y="9806"/>
                      <a:pt x="14181" y="9807"/>
                      <a:pt x="14180" y="9807"/>
                    </a:cubicBezTo>
                    <a:cubicBezTo>
                      <a:pt x="14181" y="9807"/>
                      <a:pt x="14181" y="9806"/>
                      <a:pt x="14181" y="9806"/>
                    </a:cubicBezTo>
                    <a:close/>
                    <a:moveTo>
                      <a:pt x="14097" y="9998"/>
                    </a:moveTo>
                    <a:cubicBezTo>
                      <a:pt x="14105" y="10002"/>
                      <a:pt x="14112" y="10005"/>
                      <a:pt x="14118" y="10007"/>
                    </a:cubicBezTo>
                    <a:lnTo>
                      <a:pt x="14118" y="10007"/>
                    </a:lnTo>
                    <a:cubicBezTo>
                      <a:pt x="14112" y="10004"/>
                      <a:pt x="14105" y="10001"/>
                      <a:pt x="14097" y="9998"/>
                    </a:cubicBezTo>
                    <a:close/>
                    <a:moveTo>
                      <a:pt x="1155" y="10593"/>
                    </a:moveTo>
                    <a:lnTo>
                      <a:pt x="1155" y="10593"/>
                    </a:lnTo>
                    <a:cubicBezTo>
                      <a:pt x="1140" y="10639"/>
                      <a:pt x="1144" y="10665"/>
                      <a:pt x="1172" y="10665"/>
                    </a:cubicBezTo>
                    <a:cubicBezTo>
                      <a:pt x="1187" y="10665"/>
                      <a:pt x="1209" y="10657"/>
                      <a:pt x="1238" y="10641"/>
                    </a:cubicBezTo>
                    <a:lnTo>
                      <a:pt x="1214" y="10617"/>
                    </a:lnTo>
                    <a:lnTo>
                      <a:pt x="1155" y="10593"/>
                    </a:lnTo>
                    <a:close/>
                    <a:moveTo>
                      <a:pt x="2143" y="12141"/>
                    </a:moveTo>
                    <a:cubicBezTo>
                      <a:pt x="2141" y="12143"/>
                      <a:pt x="2138" y="12145"/>
                      <a:pt x="2136" y="12147"/>
                    </a:cubicBezTo>
                    <a:lnTo>
                      <a:pt x="2136" y="12147"/>
                    </a:lnTo>
                    <a:cubicBezTo>
                      <a:pt x="2138" y="12145"/>
                      <a:pt x="2141" y="12143"/>
                      <a:pt x="2143" y="12141"/>
                    </a:cubicBezTo>
                    <a:close/>
                    <a:moveTo>
                      <a:pt x="12470" y="12786"/>
                    </a:moveTo>
                    <a:cubicBezTo>
                      <a:pt x="12509" y="12786"/>
                      <a:pt x="12542" y="12838"/>
                      <a:pt x="12514" y="12867"/>
                    </a:cubicBezTo>
                    <a:cubicBezTo>
                      <a:pt x="12466" y="12867"/>
                      <a:pt x="12406" y="12855"/>
                      <a:pt x="12442" y="12796"/>
                    </a:cubicBezTo>
                    <a:cubicBezTo>
                      <a:pt x="12451" y="12789"/>
                      <a:pt x="12461" y="12786"/>
                      <a:pt x="12470" y="12786"/>
                    </a:cubicBezTo>
                    <a:close/>
                    <a:moveTo>
                      <a:pt x="558" y="9903"/>
                    </a:moveTo>
                    <a:cubicBezTo>
                      <a:pt x="535" y="9903"/>
                      <a:pt x="519" y="9917"/>
                      <a:pt x="524" y="9950"/>
                    </a:cubicBezTo>
                    <a:cubicBezTo>
                      <a:pt x="536" y="10009"/>
                      <a:pt x="560" y="10057"/>
                      <a:pt x="595" y="10117"/>
                    </a:cubicBezTo>
                    <a:cubicBezTo>
                      <a:pt x="631" y="10176"/>
                      <a:pt x="643" y="10188"/>
                      <a:pt x="714" y="10200"/>
                    </a:cubicBezTo>
                    <a:cubicBezTo>
                      <a:pt x="765" y="10200"/>
                      <a:pt x="738" y="10279"/>
                      <a:pt x="804" y="10279"/>
                    </a:cubicBezTo>
                    <a:cubicBezTo>
                      <a:pt x="815" y="10279"/>
                      <a:pt x="828" y="10277"/>
                      <a:pt x="845" y="10271"/>
                    </a:cubicBezTo>
                    <a:lnTo>
                      <a:pt x="845" y="10271"/>
                    </a:lnTo>
                    <a:cubicBezTo>
                      <a:pt x="726" y="10307"/>
                      <a:pt x="786" y="10462"/>
                      <a:pt x="810" y="10533"/>
                    </a:cubicBezTo>
                    <a:cubicBezTo>
                      <a:pt x="810" y="10557"/>
                      <a:pt x="810" y="10593"/>
                      <a:pt x="810" y="10629"/>
                    </a:cubicBezTo>
                    <a:cubicBezTo>
                      <a:pt x="762" y="10652"/>
                      <a:pt x="738" y="10700"/>
                      <a:pt x="750" y="10748"/>
                    </a:cubicBezTo>
                    <a:lnTo>
                      <a:pt x="833" y="10700"/>
                    </a:lnTo>
                    <a:lnTo>
                      <a:pt x="833" y="10700"/>
                    </a:lnTo>
                    <a:cubicBezTo>
                      <a:pt x="869" y="10760"/>
                      <a:pt x="798" y="10795"/>
                      <a:pt x="845" y="10855"/>
                    </a:cubicBezTo>
                    <a:cubicBezTo>
                      <a:pt x="893" y="10891"/>
                      <a:pt x="941" y="10926"/>
                      <a:pt x="1000" y="10926"/>
                    </a:cubicBezTo>
                    <a:cubicBezTo>
                      <a:pt x="1018" y="10926"/>
                      <a:pt x="1027" y="10923"/>
                      <a:pt x="1033" y="10923"/>
                    </a:cubicBezTo>
                    <a:cubicBezTo>
                      <a:pt x="1039" y="10923"/>
                      <a:pt x="1042" y="10926"/>
                      <a:pt x="1048" y="10938"/>
                    </a:cubicBezTo>
                    <a:cubicBezTo>
                      <a:pt x="1060" y="10962"/>
                      <a:pt x="1060" y="10998"/>
                      <a:pt x="1060" y="11022"/>
                    </a:cubicBezTo>
                    <a:cubicBezTo>
                      <a:pt x="1060" y="11081"/>
                      <a:pt x="1036" y="11164"/>
                      <a:pt x="1107" y="11188"/>
                    </a:cubicBezTo>
                    <a:cubicBezTo>
                      <a:pt x="1179" y="11212"/>
                      <a:pt x="1226" y="11260"/>
                      <a:pt x="1250" y="11331"/>
                    </a:cubicBezTo>
                    <a:cubicBezTo>
                      <a:pt x="1250" y="11367"/>
                      <a:pt x="1179" y="11438"/>
                      <a:pt x="1214" y="11450"/>
                    </a:cubicBezTo>
                    <a:cubicBezTo>
                      <a:pt x="1225" y="11454"/>
                      <a:pt x="1234" y="11456"/>
                      <a:pt x="1242" y="11456"/>
                    </a:cubicBezTo>
                    <a:cubicBezTo>
                      <a:pt x="1294" y="11456"/>
                      <a:pt x="1316" y="11395"/>
                      <a:pt x="1344" y="11395"/>
                    </a:cubicBezTo>
                    <a:cubicBezTo>
                      <a:pt x="1355" y="11395"/>
                      <a:pt x="1367" y="11403"/>
                      <a:pt x="1381" y="11426"/>
                    </a:cubicBezTo>
                    <a:cubicBezTo>
                      <a:pt x="1441" y="11522"/>
                      <a:pt x="1203" y="11498"/>
                      <a:pt x="1262" y="11593"/>
                    </a:cubicBezTo>
                    <a:cubicBezTo>
                      <a:pt x="1272" y="11609"/>
                      <a:pt x="1282" y="11615"/>
                      <a:pt x="1291" y="11615"/>
                    </a:cubicBezTo>
                    <a:cubicBezTo>
                      <a:pt x="1313" y="11615"/>
                      <a:pt x="1334" y="11589"/>
                      <a:pt x="1355" y="11589"/>
                    </a:cubicBezTo>
                    <a:cubicBezTo>
                      <a:pt x="1360" y="11589"/>
                      <a:pt x="1365" y="11590"/>
                      <a:pt x="1369" y="11593"/>
                    </a:cubicBezTo>
                    <a:cubicBezTo>
                      <a:pt x="1429" y="11653"/>
                      <a:pt x="1465" y="11712"/>
                      <a:pt x="1488" y="11784"/>
                    </a:cubicBezTo>
                    <a:cubicBezTo>
                      <a:pt x="1560" y="11914"/>
                      <a:pt x="1595" y="12117"/>
                      <a:pt x="1715" y="12212"/>
                    </a:cubicBezTo>
                    <a:cubicBezTo>
                      <a:pt x="1732" y="12230"/>
                      <a:pt x="1750" y="12233"/>
                      <a:pt x="1770" y="12233"/>
                    </a:cubicBezTo>
                    <a:cubicBezTo>
                      <a:pt x="1779" y="12233"/>
                      <a:pt x="1789" y="12232"/>
                      <a:pt x="1800" y="12232"/>
                    </a:cubicBezTo>
                    <a:cubicBezTo>
                      <a:pt x="1811" y="12232"/>
                      <a:pt x="1822" y="12233"/>
                      <a:pt x="1834" y="12236"/>
                    </a:cubicBezTo>
                    <a:cubicBezTo>
                      <a:pt x="1941" y="12236"/>
                      <a:pt x="1834" y="12272"/>
                      <a:pt x="1834" y="12295"/>
                    </a:cubicBezTo>
                    <a:cubicBezTo>
                      <a:pt x="1834" y="12331"/>
                      <a:pt x="1929" y="12391"/>
                      <a:pt x="1965" y="12391"/>
                    </a:cubicBezTo>
                    <a:cubicBezTo>
                      <a:pt x="1993" y="12381"/>
                      <a:pt x="2013" y="12377"/>
                      <a:pt x="2025" y="12377"/>
                    </a:cubicBezTo>
                    <a:cubicBezTo>
                      <a:pt x="2058" y="12377"/>
                      <a:pt x="2038" y="12410"/>
                      <a:pt x="2012" y="12462"/>
                    </a:cubicBezTo>
                    <a:cubicBezTo>
                      <a:pt x="2012" y="12463"/>
                      <a:pt x="2013" y="12463"/>
                      <a:pt x="2014" y="12463"/>
                    </a:cubicBezTo>
                    <a:cubicBezTo>
                      <a:pt x="2034" y="12463"/>
                      <a:pt x="2178" y="12390"/>
                      <a:pt x="2167" y="12379"/>
                    </a:cubicBezTo>
                    <a:lnTo>
                      <a:pt x="2167" y="12379"/>
                    </a:lnTo>
                    <a:cubicBezTo>
                      <a:pt x="2191" y="12403"/>
                      <a:pt x="2119" y="12474"/>
                      <a:pt x="2107" y="12486"/>
                    </a:cubicBezTo>
                    <a:cubicBezTo>
                      <a:pt x="2084" y="12546"/>
                      <a:pt x="2155" y="12557"/>
                      <a:pt x="2191" y="12569"/>
                    </a:cubicBezTo>
                    <a:cubicBezTo>
                      <a:pt x="2227" y="12581"/>
                      <a:pt x="2381" y="12665"/>
                      <a:pt x="2286" y="12724"/>
                    </a:cubicBezTo>
                    <a:cubicBezTo>
                      <a:pt x="2167" y="12784"/>
                      <a:pt x="2381" y="12796"/>
                      <a:pt x="2417" y="12819"/>
                    </a:cubicBezTo>
                    <a:cubicBezTo>
                      <a:pt x="2497" y="12865"/>
                      <a:pt x="2311" y="13022"/>
                      <a:pt x="2417" y="13022"/>
                    </a:cubicBezTo>
                    <a:cubicBezTo>
                      <a:pt x="2420" y="13022"/>
                      <a:pt x="2424" y="13022"/>
                      <a:pt x="2429" y="13022"/>
                    </a:cubicBezTo>
                    <a:cubicBezTo>
                      <a:pt x="2488" y="12915"/>
                      <a:pt x="2512" y="12807"/>
                      <a:pt x="2512" y="12676"/>
                    </a:cubicBezTo>
                    <a:cubicBezTo>
                      <a:pt x="2512" y="12676"/>
                      <a:pt x="2522" y="12555"/>
                      <a:pt x="2496" y="12555"/>
                    </a:cubicBezTo>
                    <a:cubicBezTo>
                      <a:pt x="2494" y="12555"/>
                      <a:pt x="2491" y="12556"/>
                      <a:pt x="2488" y="12557"/>
                    </a:cubicBezTo>
                    <a:cubicBezTo>
                      <a:pt x="2453" y="12557"/>
                      <a:pt x="2429" y="12557"/>
                      <a:pt x="2429" y="12510"/>
                    </a:cubicBezTo>
                    <a:cubicBezTo>
                      <a:pt x="2417" y="12462"/>
                      <a:pt x="2405" y="12367"/>
                      <a:pt x="2346" y="12367"/>
                    </a:cubicBezTo>
                    <a:cubicBezTo>
                      <a:pt x="2328" y="12367"/>
                      <a:pt x="2313" y="12368"/>
                      <a:pt x="2301" y="12368"/>
                    </a:cubicBezTo>
                    <a:cubicBezTo>
                      <a:pt x="2264" y="12368"/>
                      <a:pt x="2253" y="12361"/>
                      <a:pt x="2262" y="12307"/>
                    </a:cubicBezTo>
                    <a:cubicBezTo>
                      <a:pt x="2216" y="12249"/>
                      <a:pt x="2032" y="12248"/>
                      <a:pt x="2136" y="12147"/>
                    </a:cubicBezTo>
                    <a:lnTo>
                      <a:pt x="2136" y="12147"/>
                    </a:lnTo>
                    <a:cubicBezTo>
                      <a:pt x="2123" y="12159"/>
                      <a:pt x="2110" y="12164"/>
                      <a:pt x="2099" y="12164"/>
                    </a:cubicBezTo>
                    <a:cubicBezTo>
                      <a:pt x="2045" y="12164"/>
                      <a:pt x="2015" y="12050"/>
                      <a:pt x="1976" y="12022"/>
                    </a:cubicBezTo>
                    <a:cubicBezTo>
                      <a:pt x="1969" y="12014"/>
                      <a:pt x="1963" y="12012"/>
                      <a:pt x="1957" y="12012"/>
                    </a:cubicBezTo>
                    <a:cubicBezTo>
                      <a:pt x="1936" y="12012"/>
                      <a:pt x="1920" y="12047"/>
                      <a:pt x="1882" y="12047"/>
                    </a:cubicBezTo>
                    <a:cubicBezTo>
                      <a:pt x="1878" y="12047"/>
                      <a:pt x="1874" y="12046"/>
                      <a:pt x="1869" y="12045"/>
                    </a:cubicBezTo>
                    <a:cubicBezTo>
                      <a:pt x="1810" y="12034"/>
                      <a:pt x="1881" y="11962"/>
                      <a:pt x="1905" y="11938"/>
                    </a:cubicBezTo>
                    <a:cubicBezTo>
                      <a:pt x="2012" y="11855"/>
                      <a:pt x="1869" y="11855"/>
                      <a:pt x="1834" y="11807"/>
                    </a:cubicBezTo>
                    <a:cubicBezTo>
                      <a:pt x="1810" y="11795"/>
                      <a:pt x="1715" y="11605"/>
                      <a:pt x="1738" y="11605"/>
                    </a:cubicBezTo>
                    <a:lnTo>
                      <a:pt x="1738" y="11605"/>
                    </a:lnTo>
                    <a:cubicBezTo>
                      <a:pt x="1715" y="11605"/>
                      <a:pt x="1762" y="11641"/>
                      <a:pt x="1715" y="11641"/>
                    </a:cubicBezTo>
                    <a:cubicBezTo>
                      <a:pt x="1679" y="11641"/>
                      <a:pt x="1667" y="11605"/>
                      <a:pt x="1655" y="11593"/>
                    </a:cubicBezTo>
                    <a:cubicBezTo>
                      <a:pt x="1643" y="11581"/>
                      <a:pt x="1595" y="11522"/>
                      <a:pt x="1607" y="11486"/>
                    </a:cubicBezTo>
                    <a:cubicBezTo>
                      <a:pt x="1631" y="11450"/>
                      <a:pt x="1667" y="11426"/>
                      <a:pt x="1607" y="11403"/>
                    </a:cubicBezTo>
                    <a:cubicBezTo>
                      <a:pt x="1595" y="11396"/>
                      <a:pt x="1583" y="11394"/>
                      <a:pt x="1572" y="11394"/>
                    </a:cubicBezTo>
                    <a:cubicBezTo>
                      <a:pt x="1547" y="11394"/>
                      <a:pt x="1526" y="11405"/>
                      <a:pt x="1504" y="11405"/>
                    </a:cubicBezTo>
                    <a:cubicBezTo>
                      <a:pt x="1499" y="11405"/>
                      <a:pt x="1494" y="11404"/>
                      <a:pt x="1488" y="11403"/>
                    </a:cubicBezTo>
                    <a:cubicBezTo>
                      <a:pt x="1465" y="11391"/>
                      <a:pt x="1476" y="11272"/>
                      <a:pt x="1465" y="11236"/>
                    </a:cubicBezTo>
                    <a:cubicBezTo>
                      <a:pt x="1465" y="11176"/>
                      <a:pt x="1453" y="11129"/>
                      <a:pt x="1417" y="11081"/>
                    </a:cubicBezTo>
                    <a:cubicBezTo>
                      <a:pt x="1393" y="11033"/>
                      <a:pt x="1345" y="10998"/>
                      <a:pt x="1298" y="10974"/>
                    </a:cubicBezTo>
                    <a:cubicBezTo>
                      <a:pt x="1274" y="10962"/>
                      <a:pt x="1191" y="10962"/>
                      <a:pt x="1179" y="10938"/>
                    </a:cubicBezTo>
                    <a:cubicBezTo>
                      <a:pt x="1214" y="10938"/>
                      <a:pt x="1250" y="10926"/>
                      <a:pt x="1274" y="10914"/>
                    </a:cubicBezTo>
                    <a:cubicBezTo>
                      <a:pt x="1298" y="10879"/>
                      <a:pt x="1250" y="10807"/>
                      <a:pt x="1238" y="10795"/>
                    </a:cubicBezTo>
                    <a:cubicBezTo>
                      <a:pt x="1230" y="10787"/>
                      <a:pt x="1220" y="10786"/>
                      <a:pt x="1208" y="10786"/>
                    </a:cubicBezTo>
                    <a:cubicBezTo>
                      <a:pt x="1203" y="10786"/>
                      <a:pt x="1197" y="10786"/>
                      <a:pt x="1191" y="10786"/>
                    </a:cubicBezTo>
                    <a:cubicBezTo>
                      <a:pt x="1173" y="10786"/>
                      <a:pt x="1155" y="10783"/>
                      <a:pt x="1143" y="10760"/>
                    </a:cubicBezTo>
                    <a:cubicBezTo>
                      <a:pt x="1119" y="10736"/>
                      <a:pt x="1107" y="10700"/>
                      <a:pt x="1107" y="10664"/>
                    </a:cubicBezTo>
                    <a:cubicBezTo>
                      <a:pt x="1107" y="10557"/>
                      <a:pt x="1179" y="10510"/>
                      <a:pt x="1084" y="10450"/>
                    </a:cubicBezTo>
                    <a:cubicBezTo>
                      <a:pt x="1012" y="10426"/>
                      <a:pt x="1000" y="10390"/>
                      <a:pt x="976" y="10331"/>
                    </a:cubicBezTo>
                    <a:cubicBezTo>
                      <a:pt x="964" y="10319"/>
                      <a:pt x="869" y="10331"/>
                      <a:pt x="857" y="10283"/>
                    </a:cubicBezTo>
                    <a:cubicBezTo>
                      <a:pt x="881" y="10271"/>
                      <a:pt x="1000" y="10271"/>
                      <a:pt x="953" y="10224"/>
                    </a:cubicBezTo>
                    <a:cubicBezTo>
                      <a:pt x="916" y="10187"/>
                      <a:pt x="880" y="10186"/>
                      <a:pt x="849" y="10182"/>
                    </a:cubicBezTo>
                    <a:lnTo>
                      <a:pt x="849" y="10182"/>
                    </a:lnTo>
                    <a:cubicBezTo>
                      <a:pt x="894" y="10178"/>
                      <a:pt x="822" y="10065"/>
                      <a:pt x="822" y="10033"/>
                    </a:cubicBezTo>
                    <a:cubicBezTo>
                      <a:pt x="822" y="9986"/>
                      <a:pt x="905" y="10009"/>
                      <a:pt x="881" y="9938"/>
                    </a:cubicBezTo>
                    <a:cubicBezTo>
                      <a:pt x="878" y="9924"/>
                      <a:pt x="863" y="9918"/>
                      <a:pt x="842" y="9918"/>
                    </a:cubicBezTo>
                    <a:cubicBezTo>
                      <a:pt x="777" y="9918"/>
                      <a:pt x="657" y="9975"/>
                      <a:pt x="666" y="10028"/>
                    </a:cubicBezTo>
                    <a:lnTo>
                      <a:pt x="666" y="10028"/>
                    </a:lnTo>
                    <a:lnTo>
                      <a:pt x="655" y="9986"/>
                    </a:lnTo>
                    <a:cubicBezTo>
                      <a:pt x="641" y="9935"/>
                      <a:pt x="592" y="9903"/>
                      <a:pt x="558" y="9903"/>
                    </a:cubicBezTo>
                    <a:close/>
                    <a:moveTo>
                      <a:pt x="11442" y="13474"/>
                    </a:moveTo>
                    <a:cubicBezTo>
                      <a:pt x="11442" y="13475"/>
                      <a:pt x="11443" y="13475"/>
                      <a:pt x="11443" y="13475"/>
                    </a:cubicBezTo>
                    <a:lnTo>
                      <a:pt x="11443" y="13475"/>
                    </a:lnTo>
                    <a:cubicBezTo>
                      <a:pt x="11443" y="13475"/>
                      <a:pt x="11442" y="13475"/>
                      <a:pt x="11442" y="13474"/>
                    </a:cubicBezTo>
                    <a:close/>
                    <a:moveTo>
                      <a:pt x="11788" y="13582"/>
                    </a:moveTo>
                    <a:cubicBezTo>
                      <a:pt x="11792" y="13588"/>
                      <a:pt x="11796" y="13592"/>
                      <a:pt x="11799" y="13593"/>
                    </a:cubicBezTo>
                    <a:cubicBezTo>
                      <a:pt x="11796" y="13588"/>
                      <a:pt x="11792" y="13584"/>
                      <a:pt x="11788" y="13582"/>
                    </a:cubicBezTo>
                    <a:close/>
                    <a:moveTo>
                      <a:pt x="11632" y="13498"/>
                    </a:moveTo>
                    <a:cubicBezTo>
                      <a:pt x="11656" y="13522"/>
                      <a:pt x="11692" y="13569"/>
                      <a:pt x="11656" y="13593"/>
                    </a:cubicBezTo>
                    <a:cubicBezTo>
                      <a:pt x="11656" y="13593"/>
                      <a:pt x="11656" y="13593"/>
                      <a:pt x="11656" y="13593"/>
                    </a:cubicBezTo>
                    <a:lnTo>
                      <a:pt x="11656" y="13593"/>
                    </a:lnTo>
                    <a:cubicBezTo>
                      <a:pt x="11655" y="13599"/>
                      <a:pt x="11655" y="13604"/>
                      <a:pt x="11654" y="13608"/>
                    </a:cubicBezTo>
                    <a:lnTo>
                      <a:pt x="11654" y="13608"/>
                    </a:lnTo>
                    <a:cubicBezTo>
                      <a:pt x="11651" y="13622"/>
                      <a:pt x="11642" y="13629"/>
                      <a:pt x="11634" y="13629"/>
                    </a:cubicBezTo>
                    <a:cubicBezTo>
                      <a:pt x="11624" y="13629"/>
                      <a:pt x="11615" y="13617"/>
                      <a:pt x="11621" y="13593"/>
                    </a:cubicBezTo>
                    <a:cubicBezTo>
                      <a:pt x="11621" y="13558"/>
                      <a:pt x="11632" y="13522"/>
                      <a:pt x="11632" y="13498"/>
                    </a:cubicBezTo>
                    <a:close/>
                    <a:moveTo>
                      <a:pt x="10858" y="14151"/>
                    </a:moveTo>
                    <a:lnTo>
                      <a:pt x="10858" y="14151"/>
                    </a:lnTo>
                    <a:cubicBezTo>
                      <a:pt x="10858" y="14151"/>
                      <a:pt x="10858" y="14152"/>
                      <a:pt x="10859" y="14153"/>
                    </a:cubicBezTo>
                    <a:cubicBezTo>
                      <a:pt x="10858" y="14152"/>
                      <a:pt x="10858" y="14151"/>
                      <a:pt x="10858" y="14151"/>
                    </a:cubicBezTo>
                    <a:close/>
                    <a:moveTo>
                      <a:pt x="5263" y="14308"/>
                    </a:moveTo>
                    <a:cubicBezTo>
                      <a:pt x="5262" y="14310"/>
                      <a:pt x="5261" y="14312"/>
                      <a:pt x="5260" y="14314"/>
                    </a:cubicBezTo>
                    <a:lnTo>
                      <a:pt x="5260" y="14314"/>
                    </a:lnTo>
                    <a:cubicBezTo>
                      <a:pt x="5261" y="14312"/>
                      <a:pt x="5262" y="14310"/>
                      <a:pt x="5263" y="14308"/>
                    </a:cubicBezTo>
                    <a:close/>
                    <a:moveTo>
                      <a:pt x="10358" y="14320"/>
                    </a:moveTo>
                    <a:cubicBezTo>
                      <a:pt x="10370" y="14355"/>
                      <a:pt x="10370" y="14367"/>
                      <a:pt x="10335" y="14379"/>
                    </a:cubicBezTo>
                    <a:cubicBezTo>
                      <a:pt x="10317" y="14385"/>
                      <a:pt x="10299" y="14391"/>
                      <a:pt x="10283" y="14391"/>
                    </a:cubicBezTo>
                    <a:cubicBezTo>
                      <a:pt x="10266" y="14391"/>
                      <a:pt x="10251" y="14385"/>
                      <a:pt x="10239" y="14367"/>
                    </a:cubicBezTo>
                    <a:lnTo>
                      <a:pt x="10239" y="14355"/>
                    </a:lnTo>
                    <a:lnTo>
                      <a:pt x="10358" y="14320"/>
                    </a:lnTo>
                    <a:close/>
                    <a:moveTo>
                      <a:pt x="9692" y="14415"/>
                    </a:moveTo>
                    <a:cubicBezTo>
                      <a:pt x="9693" y="14419"/>
                      <a:pt x="9694" y="14424"/>
                      <a:pt x="9695" y="14429"/>
                    </a:cubicBezTo>
                    <a:lnTo>
                      <a:pt x="9695" y="14429"/>
                    </a:lnTo>
                    <a:cubicBezTo>
                      <a:pt x="9695" y="14425"/>
                      <a:pt x="9694" y="14421"/>
                      <a:pt x="9692" y="14415"/>
                    </a:cubicBezTo>
                    <a:close/>
                    <a:moveTo>
                      <a:pt x="5120" y="14367"/>
                    </a:moveTo>
                    <a:cubicBezTo>
                      <a:pt x="5155" y="14391"/>
                      <a:pt x="5191" y="14391"/>
                      <a:pt x="5179" y="14439"/>
                    </a:cubicBezTo>
                    <a:lnTo>
                      <a:pt x="5144" y="14427"/>
                    </a:lnTo>
                    <a:lnTo>
                      <a:pt x="5120" y="14367"/>
                    </a:lnTo>
                    <a:close/>
                    <a:moveTo>
                      <a:pt x="7108" y="14641"/>
                    </a:moveTo>
                    <a:cubicBezTo>
                      <a:pt x="7101" y="14641"/>
                      <a:pt x="7096" y="14643"/>
                      <a:pt x="7093" y="14647"/>
                    </a:cubicBezTo>
                    <a:lnTo>
                      <a:pt x="7093" y="14647"/>
                    </a:lnTo>
                    <a:cubicBezTo>
                      <a:pt x="7104" y="14643"/>
                      <a:pt x="7111" y="14641"/>
                      <a:pt x="7108" y="14641"/>
                    </a:cubicBezTo>
                    <a:close/>
                    <a:moveTo>
                      <a:pt x="5468" y="14704"/>
                    </a:moveTo>
                    <a:cubicBezTo>
                      <a:pt x="5433" y="14704"/>
                      <a:pt x="5426" y="14730"/>
                      <a:pt x="5453" y="14784"/>
                    </a:cubicBezTo>
                    <a:cubicBezTo>
                      <a:pt x="5477" y="14772"/>
                      <a:pt x="5513" y="14760"/>
                      <a:pt x="5513" y="14712"/>
                    </a:cubicBezTo>
                    <a:cubicBezTo>
                      <a:pt x="5495" y="14706"/>
                      <a:pt x="5480" y="14704"/>
                      <a:pt x="5468" y="14704"/>
                    </a:cubicBezTo>
                    <a:close/>
                    <a:moveTo>
                      <a:pt x="5717" y="14711"/>
                    </a:moveTo>
                    <a:cubicBezTo>
                      <a:pt x="5668" y="14711"/>
                      <a:pt x="5670" y="14796"/>
                      <a:pt x="5703" y="14808"/>
                    </a:cubicBezTo>
                    <a:cubicBezTo>
                      <a:pt x="5706" y="14808"/>
                      <a:pt x="5709" y="14809"/>
                      <a:pt x="5712" y="14809"/>
                    </a:cubicBezTo>
                    <a:cubicBezTo>
                      <a:pt x="5755" y="14809"/>
                      <a:pt x="5783" y="14735"/>
                      <a:pt x="5727" y="14712"/>
                    </a:cubicBezTo>
                    <a:cubicBezTo>
                      <a:pt x="5723" y="14712"/>
                      <a:pt x="5720" y="14711"/>
                      <a:pt x="5717" y="14711"/>
                    </a:cubicBezTo>
                    <a:close/>
                    <a:moveTo>
                      <a:pt x="7393" y="0"/>
                    </a:moveTo>
                    <a:cubicBezTo>
                      <a:pt x="7364" y="0"/>
                      <a:pt x="7339" y="5"/>
                      <a:pt x="7334" y="20"/>
                    </a:cubicBezTo>
                    <a:cubicBezTo>
                      <a:pt x="7317" y="73"/>
                      <a:pt x="7312" y="126"/>
                      <a:pt x="7273" y="126"/>
                    </a:cubicBezTo>
                    <a:cubicBezTo>
                      <a:pt x="7259" y="126"/>
                      <a:pt x="7240" y="119"/>
                      <a:pt x="7215" y="103"/>
                    </a:cubicBezTo>
                    <a:cubicBezTo>
                      <a:pt x="7154" y="86"/>
                      <a:pt x="7087" y="75"/>
                      <a:pt x="7022" y="75"/>
                    </a:cubicBezTo>
                    <a:cubicBezTo>
                      <a:pt x="6999" y="75"/>
                      <a:pt x="6976" y="76"/>
                      <a:pt x="6953" y="80"/>
                    </a:cubicBezTo>
                    <a:cubicBezTo>
                      <a:pt x="6897" y="91"/>
                      <a:pt x="6873" y="188"/>
                      <a:pt x="6830" y="188"/>
                    </a:cubicBezTo>
                    <a:cubicBezTo>
                      <a:pt x="6827" y="188"/>
                      <a:pt x="6825" y="187"/>
                      <a:pt x="6822" y="187"/>
                    </a:cubicBezTo>
                    <a:cubicBezTo>
                      <a:pt x="6751" y="163"/>
                      <a:pt x="6727" y="44"/>
                      <a:pt x="6644" y="20"/>
                    </a:cubicBezTo>
                    <a:cubicBezTo>
                      <a:pt x="6596" y="20"/>
                      <a:pt x="6644" y="115"/>
                      <a:pt x="6644" y="139"/>
                    </a:cubicBezTo>
                    <a:cubicBezTo>
                      <a:pt x="6614" y="139"/>
                      <a:pt x="6584" y="57"/>
                      <a:pt x="6554" y="57"/>
                    </a:cubicBezTo>
                    <a:cubicBezTo>
                      <a:pt x="6548" y="57"/>
                      <a:pt x="6543" y="60"/>
                      <a:pt x="6537" y="68"/>
                    </a:cubicBezTo>
                    <a:cubicBezTo>
                      <a:pt x="6526" y="78"/>
                      <a:pt x="6534" y="271"/>
                      <a:pt x="6488" y="271"/>
                    </a:cubicBezTo>
                    <a:cubicBezTo>
                      <a:pt x="6482" y="271"/>
                      <a:pt x="6474" y="267"/>
                      <a:pt x="6465" y="258"/>
                    </a:cubicBezTo>
                    <a:cubicBezTo>
                      <a:pt x="6429" y="223"/>
                      <a:pt x="6453" y="163"/>
                      <a:pt x="6394" y="139"/>
                    </a:cubicBezTo>
                    <a:cubicBezTo>
                      <a:pt x="6376" y="133"/>
                      <a:pt x="6358" y="130"/>
                      <a:pt x="6342" y="130"/>
                    </a:cubicBezTo>
                    <a:cubicBezTo>
                      <a:pt x="6325" y="130"/>
                      <a:pt x="6310" y="133"/>
                      <a:pt x="6298" y="139"/>
                    </a:cubicBezTo>
                    <a:cubicBezTo>
                      <a:pt x="6239" y="175"/>
                      <a:pt x="6334" y="282"/>
                      <a:pt x="6227" y="294"/>
                    </a:cubicBezTo>
                    <a:cubicBezTo>
                      <a:pt x="6215" y="246"/>
                      <a:pt x="6191" y="187"/>
                      <a:pt x="6156" y="163"/>
                    </a:cubicBezTo>
                    <a:cubicBezTo>
                      <a:pt x="6134" y="152"/>
                      <a:pt x="6106" y="142"/>
                      <a:pt x="6082" y="142"/>
                    </a:cubicBezTo>
                    <a:cubicBezTo>
                      <a:pt x="6052" y="142"/>
                      <a:pt x="6030" y="158"/>
                      <a:pt x="6037" y="211"/>
                    </a:cubicBezTo>
                    <a:cubicBezTo>
                      <a:pt x="6026" y="152"/>
                      <a:pt x="6008" y="129"/>
                      <a:pt x="5989" y="129"/>
                    </a:cubicBezTo>
                    <a:cubicBezTo>
                      <a:pt x="5964" y="129"/>
                      <a:pt x="5937" y="165"/>
                      <a:pt x="5917" y="211"/>
                    </a:cubicBezTo>
                    <a:cubicBezTo>
                      <a:pt x="5912" y="188"/>
                      <a:pt x="5895" y="180"/>
                      <a:pt x="5871" y="180"/>
                    </a:cubicBezTo>
                    <a:cubicBezTo>
                      <a:pt x="5794" y="180"/>
                      <a:pt x="5647" y="273"/>
                      <a:pt x="5620" y="282"/>
                    </a:cubicBezTo>
                    <a:cubicBezTo>
                      <a:pt x="5634" y="278"/>
                      <a:pt x="5647" y="276"/>
                      <a:pt x="5658" y="276"/>
                    </a:cubicBezTo>
                    <a:cubicBezTo>
                      <a:pt x="5736" y="276"/>
                      <a:pt x="5735" y="366"/>
                      <a:pt x="5636" y="366"/>
                    </a:cubicBezTo>
                    <a:cubicBezTo>
                      <a:pt x="5631" y="366"/>
                      <a:pt x="5626" y="366"/>
                      <a:pt x="5620" y="365"/>
                    </a:cubicBezTo>
                    <a:cubicBezTo>
                      <a:pt x="5597" y="362"/>
                      <a:pt x="5574" y="361"/>
                      <a:pt x="5551" y="361"/>
                    </a:cubicBezTo>
                    <a:cubicBezTo>
                      <a:pt x="5486" y="361"/>
                      <a:pt x="5419" y="372"/>
                      <a:pt x="5358" y="389"/>
                    </a:cubicBezTo>
                    <a:cubicBezTo>
                      <a:pt x="5382" y="453"/>
                      <a:pt x="5485" y="458"/>
                      <a:pt x="5572" y="458"/>
                    </a:cubicBezTo>
                    <a:cubicBezTo>
                      <a:pt x="5590" y="458"/>
                      <a:pt x="5606" y="458"/>
                      <a:pt x="5622" y="458"/>
                    </a:cubicBezTo>
                    <a:cubicBezTo>
                      <a:pt x="5645" y="458"/>
                      <a:pt x="5665" y="458"/>
                      <a:pt x="5679" y="461"/>
                    </a:cubicBezTo>
                    <a:cubicBezTo>
                      <a:pt x="5608" y="473"/>
                      <a:pt x="5548" y="496"/>
                      <a:pt x="5489" y="496"/>
                    </a:cubicBezTo>
                    <a:cubicBezTo>
                      <a:pt x="5468" y="505"/>
                      <a:pt x="5447" y="509"/>
                      <a:pt x="5427" y="509"/>
                    </a:cubicBezTo>
                    <a:cubicBezTo>
                      <a:pt x="5390" y="509"/>
                      <a:pt x="5357" y="496"/>
                      <a:pt x="5334" y="473"/>
                    </a:cubicBezTo>
                    <a:cubicBezTo>
                      <a:pt x="5298" y="425"/>
                      <a:pt x="5334" y="377"/>
                      <a:pt x="5275" y="365"/>
                    </a:cubicBezTo>
                    <a:cubicBezTo>
                      <a:pt x="5261" y="362"/>
                      <a:pt x="5250" y="360"/>
                      <a:pt x="5239" y="360"/>
                    </a:cubicBezTo>
                    <a:cubicBezTo>
                      <a:pt x="5154" y="360"/>
                      <a:pt x="5146" y="477"/>
                      <a:pt x="5072" y="508"/>
                    </a:cubicBezTo>
                    <a:cubicBezTo>
                      <a:pt x="5044" y="520"/>
                      <a:pt x="5015" y="526"/>
                      <a:pt x="4986" y="526"/>
                    </a:cubicBezTo>
                    <a:cubicBezTo>
                      <a:pt x="4928" y="526"/>
                      <a:pt x="4870" y="504"/>
                      <a:pt x="4822" y="473"/>
                    </a:cubicBezTo>
                    <a:lnTo>
                      <a:pt x="4822" y="473"/>
                    </a:lnTo>
                    <a:cubicBezTo>
                      <a:pt x="4834" y="544"/>
                      <a:pt x="4822" y="615"/>
                      <a:pt x="4786" y="663"/>
                    </a:cubicBezTo>
                    <a:cubicBezTo>
                      <a:pt x="4776" y="676"/>
                      <a:pt x="4767" y="681"/>
                      <a:pt x="4760" y="681"/>
                    </a:cubicBezTo>
                    <a:cubicBezTo>
                      <a:pt x="4735" y="681"/>
                      <a:pt x="4723" y="626"/>
                      <a:pt x="4707" y="626"/>
                    </a:cubicBezTo>
                    <a:cubicBezTo>
                      <a:pt x="4706" y="626"/>
                      <a:pt x="4704" y="627"/>
                      <a:pt x="4703" y="627"/>
                    </a:cubicBezTo>
                    <a:cubicBezTo>
                      <a:pt x="4667" y="639"/>
                      <a:pt x="4703" y="711"/>
                      <a:pt x="4703" y="735"/>
                    </a:cubicBezTo>
                    <a:cubicBezTo>
                      <a:pt x="4691" y="711"/>
                      <a:pt x="4679" y="604"/>
                      <a:pt x="4655" y="592"/>
                    </a:cubicBezTo>
                    <a:cubicBezTo>
                      <a:pt x="4652" y="590"/>
                      <a:pt x="4647" y="590"/>
                      <a:pt x="4642" y="590"/>
                    </a:cubicBezTo>
                    <a:cubicBezTo>
                      <a:pt x="4602" y="590"/>
                      <a:pt x="4532" y="630"/>
                      <a:pt x="4501" y="651"/>
                    </a:cubicBezTo>
                    <a:cubicBezTo>
                      <a:pt x="4477" y="675"/>
                      <a:pt x="4393" y="723"/>
                      <a:pt x="4393" y="782"/>
                    </a:cubicBezTo>
                    <a:cubicBezTo>
                      <a:pt x="4382" y="842"/>
                      <a:pt x="4393" y="842"/>
                      <a:pt x="4346" y="854"/>
                    </a:cubicBezTo>
                    <a:cubicBezTo>
                      <a:pt x="4322" y="854"/>
                      <a:pt x="4286" y="854"/>
                      <a:pt x="4274" y="830"/>
                    </a:cubicBezTo>
                    <a:cubicBezTo>
                      <a:pt x="4264" y="820"/>
                      <a:pt x="4256" y="816"/>
                      <a:pt x="4249" y="816"/>
                    </a:cubicBezTo>
                    <a:cubicBezTo>
                      <a:pt x="4238" y="816"/>
                      <a:pt x="4229" y="823"/>
                      <a:pt x="4215" y="830"/>
                    </a:cubicBezTo>
                    <a:cubicBezTo>
                      <a:pt x="4179" y="842"/>
                      <a:pt x="4155" y="913"/>
                      <a:pt x="4108" y="949"/>
                    </a:cubicBezTo>
                    <a:cubicBezTo>
                      <a:pt x="4072" y="985"/>
                      <a:pt x="4024" y="1008"/>
                      <a:pt x="3977" y="1020"/>
                    </a:cubicBezTo>
                    <a:cubicBezTo>
                      <a:pt x="3972" y="1023"/>
                      <a:pt x="3965" y="1024"/>
                      <a:pt x="3956" y="1024"/>
                    </a:cubicBezTo>
                    <a:cubicBezTo>
                      <a:pt x="3934" y="1024"/>
                      <a:pt x="3903" y="1017"/>
                      <a:pt x="3884" y="1017"/>
                    </a:cubicBezTo>
                    <a:cubicBezTo>
                      <a:pt x="3877" y="1017"/>
                      <a:pt x="3872" y="1018"/>
                      <a:pt x="3870" y="1020"/>
                    </a:cubicBezTo>
                    <a:cubicBezTo>
                      <a:pt x="3846" y="1044"/>
                      <a:pt x="3893" y="1056"/>
                      <a:pt x="3881" y="1056"/>
                    </a:cubicBezTo>
                    <a:lnTo>
                      <a:pt x="3846" y="1080"/>
                    </a:lnTo>
                    <a:lnTo>
                      <a:pt x="3679" y="1175"/>
                    </a:lnTo>
                    <a:cubicBezTo>
                      <a:pt x="3621" y="1210"/>
                      <a:pt x="3482" y="1257"/>
                      <a:pt x="3533" y="1337"/>
                    </a:cubicBezTo>
                    <a:lnTo>
                      <a:pt x="3533" y="1337"/>
                    </a:lnTo>
                    <a:cubicBezTo>
                      <a:pt x="3522" y="1322"/>
                      <a:pt x="3503" y="1316"/>
                      <a:pt x="3482" y="1316"/>
                    </a:cubicBezTo>
                    <a:cubicBezTo>
                      <a:pt x="3429" y="1316"/>
                      <a:pt x="3359" y="1353"/>
                      <a:pt x="3334" y="1377"/>
                    </a:cubicBezTo>
                    <a:cubicBezTo>
                      <a:pt x="3286" y="1413"/>
                      <a:pt x="3298" y="1485"/>
                      <a:pt x="3239" y="1508"/>
                    </a:cubicBezTo>
                    <a:cubicBezTo>
                      <a:pt x="3233" y="1512"/>
                      <a:pt x="3229" y="1513"/>
                      <a:pt x="3225" y="1513"/>
                    </a:cubicBezTo>
                    <a:cubicBezTo>
                      <a:pt x="3199" y="1513"/>
                      <a:pt x="3186" y="1461"/>
                      <a:pt x="3155" y="1461"/>
                    </a:cubicBezTo>
                    <a:cubicBezTo>
                      <a:pt x="3119" y="1473"/>
                      <a:pt x="3084" y="1485"/>
                      <a:pt x="3072" y="1508"/>
                    </a:cubicBezTo>
                    <a:cubicBezTo>
                      <a:pt x="3036" y="1532"/>
                      <a:pt x="3012" y="1568"/>
                      <a:pt x="3000" y="1616"/>
                    </a:cubicBezTo>
                    <a:cubicBezTo>
                      <a:pt x="3000" y="1631"/>
                      <a:pt x="3010" y="1646"/>
                      <a:pt x="3023" y="1661"/>
                    </a:cubicBezTo>
                    <a:lnTo>
                      <a:pt x="3023" y="1661"/>
                    </a:lnTo>
                    <a:cubicBezTo>
                      <a:pt x="3015" y="1655"/>
                      <a:pt x="3008" y="1653"/>
                      <a:pt x="3001" y="1653"/>
                    </a:cubicBezTo>
                    <a:cubicBezTo>
                      <a:pt x="2963" y="1653"/>
                      <a:pt x="2943" y="1729"/>
                      <a:pt x="2917" y="1747"/>
                    </a:cubicBezTo>
                    <a:cubicBezTo>
                      <a:pt x="2914" y="1748"/>
                      <a:pt x="2911" y="1749"/>
                      <a:pt x="2908" y="1749"/>
                    </a:cubicBezTo>
                    <a:cubicBezTo>
                      <a:pt x="2869" y="1749"/>
                      <a:pt x="2818" y="1646"/>
                      <a:pt x="2776" y="1646"/>
                    </a:cubicBezTo>
                    <a:cubicBezTo>
                      <a:pt x="2767" y="1646"/>
                      <a:pt x="2758" y="1651"/>
                      <a:pt x="2750" y="1663"/>
                    </a:cubicBezTo>
                    <a:cubicBezTo>
                      <a:pt x="2703" y="1735"/>
                      <a:pt x="2822" y="1842"/>
                      <a:pt x="2846" y="1913"/>
                    </a:cubicBezTo>
                    <a:cubicBezTo>
                      <a:pt x="2853" y="1940"/>
                      <a:pt x="2841" y="1950"/>
                      <a:pt x="2821" y="1950"/>
                    </a:cubicBezTo>
                    <a:cubicBezTo>
                      <a:pt x="2780" y="1950"/>
                      <a:pt x="2709" y="1913"/>
                      <a:pt x="2703" y="1903"/>
                    </a:cubicBezTo>
                    <a:lnTo>
                      <a:pt x="2703" y="1903"/>
                    </a:lnTo>
                    <a:cubicBezTo>
                      <a:pt x="2715" y="1937"/>
                      <a:pt x="2738" y="1949"/>
                      <a:pt x="2703" y="1985"/>
                    </a:cubicBezTo>
                    <a:cubicBezTo>
                      <a:pt x="2691" y="1997"/>
                      <a:pt x="2655" y="2008"/>
                      <a:pt x="2655" y="2032"/>
                    </a:cubicBezTo>
                    <a:cubicBezTo>
                      <a:pt x="2655" y="2044"/>
                      <a:pt x="2691" y="2068"/>
                      <a:pt x="2691" y="2092"/>
                    </a:cubicBezTo>
                    <a:cubicBezTo>
                      <a:pt x="2691" y="2116"/>
                      <a:pt x="2667" y="2139"/>
                      <a:pt x="2655" y="2151"/>
                    </a:cubicBezTo>
                    <a:cubicBezTo>
                      <a:pt x="2628" y="2124"/>
                      <a:pt x="2608" y="2104"/>
                      <a:pt x="2589" y="2104"/>
                    </a:cubicBezTo>
                    <a:cubicBezTo>
                      <a:pt x="2576" y="2104"/>
                      <a:pt x="2563" y="2114"/>
                      <a:pt x="2548" y="2139"/>
                    </a:cubicBezTo>
                    <a:cubicBezTo>
                      <a:pt x="2532" y="2171"/>
                      <a:pt x="2527" y="2203"/>
                      <a:pt x="2504" y="2203"/>
                    </a:cubicBezTo>
                    <a:cubicBezTo>
                      <a:pt x="2492" y="2203"/>
                      <a:pt x="2477" y="2195"/>
                      <a:pt x="2453" y="2175"/>
                    </a:cubicBezTo>
                    <a:cubicBezTo>
                      <a:pt x="2447" y="2171"/>
                      <a:pt x="2440" y="2170"/>
                      <a:pt x="2433" y="2170"/>
                    </a:cubicBezTo>
                    <a:cubicBezTo>
                      <a:pt x="2396" y="2170"/>
                      <a:pt x="2347" y="2217"/>
                      <a:pt x="2357" y="2247"/>
                    </a:cubicBezTo>
                    <a:cubicBezTo>
                      <a:pt x="2369" y="2270"/>
                      <a:pt x="2405" y="2270"/>
                      <a:pt x="2381" y="2306"/>
                    </a:cubicBezTo>
                    <a:cubicBezTo>
                      <a:pt x="2346" y="2354"/>
                      <a:pt x="2310" y="2389"/>
                      <a:pt x="2262" y="2413"/>
                    </a:cubicBezTo>
                    <a:cubicBezTo>
                      <a:pt x="2244" y="2427"/>
                      <a:pt x="2227" y="2430"/>
                      <a:pt x="2211" y="2430"/>
                    </a:cubicBezTo>
                    <a:cubicBezTo>
                      <a:pt x="2198" y="2430"/>
                      <a:pt x="2185" y="2428"/>
                      <a:pt x="2171" y="2428"/>
                    </a:cubicBezTo>
                    <a:cubicBezTo>
                      <a:pt x="2159" y="2428"/>
                      <a:pt x="2145" y="2430"/>
                      <a:pt x="2131" y="2437"/>
                    </a:cubicBezTo>
                    <a:cubicBezTo>
                      <a:pt x="2072" y="2449"/>
                      <a:pt x="2036" y="2497"/>
                      <a:pt x="2036" y="2556"/>
                    </a:cubicBezTo>
                    <a:cubicBezTo>
                      <a:pt x="2045" y="2612"/>
                      <a:pt x="1945" y="2632"/>
                      <a:pt x="1901" y="2632"/>
                    </a:cubicBezTo>
                    <a:cubicBezTo>
                      <a:pt x="1889" y="2632"/>
                      <a:pt x="1882" y="2630"/>
                      <a:pt x="1881" y="2628"/>
                    </a:cubicBezTo>
                    <a:lnTo>
                      <a:pt x="1881" y="2628"/>
                    </a:lnTo>
                    <a:cubicBezTo>
                      <a:pt x="1893" y="2723"/>
                      <a:pt x="2048" y="2687"/>
                      <a:pt x="2072" y="2711"/>
                    </a:cubicBezTo>
                    <a:cubicBezTo>
                      <a:pt x="2092" y="2732"/>
                      <a:pt x="2051" y="2761"/>
                      <a:pt x="2024" y="2761"/>
                    </a:cubicBezTo>
                    <a:cubicBezTo>
                      <a:pt x="2019" y="2761"/>
                      <a:pt x="2015" y="2760"/>
                      <a:pt x="2012" y="2759"/>
                    </a:cubicBezTo>
                    <a:cubicBezTo>
                      <a:pt x="2008" y="2755"/>
                      <a:pt x="2004" y="2753"/>
                      <a:pt x="1999" y="2753"/>
                    </a:cubicBezTo>
                    <a:cubicBezTo>
                      <a:pt x="1974" y="2753"/>
                      <a:pt x="1939" y="2800"/>
                      <a:pt x="1929" y="2830"/>
                    </a:cubicBezTo>
                    <a:cubicBezTo>
                      <a:pt x="1925" y="2858"/>
                      <a:pt x="1917" y="2867"/>
                      <a:pt x="1905" y="2867"/>
                    </a:cubicBezTo>
                    <a:cubicBezTo>
                      <a:pt x="1883" y="2867"/>
                      <a:pt x="1846" y="2830"/>
                      <a:pt x="1798" y="2830"/>
                    </a:cubicBezTo>
                    <a:cubicBezTo>
                      <a:pt x="1750" y="2830"/>
                      <a:pt x="1798" y="2878"/>
                      <a:pt x="1798" y="2890"/>
                    </a:cubicBezTo>
                    <a:cubicBezTo>
                      <a:pt x="1834" y="2925"/>
                      <a:pt x="1798" y="2961"/>
                      <a:pt x="1774" y="2985"/>
                    </a:cubicBezTo>
                    <a:cubicBezTo>
                      <a:pt x="1738" y="3044"/>
                      <a:pt x="1703" y="3044"/>
                      <a:pt x="1726" y="3140"/>
                    </a:cubicBezTo>
                    <a:cubicBezTo>
                      <a:pt x="1726" y="3140"/>
                      <a:pt x="1726" y="3199"/>
                      <a:pt x="1703" y="3199"/>
                    </a:cubicBezTo>
                    <a:cubicBezTo>
                      <a:pt x="1692" y="3199"/>
                      <a:pt x="1656" y="3094"/>
                      <a:pt x="1601" y="3094"/>
                    </a:cubicBezTo>
                    <a:cubicBezTo>
                      <a:pt x="1592" y="3094"/>
                      <a:pt x="1582" y="3097"/>
                      <a:pt x="1572" y="3104"/>
                    </a:cubicBezTo>
                    <a:cubicBezTo>
                      <a:pt x="1512" y="3163"/>
                      <a:pt x="1453" y="3235"/>
                      <a:pt x="1405" y="3306"/>
                    </a:cubicBezTo>
                    <a:cubicBezTo>
                      <a:pt x="1405" y="3306"/>
                      <a:pt x="1438" y="3265"/>
                      <a:pt x="1463" y="3265"/>
                    </a:cubicBezTo>
                    <a:cubicBezTo>
                      <a:pt x="1468" y="3265"/>
                      <a:pt x="1472" y="3267"/>
                      <a:pt x="1476" y="3271"/>
                    </a:cubicBezTo>
                    <a:cubicBezTo>
                      <a:pt x="1512" y="3306"/>
                      <a:pt x="1405" y="3378"/>
                      <a:pt x="1441" y="3402"/>
                    </a:cubicBezTo>
                    <a:cubicBezTo>
                      <a:pt x="1430" y="3391"/>
                      <a:pt x="1508" y="3363"/>
                      <a:pt x="1530" y="3363"/>
                    </a:cubicBezTo>
                    <a:cubicBezTo>
                      <a:pt x="1534" y="3363"/>
                      <a:pt x="1536" y="3364"/>
                      <a:pt x="1536" y="3366"/>
                    </a:cubicBezTo>
                    <a:cubicBezTo>
                      <a:pt x="1517" y="3414"/>
                      <a:pt x="1544" y="3501"/>
                      <a:pt x="1499" y="3501"/>
                    </a:cubicBezTo>
                    <a:cubicBezTo>
                      <a:pt x="1488" y="3501"/>
                      <a:pt x="1473" y="3496"/>
                      <a:pt x="1453" y="3485"/>
                    </a:cubicBezTo>
                    <a:cubicBezTo>
                      <a:pt x="1444" y="3458"/>
                      <a:pt x="1428" y="3425"/>
                      <a:pt x="1406" y="3425"/>
                    </a:cubicBezTo>
                    <a:cubicBezTo>
                      <a:pt x="1398" y="3425"/>
                      <a:pt x="1390" y="3428"/>
                      <a:pt x="1381" y="3437"/>
                    </a:cubicBezTo>
                    <a:cubicBezTo>
                      <a:pt x="1322" y="3497"/>
                      <a:pt x="1286" y="3556"/>
                      <a:pt x="1262" y="3628"/>
                    </a:cubicBezTo>
                    <a:cubicBezTo>
                      <a:pt x="1238" y="3675"/>
                      <a:pt x="1334" y="3687"/>
                      <a:pt x="1369" y="3711"/>
                    </a:cubicBezTo>
                    <a:cubicBezTo>
                      <a:pt x="1322" y="3759"/>
                      <a:pt x="1262" y="3794"/>
                      <a:pt x="1203" y="3818"/>
                    </a:cubicBezTo>
                    <a:cubicBezTo>
                      <a:pt x="1155" y="3818"/>
                      <a:pt x="1203" y="3711"/>
                      <a:pt x="1214" y="3699"/>
                    </a:cubicBezTo>
                    <a:lnTo>
                      <a:pt x="1214" y="3699"/>
                    </a:lnTo>
                    <a:cubicBezTo>
                      <a:pt x="1179" y="3735"/>
                      <a:pt x="1155" y="3842"/>
                      <a:pt x="1084" y="3842"/>
                    </a:cubicBezTo>
                    <a:cubicBezTo>
                      <a:pt x="1077" y="3843"/>
                      <a:pt x="1071" y="3844"/>
                      <a:pt x="1065" y="3844"/>
                    </a:cubicBezTo>
                    <a:cubicBezTo>
                      <a:pt x="1014" y="3844"/>
                      <a:pt x="972" y="3804"/>
                      <a:pt x="941" y="3783"/>
                    </a:cubicBezTo>
                    <a:lnTo>
                      <a:pt x="941" y="3783"/>
                    </a:lnTo>
                    <a:cubicBezTo>
                      <a:pt x="988" y="3842"/>
                      <a:pt x="1036" y="3913"/>
                      <a:pt x="1072" y="3985"/>
                    </a:cubicBezTo>
                    <a:cubicBezTo>
                      <a:pt x="1084" y="4021"/>
                      <a:pt x="1048" y="4056"/>
                      <a:pt x="1048" y="4092"/>
                    </a:cubicBezTo>
                    <a:cubicBezTo>
                      <a:pt x="1048" y="4128"/>
                      <a:pt x="1107" y="4175"/>
                      <a:pt x="1048" y="4175"/>
                    </a:cubicBezTo>
                    <a:cubicBezTo>
                      <a:pt x="988" y="4175"/>
                      <a:pt x="953" y="4080"/>
                      <a:pt x="881" y="4068"/>
                    </a:cubicBezTo>
                    <a:cubicBezTo>
                      <a:pt x="877" y="4067"/>
                      <a:pt x="874" y="4067"/>
                      <a:pt x="870" y="4067"/>
                    </a:cubicBezTo>
                    <a:cubicBezTo>
                      <a:pt x="825" y="4067"/>
                      <a:pt x="846" y="4142"/>
                      <a:pt x="857" y="4175"/>
                    </a:cubicBezTo>
                    <a:cubicBezTo>
                      <a:pt x="869" y="4199"/>
                      <a:pt x="893" y="4223"/>
                      <a:pt x="881" y="4259"/>
                    </a:cubicBezTo>
                    <a:cubicBezTo>
                      <a:pt x="869" y="4306"/>
                      <a:pt x="857" y="4342"/>
                      <a:pt x="833" y="4378"/>
                    </a:cubicBezTo>
                    <a:cubicBezTo>
                      <a:pt x="786" y="4473"/>
                      <a:pt x="691" y="4580"/>
                      <a:pt x="714" y="4687"/>
                    </a:cubicBezTo>
                    <a:cubicBezTo>
                      <a:pt x="714" y="4711"/>
                      <a:pt x="762" y="4735"/>
                      <a:pt x="738" y="4759"/>
                    </a:cubicBezTo>
                    <a:cubicBezTo>
                      <a:pt x="703" y="4783"/>
                      <a:pt x="643" y="4771"/>
                      <a:pt x="607" y="4795"/>
                    </a:cubicBezTo>
                    <a:cubicBezTo>
                      <a:pt x="524" y="4866"/>
                      <a:pt x="476" y="4961"/>
                      <a:pt x="488" y="5068"/>
                    </a:cubicBezTo>
                    <a:cubicBezTo>
                      <a:pt x="488" y="5092"/>
                      <a:pt x="548" y="5140"/>
                      <a:pt x="536" y="5152"/>
                    </a:cubicBezTo>
                    <a:cubicBezTo>
                      <a:pt x="536" y="5152"/>
                      <a:pt x="497" y="5139"/>
                      <a:pt x="464" y="5139"/>
                    </a:cubicBezTo>
                    <a:cubicBezTo>
                      <a:pt x="442" y="5139"/>
                      <a:pt x="422" y="5145"/>
                      <a:pt x="417" y="5164"/>
                    </a:cubicBezTo>
                    <a:cubicBezTo>
                      <a:pt x="417" y="5164"/>
                      <a:pt x="488" y="5199"/>
                      <a:pt x="476" y="5235"/>
                    </a:cubicBezTo>
                    <a:cubicBezTo>
                      <a:pt x="464" y="5283"/>
                      <a:pt x="441" y="5295"/>
                      <a:pt x="488" y="5318"/>
                    </a:cubicBezTo>
                    <a:cubicBezTo>
                      <a:pt x="560" y="5354"/>
                      <a:pt x="560" y="5366"/>
                      <a:pt x="607" y="5437"/>
                    </a:cubicBezTo>
                    <a:cubicBezTo>
                      <a:pt x="595" y="5443"/>
                      <a:pt x="551" y="5446"/>
                      <a:pt x="511" y="5446"/>
                    </a:cubicBezTo>
                    <a:cubicBezTo>
                      <a:pt x="470" y="5446"/>
                      <a:pt x="435" y="5443"/>
                      <a:pt x="441" y="5437"/>
                    </a:cubicBezTo>
                    <a:cubicBezTo>
                      <a:pt x="452" y="5426"/>
                      <a:pt x="488" y="5402"/>
                      <a:pt x="464" y="5366"/>
                    </a:cubicBezTo>
                    <a:cubicBezTo>
                      <a:pt x="450" y="5352"/>
                      <a:pt x="442" y="5347"/>
                      <a:pt x="436" y="5347"/>
                    </a:cubicBezTo>
                    <a:cubicBezTo>
                      <a:pt x="427" y="5347"/>
                      <a:pt x="424" y="5359"/>
                      <a:pt x="417" y="5366"/>
                    </a:cubicBezTo>
                    <a:cubicBezTo>
                      <a:pt x="405" y="5378"/>
                      <a:pt x="429" y="5521"/>
                      <a:pt x="357" y="5533"/>
                    </a:cubicBezTo>
                    <a:cubicBezTo>
                      <a:pt x="274" y="5533"/>
                      <a:pt x="322" y="5747"/>
                      <a:pt x="310" y="5818"/>
                    </a:cubicBezTo>
                    <a:cubicBezTo>
                      <a:pt x="320" y="5820"/>
                      <a:pt x="330" y="5821"/>
                      <a:pt x="338" y="5821"/>
                    </a:cubicBezTo>
                    <a:cubicBezTo>
                      <a:pt x="371" y="5821"/>
                      <a:pt x="389" y="5810"/>
                      <a:pt x="414" y="5810"/>
                    </a:cubicBezTo>
                    <a:cubicBezTo>
                      <a:pt x="425" y="5810"/>
                      <a:pt x="437" y="5812"/>
                      <a:pt x="452" y="5818"/>
                    </a:cubicBezTo>
                    <a:cubicBezTo>
                      <a:pt x="441" y="5854"/>
                      <a:pt x="345" y="5878"/>
                      <a:pt x="357" y="5902"/>
                    </a:cubicBezTo>
                    <a:cubicBezTo>
                      <a:pt x="357" y="5914"/>
                      <a:pt x="417" y="5985"/>
                      <a:pt x="452" y="6021"/>
                    </a:cubicBezTo>
                    <a:cubicBezTo>
                      <a:pt x="381" y="6021"/>
                      <a:pt x="60" y="6188"/>
                      <a:pt x="214" y="6211"/>
                    </a:cubicBezTo>
                    <a:cubicBezTo>
                      <a:pt x="226" y="6188"/>
                      <a:pt x="214" y="6176"/>
                      <a:pt x="202" y="6164"/>
                    </a:cubicBezTo>
                    <a:cubicBezTo>
                      <a:pt x="202" y="6162"/>
                      <a:pt x="204" y="6161"/>
                      <a:pt x="208" y="6161"/>
                    </a:cubicBezTo>
                    <a:cubicBezTo>
                      <a:pt x="227" y="6161"/>
                      <a:pt x="299" y="6189"/>
                      <a:pt x="310" y="6199"/>
                    </a:cubicBezTo>
                    <a:cubicBezTo>
                      <a:pt x="333" y="6223"/>
                      <a:pt x="333" y="6259"/>
                      <a:pt x="322" y="6283"/>
                    </a:cubicBezTo>
                    <a:cubicBezTo>
                      <a:pt x="314" y="6305"/>
                      <a:pt x="299" y="6311"/>
                      <a:pt x="280" y="6311"/>
                    </a:cubicBezTo>
                    <a:cubicBezTo>
                      <a:pt x="257" y="6311"/>
                      <a:pt x="229" y="6302"/>
                      <a:pt x="204" y="6302"/>
                    </a:cubicBezTo>
                    <a:cubicBezTo>
                      <a:pt x="184" y="6302"/>
                      <a:pt x="166" y="6308"/>
                      <a:pt x="155" y="6330"/>
                    </a:cubicBezTo>
                    <a:cubicBezTo>
                      <a:pt x="131" y="6378"/>
                      <a:pt x="131" y="6414"/>
                      <a:pt x="131" y="6461"/>
                    </a:cubicBezTo>
                    <a:cubicBezTo>
                      <a:pt x="143" y="6509"/>
                      <a:pt x="214" y="6485"/>
                      <a:pt x="202" y="6557"/>
                    </a:cubicBezTo>
                    <a:cubicBezTo>
                      <a:pt x="202" y="6616"/>
                      <a:pt x="202" y="6616"/>
                      <a:pt x="155" y="6616"/>
                    </a:cubicBezTo>
                    <a:cubicBezTo>
                      <a:pt x="143" y="6616"/>
                      <a:pt x="107" y="6580"/>
                      <a:pt x="83" y="6580"/>
                    </a:cubicBezTo>
                    <a:cubicBezTo>
                      <a:pt x="71" y="6580"/>
                      <a:pt x="238" y="6795"/>
                      <a:pt x="179" y="6819"/>
                    </a:cubicBezTo>
                    <a:cubicBezTo>
                      <a:pt x="107" y="6831"/>
                      <a:pt x="60" y="6819"/>
                      <a:pt x="48" y="6878"/>
                    </a:cubicBezTo>
                    <a:cubicBezTo>
                      <a:pt x="48" y="6914"/>
                      <a:pt x="48" y="6961"/>
                      <a:pt x="60" y="6997"/>
                    </a:cubicBezTo>
                    <a:cubicBezTo>
                      <a:pt x="60" y="6978"/>
                      <a:pt x="156" y="6893"/>
                      <a:pt x="185" y="6893"/>
                    </a:cubicBezTo>
                    <a:cubicBezTo>
                      <a:pt x="193" y="6893"/>
                      <a:pt x="196" y="6899"/>
                      <a:pt x="191" y="6914"/>
                    </a:cubicBezTo>
                    <a:cubicBezTo>
                      <a:pt x="167" y="6961"/>
                      <a:pt x="155" y="7021"/>
                      <a:pt x="155" y="7069"/>
                    </a:cubicBezTo>
                    <a:lnTo>
                      <a:pt x="155" y="7164"/>
                    </a:lnTo>
                    <a:cubicBezTo>
                      <a:pt x="143" y="7176"/>
                      <a:pt x="143" y="7188"/>
                      <a:pt x="167" y="7188"/>
                    </a:cubicBezTo>
                    <a:cubicBezTo>
                      <a:pt x="169" y="7192"/>
                      <a:pt x="166" y="7194"/>
                      <a:pt x="160" y="7194"/>
                    </a:cubicBezTo>
                    <a:cubicBezTo>
                      <a:pt x="135" y="7194"/>
                      <a:pt x="57" y="7164"/>
                      <a:pt x="48" y="7164"/>
                    </a:cubicBezTo>
                    <a:cubicBezTo>
                      <a:pt x="0" y="7164"/>
                      <a:pt x="48" y="7235"/>
                      <a:pt x="71" y="7247"/>
                    </a:cubicBezTo>
                    <a:cubicBezTo>
                      <a:pt x="83" y="7259"/>
                      <a:pt x="143" y="7295"/>
                      <a:pt x="119" y="7331"/>
                    </a:cubicBezTo>
                    <a:cubicBezTo>
                      <a:pt x="110" y="7339"/>
                      <a:pt x="98" y="7342"/>
                      <a:pt x="85" y="7342"/>
                    </a:cubicBezTo>
                    <a:cubicBezTo>
                      <a:pt x="70" y="7342"/>
                      <a:pt x="54" y="7339"/>
                      <a:pt x="38" y="7339"/>
                    </a:cubicBezTo>
                    <a:cubicBezTo>
                      <a:pt x="33" y="7339"/>
                      <a:pt x="29" y="7339"/>
                      <a:pt x="25" y="7340"/>
                    </a:cubicBezTo>
                    <a:lnTo>
                      <a:pt x="25" y="7340"/>
                    </a:lnTo>
                    <a:cubicBezTo>
                      <a:pt x="25" y="7340"/>
                      <a:pt x="24" y="7340"/>
                      <a:pt x="24" y="7340"/>
                    </a:cubicBezTo>
                    <a:cubicBezTo>
                      <a:pt x="20" y="7340"/>
                      <a:pt x="16" y="7341"/>
                      <a:pt x="12" y="7342"/>
                    </a:cubicBezTo>
                    <a:cubicBezTo>
                      <a:pt x="16" y="7341"/>
                      <a:pt x="21" y="7340"/>
                      <a:pt x="25" y="7340"/>
                    </a:cubicBezTo>
                    <a:lnTo>
                      <a:pt x="25" y="7340"/>
                    </a:lnTo>
                    <a:cubicBezTo>
                      <a:pt x="72" y="7341"/>
                      <a:pt x="132" y="7452"/>
                      <a:pt x="143" y="7473"/>
                    </a:cubicBezTo>
                    <a:cubicBezTo>
                      <a:pt x="143" y="7509"/>
                      <a:pt x="143" y="7545"/>
                      <a:pt x="143" y="7569"/>
                    </a:cubicBezTo>
                    <a:cubicBezTo>
                      <a:pt x="131" y="7593"/>
                      <a:pt x="95" y="7581"/>
                      <a:pt x="83" y="7616"/>
                    </a:cubicBezTo>
                    <a:cubicBezTo>
                      <a:pt x="71" y="7640"/>
                      <a:pt x="60" y="7747"/>
                      <a:pt x="107" y="7747"/>
                    </a:cubicBezTo>
                    <a:cubicBezTo>
                      <a:pt x="167" y="7747"/>
                      <a:pt x="179" y="7759"/>
                      <a:pt x="179" y="7795"/>
                    </a:cubicBezTo>
                    <a:cubicBezTo>
                      <a:pt x="179" y="7795"/>
                      <a:pt x="191" y="7854"/>
                      <a:pt x="179" y="7854"/>
                    </a:cubicBezTo>
                    <a:cubicBezTo>
                      <a:pt x="170" y="7854"/>
                      <a:pt x="105" y="7804"/>
                      <a:pt x="65" y="7804"/>
                    </a:cubicBezTo>
                    <a:cubicBezTo>
                      <a:pt x="50" y="7804"/>
                      <a:pt x="39" y="7811"/>
                      <a:pt x="36" y="7831"/>
                    </a:cubicBezTo>
                    <a:cubicBezTo>
                      <a:pt x="12" y="7902"/>
                      <a:pt x="119" y="7914"/>
                      <a:pt x="83" y="7974"/>
                    </a:cubicBezTo>
                    <a:cubicBezTo>
                      <a:pt x="36" y="8045"/>
                      <a:pt x="83" y="8093"/>
                      <a:pt x="131" y="8152"/>
                    </a:cubicBezTo>
                    <a:cubicBezTo>
                      <a:pt x="167" y="8200"/>
                      <a:pt x="143" y="8176"/>
                      <a:pt x="131" y="8212"/>
                    </a:cubicBezTo>
                    <a:cubicBezTo>
                      <a:pt x="119" y="8235"/>
                      <a:pt x="155" y="8259"/>
                      <a:pt x="155" y="8283"/>
                    </a:cubicBezTo>
                    <a:cubicBezTo>
                      <a:pt x="202" y="8295"/>
                      <a:pt x="286" y="8366"/>
                      <a:pt x="202" y="8390"/>
                    </a:cubicBezTo>
                    <a:cubicBezTo>
                      <a:pt x="179" y="8390"/>
                      <a:pt x="12" y="8450"/>
                      <a:pt x="107" y="8485"/>
                    </a:cubicBezTo>
                    <a:cubicBezTo>
                      <a:pt x="155" y="8497"/>
                      <a:pt x="191" y="8485"/>
                      <a:pt x="191" y="8545"/>
                    </a:cubicBezTo>
                    <a:cubicBezTo>
                      <a:pt x="191" y="8569"/>
                      <a:pt x="131" y="8557"/>
                      <a:pt x="119" y="8581"/>
                    </a:cubicBezTo>
                    <a:cubicBezTo>
                      <a:pt x="95" y="8593"/>
                      <a:pt x="107" y="8628"/>
                      <a:pt x="107" y="8652"/>
                    </a:cubicBezTo>
                    <a:lnTo>
                      <a:pt x="202" y="8640"/>
                    </a:lnTo>
                    <a:cubicBezTo>
                      <a:pt x="202" y="8616"/>
                      <a:pt x="226" y="8593"/>
                      <a:pt x="250" y="8569"/>
                    </a:cubicBezTo>
                    <a:cubicBezTo>
                      <a:pt x="253" y="8568"/>
                      <a:pt x="255" y="8568"/>
                      <a:pt x="258" y="8568"/>
                    </a:cubicBezTo>
                    <a:cubicBezTo>
                      <a:pt x="298" y="8568"/>
                      <a:pt x="298" y="8653"/>
                      <a:pt x="298" y="8664"/>
                    </a:cubicBezTo>
                    <a:cubicBezTo>
                      <a:pt x="310" y="8736"/>
                      <a:pt x="250" y="8712"/>
                      <a:pt x="226" y="8771"/>
                    </a:cubicBezTo>
                    <a:cubicBezTo>
                      <a:pt x="226" y="8783"/>
                      <a:pt x="191" y="8878"/>
                      <a:pt x="202" y="8890"/>
                    </a:cubicBezTo>
                    <a:cubicBezTo>
                      <a:pt x="208" y="8892"/>
                      <a:pt x="214" y="8893"/>
                      <a:pt x="220" y="8893"/>
                    </a:cubicBezTo>
                    <a:cubicBezTo>
                      <a:pt x="232" y="8893"/>
                      <a:pt x="243" y="8890"/>
                      <a:pt x="253" y="8890"/>
                    </a:cubicBezTo>
                    <a:cubicBezTo>
                      <a:pt x="268" y="8890"/>
                      <a:pt x="280" y="8896"/>
                      <a:pt x="286" y="8926"/>
                    </a:cubicBezTo>
                    <a:cubicBezTo>
                      <a:pt x="286" y="8950"/>
                      <a:pt x="286" y="8986"/>
                      <a:pt x="310" y="8997"/>
                    </a:cubicBezTo>
                    <a:cubicBezTo>
                      <a:pt x="381" y="9009"/>
                      <a:pt x="393" y="9200"/>
                      <a:pt x="405" y="9247"/>
                    </a:cubicBezTo>
                    <a:cubicBezTo>
                      <a:pt x="405" y="9295"/>
                      <a:pt x="393" y="9295"/>
                      <a:pt x="345" y="9319"/>
                    </a:cubicBezTo>
                    <a:cubicBezTo>
                      <a:pt x="310" y="9343"/>
                      <a:pt x="345" y="9414"/>
                      <a:pt x="345" y="9438"/>
                    </a:cubicBezTo>
                    <a:cubicBezTo>
                      <a:pt x="345" y="9462"/>
                      <a:pt x="345" y="9545"/>
                      <a:pt x="405" y="9545"/>
                    </a:cubicBezTo>
                    <a:cubicBezTo>
                      <a:pt x="441" y="9545"/>
                      <a:pt x="429" y="9581"/>
                      <a:pt x="441" y="9617"/>
                    </a:cubicBezTo>
                    <a:cubicBezTo>
                      <a:pt x="452" y="9640"/>
                      <a:pt x="476" y="9628"/>
                      <a:pt x="488" y="9652"/>
                    </a:cubicBezTo>
                    <a:cubicBezTo>
                      <a:pt x="512" y="9688"/>
                      <a:pt x="500" y="9736"/>
                      <a:pt x="512" y="9783"/>
                    </a:cubicBezTo>
                    <a:cubicBezTo>
                      <a:pt x="530" y="9819"/>
                      <a:pt x="658" y="9860"/>
                      <a:pt x="729" y="9860"/>
                    </a:cubicBezTo>
                    <a:cubicBezTo>
                      <a:pt x="753" y="9860"/>
                      <a:pt x="771" y="9855"/>
                      <a:pt x="774" y="9843"/>
                    </a:cubicBezTo>
                    <a:cubicBezTo>
                      <a:pt x="762" y="9819"/>
                      <a:pt x="750" y="9807"/>
                      <a:pt x="738" y="9783"/>
                    </a:cubicBezTo>
                    <a:cubicBezTo>
                      <a:pt x="738" y="9759"/>
                      <a:pt x="738" y="9724"/>
                      <a:pt x="762" y="9700"/>
                    </a:cubicBezTo>
                    <a:cubicBezTo>
                      <a:pt x="774" y="9628"/>
                      <a:pt x="774" y="9545"/>
                      <a:pt x="750" y="9474"/>
                    </a:cubicBezTo>
                    <a:cubicBezTo>
                      <a:pt x="745" y="9466"/>
                      <a:pt x="736" y="9463"/>
                      <a:pt x="725" y="9463"/>
                    </a:cubicBezTo>
                    <a:cubicBezTo>
                      <a:pt x="703" y="9463"/>
                      <a:pt x="671" y="9475"/>
                      <a:pt x="644" y="9475"/>
                    </a:cubicBezTo>
                    <a:cubicBezTo>
                      <a:pt x="624" y="9475"/>
                      <a:pt x="607" y="9469"/>
                      <a:pt x="595" y="9450"/>
                    </a:cubicBezTo>
                    <a:cubicBezTo>
                      <a:pt x="583" y="9414"/>
                      <a:pt x="583" y="9367"/>
                      <a:pt x="619" y="9331"/>
                    </a:cubicBezTo>
                    <a:cubicBezTo>
                      <a:pt x="655" y="9319"/>
                      <a:pt x="655" y="9307"/>
                      <a:pt x="655" y="9283"/>
                    </a:cubicBezTo>
                    <a:cubicBezTo>
                      <a:pt x="649" y="9253"/>
                      <a:pt x="646" y="9247"/>
                      <a:pt x="637" y="9247"/>
                    </a:cubicBezTo>
                    <a:cubicBezTo>
                      <a:pt x="631" y="9247"/>
                      <a:pt x="622" y="9250"/>
                      <a:pt x="609" y="9250"/>
                    </a:cubicBezTo>
                    <a:cubicBezTo>
                      <a:pt x="602" y="9250"/>
                      <a:pt x="593" y="9249"/>
                      <a:pt x="583" y="9247"/>
                    </a:cubicBezTo>
                    <a:cubicBezTo>
                      <a:pt x="548" y="9247"/>
                      <a:pt x="524" y="9212"/>
                      <a:pt x="536" y="9188"/>
                    </a:cubicBezTo>
                    <a:cubicBezTo>
                      <a:pt x="583" y="9140"/>
                      <a:pt x="679" y="9188"/>
                      <a:pt x="655" y="9105"/>
                    </a:cubicBezTo>
                    <a:cubicBezTo>
                      <a:pt x="655" y="9083"/>
                      <a:pt x="604" y="9020"/>
                      <a:pt x="559" y="9020"/>
                    </a:cubicBezTo>
                    <a:cubicBezTo>
                      <a:pt x="555" y="9020"/>
                      <a:pt x="551" y="9020"/>
                      <a:pt x="548" y="9021"/>
                    </a:cubicBezTo>
                    <a:cubicBezTo>
                      <a:pt x="536" y="9009"/>
                      <a:pt x="536" y="8986"/>
                      <a:pt x="524" y="8962"/>
                    </a:cubicBezTo>
                    <a:cubicBezTo>
                      <a:pt x="512" y="8950"/>
                      <a:pt x="417" y="8795"/>
                      <a:pt x="429" y="8783"/>
                    </a:cubicBezTo>
                    <a:cubicBezTo>
                      <a:pt x="434" y="8777"/>
                      <a:pt x="441" y="8775"/>
                      <a:pt x="450" y="8775"/>
                    </a:cubicBezTo>
                    <a:cubicBezTo>
                      <a:pt x="493" y="8775"/>
                      <a:pt x="565" y="8843"/>
                      <a:pt x="595" y="8843"/>
                    </a:cubicBezTo>
                    <a:cubicBezTo>
                      <a:pt x="560" y="8843"/>
                      <a:pt x="488" y="8640"/>
                      <a:pt x="464" y="8628"/>
                    </a:cubicBezTo>
                    <a:cubicBezTo>
                      <a:pt x="429" y="8605"/>
                      <a:pt x="429" y="8569"/>
                      <a:pt x="464" y="8521"/>
                    </a:cubicBezTo>
                    <a:cubicBezTo>
                      <a:pt x="524" y="8462"/>
                      <a:pt x="464" y="8474"/>
                      <a:pt x="452" y="8438"/>
                    </a:cubicBezTo>
                    <a:cubicBezTo>
                      <a:pt x="441" y="8390"/>
                      <a:pt x="441" y="8378"/>
                      <a:pt x="464" y="8343"/>
                    </a:cubicBezTo>
                    <a:cubicBezTo>
                      <a:pt x="476" y="8343"/>
                      <a:pt x="476" y="8319"/>
                      <a:pt x="464" y="8307"/>
                    </a:cubicBezTo>
                    <a:cubicBezTo>
                      <a:pt x="457" y="8292"/>
                      <a:pt x="436" y="8282"/>
                      <a:pt x="415" y="8282"/>
                    </a:cubicBezTo>
                    <a:cubicBezTo>
                      <a:pt x="403" y="8282"/>
                      <a:pt x="390" y="8286"/>
                      <a:pt x="381" y="8295"/>
                    </a:cubicBezTo>
                    <a:cubicBezTo>
                      <a:pt x="365" y="8300"/>
                      <a:pt x="347" y="8306"/>
                      <a:pt x="332" y="8306"/>
                    </a:cubicBezTo>
                    <a:cubicBezTo>
                      <a:pt x="315" y="8306"/>
                      <a:pt x="303" y="8297"/>
                      <a:pt x="310" y="8271"/>
                    </a:cubicBezTo>
                    <a:cubicBezTo>
                      <a:pt x="322" y="8224"/>
                      <a:pt x="381" y="8224"/>
                      <a:pt x="405" y="8176"/>
                    </a:cubicBezTo>
                    <a:cubicBezTo>
                      <a:pt x="417" y="8140"/>
                      <a:pt x="393" y="8093"/>
                      <a:pt x="369" y="8057"/>
                    </a:cubicBezTo>
                    <a:cubicBezTo>
                      <a:pt x="369" y="8033"/>
                      <a:pt x="369" y="7997"/>
                      <a:pt x="381" y="7974"/>
                    </a:cubicBezTo>
                    <a:cubicBezTo>
                      <a:pt x="405" y="7962"/>
                      <a:pt x="417" y="7950"/>
                      <a:pt x="417" y="7938"/>
                    </a:cubicBezTo>
                    <a:cubicBezTo>
                      <a:pt x="417" y="7890"/>
                      <a:pt x="369" y="7902"/>
                      <a:pt x="357" y="7854"/>
                    </a:cubicBezTo>
                    <a:cubicBezTo>
                      <a:pt x="357" y="7795"/>
                      <a:pt x="381" y="7795"/>
                      <a:pt x="381" y="7759"/>
                    </a:cubicBezTo>
                    <a:cubicBezTo>
                      <a:pt x="393" y="7676"/>
                      <a:pt x="369" y="7593"/>
                      <a:pt x="322" y="7521"/>
                    </a:cubicBezTo>
                    <a:cubicBezTo>
                      <a:pt x="292" y="7492"/>
                      <a:pt x="279" y="7470"/>
                      <a:pt x="322" y="7470"/>
                    </a:cubicBezTo>
                    <a:cubicBezTo>
                      <a:pt x="331" y="7470"/>
                      <a:pt x="342" y="7471"/>
                      <a:pt x="357" y="7473"/>
                    </a:cubicBezTo>
                    <a:cubicBezTo>
                      <a:pt x="365" y="7481"/>
                      <a:pt x="372" y="7485"/>
                      <a:pt x="378" y="7485"/>
                    </a:cubicBezTo>
                    <a:cubicBezTo>
                      <a:pt x="398" y="7485"/>
                      <a:pt x="405" y="7444"/>
                      <a:pt x="405" y="7426"/>
                    </a:cubicBezTo>
                    <a:cubicBezTo>
                      <a:pt x="417" y="7390"/>
                      <a:pt x="417" y="7342"/>
                      <a:pt x="405" y="7295"/>
                    </a:cubicBezTo>
                    <a:cubicBezTo>
                      <a:pt x="393" y="7271"/>
                      <a:pt x="345" y="7235"/>
                      <a:pt x="381" y="7200"/>
                    </a:cubicBezTo>
                    <a:cubicBezTo>
                      <a:pt x="452" y="7200"/>
                      <a:pt x="441" y="7092"/>
                      <a:pt x="429" y="7045"/>
                    </a:cubicBezTo>
                    <a:cubicBezTo>
                      <a:pt x="417" y="6997"/>
                      <a:pt x="310" y="6950"/>
                      <a:pt x="333" y="6938"/>
                    </a:cubicBezTo>
                    <a:cubicBezTo>
                      <a:pt x="405" y="6902"/>
                      <a:pt x="441" y="6890"/>
                      <a:pt x="441" y="6819"/>
                    </a:cubicBezTo>
                    <a:cubicBezTo>
                      <a:pt x="464" y="6723"/>
                      <a:pt x="488" y="6616"/>
                      <a:pt x="488" y="6509"/>
                    </a:cubicBezTo>
                    <a:cubicBezTo>
                      <a:pt x="488" y="6473"/>
                      <a:pt x="488" y="6438"/>
                      <a:pt x="476" y="6390"/>
                    </a:cubicBezTo>
                    <a:cubicBezTo>
                      <a:pt x="476" y="6366"/>
                      <a:pt x="441" y="6342"/>
                      <a:pt x="441" y="6330"/>
                    </a:cubicBezTo>
                    <a:cubicBezTo>
                      <a:pt x="452" y="6307"/>
                      <a:pt x="524" y="6283"/>
                      <a:pt x="548" y="6271"/>
                    </a:cubicBezTo>
                    <a:cubicBezTo>
                      <a:pt x="572" y="6247"/>
                      <a:pt x="595" y="6211"/>
                      <a:pt x="607" y="6176"/>
                    </a:cubicBezTo>
                    <a:cubicBezTo>
                      <a:pt x="619" y="6129"/>
                      <a:pt x="619" y="6082"/>
                      <a:pt x="562" y="6069"/>
                    </a:cubicBezTo>
                    <a:lnTo>
                      <a:pt x="562" y="6069"/>
                    </a:lnTo>
                    <a:cubicBezTo>
                      <a:pt x="563" y="6069"/>
                      <a:pt x="565" y="6069"/>
                      <a:pt x="566" y="6069"/>
                    </a:cubicBezTo>
                    <a:cubicBezTo>
                      <a:pt x="603" y="6069"/>
                      <a:pt x="559" y="5960"/>
                      <a:pt x="548" y="5938"/>
                    </a:cubicBezTo>
                    <a:cubicBezTo>
                      <a:pt x="536" y="5902"/>
                      <a:pt x="631" y="5878"/>
                      <a:pt x="655" y="5854"/>
                    </a:cubicBezTo>
                    <a:cubicBezTo>
                      <a:pt x="679" y="5818"/>
                      <a:pt x="691" y="5771"/>
                      <a:pt x="691" y="5723"/>
                    </a:cubicBezTo>
                    <a:cubicBezTo>
                      <a:pt x="691" y="5688"/>
                      <a:pt x="619" y="5688"/>
                      <a:pt x="583" y="5676"/>
                    </a:cubicBezTo>
                    <a:cubicBezTo>
                      <a:pt x="583" y="5652"/>
                      <a:pt x="595" y="5628"/>
                      <a:pt x="607" y="5604"/>
                    </a:cubicBezTo>
                    <a:lnTo>
                      <a:pt x="643" y="5604"/>
                    </a:lnTo>
                    <a:cubicBezTo>
                      <a:pt x="667" y="5604"/>
                      <a:pt x="667" y="5557"/>
                      <a:pt x="667" y="5545"/>
                    </a:cubicBezTo>
                    <a:cubicBezTo>
                      <a:pt x="679" y="5521"/>
                      <a:pt x="714" y="5533"/>
                      <a:pt x="726" y="5509"/>
                    </a:cubicBezTo>
                    <a:cubicBezTo>
                      <a:pt x="738" y="5485"/>
                      <a:pt x="750" y="5461"/>
                      <a:pt x="750" y="5437"/>
                    </a:cubicBezTo>
                    <a:cubicBezTo>
                      <a:pt x="750" y="5366"/>
                      <a:pt x="738" y="5295"/>
                      <a:pt x="714" y="5235"/>
                    </a:cubicBezTo>
                    <a:cubicBezTo>
                      <a:pt x="703" y="5187"/>
                      <a:pt x="708" y="5173"/>
                      <a:pt x="725" y="5173"/>
                    </a:cubicBezTo>
                    <a:cubicBezTo>
                      <a:pt x="740" y="5173"/>
                      <a:pt x="766" y="5186"/>
                      <a:pt x="794" y="5198"/>
                    </a:cubicBezTo>
                    <a:lnTo>
                      <a:pt x="794" y="5198"/>
                    </a:lnTo>
                    <a:cubicBezTo>
                      <a:pt x="767" y="5184"/>
                      <a:pt x="820" y="5150"/>
                      <a:pt x="786" y="5116"/>
                    </a:cubicBezTo>
                    <a:cubicBezTo>
                      <a:pt x="786" y="5116"/>
                      <a:pt x="738" y="5092"/>
                      <a:pt x="738" y="5092"/>
                    </a:cubicBezTo>
                    <a:cubicBezTo>
                      <a:pt x="744" y="5074"/>
                      <a:pt x="762" y="5074"/>
                      <a:pt x="780" y="5074"/>
                    </a:cubicBezTo>
                    <a:cubicBezTo>
                      <a:pt x="798" y="5074"/>
                      <a:pt x="816" y="5074"/>
                      <a:pt x="822" y="5056"/>
                    </a:cubicBezTo>
                    <a:cubicBezTo>
                      <a:pt x="833" y="5033"/>
                      <a:pt x="786" y="4973"/>
                      <a:pt x="786" y="4926"/>
                    </a:cubicBezTo>
                    <a:cubicBezTo>
                      <a:pt x="786" y="4905"/>
                      <a:pt x="790" y="4897"/>
                      <a:pt x="796" y="4897"/>
                    </a:cubicBezTo>
                    <a:cubicBezTo>
                      <a:pt x="808" y="4897"/>
                      <a:pt x="826" y="4926"/>
                      <a:pt x="833" y="4949"/>
                    </a:cubicBezTo>
                    <a:cubicBezTo>
                      <a:pt x="841" y="4965"/>
                      <a:pt x="884" y="4990"/>
                      <a:pt x="913" y="4990"/>
                    </a:cubicBezTo>
                    <a:cubicBezTo>
                      <a:pt x="929" y="4990"/>
                      <a:pt x="941" y="4982"/>
                      <a:pt x="941" y="4961"/>
                    </a:cubicBezTo>
                    <a:cubicBezTo>
                      <a:pt x="941" y="4890"/>
                      <a:pt x="905" y="4830"/>
                      <a:pt x="857" y="4806"/>
                    </a:cubicBezTo>
                    <a:lnTo>
                      <a:pt x="857" y="4806"/>
                    </a:lnTo>
                    <a:cubicBezTo>
                      <a:pt x="868" y="4811"/>
                      <a:pt x="877" y="4813"/>
                      <a:pt x="886" y="4813"/>
                    </a:cubicBezTo>
                    <a:cubicBezTo>
                      <a:pt x="993" y="4813"/>
                      <a:pt x="1007" y="4528"/>
                      <a:pt x="1099" y="4528"/>
                    </a:cubicBezTo>
                    <a:cubicBezTo>
                      <a:pt x="1106" y="4528"/>
                      <a:pt x="1112" y="4530"/>
                      <a:pt x="1119" y="4533"/>
                    </a:cubicBezTo>
                    <a:cubicBezTo>
                      <a:pt x="1214" y="4509"/>
                      <a:pt x="1155" y="4414"/>
                      <a:pt x="1167" y="4342"/>
                    </a:cubicBezTo>
                    <a:cubicBezTo>
                      <a:pt x="1191" y="4283"/>
                      <a:pt x="1214" y="4235"/>
                      <a:pt x="1238" y="4187"/>
                    </a:cubicBezTo>
                    <a:cubicBezTo>
                      <a:pt x="1250" y="4116"/>
                      <a:pt x="1274" y="4044"/>
                      <a:pt x="1310" y="3985"/>
                    </a:cubicBezTo>
                    <a:cubicBezTo>
                      <a:pt x="1334" y="3937"/>
                      <a:pt x="1381" y="3949"/>
                      <a:pt x="1417" y="3890"/>
                    </a:cubicBezTo>
                    <a:cubicBezTo>
                      <a:pt x="1429" y="3866"/>
                      <a:pt x="1453" y="3830"/>
                      <a:pt x="1441" y="3794"/>
                    </a:cubicBezTo>
                    <a:cubicBezTo>
                      <a:pt x="1429" y="3771"/>
                      <a:pt x="1405" y="3771"/>
                      <a:pt x="1417" y="3747"/>
                    </a:cubicBezTo>
                    <a:cubicBezTo>
                      <a:pt x="1428" y="3732"/>
                      <a:pt x="1443" y="3727"/>
                      <a:pt x="1459" y="3727"/>
                    </a:cubicBezTo>
                    <a:cubicBezTo>
                      <a:pt x="1493" y="3727"/>
                      <a:pt x="1534" y="3752"/>
                      <a:pt x="1554" y="3775"/>
                    </a:cubicBezTo>
                    <a:lnTo>
                      <a:pt x="1554" y="3775"/>
                    </a:lnTo>
                    <a:cubicBezTo>
                      <a:pt x="1530" y="3734"/>
                      <a:pt x="1576" y="3645"/>
                      <a:pt x="1643" y="3544"/>
                    </a:cubicBezTo>
                    <a:cubicBezTo>
                      <a:pt x="1703" y="3437"/>
                      <a:pt x="1798" y="3354"/>
                      <a:pt x="1822" y="3330"/>
                    </a:cubicBezTo>
                    <a:cubicBezTo>
                      <a:pt x="1869" y="3282"/>
                      <a:pt x="1941" y="3247"/>
                      <a:pt x="1965" y="3199"/>
                    </a:cubicBezTo>
                    <a:cubicBezTo>
                      <a:pt x="2000" y="3151"/>
                      <a:pt x="2024" y="3092"/>
                      <a:pt x="2024" y="3032"/>
                    </a:cubicBezTo>
                    <a:cubicBezTo>
                      <a:pt x="2024" y="3011"/>
                      <a:pt x="1995" y="2910"/>
                      <a:pt x="1971" y="2910"/>
                    </a:cubicBezTo>
                    <a:cubicBezTo>
                      <a:pt x="1969" y="2910"/>
                      <a:pt x="1967" y="2911"/>
                      <a:pt x="1965" y="2913"/>
                    </a:cubicBezTo>
                    <a:lnTo>
                      <a:pt x="1965" y="2913"/>
                    </a:lnTo>
                    <a:cubicBezTo>
                      <a:pt x="1969" y="2908"/>
                      <a:pt x="1975" y="2906"/>
                      <a:pt x="1982" y="2906"/>
                    </a:cubicBezTo>
                    <a:cubicBezTo>
                      <a:pt x="2009" y="2906"/>
                      <a:pt x="2048" y="2944"/>
                      <a:pt x="2073" y="2944"/>
                    </a:cubicBezTo>
                    <a:cubicBezTo>
                      <a:pt x="2084" y="2944"/>
                      <a:pt x="2092" y="2936"/>
                      <a:pt x="2096" y="2913"/>
                    </a:cubicBezTo>
                    <a:cubicBezTo>
                      <a:pt x="2096" y="2901"/>
                      <a:pt x="2096" y="2806"/>
                      <a:pt x="2119" y="2806"/>
                    </a:cubicBezTo>
                    <a:cubicBezTo>
                      <a:pt x="2140" y="2806"/>
                      <a:pt x="2170" y="2896"/>
                      <a:pt x="2193" y="2896"/>
                    </a:cubicBezTo>
                    <a:cubicBezTo>
                      <a:pt x="2196" y="2896"/>
                      <a:pt x="2200" y="2894"/>
                      <a:pt x="2203" y="2890"/>
                    </a:cubicBezTo>
                    <a:cubicBezTo>
                      <a:pt x="2215" y="2854"/>
                      <a:pt x="2250" y="2747"/>
                      <a:pt x="2203" y="2699"/>
                    </a:cubicBezTo>
                    <a:cubicBezTo>
                      <a:pt x="2206" y="2692"/>
                      <a:pt x="2217" y="2689"/>
                      <a:pt x="2230" y="2689"/>
                    </a:cubicBezTo>
                    <a:cubicBezTo>
                      <a:pt x="2261" y="2689"/>
                      <a:pt x="2305" y="2703"/>
                      <a:pt x="2322" y="2711"/>
                    </a:cubicBezTo>
                    <a:cubicBezTo>
                      <a:pt x="2346" y="2711"/>
                      <a:pt x="2441" y="2675"/>
                      <a:pt x="2429" y="2663"/>
                    </a:cubicBezTo>
                    <a:cubicBezTo>
                      <a:pt x="2417" y="2628"/>
                      <a:pt x="2357" y="2580"/>
                      <a:pt x="2393" y="2532"/>
                    </a:cubicBezTo>
                    <a:cubicBezTo>
                      <a:pt x="2429" y="2485"/>
                      <a:pt x="2465" y="2497"/>
                      <a:pt x="2477" y="2461"/>
                    </a:cubicBezTo>
                    <a:cubicBezTo>
                      <a:pt x="2500" y="2413"/>
                      <a:pt x="2488" y="2401"/>
                      <a:pt x="2524" y="2366"/>
                    </a:cubicBezTo>
                    <a:cubicBezTo>
                      <a:pt x="2542" y="2348"/>
                      <a:pt x="2566" y="2348"/>
                      <a:pt x="2593" y="2348"/>
                    </a:cubicBezTo>
                    <a:cubicBezTo>
                      <a:pt x="2619" y="2348"/>
                      <a:pt x="2649" y="2348"/>
                      <a:pt x="2679" y="2330"/>
                    </a:cubicBezTo>
                    <a:cubicBezTo>
                      <a:pt x="2727" y="2294"/>
                      <a:pt x="2750" y="2259"/>
                      <a:pt x="2703" y="2211"/>
                    </a:cubicBezTo>
                    <a:lnTo>
                      <a:pt x="2822" y="2211"/>
                    </a:lnTo>
                    <a:cubicBezTo>
                      <a:pt x="2810" y="2199"/>
                      <a:pt x="2703" y="2163"/>
                      <a:pt x="2762" y="2128"/>
                    </a:cubicBezTo>
                    <a:cubicBezTo>
                      <a:pt x="2780" y="2116"/>
                      <a:pt x="2795" y="2116"/>
                      <a:pt x="2810" y="2116"/>
                    </a:cubicBezTo>
                    <a:cubicBezTo>
                      <a:pt x="2825" y="2116"/>
                      <a:pt x="2840" y="2116"/>
                      <a:pt x="2858" y="2104"/>
                    </a:cubicBezTo>
                    <a:cubicBezTo>
                      <a:pt x="2917" y="2092"/>
                      <a:pt x="3012" y="2020"/>
                      <a:pt x="2989" y="1949"/>
                    </a:cubicBezTo>
                    <a:lnTo>
                      <a:pt x="2989" y="1949"/>
                    </a:lnTo>
                    <a:cubicBezTo>
                      <a:pt x="2994" y="1967"/>
                      <a:pt x="3033" y="1973"/>
                      <a:pt x="3072" y="1973"/>
                    </a:cubicBezTo>
                    <a:cubicBezTo>
                      <a:pt x="3111" y="1973"/>
                      <a:pt x="3149" y="1967"/>
                      <a:pt x="3155" y="1961"/>
                    </a:cubicBezTo>
                    <a:cubicBezTo>
                      <a:pt x="3119" y="1913"/>
                      <a:pt x="3155" y="1913"/>
                      <a:pt x="3191" y="1889"/>
                    </a:cubicBezTo>
                    <a:cubicBezTo>
                      <a:pt x="3227" y="1854"/>
                      <a:pt x="3215" y="1878"/>
                      <a:pt x="3203" y="1830"/>
                    </a:cubicBezTo>
                    <a:cubicBezTo>
                      <a:pt x="3191" y="1794"/>
                      <a:pt x="3334" y="1770"/>
                      <a:pt x="3370" y="1758"/>
                    </a:cubicBezTo>
                    <a:cubicBezTo>
                      <a:pt x="3393" y="1735"/>
                      <a:pt x="3370" y="1711"/>
                      <a:pt x="3393" y="1687"/>
                    </a:cubicBezTo>
                    <a:cubicBezTo>
                      <a:pt x="3429" y="1651"/>
                      <a:pt x="3465" y="1616"/>
                      <a:pt x="3512" y="1592"/>
                    </a:cubicBezTo>
                    <a:cubicBezTo>
                      <a:pt x="3572" y="1552"/>
                      <a:pt x="3607" y="1521"/>
                      <a:pt x="3610" y="1450"/>
                    </a:cubicBezTo>
                    <a:lnTo>
                      <a:pt x="3610" y="1450"/>
                    </a:lnTo>
                    <a:cubicBezTo>
                      <a:pt x="3613" y="1477"/>
                      <a:pt x="3621" y="1506"/>
                      <a:pt x="3643" y="1520"/>
                    </a:cubicBezTo>
                    <a:cubicBezTo>
                      <a:pt x="3648" y="1527"/>
                      <a:pt x="3653" y="1530"/>
                      <a:pt x="3657" y="1530"/>
                    </a:cubicBezTo>
                    <a:cubicBezTo>
                      <a:pt x="3676" y="1530"/>
                      <a:pt x="3691" y="1482"/>
                      <a:pt x="3691" y="1473"/>
                    </a:cubicBezTo>
                    <a:cubicBezTo>
                      <a:pt x="3691" y="1407"/>
                      <a:pt x="3705" y="1381"/>
                      <a:pt x="3732" y="1381"/>
                    </a:cubicBezTo>
                    <a:cubicBezTo>
                      <a:pt x="3754" y="1381"/>
                      <a:pt x="3785" y="1398"/>
                      <a:pt x="3822" y="1425"/>
                    </a:cubicBezTo>
                    <a:cubicBezTo>
                      <a:pt x="3827" y="1429"/>
                      <a:pt x="3831" y="1431"/>
                      <a:pt x="3835" y="1431"/>
                    </a:cubicBezTo>
                    <a:cubicBezTo>
                      <a:pt x="3865" y="1431"/>
                      <a:pt x="3842" y="1292"/>
                      <a:pt x="3867" y="1292"/>
                    </a:cubicBezTo>
                    <a:cubicBezTo>
                      <a:pt x="3873" y="1292"/>
                      <a:pt x="3881" y="1299"/>
                      <a:pt x="3893" y="1318"/>
                    </a:cubicBezTo>
                    <a:cubicBezTo>
                      <a:pt x="3902" y="1332"/>
                      <a:pt x="3916" y="1338"/>
                      <a:pt x="3931" y="1338"/>
                    </a:cubicBezTo>
                    <a:cubicBezTo>
                      <a:pt x="3980" y="1338"/>
                      <a:pt x="4047" y="1277"/>
                      <a:pt x="4014" y="1214"/>
                    </a:cubicBezTo>
                    <a:lnTo>
                      <a:pt x="4014" y="1214"/>
                    </a:lnTo>
                    <a:cubicBezTo>
                      <a:pt x="4028" y="1237"/>
                      <a:pt x="4062" y="1258"/>
                      <a:pt x="4096" y="1258"/>
                    </a:cubicBezTo>
                    <a:cubicBezTo>
                      <a:pt x="4120" y="1258"/>
                      <a:pt x="4132" y="1223"/>
                      <a:pt x="4155" y="1223"/>
                    </a:cubicBezTo>
                    <a:cubicBezTo>
                      <a:pt x="4179" y="1211"/>
                      <a:pt x="4227" y="1223"/>
                      <a:pt x="4262" y="1199"/>
                    </a:cubicBezTo>
                    <a:cubicBezTo>
                      <a:pt x="4298" y="1187"/>
                      <a:pt x="4310" y="1139"/>
                      <a:pt x="4346" y="1127"/>
                    </a:cubicBezTo>
                    <a:cubicBezTo>
                      <a:pt x="4382" y="1116"/>
                      <a:pt x="4429" y="1092"/>
                      <a:pt x="4465" y="1092"/>
                    </a:cubicBezTo>
                    <a:cubicBezTo>
                      <a:pt x="4524" y="1092"/>
                      <a:pt x="4584" y="1068"/>
                      <a:pt x="4643" y="1032"/>
                    </a:cubicBezTo>
                    <a:cubicBezTo>
                      <a:pt x="4667" y="1020"/>
                      <a:pt x="4667" y="937"/>
                      <a:pt x="4679" y="937"/>
                    </a:cubicBezTo>
                    <a:cubicBezTo>
                      <a:pt x="4681" y="936"/>
                      <a:pt x="4683" y="936"/>
                      <a:pt x="4685" y="936"/>
                    </a:cubicBezTo>
                    <a:cubicBezTo>
                      <a:pt x="4710" y="936"/>
                      <a:pt x="4752" y="996"/>
                      <a:pt x="4774" y="996"/>
                    </a:cubicBezTo>
                    <a:cubicBezTo>
                      <a:pt x="4776" y="997"/>
                      <a:pt x="4778" y="998"/>
                      <a:pt x="4780" y="998"/>
                    </a:cubicBezTo>
                    <a:cubicBezTo>
                      <a:pt x="4800" y="998"/>
                      <a:pt x="4810" y="935"/>
                      <a:pt x="4810" y="913"/>
                    </a:cubicBezTo>
                    <a:cubicBezTo>
                      <a:pt x="4810" y="892"/>
                      <a:pt x="4774" y="799"/>
                      <a:pt x="4812" y="799"/>
                    </a:cubicBezTo>
                    <a:cubicBezTo>
                      <a:pt x="4818" y="799"/>
                      <a:pt x="4825" y="801"/>
                      <a:pt x="4834" y="806"/>
                    </a:cubicBezTo>
                    <a:cubicBezTo>
                      <a:pt x="4894" y="842"/>
                      <a:pt x="4917" y="877"/>
                      <a:pt x="4977" y="877"/>
                    </a:cubicBezTo>
                    <a:cubicBezTo>
                      <a:pt x="4979" y="878"/>
                      <a:pt x="4981" y="878"/>
                      <a:pt x="4982" y="878"/>
                    </a:cubicBezTo>
                    <a:cubicBezTo>
                      <a:pt x="5028" y="878"/>
                      <a:pt x="5029" y="758"/>
                      <a:pt x="5085" y="758"/>
                    </a:cubicBezTo>
                    <a:cubicBezTo>
                      <a:pt x="5095" y="758"/>
                      <a:pt x="5106" y="762"/>
                      <a:pt x="5120" y="770"/>
                    </a:cubicBezTo>
                    <a:cubicBezTo>
                      <a:pt x="5130" y="781"/>
                      <a:pt x="5144" y="785"/>
                      <a:pt x="5159" y="785"/>
                    </a:cubicBezTo>
                    <a:cubicBezTo>
                      <a:pt x="5215" y="785"/>
                      <a:pt x="5297" y="729"/>
                      <a:pt x="5334" y="711"/>
                    </a:cubicBezTo>
                    <a:cubicBezTo>
                      <a:pt x="5370" y="687"/>
                      <a:pt x="5405" y="651"/>
                      <a:pt x="5465" y="651"/>
                    </a:cubicBezTo>
                    <a:cubicBezTo>
                      <a:pt x="5476" y="651"/>
                      <a:pt x="5575" y="700"/>
                      <a:pt x="5593" y="700"/>
                    </a:cubicBezTo>
                    <a:cubicBezTo>
                      <a:pt x="5595" y="700"/>
                      <a:pt x="5596" y="700"/>
                      <a:pt x="5596" y="699"/>
                    </a:cubicBezTo>
                    <a:cubicBezTo>
                      <a:pt x="5584" y="675"/>
                      <a:pt x="5536" y="651"/>
                      <a:pt x="5560" y="615"/>
                    </a:cubicBezTo>
                    <a:cubicBezTo>
                      <a:pt x="5584" y="604"/>
                      <a:pt x="5596" y="592"/>
                      <a:pt x="5620" y="592"/>
                    </a:cubicBezTo>
                    <a:cubicBezTo>
                      <a:pt x="5630" y="589"/>
                      <a:pt x="5643" y="588"/>
                      <a:pt x="5656" y="588"/>
                    </a:cubicBezTo>
                    <a:cubicBezTo>
                      <a:pt x="5700" y="588"/>
                      <a:pt x="5750" y="604"/>
                      <a:pt x="5762" y="647"/>
                    </a:cubicBezTo>
                    <a:lnTo>
                      <a:pt x="5762" y="647"/>
                    </a:lnTo>
                    <a:cubicBezTo>
                      <a:pt x="5747" y="583"/>
                      <a:pt x="5750" y="563"/>
                      <a:pt x="5762" y="563"/>
                    </a:cubicBezTo>
                    <a:cubicBezTo>
                      <a:pt x="5784" y="563"/>
                      <a:pt x="5838" y="631"/>
                      <a:pt x="5878" y="631"/>
                    </a:cubicBezTo>
                    <a:cubicBezTo>
                      <a:pt x="5884" y="631"/>
                      <a:pt x="5889" y="630"/>
                      <a:pt x="5894" y="627"/>
                    </a:cubicBezTo>
                    <a:cubicBezTo>
                      <a:pt x="5953" y="592"/>
                      <a:pt x="5929" y="496"/>
                      <a:pt x="5989" y="473"/>
                    </a:cubicBezTo>
                    <a:cubicBezTo>
                      <a:pt x="6013" y="473"/>
                      <a:pt x="6072" y="496"/>
                      <a:pt x="6096" y="508"/>
                    </a:cubicBezTo>
                    <a:cubicBezTo>
                      <a:pt x="6108" y="511"/>
                      <a:pt x="6118" y="512"/>
                      <a:pt x="6126" y="512"/>
                    </a:cubicBezTo>
                    <a:cubicBezTo>
                      <a:pt x="6187" y="512"/>
                      <a:pt x="6159" y="448"/>
                      <a:pt x="6224" y="448"/>
                    </a:cubicBezTo>
                    <a:cubicBezTo>
                      <a:pt x="6228" y="448"/>
                      <a:pt x="6233" y="448"/>
                      <a:pt x="6239" y="449"/>
                    </a:cubicBezTo>
                    <a:cubicBezTo>
                      <a:pt x="6269" y="455"/>
                      <a:pt x="6301" y="458"/>
                      <a:pt x="6334" y="458"/>
                    </a:cubicBezTo>
                    <a:cubicBezTo>
                      <a:pt x="6367" y="458"/>
                      <a:pt x="6400" y="455"/>
                      <a:pt x="6429" y="449"/>
                    </a:cubicBezTo>
                    <a:cubicBezTo>
                      <a:pt x="6453" y="437"/>
                      <a:pt x="6477" y="413"/>
                      <a:pt x="6501" y="401"/>
                    </a:cubicBezTo>
                    <a:cubicBezTo>
                      <a:pt x="6585" y="401"/>
                      <a:pt x="6684" y="482"/>
                      <a:pt x="6769" y="482"/>
                    </a:cubicBezTo>
                    <a:cubicBezTo>
                      <a:pt x="6792" y="482"/>
                      <a:pt x="6814" y="476"/>
                      <a:pt x="6834" y="461"/>
                    </a:cubicBezTo>
                    <a:cubicBezTo>
                      <a:pt x="6882" y="425"/>
                      <a:pt x="6834" y="401"/>
                      <a:pt x="6894" y="401"/>
                    </a:cubicBezTo>
                    <a:cubicBezTo>
                      <a:pt x="6918" y="425"/>
                      <a:pt x="6941" y="437"/>
                      <a:pt x="6965" y="449"/>
                    </a:cubicBezTo>
                    <a:cubicBezTo>
                      <a:pt x="6977" y="449"/>
                      <a:pt x="6977" y="413"/>
                      <a:pt x="7001" y="401"/>
                    </a:cubicBezTo>
                    <a:cubicBezTo>
                      <a:pt x="7017" y="395"/>
                      <a:pt x="7035" y="392"/>
                      <a:pt x="7055" y="392"/>
                    </a:cubicBezTo>
                    <a:cubicBezTo>
                      <a:pt x="7137" y="392"/>
                      <a:pt x="7248" y="437"/>
                      <a:pt x="7342" y="437"/>
                    </a:cubicBezTo>
                    <a:cubicBezTo>
                      <a:pt x="7396" y="437"/>
                      <a:pt x="7443" y="422"/>
                      <a:pt x="7477" y="377"/>
                    </a:cubicBezTo>
                    <a:cubicBezTo>
                      <a:pt x="7482" y="377"/>
                      <a:pt x="7486" y="378"/>
                      <a:pt x="7488" y="379"/>
                    </a:cubicBezTo>
                    <a:lnTo>
                      <a:pt x="7488" y="379"/>
                    </a:lnTo>
                    <a:cubicBezTo>
                      <a:pt x="7488" y="378"/>
                      <a:pt x="7489" y="378"/>
                      <a:pt x="7489" y="377"/>
                    </a:cubicBezTo>
                    <a:cubicBezTo>
                      <a:pt x="7515" y="377"/>
                      <a:pt x="7535" y="308"/>
                      <a:pt x="7541" y="229"/>
                    </a:cubicBezTo>
                    <a:lnTo>
                      <a:pt x="7541" y="229"/>
                    </a:lnTo>
                    <a:cubicBezTo>
                      <a:pt x="7564" y="273"/>
                      <a:pt x="7615" y="310"/>
                      <a:pt x="7655" y="310"/>
                    </a:cubicBezTo>
                    <a:cubicBezTo>
                      <a:pt x="7689" y="310"/>
                      <a:pt x="7714" y="282"/>
                      <a:pt x="7704" y="206"/>
                    </a:cubicBezTo>
                    <a:lnTo>
                      <a:pt x="7704" y="206"/>
                    </a:lnTo>
                    <a:cubicBezTo>
                      <a:pt x="7719" y="258"/>
                      <a:pt x="7895" y="261"/>
                      <a:pt x="7930" y="330"/>
                    </a:cubicBezTo>
                    <a:cubicBezTo>
                      <a:pt x="7943" y="356"/>
                      <a:pt x="7951" y="364"/>
                      <a:pt x="7958" y="364"/>
                    </a:cubicBezTo>
                    <a:cubicBezTo>
                      <a:pt x="7970" y="364"/>
                      <a:pt x="7978" y="337"/>
                      <a:pt x="8001" y="330"/>
                    </a:cubicBezTo>
                    <a:cubicBezTo>
                      <a:pt x="8019" y="324"/>
                      <a:pt x="8037" y="324"/>
                      <a:pt x="8055" y="324"/>
                    </a:cubicBezTo>
                    <a:cubicBezTo>
                      <a:pt x="8072" y="324"/>
                      <a:pt x="8090" y="324"/>
                      <a:pt x="8108" y="318"/>
                    </a:cubicBezTo>
                    <a:cubicBezTo>
                      <a:pt x="8157" y="312"/>
                      <a:pt x="8207" y="309"/>
                      <a:pt x="8256" y="309"/>
                    </a:cubicBezTo>
                    <a:cubicBezTo>
                      <a:pt x="8396" y="309"/>
                      <a:pt x="8535" y="333"/>
                      <a:pt x="8668" y="377"/>
                    </a:cubicBezTo>
                    <a:cubicBezTo>
                      <a:pt x="8741" y="392"/>
                      <a:pt x="8854" y="451"/>
                      <a:pt x="8941" y="451"/>
                    </a:cubicBezTo>
                    <a:cubicBezTo>
                      <a:pt x="8997" y="451"/>
                      <a:pt x="9042" y="427"/>
                      <a:pt x="9061" y="354"/>
                    </a:cubicBezTo>
                    <a:cubicBezTo>
                      <a:pt x="9061" y="344"/>
                      <a:pt x="9102" y="244"/>
                      <a:pt x="9116" y="244"/>
                    </a:cubicBezTo>
                    <a:cubicBezTo>
                      <a:pt x="9118" y="244"/>
                      <a:pt x="9120" y="248"/>
                      <a:pt x="9120" y="258"/>
                    </a:cubicBezTo>
                    <a:cubicBezTo>
                      <a:pt x="9132" y="306"/>
                      <a:pt x="9132" y="354"/>
                      <a:pt x="9120" y="401"/>
                    </a:cubicBezTo>
                    <a:cubicBezTo>
                      <a:pt x="9120" y="413"/>
                      <a:pt x="9085" y="663"/>
                      <a:pt x="9096" y="663"/>
                    </a:cubicBezTo>
                    <a:cubicBezTo>
                      <a:pt x="9108" y="663"/>
                      <a:pt x="9108" y="627"/>
                      <a:pt x="9132" y="627"/>
                    </a:cubicBezTo>
                    <a:cubicBezTo>
                      <a:pt x="9168" y="627"/>
                      <a:pt x="9204" y="627"/>
                      <a:pt x="9227" y="639"/>
                    </a:cubicBezTo>
                    <a:cubicBezTo>
                      <a:pt x="9275" y="651"/>
                      <a:pt x="9335" y="663"/>
                      <a:pt x="9323" y="735"/>
                    </a:cubicBezTo>
                    <a:cubicBezTo>
                      <a:pt x="9340" y="675"/>
                      <a:pt x="9364" y="672"/>
                      <a:pt x="9390" y="672"/>
                    </a:cubicBezTo>
                    <a:cubicBezTo>
                      <a:pt x="9392" y="672"/>
                      <a:pt x="9395" y="672"/>
                      <a:pt x="9398" y="672"/>
                    </a:cubicBezTo>
                    <a:cubicBezTo>
                      <a:pt x="9421" y="672"/>
                      <a:pt x="9444" y="670"/>
                      <a:pt x="9466" y="627"/>
                    </a:cubicBezTo>
                    <a:cubicBezTo>
                      <a:pt x="9481" y="596"/>
                      <a:pt x="9518" y="543"/>
                      <a:pt x="9548" y="543"/>
                    </a:cubicBezTo>
                    <a:cubicBezTo>
                      <a:pt x="9563" y="543"/>
                      <a:pt x="9577" y="556"/>
                      <a:pt x="9585" y="592"/>
                    </a:cubicBezTo>
                    <a:cubicBezTo>
                      <a:pt x="9608" y="639"/>
                      <a:pt x="9573" y="687"/>
                      <a:pt x="9596" y="735"/>
                    </a:cubicBezTo>
                    <a:cubicBezTo>
                      <a:pt x="9613" y="763"/>
                      <a:pt x="9628" y="775"/>
                      <a:pt x="9640" y="775"/>
                    </a:cubicBezTo>
                    <a:cubicBezTo>
                      <a:pt x="9655" y="775"/>
                      <a:pt x="9667" y="760"/>
                      <a:pt x="9680" y="735"/>
                    </a:cubicBezTo>
                    <a:cubicBezTo>
                      <a:pt x="9691" y="718"/>
                      <a:pt x="9699" y="712"/>
                      <a:pt x="9708" y="712"/>
                    </a:cubicBezTo>
                    <a:cubicBezTo>
                      <a:pt x="9719" y="712"/>
                      <a:pt x="9732" y="721"/>
                      <a:pt x="9751" y="735"/>
                    </a:cubicBezTo>
                    <a:cubicBezTo>
                      <a:pt x="9799" y="758"/>
                      <a:pt x="9751" y="770"/>
                      <a:pt x="9751" y="794"/>
                    </a:cubicBezTo>
                    <a:cubicBezTo>
                      <a:pt x="9751" y="826"/>
                      <a:pt x="9771" y="834"/>
                      <a:pt x="9799" y="834"/>
                    </a:cubicBezTo>
                    <a:cubicBezTo>
                      <a:pt x="9827" y="834"/>
                      <a:pt x="9862" y="826"/>
                      <a:pt x="9894" y="826"/>
                    </a:cubicBezTo>
                    <a:cubicBezTo>
                      <a:pt x="9926" y="826"/>
                      <a:pt x="9954" y="834"/>
                      <a:pt x="9966" y="865"/>
                    </a:cubicBezTo>
                    <a:cubicBezTo>
                      <a:pt x="9971" y="868"/>
                      <a:pt x="9977" y="869"/>
                      <a:pt x="9984" y="869"/>
                    </a:cubicBezTo>
                    <a:cubicBezTo>
                      <a:pt x="10029" y="869"/>
                      <a:pt x="10100" y="814"/>
                      <a:pt x="10125" y="814"/>
                    </a:cubicBezTo>
                    <a:cubicBezTo>
                      <a:pt x="10128" y="814"/>
                      <a:pt x="10131" y="815"/>
                      <a:pt x="10132" y="818"/>
                    </a:cubicBezTo>
                    <a:cubicBezTo>
                      <a:pt x="10143" y="851"/>
                      <a:pt x="10124" y="914"/>
                      <a:pt x="10140" y="914"/>
                    </a:cubicBezTo>
                    <a:cubicBezTo>
                      <a:pt x="10141" y="914"/>
                      <a:pt x="10142" y="914"/>
                      <a:pt x="10144" y="913"/>
                    </a:cubicBezTo>
                    <a:cubicBezTo>
                      <a:pt x="10156" y="913"/>
                      <a:pt x="10180" y="854"/>
                      <a:pt x="10216" y="842"/>
                    </a:cubicBezTo>
                    <a:lnTo>
                      <a:pt x="10216" y="996"/>
                    </a:lnTo>
                    <a:cubicBezTo>
                      <a:pt x="10241" y="964"/>
                      <a:pt x="10274" y="943"/>
                      <a:pt x="10306" y="943"/>
                    </a:cubicBezTo>
                    <a:cubicBezTo>
                      <a:pt x="10334" y="943"/>
                      <a:pt x="10360" y="958"/>
                      <a:pt x="10382" y="996"/>
                    </a:cubicBezTo>
                    <a:cubicBezTo>
                      <a:pt x="10406" y="1032"/>
                      <a:pt x="10442" y="1068"/>
                      <a:pt x="10478" y="1080"/>
                    </a:cubicBezTo>
                    <a:cubicBezTo>
                      <a:pt x="10489" y="1080"/>
                      <a:pt x="10549" y="1080"/>
                      <a:pt x="10513" y="1056"/>
                    </a:cubicBezTo>
                    <a:lnTo>
                      <a:pt x="10513" y="1056"/>
                    </a:lnTo>
                    <a:lnTo>
                      <a:pt x="10597" y="1104"/>
                    </a:lnTo>
                    <a:cubicBezTo>
                      <a:pt x="10611" y="1111"/>
                      <a:pt x="10617" y="1113"/>
                      <a:pt x="10621" y="1113"/>
                    </a:cubicBezTo>
                    <a:cubicBezTo>
                      <a:pt x="10630" y="1113"/>
                      <a:pt x="10622" y="1097"/>
                      <a:pt x="10656" y="1080"/>
                    </a:cubicBezTo>
                    <a:cubicBezTo>
                      <a:pt x="10658" y="1079"/>
                      <a:pt x="10660" y="1079"/>
                      <a:pt x="10662" y="1079"/>
                    </a:cubicBezTo>
                    <a:cubicBezTo>
                      <a:pt x="10698" y="1079"/>
                      <a:pt x="10753" y="1176"/>
                      <a:pt x="10775" y="1187"/>
                    </a:cubicBezTo>
                    <a:cubicBezTo>
                      <a:pt x="10795" y="1207"/>
                      <a:pt x="10840" y="1252"/>
                      <a:pt x="10882" y="1252"/>
                    </a:cubicBezTo>
                    <a:cubicBezTo>
                      <a:pt x="10890" y="1252"/>
                      <a:pt x="10898" y="1250"/>
                      <a:pt x="10906" y="1246"/>
                    </a:cubicBezTo>
                    <a:cubicBezTo>
                      <a:pt x="10936" y="1239"/>
                      <a:pt x="10956" y="1199"/>
                      <a:pt x="10973" y="1199"/>
                    </a:cubicBezTo>
                    <a:cubicBezTo>
                      <a:pt x="10984" y="1199"/>
                      <a:pt x="10992" y="1214"/>
                      <a:pt x="11001" y="1258"/>
                    </a:cubicBezTo>
                    <a:cubicBezTo>
                      <a:pt x="10994" y="1305"/>
                      <a:pt x="11017" y="1357"/>
                      <a:pt x="11037" y="1357"/>
                    </a:cubicBezTo>
                    <a:cubicBezTo>
                      <a:pt x="11047" y="1357"/>
                      <a:pt x="11057" y="1343"/>
                      <a:pt x="11061" y="1306"/>
                    </a:cubicBezTo>
                    <a:cubicBezTo>
                      <a:pt x="11083" y="1267"/>
                      <a:pt x="11108" y="1249"/>
                      <a:pt x="11129" y="1249"/>
                    </a:cubicBezTo>
                    <a:cubicBezTo>
                      <a:pt x="11154" y="1249"/>
                      <a:pt x="11174" y="1273"/>
                      <a:pt x="11180" y="1318"/>
                    </a:cubicBezTo>
                    <a:cubicBezTo>
                      <a:pt x="11192" y="1366"/>
                      <a:pt x="11156" y="1425"/>
                      <a:pt x="11240" y="1425"/>
                    </a:cubicBezTo>
                    <a:cubicBezTo>
                      <a:pt x="11248" y="1425"/>
                      <a:pt x="11331" y="1405"/>
                      <a:pt x="11372" y="1405"/>
                    </a:cubicBezTo>
                    <a:cubicBezTo>
                      <a:pt x="11385" y="1405"/>
                      <a:pt x="11394" y="1407"/>
                      <a:pt x="11394" y="1413"/>
                    </a:cubicBezTo>
                    <a:cubicBezTo>
                      <a:pt x="11394" y="1425"/>
                      <a:pt x="11299" y="1437"/>
                      <a:pt x="11311" y="1485"/>
                    </a:cubicBezTo>
                    <a:cubicBezTo>
                      <a:pt x="11316" y="1500"/>
                      <a:pt x="11339" y="1504"/>
                      <a:pt x="11365" y="1504"/>
                    </a:cubicBezTo>
                    <a:cubicBezTo>
                      <a:pt x="11399" y="1504"/>
                      <a:pt x="11440" y="1497"/>
                      <a:pt x="11454" y="1497"/>
                    </a:cubicBezTo>
                    <a:cubicBezTo>
                      <a:pt x="11490" y="1520"/>
                      <a:pt x="11549" y="1544"/>
                      <a:pt x="11561" y="1592"/>
                    </a:cubicBezTo>
                    <a:cubicBezTo>
                      <a:pt x="11561" y="1639"/>
                      <a:pt x="11585" y="1675"/>
                      <a:pt x="11621" y="1699"/>
                    </a:cubicBezTo>
                    <a:cubicBezTo>
                      <a:pt x="11656" y="1735"/>
                      <a:pt x="11704" y="1770"/>
                      <a:pt x="11752" y="1782"/>
                    </a:cubicBezTo>
                    <a:cubicBezTo>
                      <a:pt x="11761" y="1784"/>
                      <a:pt x="11771" y="1785"/>
                      <a:pt x="11780" y="1785"/>
                    </a:cubicBezTo>
                    <a:cubicBezTo>
                      <a:pt x="11798" y="1785"/>
                      <a:pt x="11815" y="1782"/>
                      <a:pt x="11827" y="1782"/>
                    </a:cubicBezTo>
                    <a:cubicBezTo>
                      <a:pt x="11847" y="1782"/>
                      <a:pt x="11859" y="1788"/>
                      <a:pt x="11859" y="1818"/>
                    </a:cubicBezTo>
                    <a:cubicBezTo>
                      <a:pt x="11847" y="1889"/>
                      <a:pt x="11882" y="1949"/>
                      <a:pt x="11942" y="1973"/>
                    </a:cubicBezTo>
                    <a:cubicBezTo>
                      <a:pt x="11947" y="1974"/>
                      <a:pt x="11952" y="1975"/>
                      <a:pt x="11956" y="1975"/>
                    </a:cubicBezTo>
                    <a:cubicBezTo>
                      <a:pt x="11986" y="1975"/>
                      <a:pt x="12006" y="1950"/>
                      <a:pt x="12023" y="1923"/>
                    </a:cubicBezTo>
                    <a:lnTo>
                      <a:pt x="12023" y="1923"/>
                    </a:lnTo>
                    <a:cubicBezTo>
                      <a:pt x="11978" y="2011"/>
                      <a:pt x="12084" y="2069"/>
                      <a:pt x="12161" y="2069"/>
                    </a:cubicBezTo>
                    <a:cubicBezTo>
                      <a:pt x="12168" y="2069"/>
                      <a:pt x="12174" y="2069"/>
                      <a:pt x="12180" y="2068"/>
                    </a:cubicBezTo>
                    <a:cubicBezTo>
                      <a:pt x="12184" y="2067"/>
                      <a:pt x="12188" y="2066"/>
                      <a:pt x="12192" y="2066"/>
                    </a:cubicBezTo>
                    <a:cubicBezTo>
                      <a:pt x="12225" y="2066"/>
                      <a:pt x="12261" y="2109"/>
                      <a:pt x="12240" y="2151"/>
                    </a:cubicBezTo>
                    <a:cubicBezTo>
                      <a:pt x="12228" y="2175"/>
                      <a:pt x="12180" y="2163"/>
                      <a:pt x="12180" y="2199"/>
                    </a:cubicBezTo>
                    <a:cubicBezTo>
                      <a:pt x="12180" y="2220"/>
                      <a:pt x="12197" y="2225"/>
                      <a:pt x="12216" y="2225"/>
                    </a:cubicBezTo>
                    <a:cubicBezTo>
                      <a:pt x="12229" y="2225"/>
                      <a:pt x="12242" y="2223"/>
                      <a:pt x="12252" y="2223"/>
                    </a:cubicBezTo>
                    <a:cubicBezTo>
                      <a:pt x="12299" y="2235"/>
                      <a:pt x="12347" y="2282"/>
                      <a:pt x="12335" y="2330"/>
                    </a:cubicBezTo>
                    <a:cubicBezTo>
                      <a:pt x="12311" y="2360"/>
                      <a:pt x="12332" y="2366"/>
                      <a:pt x="12362" y="2366"/>
                    </a:cubicBezTo>
                    <a:cubicBezTo>
                      <a:pt x="12382" y="2366"/>
                      <a:pt x="12405" y="2363"/>
                      <a:pt x="12423" y="2363"/>
                    </a:cubicBezTo>
                    <a:cubicBezTo>
                      <a:pt x="12431" y="2363"/>
                      <a:pt x="12438" y="2364"/>
                      <a:pt x="12442" y="2366"/>
                    </a:cubicBezTo>
                    <a:cubicBezTo>
                      <a:pt x="12502" y="2401"/>
                      <a:pt x="12525" y="2473"/>
                      <a:pt x="12597" y="2485"/>
                    </a:cubicBezTo>
                    <a:cubicBezTo>
                      <a:pt x="12668" y="2497"/>
                      <a:pt x="12704" y="2556"/>
                      <a:pt x="12728" y="2604"/>
                    </a:cubicBezTo>
                    <a:cubicBezTo>
                      <a:pt x="12752" y="2651"/>
                      <a:pt x="12799" y="2770"/>
                      <a:pt x="12883" y="2770"/>
                    </a:cubicBezTo>
                    <a:cubicBezTo>
                      <a:pt x="12906" y="2770"/>
                      <a:pt x="12883" y="2854"/>
                      <a:pt x="12883" y="2878"/>
                    </a:cubicBezTo>
                    <a:cubicBezTo>
                      <a:pt x="12883" y="2901"/>
                      <a:pt x="12930" y="2890"/>
                      <a:pt x="12966" y="2925"/>
                    </a:cubicBezTo>
                    <a:cubicBezTo>
                      <a:pt x="12990" y="2961"/>
                      <a:pt x="13025" y="2997"/>
                      <a:pt x="13061" y="3032"/>
                    </a:cubicBezTo>
                    <a:cubicBezTo>
                      <a:pt x="13097" y="3068"/>
                      <a:pt x="13133" y="3021"/>
                      <a:pt x="13133" y="3092"/>
                    </a:cubicBezTo>
                    <a:cubicBezTo>
                      <a:pt x="13133" y="3148"/>
                      <a:pt x="13140" y="3248"/>
                      <a:pt x="13207" y="3248"/>
                    </a:cubicBezTo>
                    <a:cubicBezTo>
                      <a:pt x="13225" y="3248"/>
                      <a:pt x="13247" y="3241"/>
                      <a:pt x="13276" y="3223"/>
                    </a:cubicBezTo>
                    <a:lnTo>
                      <a:pt x="13276" y="3223"/>
                    </a:lnTo>
                    <a:cubicBezTo>
                      <a:pt x="13145" y="3318"/>
                      <a:pt x="13371" y="3532"/>
                      <a:pt x="13454" y="3544"/>
                    </a:cubicBezTo>
                    <a:cubicBezTo>
                      <a:pt x="13544" y="3567"/>
                      <a:pt x="13380" y="3737"/>
                      <a:pt x="13490" y="3737"/>
                    </a:cubicBezTo>
                    <a:cubicBezTo>
                      <a:pt x="13497" y="3737"/>
                      <a:pt x="13505" y="3736"/>
                      <a:pt x="13514" y="3735"/>
                    </a:cubicBezTo>
                    <a:cubicBezTo>
                      <a:pt x="13539" y="3735"/>
                      <a:pt x="13569" y="3728"/>
                      <a:pt x="13592" y="3728"/>
                    </a:cubicBezTo>
                    <a:cubicBezTo>
                      <a:pt x="13623" y="3728"/>
                      <a:pt x="13641" y="3740"/>
                      <a:pt x="13621" y="3794"/>
                    </a:cubicBezTo>
                    <a:cubicBezTo>
                      <a:pt x="13631" y="3805"/>
                      <a:pt x="13680" y="3881"/>
                      <a:pt x="13698" y="3890"/>
                    </a:cubicBezTo>
                    <a:lnTo>
                      <a:pt x="13698" y="3890"/>
                    </a:lnTo>
                    <a:cubicBezTo>
                      <a:pt x="13684" y="3891"/>
                      <a:pt x="13645" y="3896"/>
                      <a:pt x="13645" y="3925"/>
                    </a:cubicBezTo>
                    <a:cubicBezTo>
                      <a:pt x="13645" y="3961"/>
                      <a:pt x="13668" y="3973"/>
                      <a:pt x="13692" y="3997"/>
                    </a:cubicBezTo>
                    <a:cubicBezTo>
                      <a:pt x="13716" y="4056"/>
                      <a:pt x="13716" y="4152"/>
                      <a:pt x="13752" y="4199"/>
                    </a:cubicBezTo>
                    <a:cubicBezTo>
                      <a:pt x="13776" y="4116"/>
                      <a:pt x="13847" y="4056"/>
                      <a:pt x="13942" y="4056"/>
                    </a:cubicBezTo>
                    <a:cubicBezTo>
                      <a:pt x="13978" y="4116"/>
                      <a:pt x="13871" y="4128"/>
                      <a:pt x="13835" y="4140"/>
                    </a:cubicBezTo>
                    <a:cubicBezTo>
                      <a:pt x="13811" y="4152"/>
                      <a:pt x="13871" y="4223"/>
                      <a:pt x="13871" y="4247"/>
                    </a:cubicBezTo>
                    <a:cubicBezTo>
                      <a:pt x="13871" y="4283"/>
                      <a:pt x="13823" y="4354"/>
                      <a:pt x="13847" y="4366"/>
                    </a:cubicBezTo>
                    <a:cubicBezTo>
                      <a:pt x="13857" y="4366"/>
                      <a:pt x="13872" y="4364"/>
                      <a:pt x="13887" y="4364"/>
                    </a:cubicBezTo>
                    <a:cubicBezTo>
                      <a:pt x="13909" y="4364"/>
                      <a:pt x="13930" y="4368"/>
                      <a:pt x="13930" y="4390"/>
                    </a:cubicBezTo>
                    <a:cubicBezTo>
                      <a:pt x="13930" y="4461"/>
                      <a:pt x="13907" y="4521"/>
                      <a:pt x="13930" y="4580"/>
                    </a:cubicBezTo>
                    <a:cubicBezTo>
                      <a:pt x="13933" y="4574"/>
                      <a:pt x="13936" y="4572"/>
                      <a:pt x="13940" y="4572"/>
                    </a:cubicBezTo>
                    <a:cubicBezTo>
                      <a:pt x="13977" y="4572"/>
                      <a:pt x="14076" y="4797"/>
                      <a:pt x="14097" y="4818"/>
                    </a:cubicBezTo>
                    <a:cubicBezTo>
                      <a:pt x="14099" y="4821"/>
                      <a:pt x="14101" y="4823"/>
                      <a:pt x="14104" y="4823"/>
                    </a:cubicBezTo>
                    <a:cubicBezTo>
                      <a:pt x="14121" y="4823"/>
                      <a:pt x="14160" y="4778"/>
                      <a:pt x="14197" y="4778"/>
                    </a:cubicBezTo>
                    <a:cubicBezTo>
                      <a:pt x="14204" y="4778"/>
                      <a:pt x="14210" y="4780"/>
                      <a:pt x="14216" y="4783"/>
                    </a:cubicBezTo>
                    <a:cubicBezTo>
                      <a:pt x="14252" y="4795"/>
                      <a:pt x="14145" y="4866"/>
                      <a:pt x="14121" y="4878"/>
                    </a:cubicBezTo>
                    <a:cubicBezTo>
                      <a:pt x="14133" y="4874"/>
                      <a:pt x="14147" y="4871"/>
                      <a:pt x="14161" y="4871"/>
                    </a:cubicBezTo>
                    <a:cubicBezTo>
                      <a:pt x="14187" y="4871"/>
                      <a:pt x="14208" y="4882"/>
                      <a:pt x="14192" y="4914"/>
                    </a:cubicBezTo>
                    <a:cubicBezTo>
                      <a:pt x="14180" y="4949"/>
                      <a:pt x="14121" y="4949"/>
                      <a:pt x="14109" y="4985"/>
                    </a:cubicBezTo>
                    <a:cubicBezTo>
                      <a:pt x="14109" y="5021"/>
                      <a:pt x="14240" y="4985"/>
                      <a:pt x="14240" y="5045"/>
                    </a:cubicBezTo>
                    <a:cubicBezTo>
                      <a:pt x="14240" y="5055"/>
                      <a:pt x="14181" y="5155"/>
                      <a:pt x="14206" y="5155"/>
                    </a:cubicBezTo>
                    <a:cubicBezTo>
                      <a:pt x="14208" y="5155"/>
                      <a:pt x="14212" y="5154"/>
                      <a:pt x="14216" y="5152"/>
                    </a:cubicBezTo>
                    <a:cubicBezTo>
                      <a:pt x="14252" y="5143"/>
                      <a:pt x="14254" y="5120"/>
                      <a:pt x="14269" y="5120"/>
                    </a:cubicBezTo>
                    <a:cubicBezTo>
                      <a:pt x="14273" y="5120"/>
                      <a:pt x="14279" y="5122"/>
                      <a:pt x="14288" y="5128"/>
                    </a:cubicBezTo>
                    <a:cubicBezTo>
                      <a:pt x="14299" y="5140"/>
                      <a:pt x="14311" y="5164"/>
                      <a:pt x="14299" y="5176"/>
                    </a:cubicBezTo>
                    <a:cubicBezTo>
                      <a:pt x="14276" y="5211"/>
                      <a:pt x="14180" y="5211"/>
                      <a:pt x="14192" y="5247"/>
                    </a:cubicBezTo>
                    <a:cubicBezTo>
                      <a:pt x="14192" y="5295"/>
                      <a:pt x="14204" y="5318"/>
                      <a:pt x="14228" y="5354"/>
                    </a:cubicBezTo>
                    <a:cubicBezTo>
                      <a:pt x="14240" y="5366"/>
                      <a:pt x="14276" y="5366"/>
                      <a:pt x="14276" y="5366"/>
                    </a:cubicBezTo>
                    <a:cubicBezTo>
                      <a:pt x="14299" y="5426"/>
                      <a:pt x="14311" y="5485"/>
                      <a:pt x="14335" y="5545"/>
                    </a:cubicBezTo>
                    <a:cubicBezTo>
                      <a:pt x="14347" y="5567"/>
                      <a:pt x="14363" y="5582"/>
                      <a:pt x="14379" y="5582"/>
                    </a:cubicBezTo>
                    <a:cubicBezTo>
                      <a:pt x="14396" y="5582"/>
                      <a:pt x="14412" y="5564"/>
                      <a:pt x="14419" y="5521"/>
                    </a:cubicBezTo>
                    <a:lnTo>
                      <a:pt x="14419" y="5521"/>
                    </a:lnTo>
                    <a:cubicBezTo>
                      <a:pt x="14442" y="5580"/>
                      <a:pt x="14442" y="5640"/>
                      <a:pt x="14407" y="5688"/>
                    </a:cubicBezTo>
                    <a:cubicBezTo>
                      <a:pt x="14371" y="5735"/>
                      <a:pt x="14323" y="5795"/>
                      <a:pt x="14383" y="5830"/>
                    </a:cubicBezTo>
                    <a:cubicBezTo>
                      <a:pt x="14430" y="5866"/>
                      <a:pt x="14442" y="5866"/>
                      <a:pt x="14466" y="5914"/>
                    </a:cubicBezTo>
                    <a:cubicBezTo>
                      <a:pt x="14466" y="5938"/>
                      <a:pt x="14478" y="5961"/>
                      <a:pt x="14478" y="5985"/>
                    </a:cubicBezTo>
                    <a:cubicBezTo>
                      <a:pt x="14486" y="5985"/>
                      <a:pt x="14499" y="5980"/>
                      <a:pt x="14511" y="5980"/>
                    </a:cubicBezTo>
                    <a:cubicBezTo>
                      <a:pt x="14516" y="5980"/>
                      <a:pt x="14522" y="5981"/>
                      <a:pt x="14526" y="5985"/>
                    </a:cubicBezTo>
                    <a:cubicBezTo>
                      <a:pt x="14561" y="6033"/>
                      <a:pt x="14561" y="6104"/>
                      <a:pt x="14585" y="6152"/>
                    </a:cubicBezTo>
                    <a:cubicBezTo>
                      <a:pt x="14609" y="6199"/>
                      <a:pt x="14657" y="6235"/>
                      <a:pt x="14609" y="6283"/>
                    </a:cubicBezTo>
                    <a:cubicBezTo>
                      <a:pt x="14573" y="6342"/>
                      <a:pt x="14585" y="6402"/>
                      <a:pt x="14633" y="6450"/>
                    </a:cubicBezTo>
                    <a:cubicBezTo>
                      <a:pt x="14637" y="6452"/>
                      <a:pt x="14641" y="6453"/>
                      <a:pt x="14644" y="6453"/>
                    </a:cubicBezTo>
                    <a:cubicBezTo>
                      <a:pt x="14674" y="6453"/>
                      <a:pt x="14692" y="6377"/>
                      <a:pt x="14692" y="6366"/>
                    </a:cubicBezTo>
                    <a:cubicBezTo>
                      <a:pt x="14704" y="6402"/>
                      <a:pt x="14704" y="6438"/>
                      <a:pt x="14692" y="6473"/>
                    </a:cubicBezTo>
                    <a:cubicBezTo>
                      <a:pt x="14669" y="6509"/>
                      <a:pt x="14633" y="6533"/>
                      <a:pt x="14633" y="6580"/>
                    </a:cubicBezTo>
                    <a:cubicBezTo>
                      <a:pt x="14621" y="6640"/>
                      <a:pt x="14692" y="6652"/>
                      <a:pt x="14669" y="6711"/>
                    </a:cubicBezTo>
                    <a:cubicBezTo>
                      <a:pt x="14657" y="6747"/>
                      <a:pt x="14538" y="6819"/>
                      <a:pt x="14621" y="6831"/>
                    </a:cubicBezTo>
                    <a:cubicBezTo>
                      <a:pt x="14680" y="6831"/>
                      <a:pt x="14776" y="6831"/>
                      <a:pt x="14716" y="6902"/>
                    </a:cubicBezTo>
                    <a:cubicBezTo>
                      <a:pt x="14680" y="6950"/>
                      <a:pt x="14645" y="6950"/>
                      <a:pt x="14621" y="7009"/>
                    </a:cubicBezTo>
                    <a:cubicBezTo>
                      <a:pt x="14621" y="7021"/>
                      <a:pt x="14597" y="7152"/>
                      <a:pt x="14645" y="7152"/>
                    </a:cubicBezTo>
                    <a:cubicBezTo>
                      <a:pt x="14665" y="7152"/>
                      <a:pt x="14705" y="7136"/>
                      <a:pt x="14733" y="7136"/>
                    </a:cubicBezTo>
                    <a:cubicBezTo>
                      <a:pt x="14754" y="7136"/>
                      <a:pt x="14769" y="7145"/>
                      <a:pt x="14764" y="7176"/>
                    </a:cubicBezTo>
                    <a:cubicBezTo>
                      <a:pt x="14758" y="7214"/>
                      <a:pt x="14740" y="7222"/>
                      <a:pt x="14719" y="7222"/>
                    </a:cubicBezTo>
                    <a:cubicBezTo>
                      <a:pt x="14703" y="7222"/>
                      <a:pt x="14685" y="7217"/>
                      <a:pt x="14669" y="7217"/>
                    </a:cubicBezTo>
                    <a:cubicBezTo>
                      <a:pt x="14660" y="7217"/>
                      <a:pt x="14652" y="7219"/>
                      <a:pt x="14645" y="7223"/>
                    </a:cubicBezTo>
                    <a:cubicBezTo>
                      <a:pt x="14680" y="7235"/>
                      <a:pt x="14716" y="7259"/>
                      <a:pt x="14752" y="7283"/>
                    </a:cubicBezTo>
                    <a:cubicBezTo>
                      <a:pt x="14788" y="7319"/>
                      <a:pt x="14764" y="7319"/>
                      <a:pt x="14728" y="7342"/>
                    </a:cubicBezTo>
                    <a:cubicBezTo>
                      <a:pt x="14680" y="7390"/>
                      <a:pt x="14657" y="7473"/>
                      <a:pt x="14669" y="7545"/>
                    </a:cubicBezTo>
                    <a:cubicBezTo>
                      <a:pt x="14677" y="7562"/>
                      <a:pt x="14706" y="7567"/>
                      <a:pt x="14738" y="7567"/>
                    </a:cubicBezTo>
                    <a:cubicBezTo>
                      <a:pt x="14773" y="7567"/>
                      <a:pt x="14813" y="7562"/>
                      <a:pt x="14837" y="7562"/>
                    </a:cubicBezTo>
                    <a:cubicBezTo>
                      <a:pt x="14850" y="7562"/>
                      <a:pt x="14859" y="7563"/>
                      <a:pt x="14859" y="7569"/>
                    </a:cubicBezTo>
                    <a:cubicBezTo>
                      <a:pt x="14859" y="7593"/>
                      <a:pt x="14800" y="7604"/>
                      <a:pt x="14776" y="7628"/>
                    </a:cubicBezTo>
                    <a:cubicBezTo>
                      <a:pt x="14752" y="7652"/>
                      <a:pt x="14728" y="7688"/>
                      <a:pt x="14716" y="7735"/>
                    </a:cubicBezTo>
                    <a:cubicBezTo>
                      <a:pt x="14704" y="7783"/>
                      <a:pt x="14597" y="7878"/>
                      <a:pt x="14621" y="7914"/>
                    </a:cubicBezTo>
                    <a:cubicBezTo>
                      <a:pt x="14633" y="7950"/>
                      <a:pt x="14716" y="7974"/>
                      <a:pt x="14680" y="7985"/>
                    </a:cubicBezTo>
                    <a:cubicBezTo>
                      <a:pt x="14645" y="8009"/>
                      <a:pt x="14621" y="7997"/>
                      <a:pt x="14621" y="8033"/>
                    </a:cubicBezTo>
                    <a:cubicBezTo>
                      <a:pt x="14609" y="8116"/>
                      <a:pt x="14740" y="8164"/>
                      <a:pt x="14752" y="8247"/>
                    </a:cubicBezTo>
                    <a:cubicBezTo>
                      <a:pt x="14752" y="8331"/>
                      <a:pt x="14585" y="8355"/>
                      <a:pt x="14573" y="8414"/>
                    </a:cubicBezTo>
                    <a:cubicBezTo>
                      <a:pt x="14573" y="8421"/>
                      <a:pt x="14580" y="8424"/>
                      <a:pt x="14590" y="8424"/>
                    </a:cubicBezTo>
                    <a:cubicBezTo>
                      <a:pt x="14609" y="8424"/>
                      <a:pt x="14640" y="8412"/>
                      <a:pt x="14644" y="8404"/>
                    </a:cubicBezTo>
                    <a:lnTo>
                      <a:pt x="14644" y="8404"/>
                    </a:lnTo>
                    <a:cubicBezTo>
                      <a:pt x="14631" y="8450"/>
                      <a:pt x="14561" y="8450"/>
                      <a:pt x="14561" y="8485"/>
                    </a:cubicBezTo>
                    <a:cubicBezTo>
                      <a:pt x="14573" y="8545"/>
                      <a:pt x="14573" y="8593"/>
                      <a:pt x="14573" y="8652"/>
                    </a:cubicBezTo>
                    <a:cubicBezTo>
                      <a:pt x="14573" y="8645"/>
                      <a:pt x="14573" y="8642"/>
                      <a:pt x="14573" y="8642"/>
                    </a:cubicBezTo>
                    <a:cubicBezTo>
                      <a:pt x="14574" y="8642"/>
                      <a:pt x="14576" y="8692"/>
                      <a:pt x="14585" y="8712"/>
                    </a:cubicBezTo>
                    <a:cubicBezTo>
                      <a:pt x="14597" y="8736"/>
                      <a:pt x="14597" y="8771"/>
                      <a:pt x="14573" y="8795"/>
                    </a:cubicBezTo>
                    <a:cubicBezTo>
                      <a:pt x="14538" y="8855"/>
                      <a:pt x="14538" y="8914"/>
                      <a:pt x="14549" y="8986"/>
                    </a:cubicBezTo>
                    <a:cubicBezTo>
                      <a:pt x="14549" y="9008"/>
                      <a:pt x="14623" y="9094"/>
                      <a:pt x="14592" y="9094"/>
                    </a:cubicBezTo>
                    <a:cubicBezTo>
                      <a:pt x="14590" y="9094"/>
                      <a:pt x="14588" y="9093"/>
                      <a:pt x="14585" y="9093"/>
                    </a:cubicBezTo>
                    <a:cubicBezTo>
                      <a:pt x="14553" y="9088"/>
                      <a:pt x="14521" y="9082"/>
                      <a:pt x="14497" y="9082"/>
                    </a:cubicBezTo>
                    <a:cubicBezTo>
                      <a:pt x="14459" y="9082"/>
                      <a:pt x="14441" y="9098"/>
                      <a:pt x="14478" y="9164"/>
                    </a:cubicBezTo>
                    <a:cubicBezTo>
                      <a:pt x="14485" y="9176"/>
                      <a:pt x="14496" y="9189"/>
                      <a:pt x="14507" y="9203"/>
                    </a:cubicBezTo>
                    <a:lnTo>
                      <a:pt x="14507" y="9203"/>
                    </a:lnTo>
                    <a:cubicBezTo>
                      <a:pt x="14500" y="9201"/>
                      <a:pt x="14495" y="9200"/>
                      <a:pt x="14490" y="9200"/>
                    </a:cubicBezTo>
                    <a:cubicBezTo>
                      <a:pt x="14478" y="9224"/>
                      <a:pt x="14466" y="9271"/>
                      <a:pt x="14514" y="9283"/>
                    </a:cubicBezTo>
                    <a:cubicBezTo>
                      <a:pt x="14531" y="9283"/>
                      <a:pt x="14542" y="9277"/>
                      <a:pt x="14556" y="9269"/>
                    </a:cubicBezTo>
                    <a:lnTo>
                      <a:pt x="14556" y="9269"/>
                    </a:lnTo>
                    <a:cubicBezTo>
                      <a:pt x="14579" y="9309"/>
                      <a:pt x="14586" y="9348"/>
                      <a:pt x="14538" y="9378"/>
                    </a:cubicBezTo>
                    <a:cubicBezTo>
                      <a:pt x="14490" y="9402"/>
                      <a:pt x="14419" y="9414"/>
                      <a:pt x="14383" y="9462"/>
                    </a:cubicBezTo>
                    <a:cubicBezTo>
                      <a:pt x="14359" y="9509"/>
                      <a:pt x="14395" y="9533"/>
                      <a:pt x="14383" y="9569"/>
                    </a:cubicBezTo>
                    <a:cubicBezTo>
                      <a:pt x="14371" y="9605"/>
                      <a:pt x="14299" y="9605"/>
                      <a:pt x="14288" y="9652"/>
                    </a:cubicBezTo>
                    <a:cubicBezTo>
                      <a:pt x="14288" y="9652"/>
                      <a:pt x="14323" y="9676"/>
                      <a:pt x="14335" y="9688"/>
                    </a:cubicBezTo>
                    <a:cubicBezTo>
                      <a:pt x="14370" y="9770"/>
                      <a:pt x="14209" y="9771"/>
                      <a:pt x="14181" y="9806"/>
                    </a:cubicBezTo>
                    <a:lnTo>
                      <a:pt x="14181" y="9806"/>
                    </a:lnTo>
                    <a:cubicBezTo>
                      <a:pt x="14184" y="9803"/>
                      <a:pt x="14190" y="9802"/>
                      <a:pt x="14198" y="9802"/>
                    </a:cubicBezTo>
                    <a:cubicBezTo>
                      <a:pt x="14247" y="9802"/>
                      <a:pt x="14376" y="9852"/>
                      <a:pt x="14276" y="9902"/>
                    </a:cubicBezTo>
                    <a:cubicBezTo>
                      <a:pt x="14216" y="9938"/>
                      <a:pt x="14216" y="9926"/>
                      <a:pt x="14192" y="9998"/>
                    </a:cubicBezTo>
                    <a:cubicBezTo>
                      <a:pt x="14174" y="10009"/>
                      <a:pt x="14163" y="10015"/>
                      <a:pt x="14149" y="10015"/>
                    </a:cubicBezTo>
                    <a:cubicBezTo>
                      <a:pt x="14140" y="10015"/>
                      <a:pt x="14131" y="10013"/>
                      <a:pt x="14118" y="10007"/>
                    </a:cubicBezTo>
                    <a:lnTo>
                      <a:pt x="14118" y="10007"/>
                    </a:lnTo>
                    <a:cubicBezTo>
                      <a:pt x="14208" y="10062"/>
                      <a:pt x="14068" y="10191"/>
                      <a:pt x="14168" y="10236"/>
                    </a:cubicBezTo>
                    <a:cubicBezTo>
                      <a:pt x="14163" y="10234"/>
                      <a:pt x="14157" y="10233"/>
                      <a:pt x="14152" y="10233"/>
                    </a:cubicBezTo>
                    <a:cubicBezTo>
                      <a:pt x="14091" y="10233"/>
                      <a:pt x="14060" y="10346"/>
                      <a:pt x="14049" y="10379"/>
                    </a:cubicBezTo>
                    <a:cubicBezTo>
                      <a:pt x="14038" y="10402"/>
                      <a:pt x="14038" y="10438"/>
                      <a:pt x="14038" y="10474"/>
                    </a:cubicBezTo>
                    <a:cubicBezTo>
                      <a:pt x="14038" y="10474"/>
                      <a:pt x="14097" y="10533"/>
                      <a:pt x="14085" y="10533"/>
                    </a:cubicBezTo>
                    <a:cubicBezTo>
                      <a:pt x="14038" y="10533"/>
                      <a:pt x="13966" y="10486"/>
                      <a:pt x="13930" y="10474"/>
                    </a:cubicBezTo>
                    <a:lnTo>
                      <a:pt x="13930" y="10474"/>
                    </a:lnTo>
                    <a:cubicBezTo>
                      <a:pt x="13954" y="10510"/>
                      <a:pt x="13954" y="10557"/>
                      <a:pt x="13990" y="10581"/>
                    </a:cubicBezTo>
                    <a:cubicBezTo>
                      <a:pt x="14038" y="10617"/>
                      <a:pt x="14109" y="10652"/>
                      <a:pt x="14073" y="10712"/>
                    </a:cubicBezTo>
                    <a:cubicBezTo>
                      <a:pt x="14051" y="10701"/>
                      <a:pt x="13968" y="10639"/>
                      <a:pt x="13937" y="10639"/>
                    </a:cubicBezTo>
                    <a:cubicBezTo>
                      <a:pt x="13934" y="10639"/>
                      <a:pt x="13932" y="10640"/>
                      <a:pt x="13930" y="10641"/>
                    </a:cubicBezTo>
                    <a:cubicBezTo>
                      <a:pt x="13895" y="10652"/>
                      <a:pt x="13930" y="10724"/>
                      <a:pt x="13954" y="10736"/>
                    </a:cubicBezTo>
                    <a:cubicBezTo>
                      <a:pt x="13942" y="10771"/>
                      <a:pt x="13918" y="10795"/>
                      <a:pt x="13895" y="10807"/>
                    </a:cubicBezTo>
                    <a:cubicBezTo>
                      <a:pt x="13871" y="10819"/>
                      <a:pt x="13823" y="10819"/>
                      <a:pt x="13811" y="10843"/>
                    </a:cubicBezTo>
                    <a:cubicBezTo>
                      <a:pt x="13799" y="10867"/>
                      <a:pt x="13883" y="10938"/>
                      <a:pt x="13871" y="10950"/>
                    </a:cubicBezTo>
                    <a:cubicBezTo>
                      <a:pt x="13862" y="10959"/>
                      <a:pt x="13852" y="10961"/>
                      <a:pt x="13841" y="10961"/>
                    </a:cubicBezTo>
                    <a:cubicBezTo>
                      <a:pt x="13830" y="10961"/>
                      <a:pt x="13819" y="10958"/>
                      <a:pt x="13811" y="10958"/>
                    </a:cubicBezTo>
                    <a:cubicBezTo>
                      <a:pt x="13806" y="10958"/>
                      <a:pt x="13802" y="10959"/>
                      <a:pt x="13799" y="10962"/>
                    </a:cubicBezTo>
                    <a:cubicBezTo>
                      <a:pt x="13787" y="10974"/>
                      <a:pt x="13764" y="10998"/>
                      <a:pt x="13752" y="11010"/>
                    </a:cubicBezTo>
                    <a:cubicBezTo>
                      <a:pt x="13716" y="11057"/>
                      <a:pt x="13728" y="11105"/>
                      <a:pt x="13704" y="11164"/>
                    </a:cubicBezTo>
                    <a:cubicBezTo>
                      <a:pt x="13680" y="11212"/>
                      <a:pt x="13621" y="11188"/>
                      <a:pt x="13621" y="11236"/>
                    </a:cubicBezTo>
                    <a:cubicBezTo>
                      <a:pt x="13621" y="11260"/>
                      <a:pt x="13633" y="11283"/>
                      <a:pt x="13657" y="11307"/>
                    </a:cubicBezTo>
                    <a:cubicBezTo>
                      <a:pt x="13617" y="11281"/>
                      <a:pt x="13592" y="11262"/>
                      <a:pt x="13570" y="11262"/>
                    </a:cubicBezTo>
                    <a:cubicBezTo>
                      <a:pt x="13552" y="11262"/>
                      <a:pt x="13535" y="11275"/>
                      <a:pt x="13514" y="11307"/>
                    </a:cubicBezTo>
                    <a:lnTo>
                      <a:pt x="13549" y="11331"/>
                    </a:lnTo>
                    <a:cubicBezTo>
                      <a:pt x="13526" y="11367"/>
                      <a:pt x="13406" y="11498"/>
                      <a:pt x="13430" y="11545"/>
                    </a:cubicBezTo>
                    <a:cubicBezTo>
                      <a:pt x="13430" y="11545"/>
                      <a:pt x="13549" y="11581"/>
                      <a:pt x="13514" y="11605"/>
                    </a:cubicBezTo>
                    <a:cubicBezTo>
                      <a:pt x="13478" y="11629"/>
                      <a:pt x="13418" y="11629"/>
                      <a:pt x="13383" y="11641"/>
                    </a:cubicBezTo>
                    <a:cubicBezTo>
                      <a:pt x="13287" y="11688"/>
                      <a:pt x="13216" y="11760"/>
                      <a:pt x="13156" y="11843"/>
                    </a:cubicBezTo>
                    <a:cubicBezTo>
                      <a:pt x="13133" y="11891"/>
                      <a:pt x="13156" y="11950"/>
                      <a:pt x="13121" y="11998"/>
                    </a:cubicBezTo>
                    <a:cubicBezTo>
                      <a:pt x="13085" y="12069"/>
                      <a:pt x="13109" y="12081"/>
                      <a:pt x="13145" y="12153"/>
                    </a:cubicBezTo>
                    <a:cubicBezTo>
                      <a:pt x="13139" y="12142"/>
                      <a:pt x="13098" y="12134"/>
                      <a:pt x="13057" y="12134"/>
                    </a:cubicBezTo>
                    <a:cubicBezTo>
                      <a:pt x="13004" y="12134"/>
                      <a:pt x="12951" y="12148"/>
                      <a:pt x="12978" y="12188"/>
                    </a:cubicBezTo>
                    <a:cubicBezTo>
                      <a:pt x="13002" y="12224"/>
                      <a:pt x="13168" y="12188"/>
                      <a:pt x="13204" y="12236"/>
                    </a:cubicBezTo>
                    <a:lnTo>
                      <a:pt x="13049" y="12248"/>
                    </a:lnTo>
                    <a:cubicBezTo>
                      <a:pt x="13037" y="12250"/>
                      <a:pt x="13024" y="12251"/>
                      <a:pt x="13011" y="12251"/>
                    </a:cubicBezTo>
                    <a:cubicBezTo>
                      <a:pt x="12953" y="12251"/>
                      <a:pt x="12896" y="12230"/>
                      <a:pt x="12847" y="12200"/>
                    </a:cubicBezTo>
                    <a:lnTo>
                      <a:pt x="12847" y="12200"/>
                    </a:lnTo>
                    <a:cubicBezTo>
                      <a:pt x="12930" y="12284"/>
                      <a:pt x="12823" y="12319"/>
                      <a:pt x="12835" y="12403"/>
                    </a:cubicBezTo>
                    <a:cubicBezTo>
                      <a:pt x="12809" y="12424"/>
                      <a:pt x="12794" y="12433"/>
                      <a:pt x="12782" y="12433"/>
                    </a:cubicBezTo>
                    <a:cubicBezTo>
                      <a:pt x="12766" y="12433"/>
                      <a:pt x="12755" y="12417"/>
                      <a:pt x="12728" y="12391"/>
                    </a:cubicBezTo>
                    <a:cubicBezTo>
                      <a:pt x="12713" y="12372"/>
                      <a:pt x="12702" y="12366"/>
                      <a:pt x="12692" y="12366"/>
                    </a:cubicBezTo>
                    <a:cubicBezTo>
                      <a:pt x="12675" y="12366"/>
                      <a:pt x="12663" y="12384"/>
                      <a:pt x="12647" y="12384"/>
                    </a:cubicBezTo>
                    <a:cubicBezTo>
                      <a:pt x="12643" y="12384"/>
                      <a:pt x="12638" y="12382"/>
                      <a:pt x="12633" y="12379"/>
                    </a:cubicBezTo>
                    <a:lnTo>
                      <a:pt x="12633" y="12379"/>
                    </a:lnTo>
                    <a:lnTo>
                      <a:pt x="12787" y="12522"/>
                    </a:lnTo>
                    <a:cubicBezTo>
                      <a:pt x="12778" y="12531"/>
                      <a:pt x="12764" y="12535"/>
                      <a:pt x="12749" y="12535"/>
                    </a:cubicBezTo>
                    <a:cubicBezTo>
                      <a:pt x="12692" y="12535"/>
                      <a:pt x="12610" y="12485"/>
                      <a:pt x="12598" y="12485"/>
                    </a:cubicBezTo>
                    <a:cubicBezTo>
                      <a:pt x="12597" y="12485"/>
                      <a:pt x="12597" y="12485"/>
                      <a:pt x="12597" y="12486"/>
                    </a:cubicBezTo>
                    <a:cubicBezTo>
                      <a:pt x="12597" y="12532"/>
                      <a:pt x="12630" y="12653"/>
                      <a:pt x="12559" y="12653"/>
                    </a:cubicBezTo>
                    <a:cubicBezTo>
                      <a:pt x="12556" y="12653"/>
                      <a:pt x="12553" y="12653"/>
                      <a:pt x="12549" y="12653"/>
                    </a:cubicBezTo>
                    <a:cubicBezTo>
                      <a:pt x="12478" y="12653"/>
                      <a:pt x="12287" y="12688"/>
                      <a:pt x="12335" y="12796"/>
                    </a:cubicBezTo>
                    <a:cubicBezTo>
                      <a:pt x="12359" y="12843"/>
                      <a:pt x="12240" y="12867"/>
                      <a:pt x="12252" y="12926"/>
                    </a:cubicBezTo>
                    <a:cubicBezTo>
                      <a:pt x="12256" y="12963"/>
                      <a:pt x="12246" y="12975"/>
                      <a:pt x="12230" y="12975"/>
                    </a:cubicBezTo>
                    <a:cubicBezTo>
                      <a:pt x="12201" y="12975"/>
                      <a:pt x="12153" y="12937"/>
                      <a:pt x="12127" y="12937"/>
                    </a:cubicBezTo>
                    <a:cubicBezTo>
                      <a:pt x="12125" y="12937"/>
                      <a:pt x="12123" y="12938"/>
                      <a:pt x="12121" y="12938"/>
                    </a:cubicBezTo>
                    <a:cubicBezTo>
                      <a:pt x="12073" y="12950"/>
                      <a:pt x="12097" y="13022"/>
                      <a:pt x="12061" y="13057"/>
                    </a:cubicBezTo>
                    <a:cubicBezTo>
                      <a:pt x="12051" y="13064"/>
                      <a:pt x="12043" y="13067"/>
                      <a:pt x="12036" y="13067"/>
                    </a:cubicBezTo>
                    <a:cubicBezTo>
                      <a:pt x="12018" y="13067"/>
                      <a:pt x="12007" y="13047"/>
                      <a:pt x="11990" y="13022"/>
                    </a:cubicBezTo>
                    <a:cubicBezTo>
                      <a:pt x="11984" y="13011"/>
                      <a:pt x="11979" y="13007"/>
                      <a:pt x="11973" y="13007"/>
                    </a:cubicBezTo>
                    <a:cubicBezTo>
                      <a:pt x="11952" y="13007"/>
                      <a:pt x="11930" y="13060"/>
                      <a:pt x="11930" y="13069"/>
                    </a:cubicBezTo>
                    <a:cubicBezTo>
                      <a:pt x="11930" y="13105"/>
                      <a:pt x="11906" y="13093"/>
                      <a:pt x="11882" y="13105"/>
                    </a:cubicBezTo>
                    <a:cubicBezTo>
                      <a:pt x="11824" y="13115"/>
                      <a:pt x="11958" y="13245"/>
                      <a:pt x="11922" y="13245"/>
                    </a:cubicBezTo>
                    <a:cubicBezTo>
                      <a:pt x="11914" y="13245"/>
                      <a:pt x="11898" y="13239"/>
                      <a:pt x="11871" y="13224"/>
                    </a:cubicBezTo>
                    <a:cubicBezTo>
                      <a:pt x="11854" y="13211"/>
                      <a:pt x="11835" y="13205"/>
                      <a:pt x="11817" y="13205"/>
                    </a:cubicBezTo>
                    <a:cubicBezTo>
                      <a:pt x="11767" y="13205"/>
                      <a:pt x="11719" y="13247"/>
                      <a:pt x="11728" y="13307"/>
                    </a:cubicBezTo>
                    <a:cubicBezTo>
                      <a:pt x="11728" y="13369"/>
                      <a:pt x="11718" y="13410"/>
                      <a:pt x="11683" y="13410"/>
                    </a:cubicBezTo>
                    <a:cubicBezTo>
                      <a:pt x="11663" y="13410"/>
                      <a:pt x="11635" y="13397"/>
                      <a:pt x="11597" y="13367"/>
                    </a:cubicBezTo>
                    <a:cubicBezTo>
                      <a:pt x="11590" y="13362"/>
                      <a:pt x="11584" y="13360"/>
                      <a:pt x="11579" y="13360"/>
                    </a:cubicBezTo>
                    <a:cubicBezTo>
                      <a:pt x="11537" y="13360"/>
                      <a:pt x="11512" y="13481"/>
                      <a:pt x="11463" y="13481"/>
                    </a:cubicBezTo>
                    <a:cubicBezTo>
                      <a:pt x="11457" y="13481"/>
                      <a:pt x="11451" y="13480"/>
                      <a:pt x="11443" y="13475"/>
                    </a:cubicBezTo>
                    <a:lnTo>
                      <a:pt x="11443" y="13475"/>
                    </a:lnTo>
                    <a:cubicBezTo>
                      <a:pt x="11486" y="13505"/>
                      <a:pt x="11443" y="13645"/>
                      <a:pt x="11409" y="13645"/>
                    </a:cubicBezTo>
                    <a:cubicBezTo>
                      <a:pt x="11398" y="13645"/>
                      <a:pt x="11388" y="13631"/>
                      <a:pt x="11382" y="13593"/>
                    </a:cubicBezTo>
                    <a:cubicBezTo>
                      <a:pt x="11357" y="13554"/>
                      <a:pt x="11339" y="13539"/>
                      <a:pt x="11324" y="13539"/>
                    </a:cubicBezTo>
                    <a:cubicBezTo>
                      <a:pt x="11289" y="13539"/>
                      <a:pt x="11273" y="13619"/>
                      <a:pt x="11240" y="13653"/>
                    </a:cubicBezTo>
                    <a:cubicBezTo>
                      <a:pt x="11216" y="13677"/>
                      <a:pt x="11180" y="13688"/>
                      <a:pt x="11132" y="13700"/>
                    </a:cubicBezTo>
                    <a:cubicBezTo>
                      <a:pt x="11112" y="13700"/>
                      <a:pt x="11109" y="13674"/>
                      <a:pt x="11094" y="13674"/>
                    </a:cubicBezTo>
                    <a:cubicBezTo>
                      <a:pt x="11091" y="13674"/>
                      <a:pt x="11088" y="13675"/>
                      <a:pt x="11085" y="13677"/>
                    </a:cubicBezTo>
                    <a:cubicBezTo>
                      <a:pt x="11061" y="13688"/>
                      <a:pt x="10954" y="13784"/>
                      <a:pt x="10978" y="13843"/>
                    </a:cubicBezTo>
                    <a:cubicBezTo>
                      <a:pt x="10958" y="13803"/>
                      <a:pt x="10946" y="13755"/>
                      <a:pt x="10907" y="13755"/>
                    </a:cubicBezTo>
                    <a:cubicBezTo>
                      <a:pt x="10900" y="13755"/>
                      <a:pt x="10892" y="13756"/>
                      <a:pt x="10882" y="13760"/>
                    </a:cubicBezTo>
                    <a:cubicBezTo>
                      <a:pt x="10844" y="13779"/>
                      <a:pt x="10844" y="13845"/>
                      <a:pt x="10821" y="13845"/>
                    </a:cubicBezTo>
                    <a:cubicBezTo>
                      <a:pt x="10815" y="13845"/>
                      <a:pt x="10808" y="13841"/>
                      <a:pt x="10799" y="13831"/>
                    </a:cubicBezTo>
                    <a:cubicBezTo>
                      <a:pt x="10799" y="13831"/>
                      <a:pt x="10775" y="13867"/>
                      <a:pt x="10787" y="13891"/>
                    </a:cubicBezTo>
                    <a:cubicBezTo>
                      <a:pt x="10799" y="13903"/>
                      <a:pt x="10763" y="13903"/>
                      <a:pt x="10751" y="13903"/>
                    </a:cubicBezTo>
                    <a:cubicBezTo>
                      <a:pt x="10739" y="13903"/>
                      <a:pt x="10725" y="13903"/>
                      <a:pt x="10713" y="13903"/>
                    </a:cubicBezTo>
                    <a:cubicBezTo>
                      <a:pt x="10642" y="13903"/>
                      <a:pt x="10582" y="13911"/>
                      <a:pt x="10632" y="14022"/>
                    </a:cubicBezTo>
                    <a:cubicBezTo>
                      <a:pt x="10623" y="14004"/>
                      <a:pt x="10594" y="13938"/>
                      <a:pt x="10575" y="13938"/>
                    </a:cubicBezTo>
                    <a:cubicBezTo>
                      <a:pt x="10569" y="13938"/>
                      <a:pt x="10564" y="13945"/>
                      <a:pt x="10561" y="13962"/>
                    </a:cubicBezTo>
                    <a:cubicBezTo>
                      <a:pt x="10537" y="14021"/>
                      <a:pt x="10560" y="14022"/>
                      <a:pt x="10504" y="14045"/>
                    </a:cubicBezTo>
                    <a:lnTo>
                      <a:pt x="10504" y="14045"/>
                    </a:lnTo>
                    <a:cubicBezTo>
                      <a:pt x="10533" y="14031"/>
                      <a:pt x="10494" y="13961"/>
                      <a:pt x="10451" y="13961"/>
                    </a:cubicBezTo>
                    <a:cubicBezTo>
                      <a:pt x="10448" y="13961"/>
                      <a:pt x="10445" y="13962"/>
                      <a:pt x="10442" y="13962"/>
                    </a:cubicBezTo>
                    <a:cubicBezTo>
                      <a:pt x="10406" y="13974"/>
                      <a:pt x="10370" y="13998"/>
                      <a:pt x="10347" y="14022"/>
                    </a:cubicBezTo>
                    <a:cubicBezTo>
                      <a:pt x="10287" y="14081"/>
                      <a:pt x="10287" y="14105"/>
                      <a:pt x="10323" y="14177"/>
                    </a:cubicBezTo>
                    <a:cubicBezTo>
                      <a:pt x="10303" y="14183"/>
                      <a:pt x="10289" y="14186"/>
                      <a:pt x="10279" y="14186"/>
                    </a:cubicBezTo>
                    <a:cubicBezTo>
                      <a:pt x="10253" y="14186"/>
                      <a:pt x="10250" y="14167"/>
                      <a:pt x="10216" y="14141"/>
                    </a:cubicBezTo>
                    <a:cubicBezTo>
                      <a:pt x="10216" y="14177"/>
                      <a:pt x="10216" y="14212"/>
                      <a:pt x="10216" y="14248"/>
                    </a:cubicBezTo>
                    <a:cubicBezTo>
                      <a:pt x="10192" y="14177"/>
                      <a:pt x="10144" y="14117"/>
                      <a:pt x="10097" y="14058"/>
                    </a:cubicBezTo>
                    <a:cubicBezTo>
                      <a:pt x="10085" y="14105"/>
                      <a:pt x="10073" y="14165"/>
                      <a:pt x="10061" y="14212"/>
                    </a:cubicBezTo>
                    <a:cubicBezTo>
                      <a:pt x="10037" y="14308"/>
                      <a:pt x="9954" y="14296"/>
                      <a:pt x="9882" y="14308"/>
                    </a:cubicBezTo>
                    <a:cubicBezTo>
                      <a:pt x="9847" y="14308"/>
                      <a:pt x="9704" y="14308"/>
                      <a:pt x="9727" y="14379"/>
                    </a:cubicBezTo>
                    <a:cubicBezTo>
                      <a:pt x="9739" y="14462"/>
                      <a:pt x="9763" y="14510"/>
                      <a:pt x="9787" y="14570"/>
                    </a:cubicBezTo>
                    <a:cubicBezTo>
                      <a:pt x="9782" y="14572"/>
                      <a:pt x="9777" y="14572"/>
                      <a:pt x="9773" y="14572"/>
                    </a:cubicBezTo>
                    <a:cubicBezTo>
                      <a:pt x="9728" y="14572"/>
                      <a:pt x="9707" y="14479"/>
                      <a:pt x="9695" y="14429"/>
                    </a:cubicBezTo>
                    <a:lnTo>
                      <a:pt x="9695" y="14429"/>
                    </a:lnTo>
                    <a:cubicBezTo>
                      <a:pt x="9695" y="14437"/>
                      <a:pt x="9691" y="14440"/>
                      <a:pt x="9684" y="14440"/>
                    </a:cubicBezTo>
                    <a:cubicBezTo>
                      <a:pt x="9660" y="14440"/>
                      <a:pt x="9605" y="14401"/>
                      <a:pt x="9596" y="14367"/>
                    </a:cubicBezTo>
                    <a:cubicBezTo>
                      <a:pt x="9586" y="14335"/>
                      <a:pt x="9575" y="14282"/>
                      <a:pt x="9546" y="14282"/>
                    </a:cubicBezTo>
                    <a:cubicBezTo>
                      <a:pt x="9543" y="14282"/>
                      <a:pt x="9540" y="14283"/>
                      <a:pt x="9537" y="14284"/>
                    </a:cubicBezTo>
                    <a:lnTo>
                      <a:pt x="9596" y="14486"/>
                    </a:lnTo>
                    <a:cubicBezTo>
                      <a:pt x="9579" y="14433"/>
                      <a:pt x="9519" y="14418"/>
                      <a:pt x="9457" y="14418"/>
                    </a:cubicBezTo>
                    <a:cubicBezTo>
                      <a:pt x="9394" y="14418"/>
                      <a:pt x="9329" y="14433"/>
                      <a:pt x="9299" y="14439"/>
                    </a:cubicBezTo>
                    <a:cubicBezTo>
                      <a:pt x="9335" y="14439"/>
                      <a:pt x="9346" y="14486"/>
                      <a:pt x="9358" y="14522"/>
                    </a:cubicBezTo>
                    <a:cubicBezTo>
                      <a:pt x="9355" y="14522"/>
                      <a:pt x="9353" y="14523"/>
                      <a:pt x="9350" y="14523"/>
                    </a:cubicBezTo>
                    <a:cubicBezTo>
                      <a:pt x="9290" y="14523"/>
                      <a:pt x="9237" y="14438"/>
                      <a:pt x="9190" y="14438"/>
                    </a:cubicBezTo>
                    <a:cubicBezTo>
                      <a:pt x="9174" y="14438"/>
                      <a:pt x="9159" y="14448"/>
                      <a:pt x="9144" y="14474"/>
                    </a:cubicBezTo>
                    <a:cubicBezTo>
                      <a:pt x="9144" y="14494"/>
                      <a:pt x="9112" y="14570"/>
                      <a:pt x="9087" y="14570"/>
                    </a:cubicBezTo>
                    <a:cubicBezTo>
                      <a:pt x="9082" y="14570"/>
                      <a:pt x="9077" y="14566"/>
                      <a:pt x="9073" y="14558"/>
                    </a:cubicBezTo>
                    <a:cubicBezTo>
                      <a:pt x="9062" y="14525"/>
                      <a:pt x="9090" y="14435"/>
                      <a:pt x="9061" y="14435"/>
                    </a:cubicBezTo>
                    <a:cubicBezTo>
                      <a:pt x="9057" y="14435"/>
                      <a:pt x="9053" y="14436"/>
                      <a:pt x="9049" y="14439"/>
                    </a:cubicBezTo>
                    <a:cubicBezTo>
                      <a:pt x="8995" y="14460"/>
                      <a:pt x="8980" y="14512"/>
                      <a:pt x="8915" y="14512"/>
                    </a:cubicBezTo>
                    <a:cubicBezTo>
                      <a:pt x="8908" y="14512"/>
                      <a:pt x="8901" y="14511"/>
                      <a:pt x="8894" y="14510"/>
                    </a:cubicBezTo>
                    <a:cubicBezTo>
                      <a:pt x="8846" y="14498"/>
                      <a:pt x="8787" y="14486"/>
                      <a:pt x="8727" y="14486"/>
                    </a:cubicBezTo>
                    <a:cubicBezTo>
                      <a:pt x="8659" y="14498"/>
                      <a:pt x="8624" y="14606"/>
                      <a:pt x="8703" y="14606"/>
                    </a:cubicBezTo>
                    <a:cubicBezTo>
                      <a:pt x="8707" y="14606"/>
                      <a:pt x="8711" y="14606"/>
                      <a:pt x="8715" y="14605"/>
                    </a:cubicBezTo>
                    <a:lnTo>
                      <a:pt x="8715" y="14605"/>
                    </a:lnTo>
                    <a:cubicBezTo>
                      <a:pt x="8668" y="14617"/>
                      <a:pt x="8632" y="14617"/>
                      <a:pt x="8584" y="14617"/>
                    </a:cubicBezTo>
                    <a:cubicBezTo>
                      <a:pt x="8549" y="14617"/>
                      <a:pt x="8525" y="14570"/>
                      <a:pt x="8501" y="14558"/>
                    </a:cubicBezTo>
                    <a:cubicBezTo>
                      <a:pt x="8490" y="14550"/>
                      <a:pt x="8481" y="14547"/>
                      <a:pt x="8474" y="14547"/>
                    </a:cubicBezTo>
                    <a:cubicBezTo>
                      <a:pt x="8458" y="14547"/>
                      <a:pt x="8450" y="14561"/>
                      <a:pt x="8442" y="14570"/>
                    </a:cubicBezTo>
                    <a:cubicBezTo>
                      <a:pt x="8394" y="14605"/>
                      <a:pt x="8418" y="14641"/>
                      <a:pt x="8418" y="14689"/>
                    </a:cubicBezTo>
                    <a:cubicBezTo>
                      <a:pt x="8426" y="14676"/>
                      <a:pt x="8434" y="14671"/>
                      <a:pt x="8441" y="14671"/>
                    </a:cubicBezTo>
                    <a:cubicBezTo>
                      <a:pt x="8454" y="14671"/>
                      <a:pt x="8461" y="14689"/>
                      <a:pt x="8453" y="14712"/>
                    </a:cubicBezTo>
                    <a:cubicBezTo>
                      <a:pt x="8430" y="14748"/>
                      <a:pt x="8394" y="14772"/>
                      <a:pt x="8358" y="14772"/>
                    </a:cubicBezTo>
                    <a:cubicBezTo>
                      <a:pt x="8299" y="14748"/>
                      <a:pt x="8394" y="14617"/>
                      <a:pt x="8323" y="14617"/>
                    </a:cubicBezTo>
                    <a:cubicBezTo>
                      <a:pt x="8287" y="14629"/>
                      <a:pt x="8120" y="14677"/>
                      <a:pt x="8168" y="14736"/>
                    </a:cubicBezTo>
                    <a:cubicBezTo>
                      <a:pt x="8215" y="14796"/>
                      <a:pt x="8239" y="14796"/>
                      <a:pt x="8192" y="14855"/>
                    </a:cubicBezTo>
                    <a:cubicBezTo>
                      <a:pt x="8171" y="14882"/>
                      <a:pt x="8155" y="14898"/>
                      <a:pt x="8138" y="14898"/>
                    </a:cubicBezTo>
                    <a:cubicBezTo>
                      <a:pt x="8125" y="14898"/>
                      <a:pt x="8112" y="14888"/>
                      <a:pt x="8096" y="14867"/>
                    </a:cubicBezTo>
                    <a:cubicBezTo>
                      <a:pt x="8061" y="14831"/>
                      <a:pt x="8096" y="14629"/>
                      <a:pt x="8072" y="14629"/>
                    </a:cubicBezTo>
                    <a:cubicBezTo>
                      <a:pt x="8059" y="14620"/>
                      <a:pt x="8045" y="14616"/>
                      <a:pt x="8032" y="14616"/>
                    </a:cubicBezTo>
                    <a:cubicBezTo>
                      <a:pt x="8009" y="14616"/>
                      <a:pt x="7987" y="14626"/>
                      <a:pt x="7965" y="14641"/>
                    </a:cubicBezTo>
                    <a:cubicBezTo>
                      <a:pt x="7930" y="14677"/>
                      <a:pt x="7965" y="14724"/>
                      <a:pt x="7930" y="14760"/>
                    </a:cubicBezTo>
                    <a:cubicBezTo>
                      <a:pt x="7922" y="14767"/>
                      <a:pt x="7916" y="14771"/>
                      <a:pt x="7911" y="14771"/>
                    </a:cubicBezTo>
                    <a:cubicBezTo>
                      <a:pt x="7876" y="14771"/>
                      <a:pt x="7875" y="14646"/>
                      <a:pt x="7839" y="14646"/>
                    </a:cubicBezTo>
                    <a:cubicBezTo>
                      <a:pt x="7834" y="14646"/>
                      <a:pt x="7828" y="14648"/>
                      <a:pt x="7822" y="14653"/>
                    </a:cubicBezTo>
                    <a:cubicBezTo>
                      <a:pt x="7787" y="14688"/>
                      <a:pt x="7765" y="14736"/>
                      <a:pt x="7756" y="14788"/>
                    </a:cubicBezTo>
                    <a:lnTo>
                      <a:pt x="7756" y="14788"/>
                    </a:lnTo>
                    <a:cubicBezTo>
                      <a:pt x="7755" y="14748"/>
                      <a:pt x="7747" y="14709"/>
                      <a:pt x="7739" y="14677"/>
                    </a:cubicBezTo>
                    <a:cubicBezTo>
                      <a:pt x="7710" y="14638"/>
                      <a:pt x="7658" y="14584"/>
                      <a:pt x="7613" y="14584"/>
                    </a:cubicBezTo>
                    <a:cubicBezTo>
                      <a:pt x="7603" y="14584"/>
                      <a:pt x="7593" y="14587"/>
                      <a:pt x="7584" y="14593"/>
                    </a:cubicBezTo>
                    <a:cubicBezTo>
                      <a:pt x="7572" y="14605"/>
                      <a:pt x="7620" y="14665"/>
                      <a:pt x="7584" y="14689"/>
                    </a:cubicBezTo>
                    <a:cubicBezTo>
                      <a:pt x="7572" y="14701"/>
                      <a:pt x="7555" y="14706"/>
                      <a:pt x="7535" y="14706"/>
                    </a:cubicBezTo>
                    <a:cubicBezTo>
                      <a:pt x="7516" y="14706"/>
                      <a:pt x="7495" y="14701"/>
                      <a:pt x="7477" y="14689"/>
                    </a:cubicBezTo>
                    <a:cubicBezTo>
                      <a:pt x="7441" y="14677"/>
                      <a:pt x="7418" y="14617"/>
                      <a:pt x="7382" y="14617"/>
                    </a:cubicBezTo>
                    <a:cubicBezTo>
                      <a:pt x="7351" y="14617"/>
                      <a:pt x="7329" y="14696"/>
                      <a:pt x="7294" y="14696"/>
                    </a:cubicBezTo>
                    <a:cubicBezTo>
                      <a:pt x="7288" y="14696"/>
                      <a:pt x="7282" y="14694"/>
                      <a:pt x="7275" y="14689"/>
                    </a:cubicBezTo>
                    <a:cubicBezTo>
                      <a:pt x="7254" y="14668"/>
                      <a:pt x="7251" y="14586"/>
                      <a:pt x="7221" y="14586"/>
                    </a:cubicBezTo>
                    <a:cubicBezTo>
                      <a:pt x="7216" y="14586"/>
                      <a:pt x="7210" y="14588"/>
                      <a:pt x="7203" y="14593"/>
                    </a:cubicBezTo>
                    <a:cubicBezTo>
                      <a:pt x="7168" y="14641"/>
                      <a:pt x="7156" y="14748"/>
                      <a:pt x="7084" y="14748"/>
                    </a:cubicBezTo>
                    <a:lnTo>
                      <a:pt x="7084" y="14689"/>
                    </a:lnTo>
                    <a:cubicBezTo>
                      <a:pt x="7084" y="14672"/>
                      <a:pt x="7084" y="14655"/>
                      <a:pt x="7093" y="14647"/>
                    </a:cubicBezTo>
                    <a:lnTo>
                      <a:pt x="7093" y="14647"/>
                    </a:lnTo>
                    <a:cubicBezTo>
                      <a:pt x="7057" y="14657"/>
                      <a:pt x="6974" y="14677"/>
                      <a:pt x="6965" y="14677"/>
                    </a:cubicBezTo>
                    <a:cubicBezTo>
                      <a:pt x="6923" y="14677"/>
                      <a:pt x="6909" y="14639"/>
                      <a:pt x="6881" y="14639"/>
                    </a:cubicBezTo>
                    <a:cubicBezTo>
                      <a:pt x="6878" y="14639"/>
                      <a:pt x="6874" y="14640"/>
                      <a:pt x="6870" y="14641"/>
                    </a:cubicBezTo>
                    <a:cubicBezTo>
                      <a:pt x="6839" y="14651"/>
                      <a:pt x="6826" y="14679"/>
                      <a:pt x="6793" y="14679"/>
                    </a:cubicBezTo>
                    <a:cubicBezTo>
                      <a:pt x="6787" y="14679"/>
                      <a:pt x="6781" y="14678"/>
                      <a:pt x="6775" y="14677"/>
                    </a:cubicBezTo>
                    <a:cubicBezTo>
                      <a:pt x="6739" y="14677"/>
                      <a:pt x="6703" y="14653"/>
                      <a:pt x="6668" y="14629"/>
                    </a:cubicBezTo>
                    <a:cubicBezTo>
                      <a:pt x="6655" y="14619"/>
                      <a:pt x="6644" y="14616"/>
                      <a:pt x="6634" y="14616"/>
                    </a:cubicBezTo>
                    <a:cubicBezTo>
                      <a:pt x="6596" y="14616"/>
                      <a:pt x="6567" y="14666"/>
                      <a:pt x="6533" y="14666"/>
                    </a:cubicBezTo>
                    <a:cubicBezTo>
                      <a:pt x="6530" y="14666"/>
                      <a:pt x="6528" y="14666"/>
                      <a:pt x="6525" y="14665"/>
                    </a:cubicBezTo>
                    <a:cubicBezTo>
                      <a:pt x="6465" y="14665"/>
                      <a:pt x="6453" y="14546"/>
                      <a:pt x="6406" y="14546"/>
                    </a:cubicBezTo>
                    <a:cubicBezTo>
                      <a:pt x="6401" y="14545"/>
                      <a:pt x="6397" y="14544"/>
                      <a:pt x="6393" y="14544"/>
                    </a:cubicBezTo>
                    <a:cubicBezTo>
                      <a:pt x="6342" y="14544"/>
                      <a:pt x="6319" y="14606"/>
                      <a:pt x="6275" y="14617"/>
                    </a:cubicBezTo>
                    <a:cubicBezTo>
                      <a:pt x="6273" y="14618"/>
                      <a:pt x="6272" y="14618"/>
                      <a:pt x="6271" y="14618"/>
                    </a:cubicBezTo>
                    <a:cubicBezTo>
                      <a:pt x="6241" y="14618"/>
                      <a:pt x="6263" y="14485"/>
                      <a:pt x="6263" y="14450"/>
                    </a:cubicBezTo>
                    <a:lnTo>
                      <a:pt x="6263" y="14450"/>
                    </a:lnTo>
                    <a:cubicBezTo>
                      <a:pt x="6215" y="14474"/>
                      <a:pt x="6179" y="14522"/>
                      <a:pt x="6144" y="14558"/>
                    </a:cubicBezTo>
                    <a:cubicBezTo>
                      <a:pt x="6118" y="14590"/>
                      <a:pt x="6103" y="14603"/>
                      <a:pt x="6094" y="14603"/>
                    </a:cubicBezTo>
                    <a:cubicBezTo>
                      <a:pt x="6074" y="14603"/>
                      <a:pt x="6088" y="14536"/>
                      <a:pt x="6096" y="14486"/>
                    </a:cubicBezTo>
                    <a:lnTo>
                      <a:pt x="6096" y="14486"/>
                    </a:lnTo>
                    <a:cubicBezTo>
                      <a:pt x="6087" y="14530"/>
                      <a:pt x="6064" y="14540"/>
                      <a:pt x="6038" y="14540"/>
                    </a:cubicBezTo>
                    <a:cubicBezTo>
                      <a:pt x="6014" y="14540"/>
                      <a:pt x="5988" y="14532"/>
                      <a:pt x="5965" y="14532"/>
                    </a:cubicBezTo>
                    <a:cubicBezTo>
                      <a:pt x="5943" y="14532"/>
                      <a:pt x="5925" y="14540"/>
                      <a:pt x="5917" y="14570"/>
                    </a:cubicBezTo>
                    <a:cubicBezTo>
                      <a:pt x="5894" y="14522"/>
                      <a:pt x="5882" y="14462"/>
                      <a:pt x="5834" y="14439"/>
                    </a:cubicBezTo>
                    <a:cubicBezTo>
                      <a:pt x="5821" y="14472"/>
                      <a:pt x="5808" y="14479"/>
                      <a:pt x="5792" y="14479"/>
                    </a:cubicBezTo>
                    <a:cubicBezTo>
                      <a:pt x="5780" y="14479"/>
                      <a:pt x="5767" y="14474"/>
                      <a:pt x="5751" y="14474"/>
                    </a:cubicBezTo>
                    <a:cubicBezTo>
                      <a:pt x="5747" y="14473"/>
                      <a:pt x="5744" y="14473"/>
                      <a:pt x="5740" y="14473"/>
                    </a:cubicBezTo>
                    <a:cubicBezTo>
                      <a:pt x="5706" y="14473"/>
                      <a:pt x="5652" y="14512"/>
                      <a:pt x="5610" y="14512"/>
                    </a:cubicBezTo>
                    <a:cubicBezTo>
                      <a:pt x="5605" y="14512"/>
                      <a:pt x="5600" y="14511"/>
                      <a:pt x="5596" y="14510"/>
                    </a:cubicBezTo>
                    <a:cubicBezTo>
                      <a:pt x="5586" y="14510"/>
                      <a:pt x="5550" y="14338"/>
                      <a:pt x="5510" y="14338"/>
                    </a:cubicBezTo>
                    <a:cubicBezTo>
                      <a:pt x="5503" y="14338"/>
                      <a:pt x="5496" y="14343"/>
                      <a:pt x="5489" y="14355"/>
                    </a:cubicBezTo>
                    <a:cubicBezTo>
                      <a:pt x="5469" y="14375"/>
                      <a:pt x="5474" y="14514"/>
                      <a:pt x="5448" y="14514"/>
                    </a:cubicBezTo>
                    <a:cubicBezTo>
                      <a:pt x="5443" y="14514"/>
                      <a:pt x="5437" y="14509"/>
                      <a:pt x="5429" y="14498"/>
                    </a:cubicBezTo>
                    <a:cubicBezTo>
                      <a:pt x="5405" y="14466"/>
                      <a:pt x="5398" y="14445"/>
                      <a:pt x="5377" y="14445"/>
                    </a:cubicBezTo>
                    <a:cubicBezTo>
                      <a:pt x="5367" y="14445"/>
                      <a:pt x="5354" y="14450"/>
                      <a:pt x="5334" y="14462"/>
                    </a:cubicBezTo>
                    <a:cubicBezTo>
                      <a:pt x="5334" y="14462"/>
                      <a:pt x="5295" y="14512"/>
                      <a:pt x="5288" y="14512"/>
                    </a:cubicBezTo>
                    <a:cubicBezTo>
                      <a:pt x="5287" y="14512"/>
                      <a:pt x="5286" y="14511"/>
                      <a:pt x="5286" y="14510"/>
                    </a:cubicBezTo>
                    <a:cubicBezTo>
                      <a:pt x="5275" y="14462"/>
                      <a:pt x="5370" y="14379"/>
                      <a:pt x="5358" y="14343"/>
                    </a:cubicBezTo>
                    <a:cubicBezTo>
                      <a:pt x="5358" y="14342"/>
                      <a:pt x="5357" y="14341"/>
                      <a:pt x="5355" y="14341"/>
                    </a:cubicBezTo>
                    <a:cubicBezTo>
                      <a:pt x="5345" y="14341"/>
                      <a:pt x="5310" y="14367"/>
                      <a:pt x="5310" y="14367"/>
                    </a:cubicBezTo>
                    <a:cubicBezTo>
                      <a:pt x="5295" y="14377"/>
                      <a:pt x="5284" y="14381"/>
                      <a:pt x="5274" y="14381"/>
                    </a:cubicBezTo>
                    <a:cubicBezTo>
                      <a:pt x="5262" y="14381"/>
                      <a:pt x="5250" y="14375"/>
                      <a:pt x="5233" y="14369"/>
                    </a:cubicBezTo>
                    <a:lnTo>
                      <a:pt x="5233" y="14369"/>
                    </a:lnTo>
                    <a:cubicBezTo>
                      <a:pt x="5234" y="14369"/>
                      <a:pt x="5235" y="14369"/>
                      <a:pt x="5235" y="14369"/>
                    </a:cubicBezTo>
                    <a:cubicBezTo>
                      <a:pt x="5250" y="14369"/>
                      <a:pt x="5252" y="14343"/>
                      <a:pt x="5260" y="14314"/>
                    </a:cubicBezTo>
                    <a:lnTo>
                      <a:pt x="5260" y="14314"/>
                    </a:lnTo>
                    <a:cubicBezTo>
                      <a:pt x="5257" y="14323"/>
                      <a:pt x="5253" y="14326"/>
                      <a:pt x="5247" y="14326"/>
                    </a:cubicBezTo>
                    <a:cubicBezTo>
                      <a:pt x="5231" y="14326"/>
                      <a:pt x="5208" y="14296"/>
                      <a:pt x="5191" y="14296"/>
                    </a:cubicBezTo>
                    <a:cubicBezTo>
                      <a:pt x="5191" y="14308"/>
                      <a:pt x="5179" y="14331"/>
                      <a:pt x="5167" y="14331"/>
                    </a:cubicBezTo>
                    <a:cubicBezTo>
                      <a:pt x="5159" y="14333"/>
                      <a:pt x="5151" y="14334"/>
                      <a:pt x="5142" y="14334"/>
                    </a:cubicBezTo>
                    <a:cubicBezTo>
                      <a:pt x="5101" y="14334"/>
                      <a:pt x="5062" y="14311"/>
                      <a:pt x="5072" y="14272"/>
                    </a:cubicBezTo>
                    <a:cubicBezTo>
                      <a:pt x="5088" y="14223"/>
                      <a:pt x="5044" y="14185"/>
                      <a:pt x="5006" y="14185"/>
                    </a:cubicBezTo>
                    <a:cubicBezTo>
                      <a:pt x="4988" y="14185"/>
                      <a:pt x="4972" y="14194"/>
                      <a:pt x="4965" y="14212"/>
                    </a:cubicBezTo>
                    <a:cubicBezTo>
                      <a:pt x="4941" y="14212"/>
                      <a:pt x="4907" y="14181"/>
                      <a:pt x="4876" y="14181"/>
                    </a:cubicBezTo>
                    <a:cubicBezTo>
                      <a:pt x="4860" y="14181"/>
                      <a:pt x="4846" y="14189"/>
                      <a:pt x="4834" y="14212"/>
                    </a:cubicBezTo>
                    <a:cubicBezTo>
                      <a:pt x="4786" y="14155"/>
                      <a:pt x="4707" y="13989"/>
                      <a:pt x="4610" y="13989"/>
                    </a:cubicBezTo>
                    <a:cubicBezTo>
                      <a:pt x="4586" y="13989"/>
                      <a:pt x="4562" y="13999"/>
                      <a:pt x="4536" y="14022"/>
                    </a:cubicBezTo>
                    <a:cubicBezTo>
                      <a:pt x="4580" y="13938"/>
                      <a:pt x="4583" y="13910"/>
                      <a:pt x="4564" y="13910"/>
                    </a:cubicBezTo>
                    <a:cubicBezTo>
                      <a:pt x="4528" y="13910"/>
                      <a:pt x="4413" y="14017"/>
                      <a:pt x="4379" y="14017"/>
                    </a:cubicBezTo>
                    <a:cubicBezTo>
                      <a:pt x="4374" y="14017"/>
                      <a:pt x="4371" y="14015"/>
                      <a:pt x="4370" y="14010"/>
                    </a:cubicBezTo>
                    <a:cubicBezTo>
                      <a:pt x="4349" y="13949"/>
                      <a:pt x="4381" y="13871"/>
                      <a:pt x="4332" y="13871"/>
                    </a:cubicBezTo>
                    <a:cubicBezTo>
                      <a:pt x="4323" y="13871"/>
                      <a:pt x="4312" y="13874"/>
                      <a:pt x="4298" y="13879"/>
                    </a:cubicBezTo>
                    <a:cubicBezTo>
                      <a:pt x="4239" y="13903"/>
                      <a:pt x="4179" y="13950"/>
                      <a:pt x="4120" y="13998"/>
                    </a:cubicBezTo>
                    <a:cubicBezTo>
                      <a:pt x="4120" y="13927"/>
                      <a:pt x="4203" y="13891"/>
                      <a:pt x="4096" y="13855"/>
                    </a:cubicBezTo>
                    <a:cubicBezTo>
                      <a:pt x="4089" y="13852"/>
                      <a:pt x="4083" y="13851"/>
                      <a:pt x="4078" y="13851"/>
                    </a:cubicBezTo>
                    <a:cubicBezTo>
                      <a:pt x="4045" y="13851"/>
                      <a:pt x="4042" y="13899"/>
                      <a:pt x="4012" y="13899"/>
                    </a:cubicBezTo>
                    <a:cubicBezTo>
                      <a:pt x="4006" y="13899"/>
                      <a:pt x="3998" y="13897"/>
                      <a:pt x="3989" y="13891"/>
                    </a:cubicBezTo>
                    <a:cubicBezTo>
                      <a:pt x="4012" y="13855"/>
                      <a:pt x="4084" y="13772"/>
                      <a:pt x="4060" y="13724"/>
                    </a:cubicBezTo>
                    <a:cubicBezTo>
                      <a:pt x="4053" y="13697"/>
                      <a:pt x="4032" y="13682"/>
                      <a:pt x="4010" y="13682"/>
                    </a:cubicBezTo>
                    <a:cubicBezTo>
                      <a:pt x="3993" y="13682"/>
                      <a:pt x="3975" y="13691"/>
                      <a:pt x="3965" y="13712"/>
                    </a:cubicBezTo>
                    <a:cubicBezTo>
                      <a:pt x="3959" y="13720"/>
                      <a:pt x="3950" y="13724"/>
                      <a:pt x="3938" y="13724"/>
                    </a:cubicBezTo>
                    <a:cubicBezTo>
                      <a:pt x="3897" y="13724"/>
                      <a:pt x="3828" y="13686"/>
                      <a:pt x="3810" y="13677"/>
                    </a:cubicBezTo>
                    <a:cubicBezTo>
                      <a:pt x="3798" y="13665"/>
                      <a:pt x="3679" y="13605"/>
                      <a:pt x="3691" y="13546"/>
                    </a:cubicBezTo>
                    <a:cubicBezTo>
                      <a:pt x="3715" y="13498"/>
                      <a:pt x="3703" y="13415"/>
                      <a:pt x="3620" y="13415"/>
                    </a:cubicBezTo>
                    <a:cubicBezTo>
                      <a:pt x="3581" y="13415"/>
                      <a:pt x="3551" y="13445"/>
                      <a:pt x="3522" y="13445"/>
                    </a:cubicBezTo>
                    <a:cubicBezTo>
                      <a:pt x="3515" y="13445"/>
                      <a:pt x="3508" y="13443"/>
                      <a:pt x="3500" y="13438"/>
                    </a:cubicBezTo>
                    <a:cubicBezTo>
                      <a:pt x="3465" y="13415"/>
                      <a:pt x="3429" y="13379"/>
                      <a:pt x="3417" y="13343"/>
                    </a:cubicBezTo>
                    <a:cubicBezTo>
                      <a:pt x="3417" y="13333"/>
                      <a:pt x="3323" y="13218"/>
                      <a:pt x="3302" y="13218"/>
                    </a:cubicBezTo>
                    <a:cubicBezTo>
                      <a:pt x="3300" y="13218"/>
                      <a:pt x="3298" y="13220"/>
                      <a:pt x="3298" y="13224"/>
                    </a:cubicBezTo>
                    <a:cubicBezTo>
                      <a:pt x="3285" y="13256"/>
                      <a:pt x="3271" y="13268"/>
                      <a:pt x="3256" y="13268"/>
                    </a:cubicBezTo>
                    <a:cubicBezTo>
                      <a:pt x="3215" y="13268"/>
                      <a:pt x="3169" y="13179"/>
                      <a:pt x="3143" y="13153"/>
                    </a:cubicBezTo>
                    <a:cubicBezTo>
                      <a:pt x="3119" y="13117"/>
                      <a:pt x="3084" y="13093"/>
                      <a:pt x="3036" y="13069"/>
                    </a:cubicBezTo>
                    <a:cubicBezTo>
                      <a:pt x="3026" y="13066"/>
                      <a:pt x="3019" y="13064"/>
                      <a:pt x="3015" y="13064"/>
                    </a:cubicBezTo>
                    <a:cubicBezTo>
                      <a:pt x="3005" y="13064"/>
                      <a:pt x="3009" y="13073"/>
                      <a:pt x="3000" y="13081"/>
                    </a:cubicBezTo>
                    <a:cubicBezTo>
                      <a:pt x="2999" y="13085"/>
                      <a:pt x="2997" y="13086"/>
                      <a:pt x="2994" y="13086"/>
                    </a:cubicBezTo>
                    <a:cubicBezTo>
                      <a:pt x="2979" y="13086"/>
                      <a:pt x="2951" y="13034"/>
                      <a:pt x="2941" y="13034"/>
                    </a:cubicBezTo>
                    <a:cubicBezTo>
                      <a:pt x="2929" y="13010"/>
                      <a:pt x="2905" y="12986"/>
                      <a:pt x="2869" y="12986"/>
                    </a:cubicBezTo>
                    <a:cubicBezTo>
                      <a:pt x="2846" y="12974"/>
                      <a:pt x="2727" y="12950"/>
                      <a:pt x="2774" y="12903"/>
                    </a:cubicBezTo>
                    <a:cubicBezTo>
                      <a:pt x="2822" y="12843"/>
                      <a:pt x="2774" y="12784"/>
                      <a:pt x="2727" y="12760"/>
                    </a:cubicBezTo>
                    <a:cubicBezTo>
                      <a:pt x="2723" y="12759"/>
                      <a:pt x="2720" y="12759"/>
                      <a:pt x="2717" y="12759"/>
                    </a:cubicBezTo>
                    <a:cubicBezTo>
                      <a:pt x="2687" y="12759"/>
                      <a:pt x="2672" y="12798"/>
                      <a:pt x="2647" y="12798"/>
                    </a:cubicBezTo>
                    <a:cubicBezTo>
                      <a:pt x="2639" y="12798"/>
                      <a:pt x="2630" y="12794"/>
                      <a:pt x="2619" y="12784"/>
                    </a:cubicBezTo>
                    <a:cubicBezTo>
                      <a:pt x="2655" y="12748"/>
                      <a:pt x="2691" y="12724"/>
                      <a:pt x="2655" y="12688"/>
                    </a:cubicBezTo>
                    <a:cubicBezTo>
                      <a:pt x="2645" y="12673"/>
                      <a:pt x="2636" y="12666"/>
                      <a:pt x="2628" y="12666"/>
                    </a:cubicBezTo>
                    <a:cubicBezTo>
                      <a:pt x="2585" y="12666"/>
                      <a:pt x="2564" y="12839"/>
                      <a:pt x="2584" y="12879"/>
                    </a:cubicBezTo>
                    <a:cubicBezTo>
                      <a:pt x="2608" y="12926"/>
                      <a:pt x="2691" y="12962"/>
                      <a:pt x="2643" y="13010"/>
                    </a:cubicBezTo>
                    <a:cubicBezTo>
                      <a:pt x="2655" y="13046"/>
                      <a:pt x="2750" y="13081"/>
                      <a:pt x="2703" y="13129"/>
                    </a:cubicBezTo>
                    <a:cubicBezTo>
                      <a:pt x="2724" y="13118"/>
                      <a:pt x="2763" y="13016"/>
                      <a:pt x="2797" y="13016"/>
                    </a:cubicBezTo>
                    <a:cubicBezTo>
                      <a:pt x="2801" y="13016"/>
                      <a:pt x="2806" y="13017"/>
                      <a:pt x="2810" y="13022"/>
                    </a:cubicBezTo>
                    <a:cubicBezTo>
                      <a:pt x="2846" y="13057"/>
                      <a:pt x="2810" y="13188"/>
                      <a:pt x="2869" y="13200"/>
                    </a:cubicBezTo>
                    <a:cubicBezTo>
                      <a:pt x="2893" y="13200"/>
                      <a:pt x="2905" y="13153"/>
                      <a:pt x="2905" y="13141"/>
                    </a:cubicBezTo>
                    <a:cubicBezTo>
                      <a:pt x="2917" y="13126"/>
                      <a:pt x="2928" y="13120"/>
                      <a:pt x="2939" y="13120"/>
                    </a:cubicBezTo>
                    <a:cubicBezTo>
                      <a:pt x="2963" y="13120"/>
                      <a:pt x="2984" y="13145"/>
                      <a:pt x="3000" y="13153"/>
                    </a:cubicBezTo>
                    <a:cubicBezTo>
                      <a:pt x="3024" y="13165"/>
                      <a:pt x="3084" y="13236"/>
                      <a:pt x="3012" y="13272"/>
                    </a:cubicBezTo>
                    <a:cubicBezTo>
                      <a:pt x="3001" y="13279"/>
                      <a:pt x="2988" y="13281"/>
                      <a:pt x="2974" y="13281"/>
                    </a:cubicBezTo>
                    <a:cubicBezTo>
                      <a:pt x="2943" y="13281"/>
                      <a:pt x="2910" y="13269"/>
                      <a:pt x="2883" y="13269"/>
                    </a:cubicBezTo>
                    <a:cubicBezTo>
                      <a:pt x="2860" y="13269"/>
                      <a:pt x="2842" y="13277"/>
                      <a:pt x="2834" y="13307"/>
                    </a:cubicBezTo>
                    <a:cubicBezTo>
                      <a:pt x="2817" y="13357"/>
                      <a:pt x="2840" y="13389"/>
                      <a:pt x="2876" y="13389"/>
                    </a:cubicBezTo>
                    <a:cubicBezTo>
                      <a:pt x="2892" y="13389"/>
                      <a:pt x="2910" y="13382"/>
                      <a:pt x="2929" y="13367"/>
                    </a:cubicBezTo>
                    <a:cubicBezTo>
                      <a:pt x="2936" y="13363"/>
                      <a:pt x="2944" y="13361"/>
                      <a:pt x="2953" y="13361"/>
                    </a:cubicBezTo>
                    <a:cubicBezTo>
                      <a:pt x="3024" y="13361"/>
                      <a:pt x="3148" y="13472"/>
                      <a:pt x="3096" y="13546"/>
                    </a:cubicBezTo>
                    <a:cubicBezTo>
                      <a:pt x="3107" y="13535"/>
                      <a:pt x="3149" y="13461"/>
                      <a:pt x="3174" y="13461"/>
                    </a:cubicBezTo>
                    <a:cubicBezTo>
                      <a:pt x="3176" y="13461"/>
                      <a:pt x="3177" y="13461"/>
                      <a:pt x="3179" y="13462"/>
                    </a:cubicBezTo>
                    <a:cubicBezTo>
                      <a:pt x="3194" y="13478"/>
                      <a:pt x="3229" y="13498"/>
                      <a:pt x="3258" y="13498"/>
                    </a:cubicBezTo>
                    <a:cubicBezTo>
                      <a:pt x="3273" y="13498"/>
                      <a:pt x="3285" y="13493"/>
                      <a:pt x="3294" y="13481"/>
                    </a:cubicBezTo>
                    <a:lnTo>
                      <a:pt x="3294" y="13481"/>
                    </a:lnTo>
                    <a:cubicBezTo>
                      <a:pt x="3237" y="13588"/>
                      <a:pt x="3478" y="13760"/>
                      <a:pt x="3548" y="13784"/>
                    </a:cubicBezTo>
                    <a:cubicBezTo>
                      <a:pt x="3602" y="13814"/>
                      <a:pt x="3661" y="13828"/>
                      <a:pt x="3722" y="13828"/>
                    </a:cubicBezTo>
                    <a:cubicBezTo>
                      <a:pt x="3758" y="13828"/>
                      <a:pt x="3795" y="13823"/>
                      <a:pt x="3831" y="13813"/>
                    </a:cubicBezTo>
                    <a:lnTo>
                      <a:pt x="3831" y="13813"/>
                    </a:lnTo>
                    <a:cubicBezTo>
                      <a:pt x="3794" y="13833"/>
                      <a:pt x="3761" y="13860"/>
                      <a:pt x="3774" y="13879"/>
                    </a:cubicBezTo>
                    <a:lnTo>
                      <a:pt x="3822" y="13903"/>
                    </a:lnTo>
                    <a:cubicBezTo>
                      <a:pt x="3846" y="13915"/>
                      <a:pt x="3822" y="13903"/>
                      <a:pt x="3822" y="13939"/>
                    </a:cubicBezTo>
                    <a:cubicBezTo>
                      <a:pt x="3822" y="13963"/>
                      <a:pt x="3828" y="14005"/>
                      <a:pt x="3847" y="14005"/>
                    </a:cubicBezTo>
                    <a:cubicBezTo>
                      <a:pt x="3855" y="14005"/>
                      <a:pt x="3867" y="13996"/>
                      <a:pt x="3881" y="13974"/>
                    </a:cubicBezTo>
                    <a:cubicBezTo>
                      <a:pt x="3907" y="13949"/>
                      <a:pt x="3914" y="13924"/>
                      <a:pt x="3933" y="13924"/>
                    </a:cubicBezTo>
                    <a:cubicBezTo>
                      <a:pt x="3941" y="13924"/>
                      <a:pt x="3951" y="13928"/>
                      <a:pt x="3965" y="13939"/>
                    </a:cubicBezTo>
                    <a:cubicBezTo>
                      <a:pt x="3989" y="13950"/>
                      <a:pt x="4012" y="13962"/>
                      <a:pt x="4036" y="13986"/>
                    </a:cubicBezTo>
                    <a:cubicBezTo>
                      <a:pt x="4060" y="13998"/>
                      <a:pt x="4036" y="14034"/>
                      <a:pt x="4048" y="14034"/>
                    </a:cubicBezTo>
                    <a:lnTo>
                      <a:pt x="4179" y="14105"/>
                    </a:lnTo>
                    <a:cubicBezTo>
                      <a:pt x="4186" y="14109"/>
                      <a:pt x="4193" y="14110"/>
                      <a:pt x="4199" y="14110"/>
                    </a:cubicBezTo>
                    <a:cubicBezTo>
                      <a:pt x="4257" y="14110"/>
                      <a:pt x="4294" y="13981"/>
                      <a:pt x="4276" y="13964"/>
                    </a:cubicBezTo>
                    <a:lnTo>
                      <a:pt x="4276" y="13964"/>
                    </a:lnTo>
                    <a:cubicBezTo>
                      <a:pt x="4311" y="13992"/>
                      <a:pt x="4334" y="14154"/>
                      <a:pt x="4358" y="14200"/>
                    </a:cubicBezTo>
                    <a:cubicBezTo>
                      <a:pt x="4370" y="14225"/>
                      <a:pt x="4383" y="14244"/>
                      <a:pt x="4390" y="14244"/>
                    </a:cubicBezTo>
                    <a:cubicBezTo>
                      <a:pt x="4397" y="14244"/>
                      <a:pt x="4399" y="14228"/>
                      <a:pt x="4393" y="14189"/>
                    </a:cubicBezTo>
                    <a:cubicBezTo>
                      <a:pt x="4393" y="14161"/>
                      <a:pt x="4393" y="14093"/>
                      <a:pt x="4414" y="14093"/>
                    </a:cubicBezTo>
                    <a:cubicBezTo>
                      <a:pt x="4421" y="14093"/>
                      <a:pt x="4430" y="14100"/>
                      <a:pt x="4441" y="14117"/>
                    </a:cubicBezTo>
                    <a:cubicBezTo>
                      <a:pt x="4477" y="14153"/>
                      <a:pt x="4489" y="14200"/>
                      <a:pt x="4513" y="14248"/>
                    </a:cubicBezTo>
                    <a:cubicBezTo>
                      <a:pt x="4513" y="14248"/>
                      <a:pt x="4513" y="14296"/>
                      <a:pt x="4524" y="14296"/>
                    </a:cubicBezTo>
                    <a:cubicBezTo>
                      <a:pt x="4513" y="14296"/>
                      <a:pt x="4548" y="14177"/>
                      <a:pt x="4560" y="14165"/>
                    </a:cubicBezTo>
                    <a:cubicBezTo>
                      <a:pt x="4561" y="14164"/>
                      <a:pt x="4562" y="14164"/>
                      <a:pt x="4563" y="14164"/>
                    </a:cubicBezTo>
                    <a:cubicBezTo>
                      <a:pt x="4586" y="14164"/>
                      <a:pt x="4608" y="14320"/>
                      <a:pt x="4608" y="14331"/>
                    </a:cubicBezTo>
                    <a:cubicBezTo>
                      <a:pt x="4622" y="14382"/>
                      <a:pt x="4631" y="14402"/>
                      <a:pt x="4637" y="14402"/>
                    </a:cubicBezTo>
                    <a:cubicBezTo>
                      <a:pt x="4657" y="14402"/>
                      <a:pt x="4643" y="14200"/>
                      <a:pt x="4643" y="14200"/>
                    </a:cubicBezTo>
                    <a:cubicBezTo>
                      <a:pt x="4644" y="14200"/>
                      <a:pt x="4644" y="14200"/>
                      <a:pt x="4645" y="14200"/>
                    </a:cubicBezTo>
                    <a:cubicBezTo>
                      <a:pt x="4657" y="14200"/>
                      <a:pt x="4705" y="14328"/>
                      <a:pt x="4741" y="14328"/>
                    </a:cubicBezTo>
                    <a:cubicBezTo>
                      <a:pt x="4749" y="14328"/>
                      <a:pt x="4756" y="14322"/>
                      <a:pt x="4763" y="14308"/>
                    </a:cubicBezTo>
                    <a:lnTo>
                      <a:pt x="4763" y="14308"/>
                    </a:lnTo>
                    <a:cubicBezTo>
                      <a:pt x="4727" y="14391"/>
                      <a:pt x="5013" y="14462"/>
                      <a:pt x="5060" y="14474"/>
                    </a:cubicBezTo>
                    <a:cubicBezTo>
                      <a:pt x="5120" y="14486"/>
                      <a:pt x="5179" y="14486"/>
                      <a:pt x="5239" y="14486"/>
                    </a:cubicBezTo>
                    <a:cubicBezTo>
                      <a:pt x="5271" y="14486"/>
                      <a:pt x="5274" y="14573"/>
                      <a:pt x="5309" y="14573"/>
                    </a:cubicBezTo>
                    <a:cubicBezTo>
                      <a:pt x="5313" y="14573"/>
                      <a:pt x="5317" y="14572"/>
                      <a:pt x="5322" y="14570"/>
                    </a:cubicBezTo>
                    <a:cubicBezTo>
                      <a:pt x="5355" y="14559"/>
                      <a:pt x="5397" y="14508"/>
                      <a:pt x="5422" y="14508"/>
                    </a:cubicBezTo>
                    <a:cubicBezTo>
                      <a:pt x="5425" y="14508"/>
                      <a:pt x="5427" y="14509"/>
                      <a:pt x="5429" y="14510"/>
                    </a:cubicBezTo>
                    <a:cubicBezTo>
                      <a:pt x="5429" y="14510"/>
                      <a:pt x="5305" y="14653"/>
                      <a:pt x="5348" y="14653"/>
                    </a:cubicBezTo>
                    <a:cubicBezTo>
                      <a:pt x="5355" y="14653"/>
                      <a:pt x="5366" y="14649"/>
                      <a:pt x="5382" y="14641"/>
                    </a:cubicBezTo>
                    <a:cubicBezTo>
                      <a:pt x="5429" y="14617"/>
                      <a:pt x="5489" y="14641"/>
                      <a:pt x="5513" y="14581"/>
                    </a:cubicBezTo>
                    <a:cubicBezTo>
                      <a:pt x="5519" y="14562"/>
                      <a:pt x="5527" y="14556"/>
                      <a:pt x="5536" y="14556"/>
                    </a:cubicBezTo>
                    <a:cubicBezTo>
                      <a:pt x="5552" y="14556"/>
                      <a:pt x="5570" y="14576"/>
                      <a:pt x="5582" y="14576"/>
                    </a:cubicBezTo>
                    <a:cubicBezTo>
                      <a:pt x="5588" y="14576"/>
                      <a:pt x="5593" y="14572"/>
                      <a:pt x="5596" y="14558"/>
                    </a:cubicBezTo>
                    <a:lnTo>
                      <a:pt x="5596" y="14558"/>
                    </a:lnTo>
                    <a:cubicBezTo>
                      <a:pt x="5584" y="14629"/>
                      <a:pt x="5572" y="14677"/>
                      <a:pt x="5644" y="14724"/>
                    </a:cubicBezTo>
                    <a:cubicBezTo>
                      <a:pt x="5649" y="14727"/>
                      <a:pt x="5654" y="14729"/>
                      <a:pt x="5658" y="14729"/>
                    </a:cubicBezTo>
                    <a:cubicBezTo>
                      <a:pt x="5709" y="14729"/>
                      <a:pt x="5744" y="14568"/>
                      <a:pt x="5798" y="14546"/>
                    </a:cubicBezTo>
                    <a:cubicBezTo>
                      <a:pt x="5810" y="14542"/>
                      <a:pt x="5820" y="14540"/>
                      <a:pt x="5829" y="14540"/>
                    </a:cubicBezTo>
                    <a:cubicBezTo>
                      <a:pt x="5932" y="14540"/>
                      <a:pt x="5880" y="14778"/>
                      <a:pt x="5858" y="14843"/>
                    </a:cubicBezTo>
                    <a:cubicBezTo>
                      <a:pt x="5929" y="14772"/>
                      <a:pt x="6001" y="14712"/>
                      <a:pt x="6072" y="14653"/>
                    </a:cubicBezTo>
                    <a:cubicBezTo>
                      <a:pt x="6084" y="14712"/>
                      <a:pt x="6096" y="14760"/>
                      <a:pt x="6120" y="14808"/>
                    </a:cubicBezTo>
                    <a:cubicBezTo>
                      <a:pt x="6126" y="14778"/>
                      <a:pt x="6147" y="14772"/>
                      <a:pt x="6170" y="14772"/>
                    </a:cubicBezTo>
                    <a:cubicBezTo>
                      <a:pt x="6186" y="14772"/>
                      <a:pt x="6204" y="14775"/>
                      <a:pt x="6219" y="14775"/>
                    </a:cubicBezTo>
                    <a:cubicBezTo>
                      <a:pt x="6226" y="14775"/>
                      <a:pt x="6233" y="14774"/>
                      <a:pt x="6239" y="14772"/>
                    </a:cubicBezTo>
                    <a:cubicBezTo>
                      <a:pt x="6275" y="14760"/>
                      <a:pt x="6346" y="14701"/>
                      <a:pt x="6346" y="14677"/>
                    </a:cubicBezTo>
                    <a:lnTo>
                      <a:pt x="6346" y="14677"/>
                    </a:lnTo>
                    <a:cubicBezTo>
                      <a:pt x="6367" y="14739"/>
                      <a:pt x="6306" y="14838"/>
                      <a:pt x="6378" y="14838"/>
                    </a:cubicBezTo>
                    <a:cubicBezTo>
                      <a:pt x="6388" y="14838"/>
                      <a:pt x="6401" y="14836"/>
                      <a:pt x="6418" y="14831"/>
                    </a:cubicBezTo>
                    <a:cubicBezTo>
                      <a:pt x="6439" y="14822"/>
                      <a:pt x="6456" y="14818"/>
                      <a:pt x="6470" y="14818"/>
                    </a:cubicBezTo>
                    <a:cubicBezTo>
                      <a:pt x="6511" y="14818"/>
                      <a:pt x="6522" y="14856"/>
                      <a:pt x="6513" y="14927"/>
                    </a:cubicBezTo>
                    <a:cubicBezTo>
                      <a:pt x="6560" y="14927"/>
                      <a:pt x="6548" y="14879"/>
                      <a:pt x="6572" y="14855"/>
                    </a:cubicBezTo>
                    <a:cubicBezTo>
                      <a:pt x="6579" y="14849"/>
                      <a:pt x="6589" y="14847"/>
                      <a:pt x="6601" y="14847"/>
                    </a:cubicBezTo>
                    <a:cubicBezTo>
                      <a:pt x="6621" y="14847"/>
                      <a:pt x="6645" y="14852"/>
                      <a:pt x="6667" y="14852"/>
                    </a:cubicBezTo>
                    <a:cubicBezTo>
                      <a:pt x="6681" y="14852"/>
                      <a:pt x="6693" y="14850"/>
                      <a:pt x="6703" y="14843"/>
                    </a:cubicBezTo>
                    <a:cubicBezTo>
                      <a:pt x="6751" y="14820"/>
                      <a:pt x="6727" y="14772"/>
                      <a:pt x="6751" y="14736"/>
                    </a:cubicBezTo>
                    <a:cubicBezTo>
                      <a:pt x="6756" y="14731"/>
                      <a:pt x="6763" y="14729"/>
                      <a:pt x="6770" y="14729"/>
                    </a:cubicBezTo>
                    <a:cubicBezTo>
                      <a:pt x="6782" y="14729"/>
                      <a:pt x="6796" y="14735"/>
                      <a:pt x="6806" y="14735"/>
                    </a:cubicBezTo>
                    <a:cubicBezTo>
                      <a:pt x="6816" y="14735"/>
                      <a:pt x="6822" y="14730"/>
                      <a:pt x="6822" y="14712"/>
                    </a:cubicBezTo>
                    <a:lnTo>
                      <a:pt x="6822" y="14712"/>
                    </a:lnTo>
                    <a:cubicBezTo>
                      <a:pt x="6822" y="14784"/>
                      <a:pt x="6810" y="14784"/>
                      <a:pt x="6858" y="14784"/>
                    </a:cubicBezTo>
                    <a:lnTo>
                      <a:pt x="6977" y="14784"/>
                    </a:lnTo>
                    <a:cubicBezTo>
                      <a:pt x="6977" y="14820"/>
                      <a:pt x="6977" y="14879"/>
                      <a:pt x="6929" y="14879"/>
                    </a:cubicBezTo>
                    <a:cubicBezTo>
                      <a:pt x="6906" y="14903"/>
                      <a:pt x="6882" y="14879"/>
                      <a:pt x="6882" y="14927"/>
                    </a:cubicBezTo>
                    <a:cubicBezTo>
                      <a:pt x="6989" y="14927"/>
                      <a:pt x="7013" y="14831"/>
                      <a:pt x="7108" y="14784"/>
                    </a:cubicBezTo>
                    <a:cubicBezTo>
                      <a:pt x="7118" y="14780"/>
                      <a:pt x="7126" y="14778"/>
                      <a:pt x="7131" y="14778"/>
                    </a:cubicBezTo>
                    <a:cubicBezTo>
                      <a:pt x="7173" y="14778"/>
                      <a:pt x="7108" y="14879"/>
                      <a:pt x="7108" y="14879"/>
                    </a:cubicBezTo>
                    <a:cubicBezTo>
                      <a:pt x="7132" y="14867"/>
                      <a:pt x="7156" y="14867"/>
                      <a:pt x="7168" y="14855"/>
                    </a:cubicBezTo>
                    <a:cubicBezTo>
                      <a:pt x="7191" y="14831"/>
                      <a:pt x="7203" y="14820"/>
                      <a:pt x="7214" y="14820"/>
                    </a:cubicBezTo>
                    <a:cubicBezTo>
                      <a:pt x="7224" y="14820"/>
                      <a:pt x="7233" y="14831"/>
                      <a:pt x="7251" y="14855"/>
                    </a:cubicBezTo>
                    <a:cubicBezTo>
                      <a:pt x="7269" y="14873"/>
                      <a:pt x="7310" y="14894"/>
                      <a:pt x="7342" y="14894"/>
                    </a:cubicBezTo>
                    <a:cubicBezTo>
                      <a:pt x="7373" y="14894"/>
                      <a:pt x="7394" y="14873"/>
                      <a:pt x="7370" y="14808"/>
                    </a:cubicBezTo>
                    <a:lnTo>
                      <a:pt x="7370" y="14808"/>
                    </a:lnTo>
                    <a:cubicBezTo>
                      <a:pt x="7377" y="14810"/>
                      <a:pt x="7383" y="14811"/>
                      <a:pt x="7388" y="14811"/>
                    </a:cubicBezTo>
                    <a:cubicBezTo>
                      <a:pt x="7406" y="14811"/>
                      <a:pt x="7408" y="14796"/>
                      <a:pt x="7418" y="14796"/>
                    </a:cubicBezTo>
                    <a:cubicBezTo>
                      <a:pt x="7430" y="14796"/>
                      <a:pt x="7418" y="14903"/>
                      <a:pt x="7418" y="14915"/>
                    </a:cubicBezTo>
                    <a:cubicBezTo>
                      <a:pt x="7418" y="14929"/>
                      <a:pt x="7426" y="14935"/>
                      <a:pt x="7437" y="14935"/>
                    </a:cubicBezTo>
                    <a:cubicBezTo>
                      <a:pt x="7446" y="14935"/>
                      <a:pt x="7455" y="14932"/>
                      <a:pt x="7465" y="14927"/>
                    </a:cubicBezTo>
                    <a:cubicBezTo>
                      <a:pt x="7561" y="14879"/>
                      <a:pt x="7549" y="14724"/>
                      <a:pt x="7656" y="14724"/>
                    </a:cubicBezTo>
                    <a:cubicBezTo>
                      <a:pt x="7644" y="14772"/>
                      <a:pt x="7656" y="14820"/>
                      <a:pt x="7668" y="14867"/>
                    </a:cubicBezTo>
                    <a:cubicBezTo>
                      <a:pt x="7680" y="14896"/>
                      <a:pt x="7697" y="14908"/>
                      <a:pt x="7713" y="14908"/>
                    </a:cubicBezTo>
                    <a:cubicBezTo>
                      <a:pt x="7744" y="14908"/>
                      <a:pt x="7775" y="14866"/>
                      <a:pt x="7775" y="14820"/>
                    </a:cubicBezTo>
                    <a:cubicBezTo>
                      <a:pt x="7775" y="14879"/>
                      <a:pt x="7799" y="14951"/>
                      <a:pt x="7858" y="14951"/>
                    </a:cubicBezTo>
                    <a:cubicBezTo>
                      <a:pt x="7858" y="14921"/>
                      <a:pt x="7834" y="14787"/>
                      <a:pt x="7865" y="14787"/>
                    </a:cubicBezTo>
                    <a:cubicBezTo>
                      <a:pt x="7872" y="14787"/>
                      <a:pt x="7881" y="14793"/>
                      <a:pt x="7894" y="14808"/>
                    </a:cubicBezTo>
                    <a:cubicBezTo>
                      <a:pt x="7927" y="14852"/>
                      <a:pt x="7929" y="14928"/>
                      <a:pt x="7988" y="14928"/>
                    </a:cubicBezTo>
                    <a:cubicBezTo>
                      <a:pt x="7992" y="14928"/>
                      <a:pt x="7996" y="14928"/>
                      <a:pt x="8001" y="14927"/>
                    </a:cubicBezTo>
                    <a:cubicBezTo>
                      <a:pt x="8033" y="14927"/>
                      <a:pt x="8046" y="14889"/>
                      <a:pt x="8082" y="14889"/>
                    </a:cubicBezTo>
                    <a:cubicBezTo>
                      <a:pt x="8086" y="14889"/>
                      <a:pt x="8091" y="14890"/>
                      <a:pt x="8096" y="14891"/>
                    </a:cubicBezTo>
                    <a:cubicBezTo>
                      <a:pt x="8096" y="14929"/>
                      <a:pt x="8151" y="14940"/>
                      <a:pt x="8208" y="14940"/>
                    </a:cubicBezTo>
                    <a:cubicBezTo>
                      <a:pt x="8256" y="14940"/>
                      <a:pt x="8306" y="14932"/>
                      <a:pt x="8323" y="14927"/>
                    </a:cubicBezTo>
                    <a:cubicBezTo>
                      <a:pt x="8382" y="14903"/>
                      <a:pt x="8287" y="14831"/>
                      <a:pt x="8311" y="14808"/>
                    </a:cubicBezTo>
                    <a:cubicBezTo>
                      <a:pt x="8316" y="14796"/>
                      <a:pt x="8323" y="14791"/>
                      <a:pt x="8331" y="14791"/>
                    </a:cubicBezTo>
                    <a:cubicBezTo>
                      <a:pt x="8368" y="14791"/>
                      <a:pt x="8420" y="14919"/>
                      <a:pt x="8430" y="14939"/>
                    </a:cubicBezTo>
                    <a:cubicBezTo>
                      <a:pt x="8436" y="14951"/>
                      <a:pt x="8462" y="14954"/>
                      <a:pt x="8491" y="14954"/>
                    </a:cubicBezTo>
                    <a:cubicBezTo>
                      <a:pt x="8519" y="14954"/>
                      <a:pt x="8549" y="14951"/>
                      <a:pt x="8561" y="14951"/>
                    </a:cubicBezTo>
                    <a:cubicBezTo>
                      <a:pt x="8632" y="14939"/>
                      <a:pt x="8704" y="14903"/>
                      <a:pt x="8775" y="14867"/>
                    </a:cubicBezTo>
                    <a:cubicBezTo>
                      <a:pt x="8797" y="14856"/>
                      <a:pt x="8894" y="14771"/>
                      <a:pt x="8925" y="14771"/>
                    </a:cubicBezTo>
                    <a:cubicBezTo>
                      <a:pt x="8927" y="14771"/>
                      <a:pt x="8928" y="14771"/>
                      <a:pt x="8930" y="14772"/>
                    </a:cubicBezTo>
                    <a:cubicBezTo>
                      <a:pt x="8941" y="14783"/>
                      <a:pt x="8857" y="14953"/>
                      <a:pt x="8887" y="14953"/>
                    </a:cubicBezTo>
                    <a:cubicBezTo>
                      <a:pt x="8889" y="14953"/>
                      <a:pt x="8891" y="14952"/>
                      <a:pt x="8894" y="14951"/>
                    </a:cubicBezTo>
                    <a:cubicBezTo>
                      <a:pt x="8942" y="14927"/>
                      <a:pt x="9108" y="14808"/>
                      <a:pt x="9096" y="14748"/>
                    </a:cubicBezTo>
                    <a:lnTo>
                      <a:pt x="9096" y="14748"/>
                    </a:lnTo>
                    <a:cubicBezTo>
                      <a:pt x="9106" y="14798"/>
                      <a:pt x="9141" y="14823"/>
                      <a:pt x="9180" y="14823"/>
                    </a:cubicBezTo>
                    <a:cubicBezTo>
                      <a:pt x="9188" y="14823"/>
                      <a:pt x="9196" y="14822"/>
                      <a:pt x="9204" y="14820"/>
                    </a:cubicBezTo>
                    <a:cubicBezTo>
                      <a:pt x="9251" y="14820"/>
                      <a:pt x="9299" y="14796"/>
                      <a:pt x="9335" y="14772"/>
                    </a:cubicBezTo>
                    <a:cubicBezTo>
                      <a:pt x="9358" y="14748"/>
                      <a:pt x="9358" y="14712"/>
                      <a:pt x="9394" y="14689"/>
                    </a:cubicBezTo>
                    <a:cubicBezTo>
                      <a:pt x="9419" y="14668"/>
                      <a:pt x="9443" y="14660"/>
                      <a:pt x="9468" y="14660"/>
                    </a:cubicBezTo>
                    <a:cubicBezTo>
                      <a:pt x="9527" y="14660"/>
                      <a:pt x="9589" y="14704"/>
                      <a:pt x="9656" y="14712"/>
                    </a:cubicBezTo>
                    <a:cubicBezTo>
                      <a:pt x="9680" y="14712"/>
                      <a:pt x="9680" y="14701"/>
                      <a:pt x="9668" y="14677"/>
                    </a:cubicBezTo>
                    <a:cubicBezTo>
                      <a:pt x="9704" y="14677"/>
                      <a:pt x="9727" y="14665"/>
                      <a:pt x="9763" y="14665"/>
                    </a:cubicBezTo>
                    <a:cubicBezTo>
                      <a:pt x="9811" y="14641"/>
                      <a:pt x="9847" y="14581"/>
                      <a:pt x="9906" y="14558"/>
                    </a:cubicBezTo>
                    <a:cubicBezTo>
                      <a:pt x="9942" y="14546"/>
                      <a:pt x="9989" y="14546"/>
                      <a:pt x="10037" y="14546"/>
                    </a:cubicBezTo>
                    <a:cubicBezTo>
                      <a:pt x="10073" y="14546"/>
                      <a:pt x="10120" y="14534"/>
                      <a:pt x="10120" y="14498"/>
                    </a:cubicBezTo>
                    <a:cubicBezTo>
                      <a:pt x="10132" y="14450"/>
                      <a:pt x="10299" y="14427"/>
                      <a:pt x="10347" y="14403"/>
                    </a:cubicBezTo>
                    <a:cubicBezTo>
                      <a:pt x="10382" y="14403"/>
                      <a:pt x="10489" y="14260"/>
                      <a:pt x="10501" y="14260"/>
                    </a:cubicBezTo>
                    <a:cubicBezTo>
                      <a:pt x="10513" y="14272"/>
                      <a:pt x="10501" y="14343"/>
                      <a:pt x="10501" y="14343"/>
                    </a:cubicBezTo>
                    <a:lnTo>
                      <a:pt x="10561" y="14272"/>
                    </a:lnTo>
                    <a:cubicBezTo>
                      <a:pt x="10561" y="14260"/>
                      <a:pt x="10573" y="14153"/>
                      <a:pt x="10585" y="14141"/>
                    </a:cubicBezTo>
                    <a:cubicBezTo>
                      <a:pt x="10597" y="14141"/>
                      <a:pt x="10620" y="14212"/>
                      <a:pt x="10632" y="14212"/>
                    </a:cubicBezTo>
                    <a:cubicBezTo>
                      <a:pt x="10637" y="14215"/>
                      <a:pt x="10643" y="14216"/>
                      <a:pt x="10649" y="14216"/>
                    </a:cubicBezTo>
                    <a:cubicBezTo>
                      <a:pt x="10678" y="14216"/>
                      <a:pt x="10720" y="14198"/>
                      <a:pt x="10739" y="14189"/>
                    </a:cubicBezTo>
                    <a:cubicBezTo>
                      <a:pt x="10763" y="14157"/>
                      <a:pt x="10792" y="14114"/>
                      <a:pt x="10820" y="14114"/>
                    </a:cubicBezTo>
                    <a:cubicBezTo>
                      <a:pt x="10833" y="14114"/>
                      <a:pt x="10846" y="14124"/>
                      <a:pt x="10858" y="14151"/>
                    </a:cubicBezTo>
                    <a:lnTo>
                      <a:pt x="10858" y="14151"/>
                    </a:lnTo>
                    <a:cubicBezTo>
                      <a:pt x="10848" y="14126"/>
                      <a:pt x="10870" y="14069"/>
                      <a:pt x="10859" y="14058"/>
                    </a:cubicBezTo>
                    <a:lnTo>
                      <a:pt x="10859" y="14058"/>
                    </a:lnTo>
                    <a:cubicBezTo>
                      <a:pt x="10888" y="14081"/>
                      <a:pt x="10909" y="14090"/>
                      <a:pt x="10930" y="14090"/>
                    </a:cubicBezTo>
                    <a:cubicBezTo>
                      <a:pt x="10951" y="14090"/>
                      <a:pt x="10972" y="14081"/>
                      <a:pt x="11001" y="14069"/>
                    </a:cubicBezTo>
                    <a:cubicBezTo>
                      <a:pt x="11025" y="14046"/>
                      <a:pt x="11073" y="14034"/>
                      <a:pt x="11085" y="14010"/>
                    </a:cubicBezTo>
                    <a:cubicBezTo>
                      <a:pt x="11109" y="13974"/>
                      <a:pt x="11073" y="13974"/>
                      <a:pt x="11085" y="13962"/>
                    </a:cubicBezTo>
                    <a:cubicBezTo>
                      <a:pt x="11115" y="13944"/>
                      <a:pt x="11141" y="13944"/>
                      <a:pt x="11168" y="13944"/>
                    </a:cubicBezTo>
                    <a:cubicBezTo>
                      <a:pt x="11195" y="13944"/>
                      <a:pt x="11222" y="13944"/>
                      <a:pt x="11251" y="13927"/>
                    </a:cubicBezTo>
                    <a:cubicBezTo>
                      <a:pt x="11279" y="13908"/>
                      <a:pt x="11356" y="13848"/>
                      <a:pt x="11406" y="13848"/>
                    </a:cubicBezTo>
                    <a:cubicBezTo>
                      <a:pt x="11421" y="13848"/>
                      <a:pt x="11434" y="13853"/>
                      <a:pt x="11442" y="13867"/>
                    </a:cubicBezTo>
                    <a:cubicBezTo>
                      <a:pt x="11513" y="13831"/>
                      <a:pt x="11394" y="13784"/>
                      <a:pt x="11430" y="13736"/>
                    </a:cubicBezTo>
                    <a:cubicBezTo>
                      <a:pt x="11436" y="13730"/>
                      <a:pt x="11443" y="13728"/>
                      <a:pt x="11451" y="13728"/>
                    </a:cubicBezTo>
                    <a:cubicBezTo>
                      <a:pt x="11475" y="13728"/>
                      <a:pt x="11507" y="13751"/>
                      <a:pt x="11525" y="13760"/>
                    </a:cubicBezTo>
                    <a:cubicBezTo>
                      <a:pt x="11537" y="13766"/>
                      <a:pt x="11549" y="13769"/>
                      <a:pt x="11561" y="13769"/>
                    </a:cubicBezTo>
                    <a:cubicBezTo>
                      <a:pt x="11573" y="13769"/>
                      <a:pt x="11585" y="13766"/>
                      <a:pt x="11597" y="13760"/>
                    </a:cubicBezTo>
                    <a:cubicBezTo>
                      <a:pt x="11638" y="13760"/>
                      <a:pt x="11725" y="13580"/>
                      <a:pt x="11778" y="13580"/>
                    </a:cubicBezTo>
                    <a:cubicBezTo>
                      <a:pt x="11781" y="13580"/>
                      <a:pt x="11784" y="13581"/>
                      <a:pt x="11788" y="13582"/>
                    </a:cubicBezTo>
                    <a:lnTo>
                      <a:pt x="11788" y="13582"/>
                    </a:lnTo>
                    <a:cubicBezTo>
                      <a:pt x="11761" y="13548"/>
                      <a:pt x="11719" y="13449"/>
                      <a:pt x="11740" y="13438"/>
                    </a:cubicBezTo>
                    <a:cubicBezTo>
                      <a:pt x="11743" y="13437"/>
                      <a:pt x="11746" y="13436"/>
                      <a:pt x="11750" y="13436"/>
                    </a:cubicBezTo>
                    <a:cubicBezTo>
                      <a:pt x="11773" y="13436"/>
                      <a:pt x="11799" y="13464"/>
                      <a:pt x="11799" y="13474"/>
                    </a:cubicBezTo>
                    <a:lnTo>
                      <a:pt x="11859" y="13474"/>
                    </a:lnTo>
                    <a:cubicBezTo>
                      <a:pt x="11894" y="13462"/>
                      <a:pt x="11930" y="13450"/>
                      <a:pt x="11942" y="13415"/>
                    </a:cubicBezTo>
                    <a:cubicBezTo>
                      <a:pt x="11954" y="13403"/>
                      <a:pt x="11966" y="13391"/>
                      <a:pt x="11990" y="13391"/>
                    </a:cubicBezTo>
                    <a:cubicBezTo>
                      <a:pt x="12002" y="13403"/>
                      <a:pt x="12025" y="13510"/>
                      <a:pt x="12049" y="13510"/>
                    </a:cubicBezTo>
                    <a:cubicBezTo>
                      <a:pt x="12073" y="13510"/>
                      <a:pt x="12097" y="13403"/>
                      <a:pt x="12121" y="13379"/>
                    </a:cubicBezTo>
                    <a:cubicBezTo>
                      <a:pt x="12168" y="13331"/>
                      <a:pt x="12263" y="13331"/>
                      <a:pt x="12335" y="13296"/>
                    </a:cubicBezTo>
                    <a:cubicBezTo>
                      <a:pt x="12418" y="13260"/>
                      <a:pt x="12216" y="13117"/>
                      <a:pt x="12359" y="13117"/>
                    </a:cubicBezTo>
                    <a:cubicBezTo>
                      <a:pt x="12392" y="13117"/>
                      <a:pt x="12422" y="13125"/>
                      <a:pt x="12450" y="13125"/>
                    </a:cubicBezTo>
                    <a:cubicBezTo>
                      <a:pt x="12483" y="13125"/>
                      <a:pt x="12512" y="13114"/>
                      <a:pt x="12537" y="13069"/>
                    </a:cubicBezTo>
                    <a:cubicBezTo>
                      <a:pt x="12557" y="13050"/>
                      <a:pt x="12529" y="12944"/>
                      <a:pt x="12563" y="12944"/>
                    </a:cubicBezTo>
                    <a:cubicBezTo>
                      <a:pt x="12571" y="12944"/>
                      <a:pt x="12581" y="12949"/>
                      <a:pt x="12597" y="12962"/>
                    </a:cubicBezTo>
                    <a:cubicBezTo>
                      <a:pt x="12614" y="12977"/>
                      <a:pt x="12628" y="12983"/>
                      <a:pt x="12640" y="12983"/>
                    </a:cubicBezTo>
                    <a:cubicBezTo>
                      <a:pt x="12685" y="12983"/>
                      <a:pt x="12692" y="12890"/>
                      <a:pt x="12692" y="12843"/>
                    </a:cubicBezTo>
                    <a:cubicBezTo>
                      <a:pt x="12692" y="12736"/>
                      <a:pt x="12799" y="12807"/>
                      <a:pt x="12871" y="12760"/>
                    </a:cubicBezTo>
                    <a:cubicBezTo>
                      <a:pt x="12930" y="12712"/>
                      <a:pt x="12787" y="12653"/>
                      <a:pt x="12775" y="12617"/>
                    </a:cubicBezTo>
                    <a:cubicBezTo>
                      <a:pt x="12769" y="12603"/>
                      <a:pt x="12779" y="12599"/>
                      <a:pt x="12798" y="12599"/>
                    </a:cubicBezTo>
                    <a:cubicBezTo>
                      <a:pt x="12822" y="12599"/>
                      <a:pt x="12859" y="12606"/>
                      <a:pt x="12887" y="12606"/>
                    </a:cubicBezTo>
                    <a:cubicBezTo>
                      <a:pt x="12910" y="12606"/>
                      <a:pt x="12926" y="12601"/>
                      <a:pt x="12918" y="12581"/>
                    </a:cubicBezTo>
                    <a:cubicBezTo>
                      <a:pt x="12918" y="12569"/>
                      <a:pt x="12871" y="12569"/>
                      <a:pt x="12871" y="12534"/>
                    </a:cubicBezTo>
                    <a:cubicBezTo>
                      <a:pt x="12859" y="12510"/>
                      <a:pt x="12895" y="12486"/>
                      <a:pt x="12918" y="12486"/>
                    </a:cubicBezTo>
                    <a:cubicBezTo>
                      <a:pt x="12966" y="12486"/>
                      <a:pt x="12975" y="12547"/>
                      <a:pt x="13020" y="12547"/>
                    </a:cubicBezTo>
                    <a:cubicBezTo>
                      <a:pt x="13031" y="12547"/>
                      <a:pt x="13045" y="12543"/>
                      <a:pt x="13061" y="12534"/>
                    </a:cubicBezTo>
                    <a:cubicBezTo>
                      <a:pt x="13168" y="12462"/>
                      <a:pt x="13264" y="12367"/>
                      <a:pt x="13311" y="12236"/>
                    </a:cubicBezTo>
                    <a:cubicBezTo>
                      <a:pt x="13323" y="12200"/>
                      <a:pt x="13311" y="12188"/>
                      <a:pt x="13335" y="12153"/>
                    </a:cubicBezTo>
                    <a:cubicBezTo>
                      <a:pt x="13332" y="12126"/>
                      <a:pt x="13337" y="12116"/>
                      <a:pt x="13346" y="12116"/>
                    </a:cubicBezTo>
                    <a:cubicBezTo>
                      <a:pt x="13374" y="12116"/>
                      <a:pt x="13439" y="12201"/>
                      <a:pt x="13452" y="12201"/>
                    </a:cubicBezTo>
                    <a:cubicBezTo>
                      <a:pt x="13453" y="12201"/>
                      <a:pt x="13454" y="12201"/>
                      <a:pt x="13454" y="12200"/>
                    </a:cubicBezTo>
                    <a:cubicBezTo>
                      <a:pt x="13490" y="12153"/>
                      <a:pt x="13335" y="12057"/>
                      <a:pt x="13478" y="12057"/>
                    </a:cubicBezTo>
                    <a:cubicBezTo>
                      <a:pt x="13490" y="12045"/>
                      <a:pt x="13502" y="12022"/>
                      <a:pt x="13502" y="12010"/>
                    </a:cubicBezTo>
                    <a:cubicBezTo>
                      <a:pt x="13523" y="11966"/>
                      <a:pt x="13595" y="11704"/>
                      <a:pt x="13670" y="11704"/>
                    </a:cubicBezTo>
                    <a:cubicBezTo>
                      <a:pt x="13678" y="11704"/>
                      <a:pt x="13685" y="11707"/>
                      <a:pt x="13692" y="11712"/>
                    </a:cubicBezTo>
                    <a:cubicBezTo>
                      <a:pt x="13680" y="11653"/>
                      <a:pt x="13657" y="11581"/>
                      <a:pt x="13633" y="11522"/>
                    </a:cubicBezTo>
                    <a:lnTo>
                      <a:pt x="13633" y="11522"/>
                    </a:lnTo>
                    <a:cubicBezTo>
                      <a:pt x="13654" y="11536"/>
                      <a:pt x="13674" y="11542"/>
                      <a:pt x="13691" y="11542"/>
                    </a:cubicBezTo>
                    <a:cubicBezTo>
                      <a:pt x="13731" y="11542"/>
                      <a:pt x="13759" y="11511"/>
                      <a:pt x="13776" y="11486"/>
                    </a:cubicBezTo>
                    <a:cubicBezTo>
                      <a:pt x="13791" y="11471"/>
                      <a:pt x="13808" y="11466"/>
                      <a:pt x="13827" y="11466"/>
                    </a:cubicBezTo>
                    <a:cubicBezTo>
                      <a:pt x="13852" y="11466"/>
                      <a:pt x="13879" y="11474"/>
                      <a:pt x="13907" y="11474"/>
                    </a:cubicBezTo>
                    <a:cubicBezTo>
                      <a:pt x="13954" y="11474"/>
                      <a:pt x="13823" y="11331"/>
                      <a:pt x="13847" y="11283"/>
                    </a:cubicBezTo>
                    <a:lnTo>
                      <a:pt x="13847" y="11283"/>
                    </a:lnTo>
                    <a:cubicBezTo>
                      <a:pt x="13869" y="11295"/>
                      <a:pt x="13966" y="11380"/>
                      <a:pt x="13997" y="11380"/>
                    </a:cubicBezTo>
                    <a:cubicBezTo>
                      <a:pt x="13999" y="11380"/>
                      <a:pt x="14000" y="11379"/>
                      <a:pt x="14002" y="11379"/>
                    </a:cubicBezTo>
                    <a:cubicBezTo>
                      <a:pt x="14038" y="11331"/>
                      <a:pt x="14026" y="11272"/>
                      <a:pt x="13990" y="11224"/>
                    </a:cubicBezTo>
                    <a:cubicBezTo>
                      <a:pt x="13954" y="11212"/>
                      <a:pt x="13907" y="11224"/>
                      <a:pt x="13930" y="11176"/>
                    </a:cubicBezTo>
                    <a:cubicBezTo>
                      <a:pt x="13938" y="11145"/>
                      <a:pt x="13946" y="11139"/>
                      <a:pt x="13961" y="11139"/>
                    </a:cubicBezTo>
                    <a:cubicBezTo>
                      <a:pt x="13969" y="11139"/>
                      <a:pt x="13978" y="11141"/>
                      <a:pt x="13990" y="11141"/>
                    </a:cubicBezTo>
                    <a:cubicBezTo>
                      <a:pt x="14049" y="11141"/>
                      <a:pt x="14097" y="11212"/>
                      <a:pt x="14145" y="11224"/>
                    </a:cubicBezTo>
                    <a:cubicBezTo>
                      <a:pt x="14157" y="11224"/>
                      <a:pt x="14109" y="11152"/>
                      <a:pt x="14109" y="11152"/>
                    </a:cubicBezTo>
                    <a:cubicBezTo>
                      <a:pt x="14097" y="11117"/>
                      <a:pt x="14097" y="11081"/>
                      <a:pt x="14109" y="11045"/>
                    </a:cubicBezTo>
                    <a:cubicBezTo>
                      <a:pt x="14121" y="11022"/>
                      <a:pt x="14145" y="11033"/>
                      <a:pt x="14145" y="11010"/>
                    </a:cubicBezTo>
                    <a:cubicBezTo>
                      <a:pt x="14133" y="10974"/>
                      <a:pt x="14109" y="10938"/>
                      <a:pt x="14097" y="10914"/>
                    </a:cubicBezTo>
                    <a:cubicBezTo>
                      <a:pt x="14061" y="10867"/>
                      <a:pt x="14192" y="10914"/>
                      <a:pt x="14180" y="10855"/>
                    </a:cubicBezTo>
                    <a:cubicBezTo>
                      <a:pt x="14168" y="10819"/>
                      <a:pt x="14133" y="10807"/>
                      <a:pt x="14145" y="10783"/>
                    </a:cubicBezTo>
                    <a:cubicBezTo>
                      <a:pt x="14145" y="10748"/>
                      <a:pt x="14157" y="10724"/>
                      <a:pt x="14168" y="10700"/>
                    </a:cubicBezTo>
                    <a:lnTo>
                      <a:pt x="14168" y="10700"/>
                    </a:lnTo>
                    <a:cubicBezTo>
                      <a:pt x="14151" y="10745"/>
                      <a:pt x="14166" y="10829"/>
                      <a:pt x="14200" y="10829"/>
                    </a:cubicBezTo>
                    <a:cubicBezTo>
                      <a:pt x="14211" y="10829"/>
                      <a:pt x="14225" y="10819"/>
                      <a:pt x="14240" y="10795"/>
                    </a:cubicBezTo>
                    <a:cubicBezTo>
                      <a:pt x="14263" y="10749"/>
                      <a:pt x="14286" y="10658"/>
                      <a:pt x="14233" y="10631"/>
                    </a:cubicBezTo>
                    <a:lnTo>
                      <a:pt x="14233" y="10631"/>
                    </a:lnTo>
                    <a:cubicBezTo>
                      <a:pt x="14241" y="10634"/>
                      <a:pt x="14250" y="10636"/>
                      <a:pt x="14258" y="10636"/>
                    </a:cubicBezTo>
                    <a:cubicBezTo>
                      <a:pt x="14364" y="10636"/>
                      <a:pt x="14455" y="10361"/>
                      <a:pt x="14466" y="10295"/>
                    </a:cubicBezTo>
                    <a:cubicBezTo>
                      <a:pt x="14490" y="10212"/>
                      <a:pt x="14430" y="10224"/>
                      <a:pt x="14359" y="10200"/>
                    </a:cubicBezTo>
                    <a:cubicBezTo>
                      <a:pt x="14288" y="10129"/>
                      <a:pt x="14288" y="10129"/>
                      <a:pt x="14383" y="10129"/>
                    </a:cubicBezTo>
                    <a:cubicBezTo>
                      <a:pt x="14400" y="10135"/>
                      <a:pt x="14416" y="10137"/>
                      <a:pt x="14432" y="10137"/>
                    </a:cubicBezTo>
                    <a:cubicBezTo>
                      <a:pt x="14540" y="10137"/>
                      <a:pt x="14625" y="10009"/>
                      <a:pt x="14657" y="9926"/>
                    </a:cubicBezTo>
                    <a:cubicBezTo>
                      <a:pt x="14680" y="9879"/>
                      <a:pt x="14680" y="9831"/>
                      <a:pt x="14657" y="9783"/>
                    </a:cubicBezTo>
                    <a:cubicBezTo>
                      <a:pt x="14609" y="9736"/>
                      <a:pt x="14597" y="9664"/>
                      <a:pt x="14621" y="9593"/>
                    </a:cubicBezTo>
                    <a:lnTo>
                      <a:pt x="14621" y="9593"/>
                    </a:lnTo>
                    <a:cubicBezTo>
                      <a:pt x="14606" y="9646"/>
                      <a:pt x="14634" y="9694"/>
                      <a:pt x="14663" y="9694"/>
                    </a:cubicBezTo>
                    <a:cubicBezTo>
                      <a:pt x="14679" y="9694"/>
                      <a:pt x="14696" y="9679"/>
                      <a:pt x="14704" y="9640"/>
                    </a:cubicBezTo>
                    <a:lnTo>
                      <a:pt x="14764" y="9402"/>
                    </a:lnTo>
                    <a:cubicBezTo>
                      <a:pt x="14784" y="9322"/>
                      <a:pt x="14795" y="9275"/>
                      <a:pt x="14741" y="9220"/>
                    </a:cubicBezTo>
                    <a:lnTo>
                      <a:pt x="14741" y="9220"/>
                    </a:lnTo>
                    <a:cubicBezTo>
                      <a:pt x="14766" y="9237"/>
                      <a:pt x="14792" y="9247"/>
                      <a:pt x="14823" y="9247"/>
                    </a:cubicBezTo>
                    <a:cubicBezTo>
                      <a:pt x="14859" y="9247"/>
                      <a:pt x="14895" y="9188"/>
                      <a:pt x="14859" y="9176"/>
                    </a:cubicBezTo>
                    <a:cubicBezTo>
                      <a:pt x="14823" y="9164"/>
                      <a:pt x="14859" y="9105"/>
                      <a:pt x="14859" y="9069"/>
                    </a:cubicBezTo>
                    <a:cubicBezTo>
                      <a:pt x="14859" y="9021"/>
                      <a:pt x="14811" y="9033"/>
                      <a:pt x="14800" y="9009"/>
                    </a:cubicBezTo>
                    <a:cubicBezTo>
                      <a:pt x="14788" y="8986"/>
                      <a:pt x="14835" y="8962"/>
                      <a:pt x="14859" y="8938"/>
                    </a:cubicBezTo>
                    <a:cubicBezTo>
                      <a:pt x="14871" y="8914"/>
                      <a:pt x="14883" y="8878"/>
                      <a:pt x="14883" y="8855"/>
                    </a:cubicBezTo>
                    <a:cubicBezTo>
                      <a:pt x="14883" y="8819"/>
                      <a:pt x="14871" y="8783"/>
                      <a:pt x="14847" y="8759"/>
                    </a:cubicBezTo>
                    <a:cubicBezTo>
                      <a:pt x="14811" y="8736"/>
                      <a:pt x="14823" y="8712"/>
                      <a:pt x="14847" y="8676"/>
                    </a:cubicBezTo>
                    <a:cubicBezTo>
                      <a:pt x="14871" y="8676"/>
                      <a:pt x="14887" y="8680"/>
                      <a:pt x="14897" y="8680"/>
                    </a:cubicBezTo>
                    <a:cubicBezTo>
                      <a:pt x="14912" y="8680"/>
                      <a:pt x="14914" y="8671"/>
                      <a:pt x="14907" y="8628"/>
                    </a:cubicBezTo>
                    <a:cubicBezTo>
                      <a:pt x="14895" y="8593"/>
                      <a:pt x="14883" y="8557"/>
                      <a:pt x="14871" y="8509"/>
                    </a:cubicBezTo>
                    <a:cubicBezTo>
                      <a:pt x="14871" y="8509"/>
                      <a:pt x="14841" y="8448"/>
                      <a:pt x="14864" y="8448"/>
                    </a:cubicBezTo>
                    <a:cubicBezTo>
                      <a:pt x="14866" y="8448"/>
                      <a:pt x="14868" y="8449"/>
                      <a:pt x="14871" y="8450"/>
                    </a:cubicBezTo>
                    <a:cubicBezTo>
                      <a:pt x="14888" y="8467"/>
                      <a:pt x="14887" y="8478"/>
                      <a:pt x="14899" y="8478"/>
                    </a:cubicBezTo>
                    <a:cubicBezTo>
                      <a:pt x="14903" y="8478"/>
                      <a:pt x="14909" y="8477"/>
                      <a:pt x="14919" y="8474"/>
                    </a:cubicBezTo>
                    <a:cubicBezTo>
                      <a:pt x="14930" y="8414"/>
                      <a:pt x="14907" y="8426"/>
                      <a:pt x="14883" y="8390"/>
                    </a:cubicBezTo>
                    <a:cubicBezTo>
                      <a:pt x="14847" y="8343"/>
                      <a:pt x="14823" y="8295"/>
                      <a:pt x="14883" y="8271"/>
                    </a:cubicBezTo>
                    <a:cubicBezTo>
                      <a:pt x="14891" y="8269"/>
                      <a:pt x="14899" y="8268"/>
                      <a:pt x="14906" y="8268"/>
                    </a:cubicBezTo>
                    <a:cubicBezTo>
                      <a:pt x="14917" y="8268"/>
                      <a:pt x="14926" y="8270"/>
                      <a:pt x="14935" y="8270"/>
                    </a:cubicBezTo>
                    <a:cubicBezTo>
                      <a:pt x="14954" y="8270"/>
                      <a:pt x="14970" y="8263"/>
                      <a:pt x="14990" y="8224"/>
                    </a:cubicBezTo>
                    <a:cubicBezTo>
                      <a:pt x="15014" y="8176"/>
                      <a:pt x="15038" y="8128"/>
                      <a:pt x="15050" y="8069"/>
                    </a:cubicBezTo>
                    <a:cubicBezTo>
                      <a:pt x="15050" y="8048"/>
                      <a:pt x="15041" y="8043"/>
                      <a:pt x="15029" y="8043"/>
                    </a:cubicBezTo>
                    <a:cubicBezTo>
                      <a:pt x="15017" y="8043"/>
                      <a:pt x="15003" y="8048"/>
                      <a:pt x="14991" y="8048"/>
                    </a:cubicBezTo>
                    <a:cubicBezTo>
                      <a:pt x="14986" y="8048"/>
                      <a:pt x="14982" y="8047"/>
                      <a:pt x="14978" y="8045"/>
                    </a:cubicBezTo>
                    <a:cubicBezTo>
                      <a:pt x="14942" y="8033"/>
                      <a:pt x="14919" y="7997"/>
                      <a:pt x="14942" y="7962"/>
                    </a:cubicBezTo>
                    <a:cubicBezTo>
                      <a:pt x="14978" y="7938"/>
                      <a:pt x="15014" y="7878"/>
                      <a:pt x="14954" y="7866"/>
                    </a:cubicBezTo>
                    <a:lnTo>
                      <a:pt x="14954" y="7866"/>
                    </a:lnTo>
                    <a:cubicBezTo>
                      <a:pt x="14958" y="7867"/>
                      <a:pt x="14962" y="7867"/>
                      <a:pt x="14965" y="7867"/>
                    </a:cubicBezTo>
                    <a:cubicBezTo>
                      <a:pt x="15081" y="7867"/>
                      <a:pt x="15002" y="7674"/>
                      <a:pt x="15002" y="7628"/>
                    </a:cubicBezTo>
                    <a:cubicBezTo>
                      <a:pt x="14990" y="7581"/>
                      <a:pt x="15014" y="7593"/>
                      <a:pt x="15038" y="7557"/>
                    </a:cubicBezTo>
                    <a:cubicBezTo>
                      <a:pt x="15050" y="7509"/>
                      <a:pt x="15050" y="7462"/>
                      <a:pt x="15050" y="7414"/>
                    </a:cubicBezTo>
                    <a:cubicBezTo>
                      <a:pt x="15050" y="7378"/>
                      <a:pt x="15014" y="7140"/>
                      <a:pt x="15085" y="7140"/>
                    </a:cubicBezTo>
                    <a:cubicBezTo>
                      <a:pt x="15085" y="7069"/>
                      <a:pt x="15073" y="7057"/>
                      <a:pt x="15002" y="7057"/>
                    </a:cubicBezTo>
                    <a:cubicBezTo>
                      <a:pt x="14966" y="7057"/>
                      <a:pt x="14907" y="7021"/>
                      <a:pt x="14907" y="6985"/>
                    </a:cubicBezTo>
                    <a:cubicBezTo>
                      <a:pt x="14942" y="6973"/>
                      <a:pt x="14978" y="6961"/>
                      <a:pt x="15026" y="6938"/>
                    </a:cubicBezTo>
                    <a:cubicBezTo>
                      <a:pt x="15050" y="6902"/>
                      <a:pt x="15050" y="6842"/>
                      <a:pt x="15026" y="6807"/>
                    </a:cubicBezTo>
                    <a:cubicBezTo>
                      <a:pt x="14990" y="6771"/>
                      <a:pt x="14978" y="6735"/>
                      <a:pt x="14966" y="6688"/>
                    </a:cubicBezTo>
                    <a:cubicBezTo>
                      <a:pt x="14966" y="6688"/>
                      <a:pt x="15014" y="6652"/>
                      <a:pt x="15014" y="6640"/>
                    </a:cubicBezTo>
                    <a:cubicBezTo>
                      <a:pt x="15050" y="6569"/>
                      <a:pt x="14859" y="6592"/>
                      <a:pt x="14847" y="6533"/>
                    </a:cubicBezTo>
                    <a:cubicBezTo>
                      <a:pt x="14841" y="6491"/>
                      <a:pt x="14877" y="6488"/>
                      <a:pt x="14914" y="6488"/>
                    </a:cubicBezTo>
                    <a:cubicBezTo>
                      <a:pt x="14920" y="6488"/>
                      <a:pt x="14927" y="6488"/>
                      <a:pt x="14933" y="6488"/>
                    </a:cubicBezTo>
                    <a:cubicBezTo>
                      <a:pt x="14963" y="6488"/>
                      <a:pt x="14990" y="6486"/>
                      <a:pt x="14990" y="6461"/>
                    </a:cubicBezTo>
                    <a:cubicBezTo>
                      <a:pt x="15014" y="6366"/>
                      <a:pt x="14871" y="6283"/>
                      <a:pt x="14835" y="6211"/>
                    </a:cubicBezTo>
                    <a:cubicBezTo>
                      <a:pt x="14825" y="6201"/>
                      <a:pt x="14774" y="6076"/>
                      <a:pt x="14806" y="6076"/>
                    </a:cubicBezTo>
                    <a:cubicBezTo>
                      <a:pt x="14812" y="6076"/>
                      <a:pt x="14821" y="6080"/>
                      <a:pt x="14835" y="6092"/>
                    </a:cubicBezTo>
                    <a:cubicBezTo>
                      <a:pt x="14835" y="6135"/>
                      <a:pt x="14851" y="6159"/>
                      <a:pt x="14870" y="6159"/>
                    </a:cubicBezTo>
                    <a:cubicBezTo>
                      <a:pt x="14887" y="6159"/>
                      <a:pt x="14907" y="6138"/>
                      <a:pt x="14919" y="6092"/>
                    </a:cubicBezTo>
                    <a:cubicBezTo>
                      <a:pt x="14919" y="6060"/>
                      <a:pt x="14909" y="5981"/>
                      <a:pt x="14857" y="5981"/>
                    </a:cubicBezTo>
                    <a:cubicBezTo>
                      <a:pt x="14850" y="5981"/>
                      <a:pt x="14843" y="5983"/>
                      <a:pt x="14835" y="5985"/>
                    </a:cubicBezTo>
                    <a:cubicBezTo>
                      <a:pt x="14824" y="5985"/>
                      <a:pt x="14784" y="6034"/>
                      <a:pt x="14759" y="6034"/>
                    </a:cubicBezTo>
                    <a:cubicBezTo>
                      <a:pt x="14756" y="6034"/>
                      <a:pt x="14754" y="6034"/>
                      <a:pt x="14752" y="6033"/>
                    </a:cubicBezTo>
                    <a:cubicBezTo>
                      <a:pt x="14752" y="6033"/>
                      <a:pt x="14907" y="5842"/>
                      <a:pt x="14835" y="5830"/>
                    </a:cubicBezTo>
                    <a:cubicBezTo>
                      <a:pt x="14800" y="5830"/>
                      <a:pt x="14764" y="5854"/>
                      <a:pt x="14716" y="5854"/>
                    </a:cubicBezTo>
                    <a:cubicBezTo>
                      <a:pt x="14680" y="5842"/>
                      <a:pt x="14657" y="5818"/>
                      <a:pt x="14621" y="5795"/>
                    </a:cubicBezTo>
                    <a:cubicBezTo>
                      <a:pt x="14716" y="5771"/>
                      <a:pt x="14764" y="5771"/>
                      <a:pt x="14740" y="5688"/>
                    </a:cubicBezTo>
                    <a:cubicBezTo>
                      <a:pt x="14740" y="5668"/>
                      <a:pt x="14684" y="5577"/>
                      <a:pt x="14644" y="5577"/>
                    </a:cubicBezTo>
                    <a:cubicBezTo>
                      <a:pt x="14636" y="5577"/>
                      <a:pt x="14627" y="5581"/>
                      <a:pt x="14621" y="5592"/>
                    </a:cubicBezTo>
                    <a:lnTo>
                      <a:pt x="14609" y="5509"/>
                    </a:lnTo>
                    <a:cubicBezTo>
                      <a:pt x="14633" y="5497"/>
                      <a:pt x="14680" y="5509"/>
                      <a:pt x="14704" y="5485"/>
                    </a:cubicBezTo>
                    <a:cubicBezTo>
                      <a:pt x="14740" y="5449"/>
                      <a:pt x="14740" y="5402"/>
                      <a:pt x="14704" y="5366"/>
                    </a:cubicBezTo>
                    <a:cubicBezTo>
                      <a:pt x="14657" y="5283"/>
                      <a:pt x="14490" y="5318"/>
                      <a:pt x="14621" y="5211"/>
                    </a:cubicBezTo>
                    <a:cubicBezTo>
                      <a:pt x="14764" y="5164"/>
                      <a:pt x="14561" y="5164"/>
                      <a:pt x="14538" y="5104"/>
                    </a:cubicBezTo>
                    <a:cubicBezTo>
                      <a:pt x="14514" y="5045"/>
                      <a:pt x="14597" y="4985"/>
                      <a:pt x="14549" y="4961"/>
                    </a:cubicBezTo>
                    <a:cubicBezTo>
                      <a:pt x="14514" y="4949"/>
                      <a:pt x="14478" y="4937"/>
                      <a:pt x="14442" y="4926"/>
                    </a:cubicBezTo>
                    <a:cubicBezTo>
                      <a:pt x="14478" y="4890"/>
                      <a:pt x="14514" y="4914"/>
                      <a:pt x="14526" y="4842"/>
                    </a:cubicBezTo>
                    <a:cubicBezTo>
                      <a:pt x="14526" y="4806"/>
                      <a:pt x="14526" y="4747"/>
                      <a:pt x="14478" y="4747"/>
                    </a:cubicBezTo>
                    <a:cubicBezTo>
                      <a:pt x="14430" y="4747"/>
                      <a:pt x="14430" y="4687"/>
                      <a:pt x="14419" y="4652"/>
                    </a:cubicBezTo>
                    <a:cubicBezTo>
                      <a:pt x="14408" y="4610"/>
                      <a:pt x="14344" y="4641"/>
                      <a:pt x="14312" y="4611"/>
                    </a:cubicBezTo>
                    <a:lnTo>
                      <a:pt x="14312" y="4611"/>
                    </a:lnTo>
                    <a:lnTo>
                      <a:pt x="14288" y="4652"/>
                    </a:lnTo>
                    <a:cubicBezTo>
                      <a:pt x="14252" y="4640"/>
                      <a:pt x="14216" y="4640"/>
                      <a:pt x="14216" y="4592"/>
                    </a:cubicBezTo>
                    <a:cubicBezTo>
                      <a:pt x="14238" y="4585"/>
                      <a:pt x="14264" y="4573"/>
                      <a:pt x="14286" y="4573"/>
                    </a:cubicBezTo>
                    <a:cubicBezTo>
                      <a:pt x="14298" y="4573"/>
                      <a:pt x="14308" y="4576"/>
                      <a:pt x="14317" y="4585"/>
                    </a:cubicBezTo>
                    <a:lnTo>
                      <a:pt x="14317" y="4585"/>
                    </a:lnTo>
                    <a:lnTo>
                      <a:pt x="14383" y="4556"/>
                    </a:lnTo>
                    <a:cubicBezTo>
                      <a:pt x="14373" y="4537"/>
                      <a:pt x="14356" y="4502"/>
                      <a:pt x="14331" y="4502"/>
                    </a:cubicBezTo>
                    <a:cubicBezTo>
                      <a:pt x="14325" y="4502"/>
                      <a:pt x="14318" y="4504"/>
                      <a:pt x="14311" y="4509"/>
                    </a:cubicBezTo>
                    <a:cubicBezTo>
                      <a:pt x="14252" y="4485"/>
                      <a:pt x="14252" y="4485"/>
                      <a:pt x="14276" y="4437"/>
                    </a:cubicBezTo>
                    <a:cubicBezTo>
                      <a:pt x="14261" y="4415"/>
                      <a:pt x="14255" y="4406"/>
                      <a:pt x="14244" y="4406"/>
                    </a:cubicBezTo>
                    <a:cubicBezTo>
                      <a:pt x="14237" y="4406"/>
                      <a:pt x="14229" y="4409"/>
                      <a:pt x="14216" y="4414"/>
                    </a:cubicBezTo>
                    <a:cubicBezTo>
                      <a:pt x="14211" y="4415"/>
                      <a:pt x="14206" y="4416"/>
                      <a:pt x="14202" y="4416"/>
                    </a:cubicBezTo>
                    <a:cubicBezTo>
                      <a:pt x="14171" y="4416"/>
                      <a:pt x="14143" y="4386"/>
                      <a:pt x="14133" y="4366"/>
                    </a:cubicBezTo>
                    <a:lnTo>
                      <a:pt x="14288" y="4294"/>
                    </a:lnTo>
                    <a:lnTo>
                      <a:pt x="14288" y="4294"/>
                    </a:lnTo>
                    <a:cubicBezTo>
                      <a:pt x="14282" y="4297"/>
                      <a:pt x="14276" y="4298"/>
                      <a:pt x="14270" y="4298"/>
                    </a:cubicBezTo>
                    <a:cubicBezTo>
                      <a:pt x="14215" y="4298"/>
                      <a:pt x="14155" y="4208"/>
                      <a:pt x="14145" y="4175"/>
                    </a:cubicBezTo>
                    <a:cubicBezTo>
                      <a:pt x="14133" y="4140"/>
                      <a:pt x="14168" y="4104"/>
                      <a:pt x="14157" y="4056"/>
                    </a:cubicBezTo>
                    <a:cubicBezTo>
                      <a:pt x="14145" y="3866"/>
                      <a:pt x="14014" y="3711"/>
                      <a:pt x="13930" y="3556"/>
                    </a:cubicBezTo>
                    <a:cubicBezTo>
                      <a:pt x="13930" y="3556"/>
                      <a:pt x="13966" y="3521"/>
                      <a:pt x="13942" y="3497"/>
                    </a:cubicBezTo>
                    <a:cubicBezTo>
                      <a:pt x="13930" y="3473"/>
                      <a:pt x="13918" y="3437"/>
                      <a:pt x="13895" y="3413"/>
                    </a:cubicBezTo>
                    <a:cubicBezTo>
                      <a:pt x="13835" y="3342"/>
                      <a:pt x="13776" y="3259"/>
                      <a:pt x="13704" y="3187"/>
                    </a:cubicBezTo>
                    <a:cubicBezTo>
                      <a:pt x="13621" y="3092"/>
                      <a:pt x="13526" y="2997"/>
                      <a:pt x="13418" y="2901"/>
                    </a:cubicBezTo>
                    <a:cubicBezTo>
                      <a:pt x="13387" y="2880"/>
                      <a:pt x="13355" y="2840"/>
                      <a:pt x="13314" y="2840"/>
                    </a:cubicBezTo>
                    <a:cubicBezTo>
                      <a:pt x="13309" y="2840"/>
                      <a:pt x="13304" y="2841"/>
                      <a:pt x="13299" y="2842"/>
                    </a:cubicBezTo>
                    <a:cubicBezTo>
                      <a:pt x="13252" y="2842"/>
                      <a:pt x="13240" y="2794"/>
                      <a:pt x="13228" y="2782"/>
                    </a:cubicBezTo>
                    <a:lnTo>
                      <a:pt x="13228" y="2782"/>
                    </a:lnTo>
                    <a:cubicBezTo>
                      <a:pt x="13232" y="2787"/>
                      <a:pt x="13240" y="2790"/>
                      <a:pt x="13247" y="2790"/>
                    </a:cubicBezTo>
                    <a:cubicBezTo>
                      <a:pt x="13260" y="2790"/>
                      <a:pt x="13271" y="2781"/>
                      <a:pt x="13264" y="2759"/>
                    </a:cubicBezTo>
                    <a:cubicBezTo>
                      <a:pt x="13228" y="2699"/>
                      <a:pt x="13168" y="2640"/>
                      <a:pt x="13121" y="2580"/>
                    </a:cubicBezTo>
                    <a:cubicBezTo>
                      <a:pt x="13099" y="2558"/>
                      <a:pt x="13056" y="2495"/>
                      <a:pt x="13013" y="2495"/>
                    </a:cubicBezTo>
                    <a:cubicBezTo>
                      <a:pt x="13009" y="2495"/>
                      <a:pt x="13005" y="2496"/>
                      <a:pt x="13002" y="2497"/>
                    </a:cubicBezTo>
                    <a:cubicBezTo>
                      <a:pt x="12954" y="2509"/>
                      <a:pt x="12918" y="2592"/>
                      <a:pt x="12883" y="2616"/>
                    </a:cubicBezTo>
                    <a:cubicBezTo>
                      <a:pt x="12847" y="2568"/>
                      <a:pt x="12906" y="2497"/>
                      <a:pt x="12942" y="2461"/>
                    </a:cubicBezTo>
                    <a:cubicBezTo>
                      <a:pt x="12978" y="2413"/>
                      <a:pt x="12930" y="2378"/>
                      <a:pt x="12895" y="2330"/>
                    </a:cubicBezTo>
                    <a:cubicBezTo>
                      <a:pt x="12835" y="2270"/>
                      <a:pt x="12775" y="2211"/>
                      <a:pt x="12728" y="2139"/>
                    </a:cubicBezTo>
                    <a:cubicBezTo>
                      <a:pt x="12728" y="2128"/>
                      <a:pt x="12728" y="2092"/>
                      <a:pt x="12728" y="2092"/>
                    </a:cubicBezTo>
                    <a:cubicBezTo>
                      <a:pt x="12692" y="2068"/>
                      <a:pt x="12644" y="2080"/>
                      <a:pt x="12609" y="2068"/>
                    </a:cubicBezTo>
                    <a:cubicBezTo>
                      <a:pt x="12525" y="2068"/>
                      <a:pt x="12514" y="1937"/>
                      <a:pt x="12478" y="1878"/>
                    </a:cubicBezTo>
                    <a:cubicBezTo>
                      <a:pt x="12457" y="1851"/>
                      <a:pt x="12434" y="1841"/>
                      <a:pt x="12408" y="1841"/>
                    </a:cubicBezTo>
                    <a:cubicBezTo>
                      <a:pt x="12375" y="1841"/>
                      <a:pt x="12339" y="1858"/>
                      <a:pt x="12299" y="1878"/>
                    </a:cubicBezTo>
                    <a:cubicBezTo>
                      <a:pt x="12284" y="1882"/>
                      <a:pt x="12272" y="1884"/>
                      <a:pt x="12264" y="1884"/>
                    </a:cubicBezTo>
                    <a:cubicBezTo>
                      <a:pt x="12209" y="1884"/>
                      <a:pt x="12302" y="1791"/>
                      <a:pt x="12323" y="1770"/>
                    </a:cubicBezTo>
                    <a:cubicBezTo>
                      <a:pt x="12337" y="1747"/>
                      <a:pt x="12322" y="1740"/>
                      <a:pt x="12299" y="1740"/>
                    </a:cubicBezTo>
                    <a:cubicBezTo>
                      <a:pt x="12261" y="1740"/>
                      <a:pt x="12199" y="1758"/>
                      <a:pt x="12192" y="1758"/>
                    </a:cubicBezTo>
                    <a:cubicBezTo>
                      <a:pt x="12109" y="1758"/>
                      <a:pt x="12168" y="1663"/>
                      <a:pt x="12144" y="1604"/>
                    </a:cubicBezTo>
                    <a:cubicBezTo>
                      <a:pt x="12109" y="1556"/>
                      <a:pt x="12061" y="1508"/>
                      <a:pt x="12002" y="1497"/>
                    </a:cubicBezTo>
                    <a:cubicBezTo>
                      <a:pt x="11966" y="1473"/>
                      <a:pt x="11775" y="1389"/>
                      <a:pt x="11823" y="1318"/>
                    </a:cubicBezTo>
                    <a:cubicBezTo>
                      <a:pt x="11787" y="1282"/>
                      <a:pt x="11752" y="1258"/>
                      <a:pt x="11704" y="1246"/>
                    </a:cubicBezTo>
                    <a:cubicBezTo>
                      <a:pt x="11537" y="1199"/>
                      <a:pt x="11394" y="1104"/>
                      <a:pt x="11228" y="1044"/>
                    </a:cubicBezTo>
                    <a:cubicBezTo>
                      <a:pt x="11203" y="1039"/>
                      <a:pt x="11177" y="1034"/>
                      <a:pt x="11152" y="1034"/>
                    </a:cubicBezTo>
                    <a:cubicBezTo>
                      <a:pt x="11119" y="1034"/>
                      <a:pt x="11088" y="1043"/>
                      <a:pt x="11067" y="1071"/>
                    </a:cubicBezTo>
                    <a:lnTo>
                      <a:pt x="11067" y="1071"/>
                    </a:lnTo>
                    <a:cubicBezTo>
                      <a:pt x="11090" y="1036"/>
                      <a:pt x="11120" y="993"/>
                      <a:pt x="11109" y="949"/>
                    </a:cubicBezTo>
                    <a:cubicBezTo>
                      <a:pt x="11103" y="931"/>
                      <a:pt x="11091" y="928"/>
                      <a:pt x="11077" y="928"/>
                    </a:cubicBezTo>
                    <a:cubicBezTo>
                      <a:pt x="11071" y="928"/>
                      <a:pt x="11064" y="929"/>
                      <a:pt x="11057" y="929"/>
                    </a:cubicBezTo>
                    <a:cubicBezTo>
                      <a:pt x="11050" y="929"/>
                      <a:pt x="11043" y="928"/>
                      <a:pt x="11037" y="925"/>
                    </a:cubicBezTo>
                    <a:lnTo>
                      <a:pt x="10990" y="877"/>
                    </a:lnTo>
                    <a:cubicBezTo>
                      <a:pt x="10930" y="818"/>
                      <a:pt x="10859" y="782"/>
                      <a:pt x="10787" y="746"/>
                    </a:cubicBezTo>
                    <a:cubicBezTo>
                      <a:pt x="10781" y="749"/>
                      <a:pt x="10774" y="751"/>
                      <a:pt x="10765" y="751"/>
                    </a:cubicBezTo>
                    <a:cubicBezTo>
                      <a:pt x="10710" y="751"/>
                      <a:pt x="10613" y="698"/>
                      <a:pt x="10598" y="698"/>
                    </a:cubicBezTo>
                    <a:cubicBezTo>
                      <a:pt x="10597" y="698"/>
                      <a:pt x="10597" y="698"/>
                      <a:pt x="10597" y="699"/>
                    </a:cubicBezTo>
                    <a:cubicBezTo>
                      <a:pt x="10525" y="758"/>
                      <a:pt x="10513" y="865"/>
                      <a:pt x="10442" y="925"/>
                    </a:cubicBezTo>
                    <a:cubicBezTo>
                      <a:pt x="10441" y="927"/>
                      <a:pt x="10440" y="928"/>
                      <a:pt x="10438" y="928"/>
                    </a:cubicBezTo>
                    <a:cubicBezTo>
                      <a:pt x="10422" y="928"/>
                      <a:pt x="10377" y="802"/>
                      <a:pt x="10454" y="758"/>
                    </a:cubicBezTo>
                    <a:cubicBezTo>
                      <a:pt x="10537" y="711"/>
                      <a:pt x="10513" y="663"/>
                      <a:pt x="10442" y="627"/>
                    </a:cubicBezTo>
                    <a:cubicBezTo>
                      <a:pt x="10423" y="618"/>
                      <a:pt x="10380" y="600"/>
                      <a:pt x="10345" y="600"/>
                    </a:cubicBezTo>
                    <a:cubicBezTo>
                      <a:pt x="10337" y="600"/>
                      <a:pt x="10330" y="601"/>
                      <a:pt x="10323" y="604"/>
                    </a:cubicBezTo>
                    <a:cubicBezTo>
                      <a:pt x="10298" y="620"/>
                      <a:pt x="10296" y="637"/>
                      <a:pt x="10285" y="637"/>
                    </a:cubicBezTo>
                    <a:cubicBezTo>
                      <a:pt x="10280" y="637"/>
                      <a:pt x="10274" y="634"/>
                      <a:pt x="10263" y="627"/>
                    </a:cubicBezTo>
                    <a:cubicBezTo>
                      <a:pt x="10228" y="592"/>
                      <a:pt x="10144" y="437"/>
                      <a:pt x="10180" y="401"/>
                    </a:cubicBezTo>
                    <a:lnTo>
                      <a:pt x="10180" y="401"/>
                    </a:lnTo>
                    <a:cubicBezTo>
                      <a:pt x="10152" y="429"/>
                      <a:pt x="10132" y="441"/>
                      <a:pt x="10106" y="441"/>
                    </a:cubicBezTo>
                    <a:cubicBezTo>
                      <a:pt x="10088" y="441"/>
                      <a:pt x="10067" y="435"/>
                      <a:pt x="10037" y="425"/>
                    </a:cubicBezTo>
                    <a:cubicBezTo>
                      <a:pt x="9989" y="401"/>
                      <a:pt x="9930" y="389"/>
                      <a:pt x="9870" y="389"/>
                    </a:cubicBezTo>
                    <a:cubicBezTo>
                      <a:pt x="9850" y="389"/>
                      <a:pt x="9803" y="415"/>
                      <a:pt x="9783" y="415"/>
                    </a:cubicBezTo>
                    <a:cubicBezTo>
                      <a:pt x="9779" y="415"/>
                      <a:pt x="9777" y="415"/>
                      <a:pt x="9775" y="413"/>
                    </a:cubicBezTo>
                    <a:cubicBezTo>
                      <a:pt x="9775" y="401"/>
                      <a:pt x="9763" y="330"/>
                      <a:pt x="9751" y="318"/>
                    </a:cubicBezTo>
                    <a:cubicBezTo>
                      <a:pt x="9735" y="318"/>
                      <a:pt x="9704" y="323"/>
                      <a:pt x="9670" y="323"/>
                    </a:cubicBezTo>
                    <a:cubicBezTo>
                      <a:pt x="9653" y="323"/>
                      <a:pt x="9636" y="322"/>
                      <a:pt x="9620" y="318"/>
                    </a:cubicBezTo>
                    <a:lnTo>
                      <a:pt x="9489" y="282"/>
                    </a:lnTo>
                    <a:cubicBezTo>
                      <a:pt x="9477" y="260"/>
                      <a:pt x="9464" y="251"/>
                      <a:pt x="9452" y="251"/>
                    </a:cubicBezTo>
                    <a:cubicBezTo>
                      <a:pt x="9419" y="251"/>
                      <a:pt x="9391" y="315"/>
                      <a:pt x="9382" y="342"/>
                    </a:cubicBezTo>
                    <a:cubicBezTo>
                      <a:pt x="9364" y="368"/>
                      <a:pt x="9340" y="382"/>
                      <a:pt x="9314" y="382"/>
                    </a:cubicBezTo>
                    <a:cubicBezTo>
                      <a:pt x="9305" y="382"/>
                      <a:pt x="9296" y="380"/>
                      <a:pt x="9287" y="377"/>
                    </a:cubicBezTo>
                    <a:cubicBezTo>
                      <a:pt x="9311" y="282"/>
                      <a:pt x="9335" y="258"/>
                      <a:pt x="9251" y="223"/>
                    </a:cubicBezTo>
                    <a:cubicBezTo>
                      <a:pt x="9108" y="175"/>
                      <a:pt x="8954" y="139"/>
                      <a:pt x="8787" y="127"/>
                    </a:cubicBezTo>
                    <a:cubicBezTo>
                      <a:pt x="8779" y="127"/>
                      <a:pt x="8702" y="111"/>
                      <a:pt x="8659" y="111"/>
                    </a:cubicBezTo>
                    <a:cubicBezTo>
                      <a:pt x="8637" y="111"/>
                      <a:pt x="8624" y="115"/>
                      <a:pt x="8632" y="127"/>
                    </a:cubicBezTo>
                    <a:cubicBezTo>
                      <a:pt x="8652" y="175"/>
                      <a:pt x="8630" y="187"/>
                      <a:pt x="8601" y="187"/>
                    </a:cubicBezTo>
                    <a:cubicBezTo>
                      <a:pt x="8579" y="187"/>
                      <a:pt x="8552" y="180"/>
                      <a:pt x="8537" y="175"/>
                    </a:cubicBezTo>
                    <a:cubicBezTo>
                      <a:pt x="8501" y="151"/>
                      <a:pt x="8537" y="115"/>
                      <a:pt x="8513" y="92"/>
                    </a:cubicBezTo>
                    <a:cubicBezTo>
                      <a:pt x="8489" y="80"/>
                      <a:pt x="8465" y="68"/>
                      <a:pt x="8442" y="68"/>
                    </a:cubicBezTo>
                    <a:cubicBezTo>
                      <a:pt x="8410" y="68"/>
                      <a:pt x="8352" y="41"/>
                      <a:pt x="8302" y="41"/>
                    </a:cubicBezTo>
                    <a:cubicBezTo>
                      <a:pt x="8278" y="41"/>
                      <a:pt x="8255" y="48"/>
                      <a:pt x="8239" y="68"/>
                    </a:cubicBezTo>
                    <a:cubicBezTo>
                      <a:pt x="8226" y="85"/>
                      <a:pt x="8214" y="90"/>
                      <a:pt x="8203" y="90"/>
                    </a:cubicBezTo>
                    <a:cubicBezTo>
                      <a:pt x="8190" y="90"/>
                      <a:pt x="8177" y="84"/>
                      <a:pt x="8161" y="84"/>
                    </a:cubicBezTo>
                    <a:cubicBezTo>
                      <a:pt x="8152" y="84"/>
                      <a:pt x="8143" y="86"/>
                      <a:pt x="8132" y="92"/>
                    </a:cubicBezTo>
                    <a:cubicBezTo>
                      <a:pt x="8084" y="103"/>
                      <a:pt x="8061" y="163"/>
                      <a:pt x="8049" y="163"/>
                    </a:cubicBezTo>
                    <a:cubicBezTo>
                      <a:pt x="8037" y="163"/>
                      <a:pt x="8025" y="115"/>
                      <a:pt x="8013" y="103"/>
                    </a:cubicBezTo>
                    <a:cubicBezTo>
                      <a:pt x="7965" y="68"/>
                      <a:pt x="7918" y="44"/>
                      <a:pt x="7858" y="44"/>
                    </a:cubicBezTo>
                    <a:cubicBezTo>
                      <a:pt x="7775" y="44"/>
                      <a:pt x="7691" y="44"/>
                      <a:pt x="7608" y="56"/>
                    </a:cubicBezTo>
                    <a:cubicBezTo>
                      <a:pt x="7561" y="56"/>
                      <a:pt x="7549" y="92"/>
                      <a:pt x="7549" y="139"/>
                    </a:cubicBezTo>
                    <a:cubicBezTo>
                      <a:pt x="7546" y="142"/>
                      <a:pt x="7544" y="144"/>
                      <a:pt x="7542" y="146"/>
                    </a:cubicBezTo>
                    <a:lnTo>
                      <a:pt x="7542" y="146"/>
                    </a:lnTo>
                    <a:cubicBezTo>
                      <a:pt x="7539" y="75"/>
                      <a:pt x="7523" y="13"/>
                      <a:pt x="7489" y="8"/>
                    </a:cubicBezTo>
                    <a:cubicBezTo>
                      <a:pt x="7475" y="8"/>
                      <a:pt x="7431" y="0"/>
                      <a:pt x="7393" y="0"/>
                    </a:cubicBezTo>
                    <a:close/>
                    <a:moveTo>
                      <a:pt x="9573" y="14962"/>
                    </a:moveTo>
                    <a:cubicBezTo>
                      <a:pt x="9573" y="14974"/>
                      <a:pt x="9489" y="14974"/>
                      <a:pt x="9513" y="14998"/>
                    </a:cubicBezTo>
                    <a:cubicBezTo>
                      <a:pt x="9527" y="15012"/>
                      <a:pt x="9541" y="15017"/>
                      <a:pt x="9556" y="15017"/>
                    </a:cubicBezTo>
                    <a:cubicBezTo>
                      <a:pt x="9579" y="15017"/>
                      <a:pt x="9603" y="15005"/>
                      <a:pt x="9632" y="14998"/>
                    </a:cubicBezTo>
                    <a:cubicBezTo>
                      <a:pt x="9620" y="14962"/>
                      <a:pt x="9608" y="14962"/>
                      <a:pt x="9573" y="149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3"/>
              <p:cNvSpPr/>
              <p:nvPr/>
            </p:nvSpPr>
            <p:spPr>
              <a:xfrm>
                <a:off x="8254071" y="2649348"/>
                <a:ext cx="432726" cy="432125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16528" extrusionOk="0">
                    <a:moveTo>
                      <a:pt x="7799" y="93"/>
                    </a:moveTo>
                    <a:cubicBezTo>
                      <a:pt x="7796" y="93"/>
                      <a:pt x="7792" y="95"/>
                      <a:pt x="7790" y="98"/>
                    </a:cubicBezTo>
                    <a:lnTo>
                      <a:pt x="7790" y="98"/>
                    </a:lnTo>
                    <a:cubicBezTo>
                      <a:pt x="7798" y="95"/>
                      <a:pt x="7802" y="93"/>
                      <a:pt x="7799" y="93"/>
                    </a:cubicBezTo>
                    <a:close/>
                    <a:moveTo>
                      <a:pt x="6620" y="200"/>
                    </a:moveTo>
                    <a:cubicBezTo>
                      <a:pt x="6621" y="204"/>
                      <a:pt x="6622" y="207"/>
                      <a:pt x="6622" y="211"/>
                    </a:cubicBezTo>
                    <a:lnTo>
                      <a:pt x="6622" y="211"/>
                    </a:lnTo>
                    <a:cubicBezTo>
                      <a:pt x="6622" y="208"/>
                      <a:pt x="6621" y="204"/>
                      <a:pt x="6620" y="200"/>
                    </a:cubicBezTo>
                    <a:close/>
                    <a:moveTo>
                      <a:pt x="5680" y="497"/>
                    </a:moveTo>
                    <a:lnTo>
                      <a:pt x="5680" y="497"/>
                    </a:lnTo>
                    <a:cubicBezTo>
                      <a:pt x="5680" y="505"/>
                      <a:pt x="5682" y="513"/>
                      <a:pt x="5684" y="519"/>
                    </a:cubicBezTo>
                    <a:lnTo>
                      <a:pt x="5684" y="519"/>
                    </a:lnTo>
                    <a:cubicBezTo>
                      <a:pt x="5686" y="514"/>
                      <a:pt x="5685" y="507"/>
                      <a:pt x="5680" y="497"/>
                    </a:cubicBezTo>
                    <a:close/>
                    <a:moveTo>
                      <a:pt x="10728" y="533"/>
                    </a:moveTo>
                    <a:cubicBezTo>
                      <a:pt x="10727" y="535"/>
                      <a:pt x="10727" y="537"/>
                      <a:pt x="10726" y="540"/>
                    </a:cubicBezTo>
                    <a:lnTo>
                      <a:pt x="10726" y="540"/>
                    </a:lnTo>
                    <a:cubicBezTo>
                      <a:pt x="10727" y="538"/>
                      <a:pt x="10727" y="536"/>
                      <a:pt x="10728" y="533"/>
                    </a:cubicBezTo>
                    <a:close/>
                    <a:moveTo>
                      <a:pt x="6321" y="604"/>
                    </a:moveTo>
                    <a:cubicBezTo>
                      <a:pt x="6318" y="604"/>
                      <a:pt x="6314" y="604"/>
                      <a:pt x="6311" y="605"/>
                    </a:cubicBezTo>
                    <a:cubicBezTo>
                      <a:pt x="6255" y="616"/>
                      <a:pt x="6283" y="701"/>
                      <a:pt x="6326" y="701"/>
                    </a:cubicBezTo>
                    <a:cubicBezTo>
                      <a:pt x="6329" y="701"/>
                      <a:pt x="6332" y="701"/>
                      <a:pt x="6335" y="700"/>
                    </a:cubicBezTo>
                    <a:cubicBezTo>
                      <a:pt x="6380" y="689"/>
                      <a:pt x="6372" y="604"/>
                      <a:pt x="6321" y="604"/>
                    </a:cubicBezTo>
                    <a:close/>
                    <a:moveTo>
                      <a:pt x="5620" y="655"/>
                    </a:moveTo>
                    <a:cubicBezTo>
                      <a:pt x="5634" y="655"/>
                      <a:pt x="5646" y="663"/>
                      <a:pt x="5656" y="688"/>
                    </a:cubicBezTo>
                    <a:lnTo>
                      <a:pt x="5620" y="712"/>
                    </a:lnTo>
                    <a:lnTo>
                      <a:pt x="5561" y="676"/>
                    </a:lnTo>
                    <a:cubicBezTo>
                      <a:pt x="5581" y="669"/>
                      <a:pt x="5602" y="655"/>
                      <a:pt x="5620" y="655"/>
                    </a:cubicBezTo>
                    <a:close/>
                    <a:moveTo>
                      <a:pt x="6120" y="700"/>
                    </a:moveTo>
                    <a:lnTo>
                      <a:pt x="6120" y="700"/>
                    </a:lnTo>
                    <a:cubicBezTo>
                      <a:pt x="6025" y="724"/>
                      <a:pt x="6025" y="759"/>
                      <a:pt x="6097" y="807"/>
                    </a:cubicBezTo>
                    <a:cubicBezTo>
                      <a:pt x="6120" y="771"/>
                      <a:pt x="6144" y="748"/>
                      <a:pt x="6120" y="700"/>
                    </a:cubicBezTo>
                    <a:close/>
                    <a:moveTo>
                      <a:pt x="11169" y="855"/>
                    </a:moveTo>
                    <a:lnTo>
                      <a:pt x="11288" y="902"/>
                    </a:lnTo>
                    <a:cubicBezTo>
                      <a:pt x="11280" y="934"/>
                      <a:pt x="11272" y="945"/>
                      <a:pt x="11257" y="945"/>
                    </a:cubicBezTo>
                    <a:cubicBezTo>
                      <a:pt x="11249" y="945"/>
                      <a:pt x="11240" y="942"/>
                      <a:pt x="11228" y="938"/>
                    </a:cubicBezTo>
                    <a:cubicBezTo>
                      <a:pt x="11192" y="926"/>
                      <a:pt x="11145" y="914"/>
                      <a:pt x="11169" y="867"/>
                    </a:cubicBezTo>
                    <a:lnTo>
                      <a:pt x="11169" y="855"/>
                    </a:lnTo>
                    <a:close/>
                    <a:moveTo>
                      <a:pt x="10189" y="934"/>
                    </a:moveTo>
                    <a:cubicBezTo>
                      <a:pt x="10178" y="934"/>
                      <a:pt x="10169" y="937"/>
                      <a:pt x="10169" y="950"/>
                    </a:cubicBezTo>
                    <a:lnTo>
                      <a:pt x="10180" y="938"/>
                    </a:lnTo>
                    <a:cubicBezTo>
                      <a:pt x="10192" y="986"/>
                      <a:pt x="10228" y="974"/>
                      <a:pt x="10276" y="986"/>
                    </a:cubicBezTo>
                    <a:cubicBezTo>
                      <a:pt x="10288" y="950"/>
                      <a:pt x="10276" y="950"/>
                      <a:pt x="10240" y="938"/>
                    </a:cubicBezTo>
                    <a:cubicBezTo>
                      <a:pt x="10240" y="940"/>
                      <a:pt x="10238" y="941"/>
                      <a:pt x="10235" y="941"/>
                    </a:cubicBezTo>
                    <a:cubicBezTo>
                      <a:pt x="10226" y="941"/>
                      <a:pt x="10205" y="934"/>
                      <a:pt x="10189" y="934"/>
                    </a:cubicBezTo>
                    <a:close/>
                    <a:moveTo>
                      <a:pt x="11778" y="1208"/>
                    </a:moveTo>
                    <a:cubicBezTo>
                      <a:pt x="11777" y="1209"/>
                      <a:pt x="11776" y="1211"/>
                      <a:pt x="11776" y="1212"/>
                    </a:cubicBezTo>
                    <a:cubicBezTo>
                      <a:pt x="11777" y="1211"/>
                      <a:pt x="11777" y="1209"/>
                      <a:pt x="11778" y="1208"/>
                    </a:cubicBezTo>
                    <a:close/>
                    <a:moveTo>
                      <a:pt x="12812" y="1605"/>
                    </a:moveTo>
                    <a:lnTo>
                      <a:pt x="12812" y="1605"/>
                    </a:lnTo>
                    <a:cubicBezTo>
                      <a:pt x="12792" y="1624"/>
                      <a:pt x="12773" y="1659"/>
                      <a:pt x="12741" y="1659"/>
                    </a:cubicBezTo>
                    <a:cubicBezTo>
                      <a:pt x="12734" y="1659"/>
                      <a:pt x="12726" y="1657"/>
                      <a:pt x="12716" y="1652"/>
                    </a:cubicBezTo>
                    <a:lnTo>
                      <a:pt x="12716" y="1652"/>
                    </a:lnTo>
                    <a:cubicBezTo>
                      <a:pt x="12716" y="1652"/>
                      <a:pt x="12716" y="1652"/>
                      <a:pt x="12716" y="1652"/>
                    </a:cubicBezTo>
                    <a:cubicBezTo>
                      <a:pt x="12714" y="1653"/>
                      <a:pt x="12711" y="1654"/>
                      <a:pt x="12709" y="1654"/>
                    </a:cubicBezTo>
                    <a:lnTo>
                      <a:pt x="12709" y="1654"/>
                    </a:lnTo>
                    <a:cubicBezTo>
                      <a:pt x="12708" y="1654"/>
                      <a:pt x="12706" y="1654"/>
                      <a:pt x="12705" y="1654"/>
                    </a:cubicBezTo>
                    <a:cubicBezTo>
                      <a:pt x="12676" y="1654"/>
                      <a:pt x="12664" y="1617"/>
                      <a:pt x="12716" y="1617"/>
                    </a:cubicBezTo>
                    <a:lnTo>
                      <a:pt x="12812" y="1605"/>
                    </a:lnTo>
                    <a:close/>
                    <a:moveTo>
                      <a:pt x="13720" y="2315"/>
                    </a:moveTo>
                    <a:cubicBezTo>
                      <a:pt x="13728" y="2315"/>
                      <a:pt x="13738" y="2320"/>
                      <a:pt x="13752" y="2331"/>
                    </a:cubicBezTo>
                    <a:lnTo>
                      <a:pt x="13764" y="2331"/>
                    </a:lnTo>
                    <a:cubicBezTo>
                      <a:pt x="13802" y="2369"/>
                      <a:pt x="13765" y="2413"/>
                      <a:pt x="13725" y="2413"/>
                    </a:cubicBezTo>
                    <a:cubicBezTo>
                      <a:pt x="13714" y="2413"/>
                      <a:pt x="13703" y="2410"/>
                      <a:pt x="13693" y="2402"/>
                    </a:cubicBezTo>
                    <a:cubicBezTo>
                      <a:pt x="13693" y="2366"/>
                      <a:pt x="13693" y="2315"/>
                      <a:pt x="13720" y="2315"/>
                    </a:cubicBezTo>
                    <a:close/>
                    <a:moveTo>
                      <a:pt x="1977" y="2926"/>
                    </a:moveTo>
                    <a:cubicBezTo>
                      <a:pt x="1978" y="2927"/>
                      <a:pt x="1978" y="2928"/>
                      <a:pt x="1979" y="2928"/>
                    </a:cubicBezTo>
                    <a:lnTo>
                      <a:pt x="1979" y="2928"/>
                    </a:lnTo>
                    <a:cubicBezTo>
                      <a:pt x="1978" y="2927"/>
                      <a:pt x="1978" y="2927"/>
                      <a:pt x="1977" y="2926"/>
                    </a:cubicBezTo>
                    <a:close/>
                    <a:moveTo>
                      <a:pt x="810" y="4581"/>
                    </a:moveTo>
                    <a:lnTo>
                      <a:pt x="798" y="4617"/>
                    </a:lnTo>
                    <a:lnTo>
                      <a:pt x="810" y="4677"/>
                    </a:lnTo>
                    <a:cubicBezTo>
                      <a:pt x="894" y="4653"/>
                      <a:pt x="894" y="4617"/>
                      <a:pt x="810" y="4581"/>
                    </a:cubicBezTo>
                    <a:close/>
                    <a:moveTo>
                      <a:pt x="16134" y="5617"/>
                    </a:moveTo>
                    <a:lnTo>
                      <a:pt x="16134" y="5617"/>
                    </a:lnTo>
                    <a:cubicBezTo>
                      <a:pt x="16134" y="5617"/>
                      <a:pt x="16134" y="5618"/>
                      <a:pt x="16134" y="5618"/>
                    </a:cubicBezTo>
                    <a:lnTo>
                      <a:pt x="16134" y="5618"/>
                    </a:lnTo>
                    <a:cubicBezTo>
                      <a:pt x="16134" y="5618"/>
                      <a:pt x="16134" y="5617"/>
                      <a:pt x="16134" y="5617"/>
                    </a:cubicBezTo>
                    <a:close/>
                    <a:moveTo>
                      <a:pt x="2499" y="2460"/>
                    </a:moveTo>
                    <a:cubicBezTo>
                      <a:pt x="2455" y="2460"/>
                      <a:pt x="2408" y="2464"/>
                      <a:pt x="2429" y="2486"/>
                    </a:cubicBezTo>
                    <a:cubicBezTo>
                      <a:pt x="2429" y="2533"/>
                      <a:pt x="2429" y="2557"/>
                      <a:pt x="2370" y="2569"/>
                    </a:cubicBezTo>
                    <a:cubicBezTo>
                      <a:pt x="2322" y="2593"/>
                      <a:pt x="2227" y="2605"/>
                      <a:pt x="2215" y="2688"/>
                    </a:cubicBezTo>
                    <a:cubicBezTo>
                      <a:pt x="2203" y="2760"/>
                      <a:pt x="2227" y="2783"/>
                      <a:pt x="2144" y="2783"/>
                    </a:cubicBezTo>
                    <a:cubicBezTo>
                      <a:pt x="2106" y="2830"/>
                      <a:pt x="2098" y="2958"/>
                      <a:pt x="2038" y="2958"/>
                    </a:cubicBezTo>
                    <a:cubicBezTo>
                      <a:pt x="2023" y="2958"/>
                      <a:pt x="2003" y="2950"/>
                      <a:pt x="1979" y="2928"/>
                    </a:cubicBezTo>
                    <a:lnTo>
                      <a:pt x="1979" y="2928"/>
                    </a:lnTo>
                    <a:cubicBezTo>
                      <a:pt x="2070" y="3011"/>
                      <a:pt x="1894" y="3082"/>
                      <a:pt x="1870" y="3141"/>
                    </a:cubicBezTo>
                    <a:cubicBezTo>
                      <a:pt x="1846" y="3188"/>
                      <a:pt x="1906" y="3188"/>
                      <a:pt x="1917" y="3248"/>
                    </a:cubicBezTo>
                    <a:cubicBezTo>
                      <a:pt x="1917" y="3270"/>
                      <a:pt x="1905" y="3277"/>
                      <a:pt x="1887" y="3277"/>
                    </a:cubicBezTo>
                    <a:cubicBezTo>
                      <a:pt x="1857" y="3277"/>
                      <a:pt x="1813" y="3255"/>
                      <a:pt x="1798" y="3248"/>
                    </a:cubicBezTo>
                    <a:cubicBezTo>
                      <a:pt x="1774" y="3226"/>
                      <a:pt x="1757" y="3218"/>
                      <a:pt x="1744" y="3218"/>
                    </a:cubicBezTo>
                    <a:cubicBezTo>
                      <a:pt x="1700" y="3218"/>
                      <a:pt x="1710" y="3321"/>
                      <a:pt x="1691" y="3367"/>
                    </a:cubicBezTo>
                    <a:cubicBezTo>
                      <a:pt x="1669" y="3400"/>
                      <a:pt x="1524" y="3536"/>
                      <a:pt x="1494" y="3536"/>
                    </a:cubicBezTo>
                    <a:cubicBezTo>
                      <a:pt x="1491" y="3536"/>
                      <a:pt x="1490" y="3535"/>
                      <a:pt x="1489" y="3534"/>
                    </a:cubicBezTo>
                    <a:lnTo>
                      <a:pt x="1489" y="3534"/>
                    </a:lnTo>
                    <a:cubicBezTo>
                      <a:pt x="1489" y="3543"/>
                      <a:pt x="1491" y="3546"/>
                      <a:pt x="1495" y="3546"/>
                    </a:cubicBezTo>
                    <a:cubicBezTo>
                      <a:pt x="1501" y="3546"/>
                      <a:pt x="1511" y="3538"/>
                      <a:pt x="1520" y="3538"/>
                    </a:cubicBezTo>
                    <a:cubicBezTo>
                      <a:pt x="1527" y="3538"/>
                      <a:pt x="1533" y="3542"/>
                      <a:pt x="1536" y="3557"/>
                    </a:cubicBezTo>
                    <a:cubicBezTo>
                      <a:pt x="1548" y="3581"/>
                      <a:pt x="1513" y="3617"/>
                      <a:pt x="1501" y="3629"/>
                    </a:cubicBezTo>
                    <a:cubicBezTo>
                      <a:pt x="1489" y="3653"/>
                      <a:pt x="1441" y="3712"/>
                      <a:pt x="1406" y="3724"/>
                    </a:cubicBezTo>
                    <a:cubicBezTo>
                      <a:pt x="1390" y="3724"/>
                      <a:pt x="1374" y="3719"/>
                      <a:pt x="1360" y="3719"/>
                    </a:cubicBezTo>
                    <a:cubicBezTo>
                      <a:pt x="1343" y="3719"/>
                      <a:pt x="1329" y="3727"/>
                      <a:pt x="1322" y="3760"/>
                    </a:cubicBezTo>
                    <a:cubicBezTo>
                      <a:pt x="1322" y="3831"/>
                      <a:pt x="1370" y="3855"/>
                      <a:pt x="1370" y="3891"/>
                    </a:cubicBezTo>
                    <a:cubicBezTo>
                      <a:pt x="1370" y="3950"/>
                      <a:pt x="1263" y="3974"/>
                      <a:pt x="1227" y="4010"/>
                    </a:cubicBezTo>
                    <a:cubicBezTo>
                      <a:pt x="1167" y="4046"/>
                      <a:pt x="1132" y="4081"/>
                      <a:pt x="1096" y="4141"/>
                    </a:cubicBezTo>
                    <a:cubicBezTo>
                      <a:pt x="1072" y="4188"/>
                      <a:pt x="1048" y="4248"/>
                      <a:pt x="1048" y="4319"/>
                    </a:cubicBezTo>
                    <a:cubicBezTo>
                      <a:pt x="1048" y="4343"/>
                      <a:pt x="1084" y="4427"/>
                      <a:pt x="1072" y="4450"/>
                    </a:cubicBezTo>
                    <a:cubicBezTo>
                      <a:pt x="1060" y="4415"/>
                      <a:pt x="1025" y="4391"/>
                      <a:pt x="1001" y="4379"/>
                    </a:cubicBezTo>
                    <a:cubicBezTo>
                      <a:pt x="965" y="4379"/>
                      <a:pt x="929" y="4474"/>
                      <a:pt x="917" y="4510"/>
                    </a:cubicBezTo>
                    <a:cubicBezTo>
                      <a:pt x="917" y="4534"/>
                      <a:pt x="965" y="4546"/>
                      <a:pt x="953" y="4605"/>
                    </a:cubicBezTo>
                    <a:cubicBezTo>
                      <a:pt x="941" y="4641"/>
                      <a:pt x="917" y="4677"/>
                      <a:pt x="882" y="4712"/>
                    </a:cubicBezTo>
                    <a:cubicBezTo>
                      <a:pt x="798" y="4796"/>
                      <a:pt x="727" y="4760"/>
                      <a:pt x="727" y="4891"/>
                    </a:cubicBezTo>
                    <a:cubicBezTo>
                      <a:pt x="751" y="4962"/>
                      <a:pt x="727" y="4998"/>
                      <a:pt x="691" y="5058"/>
                    </a:cubicBezTo>
                    <a:cubicBezTo>
                      <a:pt x="679" y="5081"/>
                      <a:pt x="763" y="5129"/>
                      <a:pt x="739" y="5189"/>
                    </a:cubicBezTo>
                    <a:cubicBezTo>
                      <a:pt x="714" y="5189"/>
                      <a:pt x="666" y="5142"/>
                      <a:pt x="639" y="5142"/>
                    </a:cubicBezTo>
                    <a:cubicBezTo>
                      <a:pt x="627" y="5142"/>
                      <a:pt x="620" y="5151"/>
                      <a:pt x="620" y="5177"/>
                    </a:cubicBezTo>
                    <a:cubicBezTo>
                      <a:pt x="620" y="5214"/>
                      <a:pt x="648" y="5251"/>
                      <a:pt x="672" y="5287"/>
                    </a:cubicBezTo>
                    <a:lnTo>
                      <a:pt x="672" y="5287"/>
                    </a:lnTo>
                    <a:cubicBezTo>
                      <a:pt x="668" y="5284"/>
                      <a:pt x="665" y="5282"/>
                      <a:pt x="661" y="5282"/>
                    </a:cubicBezTo>
                    <a:cubicBezTo>
                      <a:pt x="629" y="5282"/>
                      <a:pt x="605" y="5408"/>
                      <a:pt x="596" y="5427"/>
                    </a:cubicBezTo>
                    <a:cubicBezTo>
                      <a:pt x="581" y="5445"/>
                      <a:pt x="567" y="5450"/>
                      <a:pt x="553" y="5450"/>
                    </a:cubicBezTo>
                    <a:cubicBezTo>
                      <a:pt x="537" y="5450"/>
                      <a:pt x="522" y="5443"/>
                      <a:pt x="509" y="5443"/>
                    </a:cubicBezTo>
                    <a:cubicBezTo>
                      <a:pt x="496" y="5443"/>
                      <a:pt x="485" y="5450"/>
                      <a:pt x="477" y="5474"/>
                    </a:cubicBezTo>
                    <a:cubicBezTo>
                      <a:pt x="461" y="5523"/>
                      <a:pt x="560" y="5571"/>
                      <a:pt x="633" y="5571"/>
                    </a:cubicBezTo>
                    <a:cubicBezTo>
                      <a:pt x="663" y="5571"/>
                      <a:pt x="689" y="5563"/>
                      <a:pt x="700" y="5542"/>
                    </a:cubicBezTo>
                    <a:lnTo>
                      <a:pt x="700" y="5542"/>
                    </a:lnTo>
                    <a:lnTo>
                      <a:pt x="679" y="5593"/>
                    </a:lnTo>
                    <a:cubicBezTo>
                      <a:pt x="653" y="5638"/>
                      <a:pt x="686" y="5702"/>
                      <a:pt x="724" y="5702"/>
                    </a:cubicBezTo>
                    <a:cubicBezTo>
                      <a:pt x="737" y="5702"/>
                      <a:pt x="751" y="5695"/>
                      <a:pt x="763" y="5677"/>
                    </a:cubicBezTo>
                    <a:cubicBezTo>
                      <a:pt x="786" y="5617"/>
                      <a:pt x="810" y="5558"/>
                      <a:pt x="822" y="5486"/>
                    </a:cubicBezTo>
                    <a:cubicBezTo>
                      <a:pt x="834" y="5439"/>
                      <a:pt x="822" y="5379"/>
                      <a:pt x="786" y="5343"/>
                    </a:cubicBezTo>
                    <a:cubicBezTo>
                      <a:pt x="740" y="5285"/>
                      <a:pt x="854" y="5238"/>
                      <a:pt x="744" y="5191"/>
                    </a:cubicBezTo>
                    <a:lnTo>
                      <a:pt x="744" y="5191"/>
                    </a:lnTo>
                    <a:cubicBezTo>
                      <a:pt x="756" y="5195"/>
                      <a:pt x="768" y="5198"/>
                      <a:pt x="779" y="5198"/>
                    </a:cubicBezTo>
                    <a:cubicBezTo>
                      <a:pt x="864" y="5198"/>
                      <a:pt x="925" y="5074"/>
                      <a:pt x="977" y="5022"/>
                    </a:cubicBezTo>
                    <a:cubicBezTo>
                      <a:pt x="989" y="5010"/>
                      <a:pt x="1025" y="4962"/>
                      <a:pt x="1048" y="4950"/>
                    </a:cubicBezTo>
                    <a:cubicBezTo>
                      <a:pt x="1062" y="4957"/>
                      <a:pt x="1075" y="4960"/>
                      <a:pt x="1088" y="4960"/>
                    </a:cubicBezTo>
                    <a:cubicBezTo>
                      <a:pt x="1122" y="4960"/>
                      <a:pt x="1154" y="4940"/>
                      <a:pt x="1179" y="4915"/>
                    </a:cubicBezTo>
                    <a:lnTo>
                      <a:pt x="1096" y="4879"/>
                    </a:lnTo>
                    <a:cubicBezTo>
                      <a:pt x="1120" y="4819"/>
                      <a:pt x="1191" y="4843"/>
                      <a:pt x="1203" y="4772"/>
                    </a:cubicBezTo>
                    <a:cubicBezTo>
                      <a:pt x="1215" y="4712"/>
                      <a:pt x="1203" y="4641"/>
                      <a:pt x="1167" y="4581"/>
                    </a:cubicBezTo>
                    <a:cubicBezTo>
                      <a:pt x="1155" y="4558"/>
                      <a:pt x="1132" y="4569"/>
                      <a:pt x="1155" y="4546"/>
                    </a:cubicBezTo>
                    <a:cubicBezTo>
                      <a:pt x="1167" y="4510"/>
                      <a:pt x="1191" y="4486"/>
                      <a:pt x="1215" y="4474"/>
                    </a:cubicBezTo>
                    <a:cubicBezTo>
                      <a:pt x="1275" y="4450"/>
                      <a:pt x="1358" y="4415"/>
                      <a:pt x="1346" y="4343"/>
                    </a:cubicBezTo>
                    <a:cubicBezTo>
                      <a:pt x="1334" y="4272"/>
                      <a:pt x="1358" y="4200"/>
                      <a:pt x="1417" y="4141"/>
                    </a:cubicBezTo>
                    <a:cubicBezTo>
                      <a:pt x="1423" y="4138"/>
                      <a:pt x="1435" y="4137"/>
                      <a:pt x="1448" y="4137"/>
                    </a:cubicBezTo>
                    <a:cubicBezTo>
                      <a:pt x="1461" y="4137"/>
                      <a:pt x="1476" y="4138"/>
                      <a:pt x="1490" y="4138"/>
                    </a:cubicBezTo>
                    <a:cubicBezTo>
                      <a:pt x="1519" y="4138"/>
                      <a:pt x="1542" y="4135"/>
                      <a:pt x="1536" y="4117"/>
                    </a:cubicBezTo>
                    <a:cubicBezTo>
                      <a:pt x="1525" y="4010"/>
                      <a:pt x="1382" y="4081"/>
                      <a:pt x="1441" y="3974"/>
                    </a:cubicBezTo>
                    <a:cubicBezTo>
                      <a:pt x="1455" y="3954"/>
                      <a:pt x="1469" y="3946"/>
                      <a:pt x="1482" y="3946"/>
                    </a:cubicBezTo>
                    <a:cubicBezTo>
                      <a:pt x="1526" y="3946"/>
                      <a:pt x="1569" y="4026"/>
                      <a:pt x="1608" y="4026"/>
                    </a:cubicBezTo>
                    <a:cubicBezTo>
                      <a:pt x="1620" y="4026"/>
                      <a:pt x="1632" y="4019"/>
                      <a:pt x="1644" y="3998"/>
                    </a:cubicBezTo>
                    <a:cubicBezTo>
                      <a:pt x="1679" y="3950"/>
                      <a:pt x="1596" y="3950"/>
                      <a:pt x="1608" y="3903"/>
                    </a:cubicBezTo>
                    <a:cubicBezTo>
                      <a:pt x="1608" y="3819"/>
                      <a:pt x="1703" y="3760"/>
                      <a:pt x="1751" y="3712"/>
                    </a:cubicBezTo>
                    <a:cubicBezTo>
                      <a:pt x="1870" y="3605"/>
                      <a:pt x="2048" y="3498"/>
                      <a:pt x="2120" y="3355"/>
                    </a:cubicBezTo>
                    <a:cubicBezTo>
                      <a:pt x="2144" y="3307"/>
                      <a:pt x="2120" y="3272"/>
                      <a:pt x="2108" y="3224"/>
                    </a:cubicBezTo>
                    <a:cubicBezTo>
                      <a:pt x="2108" y="3185"/>
                      <a:pt x="2114" y="3173"/>
                      <a:pt x="2123" y="3173"/>
                    </a:cubicBezTo>
                    <a:cubicBezTo>
                      <a:pt x="2139" y="3173"/>
                      <a:pt x="2164" y="3212"/>
                      <a:pt x="2179" y="3212"/>
                    </a:cubicBezTo>
                    <a:cubicBezTo>
                      <a:pt x="2215" y="3212"/>
                      <a:pt x="2275" y="3105"/>
                      <a:pt x="2263" y="3069"/>
                    </a:cubicBezTo>
                    <a:cubicBezTo>
                      <a:pt x="2242" y="3008"/>
                      <a:pt x="2245" y="2989"/>
                      <a:pt x="2267" y="2989"/>
                    </a:cubicBezTo>
                    <a:cubicBezTo>
                      <a:pt x="2284" y="2989"/>
                      <a:pt x="2311" y="3000"/>
                      <a:pt x="2346" y="3010"/>
                    </a:cubicBezTo>
                    <a:cubicBezTo>
                      <a:pt x="2346" y="3010"/>
                      <a:pt x="2268" y="2854"/>
                      <a:pt x="2242" y="2854"/>
                    </a:cubicBezTo>
                    <a:cubicBezTo>
                      <a:pt x="2241" y="2854"/>
                      <a:pt x="2240" y="2855"/>
                      <a:pt x="2239" y="2855"/>
                    </a:cubicBezTo>
                    <a:cubicBezTo>
                      <a:pt x="2243" y="2851"/>
                      <a:pt x="2248" y="2849"/>
                      <a:pt x="2254" y="2849"/>
                    </a:cubicBezTo>
                    <a:cubicBezTo>
                      <a:pt x="2285" y="2849"/>
                      <a:pt x="2338" y="2893"/>
                      <a:pt x="2358" y="2903"/>
                    </a:cubicBezTo>
                    <a:cubicBezTo>
                      <a:pt x="2364" y="2905"/>
                      <a:pt x="2369" y="2907"/>
                      <a:pt x="2374" y="2907"/>
                    </a:cubicBezTo>
                    <a:cubicBezTo>
                      <a:pt x="2411" y="2907"/>
                      <a:pt x="2431" y="2839"/>
                      <a:pt x="2441" y="2807"/>
                    </a:cubicBezTo>
                    <a:cubicBezTo>
                      <a:pt x="2441" y="2780"/>
                      <a:pt x="2498" y="2666"/>
                      <a:pt x="2546" y="2666"/>
                    </a:cubicBezTo>
                    <a:cubicBezTo>
                      <a:pt x="2560" y="2666"/>
                      <a:pt x="2573" y="2676"/>
                      <a:pt x="2584" y="2700"/>
                    </a:cubicBezTo>
                    <a:cubicBezTo>
                      <a:pt x="2595" y="2718"/>
                      <a:pt x="2605" y="2725"/>
                      <a:pt x="2614" y="2725"/>
                    </a:cubicBezTo>
                    <a:cubicBezTo>
                      <a:pt x="2653" y="2725"/>
                      <a:pt x="2672" y="2586"/>
                      <a:pt x="2691" y="2557"/>
                    </a:cubicBezTo>
                    <a:cubicBezTo>
                      <a:pt x="2702" y="2542"/>
                      <a:pt x="2716" y="2537"/>
                      <a:pt x="2732" y="2537"/>
                    </a:cubicBezTo>
                    <a:cubicBezTo>
                      <a:pt x="2784" y="2537"/>
                      <a:pt x="2856" y="2596"/>
                      <a:pt x="2893" y="2596"/>
                    </a:cubicBezTo>
                    <a:cubicBezTo>
                      <a:pt x="2908" y="2596"/>
                      <a:pt x="2918" y="2586"/>
                      <a:pt x="2918" y="2557"/>
                    </a:cubicBezTo>
                    <a:cubicBezTo>
                      <a:pt x="2846" y="2486"/>
                      <a:pt x="2656" y="2462"/>
                      <a:pt x="2560" y="2462"/>
                    </a:cubicBezTo>
                    <a:cubicBezTo>
                      <a:pt x="2556" y="2462"/>
                      <a:pt x="2528" y="2460"/>
                      <a:pt x="2499" y="2460"/>
                    </a:cubicBezTo>
                    <a:close/>
                    <a:moveTo>
                      <a:pt x="465" y="6166"/>
                    </a:moveTo>
                    <a:cubicBezTo>
                      <a:pt x="493" y="6166"/>
                      <a:pt x="520" y="6189"/>
                      <a:pt x="513" y="6224"/>
                    </a:cubicBezTo>
                    <a:cubicBezTo>
                      <a:pt x="494" y="6237"/>
                      <a:pt x="468" y="6253"/>
                      <a:pt x="450" y="6253"/>
                    </a:cubicBezTo>
                    <a:cubicBezTo>
                      <a:pt x="434" y="6253"/>
                      <a:pt x="424" y="6240"/>
                      <a:pt x="429" y="6201"/>
                    </a:cubicBezTo>
                    <a:lnTo>
                      <a:pt x="417" y="6201"/>
                    </a:lnTo>
                    <a:cubicBezTo>
                      <a:pt x="427" y="6177"/>
                      <a:pt x="446" y="6166"/>
                      <a:pt x="465" y="6166"/>
                    </a:cubicBezTo>
                    <a:close/>
                    <a:moveTo>
                      <a:pt x="330" y="7699"/>
                    </a:moveTo>
                    <a:cubicBezTo>
                      <a:pt x="377" y="7699"/>
                      <a:pt x="417" y="7721"/>
                      <a:pt x="382" y="7784"/>
                    </a:cubicBezTo>
                    <a:cubicBezTo>
                      <a:pt x="358" y="7808"/>
                      <a:pt x="322" y="7820"/>
                      <a:pt x="286" y="7820"/>
                    </a:cubicBezTo>
                    <a:cubicBezTo>
                      <a:pt x="227" y="7820"/>
                      <a:pt x="191" y="7760"/>
                      <a:pt x="239" y="7725"/>
                    </a:cubicBezTo>
                    <a:cubicBezTo>
                      <a:pt x="258" y="7710"/>
                      <a:pt x="296" y="7699"/>
                      <a:pt x="330" y="7699"/>
                    </a:cubicBezTo>
                    <a:close/>
                    <a:moveTo>
                      <a:pt x="16205" y="8558"/>
                    </a:moveTo>
                    <a:lnTo>
                      <a:pt x="16205" y="8558"/>
                    </a:lnTo>
                    <a:cubicBezTo>
                      <a:pt x="16203" y="8609"/>
                      <a:pt x="16185" y="8632"/>
                      <a:pt x="16141" y="8632"/>
                    </a:cubicBezTo>
                    <a:cubicBezTo>
                      <a:pt x="16132" y="8632"/>
                      <a:pt x="16121" y="8631"/>
                      <a:pt x="16110" y="8629"/>
                    </a:cubicBezTo>
                    <a:lnTo>
                      <a:pt x="16110" y="8594"/>
                    </a:lnTo>
                    <a:cubicBezTo>
                      <a:pt x="16133" y="8570"/>
                      <a:pt x="16169" y="8558"/>
                      <a:pt x="16205" y="8558"/>
                    </a:cubicBezTo>
                    <a:close/>
                    <a:moveTo>
                      <a:pt x="382" y="9070"/>
                    </a:moveTo>
                    <a:cubicBezTo>
                      <a:pt x="370" y="9094"/>
                      <a:pt x="370" y="9106"/>
                      <a:pt x="382" y="9118"/>
                    </a:cubicBezTo>
                    <a:lnTo>
                      <a:pt x="429" y="9153"/>
                    </a:lnTo>
                    <a:cubicBezTo>
                      <a:pt x="489" y="9094"/>
                      <a:pt x="465" y="9070"/>
                      <a:pt x="382" y="9070"/>
                    </a:cubicBezTo>
                    <a:close/>
                    <a:moveTo>
                      <a:pt x="644" y="10332"/>
                    </a:moveTo>
                    <a:lnTo>
                      <a:pt x="644" y="10332"/>
                    </a:lnTo>
                    <a:cubicBezTo>
                      <a:pt x="619" y="10365"/>
                      <a:pt x="571" y="10410"/>
                      <a:pt x="540" y="10410"/>
                    </a:cubicBezTo>
                    <a:cubicBezTo>
                      <a:pt x="526" y="10410"/>
                      <a:pt x="516" y="10401"/>
                      <a:pt x="513" y="10380"/>
                    </a:cubicBezTo>
                    <a:lnTo>
                      <a:pt x="513" y="10368"/>
                    </a:lnTo>
                    <a:lnTo>
                      <a:pt x="644" y="10332"/>
                    </a:lnTo>
                    <a:close/>
                    <a:moveTo>
                      <a:pt x="15614" y="11412"/>
                    </a:moveTo>
                    <a:lnTo>
                      <a:pt x="15592" y="11420"/>
                    </a:lnTo>
                    <a:lnTo>
                      <a:pt x="15592" y="11420"/>
                    </a:lnTo>
                    <a:lnTo>
                      <a:pt x="15610" y="11427"/>
                    </a:lnTo>
                    <a:cubicBezTo>
                      <a:pt x="15612" y="11422"/>
                      <a:pt x="15614" y="11417"/>
                      <a:pt x="15614" y="11412"/>
                    </a:cubicBezTo>
                    <a:close/>
                    <a:moveTo>
                      <a:pt x="15360" y="11654"/>
                    </a:moveTo>
                    <a:lnTo>
                      <a:pt x="15366" y="11657"/>
                    </a:lnTo>
                    <a:lnTo>
                      <a:pt x="15366" y="11657"/>
                    </a:lnTo>
                    <a:cubicBezTo>
                      <a:pt x="15364" y="11656"/>
                      <a:pt x="15362" y="11654"/>
                      <a:pt x="15360" y="11654"/>
                    </a:cubicBezTo>
                    <a:close/>
                    <a:moveTo>
                      <a:pt x="1000" y="11584"/>
                    </a:moveTo>
                    <a:cubicBezTo>
                      <a:pt x="1015" y="11584"/>
                      <a:pt x="1029" y="11591"/>
                      <a:pt x="1036" y="11606"/>
                    </a:cubicBezTo>
                    <a:cubicBezTo>
                      <a:pt x="1028" y="11649"/>
                      <a:pt x="1007" y="11685"/>
                      <a:pt x="983" y="11685"/>
                    </a:cubicBezTo>
                    <a:cubicBezTo>
                      <a:pt x="973" y="11685"/>
                      <a:pt x="963" y="11679"/>
                      <a:pt x="953" y="11666"/>
                    </a:cubicBezTo>
                    <a:lnTo>
                      <a:pt x="953" y="11654"/>
                    </a:lnTo>
                    <a:cubicBezTo>
                      <a:pt x="937" y="11613"/>
                      <a:pt x="970" y="11584"/>
                      <a:pt x="1000" y="11584"/>
                    </a:cubicBezTo>
                    <a:close/>
                    <a:moveTo>
                      <a:pt x="1200" y="12120"/>
                    </a:moveTo>
                    <a:cubicBezTo>
                      <a:pt x="1216" y="12120"/>
                      <a:pt x="1231" y="12126"/>
                      <a:pt x="1239" y="12142"/>
                    </a:cubicBezTo>
                    <a:cubicBezTo>
                      <a:pt x="1268" y="12201"/>
                      <a:pt x="1252" y="12241"/>
                      <a:pt x="1222" y="12241"/>
                    </a:cubicBezTo>
                    <a:cubicBezTo>
                      <a:pt x="1203" y="12241"/>
                      <a:pt x="1178" y="12226"/>
                      <a:pt x="1155" y="12189"/>
                    </a:cubicBezTo>
                    <a:cubicBezTo>
                      <a:pt x="1131" y="12149"/>
                      <a:pt x="1167" y="12120"/>
                      <a:pt x="1200" y="12120"/>
                    </a:cubicBezTo>
                    <a:close/>
                    <a:moveTo>
                      <a:pt x="2556" y="13764"/>
                    </a:moveTo>
                    <a:cubicBezTo>
                      <a:pt x="2529" y="13764"/>
                      <a:pt x="2496" y="13815"/>
                      <a:pt x="2525" y="13844"/>
                    </a:cubicBezTo>
                    <a:lnTo>
                      <a:pt x="2584" y="13844"/>
                    </a:lnTo>
                    <a:cubicBezTo>
                      <a:pt x="2589" y="13784"/>
                      <a:pt x="2574" y="13764"/>
                      <a:pt x="2556" y="13764"/>
                    </a:cubicBezTo>
                    <a:close/>
                    <a:moveTo>
                      <a:pt x="3072" y="14285"/>
                    </a:moveTo>
                    <a:cubicBezTo>
                      <a:pt x="3072" y="14285"/>
                      <a:pt x="3072" y="14285"/>
                      <a:pt x="3072" y="14285"/>
                    </a:cubicBezTo>
                    <a:lnTo>
                      <a:pt x="3072" y="14285"/>
                    </a:lnTo>
                    <a:cubicBezTo>
                      <a:pt x="3072" y="14285"/>
                      <a:pt x="3072" y="14285"/>
                      <a:pt x="3072" y="14285"/>
                    </a:cubicBezTo>
                    <a:close/>
                    <a:moveTo>
                      <a:pt x="10915" y="15684"/>
                    </a:moveTo>
                    <a:cubicBezTo>
                      <a:pt x="10941" y="15684"/>
                      <a:pt x="10963" y="15699"/>
                      <a:pt x="10954" y="15749"/>
                    </a:cubicBezTo>
                    <a:lnTo>
                      <a:pt x="10954" y="15737"/>
                    </a:lnTo>
                    <a:cubicBezTo>
                      <a:pt x="10954" y="15785"/>
                      <a:pt x="10907" y="15785"/>
                      <a:pt x="10871" y="15797"/>
                    </a:cubicBezTo>
                    <a:cubicBezTo>
                      <a:pt x="10859" y="15761"/>
                      <a:pt x="10835" y="15702"/>
                      <a:pt x="10883" y="15690"/>
                    </a:cubicBezTo>
                    <a:cubicBezTo>
                      <a:pt x="10893" y="15686"/>
                      <a:pt x="10905" y="15684"/>
                      <a:pt x="10915" y="15684"/>
                    </a:cubicBezTo>
                    <a:close/>
                    <a:moveTo>
                      <a:pt x="6216" y="15868"/>
                    </a:moveTo>
                    <a:lnTo>
                      <a:pt x="6216" y="15868"/>
                    </a:lnTo>
                    <a:cubicBezTo>
                      <a:pt x="6216" y="15869"/>
                      <a:pt x="6217" y="15869"/>
                      <a:pt x="6218" y="15869"/>
                    </a:cubicBezTo>
                    <a:lnTo>
                      <a:pt x="6218" y="15869"/>
                    </a:lnTo>
                    <a:cubicBezTo>
                      <a:pt x="6217" y="15869"/>
                      <a:pt x="6216" y="15869"/>
                      <a:pt x="6216" y="15868"/>
                    </a:cubicBezTo>
                    <a:close/>
                    <a:moveTo>
                      <a:pt x="10552" y="16101"/>
                    </a:moveTo>
                    <a:cubicBezTo>
                      <a:pt x="10514" y="16101"/>
                      <a:pt x="10490" y="16192"/>
                      <a:pt x="10547" y="16192"/>
                    </a:cubicBezTo>
                    <a:cubicBezTo>
                      <a:pt x="10551" y="16192"/>
                      <a:pt x="10556" y="16191"/>
                      <a:pt x="10561" y="16190"/>
                    </a:cubicBezTo>
                    <a:cubicBezTo>
                      <a:pt x="10573" y="16190"/>
                      <a:pt x="10597" y="16190"/>
                      <a:pt x="10609" y="16178"/>
                    </a:cubicBezTo>
                    <a:cubicBezTo>
                      <a:pt x="10591" y="16121"/>
                      <a:pt x="10570" y="16101"/>
                      <a:pt x="10552" y="16101"/>
                    </a:cubicBezTo>
                    <a:close/>
                    <a:moveTo>
                      <a:pt x="9724" y="16138"/>
                    </a:moveTo>
                    <a:cubicBezTo>
                      <a:pt x="9758" y="16138"/>
                      <a:pt x="9782" y="16156"/>
                      <a:pt x="9764" y="16202"/>
                    </a:cubicBezTo>
                    <a:cubicBezTo>
                      <a:pt x="9752" y="16238"/>
                      <a:pt x="9704" y="16238"/>
                      <a:pt x="9668" y="16238"/>
                    </a:cubicBezTo>
                    <a:cubicBezTo>
                      <a:pt x="9668" y="16202"/>
                      <a:pt x="9645" y="16142"/>
                      <a:pt x="9692" y="16142"/>
                    </a:cubicBezTo>
                    <a:cubicBezTo>
                      <a:pt x="9703" y="16140"/>
                      <a:pt x="9714" y="16138"/>
                      <a:pt x="9724" y="16138"/>
                    </a:cubicBezTo>
                    <a:close/>
                    <a:moveTo>
                      <a:pt x="8379" y="1"/>
                    </a:moveTo>
                    <a:cubicBezTo>
                      <a:pt x="8368" y="1"/>
                      <a:pt x="8357" y="3"/>
                      <a:pt x="8347" y="9"/>
                    </a:cubicBezTo>
                    <a:cubicBezTo>
                      <a:pt x="8323" y="9"/>
                      <a:pt x="8394" y="81"/>
                      <a:pt x="8347" y="105"/>
                    </a:cubicBezTo>
                    <a:cubicBezTo>
                      <a:pt x="8329" y="111"/>
                      <a:pt x="8308" y="114"/>
                      <a:pt x="8287" y="114"/>
                    </a:cubicBezTo>
                    <a:cubicBezTo>
                      <a:pt x="8266" y="114"/>
                      <a:pt x="8246" y="111"/>
                      <a:pt x="8228" y="105"/>
                    </a:cubicBezTo>
                    <a:cubicBezTo>
                      <a:pt x="8184" y="94"/>
                      <a:pt x="8151" y="43"/>
                      <a:pt x="8118" y="43"/>
                    </a:cubicBezTo>
                    <a:cubicBezTo>
                      <a:pt x="8115" y="43"/>
                      <a:pt x="8112" y="44"/>
                      <a:pt x="8109" y="45"/>
                    </a:cubicBezTo>
                    <a:cubicBezTo>
                      <a:pt x="8078" y="45"/>
                      <a:pt x="8056" y="124"/>
                      <a:pt x="8013" y="124"/>
                    </a:cubicBezTo>
                    <a:cubicBezTo>
                      <a:pt x="8006" y="124"/>
                      <a:pt x="7998" y="122"/>
                      <a:pt x="7990" y="116"/>
                    </a:cubicBezTo>
                    <a:cubicBezTo>
                      <a:pt x="7970" y="107"/>
                      <a:pt x="7959" y="33"/>
                      <a:pt x="7929" y="33"/>
                    </a:cubicBezTo>
                    <a:cubicBezTo>
                      <a:pt x="7922" y="33"/>
                      <a:pt x="7915" y="36"/>
                      <a:pt x="7906" y="45"/>
                    </a:cubicBezTo>
                    <a:cubicBezTo>
                      <a:pt x="7859" y="93"/>
                      <a:pt x="7871" y="188"/>
                      <a:pt x="7787" y="200"/>
                    </a:cubicBezTo>
                    <a:lnTo>
                      <a:pt x="7787" y="140"/>
                    </a:lnTo>
                    <a:cubicBezTo>
                      <a:pt x="7779" y="123"/>
                      <a:pt x="7782" y="106"/>
                      <a:pt x="7790" y="98"/>
                    </a:cubicBezTo>
                    <a:lnTo>
                      <a:pt x="7790" y="98"/>
                    </a:lnTo>
                    <a:cubicBezTo>
                      <a:pt x="7758" y="110"/>
                      <a:pt x="7666" y="140"/>
                      <a:pt x="7656" y="140"/>
                    </a:cubicBezTo>
                    <a:cubicBezTo>
                      <a:pt x="7615" y="140"/>
                      <a:pt x="7583" y="114"/>
                      <a:pt x="7553" y="114"/>
                    </a:cubicBezTo>
                    <a:cubicBezTo>
                      <a:pt x="7547" y="114"/>
                      <a:pt x="7542" y="115"/>
                      <a:pt x="7537" y="116"/>
                    </a:cubicBezTo>
                    <a:cubicBezTo>
                      <a:pt x="7490" y="140"/>
                      <a:pt x="7490" y="164"/>
                      <a:pt x="7430" y="164"/>
                    </a:cubicBezTo>
                    <a:cubicBezTo>
                      <a:pt x="7415" y="169"/>
                      <a:pt x="7398" y="172"/>
                      <a:pt x="7381" y="172"/>
                    </a:cubicBezTo>
                    <a:cubicBezTo>
                      <a:pt x="7357" y="172"/>
                      <a:pt x="7332" y="166"/>
                      <a:pt x="7311" y="152"/>
                    </a:cubicBezTo>
                    <a:cubicBezTo>
                      <a:pt x="7303" y="150"/>
                      <a:pt x="7295" y="149"/>
                      <a:pt x="7288" y="149"/>
                    </a:cubicBezTo>
                    <a:cubicBezTo>
                      <a:pt x="7225" y="149"/>
                      <a:pt x="7209" y="236"/>
                      <a:pt x="7144" y="236"/>
                    </a:cubicBezTo>
                    <a:cubicBezTo>
                      <a:pt x="7141" y="236"/>
                      <a:pt x="7138" y="236"/>
                      <a:pt x="7135" y="236"/>
                    </a:cubicBezTo>
                    <a:cubicBezTo>
                      <a:pt x="7084" y="236"/>
                      <a:pt x="7049" y="151"/>
                      <a:pt x="6989" y="151"/>
                    </a:cubicBezTo>
                    <a:cubicBezTo>
                      <a:pt x="6985" y="151"/>
                      <a:pt x="6981" y="152"/>
                      <a:pt x="6978" y="152"/>
                    </a:cubicBezTo>
                    <a:cubicBezTo>
                      <a:pt x="6918" y="164"/>
                      <a:pt x="6906" y="247"/>
                      <a:pt x="6870" y="271"/>
                    </a:cubicBezTo>
                    <a:cubicBezTo>
                      <a:pt x="6867" y="273"/>
                      <a:pt x="6864" y="274"/>
                      <a:pt x="6861" y="274"/>
                    </a:cubicBezTo>
                    <a:cubicBezTo>
                      <a:pt x="6820" y="274"/>
                      <a:pt x="6798" y="138"/>
                      <a:pt x="6787" y="105"/>
                    </a:cubicBezTo>
                    <a:cubicBezTo>
                      <a:pt x="6751" y="152"/>
                      <a:pt x="6728" y="200"/>
                      <a:pt x="6704" y="259"/>
                    </a:cubicBezTo>
                    <a:cubicBezTo>
                      <a:pt x="6688" y="304"/>
                      <a:pt x="6674" y="321"/>
                      <a:pt x="6663" y="321"/>
                    </a:cubicBezTo>
                    <a:cubicBezTo>
                      <a:pt x="6643" y="321"/>
                      <a:pt x="6630" y="264"/>
                      <a:pt x="6622" y="211"/>
                    </a:cubicBezTo>
                    <a:lnTo>
                      <a:pt x="6622" y="211"/>
                    </a:lnTo>
                    <a:cubicBezTo>
                      <a:pt x="6632" y="316"/>
                      <a:pt x="6455" y="274"/>
                      <a:pt x="6478" y="367"/>
                    </a:cubicBezTo>
                    <a:cubicBezTo>
                      <a:pt x="6430" y="331"/>
                      <a:pt x="6382" y="307"/>
                      <a:pt x="6323" y="307"/>
                    </a:cubicBezTo>
                    <a:cubicBezTo>
                      <a:pt x="6335" y="367"/>
                      <a:pt x="6299" y="355"/>
                      <a:pt x="6263" y="367"/>
                    </a:cubicBezTo>
                    <a:cubicBezTo>
                      <a:pt x="6216" y="378"/>
                      <a:pt x="6180" y="474"/>
                      <a:pt x="6120" y="486"/>
                    </a:cubicBezTo>
                    <a:cubicBezTo>
                      <a:pt x="6111" y="486"/>
                      <a:pt x="5998" y="374"/>
                      <a:pt x="5945" y="374"/>
                    </a:cubicBezTo>
                    <a:cubicBezTo>
                      <a:pt x="5930" y="374"/>
                      <a:pt x="5920" y="382"/>
                      <a:pt x="5918" y="402"/>
                    </a:cubicBezTo>
                    <a:cubicBezTo>
                      <a:pt x="5918" y="434"/>
                      <a:pt x="6019" y="566"/>
                      <a:pt x="5979" y="566"/>
                    </a:cubicBezTo>
                    <a:cubicBezTo>
                      <a:pt x="5974" y="566"/>
                      <a:pt x="5965" y="563"/>
                      <a:pt x="5954" y="557"/>
                    </a:cubicBezTo>
                    <a:cubicBezTo>
                      <a:pt x="5920" y="544"/>
                      <a:pt x="5898" y="527"/>
                      <a:pt x="5879" y="527"/>
                    </a:cubicBezTo>
                    <a:cubicBezTo>
                      <a:pt x="5864" y="527"/>
                      <a:pt x="5850" y="537"/>
                      <a:pt x="5835" y="569"/>
                    </a:cubicBezTo>
                    <a:cubicBezTo>
                      <a:pt x="5835" y="569"/>
                      <a:pt x="5835" y="652"/>
                      <a:pt x="5823" y="652"/>
                    </a:cubicBezTo>
                    <a:cubicBezTo>
                      <a:pt x="5787" y="617"/>
                      <a:pt x="5823" y="486"/>
                      <a:pt x="5787" y="462"/>
                    </a:cubicBezTo>
                    <a:cubicBezTo>
                      <a:pt x="5785" y="461"/>
                      <a:pt x="5783" y="460"/>
                      <a:pt x="5782" y="460"/>
                    </a:cubicBezTo>
                    <a:cubicBezTo>
                      <a:pt x="5763" y="460"/>
                      <a:pt x="5763" y="521"/>
                      <a:pt x="5763" y="521"/>
                    </a:cubicBezTo>
                    <a:cubicBezTo>
                      <a:pt x="5739" y="557"/>
                      <a:pt x="5727" y="557"/>
                      <a:pt x="5680" y="569"/>
                    </a:cubicBezTo>
                    <a:cubicBezTo>
                      <a:pt x="5708" y="560"/>
                      <a:pt x="5692" y="543"/>
                      <a:pt x="5684" y="519"/>
                    </a:cubicBezTo>
                    <a:lnTo>
                      <a:pt x="5684" y="519"/>
                    </a:lnTo>
                    <a:cubicBezTo>
                      <a:pt x="5677" y="541"/>
                      <a:pt x="5628" y="536"/>
                      <a:pt x="5608" y="545"/>
                    </a:cubicBezTo>
                    <a:cubicBezTo>
                      <a:pt x="5608" y="557"/>
                      <a:pt x="5620" y="581"/>
                      <a:pt x="5608" y="593"/>
                    </a:cubicBezTo>
                    <a:cubicBezTo>
                      <a:pt x="5587" y="614"/>
                      <a:pt x="5553" y="631"/>
                      <a:pt x="5524" y="631"/>
                    </a:cubicBezTo>
                    <a:cubicBezTo>
                      <a:pt x="5504" y="631"/>
                      <a:pt x="5487" y="624"/>
                      <a:pt x="5477" y="605"/>
                    </a:cubicBezTo>
                    <a:cubicBezTo>
                      <a:pt x="5468" y="586"/>
                      <a:pt x="5443" y="576"/>
                      <a:pt x="5418" y="576"/>
                    </a:cubicBezTo>
                    <a:cubicBezTo>
                      <a:pt x="5379" y="576"/>
                      <a:pt x="5339" y="598"/>
                      <a:pt x="5346" y="640"/>
                    </a:cubicBezTo>
                    <a:cubicBezTo>
                      <a:pt x="5311" y="664"/>
                      <a:pt x="5204" y="652"/>
                      <a:pt x="5239" y="724"/>
                    </a:cubicBezTo>
                    <a:cubicBezTo>
                      <a:pt x="5191" y="714"/>
                      <a:pt x="5119" y="700"/>
                      <a:pt x="5050" y="700"/>
                    </a:cubicBezTo>
                    <a:cubicBezTo>
                      <a:pt x="4949" y="700"/>
                      <a:pt x="4853" y="730"/>
                      <a:pt x="4846" y="843"/>
                    </a:cubicBezTo>
                    <a:cubicBezTo>
                      <a:pt x="4818" y="774"/>
                      <a:pt x="4798" y="748"/>
                      <a:pt x="4784" y="748"/>
                    </a:cubicBezTo>
                    <a:cubicBezTo>
                      <a:pt x="4741" y="748"/>
                      <a:pt x="4748" y="976"/>
                      <a:pt x="4710" y="976"/>
                    </a:cubicBezTo>
                    <a:cubicBezTo>
                      <a:pt x="4708" y="976"/>
                      <a:pt x="4706" y="975"/>
                      <a:pt x="4704" y="974"/>
                    </a:cubicBezTo>
                    <a:cubicBezTo>
                      <a:pt x="4657" y="958"/>
                      <a:pt x="4615" y="917"/>
                      <a:pt x="4582" y="917"/>
                    </a:cubicBezTo>
                    <a:cubicBezTo>
                      <a:pt x="4564" y="917"/>
                      <a:pt x="4549" y="929"/>
                      <a:pt x="4537" y="962"/>
                    </a:cubicBezTo>
                    <a:cubicBezTo>
                      <a:pt x="4525" y="1033"/>
                      <a:pt x="4513" y="1105"/>
                      <a:pt x="4525" y="1176"/>
                    </a:cubicBezTo>
                    <a:cubicBezTo>
                      <a:pt x="4481" y="1150"/>
                      <a:pt x="4476" y="1091"/>
                      <a:pt x="4433" y="1091"/>
                    </a:cubicBezTo>
                    <a:cubicBezTo>
                      <a:pt x="4418" y="1091"/>
                      <a:pt x="4398" y="1098"/>
                      <a:pt x="4370" y="1117"/>
                    </a:cubicBezTo>
                    <a:cubicBezTo>
                      <a:pt x="4323" y="1164"/>
                      <a:pt x="4406" y="1200"/>
                      <a:pt x="4346" y="1236"/>
                    </a:cubicBezTo>
                    <a:cubicBezTo>
                      <a:pt x="4323" y="1200"/>
                      <a:pt x="4287" y="1093"/>
                      <a:pt x="4239" y="1093"/>
                    </a:cubicBezTo>
                    <a:cubicBezTo>
                      <a:pt x="4192" y="1093"/>
                      <a:pt x="4132" y="1140"/>
                      <a:pt x="4156" y="1188"/>
                    </a:cubicBezTo>
                    <a:cubicBezTo>
                      <a:pt x="4180" y="1224"/>
                      <a:pt x="4061" y="1295"/>
                      <a:pt x="4049" y="1319"/>
                    </a:cubicBezTo>
                    <a:cubicBezTo>
                      <a:pt x="4029" y="1329"/>
                      <a:pt x="3944" y="1387"/>
                      <a:pt x="3889" y="1387"/>
                    </a:cubicBezTo>
                    <a:cubicBezTo>
                      <a:pt x="3877" y="1387"/>
                      <a:pt x="3866" y="1385"/>
                      <a:pt x="3858" y="1379"/>
                    </a:cubicBezTo>
                    <a:cubicBezTo>
                      <a:pt x="3834" y="1361"/>
                      <a:pt x="3802" y="1346"/>
                      <a:pt x="3769" y="1346"/>
                    </a:cubicBezTo>
                    <a:cubicBezTo>
                      <a:pt x="3736" y="1346"/>
                      <a:pt x="3703" y="1361"/>
                      <a:pt x="3680" y="1402"/>
                    </a:cubicBezTo>
                    <a:cubicBezTo>
                      <a:pt x="3656" y="1438"/>
                      <a:pt x="3680" y="1486"/>
                      <a:pt x="3644" y="1533"/>
                    </a:cubicBezTo>
                    <a:cubicBezTo>
                      <a:pt x="3608" y="1557"/>
                      <a:pt x="3561" y="1581"/>
                      <a:pt x="3513" y="1593"/>
                    </a:cubicBezTo>
                    <a:cubicBezTo>
                      <a:pt x="3501" y="1593"/>
                      <a:pt x="3311" y="1664"/>
                      <a:pt x="3346" y="1688"/>
                    </a:cubicBezTo>
                    <a:cubicBezTo>
                      <a:pt x="3453" y="1760"/>
                      <a:pt x="3263" y="1795"/>
                      <a:pt x="3203" y="1831"/>
                    </a:cubicBezTo>
                    <a:cubicBezTo>
                      <a:pt x="3168" y="1867"/>
                      <a:pt x="3120" y="1891"/>
                      <a:pt x="3084" y="1926"/>
                    </a:cubicBezTo>
                    <a:cubicBezTo>
                      <a:pt x="3049" y="1962"/>
                      <a:pt x="3072" y="1962"/>
                      <a:pt x="3084" y="1974"/>
                    </a:cubicBezTo>
                    <a:cubicBezTo>
                      <a:pt x="3108" y="1986"/>
                      <a:pt x="3025" y="2021"/>
                      <a:pt x="3013" y="2021"/>
                    </a:cubicBezTo>
                    <a:cubicBezTo>
                      <a:pt x="2989" y="2045"/>
                      <a:pt x="2965" y="2069"/>
                      <a:pt x="2953" y="2093"/>
                    </a:cubicBezTo>
                    <a:cubicBezTo>
                      <a:pt x="2933" y="2123"/>
                      <a:pt x="2905" y="2211"/>
                      <a:pt x="2868" y="2211"/>
                    </a:cubicBezTo>
                    <a:cubicBezTo>
                      <a:pt x="2861" y="2211"/>
                      <a:pt x="2854" y="2208"/>
                      <a:pt x="2846" y="2200"/>
                    </a:cubicBezTo>
                    <a:cubicBezTo>
                      <a:pt x="2832" y="2186"/>
                      <a:pt x="2816" y="2180"/>
                      <a:pt x="2800" y="2180"/>
                    </a:cubicBezTo>
                    <a:cubicBezTo>
                      <a:pt x="2760" y="2180"/>
                      <a:pt x="2717" y="2214"/>
                      <a:pt x="2691" y="2248"/>
                    </a:cubicBezTo>
                    <a:cubicBezTo>
                      <a:pt x="2668" y="2307"/>
                      <a:pt x="2751" y="2319"/>
                      <a:pt x="2691" y="2367"/>
                    </a:cubicBezTo>
                    <a:cubicBezTo>
                      <a:pt x="2666" y="2342"/>
                      <a:pt x="2653" y="2311"/>
                      <a:pt x="2631" y="2311"/>
                    </a:cubicBezTo>
                    <a:cubicBezTo>
                      <a:pt x="2622" y="2311"/>
                      <a:pt x="2610" y="2317"/>
                      <a:pt x="2596" y="2331"/>
                    </a:cubicBezTo>
                    <a:cubicBezTo>
                      <a:pt x="2509" y="2350"/>
                      <a:pt x="2664" y="2385"/>
                      <a:pt x="2752" y="2385"/>
                    </a:cubicBezTo>
                    <a:cubicBezTo>
                      <a:pt x="2773" y="2385"/>
                      <a:pt x="2789" y="2383"/>
                      <a:pt x="2799" y="2379"/>
                    </a:cubicBezTo>
                    <a:cubicBezTo>
                      <a:pt x="2843" y="2361"/>
                      <a:pt x="2874" y="2310"/>
                      <a:pt x="2912" y="2310"/>
                    </a:cubicBezTo>
                    <a:cubicBezTo>
                      <a:pt x="2925" y="2310"/>
                      <a:pt x="2938" y="2316"/>
                      <a:pt x="2953" y="2331"/>
                    </a:cubicBezTo>
                    <a:cubicBezTo>
                      <a:pt x="2981" y="2312"/>
                      <a:pt x="3009" y="2257"/>
                      <a:pt x="3043" y="2257"/>
                    </a:cubicBezTo>
                    <a:cubicBezTo>
                      <a:pt x="3052" y="2257"/>
                      <a:pt x="3062" y="2261"/>
                      <a:pt x="3072" y="2272"/>
                    </a:cubicBezTo>
                    <a:cubicBezTo>
                      <a:pt x="3060" y="2248"/>
                      <a:pt x="2941" y="2188"/>
                      <a:pt x="2977" y="2152"/>
                    </a:cubicBezTo>
                    <a:cubicBezTo>
                      <a:pt x="2996" y="2133"/>
                      <a:pt x="3029" y="2132"/>
                      <a:pt x="3061" y="2132"/>
                    </a:cubicBezTo>
                    <a:cubicBezTo>
                      <a:pt x="3070" y="2132"/>
                      <a:pt x="3078" y="2132"/>
                      <a:pt x="3086" y="2132"/>
                    </a:cubicBezTo>
                    <a:cubicBezTo>
                      <a:pt x="3126" y="2132"/>
                      <a:pt x="3162" y="2129"/>
                      <a:pt x="3168" y="2093"/>
                    </a:cubicBezTo>
                    <a:cubicBezTo>
                      <a:pt x="3168" y="2081"/>
                      <a:pt x="3132" y="2057"/>
                      <a:pt x="3120" y="2045"/>
                    </a:cubicBezTo>
                    <a:cubicBezTo>
                      <a:pt x="3084" y="2010"/>
                      <a:pt x="3132" y="1986"/>
                      <a:pt x="3156" y="1962"/>
                    </a:cubicBezTo>
                    <a:cubicBezTo>
                      <a:pt x="3176" y="1949"/>
                      <a:pt x="3214" y="1932"/>
                      <a:pt x="3246" y="1932"/>
                    </a:cubicBezTo>
                    <a:cubicBezTo>
                      <a:pt x="3272" y="1932"/>
                      <a:pt x="3293" y="1942"/>
                      <a:pt x="3299" y="1974"/>
                    </a:cubicBezTo>
                    <a:cubicBezTo>
                      <a:pt x="3311" y="2045"/>
                      <a:pt x="3203" y="2129"/>
                      <a:pt x="3275" y="2152"/>
                    </a:cubicBezTo>
                    <a:cubicBezTo>
                      <a:pt x="3294" y="2162"/>
                      <a:pt x="3311" y="2166"/>
                      <a:pt x="3326" y="2166"/>
                    </a:cubicBezTo>
                    <a:cubicBezTo>
                      <a:pt x="3367" y="2166"/>
                      <a:pt x="3387" y="2133"/>
                      <a:pt x="3370" y="2081"/>
                    </a:cubicBezTo>
                    <a:cubicBezTo>
                      <a:pt x="3343" y="2010"/>
                      <a:pt x="3450" y="1932"/>
                      <a:pt x="3530" y="1932"/>
                    </a:cubicBezTo>
                    <a:cubicBezTo>
                      <a:pt x="3557" y="1932"/>
                      <a:pt x="3581" y="1941"/>
                      <a:pt x="3596" y="1962"/>
                    </a:cubicBezTo>
                    <a:cubicBezTo>
                      <a:pt x="3584" y="1938"/>
                      <a:pt x="3525" y="1879"/>
                      <a:pt x="3549" y="1855"/>
                    </a:cubicBezTo>
                    <a:cubicBezTo>
                      <a:pt x="3572" y="1831"/>
                      <a:pt x="3632" y="1783"/>
                      <a:pt x="3596" y="1736"/>
                    </a:cubicBezTo>
                    <a:lnTo>
                      <a:pt x="3596" y="1736"/>
                    </a:lnTo>
                    <a:cubicBezTo>
                      <a:pt x="3610" y="1754"/>
                      <a:pt x="3632" y="1762"/>
                      <a:pt x="3658" y="1762"/>
                    </a:cubicBezTo>
                    <a:cubicBezTo>
                      <a:pt x="3763" y="1762"/>
                      <a:pt x="3944" y="1633"/>
                      <a:pt x="4001" y="1605"/>
                    </a:cubicBezTo>
                    <a:cubicBezTo>
                      <a:pt x="4108" y="1533"/>
                      <a:pt x="4180" y="1414"/>
                      <a:pt x="4192" y="1271"/>
                    </a:cubicBezTo>
                    <a:lnTo>
                      <a:pt x="4192" y="1271"/>
                    </a:lnTo>
                    <a:cubicBezTo>
                      <a:pt x="4192" y="1295"/>
                      <a:pt x="4168" y="1438"/>
                      <a:pt x="4215" y="1450"/>
                    </a:cubicBezTo>
                    <a:lnTo>
                      <a:pt x="4251" y="1402"/>
                    </a:lnTo>
                    <a:cubicBezTo>
                      <a:pt x="4257" y="1399"/>
                      <a:pt x="4260" y="1398"/>
                      <a:pt x="4262" y="1398"/>
                    </a:cubicBezTo>
                    <a:lnTo>
                      <a:pt x="4262" y="1398"/>
                    </a:lnTo>
                    <a:cubicBezTo>
                      <a:pt x="4266" y="1398"/>
                      <a:pt x="4261" y="1409"/>
                      <a:pt x="4287" y="1426"/>
                    </a:cubicBezTo>
                    <a:cubicBezTo>
                      <a:pt x="4302" y="1437"/>
                      <a:pt x="4325" y="1445"/>
                      <a:pt x="4342" y="1445"/>
                    </a:cubicBezTo>
                    <a:cubicBezTo>
                      <a:pt x="4364" y="1445"/>
                      <a:pt x="4378" y="1431"/>
                      <a:pt x="4358" y="1390"/>
                    </a:cubicBezTo>
                    <a:cubicBezTo>
                      <a:pt x="4334" y="1343"/>
                      <a:pt x="4311" y="1319"/>
                      <a:pt x="4358" y="1295"/>
                    </a:cubicBezTo>
                    <a:cubicBezTo>
                      <a:pt x="4382" y="1271"/>
                      <a:pt x="4418" y="1259"/>
                      <a:pt x="4442" y="1248"/>
                    </a:cubicBezTo>
                    <a:cubicBezTo>
                      <a:pt x="4465" y="1248"/>
                      <a:pt x="4477" y="1271"/>
                      <a:pt x="4489" y="1271"/>
                    </a:cubicBezTo>
                    <a:lnTo>
                      <a:pt x="4632" y="1200"/>
                    </a:lnTo>
                    <a:cubicBezTo>
                      <a:pt x="4712" y="1166"/>
                      <a:pt x="4617" y="1044"/>
                      <a:pt x="4588" y="1044"/>
                    </a:cubicBezTo>
                    <a:cubicBezTo>
                      <a:pt x="4587" y="1044"/>
                      <a:pt x="4586" y="1045"/>
                      <a:pt x="4584" y="1045"/>
                    </a:cubicBezTo>
                    <a:cubicBezTo>
                      <a:pt x="4590" y="1043"/>
                      <a:pt x="4596" y="1041"/>
                      <a:pt x="4604" y="1041"/>
                    </a:cubicBezTo>
                    <a:cubicBezTo>
                      <a:pt x="4665" y="1041"/>
                      <a:pt x="4792" y="1118"/>
                      <a:pt x="4835" y="1129"/>
                    </a:cubicBezTo>
                    <a:cubicBezTo>
                      <a:pt x="4894" y="1129"/>
                      <a:pt x="4930" y="1129"/>
                      <a:pt x="4858" y="1081"/>
                    </a:cubicBezTo>
                    <a:cubicBezTo>
                      <a:pt x="4823" y="1057"/>
                      <a:pt x="4739" y="998"/>
                      <a:pt x="4835" y="998"/>
                    </a:cubicBezTo>
                    <a:cubicBezTo>
                      <a:pt x="4882" y="998"/>
                      <a:pt x="4930" y="1009"/>
                      <a:pt x="4977" y="1021"/>
                    </a:cubicBezTo>
                    <a:cubicBezTo>
                      <a:pt x="4977" y="1021"/>
                      <a:pt x="5025" y="1045"/>
                      <a:pt x="5037" y="1045"/>
                    </a:cubicBezTo>
                    <a:cubicBezTo>
                      <a:pt x="5025" y="1045"/>
                      <a:pt x="4954" y="950"/>
                      <a:pt x="4965" y="926"/>
                    </a:cubicBezTo>
                    <a:cubicBezTo>
                      <a:pt x="4965" y="923"/>
                      <a:pt x="4968" y="922"/>
                      <a:pt x="4972" y="922"/>
                    </a:cubicBezTo>
                    <a:cubicBezTo>
                      <a:pt x="4999" y="922"/>
                      <a:pt x="5110" y="987"/>
                      <a:pt x="5120" y="998"/>
                    </a:cubicBezTo>
                    <a:cubicBezTo>
                      <a:pt x="5155" y="1015"/>
                      <a:pt x="5175" y="1022"/>
                      <a:pt x="5184" y="1022"/>
                    </a:cubicBezTo>
                    <a:cubicBezTo>
                      <a:pt x="5224" y="1022"/>
                      <a:pt x="5049" y="878"/>
                      <a:pt x="5049" y="878"/>
                    </a:cubicBezTo>
                    <a:cubicBezTo>
                      <a:pt x="5051" y="873"/>
                      <a:pt x="5056" y="871"/>
                      <a:pt x="5065" y="871"/>
                    </a:cubicBezTo>
                    <a:cubicBezTo>
                      <a:pt x="5098" y="871"/>
                      <a:pt x="5172" y="904"/>
                      <a:pt x="5204" y="904"/>
                    </a:cubicBezTo>
                    <a:cubicBezTo>
                      <a:pt x="5218" y="904"/>
                      <a:pt x="5224" y="898"/>
                      <a:pt x="5217" y="881"/>
                    </a:cubicBezTo>
                    <a:lnTo>
                      <a:pt x="5217" y="881"/>
                    </a:lnTo>
                    <a:cubicBezTo>
                      <a:pt x="5226" y="899"/>
                      <a:pt x="5247" y="906"/>
                      <a:pt x="5275" y="906"/>
                    </a:cubicBezTo>
                    <a:cubicBezTo>
                      <a:pt x="5369" y="906"/>
                      <a:pt x="5539" y="825"/>
                      <a:pt x="5585" y="807"/>
                    </a:cubicBezTo>
                    <a:cubicBezTo>
                      <a:pt x="5632" y="771"/>
                      <a:pt x="5692" y="736"/>
                      <a:pt x="5739" y="700"/>
                    </a:cubicBezTo>
                    <a:cubicBezTo>
                      <a:pt x="5748" y="693"/>
                      <a:pt x="5757" y="691"/>
                      <a:pt x="5766" y="691"/>
                    </a:cubicBezTo>
                    <a:cubicBezTo>
                      <a:pt x="5793" y="691"/>
                      <a:pt x="5819" y="715"/>
                      <a:pt x="5838" y="715"/>
                    </a:cubicBezTo>
                    <a:cubicBezTo>
                      <a:pt x="5846" y="715"/>
                      <a:pt x="5853" y="711"/>
                      <a:pt x="5858" y="700"/>
                    </a:cubicBezTo>
                    <a:cubicBezTo>
                      <a:pt x="5894" y="652"/>
                      <a:pt x="5906" y="581"/>
                      <a:pt x="5930" y="581"/>
                    </a:cubicBezTo>
                    <a:lnTo>
                      <a:pt x="5930" y="581"/>
                    </a:lnTo>
                    <a:cubicBezTo>
                      <a:pt x="5930" y="581"/>
                      <a:pt x="5906" y="750"/>
                      <a:pt x="5930" y="750"/>
                    </a:cubicBezTo>
                    <a:cubicBezTo>
                      <a:pt x="5936" y="750"/>
                      <a:pt x="5943" y="743"/>
                      <a:pt x="5954" y="724"/>
                    </a:cubicBezTo>
                    <a:cubicBezTo>
                      <a:pt x="5989" y="676"/>
                      <a:pt x="6061" y="676"/>
                      <a:pt x="6037" y="605"/>
                    </a:cubicBezTo>
                    <a:cubicBezTo>
                      <a:pt x="6031" y="569"/>
                      <a:pt x="6055" y="569"/>
                      <a:pt x="6079" y="569"/>
                    </a:cubicBezTo>
                    <a:cubicBezTo>
                      <a:pt x="6103" y="569"/>
                      <a:pt x="6126" y="569"/>
                      <a:pt x="6120" y="533"/>
                    </a:cubicBezTo>
                    <a:lnTo>
                      <a:pt x="6120" y="533"/>
                    </a:lnTo>
                    <a:cubicBezTo>
                      <a:pt x="6132" y="605"/>
                      <a:pt x="6156" y="652"/>
                      <a:pt x="6239" y="664"/>
                    </a:cubicBezTo>
                    <a:cubicBezTo>
                      <a:pt x="6287" y="664"/>
                      <a:pt x="6251" y="474"/>
                      <a:pt x="6299" y="426"/>
                    </a:cubicBezTo>
                    <a:cubicBezTo>
                      <a:pt x="6319" y="406"/>
                      <a:pt x="6338" y="397"/>
                      <a:pt x="6355" y="397"/>
                    </a:cubicBezTo>
                    <a:cubicBezTo>
                      <a:pt x="6440" y="397"/>
                      <a:pt x="6491" y="605"/>
                      <a:pt x="6501" y="664"/>
                    </a:cubicBezTo>
                    <a:cubicBezTo>
                      <a:pt x="6537" y="569"/>
                      <a:pt x="6573" y="474"/>
                      <a:pt x="6620" y="390"/>
                    </a:cubicBezTo>
                    <a:cubicBezTo>
                      <a:pt x="6656" y="438"/>
                      <a:pt x="6692" y="486"/>
                      <a:pt x="6740" y="521"/>
                    </a:cubicBezTo>
                    <a:cubicBezTo>
                      <a:pt x="6728" y="450"/>
                      <a:pt x="6811" y="462"/>
                      <a:pt x="6835" y="450"/>
                    </a:cubicBezTo>
                    <a:cubicBezTo>
                      <a:pt x="6870" y="427"/>
                      <a:pt x="6928" y="346"/>
                      <a:pt x="6919" y="332"/>
                    </a:cubicBezTo>
                    <a:lnTo>
                      <a:pt x="6919" y="332"/>
                    </a:lnTo>
                    <a:cubicBezTo>
                      <a:pt x="6955" y="378"/>
                      <a:pt x="6935" y="465"/>
                      <a:pt x="6984" y="465"/>
                    </a:cubicBezTo>
                    <a:cubicBezTo>
                      <a:pt x="6998" y="465"/>
                      <a:pt x="7019" y="457"/>
                      <a:pt x="7049" y="438"/>
                    </a:cubicBezTo>
                    <a:cubicBezTo>
                      <a:pt x="7077" y="422"/>
                      <a:pt x="7098" y="414"/>
                      <a:pt x="7114" y="414"/>
                    </a:cubicBezTo>
                    <a:cubicBezTo>
                      <a:pt x="7147" y="414"/>
                      <a:pt x="7160" y="446"/>
                      <a:pt x="7168" y="509"/>
                    </a:cubicBezTo>
                    <a:cubicBezTo>
                      <a:pt x="7216" y="509"/>
                      <a:pt x="7192" y="450"/>
                      <a:pt x="7216" y="426"/>
                    </a:cubicBezTo>
                    <a:cubicBezTo>
                      <a:pt x="7228" y="390"/>
                      <a:pt x="7311" y="402"/>
                      <a:pt x="7347" y="367"/>
                    </a:cubicBezTo>
                    <a:cubicBezTo>
                      <a:pt x="7382" y="343"/>
                      <a:pt x="7347" y="295"/>
                      <a:pt x="7371" y="259"/>
                    </a:cubicBezTo>
                    <a:cubicBezTo>
                      <a:pt x="7390" y="230"/>
                      <a:pt x="7433" y="249"/>
                      <a:pt x="7442" y="230"/>
                    </a:cubicBezTo>
                    <a:lnTo>
                      <a:pt x="7442" y="230"/>
                    </a:lnTo>
                    <a:cubicBezTo>
                      <a:pt x="7442" y="266"/>
                      <a:pt x="7445" y="277"/>
                      <a:pt x="7463" y="277"/>
                    </a:cubicBezTo>
                    <a:cubicBezTo>
                      <a:pt x="7472" y="277"/>
                      <a:pt x="7484" y="275"/>
                      <a:pt x="7502" y="271"/>
                    </a:cubicBezTo>
                    <a:lnTo>
                      <a:pt x="7632" y="271"/>
                    </a:lnTo>
                    <a:cubicBezTo>
                      <a:pt x="7632" y="307"/>
                      <a:pt x="7632" y="367"/>
                      <a:pt x="7597" y="367"/>
                    </a:cubicBezTo>
                    <a:cubicBezTo>
                      <a:pt x="7573" y="390"/>
                      <a:pt x="7549" y="367"/>
                      <a:pt x="7549" y="426"/>
                    </a:cubicBezTo>
                    <a:cubicBezTo>
                      <a:pt x="7668" y="426"/>
                      <a:pt x="7680" y="319"/>
                      <a:pt x="7763" y="259"/>
                    </a:cubicBezTo>
                    <a:cubicBezTo>
                      <a:pt x="7777" y="253"/>
                      <a:pt x="7787" y="250"/>
                      <a:pt x="7794" y="250"/>
                    </a:cubicBezTo>
                    <a:cubicBezTo>
                      <a:pt x="7837" y="250"/>
                      <a:pt x="7775" y="355"/>
                      <a:pt x="7775" y="355"/>
                    </a:cubicBezTo>
                    <a:cubicBezTo>
                      <a:pt x="7799" y="343"/>
                      <a:pt x="7823" y="331"/>
                      <a:pt x="7847" y="319"/>
                    </a:cubicBezTo>
                    <a:cubicBezTo>
                      <a:pt x="7865" y="295"/>
                      <a:pt x="7877" y="283"/>
                      <a:pt x="7890" y="283"/>
                    </a:cubicBezTo>
                    <a:cubicBezTo>
                      <a:pt x="7903" y="283"/>
                      <a:pt x="7918" y="295"/>
                      <a:pt x="7942" y="319"/>
                    </a:cubicBezTo>
                    <a:cubicBezTo>
                      <a:pt x="7958" y="335"/>
                      <a:pt x="7994" y="348"/>
                      <a:pt x="8025" y="348"/>
                    </a:cubicBezTo>
                    <a:cubicBezTo>
                      <a:pt x="8064" y="348"/>
                      <a:pt x="8094" y="326"/>
                      <a:pt x="8061" y="259"/>
                    </a:cubicBezTo>
                    <a:lnTo>
                      <a:pt x="8061" y="259"/>
                    </a:lnTo>
                    <a:cubicBezTo>
                      <a:pt x="8068" y="262"/>
                      <a:pt x="8074" y="263"/>
                      <a:pt x="8080" y="263"/>
                    </a:cubicBezTo>
                    <a:cubicBezTo>
                      <a:pt x="8102" y="263"/>
                      <a:pt x="8111" y="247"/>
                      <a:pt x="8121" y="247"/>
                    </a:cubicBezTo>
                    <a:cubicBezTo>
                      <a:pt x="8121" y="247"/>
                      <a:pt x="8122" y="247"/>
                      <a:pt x="8122" y="247"/>
                    </a:cubicBezTo>
                    <a:lnTo>
                      <a:pt x="8122" y="247"/>
                    </a:lnTo>
                    <a:cubicBezTo>
                      <a:pt x="8131" y="247"/>
                      <a:pt x="8121" y="344"/>
                      <a:pt x="8121" y="367"/>
                    </a:cubicBezTo>
                    <a:cubicBezTo>
                      <a:pt x="8121" y="372"/>
                      <a:pt x="8130" y="375"/>
                      <a:pt x="8140" y="375"/>
                    </a:cubicBezTo>
                    <a:cubicBezTo>
                      <a:pt x="8150" y="375"/>
                      <a:pt x="8162" y="372"/>
                      <a:pt x="8168" y="367"/>
                    </a:cubicBezTo>
                    <a:cubicBezTo>
                      <a:pt x="8271" y="309"/>
                      <a:pt x="8264" y="163"/>
                      <a:pt x="8370" y="163"/>
                    </a:cubicBezTo>
                    <a:cubicBezTo>
                      <a:pt x="8374" y="163"/>
                      <a:pt x="8378" y="164"/>
                      <a:pt x="8383" y="164"/>
                    </a:cubicBezTo>
                    <a:cubicBezTo>
                      <a:pt x="8371" y="212"/>
                      <a:pt x="8383" y="259"/>
                      <a:pt x="8394" y="307"/>
                    </a:cubicBezTo>
                    <a:cubicBezTo>
                      <a:pt x="8408" y="338"/>
                      <a:pt x="8426" y="351"/>
                      <a:pt x="8444" y="351"/>
                    </a:cubicBezTo>
                    <a:cubicBezTo>
                      <a:pt x="8474" y="351"/>
                      <a:pt x="8502" y="316"/>
                      <a:pt x="8502" y="271"/>
                    </a:cubicBezTo>
                    <a:cubicBezTo>
                      <a:pt x="8502" y="331"/>
                      <a:pt x="8525" y="402"/>
                      <a:pt x="8585" y="414"/>
                    </a:cubicBezTo>
                    <a:cubicBezTo>
                      <a:pt x="8585" y="385"/>
                      <a:pt x="8569" y="250"/>
                      <a:pt x="8603" y="250"/>
                    </a:cubicBezTo>
                    <a:cubicBezTo>
                      <a:pt x="8610" y="250"/>
                      <a:pt x="8620" y="257"/>
                      <a:pt x="8633" y="271"/>
                    </a:cubicBezTo>
                    <a:cubicBezTo>
                      <a:pt x="8668" y="319"/>
                      <a:pt x="8668" y="402"/>
                      <a:pt x="8740" y="402"/>
                    </a:cubicBezTo>
                    <a:cubicBezTo>
                      <a:pt x="8781" y="402"/>
                      <a:pt x="8795" y="376"/>
                      <a:pt x="8828" y="376"/>
                    </a:cubicBezTo>
                    <a:cubicBezTo>
                      <a:pt x="8834" y="376"/>
                      <a:pt x="8840" y="377"/>
                      <a:pt x="8847" y="378"/>
                    </a:cubicBezTo>
                    <a:cubicBezTo>
                      <a:pt x="8847" y="432"/>
                      <a:pt x="8954" y="439"/>
                      <a:pt x="9028" y="439"/>
                    </a:cubicBezTo>
                    <a:cubicBezTo>
                      <a:pt x="9052" y="439"/>
                      <a:pt x="9073" y="438"/>
                      <a:pt x="9085" y="438"/>
                    </a:cubicBezTo>
                    <a:cubicBezTo>
                      <a:pt x="9145" y="438"/>
                      <a:pt x="9061" y="343"/>
                      <a:pt x="9085" y="319"/>
                    </a:cubicBezTo>
                    <a:cubicBezTo>
                      <a:pt x="9092" y="314"/>
                      <a:pt x="9098" y="311"/>
                      <a:pt x="9104" y="311"/>
                    </a:cubicBezTo>
                    <a:cubicBezTo>
                      <a:pt x="9152" y="311"/>
                      <a:pt x="9180" y="464"/>
                      <a:pt x="9180" y="486"/>
                    </a:cubicBezTo>
                    <a:cubicBezTo>
                      <a:pt x="9180" y="509"/>
                      <a:pt x="9287" y="533"/>
                      <a:pt x="9311" y="533"/>
                    </a:cubicBezTo>
                    <a:cubicBezTo>
                      <a:pt x="9353" y="539"/>
                      <a:pt x="9392" y="542"/>
                      <a:pt x="9430" y="542"/>
                    </a:cubicBezTo>
                    <a:cubicBezTo>
                      <a:pt x="9469" y="542"/>
                      <a:pt x="9508" y="539"/>
                      <a:pt x="9549" y="533"/>
                    </a:cubicBezTo>
                    <a:cubicBezTo>
                      <a:pt x="9571" y="533"/>
                      <a:pt x="9705" y="472"/>
                      <a:pt x="9735" y="472"/>
                    </a:cubicBezTo>
                    <a:cubicBezTo>
                      <a:pt x="9737" y="472"/>
                      <a:pt x="9739" y="473"/>
                      <a:pt x="9740" y="474"/>
                    </a:cubicBezTo>
                    <a:cubicBezTo>
                      <a:pt x="9751" y="497"/>
                      <a:pt x="9586" y="641"/>
                      <a:pt x="9627" y="641"/>
                    </a:cubicBezTo>
                    <a:cubicBezTo>
                      <a:pt x="9629" y="641"/>
                      <a:pt x="9631" y="641"/>
                      <a:pt x="9633" y="640"/>
                    </a:cubicBezTo>
                    <a:cubicBezTo>
                      <a:pt x="9692" y="628"/>
                      <a:pt x="9907" y="569"/>
                      <a:pt x="9918" y="521"/>
                    </a:cubicBezTo>
                    <a:lnTo>
                      <a:pt x="9918" y="521"/>
                    </a:lnTo>
                    <a:cubicBezTo>
                      <a:pt x="9907" y="581"/>
                      <a:pt x="9942" y="640"/>
                      <a:pt x="9990" y="652"/>
                    </a:cubicBezTo>
                    <a:cubicBezTo>
                      <a:pt x="10024" y="661"/>
                      <a:pt x="10057" y="669"/>
                      <a:pt x="10091" y="669"/>
                    </a:cubicBezTo>
                    <a:cubicBezTo>
                      <a:pt x="10105" y="669"/>
                      <a:pt x="10119" y="668"/>
                      <a:pt x="10133" y="664"/>
                    </a:cubicBezTo>
                    <a:cubicBezTo>
                      <a:pt x="10169" y="664"/>
                      <a:pt x="10180" y="628"/>
                      <a:pt x="10228" y="617"/>
                    </a:cubicBezTo>
                    <a:cubicBezTo>
                      <a:pt x="10233" y="616"/>
                      <a:pt x="10238" y="616"/>
                      <a:pt x="10243" y="616"/>
                    </a:cubicBezTo>
                    <a:cubicBezTo>
                      <a:pt x="10339" y="616"/>
                      <a:pt x="10375" y="726"/>
                      <a:pt x="10454" y="771"/>
                    </a:cubicBezTo>
                    <a:cubicBezTo>
                      <a:pt x="10458" y="778"/>
                      <a:pt x="10461" y="781"/>
                      <a:pt x="10464" y="781"/>
                    </a:cubicBezTo>
                    <a:cubicBezTo>
                      <a:pt x="10472" y="781"/>
                      <a:pt x="10478" y="764"/>
                      <a:pt x="10478" y="748"/>
                    </a:cubicBezTo>
                    <a:cubicBezTo>
                      <a:pt x="10514" y="759"/>
                      <a:pt x="10550" y="771"/>
                      <a:pt x="10573" y="771"/>
                    </a:cubicBezTo>
                    <a:cubicBezTo>
                      <a:pt x="10603" y="783"/>
                      <a:pt x="10633" y="783"/>
                      <a:pt x="10663" y="783"/>
                    </a:cubicBezTo>
                    <a:cubicBezTo>
                      <a:pt x="10692" y="783"/>
                      <a:pt x="10722" y="783"/>
                      <a:pt x="10752" y="795"/>
                    </a:cubicBezTo>
                    <a:cubicBezTo>
                      <a:pt x="10800" y="819"/>
                      <a:pt x="10847" y="843"/>
                      <a:pt x="10883" y="878"/>
                    </a:cubicBezTo>
                    <a:cubicBezTo>
                      <a:pt x="10893" y="888"/>
                      <a:pt x="10926" y="906"/>
                      <a:pt x="10950" y="906"/>
                    </a:cubicBezTo>
                    <a:cubicBezTo>
                      <a:pt x="10956" y="906"/>
                      <a:pt x="10962" y="905"/>
                      <a:pt x="10966" y="902"/>
                    </a:cubicBezTo>
                    <a:cubicBezTo>
                      <a:pt x="10971" y="899"/>
                      <a:pt x="10979" y="898"/>
                      <a:pt x="10988" y="898"/>
                    </a:cubicBezTo>
                    <a:cubicBezTo>
                      <a:pt x="11046" y="898"/>
                      <a:pt x="11177" y="953"/>
                      <a:pt x="11228" y="974"/>
                    </a:cubicBezTo>
                    <a:cubicBezTo>
                      <a:pt x="11300" y="974"/>
                      <a:pt x="11371" y="974"/>
                      <a:pt x="11442" y="986"/>
                    </a:cubicBezTo>
                    <a:cubicBezTo>
                      <a:pt x="11442" y="998"/>
                      <a:pt x="11383" y="1033"/>
                      <a:pt x="11383" y="1045"/>
                    </a:cubicBezTo>
                    <a:lnTo>
                      <a:pt x="11478" y="1045"/>
                    </a:lnTo>
                    <a:cubicBezTo>
                      <a:pt x="11490" y="1045"/>
                      <a:pt x="11585" y="986"/>
                      <a:pt x="11597" y="986"/>
                    </a:cubicBezTo>
                    <a:lnTo>
                      <a:pt x="11597" y="986"/>
                    </a:lnTo>
                    <a:cubicBezTo>
                      <a:pt x="11609" y="998"/>
                      <a:pt x="11562" y="1057"/>
                      <a:pt x="11573" y="1081"/>
                    </a:cubicBezTo>
                    <a:cubicBezTo>
                      <a:pt x="11585" y="1093"/>
                      <a:pt x="11645" y="1129"/>
                      <a:pt x="11669" y="1140"/>
                    </a:cubicBezTo>
                    <a:cubicBezTo>
                      <a:pt x="11727" y="1140"/>
                      <a:pt x="11820" y="1140"/>
                      <a:pt x="11778" y="1208"/>
                    </a:cubicBezTo>
                    <a:lnTo>
                      <a:pt x="11778" y="1208"/>
                    </a:lnTo>
                    <a:cubicBezTo>
                      <a:pt x="11795" y="1187"/>
                      <a:pt x="11859" y="1175"/>
                      <a:pt x="11859" y="1152"/>
                    </a:cubicBezTo>
                    <a:cubicBezTo>
                      <a:pt x="11859" y="1224"/>
                      <a:pt x="11883" y="1248"/>
                      <a:pt x="11943" y="1271"/>
                    </a:cubicBezTo>
                    <a:cubicBezTo>
                      <a:pt x="11978" y="1295"/>
                      <a:pt x="12014" y="1307"/>
                      <a:pt x="12050" y="1319"/>
                    </a:cubicBezTo>
                    <a:cubicBezTo>
                      <a:pt x="12068" y="1319"/>
                      <a:pt x="12072" y="1299"/>
                      <a:pt x="12078" y="1299"/>
                    </a:cubicBezTo>
                    <a:cubicBezTo>
                      <a:pt x="12080" y="1299"/>
                      <a:pt x="12082" y="1301"/>
                      <a:pt x="12085" y="1307"/>
                    </a:cubicBezTo>
                    <a:cubicBezTo>
                      <a:pt x="12157" y="1343"/>
                      <a:pt x="12157" y="1390"/>
                      <a:pt x="12216" y="1438"/>
                    </a:cubicBezTo>
                    <a:cubicBezTo>
                      <a:pt x="12252" y="1462"/>
                      <a:pt x="12395" y="1521"/>
                      <a:pt x="12371" y="1593"/>
                    </a:cubicBezTo>
                    <a:cubicBezTo>
                      <a:pt x="12381" y="1598"/>
                      <a:pt x="12388" y="1600"/>
                      <a:pt x="12395" y="1600"/>
                    </a:cubicBezTo>
                    <a:cubicBezTo>
                      <a:pt x="12436" y="1600"/>
                      <a:pt x="12429" y="1521"/>
                      <a:pt x="12481" y="1521"/>
                    </a:cubicBezTo>
                    <a:cubicBezTo>
                      <a:pt x="12484" y="1521"/>
                      <a:pt x="12487" y="1521"/>
                      <a:pt x="12490" y="1521"/>
                    </a:cubicBezTo>
                    <a:cubicBezTo>
                      <a:pt x="12514" y="1521"/>
                      <a:pt x="12502" y="1593"/>
                      <a:pt x="12502" y="1617"/>
                    </a:cubicBezTo>
                    <a:cubicBezTo>
                      <a:pt x="12514" y="1640"/>
                      <a:pt x="12526" y="1664"/>
                      <a:pt x="12538" y="1676"/>
                    </a:cubicBezTo>
                    <a:cubicBezTo>
                      <a:pt x="12574" y="1712"/>
                      <a:pt x="12836" y="1736"/>
                      <a:pt x="12788" y="1807"/>
                    </a:cubicBezTo>
                    <a:cubicBezTo>
                      <a:pt x="12799" y="1796"/>
                      <a:pt x="12877" y="1708"/>
                      <a:pt x="12910" y="1708"/>
                    </a:cubicBezTo>
                    <a:cubicBezTo>
                      <a:pt x="12913" y="1708"/>
                      <a:pt x="12916" y="1710"/>
                      <a:pt x="12919" y="1712"/>
                    </a:cubicBezTo>
                    <a:cubicBezTo>
                      <a:pt x="12943" y="1736"/>
                      <a:pt x="12919" y="1771"/>
                      <a:pt x="12919" y="1783"/>
                    </a:cubicBezTo>
                    <a:cubicBezTo>
                      <a:pt x="12931" y="1807"/>
                      <a:pt x="12931" y="1819"/>
                      <a:pt x="12943" y="1843"/>
                    </a:cubicBezTo>
                    <a:cubicBezTo>
                      <a:pt x="12955" y="1879"/>
                      <a:pt x="12990" y="1902"/>
                      <a:pt x="13026" y="1914"/>
                    </a:cubicBezTo>
                    <a:cubicBezTo>
                      <a:pt x="13050" y="1914"/>
                      <a:pt x="13062" y="1926"/>
                      <a:pt x="13062" y="1950"/>
                    </a:cubicBezTo>
                    <a:cubicBezTo>
                      <a:pt x="13062" y="1974"/>
                      <a:pt x="12966" y="2021"/>
                      <a:pt x="12966" y="2045"/>
                    </a:cubicBezTo>
                    <a:cubicBezTo>
                      <a:pt x="12966" y="2069"/>
                      <a:pt x="13086" y="2057"/>
                      <a:pt x="13109" y="2069"/>
                    </a:cubicBezTo>
                    <a:cubicBezTo>
                      <a:pt x="13181" y="2129"/>
                      <a:pt x="13228" y="2200"/>
                      <a:pt x="13264" y="2272"/>
                    </a:cubicBezTo>
                    <a:cubicBezTo>
                      <a:pt x="13271" y="2281"/>
                      <a:pt x="13278" y="2285"/>
                      <a:pt x="13286" y="2285"/>
                    </a:cubicBezTo>
                    <a:cubicBezTo>
                      <a:pt x="13322" y="2285"/>
                      <a:pt x="13370" y="2206"/>
                      <a:pt x="13406" y="2206"/>
                    </a:cubicBezTo>
                    <a:cubicBezTo>
                      <a:pt x="13421" y="2206"/>
                      <a:pt x="13434" y="2220"/>
                      <a:pt x="13443" y="2260"/>
                    </a:cubicBezTo>
                    <a:cubicBezTo>
                      <a:pt x="13455" y="2343"/>
                      <a:pt x="13431" y="2402"/>
                      <a:pt x="13514" y="2450"/>
                    </a:cubicBezTo>
                    <a:cubicBezTo>
                      <a:pt x="13517" y="2451"/>
                      <a:pt x="13520" y="2452"/>
                      <a:pt x="13525" y="2452"/>
                    </a:cubicBezTo>
                    <a:cubicBezTo>
                      <a:pt x="13545" y="2452"/>
                      <a:pt x="13583" y="2443"/>
                      <a:pt x="13612" y="2443"/>
                    </a:cubicBezTo>
                    <a:cubicBezTo>
                      <a:pt x="13642" y="2443"/>
                      <a:pt x="13661" y="2453"/>
                      <a:pt x="13633" y="2498"/>
                    </a:cubicBezTo>
                    <a:cubicBezTo>
                      <a:pt x="13562" y="2581"/>
                      <a:pt x="13693" y="2593"/>
                      <a:pt x="13764" y="2593"/>
                    </a:cubicBezTo>
                    <a:cubicBezTo>
                      <a:pt x="13883" y="2593"/>
                      <a:pt x="13824" y="2688"/>
                      <a:pt x="13859" y="2760"/>
                    </a:cubicBezTo>
                    <a:cubicBezTo>
                      <a:pt x="13869" y="2774"/>
                      <a:pt x="13879" y="2780"/>
                      <a:pt x="13889" y="2780"/>
                    </a:cubicBezTo>
                    <a:cubicBezTo>
                      <a:pt x="13930" y="2780"/>
                      <a:pt x="13976" y="2686"/>
                      <a:pt x="14014" y="2676"/>
                    </a:cubicBezTo>
                    <a:cubicBezTo>
                      <a:pt x="14016" y="2675"/>
                      <a:pt x="14018" y="2674"/>
                      <a:pt x="14019" y="2674"/>
                    </a:cubicBezTo>
                    <a:cubicBezTo>
                      <a:pt x="14041" y="2674"/>
                      <a:pt x="13986" y="2832"/>
                      <a:pt x="14033" y="2832"/>
                    </a:cubicBezTo>
                    <a:cubicBezTo>
                      <a:pt x="14035" y="2832"/>
                      <a:pt x="14036" y="2831"/>
                      <a:pt x="14038" y="2831"/>
                    </a:cubicBezTo>
                    <a:cubicBezTo>
                      <a:pt x="14050" y="2831"/>
                      <a:pt x="14050" y="2783"/>
                      <a:pt x="14086" y="2783"/>
                    </a:cubicBezTo>
                    <a:cubicBezTo>
                      <a:pt x="14109" y="2795"/>
                      <a:pt x="14133" y="2819"/>
                      <a:pt x="14133" y="2843"/>
                    </a:cubicBezTo>
                    <a:cubicBezTo>
                      <a:pt x="14133" y="2914"/>
                      <a:pt x="14026" y="2903"/>
                      <a:pt x="14074" y="2986"/>
                    </a:cubicBezTo>
                    <a:cubicBezTo>
                      <a:pt x="14145" y="3117"/>
                      <a:pt x="14240" y="3212"/>
                      <a:pt x="14360" y="3284"/>
                    </a:cubicBezTo>
                    <a:cubicBezTo>
                      <a:pt x="14395" y="3319"/>
                      <a:pt x="14407" y="3307"/>
                      <a:pt x="14443" y="3343"/>
                    </a:cubicBezTo>
                    <a:cubicBezTo>
                      <a:pt x="14550" y="3355"/>
                      <a:pt x="14360" y="3438"/>
                      <a:pt x="14360" y="3438"/>
                    </a:cubicBezTo>
                    <a:cubicBezTo>
                      <a:pt x="14369" y="3450"/>
                      <a:pt x="14381" y="3454"/>
                      <a:pt x="14394" y="3454"/>
                    </a:cubicBezTo>
                    <a:cubicBezTo>
                      <a:pt x="14422" y="3454"/>
                      <a:pt x="14456" y="3435"/>
                      <a:pt x="14479" y="3435"/>
                    </a:cubicBezTo>
                    <a:cubicBezTo>
                      <a:pt x="14500" y="3435"/>
                      <a:pt x="14512" y="3450"/>
                      <a:pt x="14502" y="3510"/>
                    </a:cubicBezTo>
                    <a:cubicBezTo>
                      <a:pt x="14514" y="3534"/>
                      <a:pt x="14526" y="3545"/>
                      <a:pt x="14550" y="3557"/>
                    </a:cubicBezTo>
                    <a:cubicBezTo>
                      <a:pt x="14574" y="3581"/>
                      <a:pt x="14871" y="3784"/>
                      <a:pt x="14788" y="3831"/>
                    </a:cubicBezTo>
                    <a:cubicBezTo>
                      <a:pt x="14860" y="3843"/>
                      <a:pt x="14919" y="3855"/>
                      <a:pt x="14979" y="3867"/>
                    </a:cubicBezTo>
                    <a:cubicBezTo>
                      <a:pt x="14919" y="3903"/>
                      <a:pt x="14943" y="3974"/>
                      <a:pt x="14967" y="4010"/>
                    </a:cubicBezTo>
                    <a:cubicBezTo>
                      <a:pt x="14979" y="4057"/>
                      <a:pt x="14943" y="4093"/>
                      <a:pt x="14919" y="4141"/>
                    </a:cubicBezTo>
                    <a:cubicBezTo>
                      <a:pt x="14901" y="4165"/>
                      <a:pt x="14943" y="4165"/>
                      <a:pt x="14994" y="4165"/>
                    </a:cubicBezTo>
                    <a:cubicBezTo>
                      <a:pt x="15044" y="4165"/>
                      <a:pt x="15104" y="4165"/>
                      <a:pt x="15122" y="4188"/>
                    </a:cubicBezTo>
                    <a:cubicBezTo>
                      <a:pt x="15098" y="4200"/>
                      <a:pt x="14967" y="4248"/>
                      <a:pt x="14967" y="4272"/>
                    </a:cubicBezTo>
                    <a:cubicBezTo>
                      <a:pt x="14984" y="4316"/>
                      <a:pt x="15028" y="4340"/>
                      <a:pt x="15074" y="4340"/>
                    </a:cubicBezTo>
                    <a:cubicBezTo>
                      <a:pt x="15090" y="4340"/>
                      <a:pt x="15106" y="4337"/>
                      <a:pt x="15122" y="4331"/>
                    </a:cubicBezTo>
                    <a:cubicBezTo>
                      <a:pt x="15147" y="4323"/>
                      <a:pt x="15161" y="4289"/>
                      <a:pt x="15175" y="4289"/>
                    </a:cubicBezTo>
                    <a:cubicBezTo>
                      <a:pt x="15181" y="4289"/>
                      <a:pt x="15186" y="4294"/>
                      <a:pt x="15193" y="4307"/>
                    </a:cubicBezTo>
                    <a:cubicBezTo>
                      <a:pt x="15229" y="4355"/>
                      <a:pt x="15217" y="4343"/>
                      <a:pt x="15193" y="4379"/>
                    </a:cubicBezTo>
                    <a:cubicBezTo>
                      <a:pt x="15181" y="4415"/>
                      <a:pt x="15074" y="4427"/>
                      <a:pt x="15050" y="4474"/>
                    </a:cubicBezTo>
                    <a:cubicBezTo>
                      <a:pt x="15050" y="4478"/>
                      <a:pt x="15059" y="4479"/>
                      <a:pt x="15072" y="4479"/>
                    </a:cubicBezTo>
                    <a:cubicBezTo>
                      <a:pt x="15096" y="4479"/>
                      <a:pt x="15133" y="4474"/>
                      <a:pt x="15133" y="4474"/>
                    </a:cubicBezTo>
                    <a:cubicBezTo>
                      <a:pt x="15169" y="4486"/>
                      <a:pt x="15193" y="4510"/>
                      <a:pt x="15217" y="4546"/>
                    </a:cubicBezTo>
                    <a:cubicBezTo>
                      <a:pt x="15229" y="4569"/>
                      <a:pt x="15205" y="4581"/>
                      <a:pt x="15229" y="4605"/>
                    </a:cubicBezTo>
                    <a:cubicBezTo>
                      <a:pt x="15264" y="4617"/>
                      <a:pt x="15300" y="4617"/>
                      <a:pt x="15336" y="4617"/>
                    </a:cubicBezTo>
                    <a:cubicBezTo>
                      <a:pt x="15383" y="4629"/>
                      <a:pt x="15276" y="4712"/>
                      <a:pt x="15336" y="4736"/>
                    </a:cubicBezTo>
                    <a:cubicBezTo>
                      <a:pt x="15348" y="4742"/>
                      <a:pt x="15363" y="4742"/>
                      <a:pt x="15377" y="4742"/>
                    </a:cubicBezTo>
                    <a:cubicBezTo>
                      <a:pt x="15392" y="4742"/>
                      <a:pt x="15407" y="4742"/>
                      <a:pt x="15419" y="4748"/>
                    </a:cubicBezTo>
                    <a:cubicBezTo>
                      <a:pt x="15443" y="4772"/>
                      <a:pt x="15455" y="4796"/>
                      <a:pt x="15467" y="4831"/>
                    </a:cubicBezTo>
                    <a:cubicBezTo>
                      <a:pt x="15447" y="4791"/>
                      <a:pt x="15397" y="4759"/>
                      <a:pt x="15365" y="4759"/>
                    </a:cubicBezTo>
                    <a:cubicBezTo>
                      <a:pt x="15340" y="4759"/>
                      <a:pt x="15327" y="4779"/>
                      <a:pt x="15348" y="4831"/>
                    </a:cubicBezTo>
                    <a:cubicBezTo>
                      <a:pt x="15369" y="4873"/>
                      <a:pt x="15417" y="4943"/>
                      <a:pt x="15469" y="4943"/>
                    </a:cubicBezTo>
                    <a:cubicBezTo>
                      <a:pt x="15476" y="4943"/>
                      <a:pt x="15483" y="4941"/>
                      <a:pt x="15491" y="4939"/>
                    </a:cubicBezTo>
                    <a:lnTo>
                      <a:pt x="15491" y="4939"/>
                    </a:lnTo>
                    <a:cubicBezTo>
                      <a:pt x="15372" y="4986"/>
                      <a:pt x="15574" y="5272"/>
                      <a:pt x="15586" y="5355"/>
                    </a:cubicBezTo>
                    <a:cubicBezTo>
                      <a:pt x="15595" y="5391"/>
                      <a:pt x="15609" y="5403"/>
                      <a:pt x="15627" y="5403"/>
                    </a:cubicBezTo>
                    <a:cubicBezTo>
                      <a:pt x="15656" y="5403"/>
                      <a:pt x="15696" y="5370"/>
                      <a:pt x="15741" y="5355"/>
                    </a:cubicBezTo>
                    <a:cubicBezTo>
                      <a:pt x="15824" y="5355"/>
                      <a:pt x="15836" y="5379"/>
                      <a:pt x="15764" y="5439"/>
                    </a:cubicBezTo>
                    <a:cubicBezTo>
                      <a:pt x="15633" y="5498"/>
                      <a:pt x="15657" y="5689"/>
                      <a:pt x="15681" y="5784"/>
                    </a:cubicBezTo>
                    <a:cubicBezTo>
                      <a:pt x="15705" y="5831"/>
                      <a:pt x="15717" y="5891"/>
                      <a:pt x="15776" y="5915"/>
                    </a:cubicBezTo>
                    <a:cubicBezTo>
                      <a:pt x="15872" y="5939"/>
                      <a:pt x="15895" y="5962"/>
                      <a:pt x="15919" y="6058"/>
                    </a:cubicBezTo>
                    <a:cubicBezTo>
                      <a:pt x="15907" y="6009"/>
                      <a:pt x="15876" y="5982"/>
                      <a:pt x="15852" y="5982"/>
                    </a:cubicBezTo>
                    <a:cubicBezTo>
                      <a:pt x="15829" y="5982"/>
                      <a:pt x="15812" y="6006"/>
                      <a:pt x="15824" y="6058"/>
                    </a:cubicBezTo>
                    <a:lnTo>
                      <a:pt x="15884" y="6320"/>
                    </a:lnTo>
                    <a:cubicBezTo>
                      <a:pt x="15912" y="6396"/>
                      <a:pt x="15925" y="6442"/>
                      <a:pt x="15990" y="6469"/>
                    </a:cubicBezTo>
                    <a:lnTo>
                      <a:pt x="15990" y="6469"/>
                    </a:lnTo>
                    <a:cubicBezTo>
                      <a:pt x="15987" y="6469"/>
                      <a:pt x="15983" y="6468"/>
                      <a:pt x="15979" y="6468"/>
                    </a:cubicBezTo>
                    <a:cubicBezTo>
                      <a:pt x="15955" y="6468"/>
                      <a:pt x="15931" y="6474"/>
                      <a:pt x="15907" y="6486"/>
                    </a:cubicBezTo>
                    <a:cubicBezTo>
                      <a:pt x="15885" y="6497"/>
                      <a:pt x="15873" y="6559"/>
                      <a:pt x="15909" y="6559"/>
                    </a:cubicBezTo>
                    <a:cubicBezTo>
                      <a:pt x="15912" y="6559"/>
                      <a:pt x="15916" y="6559"/>
                      <a:pt x="15919" y="6558"/>
                    </a:cubicBezTo>
                    <a:cubicBezTo>
                      <a:pt x="15955" y="6558"/>
                      <a:pt x="15955" y="6617"/>
                      <a:pt x="15967" y="6665"/>
                    </a:cubicBezTo>
                    <a:cubicBezTo>
                      <a:pt x="15973" y="6683"/>
                      <a:pt x="15988" y="6686"/>
                      <a:pt x="16004" y="6686"/>
                    </a:cubicBezTo>
                    <a:cubicBezTo>
                      <a:pt x="16012" y="6686"/>
                      <a:pt x="16021" y="6685"/>
                      <a:pt x="16029" y="6685"/>
                    </a:cubicBezTo>
                    <a:cubicBezTo>
                      <a:pt x="16037" y="6685"/>
                      <a:pt x="16044" y="6686"/>
                      <a:pt x="16050" y="6689"/>
                    </a:cubicBezTo>
                    <a:cubicBezTo>
                      <a:pt x="16074" y="6713"/>
                      <a:pt x="16026" y="6760"/>
                      <a:pt x="16014" y="6796"/>
                    </a:cubicBezTo>
                    <a:cubicBezTo>
                      <a:pt x="16014" y="6820"/>
                      <a:pt x="16014" y="6855"/>
                      <a:pt x="16014" y="6891"/>
                    </a:cubicBezTo>
                    <a:cubicBezTo>
                      <a:pt x="16026" y="6915"/>
                      <a:pt x="16038" y="6963"/>
                      <a:pt x="16086" y="6963"/>
                    </a:cubicBezTo>
                    <a:cubicBezTo>
                      <a:pt x="16122" y="6974"/>
                      <a:pt x="16110" y="7010"/>
                      <a:pt x="16122" y="7046"/>
                    </a:cubicBezTo>
                    <a:cubicBezTo>
                      <a:pt x="16062" y="7058"/>
                      <a:pt x="16038" y="7046"/>
                      <a:pt x="16074" y="7105"/>
                    </a:cubicBezTo>
                    <a:cubicBezTo>
                      <a:pt x="16086" y="7153"/>
                      <a:pt x="16122" y="7189"/>
                      <a:pt x="16145" y="7225"/>
                    </a:cubicBezTo>
                    <a:cubicBezTo>
                      <a:pt x="16145" y="7225"/>
                      <a:pt x="16186" y="7285"/>
                      <a:pt x="16164" y="7285"/>
                    </a:cubicBezTo>
                    <a:cubicBezTo>
                      <a:pt x="16162" y="7285"/>
                      <a:pt x="16160" y="7285"/>
                      <a:pt x="16157" y="7284"/>
                    </a:cubicBezTo>
                    <a:cubicBezTo>
                      <a:pt x="16148" y="7284"/>
                      <a:pt x="16138" y="7269"/>
                      <a:pt x="16117" y="7269"/>
                    </a:cubicBezTo>
                    <a:cubicBezTo>
                      <a:pt x="16111" y="7269"/>
                      <a:pt x="16105" y="7270"/>
                      <a:pt x="16098" y="7272"/>
                    </a:cubicBezTo>
                    <a:cubicBezTo>
                      <a:pt x="16110" y="7332"/>
                      <a:pt x="16122" y="7320"/>
                      <a:pt x="16169" y="7355"/>
                    </a:cubicBezTo>
                    <a:cubicBezTo>
                      <a:pt x="16205" y="7391"/>
                      <a:pt x="16253" y="7439"/>
                      <a:pt x="16205" y="7475"/>
                    </a:cubicBezTo>
                    <a:cubicBezTo>
                      <a:pt x="16157" y="7498"/>
                      <a:pt x="16122" y="7463"/>
                      <a:pt x="16098" y="7546"/>
                    </a:cubicBezTo>
                    <a:cubicBezTo>
                      <a:pt x="16074" y="7606"/>
                      <a:pt x="16062" y="7653"/>
                      <a:pt x="16050" y="7713"/>
                    </a:cubicBezTo>
                    <a:cubicBezTo>
                      <a:pt x="16050" y="7732"/>
                      <a:pt x="16060" y="7737"/>
                      <a:pt x="16073" y="7737"/>
                    </a:cubicBezTo>
                    <a:cubicBezTo>
                      <a:pt x="16092" y="7737"/>
                      <a:pt x="16119" y="7725"/>
                      <a:pt x="16134" y="7725"/>
                    </a:cubicBezTo>
                    <a:cubicBezTo>
                      <a:pt x="16169" y="7725"/>
                      <a:pt x="16193" y="7772"/>
                      <a:pt x="16169" y="7808"/>
                    </a:cubicBezTo>
                    <a:cubicBezTo>
                      <a:pt x="16157" y="7832"/>
                      <a:pt x="16110" y="7915"/>
                      <a:pt x="16169" y="7915"/>
                    </a:cubicBezTo>
                    <a:cubicBezTo>
                      <a:pt x="16038" y="7915"/>
                      <a:pt x="16145" y="8117"/>
                      <a:pt x="16157" y="8165"/>
                    </a:cubicBezTo>
                    <a:cubicBezTo>
                      <a:pt x="16157" y="8225"/>
                      <a:pt x="16134" y="8213"/>
                      <a:pt x="16134" y="8248"/>
                    </a:cubicBezTo>
                    <a:cubicBezTo>
                      <a:pt x="16122" y="8296"/>
                      <a:pt x="16110" y="8344"/>
                      <a:pt x="16110" y="8403"/>
                    </a:cubicBezTo>
                    <a:cubicBezTo>
                      <a:pt x="16110" y="8438"/>
                      <a:pt x="16110" y="8677"/>
                      <a:pt x="16043" y="8677"/>
                    </a:cubicBezTo>
                    <a:cubicBezTo>
                      <a:pt x="16042" y="8677"/>
                      <a:pt x="16040" y="8677"/>
                      <a:pt x="16038" y="8677"/>
                    </a:cubicBezTo>
                    <a:lnTo>
                      <a:pt x="16038" y="8677"/>
                    </a:lnTo>
                    <a:cubicBezTo>
                      <a:pt x="16038" y="8749"/>
                      <a:pt x="16038" y="8760"/>
                      <a:pt x="16122" y="8772"/>
                    </a:cubicBezTo>
                    <a:cubicBezTo>
                      <a:pt x="16145" y="8772"/>
                      <a:pt x="16205" y="8832"/>
                      <a:pt x="16205" y="8856"/>
                    </a:cubicBezTo>
                    <a:cubicBezTo>
                      <a:pt x="16169" y="8868"/>
                      <a:pt x="16122" y="8868"/>
                      <a:pt x="16086" y="8891"/>
                    </a:cubicBezTo>
                    <a:cubicBezTo>
                      <a:pt x="16050" y="8927"/>
                      <a:pt x="16038" y="8975"/>
                      <a:pt x="16062" y="9022"/>
                    </a:cubicBezTo>
                    <a:cubicBezTo>
                      <a:pt x="16086" y="9070"/>
                      <a:pt x="16098" y="9106"/>
                      <a:pt x="16098" y="9153"/>
                    </a:cubicBezTo>
                    <a:cubicBezTo>
                      <a:pt x="16098" y="9153"/>
                      <a:pt x="16038" y="9177"/>
                      <a:pt x="16026" y="9189"/>
                    </a:cubicBezTo>
                    <a:cubicBezTo>
                      <a:pt x="15979" y="9260"/>
                      <a:pt x="16181" y="9284"/>
                      <a:pt x="16157" y="9344"/>
                    </a:cubicBezTo>
                    <a:cubicBezTo>
                      <a:pt x="16154" y="9369"/>
                      <a:pt x="16140" y="9377"/>
                      <a:pt x="16122" y="9377"/>
                    </a:cubicBezTo>
                    <a:cubicBezTo>
                      <a:pt x="16095" y="9377"/>
                      <a:pt x="16060" y="9361"/>
                      <a:pt x="16033" y="9361"/>
                    </a:cubicBezTo>
                    <a:cubicBezTo>
                      <a:pt x="16020" y="9361"/>
                      <a:pt x="16008" y="9365"/>
                      <a:pt x="16003" y="9380"/>
                    </a:cubicBezTo>
                    <a:cubicBezTo>
                      <a:pt x="15943" y="9463"/>
                      <a:pt x="16062" y="9594"/>
                      <a:pt x="16074" y="9677"/>
                    </a:cubicBezTo>
                    <a:cubicBezTo>
                      <a:pt x="16074" y="9687"/>
                      <a:pt x="16082" y="9822"/>
                      <a:pt x="16059" y="9822"/>
                    </a:cubicBezTo>
                    <a:cubicBezTo>
                      <a:pt x="16054" y="9822"/>
                      <a:pt x="16047" y="9814"/>
                      <a:pt x="16038" y="9796"/>
                    </a:cubicBezTo>
                    <a:cubicBezTo>
                      <a:pt x="16045" y="9746"/>
                      <a:pt x="16031" y="9713"/>
                      <a:pt x="16008" y="9713"/>
                    </a:cubicBezTo>
                    <a:cubicBezTo>
                      <a:pt x="15993" y="9713"/>
                      <a:pt x="15974" y="9727"/>
                      <a:pt x="15955" y="9761"/>
                    </a:cubicBezTo>
                    <a:cubicBezTo>
                      <a:pt x="15943" y="9784"/>
                      <a:pt x="15931" y="9892"/>
                      <a:pt x="15991" y="9892"/>
                    </a:cubicBezTo>
                    <a:cubicBezTo>
                      <a:pt x="16009" y="9892"/>
                      <a:pt x="16046" y="9871"/>
                      <a:pt x="16074" y="9871"/>
                    </a:cubicBezTo>
                    <a:cubicBezTo>
                      <a:pt x="16084" y="9871"/>
                      <a:pt x="16092" y="9874"/>
                      <a:pt x="16098" y="9880"/>
                    </a:cubicBezTo>
                    <a:cubicBezTo>
                      <a:pt x="16110" y="9915"/>
                      <a:pt x="15860" y="9999"/>
                      <a:pt x="15919" y="10034"/>
                    </a:cubicBezTo>
                    <a:cubicBezTo>
                      <a:pt x="15979" y="10058"/>
                      <a:pt x="16003" y="10046"/>
                      <a:pt x="16038" y="10070"/>
                    </a:cubicBezTo>
                    <a:cubicBezTo>
                      <a:pt x="16062" y="10094"/>
                      <a:pt x="16074" y="10142"/>
                      <a:pt x="16086" y="10165"/>
                    </a:cubicBezTo>
                    <a:cubicBezTo>
                      <a:pt x="16053" y="10156"/>
                      <a:pt x="16026" y="10149"/>
                      <a:pt x="16004" y="10149"/>
                    </a:cubicBezTo>
                    <a:cubicBezTo>
                      <a:pt x="15969" y="10149"/>
                      <a:pt x="15946" y="10167"/>
                      <a:pt x="15931" y="10225"/>
                    </a:cubicBezTo>
                    <a:cubicBezTo>
                      <a:pt x="15931" y="10247"/>
                      <a:pt x="15931" y="10370"/>
                      <a:pt x="15978" y="10370"/>
                    </a:cubicBezTo>
                    <a:cubicBezTo>
                      <a:pt x="15982" y="10370"/>
                      <a:pt x="15986" y="10370"/>
                      <a:pt x="15991" y="10368"/>
                    </a:cubicBezTo>
                    <a:lnTo>
                      <a:pt x="15991" y="10368"/>
                    </a:lnTo>
                    <a:lnTo>
                      <a:pt x="15967" y="10451"/>
                    </a:lnTo>
                    <a:cubicBezTo>
                      <a:pt x="15936" y="10451"/>
                      <a:pt x="15906" y="10425"/>
                      <a:pt x="15875" y="10425"/>
                    </a:cubicBezTo>
                    <a:cubicBezTo>
                      <a:pt x="15870" y="10425"/>
                      <a:pt x="15865" y="10426"/>
                      <a:pt x="15860" y="10427"/>
                    </a:cubicBezTo>
                    <a:cubicBezTo>
                      <a:pt x="15824" y="10439"/>
                      <a:pt x="15800" y="10487"/>
                      <a:pt x="15800" y="10534"/>
                    </a:cubicBezTo>
                    <a:cubicBezTo>
                      <a:pt x="15800" y="10618"/>
                      <a:pt x="15943" y="10701"/>
                      <a:pt x="15788" y="10713"/>
                    </a:cubicBezTo>
                    <a:cubicBezTo>
                      <a:pt x="15764" y="10705"/>
                      <a:pt x="15747" y="10702"/>
                      <a:pt x="15737" y="10702"/>
                    </a:cubicBezTo>
                    <a:cubicBezTo>
                      <a:pt x="15682" y="10702"/>
                      <a:pt x="15796" y="10796"/>
                      <a:pt x="15776" y="10856"/>
                    </a:cubicBezTo>
                    <a:cubicBezTo>
                      <a:pt x="15753" y="10915"/>
                      <a:pt x="15645" y="10915"/>
                      <a:pt x="15657" y="10963"/>
                    </a:cubicBezTo>
                    <a:cubicBezTo>
                      <a:pt x="15681" y="10999"/>
                      <a:pt x="15705" y="11023"/>
                      <a:pt x="15729" y="11058"/>
                    </a:cubicBezTo>
                    <a:cubicBezTo>
                      <a:pt x="15722" y="11060"/>
                      <a:pt x="15715" y="11060"/>
                      <a:pt x="15709" y="11060"/>
                    </a:cubicBezTo>
                    <a:cubicBezTo>
                      <a:pt x="15683" y="11060"/>
                      <a:pt x="15668" y="11049"/>
                      <a:pt x="15650" y="11049"/>
                    </a:cubicBezTo>
                    <a:cubicBezTo>
                      <a:pt x="15639" y="11049"/>
                      <a:pt x="15626" y="11054"/>
                      <a:pt x="15610" y="11070"/>
                    </a:cubicBezTo>
                    <a:cubicBezTo>
                      <a:pt x="15586" y="11094"/>
                      <a:pt x="15538" y="11154"/>
                      <a:pt x="15586" y="11177"/>
                    </a:cubicBezTo>
                    <a:cubicBezTo>
                      <a:pt x="15622" y="11213"/>
                      <a:pt x="15586" y="11261"/>
                      <a:pt x="15562" y="11308"/>
                    </a:cubicBezTo>
                    <a:cubicBezTo>
                      <a:pt x="15541" y="11340"/>
                      <a:pt x="15613" y="11372"/>
                      <a:pt x="15614" y="11412"/>
                    </a:cubicBezTo>
                    <a:lnTo>
                      <a:pt x="15614" y="11412"/>
                    </a:lnTo>
                    <a:lnTo>
                      <a:pt x="15633" y="11404"/>
                    </a:lnTo>
                    <a:cubicBezTo>
                      <a:pt x="15657" y="11439"/>
                      <a:pt x="15669" y="11463"/>
                      <a:pt x="15633" y="11499"/>
                    </a:cubicBezTo>
                    <a:cubicBezTo>
                      <a:pt x="15610" y="11487"/>
                      <a:pt x="15550" y="11463"/>
                      <a:pt x="15574" y="11427"/>
                    </a:cubicBezTo>
                    <a:lnTo>
                      <a:pt x="15592" y="11420"/>
                    </a:lnTo>
                    <a:lnTo>
                      <a:pt x="15592" y="11420"/>
                    </a:lnTo>
                    <a:lnTo>
                      <a:pt x="15526" y="11392"/>
                    </a:lnTo>
                    <a:cubicBezTo>
                      <a:pt x="15503" y="11427"/>
                      <a:pt x="15479" y="11475"/>
                      <a:pt x="15526" y="11487"/>
                    </a:cubicBezTo>
                    <a:cubicBezTo>
                      <a:pt x="15538" y="11546"/>
                      <a:pt x="15538" y="11546"/>
                      <a:pt x="15479" y="11570"/>
                    </a:cubicBezTo>
                    <a:cubicBezTo>
                      <a:pt x="15467" y="11606"/>
                      <a:pt x="15467" y="11606"/>
                      <a:pt x="15503" y="11630"/>
                    </a:cubicBezTo>
                    <a:cubicBezTo>
                      <a:pt x="15550" y="11642"/>
                      <a:pt x="15526" y="11701"/>
                      <a:pt x="15503" y="11725"/>
                    </a:cubicBezTo>
                    <a:lnTo>
                      <a:pt x="15366" y="11657"/>
                    </a:lnTo>
                    <a:lnTo>
                      <a:pt x="15366" y="11657"/>
                    </a:lnTo>
                    <a:cubicBezTo>
                      <a:pt x="15415" y="11687"/>
                      <a:pt x="15359" y="11810"/>
                      <a:pt x="15348" y="11844"/>
                    </a:cubicBezTo>
                    <a:cubicBezTo>
                      <a:pt x="15324" y="11880"/>
                      <a:pt x="15276" y="11880"/>
                      <a:pt x="15241" y="11904"/>
                    </a:cubicBezTo>
                    <a:cubicBezTo>
                      <a:pt x="15122" y="12058"/>
                      <a:pt x="15014" y="12213"/>
                      <a:pt x="14919" y="12380"/>
                    </a:cubicBezTo>
                    <a:cubicBezTo>
                      <a:pt x="14919" y="12380"/>
                      <a:pt x="14907" y="12377"/>
                      <a:pt x="14892" y="12377"/>
                    </a:cubicBezTo>
                    <a:cubicBezTo>
                      <a:pt x="14877" y="12377"/>
                      <a:pt x="14860" y="12380"/>
                      <a:pt x="14848" y="12392"/>
                    </a:cubicBezTo>
                    <a:cubicBezTo>
                      <a:pt x="14836" y="12428"/>
                      <a:pt x="14824" y="12451"/>
                      <a:pt x="14800" y="12475"/>
                    </a:cubicBezTo>
                    <a:cubicBezTo>
                      <a:pt x="14764" y="12570"/>
                      <a:pt x="14717" y="12666"/>
                      <a:pt x="14669" y="12749"/>
                    </a:cubicBezTo>
                    <a:cubicBezTo>
                      <a:pt x="14598" y="12868"/>
                      <a:pt x="14526" y="12987"/>
                      <a:pt x="14467" y="13118"/>
                    </a:cubicBezTo>
                    <a:cubicBezTo>
                      <a:pt x="14431" y="13154"/>
                      <a:pt x="14419" y="13213"/>
                      <a:pt x="14431" y="13261"/>
                    </a:cubicBezTo>
                    <a:cubicBezTo>
                      <a:pt x="14431" y="13297"/>
                      <a:pt x="14407" y="13332"/>
                      <a:pt x="14383" y="13356"/>
                    </a:cubicBezTo>
                    <a:cubicBezTo>
                      <a:pt x="14392" y="13339"/>
                      <a:pt x="14388" y="13308"/>
                      <a:pt x="14375" y="13308"/>
                    </a:cubicBezTo>
                    <a:cubicBezTo>
                      <a:pt x="14371" y="13308"/>
                      <a:pt x="14366" y="13311"/>
                      <a:pt x="14360" y="13321"/>
                    </a:cubicBezTo>
                    <a:cubicBezTo>
                      <a:pt x="14300" y="13368"/>
                      <a:pt x="14240" y="13428"/>
                      <a:pt x="14193" y="13487"/>
                    </a:cubicBezTo>
                    <a:cubicBezTo>
                      <a:pt x="14169" y="13511"/>
                      <a:pt x="14098" y="13571"/>
                      <a:pt x="14109" y="13618"/>
                    </a:cubicBezTo>
                    <a:cubicBezTo>
                      <a:pt x="14121" y="13666"/>
                      <a:pt x="14205" y="13701"/>
                      <a:pt x="14229" y="13725"/>
                    </a:cubicBezTo>
                    <a:cubicBezTo>
                      <a:pt x="14215" y="13739"/>
                      <a:pt x="14199" y="13745"/>
                      <a:pt x="14182" y="13745"/>
                    </a:cubicBezTo>
                    <a:cubicBezTo>
                      <a:pt x="14141" y="13745"/>
                      <a:pt x="14096" y="13711"/>
                      <a:pt x="14062" y="13678"/>
                    </a:cubicBezTo>
                    <a:cubicBezTo>
                      <a:pt x="14054" y="13670"/>
                      <a:pt x="14046" y="13667"/>
                      <a:pt x="14038" y="13667"/>
                    </a:cubicBezTo>
                    <a:cubicBezTo>
                      <a:pt x="14006" y="13667"/>
                      <a:pt x="13971" y="13712"/>
                      <a:pt x="13943" y="13749"/>
                    </a:cubicBezTo>
                    <a:cubicBezTo>
                      <a:pt x="13883" y="13821"/>
                      <a:pt x="13824" y="13880"/>
                      <a:pt x="13740" y="13928"/>
                    </a:cubicBezTo>
                    <a:lnTo>
                      <a:pt x="13693" y="13928"/>
                    </a:lnTo>
                    <a:cubicBezTo>
                      <a:pt x="13669" y="13952"/>
                      <a:pt x="13669" y="13999"/>
                      <a:pt x="13657" y="14035"/>
                    </a:cubicBezTo>
                    <a:cubicBezTo>
                      <a:pt x="13645" y="14118"/>
                      <a:pt x="13514" y="14130"/>
                      <a:pt x="13443" y="14166"/>
                    </a:cubicBezTo>
                    <a:cubicBezTo>
                      <a:pt x="13383" y="14202"/>
                      <a:pt x="13407" y="14261"/>
                      <a:pt x="13407" y="14344"/>
                    </a:cubicBezTo>
                    <a:cubicBezTo>
                      <a:pt x="13414" y="14383"/>
                      <a:pt x="13411" y="14397"/>
                      <a:pt x="13402" y="14397"/>
                    </a:cubicBezTo>
                    <a:cubicBezTo>
                      <a:pt x="13381" y="14397"/>
                      <a:pt x="13329" y="14317"/>
                      <a:pt x="13312" y="14309"/>
                    </a:cubicBezTo>
                    <a:cubicBezTo>
                      <a:pt x="13304" y="14303"/>
                      <a:pt x="13298" y="14300"/>
                      <a:pt x="13293" y="14300"/>
                    </a:cubicBezTo>
                    <a:cubicBezTo>
                      <a:pt x="13258" y="14300"/>
                      <a:pt x="13275" y="14429"/>
                      <a:pt x="13264" y="14440"/>
                    </a:cubicBezTo>
                    <a:cubicBezTo>
                      <a:pt x="13256" y="14468"/>
                      <a:pt x="13241" y="14477"/>
                      <a:pt x="13223" y="14477"/>
                    </a:cubicBezTo>
                    <a:cubicBezTo>
                      <a:pt x="13191" y="14477"/>
                      <a:pt x="13150" y="14450"/>
                      <a:pt x="13120" y="14450"/>
                    </a:cubicBezTo>
                    <a:cubicBezTo>
                      <a:pt x="13116" y="14450"/>
                      <a:pt x="13113" y="14451"/>
                      <a:pt x="13109" y="14452"/>
                    </a:cubicBezTo>
                    <a:cubicBezTo>
                      <a:pt x="13038" y="14475"/>
                      <a:pt x="12990" y="14511"/>
                      <a:pt x="12943" y="14571"/>
                    </a:cubicBezTo>
                    <a:cubicBezTo>
                      <a:pt x="12923" y="14590"/>
                      <a:pt x="12822" y="14707"/>
                      <a:pt x="12761" y="14707"/>
                    </a:cubicBezTo>
                    <a:cubicBezTo>
                      <a:pt x="12748" y="14707"/>
                      <a:pt x="12737" y="14702"/>
                      <a:pt x="12728" y="14690"/>
                    </a:cubicBezTo>
                    <a:cubicBezTo>
                      <a:pt x="12681" y="14702"/>
                      <a:pt x="12645" y="14761"/>
                      <a:pt x="12621" y="14797"/>
                    </a:cubicBezTo>
                    <a:cubicBezTo>
                      <a:pt x="12490" y="14916"/>
                      <a:pt x="12335" y="14999"/>
                      <a:pt x="12204" y="15130"/>
                    </a:cubicBezTo>
                    <a:cubicBezTo>
                      <a:pt x="12157" y="15166"/>
                      <a:pt x="12109" y="15237"/>
                      <a:pt x="12145" y="15297"/>
                    </a:cubicBezTo>
                    <a:cubicBezTo>
                      <a:pt x="12121" y="15261"/>
                      <a:pt x="12097" y="15202"/>
                      <a:pt x="12050" y="15190"/>
                    </a:cubicBezTo>
                    <a:cubicBezTo>
                      <a:pt x="12002" y="15190"/>
                      <a:pt x="12014" y="15237"/>
                      <a:pt x="11978" y="15237"/>
                    </a:cubicBezTo>
                    <a:lnTo>
                      <a:pt x="11919" y="15249"/>
                    </a:lnTo>
                    <a:cubicBezTo>
                      <a:pt x="11835" y="15261"/>
                      <a:pt x="11752" y="15297"/>
                      <a:pt x="11669" y="15333"/>
                    </a:cubicBezTo>
                    <a:cubicBezTo>
                      <a:pt x="11657" y="15392"/>
                      <a:pt x="11502" y="15452"/>
                      <a:pt x="11502" y="15464"/>
                    </a:cubicBezTo>
                    <a:cubicBezTo>
                      <a:pt x="11502" y="15547"/>
                      <a:pt x="11573" y="15630"/>
                      <a:pt x="11573" y="15737"/>
                    </a:cubicBezTo>
                    <a:cubicBezTo>
                      <a:pt x="11573" y="15742"/>
                      <a:pt x="11569" y="15744"/>
                      <a:pt x="11561" y="15744"/>
                    </a:cubicBezTo>
                    <a:cubicBezTo>
                      <a:pt x="11526" y="15744"/>
                      <a:pt x="11423" y="15697"/>
                      <a:pt x="11442" y="15618"/>
                    </a:cubicBezTo>
                    <a:cubicBezTo>
                      <a:pt x="11459" y="15551"/>
                      <a:pt x="11440" y="15519"/>
                      <a:pt x="11402" y="15519"/>
                    </a:cubicBezTo>
                    <a:cubicBezTo>
                      <a:pt x="11387" y="15519"/>
                      <a:pt x="11368" y="15525"/>
                      <a:pt x="11347" y="15535"/>
                    </a:cubicBezTo>
                    <a:cubicBezTo>
                      <a:pt x="11312" y="15559"/>
                      <a:pt x="11252" y="15571"/>
                      <a:pt x="11240" y="15606"/>
                    </a:cubicBezTo>
                    <a:cubicBezTo>
                      <a:pt x="11228" y="15642"/>
                      <a:pt x="11240" y="15654"/>
                      <a:pt x="11192" y="15654"/>
                    </a:cubicBezTo>
                    <a:cubicBezTo>
                      <a:pt x="11189" y="15655"/>
                      <a:pt x="11185" y="15655"/>
                      <a:pt x="11180" y="15655"/>
                    </a:cubicBezTo>
                    <a:cubicBezTo>
                      <a:pt x="11121" y="15655"/>
                      <a:pt x="10978" y="15591"/>
                      <a:pt x="10978" y="15547"/>
                    </a:cubicBezTo>
                    <a:cubicBezTo>
                      <a:pt x="10978" y="15618"/>
                      <a:pt x="10954" y="15630"/>
                      <a:pt x="10883" y="15654"/>
                    </a:cubicBezTo>
                    <a:cubicBezTo>
                      <a:pt x="10823" y="15678"/>
                      <a:pt x="10764" y="15702"/>
                      <a:pt x="10716" y="15749"/>
                    </a:cubicBezTo>
                    <a:cubicBezTo>
                      <a:pt x="10705" y="15760"/>
                      <a:pt x="10674" y="15822"/>
                      <a:pt x="10660" y="15822"/>
                    </a:cubicBezTo>
                    <a:cubicBezTo>
                      <a:pt x="10659" y="15822"/>
                      <a:pt x="10658" y="15822"/>
                      <a:pt x="10657" y="15821"/>
                    </a:cubicBezTo>
                    <a:cubicBezTo>
                      <a:pt x="10645" y="15821"/>
                      <a:pt x="10597" y="15773"/>
                      <a:pt x="10573" y="15773"/>
                    </a:cubicBezTo>
                    <a:cubicBezTo>
                      <a:pt x="10538" y="15773"/>
                      <a:pt x="10514" y="15821"/>
                      <a:pt x="10466" y="15833"/>
                    </a:cubicBezTo>
                    <a:lnTo>
                      <a:pt x="10311" y="15868"/>
                    </a:lnTo>
                    <a:cubicBezTo>
                      <a:pt x="10298" y="15857"/>
                      <a:pt x="10287" y="15852"/>
                      <a:pt x="10279" y="15852"/>
                    </a:cubicBezTo>
                    <a:cubicBezTo>
                      <a:pt x="10244" y="15852"/>
                      <a:pt x="10252" y="15937"/>
                      <a:pt x="10252" y="15976"/>
                    </a:cubicBezTo>
                    <a:cubicBezTo>
                      <a:pt x="10252" y="16023"/>
                      <a:pt x="10216" y="16035"/>
                      <a:pt x="10180" y="16047"/>
                    </a:cubicBezTo>
                    <a:cubicBezTo>
                      <a:pt x="10160" y="15964"/>
                      <a:pt x="10166" y="15926"/>
                      <a:pt x="10104" y="15926"/>
                    </a:cubicBezTo>
                    <a:cubicBezTo>
                      <a:pt x="10095" y="15926"/>
                      <a:pt x="10085" y="15926"/>
                      <a:pt x="10073" y="15928"/>
                    </a:cubicBezTo>
                    <a:cubicBezTo>
                      <a:pt x="9918" y="15964"/>
                      <a:pt x="9752" y="15999"/>
                      <a:pt x="9585" y="16023"/>
                    </a:cubicBezTo>
                    <a:cubicBezTo>
                      <a:pt x="9573" y="16023"/>
                      <a:pt x="9395" y="16035"/>
                      <a:pt x="9442" y="16071"/>
                    </a:cubicBezTo>
                    <a:cubicBezTo>
                      <a:pt x="9480" y="16127"/>
                      <a:pt x="9429" y="16146"/>
                      <a:pt x="9382" y="16146"/>
                    </a:cubicBezTo>
                    <a:cubicBezTo>
                      <a:pt x="9370" y="16146"/>
                      <a:pt x="9357" y="16145"/>
                      <a:pt x="9347" y="16142"/>
                    </a:cubicBezTo>
                    <a:cubicBezTo>
                      <a:pt x="9311" y="16130"/>
                      <a:pt x="9335" y="16083"/>
                      <a:pt x="9299" y="16071"/>
                    </a:cubicBezTo>
                    <a:lnTo>
                      <a:pt x="9228" y="16071"/>
                    </a:lnTo>
                    <a:cubicBezTo>
                      <a:pt x="9180" y="16071"/>
                      <a:pt x="9061" y="16071"/>
                      <a:pt x="9026" y="16118"/>
                    </a:cubicBezTo>
                    <a:cubicBezTo>
                      <a:pt x="9008" y="16142"/>
                      <a:pt x="8990" y="16145"/>
                      <a:pt x="8970" y="16145"/>
                    </a:cubicBezTo>
                    <a:cubicBezTo>
                      <a:pt x="8964" y="16145"/>
                      <a:pt x="8957" y="16145"/>
                      <a:pt x="8951" y="16145"/>
                    </a:cubicBezTo>
                    <a:cubicBezTo>
                      <a:pt x="8937" y="16145"/>
                      <a:pt x="8922" y="16146"/>
                      <a:pt x="8906" y="16154"/>
                    </a:cubicBezTo>
                    <a:cubicBezTo>
                      <a:pt x="8859" y="16178"/>
                      <a:pt x="8847" y="16238"/>
                      <a:pt x="8835" y="16238"/>
                    </a:cubicBezTo>
                    <a:cubicBezTo>
                      <a:pt x="8811" y="16238"/>
                      <a:pt x="8799" y="16190"/>
                      <a:pt x="8775" y="16178"/>
                    </a:cubicBezTo>
                    <a:cubicBezTo>
                      <a:pt x="8740" y="16151"/>
                      <a:pt x="8704" y="16138"/>
                      <a:pt x="8663" y="16138"/>
                    </a:cubicBezTo>
                    <a:cubicBezTo>
                      <a:pt x="8650" y="16138"/>
                      <a:pt x="8636" y="16139"/>
                      <a:pt x="8621" y="16142"/>
                    </a:cubicBezTo>
                    <a:cubicBezTo>
                      <a:pt x="8525" y="16142"/>
                      <a:pt x="8442" y="16154"/>
                      <a:pt x="8347" y="16178"/>
                    </a:cubicBezTo>
                    <a:cubicBezTo>
                      <a:pt x="8311" y="16190"/>
                      <a:pt x="8287" y="16214"/>
                      <a:pt x="8287" y="16261"/>
                    </a:cubicBezTo>
                    <a:cubicBezTo>
                      <a:pt x="8227" y="16330"/>
                      <a:pt x="8335" y="16427"/>
                      <a:pt x="8410" y="16427"/>
                    </a:cubicBezTo>
                    <a:cubicBezTo>
                      <a:pt x="8451" y="16427"/>
                      <a:pt x="8481" y="16397"/>
                      <a:pt x="8467" y="16317"/>
                    </a:cubicBezTo>
                    <a:lnTo>
                      <a:pt x="8467" y="16317"/>
                    </a:lnTo>
                    <a:cubicBezTo>
                      <a:pt x="8487" y="16366"/>
                      <a:pt x="8683" y="16348"/>
                      <a:pt x="8728" y="16416"/>
                    </a:cubicBezTo>
                    <a:cubicBezTo>
                      <a:pt x="8739" y="16439"/>
                      <a:pt x="8747" y="16447"/>
                      <a:pt x="8754" y="16447"/>
                    </a:cubicBezTo>
                    <a:cubicBezTo>
                      <a:pt x="8767" y="16447"/>
                      <a:pt x="8775" y="16412"/>
                      <a:pt x="8799" y="16404"/>
                    </a:cubicBezTo>
                    <a:cubicBezTo>
                      <a:pt x="8835" y="16392"/>
                      <a:pt x="8883" y="16392"/>
                      <a:pt x="8930" y="16380"/>
                    </a:cubicBezTo>
                    <a:cubicBezTo>
                      <a:pt x="9133" y="16333"/>
                      <a:pt x="9335" y="16309"/>
                      <a:pt x="9549" y="16297"/>
                    </a:cubicBezTo>
                    <a:cubicBezTo>
                      <a:pt x="9560" y="16296"/>
                      <a:pt x="9572" y="16296"/>
                      <a:pt x="9585" y="16296"/>
                    </a:cubicBezTo>
                    <a:cubicBezTo>
                      <a:pt x="9626" y="16296"/>
                      <a:pt x="9677" y="16299"/>
                      <a:pt x="9729" y="16299"/>
                    </a:cubicBezTo>
                    <a:cubicBezTo>
                      <a:pt x="9848" y="16299"/>
                      <a:pt x="9965" y="16279"/>
                      <a:pt x="9942" y="16142"/>
                    </a:cubicBezTo>
                    <a:cubicBezTo>
                      <a:pt x="9942" y="16132"/>
                      <a:pt x="9942" y="16017"/>
                      <a:pt x="9959" y="16017"/>
                    </a:cubicBezTo>
                    <a:cubicBezTo>
                      <a:pt x="9961" y="16017"/>
                      <a:pt x="9963" y="16019"/>
                      <a:pt x="9966" y="16023"/>
                    </a:cubicBezTo>
                    <a:cubicBezTo>
                      <a:pt x="9990" y="16059"/>
                      <a:pt x="10014" y="16107"/>
                      <a:pt x="10026" y="16154"/>
                    </a:cubicBezTo>
                    <a:cubicBezTo>
                      <a:pt x="10061" y="16238"/>
                      <a:pt x="10085" y="16321"/>
                      <a:pt x="10121" y="16392"/>
                    </a:cubicBezTo>
                    <a:cubicBezTo>
                      <a:pt x="10145" y="16380"/>
                      <a:pt x="10121" y="16368"/>
                      <a:pt x="10157" y="16345"/>
                    </a:cubicBezTo>
                    <a:cubicBezTo>
                      <a:pt x="10180" y="16321"/>
                      <a:pt x="10216" y="16309"/>
                      <a:pt x="10252" y="16309"/>
                    </a:cubicBezTo>
                    <a:cubicBezTo>
                      <a:pt x="10276" y="16303"/>
                      <a:pt x="10308" y="16294"/>
                      <a:pt x="10337" y="16294"/>
                    </a:cubicBezTo>
                    <a:cubicBezTo>
                      <a:pt x="10365" y="16294"/>
                      <a:pt x="10389" y="16303"/>
                      <a:pt x="10395" y="16333"/>
                    </a:cubicBezTo>
                    <a:cubicBezTo>
                      <a:pt x="10371" y="16214"/>
                      <a:pt x="10502" y="16273"/>
                      <a:pt x="10490" y="16178"/>
                    </a:cubicBezTo>
                    <a:cubicBezTo>
                      <a:pt x="10490" y="16133"/>
                      <a:pt x="10490" y="16054"/>
                      <a:pt x="10531" y="16054"/>
                    </a:cubicBezTo>
                    <a:cubicBezTo>
                      <a:pt x="10544" y="16054"/>
                      <a:pt x="10562" y="16062"/>
                      <a:pt x="10585" y="16083"/>
                    </a:cubicBezTo>
                    <a:cubicBezTo>
                      <a:pt x="10633" y="16118"/>
                      <a:pt x="10621" y="16166"/>
                      <a:pt x="10680" y="16190"/>
                    </a:cubicBezTo>
                    <a:cubicBezTo>
                      <a:pt x="10696" y="16196"/>
                      <a:pt x="10710" y="16199"/>
                      <a:pt x="10721" y="16199"/>
                    </a:cubicBezTo>
                    <a:cubicBezTo>
                      <a:pt x="10751" y="16199"/>
                      <a:pt x="10764" y="16177"/>
                      <a:pt x="10764" y="16142"/>
                    </a:cubicBezTo>
                    <a:cubicBezTo>
                      <a:pt x="10764" y="16095"/>
                      <a:pt x="10776" y="16107"/>
                      <a:pt x="10835" y="16083"/>
                    </a:cubicBezTo>
                    <a:cubicBezTo>
                      <a:pt x="10859" y="16083"/>
                      <a:pt x="10847" y="16118"/>
                      <a:pt x="10871" y="16130"/>
                    </a:cubicBezTo>
                    <a:cubicBezTo>
                      <a:pt x="10880" y="16141"/>
                      <a:pt x="10889" y="16145"/>
                      <a:pt x="10898" y="16145"/>
                    </a:cubicBezTo>
                    <a:cubicBezTo>
                      <a:pt x="10948" y="16145"/>
                      <a:pt x="11011" y="16028"/>
                      <a:pt x="11080" y="16028"/>
                    </a:cubicBezTo>
                    <a:cubicBezTo>
                      <a:pt x="11090" y="16028"/>
                      <a:pt x="11099" y="16030"/>
                      <a:pt x="11109" y="16035"/>
                    </a:cubicBezTo>
                    <a:cubicBezTo>
                      <a:pt x="11164" y="16024"/>
                      <a:pt x="11189" y="15890"/>
                      <a:pt x="11211" y="15890"/>
                    </a:cubicBezTo>
                    <a:cubicBezTo>
                      <a:pt x="11213" y="15890"/>
                      <a:pt x="11215" y="15891"/>
                      <a:pt x="11216" y="15892"/>
                    </a:cubicBezTo>
                    <a:cubicBezTo>
                      <a:pt x="11236" y="15912"/>
                      <a:pt x="11273" y="15957"/>
                      <a:pt x="11291" y="15957"/>
                    </a:cubicBezTo>
                    <a:cubicBezTo>
                      <a:pt x="11295" y="15957"/>
                      <a:pt x="11298" y="15956"/>
                      <a:pt x="11300" y="15952"/>
                    </a:cubicBezTo>
                    <a:cubicBezTo>
                      <a:pt x="11312" y="15940"/>
                      <a:pt x="11288" y="15880"/>
                      <a:pt x="11312" y="15845"/>
                    </a:cubicBezTo>
                    <a:lnTo>
                      <a:pt x="11419" y="15964"/>
                    </a:lnTo>
                    <a:cubicBezTo>
                      <a:pt x="11419" y="15880"/>
                      <a:pt x="11466" y="15821"/>
                      <a:pt x="11562" y="15821"/>
                    </a:cubicBezTo>
                    <a:cubicBezTo>
                      <a:pt x="11574" y="15824"/>
                      <a:pt x="11587" y="15825"/>
                      <a:pt x="11600" y="15825"/>
                    </a:cubicBezTo>
                    <a:cubicBezTo>
                      <a:pt x="11634" y="15825"/>
                      <a:pt x="11666" y="15814"/>
                      <a:pt x="11693" y="15797"/>
                    </a:cubicBezTo>
                    <a:cubicBezTo>
                      <a:pt x="11712" y="15787"/>
                      <a:pt x="11739" y="15755"/>
                      <a:pt x="11723" y="15755"/>
                    </a:cubicBezTo>
                    <a:cubicBezTo>
                      <a:pt x="11720" y="15755"/>
                      <a:pt x="11714" y="15757"/>
                      <a:pt x="11704" y="15761"/>
                    </a:cubicBezTo>
                    <a:lnTo>
                      <a:pt x="11800" y="15714"/>
                    </a:lnTo>
                    <a:cubicBezTo>
                      <a:pt x="11871" y="15678"/>
                      <a:pt x="11812" y="15702"/>
                      <a:pt x="11835" y="15654"/>
                    </a:cubicBezTo>
                    <a:cubicBezTo>
                      <a:pt x="11847" y="15606"/>
                      <a:pt x="11978" y="15618"/>
                      <a:pt x="12014" y="15606"/>
                    </a:cubicBezTo>
                    <a:cubicBezTo>
                      <a:pt x="12038" y="15606"/>
                      <a:pt x="12145" y="15583"/>
                      <a:pt x="12157" y="15535"/>
                    </a:cubicBezTo>
                    <a:cubicBezTo>
                      <a:pt x="12167" y="15496"/>
                      <a:pt x="12129" y="15442"/>
                      <a:pt x="12178" y="15442"/>
                    </a:cubicBezTo>
                    <a:cubicBezTo>
                      <a:pt x="12190" y="15442"/>
                      <a:pt x="12206" y="15445"/>
                      <a:pt x="12228" y="15452"/>
                    </a:cubicBezTo>
                    <a:cubicBezTo>
                      <a:pt x="12246" y="15469"/>
                      <a:pt x="12273" y="15477"/>
                      <a:pt x="12295" y="15477"/>
                    </a:cubicBezTo>
                    <a:cubicBezTo>
                      <a:pt x="12334" y="15477"/>
                      <a:pt x="12360" y="15454"/>
                      <a:pt x="12300" y="15416"/>
                    </a:cubicBezTo>
                    <a:cubicBezTo>
                      <a:pt x="12257" y="15341"/>
                      <a:pt x="12291" y="15295"/>
                      <a:pt x="12359" y="15295"/>
                    </a:cubicBezTo>
                    <a:cubicBezTo>
                      <a:pt x="12366" y="15295"/>
                      <a:pt x="12375" y="15296"/>
                      <a:pt x="12383" y="15297"/>
                    </a:cubicBezTo>
                    <a:cubicBezTo>
                      <a:pt x="12421" y="15305"/>
                      <a:pt x="12445" y="15337"/>
                      <a:pt x="12472" y="15337"/>
                    </a:cubicBezTo>
                    <a:cubicBezTo>
                      <a:pt x="12488" y="15337"/>
                      <a:pt x="12505" y="15327"/>
                      <a:pt x="12526" y="15297"/>
                    </a:cubicBezTo>
                    <a:cubicBezTo>
                      <a:pt x="12526" y="15286"/>
                      <a:pt x="12581" y="15153"/>
                      <a:pt x="12596" y="15153"/>
                    </a:cubicBezTo>
                    <a:cubicBezTo>
                      <a:pt x="12596" y="15153"/>
                      <a:pt x="12597" y="15154"/>
                      <a:pt x="12597" y="15154"/>
                    </a:cubicBezTo>
                    <a:cubicBezTo>
                      <a:pt x="12609" y="15166"/>
                      <a:pt x="12562" y="15261"/>
                      <a:pt x="12609" y="15261"/>
                    </a:cubicBezTo>
                    <a:cubicBezTo>
                      <a:pt x="12657" y="15261"/>
                      <a:pt x="12693" y="15154"/>
                      <a:pt x="12705" y="15130"/>
                    </a:cubicBezTo>
                    <a:cubicBezTo>
                      <a:pt x="12740" y="15095"/>
                      <a:pt x="12800" y="15083"/>
                      <a:pt x="12847" y="15071"/>
                    </a:cubicBezTo>
                    <a:cubicBezTo>
                      <a:pt x="12859" y="15074"/>
                      <a:pt x="12871" y="15075"/>
                      <a:pt x="12883" y="15075"/>
                    </a:cubicBezTo>
                    <a:cubicBezTo>
                      <a:pt x="12919" y="15075"/>
                      <a:pt x="12955" y="15062"/>
                      <a:pt x="12990" y="15035"/>
                    </a:cubicBezTo>
                    <a:cubicBezTo>
                      <a:pt x="13038" y="15011"/>
                      <a:pt x="13086" y="14964"/>
                      <a:pt x="13121" y="14916"/>
                    </a:cubicBezTo>
                    <a:cubicBezTo>
                      <a:pt x="13152" y="14875"/>
                      <a:pt x="13139" y="14816"/>
                      <a:pt x="13180" y="14816"/>
                    </a:cubicBezTo>
                    <a:cubicBezTo>
                      <a:pt x="13187" y="14816"/>
                      <a:pt x="13195" y="14817"/>
                      <a:pt x="13205" y="14821"/>
                    </a:cubicBezTo>
                    <a:cubicBezTo>
                      <a:pt x="13220" y="14827"/>
                      <a:pt x="13236" y="14830"/>
                      <a:pt x="13253" y="14830"/>
                    </a:cubicBezTo>
                    <a:cubicBezTo>
                      <a:pt x="13299" y="14830"/>
                      <a:pt x="13348" y="14805"/>
                      <a:pt x="13383" y="14761"/>
                    </a:cubicBezTo>
                    <a:cubicBezTo>
                      <a:pt x="13419" y="14725"/>
                      <a:pt x="13371" y="14690"/>
                      <a:pt x="13347" y="14654"/>
                    </a:cubicBezTo>
                    <a:lnTo>
                      <a:pt x="13347" y="14654"/>
                    </a:lnTo>
                    <a:cubicBezTo>
                      <a:pt x="13369" y="14681"/>
                      <a:pt x="13393" y="14692"/>
                      <a:pt x="13417" y="14692"/>
                    </a:cubicBezTo>
                    <a:cubicBezTo>
                      <a:pt x="13489" y="14692"/>
                      <a:pt x="13562" y="14597"/>
                      <a:pt x="13562" y="14535"/>
                    </a:cubicBezTo>
                    <a:cubicBezTo>
                      <a:pt x="13552" y="14498"/>
                      <a:pt x="13579" y="14468"/>
                      <a:pt x="13614" y="14468"/>
                    </a:cubicBezTo>
                    <a:cubicBezTo>
                      <a:pt x="13624" y="14468"/>
                      <a:pt x="13635" y="14470"/>
                      <a:pt x="13645" y="14475"/>
                    </a:cubicBezTo>
                    <a:cubicBezTo>
                      <a:pt x="13681" y="14487"/>
                      <a:pt x="13645" y="14535"/>
                      <a:pt x="13693" y="14535"/>
                    </a:cubicBezTo>
                    <a:cubicBezTo>
                      <a:pt x="13740" y="14535"/>
                      <a:pt x="13728" y="14487"/>
                      <a:pt x="13728" y="14463"/>
                    </a:cubicBezTo>
                    <a:cubicBezTo>
                      <a:pt x="13752" y="14404"/>
                      <a:pt x="13800" y="14368"/>
                      <a:pt x="13859" y="14368"/>
                    </a:cubicBezTo>
                    <a:cubicBezTo>
                      <a:pt x="13870" y="14378"/>
                      <a:pt x="13878" y="14383"/>
                      <a:pt x="13884" y="14383"/>
                    </a:cubicBezTo>
                    <a:cubicBezTo>
                      <a:pt x="13916" y="14383"/>
                      <a:pt x="13909" y="14281"/>
                      <a:pt x="13919" y="14261"/>
                    </a:cubicBezTo>
                    <a:cubicBezTo>
                      <a:pt x="13955" y="14202"/>
                      <a:pt x="14050" y="14166"/>
                      <a:pt x="14062" y="14094"/>
                    </a:cubicBezTo>
                    <a:cubicBezTo>
                      <a:pt x="14086" y="14023"/>
                      <a:pt x="14133" y="13975"/>
                      <a:pt x="14193" y="13940"/>
                    </a:cubicBezTo>
                    <a:cubicBezTo>
                      <a:pt x="14252" y="13892"/>
                      <a:pt x="14371" y="13832"/>
                      <a:pt x="14371" y="13749"/>
                    </a:cubicBezTo>
                    <a:cubicBezTo>
                      <a:pt x="14371" y="13731"/>
                      <a:pt x="14389" y="13728"/>
                      <a:pt x="14412" y="13728"/>
                    </a:cubicBezTo>
                    <a:cubicBezTo>
                      <a:pt x="14423" y="13728"/>
                      <a:pt x="14435" y="13729"/>
                      <a:pt x="14447" y="13729"/>
                    </a:cubicBezTo>
                    <a:cubicBezTo>
                      <a:pt x="14458" y="13729"/>
                      <a:pt x="14470" y="13728"/>
                      <a:pt x="14479" y="13725"/>
                    </a:cubicBezTo>
                    <a:cubicBezTo>
                      <a:pt x="14502" y="13713"/>
                      <a:pt x="14490" y="13666"/>
                      <a:pt x="14526" y="13630"/>
                    </a:cubicBezTo>
                    <a:cubicBezTo>
                      <a:pt x="14574" y="13594"/>
                      <a:pt x="14610" y="13547"/>
                      <a:pt x="14633" y="13499"/>
                    </a:cubicBezTo>
                    <a:cubicBezTo>
                      <a:pt x="14657" y="13451"/>
                      <a:pt x="14610" y="13428"/>
                      <a:pt x="14681" y="13404"/>
                    </a:cubicBezTo>
                    <a:cubicBezTo>
                      <a:pt x="14752" y="13380"/>
                      <a:pt x="14894" y="13297"/>
                      <a:pt x="14789" y="13214"/>
                    </a:cubicBezTo>
                    <a:lnTo>
                      <a:pt x="14789" y="13214"/>
                    </a:lnTo>
                    <a:cubicBezTo>
                      <a:pt x="14804" y="13226"/>
                      <a:pt x="14820" y="13231"/>
                      <a:pt x="14836" y="13231"/>
                    </a:cubicBezTo>
                    <a:cubicBezTo>
                      <a:pt x="14950" y="13231"/>
                      <a:pt x="15086" y="12975"/>
                      <a:pt x="15086" y="12892"/>
                    </a:cubicBezTo>
                    <a:cubicBezTo>
                      <a:pt x="15086" y="12809"/>
                      <a:pt x="15312" y="12880"/>
                      <a:pt x="15229" y="12749"/>
                    </a:cubicBezTo>
                    <a:cubicBezTo>
                      <a:pt x="15193" y="12689"/>
                      <a:pt x="15133" y="12630"/>
                      <a:pt x="15229" y="12606"/>
                    </a:cubicBezTo>
                    <a:cubicBezTo>
                      <a:pt x="15238" y="12597"/>
                      <a:pt x="15282" y="12525"/>
                      <a:pt x="15297" y="12492"/>
                    </a:cubicBezTo>
                    <a:lnTo>
                      <a:pt x="15297" y="12492"/>
                    </a:lnTo>
                    <a:cubicBezTo>
                      <a:pt x="15304" y="12502"/>
                      <a:pt x="15319" y="12513"/>
                      <a:pt x="15336" y="12513"/>
                    </a:cubicBezTo>
                    <a:cubicBezTo>
                      <a:pt x="15340" y="12513"/>
                      <a:pt x="15344" y="12512"/>
                      <a:pt x="15348" y="12511"/>
                    </a:cubicBezTo>
                    <a:cubicBezTo>
                      <a:pt x="15372" y="12487"/>
                      <a:pt x="15383" y="12451"/>
                      <a:pt x="15395" y="12428"/>
                    </a:cubicBezTo>
                    <a:cubicBezTo>
                      <a:pt x="15443" y="12356"/>
                      <a:pt x="15550" y="12308"/>
                      <a:pt x="15574" y="12237"/>
                    </a:cubicBezTo>
                    <a:lnTo>
                      <a:pt x="15574" y="12237"/>
                    </a:lnTo>
                    <a:cubicBezTo>
                      <a:pt x="15548" y="12252"/>
                      <a:pt x="15521" y="12258"/>
                      <a:pt x="15494" y="12258"/>
                    </a:cubicBezTo>
                    <a:cubicBezTo>
                      <a:pt x="15432" y="12258"/>
                      <a:pt x="15373" y="12223"/>
                      <a:pt x="15348" y="12166"/>
                    </a:cubicBezTo>
                    <a:cubicBezTo>
                      <a:pt x="15358" y="12145"/>
                      <a:pt x="15370" y="12137"/>
                      <a:pt x="15383" y="12137"/>
                    </a:cubicBezTo>
                    <a:cubicBezTo>
                      <a:pt x="15415" y="12137"/>
                      <a:pt x="15450" y="12184"/>
                      <a:pt x="15467" y="12201"/>
                    </a:cubicBezTo>
                    <a:cubicBezTo>
                      <a:pt x="15469" y="12204"/>
                      <a:pt x="15472" y="12205"/>
                      <a:pt x="15474" y="12205"/>
                    </a:cubicBezTo>
                    <a:cubicBezTo>
                      <a:pt x="15498" y="12205"/>
                      <a:pt x="15529" y="12116"/>
                      <a:pt x="15550" y="12094"/>
                    </a:cubicBezTo>
                    <a:cubicBezTo>
                      <a:pt x="15562" y="12070"/>
                      <a:pt x="15669" y="12058"/>
                      <a:pt x="15657" y="12035"/>
                    </a:cubicBezTo>
                    <a:cubicBezTo>
                      <a:pt x="15633" y="11999"/>
                      <a:pt x="15598" y="11975"/>
                      <a:pt x="15633" y="11939"/>
                    </a:cubicBezTo>
                    <a:cubicBezTo>
                      <a:pt x="15669" y="11904"/>
                      <a:pt x="15753" y="11868"/>
                      <a:pt x="15800" y="11785"/>
                    </a:cubicBezTo>
                    <a:lnTo>
                      <a:pt x="15800" y="11785"/>
                    </a:lnTo>
                    <a:cubicBezTo>
                      <a:pt x="15797" y="11786"/>
                      <a:pt x="15794" y="11786"/>
                      <a:pt x="15792" y="11786"/>
                    </a:cubicBezTo>
                    <a:cubicBezTo>
                      <a:pt x="15730" y="11786"/>
                      <a:pt x="15895" y="11509"/>
                      <a:pt x="15884" y="11475"/>
                    </a:cubicBezTo>
                    <a:cubicBezTo>
                      <a:pt x="15884" y="11427"/>
                      <a:pt x="15788" y="11463"/>
                      <a:pt x="15776" y="11416"/>
                    </a:cubicBezTo>
                    <a:cubicBezTo>
                      <a:pt x="15763" y="11389"/>
                      <a:pt x="15797" y="11381"/>
                      <a:pt x="15835" y="11381"/>
                    </a:cubicBezTo>
                    <a:cubicBezTo>
                      <a:pt x="15865" y="11381"/>
                      <a:pt x="15897" y="11386"/>
                      <a:pt x="15907" y="11392"/>
                    </a:cubicBezTo>
                    <a:cubicBezTo>
                      <a:pt x="15884" y="11380"/>
                      <a:pt x="15836" y="11332"/>
                      <a:pt x="15872" y="11308"/>
                    </a:cubicBezTo>
                    <a:cubicBezTo>
                      <a:pt x="15882" y="11303"/>
                      <a:pt x="15891" y="11301"/>
                      <a:pt x="15900" y="11301"/>
                    </a:cubicBezTo>
                    <a:cubicBezTo>
                      <a:pt x="15925" y="11301"/>
                      <a:pt x="15947" y="11315"/>
                      <a:pt x="15968" y="11315"/>
                    </a:cubicBezTo>
                    <a:cubicBezTo>
                      <a:pt x="15976" y="11315"/>
                      <a:pt x="15983" y="11313"/>
                      <a:pt x="15991" y="11308"/>
                    </a:cubicBezTo>
                    <a:cubicBezTo>
                      <a:pt x="16014" y="11296"/>
                      <a:pt x="15895" y="11213"/>
                      <a:pt x="15931" y="11165"/>
                    </a:cubicBezTo>
                    <a:cubicBezTo>
                      <a:pt x="15943" y="11154"/>
                      <a:pt x="16074" y="11106"/>
                      <a:pt x="16026" y="11082"/>
                    </a:cubicBezTo>
                    <a:cubicBezTo>
                      <a:pt x="16019" y="11080"/>
                      <a:pt x="16012" y="11080"/>
                      <a:pt x="16006" y="11080"/>
                    </a:cubicBezTo>
                    <a:cubicBezTo>
                      <a:pt x="15991" y="11080"/>
                      <a:pt x="15981" y="11084"/>
                      <a:pt x="15973" y="11084"/>
                    </a:cubicBezTo>
                    <a:cubicBezTo>
                      <a:pt x="15965" y="11084"/>
                      <a:pt x="15960" y="11079"/>
                      <a:pt x="15955" y="11058"/>
                    </a:cubicBezTo>
                    <a:cubicBezTo>
                      <a:pt x="15955" y="11035"/>
                      <a:pt x="15967" y="11023"/>
                      <a:pt x="15979" y="11011"/>
                    </a:cubicBezTo>
                    <a:cubicBezTo>
                      <a:pt x="15984" y="11007"/>
                      <a:pt x="15990" y="11006"/>
                      <a:pt x="15997" y="11006"/>
                    </a:cubicBezTo>
                    <a:cubicBezTo>
                      <a:pt x="16023" y="11006"/>
                      <a:pt x="16058" y="11027"/>
                      <a:pt x="16088" y="11027"/>
                    </a:cubicBezTo>
                    <a:cubicBezTo>
                      <a:pt x="16101" y="11027"/>
                      <a:pt x="16112" y="11023"/>
                      <a:pt x="16122" y="11011"/>
                    </a:cubicBezTo>
                    <a:cubicBezTo>
                      <a:pt x="16134" y="10975"/>
                      <a:pt x="16157" y="10927"/>
                      <a:pt x="16157" y="10892"/>
                    </a:cubicBezTo>
                    <a:cubicBezTo>
                      <a:pt x="16157" y="10868"/>
                      <a:pt x="16134" y="10844"/>
                      <a:pt x="16134" y="10844"/>
                    </a:cubicBezTo>
                    <a:cubicBezTo>
                      <a:pt x="16157" y="10784"/>
                      <a:pt x="16181" y="10713"/>
                      <a:pt x="16193" y="10642"/>
                    </a:cubicBezTo>
                    <a:cubicBezTo>
                      <a:pt x="16193" y="10592"/>
                      <a:pt x="16180" y="10564"/>
                      <a:pt x="16160" y="10564"/>
                    </a:cubicBezTo>
                    <a:cubicBezTo>
                      <a:pt x="16146" y="10564"/>
                      <a:pt x="16129" y="10577"/>
                      <a:pt x="16110" y="10606"/>
                    </a:cubicBezTo>
                    <a:cubicBezTo>
                      <a:pt x="16122" y="10546"/>
                      <a:pt x="16134" y="10487"/>
                      <a:pt x="16205" y="10451"/>
                    </a:cubicBezTo>
                    <a:cubicBezTo>
                      <a:pt x="16265" y="10415"/>
                      <a:pt x="16336" y="10380"/>
                      <a:pt x="16300" y="10308"/>
                    </a:cubicBezTo>
                    <a:cubicBezTo>
                      <a:pt x="16276" y="10237"/>
                      <a:pt x="16265" y="10249"/>
                      <a:pt x="16276" y="10189"/>
                    </a:cubicBezTo>
                    <a:cubicBezTo>
                      <a:pt x="16276" y="10165"/>
                      <a:pt x="16288" y="10130"/>
                      <a:pt x="16300" y="10106"/>
                    </a:cubicBezTo>
                    <a:cubicBezTo>
                      <a:pt x="16288" y="10106"/>
                      <a:pt x="16265" y="10106"/>
                      <a:pt x="16253" y="10082"/>
                    </a:cubicBezTo>
                    <a:cubicBezTo>
                      <a:pt x="16241" y="10022"/>
                      <a:pt x="16300" y="9939"/>
                      <a:pt x="16288" y="9880"/>
                    </a:cubicBezTo>
                    <a:cubicBezTo>
                      <a:pt x="16276" y="9820"/>
                      <a:pt x="16241" y="9761"/>
                      <a:pt x="16300" y="9737"/>
                    </a:cubicBezTo>
                    <a:cubicBezTo>
                      <a:pt x="16348" y="9677"/>
                      <a:pt x="16360" y="9606"/>
                      <a:pt x="16336" y="9546"/>
                    </a:cubicBezTo>
                    <a:cubicBezTo>
                      <a:pt x="16330" y="9541"/>
                      <a:pt x="16324" y="9538"/>
                      <a:pt x="16318" y="9538"/>
                    </a:cubicBezTo>
                    <a:cubicBezTo>
                      <a:pt x="16286" y="9538"/>
                      <a:pt x="16251" y="9608"/>
                      <a:pt x="16241" y="9618"/>
                    </a:cubicBezTo>
                    <a:cubicBezTo>
                      <a:pt x="16253" y="9582"/>
                      <a:pt x="16265" y="9534"/>
                      <a:pt x="16288" y="9499"/>
                    </a:cubicBezTo>
                    <a:cubicBezTo>
                      <a:pt x="16312" y="9463"/>
                      <a:pt x="16360" y="9451"/>
                      <a:pt x="16372" y="9415"/>
                    </a:cubicBezTo>
                    <a:cubicBezTo>
                      <a:pt x="16407" y="9344"/>
                      <a:pt x="16336" y="9308"/>
                      <a:pt x="16384" y="9249"/>
                    </a:cubicBezTo>
                    <a:cubicBezTo>
                      <a:pt x="16407" y="9225"/>
                      <a:pt x="16550" y="9165"/>
                      <a:pt x="16455" y="9130"/>
                    </a:cubicBezTo>
                    <a:cubicBezTo>
                      <a:pt x="16407" y="9118"/>
                      <a:pt x="16312" y="9094"/>
                      <a:pt x="16372" y="9022"/>
                    </a:cubicBezTo>
                    <a:cubicBezTo>
                      <a:pt x="16419" y="8987"/>
                      <a:pt x="16455" y="8987"/>
                      <a:pt x="16479" y="8927"/>
                    </a:cubicBezTo>
                    <a:cubicBezTo>
                      <a:pt x="16479" y="8903"/>
                      <a:pt x="16515" y="8760"/>
                      <a:pt x="16479" y="8749"/>
                    </a:cubicBezTo>
                    <a:cubicBezTo>
                      <a:pt x="16453" y="8749"/>
                      <a:pt x="16411" y="8762"/>
                      <a:pt x="16381" y="8762"/>
                    </a:cubicBezTo>
                    <a:cubicBezTo>
                      <a:pt x="16354" y="8762"/>
                      <a:pt x="16337" y="8752"/>
                      <a:pt x="16348" y="8713"/>
                    </a:cubicBezTo>
                    <a:cubicBezTo>
                      <a:pt x="16362" y="8680"/>
                      <a:pt x="16378" y="8671"/>
                      <a:pt x="16394" y="8671"/>
                    </a:cubicBezTo>
                    <a:cubicBezTo>
                      <a:pt x="16413" y="8671"/>
                      <a:pt x="16432" y="8682"/>
                      <a:pt x="16449" y="8682"/>
                    </a:cubicBezTo>
                    <a:cubicBezTo>
                      <a:pt x="16455" y="8682"/>
                      <a:pt x="16461" y="8681"/>
                      <a:pt x="16467" y="8677"/>
                    </a:cubicBezTo>
                    <a:cubicBezTo>
                      <a:pt x="16443" y="8653"/>
                      <a:pt x="16407" y="8629"/>
                      <a:pt x="16384" y="8606"/>
                    </a:cubicBezTo>
                    <a:cubicBezTo>
                      <a:pt x="16336" y="8558"/>
                      <a:pt x="16372" y="8546"/>
                      <a:pt x="16407" y="8534"/>
                    </a:cubicBezTo>
                    <a:cubicBezTo>
                      <a:pt x="16467" y="8475"/>
                      <a:pt x="16503" y="8391"/>
                      <a:pt x="16491" y="8308"/>
                    </a:cubicBezTo>
                    <a:cubicBezTo>
                      <a:pt x="16478" y="8283"/>
                      <a:pt x="16450" y="8275"/>
                      <a:pt x="16420" y="8275"/>
                    </a:cubicBezTo>
                    <a:cubicBezTo>
                      <a:pt x="16378" y="8275"/>
                      <a:pt x="16331" y="8289"/>
                      <a:pt x="16310" y="8289"/>
                    </a:cubicBezTo>
                    <a:cubicBezTo>
                      <a:pt x="16304" y="8289"/>
                      <a:pt x="16300" y="8288"/>
                      <a:pt x="16300" y="8284"/>
                    </a:cubicBezTo>
                    <a:cubicBezTo>
                      <a:pt x="16300" y="8248"/>
                      <a:pt x="16348" y="8237"/>
                      <a:pt x="16372" y="8213"/>
                    </a:cubicBezTo>
                    <a:cubicBezTo>
                      <a:pt x="16395" y="8177"/>
                      <a:pt x="16407" y="8129"/>
                      <a:pt x="16419" y="8094"/>
                    </a:cubicBezTo>
                    <a:cubicBezTo>
                      <a:pt x="16419" y="8034"/>
                      <a:pt x="16526" y="7915"/>
                      <a:pt x="16503" y="7867"/>
                    </a:cubicBezTo>
                    <a:cubicBezTo>
                      <a:pt x="16479" y="7820"/>
                      <a:pt x="16395" y="7808"/>
                      <a:pt x="16431" y="7784"/>
                    </a:cubicBezTo>
                    <a:cubicBezTo>
                      <a:pt x="16455" y="7760"/>
                      <a:pt x="16479" y="7772"/>
                      <a:pt x="16479" y="7725"/>
                    </a:cubicBezTo>
                    <a:cubicBezTo>
                      <a:pt x="16479" y="7629"/>
                      <a:pt x="16348" y="7606"/>
                      <a:pt x="16336" y="7510"/>
                    </a:cubicBezTo>
                    <a:cubicBezTo>
                      <a:pt x="16331" y="7474"/>
                      <a:pt x="16355" y="7442"/>
                      <a:pt x="16383" y="7412"/>
                    </a:cubicBezTo>
                    <a:lnTo>
                      <a:pt x="16383" y="7412"/>
                    </a:lnTo>
                    <a:cubicBezTo>
                      <a:pt x="16395" y="7424"/>
                      <a:pt x="16415" y="7433"/>
                      <a:pt x="16431" y="7433"/>
                    </a:cubicBezTo>
                    <a:cubicBezTo>
                      <a:pt x="16448" y="7433"/>
                      <a:pt x="16462" y="7422"/>
                      <a:pt x="16455" y="7391"/>
                    </a:cubicBezTo>
                    <a:cubicBezTo>
                      <a:pt x="16467" y="7379"/>
                      <a:pt x="16467" y="7355"/>
                      <a:pt x="16455" y="7344"/>
                    </a:cubicBezTo>
                    <a:cubicBezTo>
                      <a:pt x="16450" y="7344"/>
                      <a:pt x="16446" y="7345"/>
                      <a:pt x="16441" y="7345"/>
                    </a:cubicBezTo>
                    <a:lnTo>
                      <a:pt x="16441" y="7345"/>
                    </a:lnTo>
                    <a:cubicBezTo>
                      <a:pt x="16452" y="7329"/>
                      <a:pt x="16458" y="7313"/>
                      <a:pt x="16455" y="7296"/>
                    </a:cubicBezTo>
                    <a:cubicBezTo>
                      <a:pt x="16455" y="7287"/>
                      <a:pt x="16450" y="7283"/>
                      <a:pt x="16443" y="7283"/>
                    </a:cubicBezTo>
                    <a:cubicBezTo>
                      <a:pt x="16426" y="7283"/>
                      <a:pt x="16398" y="7302"/>
                      <a:pt x="16395" y="7314"/>
                    </a:cubicBezTo>
                    <a:lnTo>
                      <a:pt x="16395" y="7314"/>
                    </a:lnTo>
                    <a:cubicBezTo>
                      <a:pt x="16388" y="7259"/>
                      <a:pt x="16455" y="7247"/>
                      <a:pt x="16443" y="7201"/>
                    </a:cubicBezTo>
                    <a:cubicBezTo>
                      <a:pt x="16419" y="7141"/>
                      <a:pt x="16395" y="7082"/>
                      <a:pt x="16384" y="7022"/>
                    </a:cubicBezTo>
                    <a:cubicBezTo>
                      <a:pt x="16384" y="7028"/>
                      <a:pt x="16383" y="7031"/>
                      <a:pt x="16383" y="7031"/>
                    </a:cubicBezTo>
                    <a:cubicBezTo>
                      <a:pt x="16379" y="7031"/>
                      <a:pt x="16368" y="6970"/>
                      <a:pt x="16348" y="6951"/>
                    </a:cubicBezTo>
                    <a:cubicBezTo>
                      <a:pt x="16324" y="6939"/>
                      <a:pt x="16324" y="6903"/>
                      <a:pt x="16336" y="6867"/>
                    </a:cubicBezTo>
                    <a:cubicBezTo>
                      <a:pt x="16348" y="6796"/>
                      <a:pt x="16336" y="6713"/>
                      <a:pt x="16288" y="6653"/>
                    </a:cubicBezTo>
                    <a:cubicBezTo>
                      <a:pt x="16276" y="6629"/>
                      <a:pt x="16157" y="6570"/>
                      <a:pt x="16205" y="6558"/>
                    </a:cubicBezTo>
                    <a:cubicBezTo>
                      <a:pt x="16288" y="6534"/>
                      <a:pt x="16372" y="6510"/>
                      <a:pt x="16265" y="6439"/>
                    </a:cubicBezTo>
                    <a:cubicBezTo>
                      <a:pt x="16220" y="6409"/>
                      <a:pt x="16147" y="6384"/>
                      <a:pt x="16113" y="6342"/>
                    </a:cubicBezTo>
                    <a:lnTo>
                      <a:pt x="16113" y="6342"/>
                    </a:lnTo>
                    <a:cubicBezTo>
                      <a:pt x="16124" y="6348"/>
                      <a:pt x="16139" y="6351"/>
                      <a:pt x="16154" y="6351"/>
                    </a:cubicBezTo>
                    <a:cubicBezTo>
                      <a:pt x="16169" y="6351"/>
                      <a:pt x="16184" y="6348"/>
                      <a:pt x="16193" y="6343"/>
                    </a:cubicBezTo>
                    <a:cubicBezTo>
                      <a:pt x="16193" y="6322"/>
                      <a:pt x="16183" y="6270"/>
                      <a:pt x="16145" y="6270"/>
                    </a:cubicBezTo>
                    <a:cubicBezTo>
                      <a:pt x="16142" y="6270"/>
                      <a:pt x="16138" y="6271"/>
                      <a:pt x="16134" y="6272"/>
                    </a:cubicBezTo>
                    <a:lnTo>
                      <a:pt x="16134" y="6260"/>
                    </a:lnTo>
                    <a:cubicBezTo>
                      <a:pt x="16112" y="6282"/>
                      <a:pt x="16100" y="6294"/>
                      <a:pt x="16098" y="6314"/>
                    </a:cubicBezTo>
                    <a:lnTo>
                      <a:pt x="16098" y="6314"/>
                    </a:lnTo>
                    <a:cubicBezTo>
                      <a:pt x="16093" y="6296"/>
                      <a:pt x="16095" y="6274"/>
                      <a:pt x="16110" y="6248"/>
                    </a:cubicBezTo>
                    <a:cubicBezTo>
                      <a:pt x="16134" y="6201"/>
                      <a:pt x="16193" y="6141"/>
                      <a:pt x="16193" y="6082"/>
                    </a:cubicBezTo>
                    <a:cubicBezTo>
                      <a:pt x="16193" y="6010"/>
                      <a:pt x="16145" y="6022"/>
                      <a:pt x="16134" y="5974"/>
                    </a:cubicBezTo>
                    <a:cubicBezTo>
                      <a:pt x="16122" y="5939"/>
                      <a:pt x="16181" y="5891"/>
                      <a:pt x="16169" y="5843"/>
                    </a:cubicBezTo>
                    <a:cubicBezTo>
                      <a:pt x="16169" y="5831"/>
                      <a:pt x="16122" y="5843"/>
                      <a:pt x="16110" y="5820"/>
                    </a:cubicBezTo>
                    <a:cubicBezTo>
                      <a:pt x="16015" y="5772"/>
                      <a:pt x="16156" y="5678"/>
                      <a:pt x="16134" y="5618"/>
                    </a:cubicBezTo>
                    <a:lnTo>
                      <a:pt x="16134" y="5618"/>
                    </a:lnTo>
                    <a:cubicBezTo>
                      <a:pt x="16138" y="5632"/>
                      <a:pt x="16073" y="5665"/>
                      <a:pt x="16028" y="5665"/>
                    </a:cubicBezTo>
                    <a:cubicBezTo>
                      <a:pt x="15994" y="5665"/>
                      <a:pt x="15971" y="5648"/>
                      <a:pt x="15991" y="5593"/>
                    </a:cubicBezTo>
                    <a:cubicBezTo>
                      <a:pt x="16026" y="5522"/>
                      <a:pt x="16026" y="5534"/>
                      <a:pt x="16003" y="5450"/>
                    </a:cubicBezTo>
                    <a:cubicBezTo>
                      <a:pt x="16003" y="5415"/>
                      <a:pt x="16014" y="5403"/>
                      <a:pt x="16062" y="5379"/>
                    </a:cubicBezTo>
                    <a:lnTo>
                      <a:pt x="16062" y="5379"/>
                    </a:lnTo>
                    <a:cubicBezTo>
                      <a:pt x="16052" y="5383"/>
                      <a:pt x="16042" y="5385"/>
                      <a:pt x="16034" y="5385"/>
                    </a:cubicBezTo>
                    <a:cubicBezTo>
                      <a:pt x="15953" y="5385"/>
                      <a:pt x="15946" y="5218"/>
                      <a:pt x="15873" y="5218"/>
                    </a:cubicBezTo>
                    <a:cubicBezTo>
                      <a:pt x="15867" y="5218"/>
                      <a:pt x="15861" y="5219"/>
                      <a:pt x="15854" y="5222"/>
                    </a:cubicBezTo>
                    <a:lnTo>
                      <a:pt x="15854" y="5222"/>
                    </a:lnTo>
                    <a:cubicBezTo>
                      <a:pt x="15915" y="5192"/>
                      <a:pt x="15847" y="5057"/>
                      <a:pt x="15824" y="5022"/>
                    </a:cubicBezTo>
                    <a:cubicBezTo>
                      <a:pt x="15800" y="4986"/>
                      <a:pt x="15776" y="4950"/>
                      <a:pt x="15741" y="4927"/>
                    </a:cubicBezTo>
                    <a:cubicBezTo>
                      <a:pt x="15741" y="4927"/>
                      <a:pt x="15657" y="4927"/>
                      <a:pt x="15669" y="4915"/>
                    </a:cubicBezTo>
                    <a:cubicBezTo>
                      <a:pt x="15693" y="4891"/>
                      <a:pt x="15776" y="4867"/>
                      <a:pt x="15812" y="4843"/>
                    </a:cubicBezTo>
                    <a:cubicBezTo>
                      <a:pt x="15771" y="4833"/>
                      <a:pt x="15739" y="4805"/>
                      <a:pt x="15700" y="4805"/>
                    </a:cubicBezTo>
                    <a:cubicBezTo>
                      <a:pt x="15694" y="4805"/>
                      <a:pt x="15688" y="4806"/>
                      <a:pt x="15681" y="4808"/>
                    </a:cubicBezTo>
                    <a:cubicBezTo>
                      <a:pt x="15651" y="4819"/>
                      <a:pt x="15619" y="4831"/>
                      <a:pt x="15590" y="4831"/>
                    </a:cubicBezTo>
                    <a:cubicBezTo>
                      <a:pt x="15562" y="4831"/>
                      <a:pt x="15538" y="4819"/>
                      <a:pt x="15526" y="4784"/>
                    </a:cubicBezTo>
                    <a:cubicBezTo>
                      <a:pt x="15550" y="4772"/>
                      <a:pt x="15669" y="4748"/>
                      <a:pt x="15669" y="4724"/>
                    </a:cubicBezTo>
                    <a:cubicBezTo>
                      <a:pt x="15669" y="4688"/>
                      <a:pt x="15598" y="4665"/>
                      <a:pt x="15574" y="4665"/>
                    </a:cubicBezTo>
                    <a:cubicBezTo>
                      <a:pt x="15550" y="4629"/>
                      <a:pt x="15550" y="4605"/>
                      <a:pt x="15550" y="4569"/>
                    </a:cubicBezTo>
                    <a:cubicBezTo>
                      <a:pt x="15550" y="4534"/>
                      <a:pt x="15586" y="4486"/>
                      <a:pt x="15574" y="4462"/>
                    </a:cubicBezTo>
                    <a:cubicBezTo>
                      <a:pt x="15568" y="4450"/>
                      <a:pt x="15538" y="4450"/>
                      <a:pt x="15508" y="4450"/>
                    </a:cubicBezTo>
                    <a:cubicBezTo>
                      <a:pt x="15479" y="4450"/>
                      <a:pt x="15449" y="4450"/>
                      <a:pt x="15443" y="4438"/>
                    </a:cubicBezTo>
                    <a:cubicBezTo>
                      <a:pt x="15443" y="4438"/>
                      <a:pt x="15467" y="4391"/>
                      <a:pt x="15467" y="4367"/>
                    </a:cubicBezTo>
                    <a:cubicBezTo>
                      <a:pt x="15467" y="4343"/>
                      <a:pt x="15455" y="4319"/>
                      <a:pt x="15443" y="4307"/>
                    </a:cubicBezTo>
                    <a:cubicBezTo>
                      <a:pt x="15419" y="4248"/>
                      <a:pt x="15372" y="4224"/>
                      <a:pt x="15324" y="4165"/>
                    </a:cubicBezTo>
                    <a:cubicBezTo>
                      <a:pt x="15288" y="4117"/>
                      <a:pt x="15336" y="4081"/>
                      <a:pt x="15300" y="4057"/>
                    </a:cubicBezTo>
                    <a:cubicBezTo>
                      <a:pt x="15282" y="4046"/>
                      <a:pt x="15267" y="4040"/>
                      <a:pt x="15254" y="4040"/>
                    </a:cubicBezTo>
                    <a:cubicBezTo>
                      <a:pt x="15249" y="4040"/>
                      <a:pt x="15244" y="4040"/>
                      <a:pt x="15240" y="4042"/>
                    </a:cubicBezTo>
                    <a:lnTo>
                      <a:pt x="15240" y="4042"/>
                    </a:lnTo>
                    <a:cubicBezTo>
                      <a:pt x="15295" y="4004"/>
                      <a:pt x="15319" y="3977"/>
                      <a:pt x="15276" y="3903"/>
                    </a:cubicBezTo>
                    <a:lnTo>
                      <a:pt x="15276" y="3903"/>
                    </a:lnTo>
                    <a:lnTo>
                      <a:pt x="15229" y="3926"/>
                    </a:lnTo>
                    <a:cubicBezTo>
                      <a:pt x="15205" y="3879"/>
                      <a:pt x="15133" y="3700"/>
                      <a:pt x="15074" y="3688"/>
                    </a:cubicBezTo>
                    <a:cubicBezTo>
                      <a:pt x="15074" y="3688"/>
                      <a:pt x="15023" y="3756"/>
                      <a:pt x="15000" y="3756"/>
                    </a:cubicBezTo>
                    <a:cubicBezTo>
                      <a:pt x="14996" y="3756"/>
                      <a:pt x="14992" y="3754"/>
                      <a:pt x="14991" y="3748"/>
                    </a:cubicBezTo>
                    <a:cubicBezTo>
                      <a:pt x="14967" y="3700"/>
                      <a:pt x="14991" y="3641"/>
                      <a:pt x="14979" y="3593"/>
                    </a:cubicBezTo>
                    <a:cubicBezTo>
                      <a:pt x="14955" y="3486"/>
                      <a:pt x="14895" y="3379"/>
                      <a:pt x="14824" y="3295"/>
                    </a:cubicBezTo>
                    <a:cubicBezTo>
                      <a:pt x="14776" y="3260"/>
                      <a:pt x="14717" y="3260"/>
                      <a:pt x="14681" y="3212"/>
                    </a:cubicBezTo>
                    <a:cubicBezTo>
                      <a:pt x="14651" y="3176"/>
                      <a:pt x="14630" y="3164"/>
                      <a:pt x="14607" y="3164"/>
                    </a:cubicBezTo>
                    <a:cubicBezTo>
                      <a:pt x="14583" y="3164"/>
                      <a:pt x="14556" y="3176"/>
                      <a:pt x="14514" y="3188"/>
                    </a:cubicBezTo>
                    <a:cubicBezTo>
                      <a:pt x="14547" y="3177"/>
                      <a:pt x="14580" y="2994"/>
                      <a:pt x="14520" y="2994"/>
                    </a:cubicBezTo>
                    <a:cubicBezTo>
                      <a:pt x="14514" y="2994"/>
                      <a:pt x="14509" y="2995"/>
                      <a:pt x="14502" y="2998"/>
                    </a:cubicBezTo>
                    <a:cubicBezTo>
                      <a:pt x="14455" y="3022"/>
                      <a:pt x="14490" y="3200"/>
                      <a:pt x="14431" y="3224"/>
                    </a:cubicBezTo>
                    <a:lnTo>
                      <a:pt x="14431" y="3057"/>
                    </a:lnTo>
                    <a:cubicBezTo>
                      <a:pt x="14431" y="2986"/>
                      <a:pt x="14455" y="2914"/>
                      <a:pt x="14502" y="2855"/>
                    </a:cubicBezTo>
                    <a:lnTo>
                      <a:pt x="14502" y="2855"/>
                    </a:lnTo>
                    <a:cubicBezTo>
                      <a:pt x="14479" y="2875"/>
                      <a:pt x="14460" y="2883"/>
                      <a:pt x="14442" y="2883"/>
                    </a:cubicBezTo>
                    <a:cubicBezTo>
                      <a:pt x="14387" y="2883"/>
                      <a:pt x="14351" y="2807"/>
                      <a:pt x="14288" y="2807"/>
                    </a:cubicBezTo>
                    <a:cubicBezTo>
                      <a:pt x="14229" y="2748"/>
                      <a:pt x="14240" y="2736"/>
                      <a:pt x="14300" y="2700"/>
                    </a:cubicBezTo>
                    <a:cubicBezTo>
                      <a:pt x="14360" y="2653"/>
                      <a:pt x="14288" y="2629"/>
                      <a:pt x="14312" y="2593"/>
                    </a:cubicBezTo>
                    <a:lnTo>
                      <a:pt x="14312" y="2593"/>
                    </a:lnTo>
                    <a:lnTo>
                      <a:pt x="14169" y="2748"/>
                    </a:lnTo>
                    <a:cubicBezTo>
                      <a:pt x="14121" y="2688"/>
                      <a:pt x="14217" y="2557"/>
                      <a:pt x="14205" y="2545"/>
                    </a:cubicBezTo>
                    <a:cubicBezTo>
                      <a:pt x="14157" y="2533"/>
                      <a:pt x="14026" y="2557"/>
                      <a:pt x="14026" y="2474"/>
                    </a:cubicBezTo>
                    <a:cubicBezTo>
                      <a:pt x="14016" y="2400"/>
                      <a:pt x="13958" y="2252"/>
                      <a:pt x="13871" y="2252"/>
                    </a:cubicBezTo>
                    <a:cubicBezTo>
                      <a:pt x="13860" y="2252"/>
                      <a:pt x="13848" y="2254"/>
                      <a:pt x="13836" y="2260"/>
                    </a:cubicBezTo>
                    <a:cubicBezTo>
                      <a:pt x="13831" y="2262"/>
                      <a:pt x="13827" y="2263"/>
                      <a:pt x="13823" y="2263"/>
                    </a:cubicBezTo>
                    <a:cubicBezTo>
                      <a:pt x="13779" y="2263"/>
                      <a:pt x="13735" y="2164"/>
                      <a:pt x="13681" y="2164"/>
                    </a:cubicBezTo>
                    <a:cubicBezTo>
                      <a:pt x="13671" y="2166"/>
                      <a:pt x="13663" y="2167"/>
                      <a:pt x="13656" y="2167"/>
                    </a:cubicBezTo>
                    <a:cubicBezTo>
                      <a:pt x="13579" y="2167"/>
                      <a:pt x="13667" y="2054"/>
                      <a:pt x="13645" y="2021"/>
                    </a:cubicBezTo>
                    <a:cubicBezTo>
                      <a:pt x="13609" y="1974"/>
                      <a:pt x="13550" y="2010"/>
                      <a:pt x="13514" y="1974"/>
                    </a:cubicBezTo>
                    <a:cubicBezTo>
                      <a:pt x="13478" y="1926"/>
                      <a:pt x="13490" y="1914"/>
                      <a:pt x="13526" y="1891"/>
                    </a:cubicBezTo>
                    <a:cubicBezTo>
                      <a:pt x="13562" y="1867"/>
                      <a:pt x="13455" y="1843"/>
                      <a:pt x="13455" y="1843"/>
                    </a:cubicBezTo>
                    <a:cubicBezTo>
                      <a:pt x="13407" y="1843"/>
                      <a:pt x="13407" y="1819"/>
                      <a:pt x="13395" y="1795"/>
                    </a:cubicBezTo>
                    <a:cubicBezTo>
                      <a:pt x="13390" y="1789"/>
                      <a:pt x="13384" y="1786"/>
                      <a:pt x="13378" y="1786"/>
                    </a:cubicBezTo>
                    <a:cubicBezTo>
                      <a:pt x="13342" y="1786"/>
                      <a:pt x="13291" y="1878"/>
                      <a:pt x="13270" y="1878"/>
                    </a:cubicBezTo>
                    <a:cubicBezTo>
                      <a:pt x="13261" y="1878"/>
                      <a:pt x="13258" y="1860"/>
                      <a:pt x="13264" y="1807"/>
                    </a:cubicBezTo>
                    <a:cubicBezTo>
                      <a:pt x="13285" y="1735"/>
                      <a:pt x="13225" y="1672"/>
                      <a:pt x="13154" y="1672"/>
                    </a:cubicBezTo>
                    <a:cubicBezTo>
                      <a:pt x="13143" y="1672"/>
                      <a:pt x="13132" y="1673"/>
                      <a:pt x="13121" y="1676"/>
                    </a:cubicBezTo>
                    <a:cubicBezTo>
                      <a:pt x="13096" y="1682"/>
                      <a:pt x="13073" y="1686"/>
                      <a:pt x="13055" y="1686"/>
                    </a:cubicBezTo>
                    <a:cubicBezTo>
                      <a:pt x="13002" y="1686"/>
                      <a:pt x="12979" y="1657"/>
                      <a:pt x="13014" y="1569"/>
                    </a:cubicBezTo>
                    <a:cubicBezTo>
                      <a:pt x="13026" y="1486"/>
                      <a:pt x="12824" y="1510"/>
                      <a:pt x="12824" y="1426"/>
                    </a:cubicBezTo>
                    <a:cubicBezTo>
                      <a:pt x="12818" y="1462"/>
                      <a:pt x="12743" y="1483"/>
                      <a:pt x="12690" y="1483"/>
                    </a:cubicBezTo>
                    <a:cubicBezTo>
                      <a:pt x="12636" y="1483"/>
                      <a:pt x="12603" y="1462"/>
                      <a:pt x="12681" y="1414"/>
                    </a:cubicBezTo>
                    <a:cubicBezTo>
                      <a:pt x="12764" y="1295"/>
                      <a:pt x="12609" y="1343"/>
                      <a:pt x="12550" y="1307"/>
                    </a:cubicBezTo>
                    <a:cubicBezTo>
                      <a:pt x="12502" y="1295"/>
                      <a:pt x="12466" y="1271"/>
                      <a:pt x="12443" y="1236"/>
                    </a:cubicBezTo>
                    <a:cubicBezTo>
                      <a:pt x="12431" y="1212"/>
                      <a:pt x="12455" y="1200"/>
                      <a:pt x="12431" y="1176"/>
                    </a:cubicBezTo>
                    <a:cubicBezTo>
                      <a:pt x="12405" y="1159"/>
                      <a:pt x="12322" y="1122"/>
                      <a:pt x="12265" y="1122"/>
                    </a:cubicBezTo>
                    <a:cubicBezTo>
                      <a:pt x="12244" y="1122"/>
                      <a:pt x="12226" y="1128"/>
                      <a:pt x="12216" y="1140"/>
                    </a:cubicBezTo>
                    <a:cubicBezTo>
                      <a:pt x="12240" y="1093"/>
                      <a:pt x="12276" y="1057"/>
                      <a:pt x="12216" y="1021"/>
                    </a:cubicBezTo>
                    <a:cubicBezTo>
                      <a:pt x="12199" y="1008"/>
                      <a:pt x="12181" y="1004"/>
                      <a:pt x="12165" y="1004"/>
                    </a:cubicBezTo>
                    <a:cubicBezTo>
                      <a:pt x="12142" y="1004"/>
                      <a:pt x="12122" y="1011"/>
                      <a:pt x="12110" y="1011"/>
                    </a:cubicBezTo>
                    <a:cubicBezTo>
                      <a:pt x="12099" y="1011"/>
                      <a:pt x="12093" y="1005"/>
                      <a:pt x="12097" y="986"/>
                    </a:cubicBezTo>
                    <a:lnTo>
                      <a:pt x="12097" y="986"/>
                    </a:lnTo>
                    <a:cubicBezTo>
                      <a:pt x="12097" y="986"/>
                      <a:pt x="12050" y="986"/>
                      <a:pt x="12038" y="998"/>
                    </a:cubicBezTo>
                    <a:cubicBezTo>
                      <a:pt x="12036" y="1000"/>
                      <a:pt x="12032" y="1001"/>
                      <a:pt x="12029" y="1001"/>
                    </a:cubicBezTo>
                    <a:cubicBezTo>
                      <a:pt x="12014" y="1001"/>
                      <a:pt x="11990" y="983"/>
                      <a:pt x="11990" y="974"/>
                    </a:cubicBezTo>
                    <a:cubicBezTo>
                      <a:pt x="11960" y="936"/>
                      <a:pt x="11921" y="889"/>
                      <a:pt x="11878" y="889"/>
                    </a:cubicBezTo>
                    <a:cubicBezTo>
                      <a:pt x="11853" y="889"/>
                      <a:pt x="11826" y="906"/>
                      <a:pt x="11800" y="950"/>
                    </a:cubicBezTo>
                    <a:cubicBezTo>
                      <a:pt x="11811" y="928"/>
                      <a:pt x="11864" y="842"/>
                      <a:pt x="11811" y="842"/>
                    </a:cubicBezTo>
                    <a:cubicBezTo>
                      <a:pt x="11808" y="842"/>
                      <a:pt x="11804" y="842"/>
                      <a:pt x="11800" y="843"/>
                    </a:cubicBezTo>
                    <a:cubicBezTo>
                      <a:pt x="11765" y="857"/>
                      <a:pt x="11755" y="870"/>
                      <a:pt x="11740" y="870"/>
                    </a:cubicBezTo>
                    <a:cubicBezTo>
                      <a:pt x="11730" y="870"/>
                      <a:pt x="11718" y="863"/>
                      <a:pt x="11693" y="843"/>
                    </a:cubicBezTo>
                    <a:lnTo>
                      <a:pt x="11693" y="843"/>
                    </a:lnTo>
                    <a:cubicBezTo>
                      <a:pt x="11696" y="845"/>
                      <a:pt x="11700" y="847"/>
                      <a:pt x="11704" y="847"/>
                    </a:cubicBezTo>
                    <a:cubicBezTo>
                      <a:pt x="11735" y="847"/>
                      <a:pt x="11759" y="767"/>
                      <a:pt x="11716" y="736"/>
                    </a:cubicBezTo>
                    <a:cubicBezTo>
                      <a:pt x="11669" y="724"/>
                      <a:pt x="11633" y="700"/>
                      <a:pt x="11585" y="700"/>
                    </a:cubicBezTo>
                    <a:cubicBezTo>
                      <a:pt x="11566" y="697"/>
                      <a:pt x="11549" y="696"/>
                      <a:pt x="11536" y="696"/>
                    </a:cubicBezTo>
                    <a:cubicBezTo>
                      <a:pt x="11484" y="696"/>
                      <a:pt x="11471" y="717"/>
                      <a:pt x="11442" y="783"/>
                    </a:cubicBezTo>
                    <a:cubicBezTo>
                      <a:pt x="11359" y="748"/>
                      <a:pt x="11383" y="736"/>
                      <a:pt x="11383" y="676"/>
                    </a:cubicBezTo>
                    <a:lnTo>
                      <a:pt x="11383" y="676"/>
                    </a:lnTo>
                    <a:cubicBezTo>
                      <a:pt x="11347" y="700"/>
                      <a:pt x="11323" y="724"/>
                      <a:pt x="11300" y="759"/>
                    </a:cubicBezTo>
                    <a:cubicBezTo>
                      <a:pt x="11323" y="688"/>
                      <a:pt x="11335" y="617"/>
                      <a:pt x="11347" y="545"/>
                    </a:cubicBezTo>
                    <a:lnTo>
                      <a:pt x="11347" y="545"/>
                    </a:lnTo>
                    <a:cubicBezTo>
                      <a:pt x="11288" y="569"/>
                      <a:pt x="11240" y="593"/>
                      <a:pt x="11192" y="628"/>
                    </a:cubicBezTo>
                    <a:cubicBezTo>
                      <a:pt x="11168" y="646"/>
                      <a:pt x="11146" y="653"/>
                      <a:pt x="11124" y="653"/>
                    </a:cubicBezTo>
                    <a:cubicBezTo>
                      <a:pt x="11073" y="653"/>
                      <a:pt x="11029" y="611"/>
                      <a:pt x="10978" y="569"/>
                    </a:cubicBezTo>
                    <a:cubicBezTo>
                      <a:pt x="10952" y="551"/>
                      <a:pt x="10874" y="495"/>
                      <a:pt x="10820" y="495"/>
                    </a:cubicBezTo>
                    <a:cubicBezTo>
                      <a:pt x="10801" y="495"/>
                      <a:pt x="10785" y="502"/>
                      <a:pt x="10776" y="521"/>
                    </a:cubicBezTo>
                    <a:cubicBezTo>
                      <a:pt x="10752" y="581"/>
                      <a:pt x="10740" y="640"/>
                      <a:pt x="10716" y="700"/>
                    </a:cubicBezTo>
                    <a:cubicBezTo>
                      <a:pt x="10660" y="677"/>
                      <a:pt x="10710" y="580"/>
                      <a:pt x="10726" y="540"/>
                    </a:cubicBezTo>
                    <a:lnTo>
                      <a:pt x="10726" y="540"/>
                    </a:lnTo>
                    <a:cubicBezTo>
                      <a:pt x="10724" y="543"/>
                      <a:pt x="10721" y="545"/>
                      <a:pt x="10718" y="545"/>
                    </a:cubicBezTo>
                    <a:cubicBezTo>
                      <a:pt x="10697" y="545"/>
                      <a:pt x="10659" y="467"/>
                      <a:pt x="10669" y="438"/>
                    </a:cubicBezTo>
                    <a:cubicBezTo>
                      <a:pt x="10680" y="402"/>
                      <a:pt x="10692" y="343"/>
                      <a:pt x="10645" y="331"/>
                    </a:cubicBezTo>
                    <a:lnTo>
                      <a:pt x="10587" y="528"/>
                    </a:lnTo>
                    <a:lnTo>
                      <a:pt x="10587" y="528"/>
                    </a:lnTo>
                    <a:cubicBezTo>
                      <a:pt x="10613" y="424"/>
                      <a:pt x="10382" y="354"/>
                      <a:pt x="10323" y="343"/>
                    </a:cubicBezTo>
                    <a:lnTo>
                      <a:pt x="10323" y="343"/>
                    </a:lnTo>
                    <a:cubicBezTo>
                      <a:pt x="10359" y="355"/>
                      <a:pt x="10347" y="414"/>
                      <a:pt x="10335" y="450"/>
                    </a:cubicBezTo>
                    <a:cubicBezTo>
                      <a:pt x="10265" y="420"/>
                      <a:pt x="10254" y="279"/>
                      <a:pt x="10188" y="279"/>
                    </a:cubicBezTo>
                    <a:cubicBezTo>
                      <a:pt x="10175" y="279"/>
                      <a:pt x="10161" y="284"/>
                      <a:pt x="10145" y="295"/>
                    </a:cubicBezTo>
                    <a:cubicBezTo>
                      <a:pt x="10136" y="303"/>
                      <a:pt x="10086" y="348"/>
                      <a:pt x="10058" y="348"/>
                    </a:cubicBezTo>
                    <a:cubicBezTo>
                      <a:pt x="10046" y="348"/>
                      <a:pt x="10038" y="340"/>
                      <a:pt x="10038" y="319"/>
                    </a:cubicBezTo>
                    <a:cubicBezTo>
                      <a:pt x="10038" y="295"/>
                      <a:pt x="10121" y="212"/>
                      <a:pt x="10061" y="200"/>
                    </a:cubicBezTo>
                    <a:cubicBezTo>
                      <a:pt x="10014" y="200"/>
                      <a:pt x="9982" y="221"/>
                      <a:pt x="9941" y="221"/>
                    </a:cubicBezTo>
                    <a:cubicBezTo>
                      <a:pt x="9921" y="221"/>
                      <a:pt x="9899" y="216"/>
                      <a:pt x="9871" y="200"/>
                    </a:cubicBezTo>
                    <a:cubicBezTo>
                      <a:pt x="9811" y="164"/>
                      <a:pt x="9752" y="140"/>
                      <a:pt x="9692" y="128"/>
                    </a:cubicBezTo>
                    <a:cubicBezTo>
                      <a:pt x="9687" y="128"/>
                      <a:pt x="9683" y="127"/>
                      <a:pt x="9678" y="127"/>
                    </a:cubicBezTo>
                    <a:cubicBezTo>
                      <a:pt x="9601" y="127"/>
                      <a:pt x="9543" y="213"/>
                      <a:pt x="9633" y="236"/>
                    </a:cubicBezTo>
                    <a:cubicBezTo>
                      <a:pt x="9585" y="224"/>
                      <a:pt x="9537" y="212"/>
                      <a:pt x="9502" y="200"/>
                    </a:cubicBezTo>
                    <a:cubicBezTo>
                      <a:pt x="9454" y="188"/>
                      <a:pt x="9442" y="140"/>
                      <a:pt x="9407" y="116"/>
                    </a:cubicBezTo>
                    <a:cubicBezTo>
                      <a:pt x="9399" y="105"/>
                      <a:pt x="9391" y="101"/>
                      <a:pt x="9383" y="101"/>
                    </a:cubicBezTo>
                    <a:cubicBezTo>
                      <a:pt x="9367" y="101"/>
                      <a:pt x="9351" y="116"/>
                      <a:pt x="9335" y="116"/>
                    </a:cubicBezTo>
                    <a:cubicBezTo>
                      <a:pt x="9287" y="128"/>
                      <a:pt x="9299" y="164"/>
                      <a:pt x="9287" y="224"/>
                    </a:cubicBezTo>
                    <a:cubicBezTo>
                      <a:pt x="9302" y="213"/>
                      <a:pt x="9313" y="209"/>
                      <a:pt x="9321" y="209"/>
                    </a:cubicBezTo>
                    <a:cubicBezTo>
                      <a:pt x="9338" y="209"/>
                      <a:pt x="9336" y="231"/>
                      <a:pt x="9311" y="247"/>
                    </a:cubicBezTo>
                    <a:cubicBezTo>
                      <a:pt x="9296" y="271"/>
                      <a:pt x="9276" y="284"/>
                      <a:pt x="9250" y="284"/>
                    </a:cubicBezTo>
                    <a:cubicBezTo>
                      <a:pt x="9236" y="284"/>
                      <a:pt x="9221" y="280"/>
                      <a:pt x="9204" y="271"/>
                    </a:cubicBezTo>
                    <a:cubicBezTo>
                      <a:pt x="9145" y="236"/>
                      <a:pt x="9287" y="140"/>
                      <a:pt x="9192" y="128"/>
                    </a:cubicBezTo>
                    <a:cubicBezTo>
                      <a:pt x="9188" y="127"/>
                      <a:pt x="9180" y="126"/>
                      <a:pt x="9171" y="126"/>
                    </a:cubicBezTo>
                    <a:cubicBezTo>
                      <a:pt x="9111" y="126"/>
                      <a:pt x="8971" y="160"/>
                      <a:pt x="9002" y="212"/>
                    </a:cubicBezTo>
                    <a:cubicBezTo>
                      <a:pt x="9049" y="283"/>
                      <a:pt x="9061" y="283"/>
                      <a:pt x="9002" y="331"/>
                    </a:cubicBezTo>
                    <a:cubicBezTo>
                      <a:pt x="8976" y="356"/>
                      <a:pt x="8954" y="368"/>
                      <a:pt x="8935" y="368"/>
                    </a:cubicBezTo>
                    <a:cubicBezTo>
                      <a:pt x="8919" y="368"/>
                      <a:pt x="8906" y="359"/>
                      <a:pt x="8895" y="343"/>
                    </a:cubicBezTo>
                    <a:cubicBezTo>
                      <a:pt x="8859" y="295"/>
                      <a:pt x="8942" y="105"/>
                      <a:pt x="8918" y="93"/>
                    </a:cubicBezTo>
                    <a:cubicBezTo>
                      <a:pt x="8900" y="84"/>
                      <a:pt x="8882" y="80"/>
                      <a:pt x="8864" y="80"/>
                    </a:cubicBezTo>
                    <a:cubicBezTo>
                      <a:pt x="8836" y="80"/>
                      <a:pt x="8809" y="90"/>
                      <a:pt x="8787" y="105"/>
                    </a:cubicBezTo>
                    <a:cubicBezTo>
                      <a:pt x="8740" y="128"/>
                      <a:pt x="8775" y="176"/>
                      <a:pt x="8740" y="212"/>
                    </a:cubicBezTo>
                    <a:cubicBezTo>
                      <a:pt x="8731" y="217"/>
                      <a:pt x="8723" y="219"/>
                      <a:pt x="8717" y="219"/>
                    </a:cubicBezTo>
                    <a:cubicBezTo>
                      <a:pt x="8668" y="219"/>
                      <a:pt x="8681" y="88"/>
                      <a:pt x="8636" y="88"/>
                    </a:cubicBezTo>
                    <a:cubicBezTo>
                      <a:pt x="8632" y="88"/>
                      <a:pt x="8627" y="90"/>
                      <a:pt x="8621" y="93"/>
                    </a:cubicBezTo>
                    <a:cubicBezTo>
                      <a:pt x="8578" y="118"/>
                      <a:pt x="8547" y="163"/>
                      <a:pt x="8534" y="212"/>
                    </a:cubicBezTo>
                    <a:lnTo>
                      <a:pt x="8534" y="212"/>
                    </a:lnTo>
                    <a:cubicBezTo>
                      <a:pt x="8536" y="177"/>
                      <a:pt x="8533" y="143"/>
                      <a:pt x="8525" y="105"/>
                    </a:cubicBezTo>
                    <a:cubicBezTo>
                      <a:pt x="8496" y="65"/>
                      <a:pt x="8433" y="1"/>
                      <a:pt x="8379" y="1"/>
                    </a:cubicBezTo>
                    <a:close/>
                    <a:moveTo>
                      <a:pt x="8188" y="16498"/>
                    </a:moveTo>
                    <a:cubicBezTo>
                      <a:pt x="8185" y="16499"/>
                      <a:pt x="8183" y="16499"/>
                      <a:pt x="8180" y="16499"/>
                    </a:cubicBezTo>
                    <a:cubicBezTo>
                      <a:pt x="8165" y="16515"/>
                      <a:pt x="8164" y="16520"/>
                      <a:pt x="8169" y="16520"/>
                    </a:cubicBezTo>
                    <a:cubicBezTo>
                      <a:pt x="8175" y="16520"/>
                      <a:pt x="8193" y="16508"/>
                      <a:pt x="8188" y="16498"/>
                    </a:cubicBezTo>
                    <a:close/>
                    <a:moveTo>
                      <a:pt x="504" y="5613"/>
                    </a:moveTo>
                    <a:cubicBezTo>
                      <a:pt x="499" y="5613"/>
                      <a:pt x="494" y="5614"/>
                      <a:pt x="489" y="5617"/>
                    </a:cubicBezTo>
                    <a:cubicBezTo>
                      <a:pt x="489" y="5641"/>
                      <a:pt x="489" y="5665"/>
                      <a:pt x="477" y="5689"/>
                    </a:cubicBezTo>
                    <a:cubicBezTo>
                      <a:pt x="465" y="5712"/>
                      <a:pt x="441" y="5748"/>
                      <a:pt x="405" y="5760"/>
                    </a:cubicBezTo>
                    <a:cubicBezTo>
                      <a:pt x="346" y="5820"/>
                      <a:pt x="310" y="5891"/>
                      <a:pt x="286" y="5974"/>
                    </a:cubicBezTo>
                    <a:cubicBezTo>
                      <a:pt x="286" y="6034"/>
                      <a:pt x="405" y="6010"/>
                      <a:pt x="405" y="6093"/>
                    </a:cubicBezTo>
                    <a:cubicBezTo>
                      <a:pt x="393" y="6141"/>
                      <a:pt x="370" y="6189"/>
                      <a:pt x="322" y="6201"/>
                    </a:cubicBezTo>
                    <a:cubicBezTo>
                      <a:pt x="313" y="6198"/>
                      <a:pt x="306" y="6196"/>
                      <a:pt x="299" y="6196"/>
                    </a:cubicBezTo>
                    <a:cubicBezTo>
                      <a:pt x="280" y="6196"/>
                      <a:pt x="271" y="6210"/>
                      <a:pt x="263" y="6236"/>
                    </a:cubicBezTo>
                    <a:cubicBezTo>
                      <a:pt x="251" y="6296"/>
                      <a:pt x="263" y="6272"/>
                      <a:pt x="322" y="6296"/>
                    </a:cubicBezTo>
                    <a:cubicBezTo>
                      <a:pt x="346" y="6320"/>
                      <a:pt x="346" y="6367"/>
                      <a:pt x="322" y="6379"/>
                    </a:cubicBezTo>
                    <a:cubicBezTo>
                      <a:pt x="312" y="6385"/>
                      <a:pt x="301" y="6388"/>
                      <a:pt x="290" y="6388"/>
                    </a:cubicBezTo>
                    <a:cubicBezTo>
                      <a:pt x="261" y="6388"/>
                      <a:pt x="232" y="6371"/>
                      <a:pt x="208" y="6371"/>
                    </a:cubicBezTo>
                    <a:cubicBezTo>
                      <a:pt x="190" y="6371"/>
                      <a:pt x="176" y="6381"/>
                      <a:pt x="167" y="6415"/>
                    </a:cubicBezTo>
                    <a:cubicBezTo>
                      <a:pt x="155" y="6451"/>
                      <a:pt x="179" y="6546"/>
                      <a:pt x="227" y="6546"/>
                    </a:cubicBezTo>
                    <a:cubicBezTo>
                      <a:pt x="227" y="6570"/>
                      <a:pt x="215" y="6593"/>
                      <a:pt x="215" y="6617"/>
                    </a:cubicBezTo>
                    <a:cubicBezTo>
                      <a:pt x="239" y="6701"/>
                      <a:pt x="239" y="6772"/>
                      <a:pt x="251" y="6855"/>
                    </a:cubicBezTo>
                    <a:cubicBezTo>
                      <a:pt x="247" y="6857"/>
                      <a:pt x="243" y="6858"/>
                      <a:pt x="239" y="6858"/>
                    </a:cubicBezTo>
                    <a:cubicBezTo>
                      <a:pt x="194" y="6858"/>
                      <a:pt x="141" y="6736"/>
                      <a:pt x="108" y="6736"/>
                    </a:cubicBezTo>
                    <a:lnTo>
                      <a:pt x="108" y="6736"/>
                    </a:lnTo>
                    <a:cubicBezTo>
                      <a:pt x="143" y="6736"/>
                      <a:pt x="143" y="6974"/>
                      <a:pt x="167" y="7010"/>
                    </a:cubicBezTo>
                    <a:cubicBezTo>
                      <a:pt x="179" y="7046"/>
                      <a:pt x="179" y="7094"/>
                      <a:pt x="120" y="7129"/>
                    </a:cubicBezTo>
                    <a:cubicBezTo>
                      <a:pt x="48" y="7177"/>
                      <a:pt x="120" y="7189"/>
                      <a:pt x="108" y="7225"/>
                    </a:cubicBezTo>
                    <a:cubicBezTo>
                      <a:pt x="108" y="7272"/>
                      <a:pt x="108" y="7284"/>
                      <a:pt x="60" y="7320"/>
                    </a:cubicBezTo>
                    <a:cubicBezTo>
                      <a:pt x="48" y="7320"/>
                      <a:pt x="48" y="7344"/>
                      <a:pt x="48" y="7355"/>
                    </a:cubicBezTo>
                    <a:cubicBezTo>
                      <a:pt x="48" y="7381"/>
                      <a:pt x="73" y="7401"/>
                      <a:pt x="100" y="7401"/>
                    </a:cubicBezTo>
                    <a:cubicBezTo>
                      <a:pt x="111" y="7401"/>
                      <a:pt x="122" y="7398"/>
                      <a:pt x="132" y="7391"/>
                    </a:cubicBezTo>
                    <a:cubicBezTo>
                      <a:pt x="137" y="7388"/>
                      <a:pt x="146" y="7387"/>
                      <a:pt x="154" y="7387"/>
                    </a:cubicBezTo>
                    <a:cubicBezTo>
                      <a:pt x="180" y="7387"/>
                      <a:pt x="209" y="7400"/>
                      <a:pt x="191" y="7427"/>
                    </a:cubicBezTo>
                    <a:cubicBezTo>
                      <a:pt x="155" y="7475"/>
                      <a:pt x="108" y="7475"/>
                      <a:pt x="84" y="7522"/>
                    </a:cubicBezTo>
                    <a:cubicBezTo>
                      <a:pt x="72" y="7570"/>
                      <a:pt x="72" y="7629"/>
                      <a:pt x="108" y="7665"/>
                    </a:cubicBezTo>
                    <a:cubicBezTo>
                      <a:pt x="108" y="7701"/>
                      <a:pt x="96" y="7736"/>
                      <a:pt x="72" y="7772"/>
                    </a:cubicBezTo>
                    <a:cubicBezTo>
                      <a:pt x="60" y="7772"/>
                      <a:pt x="48" y="7784"/>
                      <a:pt x="48" y="7796"/>
                    </a:cubicBezTo>
                    <a:cubicBezTo>
                      <a:pt x="48" y="7856"/>
                      <a:pt x="84" y="7844"/>
                      <a:pt x="84" y="7903"/>
                    </a:cubicBezTo>
                    <a:cubicBezTo>
                      <a:pt x="84" y="7963"/>
                      <a:pt x="60" y="7963"/>
                      <a:pt x="60" y="7998"/>
                    </a:cubicBezTo>
                    <a:cubicBezTo>
                      <a:pt x="36" y="8094"/>
                      <a:pt x="48" y="8189"/>
                      <a:pt x="96" y="8272"/>
                    </a:cubicBezTo>
                    <a:cubicBezTo>
                      <a:pt x="132" y="8320"/>
                      <a:pt x="143" y="8332"/>
                      <a:pt x="60" y="8332"/>
                    </a:cubicBezTo>
                    <a:cubicBezTo>
                      <a:pt x="50" y="8324"/>
                      <a:pt x="42" y="8321"/>
                      <a:pt x="37" y="8321"/>
                    </a:cubicBezTo>
                    <a:cubicBezTo>
                      <a:pt x="17" y="8321"/>
                      <a:pt x="24" y="8363"/>
                      <a:pt x="24" y="8391"/>
                    </a:cubicBezTo>
                    <a:cubicBezTo>
                      <a:pt x="12" y="8439"/>
                      <a:pt x="24" y="8487"/>
                      <a:pt x="36" y="8534"/>
                    </a:cubicBezTo>
                    <a:cubicBezTo>
                      <a:pt x="60" y="8570"/>
                      <a:pt x="96" y="8594"/>
                      <a:pt x="72" y="8653"/>
                    </a:cubicBezTo>
                    <a:cubicBezTo>
                      <a:pt x="1" y="8653"/>
                      <a:pt x="24" y="8772"/>
                      <a:pt x="36" y="8820"/>
                    </a:cubicBezTo>
                    <a:cubicBezTo>
                      <a:pt x="60" y="8856"/>
                      <a:pt x="167" y="8903"/>
                      <a:pt x="143" y="8927"/>
                    </a:cubicBezTo>
                    <a:cubicBezTo>
                      <a:pt x="84" y="8975"/>
                      <a:pt x="48" y="8987"/>
                      <a:pt x="48" y="9082"/>
                    </a:cubicBezTo>
                    <a:cubicBezTo>
                      <a:pt x="48" y="9201"/>
                      <a:pt x="72" y="9320"/>
                      <a:pt x="96" y="9439"/>
                    </a:cubicBezTo>
                    <a:cubicBezTo>
                      <a:pt x="120" y="9487"/>
                      <a:pt x="132" y="9522"/>
                      <a:pt x="143" y="9558"/>
                    </a:cubicBezTo>
                    <a:cubicBezTo>
                      <a:pt x="155" y="9582"/>
                      <a:pt x="191" y="9606"/>
                      <a:pt x="203" y="9618"/>
                    </a:cubicBezTo>
                    <a:cubicBezTo>
                      <a:pt x="203" y="9641"/>
                      <a:pt x="143" y="9701"/>
                      <a:pt x="120" y="9725"/>
                    </a:cubicBezTo>
                    <a:cubicBezTo>
                      <a:pt x="108" y="9761"/>
                      <a:pt x="96" y="9808"/>
                      <a:pt x="96" y="9856"/>
                    </a:cubicBezTo>
                    <a:cubicBezTo>
                      <a:pt x="96" y="9905"/>
                      <a:pt x="104" y="9945"/>
                      <a:pt x="146" y="9945"/>
                    </a:cubicBezTo>
                    <a:cubicBezTo>
                      <a:pt x="155" y="9945"/>
                      <a:pt x="164" y="9944"/>
                      <a:pt x="176" y="9940"/>
                    </a:cubicBezTo>
                    <a:lnTo>
                      <a:pt x="176" y="9940"/>
                    </a:lnTo>
                    <a:cubicBezTo>
                      <a:pt x="137" y="9956"/>
                      <a:pt x="239" y="10059"/>
                      <a:pt x="263" y="10082"/>
                    </a:cubicBezTo>
                    <a:cubicBezTo>
                      <a:pt x="274" y="10106"/>
                      <a:pt x="203" y="10177"/>
                      <a:pt x="203" y="10213"/>
                    </a:cubicBezTo>
                    <a:cubicBezTo>
                      <a:pt x="203" y="10273"/>
                      <a:pt x="215" y="10320"/>
                      <a:pt x="239" y="10368"/>
                    </a:cubicBezTo>
                    <a:cubicBezTo>
                      <a:pt x="247" y="10380"/>
                      <a:pt x="259" y="10384"/>
                      <a:pt x="272" y="10384"/>
                    </a:cubicBezTo>
                    <a:cubicBezTo>
                      <a:pt x="300" y="10384"/>
                      <a:pt x="334" y="10368"/>
                      <a:pt x="358" y="10368"/>
                    </a:cubicBezTo>
                    <a:cubicBezTo>
                      <a:pt x="370" y="10392"/>
                      <a:pt x="370" y="10427"/>
                      <a:pt x="382" y="10451"/>
                    </a:cubicBezTo>
                    <a:cubicBezTo>
                      <a:pt x="370" y="10451"/>
                      <a:pt x="346" y="10463"/>
                      <a:pt x="334" y="10463"/>
                    </a:cubicBezTo>
                    <a:cubicBezTo>
                      <a:pt x="334" y="10487"/>
                      <a:pt x="334" y="10523"/>
                      <a:pt x="346" y="10534"/>
                    </a:cubicBezTo>
                    <a:cubicBezTo>
                      <a:pt x="358" y="10558"/>
                      <a:pt x="322" y="10570"/>
                      <a:pt x="322" y="10606"/>
                    </a:cubicBezTo>
                    <a:cubicBezTo>
                      <a:pt x="322" y="10630"/>
                      <a:pt x="322" y="10665"/>
                      <a:pt x="334" y="10689"/>
                    </a:cubicBezTo>
                    <a:cubicBezTo>
                      <a:pt x="370" y="10773"/>
                      <a:pt x="429" y="10796"/>
                      <a:pt x="501" y="10856"/>
                    </a:cubicBezTo>
                    <a:cubicBezTo>
                      <a:pt x="572" y="10915"/>
                      <a:pt x="524" y="10915"/>
                      <a:pt x="453" y="10939"/>
                    </a:cubicBezTo>
                    <a:cubicBezTo>
                      <a:pt x="456" y="10938"/>
                      <a:pt x="458" y="10938"/>
                      <a:pt x="460" y="10938"/>
                    </a:cubicBezTo>
                    <a:cubicBezTo>
                      <a:pt x="487" y="10938"/>
                      <a:pt x="480" y="11000"/>
                      <a:pt x="513" y="11011"/>
                    </a:cubicBezTo>
                    <a:cubicBezTo>
                      <a:pt x="524" y="11011"/>
                      <a:pt x="584" y="10999"/>
                      <a:pt x="584" y="10999"/>
                    </a:cubicBezTo>
                    <a:lnTo>
                      <a:pt x="584" y="10999"/>
                    </a:lnTo>
                    <a:cubicBezTo>
                      <a:pt x="596" y="11035"/>
                      <a:pt x="524" y="11058"/>
                      <a:pt x="536" y="11082"/>
                    </a:cubicBezTo>
                    <a:cubicBezTo>
                      <a:pt x="548" y="11118"/>
                      <a:pt x="620" y="11142"/>
                      <a:pt x="644" y="11177"/>
                    </a:cubicBezTo>
                    <a:cubicBezTo>
                      <a:pt x="667" y="11207"/>
                      <a:pt x="664" y="11216"/>
                      <a:pt x="652" y="11216"/>
                    </a:cubicBezTo>
                    <a:cubicBezTo>
                      <a:pt x="641" y="11216"/>
                      <a:pt x="620" y="11207"/>
                      <a:pt x="608" y="11201"/>
                    </a:cubicBezTo>
                    <a:cubicBezTo>
                      <a:pt x="600" y="11196"/>
                      <a:pt x="589" y="11194"/>
                      <a:pt x="578" y="11194"/>
                    </a:cubicBezTo>
                    <a:cubicBezTo>
                      <a:pt x="537" y="11194"/>
                      <a:pt x="485" y="11224"/>
                      <a:pt x="513" y="11261"/>
                    </a:cubicBezTo>
                    <a:cubicBezTo>
                      <a:pt x="552" y="11310"/>
                      <a:pt x="600" y="11335"/>
                      <a:pt x="656" y="11335"/>
                    </a:cubicBezTo>
                    <a:cubicBezTo>
                      <a:pt x="668" y="11335"/>
                      <a:pt x="679" y="11334"/>
                      <a:pt x="691" y="11332"/>
                    </a:cubicBezTo>
                    <a:lnTo>
                      <a:pt x="691" y="11332"/>
                    </a:lnTo>
                    <a:cubicBezTo>
                      <a:pt x="524" y="11404"/>
                      <a:pt x="846" y="11701"/>
                      <a:pt x="739" y="11749"/>
                    </a:cubicBezTo>
                    <a:cubicBezTo>
                      <a:pt x="691" y="11856"/>
                      <a:pt x="822" y="11880"/>
                      <a:pt x="870" y="11939"/>
                    </a:cubicBezTo>
                    <a:cubicBezTo>
                      <a:pt x="905" y="11999"/>
                      <a:pt x="929" y="12058"/>
                      <a:pt x="953" y="12118"/>
                    </a:cubicBezTo>
                    <a:cubicBezTo>
                      <a:pt x="989" y="12201"/>
                      <a:pt x="1072" y="12237"/>
                      <a:pt x="1120" y="12308"/>
                    </a:cubicBezTo>
                    <a:cubicBezTo>
                      <a:pt x="1155" y="12380"/>
                      <a:pt x="1120" y="12404"/>
                      <a:pt x="1155" y="12475"/>
                    </a:cubicBezTo>
                    <a:cubicBezTo>
                      <a:pt x="1167" y="12499"/>
                      <a:pt x="1191" y="12547"/>
                      <a:pt x="1227" y="12547"/>
                    </a:cubicBezTo>
                    <a:cubicBezTo>
                      <a:pt x="1251" y="12547"/>
                      <a:pt x="1264" y="12536"/>
                      <a:pt x="1274" y="12536"/>
                    </a:cubicBezTo>
                    <a:cubicBezTo>
                      <a:pt x="1279" y="12536"/>
                      <a:pt x="1282" y="12539"/>
                      <a:pt x="1286" y="12547"/>
                    </a:cubicBezTo>
                    <a:cubicBezTo>
                      <a:pt x="1322" y="12606"/>
                      <a:pt x="1239" y="12654"/>
                      <a:pt x="1203" y="12678"/>
                    </a:cubicBezTo>
                    <a:cubicBezTo>
                      <a:pt x="1206" y="12675"/>
                      <a:pt x="1210" y="12674"/>
                      <a:pt x="1215" y="12674"/>
                    </a:cubicBezTo>
                    <a:cubicBezTo>
                      <a:pt x="1255" y="12674"/>
                      <a:pt x="1329" y="12772"/>
                      <a:pt x="1394" y="12880"/>
                    </a:cubicBezTo>
                    <a:cubicBezTo>
                      <a:pt x="1465" y="13011"/>
                      <a:pt x="1548" y="13130"/>
                      <a:pt x="1572" y="13154"/>
                    </a:cubicBezTo>
                    <a:cubicBezTo>
                      <a:pt x="1596" y="13237"/>
                      <a:pt x="1632" y="13297"/>
                      <a:pt x="1667" y="13368"/>
                    </a:cubicBezTo>
                    <a:cubicBezTo>
                      <a:pt x="1715" y="13416"/>
                      <a:pt x="1775" y="13463"/>
                      <a:pt x="1834" y="13487"/>
                    </a:cubicBezTo>
                    <a:cubicBezTo>
                      <a:pt x="1838" y="13494"/>
                      <a:pt x="1851" y="13497"/>
                      <a:pt x="1869" y="13497"/>
                    </a:cubicBezTo>
                    <a:cubicBezTo>
                      <a:pt x="1911" y="13497"/>
                      <a:pt x="1974" y="13480"/>
                      <a:pt x="1965" y="13463"/>
                    </a:cubicBezTo>
                    <a:lnTo>
                      <a:pt x="1965" y="13463"/>
                    </a:lnTo>
                    <a:cubicBezTo>
                      <a:pt x="2001" y="13511"/>
                      <a:pt x="1858" y="13571"/>
                      <a:pt x="1953" y="13606"/>
                    </a:cubicBezTo>
                    <a:cubicBezTo>
                      <a:pt x="1965" y="13606"/>
                      <a:pt x="2072" y="13618"/>
                      <a:pt x="2060" y="13642"/>
                    </a:cubicBezTo>
                    <a:cubicBezTo>
                      <a:pt x="2060" y="13666"/>
                      <a:pt x="1929" y="13678"/>
                      <a:pt x="1977" y="13713"/>
                    </a:cubicBezTo>
                    <a:cubicBezTo>
                      <a:pt x="2003" y="13731"/>
                      <a:pt x="2067" y="13767"/>
                      <a:pt x="2123" y="13767"/>
                    </a:cubicBezTo>
                    <a:cubicBezTo>
                      <a:pt x="2144" y="13767"/>
                      <a:pt x="2163" y="13762"/>
                      <a:pt x="2179" y="13749"/>
                    </a:cubicBezTo>
                    <a:lnTo>
                      <a:pt x="2179" y="13749"/>
                    </a:lnTo>
                    <a:cubicBezTo>
                      <a:pt x="2215" y="13761"/>
                      <a:pt x="2179" y="13856"/>
                      <a:pt x="2168" y="13880"/>
                    </a:cubicBezTo>
                    <a:cubicBezTo>
                      <a:pt x="2156" y="13892"/>
                      <a:pt x="2203" y="14011"/>
                      <a:pt x="2215" y="14011"/>
                    </a:cubicBezTo>
                    <a:cubicBezTo>
                      <a:pt x="2250" y="14002"/>
                      <a:pt x="2284" y="13969"/>
                      <a:pt x="2318" y="13969"/>
                    </a:cubicBezTo>
                    <a:cubicBezTo>
                      <a:pt x="2332" y="13969"/>
                      <a:pt x="2345" y="13974"/>
                      <a:pt x="2358" y="13987"/>
                    </a:cubicBezTo>
                    <a:cubicBezTo>
                      <a:pt x="2394" y="14023"/>
                      <a:pt x="2382" y="14059"/>
                      <a:pt x="2429" y="14094"/>
                    </a:cubicBezTo>
                    <a:cubicBezTo>
                      <a:pt x="2477" y="14118"/>
                      <a:pt x="2501" y="14094"/>
                      <a:pt x="2537" y="14142"/>
                    </a:cubicBezTo>
                    <a:cubicBezTo>
                      <a:pt x="2584" y="14178"/>
                      <a:pt x="2560" y="14237"/>
                      <a:pt x="2596" y="14285"/>
                    </a:cubicBezTo>
                    <a:cubicBezTo>
                      <a:pt x="2628" y="14317"/>
                      <a:pt x="2660" y="14343"/>
                      <a:pt x="2691" y="14343"/>
                    </a:cubicBezTo>
                    <a:cubicBezTo>
                      <a:pt x="2707" y="14343"/>
                      <a:pt x="2723" y="14336"/>
                      <a:pt x="2739" y="14321"/>
                    </a:cubicBezTo>
                    <a:cubicBezTo>
                      <a:pt x="2739" y="14332"/>
                      <a:pt x="2750" y="14452"/>
                      <a:pt x="2761" y="14452"/>
                    </a:cubicBezTo>
                    <a:cubicBezTo>
                      <a:pt x="2762" y="14452"/>
                      <a:pt x="2762" y="14452"/>
                      <a:pt x="2763" y="14452"/>
                    </a:cubicBezTo>
                    <a:cubicBezTo>
                      <a:pt x="2772" y="14433"/>
                      <a:pt x="2789" y="14362"/>
                      <a:pt x="2819" y="14362"/>
                    </a:cubicBezTo>
                    <a:cubicBezTo>
                      <a:pt x="2827" y="14362"/>
                      <a:pt x="2836" y="14368"/>
                      <a:pt x="2846" y="14380"/>
                    </a:cubicBezTo>
                    <a:cubicBezTo>
                      <a:pt x="2870" y="14404"/>
                      <a:pt x="2858" y="14440"/>
                      <a:pt x="2882" y="14475"/>
                    </a:cubicBezTo>
                    <a:cubicBezTo>
                      <a:pt x="2902" y="14536"/>
                      <a:pt x="2974" y="14614"/>
                      <a:pt x="3039" y="14614"/>
                    </a:cubicBezTo>
                    <a:cubicBezTo>
                      <a:pt x="3050" y="14614"/>
                      <a:pt x="3062" y="14612"/>
                      <a:pt x="3072" y="14606"/>
                    </a:cubicBezTo>
                    <a:lnTo>
                      <a:pt x="3072" y="14606"/>
                    </a:lnTo>
                    <a:cubicBezTo>
                      <a:pt x="3037" y="14630"/>
                      <a:pt x="3084" y="14749"/>
                      <a:pt x="3108" y="14773"/>
                    </a:cubicBezTo>
                    <a:cubicBezTo>
                      <a:pt x="3125" y="14757"/>
                      <a:pt x="3137" y="14750"/>
                      <a:pt x="3148" y="14750"/>
                    </a:cubicBezTo>
                    <a:cubicBezTo>
                      <a:pt x="3168" y="14750"/>
                      <a:pt x="3184" y="14773"/>
                      <a:pt x="3215" y="14797"/>
                    </a:cubicBezTo>
                    <a:cubicBezTo>
                      <a:pt x="3233" y="14809"/>
                      <a:pt x="3236" y="14815"/>
                      <a:pt x="3241" y="14815"/>
                    </a:cubicBezTo>
                    <a:cubicBezTo>
                      <a:pt x="3245" y="14815"/>
                      <a:pt x="3251" y="14809"/>
                      <a:pt x="3275" y="14797"/>
                    </a:cubicBezTo>
                    <a:cubicBezTo>
                      <a:pt x="3278" y="14795"/>
                      <a:pt x="3280" y="14794"/>
                      <a:pt x="3284" y="14794"/>
                    </a:cubicBezTo>
                    <a:cubicBezTo>
                      <a:pt x="3321" y="14794"/>
                      <a:pt x="3384" y="14918"/>
                      <a:pt x="3406" y="14940"/>
                    </a:cubicBezTo>
                    <a:cubicBezTo>
                      <a:pt x="3418" y="14952"/>
                      <a:pt x="3428" y="14956"/>
                      <a:pt x="3437" y="14956"/>
                    </a:cubicBezTo>
                    <a:cubicBezTo>
                      <a:pt x="3449" y="14956"/>
                      <a:pt x="3460" y="14949"/>
                      <a:pt x="3474" y="14949"/>
                    </a:cubicBezTo>
                    <a:cubicBezTo>
                      <a:pt x="3479" y="14949"/>
                      <a:pt x="3484" y="14950"/>
                      <a:pt x="3489" y="14952"/>
                    </a:cubicBezTo>
                    <a:cubicBezTo>
                      <a:pt x="3537" y="14987"/>
                      <a:pt x="3584" y="15011"/>
                      <a:pt x="3632" y="15047"/>
                    </a:cubicBezTo>
                    <a:cubicBezTo>
                      <a:pt x="3666" y="15087"/>
                      <a:pt x="3715" y="15109"/>
                      <a:pt x="3764" y="15109"/>
                    </a:cubicBezTo>
                    <a:cubicBezTo>
                      <a:pt x="3780" y="15109"/>
                      <a:pt x="3797" y="15107"/>
                      <a:pt x="3812" y="15102"/>
                    </a:cubicBezTo>
                    <a:lnTo>
                      <a:pt x="3812" y="15102"/>
                    </a:lnTo>
                    <a:cubicBezTo>
                      <a:pt x="3793" y="15115"/>
                      <a:pt x="3774" y="15132"/>
                      <a:pt x="3763" y="15154"/>
                    </a:cubicBezTo>
                    <a:cubicBezTo>
                      <a:pt x="3756" y="15175"/>
                      <a:pt x="3783" y="15180"/>
                      <a:pt x="3808" y="15180"/>
                    </a:cubicBezTo>
                    <a:cubicBezTo>
                      <a:pt x="3825" y="15180"/>
                      <a:pt x="3842" y="15178"/>
                      <a:pt x="3846" y="15178"/>
                    </a:cubicBezTo>
                    <a:cubicBezTo>
                      <a:pt x="3874" y="15165"/>
                      <a:pt x="3897" y="15159"/>
                      <a:pt x="3914" y="15159"/>
                    </a:cubicBezTo>
                    <a:cubicBezTo>
                      <a:pt x="3963" y="15159"/>
                      <a:pt x="3974" y="15206"/>
                      <a:pt x="3965" y="15285"/>
                    </a:cubicBezTo>
                    <a:cubicBezTo>
                      <a:pt x="3963" y="15303"/>
                      <a:pt x="3971" y="15309"/>
                      <a:pt x="3984" y="15309"/>
                    </a:cubicBezTo>
                    <a:cubicBezTo>
                      <a:pt x="4018" y="15309"/>
                      <a:pt x="4088" y="15267"/>
                      <a:pt x="4111" y="15267"/>
                    </a:cubicBezTo>
                    <a:cubicBezTo>
                      <a:pt x="4121" y="15267"/>
                      <a:pt x="4122" y="15274"/>
                      <a:pt x="4108" y="15297"/>
                    </a:cubicBezTo>
                    <a:cubicBezTo>
                      <a:pt x="4083" y="15347"/>
                      <a:pt x="4152" y="15403"/>
                      <a:pt x="4212" y="15403"/>
                    </a:cubicBezTo>
                    <a:cubicBezTo>
                      <a:pt x="4235" y="15403"/>
                      <a:pt x="4257" y="15395"/>
                      <a:pt x="4271" y="15374"/>
                    </a:cubicBezTo>
                    <a:lnTo>
                      <a:pt x="4271" y="15374"/>
                    </a:lnTo>
                    <a:cubicBezTo>
                      <a:pt x="4251" y="15408"/>
                      <a:pt x="4252" y="15442"/>
                      <a:pt x="4275" y="15476"/>
                    </a:cubicBezTo>
                    <a:cubicBezTo>
                      <a:pt x="4287" y="15499"/>
                      <a:pt x="4323" y="15487"/>
                      <a:pt x="4346" y="15499"/>
                    </a:cubicBezTo>
                    <a:cubicBezTo>
                      <a:pt x="4370" y="15511"/>
                      <a:pt x="4394" y="15559"/>
                      <a:pt x="4442" y="15583"/>
                    </a:cubicBezTo>
                    <a:cubicBezTo>
                      <a:pt x="4455" y="15597"/>
                      <a:pt x="4471" y="15600"/>
                      <a:pt x="4487" y="15600"/>
                    </a:cubicBezTo>
                    <a:cubicBezTo>
                      <a:pt x="4500" y="15600"/>
                      <a:pt x="4513" y="15598"/>
                      <a:pt x="4526" y="15598"/>
                    </a:cubicBezTo>
                    <a:cubicBezTo>
                      <a:pt x="4538" y="15598"/>
                      <a:pt x="4550" y="15599"/>
                      <a:pt x="4561" y="15606"/>
                    </a:cubicBezTo>
                    <a:cubicBezTo>
                      <a:pt x="4608" y="15630"/>
                      <a:pt x="4644" y="15666"/>
                      <a:pt x="4692" y="15690"/>
                    </a:cubicBezTo>
                    <a:cubicBezTo>
                      <a:pt x="4739" y="15749"/>
                      <a:pt x="4799" y="15785"/>
                      <a:pt x="4858" y="15809"/>
                    </a:cubicBezTo>
                    <a:cubicBezTo>
                      <a:pt x="4864" y="15810"/>
                      <a:pt x="4869" y="15811"/>
                      <a:pt x="4875" y="15811"/>
                    </a:cubicBezTo>
                    <a:cubicBezTo>
                      <a:pt x="4913" y="15811"/>
                      <a:pt x="4955" y="15783"/>
                      <a:pt x="4972" y="15783"/>
                    </a:cubicBezTo>
                    <a:cubicBezTo>
                      <a:pt x="4974" y="15783"/>
                      <a:pt x="4976" y="15784"/>
                      <a:pt x="4977" y="15785"/>
                    </a:cubicBezTo>
                    <a:cubicBezTo>
                      <a:pt x="5001" y="15797"/>
                      <a:pt x="4977" y="15868"/>
                      <a:pt x="5001" y="15904"/>
                    </a:cubicBezTo>
                    <a:cubicBezTo>
                      <a:pt x="5007" y="15910"/>
                      <a:pt x="5014" y="15912"/>
                      <a:pt x="5021" y="15912"/>
                    </a:cubicBezTo>
                    <a:cubicBezTo>
                      <a:pt x="5046" y="15912"/>
                      <a:pt x="5078" y="15887"/>
                      <a:pt x="5096" y="15868"/>
                    </a:cubicBezTo>
                    <a:cubicBezTo>
                      <a:pt x="5115" y="15850"/>
                      <a:pt x="5149" y="15779"/>
                      <a:pt x="5180" y="15779"/>
                    </a:cubicBezTo>
                    <a:cubicBezTo>
                      <a:pt x="5188" y="15779"/>
                      <a:pt x="5196" y="15784"/>
                      <a:pt x="5204" y="15797"/>
                    </a:cubicBezTo>
                    <a:cubicBezTo>
                      <a:pt x="5227" y="15868"/>
                      <a:pt x="5216" y="15916"/>
                      <a:pt x="5263" y="15964"/>
                    </a:cubicBezTo>
                    <a:cubicBezTo>
                      <a:pt x="5269" y="15968"/>
                      <a:pt x="5275" y="15970"/>
                      <a:pt x="5283" y="15970"/>
                    </a:cubicBezTo>
                    <a:cubicBezTo>
                      <a:pt x="5318" y="15970"/>
                      <a:pt x="5372" y="15927"/>
                      <a:pt x="5414" y="15927"/>
                    </a:cubicBezTo>
                    <a:cubicBezTo>
                      <a:pt x="5436" y="15927"/>
                      <a:pt x="5455" y="15939"/>
                      <a:pt x="5466" y="15976"/>
                    </a:cubicBezTo>
                    <a:cubicBezTo>
                      <a:pt x="5477" y="16035"/>
                      <a:pt x="5644" y="16071"/>
                      <a:pt x="5704" y="16083"/>
                    </a:cubicBezTo>
                    <a:cubicBezTo>
                      <a:pt x="5751" y="16083"/>
                      <a:pt x="5811" y="16095"/>
                      <a:pt x="5858" y="16118"/>
                    </a:cubicBezTo>
                    <a:cubicBezTo>
                      <a:pt x="5870" y="16118"/>
                      <a:pt x="5956" y="16215"/>
                      <a:pt x="5965" y="16215"/>
                    </a:cubicBezTo>
                    <a:cubicBezTo>
                      <a:pt x="5965" y="16215"/>
                      <a:pt x="5966" y="16214"/>
                      <a:pt x="5966" y="16214"/>
                    </a:cubicBezTo>
                    <a:cubicBezTo>
                      <a:pt x="5966" y="16202"/>
                      <a:pt x="5930" y="16142"/>
                      <a:pt x="5978" y="16130"/>
                    </a:cubicBezTo>
                    <a:lnTo>
                      <a:pt x="6061" y="16130"/>
                    </a:lnTo>
                    <a:cubicBezTo>
                      <a:pt x="6108" y="16154"/>
                      <a:pt x="6180" y="16190"/>
                      <a:pt x="6168" y="16261"/>
                    </a:cubicBezTo>
                    <a:cubicBezTo>
                      <a:pt x="6182" y="16203"/>
                      <a:pt x="6193" y="16182"/>
                      <a:pt x="6205" y="16182"/>
                    </a:cubicBezTo>
                    <a:cubicBezTo>
                      <a:pt x="6233" y="16182"/>
                      <a:pt x="6260" y="16309"/>
                      <a:pt x="6311" y="16309"/>
                    </a:cubicBezTo>
                    <a:cubicBezTo>
                      <a:pt x="6389" y="16309"/>
                      <a:pt x="6404" y="16225"/>
                      <a:pt x="6475" y="16225"/>
                    </a:cubicBezTo>
                    <a:cubicBezTo>
                      <a:pt x="6480" y="16225"/>
                      <a:pt x="6485" y="16225"/>
                      <a:pt x="6489" y="16226"/>
                    </a:cubicBezTo>
                    <a:cubicBezTo>
                      <a:pt x="6513" y="16226"/>
                      <a:pt x="6561" y="16285"/>
                      <a:pt x="6585" y="16309"/>
                    </a:cubicBezTo>
                    <a:cubicBezTo>
                      <a:pt x="6603" y="16318"/>
                      <a:pt x="6617" y="16322"/>
                      <a:pt x="6628" y="16322"/>
                    </a:cubicBezTo>
                    <a:cubicBezTo>
                      <a:pt x="6662" y="16322"/>
                      <a:pt x="6672" y="16290"/>
                      <a:pt x="6707" y="16290"/>
                    </a:cubicBezTo>
                    <a:cubicBezTo>
                      <a:pt x="6721" y="16290"/>
                      <a:pt x="6739" y="16295"/>
                      <a:pt x="6763" y="16309"/>
                    </a:cubicBezTo>
                    <a:cubicBezTo>
                      <a:pt x="6823" y="16333"/>
                      <a:pt x="6894" y="16357"/>
                      <a:pt x="6966" y="16368"/>
                    </a:cubicBezTo>
                    <a:cubicBezTo>
                      <a:pt x="7001" y="16357"/>
                      <a:pt x="7037" y="16345"/>
                      <a:pt x="7061" y="16333"/>
                    </a:cubicBezTo>
                    <a:cubicBezTo>
                      <a:pt x="7164" y="16364"/>
                      <a:pt x="7258" y="16511"/>
                      <a:pt x="7367" y="16511"/>
                    </a:cubicBezTo>
                    <a:cubicBezTo>
                      <a:pt x="7384" y="16511"/>
                      <a:pt x="7401" y="16507"/>
                      <a:pt x="7418" y="16499"/>
                    </a:cubicBezTo>
                    <a:cubicBezTo>
                      <a:pt x="7470" y="16479"/>
                      <a:pt x="7441" y="16449"/>
                      <a:pt x="7478" y="16449"/>
                    </a:cubicBezTo>
                    <a:cubicBezTo>
                      <a:pt x="7484" y="16449"/>
                      <a:pt x="7492" y="16450"/>
                      <a:pt x="7502" y="16452"/>
                    </a:cubicBezTo>
                    <a:cubicBezTo>
                      <a:pt x="7513" y="16476"/>
                      <a:pt x="7549" y="16488"/>
                      <a:pt x="7573" y="16499"/>
                    </a:cubicBezTo>
                    <a:cubicBezTo>
                      <a:pt x="7597" y="16499"/>
                      <a:pt x="7585" y="16464"/>
                      <a:pt x="7609" y="16464"/>
                    </a:cubicBezTo>
                    <a:cubicBezTo>
                      <a:pt x="7627" y="16458"/>
                      <a:pt x="7646" y="16456"/>
                      <a:pt x="7667" y="16456"/>
                    </a:cubicBezTo>
                    <a:cubicBezTo>
                      <a:pt x="7781" y="16456"/>
                      <a:pt x="7931" y="16527"/>
                      <a:pt x="8050" y="16527"/>
                    </a:cubicBezTo>
                    <a:cubicBezTo>
                      <a:pt x="8095" y="16527"/>
                      <a:pt x="8136" y="16517"/>
                      <a:pt x="8168" y="16488"/>
                    </a:cubicBezTo>
                    <a:cubicBezTo>
                      <a:pt x="8180" y="16490"/>
                      <a:pt x="8186" y="16494"/>
                      <a:pt x="8188" y="16498"/>
                    </a:cubicBezTo>
                    <a:lnTo>
                      <a:pt x="8188" y="16498"/>
                    </a:lnTo>
                    <a:cubicBezTo>
                      <a:pt x="8243" y="16471"/>
                      <a:pt x="8271" y="16153"/>
                      <a:pt x="8180" y="16130"/>
                    </a:cubicBezTo>
                    <a:cubicBezTo>
                      <a:pt x="8166" y="16123"/>
                      <a:pt x="8116" y="16112"/>
                      <a:pt x="8074" y="16112"/>
                    </a:cubicBezTo>
                    <a:cubicBezTo>
                      <a:pt x="8047" y="16112"/>
                      <a:pt x="8023" y="16116"/>
                      <a:pt x="8013" y="16130"/>
                    </a:cubicBezTo>
                    <a:cubicBezTo>
                      <a:pt x="7997" y="16181"/>
                      <a:pt x="7986" y="16226"/>
                      <a:pt x="7946" y="16226"/>
                    </a:cubicBezTo>
                    <a:cubicBezTo>
                      <a:pt x="7930" y="16226"/>
                      <a:pt x="7910" y="16219"/>
                      <a:pt x="7883" y="16202"/>
                    </a:cubicBezTo>
                    <a:cubicBezTo>
                      <a:pt x="7814" y="16172"/>
                      <a:pt x="7737" y="16151"/>
                      <a:pt x="7659" y="16151"/>
                    </a:cubicBezTo>
                    <a:cubicBezTo>
                      <a:pt x="7642" y="16151"/>
                      <a:pt x="7626" y="16152"/>
                      <a:pt x="7609" y="16154"/>
                    </a:cubicBezTo>
                    <a:cubicBezTo>
                      <a:pt x="7555" y="16154"/>
                      <a:pt x="7511" y="16241"/>
                      <a:pt x="7477" y="16241"/>
                    </a:cubicBezTo>
                    <a:cubicBezTo>
                      <a:pt x="7473" y="16241"/>
                      <a:pt x="7469" y="16240"/>
                      <a:pt x="7466" y="16238"/>
                    </a:cubicBezTo>
                    <a:cubicBezTo>
                      <a:pt x="7394" y="16214"/>
                      <a:pt x="7394" y="16071"/>
                      <a:pt x="7311" y="16035"/>
                    </a:cubicBezTo>
                    <a:cubicBezTo>
                      <a:pt x="7308" y="16034"/>
                      <a:pt x="7306" y="16034"/>
                      <a:pt x="7303" y="16034"/>
                    </a:cubicBezTo>
                    <a:cubicBezTo>
                      <a:pt x="7266" y="16034"/>
                      <a:pt x="7287" y="16120"/>
                      <a:pt x="7287" y="16142"/>
                    </a:cubicBezTo>
                    <a:cubicBezTo>
                      <a:pt x="7244" y="16142"/>
                      <a:pt x="7240" y="16032"/>
                      <a:pt x="7194" y="16032"/>
                    </a:cubicBezTo>
                    <a:cubicBezTo>
                      <a:pt x="7190" y="16032"/>
                      <a:pt x="7185" y="16033"/>
                      <a:pt x="7180" y="16035"/>
                    </a:cubicBezTo>
                    <a:cubicBezTo>
                      <a:pt x="7170" y="16045"/>
                      <a:pt x="7134" y="16219"/>
                      <a:pt x="7087" y="16219"/>
                    </a:cubicBezTo>
                    <a:cubicBezTo>
                      <a:pt x="7078" y="16219"/>
                      <a:pt x="7070" y="16214"/>
                      <a:pt x="7061" y="16202"/>
                    </a:cubicBezTo>
                    <a:cubicBezTo>
                      <a:pt x="7037" y="16154"/>
                      <a:pt x="7073" y="16107"/>
                      <a:pt x="7025" y="16059"/>
                    </a:cubicBezTo>
                    <a:cubicBezTo>
                      <a:pt x="6990" y="16047"/>
                      <a:pt x="6954" y="16035"/>
                      <a:pt x="6930" y="16035"/>
                    </a:cubicBezTo>
                    <a:cubicBezTo>
                      <a:pt x="6865" y="16057"/>
                      <a:pt x="6918" y="16157"/>
                      <a:pt x="6821" y="16157"/>
                    </a:cubicBezTo>
                    <a:cubicBezTo>
                      <a:pt x="6811" y="16157"/>
                      <a:pt x="6800" y="16156"/>
                      <a:pt x="6787" y="16154"/>
                    </a:cubicBezTo>
                    <a:cubicBezTo>
                      <a:pt x="6811" y="16107"/>
                      <a:pt x="6811" y="16059"/>
                      <a:pt x="6775" y="16011"/>
                    </a:cubicBezTo>
                    <a:cubicBezTo>
                      <a:pt x="6755" y="15991"/>
                      <a:pt x="6724" y="15967"/>
                      <a:pt x="6696" y="15967"/>
                    </a:cubicBezTo>
                    <a:cubicBezTo>
                      <a:pt x="6674" y="15967"/>
                      <a:pt x="6655" y="15982"/>
                      <a:pt x="6644" y="16023"/>
                    </a:cubicBezTo>
                    <a:cubicBezTo>
                      <a:pt x="6658" y="15946"/>
                      <a:pt x="6639" y="15919"/>
                      <a:pt x="6607" y="15919"/>
                    </a:cubicBezTo>
                    <a:cubicBezTo>
                      <a:pt x="6584" y="15919"/>
                      <a:pt x="6555" y="15932"/>
                      <a:pt x="6525" y="15952"/>
                    </a:cubicBezTo>
                    <a:cubicBezTo>
                      <a:pt x="6549" y="15870"/>
                      <a:pt x="6263" y="15880"/>
                      <a:pt x="6218" y="15869"/>
                    </a:cubicBezTo>
                    <a:lnTo>
                      <a:pt x="6218" y="15869"/>
                    </a:lnTo>
                    <a:cubicBezTo>
                      <a:pt x="6315" y="15897"/>
                      <a:pt x="6311" y="15964"/>
                      <a:pt x="6252" y="15964"/>
                    </a:cubicBezTo>
                    <a:cubicBezTo>
                      <a:pt x="6233" y="15964"/>
                      <a:pt x="6209" y="15957"/>
                      <a:pt x="6180" y="15940"/>
                    </a:cubicBezTo>
                    <a:cubicBezTo>
                      <a:pt x="6108" y="15904"/>
                      <a:pt x="6025" y="15868"/>
                      <a:pt x="5930" y="15845"/>
                    </a:cubicBezTo>
                    <a:lnTo>
                      <a:pt x="5930" y="15845"/>
                    </a:lnTo>
                    <a:cubicBezTo>
                      <a:pt x="5894" y="15940"/>
                      <a:pt x="6120" y="16023"/>
                      <a:pt x="6192" y="16059"/>
                    </a:cubicBezTo>
                    <a:cubicBezTo>
                      <a:pt x="6120" y="16035"/>
                      <a:pt x="6049" y="16023"/>
                      <a:pt x="5978" y="15999"/>
                    </a:cubicBezTo>
                    <a:cubicBezTo>
                      <a:pt x="5930" y="15987"/>
                      <a:pt x="5870" y="15952"/>
                      <a:pt x="5858" y="15892"/>
                    </a:cubicBezTo>
                    <a:cubicBezTo>
                      <a:pt x="5858" y="15833"/>
                      <a:pt x="5918" y="15833"/>
                      <a:pt x="5870" y="15773"/>
                    </a:cubicBezTo>
                    <a:cubicBezTo>
                      <a:pt x="5841" y="15736"/>
                      <a:pt x="5814" y="15725"/>
                      <a:pt x="5786" y="15725"/>
                    </a:cubicBezTo>
                    <a:cubicBezTo>
                      <a:pt x="5742" y="15725"/>
                      <a:pt x="5696" y="15753"/>
                      <a:pt x="5641" y="15753"/>
                    </a:cubicBezTo>
                    <a:cubicBezTo>
                      <a:pt x="5631" y="15753"/>
                      <a:pt x="5620" y="15752"/>
                      <a:pt x="5608" y="15749"/>
                    </a:cubicBezTo>
                    <a:cubicBezTo>
                      <a:pt x="5525" y="15714"/>
                      <a:pt x="5466" y="15642"/>
                      <a:pt x="5442" y="15559"/>
                    </a:cubicBezTo>
                    <a:cubicBezTo>
                      <a:pt x="5406" y="15618"/>
                      <a:pt x="5346" y="15654"/>
                      <a:pt x="5263" y="15666"/>
                    </a:cubicBezTo>
                    <a:cubicBezTo>
                      <a:pt x="5258" y="15667"/>
                      <a:pt x="5254" y="15667"/>
                      <a:pt x="5251" y="15667"/>
                    </a:cubicBezTo>
                    <a:cubicBezTo>
                      <a:pt x="5201" y="15667"/>
                      <a:pt x="5262" y="15595"/>
                      <a:pt x="5239" y="15595"/>
                    </a:cubicBezTo>
                    <a:cubicBezTo>
                      <a:pt x="5233" y="15591"/>
                      <a:pt x="5227" y="15590"/>
                      <a:pt x="5221" y="15590"/>
                    </a:cubicBezTo>
                    <a:cubicBezTo>
                      <a:pt x="5216" y="15590"/>
                      <a:pt x="5211" y="15591"/>
                      <a:pt x="5206" y="15593"/>
                    </a:cubicBezTo>
                    <a:lnTo>
                      <a:pt x="5206" y="15593"/>
                    </a:lnTo>
                    <a:cubicBezTo>
                      <a:pt x="5221" y="15568"/>
                      <a:pt x="5233" y="15546"/>
                      <a:pt x="5227" y="15535"/>
                    </a:cubicBezTo>
                    <a:cubicBezTo>
                      <a:pt x="5180" y="15499"/>
                      <a:pt x="5132" y="15464"/>
                      <a:pt x="5073" y="15452"/>
                    </a:cubicBezTo>
                    <a:cubicBezTo>
                      <a:pt x="5040" y="15444"/>
                      <a:pt x="4990" y="15430"/>
                      <a:pt x="4947" y="15430"/>
                    </a:cubicBezTo>
                    <a:cubicBezTo>
                      <a:pt x="4927" y="15430"/>
                      <a:pt x="4909" y="15432"/>
                      <a:pt x="4894" y="15440"/>
                    </a:cubicBezTo>
                    <a:cubicBezTo>
                      <a:pt x="4859" y="15461"/>
                      <a:pt x="4849" y="15473"/>
                      <a:pt x="4839" y="15473"/>
                    </a:cubicBezTo>
                    <a:cubicBezTo>
                      <a:pt x="4832" y="15473"/>
                      <a:pt x="4826" y="15467"/>
                      <a:pt x="4811" y="15452"/>
                    </a:cubicBezTo>
                    <a:cubicBezTo>
                      <a:pt x="4787" y="15440"/>
                      <a:pt x="4775" y="15404"/>
                      <a:pt x="4775" y="15380"/>
                    </a:cubicBezTo>
                    <a:cubicBezTo>
                      <a:pt x="4775" y="15345"/>
                      <a:pt x="4775" y="15345"/>
                      <a:pt x="4739" y="15333"/>
                    </a:cubicBezTo>
                    <a:cubicBezTo>
                      <a:pt x="4715" y="15327"/>
                      <a:pt x="4686" y="15327"/>
                      <a:pt x="4656" y="15327"/>
                    </a:cubicBezTo>
                    <a:cubicBezTo>
                      <a:pt x="4626" y="15327"/>
                      <a:pt x="4596" y="15327"/>
                      <a:pt x="4573" y="15321"/>
                    </a:cubicBezTo>
                    <a:cubicBezTo>
                      <a:pt x="4513" y="15309"/>
                      <a:pt x="4465" y="15285"/>
                      <a:pt x="4418" y="15249"/>
                    </a:cubicBezTo>
                    <a:cubicBezTo>
                      <a:pt x="4394" y="15237"/>
                      <a:pt x="4382" y="15154"/>
                      <a:pt x="4370" y="15142"/>
                    </a:cubicBezTo>
                    <a:cubicBezTo>
                      <a:pt x="4368" y="15141"/>
                      <a:pt x="4365" y="15140"/>
                      <a:pt x="4363" y="15140"/>
                    </a:cubicBezTo>
                    <a:cubicBezTo>
                      <a:pt x="4349" y="15140"/>
                      <a:pt x="4356" y="15178"/>
                      <a:pt x="4334" y="15178"/>
                    </a:cubicBezTo>
                    <a:lnTo>
                      <a:pt x="4299" y="15154"/>
                    </a:lnTo>
                    <a:lnTo>
                      <a:pt x="4120" y="15035"/>
                    </a:lnTo>
                    <a:cubicBezTo>
                      <a:pt x="4078" y="15010"/>
                      <a:pt x="4012" y="14949"/>
                      <a:pt x="3956" y="14949"/>
                    </a:cubicBezTo>
                    <a:cubicBezTo>
                      <a:pt x="3934" y="14949"/>
                      <a:pt x="3913" y="14959"/>
                      <a:pt x="3895" y="14985"/>
                    </a:cubicBezTo>
                    <a:lnTo>
                      <a:pt x="3895" y="14985"/>
                    </a:lnTo>
                    <a:cubicBezTo>
                      <a:pt x="3939" y="14914"/>
                      <a:pt x="3810" y="14832"/>
                      <a:pt x="3775" y="14797"/>
                    </a:cubicBezTo>
                    <a:cubicBezTo>
                      <a:pt x="3739" y="14761"/>
                      <a:pt x="3668" y="14797"/>
                      <a:pt x="3608" y="14749"/>
                    </a:cubicBezTo>
                    <a:cubicBezTo>
                      <a:pt x="3584" y="14725"/>
                      <a:pt x="3644" y="14678"/>
                      <a:pt x="3632" y="14654"/>
                    </a:cubicBezTo>
                    <a:cubicBezTo>
                      <a:pt x="3620" y="14618"/>
                      <a:pt x="3584" y="14594"/>
                      <a:pt x="3561" y="14583"/>
                    </a:cubicBezTo>
                    <a:cubicBezTo>
                      <a:pt x="3513" y="14559"/>
                      <a:pt x="3477" y="14535"/>
                      <a:pt x="3430" y="14535"/>
                    </a:cubicBezTo>
                    <a:cubicBezTo>
                      <a:pt x="3414" y="14535"/>
                      <a:pt x="3399" y="14550"/>
                      <a:pt x="3387" y="14567"/>
                    </a:cubicBezTo>
                    <a:lnTo>
                      <a:pt x="3387" y="14567"/>
                    </a:lnTo>
                    <a:cubicBezTo>
                      <a:pt x="3414" y="14501"/>
                      <a:pt x="3307" y="14509"/>
                      <a:pt x="3275" y="14487"/>
                    </a:cubicBezTo>
                    <a:cubicBezTo>
                      <a:pt x="3239" y="14452"/>
                      <a:pt x="3406" y="14333"/>
                      <a:pt x="3322" y="14309"/>
                    </a:cubicBezTo>
                    <a:cubicBezTo>
                      <a:pt x="3318" y="14308"/>
                      <a:pt x="3313" y="14308"/>
                      <a:pt x="3309" y="14308"/>
                    </a:cubicBezTo>
                    <a:cubicBezTo>
                      <a:pt x="3220" y="14308"/>
                      <a:pt x="3152" y="14418"/>
                      <a:pt x="3084" y="14452"/>
                    </a:cubicBezTo>
                    <a:cubicBezTo>
                      <a:pt x="3078" y="14454"/>
                      <a:pt x="3072" y="14456"/>
                      <a:pt x="3067" y="14456"/>
                    </a:cubicBezTo>
                    <a:cubicBezTo>
                      <a:pt x="3012" y="14456"/>
                      <a:pt x="3059" y="14293"/>
                      <a:pt x="3072" y="14285"/>
                    </a:cubicBezTo>
                    <a:lnTo>
                      <a:pt x="3072" y="14285"/>
                    </a:lnTo>
                    <a:cubicBezTo>
                      <a:pt x="3048" y="14293"/>
                      <a:pt x="3034" y="14312"/>
                      <a:pt x="3017" y="14312"/>
                    </a:cubicBezTo>
                    <a:cubicBezTo>
                      <a:pt x="3009" y="14312"/>
                      <a:pt x="3000" y="14308"/>
                      <a:pt x="2989" y="14297"/>
                    </a:cubicBezTo>
                    <a:cubicBezTo>
                      <a:pt x="2977" y="14285"/>
                      <a:pt x="2953" y="14249"/>
                      <a:pt x="2930" y="14249"/>
                    </a:cubicBezTo>
                    <a:cubicBezTo>
                      <a:pt x="2918" y="14249"/>
                      <a:pt x="2894" y="14285"/>
                      <a:pt x="2870" y="14297"/>
                    </a:cubicBezTo>
                    <a:cubicBezTo>
                      <a:pt x="2846" y="14297"/>
                      <a:pt x="2822" y="14273"/>
                      <a:pt x="2799" y="14249"/>
                    </a:cubicBezTo>
                    <a:cubicBezTo>
                      <a:pt x="2846" y="14213"/>
                      <a:pt x="2870" y="14178"/>
                      <a:pt x="2799" y="14154"/>
                    </a:cubicBezTo>
                    <a:cubicBezTo>
                      <a:pt x="2739" y="14118"/>
                      <a:pt x="2691" y="14118"/>
                      <a:pt x="2751" y="14047"/>
                    </a:cubicBezTo>
                    <a:cubicBezTo>
                      <a:pt x="2773" y="14014"/>
                      <a:pt x="2703" y="13950"/>
                      <a:pt x="2674" y="13950"/>
                    </a:cubicBezTo>
                    <a:cubicBezTo>
                      <a:pt x="2672" y="13950"/>
                      <a:pt x="2669" y="13951"/>
                      <a:pt x="2668" y="13952"/>
                    </a:cubicBezTo>
                    <a:cubicBezTo>
                      <a:pt x="2649" y="13961"/>
                      <a:pt x="2645" y="13983"/>
                      <a:pt x="2623" y="13983"/>
                    </a:cubicBezTo>
                    <a:cubicBezTo>
                      <a:pt x="2616" y="13983"/>
                      <a:pt x="2608" y="13981"/>
                      <a:pt x="2596" y="13975"/>
                    </a:cubicBezTo>
                    <a:cubicBezTo>
                      <a:pt x="2549" y="13940"/>
                      <a:pt x="2513" y="13904"/>
                      <a:pt x="2489" y="13844"/>
                    </a:cubicBezTo>
                    <a:cubicBezTo>
                      <a:pt x="2453" y="13797"/>
                      <a:pt x="2489" y="13749"/>
                      <a:pt x="2465" y="13701"/>
                    </a:cubicBezTo>
                    <a:cubicBezTo>
                      <a:pt x="2453" y="13642"/>
                      <a:pt x="2406" y="13594"/>
                      <a:pt x="2358" y="13582"/>
                    </a:cubicBezTo>
                    <a:cubicBezTo>
                      <a:pt x="2275" y="13582"/>
                      <a:pt x="2275" y="13428"/>
                      <a:pt x="2287" y="13428"/>
                    </a:cubicBezTo>
                    <a:cubicBezTo>
                      <a:pt x="2191" y="13428"/>
                      <a:pt x="2215" y="13571"/>
                      <a:pt x="2191" y="13606"/>
                    </a:cubicBezTo>
                    <a:cubicBezTo>
                      <a:pt x="2186" y="13610"/>
                      <a:pt x="2181" y="13611"/>
                      <a:pt x="2177" y="13611"/>
                    </a:cubicBezTo>
                    <a:cubicBezTo>
                      <a:pt x="2147" y="13611"/>
                      <a:pt x="2123" y="13555"/>
                      <a:pt x="2144" y="13535"/>
                    </a:cubicBezTo>
                    <a:cubicBezTo>
                      <a:pt x="2168" y="13511"/>
                      <a:pt x="2120" y="13451"/>
                      <a:pt x="2072" y="13440"/>
                    </a:cubicBezTo>
                    <a:cubicBezTo>
                      <a:pt x="1989" y="13404"/>
                      <a:pt x="2072" y="13380"/>
                      <a:pt x="2096" y="13297"/>
                    </a:cubicBezTo>
                    <a:cubicBezTo>
                      <a:pt x="2101" y="13278"/>
                      <a:pt x="2094" y="13272"/>
                      <a:pt x="2084" y="13272"/>
                    </a:cubicBezTo>
                    <a:cubicBezTo>
                      <a:pt x="2068" y="13272"/>
                      <a:pt x="2044" y="13285"/>
                      <a:pt x="2037" y="13285"/>
                    </a:cubicBezTo>
                    <a:cubicBezTo>
                      <a:pt x="2029" y="13293"/>
                      <a:pt x="2021" y="13296"/>
                      <a:pt x="2013" y="13296"/>
                    </a:cubicBezTo>
                    <a:cubicBezTo>
                      <a:pt x="1986" y="13296"/>
                      <a:pt x="1960" y="13256"/>
                      <a:pt x="1941" y="13237"/>
                    </a:cubicBezTo>
                    <a:cubicBezTo>
                      <a:pt x="1894" y="13178"/>
                      <a:pt x="1906" y="13142"/>
                      <a:pt x="1810" y="13130"/>
                    </a:cubicBezTo>
                    <a:cubicBezTo>
                      <a:pt x="1810" y="13130"/>
                      <a:pt x="1739" y="13106"/>
                      <a:pt x="1739" y="13094"/>
                    </a:cubicBezTo>
                    <a:cubicBezTo>
                      <a:pt x="1739" y="13070"/>
                      <a:pt x="1906" y="13070"/>
                      <a:pt x="1870" y="12987"/>
                    </a:cubicBezTo>
                    <a:cubicBezTo>
                      <a:pt x="1834" y="12904"/>
                      <a:pt x="1775" y="12832"/>
                      <a:pt x="1727" y="12773"/>
                    </a:cubicBezTo>
                    <a:lnTo>
                      <a:pt x="1727" y="12773"/>
                    </a:lnTo>
                    <a:cubicBezTo>
                      <a:pt x="1727" y="12773"/>
                      <a:pt x="1763" y="12832"/>
                      <a:pt x="1727" y="12844"/>
                    </a:cubicBezTo>
                    <a:cubicBezTo>
                      <a:pt x="1724" y="12846"/>
                      <a:pt x="1721" y="12847"/>
                      <a:pt x="1718" y="12847"/>
                    </a:cubicBezTo>
                    <a:cubicBezTo>
                      <a:pt x="1688" y="12847"/>
                      <a:pt x="1658" y="12758"/>
                      <a:pt x="1620" y="12758"/>
                    </a:cubicBezTo>
                    <a:cubicBezTo>
                      <a:pt x="1616" y="12758"/>
                      <a:pt x="1612" y="12759"/>
                      <a:pt x="1608" y="12761"/>
                    </a:cubicBezTo>
                    <a:cubicBezTo>
                      <a:pt x="1609" y="12760"/>
                      <a:pt x="1610" y="12760"/>
                      <a:pt x="1611" y="12760"/>
                    </a:cubicBezTo>
                    <a:cubicBezTo>
                      <a:pt x="1630" y="12760"/>
                      <a:pt x="1631" y="12859"/>
                      <a:pt x="1613" y="12859"/>
                    </a:cubicBezTo>
                    <a:cubicBezTo>
                      <a:pt x="1612" y="12859"/>
                      <a:pt x="1610" y="12858"/>
                      <a:pt x="1608" y="12856"/>
                    </a:cubicBezTo>
                    <a:cubicBezTo>
                      <a:pt x="1548" y="12820"/>
                      <a:pt x="1417" y="12797"/>
                      <a:pt x="1525" y="12737"/>
                    </a:cubicBezTo>
                    <a:cubicBezTo>
                      <a:pt x="1560" y="12737"/>
                      <a:pt x="1608" y="12737"/>
                      <a:pt x="1596" y="12678"/>
                    </a:cubicBezTo>
                    <a:cubicBezTo>
                      <a:pt x="1572" y="12606"/>
                      <a:pt x="1525" y="12535"/>
                      <a:pt x="1477" y="12475"/>
                    </a:cubicBezTo>
                    <a:cubicBezTo>
                      <a:pt x="1468" y="12466"/>
                      <a:pt x="1458" y="12462"/>
                      <a:pt x="1449" y="12462"/>
                    </a:cubicBezTo>
                    <a:cubicBezTo>
                      <a:pt x="1411" y="12462"/>
                      <a:pt x="1375" y="12525"/>
                      <a:pt x="1346" y="12535"/>
                    </a:cubicBezTo>
                    <a:cubicBezTo>
                      <a:pt x="1322" y="12463"/>
                      <a:pt x="1310" y="12392"/>
                      <a:pt x="1322" y="12320"/>
                    </a:cubicBezTo>
                    <a:cubicBezTo>
                      <a:pt x="1326" y="12315"/>
                      <a:pt x="1331" y="12312"/>
                      <a:pt x="1336" y="12312"/>
                    </a:cubicBezTo>
                    <a:cubicBezTo>
                      <a:pt x="1367" y="12312"/>
                      <a:pt x="1419" y="12382"/>
                      <a:pt x="1429" y="12392"/>
                    </a:cubicBezTo>
                    <a:cubicBezTo>
                      <a:pt x="1406" y="12344"/>
                      <a:pt x="1322" y="12261"/>
                      <a:pt x="1346" y="12201"/>
                    </a:cubicBezTo>
                    <a:cubicBezTo>
                      <a:pt x="1370" y="12142"/>
                      <a:pt x="1441" y="12130"/>
                      <a:pt x="1489" y="12106"/>
                    </a:cubicBezTo>
                    <a:lnTo>
                      <a:pt x="1489" y="12106"/>
                    </a:lnTo>
                    <a:cubicBezTo>
                      <a:pt x="1441" y="12112"/>
                      <a:pt x="1397" y="12115"/>
                      <a:pt x="1353" y="12115"/>
                    </a:cubicBezTo>
                    <a:cubicBezTo>
                      <a:pt x="1310" y="12115"/>
                      <a:pt x="1269" y="12112"/>
                      <a:pt x="1227" y="12106"/>
                    </a:cubicBezTo>
                    <a:cubicBezTo>
                      <a:pt x="1191" y="12094"/>
                      <a:pt x="1179" y="12035"/>
                      <a:pt x="1155" y="12011"/>
                    </a:cubicBezTo>
                    <a:cubicBezTo>
                      <a:pt x="1120" y="11987"/>
                      <a:pt x="1048" y="12011"/>
                      <a:pt x="1084" y="11963"/>
                    </a:cubicBezTo>
                    <a:cubicBezTo>
                      <a:pt x="1108" y="11904"/>
                      <a:pt x="1215" y="11939"/>
                      <a:pt x="1263" y="11892"/>
                    </a:cubicBezTo>
                    <a:cubicBezTo>
                      <a:pt x="1310" y="11844"/>
                      <a:pt x="1227" y="11808"/>
                      <a:pt x="1203" y="11797"/>
                    </a:cubicBezTo>
                    <a:cubicBezTo>
                      <a:pt x="1167" y="11785"/>
                      <a:pt x="1132" y="11797"/>
                      <a:pt x="1108" y="11761"/>
                    </a:cubicBezTo>
                    <a:cubicBezTo>
                      <a:pt x="1084" y="11725"/>
                      <a:pt x="1060" y="11689"/>
                      <a:pt x="1048" y="11642"/>
                    </a:cubicBezTo>
                    <a:cubicBezTo>
                      <a:pt x="1013" y="11523"/>
                      <a:pt x="953" y="11416"/>
                      <a:pt x="870" y="11320"/>
                    </a:cubicBezTo>
                    <a:cubicBezTo>
                      <a:pt x="858" y="11308"/>
                      <a:pt x="810" y="11320"/>
                      <a:pt x="810" y="11285"/>
                    </a:cubicBezTo>
                    <a:cubicBezTo>
                      <a:pt x="822" y="11249"/>
                      <a:pt x="870" y="11213"/>
                      <a:pt x="882" y="11165"/>
                    </a:cubicBezTo>
                    <a:cubicBezTo>
                      <a:pt x="894" y="11058"/>
                      <a:pt x="870" y="10939"/>
                      <a:pt x="786" y="10868"/>
                    </a:cubicBezTo>
                    <a:cubicBezTo>
                      <a:pt x="774" y="10856"/>
                      <a:pt x="703" y="10844"/>
                      <a:pt x="703" y="10832"/>
                    </a:cubicBezTo>
                    <a:cubicBezTo>
                      <a:pt x="703" y="10784"/>
                      <a:pt x="810" y="10796"/>
                      <a:pt x="786" y="10737"/>
                    </a:cubicBezTo>
                    <a:lnTo>
                      <a:pt x="786" y="10737"/>
                    </a:lnTo>
                    <a:cubicBezTo>
                      <a:pt x="786" y="10737"/>
                      <a:pt x="777" y="10738"/>
                      <a:pt x="764" y="10738"/>
                    </a:cubicBezTo>
                    <a:cubicBezTo>
                      <a:pt x="739" y="10738"/>
                      <a:pt x="699" y="10733"/>
                      <a:pt x="691" y="10701"/>
                    </a:cubicBezTo>
                    <a:cubicBezTo>
                      <a:pt x="672" y="10672"/>
                      <a:pt x="668" y="10650"/>
                      <a:pt x="648" y="10650"/>
                    </a:cubicBezTo>
                    <a:cubicBezTo>
                      <a:pt x="643" y="10650"/>
                      <a:pt x="638" y="10651"/>
                      <a:pt x="632" y="10654"/>
                    </a:cubicBezTo>
                    <a:cubicBezTo>
                      <a:pt x="609" y="10656"/>
                      <a:pt x="592" y="10658"/>
                      <a:pt x="578" y="10658"/>
                    </a:cubicBezTo>
                    <a:cubicBezTo>
                      <a:pt x="532" y="10658"/>
                      <a:pt x="519" y="10642"/>
                      <a:pt x="465" y="10606"/>
                    </a:cubicBezTo>
                    <a:cubicBezTo>
                      <a:pt x="476" y="10585"/>
                      <a:pt x="581" y="10507"/>
                      <a:pt x="603" y="10507"/>
                    </a:cubicBezTo>
                    <a:cubicBezTo>
                      <a:pt x="606" y="10507"/>
                      <a:pt x="608" y="10508"/>
                      <a:pt x="608" y="10511"/>
                    </a:cubicBezTo>
                    <a:cubicBezTo>
                      <a:pt x="608" y="10534"/>
                      <a:pt x="584" y="10582"/>
                      <a:pt x="632" y="10594"/>
                    </a:cubicBezTo>
                    <a:cubicBezTo>
                      <a:pt x="643" y="10600"/>
                      <a:pt x="651" y="10602"/>
                      <a:pt x="657" y="10602"/>
                    </a:cubicBezTo>
                    <a:cubicBezTo>
                      <a:pt x="674" y="10602"/>
                      <a:pt x="667" y="10579"/>
                      <a:pt x="667" y="10570"/>
                    </a:cubicBezTo>
                    <a:cubicBezTo>
                      <a:pt x="667" y="10546"/>
                      <a:pt x="572" y="10427"/>
                      <a:pt x="632" y="10380"/>
                    </a:cubicBezTo>
                    <a:cubicBezTo>
                      <a:pt x="703" y="10332"/>
                      <a:pt x="548" y="10165"/>
                      <a:pt x="536" y="10082"/>
                    </a:cubicBezTo>
                    <a:cubicBezTo>
                      <a:pt x="465" y="10106"/>
                      <a:pt x="477" y="10142"/>
                      <a:pt x="405" y="10153"/>
                    </a:cubicBezTo>
                    <a:cubicBezTo>
                      <a:pt x="393" y="10106"/>
                      <a:pt x="465" y="10046"/>
                      <a:pt x="453" y="10034"/>
                    </a:cubicBezTo>
                    <a:cubicBezTo>
                      <a:pt x="441" y="10011"/>
                      <a:pt x="346" y="9975"/>
                      <a:pt x="310" y="9951"/>
                    </a:cubicBezTo>
                    <a:cubicBezTo>
                      <a:pt x="356" y="9928"/>
                      <a:pt x="589" y="9652"/>
                      <a:pt x="469" y="9652"/>
                    </a:cubicBezTo>
                    <a:cubicBezTo>
                      <a:pt x="464" y="9652"/>
                      <a:pt x="459" y="9652"/>
                      <a:pt x="453" y="9653"/>
                    </a:cubicBezTo>
                    <a:cubicBezTo>
                      <a:pt x="453" y="9689"/>
                      <a:pt x="477" y="9689"/>
                      <a:pt x="477" y="9701"/>
                    </a:cubicBezTo>
                    <a:cubicBezTo>
                      <a:pt x="481" y="9705"/>
                      <a:pt x="473" y="9706"/>
                      <a:pt x="460" y="9706"/>
                    </a:cubicBezTo>
                    <a:cubicBezTo>
                      <a:pt x="433" y="9706"/>
                      <a:pt x="386" y="9701"/>
                      <a:pt x="370" y="9701"/>
                    </a:cubicBezTo>
                    <a:cubicBezTo>
                      <a:pt x="346" y="9689"/>
                      <a:pt x="334" y="9653"/>
                      <a:pt x="334" y="9618"/>
                    </a:cubicBezTo>
                    <a:cubicBezTo>
                      <a:pt x="334" y="9546"/>
                      <a:pt x="465" y="9606"/>
                      <a:pt x="477" y="9511"/>
                    </a:cubicBezTo>
                    <a:cubicBezTo>
                      <a:pt x="489" y="9475"/>
                      <a:pt x="477" y="9427"/>
                      <a:pt x="465" y="9380"/>
                    </a:cubicBezTo>
                    <a:cubicBezTo>
                      <a:pt x="441" y="9332"/>
                      <a:pt x="382" y="9380"/>
                      <a:pt x="370" y="9308"/>
                    </a:cubicBezTo>
                    <a:cubicBezTo>
                      <a:pt x="346" y="9237"/>
                      <a:pt x="346" y="9237"/>
                      <a:pt x="405" y="9225"/>
                    </a:cubicBezTo>
                    <a:cubicBezTo>
                      <a:pt x="417" y="9225"/>
                      <a:pt x="453" y="9249"/>
                      <a:pt x="477" y="9249"/>
                    </a:cubicBezTo>
                    <a:cubicBezTo>
                      <a:pt x="489" y="9237"/>
                      <a:pt x="251" y="9070"/>
                      <a:pt x="322" y="9034"/>
                    </a:cubicBezTo>
                    <a:cubicBezTo>
                      <a:pt x="393" y="8987"/>
                      <a:pt x="429" y="9010"/>
                      <a:pt x="441" y="8939"/>
                    </a:cubicBezTo>
                    <a:cubicBezTo>
                      <a:pt x="441" y="8891"/>
                      <a:pt x="429" y="8856"/>
                      <a:pt x="417" y="8820"/>
                    </a:cubicBezTo>
                    <a:cubicBezTo>
                      <a:pt x="417" y="8830"/>
                      <a:pt x="328" y="8945"/>
                      <a:pt x="304" y="8945"/>
                    </a:cubicBezTo>
                    <a:cubicBezTo>
                      <a:pt x="298" y="8945"/>
                      <a:pt x="296" y="8940"/>
                      <a:pt x="298" y="8927"/>
                    </a:cubicBezTo>
                    <a:cubicBezTo>
                      <a:pt x="310" y="8868"/>
                      <a:pt x="310" y="8808"/>
                      <a:pt x="322" y="8749"/>
                    </a:cubicBezTo>
                    <a:lnTo>
                      <a:pt x="322" y="8653"/>
                    </a:lnTo>
                    <a:cubicBezTo>
                      <a:pt x="322" y="8629"/>
                      <a:pt x="322" y="8629"/>
                      <a:pt x="298" y="8629"/>
                    </a:cubicBezTo>
                    <a:cubicBezTo>
                      <a:pt x="295" y="8623"/>
                      <a:pt x="300" y="8621"/>
                      <a:pt x="310" y="8621"/>
                    </a:cubicBezTo>
                    <a:cubicBezTo>
                      <a:pt x="339" y="8621"/>
                      <a:pt x="408" y="8641"/>
                      <a:pt x="417" y="8641"/>
                    </a:cubicBezTo>
                    <a:cubicBezTo>
                      <a:pt x="465" y="8629"/>
                      <a:pt x="405" y="8570"/>
                      <a:pt x="393" y="8558"/>
                    </a:cubicBezTo>
                    <a:cubicBezTo>
                      <a:pt x="382" y="8546"/>
                      <a:pt x="310" y="8510"/>
                      <a:pt x="334" y="8475"/>
                    </a:cubicBezTo>
                    <a:cubicBezTo>
                      <a:pt x="343" y="8461"/>
                      <a:pt x="356" y="8458"/>
                      <a:pt x="370" y="8458"/>
                    </a:cubicBezTo>
                    <a:cubicBezTo>
                      <a:pt x="382" y="8458"/>
                      <a:pt x="395" y="8460"/>
                      <a:pt x="407" y="8460"/>
                    </a:cubicBezTo>
                    <a:cubicBezTo>
                      <a:pt x="419" y="8460"/>
                      <a:pt x="430" y="8458"/>
                      <a:pt x="441" y="8451"/>
                    </a:cubicBezTo>
                    <a:lnTo>
                      <a:pt x="441" y="8451"/>
                    </a:lnTo>
                    <a:cubicBezTo>
                      <a:pt x="437" y="8453"/>
                      <a:pt x="432" y="8454"/>
                      <a:pt x="428" y="8454"/>
                    </a:cubicBezTo>
                    <a:cubicBezTo>
                      <a:pt x="379" y="8454"/>
                      <a:pt x="309" y="8352"/>
                      <a:pt x="298" y="8320"/>
                    </a:cubicBezTo>
                    <a:cubicBezTo>
                      <a:pt x="286" y="8284"/>
                      <a:pt x="286" y="8248"/>
                      <a:pt x="298" y="8213"/>
                    </a:cubicBezTo>
                    <a:cubicBezTo>
                      <a:pt x="310" y="8189"/>
                      <a:pt x="346" y="8201"/>
                      <a:pt x="358" y="8177"/>
                    </a:cubicBezTo>
                    <a:cubicBezTo>
                      <a:pt x="370" y="8141"/>
                      <a:pt x="393" y="8034"/>
                      <a:pt x="346" y="8022"/>
                    </a:cubicBezTo>
                    <a:cubicBezTo>
                      <a:pt x="298" y="8010"/>
                      <a:pt x="286" y="8010"/>
                      <a:pt x="286" y="7963"/>
                    </a:cubicBezTo>
                    <a:cubicBezTo>
                      <a:pt x="286" y="7963"/>
                      <a:pt x="286" y="7903"/>
                      <a:pt x="286" y="7903"/>
                    </a:cubicBezTo>
                    <a:cubicBezTo>
                      <a:pt x="295" y="7903"/>
                      <a:pt x="361" y="7974"/>
                      <a:pt x="407" y="7974"/>
                    </a:cubicBezTo>
                    <a:cubicBezTo>
                      <a:pt x="421" y="7974"/>
                      <a:pt x="433" y="7967"/>
                      <a:pt x="441" y="7951"/>
                    </a:cubicBezTo>
                    <a:cubicBezTo>
                      <a:pt x="465" y="7867"/>
                      <a:pt x="358" y="7856"/>
                      <a:pt x="405" y="7796"/>
                    </a:cubicBezTo>
                    <a:cubicBezTo>
                      <a:pt x="453" y="7725"/>
                      <a:pt x="405" y="7665"/>
                      <a:pt x="370" y="7606"/>
                    </a:cubicBezTo>
                    <a:cubicBezTo>
                      <a:pt x="346" y="7546"/>
                      <a:pt x="370" y="7570"/>
                      <a:pt x="370" y="7546"/>
                    </a:cubicBezTo>
                    <a:cubicBezTo>
                      <a:pt x="382" y="7522"/>
                      <a:pt x="358" y="7486"/>
                      <a:pt x="358" y="7463"/>
                    </a:cubicBezTo>
                    <a:cubicBezTo>
                      <a:pt x="322" y="7439"/>
                      <a:pt x="263" y="7344"/>
                      <a:pt x="346" y="7332"/>
                    </a:cubicBezTo>
                    <a:cubicBezTo>
                      <a:pt x="370" y="7332"/>
                      <a:pt x="548" y="7320"/>
                      <a:pt x="465" y="7260"/>
                    </a:cubicBezTo>
                    <a:cubicBezTo>
                      <a:pt x="429" y="7236"/>
                      <a:pt x="393" y="7236"/>
                      <a:pt x="405" y="7177"/>
                    </a:cubicBezTo>
                    <a:cubicBezTo>
                      <a:pt x="410" y="7168"/>
                      <a:pt x="419" y="7166"/>
                      <a:pt x="430" y="7166"/>
                    </a:cubicBezTo>
                    <a:cubicBezTo>
                      <a:pt x="442" y="7166"/>
                      <a:pt x="457" y="7169"/>
                      <a:pt x="470" y="7169"/>
                    </a:cubicBezTo>
                    <a:cubicBezTo>
                      <a:pt x="477" y="7169"/>
                      <a:pt x="483" y="7168"/>
                      <a:pt x="489" y="7165"/>
                    </a:cubicBezTo>
                    <a:cubicBezTo>
                      <a:pt x="513" y="7153"/>
                      <a:pt x="513" y="7117"/>
                      <a:pt x="513" y="7094"/>
                    </a:cubicBezTo>
                    <a:lnTo>
                      <a:pt x="429" y="7082"/>
                    </a:lnTo>
                    <a:cubicBezTo>
                      <a:pt x="405" y="7094"/>
                      <a:pt x="382" y="7129"/>
                      <a:pt x="358" y="7129"/>
                    </a:cubicBezTo>
                    <a:cubicBezTo>
                      <a:pt x="356" y="7130"/>
                      <a:pt x="354" y="7130"/>
                      <a:pt x="353" y="7130"/>
                    </a:cubicBezTo>
                    <a:cubicBezTo>
                      <a:pt x="323" y="7130"/>
                      <a:pt x="334" y="7033"/>
                      <a:pt x="334" y="7022"/>
                    </a:cubicBezTo>
                    <a:cubicBezTo>
                      <a:pt x="346" y="6951"/>
                      <a:pt x="393" y="6998"/>
                      <a:pt x="441" y="6939"/>
                    </a:cubicBezTo>
                    <a:cubicBezTo>
                      <a:pt x="441" y="6927"/>
                      <a:pt x="513" y="6844"/>
                      <a:pt x="501" y="6832"/>
                    </a:cubicBezTo>
                    <a:cubicBezTo>
                      <a:pt x="489" y="6820"/>
                      <a:pt x="429" y="6820"/>
                      <a:pt x="429" y="6760"/>
                    </a:cubicBezTo>
                    <a:cubicBezTo>
                      <a:pt x="429" y="6724"/>
                      <a:pt x="453" y="6701"/>
                      <a:pt x="429" y="6677"/>
                    </a:cubicBezTo>
                    <a:cubicBezTo>
                      <a:pt x="370" y="6629"/>
                      <a:pt x="453" y="6439"/>
                      <a:pt x="477" y="6391"/>
                    </a:cubicBezTo>
                    <a:cubicBezTo>
                      <a:pt x="485" y="6359"/>
                      <a:pt x="498" y="6354"/>
                      <a:pt x="517" y="6354"/>
                    </a:cubicBezTo>
                    <a:cubicBezTo>
                      <a:pt x="526" y="6354"/>
                      <a:pt x="536" y="6355"/>
                      <a:pt x="548" y="6355"/>
                    </a:cubicBezTo>
                    <a:cubicBezTo>
                      <a:pt x="596" y="6343"/>
                      <a:pt x="608" y="6260"/>
                      <a:pt x="608" y="6236"/>
                    </a:cubicBezTo>
                    <a:cubicBezTo>
                      <a:pt x="644" y="6201"/>
                      <a:pt x="679" y="6141"/>
                      <a:pt x="620" y="6105"/>
                    </a:cubicBezTo>
                    <a:cubicBezTo>
                      <a:pt x="572" y="6070"/>
                      <a:pt x="608" y="6058"/>
                      <a:pt x="620" y="6022"/>
                    </a:cubicBezTo>
                    <a:cubicBezTo>
                      <a:pt x="632" y="5986"/>
                      <a:pt x="596" y="5986"/>
                      <a:pt x="596" y="5951"/>
                    </a:cubicBezTo>
                    <a:cubicBezTo>
                      <a:pt x="596" y="5903"/>
                      <a:pt x="632" y="5879"/>
                      <a:pt x="655" y="5831"/>
                    </a:cubicBezTo>
                    <a:cubicBezTo>
                      <a:pt x="677" y="5788"/>
                      <a:pt x="568" y="5613"/>
                      <a:pt x="504" y="56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2" name="Google Shape;3182;p43"/>
            <p:cNvGrpSpPr/>
            <p:nvPr/>
          </p:nvGrpSpPr>
          <p:grpSpPr>
            <a:xfrm>
              <a:off x="8342063" y="2741713"/>
              <a:ext cx="247396" cy="247396"/>
              <a:chOff x="-20571700" y="4066875"/>
              <a:chExt cx="304825" cy="304825"/>
            </a:xfrm>
          </p:grpSpPr>
          <p:sp>
            <p:nvSpPr>
              <p:cNvPr id="3183" name="Google Shape;3183;p43"/>
              <p:cNvSpPr/>
              <p:nvPr/>
            </p:nvSpPr>
            <p:spPr>
              <a:xfrm>
                <a:off x="-20385825" y="4211025"/>
                <a:ext cx="118950" cy="16067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6427" extrusionOk="0">
                    <a:moveTo>
                      <a:pt x="757" y="0"/>
                    </a:moveTo>
                    <a:cubicBezTo>
                      <a:pt x="473" y="0"/>
                      <a:pt x="221" y="63"/>
                      <a:pt x="1" y="189"/>
                    </a:cubicBezTo>
                    <a:lnTo>
                      <a:pt x="2836" y="6427"/>
                    </a:lnTo>
                    <a:lnTo>
                      <a:pt x="4380" y="6427"/>
                    </a:lnTo>
                    <a:cubicBezTo>
                      <a:pt x="4474" y="6427"/>
                      <a:pt x="4600" y="6332"/>
                      <a:pt x="4695" y="6269"/>
                    </a:cubicBezTo>
                    <a:cubicBezTo>
                      <a:pt x="4758" y="6143"/>
                      <a:pt x="4758" y="6017"/>
                      <a:pt x="4695" y="5891"/>
                    </a:cubicBezTo>
                    <a:lnTo>
                      <a:pt x="2111" y="819"/>
                    </a:lnTo>
                    <a:cubicBezTo>
                      <a:pt x="1891" y="315"/>
                      <a:pt x="1387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3"/>
              <p:cNvSpPr/>
              <p:nvPr/>
            </p:nvSpPr>
            <p:spPr>
              <a:xfrm>
                <a:off x="-20412600" y="4084875"/>
                <a:ext cx="109500" cy="89925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3597" extrusionOk="0">
                    <a:moveTo>
                      <a:pt x="2203" y="0"/>
                    </a:moveTo>
                    <a:cubicBezTo>
                      <a:pt x="2118" y="0"/>
                      <a:pt x="2029" y="10"/>
                      <a:pt x="1922" y="37"/>
                    </a:cubicBezTo>
                    <a:cubicBezTo>
                      <a:pt x="1261" y="194"/>
                      <a:pt x="788" y="824"/>
                      <a:pt x="788" y="1486"/>
                    </a:cubicBezTo>
                    <a:cubicBezTo>
                      <a:pt x="284" y="1707"/>
                      <a:pt x="0" y="2211"/>
                      <a:pt x="126" y="2715"/>
                    </a:cubicBezTo>
                    <a:cubicBezTo>
                      <a:pt x="252" y="3219"/>
                      <a:pt x="694" y="3597"/>
                      <a:pt x="1198" y="3597"/>
                    </a:cubicBezTo>
                    <a:lnTo>
                      <a:pt x="3308" y="3597"/>
                    </a:lnTo>
                    <a:cubicBezTo>
                      <a:pt x="3876" y="3597"/>
                      <a:pt x="4380" y="3124"/>
                      <a:pt x="4380" y="2526"/>
                    </a:cubicBezTo>
                    <a:cubicBezTo>
                      <a:pt x="4380" y="2179"/>
                      <a:pt x="4222" y="1801"/>
                      <a:pt x="3813" y="1580"/>
                    </a:cubicBezTo>
                    <a:cubicBezTo>
                      <a:pt x="3718" y="1549"/>
                      <a:pt x="3655" y="1423"/>
                      <a:pt x="3624" y="1297"/>
                    </a:cubicBezTo>
                    <a:cubicBezTo>
                      <a:pt x="3561" y="635"/>
                      <a:pt x="3119" y="194"/>
                      <a:pt x="2552" y="37"/>
                    </a:cubicBezTo>
                    <a:cubicBezTo>
                      <a:pt x="2425" y="19"/>
                      <a:pt x="2319" y="0"/>
                      <a:pt x="2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3"/>
              <p:cNvSpPr/>
              <p:nvPr/>
            </p:nvSpPr>
            <p:spPr>
              <a:xfrm>
                <a:off x="-20332275" y="4066875"/>
                <a:ext cx="64625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15" extrusionOk="0">
                    <a:moveTo>
                      <a:pt x="820" y="1"/>
                    </a:moveTo>
                    <a:cubicBezTo>
                      <a:pt x="505" y="1"/>
                      <a:pt x="221" y="95"/>
                      <a:pt x="1" y="253"/>
                    </a:cubicBezTo>
                    <a:cubicBezTo>
                      <a:pt x="253" y="379"/>
                      <a:pt x="505" y="568"/>
                      <a:pt x="726" y="851"/>
                    </a:cubicBezTo>
                    <a:cubicBezTo>
                      <a:pt x="915" y="1103"/>
                      <a:pt x="1072" y="1418"/>
                      <a:pt x="1135" y="1733"/>
                    </a:cubicBezTo>
                    <a:cubicBezTo>
                      <a:pt x="1356" y="1891"/>
                      <a:pt x="1608" y="2174"/>
                      <a:pt x="1702" y="2490"/>
                    </a:cubicBezTo>
                    <a:cubicBezTo>
                      <a:pt x="1797" y="2679"/>
                      <a:pt x="1860" y="2962"/>
                      <a:pt x="1860" y="3214"/>
                    </a:cubicBezTo>
                    <a:cubicBezTo>
                      <a:pt x="2301" y="2899"/>
                      <a:pt x="2584" y="2363"/>
                      <a:pt x="2584" y="1796"/>
                    </a:cubicBezTo>
                    <a:cubicBezTo>
                      <a:pt x="2584" y="788"/>
                      <a:pt x="1797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3"/>
              <p:cNvSpPr/>
              <p:nvPr/>
            </p:nvSpPr>
            <p:spPr>
              <a:xfrm>
                <a:off x="-20553575" y="4103900"/>
                <a:ext cx="1079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3561" extrusionOk="0">
                    <a:moveTo>
                      <a:pt x="2174" y="0"/>
                    </a:moveTo>
                    <a:cubicBezTo>
                      <a:pt x="1386" y="0"/>
                      <a:pt x="756" y="630"/>
                      <a:pt x="756" y="1418"/>
                    </a:cubicBezTo>
                    <a:lnTo>
                      <a:pt x="756" y="1481"/>
                    </a:lnTo>
                    <a:cubicBezTo>
                      <a:pt x="284" y="1639"/>
                      <a:pt x="63" y="2048"/>
                      <a:pt x="63" y="2458"/>
                    </a:cubicBezTo>
                    <a:cubicBezTo>
                      <a:pt x="0" y="3088"/>
                      <a:pt x="473" y="3560"/>
                      <a:pt x="1071" y="3560"/>
                    </a:cubicBezTo>
                    <a:lnTo>
                      <a:pt x="3214" y="3560"/>
                    </a:lnTo>
                    <a:cubicBezTo>
                      <a:pt x="3686" y="3560"/>
                      <a:pt x="4159" y="3214"/>
                      <a:pt x="4253" y="2710"/>
                    </a:cubicBezTo>
                    <a:cubicBezTo>
                      <a:pt x="4253" y="2615"/>
                      <a:pt x="4316" y="2552"/>
                      <a:pt x="4316" y="2521"/>
                    </a:cubicBezTo>
                    <a:cubicBezTo>
                      <a:pt x="4316" y="2080"/>
                      <a:pt x="4033" y="1670"/>
                      <a:pt x="3592" y="1481"/>
                    </a:cubicBezTo>
                    <a:cubicBezTo>
                      <a:pt x="3592" y="1135"/>
                      <a:pt x="3529" y="819"/>
                      <a:pt x="3308" y="536"/>
                    </a:cubicBezTo>
                    <a:cubicBezTo>
                      <a:pt x="3056" y="189"/>
                      <a:pt x="2646" y="0"/>
                      <a:pt x="2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3"/>
              <p:cNvSpPr/>
              <p:nvPr/>
            </p:nvSpPr>
            <p:spPr>
              <a:xfrm>
                <a:off x="-20515000" y="4168475"/>
                <a:ext cx="11975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3656" extrusionOk="0">
                    <a:moveTo>
                      <a:pt x="3435" y="1"/>
                    </a:moveTo>
                    <a:cubicBezTo>
                      <a:pt x="3435" y="316"/>
                      <a:pt x="3372" y="599"/>
                      <a:pt x="3151" y="914"/>
                    </a:cubicBezTo>
                    <a:cubicBezTo>
                      <a:pt x="2773" y="1450"/>
                      <a:pt x="2206" y="1702"/>
                      <a:pt x="1671" y="1702"/>
                    </a:cubicBezTo>
                    <a:lnTo>
                      <a:pt x="473" y="1702"/>
                    </a:lnTo>
                    <a:lnTo>
                      <a:pt x="1" y="2710"/>
                    </a:lnTo>
                    <a:lnTo>
                      <a:pt x="946" y="3655"/>
                    </a:lnTo>
                    <a:lnTo>
                      <a:pt x="2143" y="2490"/>
                    </a:lnTo>
                    <a:cubicBezTo>
                      <a:pt x="2222" y="2411"/>
                      <a:pt x="2309" y="2371"/>
                      <a:pt x="2395" y="2371"/>
                    </a:cubicBezTo>
                    <a:cubicBezTo>
                      <a:pt x="2482" y="2371"/>
                      <a:pt x="2568" y="2411"/>
                      <a:pt x="2647" y="2490"/>
                    </a:cubicBezTo>
                    <a:lnTo>
                      <a:pt x="3844" y="3655"/>
                    </a:lnTo>
                    <a:lnTo>
                      <a:pt x="4790" y="2710"/>
                    </a:lnTo>
                    <a:lnTo>
                      <a:pt x="3718" y="410"/>
                    </a:lnTo>
                    <a:cubicBezTo>
                      <a:pt x="3624" y="253"/>
                      <a:pt x="3561" y="127"/>
                      <a:pt x="3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3"/>
              <p:cNvSpPr/>
              <p:nvPr/>
            </p:nvSpPr>
            <p:spPr>
              <a:xfrm>
                <a:off x="-20571700" y="4250400"/>
                <a:ext cx="233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9358" h="4821" extrusionOk="0">
                    <a:moveTo>
                      <a:pt x="4695" y="0"/>
                    </a:moveTo>
                    <a:lnTo>
                      <a:pt x="3497" y="1166"/>
                    </a:lnTo>
                    <a:cubicBezTo>
                      <a:pt x="3419" y="1245"/>
                      <a:pt x="3332" y="1284"/>
                      <a:pt x="3245" y="1284"/>
                    </a:cubicBezTo>
                    <a:cubicBezTo>
                      <a:pt x="3159" y="1284"/>
                      <a:pt x="3072" y="1245"/>
                      <a:pt x="2993" y="1166"/>
                    </a:cubicBezTo>
                    <a:lnTo>
                      <a:pt x="1954" y="158"/>
                    </a:lnTo>
                    <a:lnTo>
                      <a:pt x="32" y="4316"/>
                    </a:lnTo>
                    <a:cubicBezTo>
                      <a:pt x="0" y="4442"/>
                      <a:pt x="0" y="4568"/>
                      <a:pt x="63" y="4694"/>
                    </a:cubicBezTo>
                    <a:cubicBezTo>
                      <a:pt x="158" y="4789"/>
                      <a:pt x="252" y="4820"/>
                      <a:pt x="379" y="4820"/>
                    </a:cubicBezTo>
                    <a:lnTo>
                      <a:pt x="8979" y="4820"/>
                    </a:lnTo>
                    <a:cubicBezTo>
                      <a:pt x="9105" y="4820"/>
                      <a:pt x="9200" y="4757"/>
                      <a:pt x="9294" y="4694"/>
                    </a:cubicBezTo>
                    <a:cubicBezTo>
                      <a:pt x="9357" y="4568"/>
                      <a:pt x="9357" y="4442"/>
                      <a:pt x="9326" y="4316"/>
                    </a:cubicBezTo>
                    <a:lnTo>
                      <a:pt x="7341" y="158"/>
                    </a:lnTo>
                    <a:lnTo>
                      <a:pt x="6333" y="1166"/>
                    </a:lnTo>
                    <a:cubicBezTo>
                      <a:pt x="6270" y="1260"/>
                      <a:pt x="6175" y="1292"/>
                      <a:pt x="6112" y="1292"/>
                    </a:cubicBezTo>
                    <a:cubicBezTo>
                      <a:pt x="6018" y="1292"/>
                      <a:pt x="5892" y="1260"/>
                      <a:pt x="5860" y="1166"/>
                    </a:cubicBezTo>
                    <a:lnTo>
                      <a:pt x="4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9" name="Google Shape;3189;p43"/>
          <p:cNvGrpSpPr/>
          <p:nvPr/>
        </p:nvGrpSpPr>
        <p:grpSpPr>
          <a:xfrm>
            <a:off x="8244737" y="1484913"/>
            <a:ext cx="442060" cy="432334"/>
            <a:chOff x="8244737" y="1563363"/>
            <a:chExt cx="442060" cy="432334"/>
          </a:xfrm>
        </p:grpSpPr>
        <p:grpSp>
          <p:nvGrpSpPr>
            <p:cNvPr id="3190" name="Google Shape;3190;p43"/>
            <p:cNvGrpSpPr/>
            <p:nvPr/>
          </p:nvGrpSpPr>
          <p:grpSpPr>
            <a:xfrm>
              <a:off x="8244737" y="1563363"/>
              <a:ext cx="442060" cy="432334"/>
              <a:chOff x="8244737" y="1563363"/>
              <a:chExt cx="442060" cy="432334"/>
            </a:xfrm>
          </p:grpSpPr>
          <p:sp>
            <p:nvSpPr>
              <p:cNvPr id="3191" name="Google Shape;3191;p43"/>
              <p:cNvSpPr/>
              <p:nvPr/>
            </p:nvSpPr>
            <p:spPr>
              <a:xfrm>
                <a:off x="8268712" y="1579050"/>
                <a:ext cx="401587" cy="40158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5360" extrusionOk="0">
                    <a:moveTo>
                      <a:pt x="7680" y="1"/>
                    </a:moveTo>
                    <a:cubicBezTo>
                      <a:pt x="3441" y="1"/>
                      <a:pt x="0" y="3442"/>
                      <a:pt x="0" y="7680"/>
                    </a:cubicBezTo>
                    <a:cubicBezTo>
                      <a:pt x="0" y="11919"/>
                      <a:pt x="3441" y="15360"/>
                      <a:pt x="7680" y="15360"/>
                    </a:cubicBezTo>
                    <a:cubicBezTo>
                      <a:pt x="11918" y="15360"/>
                      <a:pt x="15359" y="11919"/>
                      <a:pt x="15359" y="7680"/>
                    </a:cubicBezTo>
                    <a:cubicBezTo>
                      <a:pt x="15359" y="3442"/>
                      <a:pt x="11918" y="1"/>
                      <a:pt x="7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3"/>
              <p:cNvSpPr/>
              <p:nvPr/>
            </p:nvSpPr>
            <p:spPr>
              <a:xfrm>
                <a:off x="8260607" y="1570867"/>
                <a:ext cx="420281" cy="416307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15923" extrusionOk="0">
                    <a:moveTo>
                      <a:pt x="8252" y="314"/>
                    </a:moveTo>
                    <a:cubicBezTo>
                      <a:pt x="8311" y="314"/>
                      <a:pt x="8335" y="338"/>
                      <a:pt x="8323" y="409"/>
                    </a:cubicBezTo>
                    <a:lnTo>
                      <a:pt x="8287" y="409"/>
                    </a:lnTo>
                    <a:cubicBezTo>
                      <a:pt x="8264" y="385"/>
                      <a:pt x="8252" y="350"/>
                      <a:pt x="8252" y="314"/>
                    </a:cubicBezTo>
                    <a:close/>
                    <a:moveTo>
                      <a:pt x="5227" y="421"/>
                    </a:moveTo>
                    <a:lnTo>
                      <a:pt x="5227" y="421"/>
                    </a:lnTo>
                    <a:cubicBezTo>
                      <a:pt x="5228" y="422"/>
                      <a:pt x="5228" y="424"/>
                      <a:pt x="5228" y="425"/>
                    </a:cubicBezTo>
                    <a:lnTo>
                      <a:pt x="5228" y="425"/>
                    </a:lnTo>
                    <a:cubicBezTo>
                      <a:pt x="5228" y="424"/>
                      <a:pt x="5228" y="422"/>
                      <a:pt x="5227" y="421"/>
                    </a:cubicBezTo>
                    <a:close/>
                    <a:moveTo>
                      <a:pt x="11054" y="839"/>
                    </a:moveTo>
                    <a:cubicBezTo>
                      <a:pt x="11067" y="839"/>
                      <a:pt x="11081" y="845"/>
                      <a:pt x="11097" y="862"/>
                    </a:cubicBezTo>
                    <a:cubicBezTo>
                      <a:pt x="11088" y="880"/>
                      <a:pt x="11071" y="922"/>
                      <a:pt x="11046" y="926"/>
                    </a:cubicBezTo>
                    <a:lnTo>
                      <a:pt x="11046" y="926"/>
                    </a:lnTo>
                    <a:lnTo>
                      <a:pt x="11062" y="885"/>
                    </a:lnTo>
                    <a:cubicBezTo>
                      <a:pt x="11056" y="883"/>
                      <a:pt x="11051" y="881"/>
                      <a:pt x="11046" y="881"/>
                    </a:cubicBezTo>
                    <a:cubicBezTo>
                      <a:pt x="11035" y="881"/>
                      <a:pt x="11025" y="887"/>
                      <a:pt x="11015" y="894"/>
                    </a:cubicBezTo>
                    <a:lnTo>
                      <a:pt x="11015" y="894"/>
                    </a:lnTo>
                    <a:lnTo>
                      <a:pt x="11002" y="862"/>
                    </a:lnTo>
                    <a:cubicBezTo>
                      <a:pt x="11022" y="848"/>
                      <a:pt x="11038" y="839"/>
                      <a:pt x="11054" y="839"/>
                    </a:cubicBezTo>
                    <a:close/>
                    <a:moveTo>
                      <a:pt x="11279" y="1129"/>
                    </a:moveTo>
                    <a:cubicBezTo>
                      <a:pt x="11278" y="1131"/>
                      <a:pt x="11277" y="1133"/>
                      <a:pt x="11276" y="1135"/>
                    </a:cubicBezTo>
                    <a:lnTo>
                      <a:pt x="11279" y="1129"/>
                    </a:lnTo>
                    <a:close/>
                    <a:moveTo>
                      <a:pt x="2273" y="2650"/>
                    </a:moveTo>
                    <a:cubicBezTo>
                      <a:pt x="2306" y="2650"/>
                      <a:pt x="2339" y="2702"/>
                      <a:pt x="2310" y="2731"/>
                    </a:cubicBezTo>
                    <a:cubicBezTo>
                      <a:pt x="2275" y="2731"/>
                      <a:pt x="2203" y="2719"/>
                      <a:pt x="2251" y="2659"/>
                    </a:cubicBezTo>
                    <a:cubicBezTo>
                      <a:pt x="2258" y="2653"/>
                      <a:pt x="2265" y="2650"/>
                      <a:pt x="2273" y="2650"/>
                    </a:cubicBezTo>
                    <a:close/>
                    <a:moveTo>
                      <a:pt x="1758" y="3609"/>
                    </a:moveTo>
                    <a:lnTo>
                      <a:pt x="1758" y="3609"/>
                    </a:lnTo>
                    <a:cubicBezTo>
                      <a:pt x="1760" y="3610"/>
                      <a:pt x="1761" y="3611"/>
                      <a:pt x="1763" y="3612"/>
                    </a:cubicBezTo>
                    <a:cubicBezTo>
                      <a:pt x="1761" y="3611"/>
                      <a:pt x="1759" y="3610"/>
                      <a:pt x="1758" y="3609"/>
                    </a:cubicBezTo>
                    <a:close/>
                    <a:moveTo>
                      <a:pt x="1548" y="3576"/>
                    </a:moveTo>
                    <a:lnTo>
                      <a:pt x="1548" y="3576"/>
                    </a:lnTo>
                    <a:cubicBezTo>
                      <a:pt x="1572" y="3600"/>
                      <a:pt x="1620" y="3636"/>
                      <a:pt x="1596" y="3671"/>
                    </a:cubicBezTo>
                    <a:cubicBezTo>
                      <a:pt x="1596" y="3671"/>
                      <a:pt x="1596" y="3671"/>
                      <a:pt x="1596" y="3671"/>
                    </a:cubicBezTo>
                    <a:lnTo>
                      <a:pt x="1596" y="3671"/>
                    </a:lnTo>
                    <a:cubicBezTo>
                      <a:pt x="1596" y="3673"/>
                      <a:pt x="1597" y="3675"/>
                      <a:pt x="1597" y="3676"/>
                    </a:cubicBezTo>
                    <a:lnTo>
                      <a:pt x="1597" y="3676"/>
                    </a:lnTo>
                    <a:cubicBezTo>
                      <a:pt x="1601" y="3698"/>
                      <a:pt x="1591" y="3712"/>
                      <a:pt x="1581" y="3712"/>
                    </a:cubicBezTo>
                    <a:cubicBezTo>
                      <a:pt x="1571" y="3712"/>
                      <a:pt x="1560" y="3700"/>
                      <a:pt x="1560" y="3671"/>
                    </a:cubicBezTo>
                    <a:lnTo>
                      <a:pt x="1548" y="3576"/>
                    </a:lnTo>
                    <a:close/>
                    <a:moveTo>
                      <a:pt x="1175" y="4573"/>
                    </a:moveTo>
                    <a:cubicBezTo>
                      <a:pt x="1176" y="4575"/>
                      <a:pt x="1178" y="4576"/>
                      <a:pt x="1179" y="4576"/>
                    </a:cubicBezTo>
                    <a:cubicBezTo>
                      <a:pt x="1178" y="4575"/>
                      <a:pt x="1176" y="4574"/>
                      <a:pt x="1175" y="4573"/>
                    </a:cubicBezTo>
                    <a:close/>
                    <a:moveTo>
                      <a:pt x="882" y="5041"/>
                    </a:moveTo>
                    <a:cubicBezTo>
                      <a:pt x="917" y="5064"/>
                      <a:pt x="917" y="5076"/>
                      <a:pt x="905" y="5100"/>
                    </a:cubicBezTo>
                    <a:cubicBezTo>
                      <a:pt x="896" y="5129"/>
                      <a:pt x="886" y="5166"/>
                      <a:pt x="857" y="5166"/>
                    </a:cubicBezTo>
                    <a:cubicBezTo>
                      <a:pt x="851" y="5166"/>
                      <a:pt x="843" y="5164"/>
                      <a:pt x="834" y="5160"/>
                    </a:cubicBezTo>
                    <a:lnTo>
                      <a:pt x="882" y="5041"/>
                    </a:lnTo>
                    <a:close/>
                    <a:moveTo>
                      <a:pt x="15164" y="5372"/>
                    </a:moveTo>
                    <a:cubicBezTo>
                      <a:pt x="15169" y="5372"/>
                      <a:pt x="15175" y="5373"/>
                      <a:pt x="15181" y="5374"/>
                    </a:cubicBezTo>
                    <a:cubicBezTo>
                      <a:pt x="15229" y="5386"/>
                      <a:pt x="15229" y="5422"/>
                      <a:pt x="15241" y="5457"/>
                    </a:cubicBezTo>
                    <a:cubicBezTo>
                      <a:pt x="15221" y="5464"/>
                      <a:pt x="15194" y="5474"/>
                      <a:pt x="15172" y="5474"/>
                    </a:cubicBezTo>
                    <a:cubicBezTo>
                      <a:pt x="15154" y="5474"/>
                      <a:pt x="15139" y="5467"/>
                      <a:pt x="15133" y="5445"/>
                    </a:cubicBezTo>
                    <a:cubicBezTo>
                      <a:pt x="15123" y="5414"/>
                      <a:pt x="15122" y="5372"/>
                      <a:pt x="15164" y="5372"/>
                    </a:cubicBezTo>
                    <a:close/>
                    <a:moveTo>
                      <a:pt x="15610" y="5707"/>
                    </a:moveTo>
                    <a:cubicBezTo>
                      <a:pt x="15483" y="5739"/>
                      <a:pt x="15541" y="5792"/>
                      <a:pt x="15587" y="5792"/>
                    </a:cubicBezTo>
                    <a:cubicBezTo>
                      <a:pt x="15610" y="5792"/>
                      <a:pt x="15630" y="5779"/>
                      <a:pt x="15622" y="5743"/>
                    </a:cubicBezTo>
                    <a:cubicBezTo>
                      <a:pt x="15622" y="5731"/>
                      <a:pt x="15622" y="5719"/>
                      <a:pt x="15610" y="5707"/>
                    </a:cubicBezTo>
                    <a:close/>
                    <a:moveTo>
                      <a:pt x="954" y="6024"/>
                    </a:moveTo>
                    <a:cubicBezTo>
                      <a:pt x="935" y="6024"/>
                      <a:pt x="926" y="6038"/>
                      <a:pt x="917" y="6065"/>
                    </a:cubicBezTo>
                    <a:cubicBezTo>
                      <a:pt x="917" y="6065"/>
                      <a:pt x="897" y="6125"/>
                      <a:pt x="913" y="6125"/>
                    </a:cubicBezTo>
                    <a:cubicBezTo>
                      <a:pt x="914" y="6125"/>
                      <a:pt x="916" y="6125"/>
                      <a:pt x="917" y="6124"/>
                    </a:cubicBezTo>
                    <a:cubicBezTo>
                      <a:pt x="965" y="6112"/>
                      <a:pt x="965" y="6076"/>
                      <a:pt x="977" y="6029"/>
                    </a:cubicBezTo>
                    <a:cubicBezTo>
                      <a:pt x="968" y="6026"/>
                      <a:pt x="961" y="6024"/>
                      <a:pt x="954" y="6024"/>
                    </a:cubicBezTo>
                    <a:close/>
                    <a:moveTo>
                      <a:pt x="15605" y="6511"/>
                    </a:moveTo>
                    <a:cubicBezTo>
                      <a:pt x="15613" y="6511"/>
                      <a:pt x="15623" y="6513"/>
                      <a:pt x="15634" y="6517"/>
                    </a:cubicBezTo>
                    <a:cubicBezTo>
                      <a:pt x="15669" y="6529"/>
                      <a:pt x="15657" y="6577"/>
                      <a:pt x="15669" y="6612"/>
                    </a:cubicBezTo>
                    <a:cubicBezTo>
                      <a:pt x="15651" y="6612"/>
                      <a:pt x="15628" y="6618"/>
                      <a:pt x="15607" y="6618"/>
                    </a:cubicBezTo>
                    <a:cubicBezTo>
                      <a:pt x="15586" y="6618"/>
                      <a:pt x="15568" y="6612"/>
                      <a:pt x="15562" y="6588"/>
                    </a:cubicBezTo>
                    <a:cubicBezTo>
                      <a:pt x="15562" y="6550"/>
                      <a:pt x="15570" y="6511"/>
                      <a:pt x="15605" y="6511"/>
                    </a:cubicBezTo>
                    <a:close/>
                    <a:moveTo>
                      <a:pt x="647" y="9798"/>
                    </a:moveTo>
                    <a:cubicBezTo>
                      <a:pt x="618" y="9798"/>
                      <a:pt x="589" y="9816"/>
                      <a:pt x="596" y="9851"/>
                    </a:cubicBezTo>
                    <a:cubicBezTo>
                      <a:pt x="600" y="9873"/>
                      <a:pt x="615" y="9882"/>
                      <a:pt x="631" y="9882"/>
                    </a:cubicBezTo>
                    <a:cubicBezTo>
                      <a:pt x="658" y="9882"/>
                      <a:pt x="691" y="9857"/>
                      <a:pt x="691" y="9827"/>
                    </a:cubicBezTo>
                    <a:cubicBezTo>
                      <a:pt x="686" y="9807"/>
                      <a:pt x="667" y="9798"/>
                      <a:pt x="647" y="9798"/>
                    </a:cubicBezTo>
                    <a:close/>
                    <a:moveTo>
                      <a:pt x="15302" y="9918"/>
                    </a:moveTo>
                    <a:cubicBezTo>
                      <a:pt x="15301" y="9919"/>
                      <a:pt x="15301" y="9921"/>
                      <a:pt x="15300" y="9922"/>
                    </a:cubicBezTo>
                    <a:cubicBezTo>
                      <a:pt x="15301" y="9921"/>
                      <a:pt x="15301" y="9920"/>
                      <a:pt x="15302" y="9918"/>
                    </a:cubicBezTo>
                    <a:close/>
                    <a:moveTo>
                      <a:pt x="722" y="10031"/>
                    </a:moveTo>
                    <a:cubicBezTo>
                      <a:pt x="712" y="10031"/>
                      <a:pt x="702" y="10034"/>
                      <a:pt x="691" y="10041"/>
                    </a:cubicBezTo>
                    <a:cubicBezTo>
                      <a:pt x="697" y="10084"/>
                      <a:pt x="710" y="10105"/>
                      <a:pt x="727" y="10105"/>
                    </a:cubicBezTo>
                    <a:cubicBezTo>
                      <a:pt x="743" y="10105"/>
                      <a:pt x="764" y="10087"/>
                      <a:pt x="786" y="10053"/>
                    </a:cubicBezTo>
                    <a:cubicBezTo>
                      <a:pt x="762" y="10045"/>
                      <a:pt x="743" y="10031"/>
                      <a:pt x="722" y="10031"/>
                    </a:cubicBezTo>
                    <a:close/>
                    <a:moveTo>
                      <a:pt x="511" y="10433"/>
                    </a:moveTo>
                    <a:cubicBezTo>
                      <a:pt x="508" y="10433"/>
                      <a:pt x="504" y="10433"/>
                      <a:pt x="501" y="10434"/>
                    </a:cubicBezTo>
                    <a:cubicBezTo>
                      <a:pt x="505" y="10434"/>
                      <a:pt x="510" y="10434"/>
                      <a:pt x="514" y="10433"/>
                    </a:cubicBezTo>
                    <a:lnTo>
                      <a:pt x="514" y="10433"/>
                    </a:lnTo>
                    <a:cubicBezTo>
                      <a:pt x="513" y="10433"/>
                      <a:pt x="512" y="10433"/>
                      <a:pt x="511" y="10433"/>
                    </a:cubicBezTo>
                    <a:close/>
                    <a:moveTo>
                      <a:pt x="667" y="10482"/>
                    </a:moveTo>
                    <a:lnTo>
                      <a:pt x="679" y="10517"/>
                    </a:lnTo>
                    <a:lnTo>
                      <a:pt x="655" y="10577"/>
                    </a:lnTo>
                    <a:cubicBezTo>
                      <a:pt x="632" y="10541"/>
                      <a:pt x="608" y="10506"/>
                      <a:pt x="667" y="10482"/>
                    </a:cubicBezTo>
                    <a:close/>
                    <a:moveTo>
                      <a:pt x="1894" y="12458"/>
                    </a:moveTo>
                    <a:lnTo>
                      <a:pt x="1894" y="12458"/>
                    </a:lnTo>
                    <a:cubicBezTo>
                      <a:pt x="1888" y="12462"/>
                      <a:pt x="1883" y="12467"/>
                      <a:pt x="1879" y="12472"/>
                    </a:cubicBezTo>
                    <a:lnTo>
                      <a:pt x="1879" y="12472"/>
                    </a:lnTo>
                    <a:cubicBezTo>
                      <a:pt x="1886" y="12466"/>
                      <a:pt x="1891" y="12461"/>
                      <a:pt x="1894" y="12458"/>
                    </a:cubicBezTo>
                    <a:close/>
                    <a:moveTo>
                      <a:pt x="7646" y="1"/>
                    </a:moveTo>
                    <a:cubicBezTo>
                      <a:pt x="7640" y="1"/>
                      <a:pt x="7636" y="2"/>
                      <a:pt x="7633" y="4"/>
                    </a:cubicBezTo>
                    <a:cubicBezTo>
                      <a:pt x="7593" y="24"/>
                      <a:pt x="7578" y="84"/>
                      <a:pt x="7561" y="84"/>
                    </a:cubicBezTo>
                    <a:cubicBezTo>
                      <a:pt x="7557" y="84"/>
                      <a:pt x="7553" y="82"/>
                      <a:pt x="7549" y="76"/>
                    </a:cubicBezTo>
                    <a:cubicBezTo>
                      <a:pt x="7525" y="52"/>
                      <a:pt x="7525" y="28"/>
                      <a:pt x="7490" y="16"/>
                    </a:cubicBezTo>
                    <a:cubicBezTo>
                      <a:pt x="7394" y="16"/>
                      <a:pt x="7371" y="159"/>
                      <a:pt x="7287" y="171"/>
                    </a:cubicBezTo>
                    <a:cubicBezTo>
                      <a:pt x="7283" y="171"/>
                      <a:pt x="7280" y="172"/>
                      <a:pt x="7276" y="172"/>
                    </a:cubicBezTo>
                    <a:cubicBezTo>
                      <a:pt x="7233" y="172"/>
                      <a:pt x="7197" y="140"/>
                      <a:pt x="7165" y="108"/>
                    </a:cubicBezTo>
                    <a:lnTo>
                      <a:pt x="7165" y="108"/>
                    </a:lnTo>
                    <a:cubicBezTo>
                      <a:pt x="7179" y="83"/>
                      <a:pt x="7180" y="50"/>
                      <a:pt x="7147" y="50"/>
                    </a:cubicBezTo>
                    <a:cubicBezTo>
                      <a:pt x="7143" y="50"/>
                      <a:pt x="7138" y="51"/>
                      <a:pt x="7132" y="52"/>
                    </a:cubicBezTo>
                    <a:lnTo>
                      <a:pt x="7105" y="52"/>
                    </a:lnTo>
                    <a:cubicBezTo>
                      <a:pt x="7094" y="45"/>
                      <a:pt x="7084" y="40"/>
                      <a:pt x="7073" y="40"/>
                    </a:cubicBezTo>
                    <a:cubicBezTo>
                      <a:pt x="7049" y="40"/>
                      <a:pt x="7085" y="111"/>
                      <a:pt x="7097" y="111"/>
                    </a:cubicBezTo>
                    <a:cubicBezTo>
                      <a:pt x="7046" y="111"/>
                      <a:pt x="7030" y="59"/>
                      <a:pt x="6996" y="59"/>
                    </a:cubicBezTo>
                    <a:cubicBezTo>
                      <a:pt x="6991" y="59"/>
                      <a:pt x="6984" y="60"/>
                      <a:pt x="6978" y="64"/>
                    </a:cubicBezTo>
                    <a:cubicBezTo>
                      <a:pt x="6918" y="76"/>
                      <a:pt x="6871" y="100"/>
                      <a:pt x="6811" y="111"/>
                    </a:cubicBezTo>
                    <a:cubicBezTo>
                      <a:pt x="6835" y="111"/>
                      <a:pt x="6763" y="123"/>
                      <a:pt x="6740" y="159"/>
                    </a:cubicBezTo>
                    <a:cubicBezTo>
                      <a:pt x="6733" y="173"/>
                      <a:pt x="6717" y="179"/>
                      <a:pt x="6699" y="179"/>
                    </a:cubicBezTo>
                    <a:cubicBezTo>
                      <a:pt x="6686" y="179"/>
                      <a:pt x="6671" y="176"/>
                      <a:pt x="6656" y="171"/>
                    </a:cubicBezTo>
                    <a:cubicBezTo>
                      <a:pt x="6638" y="168"/>
                      <a:pt x="6620" y="166"/>
                      <a:pt x="6603" y="166"/>
                    </a:cubicBezTo>
                    <a:cubicBezTo>
                      <a:pt x="6550" y="166"/>
                      <a:pt x="6498" y="180"/>
                      <a:pt x="6454" y="207"/>
                    </a:cubicBezTo>
                    <a:cubicBezTo>
                      <a:pt x="6433" y="217"/>
                      <a:pt x="6385" y="309"/>
                      <a:pt x="6365" y="309"/>
                    </a:cubicBezTo>
                    <a:cubicBezTo>
                      <a:pt x="6362" y="309"/>
                      <a:pt x="6360" y="307"/>
                      <a:pt x="6359" y="302"/>
                    </a:cubicBezTo>
                    <a:cubicBezTo>
                      <a:pt x="6342" y="245"/>
                      <a:pt x="6332" y="183"/>
                      <a:pt x="6300" y="183"/>
                    </a:cubicBezTo>
                    <a:cubicBezTo>
                      <a:pt x="6285" y="183"/>
                      <a:pt x="6266" y="196"/>
                      <a:pt x="6239" y="230"/>
                    </a:cubicBezTo>
                    <a:cubicBezTo>
                      <a:pt x="6211" y="288"/>
                      <a:pt x="6182" y="393"/>
                      <a:pt x="6115" y="399"/>
                    </a:cubicBezTo>
                    <a:lnTo>
                      <a:pt x="6115" y="399"/>
                    </a:lnTo>
                    <a:cubicBezTo>
                      <a:pt x="6132" y="376"/>
                      <a:pt x="6130" y="321"/>
                      <a:pt x="6120" y="302"/>
                    </a:cubicBezTo>
                    <a:lnTo>
                      <a:pt x="6120" y="302"/>
                    </a:lnTo>
                    <a:cubicBezTo>
                      <a:pt x="6085" y="314"/>
                      <a:pt x="6037" y="326"/>
                      <a:pt x="6049" y="373"/>
                    </a:cubicBezTo>
                    <a:cubicBezTo>
                      <a:pt x="6055" y="379"/>
                      <a:pt x="6064" y="385"/>
                      <a:pt x="6073" y="391"/>
                    </a:cubicBezTo>
                    <a:lnTo>
                      <a:pt x="6073" y="391"/>
                    </a:lnTo>
                    <a:cubicBezTo>
                      <a:pt x="6069" y="389"/>
                      <a:pt x="6065" y="388"/>
                      <a:pt x="6061" y="385"/>
                    </a:cubicBezTo>
                    <a:cubicBezTo>
                      <a:pt x="6013" y="361"/>
                      <a:pt x="5954" y="302"/>
                      <a:pt x="5894" y="302"/>
                    </a:cubicBezTo>
                    <a:cubicBezTo>
                      <a:pt x="5835" y="302"/>
                      <a:pt x="5835" y="350"/>
                      <a:pt x="5799" y="361"/>
                    </a:cubicBezTo>
                    <a:cubicBezTo>
                      <a:pt x="5756" y="361"/>
                      <a:pt x="5712" y="312"/>
                      <a:pt x="5669" y="312"/>
                    </a:cubicBezTo>
                    <a:cubicBezTo>
                      <a:pt x="5665" y="312"/>
                      <a:pt x="5660" y="313"/>
                      <a:pt x="5656" y="314"/>
                    </a:cubicBezTo>
                    <a:cubicBezTo>
                      <a:pt x="5656" y="314"/>
                      <a:pt x="5656" y="373"/>
                      <a:pt x="5644" y="385"/>
                    </a:cubicBezTo>
                    <a:cubicBezTo>
                      <a:pt x="5633" y="406"/>
                      <a:pt x="5618" y="413"/>
                      <a:pt x="5602" y="413"/>
                    </a:cubicBezTo>
                    <a:cubicBezTo>
                      <a:pt x="5556" y="413"/>
                      <a:pt x="5497" y="349"/>
                      <a:pt x="5460" y="349"/>
                    </a:cubicBezTo>
                    <a:cubicBezTo>
                      <a:pt x="5458" y="349"/>
                      <a:pt x="5456" y="349"/>
                      <a:pt x="5454" y="350"/>
                    </a:cubicBezTo>
                    <a:cubicBezTo>
                      <a:pt x="5475" y="350"/>
                      <a:pt x="5543" y="500"/>
                      <a:pt x="5466" y="500"/>
                    </a:cubicBezTo>
                    <a:cubicBezTo>
                      <a:pt x="5456" y="500"/>
                      <a:pt x="5444" y="498"/>
                      <a:pt x="5430" y="492"/>
                    </a:cubicBezTo>
                    <a:cubicBezTo>
                      <a:pt x="5386" y="478"/>
                      <a:pt x="5373" y="468"/>
                      <a:pt x="5351" y="468"/>
                    </a:cubicBezTo>
                    <a:cubicBezTo>
                      <a:pt x="5337" y="468"/>
                      <a:pt x="5319" y="471"/>
                      <a:pt x="5287" y="481"/>
                    </a:cubicBezTo>
                    <a:cubicBezTo>
                      <a:pt x="5252" y="481"/>
                      <a:pt x="5240" y="469"/>
                      <a:pt x="5228" y="425"/>
                    </a:cubicBezTo>
                    <a:lnTo>
                      <a:pt x="5228" y="425"/>
                    </a:lnTo>
                    <a:cubicBezTo>
                      <a:pt x="5258" y="549"/>
                      <a:pt x="5034" y="530"/>
                      <a:pt x="5070" y="629"/>
                    </a:cubicBezTo>
                    <a:lnTo>
                      <a:pt x="5070" y="629"/>
                    </a:lnTo>
                    <a:cubicBezTo>
                      <a:pt x="5061" y="611"/>
                      <a:pt x="5043" y="604"/>
                      <a:pt x="5021" y="604"/>
                    </a:cubicBezTo>
                    <a:cubicBezTo>
                      <a:pt x="4969" y="604"/>
                      <a:pt x="4895" y="643"/>
                      <a:pt x="4870" y="659"/>
                    </a:cubicBezTo>
                    <a:cubicBezTo>
                      <a:pt x="4846" y="683"/>
                      <a:pt x="4811" y="707"/>
                      <a:pt x="4787" y="731"/>
                    </a:cubicBezTo>
                    <a:cubicBezTo>
                      <a:pt x="4787" y="731"/>
                      <a:pt x="4787" y="814"/>
                      <a:pt x="4787" y="814"/>
                    </a:cubicBezTo>
                    <a:cubicBezTo>
                      <a:pt x="4751" y="790"/>
                      <a:pt x="4727" y="707"/>
                      <a:pt x="4715" y="659"/>
                    </a:cubicBezTo>
                    <a:cubicBezTo>
                      <a:pt x="4692" y="707"/>
                      <a:pt x="4668" y="742"/>
                      <a:pt x="4680" y="802"/>
                    </a:cubicBezTo>
                    <a:cubicBezTo>
                      <a:pt x="4692" y="850"/>
                      <a:pt x="4715" y="921"/>
                      <a:pt x="4656" y="945"/>
                    </a:cubicBezTo>
                    <a:cubicBezTo>
                      <a:pt x="4644" y="921"/>
                      <a:pt x="4608" y="802"/>
                      <a:pt x="4585" y="802"/>
                    </a:cubicBezTo>
                    <a:cubicBezTo>
                      <a:pt x="4583" y="801"/>
                      <a:pt x="4581" y="801"/>
                      <a:pt x="4580" y="801"/>
                    </a:cubicBezTo>
                    <a:cubicBezTo>
                      <a:pt x="4558" y="801"/>
                      <a:pt x="4537" y="875"/>
                      <a:pt x="4537" y="897"/>
                    </a:cubicBezTo>
                    <a:cubicBezTo>
                      <a:pt x="4501" y="909"/>
                      <a:pt x="4477" y="921"/>
                      <a:pt x="4442" y="921"/>
                    </a:cubicBezTo>
                    <a:cubicBezTo>
                      <a:pt x="4421" y="921"/>
                      <a:pt x="4383" y="895"/>
                      <a:pt x="4358" y="895"/>
                    </a:cubicBezTo>
                    <a:cubicBezTo>
                      <a:pt x="4354" y="895"/>
                      <a:pt x="4350" y="896"/>
                      <a:pt x="4346" y="897"/>
                    </a:cubicBezTo>
                    <a:cubicBezTo>
                      <a:pt x="4323" y="909"/>
                      <a:pt x="4346" y="1016"/>
                      <a:pt x="4323" y="1016"/>
                    </a:cubicBezTo>
                    <a:cubicBezTo>
                      <a:pt x="4323" y="1016"/>
                      <a:pt x="4275" y="992"/>
                      <a:pt x="4251" y="992"/>
                    </a:cubicBezTo>
                    <a:cubicBezTo>
                      <a:pt x="4227" y="992"/>
                      <a:pt x="4204" y="1004"/>
                      <a:pt x="4192" y="1016"/>
                    </a:cubicBezTo>
                    <a:cubicBezTo>
                      <a:pt x="4132" y="1040"/>
                      <a:pt x="4108" y="1100"/>
                      <a:pt x="4061" y="1135"/>
                    </a:cubicBezTo>
                    <a:cubicBezTo>
                      <a:pt x="4042" y="1146"/>
                      <a:pt x="4027" y="1150"/>
                      <a:pt x="4014" y="1150"/>
                    </a:cubicBezTo>
                    <a:cubicBezTo>
                      <a:pt x="3998" y="1150"/>
                      <a:pt x="3985" y="1145"/>
                      <a:pt x="3973" y="1145"/>
                    </a:cubicBezTo>
                    <a:cubicBezTo>
                      <a:pt x="3963" y="1145"/>
                      <a:pt x="3953" y="1148"/>
                      <a:pt x="3942" y="1159"/>
                    </a:cubicBezTo>
                    <a:cubicBezTo>
                      <a:pt x="3930" y="1183"/>
                      <a:pt x="3930" y="1219"/>
                      <a:pt x="3942" y="1243"/>
                    </a:cubicBezTo>
                    <a:cubicBezTo>
                      <a:pt x="3917" y="1194"/>
                      <a:pt x="3898" y="1161"/>
                      <a:pt x="3866" y="1161"/>
                    </a:cubicBezTo>
                    <a:cubicBezTo>
                      <a:pt x="3851" y="1161"/>
                      <a:pt x="3833" y="1168"/>
                      <a:pt x="3811" y="1183"/>
                    </a:cubicBezTo>
                    <a:lnTo>
                      <a:pt x="3834" y="1219"/>
                    </a:lnTo>
                    <a:cubicBezTo>
                      <a:pt x="3787" y="1254"/>
                      <a:pt x="3608" y="1314"/>
                      <a:pt x="3608" y="1373"/>
                    </a:cubicBezTo>
                    <a:cubicBezTo>
                      <a:pt x="3608" y="1373"/>
                      <a:pt x="3692" y="1445"/>
                      <a:pt x="3656" y="1457"/>
                    </a:cubicBezTo>
                    <a:cubicBezTo>
                      <a:pt x="3644" y="1465"/>
                      <a:pt x="3628" y="1467"/>
                      <a:pt x="3610" y="1467"/>
                    </a:cubicBezTo>
                    <a:cubicBezTo>
                      <a:pt x="3575" y="1467"/>
                      <a:pt x="3533" y="1457"/>
                      <a:pt x="3501" y="1457"/>
                    </a:cubicBezTo>
                    <a:cubicBezTo>
                      <a:pt x="3394" y="1481"/>
                      <a:pt x="3287" y="1528"/>
                      <a:pt x="3203" y="1612"/>
                    </a:cubicBezTo>
                    <a:cubicBezTo>
                      <a:pt x="3168" y="1647"/>
                      <a:pt x="3168" y="1707"/>
                      <a:pt x="3120" y="1743"/>
                    </a:cubicBezTo>
                    <a:cubicBezTo>
                      <a:pt x="3049" y="1801"/>
                      <a:pt x="3084" y="1825"/>
                      <a:pt x="3096" y="1907"/>
                    </a:cubicBezTo>
                    <a:lnTo>
                      <a:pt x="3096" y="1907"/>
                    </a:lnTo>
                    <a:cubicBezTo>
                      <a:pt x="3090" y="1888"/>
                      <a:pt x="3030" y="1870"/>
                      <a:pt x="2980" y="1870"/>
                    </a:cubicBezTo>
                    <a:cubicBezTo>
                      <a:pt x="2936" y="1870"/>
                      <a:pt x="2901" y="1883"/>
                      <a:pt x="2918" y="1921"/>
                    </a:cubicBezTo>
                    <a:cubicBezTo>
                      <a:pt x="2941" y="1969"/>
                      <a:pt x="3120" y="1933"/>
                      <a:pt x="3144" y="1993"/>
                    </a:cubicBezTo>
                    <a:lnTo>
                      <a:pt x="2989" y="1993"/>
                    </a:lnTo>
                    <a:cubicBezTo>
                      <a:pt x="2906" y="1993"/>
                      <a:pt x="2834" y="1969"/>
                      <a:pt x="2787" y="1921"/>
                    </a:cubicBezTo>
                    <a:lnTo>
                      <a:pt x="2787" y="1921"/>
                    </a:lnTo>
                    <a:cubicBezTo>
                      <a:pt x="2858" y="2005"/>
                      <a:pt x="2739" y="2040"/>
                      <a:pt x="2739" y="2135"/>
                    </a:cubicBezTo>
                    <a:cubicBezTo>
                      <a:pt x="2714" y="2155"/>
                      <a:pt x="2698" y="2165"/>
                      <a:pt x="2684" y="2165"/>
                    </a:cubicBezTo>
                    <a:cubicBezTo>
                      <a:pt x="2665" y="2165"/>
                      <a:pt x="2653" y="2146"/>
                      <a:pt x="2632" y="2112"/>
                    </a:cubicBezTo>
                    <a:cubicBezTo>
                      <a:pt x="2617" y="2097"/>
                      <a:pt x="2605" y="2093"/>
                      <a:pt x="2594" y="2093"/>
                    </a:cubicBezTo>
                    <a:cubicBezTo>
                      <a:pt x="2575" y="2093"/>
                      <a:pt x="2560" y="2106"/>
                      <a:pt x="2543" y="2106"/>
                    </a:cubicBezTo>
                    <a:cubicBezTo>
                      <a:pt x="2537" y="2106"/>
                      <a:pt x="2531" y="2104"/>
                      <a:pt x="2525" y="2100"/>
                    </a:cubicBezTo>
                    <a:lnTo>
                      <a:pt x="2525" y="2100"/>
                    </a:lnTo>
                    <a:lnTo>
                      <a:pt x="2680" y="2243"/>
                    </a:lnTo>
                    <a:cubicBezTo>
                      <a:pt x="2668" y="2252"/>
                      <a:pt x="2653" y="2256"/>
                      <a:pt x="2637" y="2256"/>
                    </a:cubicBezTo>
                    <a:cubicBezTo>
                      <a:pt x="2573" y="2256"/>
                      <a:pt x="2489" y="2195"/>
                      <a:pt x="2489" y="2195"/>
                    </a:cubicBezTo>
                    <a:lnTo>
                      <a:pt x="2489" y="2195"/>
                    </a:lnTo>
                    <a:cubicBezTo>
                      <a:pt x="2477" y="2255"/>
                      <a:pt x="2501" y="2386"/>
                      <a:pt x="2418" y="2386"/>
                    </a:cubicBezTo>
                    <a:cubicBezTo>
                      <a:pt x="2334" y="2386"/>
                      <a:pt x="2156" y="2457"/>
                      <a:pt x="2203" y="2564"/>
                    </a:cubicBezTo>
                    <a:cubicBezTo>
                      <a:pt x="2227" y="2600"/>
                      <a:pt x="2108" y="2647"/>
                      <a:pt x="2120" y="2707"/>
                    </a:cubicBezTo>
                    <a:cubicBezTo>
                      <a:pt x="2129" y="2751"/>
                      <a:pt x="2116" y="2764"/>
                      <a:pt x="2095" y="2764"/>
                    </a:cubicBezTo>
                    <a:cubicBezTo>
                      <a:pt x="2065" y="2764"/>
                      <a:pt x="2019" y="2739"/>
                      <a:pt x="1991" y="2739"/>
                    </a:cubicBezTo>
                    <a:cubicBezTo>
                      <a:pt x="1986" y="2739"/>
                      <a:pt x="1981" y="2740"/>
                      <a:pt x="1977" y="2743"/>
                    </a:cubicBezTo>
                    <a:cubicBezTo>
                      <a:pt x="1929" y="2778"/>
                      <a:pt x="1965" y="2838"/>
                      <a:pt x="1918" y="2874"/>
                    </a:cubicBezTo>
                    <a:cubicBezTo>
                      <a:pt x="1903" y="2889"/>
                      <a:pt x="1892" y="2895"/>
                      <a:pt x="1883" y="2895"/>
                    </a:cubicBezTo>
                    <a:cubicBezTo>
                      <a:pt x="1870" y="2895"/>
                      <a:pt x="1860" y="2883"/>
                      <a:pt x="1846" y="2862"/>
                    </a:cubicBezTo>
                    <a:cubicBezTo>
                      <a:pt x="1842" y="2856"/>
                      <a:pt x="1839" y="2854"/>
                      <a:pt x="1835" y="2854"/>
                    </a:cubicBezTo>
                    <a:cubicBezTo>
                      <a:pt x="1815" y="2854"/>
                      <a:pt x="1798" y="2923"/>
                      <a:pt x="1798" y="2933"/>
                    </a:cubicBezTo>
                    <a:cubicBezTo>
                      <a:pt x="1798" y="2981"/>
                      <a:pt x="1775" y="2981"/>
                      <a:pt x="1751" y="2993"/>
                    </a:cubicBezTo>
                    <a:cubicBezTo>
                      <a:pt x="1697" y="3025"/>
                      <a:pt x="1905" y="3115"/>
                      <a:pt x="1815" y="3115"/>
                    </a:cubicBezTo>
                    <a:cubicBezTo>
                      <a:pt x="1806" y="3115"/>
                      <a:pt x="1792" y="3114"/>
                      <a:pt x="1775" y="3112"/>
                    </a:cubicBezTo>
                    <a:cubicBezTo>
                      <a:pt x="1763" y="3109"/>
                      <a:pt x="1753" y="3108"/>
                      <a:pt x="1742" y="3108"/>
                    </a:cubicBezTo>
                    <a:cubicBezTo>
                      <a:pt x="1664" y="3108"/>
                      <a:pt x="1612" y="3182"/>
                      <a:pt x="1644" y="3267"/>
                    </a:cubicBezTo>
                    <a:cubicBezTo>
                      <a:pt x="1661" y="3337"/>
                      <a:pt x="1659" y="3375"/>
                      <a:pt x="1603" y="3375"/>
                    </a:cubicBezTo>
                    <a:cubicBezTo>
                      <a:pt x="1584" y="3375"/>
                      <a:pt x="1558" y="3371"/>
                      <a:pt x="1525" y="3362"/>
                    </a:cubicBezTo>
                    <a:cubicBezTo>
                      <a:pt x="1523" y="3361"/>
                      <a:pt x="1521" y="3361"/>
                      <a:pt x="1519" y="3361"/>
                    </a:cubicBezTo>
                    <a:cubicBezTo>
                      <a:pt x="1456" y="3361"/>
                      <a:pt x="1474" y="3541"/>
                      <a:pt x="1411" y="3541"/>
                    </a:cubicBezTo>
                    <a:cubicBezTo>
                      <a:pt x="1410" y="3541"/>
                      <a:pt x="1408" y="3541"/>
                      <a:pt x="1406" y="3540"/>
                    </a:cubicBezTo>
                    <a:lnTo>
                      <a:pt x="1406" y="3540"/>
                    </a:lnTo>
                    <a:cubicBezTo>
                      <a:pt x="1454" y="3550"/>
                      <a:pt x="1471" y="3731"/>
                      <a:pt x="1431" y="3731"/>
                    </a:cubicBezTo>
                    <a:cubicBezTo>
                      <a:pt x="1422" y="3731"/>
                      <a:pt x="1410" y="3720"/>
                      <a:pt x="1394" y="3695"/>
                    </a:cubicBezTo>
                    <a:cubicBezTo>
                      <a:pt x="1365" y="3677"/>
                      <a:pt x="1345" y="3670"/>
                      <a:pt x="1331" y="3670"/>
                    </a:cubicBezTo>
                    <a:cubicBezTo>
                      <a:pt x="1280" y="3670"/>
                      <a:pt x="1305" y="3768"/>
                      <a:pt x="1286" y="3814"/>
                    </a:cubicBezTo>
                    <a:cubicBezTo>
                      <a:pt x="1275" y="3862"/>
                      <a:pt x="1251" y="3898"/>
                      <a:pt x="1215" y="3921"/>
                    </a:cubicBezTo>
                    <a:cubicBezTo>
                      <a:pt x="1210" y="3924"/>
                      <a:pt x="1205" y="3925"/>
                      <a:pt x="1200" y="3925"/>
                    </a:cubicBezTo>
                    <a:cubicBezTo>
                      <a:pt x="1192" y="3925"/>
                      <a:pt x="1186" y="3922"/>
                      <a:pt x="1178" y="3922"/>
                    </a:cubicBezTo>
                    <a:cubicBezTo>
                      <a:pt x="1171" y="3922"/>
                      <a:pt x="1164" y="3925"/>
                      <a:pt x="1156" y="3933"/>
                    </a:cubicBezTo>
                    <a:cubicBezTo>
                      <a:pt x="1133" y="3956"/>
                      <a:pt x="1076" y="4101"/>
                      <a:pt x="1126" y="4133"/>
                    </a:cubicBezTo>
                    <a:lnTo>
                      <a:pt x="1126" y="4133"/>
                    </a:lnTo>
                    <a:cubicBezTo>
                      <a:pt x="1100" y="4119"/>
                      <a:pt x="1073" y="4103"/>
                      <a:pt x="1049" y="4103"/>
                    </a:cubicBezTo>
                    <a:cubicBezTo>
                      <a:pt x="1032" y="4103"/>
                      <a:pt x="1015" y="4112"/>
                      <a:pt x="1001" y="4136"/>
                    </a:cubicBezTo>
                    <a:cubicBezTo>
                      <a:pt x="967" y="4180"/>
                      <a:pt x="1017" y="4256"/>
                      <a:pt x="975" y="4256"/>
                    </a:cubicBezTo>
                    <a:cubicBezTo>
                      <a:pt x="972" y="4256"/>
                      <a:pt x="969" y="4256"/>
                      <a:pt x="965" y="4255"/>
                    </a:cubicBezTo>
                    <a:lnTo>
                      <a:pt x="965" y="4255"/>
                    </a:lnTo>
                    <a:cubicBezTo>
                      <a:pt x="965" y="4255"/>
                      <a:pt x="965" y="4302"/>
                      <a:pt x="989" y="4314"/>
                    </a:cubicBezTo>
                    <a:cubicBezTo>
                      <a:pt x="1001" y="4326"/>
                      <a:pt x="977" y="4350"/>
                      <a:pt x="965" y="4350"/>
                    </a:cubicBezTo>
                    <a:cubicBezTo>
                      <a:pt x="907" y="4396"/>
                      <a:pt x="815" y="4466"/>
                      <a:pt x="932" y="4524"/>
                    </a:cubicBezTo>
                    <a:lnTo>
                      <a:pt x="932" y="4524"/>
                    </a:lnTo>
                    <a:cubicBezTo>
                      <a:pt x="911" y="4515"/>
                      <a:pt x="873" y="4499"/>
                      <a:pt x="850" y="4499"/>
                    </a:cubicBezTo>
                    <a:cubicBezTo>
                      <a:pt x="834" y="4499"/>
                      <a:pt x="825" y="4507"/>
                      <a:pt x="834" y="4529"/>
                    </a:cubicBezTo>
                    <a:cubicBezTo>
                      <a:pt x="857" y="4587"/>
                      <a:pt x="880" y="4588"/>
                      <a:pt x="849" y="4632"/>
                    </a:cubicBezTo>
                    <a:lnTo>
                      <a:pt x="849" y="4632"/>
                    </a:lnTo>
                    <a:cubicBezTo>
                      <a:pt x="857" y="4616"/>
                      <a:pt x="819" y="4597"/>
                      <a:pt x="783" y="4597"/>
                    </a:cubicBezTo>
                    <a:cubicBezTo>
                      <a:pt x="766" y="4597"/>
                      <a:pt x="750" y="4601"/>
                      <a:pt x="739" y="4612"/>
                    </a:cubicBezTo>
                    <a:cubicBezTo>
                      <a:pt x="715" y="4648"/>
                      <a:pt x="703" y="4695"/>
                      <a:pt x="703" y="4743"/>
                    </a:cubicBezTo>
                    <a:cubicBezTo>
                      <a:pt x="691" y="4826"/>
                      <a:pt x="703" y="4838"/>
                      <a:pt x="786" y="4874"/>
                    </a:cubicBezTo>
                    <a:cubicBezTo>
                      <a:pt x="751" y="4945"/>
                      <a:pt x="739" y="4922"/>
                      <a:pt x="679" y="4933"/>
                    </a:cubicBezTo>
                    <a:cubicBezTo>
                      <a:pt x="703" y="4957"/>
                      <a:pt x="727" y="4981"/>
                      <a:pt x="763" y="5005"/>
                    </a:cubicBezTo>
                    <a:cubicBezTo>
                      <a:pt x="691" y="4981"/>
                      <a:pt x="620" y="4969"/>
                      <a:pt x="548" y="4969"/>
                    </a:cubicBezTo>
                    <a:cubicBezTo>
                      <a:pt x="572" y="5017"/>
                      <a:pt x="596" y="5064"/>
                      <a:pt x="632" y="5112"/>
                    </a:cubicBezTo>
                    <a:cubicBezTo>
                      <a:pt x="691" y="5195"/>
                      <a:pt x="632" y="5267"/>
                      <a:pt x="572" y="5326"/>
                    </a:cubicBezTo>
                    <a:cubicBezTo>
                      <a:pt x="548" y="5362"/>
                      <a:pt x="453" y="5469"/>
                      <a:pt x="524" y="5517"/>
                    </a:cubicBezTo>
                    <a:cubicBezTo>
                      <a:pt x="596" y="5553"/>
                      <a:pt x="655" y="5553"/>
                      <a:pt x="715" y="5576"/>
                    </a:cubicBezTo>
                    <a:cubicBezTo>
                      <a:pt x="707" y="5596"/>
                      <a:pt x="691" y="5602"/>
                      <a:pt x="671" y="5602"/>
                    </a:cubicBezTo>
                    <a:cubicBezTo>
                      <a:pt x="629" y="5602"/>
                      <a:pt x="572" y="5573"/>
                      <a:pt x="548" y="5564"/>
                    </a:cubicBezTo>
                    <a:lnTo>
                      <a:pt x="548" y="5564"/>
                    </a:lnTo>
                    <a:cubicBezTo>
                      <a:pt x="591" y="5586"/>
                      <a:pt x="510" y="5626"/>
                      <a:pt x="467" y="5626"/>
                    </a:cubicBezTo>
                    <a:cubicBezTo>
                      <a:pt x="462" y="5626"/>
                      <a:pt x="457" y="5625"/>
                      <a:pt x="453" y="5624"/>
                    </a:cubicBezTo>
                    <a:cubicBezTo>
                      <a:pt x="429" y="5618"/>
                      <a:pt x="405" y="5612"/>
                      <a:pt x="386" y="5612"/>
                    </a:cubicBezTo>
                    <a:cubicBezTo>
                      <a:pt x="367" y="5612"/>
                      <a:pt x="352" y="5618"/>
                      <a:pt x="346" y="5636"/>
                    </a:cubicBezTo>
                    <a:lnTo>
                      <a:pt x="548" y="5707"/>
                    </a:lnTo>
                    <a:cubicBezTo>
                      <a:pt x="541" y="5705"/>
                      <a:pt x="533" y="5704"/>
                      <a:pt x="526" y="5704"/>
                    </a:cubicBezTo>
                    <a:cubicBezTo>
                      <a:pt x="431" y="5704"/>
                      <a:pt x="369" y="5902"/>
                      <a:pt x="358" y="5957"/>
                    </a:cubicBezTo>
                    <a:cubicBezTo>
                      <a:pt x="364" y="5940"/>
                      <a:pt x="382" y="5934"/>
                      <a:pt x="401" y="5934"/>
                    </a:cubicBezTo>
                    <a:cubicBezTo>
                      <a:pt x="420" y="5934"/>
                      <a:pt x="441" y="5940"/>
                      <a:pt x="453" y="5945"/>
                    </a:cubicBezTo>
                    <a:cubicBezTo>
                      <a:pt x="429" y="6029"/>
                      <a:pt x="239" y="6017"/>
                      <a:pt x="310" y="6124"/>
                    </a:cubicBezTo>
                    <a:cubicBezTo>
                      <a:pt x="322" y="6136"/>
                      <a:pt x="405" y="6231"/>
                      <a:pt x="334" y="6231"/>
                    </a:cubicBezTo>
                    <a:cubicBezTo>
                      <a:pt x="316" y="6231"/>
                      <a:pt x="267" y="6186"/>
                      <a:pt x="237" y="6186"/>
                    </a:cubicBezTo>
                    <a:cubicBezTo>
                      <a:pt x="226" y="6186"/>
                      <a:pt x="218" y="6192"/>
                      <a:pt x="215" y="6207"/>
                    </a:cubicBezTo>
                    <a:cubicBezTo>
                      <a:pt x="215" y="6279"/>
                      <a:pt x="263" y="6315"/>
                      <a:pt x="215" y="6386"/>
                    </a:cubicBezTo>
                    <a:cubicBezTo>
                      <a:pt x="179" y="6446"/>
                      <a:pt x="155" y="6505"/>
                      <a:pt x="143" y="6565"/>
                    </a:cubicBezTo>
                    <a:cubicBezTo>
                      <a:pt x="136" y="6620"/>
                      <a:pt x="175" y="6670"/>
                      <a:pt x="209" y="6670"/>
                    </a:cubicBezTo>
                    <a:cubicBezTo>
                      <a:pt x="224" y="6670"/>
                      <a:pt x="239" y="6659"/>
                      <a:pt x="248" y="6634"/>
                    </a:cubicBezTo>
                    <a:lnTo>
                      <a:pt x="248" y="6634"/>
                    </a:lnTo>
                    <a:cubicBezTo>
                      <a:pt x="239" y="6669"/>
                      <a:pt x="237" y="6712"/>
                      <a:pt x="215" y="6755"/>
                    </a:cubicBezTo>
                    <a:cubicBezTo>
                      <a:pt x="203" y="6791"/>
                      <a:pt x="167" y="6803"/>
                      <a:pt x="132" y="6838"/>
                    </a:cubicBezTo>
                    <a:cubicBezTo>
                      <a:pt x="108" y="6862"/>
                      <a:pt x="132" y="6886"/>
                      <a:pt x="132" y="6910"/>
                    </a:cubicBezTo>
                    <a:cubicBezTo>
                      <a:pt x="155" y="6958"/>
                      <a:pt x="191" y="6946"/>
                      <a:pt x="239" y="6958"/>
                    </a:cubicBezTo>
                    <a:cubicBezTo>
                      <a:pt x="224" y="6929"/>
                      <a:pt x="227" y="6913"/>
                      <a:pt x="240" y="6913"/>
                    </a:cubicBezTo>
                    <a:cubicBezTo>
                      <a:pt x="248" y="6913"/>
                      <a:pt x="260" y="6920"/>
                      <a:pt x="274" y="6934"/>
                    </a:cubicBezTo>
                    <a:cubicBezTo>
                      <a:pt x="298" y="6958"/>
                      <a:pt x="310" y="6993"/>
                      <a:pt x="298" y="7029"/>
                    </a:cubicBezTo>
                    <a:cubicBezTo>
                      <a:pt x="291" y="7044"/>
                      <a:pt x="280" y="7050"/>
                      <a:pt x="267" y="7050"/>
                    </a:cubicBezTo>
                    <a:cubicBezTo>
                      <a:pt x="235" y="7050"/>
                      <a:pt x="193" y="7014"/>
                      <a:pt x="166" y="7014"/>
                    </a:cubicBezTo>
                    <a:cubicBezTo>
                      <a:pt x="155" y="7014"/>
                      <a:pt x="146" y="7021"/>
                      <a:pt x="143" y="7041"/>
                    </a:cubicBezTo>
                    <a:cubicBezTo>
                      <a:pt x="133" y="7073"/>
                      <a:pt x="160" y="7227"/>
                      <a:pt x="216" y="7227"/>
                    </a:cubicBezTo>
                    <a:cubicBezTo>
                      <a:pt x="223" y="7227"/>
                      <a:pt x="231" y="7225"/>
                      <a:pt x="239" y="7219"/>
                    </a:cubicBezTo>
                    <a:cubicBezTo>
                      <a:pt x="271" y="7200"/>
                      <a:pt x="285" y="7188"/>
                      <a:pt x="300" y="7188"/>
                    </a:cubicBezTo>
                    <a:cubicBezTo>
                      <a:pt x="312" y="7188"/>
                      <a:pt x="324" y="7197"/>
                      <a:pt x="346" y="7219"/>
                    </a:cubicBezTo>
                    <a:cubicBezTo>
                      <a:pt x="394" y="7279"/>
                      <a:pt x="394" y="7303"/>
                      <a:pt x="358" y="7339"/>
                    </a:cubicBezTo>
                    <a:cubicBezTo>
                      <a:pt x="353" y="7342"/>
                      <a:pt x="344" y="7343"/>
                      <a:pt x="332" y="7343"/>
                    </a:cubicBezTo>
                    <a:cubicBezTo>
                      <a:pt x="278" y="7343"/>
                      <a:pt x="167" y="7310"/>
                      <a:pt x="124" y="7310"/>
                    </a:cubicBezTo>
                    <a:cubicBezTo>
                      <a:pt x="115" y="7310"/>
                      <a:pt x="110" y="7311"/>
                      <a:pt x="108" y="7315"/>
                    </a:cubicBezTo>
                    <a:cubicBezTo>
                      <a:pt x="96" y="7350"/>
                      <a:pt x="96" y="7398"/>
                      <a:pt x="120" y="7434"/>
                    </a:cubicBezTo>
                    <a:cubicBezTo>
                      <a:pt x="143" y="7481"/>
                      <a:pt x="203" y="7446"/>
                      <a:pt x="227" y="7493"/>
                    </a:cubicBezTo>
                    <a:cubicBezTo>
                      <a:pt x="274" y="7565"/>
                      <a:pt x="72" y="7529"/>
                      <a:pt x="120" y="7600"/>
                    </a:cubicBezTo>
                    <a:cubicBezTo>
                      <a:pt x="143" y="7640"/>
                      <a:pt x="177" y="7663"/>
                      <a:pt x="218" y="7675"/>
                    </a:cubicBezTo>
                    <a:lnTo>
                      <a:pt x="218" y="7675"/>
                    </a:lnTo>
                    <a:cubicBezTo>
                      <a:pt x="215" y="7675"/>
                      <a:pt x="212" y="7675"/>
                      <a:pt x="209" y="7675"/>
                    </a:cubicBezTo>
                    <a:cubicBezTo>
                      <a:pt x="182" y="7675"/>
                      <a:pt x="155" y="7678"/>
                      <a:pt x="132" y="7684"/>
                    </a:cubicBezTo>
                    <a:cubicBezTo>
                      <a:pt x="72" y="7720"/>
                      <a:pt x="1" y="7791"/>
                      <a:pt x="24" y="7850"/>
                    </a:cubicBezTo>
                    <a:cubicBezTo>
                      <a:pt x="27" y="7855"/>
                      <a:pt x="30" y="7856"/>
                      <a:pt x="35" y="7856"/>
                    </a:cubicBezTo>
                    <a:cubicBezTo>
                      <a:pt x="50" y="7856"/>
                      <a:pt x="76" y="7839"/>
                      <a:pt x="97" y="7839"/>
                    </a:cubicBezTo>
                    <a:cubicBezTo>
                      <a:pt x="106" y="7839"/>
                      <a:pt x="114" y="7842"/>
                      <a:pt x="120" y="7850"/>
                    </a:cubicBezTo>
                    <a:cubicBezTo>
                      <a:pt x="132" y="7886"/>
                      <a:pt x="132" y="7934"/>
                      <a:pt x="120" y="7970"/>
                    </a:cubicBezTo>
                    <a:cubicBezTo>
                      <a:pt x="108" y="8017"/>
                      <a:pt x="60" y="8053"/>
                      <a:pt x="60" y="8089"/>
                    </a:cubicBezTo>
                    <a:cubicBezTo>
                      <a:pt x="72" y="8124"/>
                      <a:pt x="179" y="8136"/>
                      <a:pt x="143" y="8196"/>
                    </a:cubicBezTo>
                    <a:cubicBezTo>
                      <a:pt x="132" y="8231"/>
                      <a:pt x="13" y="8243"/>
                      <a:pt x="60" y="8279"/>
                    </a:cubicBezTo>
                    <a:cubicBezTo>
                      <a:pt x="108" y="8327"/>
                      <a:pt x="215" y="8315"/>
                      <a:pt x="215" y="8398"/>
                    </a:cubicBezTo>
                    <a:lnTo>
                      <a:pt x="155" y="8398"/>
                    </a:lnTo>
                    <a:cubicBezTo>
                      <a:pt x="148" y="8402"/>
                      <a:pt x="142" y="8403"/>
                      <a:pt x="138" y="8403"/>
                    </a:cubicBezTo>
                    <a:cubicBezTo>
                      <a:pt x="126" y="8403"/>
                      <a:pt x="120" y="8395"/>
                      <a:pt x="120" y="8386"/>
                    </a:cubicBezTo>
                    <a:cubicBezTo>
                      <a:pt x="119" y="8385"/>
                      <a:pt x="118" y="8384"/>
                      <a:pt x="118" y="8384"/>
                    </a:cubicBezTo>
                    <a:lnTo>
                      <a:pt x="118" y="8384"/>
                    </a:lnTo>
                    <a:cubicBezTo>
                      <a:pt x="114" y="8384"/>
                      <a:pt x="155" y="8518"/>
                      <a:pt x="155" y="8529"/>
                    </a:cubicBezTo>
                    <a:cubicBezTo>
                      <a:pt x="155" y="8577"/>
                      <a:pt x="120" y="8601"/>
                      <a:pt x="132" y="8648"/>
                    </a:cubicBezTo>
                    <a:cubicBezTo>
                      <a:pt x="155" y="8684"/>
                      <a:pt x="179" y="8684"/>
                      <a:pt x="179" y="8743"/>
                    </a:cubicBezTo>
                    <a:cubicBezTo>
                      <a:pt x="191" y="8779"/>
                      <a:pt x="191" y="8827"/>
                      <a:pt x="167" y="8863"/>
                    </a:cubicBezTo>
                    <a:cubicBezTo>
                      <a:pt x="143" y="8934"/>
                      <a:pt x="251" y="8958"/>
                      <a:pt x="251" y="9017"/>
                    </a:cubicBezTo>
                    <a:cubicBezTo>
                      <a:pt x="263" y="9065"/>
                      <a:pt x="155" y="9113"/>
                      <a:pt x="167" y="9172"/>
                    </a:cubicBezTo>
                    <a:cubicBezTo>
                      <a:pt x="179" y="9232"/>
                      <a:pt x="263" y="9244"/>
                      <a:pt x="286" y="9279"/>
                    </a:cubicBezTo>
                    <a:cubicBezTo>
                      <a:pt x="310" y="9327"/>
                      <a:pt x="155" y="9351"/>
                      <a:pt x="120" y="9363"/>
                    </a:cubicBezTo>
                    <a:cubicBezTo>
                      <a:pt x="167" y="9398"/>
                      <a:pt x="215" y="9422"/>
                      <a:pt x="274" y="9446"/>
                    </a:cubicBezTo>
                    <a:cubicBezTo>
                      <a:pt x="405" y="9482"/>
                      <a:pt x="298" y="9505"/>
                      <a:pt x="215" y="9517"/>
                    </a:cubicBezTo>
                    <a:cubicBezTo>
                      <a:pt x="219" y="9517"/>
                      <a:pt x="222" y="9517"/>
                      <a:pt x="226" y="9517"/>
                    </a:cubicBezTo>
                    <a:cubicBezTo>
                      <a:pt x="328" y="9517"/>
                      <a:pt x="292" y="9673"/>
                      <a:pt x="373" y="9673"/>
                    </a:cubicBezTo>
                    <a:cubicBezTo>
                      <a:pt x="376" y="9673"/>
                      <a:pt x="379" y="9673"/>
                      <a:pt x="382" y="9672"/>
                    </a:cubicBezTo>
                    <a:lnTo>
                      <a:pt x="382" y="9672"/>
                    </a:lnTo>
                    <a:cubicBezTo>
                      <a:pt x="334" y="9708"/>
                      <a:pt x="322" y="9767"/>
                      <a:pt x="310" y="9815"/>
                    </a:cubicBezTo>
                    <a:cubicBezTo>
                      <a:pt x="318" y="9813"/>
                      <a:pt x="325" y="9813"/>
                      <a:pt x="331" y="9813"/>
                    </a:cubicBezTo>
                    <a:cubicBezTo>
                      <a:pt x="370" y="9813"/>
                      <a:pt x="371" y="9845"/>
                      <a:pt x="382" y="9886"/>
                    </a:cubicBezTo>
                    <a:cubicBezTo>
                      <a:pt x="394" y="9922"/>
                      <a:pt x="477" y="9958"/>
                      <a:pt x="501" y="10017"/>
                    </a:cubicBezTo>
                    <a:cubicBezTo>
                      <a:pt x="501" y="10029"/>
                      <a:pt x="322" y="10196"/>
                      <a:pt x="417" y="10208"/>
                    </a:cubicBezTo>
                    <a:cubicBezTo>
                      <a:pt x="443" y="10208"/>
                      <a:pt x="529" y="10147"/>
                      <a:pt x="559" y="10147"/>
                    </a:cubicBezTo>
                    <a:cubicBezTo>
                      <a:pt x="571" y="10147"/>
                      <a:pt x="574" y="10157"/>
                      <a:pt x="560" y="10184"/>
                    </a:cubicBezTo>
                    <a:cubicBezTo>
                      <a:pt x="536" y="10244"/>
                      <a:pt x="501" y="10256"/>
                      <a:pt x="572" y="10279"/>
                    </a:cubicBezTo>
                    <a:cubicBezTo>
                      <a:pt x="572" y="10279"/>
                      <a:pt x="655" y="10291"/>
                      <a:pt x="655" y="10303"/>
                    </a:cubicBezTo>
                    <a:cubicBezTo>
                      <a:pt x="642" y="10317"/>
                      <a:pt x="613" y="10320"/>
                      <a:pt x="583" y="10320"/>
                    </a:cubicBezTo>
                    <a:cubicBezTo>
                      <a:pt x="558" y="10320"/>
                      <a:pt x="531" y="10318"/>
                      <a:pt x="509" y="10318"/>
                    </a:cubicBezTo>
                    <a:cubicBezTo>
                      <a:pt x="489" y="10318"/>
                      <a:pt x="472" y="10320"/>
                      <a:pt x="465" y="10327"/>
                    </a:cubicBezTo>
                    <a:cubicBezTo>
                      <a:pt x="453" y="10363"/>
                      <a:pt x="524" y="10363"/>
                      <a:pt x="524" y="10363"/>
                    </a:cubicBezTo>
                    <a:cubicBezTo>
                      <a:pt x="560" y="10387"/>
                      <a:pt x="560" y="10398"/>
                      <a:pt x="572" y="10434"/>
                    </a:cubicBezTo>
                    <a:cubicBezTo>
                      <a:pt x="568" y="10426"/>
                      <a:pt x="563" y="10424"/>
                      <a:pt x="556" y="10424"/>
                    </a:cubicBezTo>
                    <a:cubicBezTo>
                      <a:pt x="546" y="10424"/>
                      <a:pt x="532" y="10430"/>
                      <a:pt x="514" y="10433"/>
                    </a:cubicBezTo>
                    <a:lnTo>
                      <a:pt x="514" y="10433"/>
                    </a:lnTo>
                    <a:cubicBezTo>
                      <a:pt x="546" y="10437"/>
                      <a:pt x="538" y="10496"/>
                      <a:pt x="548" y="10517"/>
                    </a:cubicBezTo>
                    <a:cubicBezTo>
                      <a:pt x="556" y="10517"/>
                      <a:pt x="569" y="10507"/>
                      <a:pt x="581" y="10507"/>
                    </a:cubicBezTo>
                    <a:cubicBezTo>
                      <a:pt x="587" y="10507"/>
                      <a:pt x="592" y="10510"/>
                      <a:pt x="596" y="10517"/>
                    </a:cubicBezTo>
                    <a:cubicBezTo>
                      <a:pt x="632" y="10541"/>
                      <a:pt x="655" y="10613"/>
                      <a:pt x="608" y="10637"/>
                    </a:cubicBezTo>
                    <a:cubicBezTo>
                      <a:pt x="564" y="10658"/>
                      <a:pt x="570" y="10759"/>
                      <a:pt x="626" y="10759"/>
                    </a:cubicBezTo>
                    <a:cubicBezTo>
                      <a:pt x="631" y="10759"/>
                      <a:pt x="637" y="10758"/>
                      <a:pt x="644" y="10756"/>
                    </a:cubicBezTo>
                    <a:cubicBezTo>
                      <a:pt x="664" y="10786"/>
                      <a:pt x="658" y="10870"/>
                      <a:pt x="702" y="10870"/>
                    </a:cubicBezTo>
                    <a:cubicBezTo>
                      <a:pt x="709" y="10870"/>
                      <a:pt x="717" y="10868"/>
                      <a:pt x="727" y="10863"/>
                    </a:cubicBezTo>
                    <a:lnTo>
                      <a:pt x="727" y="10863"/>
                    </a:lnTo>
                    <a:cubicBezTo>
                      <a:pt x="703" y="10970"/>
                      <a:pt x="644" y="11244"/>
                      <a:pt x="834" y="11244"/>
                    </a:cubicBezTo>
                    <a:cubicBezTo>
                      <a:pt x="548" y="11363"/>
                      <a:pt x="989" y="11327"/>
                      <a:pt x="965" y="11387"/>
                    </a:cubicBezTo>
                    <a:cubicBezTo>
                      <a:pt x="929" y="11458"/>
                      <a:pt x="846" y="11518"/>
                      <a:pt x="941" y="11553"/>
                    </a:cubicBezTo>
                    <a:cubicBezTo>
                      <a:pt x="1013" y="11565"/>
                      <a:pt x="1084" y="11565"/>
                      <a:pt x="1156" y="11565"/>
                    </a:cubicBezTo>
                    <a:cubicBezTo>
                      <a:pt x="1120" y="11625"/>
                      <a:pt x="1025" y="11613"/>
                      <a:pt x="1096" y="11708"/>
                    </a:cubicBezTo>
                    <a:cubicBezTo>
                      <a:pt x="1106" y="11718"/>
                      <a:pt x="1116" y="11722"/>
                      <a:pt x="1126" y="11722"/>
                    </a:cubicBezTo>
                    <a:cubicBezTo>
                      <a:pt x="1147" y="11722"/>
                      <a:pt x="1165" y="11704"/>
                      <a:pt x="1183" y="11704"/>
                    </a:cubicBezTo>
                    <a:cubicBezTo>
                      <a:pt x="1194" y="11704"/>
                      <a:pt x="1204" y="11711"/>
                      <a:pt x="1215" y="11732"/>
                    </a:cubicBezTo>
                    <a:cubicBezTo>
                      <a:pt x="1179" y="11744"/>
                      <a:pt x="1072" y="11780"/>
                      <a:pt x="1072" y="11827"/>
                    </a:cubicBezTo>
                    <a:cubicBezTo>
                      <a:pt x="1072" y="11867"/>
                      <a:pt x="1106" y="11916"/>
                      <a:pt x="1145" y="11916"/>
                    </a:cubicBezTo>
                    <a:cubicBezTo>
                      <a:pt x="1152" y="11916"/>
                      <a:pt x="1160" y="11914"/>
                      <a:pt x="1167" y="11910"/>
                    </a:cubicBezTo>
                    <a:cubicBezTo>
                      <a:pt x="1171" y="11908"/>
                      <a:pt x="1174" y="11907"/>
                      <a:pt x="1178" y="11907"/>
                    </a:cubicBezTo>
                    <a:cubicBezTo>
                      <a:pt x="1216" y="11907"/>
                      <a:pt x="1276" y="12007"/>
                      <a:pt x="1286" y="12018"/>
                    </a:cubicBezTo>
                    <a:cubicBezTo>
                      <a:pt x="1298" y="12041"/>
                      <a:pt x="1382" y="12149"/>
                      <a:pt x="1346" y="12196"/>
                    </a:cubicBezTo>
                    <a:cubicBezTo>
                      <a:pt x="1310" y="12244"/>
                      <a:pt x="1286" y="12339"/>
                      <a:pt x="1370" y="12375"/>
                    </a:cubicBezTo>
                    <a:cubicBezTo>
                      <a:pt x="1380" y="12382"/>
                      <a:pt x="1392" y="12384"/>
                      <a:pt x="1404" y="12384"/>
                    </a:cubicBezTo>
                    <a:cubicBezTo>
                      <a:pt x="1417" y="12384"/>
                      <a:pt x="1430" y="12382"/>
                      <a:pt x="1443" y="12382"/>
                    </a:cubicBezTo>
                    <a:cubicBezTo>
                      <a:pt x="1459" y="12382"/>
                      <a:pt x="1475" y="12385"/>
                      <a:pt x="1489" y="12399"/>
                    </a:cubicBezTo>
                    <a:cubicBezTo>
                      <a:pt x="1525" y="12446"/>
                      <a:pt x="1548" y="12482"/>
                      <a:pt x="1548" y="12530"/>
                    </a:cubicBezTo>
                    <a:cubicBezTo>
                      <a:pt x="1548" y="12541"/>
                      <a:pt x="1618" y="12701"/>
                      <a:pt x="1639" y="12701"/>
                    </a:cubicBezTo>
                    <a:cubicBezTo>
                      <a:pt x="1641" y="12701"/>
                      <a:pt x="1643" y="12699"/>
                      <a:pt x="1644" y="12696"/>
                    </a:cubicBezTo>
                    <a:cubicBezTo>
                      <a:pt x="1659" y="12673"/>
                      <a:pt x="1673" y="12664"/>
                      <a:pt x="1685" y="12664"/>
                    </a:cubicBezTo>
                    <a:cubicBezTo>
                      <a:pt x="1730" y="12664"/>
                      <a:pt x="1758" y="12790"/>
                      <a:pt x="1787" y="12827"/>
                    </a:cubicBezTo>
                    <a:cubicBezTo>
                      <a:pt x="1810" y="12875"/>
                      <a:pt x="1834" y="12911"/>
                      <a:pt x="1870" y="12946"/>
                    </a:cubicBezTo>
                    <a:cubicBezTo>
                      <a:pt x="1886" y="12962"/>
                      <a:pt x="1895" y="12969"/>
                      <a:pt x="1901" y="12969"/>
                    </a:cubicBezTo>
                    <a:cubicBezTo>
                      <a:pt x="1908" y="12969"/>
                      <a:pt x="1911" y="12959"/>
                      <a:pt x="1918" y="12946"/>
                    </a:cubicBezTo>
                    <a:cubicBezTo>
                      <a:pt x="1919" y="12943"/>
                      <a:pt x="1921" y="12942"/>
                      <a:pt x="1922" y="12942"/>
                    </a:cubicBezTo>
                    <a:cubicBezTo>
                      <a:pt x="1935" y="12942"/>
                      <a:pt x="1955" y="13007"/>
                      <a:pt x="1965" y="13018"/>
                    </a:cubicBezTo>
                    <a:cubicBezTo>
                      <a:pt x="1989" y="13042"/>
                      <a:pt x="2013" y="13053"/>
                      <a:pt x="2037" y="13077"/>
                    </a:cubicBezTo>
                    <a:cubicBezTo>
                      <a:pt x="2072" y="13089"/>
                      <a:pt x="2179" y="13125"/>
                      <a:pt x="2132" y="13173"/>
                    </a:cubicBezTo>
                    <a:cubicBezTo>
                      <a:pt x="2084" y="13220"/>
                      <a:pt x="2132" y="13304"/>
                      <a:pt x="2179" y="13327"/>
                    </a:cubicBezTo>
                    <a:cubicBezTo>
                      <a:pt x="2185" y="13330"/>
                      <a:pt x="2190" y="13331"/>
                      <a:pt x="2195" y="13331"/>
                    </a:cubicBezTo>
                    <a:cubicBezTo>
                      <a:pt x="2221" y="13331"/>
                      <a:pt x="2240" y="13300"/>
                      <a:pt x="2263" y="13300"/>
                    </a:cubicBezTo>
                    <a:cubicBezTo>
                      <a:pt x="2272" y="13300"/>
                      <a:pt x="2281" y="13305"/>
                      <a:pt x="2292" y="13318"/>
                    </a:cubicBezTo>
                    <a:lnTo>
                      <a:pt x="2292" y="13318"/>
                    </a:lnTo>
                    <a:cubicBezTo>
                      <a:pt x="2294" y="13283"/>
                      <a:pt x="2294" y="13249"/>
                      <a:pt x="2287" y="13232"/>
                    </a:cubicBezTo>
                    <a:cubicBezTo>
                      <a:pt x="2263" y="13184"/>
                      <a:pt x="2191" y="13149"/>
                      <a:pt x="2239" y="13089"/>
                    </a:cubicBezTo>
                    <a:cubicBezTo>
                      <a:pt x="2227" y="13053"/>
                      <a:pt x="2144" y="13018"/>
                      <a:pt x="2203" y="12958"/>
                    </a:cubicBezTo>
                    <a:lnTo>
                      <a:pt x="2203" y="12958"/>
                    </a:lnTo>
                    <a:cubicBezTo>
                      <a:pt x="2172" y="12979"/>
                      <a:pt x="2123" y="13072"/>
                      <a:pt x="2087" y="13072"/>
                    </a:cubicBezTo>
                    <a:cubicBezTo>
                      <a:pt x="2082" y="13072"/>
                      <a:pt x="2077" y="13070"/>
                      <a:pt x="2072" y="13065"/>
                    </a:cubicBezTo>
                    <a:cubicBezTo>
                      <a:pt x="2037" y="13018"/>
                      <a:pt x="2084" y="12887"/>
                      <a:pt x="2025" y="12875"/>
                    </a:cubicBezTo>
                    <a:cubicBezTo>
                      <a:pt x="2001" y="12875"/>
                      <a:pt x="1989" y="12911"/>
                      <a:pt x="1977" y="12923"/>
                    </a:cubicBezTo>
                    <a:cubicBezTo>
                      <a:pt x="1968" y="12932"/>
                      <a:pt x="1959" y="12935"/>
                      <a:pt x="1950" y="12935"/>
                    </a:cubicBezTo>
                    <a:cubicBezTo>
                      <a:pt x="1925" y="12935"/>
                      <a:pt x="1903" y="12905"/>
                      <a:pt x="1894" y="12887"/>
                    </a:cubicBezTo>
                    <a:cubicBezTo>
                      <a:pt x="1870" y="12863"/>
                      <a:pt x="1834" y="12768"/>
                      <a:pt x="1906" y="12756"/>
                    </a:cubicBezTo>
                    <a:cubicBezTo>
                      <a:pt x="1909" y="12755"/>
                      <a:pt x="1913" y="12755"/>
                      <a:pt x="1917" y="12755"/>
                    </a:cubicBezTo>
                    <a:cubicBezTo>
                      <a:pt x="1967" y="12755"/>
                      <a:pt x="2015" y="12804"/>
                      <a:pt x="2051" y="12804"/>
                    </a:cubicBezTo>
                    <a:cubicBezTo>
                      <a:pt x="2064" y="12804"/>
                      <a:pt x="2075" y="12798"/>
                      <a:pt x="2084" y="12780"/>
                    </a:cubicBezTo>
                    <a:cubicBezTo>
                      <a:pt x="2123" y="12721"/>
                      <a:pt x="2098" y="12678"/>
                      <a:pt x="2048" y="12678"/>
                    </a:cubicBezTo>
                    <a:cubicBezTo>
                      <a:pt x="2037" y="12678"/>
                      <a:pt x="2025" y="12680"/>
                      <a:pt x="2013" y="12684"/>
                    </a:cubicBezTo>
                    <a:cubicBezTo>
                      <a:pt x="2005" y="12687"/>
                      <a:pt x="1997" y="12689"/>
                      <a:pt x="1990" y="12689"/>
                    </a:cubicBezTo>
                    <a:cubicBezTo>
                      <a:pt x="1908" y="12689"/>
                      <a:pt x="1830" y="12538"/>
                      <a:pt x="1879" y="12472"/>
                    </a:cubicBezTo>
                    <a:lnTo>
                      <a:pt x="1879" y="12472"/>
                    </a:lnTo>
                    <a:cubicBezTo>
                      <a:pt x="1859" y="12491"/>
                      <a:pt x="1826" y="12519"/>
                      <a:pt x="1806" y="12519"/>
                    </a:cubicBezTo>
                    <a:cubicBezTo>
                      <a:pt x="1803" y="12519"/>
                      <a:pt x="1801" y="12519"/>
                      <a:pt x="1798" y="12518"/>
                    </a:cubicBezTo>
                    <a:cubicBezTo>
                      <a:pt x="1778" y="12498"/>
                      <a:pt x="1742" y="12453"/>
                      <a:pt x="1702" y="12453"/>
                    </a:cubicBezTo>
                    <a:cubicBezTo>
                      <a:pt x="1695" y="12453"/>
                      <a:pt x="1687" y="12454"/>
                      <a:pt x="1679" y="12458"/>
                    </a:cubicBezTo>
                    <a:cubicBezTo>
                      <a:pt x="1775" y="12399"/>
                      <a:pt x="1584" y="12137"/>
                      <a:pt x="1560" y="12077"/>
                    </a:cubicBezTo>
                    <a:cubicBezTo>
                      <a:pt x="1477" y="11970"/>
                      <a:pt x="1358" y="11899"/>
                      <a:pt x="1227" y="11887"/>
                    </a:cubicBezTo>
                    <a:cubicBezTo>
                      <a:pt x="1241" y="11887"/>
                      <a:pt x="1293" y="11894"/>
                      <a:pt x="1336" y="11894"/>
                    </a:cubicBezTo>
                    <a:cubicBezTo>
                      <a:pt x="1367" y="11894"/>
                      <a:pt x="1394" y="11890"/>
                      <a:pt x="1394" y="11875"/>
                    </a:cubicBezTo>
                    <a:lnTo>
                      <a:pt x="1358" y="11827"/>
                    </a:lnTo>
                    <a:cubicBezTo>
                      <a:pt x="1346" y="11815"/>
                      <a:pt x="1358" y="11827"/>
                      <a:pt x="1382" y="11803"/>
                    </a:cubicBezTo>
                    <a:cubicBezTo>
                      <a:pt x="1401" y="11774"/>
                      <a:pt x="1412" y="11722"/>
                      <a:pt x="1378" y="11722"/>
                    </a:cubicBezTo>
                    <a:cubicBezTo>
                      <a:pt x="1370" y="11722"/>
                      <a:pt x="1360" y="11725"/>
                      <a:pt x="1346" y="11732"/>
                    </a:cubicBezTo>
                    <a:cubicBezTo>
                      <a:pt x="1319" y="11746"/>
                      <a:pt x="1299" y="11759"/>
                      <a:pt x="1283" y="11759"/>
                    </a:cubicBezTo>
                    <a:cubicBezTo>
                      <a:pt x="1271" y="11759"/>
                      <a:pt x="1261" y="11752"/>
                      <a:pt x="1251" y="11732"/>
                    </a:cubicBezTo>
                    <a:cubicBezTo>
                      <a:pt x="1227" y="11708"/>
                      <a:pt x="1215" y="11684"/>
                      <a:pt x="1203" y="11649"/>
                    </a:cubicBezTo>
                    <a:cubicBezTo>
                      <a:pt x="1203" y="11625"/>
                      <a:pt x="1239" y="11613"/>
                      <a:pt x="1227" y="11601"/>
                    </a:cubicBezTo>
                    <a:lnTo>
                      <a:pt x="1167" y="11470"/>
                    </a:lnTo>
                    <a:cubicBezTo>
                      <a:pt x="1158" y="11447"/>
                      <a:pt x="1141" y="11439"/>
                      <a:pt x="1122" y="11439"/>
                    </a:cubicBezTo>
                    <a:cubicBezTo>
                      <a:pt x="1071" y="11439"/>
                      <a:pt x="1004" y="11500"/>
                      <a:pt x="1013" y="11518"/>
                    </a:cubicBezTo>
                    <a:cubicBezTo>
                      <a:pt x="989" y="11470"/>
                      <a:pt x="1084" y="11315"/>
                      <a:pt x="1096" y="11268"/>
                    </a:cubicBezTo>
                    <a:cubicBezTo>
                      <a:pt x="1096" y="11238"/>
                      <a:pt x="1096" y="11213"/>
                      <a:pt x="1084" y="11213"/>
                    </a:cubicBezTo>
                    <a:cubicBezTo>
                      <a:pt x="1077" y="11213"/>
                      <a:pt x="1066" y="11222"/>
                      <a:pt x="1048" y="11244"/>
                    </a:cubicBezTo>
                    <a:cubicBezTo>
                      <a:pt x="1032" y="11275"/>
                      <a:pt x="1001" y="11323"/>
                      <a:pt x="981" y="11323"/>
                    </a:cubicBezTo>
                    <a:cubicBezTo>
                      <a:pt x="972" y="11323"/>
                      <a:pt x="965" y="11311"/>
                      <a:pt x="965" y="11279"/>
                    </a:cubicBezTo>
                    <a:cubicBezTo>
                      <a:pt x="965" y="11220"/>
                      <a:pt x="977" y="11172"/>
                      <a:pt x="1001" y="11125"/>
                    </a:cubicBezTo>
                    <a:cubicBezTo>
                      <a:pt x="1001" y="11125"/>
                      <a:pt x="1025" y="11089"/>
                      <a:pt x="1013" y="11077"/>
                    </a:cubicBezTo>
                    <a:lnTo>
                      <a:pt x="1013" y="11077"/>
                    </a:lnTo>
                    <a:cubicBezTo>
                      <a:pt x="1013" y="11089"/>
                      <a:pt x="917" y="11148"/>
                      <a:pt x="894" y="11148"/>
                    </a:cubicBezTo>
                    <a:cubicBezTo>
                      <a:pt x="870" y="11148"/>
                      <a:pt x="953" y="11006"/>
                      <a:pt x="965" y="10994"/>
                    </a:cubicBezTo>
                    <a:cubicBezTo>
                      <a:pt x="990" y="10943"/>
                      <a:pt x="995" y="10924"/>
                      <a:pt x="987" y="10924"/>
                    </a:cubicBezTo>
                    <a:cubicBezTo>
                      <a:pt x="966" y="10924"/>
                      <a:pt x="855" y="11065"/>
                      <a:pt x="846" y="11065"/>
                    </a:cubicBezTo>
                    <a:cubicBezTo>
                      <a:pt x="812" y="11054"/>
                      <a:pt x="915" y="10896"/>
                      <a:pt x="859" y="10896"/>
                    </a:cubicBezTo>
                    <a:cubicBezTo>
                      <a:pt x="856" y="10896"/>
                      <a:pt x="851" y="10897"/>
                      <a:pt x="846" y="10898"/>
                    </a:cubicBezTo>
                    <a:cubicBezTo>
                      <a:pt x="929" y="10875"/>
                      <a:pt x="798" y="10601"/>
                      <a:pt x="786" y="10553"/>
                    </a:cubicBezTo>
                    <a:cubicBezTo>
                      <a:pt x="751" y="10494"/>
                      <a:pt x="715" y="10446"/>
                      <a:pt x="667" y="10398"/>
                    </a:cubicBezTo>
                    <a:cubicBezTo>
                      <a:pt x="644" y="10363"/>
                      <a:pt x="727" y="10303"/>
                      <a:pt x="679" y="10279"/>
                    </a:cubicBezTo>
                    <a:cubicBezTo>
                      <a:pt x="644" y="10256"/>
                      <a:pt x="572" y="10244"/>
                      <a:pt x="560" y="10220"/>
                    </a:cubicBezTo>
                    <a:lnTo>
                      <a:pt x="560" y="10220"/>
                    </a:lnTo>
                    <a:cubicBezTo>
                      <a:pt x="560" y="10220"/>
                      <a:pt x="623" y="10229"/>
                      <a:pt x="673" y="10229"/>
                    </a:cubicBezTo>
                    <a:cubicBezTo>
                      <a:pt x="724" y="10229"/>
                      <a:pt x="763" y="10220"/>
                      <a:pt x="715" y="10184"/>
                    </a:cubicBezTo>
                    <a:cubicBezTo>
                      <a:pt x="674" y="10164"/>
                      <a:pt x="668" y="10108"/>
                      <a:pt x="614" y="10108"/>
                    </a:cubicBezTo>
                    <a:cubicBezTo>
                      <a:pt x="606" y="10108"/>
                      <a:pt x="596" y="10109"/>
                      <a:pt x="584" y="10113"/>
                    </a:cubicBezTo>
                    <a:cubicBezTo>
                      <a:pt x="580" y="10113"/>
                      <a:pt x="577" y="10114"/>
                      <a:pt x="574" y="10114"/>
                    </a:cubicBezTo>
                    <a:cubicBezTo>
                      <a:pt x="526" y="10114"/>
                      <a:pt x="569" y="10038"/>
                      <a:pt x="539" y="10038"/>
                    </a:cubicBezTo>
                    <a:cubicBezTo>
                      <a:pt x="537" y="10038"/>
                      <a:pt x="534" y="10038"/>
                      <a:pt x="532" y="10039"/>
                    </a:cubicBezTo>
                    <a:lnTo>
                      <a:pt x="532" y="10039"/>
                    </a:lnTo>
                    <a:cubicBezTo>
                      <a:pt x="599" y="10016"/>
                      <a:pt x="644" y="9991"/>
                      <a:pt x="644" y="9922"/>
                    </a:cubicBezTo>
                    <a:cubicBezTo>
                      <a:pt x="644" y="9875"/>
                      <a:pt x="465" y="9898"/>
                      <a:pt x="417" y="9863"/>
                    </a:cubicBezTo>
                    <a:cubicBezTo>
                      <a:pt x="298" y="9744"/>
                      <a:pt x="572" y="9684"/>
                      <a:pt x="655" y="9660"/>
                    </a:cubicBezTo>
                    <a:cubicBezTo>
                      <a:pt x="560" y="9636"/>
                      <a:pt x="465" y="9601"/>
                      <a:pt x="382" y="9553"/>
                    </a:cubicBezTo>
                    <a:cubicBezTo>
                      <a:pt x="429" y="9517"/>
                      <a:pt x="477" y="9482"/>
                      <a:pt x="513" y="9446"/>
                    </a:cubicBezTo>
                    <a:lnTo>
                      <a:pt x="513" y="9446"/>
                    </a:lnTo>
                    <a:cubicBezTo>
                      <a:pt x="508" y="9447"/>
                      <a:pt x="504" y="9447"/>
                      <a:pt x="500" y="9447"/>
                    </a:cubicBezTo>
                    <a:cubicBezTo>
                      <a:pt x="444" y="9447"/>
                      <a:pt x="463" y="9372"/>
                      <a:pt x="441" y="9339"/>
                    </a:cubicBezTo>
                    <a:cubicBezTo>
                      <a:pt x="431" y="9309"/>
                      <a:pt x="362" y="9262"/>
                      <a:pt x="333" y="9262"/>
                    </a:cubicBezTo>
                    <a:cubicBezTo>
                      <a:pt x="332" y="9262"/>
                      <a:pt x="330" y="9262"/>
                      <a:pt x="329" y="9262"/>
                    </a:cubicBezTo>
                    <a:lnTo>
                      <a:pt x="329" y="9262"/>
                    </a:lnTo>
                    <a:cubicBezTo>
                      <a:pt x="391" y="9223"/>
                      <a:pt x="510" y="9263"/>
                      <a:pt x="441" y="9148"/>
                    </a:cubicBezTo>
                    <a:cubicBezTo>
                      <a:pt x="382" y="9065"/>
                      <a:pt x="405" y="9029"/>
                      <a:pt x="501" y="9017"/>
                    </a:cubicBezTo>
                    <a:cubicBezTo>
                      <a:pt x="501" y="8970"/>
                      <a:pt x="453" y="8993"/>
                      <a:pt x="417" y="8982"/>
                    </a:cubicBezTo>
                    <a:cubicBezTo>
                      <a:pt x="394" y="8970"/>
                      <a:pt x="394" y="8886"/>
                      <a:pt x="370" y="8851"/>
                    </a:cubicBezTo>
                    <a:cubicBezTo>
                      <a:pt x="356" y="8837"/>
                      <a:pt x="340" y="8834"/>
                      <a:pt x="324" y="8834"/>
                    </a:cubicBezTo>
                    <a:cubicBezTo>
                      <a:pt x="311" y="8834"/>
                      <a:pt x="298" y="8836"/>
                      <a:pt x="285" y="8836"/>
                    </a:cubicBezTo>
                    <a:cubicBezTo>
                      <a:pt x="273" y="8836"/>
                      <a:pt x="261" y="8834"/>
                      <a:pt x="251" y="8827"/>
                    </a:cubicBezTo>
                    <a:cubicBezTo>
                      <a:pt x="215" y="8815"/>
                      <a:pt x="251" y="8755"/>
                      <a:pt x="215" y="8755"/>
                    </a:cubicBezTo>
                    <a:cubicBezTo>
                      <a:pt x="274" y="8755"/>
                      <a:pt x="274" y="8755"/>
                      <a:pt x="274" y="8708"/>
                    </a:cubicBezTo>
                    <a:lnTo>
                      <a:pt x="274" y="8577"/>
                    </a:lnTo>
                    <a:cubicBezTo>
                      <a:pt x="310" y="8577"/>
                      <a:pt x="370" y="8577"/>
                      <a:pt x="370" y="8612"/>
                    </a:cubicBezTo>
                    <a:cubicBezTo>
                      <a:pt x="394" y="8636"/>
                      <a:pt x="370" y="8660"/>
                      <a:pt x="417" y="8660"/>
                    </a:cubicBezTo>
                    <a:cubicBezTo>
                      <a:pt x="417" y="8541"/>
                      <a:pt x="310" y="8529"/>
                      <a:pt x="263" y="8446"/>
                    </a:cubicBezTo>
                    <a:cubicBezTo>
                      <a:pt x="241" y="8415"/>
                      <a:pt x="246" y="8405"/>
                      <a:pt x="262" y="8405"/>
                    </a:cubicBezTo>
                    <a:cubicBezTo>
                      <a:pt x="289" y="8405"/>
                      <a:pt x="346" y="8434"/>
                      <a:pt x="346" y="8434"/>
                    </a:cubicBezTo>
                    <a:cubicBezTo>
                      <a:pt x="346" y="8410"/>
                      <a:pt x="322" y="8386"/>
                      <a:pt x="310" y="8362"/>
                    </a:cubicBezTo>
                    <a:cubicBezTo>
                      <a:pt x="274" y="8327"/>
                      <a:pt x="274" y="8327"/>
                      <a:pt x="310" y="8279"/>
                    </a:cubicBezTo>
                    <a:cubicBezTo>
                      <a:pt x="350" y="8249"/>
                      <a:pt x="373" y="8146"/>
                      <a:pt x="311" y="8146"/>
                    </a:cubicBezTo>
                    <a:cubicBezTo>
                      <a:pt x="299" y="8146"/>
                      <a:pt x="283" y="8150"/>
                      <a:pt x="263" y="8160"/>
                    </a:cubicBezTo>
                    <a:cubicBezTo>
                      <a:pt x="274" y="8136"/>
                      <a:pt x="251" y="8124"/>
                      <a:pt x="239" y="8112"/>
                    </a:cubicBezTo>
                    <a:cubicBezTo>
                      <a:pt x="239" y="8108"/>
                      <a:pt x="251" y="8107"/>
                      <a:pt x="267" y="8107"/>
                    </a:cubicBezTo>
                    <a:cubicBezTo>
                      <a:pt x="300" y="8107"/>
                      <a:pt x="350" y="8112"/>
                      <a:pt x="358" y="8112"/>
                    </a:cubicBezTo>
                    <a:cubicBezTo>
                      <a:pt x="382" y="8112"/>
                      <a:pt x="382" y="8077"/>
                      <a:pt x="358" y="8053"/>
                    </a:cubicBezTo>
                    <a:cubicBezTo>
                      <a:pt x="298" y="7958"/>
                      <a:pt x="155" y="7970"/>
                      <a:pt x="167" y="7862"/>
                    </a:cubicBezTo>
                    <a:cubicBezTo>
                      <a:pt x="215" y="7862"/>
                      <a:pt x="263" y="7862"/>
                      <a:pt x="310" y="7850"/>
                    </a:cubicBezTo>
                    <a:cubicBezTo>
                      <a:pt x="394" y="7815"/>
                      <a:pt x="346" y="7743"/>
                      <a:pt x="274" y="7731"/>
                    </a:cubicBezTo>
                    <a:cubicBezTo>
                      <a:pt x="334" y="7731"/>
                      <a:pt x="405" y="7720"/>
                      <a:pt x="405" y="7660"/>
                    </a:cubicBezTo>
                    <a:cubicBezTo>
                      <a:pt x="391" y="7660"/>
                      <a:pt x="352" y="7664"/>
                      <a:pt x="316" y="7664"/>
                    </a:cubicBezTo>
                    <a:cubicBezTo>
                      <a:pt x="263" y="7664"/>
                      <a:pt x="217" y="7655"/>
                      <a:pt x="274" y="7612"/>
                    </a:cubicBezTo>
                    <a:cubicBezTo>
                      <a:pt x="322" y="7577"/>
                      <a:pt x="405" y="7577"/>
                      <a:pt x="405" y="7517"/>
                    </a:cubicBezTo>
                    <a:cubicBezTo>
                      <a:pt x="405" y="7469"/>
                      <a:pt x="358" y="7446"/>
                      <a:pt x="382" y="7410"/>
                    </a:cubicBezTo>
                    <a:cubicBezTo>
                      <a:pt x="453" y="7410"/>
                      <a:pt x="441" y="7219"/>
                      <a:pt x="441" y="7184"/>
                    </a:cubicBezTo>
                    <a:cubicBezTo>
                      <a:pt x="441" y="7165"/>
                      <a:pt x="431" y="7159"/>
                      <a:pt x="416" y="7159"/>
                    </a:cubicBezTo>
                    <a:cubicBezTo>
                      <a:pt x="391" y="7159"/>
                      <a:pt x="353" y="7177"/>
                      <a:pt x="333" y="7177"/>
                    </a:cubicBezTo>
                    <a:cubicBezTo>
                      <a:pt x="328" y="7177"/>
                      <a:pt x="324" y="7175"/>
                      <a:pt x="322" y="7172"/>
                    </a:cubicBezTo>
                    <a:cubicBezTo>
                      <a:pt x="274" y="7112"/>
                      <a:pt x="453" y="7088"/>
                      <a:pt x="477" y="7088"/>
                    </a:cubicBezTo>
                    <a:cubicBezTo>
                      <a:pt x="501" y="7077"/>
                      <a:pt x="524" y="6981"/>
                      <a:pt x="536" y="6958"/>
                    </a:cubicBezTo>
                    <a:cubicBezTo>
                      <a:pt x="536" y="6886"/>
                      <a:pt x="536" y="6803"/>
                      <a:pt x="524" y="6731"/>
                    </a:cubicBezTo>
                    <a:cubicBezTo>
                      <a:pt x="524" y="6707"/>
                      <a:pt x="453" y="6565"/>
                      <a:pt x="477" y="6553"/>
                    </a:cubicBezTo>
                    <a:cubicBezTo>
                      <a:pt x="477" y="6552"/>
                      <a:pt x="478" y="6552"/>
                      <a:pt x="479" y="6552"/>
                    </a:cubicBezTo>
                    <a:cubicBezTo>
                      <a:pt x="497" y="6552"/>
                      <a:pt x="606" y="6657"/>
                      <a:pt x="628" y="6657"/>
                    </a:cubicBezTo>
                    <a:cubicBezTo>
                      <a:pt x="632" y="6657"/>
                      <a:pt x="633" y="6654"/>
                      <a:pt x="632" y="6648"/>
                    </a:cubicBezTo>
                    <a:cubicBezTo>
                      <a:pt x="620" y="6588"/>
                      <a:pt x="560" y="6386"/>
                      <a:pt x="524" y="6374"/>
                    </a:cubicBezTo>
                    <a:lnTo>
                      <a:pt x="524" y="6374"/>
                    </a:lnTo>
                    <a:cubicBezTo>
                      <a:pt x="532" y="6376"/>
                      <a:pt x="540" y="6377"/>
                      <a:pt x="548" y="6377"/>
                    </a:cubicBezTo>
                    <a:cubicBezTo>
                      <a:pt x="587" y="6377"/>
                      <a:pt x="624" y="6352"/>
                      <a:pt x="644" y="6303"/>
                    </a:cubicBezTo>
                    <a:cubicBezTo>
                      <a:pt x="655" y="6267"/>
                      <a:pt x="655" y="6219"/>
                      <a:pt x="655" y="6172"/>
                    </a:cubicBezTo>
                    <a:cubicBezTo>
                      <a:pt x="655" y="6136"/>
                      <a:pt x="620" y="6112"/>
                      <a:pt x="608" y="6076"/>
                    </a:cubicBezTo>
                    <a:cubicBezTo>
                      <a:pt x="584" y="5969"/>
                      <a:pt x="703" y="5934"/>
                      <a:pt x="751" y="5862"/>
                    </a:cubicBezTo>
                    <a:cubicBezTo>
                      <a:pt x="775" y="5838"/>
                      <a:pt x="751" y="5838"/>
                      <a:pt x="727" y="5826"/>
                    </a:cubicBezTo>
                    <a:cubicBezTo>
                      <a:pt x="739" y="5803"/>
                      <a:pt x="751" y="5767"/>
                      <a:pt x="763" y="5743"/>
                    </a:cubicBezTo>
                    <a:cubicBezTo>
                      <a:pt x="775" y="5684"/>
                      <a:pt x="763" y="5636"/>
                      <a:pt x="775" y="5576"/>
                    </a:cubicBezTo>
                    <a:cubicBezTo>
                      <a:pt x="786" y="5529"/>
                      <a:pt x="822" y="5481"/>
                      <a:pt x="846" y="5445"/>
                    </a:cubicBezTo>
                    <a:cubicBezTo>
                      <a:pt x="870" y="5434"/>
                      <a:pt x="894" y="5386"/>
                      <a:pt x="870" y="5362"/>
                    </a:cubicBezTo>
                    <a:cubicBezTo>
                      <a:pt x="858" y="5338"/>
                      <a:pt x="929" y="5172"/>
                      <a:pt x="941" y="5112"/>
                    </a:cubicBezTo>
                    <a:cubicBezTo>
                      <a:pt x="941" y="5053"/>
                      <a:pt x="941" y="4981"/>
                      <a:pt x="953" y="4910"/>
                    </a:cubicBezTo>
                    <a:cubicBezTo>
                      <a:pt x="965" y="4910"/>
                      <a:pt x="1013" y="4957"/>
                      <a:pt x="1013" y="4969"/>
                    </a:cubicBezTo>
                    <a:lnTo>
                      <a:pt x="1013" y="4874"/>
                    </a:lnTo>
                    <a:cubicBezTo>
                      <a:pt x="1013" y="4862"/>
                      <a:pt x="953" y="4767"/>
                      <a:pt x="953" y="4755"/>
                    </a:cubicBezTo>
                    <a:cubicBezTo>
                      <a:pt x="954" y="4754"/>
                      <a:pt x="956" y="4753"/>
                      <a:pt x="959" y="4753"/>
                    </a:cubicBezTo>
                    <a:cubicBezTo>
                      <a:pt x="976" y="4753"/>
                      <a:pt x="1015" y="4781"/>
                      <a:pt x="1039" y="4781"/>
                    </a:cubicBezTo>
                    <a:cubicBezTo>
                      <a:pt x="1043" y="4781"/>
                      <a:pt x="1046" y="4780"/>
                      <a:pt x="1048" y="4779"/>
                    </a:cubicBezTo>
                    <a:cubicBezTo>
                      <a:pt x="1060" y="4767"/>
                      <a:pt x="1096" y="4707"/>
                      <a:pt x="1108" y="4683"/>
                    </a:cubicBezTo>
                    <a:cubicBezTo>
                      <a:pt x="1108" y="4635"/>
                      <a:pt x="1108" y="4563"/>
                      <a:pt x="1146" y="4563"/>
                    </a:cubicBezTo>
                    <a:cubicBezTo>
                      <a:pt x="1154" y="4563"/>
                      <a:pt x="1163" y="4566"/>
                      <a:pt x="1175" y="4573"/>
                    </a:cubicBezTo>
                    <a:lnTo>
                      <a:pt x="1175" y="4573"/>
                    </a:lnTo>
                    <a:cubicBezTo>
                      <a:pt x="1154" y="4557"/>
                      <a:pt x="1142" y="4505"/>
                      <a:pt x="1120" y="4505"/>
                    </a:cubicBezTo>
                    <a:cubicBezTo>
                      <a:pt x="1191" y="4505"/>
                      <a:pt x="1203" y="4481"/>
                      <a:pt x="1239" y="4421"/>
                    </a:cubicBezTo>
                    <a:cubicBezTo>
                      <a:pt x="1263" y="4386"/>
                      <a:pt x="1275" y="4350"/>
                      <a:pt x="1275" y="4314"/>
                    </a:cubicBezTo>
                    <a:cubicBezTo>
                      <a:pt x="1275" y="4291"/>
                      <a:pt x="1251" y="4302"/>
                      <a:pt x="1263" y="4279"/>
                    </a:cubicBezTo>
                    <a:cubicBezTo>
                      <a:pt x="1298" y="4219"/>
                      <a:pt x="1358" y="4219"/>
                      <a:pt x="1394" y="4160"/>
                    </a:cubicBezTo>
                    <a:cubicBezTo>
                      <a:pt x="1415" y="4128"/>
                      <a:pt x="1464" y="4011"/>
                      <a:pt x="1525" y="4011"/>
                    </a:cubicBezTo>
                    <a:cubicBezTo>
                      <a:pt x="1533" y="4011"/>
                      <a:pt x="1541" y="4013"/>
                      <a:pt x="1548" y="4017"/>
                    </a:cubicBezTo>
                    <a:cubicBezTo>
                      <a:pt x="1584" y="3957"/>
                      <a:pt x="1477" y="3969"/>
                      <a:pt x="1477" y="3910"/>
                    </a:cubicBezTo>
                    <a:cubicBezTo>
                      <a:pt x="1477" y="3888"/>
                      <a:pt x="1503" y="3884"/>
                      <a:pt x="1528" y="3884"/>
                    </a:cubicBezTo>
                    <a:cubicBezTo>
                      <a:pt x="1546" y="3884"/>
                      <a:pt x="1563" y="3886"/>
                      <a:pt x="1572" y="3886"/>
                    </a:cubicBezTo>
                    <a:cubicBezTo>
                      <a:pt x="1596" y="3874"/>
                      <a:pt x="1608" y="3862"/>
                      <a:pt x="1632" y="3850"/>
                    </a:cubicBezTo>
                    <a:cubicBezTo>
                      <a:pt x="1664" y="3817"/>
                      <a:pt x="1687" y="3606"/>
                      <a:pt x="1745" y="3606"/>
                    </a:cubicBezTo>
                    <a:cubicBezTo>
                      <a:pt x="1749" y="3606"/>
                      <a:pt x="1754" y="3607"/>
                      <a:pt x="1758" y="3609"/>
                    </a:cubicBezTo>
                    <a:lnTo>
                      <a:pt x="1758" y="3609"/>
                    </a:lnTo>
                    <a:cubicBezTo>
                      <a:pt x="1727" y="3589"/>
                      <a:pt x="1633" y="3503"/>
                      <a:pt x="1656" y="3481"/>
                    </a:cubicBezTo>
                    <a:cubicBezTo>
                      <a:pt x="1663" y="3474"/>
                      <a:pt x="1671" y="3471"/>
                      <a:pt x="1680" y="3471"/>
                    </a:cubicBezTo>
                    <a:cubicBezTo>
                      <a:pt x="1700" y="3471"/>
                      <a:pt x="1722" y="3485"/>
                      <a:pt x="1739" y="3493"/>
                    </a:cubicBezTo>
                    <a:cubicBezTo>
                      <a:pt x="1751" y="3481"/>
                      <a:pt x="1763" y="3481"/>
                      <a:pt x="1787" y="3469"/>
                    </a:cubicBezTo>
                    <a:cubicBezTo>
                      <a:pt x="1822" y="3457"/>
                      <a:pt x="1846" y="3421"/>
                      <a:pt x="1858" y="3386"/>
                    </a:cubicBezTo>
                    <a:cubicBezTo>
                      <a:pt x="1858" y="3374"/>
                      <a:pt x="1870" y="3350"/>
                      <a:pt x="1894" y="3350"/>
                    </a:cubicBezTo>
                    <a:cubicBezTo>
                      <a:pt x="1916" y="3361"/>
                      <a:pt x="1960" y="3446"/>
                      <a:pt x="1975" y="3446"/>
                    </a:cubicBezTo>
                    <a:cubicBezTo>
                      <a:pt x="1976" y="3446"/>
                      <a:pt x="1976" y="3446"/>
                      <a:pt x="1977" y="3445"/>
                    </a:cubicBezTo>
                    <a:cubicBezTo>
                      <a:pt x="2001" y="3445"/>
                      <a:pt x="2001" y="3326"/>
                      <a:pt x="2013" y="3302"/>
                    </a:cubicBezTo>
                    <a:cubicBezTo>
                      <a:pt x="2060" y="3243"/>
                      <a:pt x="2132" y="3183"/>
                      <a:pt x="2203" y="3148"/>
                    </a:cubicBezTo>
                    <a:cubicBezTo>
                      <a:pt x="2275" y="3112"/>
                      <a:pt x="2037" y="3005"/>
                      <a:pt x="2191" y="2981"/>
                    </a:cubicBezTo>
                    <a:cubicBezTo>
                      <a:pt x="2275" y="2969"/>
                      <a:pt x="2322" y="2993"/>
                      <a:pt x="2370" y="2909"/>
                    </a:cubicBezTo>
                    <a:cubicBezTo>
                      <a:pt x="2380" y="2889"/>
                      <a:pt x="2339" y="2777"/>
                      <a:pt x="2383" y="2777"/>
                    </a:cubicBezTo>
                    <a:cubicBezTo>
                      <a:pt x="2391" y="2777"/>
                      <a:pt x="2402" y="2781"/>
                      <a:pt x="2418" y="2790"/>
                    </a:cubicBezTo>
                    <a:cubicBezTo>
                      <a:pt x="2437" y="2805"/>
                      <a:pt x="2453" y="2811"/>
                      <a:pt x="2465" y="2811"/>
                    </a:cubicBezTo>
                    <a:cubicBezTo>
                      <a:pt x="2513" y="2811"/>
                      <a:pt x="2513" y="2719"/>
                      <a:pt x="2513" y="2671"/>
                    </a:cubicBezTo>
                    <a:cubicBezTo>
                      <a:pt x="2513" y="2552"/>
                      <a:pt x="2608" y="2612"/>
                      <a:pt x="2680" y="2576"/>
                    </a:cubicBezTo>
                    <a:cubicBezTo>
                      <a:pt x="2739" y="2540"/>
                      <a:pt x="2596" y="2469"/>
                      <a:pt x="2584" y="2421"/>
                    </a:cubicBezTo>
                    <a:cubicBezTo>
                      <a:pt x="2582" y="2413"/>
                      <a:pt x="2589" y="2411"/>
                      <a:pt x="2602" y="2411"/>
                    </a:cubicBezTo>
                    <a:cubicBezTo>
                      <a:pt x="2628" y="2411"/>
                      <a:pt x="2677" y="2422"/>
                      <a:pt x="2710" y="2422"/>
                    </a:cubicBezTo>
                    <a:cubicBezTo>
                      <a:pt x="2732" y="2422"/>
                      <a:pt x="2747" y="2417"/>
                      <a:pt x="2739" y="2397"/>
                    </a:cubicBezTo>
                    <a:cubicBezTo>
                      <a:pt x="2739" y="2386"/>
                      <a:pt x="2691" y="2386"/>
                      <a:pt x="2691" y="2350"/>
                    </a:cubicBezTo>
                    <a:cubicBezTo>
                      <a:pt x="2691" y="2326"/>
                      <a:pt x="2727" y="2302"/>
                      <a:pt x="2751" y="2302"/>
                    </a:cubicBezTo>
                    <a:cubicBezTo>
                      <a:pt x="2801" y="2312"/>
                      <a:pt x="2809" y="2382"/>
                      <a:pt x="2860" y="2382"/>
                    </a:cubicBezTo>
                    <a:cubicBezTo>
                      <a:pt x="2870" y="2382"/>
                      <a:pt x="2881" y="2379"/>
                      <a:pt x="2894" y="2374"/>
                    </a:cubicBezTo>
                    <a:cubicBezTo>
                      <a:pt x="3013" y="2302"/>
                      <a:pt x="3108" y="2207"/>
                      <a:pt x="3180" y="2088"/>
                    </a:cubicBezTo>
                    <a:cubicBezTo>
                      <a:pt x="3203" y="2064"/>
                      <a:pt x="3191" y="2040"/>
                      <a:pt x="3227" y="2016"/>
                    </a:cubicBezTo>
                    <a:cubicBezTo>
                      <a:pt x="3230" y="1993"/>
                      <a:pt x="3236" y="1984"/>
                      <a:pt x="3244" y="1984"/>
                    </a:cubicBezTo>
                    <a:cubicBezTo>
                      <a:pt x="3271" y="1984"/>
                      <a:pt x="3319" y="2088"/>
                      <a:pt x="3322" y="2088"/>
                    </a:cubicBezTo>
                    <a:cubicBezTo>
                      <a:pt x="3322" y="2088"/>
                      <a:pt x="3322" y="2088"/>
                      <a:pt x="3322" y="2088"/>
                    </a:cubicBezTo>
                    <a:cubicBezTo>
                      <a:pt x="3375" y="2056"/>
                      <a:pt x="3279" y="1951"/>
                      <a:pt x="3354" y="1951"/>
                    </a:cubicBezTo>
                    <a:cubicBezTo>
                      <a:pt x="3364" y="1951"/>
                      <a:pt x="3377" y="1953"/>
                      <a:pt x="3394" y="1957"/>
                    </a:cubicBezTo>
                    <a:cubicBezTo>
                      <a:pt x="3406" y="1945"/>
                      <a:pt x="3418" y="1933"/>
                      <a:pt x="3430" y="1921"/>
                    </a:cubicBezTo>
                    <a:cubicBezTo>
                      <a:pt x="3461" y="1889"/>
                      <a:pt x="3606" y="1660"/>
                      <a:pt x="3680" y="1660"/>
                    </a:cubicBezTo>
                    <a:cubicBezTo>
                      <a:pt x="3689" y="1660"/>
                      <a:pt x="3697" y="1663"/>
                      <a:pt x="3703" y="1671"/>
                    </a:cubicBezTo>
                    <a:cubicBezTo>
                      <a:pt x="3703" y="1612"/>
                      <a:pt x="3715" y="1552"/>
                      <a:pt x="3727" y="1493"/>
                    </a:cubicBezTo>
                    <a:cubicBezTo>
                      <a:pt x="3746" y="1525"/>
                      <a:pt x="3776" y="1536"/>
                      <a:pt x="3806" y="1536"/>
                    </a:cubicBezTo>
                    <a:cubicBezTo>
                      <a:pt x="3833" y="1536"/>
                      <a:pt x="3860" y="1527"/>
                      <a:pt x="3882" y="1516"/>
                    </a:cubicBezTo>
                    <a:cubicBezTo>
                      <a:pt x="3889" y="1512"/>
                      <a:pt x="3896" y="1510"/>
                      <a:pt x="3903" y="1510"/>
                    </a:cubicBezTo>
                    <a:cubicBezTo>
                      <a:pt x="3932" y="1510"/>
                      <a:pt x="3963" y="1545"/>
                      <a:pt x="4001" y="1564"/>
                    </a:cubicBezTo>
                    <a:cubicBezTo>
                      <a:pt x="4004" y="1565"/>
                      <a:pt x="4006" y="1566"/>
                      <a:pt x="4008" y="1566"/>
                    </a:cubicBezTo>
                    <a:cubicBezTo>
                      <a:pt x="4042" y="1566"/>
                      <a:pt x="3992" y="1384"/>
                      <a:pt x="4037" y="1362"/>
                    </a:cubicBezTo>
                    <a:lnTo>
                      <a:pt x="4037" y="1362"/>
                    </a:lnTo>
                    <a:cubicBezTo>
                      <a:pt x="4061" y="1385"/>
                      <a:pt x="4108" y="1504"/>
                      <a:pt x="4120" y="1504"/>
                    </a:cubicBezTo>
                    <a:cubicBezTo>
                      <a:pt x="4180" y="1481"/>
                      <a:pt x="4215" y="1421"/>
                      <a:pt x="4192" y="1362"/>
                    </a:cubicBezTo>
                    <a:cubicBezTo>
                      <a:pt x="4180" y="1326"/>
                      <a:pt x="4120" y="1314"/>
                      <a:pt x="4156" y="1278"/>
                    </a:cubicBezTo>
                    <a:cubicBezTo>
                      <a:pt x="4176" y="1268"/>
                      <a:pt x="4188" y="1264"/>
                      <a:pt x="4196" y="1264"/>
                    </a:cubicBezTo>
                    <a:cubicBezTo>
                      <a:pt x="4208" y="1264"/>
                      <a:pt x="4214" y="1271"/>
                      <a:pt x="4227" y="1278"/>
                    </a:cubicBezTo>
                    <a:cubicBezTo>
                      <a:pt x="4263" y="1302"/>
                      <a:pt x="4287" y="1397"/>
                      <a:pt x="4323" y="1433"/>
                    </a:cubicBezTo>
                    <a:cubicBezTo>
                      <a:pt x="4334" y="1433"/>
                      <a:pt x="4323" y="1350"/>
                      <a:pt x="4323" y="1350"/>
                    </a:cubicBezTo>
                    <a:cubicBezTo>
                      <a:pt x="4334" y="1314"/>
                      <a:pt x="4358" y="1278"/>
                      <a:pt x="4382" y="1266"/>
                    </a:cubicBezTo>
                    <a:cubicBezTo>
                      <a:pt x="4390" y="1264"/>
                      <a:pt x="4397" y="1263"/>
                      <a:pt x="4403" y="1263"/>
                    </a:cubicBezTo>
                    <a:cubicBezTo>
                      <a:pt x="4414" y="1263"/>
                      <a:pt x="4421" y="1266"/>
                      <a:pt x="4427" y="1266"/>
                    </a:cubicBezTo>
                    <a:cubicBezTo>
                      <a:pt x="4433" y="1266"/>
                      <a:pt x="4437" y="1263"/>
                      <a:pt x="4442" y="1254"/>
                    </a:cubicBezTo>
                    <a:cubicBezTo>
                      <a:pt x="4454" y="1219"/>
                      <a:pt x="4465" y="1183"/>
                      <a:pt x="4465" y="1147"/>
                    </a:cubicBezTo>
                    <a:cubicBezTo>
                      <a:pt x="4465" y="1139"/>
                      <a:pt x="4468" y="1136"/>
                      <a:pt x="4472" y="1136"/>
                    </a:cubicBezTo>
                    <a:cubicBezTo>
                      <a:pt x="4488" y="1136"/>
                      <a:pt x="4525" y="1176"/>
                      <a:pt x="4551" y="1176"/>
                    </a:cubicBezTo>
                    <a:cubicBezTo>
                      <a:pt x="4560" y="1176"/>
                      <a:pt x="4568" y="1172"/>
                      <a:pt x="4573" y="1159"/>
                    </a:cubicBezTo>
                    <a:cubicBezTo>
                      <a:pt x="4585" y="1123"/>
                      <a:pt x="4573" y="1100"/>
                      <a:pt x="4585" y="1076"/>
                    </a:cubicBezTo>
                    <a:cubicBezTo>
                      <a:pt x="4608" y="1052"/>
                      <a:pt x="4632" y="1040"/>
                      <a:pt x="4668" y="1028"/>
                    </a:cubicBezTo>
                    <a:lnTo>
                      <a:pt x="4668" y="1028"/>
                    </a:lnTo>
                    <a:cubicBezTo>
                      <a:pt x="4606" y="1059"/>
                      <a:pt x="4561" y="1154"/>
                      <a:pt x="4630" y="1154"/>
                    </a:cubicBezTo>
                    <a:cubicBezTo>
                      <a:pt x="4640" y="1154"/>
                      <a:pt x="4653" y="1152"/>
                      <a:pt x="4668" y="1147"/>
                    </a:cubicBezTo>
                    <a:cubicBezTo>
                      <a:pt x="4715" y="1124"/>
                      <a:pt x="4796" y="1066"/>
                      <a:pt x="4765" y="996"/>
                    </a:cubicBezTo>
                    <a:lnTo>
                      <a:pt x="4765" y="996"/>
                    </a:lnTo>
                    <a:cubicBezTo>
                      <a:pt x="4780" y="1026"/>
                      <a:pt x="4808" y="1038"/>
                      <a:pt x="4842" y="1038"/>
                    </a:cubicBezTo>
                    <a:cubicBezTo>
                      <a:pt x="4948" y="1038"/>
                      <a:pt x="5117" y="927"/>
                      <a:pt x="5180" y="909"/>
                    </a:cubicBezTo>
                    <a:cubicBezTo>
                      <a:pt x="5263" y="897"/>
                      <a:pt x="5192" y="838"/>
                      <a:pt x="5168" y="766"/>
                    </a:cubicBezTo>
                    <a:cubicBezTo>
                      <a:pt x="5168" y="713"/>
                      <a:pt x="5172" y="690"/>
                      <a:pt x="5187" y="690"/>
                    </a:cubicBezTo>
                    <a:cubicBezTo>
                      <a:pt x="5200" y="690"/>
                      <a:pt x="5220" y="704"/>
                      <a:pt x="5251" y="731"/>
                    </a:cubicBezTo>
                    <a:cubicBezTo>
                      <a:pt x="5279" y="815"/>
                      <a:pt x="5357" y="841"/>
                      <a:pt x="5436" y="841"/>
                    </a:cubicBezTo>
                    <a:cubicBezTo>
                      <a:pt x="5491" y="841"/>
                      <a:pt x="5546" y="829"/>
                      <a:pt x="5585" y="814"/>
                    </a:cubicBezTo>
                    <a:cubicBezTo>
                      <a:pt x="5632" y="802"/>
                      <a:pt x="5680" y="778"/>
                      <a:pt x="5704" y="719"/>
                    </a:cubicBezTo>
                    <a:cubicBezTo>
                      <a:pt x="5728" y="635"/>
                      <a:pt x="5751" y="611"/>
                      <a:pt x="5835" y="588"/>
                    </a:cubicBezTo>
                    <a:lnTo>
                      <a:pt x="5835" y="588"/>
                    </a:lnTo>
                    <a:cubicBezTo>
                      <a:pt x="5760" y="609"/>
                      <a:pt x="5743" y="687"/>
                      <a:pt x="5816" y="687"/>
                    </a:cubicBezTo>
                    <a:cubicBezTo>
                      <a:pt x="5825" y="687"/>
                      <a:pt x="5835" y="686"/>
                      <a:pt x="5847" y="683"/>
                    </a:cubicBezTo>
                    <a:lnTo>
                      <a:pt x="6097" y="623"/>
                    </a:lnTo>
                    <a:cubicBezTo>
                      <a:pt x="6177" y="603"/>
                      <a:pt x="6224" y="583"/>
                      <a:pt x="6243" y="513"/>
                    </a:cubicBezTo>
                    <a:lnTo>
                      <a:pt x="6243" y="513"/>
                    </a:lnTo>
                    <a:cubicBezTo>
                      <a:pt x="6241" y="543"/>
                      <a:pt x="6244" y="576"/>
                      <a:pt x="6251" y="600"/>
                    </a:cubicBezTo>
                    <a:cubicBezTo>
                      <a:pt x="6263" y="617"/>
                      <a:pt x="6284" y="626"/>
                      <a:pt x="6302" y="626"/>
                    </a:cubicBezTo>
                    <a:cubicBezTo>
                      <a:pt x="6320" y="626"/>
                      <a:pt x="6335" y="617"/>
                      <a:pt x="6335" y="600"/>
                    </a:cubicBezTo>
                    <a:cubicBezTo>
                      <a:pt x="6323" y="552"/>
                      <a:pt x="6394" y="564"/>
                      <a:pt x="6430" y="540"/>
                    </a:cubicBezTo>
                    <a:cubicBezTo>
                      <a:pt x="6466" y="528"/>
                      <a:pt x="6442" y="481"/>
                      <a:pt x="6454" y="457"/>
                    </a:cubicBezTo>
                    <a:cubicBezTo>
                      <a:pt x="6456" y="455"/>
                      <a:pt x="6459" y="455"/>
                      <a:pt x="6463" y="455"/>
                    </a:cubicBezTo>
                    <a:cubicBezTo>
                      <a:pt x="6488" y="455"/>
                      <a:pt x="6528" y="492"/>
                      <a:pt x="6549" y="492"/>
                    </a:cubicBezTo>
                    <a:cubicBezTo>
                      <a:pt x="6567" y="498"/>
                      <a:pt x="6582" y="501"/>
                      <a:pt x="6597" y="501"/>
                    </a:cubicBezTo>
                    <a:cubicBezTo>
                      <a:pt x="6612" y="501"/>
                      <a:pt x="6626" y="498"/>
                      <a:pt x="6644" y="492"/>
                    </a:cubicBezTo>
                    <a:cubicBezTo>
                      <a:pt x="6680" y="492"/>
                      <a:pt x="6716" y="469"/>
                      <a:pt x="6716" y="433"/>
                    </a:cubicBezTo>
                    <a:cubicBezTo>
                      <a:pt x="6716" y="401"/>
                      <a:pt x="6737" y="396"/>
                      <a:pt x="6762" y="396"/>
                    </a:cubicBezTo>
                    <a:cubicBezTo>
                      <a:pt x="6774" y="396"/>
                      <a:pt x="6787" y="397"/>
                      <a:pt x="6799" y="397"/>
                    </a:cubicBezTo>
                    <a:cubicBezTo>
                      <a:pt x="6807" y="438"/>
                      <a:pt x="6804" y="462"/>
                      <a:pt x="6820" y="462"/>
                    </a:cubicBezTo>
                    <a:cubicBezTo>
                      <a:pt x="6828" y="462"/>
                      <a:pt x="6840" y="456"/>
                      <a:pt x="6859" y="445"/>
                    </a:cubicBezTo>
                    <a:cubicBezTo>
                      <a:pt x="6894" y="421"/>
                      <a:pt x="6930" y="397"/>
                      <a:pt x="6966" y="373"/>
                    </a:cubicBezTo>
                    <a:cubicBezTo>
                      <a:pt x="6966" y="373"/>
                      <a:pt x="7004" y="348"/>
                      <a:pt x="7020" y="348"/>
                    </a:cubicBezTo>
                    <a:cubicBezTo>
                      <a:pt x="7026" y="348"/>
                      <a:pt x="7029" y="352"/>
                      <a:pt x="7025" y="361"/>
                    </a:cubicBezTo>
                    <a:cubicBezTo>
                      <a:pt x="7025" y="373"/>
                      <a:pt x="7001" y="385"/>
                      <a:pt x="7013" y="421"/>
                    </a:cubicBezTo>
                    <a:cubicBezTo>
                      <a:pt x="7085" y="409"/>
                      <a:pt x="7073" y="385"/>
                      <a:pt x="7097" y="350"/>
                    </a:cubicBezTo>
                    <a:cubicBezTo>
                      <a:pt x="7121" y="318"/>
                      <a:pt x="7150" y="291"/>
                      <a:pt x="7177" y="291"/>
                    </a:cubicBezTo>
                    <a:cubicBezTo>
                      <a:pt x="7191" y="291"/>
                      <a:pt x="7204" y="298"/>
                      <a:pt x="7216" y="314"/>
                    </a:cubicBezTo>
                    <a:cubicBezTo>
                      <a:pt x="7240" y="361"/>
                      <a:pt x="7204" y="397"/>
                      <a:pt x="7287" y="421"/>
                    </a:cubicBezTo>
                    <a:cubicBezTo>
                      <a:pt x="7335" y="445"/>
                      <a:pt x="7394" y="457"/>
                      <a:pt x="7442" y="469"/>
                    </a:cubicBezTo>
                    <a:cubicBezTo>
                      <a:pt x="7502" y="469"/>
                      <a:pt x="7454" y="409"/>
                      <a:pt x="7466" y="385"/>
                    </a:cubicBezTo>
                    <a:cubicBezTo>
                      <a:pt x="7466" y="367"/>
                      <a:pt x="7487" y="342"/>
                      <a:pt x="7513" y="342"/>
                    </a:cubicBezTo>
                    <a:cubicBezTo>
                      <a:pt x="7521" y="342"/>
                      <a:pt x="7529" y="344"/>
                      <a:pt x="7537" y="350"/>
                    </a:cubicBezTo>
                    <a:cubicBezTo>
                      <a:pt x="7551" y="364"/>
                      <a:pt x="7587" y="382"/>
                      <a:pt x="7610" y="382"/>
                    </a:cubicBezTo>
                    <a:cubicBezTo>
                      <a:pt x="7623" y="382"/>
                      <a:pt x="7632" y="377"/>
                      <a:pt x="7633" y="364"/>
                    </a:cubicBezTo>
                    <a:lnTo>
                      <a:pt x="7633" y="364"/>
                    </a:lnTo>
                    <a:cubicBezTo>
                      <a:pt x="7639" y="401"/>
                      <a:pt x="7665" y="414"/>
                      <a:pt x="7698" y="414"/>
                    </a:cubicBezTo>
                    <a:cubicBezTo>
                      <a:pt x="7762" y="414"/>
                      <a:pt x="7853" y="369"/>
                      <a:pt x="7883" y="361"/>
                    </a:cubicBezTo>
                    <a:cubicBezTo>
                      <a:pt x="7942" y="361"/>
                      <a:pt x="7930" y="385"/>
                      <a:pt x="7966" y="397"/>
                    </a:cubicBezTo>
                    <a:cubicBezTo>
                      <a:pt x="8014" y="397"/>
                      <a:pt x="8061" y="409"/>
                      <a:pt x="8109" y="409"/>
                    </a:cubicBezTo>
                    <a:cubicBezTo>
                      <a:pt x="8144" y="409"/>
                      <a:pt x="8395" y="409"/>
                      <a:pt x="8383" y="481"/>
                    </a:cubicBezTo>
                    <a:cubicBezTo>
                      <a:pt x="8442" y="481"/>
                      <a:pt x="8466" y="481"/>
                      <a:pt x="8478" y="397"/>
                    </a:cubicBezTo>
                    <a:cubicBezTo>
                      <a:pt x="8478" y="373"/>
                      <a:pt x="8525" y="314"/>
                      <a:pt x="8561" y="314"/>
                    </a:cubicBezTo>
                    <a:cubicBezTo>
                      <a:pt x="8561" y="350"/>
                      <a:pt x="8573" y="397"/>
                      <a:pt x="8585" y="433"/>
                    </a:cubicBezTo>
                    <a:cubicBezTo>
                      <a:pt x="8608" y="456"/>
                      <a:pt x="8636" y="469"/>
                      <a:pt x="8666" y="469"/>
                    </a:cubicBezTo>
                    <a:cubicBezTo>
                      <a:pt x="8682" y="469"/>
                      <a:pt x="8699" y="465"/>
                      <a:pt x="8716" y="457"/>
                    </a:cubicBezTo>
                    <a:cubicBezTo>
                      <a:pt x="8752" y="433"/>
                      <a:pt x="8799" y="421"/>
                      <a:pt x="8835" y="421"/>
                    </a:cubicBezTo>
                    <a:cubicBezTo>
                      <a:pt x="8835" y="421"/>
                      <a:pt x="8871" y="481"/>
                      <a:pt x="8883" y="492"/>
                    </a:cubicBezTo>
                    <a:cubicBezTo>
                      <a:pt x="8889" y="497"/>
                      <a:pt x="8895" y="500"/>
                      <a:pt x="8900" y="500"/>
                    </a:cubicBezTo>
                    <a:cubicBezTo>
                      <a:pt x="8946" y="500"/>
                      <a:pt x="8971" y="349"/>
                      <a:pt x="9021" y="349"/>
                    </a:cubicBezTo>
                    <a:cubicBezTo>
                      <a:pt x="9022" y="349"/>
                      <a:pt x="9024" y="349"/>
                      <a:pt x="9026" y="350"/>
                    </a:cubicBezTo>
                    <a:cubicBezTo>
                      <a:pt x="9109" y="373"/>
                      <a:pt x="9002" y="492"/>
                      <a:pt x="9061" y="516"/>
                    </a:cubicBezTo>
                    <a:cubicBezTo>
                      <a:pt x="9076" y="525"/>
                      <a:pt x="9092" y="528"/>
                      <a:pt x="9109" y="528"/>
                    </a:cubicBezTo>
                    <a:cubicBezTo>
                      <a:pt x="9186" y="528"/>
                      <a:pt x="9281" y="452"/>
                      <a:pt x="9359" y="433"/>
                    </a:cubicBezTo>
                    <a:cubicBezTo>
                      <a:pt x="9362" y="433"/>
                      <a:pt x="9380" y="432"/>
                      <a:pt x="9402" y="432"/>
                    </a:cubicBezTo>
                    <a:cubicBezTo>
                      <a:pt x="9457" y="432"/>
                      <a:pt x="9538" y="438"/>
                      <a:pt x="9478" y="481"/>
                    </a:cubicBezTo>
                    <a:cubicBezTo>
                      <a:pt x="9465" y="477"/>
                      <a:pt x="9453" y="475"/>
                      <a:pt x="9442" y="475"/>
                    </a:cubicBezTo>
                    <a:cubicBezTo>
                      <a:pt x="9386" y="475"/>
                      <a:pt x="9372" y="522"/>
                      <a:pt x="9442" y="552"/>
                    </a:cubicBezTo>
                    <a:cubicBezTo>
                      <a:pt x="9452" y="557"/>
                      <a:pt x="9474" y="562"/>
                      <a:pt x="9496" y="562"/>
                    </a:cubicBezTo>
                    <a:cubicBezTo>
                      <a:pt x="9528" y="562"/>
                      <a:pt x="9561" y="551"/>
                      <a:pt x="9561" y="516"/>
                    </a:cubicBezTo>
                    <a:cubicBezTo>
                      <a:pt x="9561" y="504"/>
                      <a:pt x="9526" y="433"/>
                      <a:pt x="9561" y="421"/>
                    </a:cubicBezTo>
                    <a:cubicBezTo>
                      <a:pt x="9562" y="420"/>
                      <a:pt x="9564" y="419"/>
                      <a:pt x="9565" y="419"/>
                    </a:cubicBezTo>
                    <a:cubicBezTo>
                      <a:pt x="9590" y="419"/>
                      <a:pt x="9653" y="597"/>
                      <a:pt x="9691" y="597"/>
                    </a:cubicBezTo>
                    <a:cubicBezTo>
                      <a:pt x="9696" y="597"/>
                      <a:pt x="9700" y="594"/>
                      <a:pt x="9704" y="588"/>
                    </a:cubicBezTo>
                    <a:cubicBezTo>
                      <a:pt x="9740" y="540"/>
                      <a:pt x="9728" y="516"/>
                      <a:pt x="9752" y="481"/>
                    </a:cubicBezTo>
                    <a:cubicBezTo>
                      <a:pt x="9776" y="445"/>
                      <a:pt x="9811" y="433"/>
                      <a:pt x="9835" y="421"/>
                    </a:cubicBezTo>
                    <a:lnTo>
                      <a:pt x="9835" y="421"/>
                    </a:lnTo>
                    <a:cubicBezTo>
                      <a:pt x="9811" y="516"/>
                      <a:pt x="9799" y="552"/>
                      <a:pt x="9883" y="576"/>
                    </a:cubicBezTo>
                    <a:cubicBezTo>
                      <a:pt x="9907" y="576"/>
                      <a:pt x="10061" y="576"/>
                      <a:pt x="10038" y="516"/>
                    </a:cubicBezTo>
                    <a:lnTo>
                      <a:pt x="10038" y="516"/>
                    </a:lnTo>
                    <a:lnTo>
                      <a:pt x="10121" y="540"/>
                    </a:lnTo>
                    <a:cubicBezTo>
                      <a:pt x="10121" y="576"/>
                      <a:pt x="10085" y="611"/>
                      <a:pt x="10085" y="647"/>
                    </a:cubicBezTo>
                    <a:cubicBezTo>
                      <a:pt x="10109" y="683"/>
                      <a:pt x="10145" y="707"/>
                      <a:pt x="10192" y="707"/>
                    </a:cubicBezTo>
                    <a:cubicBezTo>
                      <a:pt x="10245" y="699"/>
                      <a:pt x="10299" y="638"/>
                      <a:pt x="10333" y="638"/>
                    </a:cubicBezTo>
                    <a:cubicBezTo>
                      <a:pt x="10353" y="638"/>
                      <a:pt x="10367" y="658"/>
                      <a:pt x="10371" y="719"/>
                    </a:cubicBezTo>
                    <a:cubicBezTo>
                      <a:pt x="10352" y="765"/>
                      <a:pt x="10352" y="780"/>
                      <a:pt x="10364" y="780"/>
                    </a:cubicBezTo>
                    <a:cubicBezTo>
                      <a:pt x="10386" y="780"/>
                      <a:pt x="10446" y="728"/>
                      <a:pt x="10488" y="728"/>
                    </a:cubicBezTo>
                    <a:cubicBezTo>
                      <a:pt x="10493" y="728"/>
                      <a:pt x="10498" y="729"/>
                      <a:pt x="10502" y="731"/>
                    </a:cubicBezTo>
                    <a:cubicBezTo>
                      <a:pt x="10558" y="753"/>
                      <a:pt x="10561" y="839"/>
                      <a:pt x="10601" y="839"/>
                    </a:cubicBezTo>
                    <a:cubicBezTo>
                      <a:pt x="10604" y="839"/>
                      <a:pt x="10606" y="838"/>
                      <a:pt x="10609" y="838"/>
                    </a:cubicBezTo>
                    <a:cubicBezTo>
                      <a:pt x="10633" y="814"/>
                      <a:pt x="10669" y="790"/>
                      <a:pt x="10704" y="766"/>
                    </a:cubicBezTo>
                    <a:lnTo>
                      <a:pt x="10704" y="766"/>
                    </a:lnTo>
                    <a:cubicBezTo>
                      <a:pt x="10704" y="826"/>
                      <a:pt x="10669" y="838"/>
                      <a:pt x="10716" y="897"/>
                    </a:cubicBezTo>
                    <a:cubicBezTo>
                      <a:pt x="10733" y="914"/>
                      <a:pt x="10761" y="936"/>
                      <a:pt x="10789" y="936"/>
                    </a:cubicBezTo>
                    <a:cubicBezTo>
                      <a:pt x="10801" y="936"/>
                      <a:pt x="10813" y="932"/>
                      <a:pt x="10823" y="921"/>
                    </a:cubicBezTo>
                    <a:cubicBezTo>
                      <a:pt x="10835" y="910"/>
                      <a:pt x="10846" y="906"/>
                      <a:pt x="10858" y="906"/>
                    </a:cubicBezTo>
                    <a:cubicBezTo>
                      <a:pt x="10883" y="906"/>
                      <a:pt x="10910" y="925"/>
                      <a:pt x="10942" y="933"/>
                    </a:cubicBezTo>
                    <a:cubicBezTo>
                      <a:pt x="10946" y="936"/>
                      <a:pt x="10950" y="937"/>
                      <a:pt x="10955" y="937"/>
                    </a:cubicBezTo>
                    <a:cubicBezTo>
                      <a:pt x="10974" y="937"/>
                      <a:pt x="10993" y="910"/>
                      <a:pt x="11015" y="894"/>
                    </a:cubicBezTo>
                    <a:lnTo>
                      <a:pt x="11015" y="894"/>
                    </a:lnTo>
                    <a:lnTo>
                      <a:pt x="11026" y="921"/>
                    </a:lnTo>
                    <a:cubicBezTo>
                      <a:pt x="11032" y="925"/>
                      <a:pt x="11037" y="927"/>
                      <a:pt x="11042" y="927"/>
                    </a:cubicBezTo>
                    <a:cubicBezTo>
                      <a:pt x="11044" y="927"/>
                      <a:pt x="11045" y="926"/>
                      <a:pt x="11046" y="926"/>
                    </a:cubicBezTo>
                    <a:lnTo>
                      <a:pt x="11046" y="926"/>
                    </a:lnTo>
                    <a:lnTo>
                      <a:pt x="11026" y="981"/>
                    </a:lnTo>
                    <a:cubicBezTo>
                      <a:pt x="11040" y="988"/>
                      <a:pt x="11064" y="999"/>
                      <a:pt x="11085" y="999"/>
                    </a:cubicBezTo>
                    <a:cubicBezTo>
                      <a:pt x="11099" y="999"/>
                      <a:pt x="11112" y="995"/>
                      <a:pt x="11121" y="981"/>
                    </a:cubicBezTo>
                    <a:cubicBezTo>
                      <a:pt x="11139" y="971"/>
                      <a:pt x="11153" y="966"/>
                      <a:pt x="11162" y="966"/>
                    </a:cubicBezTo>
                    <a:cubicBezTo>
                      <a:pt x="11178" y="966"/>
                      <a:pt x="11185" y="980"/>
                      <a:pt x="11192" y="1016"/>
                    </a:cubicBezTo>
                    <a:cubicBezTo>
                      <a:pt x="11206" y="1021"/>
                      <a:pt x="11214" y="1023"/>
                      <a:pt x="11220" y="1023"/>
                    </a:cubicBezTo>
                    <a:cubicBezTo>
                      <a:pt x="11231" y="1023"/>
                      <a:pt x="11237" y="1015"/>
                      <a:pt x="11252" y="992"/>
                    </a:cubicBezTo>
                    <a:cubicBezTo>
                      <a:pt x="11257" y="976"/>
                      <a:pt x="11272" y="970"/>
                      <a:pt x="11290" y="970"/>
                    </a:cubicBezTo>
                    <a:cubicBezTo>
                      <a:pt x="11310" y="970"/>
                      <a:pt x="11334" y="979"/>
                      <a:pt x="11347" y="992"/>
                    </a:cubicBezTo>
                    <a:lnTo>
                      <a:pt x="11279" y="1129"/>
                    </a:lnTo>
                    <a:lnTo>
                      <a:pt x="11279" y="1129"/>
                    </a:lnTo>
                    <a:cubicBezTo>
                      <a:pt x="11288" y="1115"/>
                      <a:pt x="11304" y="1109"/>
                      <a:pt x="11323" y="1109"/>
                    </a:cubicBezTo>
                    <a:cubicBezTo>
                      <a:pt x="11369" y="1109"/>
                      <a:pt x="11434" y="1139"/>
                      <a:pt x="11466" y="1147"/>
                    </a:cubicBezTo>
                    <a:cubicBezTo>
                      <a:pt x="11502" y="1171"/>
                      <a:pt x="11490" y="1219"/>
                      <a:pt x="11526" y="1243"/>
                    </a:cubicBezTo>
                    <a:cubicBezTo>
                      <a:pt x="11657" y="1362"/>
                      <a:pt x="11812" y="1469"/>
                      <a:pt x="11966" y="1564"/>
                    </a:cubicBezTo>
                    <a:cubicBezTo>
                      <a:pt x="11966" y="1564"/>
                      <a:pt x="11954" y="1612"/>
                      <a:pt x="11978" y="1635"/>
                    </a:cubicBezTo>
                    <a:cubicBezTo>
                      <a:pt x="12002" y="1647"/>
                      <a:pt x="12038" y="1659"/>
                      <a:pt x="12062" y="1671"/>
                    </a:cubicBezTo>
                    <a:cubicBezTo>
                      <a:pt x="12145" y="1707"/>
                      <a:pt x="12240" y="1754"/>
                      <a:pt x="12324" y="1802"/>
                    </a:cubicBezTo>
                    <a:cubicBezTo>
                      <a:pt x="12431" y="1874"/>
                      <a:pt x="12550" y="1945"/>
                      <a:pt x="12681" y="2005"/>
                    </a:cubicBezTo>
                    <a:cubicBezTo>
                      <a:pt x="12707" y="2022"/>
                      <a:pt x="12746" y="2033"/>
                      <a:pt x="12783" y="2033"/>
                    </a:cubicBezTo>
                    <a:cubicBezTo>
                      <a:pt x="12797" y="2033"/>
                      <a:pt x="12811" y="2032"/>
                      <a:pt x="12824" y="2028"/>
                    </a:cubicBezTo>
                    <a:cubicBezTo>
                      <a:pt x="12859" y="2028"/>
                      <a:pt x="12895" y="2052"/>
                      <a:pt x="12907" y="2076"/>
                    </a:cubicBezTo>
                    <a:cubicBezTo>
                      <a:pt x="12904" y="2073"/>
                      <a:pt x="12898" y="2071"/>
                      <a:pt x="12892" y="2071"/>
                    </a:cubicBezTo>
                    <a:cubicBezTo>
                      <a:pt x="12875" y="2071"/>
                      <a:pt x="12854" y="2082"/>
                      <a:pt x="12871" y="2100"/>
                    </a:cubicBezTo>
                    <a:cubicBezTo>
                      <a:pt x="12919" y="2159"/>
                      <a:pt x="12978" y="2219"/>
                      <a:pt x="13038" y="2266"/>
                    </a:cubicBezTo>
                    <a:cubicBezTo>
                      <a:pt x="13060" y="2288"/>
                      <a:pt x="13112" y="2351"/>
                      <a:pt x="13158" y="2351"/>
                    </a:cubicBezTo>
                    <a:cubicBezTo>
                      <a:pt x="13162" y="2351"/>
                      <a:pt x="13165" y="2351"/>
                      <a:pt x="13169" y="2350"/>
                    </a:cubicBezTo>
                    <a:cubicBezTo>
                      <a:pt x="13205" y="2326"/>
                      <a:pt x="13240" y="2243"/>
                      <a:pt x="13264" y="2219"/>
                    </a:cubicBezTo>
                    <a:lnTo>
                      <a:pt x="13264" y="2219"/>
                    </a:lnTo>
                    <a:cubicBezTo>
                      <a:pt x="13312" y="2266"/>
                      <a:pt x="13264" y="2338"/>
                      <a:pt x="13228" y="2386"/>
                    </a:cubicBezTo>
                    <a:cubicBezTo>
                      <a:pt x="13193" y="2421"/>
                      <a:pt x="13252" y="2457"/>
                      <a:pt x="13300" y="2505"/>
                    </a:cubicBezTo>
                    <a:cubicBezTo>
                      <a:pt x="13359" y="2552"/>
                      <a:pt x="13419" y="2612"/>
                      <a:pt x="13455" y="2695"/>
                    </a:cubicBezTo>
                    <a:lnTo>
                      <a:pt x="13455" y="2743"/>
                    </a:lnTo>
                    <a:cubicBezTo>
                      <a:pt x="13490" y="2767"/>
                      <a:pt x="13538" y="2767"/>
                      <a:pt x="13574" y="2767"/>
                    </a:cubicBezTo>
                    <a:cubicBezTo>
                      <a:pt x="13657" y="2790"/>
                      <a:pt x="13657" y="2921"/>
                      <a:pt x="13693" y="2981"/>
                    </a:cubicBezTo>
                    <a:cubicBezTo>
                      <a:pt x="13711" y="3011"/>
                      <a:pt x="13734" y="3020"/>
                      <a:pt x="13764" y="3020"/>
                    </a:cubicBezTo>
                    <a:cubicBezTo>
                      <a:pt x="13794" y="3020"/>
                      <a:pt x="13830" y="3011"/>
                      <a:pt x="13871" y="3005"/>
                    </a:cubicBezTo>
                    <a:cubicBezTo>
                      <a:pt x="13879" y="3004"/>
                      <a:pt x="13886" y="3004"/>
                      <a:pt x="13892" y="3004"/>
                    </a:cubicBezTo>
                    <a:cubicBezTo>
                      <a:pt x="13985" y="3004"/>
                      <a:pt x="13847" y="3089"/>
                      <a:pt x="13836" y="3100"/>
                    </a:cubicBezTo>
                    <a:cubicBezTo>
                      <a:pt x="13802" y="3142"/>
                      <a:pt x="13877" y="3148"/>
                      <a:pt x="13923" y="3148"/>
                    </a:cubicBezTo>
                    <a:cubicBezTo>
                      <a:pt x="13941" y="3148"/>
                      <a:pt x="13955" y="3148"/>
                      <a:pt x="13955" y="3148"/>
                    </a:cubicBezTo>
                    <a:cubicBezTo>
                      <a:pt x="14038" y="3171"/>
                      <a:pt x="13955" y="3255"/>
                      <a:pt x="13967" y="3302"/>
                    </a:cubicBezTo>
                    <a:cubicBezTo>
                      <a:pt x="13990" y="3362"/>
                      <a:pt x="14026" y="3421"/>
                      <a:pt x="14086" y="3457"/>
                    </a:cubicBezTo>
                    <a:cubicBezTo>
                      <a:pt x="14110" y="3481"/>
                      <a:pt x="14276" y="3612"/>
                      <a:pt x="14193" y="3659"/>
                    </a:cubicBezTo>
                    <a:cubicBezTo>
                      <a:pt x="14205" y="3707"/>
                      <a:pt x="14264" y="3743"/>
                      <a:pt x="14300" y="3767"/>
                    </a:cubicBezTo>
                    <a:cubicBezTo>
                      <a:pt x="14419" y="3886"/>
                      <a:pt x="14502" y="4052"/>
                      <a:pt x="14621" y="4171"/>
                    </a:cubicBezTo>
                    <a:cubicBezTo>
                      <a:pt x="14657" y="4207"/>
                      <a:pt x="14700" y="4243"/>
                      <a:pt x="14745" y="4243"/>
                    </a:cubicBezTo>
                    <a:cubicBezTo>
                      <a:pt x="14749" y="4243"/>
                      <a:pt x="14754" y="4243"/>
                      <a:pt x="14758" y="4242"/>
                    </a:cubicBezTo>
                    <a:lnTo>
                      <a:pt x="14758" y="4242"/>
                    </a:lnTo>
                    <a:cubicBezTo>
                      <a:pt x="14726" y="4256"/>
                      <a:pt x="14690" y="4279"/>
                      <a:pt x="14681" y="4314"/>
                    </a:cubicBezTo>
                    <a:cubicBezTo>
                      <a:pt x="14681" y="4362"/>
                      <a:pt x="14729" y="4350"/>
                      <a:pt x="14729" y="4386"/>
                    </a:cubicBezTo>
                    <a:lnTo>
                      <a:pt x="14729" y="4445"/>
                    </a:lnTo>
                    <a:cubicBezTo>
                      <a:pt x="14741" y="4529"/>
                      <a:pt x="14776" y="4612"/>
                      <a:pt x="14812" y="4683"/>
                    </a:cubicBezTo>
                    <a:cubicBezTo>
                      <a:pt x="14872" y="4695"/>
                      <a:pt x="14931" y="4850"/>
                      <a:pt x="14931" y="4850"/>
                    </a:cubicBezTo>
                    <a:cubicBezTo>
                      <a:pt x="15026" y="4850"/>
                      <a:pt x="15110" y="4779"/>
                      <a:pt x="15205" y="4779"/>
                    </a:cubicBezTo>
                    <a:cubicBezTo>
                      <a:pt x="15238" y="4779"/>
                      <a:pt x="15200" y="4900"/>
                      <a:pt x="15119" y="4900"/>
                    </a:cubicBezTo>
                    <a:cubicBezTo>
                      <a:pt x="15112" y="4900"/>
                      <a:pt x="15105" y="4900"/>
                      <a:pt x="15098" y="4898"/>
                    </a:cubicBezTo>
                    <a:cubicBezTo>
                      <a:pt x="15079" y="4894"/>
                      <a:pt x="15063" y="4892"/>
                      <a:pt x="15050" y="4892"/>
                    </a:cubicBezTo>
                    <a:cubicBezTo>
                      <a:pt x="14988" y="4892"/>
                      <a:pt x="14985" y="4936"/>
                      <a:pt x="15014" y="5005"/>
                    </a:cubicBezTo>
                    <a:cubicBezTo>
                      <a:pt x="15026" y="5029"/>
                      <a:pt x="15038" y="5088"/>
                      <a:pt x="15086" y="5100"/>
                    </a:cubicBezTo>
                    <a:cubicBezTo>
                      <a:pt x="15098" y="5104"/>
                      <a:pt x="15107" y="5104"/>
                      <a:pt x="15114" y="5104"/>
                    </a:cubicBezTo>
                    <a:lnTo>
                      <a:pt x="15114" y="5104"/>
                    </a:lnTo>
                    <a:cubicBezTo>
                      <a:pt x="15128" y="5104"/>
                      <a:pt x="15133" y="5104"/>
                      <a:pt x="15133" y="5136"/>
                    </a:cubicBezTo>
                    <a:cubicBezTo>
                      <a:pt x="15133" y="5183"/>
                      <a:pt x="15074" y="5350"/>
                      <a:pt x="15014" y="5350"/>
                    </a:cubicBezTo>
                    <a:cubicBezTo>
                      <a:pt x="15086" y="5350"/>
                      <a:pt x="15098" y="5374"/>
                      <a:pt x="15122" y="5445"/>
                    </a:cubicBezTo>
                    <a:cubicBezTo>
                      <a:pt x="15133" y="5505"/>
                      <a:pt x="15169" y="5553"/>
                      <a:pt x="15217" y="5600"/>
                    </a:cubicBezTo>
                    <a:cubicBezTo>
                      <a:pt x="15229" y="5600"/>
                      <a:pt x="15300" y="5648"/>
                      <a:pt x="15288" y="5648"/>
                    </a:cubicBezTo>
                    <a:cubicBezTo>
                      <a:pt x="15276" y="5660"/>
                      <a:pt x="15229" y="5707"/>
                      <a:pt x="15229" y="5731"/>
                    </a:cubicBezTo>
                    <a:cubicBezTo>
                      <a:pt x="15229" y="5779"/>
                      <a:pt x="15288" y="5803"/>
                      <a:pt x="15300" y="5838"/>
                    </a:cubicBezTo>
                    <a:lnTo>
                      <a:pt x="15324" y="5981"/>
                    </a:lnTo>
                    <a:cubicBezTo>
                      <a:pt x="15294" y="6034"/>
                      <a:pt x="15331" y="6044"/>
                      <a:pt x="15371" y="6044"/>
                    </a:cubicBezTo>
                    <a:cubicBezTo>
                      <a:pt x="15394" y="6044"/>
                      <a:pt x="15418" y="6041"/>
                      <a:pt x="15431" y="6041"/>
                    </a:cubicBezTo>
                    <a:cubicBezTo>
                      <a:pt x="15479" y="6041"/>
                      <a:pt x="15503" y="6076"/>
                      <a:pt x="15503" y="6112"/>
                    </a:cubicBezTo>
                    <a:cubicBezTo>
                      <a:pt x="15407" y="6136"/>
                      <a:pt x="15372" y="6124"/>
                      <a:pt x="15395" y="6219"/>
                    </a:cubicBezTo>
                    <a:cubicBezTo>
                      <a:pt x="15419" y="6362"/>
                      <a:pt x="15455" y="6529"/>
                      <a:pt x="15479" y="6684"/>
                    </a:cubicBezTo>
                    <a:cubicBezTo>
                      <a:pt x="15479" y="6695"/>
                      <a:pt x="15489" y="6841"/>
                      <a:pt x="15520" y="6841"/>
                    </a:cubicBezTo>
                    <a:cubicBezTo>
                      <a:pt x="15522" y="6841"/>
                      <a:pt x="15524" y="6840"/>
                      <a:pt x="15526" y="6838"/>
                    </a:cubicBezTo>
                    <a:cubicBezTo>
                      <a:pt x="15542" y="6825"/>
                      <a:pt x="15555" y="6819"/>
                      <a:pt x="15565" y="6819"/>
                    </a:cubicBezTo>
                    <a:cubicBezTo>
                      <a:pt x="15598" y="6819"/>
                      <a:pt x="15598" y="6885"/>
                      <a:pt x="15598" y="6922"/>
                    </a:cubicBezTo>
                    <a:cubicBezTo>
                      <a:pt x="15586" y="6958"/>
                      <a:pt x="15538" y="6934"/>
                      <a:pt x="15526" y="6969"/>
                    </a:cubicBezTo>
                    <a:cubicBezTo>
                      <a:pt x="15514" y="6993"/>
                      <a:pt x="15514" y="7017"/>
                      <a:pt x="15526" y="7041"/>
                    </a:cubicBezTo>
                    <a:cubicBezTo>
                      <a:pt x="15526" y="7077"/>
                      <a:pt x="15526" y="7208"/>
                      <a:pt x="15574" y="7231"/>
                    </a:cubicBezTo>
                    <a:cubicBezTo>
                      <a:pt x="15610" y="7267"/>
                      <a:pt x="15586" y="7303"/>
                      <a:pt x="15610" y="7350"/>
                    </a:cubicBezTo>
                    <a:cubicBezTo>
                      <a:pt x="15622" y="7398"/>
                      <a:pt x="15681" y="7398"/>
                      <a:pt x="15681" y="7422"/>
                    </a:cubicBezTo>
                    <a:cubicBezTo>
                      <a:pt x="15681" y="7434"/>
                      <a:pt x="15634" y="7446"/>
                      <a:pt x="15622" y="7469"/>
                    </a:cubicBezTo>
                    <a:cubicBezTo>
                      <a:pt x="15598" y="7517"/>
                      <a:pt x="15586" y="7565"/>
                      <a:pt x="15586" y="7624"/>
                    </a:cubicBezTo>
                    <a:cubicBezTo>
                      <a:pt x="15598" y="7708"/>
                      <a:pt x="15610" y="7803"/>
                      <a:pt x="15622" y="7886"/>
                    </a:cubicBezTo>
                    <a:cubicBezTo>
                      <a:pt x="15634" y="7922"/>
                      <a:pt x="15669" y="7946"/>
                      <a:pt x="15717" y="7946"/>
                    </a:cubicBezTo>
                    <a:cubicBezTo>
                      <a:pt x="15731" y="7959"/>
                      <a:pt x="15747" y="7964"/>
                      <a:pt x="15762" y="7964"/>
                    </a:cubicBezTo>
                    <a:cubicBezTo>
                      <a:pt x="15853" y="7964"/>
                      <a:pt x="15942" y="7774"/>
                      <a:pt x="15798" y="7774"/>
                    </a:cubicBezTo>
                    <a:cubicBezTo>
                      <a:pt x="15787" y="7774"/>
                      <a:pt x="15775" y="7775"/>
                      <a:pt x="15761" y="7777"/>
                    </a:cubicBezTo>
                    <a:lnTo>
                      <a:pt x="15761" y="7777"/>
                    </a:lnTo>
                    <a:cubicBezTo>
                      <a:pt x="15811" y="7758"/>
                      <a:pt x="15803" y="7562"/>
                      <a:pt x="15860" y="7517"/>
                    </a:cubicBezTo>
                    <a:cubicBezTo>
                      <a:pt x="15931" y="7481"/>
                      <a:pt x="15860" y="7481"/>
                      <a:pt x="15848" y="7446"/>
                    </a:cubicBezTo>
                    <a:cubicBezTo>
                      <a:pt x="15836" y="7410"/>
                      <a:pt x="15836" y="7362"/>
                      <a:pt x="15836" y="7327"/>
                    </a:cubicBezTo>
                    <a:cubicBezTo>
                      <a:pt x="15788" y="7136"/>
                      <a:pt x="15753" y="6934"/>
                      <a:pt x="15741" y="6731"/>
                    </a:cubicBezTo>
                    <a:cubicBezTo>
                      <a:pt x="15729" y="6619"/>
                      <a:pt x="15792" y="6347"/>
                      <a:pt x="15629" y="6347"/>
                    </a:cubicBezTo>
                    <a:cubicBezTo>
                      <a:pt x="15620" y="6347"/>
                      <a:pt x="15609" y="6348"/>
                      <a:pt x="15598" y="6350"/>
                    </a:cubicBezTo>
                    <a:cubicBezTo>
                      <a:pt x="15586" y="6350"/>
                      <a:pt x="15443" y="6350"/>
                      <a:pt x="15479" y="6326"/>
                    </a:cubicBezTo>
                    <a:cubicBezTo>
                      <a:pt x="15514" y="6303"/>
                      <a:pt x="15550" y="6279"/>
                      <a:pt x="15598" y="6267"/>
                    </a:cubicBezTo>
                    <a:cubicBezTo>
                      <a:pt x="15681" y="6243"/>
                      <a:pt x="15764" y="6207"/>
                      <a:pt x="15848" y="6172"/>
                    </a:cubicBezTo>
                    <a:cubicBezTo>
                      <a:pt x="15836" y="6160"/>
                      <a:pt x="15812" y="6172"/>
                      <a:pt x="15800" y="6148"/>
                    </a:cubicBezTo>
                    <a:cubicBezTo>
                      <a:pt x="15776" y="6124"/>
                      <a:pt x="15764" y="6088"/>
                      <a:pt x="15753" y="6053"/>
                    </a:cubicBezTo>
                    <a:cubicBezTo>
                      <a:pt x="15741" y="6005"/>
                      <a:pt x="15729" y="5934"/>
                      <a:pt x="15788" y="5910"/>
                    </a:cubicBezTo>
                    <a:lnTo>
                      <a:pt x="15788" y="5910"/>
                    </a:lnTo>
                    <a:cubicBezTo>
                      <a:pt x="15777" y="5912"/>
                      <a:pt x="15768" y="5913"/>
                      <a:pt x="15760" y="5913"/>
                    </a:cubicBezTo>
                    <a:cubicBezTo>
                      <a:pt x="15679" y="5913"/>
                      <a:pt x="15720" y="5815"/>
                      <a:pt x="15634" y="5815"/>
                    </a:cubicBezTo>
                    <a:cubicBezTo>
                      <a:pt x="15574" y="5815"/>
                      <a:pt x="15455" y="5815"/>
                      <a:pt x="15538" y="5731"/>
                    </a:cubicBezTo>
                    <a:cubicBezTo>
                      <a:pt x="15574" y="5684"/>
                      <a:pt x="15622" y="5684"/>
                      <a:pt x="15645" y="5636"/>
                    </a:cubicBezTo>
                    <a:cubicBezTo>
                      <a:pt x="15681" y="5576"/>
                      <a:pt x="15645" y="5553"/>
                      <a:pt x="15610" y="5553"/>
                    </a:cubicBezTo>
                    <a:cubicBezTo>
                      <a:pt x="15562" y="5553"/>
                      <a:pt x="15562" y="5541"/>
                      <a:pt x="15550" y="5493"/>
                    </a:cubicBezTo>
                    <a:cubicBezTo>
                      <a:pt x="15538" y="5469"/>
                      <a:pt x="15574" y="5469"/>
                      <a:pt x="15598" y="5457"/>
                    </a:cubicBezTo>
                    <a:cubicBezTo>
                      <a:pt x="15669" y="5386"/>
                      <a:pt x="15443" y="5314"/>
                      <a:pt x="15503" y="5219"/>
                    </a:cubicBezTo>
                    <a:cubicBezTo>
                      <a:pt x="15491" y="5160"/>
                      <a:pt x="15336" y="5148"/>
                      <a:pt x="15360" y="5112"/>
                    </a:cubicBezTo>
                    <a:cubicBezTo>
                      <a:pt x="15372" y="5088"/>
                      <a:pt x="15443" y="5053"/>
                      <a:pt x="15419" y="5041"/>
                    </a:cubicBezTo>
                    <a:cubicBezTo>
                      <a:pt x="15416" y="5038"/>
                      <a:pt x="15411" y="5037"/>
                      <a:pt x="15405" y="5037"/>
                    </a:cubicBezTo>
                    <a:cubicBezTo>
                      <a:pt x="15393" y="5037"/>
                      <a:pt x="15375" y="5040"/>
                      <a:pt x="15358" y="5040"/>
                    </a:cubicBezTo>
                    <a:cubicBezTo>
                      <a:pt x="15342" y="5040"/>
                      <a:pt x="15325" y="5037"/>
                      <a:pt x="15312" y="5029"/>
                    </a:cubicBezTo>
                    <a:lnTo>
                      <a:pt x="15431" y="4922"/>
                    </a:lnTo>
                    <a:cubicBezTo>
                      <a:pt x="15348" y="4922"/>
                      <a:pt x="15276" y="4886"/>
                      <a:pt x="15288" y="4791"/>
                    </a:cubicBezTo>
                    <a:cubicBezTo>
                      <a:pt x="15300" y="4743"/>
                      <a:pt x="15288" y="4695"/>
                      <a:pt x="15264" y="4648"/>
                    </a:cubicBezTo>
                    <a:cubicBezTo>
                      <a:pt x="15264" y="4640"/>
                      <a:pt x="15241" y="4624"/>
                      <a:pt x="15230" y="4624"/>
                    </a:cubicBezTo>
                    <a:cubicBezTo>
                      <a:pt x="15223" y="4624"/>
                      <a:pt x="15220" y="4630"/>
                      <a:pt x="15229" y="4648"/>
                    </a:cubicBezTo>
                    <a:lnTo>
                      <a:pt x="15181" y="4564"/>
                    </a:lnTo>
                    <a:cubicBezTo>
                      <a:pt x="15170" y="4532"/>
                      <a:pt x="15167" y="4524"/>
                      <a:pt x="15162" y="4524"/>
                    </a:cubicBezTo>
                    <a:cubicBezTo>
                      <a:pt x="15157" y="4524"/>
                      <a:pt x="15151" y="4531"/>
                      <a:pt x="15137" y="4531"/>
                    </a:cubicBezTo>
                    <a:cubicBezTo>
                      <a:pt x="15132" y="4531"/>
                      <a:pt x="15127" y="4530"/>
                      <a:pt x="15122" y="4529"/>
                    </a:cubicBezTo>
                    <a:cubicBezTo>
                      <a:pt x="15074" y="4517"/>
                      <a:pt x="15098" y="4386"/>
                      <a:pt x="15086" y="4362"/>
                    </a:cubicBezTo>
                    <a:cubicBezTo>
                      <a:pt x="15074" y="4326"/>
                      <a:pt x="15062" y="4231"/>
                      <a:pt x="15014" y="4207"/>
                    </a:cubicBezTo>
                    <a:cubicBezTo>
                      <a:pt x="15010" y="4206"/>
                      <a:pt x="15005" y="4206"/>
                      <a:pt x="15000" y="4206"/>
                    </a:cubicBezTo>
                    <a:cubicBezTo>
                      <a:pt x="14979" y="4206"/>
                      <a:pt x="14957" y="4213"/>
                      <a:pt x="14941" y="4213"/>
                    </a:cubicBezTo>
                    <a:cubicBezTo>
                      <a:pt x="14922" y="4213"/>
                      <a:pt x="14913" y="4201"/>
                      <a:pt x="14931" y="4148"/>
                    </a:cubicBezTo>
                    <a:cubicBezTo>
                      <a:pt x="14965" y="4105"/>
                      <a:pt x="14963" y="4038"/>
                      <a:pt x="14937" y="4038"/>
                    </a:cubicBezTo>
                    <a:cubicBezTo>
                      <a:pt x="14926" y="4038"/>
                      <a:pt x="14912" y="4049"/>
                      <a:pt x="14895" y="4076"/>
                    </a:cubicBezTo>
                    <a:cubicBezTo>
                      <a:pt x="14874" y="4086"/>
                      <a:pt x="14854" y="4090"/>
                      <a:pt x="14838" y="4090"/>
                    </a:cubicBezTo>
                    <a:cubicBezTo>
                      <a:pt x="14792" y="4090"/>
                      <a:pt x="14771" y="4054"/>
                      <a:pt x="14788" y="3993"/>
                    </a:cubicBezTo>
                    <a:cubicBezTo>
                      <a:pt x="14800" y="3933"/>
                      <a:pt x="14860" y="3910"/>
                      <a:pt x="14788" y="3850"/>
                    </a:cubicBezTo>
                    <a:cubicBezTo>
                      <a:pt x="14776" y="3850"/>
                      <a:pt x="14621" y="3802"/>
                      <a:pt x="14633" y="3790"/>
                    </a:cubicBezTo>
                    <a:cubicBezTo>
                      <a:pt x="14635" y="3789"/>
                      <a:pt x="14639" y="3788"/>
                      <a:pt x="14644" y="3788"/>
                    </a:cubicBezTo>
                    <a:cubicBezTo>
                      <a:pt x="14661" y="3788"/>
                      <a:pt x="14690" y="3795"/>
                      <a:pt x="14713" y="3795"/>
                    </a:cubicBezTo>
                    <a:cubicBezTo>
                      <a:pt x="14729" y="3795"/>
                      <a:pt x="14741" y="3791"/>
                      <a:pt x="14741" y="3779"/>
                    </a:cubicBezTo>
                    <a:cubicBezTo>
                      <a:pt x="14752" y="3731"/>
                      <a:pt x="14633" y="3695"/>
                      <a:pt x="14610" y="3683"/>
                    </a:cubicBezTo>
                    <a:cubicBezTo>
                      <a:pt x="14586" y="3648"/>
                      <a:pt x="14562" y="3588"/>
                      <a:pt x="14562" y="3540"/>
                    </a:cubicBezTo>
                    <a:cubicBezTo>
                      <a:pt x="14562" y="3493"/>
                      <a:pt x="14550" y="3445"/>
                      <a:pt x="14526" y="3409"/>
                    </a:cubicBezTo>
                    <a:cubicBezTo>
                      <a:pt x="14502" y="3362"/>
                      <a:pt x="14455" y="3314"/>
                      <a:pt x="14407" y="3278"/>
                    </a:cubicBezTo>
                    <a:cubicBezTo>
                      <a:pt x="14360" y="3255"/>
                      <a:pt x="14288" y="3267"/>
                      <a:pt x="14324" y="3207"/>
                    </a:cubicBezTo>
                    <a:cubicBezTo>
                      <a:pt x="14348" y="3136"/>
                      <a:pt x="14324" y="3064"/>
                      <a:pt x="14264" y="3028"/>
                    </a:cubicBezTo>
                    <a:cubicBezTo>
                      <a:pt x="14255" y="3019"/>
                      <a:pt x="14246" y="3016"/>
                      <a:pt x="14237" y="3016"/>
                    </a:cubicBezTo>
                    <a:cubicBezTo>
                      <a:pt x="14210" y="3016"/>
                      <a:pt x="14184" y="3046"/>
                      <a:pt x="14157" y="3064"/>
                    </a:cubicBezTo>
                    <a:cubicBezTo>
                      <a:pt x="14264" y="2981"/>
                      <a:pt x="14133" y="2862"/>
                      <a:pt x="14050" y="2862"/>
                    </a:cubicBezTo>
                    <a:cubicBezTo>
                      <a:pt x="14002" y="2862"/>
                      <a:pt x="13967" y="2814"/>
                      <a:pt x="13979" y="2778"/>
                    </a:cubicBezTo>
                    <a:cubicBezTo>
                      <a:pt x="14002" y="2743"/>
                      <a:pt x="14038" y="2778"/>
                      <a:pt x="14050" y="2731"/>
                    </a:cubicBezTo>
                    <a:cubicBezTo>
                      <a:pt x="14050" y="2699"/>
                      <a:pt x="14024" y="2694"/>
                      <a:pt x="14002" y="2694"/>
                    </a:cubicBezTo>
                    <a:cubicBezTo>
                      <a:pt x="13992" y="2694"/>
                      <a:pt x="13983" y="2695"/>
                      <a:pt x="13979" y="2695"/>
                    </a:cubicBezTo>
                    <a:cubicBezTo>
                      <a:pt x="13919" y="2671"/>
                      <a:pt x="13883" y="2624"/>
                      <a:pt x="13883" y="2564"/>
                    </a:cubicBezTo>
                    <a:cubicBezTo>
                      <a:pt x="13943" y="2505"/>
                      <a:pt x="13812" y="2528"/>
                      <a:pt x="13788" y="2516"/>
                    </a:cubicBezTo>
                    <a:cubicBezTo>
                      <a:pt x="13717" y="2469"/>
                      <a:pt x="13693" y="2386"/>
                      <a:pt x="13621" y="2362"/>
                    </a:cubicBezTo>
                    <a:cubicBezTo>
                      <a:pt x="13562" y="2338"/>
                      <a:pt x="13502" y="2302"/>
                      <a:pt x="13467" y="2243"/>
                    </a:cubicBezTo>
                    <a:cubicBezTo>
                      <a:pt x="13431" y="2183"/>
                      <a:pt x="13371" y="2076"/>
                      <a:pt x="13288" y="2076"/>
                    </a:cubicBezTo>
                    <a:cubicBezTo>
                      <a:pt x="13264" y="2076"/>
                      <a:pt x="13276" y="1993"/>
                      <a:pt x="13276" y="1969"/>
                    </a:cubicBezTo>
                    <a:cubicBezTo>
                      <a:pt x="13264" y="1945"/>
                      <a:pt x="13217" y="1945"/>
                      <a:pt x="13181" y="1921"/>
                    </a:cubicBezTo>
                    <a:cubicBezTo>
                      <a:pt x="13145" y="1874"/>
                      <a:pt x="13097" y="1838"/>
                      <a:pt x="13050" y="1814"/>
                    </a:cubicBezTo>
                    <a:cubicBezTo>
                      <a:pt x="13038" y="1808"/>
                      <a:pt x="13028" y="1807"/>
                      <a:pt x="13018" y="1807"/>
                    </a:cubicBezTo>
                    <a:cubicBezTo>
                      <a:pt x="13009" y="1807"/>
                      <a:pt x="13001" y="1808"/>
                      <a:pt x="12993" y="1808"/>
                    </a:cubicBezTo>
                    <a:cubicBezTo>
                      <a:pt x="12978" y="1808"/>
                      <a:pt x="12967" y="1802"/>
                      <a:pt x="12955" y="1766"/>
                    </a:cubicBezTo>
                    <a:cubicBezTo>
                      <a:pt x="12937" y="1715"/>
                      <a:pt x="12895" y="1625"/>
                      <a:pt x="12841" y="1625"/>
                    </a:cubicBezTo>
                    <a:cubicBezTo>
                      <a:pt x="12823" y="1625"/>
                      <a:pt x="12802" y="1637"/>
                      <a:pt x="12781" y="1664"/>
                    </a:cubicBezTo>
                    <a:lnTo>
                      <a:pt x="12781" y="1664"/>
                    </a:lnTo>
                    <a:cubicBezTo>
                      <a:pt x="12857" y="1549"/>
                      <a:pt x="12579" y="1385"/>
                      <a:pt x="12487" y="1385"/>
                    </a:cubicBezTo>
                    <a:cubicBezTo>
                      <a:pt x="12484" y="1385"/>
                      <a:pt x="12481" y="1385"/>
                      <a:pt x="12478" y="1385"/>
                    </a:cubicBezTo>
                    <a:cubicBezTo>
                      <a:pt x="12476" y="1386"/>
                      <a:pt x="12474" y="1386"/>
                      <a:pt x="12473" y="1386"/>
                    </a:cubicBezTo>
                    <a:cubicBezTo>
                      <a:pt x="12410" y="1386"/>
                      <a:pt x="12446" y="1225"/>
                      <a:pt x="12375" y="1225"/>
                    </a:cubicBezTo>
                    <a:cubicBezTo>
                      <a:pt x="12361" y="1225"/>
                      <a:pt x="12345" y="1230"/>
                      <a:pt x="12324" y="1243"/>
                    </a:cubicBezTo>
                    <a:cubicBezTo>
                      <a:pt x="12287" y="1257"/>
                      <a:pt x="12250" y="1285"/>
                      <a:pt x="12225" y="1285"/>
                    </a:cubicBezTo>
                    <a:cubicBezTo>
                      <a:pt x="12209" y="1285"/>
                      <a:pt x="12197" y="1274"/>
                      <a:pt x="12193" y="1243"/>
                    </a:cubicBezTo>
                    <a:cubicBezTo>
                      <a:pt x="12183" y="1233"/>
                      <a:pt x="12103" y="1184"/>
                      <a:pt x="12073" y="1172"/>
                    </a:cubicBezTo>
                    <a:lnTo>
                      <a:pt x="12073" y="1172"/>
                    </a:lnTo>
                    <a:cubicBezTo>
                      <a:pt x="12086" y="1166"/>
                      <a:pt x="12105" y="1148"/>
                      <a:pt x="12097" y="1123"/>
                    </a:cubicBezTo>
                    <a:cubicBezTo>
                      <a:pt x="12074" y="1100"/>
                      <a:pt x="12038" y="1088"/>
                      <a:pt x="12014" y="1076"/>
                    </a:cubicBezTo>
                    <a:cubicBezTo>
                      <a:pt x="11954" y="1028"/>
                      <a:pt x="11907" y="921"/>
                      <a:pt x="11835" y="909"/>
                    </a:cubicBezTo>
                    <a:lnTo>
                      <a:pt x="11835" y="909"/>
                    </a:lnTo>
                    <a:cubicBezTo>
                      <a:pt x="11871" y="992"/>
                      <a:pt x="11847" y="1088"/>
                      <a:pt x="11764" y="1135"/>
                    </a:cubicBezTo>
                    <a:cubicBezTo>
                      <a:pt x="11693" y="1100"/>
                      <a:pt x="11776" y="1028"/>
                      <a:pt x="11800" y="1004"/>
                    </a:cubicBezTo>
                    <a:cubicBezTo>
                      <a:pt x="11824" y="981"/>
                      <a:pt x="11716" y="957"/>
                      <a:pt x="11693" y="933"/>
                    </a:cubicBezTo>
                    <a:cubicBezTo>
                      <a:pt x="11670" y="911"/>
                      <a:pt x="11669" y="825"/>
                      <a:pt x="11639" y="825"/>
                    </a:cubicBezTo>
                    <a:cubicBezTo>
                      <a:pt x="11637" y="825"/>
                      <a:pt x="11635" y="825"/>
                      <a:pt x="11633" y="826"/>
                    </a:cubicBezTo>
                    <a:cubicBezTo>
                      <a:pt x="11615" y="835"/>
                      <a:pt x="11592" y="863"/>
                      <a:pt x="11566" y="863"/>
                    </a:cubicBezTo>
                    <a:cubicBezTo>
                      <a:pt x="11557" y="863"/>
                      <a:pt x="11547" y="859"/>
                      <a:pt x="11538" y="850"/>
                    </a:cubicBezTo>
                    <a:cubicBezTo>
                      <a:pt x="11514" y="814"/>
                      <a:pt x="11478" y="731"/>
                      <a:pt x="11407" y="683"/>
                    </a:cubicBezTo>
                    <a:lnTo>
                      <a:pt x="11407" y="683"/>
                    </a:lnTo>
                    <a:cubicBezTo>
                      <a:pt x="11412" y="700"/>
                      <a:pt x="11404" y="706"/>
                      <a:pt x="11388" y="706"/>
                    </a:cubicBezTo>
                    <a:cubicBezTo>
                      <a:pt x="11326" y="706"/>
                      <a:pt x="11138" y="600"/>
                      <a:pt x="11109" y="600"/>
                    </a:cubicBezTo>
                    <a:cubicBezTo>
                      <a:pt x="11073" y="611"/>
                      <a:pt x="11097" y="695"/>
                      <a:pt x="11050" y="719"/>
                    </a:cubicBezTo>
                    <a:cubicBezTo>
                      <a:pt x="11047" y="719"/>
                      <a:pt x="11045" y="719"/>
                      <a:pt x="11043" y="719"/>
                    </a:cubicBezTo>
                    <a:cubicBezTo>
                      <a:pt x="11003" y="719"/>
                      <a:pt x="11014" y="610"/>
                      <a:pt x="11026" y="576"/>
                    </a:cubicBezTo>
                    <a:lnTo>
                      <a:pt x="11026" y="576"/>
                    </a:lnTo>
                    <a:cubicBezTo>
                      <a:pt x="11017" y="601"/>
                      <a:pt x="10992" y="632"/>
                      <a:pt x="10973" y="632"/>
                    </a:cubicBezTo>
                    <a:cubicBezTo>
                      <a:pt x="10965" y="632"/>
                      <a:pt x="10958" y="626"/>
                      <a:pt x="10954" y="611"/>
                    </a:cubicBezTo>
                    <a:cubicBezTo>
                      <a:pt x="10931" y="576"/>
                      <a:pt x="10966" y="528"/>
                      <a:pt x="10954" y="504"/>
                    </a:cubicBezTo>
                    <a:cubicBezTo>
                      <a:pt x="10951" y="500"/>
                      <a:pt x="10947" y="498"/>
                      <a:pt x="10943" y="498"/>
                    </a:cubicBezTo>
                    <a:cubicBezTo>
                      <a:pt x="10915" y="498"/>
                      <a:pt x="10865" y="567"/>
                      <a:pt x="10825" y="567"/>
                    </a:cubicBezTo>
                    <a:cubicBezTo>
                      <a:pt x="10820" y="567"/>
                      <a:pt x="10816" y="566"/>
                      <a:pt x="10811" y="564"/>
                    </a:cubicBezTo>
                    <a:cubicBezTo>
                      <a:pt x="10801" y="554"/>
                      <a:pt x="10765" y="447"/>
                      <a:pt x="10740" y="447"/>
                    </a:cubicBezTo>
                    <a:cubicBezTo>
                      <a:pt x="10735" y="447"/>
                      <a:pt x="10732" y="450"/>
                      <a:pt x="10728" y="457"/>
                    </a:cubicBezTo>
                    <a:cubicBezTo>
                      <a:pt x="10716" y="504"/>
                      <a:pt x="10752" y="528"/>
                      <a:pt x="10704" y="528"/>
                    </a:cubicBezTo>
                    <a:cubicBezTo>
                      <a:pt x="10697" y="532"/>
                      <a:pt x="10691" y="533"/>
                      <a:pt x="10686" y="533"/>
                    </a:cubicBezTo>
                    <a:cubicBezTo>
                      <a:pt x="10674" y="533"/>
                      <a:pt x="10665" y="525"/>
                      <a:pt x="10657" y="516"/>
                    </a:cubicBezTo>
                    <a:cubicBezTo>
                      <a:pt x="10633" y="469"/>
                      <a:pt x="10716" y="397"/>
                      <a:pt x="10657" y="373"/>
                    </a:cubicBezTo>
                    <a:cubicBezTo>
                      <a:pt x="10621" y="350"/>
                      <a:pt x="10585" y="338"/>
                      <a:pt x="10538" y="338"/>
                    </a:cubicBezTo>
                    <a:cubicBezTo>
                      <a:pt x="10526" y="338"/>
                      <a:pt x="10502" y="361"/>
                      <a:pt x="10502" y="361"/>
                    </a:cubicBezTo>
                    <a:cubicBezTo>
                      <a:pt x="10442" y="338"/>
                      <a:pt x="10371" y="314"/>
                      <a:pt x="10300" y="302"/>
                    </a:cubicBezTo>
                    <a:cubicBezTo>
                      <a:pt x="10216" y="302"/>
                      <a:pt x="10204" y="338"/>
                      <a:pt x="10264" y="385"/>
                    </a:cubicBezTo>
                    <a:cubicBezTo>
                      <a:pt x="10204" y="373"/>
                      <a:pt x="10145" y="361"/>
                      <a:pt x="10121" y="302"/>
                    </a:cubicBezTo>
                    <a:cubicBezTo>
                      <a:pt x="10101" y="241"/>
                      <a:pt x="10063" y="189"/>
                      <a:pt x="10016" y="189"/>
                    </a:cubicBezTo>
                    <a:cubicBezTo>
                      <a:pt x="10008" y="189"/>
                      <a:pt x="9999" y="191"/>
                      <a:pt x="9990" y="195"/>
                    </a:cubicBezTo>
                    <a:cubicBezTo>
                      <a:pt x="9932" y="214"/>
                      <a:pt x="9929" y="234"/>
                      <a:pt x="9897" y="234"/>
                    </a:cubicBezTo>
                    <a:cubicBezTo>
                      <a:pt x="9890" y="234"/>
                      <a:pt x="9882" y="233"/>
                      <a:pt x="9871" y="230"/>
                    </a:cubicBezTo>
                    <a:cubicBezTo>
                      <a:pt x="9847" y="219"/>
                      <a:pt x="9811" y="207"/>
                      <a:pt x="9788" y="207"/>
                    </a:cubicBezTo>
                    <a:cubicBezTo>
                      <a:pt x="9788" y="219"/>
                      <a:pt x="9788" y="242"/>
                      <a:pt x="9764" y="242"/>
                    </a:cubicBezTo>
                    <a:cubicBezTo>
                      <a:pt x="9757" y="244"/>
                      <a:pt x="9750" y="244"/>
                      <a:pt x="9743" y="244"/>
                    </a:cubicBezTo>
                    <a:cubicBezTo>
                      <a:pt x="9695" y="244"/>
                      <a:pt x="9642" y="217"/>
                      <a:pt x="9594" y="217"/>
                    </a:cubicBezTo>
                    <a:cubicBezTo>
                      <a:pt x="9587" y="217"/>
                      <a:pt x="9580" y="217"/>
                      <a:pt x="9573" y="219"/>
                    </a:cubicBezTo>
                    <a:cubicBezTo>
                      <a:pt x="9541" y="225"/>
                      <a:pt x="9510" y="238"/>
                      <a:pt x="9483" y="238"/>
                    </a:cubicBezTo>
                    <a:cubicBezTo>
                      <a:pt x="9460" y="238"/>
                      <a:pt x="9441" y="228"/>
                      <a:pt x="9430" y="195"/>
                    </a:cubicBezTo>
                    <a:cubicBezTo>
                      <a:pt x="9392" y="172"/>
                      <a:pt x="9353" y="159"/>
                      <a:pt x="9315" y="159"/>
                    </a:cubicBezTo>
                    <a:cubicBezTo>
                      <a:pt x="9294" y="159"/>
                      <a:pt x="9273" y="163"/>
                      <a:pt x="9252" y="171"/>
                    </a:cubicBezTo>
                    <a:cubicBezTo>
                      <a:pt x="9216" y="207"/>
                      <a:pt x="9299" y="254"/>
                      <a:pt x="9323" y="254"/>
                    </a:cubicBezTo>
                    <a:cubicBezTo>
                      <a:pt x="9276" y="254"/>
                      <a:pt x="9240" y="242"/>
                      <a:pt x="9204" y="219"/>
                    </a:cubicBezTo>
                    <a:cubicBezTo>
                      <a:pt x="9168" y="195"/>
                      <a:pt x="9157" y="147"/>
                      <a:pt x="9121" y="135"/>
                    </a:cubicBezTo>
                    <a:cubicBezTo>
                      <a:pt x="9103" y="126"/>
                      <a:pt x="9087" y="123"/>
                      <a:pt x="9073" y="123"/>
                    </a:cubicBezTo>
                    <a:cubicBezTo>
                      <a:pt x="9044" y="123"/>
                      <a:pt x="9021" y="135"/>
                      <a:pt x="8995" y="135"/>
                    </a:cubicBezTo>
                    <a:cubicBezTo>
                      <a:pt x="8982" y="135"/>
                      <a:pt x="8969" y="132"/>
                      <a:pt x="8954" y="123"/>
                    </a:cubicBezTo>
                    <a:cubicBezTo>
                      <a:pt x="8936" y="105"/>
                      <a:pt x="8898" y="20"/>
                      <a:pt x="8870" y="20"/>
                    </a:cubicBezTo>
                    <a:cubicBezTo>
                      <a:pt x="8861" y="20"/>
                      <a:pt x="8853" y="29"/>
                      <a:pt x="8847" y="52"/>
                    </a:cubicBezTo>
                    <a:cubicBezTo>
                      <a:pt x="8838" y="87"/>
                      <a:pt x="8823" y="149"/>
                      <a:pt x="8786" y="149"/>
                    </a:cubicBezTo>
                    <a:cubicBezTo>
                      <a:pt x="8773" y="149"/>
                      <a:pt x="8758" y="142"/>
                      <a:pt x="8740" y="123"/>
                    </a:cubicBezTo>
                    <a:cubicBezTo>
                      <a:pt x="8704" y="88"/>
                      <a:pt x="8704" y="52"/>
                      <a:pt x="8645" y="28"/>
                    </a:cubicBezTo>
                    <a:cubicBezTo>
                      <a:pt x="8637" y="28"/>
                      <a:pt x="8570" y="12"/>
                      <a:pt x="8524" y="12"/>
                    </a:cubicBezTo>
                    <a:cubicBezTo>
                      <a:pt x="8500" y="12"/>
                      <a:pt x="8482" y="16"/>
                      <a:pt x="8478" y="28"/>
                    </a:cubicBezTo>
                    <a:cubicBezTo>
                      <a:pt x="8468" y="69"/>
                      <a:pt x="8502" y="154"/>
                      <a:pt x="8465" y="154"/>
                    </a:cubicBezTo>
                    <a:cubicBezTo>
                      <a:pt x="8460" y="154"/>
                      <a:pt x="8452" y="152"/>
                      <a:pt x="8442" y="147"/>
                    </a:cubicBezTo>
                    <a:cubicBezTo>
                      <a:pt x="8359" y="123"/>
                      <a:pt x="8430" y="76"/>
                      <a:pt x="8406" y="28"/>
                    </a:cubicBezTo>
                    <a:lnTo>
                      <a:pt x="8406" y="28"/>
                    </a:lnTo>
                    <a:cubicBezTo>
                      <a:pt x="8383" y="64"/>
                      <a:pt x="8359" y="100"/>
                      <a:pt x="8335" y="123"/>
                    </a:cubicBezTo>
                    <a:cubicBezTo>
                      <a:pt x="8318" y="136"/>
                      <a:pt x="8308" y="141"/>
                      <a:pt x="8300" y="141"/>
                    </a:cubicBezTo>
                    <a:cubicBezTo>
                      <a:pt x="8284" y="141"/>
                      <a:pt x="8279" y="123"/>
                      <a:pt x="8264" y="100"/>
                    </a:cubicBezTo>
                    <a:cubicBezTo>
                      <a:pt x="8222" y="48"/>
                      <a:pt x="8154" y="14"/>
                      <a:pt x="8081" y="14"/>
                    </a:cubicBezTo>
                    <a:cubicBezTo>
                      <a:pt x="8071" y="14"/>
                      <a:pt x="8060" y="15"/>
                      <a:pt x="8049" y="16"/>
                    </a:cubicBezTo>
                    <a:cubicBezTo>
                      <a:pt x="7990" y="52"/>
                      <a:pt x="8049" y="207"/>
                      <a:pt x="8025" y="207"/>
                    </a:cubicBezTo>
                    <a:cubicBezTo>
                      <a:pt x="8002" y="207"/>
                      <a:pt x="7978" y="159"/>
                      <a:pt x="7954" y="135"/>
                    </a:cubicBezTo>
                    <a:cubicBezTo>
                      <a:pt x="7918" y="111"/>
                      <a:pt x="7883" y="88"/>
                      <a:pt x="7835" y="88"/>
                    </a:cubicBezTo>
                    <a:cubicBezTo>
                      <a:pt x="7792" y="88"/>
                      <a:pt x="7691" y="1"/>
                      <a:pt x="7646" y="1"/>
                    </a:cubicBezTo>
                    <a:close/>
                    <a:moveTo>
                      <a:pt x="2292" y="13318"/>
                    </a:moveTo>
                    <a:cubicBezTo>
                      <a:pt x="2292" y="13323"/>
                      <a:pt x="2291" y="13328"/>
                      <a:pt x="2291" y="13332"/>
                    </a:cubicBezTo>
                    <a:lnTo>
                      <a:pt x="2291" y="13332"/>
                    </a:lnTo>
                    <a:cubicBezTo>
                      <a:pt x="2293" y="13331"/>
                      <a:pt x="2296" y="13329"/>
                      <a:pt x="2299" y="13327"/>
                    </a:cubicBezTo>
                    <a:cubicBezTo>
                      <a:pt x="2296" y="13324"/>
                      <a:pt x="2294" y="13321"/>
                      <a:pt x="2292" y="13318"/>
                    </a:cubicBezTo>
                    <a:close/>
                    <a:moveTo>
                      <a:pt x="2291" y="13332"/>
                    </a:moveTo>
                    <a:cubicBezTo>
                      <a:pt x="2256" y="13355"/>
                      <a:pt x="2218" y="13378"/>
                      <a:pt x="2251" y="13423"/>
                    </a:cubicBezTo>
                    <a:cubicBezTo>
                      <a:pt x="2253" y="13445"/>
                      <a:pt x="2257" y="13454"/>
                      <a:pt x="2261" y="13454"/>
                    </a:cubicBezTo>
                    <a:cubicBezTo>
                      <a:pt x="2271" y="13454"/>
                      <a:pt x="2285" y="13393"/>
                      <a:pt x="2291" y="13332"/>
                    </a:cubicBezTo>
                    <a:close/>
                    <a:moveTo>
                      <a:pt x="13339" y="13434"/>
                    </a:moveTo>
                    <a:cubicBezTo>
                      <a:pt x="13232" y="13434"/>
                      <a:pt x="13291" y="13513"/>
                      <a:pt x="13338" y="13513"/>
                    </a:cubicBezTo>
                    <a:cubicBezTo>
                      <a:pt x="13346" y="13513"/>
                      <a:pt x="13353" y="13511"/>
                      <a:pt x="13359" y="13506"/>
                    </a:cubicBezTo>
                    <a:lnTo>
                      <a:pt x="13359" y="13434"/>
                    </a:lnTo>
                    <a:cubicBezTo>
                      <a:pt x="13352" y="13434"/>
                      <a:pt x="13345" y="13434"/>
                      <a:pt x="13339" y="13434"/>
                    </a:cubicBezTo>
                    <a:close/>
                    <a:moveTo>
                      <a:pt x="12955" y="13720"/>
                    </a:moveTo>
                    <a:lnTo>
                      <a:pt x="12955" y="13720"/>
                    </a:lnTo>
                    <a:cubicBezTo>
                      <a:pt x="12954" y="13721"/>
                      <a:pt x="12954" y="13722"/>
                      <a:pt x="12955" y="13723"/>
                    </a:cubicBezTo>
                    <a:lnTo>
                      <a:pt x="12955" y="13723"/>
                    </a:lnTo>
                    <a:cubicBezTo>
                      <a:pt x="12955" y="13722"/>
                      <a:pt x="12955" y="13721"/>
                      <a:pt x="12955" y="13720"/>
                    </a:cubicBezTo>
                    <a:close/>
                    <a:moveTo>
                      <a:pt x="2812" y="14040"/>
                    </a:moveTo>
                    <a:cubicBezTo>
                      <a:pt x="2812" y="14040"/>
                      <a:pt x="2811" y="14041"/>
                      <a:pt x="2810" y="14042"/>
                    </a:cubicBezTo>
                    <a:cubicBezTo>
                      <a:pt x="2811" y="14041"/>
                      <a:pt x="2812" y="14040"/>
                      <a:pt x="2812" y="14040"/>
                    </a:cubicBezTo>
                    <a:close/>
                    <a:moveTo>
                      <a:pt x="12321" y="14383"/>
                    </a:moveTo>
                    <a:cubicBezTo>
                      <a:pt x="12321" y="14384"/>
                      <a:pt x="12322" y="14386"/>
                      <a:pt x="12324" y="14387"/>
                    </a:cubicBezTo>
                    <a:cubicBezTo>
                      <a:pt x="12323" y="14386"/>
                      <a:pt x="12322" y="14384"/>
                      <a:pt x="12321" y="14383"/>
                    </a:cubicBezTo>
                    <a:close/>
                    <a:moveTo>
                      <a:pt x="3399" y="14485"/>
                    </a:moveTo>
                    <a:cubicBezTo>
                      <a:pt x="3400" y="14489"/>
                      <a:pt x="3402" y="14492"/>
                      <a:pt x="3405" y="14496"/>
                    </a:cubicBezTo>
                    <a:lnTo>
                      <a:pt x="3405" y="14496"/>
                    </a:lnTo>
                    <a:cubicBezTo>
                      <a:pt x="3404" y="14493"/>
                      <a:pt x="3401" y="14489"/>
                      <a:pt x="3399" y="14485"/>
                    </a:cubicBezTo>
                    <a:close/>
                    <a:moveTo>
                      <a:pt x="3405" y="14496"/>
                    </a:moveTo>
                    <a:cubicBezTo>
                      <a:pt x="3409" y="14502"/>
                      <a:pt x="3409" y="14506"/>
                      <a:pt x="3406" y="14506"/>
                    </a:cubicBezTo>
                    <a:cubicBezTo>
                      <a:pt x="3416" y="14506"/>
                      <a:pt x="3411" y="14502"/>
                      <a:pt x="3405" y="14496"/>
                    </a:cubicBezTo>
                    <a:close/>
                    <a:moveTo>
                      <a:pt x="11760" y="14723"/>
                    </a:moveTo>
                    <a:cubicBezTo>
                      <a:pt x="11817" y="14723"/>
                      <a:pt x="11844" y="14779"/>
                      <a:pt x="11776" y="14828"/>
                    </a:cubicBezTo>
                    <a:lnTo>
                      <a:pt x="11764" y="14816"/>
                    </a:lnTo>
                    <a:cubicBezTo>
                      <a:pt x="11755" y="14821"/>
                      <a:pt x="11746" y="14824"/>
                      <a:pt x="11738" y="14824"/>
                    </a:cubicBezTo>
                    <a:cubicBezTo>
                      <a:pt x="11695" y="14824"/>
                      <a:pt x="11676" y="14752"/>
                      <a:pt x="11716" y="14732"/>
                    </a:cubicBezTo>
                    <a:cubicBezTo>
                      <a:pt x="11732" y="14726"/>
                      <a:pt x="11747" y="14723"/>
                      <a:pt x="11760" y="14723"/>
                    </a:cubicBezTo>
                    <a:close/>
                    <a:moveTo>
                      <a:pt x="4468" y="15098"/>
                    </a:moveTo>
                    <a:cubicBezTo>
                      <a:pt x="4451" y="15098"/>
                      <a:pt x="4430" y="15119"/>
                      <a:pt x="4406" y="15161"/>
                    </a:cubicBezTo>
                    <a:lnTo>
                      <a:pt x="4454" y="15185"/>
                    </a:lnTo>
                    <a:lnTo>
                      <a:pt x="4513" y="15161"/>
                    </a:lnTo>
                    <a:cubicBezTo>
                      <a:pt x="4501" y="15119"/>
                      <a:pt x="4486" y="15098"/>
                      <a:pt x="4468" y="15098"/>
                    </a:cubicBezTo>
                    <a:close/>
                    <a:moveTo>
                      <a:pt x="10592" y="15480"/>
                    </a:moveTo>
                    <a:lnTo>
                      <a:pt x="10592" y="15480"/>
                    </a:lnTo>
                    <a:cubicBezTo>
                      <a:pt x="10592" y="15484"/>
                      <a:pt x="10593" y="15488"/>
                      <a:pt x="10597" y="15494"/>
                    </a:cubicBezTo>
                    <a:cubicBezTo>
                      <a:pt x="10596" y="15489"/>
                      <a:pt x="10594" y="15485"/>
                      <a:pt x="10592" y="15480"/>
                    </a:cubicBezTo>
                    <a:close/>
                    <a:moveTo>
                      <a:pt x="2465" y="13125"/>
                    </a:moveTo>
                    <a:cubicBezTo>
                      <a:pt x="2394" y="13232"/>
                      <a:pt x="2358" y="13351"/>
                      <a:pt x="2358" y="13470"/>
                    </a:cubicBezTo>
                    <a:cubicBezTo>
                      <a:pt x="2358" y="13481"/>
                      <a:pt x="2348" y="13616"/>
                      <a:pt x="2375" y="13616"/>
                    </a:cubicBezTo>
                    <a:cubicBezTo>
                      <a:pt x="2377" y="13616"/>
                      <a:pt x="2379" y="13615"/>
                      <a:pt x="2382" y="13613"/>
                    </a:cubicBezTo>
                    <a:cubicBezTo>
                      <a:pt x="2429" y="13613"/>
                      <a:pt x="2441" y="13613"/>
                      <a:pt x="2465" y="13661"/>
                    </a:cubicBezTo>
                    <a:cubicBezTo>
                      <a:pt x="2477" y="13708"/>
                      <a:pt x="2501" y="13804"/>
                      <a:pt x="2572" y="13815"/>
                    </a:cubicBezTo>
                    <a:cubicBezTo>
                      <a:pt x="2598" y="13815"/>
                      <a:pt x="2618" y="13812"/>
                      <a:pt x="2633" y="13812"/>
                    </a:cubicBezTo>
                    <a:cubicBezTo>
                      <a:pt x="2658" y="13812"/>
                      <a:pt x="2668" y="13822"/>
                      <a:pt x="2668" y="13875"/>
                    </a:cubicBezTo>
                    <a:cubicBezTo>
                      <a:pt x="2727" y="13922"/>
                      <a:pt x="2916" y="13923"/>
                      <a:pt x="2812" y="14040"/>
                    </a:cubicBezTo>
                    <a:lnTo>
                      <a:pt x="2812" y="14040"/>
                    </a:lnTo>
                    <a:cubicBezTo>
                      <a:pt x="2829" y="14021"/>
                      <a:pt x="2845" y="14014"/>
                      <a:pt x="2861" y="14014"/>
                    </a:cubicBezTo>
                    <a:cubicBezTo>
                      <a:pt x="2922" y="14014"/>
                      <a:pt x="2975" y="14130"/>
                      <a:pt x="3013" y="14149"/>
                    </a:cubicBezTo>
                    <a:cubicBezTo>
                      <a:pt x="3017" y="14150"/>
                      <a:pt x="3021" y="14150"/>
                      <a:pt x="3025" y="14150"/>
                    </a:cubicBezTo>
                    <a:cubicBezTo>
                      <a:pt x="3061" y="14150"/>
                      <a:pt x="3066" y="14101"/>
                      <a:pt x="3120" y="14101"/>
                    </a:cubicBezTo>
                    <a:cubicBezTo>
                      <a:pt x="3180" y="14101"/>
                      <a:pt x="3144" y="14185"/>
                      <a:pt x="3120" y="14208"/>
                    </a:cubicBezTo>
                    <a:cubicBezTo>
                      <a:pt x="3037" y="14316"/>
                      <a:pt x="3180" y="14292"/>
                      <a:pt x="3239" y="14316"/>
                    </a:cubicBezTo>
                    <a:cubicBezTo>
                      <a:pt x="3267" y="14334"/>
                      <a:pt x="3367" y="14440"/>
                      <a:pt x="3399" y="14485"/>
                    </a:cubicBezTo>
                    <a:lnTo>
                      <a:pt x="3399" y="14485"/>
                    </a:lnTo>
                    <a:cubicBezTo>
                      <a:pt x="3398" y="14480"/>
                      <a:pt x="3401" y="14474"/>
                      <a:pt x="3418" y="14470"/>
                    </a:cubicBezTo>
                    <a:cubicBezTo>
                      <a:pt x="3425" y="14468"/>
                      <a:pt x="3431" y="14467"/>
                      <a:pt x="3437" y="14467"/>
                    </a:cubicBezTo>
                    <a:cubicBezTo>
                      <a:pt x="3463" y="14467"/>
                      <a:pt x="3482" y="14485"/>
                      <a:pt x="3501" y="14494"/>
                    </a:cubicBezTo>
                    <a:cubicBezTo>
                      <a:pt x="3513" y="14518"/>
                      <a:pt x="3572" y="14554"/>
                      <a:pt x="3584" y="14589"/>
                    </a:cubicBezTo>
                    <a:cubicBezTo>
                      <a:pt x="3584" y="14637"/>
                      <a:pt x="3561" y="14661"/>
                      <a:pt x="3620" y="14673"/>
                    </a:cubicBezTo>
                    <a:cubicBezTo>
                      <a:pt x="3692" y="14673"/>
                      <a:pt x="3703" y="14625"/>
                      <a:pt x="3739" y="14625"/>
                    </a:cubicBezTo>
                    <a:cubicBezTo>
                      <a:pt x="3799" y="14625"/>
                      <a:pt x="3823" y="14732"/>
                      <a:pt x="3858" y="14780"/>
                    </a:cubicBezTo>
                    <a:cubicBezTo>
                      <a:pt x="3882" y="14828"/>
                      <a:pt x="3930" y="14863"/>
                      <a:pt x="3977" y="14899"/>
                    </a:cubicBezTo>
                    <a:cubicBezTo>
                      <a:pt x="4037" y="14923"/>
                      <a:pt x="4096" y="14935"/>
                      <a:pt x="4156" y="14947"/>
                    </a:cubicBezTo>
                    <a:cubicBezTo>
                      <a:pt x="4177" y="14947"/>
                      <a:pt x="4245" y="14909"/>
                      <a:pt x="4277" y="14909"/>
                    </a:cubicBezTo>
                    <a:cubicBezTo>
                      <a:pt x="4281" y="14909"/>
                      <a:pt x="4284" y="14910"/>
                      <a:pt x="4287" y="14911"/>
                    </a:cubicBezTo>
                    <a:cubicBezTo>
                      <a:pt x="4251" y="14935"/>
                      <a:pt x="4227" y="14958"/>
                      <a:pt x="4215" y="14994"/>
                    </a:cubicBezTo>
                    <a:cubicBezTo>
                      <a:pt x="4215" y="15030"/>
                      <a:pt x="4311" y="15066"/>
                      <a:pt x="4334" y="15066"/>
                    </a:cubicBezTo>
                    <a:cubicBezTo>
                      <a:pt x="4356" y="15066"/>
                      <a:pt x="4377" y="15028"/>
                      <a:pt x="4415" y="15028"/>
                    </a:cubicBezTo>
                    <a:cubicBezTo>
                      <a:pt x="4419" y="15028"/>
                      <a:pt x="4424" y="15029"/>
                      <a:pt x="4430" y="15030"/>
                    </a:cubicBezTo>
                    <a:cubicBezTo>
                      <a:pt x="4465" y="15042"/>
                      <a:pt x="4501" y="15066"/>
                      <a:pt x="4525" y="15101"/>
                    </a:cubicBezTo>
                    <a:cubicBezTo>
                      <a:pt x="4608" y="15185"/>
                      <a:pt x="4573" y="15256"/>
                      <a:pt x="4704" y="15256"/>
                    </a:cubicBezTo>
                    <a:cubicBezTo>
                      <a:pt x="4724" y="15249"/>
                      <a:pt x="4742" y="15246"/>
                      <a:pt x="4759" y="15246"/>
                    </a:cubicBezTo>
                    <a:cubicBezTo>
                      <a:pt x="4798" y="15246"/>
                      <a:pt x="4828" y="15263"/>
                      <a:pt x="4870" y="15280"/>
                    </a:cubicBezTo>
                    <a:cubicBezTo>
                      <a:pt x="4873" y="15283"/>
                      <a:pt x="4877" y="15284"/>
                      <a:pt x="4880" y="15284"/>
                    </a:cubicBezTo>
                    <a:cubicBezTo>
                      <a:pt x="4904" y="15284"/>
                      <a:pt x="4943" y="15231"/>
                      <a:pt x="4989" y="15231"/>
                    </a:cubicBezTo>
                    <a:cubicBezTo>
                      <a:pt x="4993" y="15231"/>
                      <a:pt x="4997" y="15232"/>
                      <a:pt x="5001" y="15232"/>
                    </a:cubicBezTo>
                    <a:cubicBezTo>
                      <a:pt x="4989" y="15268"/>
                      <a:pt x="4906" y="15351"/>
                      <a:pt x="4977" y="15351"/>
                    </a:cubicBezTo>
                    <a:cubicBezTo>
                      <a:pt x="5025" y="15351"/>
                      <a:pt x="5073" y="15304"/>
                      <a:pt x="5120" y="15280"/>
                    </a:cubicBezTo>
                    <a:lnTo>
                      <a:pt x="5120" y="15280"/>
                    </a:lnTo>
                    <a:cubicBezTo>
                      <a:pt x="5013" y="15339"/>
                      <a:pt x="5204" y="15363"/>
                      <a:pt x="5227" y="15387"/>
                    </a:cubicBezTo>
                    <a:cubicBezTo>
                      <a:pt x="5263" y="15399"/>
                      <a:pt x="5204" y="15470"/>
                      <a:pt x="5263" y="15494"/>
                    </a:cubicBezTo>
                    <a:cubicBezTo>
                      <a:pt x="5267" y="15495"/>
                      <a:pt x="5270" y="15496"/>
                      <a:pt x="5274" y="15496"/>
                    </a:cubicBezTo>
                    <a:cubicBezTo>
                      <a:pt x="5342" y="15496"/>
                      <a:pt x="5414" y="15291"/>
                      <a:pt x="5335" y="15268"/>
                    </a:cubicBezTo>
                    <a:lnTo>
                      <a:pt x="5335" y="15268"/>
                    </a:lnTo>
                    <a:lnTo>
                      <a:pt x="5394" y="15280"/>
                    </a:lnTo>
                    <a:cubicBezTo>
                      <a:pt x="5405" y="15287"/>
                      <a:pt x="5418" y="15290"/>
                      <a:pt x="5430" y="15290"/>
                    </a:cubicBezTo>
                    <a:cubicBezTo>
                      <a:pt x="5484" y="15290"/>
                      <a:pt x="5535" y="15235"/>
                      <a:pt x="5477" y="15197"/>
                    </a:cubicBezTo>
                    <a:cubicBezTo>
                      <a:pt x="5418" y="15173"/>
                      <a:pt x="5358" y="15149"/>
                      <a:pt x="5299" y="15149"/>
                    </a:cubicBezTo>
                    <a:cubicBezTo>
                      <a:pt x="5282" y="15141"/>
                      <a:pt x="5264" y="15137"/>
                      <a:pt x="5245" y="15137"/>
                    </a:cubicBezTo>
                    <a:cubicBezTo>
                      <a:pt x="5212" y="15137"/>
                      <a:pt x="5179" y="15150"/>
                      <a:pt x="5156" y="15173"/>
                    </a:cubicBezTo>
                    <a:cubicBezTo>
                      <a:pt x="5142" y="15182"/>
                      <a:pt x="5128" y="15186"/>
                      <a:pt x="5117" y="15186"/>
                    </a:cubicBezTo>
                    <a:cubicBezTo>
                      <a:pt x="5091" y="15186"/>
                      <a:pt x="5070" y="15171"/>
                      <a:pt x="5051" y="15171"/>
                    </a:cubicBezTo>
                    <a:cubicBezTo>
                      <a:pt x="5035" y="15171"/>
                      <a:pt x="5020" y="15180"/>
                      <a:pt x="5004" y="15215"/>
                    </a:cubicBezTo>
                    <a:lnTo>
                      <a:pt x="5004" y="15215"/>
                    </a:lnTo>
                    <a:cubicBezTo>
                      <a:pt x="5043" y="15122"/>
                      <a:pt x="4893" y="15053"/>
                      <a:pt x="4835" y="14994"/>
                    </a:cubicBezTo>
                    <a:cubicBezTo>
                      <a:pt x="4823" y="14982"/>
                      <a:pt x="4775" y="14947"/>
                      <a:pt x="4763" y="14923"/>
                    </a:cubicBezTo>
                    <a:cubicBezTo>
                      <a:pt x="4787" y="14875"/>
                      <a:pt x="4775" y="14828"/>
                      <a:pt x="4739" y="14804"/>
                    </a:cubicBezTo>
                    <a:lnTo>
                      <a:pt x="4692" y="14887"/>
                    </a:lnTo>
                    <a:cubicBezTo>
                      <a:pt x="4632" y="14851"/>
                      <a:pt x="4668" y="14780"/>
                      <a:pt x="4596" y="14780"/>
                    </a:cubicBezTo>
                    <a:cubicBezTo>
                      <a:pt x="4580" y="14777"/>
                      <a:pt x="4564" y="14775"/>
                      <a:pt x="4547" y="14775"/>
                    </a:cubicBezTo>
                    <a:cubicBezTo>
                      <a:pt x="4500" y="14775"/>
                      <a:pt x="4453" y="14786"/>
                      <a:pt x="4418" y="14804"/>
                    </a:cubicBezTo>
                    <a:cubicBezTo>
                      <a:pt x="4400" y="14821"/>
                      <a:pt x="4396" y="14832"/>
                      <a:pt x="4385" y="14832"/>
                    </a:cubicBezTo>
                    <a:cubicBezTo>
                      <a:pt x="4381" y="14832"/>
                      <a:pt x="4377" y="14831"/>
                      <a:pt x="4370" y="14828"/>
                    </a:cubicBezTo>
                    <a:cubicBezTo>
                      <a:pt x="4346" y="14816"/>
                      <a:pt x="4323" y="14792"/>
                      <a:pt x="4311" y="14768"/>
                    </a:cubicBezTo>
                    <a:cubicBezTo>
                      <a:pt x="4288" y="14712"/>
                      <a:pt x="4256" y="14636"/>
                      <a:pt x="4203" y="14636"/>
                    </a:cubicBezTo>
                    <a:cubicBezTo>
                      <a:pt x="4199" y="14636"/>
                      <a:pt x="4195" y="14636"/>
                      <a:pt x="4192" y="14637"/>
                    </a:cubicBezTo>
                    <a:cubicBezTo>
                      <a:pt x="4180" y="14639"/>
                      <a:pt x="4167" y="14640"/>
                      <a:pt x="4155" y="14640"/>
                    </a:cubicBezTo>
                    <a:cubicBezTo>
                      <a:pt x="4093" y="14640"/>
                      <a:pt x="4029" y="14615"/>
                      <a:pt x="3989" y="14566"/>
                    </a:cubicBezTo>
                    <a:cubicBezTo>
                      <a:pt x="3965" y="14542"/>
                      <a:pt x="4001" y="14447"/>
                      <a:pt x="3965" y="14447"/>
                    </a:cubicBezTo>
                    <a:cubicBezTo>
                      <a:pt x="3888" y="14456"/>
                      <a:pt x="3905" y="14561"/>
                      <a:pt x="3863" y="14561"/>
                    </a:cubicBezTo>
                    <a:cubicBezTo>
                      <a:pt x="3853" y="14561"/>
                      <a:pt x="3840" y="14555"/>
                      <a:pt x="3823" y="14542"/>
                    </a:cubicBezTo>
                    <a:cubicBezTo>
                      <a:pt x="3727" y="14482"/>
                      <a:pt x="3953" y="14411"/>
                      <a:pt x="3858" y="14339"/>
                    </a:cubicBezTo>
                    <a:cubicBezTo>
                      <a:pt x="3851" y="14336"/>
                      <a:pt x="3844" y="14335"/>
                      <a:pt x="3838" y="14335"/>
                    </a:cubicBezTo>
                    <a:cubicBezTo>
                      <a:pt x="3801" y="14335"/>
                      <a:pt x="3794" y="14388"/>
                      <a:pt x="3760" y="14388"/>
                    </a:cubicBezTo>
                    <a:cubicBezTo>
                      <a:pt x="3757" y="14388"/>
                      <a:pt x="3754" y="14388"/>
                      <a:pt x="3751" y="14387"/>
                    </a:cubicBezTo>
                    <a:cubicBezTo>
                      <a:pt x="3680" y="14387"/>
                      <a:pt x="3620" y="14304"/>
                      <a:pt x="3572" y="14244"/>
                    </a:cubicBezTo>
                    <a:cubicBezTo>
                      <a:pt x="3465" y="14137"/>
                      <a:pt x="3370" y="13958"/>
                      <a:pt x="3227" y="13887"/>
                    </a:cubicBezTo>
                    <a:cubicBezTo>
                      <a:pt x="3218" y="13885"/>
                      <a:pt x="3209" y="13884"/>
                      <a:pt x="3200" y="13884"/>
                    </a:cubicBezTo>
                    <a:cubicBezTo>
                      <a:pt x="3165" y="13884"/>
                      <a:pt x="3134" y="13899"/>
                      <a:pt x="3096" y="13899"/>
                    </a:cubicBezTo>
                    <a:cubicBezTo>
                      <a:pt x="2989" y="13899"/>
                      <a:pt x="3096" y="13863"/>
                      <a:pt x="3096" y="13827"/>
                    </a:cubicBezTo>
                    <a:cubicBezTo>
                      <a:pt x="3096" y="13795"/>
                      <a:pt x="3011" y="13754"/>
                      <a:pt x="2967" y="13754"/>
                    </a:cubicBezTo>
                    <a:cubicBezTo>
                      <a:pt x="2962" y="13754"/>
                      <a:pt x="2957" y="13755"/>
                      <a:pt x="2953" y="13756"/>
                    </a:cubicBezTo>
                    <a:cubicBezTo>
                      <a:pt x="2925" y="13766"/>
                      <a:pt x="2905" y="13770"/>
                      <a:pt x="2893" y="13770"/>
                    </a:cubicBezTo>
                    <a:cubicBezTo>
                      <a:pt x="2860" y="13770"/>
                      <a:pt x="2880" y="13737"/>
                      <a:pt x="2906" y="13685"/>
                    </a:cubicBezTo>
                    <a:cubicBezTo>
                      <a:pt x="2906" y="13684"/>
                      <a:pt x="2905" y="13683"/>
                      <a:pt x="2904" y="13683"/>
                    </a:cubicBezTo>
                    <a:cubicBezTo>
                      <a:pt x="2886" y="13683"/>
                      <a:pt x="2738" y="13763"/>
                      <a:pt x="2738" y="13778"/>
                    </a:cubicBezTo>
                    <a:lnTo>
                      <a:pt x="2738" y="13778"/>
                    </a:lnTo>
                    <a:cubicBezTo>
                      <a:pt x="2729" y="13753"/>
                      <a:pt x="2787" y="13684"/>
                      <a:pt x="2799" y="13661"/>
                    </a:cubicBezTo>
                    <a:cubicBezTo>
                      <a:pt x="2810" y="13613"/>
                      <a:pt x="2739" y="13589"/>
                      <a:pt x="2703" y="13589"/>
                    </a:cubicBezTo>
                    <a:cubicBezTo>
                      <a:pt x="2668" y="13577"/>
                      <a:pt x="2489" y="13494"/>
                      <a:pt x="2596" y="13446"/>
                    </a:cubicBezTo>
                    <a:cubicBezTo>
                      <a:pt x="2691" y="13399"/>
                      <a:pt x="2489" y="13363"/>
                      <a:pt x="2465" y="13339"/>
                    </a:cubicBezTo>
                    <a:cubicBezTo>
                      <a:pt x="2382" y="13280"/>
                      <a:pt x="2584" y="13125"/>
                      <a:pt x="2465" y="13125"/>
                    </a:cubicBezTo>
                    <a:close/>
                    <a:moveTo>
                      <a:pt x="8180" y="15518"/>
                    </a:moveTo>
                    <a:cubicBezTo>
                      <a:pt x="8182" y="15521"/>
                      <a:pt x="8183" y="15525"/>
                      <a:pt x="8183" y="15529"/>
                    </a:cubicBezTo>
                    <a:lnTo>
                      <a:pt x="8183" y="15529"/>
                    </a:lnTo>
                    <a:cubicBezTo>
                      <a:pt x="8183" y="15525"/>
                      <a:pt x="8182" y="15521"/>
                      <a:pt x="8180" y="15518"/>
                    </a:cubicBezTo>
                    <a:close/>
                    <a:moveTo>
                      <a:pt x="5992" y="15434"/>
                    </a:moveTo>
                    <a:cubicBezTo>
                      <a:pt x="5995" y="15434"/>
                      <a:pt x="5998" y="15434"/>
                      <a:pt x="6001" y="15435"/>
                    </a:cubicBezTo>
                    <a:cubicBezTo>
                      <a:pt x="6023" y="15478"/>
                      <a:pt x="6045" y="15532"/>
                      <a:pt x="5994" y="15532"/>
                    </a:cubicBezTo>
                    <a:cubicBezTo>
                      <a:pt x="5989" y="15532"/>
                      <a:pt x="5984" y="15531"/>
                      <a:pt x="5978" y="15530"/>
                    </a:cubicBezTo>
                    <a:lnTo>
                      <a:pt x="5978" y="15518"/>
                    </a:lnTo>
                    <a:cubicBezTo>
                      <a:pt x="5922" y="15507"/>
                      <a:pt x="5949" y="15434"/>
                      <a:pt x="5992" y="15434"/>
                    </a:cubicBezTo>
                    <a:close/>
                    <a:moveTo>
                      <a:pt x="8538" y="15541"/>
                    </a:moveTo>
                    <a:cubicBezTo>
                      <a:pt x="8538" y="15542"/>
                      <a:pt x="8538" y="15542"/>
                      <a:pt x="8537" y="15542"/>
                    </a:cubicBezTo>
                    <a:cubicBezTo>
                      <a:pt x="8538" y="15542"/>
                      <a:pt x="8538" y="15542"/>
                      <a:pt x="8538" y="15541"/>
                    </a:cubicBezTo>
                    <a:close/>
                    <a:moveTo>
                      <a:pt x="8780" y="15479"/>
                    </a:moveTo>
                    <a:cubicBezTo>
                      <a:pt x="8756" y="15479"/>
                      <a:pt x="8744" y="15506"/>
                      <a:pt x="8752" y="15566"/>
                    </a:cubicBezTo>
                    <a:lnTo>
                      <a:pt x="8799" y="15566"/>
                    </a:lnTo>
                    <a:lnTo>
                      <a:pt x="8835" y="15506"/>
                    </a:lnTo>
                    <a:cubicBezTo>
                      <a:pt x="8813" y="15488"/>
                      <a:pt x="8794" y="15479"/>
                      <a:pt x="8780" y="15479"/>
                    </a:cubicBezTo>
                    <a:close/>
                    <a:moveTo>
                      <a:pt x="7468" y="15536"/>
                    </a:moveTo>
                    <a:cubicBezTo>
                      <a:pt x="7480" y="15536"/>
                      <a:pt x="7495" y="15541"/>
                      <a:pt x="7513" y="15554"/>
                    </a:cubicBezTo>
                    <a:cubicBezTo>
                      <a:pt x="7536" y="15587"/>
                      <a:pt x="7548" y="15621"/>
                      <a:pt x="7549" y="15654"/>
                    </a:cubicBezTo>
                    <a:lnTo>
                      <a:pt x="7549" y="15654"/>
                    </a:lnTo>
                    <a:cubicBezTo>
                      <a:pt x="7547" y="15691"/>
                      <a:pt x="7520" y="15713"/>
                      <a:pt x="7493" y="15713"/>
                    </a:cubicBezTo>
                    <a:cubicBezTo>
                      <a:pt x="7479" y="15713"/>
                      <a:pt x="7465" y="15708"/>
                      <a:pt x="7454" y="15697"/>
                    </a:cubicBezTo>
                    <a:cubicBezTo>
                      <a:pt x="7424" y="15657"/>
                      <a:pt x="7411" y="15536"/>
                      <a:pt x="7468" y="15536"/>
                    </a:cubicBezTo>
                    <a:close/>
                    <a:moveTo>
                      <a:pt x="15719" y="7982"/>
                    </a:moveTo>
                    <a:cubicBezTo>
                      <a:pt x="15637" y="7982"/>
                      <a:pt x="15561" y="7999"/>
                      <a:pt x="15550" y="8041"/>
                    </a:cubicBezTo>
                    <a:cubicBezTo>
                      <a:pt x="15538" y="8065"/>
                      <a:pt x="15514" y="8184"/>
                      <a:pt x="15550" y="8196"/>
                    </a:cubicBezTo>
                    <a:cubicBezTo>
                      <a:pt x="15622" y="8231"/>
                      <a:pt x="15693" y="8231"/>
                      <a:pt x="15622" y="8327"/>
                    </a:cubicBezTo>
                    <a:cubicBezTo>
                      <a:pt x="15586" y="8410"/>
                      <a:pt x="15574" y="8493"/>
                      <a:pt x="15574" y="8589"/>
                    </a:cubicBezTo>
                    <a:cubicBezTo>
                      <a:pt x="15574" y="8636"/>
                      <a:pt x="15681" y="8696"/>
                      <a:pt x="15669" y="8732"/>
                    </a:cubicBezTo>
                    <a:cubicBezTo>
                      <a:pt x="15634" y="8803"/>
                      <a:pt x="15491" y="8791"/>
                      <a:pt x="15467" y="8874"/>
                    </a:cubicBezTo>
                    <a:cubicBezTo>
                      <a:pt x="15455" y="8898"/>
                      <a:pt x="15476" y="8904"/>
                      <a:pt x="15503" y="8904"/>
                    </a:cubicBezTo>
                    <a:cubicBezTo>
                      <a:pt x="15529" y="8904"/>
                      <a:pt x="15562" y="8898"/>
                      <a:pt x="15574" y="8898"/>
                    </a:cubicBezTo>
                    <a:cubicBezTo>
                      <a:pt x="15574" y="8946"/>
                      <a:pt x="15431" y="8946"/>
                      <a:pt x="15467" y="8993"/>
                    </a:cubicBezTo>
                    <a:cubicBezTo>
                      <a:pt x="15479" y="9005"/>
                      <a:pt x="15717" y="9065"/>
                      <a:pt x="15622" y="9113"/>
                    </a:cubicBezTo>
                    <a:cubicBezTo>
                      <a:pt x="15608" y="9126"/>
                      <a:pt x="15591" y="9128"/>
                      <a:pt x="15574" y="9128"/>
                    </a:cubicBezTo>
                    <a:cubicBezTo>
                      <a:pt x="15568" y="9128"/>
                      <a:pt x="15562" y="9127"/>
                      <a:pt x="15556" y="9127"/>
                    </a:cubicBezTo>
                    <a:cubicBezTo>
                      <a:pt x="15532" y="9127"/>
                      <a:pt x="15508" y="9130"/>
                      <a:pt x="15491" y="9160"/>
                    </a:cubicBezTo>
                    <a:cubicBezTo>
                      <a:pt x="15467" y="9184"/>
                      <a:pt x="15467" y="9220"/>
                      <a:pt x="15467" y="9244"/>
                    </a:cubicBezTo>
                    <a:cubicBezTo>
                      <a:pt x="15491" y="9315"/>
                      <a:pt x="15610" y="9244"/>
                      <a:pt x="15586" y="9374"/>
                    </a:cubicBezTo>
                    <a:cubicBezTo>
                      <a:pt x="15566" y="9370"/>
                      <a:pt x="15544" y="9367"/>
                      <a:pt x="15523" y="9367"/>
                    </a:cubicBezTo>
                    <a:cubicBezTo>
                      <a:pt x="15493" y="9367"/>
                      <a:pt x="15464" y="9372"/>
                      <a:pt x="15443" y="9386"/>
                    </a:cubicBezTo>
                    <a:cubicBezTo>
                      <a:pt x="15407" y="9434"/>
                      <a:pt x="15348" y="9494"/>
                      <a:pt x="15443" y="9517"/>
                    </a:cubicBezTo>
                    <a:cubicBezTo>
                      <a:pt x="15425" y="9514"/>
                      <a:pt x="15410" y="9512"/>
                      <a:pt x="15397" y="9512"/>
                    </a:cubicBezTo>
                    <a:cubicBezTo>
                      <a:pt x="15328" y="9512"/>
                      <a:pt x="15343" y="9564"/>
                      <a:pt x="15383" y="9625"/>
                    </a:cubicBezTo>
                    <a:cubicBezTo>
                      <a:pt x="15382" y="9624"/>
                      <a:pt x="15380" y="9624"/>
                      <a:pt x="15378" y="9624"/>
                    </a:cubicBezTo>
                    <a:cubicBezTo>
                      <a:pt x="15304" y="9624"/>
                      <a:pt x="15311" y="9875"/>
                      <a:pt x="15302" y="9918"/>
                    </a:cubicBezTo>
                    <a:lnTo>
                      <a:pt x="15302" y="9918"/>
                    </a:lnTo>
                    <a:cubicBezTo>
                      <a:pt x="15316" y="9873"/>
                      <a:pt x="15343" y="9853"/>
                      <a:pt x="15366" y="9853"/>
                    </a:cubicBezTo>
                    <a:cubicBezTo>
                      <a:pt x="15401" y="9853"/>
                      <a:pt x="15426" y="9899"/>
                      <a:pt x="15383" y="9970"/>
                    </a:cubicBezTo>
                    <a:cubicBezTo>
                      <a:pt x="15336" y="10041"/>
                      <a:pt x="15300" y="10125"/>
                      <a:pt x="15276" y="10208"/>
                    </a:cubicBezTo>
                    <a:cubicBezTo>
                      <a:pt x="15282" y="10209"/>
                      <a:pt x="15287" y="10210"/>
                      <a:pt x="15292" y="10210"/>
                    </a:cubicBezTo>
                    <a:cubicBezTo>
                      <a:pt x="15381" y="10210"/>
                      <a:pt x="15457" y="10025"/>
                      <a:pt x="15491" y="9958"/>
                    </a:cubicBezTo>
                    <a:lnTo>
                      <a:pt x="15491" y="9958"/>
                    </a:lnTo>
                    <a:cubicBezTo>
                      <a:pt x="15467" y="10029"/>
                      <a:pt x="15455" y="10101"/>
                      <a:pt x="15431" y="10160"/>
                    </a:cubicBezTo>
                    <a:cubicBezTo>
                      <a:pt x="15407" y="10220"/>
                      <a:pt x="15383" y="10267"/>
                      <a:pt x="15324" y="10267"/>
                    </a:cubicBezTo>
                    <a:cubicBezTo>
                      <a:pt x="15319" y="10269"/>
                      <a:pt x="15315" y="10269"/>
                      <a:pt x="15311" y="10269"/>
                    </a:cubicBezTo>
                    <a:cubicBezTo>
                      <a:pt x="15286" y="10269"/>
                      <a:pt x="15271" y="10249"/>
                      <a:pt x="15247" y="10249"/>
                    </a:cubicBezTo>
                    <a:cubicBezTo>
                      <a:pt x="15236" y="10249"/>
                      <a:pt x="15222" y="10253"/>
                      <a:pt x="15205" y="10267"/>
                    </a:cubicBezTo>
                    <a:cubicBezTo>
                      <a:pt x="15098" y="10351"/>
                      <a:pt x="15205" y="10410"/>
                      <a:pt x="15181" y="10517"/>
                    </a:cubicBezTo>
                    <a:cubicBezTo>
                      <a:pt x="15157" y="10601"/>
                      <a:pt x="15086" y="10660"/>
                      <a:pt x="14991" y="10672"/>
                    </a:cubicBezTo>
                    <a:cubicBezTo>
                      <a:pt x="15062" y="10708"/>
                      <a:pt x="15098" y="10779"/>
                      <a:pt x="15110" y="10839"/>
                    </a:cubicBezTo>
                    <a:cubicBezTo>
                      <a:pt x="15114" y="10872"/>
                      <a:pt x="15104" y="10881"/>
                      <a:pt x="15090" y="10881"/>
                    </a:cubicBezTo>
                    <a:cubicBezTo>
                      <a:pt x="15074" y="10881"/>
                      <a:pt x="15053" y="10870"/>
                      <a:pt x="15044" y="10870"/>
                    </a:cubicBezTo>
                    <a:cubicBezTo>
                      <a:pt x="15040" y="10870"/>
                      <a:pt x="15038" y="10871"/>
                      <a:pt x="15038" y="10875"/>
                    </a:cubicBezTo>
                    <a:cubicBezTo>
                      <a:pt x="15034" y="10883"/>
                      <a:pt x="15033" y="10890"/>
                      <a:pt x="15034" y="10896"/>
                    </a:cubicBezTo>
                    <a:lnTo>
                      <a:pt x="15034" y="10896"/>
                    </a:lnTo>
                    <a:cubicBezTo>
                      <a:pt x="15018" y="10888"/>
                      <a:pt x="15003" y="10882"/>
                      <a:pt x="14992" y="10882"/>
                    </a:cubicBezTo>
                    <a:cubicBezTo>
                      <a:pt x="14987" y="10882"/>
                      <a:pt x="14982" y="10883"/>
                      <a:pt x="14979" y="10887"/>
                    </a:cubicBezTo>
                    <a:cubicBezTo>
                      <a:pt x="14943" y="10922"/>
                      <a:pt x="14919" y="10982"/>
                      <a:pt x="14907" y="11029"/>
                    </a:cubicBezTo>
                    <a:cubicBezTo>
                      <a:pt x="14883" y="11077"/>
                      <a:pt x="14860" y="11160"/>
                      <a:pt x="14907" y="11208"/>
                    </a:cubicBezTo>
                    <a:cubicBezTo>
                      <a:pt x="14943" y="11256"/>
                      <a:pt x="14943" y="11256"/>
                      <a:pt x="14907" y="11291"/>
                    </a:cubicBezTo>
                    <a:cubicBezTo>
                      <a:pt x="14899" y="11309"/>
                      <a:pt x="14883" y="11320"/>
                      <a:pt x="14862" y="11320"/>
                    </a:cubicBezTo>
                    <a:cubicBezTo>
                      <a:pt x="14854" y="11320"/>
                      <a:pt x="14845" y="11318"/>
                      <a:pt x="14836" y="11315"/>
                    </a:cubicBezTo>
                    <a:cubicBezTo>
                      <a:pt x="14800" y="11315"/>
                      <a:pt x="14812" y="11315"/>
                      <a:pt x="14788" y="11363"/>
                    </a:cubicBezTo>
                    <a:cubicBezTo>
                      <a:pt x="14776" y="11399"/>
                      <a:pt x="14788" y="11470"/>
                      <a:pt x="14788" y="11518"/>
                    </a:cubicBezTo>
                    <a:cubicBezTo>
                      <a:pt x="14776" y="11577"/>
                      <a:pt x="14752" y="11625"/>
                      <a:pt x="14717" y="11672"/>
                    </a:cubicBezTo>
                    <a:cubicBezTo>
                      <a:pt x="14693" y="11696"/>
                      <a:pt x="14621" y="11708"/>
                      <a:pt x="14610" y="11720"/>
                    </a:cubicBezTo>
                    <a:cubicBezTo>
                      <a:pt x="14598" y="11744"/>
                      <a:pt x="14645" y="11732"/>
                      <a:pt x="14645" y="11744"/>
                    </a:cubicBezTo>
                    <a:lnTo>
                      <a:pt x="14621" y="11780"/>
                    </a:lnTo>
                    <a:lnTo>
                      <a:pt x="14514" y="11958"/>
                    </a:lnTo>
                    <a:cubicBezTo>
                      <a:pt x="14479" y="12005"/>
                      <a:pt x="14373" y="12111"/>
                      <a:pt x="14464" y="12171"/>
                    </a:cubicBezTo>
                    <a:lnTo>
                      <a:pt x="14464" y="12171"/>
                    </a:lnTo>
                    <a:cubicBezTo>
                      <a:pt x="14454" y="12164"/>
                      <a:pt x="14443" y="12161"/>
                      <a:pt x="14431" y="12161"/>
                    </a:cubicBezTo>
                    <a:cubicBezTo>
                      <a:pt x="14370" y="12161"/>
                      <a:pt x="14308" y="12252"/>
                      <a:pt x="14288" y="12291"/>
                    </a:cubicBezTo>
                    <a:cubicBezTo>
                      <a:pt x="14252" y="12327"/>
                      <a:pt x="14288" y="12399"/>
                      <a:pt x="14229" y="12446"/>
                    </a:cubicBezTo>
                    <a:cubicBezTo>
                      <a:pt x="14225" y="12450"/>
                      <a:pt x="14220" y="12452"/>
                      <a:pt x="14215" y="12452"/>
                    </a:cubicBezTo>
                    <a:cubicBezTo>
                      <a:pt x="14195" y="12452"/>
                      <a:pt x="14170" y="12421"/>
                      <a:pt x="14143" y="12421"/>
                    </a:cubicBezTo>
                    <a:cubicBezTo>
                      <a:pt x="14140" y="12421"/>
                      <a:pt x="14137" y="12421"/>
                      <a:pt x="14133" y="12422"/>
                    </a:cubicBezTo>
                    <a:cubicBezTo>
                      <a:pt x="14098" y="12446"/>
                      <a:pt x="14074" y="12470"/>
                      <a:pt x="14062" y="12494"/>
                    </a:cubicBezTo>
                    <a:cubicBezTo>
                      <a:pt x="14038" y="12542"/>
                      <a:pt x="14026" y="12577"/>
                      <a:pt x="14026" y="12613"/>
                    </a:cubicBezTo>
                    <a:cubicBezTo>
                      <a:pt x="14026" y="12649"/>
                      <a:pt x="14062" y="12661"/>
                      <a:pt x="14086" y="12684"/>
                    </a:cubicBezTo>
                    <a:cubicBezTo>
                      <a:pt x="14066" y="12670"/>
                      <a:pt x="14051" y="12663"/>
                      <a:pt x="14039" y="12663"/>
                    </a:cubicBezTo>
                    <a:cubicBezTo>
                      <a:pt x="13994" y="12663"/>
                      <a:pt x="13997" y="12751"/>
                      <a:pt x="13979" y="12780"/>
                    </a:cubicBezTo>
                    <a:cubicBezTo>
                      <a:pt x="13976" y="12781"/>
                      <a:pt x="13973" y="12782"/>
                      <a:pt x="13969" y="12782"/>
                    </a:cubicBezTo>
                    <a:cubicBezTo>
                      <a:pt x="13936" y="12782"/>
                      <a:pt x="13868" y="12707"/>
                      <a:pt x="13833" y="12707"/>
                    </a:cubicBezTo>
                    <a:cubicBezTo>
                      <a:pt x="13822" y="12707"/>
                      <a:pt x="13814" y="12714"/>
                      <a:pt x="13812" y="12732"/>
                    </a:cubicBezTo>
                    <a:cubicBezTo>
                      <a:pt x="13788" y="12815"/>
                      <a:pt x="13907" y="12887"/>
                      <a:pt x="13943" y="12958"/>
                    </a:cubicBezTo>
                    <a:cubicBezTo>
                      <a:pt x="13957" y="12990"/>
                      <a:pt x="13937" y="13001"/>
                      <a:pt x="13907" y="13001"/>
                    </a:cubicBezTo>
                    <a:cubicBezTo>
                      <a:pt x="13859" y="13001"/>
                      <a:pt x="13784" y="12973"/>
                      <a:pt x="13776" y="12958"/>
                    </a:cubicBezTo>
                    <a:lnTo>
                      <a:pt x="13776" y="12958"/>
                    </a:lnTo>
                    <a:cubicBezTo>
                      <a:pt x="13800" y="13006"/>
                      <a:pt x="13824" y="13006"/>
                      <a:pt x="13788" y="13042"/>
                    </a:cubicBezTo>
                    <a:cubicBezTo>
                      <a:pt x="13788" y="13053"/>
                      <a:pt x="13752" y="13077"/>
                      <a:pt x="13752" y="13101"/>
                    </a:cubicBezTo>
                    <a:cubicBezTo>
                      <a:pt x="13752" y="13113"/>
                      <a:pt x="13788" y="13137"/>
                      <a:pt x="13788" y="13161"/>
                    </a:cubicBezTo>
                    <a:cubicBezTo>
                      <a:pt x="13800" y="13173"/>
                      <a:pt x="13764" y="13208"/>
                      <a:pt x="13752" y="13220"/>
                    </a:cubicBezTo>
                    <a:cubicBezTo>
                      <a:pt x="13732" y="13200"/>
                      <a:pt x="13712" y="13184"/>
                      <a:pt x="13694" y="13184"/>
                    </a:cubicBezTo>
                    <a:cubicBezTo>
                      <a:pt x="13680" y="13184"/>
                      <a:pt x="13668" y="13194"/>
                      <a:pt x="13657" y="13220"/>
                    </a:cubicBezTo>
                    <a:cubicBezTo>
                      <a:pt x="13642" y="13267"/>
                      <a:pt x="13631" y="13298"/>
                      <a:pt x="13606" y="13298"/>
                    </a:cubicBezTo>
                    <a:cubicBezTo>
                      <a:pt x="13593" y="13298"/>
                      <a:pt x="13575" y="13289"/>
                      <a:pt x="13550" y="13268"/>
                    </a:cubicBezTo>
                    <a:cubicBezTo>
                      <a:pt x="13548" y="13267"/>
                      <a:pt x="13546" y="13266"/>
                      <a:pt x="13544" y="13266"/>
                    </a:cubicBezTo>
                    <a:cubicBezTo>
                      <a:pt x="13516" y="13266"/>
                      <a:pt x="13456" y="13329"/>
                      <a:pt x="13467" y="13351"/>
                    </a:cubicBezTo>
                    <a:cubicBezTo>
                      <a:pt x="13467" y="13387"/>
                      <a:pt x="13514" y="13375"/>
                      <a:pt x="13490" y="13423"/>
                    </a:cubicBezTo>
                    <a:cubicBezTo>
                      <a:pt x="13455" y="13470"/>
                      <a:pt x="13407" y="13506"/>
                      <a:pt x="13359" y="13530"/>
                    </a:cubicBezTo>
                    <a:cubicBezTo>
                      <a:pt x="13343" y="13542"/>
                      <a:pt x="13327" y="13546"/>
                      <a:pt x="13311" y="13546"/>
                    </a:cubicBezTo>
                    <a:cubicBezTo>
                      <a:pt x="13289" y="13546"/>
                      <a:pt x="13266" y="13539"/>
                      <a:pt x="13235" y="13539"/>
                    </a:cubicBezTo>
                    <a:cubicBezTo>
                      <a:pt x="13226" y="13539"/>
                      <a:pt x="13216" y="13540"/>
                      <a:pt x="13205" y="13542"/>
                    </a:cubicBezTo>
                    <a:cubicBezTo>
                      <a:pt x="13157" y="13554"/>
                      <a:pt x="13109" y="13601"/>
                      <a:pt x="13109" y="13661"/>
                    </a:cubicBezTo>
                    <a:cubicBezTo>
                      <a:pt x="13109" y="13711"/>
                      <a:pt x="13025" y="13726"/>
                      <a:pt x="12981" y="13726"/>
                    </a:cubicBezTo>
                    <a:cubicBezTo>
                      <a:pt x="12967" y="13726"/>
                      <a:pt x="12957" y="13725"/>
                      <a:pt x="12955" y="13723"/>
                    </a:cubicBezTo>
                    <a:lnTo>
                      <a:pt x="12955" y="13723"/>
                    </a:lnTo>
                    <a:cubicBezTo>
                      <a:pt x="12957" y="13815"/>
                      <a:pt x="13110" y="13792"/>
                      <a:pt x="13133" y="13827"/>
                    </a:cubicBezTo>
                    <a:cubicBezTo>
                      <a:pt x="13151" y="13846"/>
                      <a:pt x="13114" y="13871"/>
                      <a:pt x="13084" y="13871"/>
                    </a:cubicBezTo>
                    <a:cubicBezTo>
                      <a:pt x="13075" y="13871"/>
                      <a:pt x="13067" y="13869"/>
                      <a:pt x="13062" y="13863"/>
                    </a:cubicBezTo>
                    <a:cubicBezTo>
                      <a:pt x="13057" y="13859"/>
                      <a:pt x="13052" y="13857"/>
                      <a:pt x="13047" y="13857"/>
                    </a:cubicBezTo>
                    <a:cubicBezTo>
                      <a:pt x="13021" y="13857"/>
                      <a:pt x="12986" y="13896"/>
                      <a:pt x="12967" y="13935"/>
                    </a:cubicBezTo>
                    <a:cubicBezTo>
                      <a:pt x="12959" y="13961"/>
                      <a:pt x="12950" y="13970"/>
                      <a:pt x="12940" y="13970"/>
                    </a:cubicBezTo>
                    <a:cubicBezTo>
                      <a:pt x="12917" y="13970"/>
                      <a:pt x="12885" y="13923"/>
                      <a:pt x="12836" y="13899"/>
                    </a:cubicBezTo>
                    <a:cubicBezTo>
                      <a:pt x="12831" y="13898"/>
                      <a:pt x="12828" y="13897"/>
                      <a:pt x="12825" y="13897"/>
                    </a:cubicBezTo>
                    <a:cubicBezTo>
                      <a:pt x="12794" y="13897"/>
                      <a:pt x="12824" y="13948"/>
                      <a:pt x="12824" y="13958"/>
                    </a:cubicBezTo>
                    <a:cubicBezTo>
                      <a:pt x="12859" y="14006"/>
                      <a:pt x="12800" y="14030"/>
                      <a:pt x="12776" y="14054"/>
                    </a:cubicBezTo>
                    <a:cubicBezTo>
                      <a:pt x="12716" y="14101"/>
                      <a:pt x="12681" y="14089"/>
                      <a:pt x="12681" y="14185"/>
                    </a:cubicBezTo>
                    <a:cubicBezTo>
                      <a:pt x="12681" y="14185"/>
                      <a:pt x="12657" y="14256"/>
                      <a:pt x="12633" y="14256"/>
                    </a:cubicBezTo>
                    <a:cubicBezTo>
                      <a:pt x="12622" y="14256"/>
                      <a:pt x="12621" y="14120"/>
                      <a:pt x="12560" y="14120"/>
                    </a:cubicBezTo>
                    <a:cubicBezTo>
                      <a:pt x="12553" y="14120"/>
                      <a:pt x="12546" y="14122"/>
                      <a:pt x="12538" y="14125"/>
                    </a:cubicBezTo>
                    <a:cubicBezTo>
                      <a:pt x="12455" y="14161"/>
                      <a:pt x="12383" y="14208"/>
                      <a:pt x="12324" y="14268"/>
                    </a:cubicBezTo>
                    <a:cubicBezTo>
                      <a:pt x="12324" y="14268"/>
                      <a:pt x="12350" y="14252"/>
                      <a:pt x="12371" y="14252"/>
                    </a:cubicBezTo>
                    <a:cubicBezTo>
                      <a:pt x="12382" y="14252"/>
                      <a:pt x="12391" y="14256"/>
                      <a:pt x="12395" y="14268"/>
                    </a:cubicBezTo>
                    <a:cubicBezTo>
                      <a:pt x="12418" y="14303"/>
                      <a:pt x="12295" y="14337"/>
                      <a:pt x="12321" y="14383"/>
                    </a:cubicBezTo>
                    <a:lnTo>
                      <a:pt x="12321" y="14383"/>
                    </a:lnTo>
                    <a:cubicBezTo>
                      <a:pt x="12318" y="14374"/>
                      <a:pt x="12342" y="14369"/>
                      <a:pt x="12367" y="14369"/>
                    </a:cubicBezTo>
                    <a:cubicBezTo>
                      <a:pt x="12395" y="14369"/>
                      <a:pt x="12425" y="14375"/>
                      <a:pt x="12419" y="14387"/>
                    </a:cubicBezTo>
                    <a:cubicBezTo>
                      <a:pt x="12392" y="14422"/>
                      <a:pt x="12372" y="14504"/>
                      <a:pt x="12339" y="14504"/>
                    </a:cubicBezTo>
                    <a:cubicBezTo>
                      <a:pt x="12328" y="14504"/>
                      <a:pt x="12315" y="14495"/>
                      <a:pt x="12300" y="14470"/>
                    </a:cubicBezTo>
                    <a:cubicBezTo>
                      <a:pt x="12300" y="14440"/>
                      <a:pt x="12300" y="14393"/>
                      <a:pt x="12264" y="14393"/>
                    </a:cubicBezTo>
                    <a:cubicBezTo>
                      <a:pt x="12258" y="14393"/>
                      <a:pt x="12250" y="14395"/>
                      <a:pt x="12240" y="14399"/>
                    </a:cubicBezTo>
                    <a:cubicBezTo>
                      <a:pt x="12169" y="14423"/>
                      <a:pt x="12097" y="14458"/>
                      <a:pt x="12038" y="14518"/>
                    </a:cubicBezTo>
                    <a:cubicBezTo>
                      <a:pt x="12002" y="14554"/>
                      <a:pt x="12085" y="14601"/>
                      <a:pt x="12097" y="14637"/>
                    </a:cubicBezTo>
                    <a:cubicBezTo>
                      <a:pt x="12061" y="14652"/>
                      <a:pt x="12019" y="14662"/>
                      <a:pt x="11976" y="14662"/>
                    </a:cubicBezTo>
                    <a:cubicBezTo>
                      <a:pt x="11950" y="14662"/>
                      <a:pt x="11922" y="14658"/>
                      <a:pt x="11895" y="14649"/>
                    </a:cubicBezTo>
                    <a:cubicBezTo>
                      <a:pt x="11859" y="14637"/>
                      <a:pt x="11943" y="14566"/>
                      <a:pt x="11954" y="14554"/>
                    </a:cubicBezTo>
                    <a:lnTo>
                      <a:pt x="11954" y="14554"/>
                    </a:lnTo>
                    <a:cubicBezTo>
                      <a:pt x="11921" y="14576"/>
                      <a:pt x="11848" y="14638"/>
                      <a:pt x="11790" y="14638"/>
                    </a:cubicBezTo>
                    <a:cubicBezTo>
                      <a:pt x="11785" y="14638"/>
                      <a:pt x="11780" y="14638"/>
                      <a:pt x="11776" y="14637"/>
                    </a:cubicBezTo>
                    <a:cubicBezTo>
                      <a:pt x="11728" y="14613"/>
                      <a:pt x="11704" y="14542"/>
                      <a:pt x="11681" y="14494"/>
                    </a:cubicBezTo>
                    <a:lnTo>
                      <a:pt x="11681" y="14494"/>
                    </a:lnTo>
                    <a:cubicBezTo>
                      <a:pt x="11704" y="14577"/>
                      <a:pt x="11704" y="14661"/>
                      <a:pt x="11693" y="14744"/>
                    </a:cubicBezTo>
                    <a:cubicBezTo>
                      <a:pt x="11693" y="14792"/>
                      <a:pt x="11633" y="14792"/>
                      <a:pt x="11609" y="14828"/>
                    </a:cubicBezTo>
                    <a:cubicBezTo>
                      <a:pt x="11580" y="14847"/>
                      <a:pt x="11598" y="14897"/>
                      <a:pt x="11575" y="14897"/>
                    </a:cubicBezTo>
                    <a:cubicBezTo>
                      <a:pt x="11569" y="14897"/>
                      <a:pt x="11561" y="14894"/>
                      <a:pt x="11550" y="14887"/>
                    </a:cubicBezTo>
                    <a:cubicBezTo>
                      <a:pt x="11502" y="14863"/>
                      <a:pt x="11526" y="14756"/>
                      <a:pt x="11478" y="14708"/>
                    </a:cubicBezTo>
                    <a:cubicBezTo>
                      <a:pt x="11468" y="14698"/>
                      <a:pt x="11459" y="14694"/>
                      <a:pt x="11451" y="14694"/>
                    </a:cubicBezTo>
                    <a:cubicBezTo>
                      <a:pt x="11421" y="14694"/>
                      <a:pt x="11404" y="14749"/>
                      <a:pt x="11395" y="14768"/>
                    </a:cubicBezTo>
                    <a:cubicBezTo>
                      <a:pt x="11383" y="14804"/>
                      <a:pt x="11395" y="14839"/>
                      <a:pt x="11359" y="14863"/>
                    </a:cubicBezTo>
                    <a:cubicBezTo>
                      <a:pt x="11323" y="14887"/>
                      <a:pt x="11288" y="14911"/>
                      <a:pt x="11240" y="14923"/>
                    </a:cubicBezTo>
                    <a:cubicBezTo>
                      <a:pt x="11232" y="14925"/>
                      <a:pt x="11224" y="14928"/>
                      <a:pt x="11217" y="14931"/>
                    </a:cubicBezTo>
                    <a:lnTo>
                      <a:pt x="11217" y="14931"/>
                    </a:lnTo>
                    <a:cubicBezTo>
                      <a:pt x="11212" y="14928"/>
                      <a:pt x="11208" y="14925"/>
                      <a:pt x="11204" y="14923"/>
                    </a:cubicBezTo>
                    <a:lnTo>
                      <a:pt x="11204" y="14923"/>
                    </a:lnTo>
                    <a:cubicBezTo>
                      <a:pt x="11195" y="14928"/>
                      <a:pt x="11188" y="14935"/>
                      <a:pt x="11184" y="14944"/>
                    </a:cubicBezTo>
                    <a:lnTo>
                      <a:pt x="11184" y="14944"/>
                    </a:lnTo>
                    <a:cubicBezTo>
                      <a:pt x="11195" y="14939"/>
                      <a:pt x="11206" y="14935"/>
                      <a:pt x="11217" y="14931"/>
                    </a:cubicBezTo>
                    <a:lnTo>
                      <a:pt x="11217" y="14931"/>
                    </a:lnTo>
                    <a:cubicBezTo>
                      <a:pt x="11252" y="14954"/>
                      <a:pt x="11293" y="14986"/>
                      <a:pt x="11240" y="15018"/>
                    </a:cubicBezTo>
                    <a:lnTo>
                      <a:pt x="11240" y="15006"/>
                    </a:lnTo>
                    <a:cubicBezTo>
                      <a:pt x="11231" y="15012"/>
                      <a:pt x="11223" y="15014"/>
                      <a:pt x="11215" y="15014"/>
                    </a:cubicBezTo>
                    <a:cubicBezTo>
                      <a:pt x="11184" y="15014"/>
                      <a:pt x="11171" y="14973"/>
                      <a:pt x="11184" y="14944"/>
                    </a:cubicBezTo>
                    <a:lnTo>
                      <a:pt x="11184" y="14944"/>
                    </a:lnTo>
                    <a:cubicBezTo>
                      <a:pt x="11099" y="14980"/>
                      <a:pt x="11021" y="15031"/>
                      <a:pt x="10942" y="15089"/>
                    </a:cubicBezTo>
                    <a:cubicBezTo>
                      <a:pt x="10932" y="15100"/>
                      <a:pt x="10940" y="15151"/>
                      <a:pt x="10915" y="15151"/>
                    </a:cubicBezTo>
                    <a:cubicBezTo>
                      <a:pt x="10913" y="15151"/>
                      <a:pt x="10910" y="15150"/>
                      <a:pt x="10907" y="15149"/>
                    </a:cubicBezTo>
                    <a:cubicBezTo>
                      <a:pt x="10871" y="15137"/>
                      <a:pt x="10835" y="15089"/>
                      <a:pt x="10788" y="15089"/>
                    </a:cubicBezTo>
                    <a:cubicBezTo>
                      <a:pt x="10765" y="15084"/>
                      <a:pt x="10743" y="15082"/>
                      <a:pt x="10721" y="15082"/>
                    </a:cubicBezTo>
                    <a:cubicBezTo>
                      <a:pt x="10637" y="15082"/>
                      <a:pt x="10558" y="15116"/>
                      <a:pt x="10502" y="15173"/>
                    </a:cubicBezTo>
                    <a:cubicBezTo>
                      <a:pt x="10490" y="15185"/>
                      <a:pt x="10478" y="15256"/>
                      <a:pt x="10466" y="15256"/>
                    </a:cubicBezTo>
                    <a:cubicBezTo>
                      <a:pt x="10434" y="15256"/>
                      <a:pt x="10431" y="15169"/>
                      <a:pt x="10396" y="15169"/>
                    </a:cubicBezTo>
                    <a:cubicBezTo>
                      <a:pt x="10392" y="15169"/>
                      <a:pt x="10388" y="15170"/>
                      <a:pt x="10383" y="15173"/>
                    </a:cubicBezTo>
                    <a:cubicBezTo>
                      <a:pt x="10383" y="15173"/>
                      <a:pt x="10395" y="15256"/>
                      <a:pt x="10347" y="15268"/>
                    </a:cubicBezTo>
                    <a:cubicBezTo>
                      <a:pt x="10311" y="15280"/>
                      <a:pt x="10288" y="15292"/>
                      <a:pt x="10300" y="15328"/>
                    </a:cubicBezTo>
                    <a:cubicBezTo>
                      <a:pt x="10311" y="15423"/>
                      <a:pt x="10300" y="15423"/>
                      <a:pt x="10252" y="15494"/>
                    </a:cubicBezTo>
                    <a:cubicBezTo>
                      <a:pt x="10228" y="15482"/>
                      <a:pt x="10145" y="15351"/>
                      <a:pt x="10169" y="15351"/>
                    </a:cubicBezTo>
                    <a:cubicBezTo>
                      <a:pt x="10180" y="15351"/>
                      <a:pt x="10195" y="15357"/>
                      <a:pt x="10209" y="15357"/>
                    </a:cubicBezTo>
                    <a:cubicBezTo>
                      <a:pt x="10222" y="15357"/>
                      <a:pt x="10234" y="15351"/>
                      <a:pt x="10240" y="15328"/>
                    </a:cubicBezTo>
                    <a:cubicBezTo>
                      <a:pt x="10256" y="15296"/>
                      <a:pt x="10251" y="15291"/>
                      <a:pt x="10238" y="15291"/>
                    </a:cubicBezTo>
                    <a:cubicBezTo>
                      <a:pt x="10232" y="15291"/>
                      <a:pt x="10224" y="15292"/>
                      <a:pt x="10216" y="15292"/>
                    </a:cubicBezTo>
                    <a:cubicBezTo>
                      <a:pt x="10215" y="15291"/>
                      <a:pt x="10213" y="15291"/>
                      <a:pt x="10212" y="15291"/>
                    </a:cubicBezTo>
                    <a:cubicBezTo>
                      <a:pt x="10189" y="15291"/>
                      <a:pt x="10131" y="15340"/>
                      <a:pt x="10083" y="15340"/>
                    </a:cubicBezTo>
                    <a:cubicBezTo>
                      <a:pt x="10066" y="15340"/>
                      <a:pt x="10050" y="15334"/>
                      <a:pt x="10038" y="15316"/>
                    </a:cubicBezTo>
                    <a:cubicBezTo>
                      <a:pt x="10029" y="15305"/>
                      <a:pt x="10018" y="15301"/>
                      <a:pt x="10004" y="15301"/>
                    </a:cubicBezTo>
                    <a:cubicBezTo>
                      <a:pt x="9994" y="15301"/>
                      <a:pt x="9982" y="15303"/>
                      <a:pt x="9970" y="15307"/>
                    </a:cubicBezTo>
                    <a:lnTo>
                      <a:pt x="9970" y="15307"/>
                    </a:lnTo>
                    <a:cubicBezTo>
                      <a:pt x="9969" y="15306"/>
                      <a:pt x="9968" y="15305"/>
                      <a:pt x="9966" y="15304"/>
                    </a:cubicBezTo>
                    <a:lnTo>
                      <a:pt x="9966" y="15304"/>
                    </a:lnTo>
                    <a:lnTo>
                      <a:pt x="9967" y="15308"/>
                    </a:lnTo>
                    <a:lnTo>
                      <a:pt x="9967" y="15308"/>
                    </a:lnTo>
                    <a:cubicBezTo>
                      <a:pt x="9968" y="15308"/>
                      <a:pt x="9969" y="15307"/>
                      <a:pt x="9970" y="15307"/>
                    </a:cubicBezTo>
                    <a:lnTo>
                      <a:pt x="9970" y="15307"/>
                    </a:lnTo>
                    <a:cubicBezTo>
                      <a:pt x="10018" y="15345"/>
                      <a:pt x="10083" y="15435"/>
                      <a:pt x="10014" y="15447"/>
                    </a:cubicBezTo>
                    <a:lnTo>
                      <a:pt x="10002" y="15435"/>
                    </a:lnTo>
                    <a:lnTo>
                      <a:pt x="9967" y="15308"/>
                    </a:lnTo>
                    <a:lnTo>
                      <a:pt x="9967" y="15308"/>
                    </a:lnTo>
                    <a:cubicBezTo>
                      <a:pt x="9898" y="15331"/>
                      <a:pt x="9802" y="15403"/>
                      <a:pt x="9752" y="15411"/>
                    </a:cubicBezTo>
                    <a:cubicBezTo>
                      <a:pt x="9776" y="15494"/>
                      <a:pt x="9811" y="15482"/>
                      <a:pt x="9823" y="15542"/>
                    </a:cubicBezTo>
                    <a:cubicBezTo>
                      <a:pt x="9820" y="15543"/>
                      <a:pt x="9818" y="15543"/>
                      <a:pt x="9815" y="15543"/>
                    </a:cubicBezTo>
                    <a:cubicBezTo>
                      <a:pt x="9782" y="15543"/>
                      <a:pt x="9735" y="15493"/>
                      <a:pt x="9710" y="15493"/>
                    </a:cubicBezTo>
                    <a:cubicBezTo>
                      <a:pt x="9708" y="15493"/>
                      <a:pt x="9706" y="15493"/>
                      <a:pt x="9704" y="15494"/>
                    </a:cubicBezTo>
                    <a:cubicBezTo>
                      <a:pt x="9680" y="15506"/>
                      <a:pt x="9657" y="15601"/>
                      <a:pt x="9633" y="15649"/>
                    </a:cubicBezTo>
                    <a:cubicBezTo>
                      <a:pt x="9605" y="15612"/>
                      <a:pt x="9431" y="15451"/>
                      <a:pt x="9368" y="15451"/>
                    </a:cubicBezTo>
                    <a:cubicBezTo>
                      <a:pt x="9351" y="15451"/>
                      <a:pt x="9342" y="15463"/>
                      <a:pt x="9347" y="15494"/>
                    </a:cubicBezTo>
                    <a:cubicBezTo>
                      <a:pt x="9371" y="15494"/>
                      <a:pt x="9383" y="15482"/>
                      <a:pt x="9395" y="15470"/>
                    </a:cubicBezTo>
                    <a:cubicBezTo>
                      <a:pt x="9395" y="15470"/>
                      <a:pt x="9395" y="15566"/>
                      <a:pt x="9395" y="15578"/>
                    </a:cubicBezTo>
                    <a:cubicBezTo>
                      <a:pt x="9375" y="15597"/>
                      <a:pt x="9356" y="15617"/>
                      <a:pt x="9330" y="15617"/>
                    </a:cubicBezTo>
                    <a:cubicBezTo>
                      <a:pt x="9324" y="15617"/>
                      <a:pt x="9318" y="15616"/>
                      <a:pt x="9311" y="15613"/>
                    </a:cubicBezTo>
                    <a:cubicBezTo>
                      <a:pt x="9240" y="15613"/>
                      <a:pt x="9299" y="15482"/>
                      <a:pt x="9204" y="15470"/>
                    </a:cubicBezTo>
                    <a:cubicBezTo>
                      <a:pt x="9195" y="15467"/>
                      <a:pt x="9184" y="15466"/>
                      <a:pt x="9173" y="15466"/>
                    </a:cubicBezTo>
                    <a:cubicBezTo>
                      <a:pt x="9143" y="15466"/>
                      <a:pt x="9108" y="15477"/>
                      <a:pt x="9073" y="15494"/>
                    </a:cubicBezTo>
                    <a:cubicBezTo>
                      <a:pt x="9037" y="15518"/>
                      <a:pt x="9073" y="15578"/>
                      <a:pt x="9014" y="15590"/>
                    </a:cubicBezTo>
                    <a:cubicBezTo>
                      <a:pt x="8984" y="15594"/>
                      <a:pt x="8967" y="15599"/>
                      <a:pt x="8956" y="15599"/>
                    </a:cubicBezTo>
                    <a:cubicBezTo>
                      <a:pt x="8940" y="15599"/>
                      <a:pt x="8937" y="15589"/>
                      <a:pt x="8930" y="15554"/>
                    </a:cubicBezTo>
                    <a:cubicBezTo>
                      <a:pt x="8930" y="15542"/>
                      <a:pt x="8954" y="15494"/>
                      <a:pt x="8954" y="15482"/>
                    </a:cubicBezTo>
                    <a:cubicBezTo>
                      <a:pt x="8954" y="15481"/>
                      <a:pt x="8953" y="15481"/>
                      <a:pt x="8951" y="15481"/>
                    </a:cubicBezTo>
                    <a:cubicBezTo>
                      <a:pt x="8930" y="15481"/>
                      <a:pt x="8813" y="15639"/>
                      <a:pt x="8760" y="15639"/>
                    </a:cubicBezTo>
                    <a:cubicBezTo>
                      <a:pt x="8751" y="15639"/>
                      <a:pt x="8744" y="15635"/>
                      <a:pt x="8740" y="15625"/>
                    </a:cubicBezTo>
                    <a:cubicBezTo>
                      <a:pt x="8704" y="15554"/>
                      <a:pt x="8728" y="15518"/>
                      <a:pt x="8645" y="15506"/>
                    </a:cubicBezTo>
                    <a:cubicBezTo>
                      <a:pt x="8609" y="15506"/>
                      <a:pt x="8574" y="15518"/>
                      <a:pt x="8538" y="15541"/>
                    </a:cubicBezTo>
                    <a:lnTo>
                      <a:pt x="8538" y="15541"/>
                    </a:lnTo>
                    <a:cubicBezTo>
                      <a:pt x="8539" y="15541"/>
                      <a:pt x="8539" y="15541"/>
                      <a:pt x="8540" y="15541"/>
                    </a:cubicBezTo>
                    <a:cubicBezTo>
                      <a:pt x="8561" y="15541"/>
                      <a:pt x="8689" y="15650"/>
                      <a:pt x="8641" y="15650"/>
                    </a:cubicBezTo>
                    <a:cubicBezTo>
                      <a:pt x="8638" y="15650"/>
                      <a:pt x="8636" y="15650"/>
                      <a:pt x="8633" y="15649"/>
                    </a:cubicBezTo>
                    <a:cubicBezTo>
                      <a:pt x="8585" y="15637"/>
                      <a:pt x="8525" y="15637"/>
                      <a:pt x="8466" y="15625"/>
                    </a:cubicBezTo>
                    <a:lnTo>
                      <a:pt x="8383" y="15625"/>
                    </a:lnTo>
                    <a:cubicBezTo>
                      <a:pt x="8359" y="15625"/>
                      <a:pt x="8347" y="15625"/>
                      <a:pt x="8347" y="15649"/>
                    </a:cubicBezTo>
                    <a:cubicBezTo>
                      <a:pt x="8346" y="15650"/>
                      <a:pt x="8345" y="15650"/>
                      <a:pt x="8344" y="15650"/>
                    </a:cubicBezTo>
                    <a:cubicBezTo>
                      <a:pt x="8326" y="15650"/>
                      <a:pt x="8359" y="15541"/>
                      <a:pt x="8359" y="15530"/>
                    </a:cubicBezTo>
                    <a:cubicBezTo>
                      <a:pt x="8355" y="15517"/>
                      <a:pt x="8349" y="15512"/>
                      <a:pt x="8342" y="15512"/>
                    </a:cubicBezTo>
                    <a:cubicBezTo>
                      <a:pt x="8323" y="15512"/>
                      <a:pt x="8296" y="15545"/>
                      <a:pt x="8287" y="15554"/>
                    </a:cubicBezTo>
                    <a:cubicBezTo>
                      <a:pt x="8277" y="15574"/>
                      <a:pt x="8251" y="15619"/>
                      <a:pt x="8221" y="15619"/>
                    </a:cubicBezTo>
                    <a:cubicBezTo>
                      <a:pt x="8216" y="15619"/>
                      <a:pt x="8210" y="15617"/>
                      <a:pt x="8204" y="15613"/>
                    </a:cubicBezTo>
                    <a:cubicBezTo>
                      <a:pt x="8173" y="15593"/>
                      <a:pt x="8187" y="15554"/>
                      <a:pt x="8183" y="15529"/>
                    </a:cubicBezTo>
                    <a:lnTo>
                      <a:pt x="8183" y="15529"/>
                    </a:lnTo>
                    <a:cubicBezTo>
                      <a:pt x="8183" y="15569"/>
                      <a:pt x="8082" y="15638"/>
                      <a:pt x="8049" y="15649"/>
                    </a:cubicBezTo>
                    <a:cubicBezTo>
                      <a:pt x="8037" y="15655"/>
                      <a:pt x="8022" y="15658"/>
                      <a:pt x="8006" y="15658"/>
                    </a:cubicBezTo>
                    <a:cubicBezTo>
                      <a:pt x="7990" y="15658"/>
                      <a:pt x="7972" y="15655"/>
                      <a:pt x="7954" y="15649"/>
                    </a:cubicBezTo>
                    <a:cubicBezTo>
                      <a:pt x="7930" y="15637"/>
                      <a:pt x="7942" y="15601"/>
                      <a:pt x="7906" y="15590"/>
                    </a:cubicBezTo>
                    <a:cubicBezTo>
                      <a:pt x="7893" y="15583"/>
                      <a:pt x="7855" y="15573"/>
                      <a:pt x="7824" y="15573"/>
                    </a:cubicBezTo>
                    <a:cubicBezTo>
                      <a:pt x="7797" y="15573"/>
                      <a:pt x="7775" y="15580"/>
                      <a:pt x="7775" y="15601"/>
                    </a:cubicBezTo>
                    <a:cubicBezTo>
                      <a:pt x="7763" y="15649"/>
                      <a:pt x="7763" y="15673"/>
                      <a:pt x="7716" y="15673"/>
                    </a:cubicBezTo>
                    <a:cubicBezTo>
                      <a:pt x="7716" y="15673"/>
                      <a:pt x="7656" y="15673"/>
                      <a:pt x="7656" y="15661"/>
                    </a:cubicBezTo>
                    <a:cubicBezTo>
                      <a:pt x="7656" y="15649"/>
                      <a:pt x="7775" y="15542"/>
                      <a:pt x="7692" y="15506"/>
                    </a:cubicBezTo>
                    <a:cubicBezTo>
                      <a:pt x="7685" y="15504"/>
                      <a:pt x="7678" y="15503"/>
                      <a:pt x="7672" y="15503"/>
                    </a:cubicBezTo>
                    <a:cubicBezTo>
                      <a:pt x="7629" y="15503"/>
                      <a:pt x="7611" y="15554"/>
                      <a:pt x="7578" y="15554"/>
                    </a:cubicBezTo>
                    <a:cubicBezTo>
                      <a:pt x="7570" y="15554"/>
                      <a:pt x="7560" y="15551"/>
                      <a:pt x="7549" y="15542"/>
                    </a:cubicBezTo>
                    <a:cubicBezTo>
                      <a:pt x="7531" y="15528"/>
                      <a:pt x="7513" y="15522"/>
                      <a:pt x="7495" y="15522"/>
                    </a:cubicBezTo>
                    <a:cubicBezTo>
                      <a:pt x="7454" y="15522"/>
                      <a:pt x="7412" y="15553"/>
                      <a:pt x="7371" y="15578"/>
                    </a:cubicBezTo>
                    <a:cubicBezTo>
                      <a:pt x="7345" y="15588"/>
                      <a:pt x="7335" y="15591"/>
                      <a:pt x="7330" y="15591"/>
                    </a:cubicBezTo>
                    <a:cubicBezTo>
                      <a:pt x="7323" y="15591"/>
                      <a:pt x="7325" y="15584"/>
                      <a:pt x="7311" y="15578"/>
                    </a:cubicBezTo>
                    <a:cubicBezTo>
                      <a:pt x="7306" y="15575"/>
                      <a:pt x="7301" y="15574"/>
                      <a:pt x="7296" y="15574"/>
                    </a:cubicBezTo>
                    <a:cubicBezTo>
                      <a:pt x="7273" y="15574"/>
                      <a:pt x="7247" y="15590"/>
                      <a:pt x="7228" y="15590"/>
                    </a:cubicBezTo>
                    <a:cubicBezTo>
                      <a:pt x="7213" y="15618"/>
                      <a:pt x="7177" y="15647"/>
                      <a:pt x="7148" y="15647"/>
                    </a:cubicBezTo>
                    <a:cubicBezTo>
                      <a:pt x="7129" y="15647"/>
                      <a:pt x="7113" y="15635"/>
                      <a:pt x="7109" y="15601"/>
                    </a:cubicBezTo>
                    <a:cubicBezTo>
                      <a:pt x="7109" y="15582"/>
                      <a:pt x="7101" y="15460"/>
                      <a:pt x="7066" y="15460"/>
                    </a:cubicBezTo>
                    <a:cubicBezTo>
                      <a:pt x="7058" y="15460"/>
                      <a:pt x="7048" y="15467"/>
                      <a:pt x="7037" y="15482"/>
                    </a:cubicBezTo>
                    <a:cubicBezTo>
                      <a:pt x="7019" y="15520"/>
                      <a:pt x="7015" y="15549"/>
                      <a:pt x="6991" y="15549"/>
                    </a:cubicBezTo>
                    <a:cubicBezTo>
                      <a:pt x="6984" y="15549"/>
                      <a:pt x="6976" y="15547"/>
                      <a:pt x="6966" y="15542"/>
                    </a:cubicBezTo>
                    <a:cubicBezTo>
                      <a:pt x="6930" y="15530"/>
                      <a:pt x="6966" y="15494"/>
                      <a:pt x="6942" y="15470"/>
                    </a:cubicBezTo>
                    <a:cubicBezTo>
                      <a:pt x="6930" y="15447"/>
                      <a:pt x="6894" y="15435"/>
                      <a:pt x="6871" y="15435"/>
                    </a:cubicBezTo>
                    <a:lnTo>
                      <a:pt x="6859" y="15530"/>
                    </a:lnTo>
                    <a:cubicBezTo>
                      <a:pt x="6882" y="15542"/>
                      <a:pt x="6906" y="15566"/>
                      <a:pt x="6918" y="15590"/>
                    </a:cubicBezTo>
                    <a:cubicBezTo>
                      <a:pt x="6918" y="15617"/>
                      <a:pt x="6898" y="15624"/>
                      <a:pt x="6876" y="15624"/>
                    </a:cubicBezTo>
                    <a:cubicBezTo>
                      <a:pt x="6849" y="15624"/>
                      <a:pt x="6817" y="15613"/>
                      <a:pt x="6811" y="15613"/>
                    </a:cubicBezTo>
                    <a:cubicBezTo>
                      <a:pt x="6740" y="15601"/>
                      <a:pt x="6775" y="15554"/>
                      <a:pt x="6728" y="15518"/>
                    </a:cubicBezTo>
                    <a:cubicBezTo>
                      <a:pt x="6717" y="15508"/>
                      <a:pt x="6654" y="15454"/>
                      <a:pt x="6629" y="15454"/>
                    </a:cubicBezTo>
                    <a:cubicBezTo>
                      <a:pt x="6625" y="15454"/>
                      <a:pt x="6622" y="15455"/>
                      <a:pt x="6620" y="15459"/>
                    </a:cubicBezTo>
                    <a:cubicBezTo>
                      <a:pt x="6610" y="15469"/>
                      <a:pt x="6619" y="15520"/>
                      <a:pt x="6566" y="15520"/>
                    </a:cubicBezTo>
                    <a:cubicBezTo>
                      <a:pt x="6561" y="15520"/>
                      <a:pt x="6555" y="15519"/>
                      <a:pt x="6549" y="15518"/>
                    </a:cubicBezTo>
                    <a:cubicBezTo>
                      <a:pt x="6533" y="15518"/>
                      <a:pt x="6517" y="15508"/>
                      <a:pt x="6501" y="15508"/>
                    </a:cubicBezTo>
                    <a:cubicBezTo>
                      <a:pt x="6493" y="15508"/>
                      <a:pt x="6486" y="15510"/>
                      <a:pt x="6478" y="15518"/>
                    </a:cubicBezTo>
                    <a:cubicBezTo>
                      <a:pt x="6465" y="15533"/>
                      <a:pt x="6444" y="15539"/>
                      <a:pt x="6419" y="15539"/>
                    </a:cubicBezTo>
                    <a:cubicBezTo>
                      <a:pt x="6346" y="15539"/>
                      <a:pt x="6239" y="15491"/>
                      <a:pt x="6204" y="15482"/>
                    </a:cubicBezTo>
                    <a:cubicBezTo>
                      <a:pt x="6156" y="15470"/>
                      <a:pt x="6168" y="15447"/>
                      <a:pt x="6156" y="15399"/>
                    </a:cubicBezTo>
                    <a:cubicBezTo>
                      <a:pt x="6156" y="15363"/>
                      <a:pt x="6073" y="15351"/>
                      <a:pt x="6049" y="15339"/>
                    </a:cubicBezTo>
                    <a:cubicBezTo>
                      <a:pt x="6028" y="15325"/>
                      <a:pt x="6002" y="15307"/>
                      <a:pt x="5978" y="15307"/>
                    </a:cubicBezTo>
                    <a:cubicBezTo>
                      <a:pt x="5961" y="15307"/>
                      <a:pt x="5944" y="15315"/>
                      <a:pt x="5930" y="15339"/>
                    </a:cubicBezTo>
                    <a:cubicBezTo>
                      <a:pt x="5916" y="15357"/>
                      <a:pt x="5906" y="15364"/>
                      <a:pt x="5897" y="15364"/>
                    </a:cubicBezTo>
                    <a:cubicBezTo>
                      <a:pt x="5882" y="15364"/>
                      <a:pt x="5869" y="15347"/>
                      <a:pt x="5847" y="15339"/>
                    </a:cubicBezTo>
                    <a:cubicBezTo>
                      <a:pt x="5841" y="15338"/>
                      <a:pt x="5837" y="15337"/>
                      <a:pt x="5833" y="15337"/>
                    </a:cubicBezTo>
                    <a:cubicBezTo>
                      <a:pt x="5810" y="15337"/>
                      <a:pt x="5806" y="15363"/>
                      <a:pt x="5775" y="15363"/>
                    </a:cubicBezTo>
                    <a:cubicBezTo>
                      <a:pt x="5739" y="15363"/>
                      <a:pt x="5704" y="15328"/>
                      <a:pt x="5656" y="15304"/>
                    </a:cubicBezTo>
                    <a:cubicBezTo>
                      <a:pt x="5652" y="15302"/>
                      <a:pt x="5648" y="15301"/>
                      <a:pt x="5643" y="15301"/>
                    </a:cubicBezTo>
                    <a:cubicBezTo>
                      <a:pt x="5581" y="15301"/>
                      <a:pt x="5420" y="15426"/>
                      <a:pt x="5442" y="15470"/>
                    </a:cubicBezTo>
                    <a:cubicBezTo>
                      <a:pt x="5466" y="15470"/>
                      <a:pt x="5489" y="15470"/>
                      <a:pt x="5513" y="15482"/>
                    </a:cubicBezTo>
                    <a:cubicBezTo>
                      <a:pt x="5549" y="15494"/>
                      <a:pt x="5573" y="15518"/>
                      <a:pt x="5585" y="15554"/>
                    </a:cubicBezTo>
                    <a:cubicBezTo>
                      <a:pt x="5644" y="15613"/>
                      <a:pt x="5716" y="15649"/>
                      <a:pt x="5799" y="15661"/>
                    </a:cubicBezTo>
                    <a:cubicBezTo>
                      <a:pt x="5802" y="15662"/>
                      <a:pt x="5804" y="15662"/>
                      <a:pt x="5807" y="15662"/>
                    </a:cubicBezTo>
                    <a:cubicBezTo>
                      <a:pt x="5856" y="15662"/>
                      <a:pt x="5838" y="15554"/>
                      <a:pt x="5906" y="15554"/>
                    </a:cubicBezTo>
                    <a:cubicBezTo>
                      <a:pt x="5954" y="15554"/>
                      <a:pt x="6001" y="15590"/>
                      <a:pt x="6013" y="15625"/>
                    </a:cubicBezTo>
                    <a:cubicBezTo>
                      <a:pt x="6001" y="15673"/>
                      <a:pt x="6013" y="15673"/>
                      <a:pt x="6049" y="15685"/>
                    </a:cubicBezTo>
                    <a:cubicBezTo>
                      <a:pt x="6063" y="15688"/>
                      <a:pt x="6072" y="15689"/>
                      <a:pt x="6077" y="15689"/>
                    </a:cubicBezTo>
                    <a:cubicBezTo>
                      <a:pt x="6096" y="15689"/>
                      <a:pt x="6081" y="15674"/>
                      <a:pt x="6109" y="15637"/>
                    </a:cubicBezTo>
                    <a:cubicBezTo>
                      <a:pt x="6115" y="15624"/>
                      <a:pt x="6132" y="15615"/>
                      <a:pt x="6151" y="15615"/>
                    </a:cubicBezTo>
                    <a:cubicBezTo>
                      <a:pt x="6166" y="15615"/>
                      <a:pt x="6181" y="15621"/>
                      <a:pt x="6192" y="15637"/>
                    </a:cubicBezTo>
                    <a:cubicBezTo>
                      <a:pt x="6216" y="15697"/>
                      <a:pt x="6120" y="15756"/>
                      <a:pt x="6216" y="15780"/>
                    </a:cubicBezTo>
                    <a:cubicBezTo>
                      <a:pt x="6222" y="15782"/>
                      <a:pt x="6229" y="15783"/>
                      <a:pt x="6238" y="15783"/>
                    </a:cubicBezTo>
                    <a:cubicBezTo>
                      <a:pt x="6278" y="15783"/>
                      <a:pt x="6337" y="15760"/>
                      <a:pt x="6347" y="15720"/>
                    </a:cubicBezTo>
                    <a:cubicBezTo>
                      <a:pt x="6370" y="15720"/>
                      <a:pt x="6394" y="15732"/>
                      <a:pt x="6418" y="15732"/>
                    </a:cubicBezTo>
                    <a:cubicBezTo>
                      <a:pt x="6490" y="15720"/>
                      <a:pt x="6573" y="15709"/>
                      <a:pt x="6644" y="15697"/>
                    </a:cubicBezTo>
                    <a:lnTo>
                      <a:pt x="6644" y="15697"/>
                    </a:lnTo>
                    <a:cubicBezTo>
                      <a:pt x="6668" y="15744"/>
                      <a:pt x="6525" y="15804"/>
                      <a:pt x="6525" y="15840"/>
                    </a:cubicBezTo>
                    <a:cubicBezTo>
                      <a:pt x="6525" y="15804"/>
                      <a:pt x="6763" y="15804"/>
                      <a:pt x="6799" y="15780"/>
                    </a:cubicBezTo>
                    <a:cubicBezTo>
                      <a:pt x="6807" y="15772"/>
                      <a:pt x="6818" y="15768"/>
                      <a:pt x="6829" y="15768"/>
                    </a:cubicBezTo>
                    <a:cubicBezTo>
                      <a:pt x="6853" y="15768"/>
                      <a:pt x="6882" y="15784"/>
                      <a:pt x="6906" y="15816"/>
                    </a:cubicBezTo>
                    <a:cubicBezTo>
                      <a:pt x="6924" y="15847"/>
                      <a:pt x="6936" y="15857"/>
                      <a:pt x="6945" y="15857"/>
                    </a:cubicBezTo>
                    <a:cubicBezTo>
                      <a:pt x="6959" y="15857"/>
                      <a:pt x="6969" y="15838"/>
                      <a:pt x="6991" y="15838"/>
                    </a:cubicBezTo>
                    <a:cubicBezTo>
                      <a:pt x="6994" y="15838"/>
                      <a:pt x="6998" y="15839"/>
                      <a:pt x="7001" y="15840"/>
                    </a:cubicBezTo>
                    <a:cubicBezTo>
                      <a:pt x="7037" y="15840"/>
                      <a:pt x="7061" y="15840"/>
                      <a:pt x="7085" y="15875"/>
                    </a:cubicBezTo>
                    <a:cubicBezTo>
                      <a:pt x="7097" y="15887"/>
                      <a:pt x="7109" y="15899"/>
                      <a:pt x="7121" y="15899"/>
                    </a:cubicBezTo>
                    <a:cubicBezTo>
                      <a:pt x="7168" y="15887"/>
                      <a:pt x="7180" y="15851"/>
                      <a:pt x="7168" y="15816"/>
                    </a:cubicBezTo>
                    <a:cubicBezTo>
                      <a:pt x="7159" y="15788"/>
                      <a:pt x="7157" y="15745"/>
                      <a:pt x="7179" y="15745"/>
                    </a:cubicBezTo>
                    <a:cubicBezTo>
                      <a:pt x="7185" y="15745"/>
                      <a:pt x="7194" y="15748"/>
                      <a:pt x="7204" y="15756"/>
                    </a:cubicBezTo>
                    <a:cubicBezTo>
                      <a:pt x="7240" y="15780"/>
                      <a:pt x="7240" y="15828"/>
                      <a:pt x="7287" y="15851"/>
                    </a:cubicBezTo>
                    <a:cubicBezTo>
                      <a:pt x="7305" y="15861"/>
                      <a:pt x="7324" y="15864"/>
                      <a:pt x="7341" y="15864"/>
                    </a:cubicBezTo>
                    <a:cubicBezTo>
                      <a:pt x="7369" y="15864"/>
                      <a:pt x="7396" y="15854"/>
                      <a:pt x="7418" y="15840"/>
                    </a:cubicBezTo>
                    <a:cubicBezTo>
                      <a:pt x="7454" y="15840"/>
                      <a:pt x="7490" y="15840"/>
                      <a:pt x="7513" y="15863"/>
                    </a:cubicBezTo>
                    <a:cubicBezTo>
                      <a:pt x="7513" y="15887"/>
                      <a:pt x="7537" y="15887"/>
                      <a:pt x="7549" y="15887"/>
                    </a:cubicBezTo>
                    <a:cubicBezTo>
                      <a:pt x="7597" y="15887"/>
                      <a:pt x="7585" y="15851"/>
                      <a:pt x="7644" y="15851"/>
                    </a:cubicBezTo>
                    <a:cubicBezTo>
                      <a:pt x="7704" y="15851"/>
                      <a:pt x="7704" y="15875"/>
                      <a:pt x="7740" y="15887"/>
                    </a:cubicBezTo>
                    <a:cubicBezTo>
                      <a:pt x="7771" y="15895"/>
                      <a:pt x="7803" y="15899"/>
                      <a:pt x="7834" y="15899"/>
                    </a:cubicBezTo>
                    <a:cubicBezTo>
                      <a:pt x="7896" y="15899"/>
                      <a:pt x="7954" y="15883"/>
                      <a:pt x="8002" y="15851"/>
                    </a:cubicBezTo>
                    <a:cubicBezTo>
                      <a:pt x="8024" y="15829"/>
                      <a:pt x="8039" y="15814"/>
                      <a:pt x="8048" y="15814"/>
                    </a:cubicBezTo>
                    <a:cubicBezTo>
                      <a:pt x="8058" y="15814"/>
                      <a:pt x="8061" y="15832"/>
                      <a:pt x="8061" y="15875"/>
                    </a:cubicBezTo>
                    <a:cubicBezTo>
                      <a:pt x="8025" y="15923"/>
                      <a:pt x="8085" y="15923"/>
                      <a:pt x="8109" y="15923"/>
                    </a:cubicBezTo>
                    <a:cubicBezTo>
                      <a:pt x="8156" y="15923"/>
                      <a:pt x="8216" y="15923"/>
                      <a:pt x="8264" y="15899"/>
                    </a:cubicBezTo>
                    <a:cubicBezTo>
                      <a:pt x="8283" y="15890"/>
                      <a:pt x="8310" y="15857"/>
                      <a:pt x="8344" y="15857"/>
                    </a:cubicBezTo>
                    <a:cubicBezTo>
                      <a:pt x="8353" y="15857"/>
                      <a:pt x="8361" y="15859"/>
                      <a:pt x="8371" y="15863"/>
                    </a:cubicBezTo>
                    <a:cubicBezTo>
                      <a:pt x="8371" y="15905"/>
                      <a:pt x="8400" y="15917"/>
                      <a:pt x="8435" y="15917"/>
                    </a:cubicBezTo>
                    <a:cubicBezTo>
                      <a:pt x="8469" y="15917"/>
                      <a:pt x="8508" y="15905"/>
                      <a:pt x="8525" y="15899"/>
                    </a:cubicBezTo>
                    <a:cubicBezTo>
                      <a:pt x="8569" y="15888"/>
                      <a:pt x="8612" y="15789"/>
                      <a:pt x="8629" y="15789"/>
                    </a:cubicBezTo>
                    <a:cubicBezTo>
                      <a:pt x="8630" y="15789"/>
                      <a:pt x="8632" y="15790"/>
                      <a:pt x="8633" y="15792"/>
                    </a:cubicBezTo>
                    <a:cubicBezTo>
                      <a:pt x="8680" y="15863"/>
                      <a:pt x="8704" y="15887"/>
                      <a:pt x="8787" y="15887"/>
                    </a:cubicBezTo>
                    <a:cubicBezTo>
                      <a:pt x="8906" y="15887"/>
                      <a:pt x="9026" y="15875"/>
                      <a:pt x="9133" y="15840"/>
                    </a:cubicBezTo>
                    <a:cubicBezTo>
                      <a:pt x="9180" y="15828"/>
                      <a:pt x="9216" y="15816"/>
                      <a:pt x="9252" y="15792"/>
                    </a:cubicBezTo>
                    <a:cubicBezTo>
                      <a:pt x="9276" y="15780"/>
                      <a:pt x="9287" y="15744"/>
                      <a:pt x="9311" y="15744"/>
                    </a:cubicBezTo>
                    <a:cubicBezTo>
                      <a:pt x="9335" y="15744"/>
                      <a:pt x="9383" y="15804"/>
                      <a:pt x="9418" y="15816"/>
                    </a:cubicBezTo>
                    <a:cubicBezTo>
                      <a:pt x="9445" y="15833"/>
                      <a:pt x="9471" y="15844"/>
                      <a:pt x="9502" y="15844"/>
                    </a:cubicBezTo>
                    <a:cubicBezTo>
                      <a:pt x="9513" y="15844"/>
                      <a:pt x="9525" y="15843"/>
                      <a:pt x="9538" y="15840"/>
                    </a:cubicBezTo>
                    <a:cubicBezTo>
                      <a:pt x="9585" y="15840"/>
                      <a:pt x="9633" y="15828"/>
                      <a:pt x="9621" y="15756"/>
                    </a:cubicBezTo>
                    <a:lnTo>
                      <a:pt x="9621" y="15756"/>
                    </a:lnTo>
                    <a:cubicBezTo>
                      <a:pt x="9623" y="15768"/>
                      <a:pt x="9629" y="15773"/>
                      <a:pt x="9637" y="15773"/>
                    </a:cubicBezTo>
                    <a:cubicBezTo>
                      <a:pt x="9668" y="15773"/>
                      <a:pt x="9733" y="15694"/>
                      <a:pt x="9752" y="15685"/>
                    </a:cubicBezTo>
                    <a:cubicBezTo>
                      <a:pt x="9754" y="15684"/>
                      <a:pt x="9757" y="15683"/>
                      <a:pt x="9759" y="15683"/>
                    </a:cubicBezTo>
                    <a:cubicBezTo>
                      <a:pt x="9788" y="15683"/>
                      <a:pt x="9850" y="15732"/>
                      <a:pt x="9883" y="15732"/>
                    </a:cubicBezTo>
                    <a:cubicBezTo>
                      <a:pt x="9896" y="15736"/>
                      <a:pt x="9909" y="15737"/>
                      <a:pt x="9923" y="15737"/>
                    </a:cubicBezTo>
                    <a:cubicBezTo>
                      <a:pt x="9961" y="15737"/>
                      <a:pt x="10003" y="15726"/>
                      <a:pt x="10038" y="15709"/>
                    </a:cubicBezTo>
                    <a:cubicBezTo>
                      <a:pt x="10073" y="15685"/>
                      <a:pt x="10038" y="15625"/>
                      <a:pt x="10038" y="15590"/>
                    </a:cubicBezTo>
                    <a:cubicBezTo>
                      <a:pt x="10061" y="15578"/>
                      <a:pt x="10085" y="15566"/>
                      <a:pt x="10121" y="15566"/>
                    </a:cubicBezTo>
                    <a:cubicBezTo>
                      <a:pt x="10121" y="15578"/>
                      <a:pt x="10121" y="15590"/>
                      <a:pt x="10133" y="15601"/>
                    </a:cubicBezTo>
                    <a:cubicBezTo>
                      <a:pt x="10136" y="15605"/>
                      <a:pt x="10142" y="15606"/>
                      <a:pt x="10149" y="15606"/>
                    </a:cubicBezTo>
                    <a:cubicBezTo>
                      <a:pt x="10165" y="15606"/>
                      <a:pt x="10187" y="15598"/>
                      <a:pt x="10204" y="15590"/>
                    </a:cubicBezTo>
                    <a:cubicBezTo>
                      <a:pt x="10216" y="15590"/>
                      <a:pt x="10240" y="15625"/>
                      <a:pt x="10264" y="15625"/>
                    </a:cubicBezTo>
                    <a:cubicBezTo>
                      <a:pt x="10288" y="15625"/>
                      <a:pt x="10323" y="15625"/>
                      <a:pt x="10347" y="15613"/>
                    </a:cubicBezTo>
                    <a:cubicBezTo>
                      <a:pt x="10430" y="15578"/>
                      <a:pt x="10454" y="15518"/>
                      <a:pt x="10502" y="15447"/>
                    </a:cubicBezTo>
                    <a:cubicBezTo>
                      <a:pt x="10523" y="15426"/>
                      <a:pt x="10538" y="15417"/>
                      <a:pt x="10550" y="15417"/>
                    </a:cubicBezTo>
                    <a:cubicBezTo>
                      <a:pt x="10569" y="15417"/>
                      <a:pt x="10579" y="15442"/>
                      <a:pt x="10592" y="15480"/>
                    </a:cubicBezTo>
                    <a:lnTo>
                      <a:pt x="10592" y="15480"/>
                    </a:lnTo>
                    <a:cubicBezTo>
                      <a:pt x="10595" y="15461"/>
                      <a:pt x="10647" y="15465"/>
                      <a:pt x="10657" y="15435"/>
                    </a:cubicBezTo>
                    <a:cubicBezTo>
                      <a:pt x="10657" y="15423"/>
                      <a:pt x="10645" y="15375"/>
                      <a:pt x="10645" y="15375"/>
                    </a:cubicBezTo>
                    <a:cubicBezTo>
                      <a:pt x="10648" y="15374"/>
                      <a:pt x="10651" y="15374"/>
                      <a:pt x="10654" y="15374"/>
                    </a:cubicBezTo>
                    <a:cubicBezTo>
                      <a:pt x="10680" y="15374"/>
                      <a:pt x="10693" y="15413"/>
                      <a:pt x="10719" y="15413"/>
                    </a:cubicBezTo>
                    <a:cubicBezTo>
                      <a:pt x="10722" y="15413"/>
                      <a:pt x="10725" y="15412"/>
                      <a:pt x="10728" y="15411"/>
                    </a:cubicBezTo>
                    <a:cubicBezTo>
                      <a:pt x="10764" y="15411"/>
                      <a:pt x="10788" y="15328"/>
                      <a:pt x="10811" y="15304"/>
                    </a:cubicBezTo>
                    <a:cubicBezTo>
                      <a:pt x="10827" y="15291"/>
                      <a:pt x="10837" y="15286"/>
                      <a:pt x="10843" y="15286"/>
                    </a:cubicBezTo>
                    <a:cubicBezTo>
                      <a:pt x="10859" y="15286"/>
                      <a:pt x="10844" y="15325"/>
                      <a:pt x="10835" y="15351"/>
                    </a:cubicBezTo>
                    <a:cubicBezTo>
                      <a:pt x="10825" y="15372"/>
                      <a:pt x="10841" y="15443"/>
                      <a:pt x="10882" y="15443"/>
                    </a:cubicBezTo>
                    <a:cubicBezTo>
                      <a:pt x="10889" y="15443"/>
                      <a:pt x="10898" y="15440"/>
                      <a:pt x="10907" y="15435"/>
                    </a:cubicBezTo>
                    <a:cubicBezTo>
                      <a:pt x="10954" y="15399"/>
                      <a:pt x="10990" y="15328"/>
                      <a:pt x="10966" y="15268"/>
                    </a:cubicBezTo>
                    <a:lnTo>
                      <a:pt x="10966" y="15268"/>
                    </a:lnTo>
                    <a:cubicBezTo>
                      <a:pt x="10982" y="15304"/>
                      <a:pt x="11007" y="15317"/>
                      <a:pt x="11037" y="15317"/>
                    </a:cubicBezTo>
                    <a:cubicBezTo>
                      <a:pt x="11128" y="15317"/>
                      <a:pt x="11266" y="15198"/>
                      <a:pt x="11336" y="15198"/>
                    </a:cubicBezTo>
                    <a:cubicBezTo>
                      <a:pt x="11352" y="15198"/>
                      <a:pt x="11364" y="15205"/>
                      <a:pt x="11371" y="15220"/>
                    </a:cubicBezTo>
                    <a:cubicBezTo>
                      <a:pt x="11387" y="15228"/>
                      <a:pt x="11401" y="15231"/>
                      <a:pt x="11414" y="15231"/>
                    </a:cubicBezTo>
                    <a:cubicBezTo>
                      <a:pt x="11483" y="15231"/>
                      <a:pt x="11501" y="15132"/>
                      <a:pt x="11562" y="15101"/>
                    </a:cubicBezTo>
                    <a:cubicBezTo>
                      <a:pt x="11609" y="15066"/>
                      <a:pt x="11669" y="15030"/>
                      <a:pt x="11728" y="15006"/>
                    </a:cubicBezTo>
                    <a:cubicBezTo>
                      <a:pt x="11800" y="14970"/>
                      <a:pt x="11847" y="14899"/>
                      <a:pt x="11919" y="14863"/>
                    </a:cubicBezTo>
                    <a:cubicBezTo>
                      <a:pt x="11949" y="14845"/>
                      <a:pt x="11969" y="14845"/>
                      <a:pt x="11992" y="14845"/>
                    </a:cubicBezTo>
                    <a:cubicBezTo>
                      <a:pt x="12014" y="14845"/>
                      <a:pt x="12038" y="14845"/>
                      <a:pt x="12074" y="14828"/>
                    </a:cubicBezTo>
                    <a:cubicBezTo>
                      <a:pt x="12097" y="14804"/>
                      <a:pt x="12133" y="14792"/>
                      <a:pt x="12145" y="14756"/>
                    </a:cubicBezTo>
                    <a:cubicBezTo>
                      <a:pt x="12145" y="14720"/>
                      <a:pt x="12121" y="14708"/>
                      <a:pt x="12145" y="14697"/>
                    </a:cubicBezTo>
                    <a:cubicBezTo>
                      <a:pt x="12152" y="14693"/>
                      <a:pt x="12158" y="14692"/>
                      <a:pt x="12165" y="14692"/>
                    </a:cubicBezTo>
                    <a:cubicBezTo>
                      <a:pt x="12208" y="14692"/>
                      <a:pt x="12255" y="14749"/>
                      <a:pt x="12276" y="14780"/>
                    </a:cubicBezTo>
                    <a:cubicBezTo>
                      <a:pt x="12252" y="14744"/>
                      <a:pt x="12359" y="14673"/>
                      <a:pt x="12466" y="14601"/>
                    </a:cubicBezTo>
                    <a:cubicBezTo>
                      <a:pt x="12586" y="14530"/>
                      <a:pt x="12705" y="14447"/>
                      <a:pt x="12740" y="14423"/>
                    </a:cubicBezTo>
                    <a:cubicBezTo>
                      <a:pt x="12800" y="14399"/>
                      <a:pt x="12871" y="14363"/>
                      <a:pt x="12943" y="14327"/>
                    </a:cubicBezTo>
                    <a:cubicBezTo>
                      <a:pt x="12990" y="14280"/>
                      <a:pt x="13026" y="14232"/>
                      <a:pt x="13062" y="14173"/>
                    </a:cubicBezTo>
                    <a:cubicBezTo>
                      <a:pt x="13062" y="14151"/>
                      <a:pt x="13062" y="14039"/>
                      <a:pt x="13034" y="14039"/>
                    </a:cubicBezTo>
                    <a:cubicBezTo>
                      <a:pt x="13032" y="14039"/>
                      <a:pt x="13029" y="14040"/>
                      <a:pt x="13026" y="14042"/>
                    </a:cubicBezTo>
                    <a:cubicBezTo>
                      <a:pt x="13031" y="14037"/>
                      <a:pt x="13036" y="14035"/>
                      <a:pt x="13041" y="14035"/>
                    </a:cubicBezTo>
                    <a:cubicBezTo>
                      <a:pt x="13068" y="14035"/>
                      <a:pt x="13105" y="14082"/>
                      <a:pt x="13132" y="14082"/>
                    </a:cubicBezTo>
                    <a:cubicBezTo>
                      <a:pt x="13142" y="14082"/>
                      <a:pt x="13151" y="14074"/>
                      <a:pt x="13157" y="14054"/>
                    </a:cubicBezTo>
                    <a:cubicBezTo>
                      <a:pt x="13157" y="14042"/>
                      <a:pt x="13181" y="13946"/>
                      <a:pt x="13205" y="13946"/>
                    </a:cubicBezTo>
                    <a:cubicBezTo>
                      <a:pt x="13226" y="13946"/>
                      <a:pt x="13237" y="14048"/>
                      <a:pt x="13256" y="14048"/>
                    </a:cubicBezTo>
                    <a:cubicBezTo>
                      <a:pt x="13259" y="14048"/>
                      <a:pt x="13261" y="14046"/>
                      <a:pt x="13264" y="14042"/>
                    </a:cubicBezTo>
                    <a:cubicBezTo>
                      <a:pt x="13288" y="13994"/>
                      <a:pt x="13348" y="13887"/>
                      <a:pt x="13300" y="13839"/>
                    </a:cubicBezTo>
                    <a:cubicBezTo>
                      <a:pt x="13307" y="13828"/>
                      <a:pt x="13321" y="13824"/>
                      <a:pt x="13337" y="13824"/>
                    </a:cubicBezTo>
                    <a:cubicBezTo>
                      <a:pt x="13371" y="13824"/>
                      <a:pt x="13415" y="13843"/>
                      <a:pt x="13431" y="13851"/>
                    </a:cubicBezTo>
                    <a:cubicBezTo>
                      <a:pt x="13432" y="13853"/>
                      <a:pt x="13435" y="13853"/>
                      <a:pt x="13438" y="13853"/>
                    </a:cubicBezTo>
                    <a:cubicBezTo>
                      <a:pt x="13467" y="13853"/>
                      <a:pt x="13561" y="13814"/>
                      <a:pt x="13550" y="13804"/>
                    </a:cubicBezTo>
                    <a:cubicBezTo>
                      <a:pt x="13550" y="13756"/>
                      <a:pt x="13490" y="13708"/>
                      <a:pt x="13526" y="13673"/>
                    </a:cubicBezTo>
                    <a:cubicBezTo>
                      <a:pt x="13574" y="13625"/>
                      <a:pt x="13609" y="13637"/>
                      <a:pt x="13633" y="13589"/>
                    </a:cubicBezTo>
                    <a:cubicBezTo>
                      <a:pt x="13657" y="13554"/>
                      <a:pt x="13645" y="13518"/>
                      <a:pt x="13681" y="13482"/>
                    </a:cubicBezTo>
                    <a:cubicBezTo>
                      <a:pt x="13705" y="13446"/>
                      <a:pt x="13776" y="13470"/>
                      <a:pt x="13824" y="13434"/>
                    </a:cubicBezTo>
                    <a:cubicBezTo>
                      <a:pt x="13883" y="13387"/>
                      <a:pt x="13895" y="13339"/>
                      <a:pt x="13859" y="13292"/>
                    </a:cubicBezTo>
                    <a:cubicBezTo>
                      <a:pt x="13871" y="13292"/>
                      <a:pt x="14002" y="13280"/>
                      <a:pt x="13979" y="13268"/>
                    </a:cubicBezTo>
                    <a:cubicBezTo>
                      <a:pt x="13955" y="13256"/>
                      <a:pt x="13848" y="13244"/>
                      <a:pt x="13907" y="13196"/>
                    </a:cubicBezTo>
                    <a:cubicBezTo>
                      <a:pt x="13943" y="13173"/>
                      <a:pt x="13979" y="13173"/>
                      <a:pt x="14002" y="13161"/>
                    </a:cubicBezTo>
                    <a:cubicBezTo>
                      <a:pt x="14073" y="13125"/>
                      <a:pt x="14166" y="13044"/>
                      <a:pt x="14135" y="12973"/>
                    </a:cubicBezTo>
                    <a:lnTo>
                      <a:pt x="14135" y="12973"/>
                    </a:lnTo>
                    <a:cubicBezTo>
                      <a:pt x="14139" y="12980"/>
                      <a:pt x="14149" y="12983"/>
                      <a:pt x="14162" y="12983"/>
                    </a:cubicBezTo>
                    <a:cubicBezTo>
                      <a:pt x="14205" y="12983"/>
                      <a:pt x="14282" y="12952"/>
                      <a:pt x="14300" y="12934"/>
                    </a:cubicBezTo>
                    <a:cubicBezTo>
                      <a:pt x="14252" y="12899"/>
                      <a:pt x="14288" y="12875"/>
                      <a:pt x="14312" y="12839"/>
                    </a:cubicBezTo>
                    <a:cubicBezTo>
                      <a:pt x="14348" y="12803"/>
                      <a:pt x="14336" y="12815"/>
                      <a:pt x="14312" y="12780"/>
                    </a:cubicBezTo>
                    <a:cubicBezTo>
                      <a:pt x="14288" y="12744"/>
                      <a:pt x="14431" y="12672"/>
                      <a:pt x="14467" y="12649"/>
                    </a:cubicBezTo>
                    <a:cubicBezTo>
                      <a:pt x="14491" y="12613"/>
                      <a:pt x="14467" y="12601"/>
                      <a:pt x="14479" y="12565"/>
                    </a:cubicBezTo>
                    <a:cubicBezTo>
                      <a:pt x="14502" y="12518"/>
                      <a:pt x="14538" y="12470"/>
                      <a:pt x="14562" y="12434"/>
                    </a:cubicBezTo>
                    <a:cubicBezTo>
                      <a:pt x="14613" y="12383"/>
                      <a:pt x="14628" y="12320"/>
                      <a:pt x="14614" y="12262"/>
                    </a:cubicBezTo>
                    <a:lnTo>
                      <a:pt x="14614" y="12262"/>
                    </a:lnTo>
                    <a:cubicBezTo>
                      <a:pt x="14626" y="12281"/>
                      <a:pt x="14640" y="12298"/>
                      <a:pt x="14657" y="12303"/>
                    </a:cubicBezTo>
                    <a:cubicBezTo>
                      <a:pt x="14660" y="12304"/>
                      <a:pt x="14662" y="12305"/>
                      <a:pt x="14665" y="12305"/>
                    </a:cubicBezTo>
                    <a:cubicBezTo>
                      <a:pt x="14693" y="12305"/>
                      <a:pt x="14692" y="12242"/>
                      <a:pt x="14681" y="12220"/>
                    </a:cubicBezTo>
                    <a:cubicBezTo>
                      <a:pt x="14652" y="12134"/>
                      <a:pt x="14670" y="12109"/>
                      <a:pt x="14740" y="12109"/>
                    </a:cubicBezTo>
                    <a:cubicBezTo>
                      <a:pt x="14757" y="12109"/>
                      <a:pt x="14777" y="12111"/>
                      <a:pt x="14800" y="12113"/>
                    </a:cubicBezTo>
                    <a:cubicBezTo>
                      <a:pt x="14802" y="12113"/>
                      <a:pt x="14804" y="12113"/>
                      <a:pt x="14805" y="12113"/>
                    </a:cubicBezTo>
                    <a:cubicBezTo>
                      <a:pt x="14855" y="12113"/>
                      <a:pt x="14743" y="11960"/>
                      <a:pt x="14776" y="11960"/>
                    </a:cubicBezTo>
                    <a:cubicBezTo>
                      <a:pt x="14781" y="11960"/>
                      <a:pt x="14788" y="11963"/>
                      <a:pt x="14800" y="11970"/>
                    </a:cubicBezTo>
                    <a:cubicBezTo>
                      <a:pt x="14807" y="11974"/>
                      <a:pt x="14815" y="11975"/>
                      <a:pt x="14822" y="11975"/>
                    </a:cubicBezTo>
                    <a:cubicBezTo>
                      <a:pt x="14885" y="11975"/>
                      <a:pt x="14943" y="11853"/>
                      <a:pt x="14877" y="11807"/>
                    </a:cubicBezTo>
                    <a:lnTo>
                      <a:pt x="14877" y="11807"/>
                    </a:lnTo>
                    <a:cubicBezTo>
                      <a:pt x="14893" y="11816"/>
                      <a:pt x="14909" y="11821"/>
                      <a:pt x="14925" y="11821"/>
                    </a:cubicBezTo>
                    <a:cubicBezTo>
                      <a:pt x="14943" y="11821"/>
                      <a:pt x="14961" y="11815"/>
                      <a:pt x="14979" y="11803"/>
                    </a:cubicBezTo>
                    <a:cubicBezTo>
                      <a:pt x="15002" y="11791"/>
                      <a:pt x="14991" y="11768"/>
                      <a:pt x="15002" y="11744"/>
                    </a:cubicBezTo>
                    <a:cubicBezTo>
                      <a:pt x="15014" y="11708"/>
                      <a:pt x="15062" y="11684"/>
                      <a:pt x="15086" y="11649"/>
                    </a:cubicBezTo>
                    <a:cubicBezTo>
                      <a:pt x="15110" y="11613"/>
                      <a:pt x="15086" y="11565"/>
                      <a:pt x="15110" y="11529"/>
                    </a:cubicBezTo>
                    <a:cubicBezTo>
                      <a:pt x="15133" y="11482"/>
                      <a:pt x="15157" y="11446"/>
                      <a:pt x="15181" y="11399"/>
                    </a:cubicBezTo>
                    <a:cubicBezTo>
                      <a:pt x="15241" y="11363"/>
                      <a:pt x="15276" y="11303"/>
                      <a:pt x="15300" y="11232"/>
                    </a:cubicBezTo>
                    <a:cubicBezTo>
                      <a:pt x="15312" y="11196"/>
                      <a:pt x="15264" y="11137"/>
                      <a:pt x="15276" y="11125"/>
                    </a:cubicBezTo>
                    <a:cubicBezTo>
                      <a:pt x="15276" y="11113"/>
                      <a:pt x="15360" y="11125"/>
                      <a:pt x="15395" y="11101"/>
                    </a:cubicBezTo>
                    <a:cubicBezTo>
                      <a:pt x="15419" y="11089"/>
                      <a:pt x="15372" y="11029"/>
                      <a:pt x="15360" y="11006"/>
                    </a:cubicBezTo>
                    <a:cubicBezTo>
                      <a:pt x="15336" y="10994"/>
                      <a:pt x="15217" y="10934"/>
                      <a:pt x="15288" y="10910"/>
                    </a:cubicBezTo>
                    <a:cubicBezTo>
                      <a:pt x="15348" y="10887"/>
                      <a:pt x="15407" y="10898"/>
                      <a:pt x="15443" y="10851"/>
                    </a:cubicBezTo>
                    <a:cubicBezTo>
                      <a:pt x="15491" y="10803"/>
                      <a:pt x="15348" y="10684"/>
                      <a:pt x="15455" y="10660"/>
                    </a:cubicBezTo>
                    <a:cubicBezTo>
                      <a:pt x="15526" y="10637"/>
                      <a:pt x="15550" y="10482"/>
                      <a:pt x="15562" y="10422"/>
                    </a:cubicBezTo>
                    <a:cubicBezTo>
                      <a:pt x="15562" y="10375"/>
                      <a:pt x="15574" y="10327"/>
                      <a:pt x="15598" y="10279"/>
                    </a:cubicBezTo>
                    <a:cubicBezTo>
                      <a:pt x="15598" y="10267"/>
                      <a:pt x="15705" y="10184"/>
                      <a:pt x="15693" y="10172"/>
                    </a:cubicBezTo>
                    <a:cubicBezTo>
                      <a:pt x="15679" y="10172"/>
                      <a:pt x="15656" y="10185"/>
                      <a:pt x="15637" y="10185"/>
                    </a:cubicBezTo>
                    <a:cubicBezTo>
                      <a:pt x="15625" y="10185"/>
                      <a:pt x="15614" y="10179"/>
                      <a:pt x="15610" y="10160"/>
                    </a:cubicBezTo>
                    <a:cubicBezTo>
                      <a:pt x="15598" y="10136"/>
                      <a:pt x="15598" y="10101"/>
                      <a:pt x="15610" y="10077"/>
                    </a:cubicBezTo>
                    <a:cubicBezTo>
                      <a:pt x="15621" y="10044"/>
                      <a:pt x="15662" y="9980"/>
                      <a:pt x="15715" y="9980"/>
                    </a:cubicBezTo>
                    <a:cubicBezTo>
                      <a:pt x="15720" y="9980"/>
                      <a:pt x="15724" y="9981"/>
                      <a:pt x="15729" y="9982"/>
                    </a:cubicBezTo>
                    <a:cubicBezTo>
                      <a:pt x="15538" y="9934"/>
                      <a:pt x="15776" y="9910"/>
                      <a:pt x="15776" y="9827"/>
                    </a:cubicBezTo>
                    <a:cubicBezTo>
                      <a:pt x="15776" y="9755"/>
                      <a:pt x="15693" y="9744"/>
                      <a:pt x="15705" y="9660"/>
                    </a:cubicBezTo>
                    <a:cubicBezTo>
                      <a:pt x="15705" y="9648"/>
                      <a:pt x="15764" y="9601"/>
                      <a:pt x="15776" y="9577"/>
                    </a:cubicBezTo>
                    <a:cubicBezTo>
                      <a:pt x="15836" y="9470"/>
                      <a:pt x="15729" y="9494"/>
                      <a:pt x="15776" y="9398"/>
                    </a:cubicBezTo>
                    <a:cubicBezTo>
                      <a:pt x="15812" y="9339"/>
                      <a:pt x="15824" y="9267"/>
                      <a:pt x="15836" y="9208"/>
                    </a:cubicBezTo>
                    <a:cubicBezTo>
                      <a:pt x="15824" y="9172"/>
                      <a:pt x="15824" y="9136"/>
                      <a:pt x="15812" y="9101"/>
                    </a:cubicBezTo>
                    <a:cubicBezTo>
                      <a:pt x="15836" y="8993"/>
                      <a:pt x="16026" y="8886"/>
                      <a:pt x="15967" y="8767"/>
                    </a:cubicBezTo>
                    <a:cubicBezTo>
                      <a:pt x="15943" y="8708"/>
                      <a:pt x="15907" y="8755"/>
                      <a:pt x="15919" y="8684"/>
                    </a:cubicBezTo>
                    <a:cubicBezTo>
                      <a:pt x="15943" y="8660"/>
                      <a:pt x="15955" y="8636"/>
                      <a:pt x="15967" y="8612"/>
                    </a:cubicBezTo>
                    <a:cubicBezTo>
                      <a:pt x="15967" y="8601"/>
                      <a:pt x="15931" y="8601"/>
                      <a:pt x="15931" y="8577"/>
                    </a:cubicBezTo>
                    <a:cubicBezTo>
                      <a:pt x="15884" y="8434"/>
                      <a:pt x="16074" y="8160"/>
                      <a:pt x="15955" y="8041"/>
                    </a:cubicBezTo>
                    <a:cubicBezTo>
                      <a:pt x="15951" y="8034"/>
                      <a:pt x="15948" y="8032"/>
                      <a:pt x="15947" y="8032"/>
                    </a:cubicBezTo>
                    <a:lnTo>
                      <a:pt x="15947" y="8032"/>
                    </a:lnTo>
                    <a:cubicBezTo>
                      <a:pt x="15943" y="8032"/>
                      <a:pt x="15953" y="8062"/>
                      <a:pt x="15944" y="8062"/>
                    </a:cubicBezTo>
                    <a:cubicBezTo>
                      <a:pt x="15942" y="8062"/>
                      <a:pt x="15938" y="8059"/>
                      <a:pt x="15931" y="8053"/>
                    </a:cubicBezTo>
                    <a:lnTo>
                      <a:pt x="15931" y="8041"/>
                    </a:lnTo>
                    <a:cubicBezTo>
                      <a:pt x="15931" y="8008"/>
                      <a:pt x="15821" y="7982"/>
                      <a:pt x="15719" y="79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3"/>
              <p:cNvSpPr/>
              <p:nvPr/>
            </p:nvSpPr>
            <p:spPr>
              <a:xfrm>
                <a:off x="8244737" y="1571494"/>
                <a:ext cx="433013" cy="416621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5935" extrusionOk="0">
                    <a:moveTo>
                      <a:pt x="8597" y="576"/>
                    </a:moveTo>
                    <a:cubicBezTo>
                      <a:pt x="12681" y="576"/>
                      <a:pt x="15979" y="3886"/>
                      <a:pt x="15990" y="7969"/>
                    </a:cubicBezTo>
                    <a:cubicBezTo>
                      <a:pt x="15990" y="10958"/>
                      <a:pt x="14193" y="13649"/>
                      <a:pt x="11430" y="14792"/>
                    </a:cubicBezTo>
                    <a:cubicBezTo>
                      <a:pt x="10511" y="15174"/>
                      <a:pt x="9547" y="15360"/>
                      <a:pt x="8593" y="15360"/>
                    </a:cubicBezTo>
                    <a:cubicBezTo>
                      <a:pt x="6667" y="15360"/>
                      <a:pt x="4779" y="14605"/>
                      <a:pt x="3370" y="13196"/>
                    </a:cubicBezTo>
                    <a:cubicBezTo>
                      <a:pt x="1251" y="11077"/>
                      <a:pt x="620" y="7898"/>
                      <a:pt x="1763" y="5136"/>
                    </a:cubicBezTo>
                    <a:cubicBezTo>
                      <a:pt x="2906" y="2373"/>
                      <a:pt x="5608" y="576"/>
                      <a:pt x="8597" y="576"/>
                    </a:cubicBezTo>
                    <a:close/>
                    <a:moveTo>
                      <a:pt x="8590" y="1"/>
                    </a:moveTo>
                    <a:cubicBezTo>
                      <a:pt x="6519" y="1"/>
                      <a:pt x="4484" y="810"/>
                      <a:pt x="2965" y="2338"/>
                    </a:cubicBezTo>
                    <a:cubicBezTo>
                      <a:pt x="691" y="4612"/>
                      <a:pt x="0" y="8041"/>
                      <a:pt x="1239" y="11017"/>
                    </a:cubicBezTo>
                    <a:cubicBezTo>
                      <a:pt x="2465" y="13994"/>
                      <a:pt x="5370" y="15935"/>
                      <a:pt x="8597" y="15935"/>
                    </a:cubicBezTo>
                    <a:cubicBezTo>
                      <a:pt x="12990" y="15923"/>
                      <a:pt x="16550" y="12363"/>
                      <a:pt x="16562" y="7969"/>
                    </a:cubicBezTo>
                    <a:cubicBezTo>
                      <a:pt x="16562" y="4743"/>
                      <a:pt x="14621" y="1838"/>
                      <a:pt x="11645" y="611"/>
                    </a:cubicBezTo>
                    <a:cubicBezTo>
                      <a:pt x="10657" y="200"/>
                      <a:pt x="9619" y="1"/>
                      <a:pt x="8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3"/>
              <p:cNvSpPr/>
              <p:nvPr/>
            </p:nvSpPr>
            <p:spPr>
              <a:xfrm>
                <a:off x="8272451" y="1583364"/>
                <a:ext cx="394423" cy="392802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15024" extrusionOk="0">
                    <a:moveTo>
                      <a:pt x="5615" y="275"/>
                    </a:moveTo>
                    <a:cubicBezTo>
                      <a:pt x="5613" y="276"/>
                      <a:pt x="5610" y="276"/>
                      <a:pt x="5608" y="276"/>
                    </a:cubicBezTo>
                    <a:cubicBezTo>
                      <a:pt x="5610" y="276"/>
                      <a:pt x="5612" y="276"/>
                      <a:pt x="5615" y="275"/>
                    </a:cubicBezTo>
                    <a:close/>
                    <a:moveTo>
                      <a:pt x="8870" y="264"/>
                    </a:moveTo>
                    <a:cubicBezTo>
                      <a:pt x="8918" y="276"/>
                      <a:pt x="8954" y="312"/>
                      <a:pt x="8918" y="360"/>
                    </a:cubicBezTo>
                    <a:cubicBezTo>
                      <a:pt x="8903" y="370"/>
                      <a:pt x="8888" y="373"/>
                      <a:pt x="8873" y="373"/>
                    </a:cubicBezTo>
                    <a:cubicBezTo>
                      <a:pt x="8852" y="373"/>
                      <a:pt x="8831" y="367"/>
                      <a:pt x="8811" y="360"/>
                    </a:cubicBezTo>
                    <a:cubicBezTo>
                      <a:pt x="8811" y="324"/>
                      <a:pt x="8834" y="264"/>
                      <a:pt x="8870" y="264"/>
                    </a:cubicBezTo>
                    <a:close/>
                    <a:moveTo>
                      <a:pt x="7488" y="385"/>
                    </a:moveTo>
                    <a:cubicBezTo>
                      <a:pt x="7477" y="400"/>
                      <a:pt x="7477" y="405"/>
                      <a:pt x="7481" y="405"/>
                    </a:cubicBezTo>
                    <a:cubicBezTo>
                      <a:pt x="7487" y="405"/>
                      <a:pt x="7503" y="389"/>
                      <a:pt x="7488" y="385"/>
                    </a:cubicBezTo>
                    <a:close/>
                    <a:moveTo>
                      <a:pt x="10021" y="461"/>
                    </a:moveTo>
                    <a:cubicBezTo>
                      <a:pt x="10026" y="461"/>
                      <a:pt x="10031" y="463"/>
                      <a:pt x="10037" y="467"/>
                    </a:cubicBezTo>
                    <a:cubicBezTo>
                      <a:pt x="10073" y="479"/>
                      <a:pt x="10108" y="514"/>
                      <a:pt x="10061" y="550"/>
                    </a:cubicBezTo>
                    <a:cubicBezTo>
                      <a:pt x="10053" y="558"/>
                      <a:pt x="10045" y="560"/>
                      <a:pt x="10036" y="560"/>
                    </a:cubicBezTo>
                    <a:cubicBezTo>
                      <a:pt x="10015" y="560"/>
                      <a:pt x="9990" y="547"/>
                      <a:pt x="9966" y="538"/>
                    </a:cubicBezTo>
                    <a:cubicBezTo>
                      <a:pt x="9976" y="508"/>
                      <a:pt x="9994" y="461"/>
                      <a:pt x="10021" y="461"/>
                    </a:cubicBezTo>
                    <a:close/>
                    <a:moveTo>
                      <a:pt x="5749" y="639"/>
                    </a:moveTo>
                    <a:cubicBezTo>
                      <a:pt x="5750" y="641"/>
                      <a:pt x="5750" y="643"/>
                      <a:pt x="5751" y="645"/>
                    </a:cubicBezTo>
                    <a:cubicBezTo>
                      <a:pt x="5750" y="643"/>
                      <a:pt x="5750" y="641"/>
                      <a:pt x="5749" y="639"/>
                    </a:cubicBezTo>
                    <a:close/>
                    <a:moveTo>
                      <a:pt x="4693" y="700"/>
                    </a:moveTo>
                    <a:lnTo>
                      <a:pt x="4693" y="700"/>
                    </a:lnTo>
                    <a:cubicBezTo>
                      <a:pt x="4698" y="715"/>
                      <a:pt x="4703" y="729"/>
                      <a:pt x="4703" y="741"/>
                    </a:cubicBezTo>
                    <a:cubicBezTo>
                      <a:pt x="4700" y="731"/>
                      <a:pt x="4696" y="717"/>
                      <a:pt x="4693" y="700"/>
                    </a:cubicBezTo>
                    <a:close/>
                    <a:moveTo>
                      <a:pt x="9314" y="731"/>
                    </a:moveTo>
                    <a:lnTo>
                      <a:pt x="9314" y="731"/>
                    </a:lnTo>
                    <a:cubicBezTo>
                      <a:pt x="9313" y="734"/>
                      <a:pt x="9312" y="737"/>
                      <a:pt x="9311" y="741"/>
                    </a:cubicBezTo>
                    <a:cubicBezTo>
                      <a:pt x="9312" y="737"/>
                      <a:pt x="9313" y="734"/>
                      <a:pt x="9314" y="731"/>
                    </a:cubicBezTo>
                    <a:close/>
                    <a:moveTo>
                      <a:pt x="2691" y="1896"/>
                    </a:moveTo>
                    <a:cubicBezTo>
                      <a:pt x="2691" y="1896"/>
                      <a:pt x="2691" y="1896"/>
                      <a:pt x="2691" y="1896"/>
                    </a:cubicBezTo>
                    <a:lnTo>
                      <a:pt x="2691" y="1896"/>
                    </a:lnTo>
                    <a:cubicBezTo>
                      <a:pt x="2691" y="1896"/>
                      <a:pt x="2691" y="1896"/>
                      <a:pt x="2691" y="1896"/>
                    </a:cubicBezTo>
                    <a:close/>
                    <a:moveTo>
                      <a:pt x="2250" y="2312"/>
                    </a:moveTo>
                    <a:cubicBezTo>
                      <a:pt x="2138" y="2312"/>
                      <a:pt x="2192" y="2391"/>
                      <a:pt x="2232" y="2391"/>
                    </a:cubicBezTo>
                    <a:cubicBezTo>
                      <a:pt x="2239" y="2391"/>
                      <a:pt x="2245" y="2389"/>
                      <a:pt x="2250" y="2384"/>
                    </a:cubicBezTo>
                    <a:lnTo>
                      <a:pt x="2250" y="2312"/>
                    </a:lnTo>
                    <a:close/>
                    <a:moveTo>
                      <a:pt x="1881" y="2634"/>
                    </a:moveTo>
                    <a:lnTo>
                      <a:pt x="1881" y="2634"/>
                    </a:lnTo>
                    <a:cubicBezTo>
                      <a:pt x="1881" y="2634"/>
                      <a:pt x="1881" y="2634"/>
                      <a:pt x="1881" y="2634"/>
                    </a:cubicBezTo>
                    <a:lnTo>
                      <a:pt x="1881" y="2634"/>
                    </a:lnTo>
                    <a:cubicBezTo>
                      <a:pt x="1881" y="2634"/>
                      <a:pt x="1881" y="2634"/>
                      <a:pt x="1881" y="2634"/>
                    </a:cubicBezTo>
                    <a:close/>
                    <a:moveTo>
                      <a:pt x="1408" y="3296"/>
                    </a:moveTo>
                    <a:lnTo>
                      <a:pt x="1408" y="3296"/>
                    </a:lnTo>
                    <a:cubicBezTo>
                      <a:pt x="1406" y="3299"/>
                      <a:pt x="1405" y="3301"/>
                      <a:pt x="1405" y="3301"/>
                    </a:cubicBezTo>
                    <a:cubicBezTo>
                      <a:pt x="1406" y="3299"/>
                      <a:pt x="1407" y="3297"/>
                      <a:pt x="1408" y="3296"/>
                    </a:cubicBezTo>
                    <a:close/>
                    <a:moveTo>
                      <a:pt x="1203" y="3705"/>
                    </a:moveTo>
                    <a:cubicBezTo>
                      <a:pt x="1200" y="3708"/>
                      <a:pt x="1197" y="3713"/>
                      <a:pt x="1194" y="3719"/>
                    </a:cubicBezTo>
                    <a:lnTo>
                      <a:pt x="1194" y="3719"/>
                    </a:lnTo>
                    <a:cubicBezTo>
                      <a:pt x="1197" y="3714"/>
                      <a:pt x="1200" y="3709"/>
                      <a:pt x="1203" y="3705"/>
                    </a:cubicBezTo>
                    <a:close/>
                    <a:moveTo>
                      <a:pt x="1554" y="3773"/>
                    </a:moveTo>
                    <a:cubicBezTo>
                      <a:pt x="1555" y="3774"/>
                      <a:pt x="1557" y="3776"/>
                      <a:pt x="1560" y="3777"/>
                    </a:cubicBezTo>
                    <a:cubicBezTo>
                      <a:pt x="1558" y="3776"/>
                      <a:pt x="1556" y="3774"/>
                      <a:pt x="1554" y="3773"/>
                    </a:cubicBezTo>
                    <a:close/>
                    <a:moveTo>
                      <a:pt x="1154" y="3912"/>
                    </a:moveTo>
                    <a:cubicBezTo>
                      <a:pt x="1187" y="3912"/>
                      <a:pt x="1209" y="3950"/>
                      <a:pt x="1179" y="4003"/>
                    </a:cubicBezTo>
                    <a:cubicBezTo>
                      <a:pt x="1168" y="4017"/>
                      <a:pt x="1155" y="4023"/>
                      <a:pt x="1141" y="4023"/>
                    </a:cubicBezTo>
                    <a:cubicBezTo>
                      <a:pt x="1109" y="4023"/>
                      <a:pt x="1079" y="3989"/>
                      <a:pt x="1095" y="3955"/>
                    </a:cubicBezTo>
                    <a:cubicBezTo>
                      <a:pt x="1113" y="3925"/>
                      <a:pt x="1135" y="3912"/>
                      <a:pt x="1154" y="3912"/>
                    </a:cubicBezTo>
                    <a:close/>
                    <a:moveTo>
                      <a:pt x="817" y="4394"/>
                    </a:moveTo>
                    <a:lnTo>
                      <a:pt x="817" y="4394"/>
                    </a:lnTo>
                    <a:cubicBezTo>
                      <a:pt x="815" y="4395"/>
                      <a:pt x="812" y="4395"/>
                      <a:pt x="810" y="4396"/>
                    </a:cubicBezTo>
                    <a:cubicBezTo>
                      <a:pt x="806" y="4403"/>
                      <a:pt x="805" y="4410"/>
                      <a:pt x="806" y="4417"/>
                    </a:cubicBezTo>
                    <a:lnTo>
                      <a:pt x="806" y="4417"/>
                    </a:lnTo>
                    <a:cubicBezTo>
                      <a:pt x="810" y="4409"/>
                      <a:pt x="814" y="4401"/>
                      <a:pt x="817" y="4394"/>
                    </a:cubicBezTo>
                    <a:close/>
                    <a:moveTo>
                      <a:pt x="14316" y="4598"/>
                    </a:moveTo>
                    <a:lnTo>
                      <a:pt x="14288" y="4610"/>
                    </a:lnTo>
                    <a:cubicBezTo>
                      <a:pt x="14293" y="4621"/>
                      <a:pt x="14302" y="4628"/>
                      <a:pt x="14312" y="4632"/>
                    </a:cubicBezTo>
                    <a:lnTo>
                      <a:pt x="14312" y="4632"/>
                    </a:lnTo>
                    <a:lnTo>
                      <a:pt x="14323" y="4610"/>
                    </a:lnTo>
                    <a:cubicBezTo>
                      <a:pt x="14321" y="4606"/>
                      <a:pt x="14318" y="4602"/>
                      <a:pt x="14316" y="4598"/>
                    </a:cubicBezTo>
                    <a:close/>
                    <a:moveTo>
                      <a:pt x="14135" y="4880"/>
                    </a:moveTo>
                    <a:lnTo>
                      <a:pt x="14135" y="4880"/>
                    </a:lnTo>
                    <a:cubicBezTo>
                      <a:pt x="14130" y="4881"/>
                      <a:pt x="14125" y="4882"/>
                      <a:pt x="14121" y="4884"/>
                    </a:cubicBezTo>
                    <a:cubicBezTo>
                      <a:pt x="14124" y="4884"/>
                      <a:pt x="14129" y="4883"/>
                      <a:pt x="14135" y="4880"/>
                    </a:cubicBezTo>
                    <a:close/>
                    <a:moveTo>
                      <a:pt x="402" y="5544"/>
                    </a:moveTo>
                    <a:cubicBezTo>
                      <a:pt x="438" y="5544"/>
                      <a:pt x="466" y="5558"/>
                      <a:pt x="452" y="5598"/>
                    </a:cubicBezTo>
                    <a:lnTo>
                      <a:pt x="322" y="5563"/>
                    </a:lnTo>
                    <a:cubicBezTo>
                      <a:pt x="342" y="5552"/>
                      <a:pt x="374" y="5544"/>
                      <a:pt x="402" y="5544"/>
                    </a:cubicBezTo>
                    <a:close/>
                    <a:moveTo>
                      <a:pt x="83" y="6682"/>
                    </a:moveTo>
                    <a:lnTo>
                      <a:pt x="83" y="6682"/>
                    </a:lnTo>
                    <a:cubicBezTo>
                      <a:pt x="12" y="6730"/>
                      <a:pt x="24" y="6753"/>
                      <a:pt x="119" y="6765"/>
                    </a:cubicBezTo>
                    <a:cubicBezTo>
                      <a:pt x="119" y="6753"/>
                      <a:pt x="119" y="6741"/>
                      <a:pt x="119" y="6730"/>
                    </a:cubicBezTo>
                    <a:lnTo>
                      <a:pt x="83" y="6682"/>
                    </a:lnTo>
                    <a:close/>
                    <a:moveTo>
                      <a:pt x="59" y="6990"/>
                    </a:moveTo>
                    <a:cubicBezTo>
                      <a:pt x="59" y="6990"/>
                      <a:pt x="59" y="6991"/>
                      <a:pt x="60" y="6991"/>
                    </a:cubicBezTo>
                    <a:cubicBezTo>
                      <a:pt x="59" y="6991"/>
                      <a:pt x="59" y="6990"/>
                      <a:pt x="59" y="6990"/>
                    </a:cubicBezTo>
                    <a:close/>
                    <a:moveTo>
                      <a:pt x="15002" y="7182"/>
                    </a:moveTo>
                    <a:lnTo>
                      <a:pt x="15002" y="7218"/>
                    </a:lnTo>
                    <a:cubicBezTo>
                      <a:pt x="14978" y="7242"/>
                      <a:pt x="14942" y="7265"/>
                      <a:pt x="14907" y="7265"/>
                    </a:cubicBezTo>
                    <a:cubicBezTo>
                      <a:pt x="14895" y="7206"/>
                      <a:pt x="14930" y="7182"/>
                      <a:pt x="15002" y="7182"/>
                    </a:cubicBezTo>
                    <a:close/>
                    <a:moveTo>
                      <a:pt x="179" y="7932"/>
                    </a:moveTo>
                    <a:lnTo>
                      <a:pt x="179" y="7944"/>
                    </a:lnTo>
                    <a:cubicBezTo>
                      <a:pt x="226" y="7944"/>
                      <a:pt x="274" y="7980"/>
                      <a:pt x="226" y="8027"/>
                    </a:cubicBezTo>
                    <a:cubicBezTo>
                      <a:pt x="208" y="8045"/>
                      <a:pt x="161" y="8063"/>
                      <a:pt x="124" y="8063"/>
                    </a:cubicBezTo>
                    <a:cubicBezTo>
                      <a:pt x="86" y="8063"/>
                      <a:pt x="60" y="8045"/>
                      <a:pt x="83" y="7992"/>
                    </a:cubicBezTo>
                    <a:cubicBezTo>
                      <a:pt x="107" y="7956"/>
                      <a:pt x="143" y="7944"/>
                      <a:pt x="179" y="7932"/>
                    </a:cubicBezTo>
                    <a:close/>
                    <a:moveTo>
                      <a:pt x="14611" y="8241"/>
                    </a:moveTo>
                    <a:cubicBezTo>
                      <a:pt x="14595" y="8241"/>
                      <a:pt x="14579" y="8251"/>
                      <a:pt x="14573" y="8277"/>
                    </a:cubicBezTo>
                    <a:cubicBezTo>
                      <a:pt x="14573" y="8289"/>
                      <a:pt x="14573" y="8301"/>
                      <a:pt x="14573" y="8313"/>
                    </a:cubicBezTo>
                    <a:cubicBezTo>
                      <a:pt x="14587" y="8315"/>
                      <a:pt x="14599" y="8315"/>
                      <a:pt x="14610" y="8315"/>
                    </a:cubicBezTo>
                    <a:cubicBezTo>
                      <a:pt x="14714" y="8315"/>
                      <a:pt x="14658" y="8241"/>
                      <a:pt x="14611" y="8241"/>
                    </a:cubicBezTo>
                    <a:close/>
                    <a:moveTo>
                      <a:pt x="494" y="9345"/>
                    </a:moveTo>
                    <a:cubicBezTo>
                      <a:pt x="505" y="9345"/>
                      <a:pt x="516" y="9353"/>
                      <a:pt x="524" y="9373"/>
                    </a:cubicBezTo>
                    <a:lnTo>
                      <a:pt x="524" y="9385"/>
                    </a:lnTo>
                    <a:cubicBezTo>
                      <a:pt x="531" y="9419"/>
                      <a:pt x="501" y="9438"/>
                      <a:pt x="473" y="9438"/>
                    </a:cubicBezTo>
                    <a:cubicBezTo>
                      <a:pt x="453" y="9438"/>
                      <a:pt x="434" y="9428"/>
                      <a:pt x="429" y="9408"/>
                    </a:cubicBezTo>
                    <a:cubicBezTo>
                      <a:pt x="445" y="9377"/>
                      <a:pt x="471" y="9345"/>
                      <a:pt x="494" y="9345"/>
                    </a:cubicBezTo>
                    <a:close/>
                    <a:moveTo>
                      <a:pt x="14181" y="9823"/>
                    </a:moveTo>
                    <a:lnTo>
                      <a:pt x="14181" y="9823"/>
                    </a:lnTo>
                    <a:cubicBezTo>
                      <a:pt x="14181" y="9824"/>
                      <a:pt x="14180" y="9824"/>
                      <a:pt x="14180" y="9825"/>
                    </a:cubicBezTo>
                    <a:cubicBezTo>
                      <a:pt x="14181" y="9824"/>
                      <a:pt x="14181" y="9824"/>
                      <a:pt x="14181" y="9823"/>
                    </a:cubicBezTo>
                    <a:close/>
                    <a:moveTo>
                      <a:pt x="14097" y="10004"/>
                    </a:moveTo>
                    <a:cubicBezTo>
                      <a:pt x="14102" y="10006"/>
                      <a:pt x="14107" y="10009"/>
                      <a:pt x="14111" y="10011"/>
                    </a:cubicBezTo>
                    <a:lnTo>
                      <a:pt x="14111" y="10011"/>
                    </a:lnTo>
                    <a:cubicBezTo>
                      <a:pt x="14107" y="10008"/>
                      <a:pt x="14102" y="10006"/>
                      <a:pt x="14097" y="10004"/>
                    </a:cubicBezTo>
                    <a:close/>
                    <a:moveTo>
                      <a:pt x="1167" y="10599"/>
                    </a:moveTo>
                    <a:lnTo>
                      <a:pt x="1167" y="10599"/>
                    </a:lnTo>
                    <a:cubicBezTo>
                      <a:pt x="1143" y="10654"/>
                      <a:pt x="1146" y="10678"/>
                      <a:pt x="1173" y="10678"/>
                    </a:cubicBezTo>
                    <a:cubicBezTo>
                      <a:pt x="1188" y="10678"/>
                      <a:pt x="1210" y="10671"/>
                      <a:pt x="1238" y="10659"/>
                    </a:cubicBezTo>
                    <a:lnTo>
                      <a:pt x="1214" y="10623"/>
                    </a:lnTo>
                    <a:lnTo>
                      <a:pt x="1167" y="10599"/>
                    </a:lnTo>
                    <a:close/>
                    <a:moveTo>
                      <a:pt x="1737" y="11622"/>
                    </a:moveTo>
                    <a:cubicBezTo>
                      <a:pt x="1736" y="11622"/>
                      <a:pt x="1735" y="11623"/>
                      <a:pt x="1735" y="11623"/>
                    </a:cubicBezTo>
                    <a:lnTo>
                      <a:pt x="1735" y="11623"/>
                    </a:lnTo>
                    <a:cubicBezTo>
                      <a:pt x="1736" y="11623"/>
                      <a:pt x="1737" y="11623"/>
                      <a:pt x="1738" y="11623"/>
                    </a:cubicBezTo>
                    <a:cubicBezTo>
                      <a:pt x="1738" y="11623"/>
                      <a:pt x="1737" y="11622"/>
                      <a:pt x="1737" y="11622"/>
                    </a:cubicBezTo>
                    <a:close/>
                    <a:moveTo>
                      <a:pt x="2155" y="12159"/>
                    </a:moveTo>
                    <a:cubicBezTo>
                      <a:pt x="2154" y="12159"/>
                      <a:pt x="2154" y="12160"/>
                      <a:pt x="2153" y="12160"/>
                    </a:cubicBezTo>
                    <a:lnTo>
                      <a:pt x="2153" y="12160"/>
                    </a:lnTo>
                    <a:cubicBezTo>
                      <a:pt x="2154" y="12160"/>
                      <a:pt x="2154" y="12159"/>
                      <a:pt x="2155" y="12159"/>
                    </a:cubicBezTo>
                    <a:close/>
                    <a:moveTo>
                      <a:pt x="12479" y="12799"/>
                    </a:moveTo>
                    <a:cubicBezTo>
                      <a:pt x="12511" y="12799"/>
                      <a:pt x="12542" y="12854"/>
                      <a:pt x="12514" y="12873"/>
                    </a:cubicBezTo>
                    <a:cubicBezTo>
                      <a:pt x="12466" y="12873"/>
                      <a:pt x="12406" y="12861"/>
                      <a:pt x="12442" y="12802"/>
                    </a:cubicBezTo>
                    <a:lnTo>
                      <a:pt x="12442" y="12802"/>
                    </a:lnTo>
                    <a:lnTo>
                      <a:pt x="12454" y="12814"/>
                    </a:lnTo>
                    <a:cubicBezTo>
                      <a:pt x="12462" y="12803"/>
                      <a:pt x="12470" y="12799"/>
                      <a:pt x="12479" y="12799"/>
                    </a:cubicBezTo>
                    <a:close/>
                    <a:moveTo>
                      <a:pt x="558" y="9909"/>
                    </a:moveTo>
                    <a:cubicBezTo>
                      <a:pt x="535" y="9909"/>
                      <a:pt x="519" y="9923"/>
                      <a:pt x="524" y="9956"/>
                    </a:cubicBezTo>
                    <a:lnTo>
                      <a:pt x="536" y="9956"/>
                    </a:lnTo>
                    <a:cubicBezTo>
                      <a:pt x="548" y="10016"/>
                      <a:pt x="560" y="10075"/>
                      <a:pt x="595" y="10123"/>
                    </a:cubicBezTo>
                    <a:cubicBezTo>
                      <a:pt x="631" y="10182"/>
                      <a:pt x="655" y="10194"/>
                      <a:pt x="714" y="10206"/>
                    </a:cubicBezTo>
                    <a:cubicBezTo>
                      <a:pt x="765" y="10216"/>
                      <a:pt x="739" y="10286"/>
                      <a:pt x="801" y="10286"/>
                    </a:cubicBezTo>
                    <a:cubicBezTo>
                      <a:pt x="812" y="10286"/>
                      <a:pt x="827" y="10283"/>
                      <a:pt x="845" y="10278"/>
                    </a:cubicBezTo>
                    <a:lnTo>
                      <a:pt x="845" y="10278"/>
                    </a:lnTo>
                    <a:cubicBezTo>
                      <a:pt x="738" y="10325"/>
                      <a:pt x="786" y="10468"/>
                      <a:pt x="810" y="10540"/>
                    </a:cubicBezTo>
                    <a:cubicBezTo>
                      <a:pt x="810" y="10575"/>
                      <a:pt x="810" y="10599"/>
                      <a:pt x="810" y="10635"/>
                    </a:cubicBezTo>
                    <a:cubicBezTo>
                      <a:pt x="762" y="10659"/>
                      <a:pt x="738" y="10706"/>
                      <a:pt x="750" y="10754"/>
                    </a:cubicBezTo>
                    <a:lnTo>
                      <a:pt x="845" y="10706"/>
                    </a:lnTo>
                    <a:lnTo>
                      <a:pt x="845" y="10706"/>
                    </a:lnTo>
                    <a:cubicBezTo>
                      <a:pt x="869" y="10766"/>
                      <a:pt x="798" y="10813"/>
                      <a:pt x="845" y="10861"/>
                    </a:cubicBezTo>
                    <a:cubicBezTo>
                      <a:pt x="893" y="10909"/>
                      <a:pt x="941" y="10932"/>
                      <a:pt x="1012" y="10944"/>
                    </a:cubicBezTo>
                    <a:cubicBezTo>
                      <a:pt x="1028" y="10944"/>
                      <a:pt x="1039" y="10934"/>
                      <a:pt x="1044" y="10934"/>
                    </a:cubicBezTo>
                    <a:cubicBezTo>
                      <a:pt x="1046" y="10934"/>
                      <a:pt x="1048" y="10936"/>
                      <a:pt x="1048" y="10944"/>
                    </a:cubicBezTo>
                    <a:cubicBezTo>
                      <a:pt x="1060" y="10980"/>
                      <a:pt x="1060" y="11004"/>
                      <a:pt x="1060" y="11040"/>
                    </a:cubicBezTo>
                    <a:cubicBezTo>
                      <a:pt x="1060" y="11099"/>
                      <a:pt x="1036" y="11171"/>
                      <a:pt x="1107" y="11194"/>
                    </a:cubicBezTo>
                    <a:cubicBezTo>
                      <a:pt x="1179" y="11218"/>
                      <a:pt x="1226" y="11278"/>
                      <a:pt x="1250" y="11349"/>
                    </a:cubicBezTo>
                    <a:cubicBezTo>
                      <a:pt x="1250" y="11373"/>
                      <a:pt x="1179" y="11456"/>
                      <a:pt x="1226" y="11468"/>
                    </a:cubicBezTo>
                    <a:cubicBezTo>
                      <a:pt x="1232" y="11470"/>
                      <a:pt x="1238" y="11471"/>
                      <a:pt x="1244" y="11471"/>
                    </a:cubicBezTo>
                    <a:cubicBezTo>
                      <a:pt x="1295" y="11471"/>
                      <a:pt x="1322" y="11401"/>
                      <a:pt x="1350" y="11401"/>
                    </a:cubicBezTo>
                    <a:cubicBezTo>
                      <a:pt x="1360" y="11401"/>
                      <a:pt x="1370" y="11410"/>
                      <a:pt x="1381" y="11432"/>
                    </a:cubicBezTo>
                    <a:cubicBezTo>
                      <a:pt x="1441" y="11528"/>
                      <a:pt x="1203" y="11504"/>
                      <a:pt x="1262" y="11611"/>
                    </a:cubicBezTo>
                    <a:cubicBezTo>
                      <a:pt x="1270" y="11622"/>
                      <a:pt x="1279" y="11626"/>
                      <a:pt x="1287" y="11626"/>
                    </a:cubicBezTo>
                    <a:cubicBezTo>
                      <a:pt x="1308" y="11626"/>
                      <a:pt x="1329" y="11602"/>
                      <a:pt x="1349" y="11602"/>
                    </a:cubicBezTo>
                    <a:cubicBezTo>
                      <a:pt x="1356" y="11602"/>
                      <a:pt x="1363" y="11604"/>
                      <a:pt x="1369" y="11611"/>
                    </a:cubicBezTo>
                    <a:cubicBezTo>
                      <a:pt x="1429" y="11659"/>
                      <a:pt x="1465" y="11718"/>
                      <a:pt x="1488" y="11790"/>
                    </a:cubicBezTo>
                    <a:cubicBezTo>
                      <a:pt x="1560" y="11921"/>
                      <a:pt x="1607" y="12123"/>
                      <a:pt x="1715" y="12230"/>
                    </a:cubicBezTo>
                    <a:cubicBezTo>
                      <a:pt x="1732" y="12242"/>
                      <a:pt x="1750" y="12245"/>
                      <a:pt x="1770" y="12245"/>
                    </a:cubicBezTo>
                    <a:cubicBezTo>
                      <a:pt x="1789" y="12245"/>
                      <a:pt x="1810" y="12242"/>
                      <a:pt x="1834" y="12242"/>
                    </a:cubicBezTo>
                    <a:cubicBezTo>
                      <a:pt x="1941" y="12254"/>
                      <a:pt x="1834" y="12278"/>
                      <a:pt x="1834" y="12314"/>
                    </a:cubicBezTo>
                    <a:cubicBezTo>
                      <a:pt x="1834" y="12337"/>
                      <a:pt x="1929" y="12397"/>
                      <a:pt x="1965" y="12397"/>
                    </a:cubicBezTo>
                    <a:cubicBezTo>
                      <a:pt x="1996" y="12388"/>
                      <a:pt x="2016" y="12383"/>
                      <a:pt x="2029" y="12383"/>
                    </a:cubicBezTo>
                    <a:cubicBezTo>
                      <a:pt x="2065" y="12383"/>
                      <a:pt x="2039" y="12419"/>
                      <a:pt x="2012" y="12480"/>
                    </a:cubicBezTo>
                    <a:cubicBezTo>
                      <a:pt x="2012" y="12480"/>
                      <a:pt x="2179" y="12409"/>
                      <a:pt x="2179" y="12385"/>
                    </a:cubicBezTo>
                    <a:lnTo>
                      <a:pt x="2179" y="12385"/>
                    </a:lnTo>
                    <a:cubicBezTo>
                      <a:pt x="2191" y="12421"/>
                      <a:pt x="2119" y="12480"/>
                      <a:pt x="2107" y="12504"/>
                    </a:cubicBezTo>
                    <a:cubicBezTo>
                      <a:pt x="2084" y="12552"/>
                      <a:pt x="2155" y="12575"/>
                      <a:pt x="2191" y="12587"/>
                    </a:cubicBezTo>
                    <a:cubicBezTo>
                      <a:pt x="2227" y="12587"/>
                      <a:pt x="2381" y="12683"/>
                      <a:pt x="2286" y="12730"/>
                    </a:cubicBezTo>
                    <a:cubicBezTo>
                      <a:pt x="2167" y="12790"/>
                      <a:pt x="2381" y="12814"/>
                      <a:pt x="2417" y="12826"/>
                    </a:cubicBezTo>
                    <a:cubicBezTo>
                      <a:pt x="2498" y="12872"/>
                      <a:pt x="2322" y="13040"/>
                      <a:pt x="2418" y="13040"/>
                    </a:cubicBezTo>
                    <a:cubicBezTo>
                      <a:pt x="2422" y="13040"/>
                      <a:pt x="2425" y="13040"/>
                      <a:pt x="2429" y="13040"/>
                    </a:cubicBezTo>
                    <a:cubicBezTo>
                      <a:pt x="2488" y="12933"/>
                      <a:pt x="2524" y="12814"/>
                      <a:pt x="2512" y="12695"/>
                    </a:cubicBezTo>
                    <a:cubicBezTo>
                      <a:pt x="2512" y="12684"/>
                      <a:pt x="2522" y="12570"/>
                      <a:pt x="2507" y="12570"/>
                    </a:cubicBezTo>
                    <a:cubicBezTo>
                      <a:pt x="2505" y="12570"/>
                      <a:pt x="2503" y="12572"/>
                      <a:pt x="2500" y="12575"/>
                    </a:cubicBezTo>
                    <a:cubicBezTo>
                      <a:pt x="2453" y="12575"/>
                      <a:pt x="2441" y="12575"/>
                      <a:pt x="2429" y="12528"/>
                    </a:cubicBezTo>
                    <a:cubicBezTo>
                      <a:pt x="2417" y="12468"/>
                      <a:pt x="2405" y="12373"/>
                      <a:pt x="2346" y="12373"/>
                    </a:cubicBezTo>
                    <a:cubicBezTo>
                      <a:pt x="2328" y="12373"/>
                      <a:pt x="2313" y="12374"/>
                      <a:pt x="2301" y="12374"/>
                    </a:cubicBezTo>
                    <a:cubicBezTo>
                      <a:pt x="2264" y="12374"/>
                      <a:pt x="2253" y="12367"/>
                      <a:pt x="2262" y="12314"/>
                    </a:cubicBezTo>
                    <a:cubicBezTo>
                      <a:pt x="2215" y="12266"/>
                      <a:pt x="2026" y="12254"/>
                      <a:pt x="2153" y="12160"/>
                    </a:cubicBezTo>
                    <a:lnTo>
                      <a:pt x="2153" y="12160"/>
                    </a:lnTo>
                    <a:cubicBezTo>
                      <a:pt x="2137" y="12172"/>
                      <a:pt x="2123" y="12176"/>
                      <a:pt x="2110" y="12176"/>
                    </a:cubicBezTo>
                    <a:cubicBezTo>
                      <a:pt x="2047" y="12176"/>
                      <a:pt x="2016" y="12059"/>
                      <a:pt x="1976" y="12040"/>
                    </a:cubicBezTo>
                    <a:cubicBezTo>
                      <a:pt x="1968" y="12031"/>
                      <a:pt x="1961" y="12028"/>
                      <a:pt x="1954" y="12028"/>
                    </a:cubicBezTo>
                    <a:cubicBezTo>
                      <a:pt x="1935" y="12028"/>
                      <a:pt x="1919" y="12053"/>
                      <a:pt x="1885" y="12053"/>
                    </a:cubicBezTo>
                    <a:cubicBezTo>
                      <a:pt x="1880" y="12053"/>
                      <a:pt x="1875" y="12053"/>
                      <a:pt x="1869" y="12052"/>
                    </a:cubicBezTo>
                    <a:cubicBezTo>
                      <a:pt x="1822" y="12040"/>
                      <a:pt x="1881" y="11968"/>
                      <a:pt x="1905" y="11956"/>
                    </a:cubicBezTo>
                    <a:cubicBezTo>
                      <a:pt x="2024" y="11861"/>
                      <a:pt x="1869" y="11861"/>
                      <a:pt x="1834" y="11825"/>
                    </a:cubicBezTo>
                    <a:cubicBezTo>
                      <a:pt x="1811" y="11803"/>
                      <a:pt x="1727" y="11636"/>
                      <a:pt x="1735" y="11623"/>
                    </a:cubicBezTo>
                    <a:lnTo>
                      <a:pt x="1735" y="11623"/>
                    </a:lnTo>
                    <a:cubicBezTo>
                      <a:pt x="1719" y="11625"/>
                      <a:pt x="1760" y="11647"/>
                      <a:pt x="1715" y="11647"/>
                    </a:cubicBezTo>
                    <a:cubicBezTo>
                      <a:pt x="1679" y="11647"/>
                      <a:pt x="1667" y="11623"/>
                      <a:pt x="1655" y="11599"/>
                    </a:cubicBezTo>
                    <a:cubicBezTo>
                      <a:pt x="1643" y="11587"/>
                      <a:pt x="1595" y="11540"/>
                      <a:pt x="1607" y="11492"/>
                    </a:cubicBezTo>
                    <a:cubicBezTo>
                      <a:pt x="1631" y="11456"/>
                      <a:pt x="1667" y="11444"/>
                      <a:pt x="1607" y="11421"/>
                    </a:cubicBezTo>
                    <a:cubicBezTo>
                      <a:pt x="1592" y="11409"/>
                      <a:pt x="1577" y="11405"/>
                      <a:pt x="1563" y="11405"/>
                    </a:cubicBezTo>
                    <a:cubicBezTo>
                      <a:pt x="1536" y="11405"/>
                      <a:pt x="1512" y="11421"/>
                      <a:pt x="1488" y="11421"/>
                    </a:cubicBezTo>
                    <a:cubicBezTo>
                      <a:pt x="1465" y="11409"/>
                      <a:pt x="1476" y="11290"/>
                      <a:pt x="1476" y="11242"/>
                    </a:cubicBezTo>
                    <a:cubicBezTo>
                      <a:pt x="1465" y="11182"/>
                      <a:pt x="1453" y="11135"/>
                      <a:pt x="1429" y="11087"/>
                    </a:cubicBezTo>
                    <a:cubicBezTo>
                      <a:pt x="1393" y="11051"/>
                      <a:pt x="1357" y="11016"/>
                      <a:pt x="1298" y="10992"/>
                    </a:cubicBezTo>
                    <a:cubicBezTo>
                      <a:pt x="1274" y="10980"/>
                      <a:pt x="1191" y="10968"/>
                      <a:pt x="1179" y="10944"/>
                    </a:cubicBezTo>
                    <a:cubicBezTo>
                      <a:pt x="1214" y="10944"/>
                      <a:pt x="1250" y="10932"/>
                      <a:pt x="1286" y="10921"/>
                    </a:cubicBezTo>
                    <a:cubicBezTo>
                      <a:pt x="1298" y="10897"/>
                      <a:pt x="1250" y="10813"/>
                      <a:pt x="1238" y="10801"/>
                    </a:cubicBezTo>
                    <a:cubicBezTo>
                      <a:pt x="1232" y="10798"/>
                      <a:pt x="1225" y="10798"/>
                      <a:pt x="1217" y="10798"/>
                    </a:cubicBezTo>
                    <a:cubicBezTo>
                      <a:pt x="1209" y="10798"/>
                      <a:pt x="1200" y="10798"/>
                      <a:pt x="1191" y="10798"/>
                    </a:cubicBezTo>
                    <a:cubicBezTo>
                      <a:pt x="1173" y="10798"/>
                      <a:pt x="1155" y="10796"/>
                      <a:pt x="1143" y="10778"/>
                    </a:cubicBezTo>
                    <a:cubicBezTo>
                      <a:pt x="1131" y="10742"/>
                      <a:pt x="1119" y="10706"/>
                      <a:pt x="1107" y="10670"/>
                    </a:cubicBezTo>
                    <a:cubicBezTo>
                      <a:pt x="1107" y="10563"/>
                      <a:pt x="1191" y="10516"/>
                      <a:pt x="1084" y="10456"/>
                    </a:cubicBezTo>
                    <a:cubicBezTo>
                      <a:pt x="1012" y="10444"/>
                      <a:pt x="1000" y="10397"/>
                      <a:pt x="976" y="10349"/>
                    </a:cubicBezTo>
                    <a:cubicBezTo>
                      <a:pt x="964" y="10325"/>
                      <a:pt x="881" y="10349"/>
                      <a:pt x="857" y="10301"/>
                    </a:cubicBezTo>
                    <a:cubicBezTo>
                      <a:pt x="881" y="10290"/>
                      <a:pt x="1012" y="10278"/>
                      <a:pt x="953" y="10230"/>
                    </a:cubicBezTo>
                    <a:cubicBezTo>
                      <a:pt x="905" y="10182"/>
                      <a:pt x="857" y="10206"/>
                      <a:pt x="822" y="10182"/>
                    </a:cubicBezTo>
                    <a:lnTo>
                      <a:pt x="822" y="10182"/>
                    </a:lnTo>
                    <a:cubicBezTo>
                      <a:pt x="836" y="10189"/>
                      <a:pt x="846" y="10191"/>
                      <a:pt x="854" y="10191"/>
                    </a:cubicBezTo>
                    <a:cubicBezTo>
                      <a:pt x="902" y="10191"/>
                      <a:pt x="822" y="10072"/>
                      <a:pt x="822" y="10051"/>
                    </a:cubicBezTo>
                    <a:cubicBezTo>
                      <a:pt x="822" y="9992"/>
                      <a:pt x="905" y="10016"/>
                      <a:pt x="881" y="9956"/>
                    </a:cubicBezTo>
                    <a:cubicBezTo>
                      <a:pt x="878" y="9941"/>
                      <a:pt x="861" y="9934"/>
                      <a:pt x="837" y="9934"/>
                    </a:cubicBezTo>
                    <a:cubicBezTo>
                      <a:pt x="772" y="9934"/>
                      <a:pt x="659" y="9985"/>
                      <a:pt x="665" y="10044"/>
                    </a:cubicBezTo>
                    <a:lnTo>
                      <a:pt x="665" y="10044"/>
                    </a:lnTo>
                    <a:lnTo>
                      <a:pt x="655" y="9992"/>
                    </a:lnTo>
                    <a:cubicBezTo>
                      <a:pt x="641" y="9942"/>
                      <a:pt x="592" y="9909"/>
                      <a:pt x="558" y="9909"/>
                    </a:cubicBezTo>
                    <a:close/>
                    <a:moveTo>
                      <a:pt x="11430" y="13480"/>
                    </a:moveTo>
                    <a:cubicBezTo>
                      <a:pt x="11432" y="13482"/>
                      <a:pt x="11433" y="13483"/>
                      <a:pt x="11435" y="13484"/>
                    </a:cubicBezTo>
                    <a:lnTo>
                      <a:pt x="11435" y="13484"/>
                    </a:lnTo>
                    <a:cubicBezTo>
                      <a:pt x="11433" y="13483"/>
                      <a:pt x="11432" y="13481"/>
                      <a:pt x="11430" y="13480"/>
                    </a:cubicBezTo>
                    <a:close/>
                    <a:moveTo>
                      <a:pt x="11797" y="13597"/>
                    </a:moveTo>
                    <a:cubicBezTo>
                      <a:pt x="11798" y="13598"/>
                      <a:pt x="11799" y="13599"/>
                      <a:pt x="11799" y="13599"/>
                    </a:cubicBezTo>
                    <a:cubicBezTo>
                      <a:pt x="11799" y="13599"/>
                      <a:pt x="11798" y="13598"/>
                      <a:pt x="11797" y="13597"/>
                    </a:cubicBezTo>
                    <a:close/>
                    <a:moveTo>
                      <a:pt x="11632" y="13504"/>
                    </a:moveTo>
                    <a:cubicBezTo>
                      <a:pt x="11653" y="13525"/>
                      <a:pt x="11682" y="13563"/>
                      <a:pt x="11667" y="13596"/>
                    </a:cubicBezTo>
                    <a:lnTo>
                      <a:pt x="11667" y="13596"/>
                    </a:lnTo>
                    <a:cubicBezTo>
                      <a:pt x="11667" y="13596"/>
                      <a:pt x="11666" y="13596"/>
                      <a:pt x="11666" y="13596"/>
                    </a:cubicBezTo>
                    <a:cubicBezTo>
                      <a:pt x="11663" y="13596"/>
                      <a:pt x="11660" y="13597"/>
                      <a:pt x="11656" y="13599"/>
                    </a:cubicBezTo>
                    <a:cubicBezTo>
                      <a:pt x="11656" y="13623"/>
                      <a:pt x="11644" y="13635"/>
                      <a:pt x="11634" y="13635"/>
                    </a:cubicBezTo>
                    <a:cubicBezTo>
                      <a:pt x="11624" y="13635"/>
                      <a:pt x="11615" y="13623"/>
                      <a:pt x="11621" y="13599"/>
                    </a:cubicBezTo>
                    <a:cubicBezTo>
                      <a:pt x="11621" y="13564"/>
                      <a:pt x="11632" y="13540"/>
                      <a:pt x="11632" y="13504"/>
                    </a:cubicBezTo>
                    <a:close/>
                    <a:moveTo>
                      <a:pt x="10858" y="14157"/>
                    </a:moveTo>
                    <a:cubicBezTo>
                      <a:pt x="10858" y="14158"/>
                      <a:pt x="10858" y="14158"/>
                      <a:pt x="10859" y="14159"/>
                    </a:cubicBezTo>
                    <a:cubicBezTo>
                      <a:pt x="10858" y="14158"/>
                      <a:pt x="10858" y="14158"/>
                      <a:pt x="10858" y="14157"/>
                    </a:cubicBezTo>
                    <a:close/>
                    <a:moveTo>
                      <a:pt x="4522" y="14311"/>
                    </a:moveTo>
                    <a:cubicBezTo>
                      <a:pt x="4523" y="14313"/>
                      <a:pt x="4523" y="14314"/>
                      <a:pt x="4524" y="14314"/>
                    </a:cubicBezTo>
                    <a:cubicBezTo>
                      <a:pt x="4524" y="14313"/>
                      <a:pt x="4523" y="14312"/>
                      <a:pt x="4522" y="14311"/>
                    </a:cubicBezTo>
                    <a:close/>
                    <a:moveTo>
                      <a:pt x="10358" y="14326"/>
                    </a:moveTo>
                    <a:lnTo>
                      <a:pt x="10358" y="14326"/>
                    </a:lnTo>
                    <a:cubicBezTo>
                      <a:pt x="10370" y="14361"/>
                      <a:pt x="10370" y="14373"/>
                      <a:pt x="10335" y="14385"/>
                    </a:cubicBezTo>
                    <a:cubicBezTo>
                      <a:pt x="10323" y="14391"/>
                      <a:pt x="10305" y="14397"/>
                      <a:pt x="10287" y="14397"/>
                    </a:cubicBezTo>
                    <a:cubicBezTo>
                      <a:pt x="10269" y="14397"/>
                      <a:pt x="10251" y="14391"/>
                      <a:pt x="10239" y="14373"/>
                    </a:cubicBezTo>
                    <a:lnTo>
                      <a:pt x="10251" y="14373"/>
                    </a:lnTo>
                    <a:lnTo>
                      <a:pt x="10358" y="14326"/>
                    </a:lnTo>
                    <a:close/>
                    <a:moveTo>
                      <a:pt x="5120" y="14385"/>
                    </a:moveTo>
                    <a:lnTo>
                      <a:pt x="5120" y="14385"/>
                    </a:lnTo>
                    <a:cubicBezTo>
                      <a:pt x="5155" y="14397"/>
                      <a:pt x="5203" y="14397"/>
                      <a:pt x="5179" y="14457"/>
                    </a:cubicBezTo>
                    <a:lnTo>
                      <a:pt x="5144" y="14433"/>
                    </a:lnTo>
                    <a:lnTo>
                      <a:pt x="5120" y="14385"/>
                    </a:lnTo>
                    <a:close/>
                    <a:moveTo>
                      <a:pt x="6096" y="14492"/>
                    </a:moveTo>
                    <a:cubicBezTo>
                      <a:pt x="6095" y="14494"/>
                      <a:pt x="6095" y="14496"/>
                      <a:pt x="6094" y="14498"/>
                    </a:cubicBezTo>
                    <a:lnTo>
                      <a:pt x="6094" y="14498"/>
                    </a:lnTo>
                    <a:cubicBezTo>
                      <a:pt x="6095" y="14496"/>
                      <a:pt x="6095" y="14494"/>
                      <a:pt x="6096" y="14492"/>
                    </a:cubicBezTo>
                    <a:close/>
                    <a:moveTo>
                      <a:pt x="2622" y="12673"/>
                    </a:moveTo>
                    <a:cubicBezTo>
                      <a:pt x="2586" y="12673"/>
                      <a:pt x="2564" y="12855"/>
                      <a:pt x="2584" y="12885"/>
                    </a:cubicBezTo>
                    <a:lnTo>
                      <a:pt x="2584" y="12897"/>
                    </a:lnTo>
                    <a:cubicBezTo>
                      <a:pt x="2608" y="12933"/>
                      <a:pt x="2691" y="12968"/>
                      <a:pt x="2643" y="13028"/>
                    </a:cubicBezTo>
                    <a:cubicBezTo>
                      <a:pt x="2655" y="13064"/>
                      <a:pt x="2750" y="13087"/>
                      <a:pt x="2703" y="13147"/>
                    </a:cubicBezTo>
                    <a:cubicBezTo>
                      <a:pt x="2724" y="13126"/>
                      <a:pt x="2763" y="13022"/>
                      <a:pt x="2797" y="13022"/>
                    </a:cubicBezTo>
                    <a:cubicBezTo>
                      <a:pt x="2801" y="13022"/>
                      <a:pt x="2806" y="13024"/>
                      <a:pt x="2810" y="13028"/>
                    </a:cubicBezTo>
                    <a:cubicBezTo>
                      <a:pt x="2846" y="13064"/>
                      <a:pt x="2810" y="13207"/>
                      <a:pt x="2869" y="13207"/>
                    </a:cubicBezTo>
                    <a:cubicBezTo>
                      <a:pt x="2893" y="13207"/>
                      <a:pt x="2905" y="13159"/>
                      <a:pt x="2905" y="13147"/>
                    </a:cubicBezTo>
                    <a:cubicBezTo>
                      <a:pt x="2916" y="13136"/>
                      <a:pt x="2928" y="13132"/>
                      <a:pt x="2939" y="13132"/>
                    </a:cubicBezTo>
                    <a:cubicBezTo>
                      <a:pt x="2962" y="13132"/>
                      <a:pt x="2984" y="13151"/>
                      <a:pt x="3000" y="13159"/>
                    </a:cubicBezTo>
                    <a:cubicBezTo>
                      <a:pt x="3024" y="13171"/>
                      <a:pt x="3084" y="13242"/>
                      <a:pt x="3012" y="13278"/>
                    </a:cubicBezTo>
                    <a:cubicBezTo>
                      <a:pt x="3001" y="13285"/>
                      <a:pt x="2988" y="13287"/>
                      <a:pt x="2974" y="13287"/>
                    </a:cubicBezTo>
                    <a:cubicBezTo>
                      <a:pt x="2943" y="13287"/>
                      <a:pt x="2910" y="13275"/>
                      <a:pt x="2883" y="13275"/>
                    </a:cubicBezTo>
                    <a:cubicBezTo>
                      <a:pt x="2860" y="13275"/>
                      <a:pt x="2842" y="13283"/>
                      <a:pt x="2834" y="13314"/>
                    </a:cubicBezTo>
                    <a:cubicBezTo>
                      <a:pt x="2817" y="13363"/>
                      <a:pt x="2840" y="13395"/>
                      <a:pt x="2876" y="13395"/>
                    </a:cubicBezTo>
                    <a:cubicBezTo>
                      <a:pt x="2892" y="13395"/>
                      <a:pt x="2910" y="13388"/>
                      <a:pt x="2929" y="13373"/>
                    </a:cubicBezTo>
                    <a:cubicBezTo>
                      <a:pt x="2936" y="13369"/>
                      <a:pt x="2944" y="13367"/>
                      <a:pt x="2953" y="13367"/>
                    </a:cubicBezTo>
                    <a:cubicBezTo>
                      <a:pt x="3024" y="13367"/>
                      <a:pt x="3148" y="13478"/>
                      <a:pt x="3096" y="13552"/>
                    </a:cubicBezTo>
                    <a:cubicBezTo>
                      <a:pt x="3117" y="13541"/>
                      <a:pt x="3147" y="13476"/>
                      <a:pt x="3170" y="13476"/>
                    </a:cubicBezTo>
                    <a:cubicBezTo>
                      <a:pt x="3173" y="13476"/>
                      <a:pt x="3176" y="13477"/>
                      <a:pt x="3179" y="13480"/>
                    </a:cubicBezTo>
                    <a:cubicBezTo>
                      <a:pt x="3194" y="13488"/>
                      <a:pt x="3227" y="13504"/>
                      <a:pt x="3256" y="13504"/>
                    </a:cubicBezTo>
                    <a:cubicBezTo>
                      <a:pt x="3271" y="13504"/>
                      <a:pt x="3285" y="13500"/>
                      <a:pt x="3294" y="13487"/>
                    </a:cubicBezTo>
                    <a:lnTo>
                      <a:pt x="3294" y="13487"/>
                    </a:lnTo>
                    <a:cubicBezTo>
                      <a:pt x="3237" y="13595"/>
                      <a:pt x="3478" y="13767"/>
                      <a:pt x="3548" y="13790"/>
                    </a:cubicBezTo>
                    <a:cubicBezTo>
                      <a:pt x="3602" y="13820"/>
                      <a:pt x="3661" y="13835"/>
                      <a:pt x="3722" y="13835"/>
                    </a:cubicBezTo>
                    <a:cubicBezTo>
                      <a:pt x="3765" y="13835"/>
                      <a:pt x="3809" y="13827"/>
                      <a:pt x="3852" y="13812"/>
                    </a:cubicBezTo>
                    <a:lnTo>
                      <a:pt x="3852" y="13812"/>
                    </a:lnTo>
                    <a:cubicBezTo>
                      <a:pt x="3813" y="13833"/>
                      <a:pt x="3767" y="13863"/>
                      <a:pt x="3774" y="13885"/>
                    </a:cubicBezTo>
                    <a:lnTo>
                      <a:pt x="3822" y="13909"/>
                    </a:lnTo>
                    <a:cubicBezTo>
                      <a:pt x="3846" y="13921"/>
                      <a:pt x="3822" y="13909"/>
                      <a:pt x="3822" y="13945"/>
                    </a:cubicBezTo>
                    <a:cubicBezTo>
                      <a:pt x="3822" y="13978"/>
                      <a:pt x="3833" y="14023"/>
                      <a:pt x="3853" y="14023"/>
                    </a:cubicBezTo>
                    <a:cubicBezTo>
                      <a:pt x="3861" y="14023"/>
                      <a:pt x="3871" y="14014"/>
                      <a:pt x="3881" y="13992"/>
                    </a:cubicBezTo>
                    <a:cubicBezTo>
                      <a:pt x="3907" y="13958"/>
                      <a:pt x="3914" y="13930"/>
                      <a:pt x="3934" y="13930"/>
                    </a:cubicBezTo>
                    <a:cubicBezTo>
                      <a:pt x="3942" y="13930"/>
                      <a:pt x="3951" y="13935"/>
                      <a:pt x="3965" y="13945"/>
                    </a:cubicBezTo>
                    <a:cubicBezTo>
                      <a:pt x="4001" y="13957"/>
                      <a:pt x="4024" y="13969"/>
                      <a:pt x="4036" y="13992"/>
                    </a:cubicBezTo>
                    <a:cubicBezTo>
                      <a:pt x="4060" y="14016"/>
                      <a:pt x="4036" y="14040"/>
                      <a:pt x="4048" y="14040"/>
                    </a:cubicBezTo>
                    <a:lnTo>
                      <a:pt x="4179" y="14111"/>
                    </a:lnTo>
                    <a:cubicBezTo>
                      <a:pt x="4186" y="14115"/>
                      <a:pt x="4193" y="14116"/>
                      <a:pt x="4199" y="14116"/>
                    </a:cubicBezTo>
                    <a:cubicBezTo>
                      <a:pt x="4255" y="14116"/>
                      <a:pt x="4291" y="13998"/>
                      <a:pt x="4278" y="13982"/>
                    </a:cubicBezTo>
                    <a:lnTo>
                      <a:pt x="4278" y="13982"/>
                    </a:lnTo>
                    <a:cubicBezTo>
                      <a:pt x="4312" y="14004"/>
                      <a:pt x="4335" y="14173"/>
                      <a:pt x="4358" y="14219"/>
                    </a:cubicBezTo>
                    <a:cubicBezTo>
                      <a:pt x="4370" y="14237"/>
                      <a:pt x="4386" y="14253"/>
                      <a:pt x="4395" y="14253"/>
                    </a:cubicBezTo>
                    <a:cubicBezTo>
                      <a:pt x="4403" y="14253"/>
                      <a:pt x="4405" y="14240"/>
                      <a:pt x="4393" y="14207"/>
                    </a:cubicBezTo>
                    <a:cubicBezTo>
                      <a:pt x="4393" y="14170"/>
                      <a:pt x="4393" y="14099"/>
                      <a:pt x="4415" y="14099"/>
                    </a:cubicBezTo>
                    <a:cubicBezTo>
                      <a:pt x="4421" y="14099"/>
                      <a:pt x="4430" y="14106"/>
                      <a:pt x="4441" y="14123"/>
                    </a:cubicBezTo>
                    <a:cubicBezTo>
                      <a:pt x="4477" y="14159"/>
                      <a:pt x="4501" y="14207"/>
                      <a:pt x="4513" y="14254"/>
                    </a:cubicBezTo>
                    <a:cubicBezTo>
                      <a:pt x="4513" y="14254"/>
                      <a:pt x="4513" y="14296"/>
                      <a:pt x="4522" y="14311"/>
                    </a:cubicBezTo>
                    <a:lnTo>
                      <a:pt x="4522" y="14311"/>
                    </a:lnTo>
                    <a:cubicBezTo>
                      <a:pt x="4519" y="14294"/>
                      <a:pt x="4549" y="14193"/>
                      <a:pt x="4560" y="14171"/>
                    </a:cubicBezTo>
                    <a:cubicBezTo>
                      <a:pt x="4561" y="14171"/>
                      <a:pt x="4562" y="14170"/>
                      <a:pt x="4563" y="14170"/>
                    </a:cubicBezTo>
                    <a:cubicBezTo>
                      <a:pt x="4586" y="14170"/>
                      <a:pt x="4608" y="14326"/>
                      <a:pt x="4620" y="14338"/>
                    </a:cubicBezTo>
                    <a:cubicBezTo>
                      <a:pt x="4631" y="14388"/>
                      <a:pt x="4638" y="14408"/>
                      <a:pt x="4643" y="14408"/>
                    </a:cubicBezTo>
                    <a:cubicBezTo>
                      <a:pt x="4657" y="14408"/>
                      <a:pt x="4643" y="14207"/>
                      <a:pt x="4643" y="14207"/>
                    </a:cubicBezTo>
                    <a:lnTo>
                      <a:pt x="4643" y="14207"/>
                    </a:lnTo>
                    <a:cubicBezTo>
                      <a:pt x="4653" y="14207"/>
                      <a:pt x="4703" y="14335"/>
                      <a:pt x="4740" y="14335"/>
                    </a:cubicBezTo>
                    <a:cubicBezTo>
                      <a:pt x="4749" y="14335"/>
                      <a:pt x="4756" y="14329"/>
                      <a:pt x="4763" y="14314"/>
                    </a:cubicBezTo>
                    <a:lnTo>
                      <a:pt x="4763" y="14314"/>
                    </a:lnTo>
                    <a:cubicBezTo>
                      <a:pt x="4727" y="14397"/>
                      <a:pt x="5013" y="14469"/>
                      <a:pt x="5060" y="14492"/>
                    </a:cubicBezTo>
                    <a:cubicBezTo>
                      <a:pt x="5120" y="14492"/>
                      <a:pt x="5179" y="14504"/>
                      <a:pt x="5239" y="14504"/>
                    </a:cubicBezTo>
                    <a:cubicBezTo>
                      <a:pt x="5272" y="14504"/>
                      <a:pt x="5274" y="14589"/>
                      <a:pt x="5314" y="14589"/>
                    </a:cubicBezTo>
                    <a:cubicBezTo>
                      <a:pt x="5317" y="14589"/>
                      <a:pt x="5319" y="14588"/>
                      <a:pt x="5322" y="14588"/>
                    </a:cubicBezTo>
                    <a:cubicBezTo>
                      <a:pt x="5352" y="14568"/>
                      <a:pt x="5398" y="14523"/>
                      <a:pt x="5427" y="14516"/>
                    </a:cubicBezTo>
                    <a:lnTo>
                      <a:pt x="5427" y="14516"/>
                    </a:lnTo>
                    <a:cubicBezTo>
                      <a:pt x="5424" y="14513"/>
                      <a:pt x="5421" y="14509"/>
                      <a:pt x="5417" y="14504"/>
                    </a:cubicBezTo>
                    <a:cubicBezTo>
                      <a:pt x="5394" y="14473"/>
                      <a:pt x="5391" y="14451"/>
                      <a:pt x="5374" y="14451"/>
                    </a:cubicBezTo>
                    <a:cubicBezTo>
                      <a:pt x="5366" y="14451"/>
                      <a:pt x="5354" y="14457"/>
                      <a:pt x="5334" y="14469"/>
                    </a:cubicBezTo>
                    <a:cubicBezTo>
                      <a:pt x="5334" y="14469"/>
                      <a:pt x="5285" y="14518"/>
                      <a:pt x="5276" y="14518"/>
                    </a:cubicBezTo>
                    <a:cubicBezTo>
                      <a:pt x="5275" y="14518"/>
                      <a:pt x="5275" y="14517"/>
                      <a:pt x="5275" y="14516"/>
                    </a:cubicBezTo>
                    <a:cubicBezTo>
                      <a:pt x="5263" y="14469"/>
                      <a:pt x="5370" y="14385"/>
                      <a:pt x="5346" y="14350"/>
                    </a:cubicBezTo>
                    <a:cubicBezTo>
                      <a:pt x="5346" y="14348"/>
                      <a:pt x="5345" y="14347"/>
                      <a:pt x="5343" y="14347"/>
                    </a:cubicBezTo>
                    <a:cubicBezTo>
                      <a:pt x="5333" y="14347"/>
                      <a:pt x="5298" y="14373"/>
                      <a:pt x="5298" y="14373"/>
                    </a:cubicBezTo>
                    <a:cubicBezTo>
                      <a:pt x="5283" y="14383"/>
                      <a:pt x="5272" y="14387"/>
                      <a:pt x="5262" y="14387"/>
                    </a:cubicBezTo>
                    <a:cubicBezTo>
                      <a:pt x="5248" y="14387"/>
                      <a:pt x="5236" y="14380"/>
                      <a:pt x="5215" y="14373"/>
                    </a:cubicBezTo>
                    <a:lnTo>
                      <a:pt x="5215" y="14373"/>
                    </a:lnTo>
                    <a:cubicBezTo>
                      <a:pt x="5220" y="14375"/>
                      <a:pt x="5224" y="14376"/>
                      <a:pt x="5228" y="14376"/>
                    </a:cubicBezTo>
                    <a:cubicBezTo>
                      <a:pt x="5251" y="14376"/>
                      <a:pt x="5252" y="14345"/>
                      <a:pt x="5263" y="14314"/>
                    </a:cubicBezTo>
                    <a:lnTo>
                      <a:pt x="5263" y="14314"/>
                    </a:lnTo>
                    <a:cubicBezTo>
                      <a:pt x="5256" y="14327"/>
                      <a:pt x="5248" y="14332"/>
                      <a:pt x="5240" y="14332"/>
                    </a:cubicBezTo>
                    <a:cubicBezTo>
                      <a:pt x="5219" y="14332"/>
                      <a:pt x="5196" y="14302"/>
                      <a:pt x="5179" y="14302"/>
                    </a:cubicBezTo>
                    <a:cubicBezTo>
                      <a:pt x="5179" y="14314"/>
                      <a:pt x="5167" y="14338"/>
                      <a:pt x="5155" y="14338"/>
                    </a:cubicBezTo>
                    <a:cubicBezTo>
                      <a:pt x="5147" y="14340"/>
                      <a:pt x="5139" y="14341"/>
                      <a:pt x="5130" y="14341"/>
                    </a:cubicBezTo>
                    <a:cubicBezTo>
                      <a:pt x="5089" y="14341"/>
                      <a:pt x="5050" y="14318"/>
                      <a:pt x="5060" y="14278"/>
                    </a:cubicBezTo>
                    <a:cubicBezTo>
                      <a:pt x="5076" y="14229"/>
                      <a:pt x="5037" y="14192"/>
                      <a:pt x="5003" y="14192"/>
                    </a:cubicBezTo>
                    <a:cubicBezTo>
                      <a:pt x="4987" y="14192"/>
                      <a:pt x="4972" y="14200"/>
                      <a:pt x="4965" y="14219"/>
                    </a:cubicBezTo>
                    <a:cubicBezTo>
                      <a:pt x="4941" y="14219"/>
                      <a:pt x="4901" y="14192"/>
                      <a:pt x="4871" y="14192"/>
                    </a:cubicBezTo>
                    <a:cubicBezTo>
                      <a:pt x="4855" y="14192"/>
                      <a:pt x="4842" y="14199"/>
                      <a:pt x="4834" y="14219"/>
                    </a:cubicBezTo>
                    <a:cubicBezTo>
                      <a:pt x="4776" y="14161"/>
                      <a:pt x="4703" y="13995"/>
                      <a:pt x="4609" y="13995"/>
                    </a:cubicBezTo>
                    <a:cubicBezTo>
                      <a:pt x="4586" y="13995"/>
                      <a:pt x="4562" y="14005"/>
                      <a:pt x="4536" y="14028"/>
                    </a:cubicBezTo>
                    <a:cubicBezTo>
                      <a:pt x="4580" y="13944"/>
                      <a:pt x="4581" y="13916"/>
                      <a:pt x="4562" y="13916"/>
                    </a:cubicBezTo>
                    <a:cubicBezTo>
                      <a:pt x="4523" y="13916"/>
                      <a:pt x="4403" y="14024"/>
                      <a:pt x="4367" y="14024"/>
                    </a:cubicBezTo>
                    <a:cubicBezTo>
                      <a:pt x="4362" y="14024"/>
                      <a:pt x="4359" y="14021"/>
                      <a:pt x="4358" y="14016"/>
                    </a:cubicBezTo>
                    <a:cubicBezTo>
                      <a:pt x="4348" y="13955"/>
                      <a:pt x="4372" y="13877"/>
                      <a:pt x="4321" y="13877"/>
                    </a:cubicBezTo>
                    <a:cubicBezTo>
                      <a:pt x="4312" y="13877"/>
                      <a:pt x="4301" y="13880"/>
                      <a:pt x="4286" y="13885"/>
                    </a:cubicBezTo>
                    <a:cubicBezTo>
                      <a:pt x="4227" y="13921"/>
                      <a:pt x="4167" y="13957"/>
                      <a:pt x="4108" y="14004"/>
                    </a:cubicBezTo>
                    <a:cubicBezTo>
                      <a:pt x="4108" y="13933"/>
                      <a:pt x="4191" y="13897"/>
                      <a:pt x="4084" y="13861"/>
                    </a:cubicBezTo>
                    <a:cubicBezTo>
                      <a:pt x="4078" y="13859"/>
                      <a:pt x="4074" y="13857"/>
                      <a:pt x="4069" y="13857"/>
                    </a:cubicBezTo>
                    <a:cubicBezTo>
                      <a:pt x="4042" y="13857"/>
                      <a:pt x="4033" y="13905"/>
                      <a:pt x="4001" y="13905"/>
                    </a:cubicBezTo>
                    <a:cubicBezTo>
                      <a:pt x="3994" y="13905"/>
                      <a:pt x="3986" y="13903"/>
                      <a:pt x="3977" y="13897"/>
                    </a:cubicBezTo>
                    <a:cubicBezTo>
                      <a:pt x="4001" y="13861"/>
                      <a:pt x="4072" y="13778"/>
                      <a:pt x="4060" y="13730"/>
                    </a:cubicBezTo>
                    <a:cubicBezTo>
                      <a:pt x="4053" y="13704"/>
                      <a:pt x="4028" y="13688"/>
                      <a:pt x="4003" y="13688"/>
                    </a:cubicBezTo>
                    <a:cubicBezTo>
                      <a:pt x="3983" y="13688"/>
                      <a:pt x="3963" y="13698"/>
                      <a:pt x="3953" y="13718"/>
                    </a:cubicBezTo>
                    <a:cubicBezTo>
                      <a:pt x="3948" y="13727"/>
                      <a:pt x="3938" y="13730"/>
                      <a:pt x="3926" y="13730"/>
                    </a:cubicBezTo>
                    <a:cubicBezTo>
                      <a:pt x="3886" y="13730"/>
                      <a:pt x="3819" y="13692"/>
                      <a:pt x="3810" y="13683"/>
                    </a:cubicBezTo>
                    <a:cubicBezTo>
                      <a:pt x="3786" y="13671"/>
                      <a:pt x="3667" y="13611"/>
                      <a:pt x="3691" y="13564"/>
                    </a:cubicBezTo>
                    <a:cubicBezTo>
                      <a:pt x="3703" y="13504"/>
                      <a:pt x="3691" y="13421"/>
                      <a:pt x="3608" y="13421"/>
                    </a:cubicBezTo>
                    <a:cubicBezTo>
                      <a:pt x="3570" y="13421"/>
                      <a:pt x="3547" y="13451"/>
                      <a:pt x="3515" y="13451"/>
                    </a:cubicBezTo>
                    <a:cubicBezTo>
                      <a:pt x="3507" y="13451"/>
                      <a:pt x="3498" y="13449"/>
                      <a:pt x="3489" y="13445"/>
                    </a:cubicBezTo>
                    <a:cubicBezTo>
                      <a:pt x="3453" y="13421"/>
                      <a:pt x="3429" y="13385"/>
                      <a:pt x="3405" y="13349"/>
                    </a:cubicBezTo>
                    <a:cubicBezTo>
                      <a:pt x="3405" y="13339"/>
                      <a:pt x="3320" y="13225"/>
                      <a:pt x="3293" y="13225"/>
                    </a:cubicBezTo>
                    <a:cubicBezTo>
                      <a:pt x="3290" y="13225"/>
                      <a:pt x="3287" y="13226"/>
                      <a:pt x="3286" y="13230"/>
                    </a:cubicBezTo>
                    <a:cubicBezTo>
                      <a:pt x="3277" y="13262"/>
                      <a:pt x="3263" y="13275"/>
                      <a:pt x="3249" y="13275"/>
                    </a:cubicBezTo>
                    <a:cubicBezTo>
                      <a:pt x="3209" y="13275"/>
                      <a:pt x="3157" y="13185"/>
                      <a:pt x="3131" y="13159"/>
                    </a:cubicBezTo>
                    <a:cubicBezTo>
                      <a:pt x="3108" y="13123"/>
                      <a:pt x="3072" y="13099"/>
                      <a:pt x="3036" y="13076"/>
                    </a:cubicBezTo>
                    <a:cubicBezTo>
                      <a:pt x="3022" y="13072"/>
                      <a:pt x="3013" y="13071"/>
                      <a:pt x="3008" y="13071"/>
                    </a:cubicBezTo>
                    <a:cubicBezTo>
                      <a:pt x="2993" y="13071"/>
                      <a:pt x="2997" y="13079"/>
                      <a:pt x="2989" y="13087"/>
                    </a:cubicBezTo>
                    <a:cubicBezTo>
                      <a:pt x="2987" y="13091"/>
                      <a:pt x="2985" y="13092"/>
                      <a:pt x="2982" y="13092"/>
                    </a:cubicBezTo>
                    <a:cubicBezTo>
                      <a:pt x="2967" y="13092"/>
                      <a:pt x="2941" y="13040"/>
                      <a:pt x="2941" y="13040"/>
                    </a:cubicBezTo>
                    <a:cubicBezTo>
                      <a:pt x="2917" y="13016"/>
                      <a:pt x="2893" y="13004"/>
                      <a:pt x="2869" y="12992"/>
                    </a:cubicBezTo>
                    <a:cubicBezTo>
                      <a:pt x="2834" y="12980"/>
                      <a:pt x="2715" y="12956"/>
                      <a:pt x="2762" y="12909"/>
                    </a:cubicBezTo>
                    <a:cubicBezTo>
                      <a:pt x="2822" y="12849"/>
                      <a:pt x="2762" y="12790"/>
                      <a:pt x="2715" y="12766"/>
                    </a:cubicBezTo>
                    <a:cubicBezTo>
                      <a:pt x="2711" y="12765"/>
                      <a:pt x="2708" y="12765"/>
                      <a:pt x="2705" y="12765"/>
                    </a:cubicBezTo>
                    <a:cubicBezTo>
                      <a:pt x="2675" y="12765"/>
                      <a:pt x="2660" y="12805"/>
                      <a:pt x="2635" y="12805"/>
                    </a:cubicBezTo>
                    <a:cubicBezTo>
                      <a:pt x="2627" y="12805"/>
                      <a:pt x="2618" y="12801"/>
                      <a:pt x="2608" y="12790"/>
                    </a:cubicBezTo>
                    <a:cubicBezTo>
                      <a:pt x="2643" y="12754"/>
                      <a:pt x="2679" y="12730"/>
                      <a:pt x="2643" y="12695"/>
                    </a:cubicBezTo>
                    <a:cubicBezTo>
                      <a:pt x="2636" y="12679"/>
                      <a:pt x="2628" y="12673"/>
                      <a:pt x="2622" y="12673"/>
                    </a:cubicBezTo>
                    <a:close/>
                    <a:moveTo>
                      <a:pt x="7096" y="14647"/>
                    </a:moveTo>
                    <a:cubicBezTo>
                      <a:pt x="7088" y="14647"/>
                      <a:pt x="7082" y="14650"/>
                      <a:pt x="7079" y="14655"/>
                    </a:cubicBezTo>
                    <a:lnTo>
                      <a:pt x="7079" y="14655"/>
                    </a:lnTo>
                    <a:cubicBezTo>
                      <a:pt x="7095" y="14651"/>
                      <a:pt x="7104" y="14647"/>
                      <a:pt x="7096" y="14647"/>
                    </a:cubicBezTo>
                    <a:close/>
                    <a:moveTo>
                      <a:pt x="5482" y="14704"/>
                    </a:moveTo>
                    <a:cubicBezTo>
                      <a:pt x="5435" y="14704"/>
                      <a:pt x="5423" y="14730"/>
                      <a:pt x="5453" y="14790"/>
                    </a:cubicBezTo>
                    <a:cubicBezTo>
                      <a:pt x="5477" y="14766"/>
                      <a:pt x="5513" y="14766"/>
                      <a:pt x="5513" y="14707"/>
                    </a:cubicBezTo>
                    <a:cubicBezTo>
                      <a:pt x="5501" y="14705"/>
                      <a:pt x="5491" y="14704"/>
                      <a:pt x="5482" y="14704"/>
                    </a:cubicBezTo>
                    <a:close/>
                    <a:moveTo>
                      <a:pt x="5717" y="14718"/>
                    </a:moveTo>
                    <a:cubicBezTo>
                      <a:pt x="5668" y="14718"/>
                      <a:pt x="5670" y="14803"/>
                      <a:pt x="5703" y="14814"/>
                    </a:cubicBezTo>
                    <a:cubicBezTo>
                      <a:pt x="5706" y="14815"/>
                      <a:pt x="5709" y="14815"/>
                      <a:pt x="5712" y="14815"/>
                    </a:cubicBezTo>
                    <a:cubicBezTo>
                      <a:pt x="5755" y="14815"/>
                      <a:pt x="5783" y="14741"/>
                      <a:pt x="5727" y="14719"/>
                    </a:cubicBezTo>
                    <a:cubicBezTo>
                      <a:pt x="5723" y="14718"/>
                      <a:pt x="5720" y="14718"/>
                      <a:pt x="5717" y="14718"/>
                    </a:cubicBezTo>
                    <a:close/>
                    <a:moveTo>
                      <a:pt x="7419" y="1"/>
                    </a:moveTo>
                    <a:cubicBezTo>
                      <a:pt x="7377" y="1"/>
                      <a:pt x="7334" y="5"/>
                      <a:pt x="7334" y="26"/>
                    </a:cubicBezTo>
                    <a:cubicBezTo>
                      <a:pt x="7308" y="80"/>
                      <a:pt x="7301" y="127"/>
                      <a:pt x="7259" y="127"/>
                    </a:cubicBezTo>
                    <a:cubicBezTo>
                      <a:pt x="7245" y="127"/>
                      <a:pt x="7227" y="122"/>
                      <a:pt x="7203" y="110"/>
                    </a:cubicBezTo>
                    <a:cubicBezTo>
                      <a:pt x="7150" y="87"/>
                      <a:pt x="7098" y="79"/>
                      <a:pt x="7042" y="79"/>
                    </a:cubicBezTo>
                    <a:cubicBezTo>
                      <a:pt x="7010" y="79"/>
                      <a:pt x="6976" y="82"/>
                      <a:pt x="6941" y="86"/>
                    </a:cubicBezTo>
                    <a:cubicBezTo>
                      <a:pt x="6896" y="97"/>
                      <a:pt x="6862" y="194"/>
                      <a:pt x="6828" y="194"/>
                    </a:cubicBezTo>
                    <a:cubicBezTo>
                      <a:pt x="6826" y="194"/>
                      <a:pt x="6824" y="194"/>
                      <a:pt x="6822" y="193"/>
                    </a:cubicBezTo>
                    <a:cubicBezTo>
                      <a:pt x="6751" y="169"/>
                      <a:pt x="6727" y="38"/>
                      <a:pt x="6644" y="26"/>
                    </a:cubicBezTo>
                    <a:cubicBezTo>
                      <a:pt x="6596" y="26"/>
                      <a:pt x="6644" y="110"/>
                      <a:pt x="6644" y="145"/>
                    </a:cubicBezTo>
                    <a:cubicBezTo>
                      <a:pt x="6604" y="145"/>
                      <a:pt x="6573" y="63"/>
                      <a:pt x="6543" y="63"/>
                    </a:cubicBezTo>
                    <a:cubicBezTo>
                      <a:pt x="6537" y="63"/>
                      <a:pt x="6531" y="66"/>
                      <a:pt x="6525" y="74"/>
                    </a:cubicBezTo>
                    <a:cubicBezTo>
                      <a:pt x="6514" y="84"/>
                      <a:pt x="6522" y="266"/>
                      <a:pt x="6477" y="266"/>
                    </a:cubicBezTo>
                    <a:cubicBezTo>
                      <a:pt x="6470" y="266"/>
                      <a:pt x="6463" y="262"/>
                      <a:pt x="6453" y="253"/>
                    </a:cubicBezTo>
                    <a:cubicBezTo>
                      <a:pt x="6418" y="229"/>
                      <a:pt x="6441" y="157"/>
                      <a:pt x="6382" y="133"/>
                    </a:cubicBezTo>
                    <a:cubicBezTo>
                      <a:pt x="6375" y="130"/>
                      <a:pt x="6367" y="129"/>
                      <a:pt x="6358" y="129"/>
                    </a:cubicBezTo>
                    <a:cubicBezTo>
                      <a:pt x="6338" y="129"/>
                      <a:pt x="6315" y="137"/>
                      <a:pt x="6298" y="145"/>
                    </a:cubicBezTo>
                    <a:cubicBezTo>
                      <a:pt x="6227" y="181"/>
                      <a:pt x="6334" y="276"/>
                      <a:pt x="6215" y="288"/>
                    </a:cubicBezTo>
                    <a:cubicBezTo>
                      <a:pt x="6215" y="241"/>
                      <a:pt x="6191" y="193"/>
                      <a:pt x="6156" y="157"/>
                    </a:cubicBezTo>
                    <a:cubicBezTo>
                      <a:pt x="6128" y="152"/>
                      <a:pt x="6094" y="141"/>
                      <a:pt x="6069" y="141"/>
                    </a:cubicBezTo>
                    <a:cubicBezTo>
                      <a:pt x="6043" y="141"/>
                      <a:pt x="6027" y="153"/>
                      <a:pt x="6034" y="194"/>
                    </a:cubicBezTo>
                    <a:lnTo>
                      <a:pt x="6034" y="194"/>
                    </a:lnTo>
                    <a:cubicBezTo>
                      <a:pt x="6023" y="148"/>
                      <a:pt x="6006" y="128"/>
                      <a:pt x="5986" y="128"/>
                    </a:cubicBezTo>
                    <a:cubicBezTo>
                      <a:pt x="5961" y="128"/>
                      <a:pt x="5931" y="160"/>
                      <a:pt x="5906" y="205"/>
                    </a:cubicBezTo>
                    <a:cubicBezTo>
                      <a:pt x="5903" y="187"/>
                      <a:pt x="5890" y="180"/>
                      <a:pt x="5870" y="180"/>
                    </a:cubicBezTo>
                    <a:cubicBezTo>
                      <a:pt x="5802" y="180"/>
                      <a:pt x="5657" y="264"/>
                      <a:pt x="5615" y="275"/>
                    </a:cubicBezTo>
                    <a:lnTo>
                      <a:pt x="5615" y="275"/>
                    </a:lnTo>
                    <a:cubicBezTo>
                      <a:pt x="5624" y="274"/>
                      <a:pt x="5633" y="273"/>
                      <a:pt x="5641" y="273"/>
                    </a:cubicBezTo>
                    <a:cubicBezTo>
                      <a:pt x="5735" y="273"/>
                      <a:pt x="5738" y="361"/>
                      <a:pt x="5627" y="361"/>
                    </a:cubicBezTo>
                    <a:cubicBezTo>
                      <a:pt x="5621" y="361"/>
                      <a:pt x="5615" y="360"/>
                      <a:pt x="5608" y="360"/>
                    </a:cubicBezTo>
                    <a:cubicBezTo>
                      <a:pt x="5525" y="360"/>
                      <a:pt x="5441" y="372"/>
                      <a:pt x="5358" y="384"/>
                    </a:cubicBezTo>
                    <a:cubicBezTo>
                      <a:pt x="5372" y="448"/>
                      <a:pt x="5455" y="461"/>
                      <a:pt x="5534" y="461"/>
                    </a:cubicBezTo>
                    <a:cubicBezTo>
                      <a:pt x="5587" y="461"/>
                      <a:pt x="5639" y="455"/>
                      <a:pt x="5667" y="455"/>
                    </a:cubicBezTo>
                    <a:cubicBezTo>
                      <a:pt x="5608" y="467"/>
                      <a:pt x="5548" y="491"/>
                      <a:pt x="5477" y="503"/>
                    </a:cubicBezTo>
                    <a:cubicBezTo>
                      <a:pt x="5465" y="506"/>
                      <a:pt x="5452" y="507"/>
                      <a:pt x="5440" y="507"/>
                    </a:cubicBezTo>
                    <a:cubicBezTo>
                      <a:pt x="5401" y="507"/>
                      <a:pt x="5361" y="494"/>
                      <a:pt x="5334" y="467"/>
                    </a:cubicBezTo>
                    <a:cubicBezTo>
                      <a:pt x="5298" y="419"/>
                      <a:pt x="5334" y="384"/>
                      <a:pt x="5275" y="360"/>
                    </a:cubicBezTo>
                    <a:cubicBezTo>
                      <a:pt x="5264" y="358"/>
                      <a:pt x="5254" y="357"/>
                      <a:pt x="5245" y="357"/>
                    </a:cubicBezTo>
                    <a:cubicBezTo>
                      <a:pt x="5145" y="357"/>
                      <a:pt x="5148" y="471"/>
                      <a:pt x="5060" y="514"/>
                    </a:cubicBezTo>
                    <a:cubicBezTo>
                      <a:pt x="5034" y="522"/>
                      <a:pt x="5007" y="526"/>
                      <a:pt x="4981" y="526"/>
                    </a:cubicBezTo>
                    <a:cubicBezTo>
                      <a:pt x="4925" y="526"/>
                      <a:pt x="4871" y="508"/>
                      <a:pt x="4822" y="467"/>
                    </a:cubicBezTo>
                    <a:lnTo>
                      <a:pt x="4822" y="467"/>
                    </a:lnTo>
                    <a:cubicBezTo>
                      <a:pt x="4834" y="538"/>
                      <a:pt x="4810" y="610"/>
                      <a:pt x="4774" y="669"/>
                    </a:cubicBezTo>
                    <a:cubicBezTo>
                      <a:pt x="4764" y="682"/>
                      <a:pt x="4755" y="687"/>
                      <a:pt x="4748" y="687"/>
                    </a:cubicBezTo>
                    <a:cubicBezTo>
                      <a:pt x="4723" y="687"/>
                      <a:pt x="4714" y="633"/>
                      <a:pt x="4705" y="633"/>
                    </a:cubicBezTo>
                    <a:cubicBezTo>
                      <a:pt x="4704" y="633"/>
                      <a:pt x="4704" y="633"/>
                      <a:pt x="4703" y="634"/>
                    </a:cubicBezTo>
                    <a:cubicBezTo>
                      <a:pt x="4688" y="637"/>
                      <a:pt x="4682" y="646"/>
                      <a:pt x="4682" y="658"/>
                    </a:cubicBezTo>
                    <a:lnTo>
                      <a:pt x="4682" y="658"/>
                    </a:lnTo>
                    <a:cubicBezTo>
                      <a:pt x="4673" y="627"/>
                      <a:pt x="4661" y="598"/>
                      <a:pt x="4643" y="586"/>
                    </a:cubicBezTo>
                    <a:cubicBezTo>
                      <a:pt x="4641" y="585"/>
                      <a:pt x="4639" y="584"/>
                      <a:pt x="4635" y="584"/>
                    </a:cubicBezTo>
                    <a:cubicBezTo>
                      <a:pt x="4603" y="584"/>
                      <a:pt x="4522" y="635"/>
                      <a:pt x="4501" y="645"/>
                    </a:cubicBezTo>
                    <a:cubicBezTo>
                      <a:pt x="4465" y="669"/>
                      <a:pt x="4382" y="729"/>
                      <a:pt x="4382" y="788"/>
                    </a:cubicBezTo>
                    <a:cubicBezTo>
                      <a:pt x="4382" y="848"/>
                      <a:pt x="4382" y="848"/>
                      <a:pt x="4346" y="848"/>
                    </a:cubicBezTo>
                    <a:cubicBezTo>
                      <a:pt x="4335" y="851"/>
                      <a:pt x="4326" y="853"/>
                      <a:pt x="4317" y="853"/>
                    </a:cubicBezTo>
                    <a:cubicBezTo>
                      <a:pt x="4296" y="853"/>
                      <a:pt x="4279" y="844"/>
                      <a:pt x="4262" y="836"/>
                    </a:cubicBezTo>
                    <a:cubicBezTo>
                      <a:pt x="4252" y="820"/>
                      <a:pt x="4246" y="813"/>
                      <a:pt x="4239" y="813"/>
                    </a:cubicBezTo>
                    <a:cubicBezTo>
                      <a:pt x="4231" y="813"/>
                      <a:pt x="4223" y="823"/>
                      <a:pt x="4203" y="836"/>
                    </a:cubicBezTo>
                    <a:cubicBezTo>
                      <a:pt x="4179" y="848"/>
                      <a:pt x="4143" y="919"/>
                      <a:pt x="4108" y="943"/>
                    </a:cubicBezTo>
                    <a:cubicBezTo>
                      <a:pt x="4072" y="979"/>
                      <a:pt x="4024" y="1003"/>
                      <a:pt x="3977" y="1026"/>
                    </a:cubicBezTo>
                    <a:cubicBezTo>
                      <a:pt x="3971" y="1028"/>
                      <a:pt x="3965" y="1029"/>
                      <a:pt x="3959" y="1029"/>
                    </a:cubicBezTo>
                    <a:cubicBezTo>
                      <a:pt x="3935" y="1029"/>
                      <a:pt x="3905" y="1018"/>
                      <a:pt x="3883" y="1018"/>
                    </a:cubicBezTo>
                    <a:cubicBezTo>
                      <a:pt x="3873" y="1018"/>
                      <a:pt x="3864" y="1020"/>
                      <a:pt x="3858" y="1026"/>
                    </a:cubicBezTo>
                    <a:cubicBezTo>
                      <a:pt x="3846" y="1038"/>
                      <a:pt x="3881" y="1050"/>
                      <a:pt x="3870" y="1062"/>
                    </a:cubicBezTo>
                    <a:lnTo>
                      <a:pt x="3834" y="1074"/>
                    </a:lnTo>
                    <a:lnTo>
                      <a:pt x="3667" y="1181"/>
                    </a:lnTo>
                    <a:cubicBezTo>
                      <a:pt x="3608" y="1217"/>
                      <a:pt x="3477" y="1253"/>
                      <a:pt x="3536" y="1348"/>
                    </a:cubicBezTo>
                    <a:cubicBezTo>
                      <a:pt x="3520" y="1324"/>
                      <a:pt x="3495" y="1314"/>
                      <a:pt x="3468" y="1314"/>
                    </a:cubicBezTo>
                    <a:cubicBezTo>
                      <a:pt x="3416" y="1314"/>
                      <a:pt x="3353" y="1348"/>
                      <a:pt x="3322" y="1372"/>
                    </a:cubicBezTo>
                    <a:cubicBezTo>
                      <a:pt x="3286" y="1407"/>
                      <a:pt x="3286" y="1479"/>
                      <a:pt x="3227" y="1515"/>
                    </a:cubicBezTo>
                    <a:cubicBezTo>
                      <a:pt x="3224" y="1516"/>
                      <a:pt x="3222" y="1516"/>
                      <a:pt x="3220" y="1516"/>
                    </a:cubicBezTo>
                    <a:cubicBezTo>
                      <a:pt x="3198" y="1516"/>
                      <a:pt x="3176" y="1467"/>
                      <a:pt x="3143" y="1467"/>
                    </a:cubicBezTo>
                    <a:cubicBezTo>
                      <a:pt x="3108" y="1467"/>
                      <a:pt x="3084" y="1491"/>
                      <a:pt x="3060" y="1515"/>
                    </a:cubicBezTo>
                    <a:cubicBezTo>
                      <a:pt x="3036" y="1538"/>
                      <a:pt x="3012" y="1574"/>
                      <a:pt x="2989" y="1610"/>
                    </a:cubicBezTo>
                    <a:cubicBezTo>
                      <a:pt x="2989" y="1634"/>
                      <a:pt x="3024" y="1669"/>
                      <a:pt x="3036" y="1693"/>
                    </a:cubicBezTo>
                    <a:cubicBezTo>
                      <a:pt x="3017" y="1668"/>
                      <a:pt x="3002" y="1659"/>
                      <a:pt x="2988" y="1659"/>
                    </a:cubicBezTo>
                    <a:cubicBezTo>
                      <a:pt x="2951" y="1659"/>
                      <a:pt x="2931" y="1732"/>
                      <a:pt x="2905" y="1741"/>
                    </a:cubicBezTo>
                    <a:cubicBezTo>
                      <a:pt x="2903" y="1742"/>
                      <a:pt x="2900" y="1743"/>
                      <a:pt x="2898" y="1743"/>
                    </a:cubicBezTo>
                    <a:cubicBezTo>
                      <a:pt x="2867" y="1743"/>
                      <a:pt x="2818" y="1641"/>
                      <a:pt x="2776" y="1641"/>
                    </a:cubicBezTo>
                    <a:cubicBezTo>
                      <a:pt x="2767" y="1641"/>
                      <a:pt x="2758" y="1645"/>
                      <a:pt x="2750" y="1657"/>
                    </a:cubicBezTo>
                    <a:cubicBezTo>
                      <a:pt x="2703" y="1729"/>
                      <a:pt x="2822" y="1836"/>
                      <a:pt x="2846" y="1919"/>
                    </a:cubicBezTo>
                    <a:cubicBezTo>
                      <a:pt x="2853" y="1944"/>
                      <a:pt x="2842" y="1953"/>
                      <a:pt x="2823" y="1953"/>
                    </a:cubicBezTo>
                    <a:cubicBezTo>
                      <a:pt x="2780" y="1953"/>
                      <a:pt x="2696" y="1907"/>
                      <a:pt x="2691" y="1896"/>
                    </a:cubicBezTo>
                    <a:lnTo>
                      <a:pt x="2691" y="1896"/>
                    </a:lnTo>
                    <a:cubicBezTo>
                      <a:pt x="2703" y="1943"/>
                      <a:pt x="2726" y="1943"/>
                      <a:pt x="2691" y="1979"/>
                    </a:cubicBezTo>
                    <a:cubicBezTo>
                      <a:pt x="2679" y="1991"/>
                      <a:pt x="2643" y="2015"/>
                      <a:pt x="2643" y="2027"/>
                    </a:cubicBezTo>
                    <a:cubicBezTo>
                      <a:pt x="2643" y="2050"/>
                      <a:pt x="2679" y="2062"/>
                      <a:pt x="2679" y="2086"/>
                    </a:cubicBezTo>
                    <a:cubicBezTo>
                      <a:pt x="2691" y="2110"/>
                      <a:pt x="2655" y="2146"/>
                      <a:pt x="2643" y="2158"/>
                    </a:cubicBezTo>
                    <a:cubicBezTo>
                      <a:pt x="2621" y="2128"/>
                      <a:pt x="2599" y="2108"/>
                      <a:pt x="2580" y="2108"/>
                    </a:cubicBezTo>
                    <a:cubicBezTo>
                      <a:pt x="2568" y="2108"/>
                      <a:pt x="2557" y="2116"/>
                      <a:pt x="2548" y="2134"/>
                    </a:cubicBezTo>
                    <a:cubicBezTo>
                      <a:pt x="2525" y="2172"/>
                      <a:pt x="2517" y="2205"/>
                      <a:pt x="2495" y="2205"/>
                    </a:cubicBezTo>
                    <a:cubicBezTo>
                      <a:pt x="2483" y="2205"/>
                      <a:pt x="2466" y="2195"/>
                      <a:pt x="2441" y="2169"/>
                    </a:cubicBezTo>
                    <a:cubicBezTo>
                      <a:pt x="2437" y="2166"/>
                      <a:pt x="2433" y="2165"/>
                      <a:pt x="2428" y="2165"/>
                    </a:cubicBezTo>
                    <a:cubicBezTo>
                      <a:pt x="2396" y="2165"/>
                      <a:pt x="2335" y="2220"/>
                      <a:pt x="2346" y="2241"/>
                    </a:cubicBezTo>
                    <a:cubicBezTo>
                      <a:pt x="2357" y="2265"/>
                      <a:pt x="2393" y="2265"/>
                      <a:pt x="2369" y="2312"/>
                    </a:cubicBezTo>
                    <a:cubicBezTo>
                      <a:pt x="2334" y="2348"/>
                      <a:pt x="2298" y="2384"/>
                      <a:pt x="2250" y="2419"/>
                    </a:cubicBezTo>
                    <a:cubicBezTo>
                      <a:pt x="2236" y="2433"/>
                      <a:pt x="2221" y="2436"/>
                      <a:pt x="2204" y="2436"/>
                    </a:cubicBezTo>
                    <a:cubicBezTo>
                      <a:pt x="2190" y="2436"/>
                      <a:pt x="2176" y="2434"/>
                      <a:pt x="2161" y="2434"/>
                    </a:cubicBezTo>
                    <a:cubicBezTo>
                      <a:pt x="2148" y="2434"/>
                      <a:pt x="2134" y="2436"/>
                      <a:pt x="2119" y="2443"/>
                    </a:cubicBezTo>
                    <a:cubicBezTo>
                      <a:pt x="2060" y="2455"/>
                      <a:pt x="2024" y="2503"/>
                      <a:pt x="2024" y="2550"/>
                    </a:cubicBezTo>
                    <a:cubicBezTo>
                      <a:pt x="2034" y="2617"/>
                      <a:pt x="1938" y="2638"/>
                      <a:pt x="1898" y="2638"/>
                    </a:cubicBezTo>
                    <a:cubicBezTo>
                      <a:pt x="1888" y="2638"/>
                      <a:pt x="1882" y="2636"/>
                      <a:pt x="1881" y="2634"/>
                    </a:cubicBezTo>
                    <a:lnTo>
                      <a:pt x="1881" y="2634"/>
                    </a:lnTo>
                    <a:cubicBezTo>
                      <a:pt x="1893" y="2729"/>
                      <a:pt x="2036" y="2693"/>
                      <a:pt x="2060" y="2717"/>
                    </a:cubicBezTo>
                    <a:cubicBezTo>
                      <a:pt x="2087" y="2735"/>
                      <a:pt x="2059" y="2761"/>
                      <a:pt x="2028" y="2761"/>
                    </a:cubicBezTo>
                    <a:cubicBezTo>
                      <a:pt x="2018" y="2761"/>
                      <a:pt x="2009" y="2758"/>
                      <a:pt x="2000" y="2753"/>
                    </a:cubicBezTo>
                    <a:cubicBezTo>
                      <a:pt x="1998" y="2752"/>
                      <a:pt x="1995" y="2751"/>
                      <a:pt x="1992" y="2751"/>
                    </a:cubicBezTo>
                    <a:cubicBezTo>
                      <a:pt x="1967" y="2751"/>
                      <a:pt x="1928" y="2792"/>
                      <a:pt x="1917" y="2824"/>
                    </a:cubicBezTo>
                    <a:cubicBezTo>
                      <a:pt x="1913" y="2852"/>
                      <a:pt x="1905" y="2861"/>
                      <a:pt x="1894" y="2861"/>
                    </a:cubicBezTo>
                    <a:cubicBezTo>
                      <a:pt x="1871" y="2861"/>
                      <a:pt x="1834" y="2824"/>
                      <a:pt x="1786" y="2824"/>
                    </a:cubicBezTo>
                    <a:cubicBezTo>
                      <a:pt x="1738" y="2824"/>
                      <a:pt x="1786" y="2872"/>
                      <a:pt x="1786" y="2896"/>
                    </a:cubicBezTo>
                    <a:cubicBezTo>
                      <a:pt x="1822" y="2920"/>
                      <a:pt x="1786" y="2967"/>
                      <a:pt x="1774" y="2991"/>
                    </a:cubicBezTo>
                    <a:cubicBezTo>
                      <a:pt x="1726" y="3051"/>
                      <a:pt x="1691" y="3039"/>
                      <a:pt x="1715" y="3134"/>
                    </a:cubicBezTo>
                    <a:cubicBezTo>
                      <a:pt x="1715" y="3134"/>
                      <a:pt x="1715" y="3205"/>
                      <a:pt x="1703" y="3205"/>
                    </a:cubicBezTo>
                    <a:cubicBezTo>
                      <a:pt x="1683" y="3205"/>
                      <a:pt x="1646" y="3096"/>
                      <a:pt x="1592" y="3096"/>
                    </a:cubicBezTo>
                    <a:cubicBezTo>
                      <a:pt x="1582" y="3096"/>
                      <a:pt x="1571" y="3100"/>
                      <a:pt x="1560" y="3110"/>
                    </a:cubicBezTo>
                    <a:cubicBezTo>
                      <a:pt x="1502" y="3168"/>
                      <a:pt x="1455" y="3226"/>
                      <a:pt x="1408" y="3296"/>
                    </a:cubicBezTo>
                    <a:lnTo>
                      <a:pt x="1408" y="3296"/>
                    </a:lnTo>
                    <a:cubicBezTo>
                      <a:pt x="1415" y="3286"/>
                      <a:pt x="1432" y="3265"/>
                      <a:pt x="1452" y="3265"/>
                    </a:cubicBezTo>
                    <a:cubicBezTo>
                      <a:pt x="1460" y="3265"/>
                      <a:pt x="1468" y="3268"/>
                      <a:pt x="1476" y="3277"/>
                    </a:cubicBezTo>
                    <a:cubicBezTo>
                      <a:pt x="1500" y="3301"/>
                      <a:pt x="1393" y="3372"/>
                      <a:pt x="1441" y="3408"/>
                    </a:cubicBezTo>
                    <a:cubicBezTo>
                      <a:pt x="1422" y="3389"/>
                      <a:pt x="1488" y="3364"/>
                      <a:pt x="1515" y="3364"/>
                    </a:cubicBezTo>
                    <a:cubicBezTo>
                      <a:pt x="1522" y="3364"/>
                      <a:pt x="1527" y="3366"/>
                      <a:pt x="1524" y="3372"/>
                    </a:cubicBezTo>
                    <a:cubicBezTo>
                      <a:pt x="1515" y="3418"/>
                      <a:pt x="1534" y="3501"/>
                      <a:pt x="1498" y="3501"/>
                    </a:cubicBezTo>
                    <a:cubicBezTo>
                      <a:pt x="1488" y="3501"/>
                      <a:pt x="1473" y="3495"/>
                      <a:pt x="1453" y="3479"/>
                    </a:cubicBezTo>
                    <a:cubicBezTo>
                      <a:pt x="1435" y="3461"/>
                      <a:pt x="1417" y="3431"/>
                      <a:pt x="1395" y="3431"/>
                    </a:cubicBezTo>
                    <a:cubicBezTo>
                      <a:pt x="1387" y="3431"/>
                      <a:pt x="1378" y="3434"/>
                      <a:pt x="1369" y="3443"/>
                    </a:cubicBezTo>
                    <a:cubicBezTo>
                      <a:pt x="1322" y="3491"/>
                      <a:pt x="1274" y="3562"/>
                      <a:pt x="1250" y="3634"/>
                    </a:cubicBezTo>
                    <a:cubicBezTo>
                      <a:pt x="1238" y="3682"/>
                      <a:pt x="1334" y="3682"/>
                      <a:pt x="1357" y="3717"/>
                    </a:cubicBezTo>
                    <a:cubicBezTo>
                      <a:pt x="1322" y="3765"/>
                      <a:pt x="1262" y="3801"/>
                      <a:pt x="1191" y="3813"/>
                    </a:cubicBezTo>
                    <a:cubicBezTo>
                      <a:pt x="1162" y="3813"/>
                      <a:pt x="1180" y="3749"/>
                      <a:pt x="1194" y="3719"/>
                    </a:cubicBezTo>
                    <a:lnTo>
                      <a:pt x="1194" y="3719"/>
                    </a:lnTo>
                    <a:cubicBezTo>
                      <a:pt x="1171" y="3761"/>
                      <a:pt x="1136" y="3838"/>
                      <a:pt x="1084" y="3848"/>
                    </a:cubicBezTo>
                    <a:cubicBezTo>
                      <a:pt x="1078" y="3849"/>
                      <a:pt x="1073" y="3850"/>
                      <a:pt x="1068" y="3850"/>
                    </a:cubicBezTo>
                    <a:cubicBezTo>
                      <a:pt x="1014" y="3850"/>
                      <a:pt x="961" y="3798"/>
                      <a:pt x="929" y="3777"/>
                    </a:cubicBezTo>
                    <a:lnTo>
                      <a:pt x="929" y="3777"/>
                    </a:lnTo>
                    <a:cubicBezTo>
                      <a:pt x="988" y="3836"/>
                      <a:pt x="1036" y="3908"/>
                      <a:pt x="1072" y="3979"/>
                    </a:cubicBezTo>
                    <a:cubicBezTo>
                      <a:pt x="1084" y="4015"/>
                      <a:pt x="1036" y="4051"/>
                      <a:pt x="1036" y="4098"/>
                    </a:cubicBezTo>
                    <a:cubicBezTo>
                      <a:pt x="1036" y="4134"/>
                      <a:pt x="1095" y="4182"/>
                      <a:pt x="1036" y="4182"/>
                    </a:cubicBezTo>
                    <a:cubicBezTo>
                      <a:pt x="988" y="4182"/>
                      <a:pt x="941" y="4086"/>
                      <a:pt x="881" y="4074"/>
                    </a:cubicBezTo>
                    <a:cubicBezTo>
                      <a:pt x="876" y="4074"/>
                      <a:pt x="872" y="4073"/>
                      <a:pt x="868" y="4073"/>
                    </a:cubicBezTo>
                    <a:cubicBezTo>
                      <a:pt x="813" y="4073"/>
                      <a:pt x="834" y="4147"/>
                      <a:pt x="845" y="4170"/>
                    </a:cubicBezTo>
                    <a:cubicBezTo>
                      <a:pt x="857" y="4205"/>
                      <a:pt x="881" y="4229"/>
                      <a:pt x="869" y="4265"/>
                    </a:cubicBezTo>
                    <a:cubicBezTo>
                      <a:pt x="857" y="4301"/>
                      <a:pt x="845" y="4348"/>
                      <a:pt x="822" y="4384"/>
                    </a:cubicBezTo>
                    <a:cubicBezTo>
                      <a:pt x="820" y="4387"/>
                      <a:pt x="819" y="4391"/>
                      <a:pt x="817" y="4394"/>
                    </a:cubicBezTo>
                    <a:lnTo>
                      <a:pt x="817" y="4394"/>
                    </a:lnTo>
                    <a:cubicBezTo>
                      <a:pt x="833" y="4390"/>
                      <a:pt x="850" y="4387"/>
                      <a:pt x="864" y="4387"/>
                    </a:cubicBezTo>
                    <a:cubicBezTo>
                      <a:pt x="892" y="4387"/>
                      <a:pt x="912" y="4399"/>
                      <a:pt x="905" y="4444"/>
                    </a:cubicBezTo>
                    <a:cubicBezTo>
                      <a:pt x="894" y="4457"/>
                      <a:pt x="880" y="4463"/>
                      <a:pt x="865" y="4463"/>
                    </a:cubicBezTo>
                    <a:cubicBezTo>
                      <a:pt x="837" y="4463"/>
                      <a:pt x="808" y="4442"/>
                      <a:pt x="806" y="4417"/>
                    </a:cubicBezTo>
                    <a:lnTo>
                      <a:pt x="806" y="4417"/>
                    </a:lnTo>
                    <a:cubicBezTo>
                      <a:pt x="764" y="4497"/>
                      <a:pt x="692" y="4600"/>
                      <a:pt x="703" y="4694"/>
                    </a:cubicBezTo>
                    <a:cubicBezTo>
                      <a:pt x="703" y="4717"/>
                      <a:pt x="762" y="4741"/>
                      <a:pt x="726" y="4765"/>
                    </a:cubicBezTo>
                    <a:cubicBezTo>
                      <a:pt x="703" y="4777"/>
                      <a:pt x="643" y="4777"/>
                      <a:pt x="607" y="4801"/>
                    </a:cubicBezTo>
                    <a:cubicBezTo>
                      <a:pt x="524" y="4860"/>
                      <a:pt x="476" y="4967"/>
                      <a:pt x="488" y="5075"/>
                    </a:cubicBezTo>
                    <a:cubicBezTo>
                      <a:pt x="488" y="5086"/>
                      <a:pt x="536" y="5146"/>
                      <a:pt x="536" y="5146"/>
                    </a:cubicBezTo>
                    <a:cubicBezTo>
                      <a:pt x="534" y="5147"/>
                      <a:pt x="532" y="5148"/>
                      <a:pt x="528" y="5148"/>
                    </a:cubicBezTo>
                    <a:cubicBezTo>
                      <a:pt x="513" y="5148"/>
                      <a:pt x="479" y="5136"/>
                      <a:pt x="449" y="5136"/>
                    </a:cubicBezTo>
                    <a:cubicBezTo>
                      <a:pt x="430" y="5136"/>
                      <a:pt x="413" y="5141"/>
                      <a:pt x="405" y="5158"/>
                    </a:cubicBezTo>
                    <a:cubicBezTo>
                      <a:pt x="405" y="5158"/>
                      <a:pt x="476" y="5206"/>
                      <a:pt x="464" y="5241"/>
                    </a:cubicBezTo>
                    <a:cubicBezTo>
                      <a:pt x="452" y="5277"/>
                      <a:pt x="441" y="5301"/>
                      <a:pt x="476" y="5325"/>
                    </a:cubicBezTo>
                    <a:cubicBezTo>
                      <a:pt x="560" y="5360"/>
                      <a:pt x="548" y="5372"/>
                      <a:pt x="595" y="5444"/>
                    </a:cubicBezTo>
                    <a:cubicBezTo>
                      <a:pt x="583" y="5450"/>
                      <a:pt x="539" y="5453"/>
                      <a:pt x="499" y="5453"/>
                    </a:cubicBezTo>
                    <a:cubicBezTo>
                      <a:pt x="458" y="5453"/>
                      <a:pt x="423" y="5450"/>
                      <a:pt x="429" y="5444"/>
                    </a:cubicBezTo>
                    <a:cubicBezTo>
                      <a:pt x="441" y="5432"/>
                      <a:pt x="488" y="5408"/>
                      <a:pt x="452" y="5360"/>
                    </a:cubicBezTo>
                    <a:cubicBezTo>
                      <a:pt x="438" y="5346"/>
                      <a:pt x="430" y="5341"/>
                      <a:pt x="424" y="5341"/>
                    </a:cubicBezTo>
                    <a:cubicBezTo>
                      <a:pt x="415" y="5341"/>
                      <a:pt x="412" y="5353"/>
                      <a:pt x="405" y="5360"/>
                    </a:cubicBezTo>
                    <a:cubicBezTo>
                      <a:pt x="393" y="5372"/>
                      <a:pt x="429" y="5527"/>
                      <a:pt x="345" y="5527"/>
                    </a:cubicBezTo>
                    <a:cubicBezTo>
                      <a:pt x="274" y="5539"/>
                      <a:pt x="322" y="5753"/>
                      <a:pt x="298" y="5813"/>
                    </a:cubicBezTo>
                    <a:cubicBezTo>
                      <a:pt x="315" y="5818"/>
                      <a:pt x="329" y="5820"/>
                      <a:pt x="341" y="5820"/>
                    </a:cubicBezTo>
                    <a:cubicBezTo>
                      <a:pt x="373" y="5820"/>
                      <a:pt x="387" y="5806"/>
                      <a:pt x="415" y="5806"/>
                    </a:cubicBezTo>
                    <a:cubicBezTo>
                      <a:pt x="425" y="5806"/>
                      <a:pt x="437" y="5808"/>
                      <a:pt x="452" y="5813"/>
                    </a:cubicBezTo>
                    <a:cubicBezTo>
                      <a:pt x="441" y="5860"/>
                      <a:pt x="345" y="5872"/>
                      <a:pt x="345" y="5896"/>
                    </a:cubicBezTo>
                    <a:cubicBezTo>
                      <a:pt x="345" y="5920"/>
                      <a:pt x="417" y="5979"/>
                      <a:pt x="441" y="6015"/>
                    </a:cubicBezTo>
                    <a:cubicBezTo>
                      <a:pt x="369" y="6015"/>
                      <a:pt x="60" y="6182"/>
                      <a:pt x="214" y="6218"/>
                    </a:cubicBezTo>
                    <a:cubicBezTo>
                      <a:pt x="226" y="6194"/>
                      <a:pt x="202" y="6182"/>
                      <a:pt x="202" y="6170"/>
                    </a:cubicBezTo>
                    <a:cubicBezTo>
                      <a:pt x="202" y="6168"/>
                      <a:pt x="204" y="6168"/>
                      <a:pt x="207" y="6168"/>
                    </a:cubicBezTo>
                    <a:cubicBezTo>
                      <a:pt x="224" y="6168"/>
                      <a:pt x="287" y="6195"/>
                      <a:pt x="298" y="6206"/>
                    </a:cubicBezTo>
                    <a:cubicBezTo>
                      <a:pt x="322" y="6229"/>
                      <a:pt x="333" y="6265"/>
                      <a:pt x="322" y="6289"/>
                    </a:cubicBezTo>
                    <a:cubicBezTo>
                      <a:pt x="311" y="6309"/>
                      <a:pt x="296" y="6315"/>
                      <a:pt x="277" y="6315"/>
                    </a:cubicBezTo>
                    <a:cubicBezTo>
                      <a:pt x="251" y="6315"/>
                      <a:pt x="220" y="6303"/>
                      <a:pt x="193" y="6303"/>
                    </a:cubicBezTo>
                    <a:cubicBezTo>
                      <a:pt x="172" y="6303"/>
                      <a:pt x="154" y="6310"/>
                      <a:pt x="143" y="6337"/>
                    </a:cubicBezTo>
                    <a:cubicBezTo>
                      <a:pt x="131" y="6372"/>
                      <a:pt x="119" y="6420"/>
                      <a:pt x="131" y="6468"/>
                    </a:cubicBezTo>
                    <a:cubicBezTo>
                      <a:pt x="143" y="6515"/>
                      <a:pt x="202" y="6491"/>
                      <a:pt x="202" y="6551"/>
                    </a:cubicBezTo>
                    <a:cubicBezTo>
                      <a:pt x="194" y="6602"/>
                      <a:pt x="198" y="6616"/>
                      <a:pt x="179" y="6616"/>
                    </a:cubicBezTo>
                    <a:cubicBezTo>
                      <a:pt x="171" y="6616"/>
                      <a:pt x="160" y="6614"/>
                      <a:pt x="143" y="6610"/>
                    </a:cubicBezTo>
                    <a:cubicBezTo>
                      <a:pt x="133" y="6610"/>
                      <a:pt x="105" y="6584"/>
                      <a:pt x="90" y="6584"/>
                    </a:cubicBezTo>
                    <a:cubicBezTo>
                      <a:pt x="87" y="6584"/>
                      <a:pt x="85" y="6585"/>
                      <a:pt x="83" y="6587"/>
                    </a:cubicBezTo>
                    <a:cubicBezTo>
                      <a:pt x="60" y="6587"/>
                      <a:pt x="226" y="6789"/>
                      <a:pt x="167" y="6813"/>
                    </a:cubicBezTo>
                    <a:cubicBezTo>
                      <a:pt x="107" y="6837"/>
                      <a:pt x="60" y="6813"/>
                      <a:pt x="48" y="6884"/>
                    </a:cubicBezTo>
                    <a:cubicBezTo>
                      <a:pt x="36" y="6919"/>
                      <a:pt x="47" y="6954"/>
                      <a:pt x="59" y="6990"/>
                    </a:cubicBezTo>
                    <a:lnTo>
                      <a:pt x="59" y="6990"/>
                    </a:lnTo>
                    <a:cubicBezTo>
                      <a:pt x="59" y="6974"/>
                      <a:pt x="146" y="6899"/>
                      <a:pt x="173" y="6899"/>
                    </a:cubicBezTo>
                    <a:cubicBezTo>
                      <a:pt x="181" y="6899"/>
                      <a:pt x="184" y="6905"/>
                      <a:pt x="179" y="6920"/>
                    </a:cubicBezTo>
                    <a:cubicBezTo>
                      <a:pt x="167" y="6968"/>
                      <a:pt x="155" y="7015"/>
                      <a:pt x="143" y="7075"/>
                    </a:cubicBezTo>
                    <a:lnTo>
                      <a:pt x="143" y="7158"/>
                    </a:lnTo>
                    <a:cubicBezTo>
                      <a:pt x="131" y="7182"/>
                      <a:pt x="143" y="7194"/>
                      <a:pt x="167" y="7194"/>
                    </a:cubicBezTo>
                    <a:cubicBezTo>
                      <a:pt x="167" y="7199"/>
                      <a:pt x="162" y="7201"/>
                      <a:pt x="155" y="7201"/>
                    </a:cubicBezTo>
                    <a:cubicBezTo>
                      <a:pt x="128" y="7201"/>
                      <a:pt x="57" y="7170"/>
                      <a:pt x="48" y="7170"/>
                    </a:cubicBezTo>
                    <a:lnTo>
                      <a:pt x="48" y="7170"/>
                    </a:lnTo>
                    <a:cubicBezTo>
                      <a:pt x="0" y="7182"/>
                      <a:pt x="48" y="7230"/>
                      <a:pt x="60" y="7242"/>
                    </a:cubicBezTo>
                    <a:cubicBezTo>
                      <a:pt x="83" y="7253"/>
                      <a:pt x="143" y="7289"/>
                      <a:pt x="107" y="7325"/>
                    </a:cubicBezTo>
                    <a:cubicBezTo>
                      <a:pt x="98" y="7339"/>
                      <a:pt x="85" y="7342"/>
                      <a:pt x="72" y="7342"/>
                    </a:cubicBezTo>
                    <a:cubicBezTo>
                      <a:pt x="60" y="7342"/>
                      <a:pt x="49" y="7340"/>
                      <a:pt x="38" y="7340"/>
                    </a:cubicBezTo>
                    <a:cubicBezTo>
                      <a:pt x="28" y="7340"/>
                      <a:pt x="19" y="7342"/>
                      <a:pt x="12" y="7349"/>
                    </a:cubicBezTo>
                    <a:cubicBezTo>
                      <a:pt x="16" y="7347"/>
                      <a:pt x="21" y="7346"/>
                      <a:pt x="25" y="7346"/>
                    </a:cubicBezTo>
                    <a:cubicBezTo>
                      <a:pt x="70" y="7346"/>
                      <a:pt x="120" y="7447"/>
                      <a:pt x="131" y="7480"/>
                    </a:cubicBezTo>
                    <a:cubicBezTo>
                      <a:pt x="143" y="7503"/>
                      <a:pt x="143" y="7539"/>
                      <a:pt x="131" y="7575"/>
                    </a:cubicBezTo>
                    <a:cubicBezTo>
                      <a:pt x="119" y="7599"/>
                      <a:pt x="95" y="7587"/>
                      <a:pt x="83" y="7611"/>
                    </a:cubicBezTo>
                    <a:cubicBezTo>
                      <a:pt x="71" y="7646"/>
                      <a:pt x="60" y="7753"/>
                      <a:pt x="107" y="7753"/>
                    </a:cubicBezTo>
                    <a:cubicBezTo>
                      <a:pt x="155" y="7753"/>
                      <a:pt x="167" y="7765"/>
                      <a:pt x="179" y="7801"/>
                    </a:cubicBezTo>
                    <a:cubicBezTo>
                      <a:pt x="179" y="7801"/>
                      <a:pt x="179" y="7861"/>
                      <a:pt x="179" y="7861"/>
                    </a:cubicBezTo>
                    <a:cubicBezTo>
                      <a:pt x="170" y="7861"/>
                      <a:pt x="100" y="7800"/>
                      <a:pt x="56" y="7800"/>
                    </a:cubicBezTo>
                    <a:cubicBezTo>
                      <a:pt x="42" y="7800"/>
                      <a:pt x="30" y="7807"/>
                      <a:pt x="24" y="7825"/>
                    </a:cubicBezTo>
                    <a:cubicBezTo>
                      <a:pt x="12" y="7908"/>
                      <a:pt x="107" y="7908"/>
                      <a:pt x="71" y="7980"/>
                    </a:cubicBezTo>
                    <a:cubicBezTo>
                      <a:pt x="36" y="8039"/>
                      <a:pt x="83" y="8099"/>
                      <a:pt x="119" y="8146"/>
                    </a:cubicBezTo>
                    <a:cubicBezTo>
                      <a:pt x="167" y="8206"/>
                      <a:pt x="131" y="8182"/>
                      <a:pt x="119" y="8206"/>
                    </a:cubicBezTo>
                    <a:cubicBezTo>
                      <a:pt x="107" y="8230"/>
                      <a:pt x="143" y="8265"/>
                      <a:pt x="143" y="8277"/>
                    </a:cubicBezTo>
                    <a:cubicBezTo>
                      <a:pt x="191" y="8301"/>
                      <a:pt x="274" y="8361"/>
                      <a:pt x="191" y="8396"/>
                    </a:cubicBezTo>
                    <a:cubicBezTo>
                      <a:pt x="167" y="8396"/>
                      <a:pt x="0" y="8456"/>
                      <a:pt x="107" y="8480"/>
                    </a:cubicBezTo>
                    <a:cubicBezTo>
                      <a:pt x="155" y="8504"/>
                      <a:pt x="179" y="8480"/>
                      <a:pt x="179" y="8551"/>
                    </a:cubicBezTo>
                    <a:cubicBezTo>
                      <a:pt x="179" y="8575"/>
                      <a:pt x="131" y="8563"/>
                      <a:pt x="107" y="8575"/>
                    </a:cubicBezTo>
                    <a:cubicBezTo>
                      <a:pt x="95" y="8599"/>
                      <a:pt x="95" y="8635"/>
                      <a:pt x="95" y="8658"/>
                    </a:cubicBezTo>
                    <a:lnTo>
                      <a:pt x="191" y="8646"/>
                    </a:lnTo>
                    <a:cubicBezTo>
                      <a:pt x="202" y="8611"/>
                      <a:pt x="214" y="8587"/>
                      <a:pt x="238" y="8575"/>
                    </a:cubicBezTo>
                    <a:cubicBezTo>
                      <a:pt x="243" y="8573"/>
                      <a:pt x="247" y="8572"/>
                      <a:pt x="251" y="8572"/>
                    </a:cubicBezTo>
                    <a:cubicBezTo>
                      <a:pt x="288" y="8572"/>
                      <a:pt x="298" y="8660"/>
                      <a:pt x="298" y="8670"/>
                    </a:cubicBezTo>
                    <a:cubicBezTo>
                      <a:pt x="298" y="8730"/>
                      <a:pt x="250" y="8706"/>
                      <a:pt x="226" y="8777"/>
                    </a:cubicBezTo>
                    <a:cubicBezTo>
                      <a:pt x="226" y="8789"/>
                      <a:pt x="179" y="8885"/>
                      <a:pt x="191" y="8885"/>
                    </a:cubicBezTo>
                    <a:cubicBezTo>
                      <a:pt x="238" y="8908"/>
                      <a:pt x="262" y="8873"/>
                      <a:pt x="274" y="8932"/>
                    </a:cubicBezTo>
                    <a:cubicBezTo>
                      <a:pt x="274" y="8956"/>
                      <a:pt x="274" y="8992"/>
                      <a:pt x="310" y="8992"/>
                    </a:cubicBezTo>
                    <a:cubicBezTo>
                      <a:pt x="369" y="9016"/>
                      <a:pt x="393" y="9206"/>
                      <a:pt x="393" y="9254"/>
                    </a:cubicBezTo>
                    <a:cubicBezTo>
                      <a:pt x="405" y="9301"/>
                      <a:pt x="381" y="9289"/>
                      <a:pt x="345" y="9325"/>
                    </a:cubicBezTo>
                    <a:cubicBezTo>
                      <a:pt x="310" y="9349"/>
                      <a:pt x="345" y="9408"/>
                      <a:pt x="345" y="9444"/>
                    </a:cubicBezTo>
                    <a:cubicBezTo>
                      <a:pt x="345" y="9468"/>
                      <a:pt x="333" y="9551"/>
                      <a:pt x="393" y="9551"/>
                    </a:cubicBezTo>
                    <a:cubicBezTo>
                      <a:pt x="429" y="9551"/>
                      <a:pt x="429" y="9587"/>
                      <a:pt x="429" y="9611"/>
                    </a:cubicBezTo>
                    <a:cubicBezTo>
                      <a:pt x="441" y="9647"/>
                      <a:pt x="476" y="9635"/>
                      <a:pt x="488" y="9658"/>
                    </a:cubicBezTo>
                    <a:cubicBezTo>
                      <a:pt x="500" y="9682"/>
                      <a:pt x="500" y="9742"/>
                      <a:pt x="512" y="9789"/>
                    </a:cubicBezTo>
                    <a:cubicBezTo>
                      <a:pt x="521" y="9815"/>
                      <a:pt x="642" y="9860"/>
                      <a:pt x="717" y="9860"/>
                    </a:cubicBezTo>
                    <a:cubicBezTo>
                      <a:pt x="745" y="9860"/>
                      <a:pt x="767" y="9853"/>
                      <a:pt x="774" y="9837"/>
                    </a:cubicBezTo>
                    <a:cubicBezTo>
                      <a:pt x="750" y="9825"/>
                      <a:pt x="750" y="9813"/>
                      <a:pt x="738" y="9789"/>
                    </a:cubicBezTo>
                    <a:cubicBezTo>
                      <a:pt x="726" y="9754"/>
                      <a:pt x="738" y="9730"/>
                      <a:pt x="750" y="9694"/>
                    </a:cubicBezTo>
                    <a:cubicBezTo>
                      <a:pt x="762" y="9623"/>
                      <a:pt x="762" y="9551"/>
                      <a:pt x="738" y="9480"/>
                    </a:cubicBezTo>
                    <a:cubicBezTo>
                      <a:pt x="735" y="9468"/>
                      <a:pt x="727" y="9464"/>
                      <a:pt x="717" y="9464"/>
                    </a:cubicBezTo>
                    <a:cubicBezTo>
                      <a:pt x="696" y="9464"/>
                      <a:pt x="665" y="9478"/>
                      <a:pt x="638" y="9478"/>
                    </a:cubicBezTo>
                    <a:cubicBezTo>
                      <a:pt x="621" y="9478"/>
                      <a:pt x="606" y="9473"/>
                      <a:pt x="595" y="9456"/>
                    </a:cubicBezTo>
                    <a:cubicBezTo>
                      <a:pt x="572" y="9408"/>
                      <a:pt x="583" y="9361"/>
                      <a:pt x="607" y="9337"/>
                    </a:cubicBezTo>
                    <a:cubicBezTo>
                      <a:pt x="643" y="9325"/>
                      <a:pt x="655" y="9313"/>
                      <a:pt x="643" y="9277"/>
                    </a:cubicBezTo>
                    <a:cubicBezTo>
                      <a:pt x="637" y="9254"/>
                      <a:pt x="634" y="9248"/>
                      <a:pt x="625" y="9248"/>
                    </a:cubicBezTo>
                    <a:cubicBezTo>
                      <a:pt x="616" y="9248"/>
                      <a:pt x="601" y="9254"/>
                      <a:pt x="572" y="9254"/>
                    </a:cubicBezTo>
                    <a:cubicBezTo>
                      <a:pt x="548" y="9254"/>
                      <a:pt x="512" y="9218"/>
                      <a:pt x="536" y="9194"/>
                    </a:cubicBezTo>
                    <a:cubicBezTo>
                      <a:pt x="572" y="9147"/>
                      <a:pt x="667" y="9194"/>
                      <a:pt x="655" y="9111"/>
                    </a:cubicBezTo>
                    <a:cubicBezTo>
                      <a:pt x="655" y="9078"/>
                      <a:pt x="596" y="9026"/>
                      <a:pt x="549" y="9026"/>
                    </a:cubicBezTo>
                    <a:cubicBezTo>
                      <a:pt x="544" y="9026"/>
                      <a:pt x="540" y="9026"/>
                      <a:pt x="536" y="9027"/>
                    </a:cubicBezTo>
                    <a:cubicBezTo>
                      <a:pt x="524" y="9016"/>
                      <a:pt x="524" y="8992"/>
                      <a:pt x="524" y="8968"/>
                    </a:cubicBezTo>
                    <a:cubicBezTo>
                      <a:pt x="512" y="8956"/>
                      <a:pt x="405" y="8801"/>
                      <a:pt x="417" y="8789"/>
                    </a:cubicBezTo>
                    <a:cubicBezTo>
                      <a:pt x="422" y="8784"/>
                      <a:pt x="430" y="8781"/>
                      <a:pt x="439" y="8781"/>
                    </a:cubicBezTo>
                    <a:cubicBezTo>
                      <a:pt x="481" y="8781"/>
                      <a:pt x="552" y="8838"/>
                      <a:pt x="578" y="8838"/>
                    </a:cubicBezTo>
                    <a:cubicBezTo>
                      <a:pt x="580" y="8838"/>
                      <a:pt x="582" y="8838"/>
                      <a:pt x="583" y="8837"/>
                    </a:cubicBezTo>
                    <a:cubicBezTo>
                      <a:pt x="548" y="8837"/>
                      <a:pt x="488" y="8646"/>
                      <a:pt x="452" y="8623"/>
                    </a:cubicBezTo>
                    <a:cubicBezTo>
                      <a:pt x="429" y="8611"/>
                      <a:pt x="429" y="8563"/>
                      <a:pt x="452" y="8527"/>
                    </a:cubicBezTo>
                    <a:cubicBezTo>
                      <a:pt x="512" y="8456"/>
                      <a:pt x="452" y="8468"/>
                      <a:pt x="441" y="8432"/>
                    </a:cubicBezTo>
                    <a:cubicBezTo>
                      <a:pt x="429" y="8396"/>
                      <a:pt x="429" y="8385"/>
                      <a:pt x="464" y="8349"/>
                    </a:cubicBezTo>
                    <a:cubicBezTo>
                      <a:pt x="464" y="8337"/>
                      <a:pt x="464" y="8325"/>
                      <a:pt x="464" y="8313"/>
                    </a:cubicBezTo>
                    <a:cubicBezTo>
                      <a:pt x="451" y="8293"/>
                      <a:pt x="435" y="8285"/>
                      <a:pt x="416" y="8285"/>
                    </a:cubicBezTo>
                    <a:cubicBezTo>
                      <a:pt x="401" y="8285"/>
                      <a:pt x="385" y="8290"/>
                      <a:pt x="369" y="8301"/>
                    </a:cubicBezTo>
                    <a:cubicBezTo>
                      <a:pt x="358" y="8306"/>
                      <a:pt x="341" y="8312"/>
                      <a:pt x="325" y="8312"/>
                    </a:cubicBezTo>
                    <a:cubicBezTo>
                      <a:pt x="306" y="8312"/>
                      <a:pt x="291" y="8304"/>
                      <a:pt x="298" y="8277"/>
                    </a:cubicBezTo>
                    <a:cubicBezTo>
                      <a:pt x="322" y="8230"/>
                      <a:pt x="381" y="8218"/>
                      <a:pt x="393" y="8182"/>
                    </a:cubicBezTo>
                    <a:cubicBezTo>
                      <a:pt x="417" y="8134"/>
                      <a:pt x="381" y="8099"/>
                      <a:pt x="357" y="8063"/>
                    </a:cubicBezTo>
                    <a:cubicBezTo>
                      <a:pt x="357" y="8027"/>
                      <a:pt x="369" y="8004"/>
                      <a:pt x="381" y="7968"/>
                    </a:cubicBezTo>
                    <a:cubicBezTo>
                      <a:pt x="393" y="7968"/>
                      <a:pt x="405" y="7956"/>
                      <a:pt x="405" y="7932"/>
                    </a:cubicBezTo>
                    <a:cubicBezTo>
                      <a:pt x="405" y="7884"/>
                      <a:pt x="357" y="7908"/>
                      <a:pt x="357" y="7849"/>
                    </a:cubicBezTo>
                    <a:cubicBezTo>
                      <a:pt x="345" y="7801"/>
                      <a:pt x="369" y="7801"/>
                      <a:pt x="381" y="7765"/>
                    </a:cubicBezTo>
                    <a:cubicBezTo>
                      <a:pt x="393" y="7682"/>
                      <a:pt x="369" y="7599"/>
                      <a:pt x="310" y="7527"/>
                    </a:cubicBezTo>
                    <a:cubicBezTo>
                      <a:pt x="274" y="7480"/>
                      <a:pt x="274" y="7468"/>
                      <a:pt x="345" y="7468"/>
                    </a:cubicBezTo>
                    <a:cubicBezTo>
                      <a:pt x="358" y="7477"/>
                      <a:pt x="367" y="7481"/>
                      <a:pt x="373" y="7481"/>
                    </a:cubicBezTo>
                    <a:cubicBezTo>
                      <a:pt x="393" y="7481"/>
                      <a:pt x="393" y="7450"/>
                      <a:pt x="393" y="7432"/>
                    </a:cubicBezTo>
                    <a:cubicBezTo>
                      <a:pt x="405" y="7384"/>
                      <a:pt x="405" y="7337"/>
                      <a:pt x="393" y="7301"/>
                    </a:cubicBezTo>
                    <a:cubicBezTo>
                      <a:pt x="381" y="7265"/>
                      <a:pt x="345" y="7242"/>
                      <a:pt x="369" y="7194"/>
                    </a:cubicBezTo>
                    <a:cubicBezTo>
                      <a:pt x="452" y="7194"/>
                      <a:pt x="429" y="7087"/>
                      <a:pt x="417" y="7051"/>
                    </a:cubicBezTo>
                    <a:cubicBezTo>
                      <a:pt x="417" y="7003"/>
                      <a:pt x="298" y="6944"/>
                      <a:pt x="333" y="6932"/>
                    </a:cubicBezTo>
                    <a:cubicBezTo>
                      <a:pt x="405" y="6908"/>
                      <a:pt x="429" y="6896"/>
                      <a:pt x="441" y="6825"/>
                    </a:cubicBezTo>
                    <a:cubicBezTo>
                      <a:pt x="464" y="6718"/>
                      <a:pt x="476" y="6622"/>
                      <a:pt x="476" y="6515"/>
                    </a:cubicBezTo>
                    <a:cubicBezTo>
                      <a:pt x="476" y="6468"/>
                      <a:pt x="476" y="6432"/>
                      <a:pt x="476" y="6396"/>
                    </a:cubicBezTo>
                    <a:cubicBezTo>
                      <a:pt x="476" y="6372"/>
                      <a:pt x="441" y="6349"/>
                      <a:pt x="441" y="6325"/>
                    </a:cubicBezTo>
                    <a:cubicBezTo>
                      <a:pt x="441" y="6313"/>
                      <a:pt x="512" y="6289"/>
                      <a:pt x="536" y="6265"/>
                    </a:cubicBezTo>
                    <a:cubicBezTo>
                      <a:pt x="572" y="6241"/>
                      <a:pt x="583" y="6218"/>
                      <a:pt x="595" y="6182"/>
                    </a:cubicBezTo>
                    <a:cubicBezTo>
                      <a:pt x="619" y="6135"/>
                      <a:pt x="608" y="6088"/>
                      <a:pt x="550" y="6075"/>
                    </a:cubicBezTo>
                    <a:lnTo>
                      <a:pt x="550" y="6075"/>
                    </a:lnTo>
                    <a:cubicBezTo>
                      <a:pt x="551" y="6075"/>
                      <a:pt x="552" y="6075"/>
                      <a:pt x="553" y="6075"/>
                    </a:cubicBezTo>
                    <a:cubicBezTo>
                      <a:pt x="591" y="6075"/>
                      <a:pt x="547" y="5955"/>
                      <a:pt x="536" y="5932"/>
                    </a:cubicBezTo>
                    <a:cubicBezTo>
                      <a:pt x="536" y="5908"/>
                      <a:pt x="631" y="5884"/>
                      <a:pt x="643" y="5860"/>
                    </a:cubicBezTo>
                    <a:cubicBezTo>
                      <a:pt x="679" y="5825"/>
                      <a:pt x="691" y="5777"/>
                      <a:pt x="691" y="5729"/>
                    </a:cubicBezTo>
                    <a:cubicBezTo>
                      <a:pt x="691" y="5694"/>
                      <a:pt x="619" y="5682"/>
                      <a:pt x="583" y="5682"/>
                    </a:cubicBezTo>
                    <a:cubicBezTo>
                      <a:pt x="583" y="5646"/>
                      <a:pt x="583" y="5622"/>
                      <a:pt x="595" y="5598"/>
                    </a:cubicBezTo>
                    <a:cubicBezTo>
                      <a:pt x="607" y="5604"/>
                      <a:pt x="616" y="5607"/>
                      <a:pt x="624" y="5607"/>
                    </a:cubicBezTo>
                    <a:cubicBezTo>
                      <a:pt x="631" y="5607"/>
                      <a:pt x="637" y="5604"/>
                      <a:pt x="643" y="5598"/>
                    </a:cubicBezTo>
                    <a:cubicBezTo>
                      <a:pt x="655" y="5598"/>
                      <a:pt x="655" y="5563"/>
                      <a:pt x="667" y="5539"/>
                    </a:cubicBezTo>
                    <a:cubicBezTo>
                      <a:pt x="667" y="5527"/>
                      <a:pt x="703" y="5539"/>
                      <a:pt x="726" y="5515"/>
                    </a:cubicBezTo>
                    <a:cubicBezTo>
                      <a:pt x="738" y="5491"/>
                      <a:pt x="750" y="5467"/>
                      <a:pt x="750" y="5444"/>
                    </a:cubicBezTo>
                    <a:cubicBezTo>
                      <a:pt x="750" y="5372"/>
                      <a:pt x="738" y="5301"/>
                      <a:pt x="703" y="5241"/>
                    </a:cubicBezTo>
                    <a:cubicBezTo>
                      <a:pt x="691" y="5190"/>
                      <a:pt x="696" y="5174"/>
                      <a:pt x="712" y="5174"/>
                    </a:cubicBezTo>
                    <a:cubicBezTo>
                      <a:pt x="730" y="5174"/>
                      <a:pt x="760" y="5193"/>
                      <a:pt x="798" y="5206"/>
                    </a:cubicBezTo>
                    <a:cubicBezTo>
                      <a:pt x="762" y="5194"/>
                      <a:pt x="810" y="5158"/>
                      <a:pt x="786" y="5122"/>
                    </a:cubicBezTo>
                    <a:cubicBezTo>
                      <a:pt x="786" y="5122"/>
                      <a:pt x="726" y="5098"/>
                      <a:pt x="726" y="5086"/>
                    </a:cubicBezTo>
                    <a:cubicBezTo>
                      <a:pt x="732" y="5075"/>
                      <a:pt x="753" y="5075"/>
                      <a:pt x="774" y="5075"/>
                    </a:cubicBezTo>
                    <a:cubicBezTo>
                      <a:pt x="795" y="5075"/>
                      <a:pt x="816" y="5075"/>
                      <a:pt x="822" y="5063"/>
                    </a:cubicBezTo>
                    <a:cubicBezTo>
                      <a:pt x="833" y="5027"/>
                      <a:pt x="786" y="4979"/>
                      <a:pt x="786" y="4932"/>
                    </a:cubicBezTo>
                    <a:cubicBezTo>
                      <a:pt x="786" y="4907"/>
                      <a:pt x="790" y="4898"/>
                      <a:pt x="796" y="4898"/>
                    </a:cubicBezTo>
                    <a:cubicBezTo>
                      <a:pt x="808" y="4898"/>
                      <a:pt x="826" y="4928"/>
                      <a:pt x="833" y="4944"/>
                    </a:cubicBezTo>
                    <a:cubicBezTo>
                      <a:pt x="841" y="4965"/>
                      <a:pt x="875" y="4987"/>
                      <a:pt x="903" y="4987"/>
                    </a:cubicBezTo>
                    <a:cubicBezTo>
                      <a:pt x="921" y="4987"/>
                      <a:pt x="936" y="4979"/>
                      <a:pt x="941" y="4956"/>
                    </a:cubicBezTo>
                    <a:cubicBezTo>
                      <a:pt x="941" y="4896"/>
                      <a:pt x="905" y="4836"/>
                      <a:pt x="845" y="4801"/>
                    </a:cubicBezTo>
                    <a:lnTo>
                      <a:pt x="845" y="4801"/>
                    </a:lnTo>
                    <a:cubicBezTo>
                      <a:pt x="858" y="4807"/>
                      <a:pt x="870" y="4809"/>
                      <a:pt x="881" y="4809"/>
                    </a:cubicBezTo>
                    <a:cubicBezTo>
                      <a:pt x="992" y="4809"/>
                      <a:pt x="1007" y="4533"/>
                      <a:pt x="1086" y="4533"/>
                    </a:cubicBezTo>
                    <a:cubicBezTo>
                      <a:pt x="1093" y="4533"/>
                      <a:pt x="1100" y="4535"/>
                      <a:pt x="1107" y="4539"/>
                    </a:cubicBezTo>
                    <a:cubicBezTo>
                      <a:pt x="1214" y="4515"/>
                      <a:pt x="1143" y="4408"/>
                      <a:pt x="1167" y="4336"/>
                    </a:cubicBezTo>
                    <a:cubicBezTo>
                      <a:pt x="1179" y="4289"/>
                      <a:pt x="1203" y="4241"/>
                      <a:pt x="1226" y="4194"/>
                    </a:cubicBezTo>
                    <a:cubicBezTo>
                      <a:pt x="1250" y="4122"/>
                      <a:pt x="1274" y="4051"/>
                      <a:pt x="1298" y="3979"/>
                    </a:cubicBezTo>
                    <a:cubicBezTo>
                      <a:pt x="1334" y="3932"/>
                      <a:pt x="1381" y="3943"/>
                      <a:pt x="1417" y="3884"/>
                    </a:cubicBezTo>
                    <a:cubicBezTo>
                      <a:pt x="1429" y="3872"/>
                      <a:pt x="1453" y="3836"/>
                      <a:pt x="1441" y="3801"/>
                    </a:cubicBezTo>
                    <a:cubicBezTo>
                      <a:pt x="1429" y="3765"/>
                      <a:pt x="1393" y="3765"/>
                      <a:pt x="1405" y="3753"/>
                    </a:cubicBezTo>
                    <a:cubicBezTo>
                      <a:pt x="1416" y="3738"/>
                      <a:pt x="1432" y="3733"/>
                      <a:pt x="1449" y="3733"/>
                    </a:cubicBezTo>
                    <a:cubicBezTo>
                      <a:pt x="1485" y="3733"/>
                      <a:pt x="1528" y="3756"/>
                      <a:pt x="1554" y="3773"/>
                    </a:cubicBezTo>
                    <a:lnTo>
                      <a:pt x="1554" y="3773"/>
                    </a:lnTo>
                    <a:cubicBezTo>
                      <a:pt x="1518" y="3743"/>
                      <a:pt x="1575" y="3641"/>
                      <a:pt x="1631" y="3551"/>
                    </a:cubicBezTo>
                    <a:cubicBezTo>
                      <a:pt x="1691" y="3443"/>
                      <a:pt x="1798" y="3360"/>
                      <a:pt x="1810" y="3336"/>
                    </a:cubicBezTo>
                    <a:cubicBezTo>
                      <a:pt x="1857" y="3289"/>
                      <a:pt x="1941" y="3253"/>
                      <a:pt x="1965" y="3205"/>
                    </a:cubicBezTo>
                    <a:cubicBezTo>
                      <a:pt x="1988" y="3158"/>
                      <a:pt x="2012" y="3098"/>
                      <a:pt x="2024" y="3039"/>
                    </a:cubicBezTo>
                    <a:cubicBezTo>
                      <a:pt x="2024" y="3018"/>
                      <a:pt x="1996" y="2913"/>
                      <a:pt x="1973" y="2913"/>
                    </a:cubicBezTo>
                    <a:cubicBezTo>
                      <a:pt x="1973" y="2913"/>
                      <a:pt x="1973" y="2913"/>
                      <a:pt x="1972" y="2914"/>
                    </a:cubicBezTo>
                    <a:lnTo>
                      <a:pt x="1972" y="2914"/>
                    </a:lnTo>
                    <a:cubicBezTo>
                      <a:pt x="1974" y="2913"/>
                      <a:pt x="1976" y="2913"/>
                      <a:pt x="1978" y="2913"/>
                    </a:cubicBezTo>
                    <a:cubicBezTo>
                      <a:pt x="2002" y="2913"/>
                      <a:pt x="2044" y="2950"/>
                      <a:pt x="2071" y="2950"/>
                    </a:cubicBezTo>
                    <a:cubicBezTo>
                      <a:pt x="2083" y="2950"/>
                      <a:pt x="2092" y="2942"/>
                      <a:pt x="2096" y="2920"/>
                    </a:cubicBezTo>
                    <a:cubicBezTo>
                      <a:pt x="2096" y="2908"/>
                      <a:pt x="2096" y="2812"/>
                      <a:pt x="2119" y="2812"/>
                    </a:cubicBezTo>
                    <a:cubicBezTo>
                      <a:pt x="2130" y="2812"/>
                      <a:pt x="2158" y="2902"/>
                      <a:pt x="2181" y="2902"/>
                    </a:cubicBezTo>
                    <a:cubicBezTo>
                      <a:pt x="2184" y="2902"/>
                      <a:pt x="2188" y="2900"/>
                      <a:pt x="2191" y="2896"/>
                    </a:cubicBezTo>
                    <a:cubicBezTo>
                      <a:pt x="2215" y="2860"/>
                      <a:pt x="2250" y="2753"/>
                      <a:pt x="2191" y="2705"/>
                    </a:cubicBezTo>
                    <a:cubicBezTo>
                      <a:pt x="2195" y="2694"/>
                      <a:pt x="2207" y="2690"/>
                      <a:pt x="2222" y="2690"/>
                    </a:cubicBezTo>
                    <a:cubicBezTo>
                      <a:pt x="2255" y="2690"/>
                      <a:pt x="2302" y="2709"/>
                      <a:pt x="2310" y="2717"/>
                    </a:cubicBezTo>
                    <a:cubicBezTo>
                      <a:pt x="2334" y="2717"/>
                      <a:pt x="2429" y="2681"/>
                      <a:pt x="2429" y="2670"/>
                    </a:cubicBezTo>
                    <a:cubicBezTo>
                      <a:pt x="2417" y="2622"/>
                      <a:pt x="2357" y="2586"/>
                      <a:pt x="2393" y="2539"/>
                    </a:cubicBezTo>
                    <a:cubicBezTo>
                      <a:pt x="2417" y="2491"/>
                      <a:pt x="2453" y="2503"/>
                      <a:pt x="2477" y="2455"/>
                    </a:cubicBezTo>
                    <a:cubicBezTo>
                      <a:pt x="2500" y="2419"/>
                      <a:pt x="2488" y="2396"/>
                      <a:pt x="2524" y="2372"/>
                    </a:cubicBezTo>
                    <a:cubicBezTo>
                      <a:pt x="2536" y="2354"/>
                      <a:pt x="2557" y="2354"/>
                      <a:pt x="2582" y="2354"/>
                    </a:cubicBezTo>
                    <a:cubicBezTo>
                      <a:pt x="2608" y="2354"/>
                      <a:pt x="2637" y="2354"/>
                      <a:pt x="2667" y="2336"/>
                    </a:cubicBezTo>
                    <a:cubicBezTo>
                      <a:pt x="2727" y="2300"/>
                      <a:pt x="2738" y="2253"/>
                      <a:pt x="2703" y="2205"/>
                    </a:cubicBezTo>
                    <a:cubicBezTo>
                      <a:pt x="2711" y="2205"/>
                      <a:pt x="2766" y="2210"/>
                      <a:pt x="2799" y="2210"/>
                    </a:cubicBezTo>
                    <a:cubicBezTo>
                      <a:pt x="2815" y="2210"/>
                      <a:pt x="2826" y="2209"/>
                      <a:pt x="2822" y="2205"/>
                    </a:cubicBezTo>
                    <a:cubicBezTo>
                      <a:pt x="2798" y="2205"/>
                      <a:pt x="2703" y="2169"/>
                      <a:pt x="2762" y="2122"/>
                    </a:cubicBezTo>
                    <a:cubicBezTo>
                      <a:pt x="2774" y="2116"/>
                      <a:pt x="2789" y="2116"/>
                      <a:pt x="2805" y="2116"/>
                    </a:cubicBezTo>
                    <a:cubicBezTo>
                      <a:pt x="2822" y="2116"/>
                      <a:pt x="2840" y="2116"/>
                      <a:pt x="2858" y="2110"/>
                    </a:cubicBezTo>
                    <a:cubicBezTo>
                      <a:pt x="2917" y="2086"/>
                      <a:pt x="3000" y="2015"/>
                      <a:pt x="2989" y="1943"/>
                    </a:cubicBezTo>
                    <a:lnTo>
                      <a:pt x="2989" y="1943"/>
                    </a:lnTo>
                    <a:cubicBezTo>
                      <a:pt x="2995" y="1970"/>
                      <a:pt x="3038" y="1978"/>
                      <a:pt x="3079" y="1978"/>
                    </a:cubicBezTo>
                    <a:cubicBezTo>
                      <a:pt x="3112" y="1978"/>
                      <a:pt x="3145" y="1972"/>
                      <a:pt x="3155" y="1967"/>
                    </a:cubicBezTo>
                    <a:cubicBezTo>
                      <a:pt x="3108" y="1919"/>
                      <a:pt x="3155" y="1908"/>
                      <a:pt x="3179" y="1884"/>
                    </a:cubicBezTo>
                    <a:cubicBezTo>
                      <a:pt x="3215" y="1860"/>
                      <a:pt x="3203" y="1872"/>
                      <a:pt x="3203" y="1836"/>
                    </a:cubicBezTo>
                    <a:cubicBezTo>
                      <a:pt x="3191" y="1788"/>
                      <a:pt x="3322" y="1777"/>
                      <a:pt x="3358" y="1765"/>
                    </a:cubicBezTo>
                    <a:cubicBezTo>
                      <a:pt x="3393" y="1741"/>
                      <a:pt x="3358" y="1717"/>
                      <a:pt x="3393" y="1693"/>
                    </a:cubicBezTo>
                    <a:cubicBezTo>
                      <a:pt x="3417" y="1657"/>
                      <a:pt x="3465" y="1622"/>
                      <a:pt x="3500" y="1598"/>
                    </a:cubicBezTo>
                    <a:cubicBezTo>
                      <a:pt x="3562" y="1554"/>
                      <a:pt x="3598" y="1529"/>
                      <a:pt x="3602" y="1471"/>
                    </a:cubicBezTo>
                    <a:lnTo>
                      <a:pt x="3602" y="1471"/>
                    </a:lnTo>
                    <a:cubicBezTo>
                      <a:pt x="3607" y="1492"/>
                      <a:pt x="3616" y="1511"/>
                      <a:pt x="3631" y="1527"/>
                    </a:cubicBezTo>
                    <a:cubicBezTo>
                      <a:pt x="3637" y="1530"/>
                      <a:pt x="3642" y="1532"/>
                      <a:pt x="3647" y="1532"/>
                    </a:cubicBezTo>
                    <a:cubicBezTo>
                      <a:pt x="3671" y="1532"/>
                      <a:pt x="3679" y="1487"/>
                      <a:pt x="3679" y="1467"/>
                    </a:cubicBezTo>
                    <a:cubicBezTo>
                      <a:pt x="3679" y="1410"/>
                      <a:pt x="3696" y="1386"/>
                      <a:pt x="3725" y="1386"/>
                    </a:cubicBezTo>
                    <a:cubicBezTo>
                      <a:pt x="3750" y="1386"/>
                      <a:pt x="3783" y="1404"/>
                      <a:pt x="3822" y="1431"/>
                    </a:cubicBezTo>
                    <a:cubicBezTo>
                      <a:pt x="3827" y="1435"/>
                      <a:pt x="3831" y="1437"/>
                      <a:pt x="3835" y="1437"/>
                    </a:cubicBezTo>
                    <a:cubicBezTo>
                      <a:pt x="3866" y="1437"/>
                      <a:pt x="3840" y="1291"/>
                      <a:pt x="3861" y="1291"/>
                    </a:cubicBezTo>
                    <a:cubicBezTo>
                      <a:pt x="3866" y="1291"/>
                      <a:pt x="3872" y="1297"/>
                      <a:pt x="3881" y="1312"/>
                    </a:cubicBezTo>
                    <a:cubicBezTo>
                      <a:pt x="3894" y="1331"/>
                      <a:pt x="3912" y="1339"/>
                      <a:pt x="3931" y="1339"/>
                    </a:cubicBezTo>
                    <a:cubicBezTo>
                      <a:pt x="3985" y="1339"/>
                      <a:pt x="4044" y="1275"/>
                      <a:pt x="4001" y="1205"/>
                    </a:cubicBezTo>
                    <a:lnTo>
                      <a:pt x="4001" y="1205"/>
                    </a:lnTo>
                    <a:cubicBezTo>
                      <a:pt x="4024" y="1241"/>
                      <a:pt x="4060" y="1265"/>
                      <a:pt x="4096" y="1265"/>
                    </a:cubicBezTo>
                    <a:cubicBezTo>
                      <a:pt x="4120" y="1265"/>
                      <a:pt x="4120" y="1229"/>
                      <a:pt x="4143" y="1217"/>
                    </a:cubicBezTo>
                    <a:cubicBezTo>
                      <a:pt x="4155" y="1211"/>
                      <a:pt x="4173" y="1211"/>
                      <a:pt x="4193" y="1211"/>
                    </a:cubicBezTo>
                    <a:cubicBezTo>
                      <a:pt x="4212" y="1211"/>
                      <a:pt x="4233" y="1211"/>
                      <a:pt x="4251" y="1205"/>
                    </a:cubicBezTo>
                    <a:cubicBezTo>
                      <a:pt x="4298" y="1193"/>
                      <a:pt x="4298" y="1146"/>
                      <a:pt x="4334" y="1134"/>
                    </a:cubicBezTo>
                    <a:cubicBezTo>
                      <a:pt x="4370" y="1110"/>
                      <a:pt x="4417" y="1098"/>
                      <a:pt x="4465" y="1086"/>
                    </a:cubicBezTo>
                    <a:cubicBezTo>
                      <a:pt x="4524" y="1086"/>
                      <a:pt x="4584" y="1074"/>
                      <a:pt x="4632" y="1038"/>
                    </a:cubicBezTo>
                    <a:cubicBezTo>
                      <a:pt x="4655" y="1015"/>
                      <a:pt x="4667" y="943"/>
                      <a:pt x="4679" y="931"/>
                    </a:cubicBezTo>
                    <a:cubicBezTo>
                      <a:pt x="4691" y="931"/>
                      <a:pt x="4739" y="991"/>
                      <a:pt x="4774" y="1003"/>
                    </a:cubicBezTo>
                    <a:cubicBezTo>
                      <a:pt x="4798" y="1003"/>
                      <a:pt x="4810" y="943"/>
                      <a:pt x="4810" y="919"/>
                    </a:cubicBezTo>
                    <a:cubicBezTo>
                      <a:pt x="4800" y="888"/>
                      <a:pt x="4771" y="794"/>
                      <a:pt x="4804" y="794"/>
                    </a:cubicBezTo>
                    <a:cubicBezTo>
                      <a:pt x="4808" y="794"/>
                      <a:pt x="4814" y="796"/>
                      <a:pt x="4822" y="800"/>
                    </a:cubicBezTo>
                    <a:cubicBezTo>
                      <a:pt x="4882" y="836"/>
                      <a:pt x="4905" y="884"/>
                      <a:pt x="4977" y="884"/>
                    </a:cubicBezTo>
                    <a:cubicBezTo>
                      <a:pt x="5026" y="884"/>
                      <a:pt x="5026" y="760"/>
                      <a:pt x="5073" y="760"/>
                    </a:cubicBezTo>
                    <a:cubicBezTo>
                      <a:pt x="5083" y="760"/>
                      <a:pt x="5094" y="765"/>
                      <a:pt x="5108" y="776"/>
                    </a:cubicBezTo>
                    <a:cubicBezTo>
                      <a:pt x="5121" y="787"/>
                      <a:pt x="5136" y="791"/>
                      <a:pt x="5153" y="791"/>
                    </a:cubicBezTo>
                    <a:cubicBezTo>
                      <a:pt x="5215" y="791"/>
                      <a:pt x="5294" y="736"/>
                      <a:pt x="5322" y="717"/>
                    </a:cubicBezTo>
                    <a:cubicBezTo>
                      <a:pt x="5370" y="693"/>
                      <a:pt x="5405" y="657"/>
                      <a:pt x="5453" y="657"/>
                    </a:cubicBezTo>
                    <a:cubicBezTo>
                      <a:pt x="5463" y="657"/>
                      <a:pt x="5556" y="699"/>
                      <a:pt x="5579" y="699"/>
                    </a:cubicBezTo>
                    <a:cubicBezTo>
                      <a:pt x="5584" y="699"/>
                      <a:pt x="5586" y="697"/>
                      <a:pt x="5584" y="693"/>
                    </a:cubicBezTo>
                    <a:cubicBezTo>
                      <a:pt x="5572" y="681"/>
                      <a:pt x="5536" y="657"/>
                      <a:pt x="5560" y="622"/>
                    </a:cubicBezTo>
                    <a:cubicBezTo>
                      <a:pt x="5572" y="598"/>
                      <a:pt x="5596" y="586"/>
                      <a:pt x="5620" y="586"/>
                    </a:cubicBezTo>
                    <a:cubicBezTo>
                      <a:pt x="5666" y="586"/>
                      <a:pt x="5734" y="586"/>
                      <a:pt x="5749" y="639"/>
                    </a:cubicBezTo>
                    <a:lnTo>
                      <a:pt x="5749" y="639"/>
                    </a:lnTo>
                    <a:cubicBezTo>
                      <a:pt x="5735" y="582"/>
                      <a:pt x="5739" y="563"/>
                      <a:pt x="5752" y="563"/>
                    </a:cubicBezTo>
                    <a:cubicBezTo>
                      <a:pt x="5779" y="563"/>
                      <a:pt x="5842" y="636"/>
                      <a:pt x="5883" y="636"/>
                    </a:cubicBezTo>
                    <a:cubicBezTo>
                      <a:pt x="5887" y="636"/>
                      <a:pt x="5890" y="635"/>
                      <a:pt x="5894" y="634"/>
                    </a:cubicBezTo>
                    <a:cubicBezTo>
                      <a:pt x="5941" y="598"/>
                      <a:pt x="5929" y="503"/>
                      <a:pt x="5989" y="479"/>
                    </a:cubicBezTo>
                    <a:cubicBezTo>
                      <a:pt x="5991" y="477"/>
                      <a:pt x="5993" y="476"/>
                      <a:pt x="5997" y="476"/>
                    </a:cubicBezTo>
                    <a:cubicBezTo>
                      <a:pt x="6020" y="476"/>
                      <a:pt x="6074" y="503"/>
                      <a:pt x="6084" y="503"/>
                    </a:cubicBezTo>
                    <a:cubicBezTo>
                      <a:pt x="6098" y="506"/>
                      <a:pt x="6109" y="507"/>
                      <a:pt x="6117" y="507"/>
                    </a:cubicBezTo>
                    <a:cubicBezTo>
                      <a:pt x="6174" y="507"/>
                      <a:pt x="6150" y="454"/>
                      <a:pt x="6219" y="454"/>
                    </a:cubicBezTo>
                    <a:cubicBezTo>
                      <a:pt x="6225" y="454"/>
                      <a:pt x="6232" y="454"/>
                      <a:pt x="6239" y="455"/>
                    </a:cubicBezTo>
                    <a:cubicBezTo>
                      <a:pt x="6269" y="461"/>
                      <a:pt x="6298" y="464"/>
                      <a:pt x="6328" y="464"/>
                    </a:cubicBezTo>
                    <a:cubicBezTo>
                      <a:pt x="6358" y="464"/>
                      <a:pt x="6388" y="461"/>
                      <a:pt x="6418" y="455"/>
                    </a:cubicBezTo>
                    <a:cubicBezTo>
                      <a:pt x="6441" y="431"/>
                      <a:pt x="6477" y="419"/>
                      <a:pt x="6501" y="395"/>
                    </a:cubicBezTo>
                    <a:cubicBezTo>
                      <a:pt x="6587" y="395"/>
                      <a:pt x="6680" y="487"/>
                      <a:pt x="6763" y="487"/>
                    </a:cubicBezTo>
                    <a:cubicBezTo>
                      <a:pt x="6783" y="487"/>
                      <a:pt x="6803" y="481"/>
                      <a:pt x="6822" y="467"/>
                    </a:cubicBezTo>
                    <a:cubicBezTo>
                      <a:pt x="6870" y="431"/>
                      <a:pt x="6822" y="407"/>
                      <a:pt x="6894" y="407"/>
                    </a:cubicBezTo>
                    <a:cubicBezTo>
                      <a:pt x="6906" y="431"/>
                      <a:pt x="6929" y="443"/>
                      <a:pt x="6965" y="443"/>
                    </a:cubicBezTo>
                    <a:cubicBezTo>
                      <a:pt x="6977" y="443"/>
                      <a:pt x="6977" y="419"/>
                      <a:pt x="6989" y="407"/>
                    </a:cubicBezTo>
                    <a:cubicBezTo>
                      <a:pt x="7009" y="398"/>
                      <a:pt x="7032" y="395"/>
                      <a:pt x="7056" y="395"/>
                    </a:cubicBezTo>
                    <a:cubicBezTo>
                      <a:pt x="7144" y="395"/>
                      <a:pt x="7256" y="440"/>
                      <a:pt x="7349" y="440"/>
                    </a:cubicBezTo>
                    <a:cubicBezTo>
                      <a:pt x="7400" y="440"/>
                      <a:pt x="7445" y="427"/>
                      <a:pt x="7477" y="384"/>
                    </a:cubicBezTo>
                    <a:cubicBezTo>
                      <a:pt x="7482" y="384"/>
                      <a:pt x="7486" y="384"/>
                      <a:pt x="7488" y="385"/>
                    </a:cubicBezTo>
                    <a:lnTo>
                      <a:pt x="7488" y="385"/>
                    </a:lnTo>
                    <a:cubicBezTo>
                      <a:pt x="7488" y="384"/>
                      <a:pt x="7489" y="384"/>
                      <a:pt x="7489" y="384"/>
                    </a:cubicBezTo>
                    <a:cubicBezTo>
                      <a:pt x="7510" y="384"/>
                      <a:pt x="7528" y="316"/>
                      <a:pt x="7536" y="238"/>
                    </a:cubicBezTo>
                    <a:lnTo>
                      <a:pt x="7536" y="238"/>
                    </a:lnTo>
                    <a:cubicBezTo>
                      <a:pt x="7560" y="280"/>
                      <a:pt x="7608" y="317"/>
                      <a:pt x="7646" y="317"/>
                    </a:cubicBezTo>
                    <a:cubicBezTo>
                      <a:pt x="7678" y="317"/>
                      <a:pt x="7702" y="288"/>
                      <a:pt x="7692" y="212"/>
                    </a:cubicBezTo>
                    <a:lnTo>
                      <a:pt x="7692" y="212"/>
                    </a:lnTo>
                    <a:cubicBezTo>
                      <a:pt x="7708" y="265"/>
                      <a:pt x="7895" y="267"/>
                      <a:pt x="7918" y="336"/>
                    </a:cubicBezTo>
                    <a:cubicBezTo>
                      <a:pt x="7931" y="362"/>
                      <a:pt x="7939" y="370"/>
                      <a:pt x="7946" y="370"/>
                    </a:cubicBezTo>
                    <a:cubicBezTo>
                      <a:pt x="7958" y="370"/>
                      <a:pt x="7966" y="343"/>
                      <a:pt x="7989" y="336"/>
                    </a:cubicBezTo>
                    <a:cubicBezTo>
                      <a:pt x="8007" y="330"/>
                      <a:pt x="8028" y="330"/>
                      <a:pt x="8049" y="330"/>
                    </a:cubicBezTo>
                    <a:cubicBezTo>
                      <a:pt x="8070" y="330"/>
                      <a:pt x="8090" y="330"/>
                      <a:pt x="8108" y="324"/>
                    </a:cubicBezTo>
                    <a:cubicBezTo>
                      <a:pt x="8157" y="318"/>
                      <a:pt x="8207" y="315"/>
                      <a:pt x="8256" y="315"/>
                    </a:cubicBezTo>
                    <a:cubicBezTo>
                      <a:pt x="8396" y="315"/>
                      <a:pt x="8535" y="339"/>
                      <a:pt x="8668" y="384"/>
                    </a:cubicBezTo>
                    <a:cubicBezTo>
                      <a:pt x="8733" y="398"/>
                      <a:pt x="8844" y="457"/>
                      <a:pt x="8930" y="457"/>
                    </a:cubicBezTo>
                    <a:cubicBezTo>
                      <a:pt x="8985" y="457"/>
                      <a:pt x="9030" y="434"/>
                      <a:pt x="9049" y="360"/>
                    </a:cubicBezTo>
                    <a:cubicBezTo>
                      <a:pt x="9049" y="350"/>
                      <a:pt x="9090" y="250"/>
                      <a:pt x="9110" y="250"/>
                    </a:cubicBezTo>
                    <a:cubicBezTo>
                      <a:pt x="9115" y="250"/>
                      <a:pt x="9118" y="254"/>
                      <a:pt x="9120" y="264"/>
                    </a:cubicBezTo>
                    <a:cubicBezTo>
                      <a:pt x="9120" y="312"/>
                      <a:pt x="9120" y="360"/>
                      <a:pt x="9120" y="407"/>
                    </a:cubicBezTo>
                    <a:cubicBezTo>
                      <a:pt x="9120" y="431"/>
                      <a:pt x="9085" y="669"/>
                      <a:pt x="9085" y="669"/>
                    </a:cubicBezTo>
                    <a:cubicBezTo>
                      <a:pt x="9096" y="669"/>
                      <a:pt x="9096" y="645"/>
                      <a:pt x="9132" y="634"/>
                    </a:cubicBezTo>
                    <a:cubicBezTo>
                      <a:pt x="9156" y="634"/>
                      <a:pt x="9192" y="634"/>
                      <a:pt x="9215" y="645"/>
                    </a:cubicBezTo>
                    <a:cubicBezTo>
                      <a:pt x="9261" y="657"/>
                      <a:pt x="9327" y="679"/>
                      <a:pt x="9314" y="731"/>
                    </a:cubicBezTo>
                    <a:lnTo>
                      <a:pt x="9314" y="731"/>
                    </a:lnTo>
                    <a:cubicBezTo>
                      <a:pt x="9330" y="686"/>
                      <a:pt x="9351" y="679"/>
                      <a:pt x="9375" y="679"/>
                    </a:cubicBezTo>
                    <a:cubicBezTo>
                      <a:pt x="9385" y="679"/>
                      <a:pt x="9396" y="681"/>
                      <a:pt x="9407" y="681"/>
                    </a:cubicBezTo>
                    <a:cubicBezTo>
                      <a:pt x="9428" y="681"/>
                      <a:pt x="9448" y="676"/>
                      <a:pt x="9466" y="645"/>
                    </a:cubicBezTo>
                    <a:cubicBezTo>
                      <a:pt x="9482" y="605"/>
                      <a:pt x="9514" y="549"/>
                      <a:pt x="9544" y="549"/>
                    </a:cubicBezTo>
                    <a:cubicBezTo>
                      <a:pt x="9559" y="549"/>
                      <a:pt x="9573" y="563"/>
                      <a:pt x="9585" y="598"/>
                    </a:cubicBezTo>
                    <a:cubicBezTo>
                      <a:pt x="9587" y="608"/>
                      <a:pt x="9587" y="617"/>
                      <a:pt x="9587" y="627"/>
                    </a:cubicBezTo>
                    <a:lnTo>
                      <a:pt x="9587" y="627"/>
                    </a:lnTo>
                    <a:cubicBezTo>
                      <a:pt x="9584" y="616"/>
                      <a:pt x="9577" y="611"/>
                      <a:pt x="9568" y="611"/>
                    </a:cubicBezTo>
                    <a:cubicBezTo>
                      <a:pt x="9535" y="611"/>
                      <a:pt x="9477" y="678"/>
                      <a:pt x="9537" y="693"/>
                    </a:cubicBezTo>
                    <a:cubicBezTo>
                      <a:pt x="9549" y="693"/>
                      <a:pt x="9561" y="705"/>
                      <a:pt x="9573" y="705"/>
                    </a:cubicBezTo>
                    <a:cubicBezTo>
                      <a:pt x="9576" y="697"/>
                      <a:pt x="9578" y="689"/>
                      <a:pt x="9581" y="682"/>
                    </a:cubicBezTo>
                    <a:lnTo>
                      <a:pt x="9581" y="682"/>
                    </a:lnTo>
                    <a:cubicBezTo>
                      <a:pt x="9579" y="704"/>
                      <a:pt x="9581" y="727"/>
                      <a:pt x="9596" y="753"/>
                    </a:cubicBezTo>
                    <a:cubicBezTo>
                      <a:pt x="9608" y="775"/>
                      <a:pt x="9619" y="784"/>
                      <a:pt x="9631" y="784"/>
                    </a:cubicBezTo>
                    <a:cubicBezTo>
                      <a:pt x="9645" y="784"/>
                      <a:pt x="9661" y="772"/>
                      <a:pt x="9680" y="753"/>
                    </a:cubicBezTo>
                    <a:cubicBezTo>
                      <a:pt x="9690" y="732"/>
                      <a:pt x="9696" y="725"/>
                      <a:pt x="9703" y="725"/>
                    </a:cubicBezTo>
                    <a:cubicBezTo>
                      <a:pt x="9712" y="725"/>
                      <a:pt x="9724" y="739"/>
                      <a:pt x="9751" y="753"/>
                    </a:cubicBezTo>
                    <a:cubicBezTo>
                      <a:pt x="9799" y="765"/>
                      <a:pt x="9751" y="776"/>
                      <a:pt x="9751" y="800"/>
                    </a:cubicBezTo>
                    <a:cubicBezTo>
                      <a:pt x="9751" y="837"/>
                      <a:pt x="9772" y="846"/>
                      <a:pt x="9801" y="846"/>
                    </a:cubicBezTo>
                    <a:cubicBezTo>
                      <a:pt x="9828" y="846"/>
                      <a:pt x="9861" y="838"/>
                      <a:pt x="9892" y="838"/>
                    </a:cubicBezTo>
                    <a:cubicBezTo>
                      <a:pt x="9924" y="838"/>
                      <a:pt x="9953" y="847"/>
                      <a:pt x="9966" y="884"/>
                    </a:cubicBezTo>
                    <a:cubicBezTo>
                      <a:pt x="9968" y="884"/>
                      <a:pt x="9971" y="885"/>
                      <a:pt x="9975" y="885"/>
                    </a:cubicBezTo>
                    <a:cubicBezTo>
                      <a:pt x="10018" y="885"/>
                      <a:pt x="10089" y="820"/>
                      <a:pt x="10113" y="820"/>
                    </a:cubicBezTo>
                    <a:cubicBezTo>
                      <a:pt x="10117" y="820"/>
                      <a:pt x="10119" y="821"/>
                      <a:pt x="10120" y="824"/>
                    </a:cubicBezTo>
                    <a:cubicBezTo>
                      <a:pt x="10132" y="860"/>
                      <a:pt x="10108" y="931"/>
                      <a:pt x="10132" y="931"/>
                    </a:cubicBezTo>
                    <a:cubicBezTo>
                      <a:pt x="10156" y="919"/>
                      <a:pt x="10168" y="860"/>
                      <a:pt x="10216" y="848"/>
                    </a:cubicBezTo>
                    <a:lnTo>
                      <a:pt x="10216" y="848"/>
                    </a:lnTo>
                    <a:lnTo>
                      <a:pt x="10204" y="1003"/>
                    </a:lnTo>
                    <a:cubicBezTo>
                      <a:pt x="10236" y="970"/>
                      <a:pt x="10268" y="949"/>
                      <a:pt x="10300" y="949"/>
                    </a:cubicBezTo>
                    <a:cubicBezTo>
                      <a:pt x="10328" y="949"/>
                      <a:pt x="10355" y="964"/>
                      <a:pt x="10382" y="1003"/>
                    </a:cubicBezTo>
                    <a:cubicBezTo>
                      <a:pt x="10394" y="1038"/>
                      <a:pt x="10430" y="1074"/>
                      <a:pt x="10466" y="1086"/>
                    </a:cubicBezTo>
                    <a:cubicBezTo>
                      <a:pt x="10476" y="1086"/>
                      <a:pt x="10523" y="1086"/>
                      <a:pt x="10511" y="1078"/>
                    </a:cubicBezTo>
                    <a:lnTo>
                      <a:pt x="10511" y="1078"/>
                    </a:lnTo>
                    <a:lnTo>
                      <a:pt x="10585" y="1110"/>
                    </a:lnTo>
                    <a:cubicBezTo>
                      <a:pt x="10603" y="1117"/>
                      <a:pt x="10611" y="1120"/>
                      <a:pt x="10615" y="1120"/>
                    </a:cubicBezTo>
                    <a:cubicBezTo>
                      <a:pt x="10624" y="1120"/>
                      <a:pt x="10611" y="1106"/>
                      <a:pt x="10644" y="1098"/>
                    </a:cubicBezTo>
                    <a:cubicBezTo>
                      <a:pt x="10649" y="1096"/>
                      <a:pt x="10654" y="1094"/>
                      <a:pt x="10658" y="1094"/>
                    </a:cubicBezTo>
                    <a:cubicBezTo>
                      <a:pt x="10701" y="1094"/>
                      <a:pt x="10742" y="1182"/>
                      <a:pt x="10763" y="1193"/>
                    </a:cubicBezTo>
                    <a:cubicBezTo>
                      <a:pt x="10785" y="1215"/>
                      <a:pt x="10846" y="1266"/>
                      <a:pt x="10893" y="1266"/>
                    </a:cubicBezTo>
                    <a:cubicBezTo>
                      <a:pt x="10897" y="1266"/>
                      <a:pt x="10902" y="1266"/>
                      <a:pt x="10906" y="1265"/>
                    </a:cubicBezTo>
                    <a:cubicBezTo>
                      <a:pt x="10936" y="1250"/>
                      <a:pt x="10952" y="1206"/>
                      <a:pt x="10966" y="1206"/>
                    </a:cubicBezTo>
                    <a:cubicBezTo>
                      <a:pt x="10974" y="1206"/>
                      <a:pt x="10981" y="1221"/>
                      <a:pt x="10990" y="1265"/>
                    </a:cubicBezTo>
                    <a:cubicBezTo>
                      <a:pt x="10982" y="1311"/>
                      <a:pt x="11005" y="1363"/>
                      <a:pt x="11028" y="1363"/>
                    </a:cubicBezTo>
                    <a:cubicBezTo>
                      <a:pt x="11040" y="1363"/>
                      <a:pt x="11053" y="1349"/>
                      <a:pt x="11061" y="1312"/>
                    </a:cubicBezTo>
                    <a:cubicBezTo>
                      <a:pt x="11078" y="1273"/>
                      <a:pt x="11099" y="1255"/>
                      <a:pt x="11120" y="1255"/>
                    </a:cubicBezTo>
                    <a:cubicBezTo>
                      <a:pt x="11144" y="1255"/>
                      <a:pt x="11167" y="1279"/>
                      <a:pt x="11180" y="1324"/>
                    </a:cubicBezTo>
                    <a:cubicBezTo>
                      <a:pt x="11192" y="1372"/>
                      <a:pt x="11156" y="1431"/>
                      <a:pt x="11240" y="1443"/>
                    </a:cubicBezTo>
                    <a:cubicBezTo>
                      <a:pt x="11250" y="1443"/>
                      <a:pt x="11347" y="1417"/>
                      <a:pt x="11375" y="1417"/>
                    </a:cubicBezTo>
                    <a:cubicBezTo>
                      <a:pt x="11380" y="1417"/>
                      <a:pt x="11382" y="1418"/>
                      <a:pt x="11382" y="1419"/>
                    </a:cubicBezTo>
                    <a:cubicBezTo>
                      <a:pt x="11382" y="1443"/>
                      <a:pt x="11287" y="1443"/>
                      <a:pt x="11299" y="1491"/>
                    </a:cubicBezTo>
                    <a:cubicBezTo>
                      <a:pt x="11304" y="1506"/>
                      <a:pt x="11327" y="1510"/>
                      <a:pt x="11354" y="1510"/>
                    </a:cubicBezTo>
                    <a:cubicBezTo>
                      <a:pt x="11390" y="1510"/>
                      <a:pt x="11433" y="1503"/>
                      <a:pt x="11454" y="1503"/>
                    </a:cubicBezTo>
                    <a:cubicBezTo>
                      <a:pt x="11490" y="1527"/>
                      <a:pt x="11537" y="1550"/>
                      <a:pt x="11549" y="1598"/>
                    </a:cubicBezTo>
                    <a:cubicBezTo>
                      <a:pt x="11561" y="1646"/>
                      <a:pt x="11573" y="1681"/>
                      <a:pt x="11609" y="1717"/>
                    </a:cubicBezTo>
                    <a:cubicBezTo>
                      <a:pt x="11644" y="1753"/>
                      <a:pt x="11692" y="1777"/>
                      <a:pt x="11752" y="1788"/>
                    </a:cubicBezTo>
                    <a:cubicBezTo>
                      <a:pt x="11760" y="1791"/>
                      <a:pt x="11768" y="1791"/>
                      <a:pt x="11777" y="1791"/>
                    </a:cubicBezTo>
                    <a:cubicBezTo>
                      <a:pt x="11790" y="1791"/>
                      <a:pt x="11803" y="1790"/>
                      <a:pt x="11814" y="1790"/>
                    </a:cubicBezTo>
                    <a:cubicBezTo>
                      <a:pt x="11838" y="1790"/>
                      <a:pt x="11853" y="1796"/>
                      <a:pt x="11847" y="1836"/>
                    </a:cubicBezTo>
                    <a:cubicBezTo>
                      <a:pt x="11835" y="1896"/>
                      <a:pt x="11871" y="1955"/>
                      <a:pt x="11942" y="1979"/>
                    </a:cubicBezTo>
                    <a:cubicBezTo>
                      <a:pt x="11946" y="1980"/>
                      <a:pt x="11950" y="1981"/>
                      <a:pt x="11953" y="1981"/>
                    </a:cubicBezTo>
                    <a:cubicBezTo>
                      <a:pt x="11983" y="1981"/>
                      <a:pt x="12004" y="1941"/>
                      <a:pt x="12025" y="1919"/>
                    </a:cubicBezTo>
                    <a:lnTo>
                      <a:pt x="12025" y="1919"/>
                    </a:lnTo>
                    <a:cubicBezTo>
                      <a:pt x="11942" y="2015"/>
                      <a:pt x="12097" y="2086"/>
                      <a:pt x="12168" y="2086"/>
                    </a:cubicBezTo>
                    <a:cubicBezTo>
                      <a:pt x="12174" y="2085"/>
                      <a:pt x="12181" y="2084"/>
                      <a:pt x="12186" y="2084"/>
                    </a:cubicBezTo>
                    <a:cubicBezTo>
                      <a:pt x="12224" y="2084"/>
                      <a:pt x="12248" y="2116"/>
                      <a:pt x="12228" y="2158"/>
                    </a:cubicBezTo>
                    <a:cubicBezTo>
                      <a:pt x="12216" y="2193"/>
                      <a:pt x="12180" y="2169"/>
                      <a:pt x="12180" y="2205"/>
                    </a:cubicBezTo>
                    <a:cubicBezTo>
                      <a:pt x="12180" y="2229"/>
                      <a:pt x="12192" y="2235"/>
                      <a:pt x="12205" y="2235"/>
                    </a:cubicBezTo>
                    <a:cubicBezTo>
                      <a:pt x="12219" y="2235"/>
                      <a:pt x="12234" y="2229"/>
                      <a:pt x="12240" y="2229"/>
                    </a:cubicBezTo>
                    <a:cubicBezTo>
                      <a:pt x="12299" y="2241"/>
                      <a:pt x="12335" y="2289"/>
                      <a:pt x="12335" y="2336"/>
                    </a:cubicBezTo>
                    <a:cubicBezTo>
                      <a:pt x="12305" y="2366"/>
                      <a:pt x="12323" y="2372"/>
                      <a:pt x="12351" y="2372"/>
                    </a:cubicBezTo>
                    <a:cubicBezTo>
                      <a:pt x="12370" y="2372"/>
                      <a:pt x="12394" y="2369"/>
                      <a:pt x="12411" y="2369"/>
                    </a:cubicBezTo>
                    <a:cubicBezTo>
                      <a:pt x="12419" y="2369"/>
                      <a:pt x="12426" y="2370"/>
                      <a:pt x="12430" y="2372"/>
                    </a:cubicBezTo>
                    <a:cubicBezTo>
                      <a:pt x="12490" y="2408"/>
                      <a:pt x="12525" y="2491"/>
                      <a:pt x="12597" y="2491"/>
                    </a:cubicBezTo>
                    <a:cubicBezTo>
                      <a:pt x="12668" y="2503"/>
                      <a:pt x="12692" y="2562"/>
                      <a:pt x="12728" y="2610"/>
                    </a:cubicBezTo>
                    <a:cubicBezTo>
                      <a:pt x="12752" y="2658"/>
                      <a:pt x="12787" y="2777"/>
                      <a:pt x="12871" y="2789"/>
                    </a:cubicBezTo>
                    <a:cubicBezTo>
                      <a:pt x="12906" y="2789"/>
                      <a:pt x="12871" y="2860"/>
                      <a:pt x="12871" y="2884"/>
                    </a:cubicBezTo>
                    <a:cubicBezTo>
                      <a:pt x="12871" y="2908"/>
                      <a:pt x="12930" y="2908"/>
                      <a:pt x="12954" y="2931"/>
                    </a:cubicBezTo>
                    <a:cubicBezTo>
                      <a:pt x="12990" y="2967"/>
                      <a:pt x="13014" y="3003"/>
                      <a:pt x="13049" y="3039"/>
                    </a:cubicBezTo>
                    <a:cubicBezTo>
                      <a:pt x="13097" y="3074"/>
                      <a:pt x="13121" y="3027"/>
                      <a:pt x="13121" y="3110"/>
                    </a:cubicBezTo>
                    <a:cubicBezTo>
                      <a:pt x="13121" y="3165"/>
                      <a:pt x="13135" y="3261"/>
                      <a:pt x="13194" y="3261"/>
                    </a:cubicBezTo>
                    <a:cubicBezTo>
                      <a:pt x="13213" y="3261"/>
                      <a:pt x="13235" y="3252"/>
                      <a:pt x="13264" y="3229"/>
                    </a:cubicBezTo>
                    <a:lnTo>
                      <a:pt x="13264" y="3229"/>
                    </a:lnTo>
                    <a:cubicBezTo>
                      <a:pt x="13145" y="3324"/>
                      <a:pt x="13359" y="3539"/>
                      <a:pt x="13454" y="3562"/>
                    </a:cubicBezTo>
                    <a:cubicBezTo>
                      <a:pt x="13533" y="3574"/>
                      <a:pt x="13379" y="3743"/>
                      <a:pt x="13480" y="3743"/>
                    </a:cubicBezTo>
                    <a:cubicBezTo>
                      <a:pt x="13486" y="3743"/>
                      <a:pt x="13493" y="3742"/>
                      <a:pt x="13502" y="3741"/>
                    </a:cubicBezTo>
                    <a:cubicBezTo>
                      <a:pt x="13532" y="3741"/>
                      <a:pt x="13565" y="3735"/>
                      <a:pt x="13589" y="3735"/>
                    </a:cubicBezTo>
                    <a:cubicBezTo>
                      <a:pt x="13621" y="3735"/>
                      <a:pt x="13636" y="3746"/>
                      <a:pt x="13609" y="3801"/>
                    </a:cubicBezTo>
                    <a:cubicBezTo>
                      <a:pt x="13618" y="3810"/>
                      <a:pt x="13664" y="3877"/>
                      <a:pt x="13683" y="3901"/>
                    </a:cubicBezTo>
                    <a:lnTo>
                      <a:pt x="13683" y="3901"/>
                    </a:lnTo>
                    <a:cubicBezTo>
                      <a:pt x="13683" y="3901"/>
                      <a:pt x="13683" y="3901"/>
                      <a:pt x="13683" y="3901"/>
                    </a:cubicBezTo>
                    <a:cubicBezTo>
                      <a:pt x="13669" y="3901"/>
                      <a:pt x="13645" y="3909"/>
                      <a:pt x="13645" y="3932"/>
                    </a:cubicBezTo>
                    <a:cubicBezTo>
                      <a:pt x="13645" y="3967"/>
                      <a:pt x="13668" y="3979"/>
                      <a:pt x="13680" y="4003"/>
                    </a:cubicBezTo>
                    <a:cubicBezTo>
                      <a:pt x="13716" y="4074"/>
                      <a:pt x="13704" y="4158"/>
                      <a:pt x="13740" y="4217"/>
                    </a:cubicBezTo>
                    <a:cubicBezTo>
                      <a:pt x="13764" y="4122"/>
                      <a:pt x="13847" y="4063"/>
                      <a:pt x="13930" y="4063"/>
                    </a:cubicBezTo>
                    <a:cubicBezTo>
                      <a:pt x="13966" y="4122"/>
                      <a:pt x="13859" y="4134"/>
                      <a:pt x="13835" y="4146"/>
                    </a:cubicBezTo>
                    <a:cubicBezTo>
                      <a:pt x="13799" y="4158"/>
                      <a:pt x="13859" y="4229"/>
                      <a:pt x="13859" y="4253"/>
                    </a:cubicBezTo>
                    <a:cubicBezTo>
                      <a:pt x="13871" y="4289"/>
                      <a:pt x="13811" y="4372"/>
                      <a:pt x="13835" y="4372"/>
                    </a:cubicBezTo>
                    <a:cubicBezTo>
                      <a:pt x="13847" y="4372"/>
                      <a:pt x="13860" y="4371"/>
                      <a:pt x="13873" y="4371"/>
                    </a:cubicBezTo>
                    <a:cubicBezTo>
                      <a:pt x="13897" y="4371"/>
                      <a:pt x="13918" y="4376"/>
                      <a:pt x="13918" y="4408"/>
                    </a:cubicBezTo>
                    <a:cubicBezTo>
                      <a:pt x="13918" y="4467"/>
                      <a:pt x="13895" y="4527"/>
                      <a:pt x="13918" y="4598"/>
                    </a:cubicBezTo>
                    <a:cubicBezTo>
                      <a:pt x="13923" y="4590"/>
                      <a:pt x="13928" y="4586"/>
                      <a:pt x="13934" y="4586"/>
                    </a:cubicBezTo>
                    <a:cubicBezTo>
                      <a:pt x="13980" y="4586"/>
                      <a:pt x="14075" y="4803"/>
                      <a:pt x="14085" y="4825"/>
                    </a:cubicBezTo>
                    <a:cubicBezTo>
                      <a:pt x="14087" y="4828"/>
                      <a:pt x="14089" y="4829"/>
                      <a:pt x="14092" y="4829"/>
                    </a:cubicBezTo>
                    <a:cubicBezTo>
                      <a:pt x="14111" y="4829"/>
                      <a:pt x="14157" y="4784"/>
                      <a:pt x="14189" y="4784"/>
                    </a:cubicBezTo>
                    <a:cubicBezTo>
                      <a:pt x="14195" y="4784"/>
                      <a:pt x="14200" y="4786"/>
                      <a:pt x="14204" y="4789"/>
                    </a:cubicBezTo>
                    <a:cubicBezTo>
                      <a:pt x="14245" y="4809"/>
                      <a:pt x="14172" y="4865"/>
                      <a:pt x="14135" y="4880"/>
                    </a:cubicBezTo>
                    <a:lnTo>
                      <a:pt x="14135" y="4880"/>
                    </a:lnTo>
                    <a:cubicBezTo>
                      <a:pt x="14138" y="4880"/>
                      <a:pt x="14141" y="4880"/>
                      <a:pt x="14144" y="4880"/>
                    </a:cubicBezTo>
                    <a:cubicBezTo>
                      <a:pt x="14170" y="4880"/>
                      <a:pt x="14201" y="4893"/>
                      <a:pt x="14192" y="4920"/>
                    </a:cubicBezTo>
                    <a:cubicBezTo>
                      <a:pt x="14168" y="4967"/>
                      <a:pt x="14109" y="4967"/>
                      <a:pt x="14109" y="5003"/>
                    </a:cubicBezTo>
                    <a:cubicBezTo>
                      <a:pt x="14097" y="5027"/>
                      <a:pt x="14228" y="5003"/>
                      <a:pt x="14240" y="5051"/>
                    </a:cubicBezTo>
                    <a:cubicBezTo>
                      <a:pt x="14240" y="5062"/>
                      <a:pt x="14164" y="5171"/>
                      <a:pt x="14198" y="5171"/>
                    </a:cubicBezTo>
                    <a:cubicBezTo>
                      <a:pt x="14200" y="5171"/>
                      <a:pt x="14202" y="5170"/>
                      <a:pt x="14204" y="5170"/>
                    </a:cubicBezTo>
                    <a:cubicBezTo>
                      <a:pt x="14237" y="5153"/>
                      <a:pt x="14242" y="5131"/>
                      <a:pt x="14253" y="5131"/>
                    </a:cubicBezTo>
                    <a:cubicBezTo>
                      <a:pt x="14258" y="5131"/>
                      <a:pt x="14265" y="5135"/>
                      <a:pt x="14276" y="5146"/>
                    </a:cubicBezTo>
                    <a:cubicBezTo>
                      <a:pt x="14299" y="5146"/>
                      <a:pt x="14299" y="5170"/>
                      <a:pt x="14288" y="5182"/>
                    </a:cubicBezTo>
                    <a:cubicBezTo>
                      <a:pt x="14276" y="5229"/>
                      <a:pt x="14168" y="5217"/>
                      <a:pt x="14180" y="5265"/>
                    </a:cubicBezTo>
                    <a:cubicBezTo>
                      <a:pt x="14180" y="5301"/>
                      <a:pt x="14192" y="5337"/>
                      <a:pt x="14216" y="5360"/>
                    </a:cubicBezTo>
                    <a:cubicBezTo>
                      <a:pt x="14228" y="5372"/>
                      <a:pt x="14264" y="5372"/>
                      <a:pt x="14264" y="5372"/>
                    </a:cubicBezTo>
                    <a:cubicBezTo>
                      <a:pt x="14288" y="5432"/>
                      <a:pt x="14299" y="5491"/>
                      <a:pt x="14323" y="5551"/>
                    </a:cubicBezTo>
                    <a:cubicBezTo>
                      <a:pt x="14335" y="5574"/>
                      <a:pt x="14351" y="5588"/>
                      <a:pt x="14367" y="5588"/>
                    </a:cubicBezTo>
                    <a:cubicBezTo>
                      <a:pt x="14384" y="5588"/>
                      <a:pt x="14400" y="5571"/>
                      <a:pt x="14407" y="5527"/>
                    </a:cubicBezTo>
                    <a:cubicBezTo>
                      <a:pt x="14430" y="5587"/>
                      <a:pt x="14430" y="5646"/>
                      <a:pt x="14407" y="5694"/>
                    </a:cubicBezTo>
                    <a:cubicBezTo>
                      <a:pt x="14371" y="5741"/>
                      <a:pt x="14323" y="5813"/>
                      <a:pt x="14371" y="5848"/>
                    </a:cubicBezTo>
                    <a:cubicBezTo>
                      <a:pt x="14430" y="5884"/>
                      <a:pt x="14442" y="5872"/>
                      <a:pt x="14454" y="5920"/>
                    </a:cubicBezTo>
                    <a:cubicBezTo>
                      <a:pt x="14454" y="5944"/>
                      <a:pt x="14466" y="5968"/>
                      <a:pt x="14478" y="5991"/>
                    </a:cubicBezTo>
                    <a:lnTo>
                      <a:pt x="14514" y="5991"/>
                    </a:lnTo>
                    <a:cubicBezTo>
                      <a:pt x="14561" y="6039"/>
                      <a:pt x="14549" y="6110"/>
                      <a:pt x="14573" y="6170"/>
                    </a:cubicBezTo>
                    <a:cubicBezTo>
                      <a:pt x="14597" y="6218"/>
                      <a:pt x="14645" y="6253"/>
                      <a:pt x="14597" y="6301"/>
                    </a:cubicBezTo>
                    <a:cubicBezTo>
                      <a:pt x="14573" y="6349"/>
                      <a:pt x="14573" y="6420"/>
                      <a:pt x="14621" y="6456"/>
                    </a:cubicBezTo>
                    <a:cubicBezTo>
                      <a:pt x="14626" y="6458"/>
                      <a:pt x="14631" y="6460"/>
                      <a:pt x="14635" y="6460"/>
                    </a:cubicBezTo>
                    <a:cubicBezTo>
                      <a:pt x="14671" y="6460"/>
                      <a:pt x="14680" y="6383"/>
                      <a:pt x="14680" y="6372"/>
                    </a:cubicBezTo>
                    <a:cubicBezTo>
                      <a:pt x="14692" y="6408"/>
                      <a:pt x="14692" y="6444"/>
                      <a:pt x="14680" y="6491"/>
                    </a:cubicBezTo>
                    <a:cubicBezTo>
                      <a:pt x="14669" y="6527"/>
                      <a:pt x="14633" y="6551"/>
                      <a:pt x="14621" y="6587"/>
                    </a:cubicBezTo>
                    <a:cubicBezTo>
                      <a:pt x="14609" y="6646"/>
                      <a:pt x="14680" y="6658"/>
                      <a:pt x="14657" y="6730"/>
                    </a:cubicBezTo>
                    <a:cubicBezTo>
                      <a:pt x="14645" y="6753"/>
                      <a:pt x="14526" y="6837"/>
                      <a:pt x="14621" y="6837"/>
                    </a:cubicBezTo>
                    <a:cubicBezTo>
                      <a:pt x="14669" y="6837"/>
                      <a:pt x="14764" y="6837"/>
                      <a:pt x="14704" y="6920"/>
                    </a:cubicBezTo>
                    <a:cubicBezTo>
                      <a:pt x="14669" y="6956"/>
                      <a:pt x="14633" y="6956"/>
                      <a:pt x="14621" y="7015"/>
                    </a:cubicBezTo>
                    <a:cubicBezTo>
                      <a:pt x="14621" y="7039"/>
                      <a:pt x="14597" y="7170"/>
                      <a:pt x="14633" y="7170"/>
                    </a:cubicBezTo>
                    <a:cubicBezTo>
                      <a:pt x="14654" y="7170"/>
                      <a:pt x="14695" y="7149"/>
                      <a:pt x="14724" y="7149"/>
                    </a:cubicBezTo>
                    <a:cubicBezTo>
                      <a:pt x="14744" y="7149"/>
                      <a:pt x="14757" y="7160"/>
                      <a:pt x="14752" y="7194"/>
                    </a:cubicBezTo>
                    <a:cubicBezTo>
                      <a:pt x="14747" y="7223"/>
                      <a:pt x="14734" y="7230"/>
                      <a:pt x="14718" y="7230"/>
                    </a:cubicBezTo>
                    <a:cubicBezTo>
                      <a:pt x="14702" y="7230"/>
                      <a:pt x="14684" y="7224"/>
                      <a:pt x="14667" y="7224"/>
                    </a:cubicBezTo>
                    <a:cubicBezTo>
                      <a:pt x="14659" y="7224"/>
                      <a:pt x="14651" y="7225"/>
                      <a:pt x="14645" y="7230"/>
                    </a:cubicBezTo>
                    <a:cubicBezTo>
                      <a:pt x="14680" y="7242"/>
                      <a:pt x="14716" y="7265"/>
                      <a:pt x="14740" y="7289"/>
                    </a:cubicBezTo>
                    <a:cubicBezTo>
                      <a:pt x="14788" y="7325"/>
                      <a:pt x="14764" y="7337"/>
                      <a:pt x="14728" y="7349"/>
                    </a:cubicBezTo>
                    <a:cubicBezTo>
                      <a:pt x="14669" y="7396"/>
                      <a:pt x="14645" y="7480"/>
                      <a:pt x="14657" y="7551"/>
                    </a:cubicBezTo>
                    <a:cubicBezTo>
                      <a:pt x="14665" y="7573"/>
                      <a:pt x="14692" y="7579"/>
                      <a:pt x="14724" y="7579"/>
                    </a:cubicBezTo>
                    <a:cubicBezTo>
                      <a:pt x="14763" y="7579"/>
                      <a:pt x="14809" y="7569"/>
                      <a:pt x="14832" y="7569"/>
                    </a:cubicBezTo>
                    <a:cubicBezTo>
                      <a:pt x="14841" y="7569"/>
                      <a:pt x="14847" y="7571"/>
                      <a:pt x="14847" y="7575"/>
                    </a:cubicBezTo>
                    <a:cubicBezTo>
                      <a:pt x="14847" y="7599"/>
                      <a:pt x="14800" y="7611"/>
                      <a:pt x="14776" y="7634"/>
                    </a:cubicBezTo>
                    <a:cubicBezTo>
                      <a:pt x="14740" y="7658"/>
                      <a:pt x="14728" y="7694"/>
                      <a:pt x="14716" y="7742"/>
                    </a:cubicBezTo>
                    <a:cubicBezTo>
                      <a:pt x="14704" y="7789"/>
                      <a:pt x="14585" y="7884"/>
                      <a:pt x="14609" y="7920"/>
                    </a:cubicBezTo>
                    <a:cubicBezTo>
                      <a:pt x="14633" y="7956"/>
                      <a:pt x="14704" y="7980"/>
                      <a:pt x="14669" y="8004"/>
                    </a:cubicBezTo>
                    <a:cubicBezTo>
                      <a:pt x="14645" y="8015"/>
                      <a:pt x="14621" y="8015"/>
                      <a:pt x="14609" y="8051"/>
                    </a:cubicBezTo>
                    <a:cubicBezTo>
                      <a:pt x="14597" y="8134"/>
                      <a:pt x="14740" y="8170"/>
                      <a:pt x="14740" y="8254"/>
                    </a:cubicBezTo>
                    <a:cubicBezTo>
                      <a:pt x="14740" y="8337"/>
                      <a:pt x="14573" y="8361"/>
                      <a:pt x="14561" y="8420"/>
                    </a:cubicBezTo>
                    <a:cubicBezTo>
                      <a:pt x="14561" y="8428"/>
                      <a:pt x="14568" y="8430"/>
                      <a:pt x="14578" y="8430"/>
                    </a:cubicBezTo>
                    <a:cubicBezTo>
                      <a:pt x="14600" y="8430"/>
                      <a:pt x="14637" y="8417"/>
                      <a:pt x="14645" y="8408"/>
                    </a:cubicBezTo>
                    <a:lnTo>
                      <a:pt x="14645" y="8408"/>
                    </a:lnTo>
                    <a:cubicBezTo>
                      <a:pt x="14633" y="8456"/>
                      <a:pt x="14549" y="8456"/>
                      <a:pt x="14549" y="8504"/>
                    </a:cubicBezTo>
                    <a:cubicBezTo>
                      <a:pt x="14561" y="8551"/>
                      <a:pt x="14561" y="8611"/>
                      <a:pt x="14561" y="8658"/>
                    </a:cubicBezTo>
                    <a:cubicBezTo>
                      <a:pt x="14561" y="8655"/>
                      <a:pt x="14561" y="8653"/>
                      <a:pt x="14561" y="8653"/>
                    </a:cubicBezTo>
                    <a:cubicBezTo>
                      <a:pt x="14562" y="8653"/>
                      <a:pt x="14563" y="8700"/>
                      <a:pt x="14573" y="8730"/>
                    </a:cubicBezTo>
                    <a:cubicBezTo>
                      <a:pt x="14597" y="8754"/>
                      <a:pt x="14585" y="8777"/>
                      <a:pt x="14573" y="8801"/>
                    </a:cubicBezTo>
                    <a:cubicBezTo>
                      <a:pt x="14538" y="8861"/>
                      <a:pt x="14526" y="8932"/>
                      <a:pt x="14538" y="8992"/>
                    </a:cubicBezTo>
                    <a:cubicBezTo>
                      <a:pt x="14538" y="9014"/>
                      <a:pt x="14622" y="9100"/>
                      <a:pt x="14592" y="9100"/>
                    </a:cubicBezTo>
                    <a:cubicBezTo>
                      <a:pt x="14590" y="9100"/>
                      <a:pt x="14588" y="9100"/>
                      <a:pt x="14585" y="9099"/>
                    </a:cubicBezTo>
                    <a:cubicBezTo>
                      <a:pt x="14553" y="9094"/>
                      <a:pt x="14519" y="9088"/>
                      <a:pt x="14493" y="9088"/>
                    </a:cubicBezTo>
                    <a:cubicBezTo>
                      <a:pt x="14452" y="9088"/>
                      <a:pt x="14429" y="9104"/>
                      <a:pt x="14466" y="9170"/>
                    </a:cubicBezTo>
                    <a:cubicBezTo>
                      <a:pt x="14475" y="9181"/>
                      <a:pt x="14486" y="9194"/>
                      <a:pt x="14497" y="9207"/>
                    </a:cubicBezTo>
                    <a:lnTo>
                      <a:pt x="14497" y="9207"/>
                    </a:lnTo>
                    <a:cubicBezTo>
                      <a:pt x="14495" y="9206"/>
                      <a:pt x="14492" y="9206"/>
                      <a:pt x="14490" y="9206"/>
                    </a:cubicBezTo>
                    <a:cubicBezTo>
                      <a:pt x="14478" y="9230"/>
                      <a:pt x="14466" y="9277"/>
                      <a:pt x="14514" y="9289"/>
                    </a:cubicBezTo>
                    <a:cubicBezTo>
                      <a:pt x="14529" y="9289"/>
                      <a:pt x="14539" y="9285"/>
                      <a:pt x="14550" y="9278"/>
                    </a:cubicBezTo>
                    <a:lnTo>
                      <a:pt x="14550" y="9278"/>
                    </a:lnTo>
                    <a:cubicBezTo>
                      <a:pt x="14570" y="9317"/>
                      <a:pt x="14573" y="9355"/>
                      <a:pt x="14526" y="9385"/>
                    </a:cubicBezTo>
                    <a:cubicBezTo>
                      <a:pt x="14478" y="9408"/>
                      <a:pt x="14407" y="9420"/>
                      <a:pt x="14383" y="9468"/>
                    </a:cubicBezTo>
                    <a:cubicBezTo>
                      <a:pt x="14347" y="9516"/>
                      <a:pt x="14395" y="9539"/>
                      <a:pt x="14383" y="9575"/>
                    </a:cubicBezTo>
                    <a:cubicBezTo>
                      <a:pt x="14371" y="9611"/>
                      <a:pt x="14299" y="9623"/>
                      <a:pt x="14288" y="9658"/>
                    </a:cubicBezTo>
                    <a:cubicBezTo>
                      <a:pt x="14288" y="9658"/>
                      <a:pt x="14323" y="9682"/>
                      <a:pt x="14323" y="9694"/>
                    </a:cubicBezTo>
                    <a:cubicBezTo>
                      <a:pt x="14370" y="9776"/>
                      <a:pt x="14197" y="9778"/>
                      <a:pt x="14181" y="9823"/>
                    </a:cubicBezTo>
                    <a:lnTo>
                      <a:pt x="14181" y="9823"/>
                    </a:lnTo>
                    <a:cubicBezTo>
                      <a:pt x="14183" y="9821"/>
                      <a:pt x="14187" y="9820"/>
                      <a:pt x="14194" y="9820"/>
                    </a:cubicBezTo>
                    <a:cubicBezTo>
                      <a:pt x="14239" y="9820"/>
                      <a:pt x="14376" y="9870"/>
                      <a:pt x="14276" y="9920"/>
                    </a:cubicBezTo>
                    <a:cubicBezTo>
                      <a:pt x="14204" y="9944"/>
                      <a:pt x="14216" y="9932"/>
                      <a:pt x="14180" y="10004"/>
                    </a:cubicBezTo>
                    <a:cubicBezTo>
                      <a:pt x="14168" y="10016"/>
                      <a:pt x="14160" y="10022"/>
                      <a:pt x="14148" y="10022"/>
                    </a:cubicBezTo>
                    <a:cubicBezTo>
                      <a:pt x="14138" y="10022"/>
                      <a:pt x="14127" y="10018"/>
                      <a:pt x="14111" y="10011"/>
                    </a:cubicBezTo>
                    <a:lnTo>
                      <a:pt x="14111" y="10011"/>
                    </a:lnTo>
                    <a:cubicBezTo>
                      <a:pt x="14202" y="10064"/>
                      <a:pt x="14054" y="10196"/>
                      <a:pt x="14157" y="10242"/>
                    </a:cubicBezTo>
                    <a:cubicBezTo>
                      <a:pt x="14152" y="10240"/>
                      <a:pt x="14147" y="10239"/>
                      <a:pt x="14142" y="10239"/>
                    </a:cubicBezTo>
                    <a:cubicBezTo>
                      <a:pt x="14091" y="10239"/>
                      <a:pt x="14059" y="10352"/>
                      <a:pt x="14038" y="10385"/>
                    </a:cubicBezTo>
                    <a:cubicBezTo>
                      <a:pt x="14038" y="10420"/>
                      <a:pt x="14026" y="10444"/>
                      <a:pt x="14026" y="10480"/>
                    </a:cubicBezTo>
                    <a:cubicBezTo>
                      <a:pt x="14026" y="10480"/>
                      <a:pt x="14085" y="10540"/>
                      <a:pt x="14073" y="10551"/>
                    </a:cubicBezTo>
                    <a:cubicBezTo>
                      <a:pt x="14038" y="10551"/>
                      <a:pt x="13966" y="10492"/>
                      <a:pt x="13930" y="10480"/>
                    </a:cubicBezTo>
                    <a:lnTo>
                      <a:pt x="13930" y="10480"/>
                    </a:lnTo>
                    <a:cubicBezTo>
                      <a:pt x="13942" y="10516"/>
                      <a:pt x="13942" y="10563"/>
                      <a:pt x="13990" y="10587"/>
                    </a:cubicBezTo>
                    <a:cubicBezTo>
                      <a:pt x="14038" y="10623"/>
                      <a:pt x="14097" y="10659"/>
                      <a:pt x="14073" y="10718"/>
                    </a:cubicBezTo>
                    <a:cubicBezTo>
                      <a:pt x="14040" y="10707"/>
                      <a:pt x="13956" y="10645"/>
                      <a:pt x="13925" y="10645"/>
                    </a:cubicBezTo>
                    <a:cubicBezTo>
                      <a:pt x="13923" y="10645"/>
                      <a:pt x="13920" y="10646"/>
                      <a:pt x="13918" y="10647"/>
                    </a:cubicBezTo>
                    <a:cubicBezTo>
                      <a:pt x="13895" y="10659"/>
                      <a:pt x="13918" y="10730"/>
                      <a:pt x="13942" y="10754"/>
                    </a:cubicBezTo>
                    <a:cubicBezTo>
                      <a:pt x="13930" y="10778"/>
                      <a:pt x="13918" y="10801"/>
                      <a:pt x="13883" y="10825"/>
                    </a:cubicBezTo>
                    <a:cubicBezTo>
                      <a:pt x="13871" y="10825"/>
                      <a:pt x="13811" y="10825"/>
                      <a:pt x="13799" y="10849"/>
                    </a:cubicBezTo>
                    <a:cubicBezTo>
                      <a:pt x="13787" y="10873"/>
                      <a:pt x="13883" y="10944"/>
                      <a:pt x="13859" y="10968"/>
                    </a:cubicBezTo>
                    <a:cubicBezTo>
                      <a:pt x="13847" y="10974"/>
                      <a:pt x="13835" y="10974"/>
                      <a:pt x="13825" y="10974"/>
                    </a:cubicBezTo>
                    <a:cubicBezTo>
                      <a:pt x="13814" y="10974"/>
                      <a:pt x="13805" y="10974"/>
                      <a:pt x="13799" y="10980"/>
                    </a:cubicBezTo>
                    <a:cubicBezTo>
                      <a:pt x="13776" y="10980"/>
                      <a:pt x="13764" y="11004"/>
                      <a:pt x="13752" y="11016"/>
                    </a:cubicBezTo>
                    <a:cubicBezTo>
                      <a:pt x="13716" y="11063"/>
                      <a:pt x="13716" y="11111"/>
                      <a:pt x="13692" y="11171"/>
                    </a:cubicBezTo>
                    <a:cubicBezTo>
                      <a:pt x="13668" y="11218"/>
                      <a:pt x="13621" y="11194"/>
                      <a:pt x="13621" y="11242"/>
                    </a:cubicBezTo>
                    <a:cubicBezTo>
                      <a:pt x="13611" y="11262"/>
                      <a:pt x="13626" y="11290"/>
                      <a:pt x="13645" y="11305"/>
                    </a:cubicBezTo>
                    <a:lnTo>
                      <a:pt x="13645" y="11305"/>
                    </a:lnTo>
                    <a:cubicBezTo>
                      <a:pt x="13611" y="11284"/>
                      <a:pt x="13586" y="11268"/>
                      <a:pt x="13563" y="11268"/>
                    </a:cubicBezTo>
                    <a:cubicBezTo>
                      <a:pt x="13542" y="11268"/>
                      <a:pt x="13523" y="11281"/>
                      <a:pt x="13502" y="11313"/>
                    </a:cubicBezTo>
                    <a:lnTo>
                      <a:pt x="13549" y="11337"/>
                    </a:lnTo>
                    <a:cubicBezTo>
                      <a:pt x="13514" y="11373"/>
                      <a:pt x="13395" y="11504"/>
                      <a:pt x="13430" y="11552"/>
                    </a:cubicBezTo>
                    <a:cubicBezTo>
                      <a:pt x="13430" y="11552"/>
                      <a:pt x="13537" y="11587"/>
                      <a:pt x="13502" y="11611"/>
                    </a:cubicBezTo>
                    <a:cubicBezTo>
                      <a:pt x="13478" y="11635"/>
                      <a:pt x="13406" y="11635"/>
                      <a:pt x="13371" y="11659"/>
                    </a:cubicBezTo>
                    <a:cubicBezTo>
                      <a:pt x="13276" y="11694"/>
                      <a:pt x="13204" y="11766"/>
                      <a:pt x="13156" y="11861"/>
                    </a:cubicBezTo>
                    <a:cubicBezTo>
                      <a:pt x="13133" y="11897"/>
                      <a:pt x="13156" y="11956"/>
                      <a:pt x="13121" y="12004"/>
                    </a:cubicBezTo>
                    <a:cubicBezTo>
                      <a:pt x="13073" y="12075"/>
                      <a:pt x="13097" y="12087"/>
                      <a:pt x="13145" y="12159"/>
                    </a:cubicBezTo>
                    <a:cubicBezTo>
                      <a:pt x="13139" y="12153"/>
                      <a:pt x="13090" y="12145"/>
                      <a:pt x="13044" y="12145"/>
                    </a:cubicBezTo>
                    <a:cubicBezTo>
                      <a:pt x="12990" y="12145"/>
                      <a:pt x="12940" y="12156"/>
                      <a:pt x="12966" y="12194"/>
                    </a:cubicBezTo>
                    <a:cubicBezTo>
                      <a:pt x="13002" y="12230"/>
                      <a:pt x="13168" y="12194"/>
                      <a:pt x="13192" y="12242"/>
                    </a:cubicBezTo>
                    <a:lnTo>
                      <a:pt x="13037" y="12266"/>
                    </a:lnTo>
                    <a:cubicBezTo>
                      <a:pt x="12966" y="12266"/>
                      <a:pt x="12895" y="12242"/>
                      <a:pt x="12835" y="12206"/>
                    </a:cubicBezTo>
                    <a:lnTo>
                      <a:pt x="12835" y="12206"/>
                    </a:lnTo>
                    <a:cubicBezTo>
                      <a:pt x="12918" y="12290"/>
                      <a:pt x="12811" y="12325"/>
                      <a:pt x="12823" y="12409"/>
                    </a:cubicBezTo>
                    <a:cubicBezTo>
                      <a:pt x="12802" y="12430"/>
                      <a:pt x="12788" y="12439"/>
                      <a:pt x="12775" y="12439"/>
                    </a:cubicBezTo>
                    <a:cubicBezTo>
                      <a:pt x="12758" y="12439"/>
                      <a:pt x="12743" y="12424"/>
                      <a:pt x="12716" y="12397"/>
                    </a:cubicBezTo>
                    <a:cubicBezTo>
                      <a:pt x="12705" y="12382"/>
                      <a:pt x="12695" y="12378"/>
                      <a:pt x="12686" y="12378"/>
                    </a:cubicBezTo>
                    <a:cubicBezTo>
                      <a:pt x="12670" y="12378"/>
                      <a:pt x="12656" y="12391"/>
                      <a:pt x="12639" y="12391"/>
                    </a:cubicBezTo>
                    <a:cubicBezTo>
                      <a:pt x="12633" y="12391"/>
                      <a:pt x="12627" y="12389"/>
                      <a:pt x="12621" y="12385"/>
                    </a:cubicBezTo>
                    <a:lnTo>
                      <a:pt x="12621" y="12385"/>
                    </a:lnTo>
                    <a:lnTo>
                      <a:pt x="12775" y="12528"/>
                    </a:lnTo>
                    <a:cubicBezTo>
                      <a:pt x="12766" y="12538"/>
                      <a:pt x="12753" y="12541"/>
                      <a:pt x="12738" y="12541"/>
                    </a:cubicBezTo>
                    <a:cubicBezTo>
                      <a:pt x="12684" y="12541"/>
                      <a:pt x="12609" y="12491"/>
                      <a:pt x="12598" y="12491"/>
                    </a:cubicBezTo>
                    <a:cubicBezTo>
                      <a:pt x="12597" y="12491"/>
                      <a:pt x="12597" y="12491"/>
                      <a:pt x="12597" y="12492"/>
                    </a:cubicBezTo>
                    <a:cubicBezTo>
                      <a:pt x="12597" y="12538"/>
                      <a:pt x="12619" y="12660"/>
                      <a:pt x="12548" y="12660"/>
                    </a:cubicBezTo>
                    <a:cubicBezTo>
                      <a:pt x="12544" y="12660"/>
                      <a:pt x="12541" y="12659"/>
                      <a:pt x="12537" y="12659"/>
                    </a:cubicBezTo>
                    <a:cubicBezTo>
                      <a:pt x="12478" y="12659"/>
                      <a:pt x="12287" y="12695"/>
                      <a:pt x="12335" y="12802"/>
                    </a:cubicBezTo>
                    <a:cubicBezTo>
                      <a:pt x="12347" y="12849"/>
                      <a:pt x="12240" y="12873"/>
                      <a:pt x="12240" y="12933"/>
                    </a:cubicBezTo>
                    <a:cubicBezTo>
                      <a:pt x="12244" y="12969"/>
                      <a:pt x="12234" y="12981"/>
                      <a:pt x="12218" y="12981"/>
                    </a:cubicBezTo>
                    <a:cubicBezTo>
                      <a:pt x="12190" y="12981"/>
                      <a:pt x="12141" y="12944"/>
                      <a:pt x="12115" y="12944"/>
                    </a:cubicBezTo>
                    <a:cubicBezTo>
                      <a:pt x="12113" y="12944"/>
                      <a:pt x="12111" y="12944"/>
                      <a:pt x="12109" y="12945"/>
                    </a:cubicBezTo>
                    <a:cubicBezTo>
                      <a:pt x="12073" y="12956"/>
                      <a:pt x="12097" y="13040"/>
                      <a:pt x="12049" y="13064"/>
                    </a:cubicBezTo>
                    <a:cubicBezTo>
                      <a:pt x="12039" y="13070"/>
                      <a:pt x="12031" y="13073"/>
                      <a:pt x="12024" y="13073"/>
                    </a:cubicBezTo>
                    <a:cubicBezTo>
                      <a:pt x="12006" y="13073"/>
                      <a:pt x="11995" y="13054"/>
                      <a:pt x="11978" y="13028"/>
                    </a:cubicBezTo>
                    <a:cubicBezTo>
                      <a:pt x="11975" y="13018"/>
                      <a:pt x="11971" y="13013"/>
                      <a:pt x="11967" y="13013"/>
                    </a:cubicBezTo>
                    <a:cubicBezTo>
                      <a:pt x="11951" y="13013"/>
                      <a:pt x="11927" y="13066"/>
                      <a:pt x="11918" y="13076"/>
                    </a:cubicBezTo>
                    <a:cubicBezTo>
                      <a:pt x="11918" y="13107"/>
                      <a:pt x="11908" y="13113"/>
                      <a:pt x="11894" y="13113"/>
                    </a:cubicBezTo>
                    <a:cubicBezTo>
                      <a:pt x="11886" y="13113"/>
                      <a:pt x="11879" y="13111"/>
                      <a:pt x="11871" y="13111"/>
                    </a:cubicBezTo>
                    <a:cubicBezTo>
                      <a:pt x="11822" y="13121"/>
                      <a:pt x="11958" y="13251"/>
                      <a:pt x="11922" y="13251"/>
                    </a:cubicBezTo>
                    <a:cubicBezTo>
                      <a:pt x="11914" y="13251"/>
                      <a:pt x="11898" y="13245"/>
                      <a:pt x="11871" y="13230"/>
                    </a:cubicBezTo>
                    <a:cubicBezTo>
                      <a:pt x="11851" y="13217"/>
                      <a:pt x="11830" y="13211"/>
                      <a:pt x="11809" y="13211"/>
                    </a:cubicBezTo>
                    <a:cubicBezTo>
                      <a:pt x="11755" y="13211"/>
                      <a:pt x="11707" y="13253"/>
                      <a:pt x="11716" y="13314"/>
                    </a:cubicBezTo>
                    <a:cubicBezTo>
                      <a:pt x="11716" y="13375"/>
                      <a:pt x="11706" y="13416"/>
                      <a:pt x="11674" y="13416"/>
                    </a:cubicBezTo>
                    <a:cubicBezTo>
                      <a:pt x="11656" y="13416"/>
                      <a:pt x="11631" y="13403"/>
                      <a:pt x="11597" y="13373"/>
                    </a:cubicBezTo>
                    <a:cubicBezTo>
                      <a:pt x="11591" y="13368"/>
                      <a:pt x="11585" y="13366"/>
                      <a:pt x="11579" y="13366"/>
                    </a:cubicBezTo>
                    <a:cubicBezTo>
                      <a:pt x="11536" y="13366"/>
                      <a:pt x="11504" y="13491"/>
                      <a:pt x="11455" y="13491"/>
                    </a:cubicBezTo>
                    <a:cubicBezTo>
                      <a:pt x="11449" y="13491"/>
                      <a:pt x="11442" y="13489"/>
                      <a:pt x="11435" y="13484"/>
                    </a:cubicBezTo>
                    <a:lnTo>
                      <a:pt x="11435" y="13484"/>
                    </a:lnTo>
                    <a:cubicBezTo>
                      <a:pt x="11472" y="13518"/>
                      <a:pt x="11430" y="13651"/>
                      <a:pt x="11397" y="13651"/>
                    </a:cubicBezTo>
                    <a:cubicBezTo>
                      <a:pt x="11386" y="13651"/>
                      <a:pt x="11376" y="13637"/>
                      <a:pt x="11371" y="13599"/>
                    </a:cubicBezTo>
                    <a:cubicBezTo>
                      <a:pt x="11349" y="13560"/>
                      <a:pt x="11333" y="13546"/>
                      <a:pt x="11320" y="13546"/>
                    </a:cubicBezTo>
                    <a:cubicBezTo>
                      <a:pt x="11289" y="13546"/>
                      <a:pt x="11273" y="13626"/>
                      <a:pt x="11240" y="13659"/>
                    </a:cubicBezTo>
                    <a:cubicBezTo>
                      <a:pt x="11204" y="13683"/>
                      <a:pt x="11168" y="13707"/>
                      <a:pt x="11132" y="13707"/>
                    </a:cubicBezTo>
                    <a:cubicBezTo>
                      <a:pt x="11112" y="13707"/>
                      <a:pt x="11109" y="13680"/>
                      <a:pt x="11094" y="13680"/>
                    </a:cubicBezTo>
                    <a:cubicBezTo>
                      <a:pt x="11091" y="13680"/>
                      <a:pt x="11088" y="13681"/>
                      <a:pt x="11085" y="13683"/>
                    </a:cubicBezTo>
                    <a:cubicBezTo>
                      <a:pt x="11050" y="13694"/>
                      <a:pt x="10950" y="13783"/>
                      <a:pt x="10974" y="13843"/>
                    </a:cubicBezTo>
                    <a:lnTo>
                      <a:pt x="10974" y="13843"/>
                    </a:lnTo>
                    <a:cubicBezTo>
                      <a:pt x="10956" y="13806"/>
                      <a:pt x="10937" y="13772"/>
                      <a:pt x="10906" y="13772"/>
                    </a:cubicBezTo>
                    <a:cubicBezTo>
                      <a:pt x="10899" y="13772"/>
                      <a:pt x="10891" y="13774"/>
                      <a:pt x="10882" y="13778"/>
                    </a:cubicBezTo>
                    <a:cubicBezTo>
                      <a:pt x="10836" y="13797"/>
                      <a:pt x="10833" y="13852"/>
                      <a:pt x="10817" y="13852"/>
                    </a:cubicBezTo>
                    <a:cubicBezTo>
                      <a:pt x="10812" y="13852"/>
                      <a:pt x="10807" y="13848"/>
                      <a:pt x="10799" y="13838"/>
                    </a:cubicBezTo>
                    <a:cubicBezTo>
                      <a:pt x="10799" y="13838"/>
                      <a:pt x="10775" y="13873"/>
                      <a:pt x="10775" y="13897"/>
                    </a:cubicBezTo>
                    <a:cubicBezTo>
                      <a:pt x="10787" y="13909"/>
                      <a:pt x="10751" y="13909"/>
                      <a:pt x="10739" y="13909"/>
                    </a:cubicBezTo>
                    <a:cubicBezTo>
                      <a:pt x="10728" y="13909"/>
                      <a:pt x="10717" y="13909"/>
                      <a:pt x="10705" y="13909"/>
                    </a:cubicBezTo>
                    <a:cubicBezTo>
                      <a:pt x="10644" y="13909"/>
                      <a:pt x="10582" y="13916"/>
                      <a:pt x="10621" y="14005"/>
                    </a:cubicBezTo>
                    <a:lnTo>
                      <a:pt x="10621" y="14005"/>
                    </a:lnTo>
                    <a:cubicBezTo>
                      <a:pt x="10608" y="13979"/>
                      <a:pt x="10587" y="13944"/>
                      <a:pt x="10570" y="13944"/>
                    </a:cubicBezTo>
                    <a:cubicBezTo>
                      <a:pt x="10562" y="13944"/>
                      <a:pt x="10555" y="13951"/>
                      <a:pt x="10549" y="13969"/>
                    </a:cubicBezTo>
                    <a:cubicBezTo>
                      <a:pt x="10525" y="14027"/>
                      <a:pt x="10548" y="14028"/>
                      <a:pt x="10492" y="14051"/>
                    </a:cubicBezTo>
                    <a:lnTo>
                      <a:pt x="10492" y="14051"/>
                    </a:lnTo>
                    <a:cubicBezTo>
                      <a:pt x="10521" y="14037"/>
                      <a:pt x="10482" y="13967"/>
                      <a:pt x="10439" y="13967"/>
                    </a:cubicBezTo>
                    <a:cubicBezTo>
                      <a:pt x="10436" y="13967"/>
                      <a:pt x="10433" y="13968"/>
                      <a:pt x="10430" y="13969"/>
                    </a:cubicBezTo>
                    <a:cubicBezTo>
                      <a:pt x="10394" y="13980"/>
                      <a:pt x="10370" y="14004"/>
                      <a:pt x="10335" y="14028"/>
                    </a:cubicBezTo>
                    <a:cubicBezTo>
                      <a:pt x="10275" y="14088"/>
                      <a:pt x="10287" y="14111"/>
                      <a:pt x="10311" y="14195"/>
                    </a:cubicBezTo>
                    <a:cubicBezTo>
                      <a:pt x="10295" y="14201"/>
                      <a:pt x="10283" y="14204"/>
                      <a:pt x="10274" y="14204"/>
                    </a:cubicBezTo>
                    <a:cubicBezTo>
                      <a:pt x="10249" y="14204"/>
                      <a:pt x="10242" y="14182"/>
                      <a:pt x="10216" y="14147"/>
                    </a:cubicBezTo>
                    <a:cubicBezTo>
                      <a:pt x="10204" y="14183"/>
                      <a:pt x="10204" y="14219"/>
                      <a:pt x="10216" y="14254"/>
                    </a:cubicBezTo>
                    <a:cubicBezTo>
                      <a:pt x="10180" y="14183"/>
                      <a:pt x="10144" y="14123"/>
                      <a:pt x="10097" y="14064"/>
                    </a:cubicBezTo>
                    <a:cubicBezTo>
                      <a:pt x="10073" y="14111"/>
                      <a:pt x="10061" y="14171"/>
                      <a:pt x="10049" y="14219"/>
                    </a:cubicBezTo>
                    <a:cubicBezTo>
                      <a:pt x="10037" y="14314"/>
                      <a:pt x="9942" y="14314"/>
                      <a:pt x="9870" y="14314"/>
                    </a:cubicBezTo>
                    <a:cubicBezTo>
                      <a:pt x="9835" y="14314"/>
                      <a:pt x="9704" y="14314"/>
                      <a:pt x="9716" y="14385"/>
                    </a:cubicBezTo>
                    <a:cubicBezTo>
                      <a:pt x="9739" y="14469"/>
                      <a:pt x="9751" y="14516"/>
                      <a:pt x="9775" y="14576"/>
                    </a:cubicBezTo>
                    <a:cubicBezTo>
                      <a:pt x="9770" y="14578"/>
                      <a:pt x="9765" y="14579"/>
                      <a:pt x="9760" y="14579"/>
                    </a:cubicBezTo>
                    <a:cubicBezTo>
                      <a:pt x="9713" y="14579"/>
                      <a:pt x="9703" y="14476"/>
                      <a:pt x="9692" y="14433"/>
                    </a:cubicBezTo>
                    <a:lnTo>
                      <a:pt x="9692" y="14433"/>
                    </a:lnTo>
                    <a:cubicBezTo>
                      <a:pt x="9695" y="14445"/>
                      <a:pt x="9691" y="14450"/>
                      <a:pt x="9683" y="14450"/>
                    </a:cubicBezTo>
                    <a:cubicBezTo>
                      <a:pt x="9660" y="14450"/>
                      <a:pt x="9605" y="14409"/>
                      <a:pt x="9596" y="14373"/>
                    </a:cubicBezTo>
                    <a:cubicBezTo>
                      <a:pt x="9586" y="14341"/>
                      <a:pt x="9575" y="14288"/>
                      <a:pt x="9537" y="14288"/>
                    </a:cubicBezTo>
                    <a:cubicBezTo>
                      <a:pt x="9533" y="14288"/>
                      <a:pt x="9529" y="14289"/>
                      <a:pt x="9525" y="14290"/>
                    </a:cubicBezTo>
                    <a:lnTo>
                      <a:pt x="9585" y="14492"/>
                    </a:lnTo>
                    <a:cubicBezTo>
                      <a:pt x="9567" y="14439"/>
                      <a:pt x="9507" y="14424"/>
                      <a:pt x="9445" y="14424"/>
                    </a:cubicBezTo>
                    <a:cubicBezTo>
                      <a:pt x="9382" y="14424"/>
                      <a:pt x="9317" y="14439"/>
                      <a:pt x="9287" y="14445"/>
                    </a:cubicBezTo>
                    <a:cubicBezTo>
                      <a:pt x="9323" y="14445"/>
                      <a:pt x="9335" y="14492"/>
                      <a:pt x="9346" y="14528"/>
                    </a:cubicBezTo>
                    <a:cubicBezTo>
                      <a:pt x="9344" y="14529"/>
                      <a:pt x="9341" y="14529"/>
                      <a:pt x="9338" y="14529"/>
                    </a:cubicBezTo>
                    <a:cubicBezTo>
                      <a:pt x="9278" y="14529"/>
                      <a:pt x="9225" y="14444"/>
                      <a:pt x="9178" y="14444"/>
                    </a:cubicBezTo>
                    <a:cubicBezTo>
                      <a:pt x="9162" y="14444"/>
                      <a:pt x="9147" y="14454"/>
                      <a:pt x="9132" y="14480"/>
                    </a:cubicBezTo>
                    <a:cubicBezTo>
                      <a:pt x="9132" y="14500"/>
                      <a:pt x="9100" y="14576"/>
                      <a:pt x="9075" y="14576"/>
                    </a:cubicBezTo>
                    <a:cubicBezTo>
                      <a:pt x="9070" y="14576"/>
                      <a:pt x="9065" y="14572"/>
                      <a:pt x="9061" y="14564"/>
                    </a:cubicBezTo>
                    <a:cubicBezTo>
                      <a:pt x="9050" y="14532"/>
                      <a:pt x="9078" y="14441"/>
                      <a:pt x="9049" y="14441"/>
                    </a:cubicBezTo>
                    <a:cubicBezTo>
                      <a:pt x="9045" y="14441"/>
                      <a:pt x="9042" y="14442"/>
                      <a:pt x="9037" y="14445"/>
                    </a:cubicBezTo>
                    <a:cubicBezTo>
                      <a:pt x="8994" y="14466"/>
                      <a:pt x="8980" y="14518"/>
                      <a:pt x="8915" y="14518"/>
                    </a:cubicBezTo>
                    <a:cubicBezTo>
                      <a:pt x="8908" y="14518"/>
                      <a:pt x="8901" y="14517"/>
                      <a:pt x="8894" y="14516"/>
                    </a:cubicBezTo>
                    <a:cubicBezTo>
                      <a:pt x="8834" y="14504"/>
                      <a:pt x="8775" y="14492"/>
                      <a:pt x="8715" y="14492"/>
                    </a:cubicBezTo>
                    <a:cubicBezTo>
                      <a:pt x="8659" y="14504"/>
                      <a:pt x="8624" y="14612"/>
                      <a:pt x="8692" y="14612"/>
                    </a:cubicBezTo>
                    <a:cubicBezTo>
                      <a:pt x="8696" y="14612"/>
                      <a:pt x="8700" y="14612"/>
                      <a:pt x="8704" y="14611"/>
                    </a:cubicBezTo>
                    <a:lnTo>
                      <a:pt x="8704" y="14611"/>
                    </a:lnTo>
                    <a:cubicBezTo>
                      <a:pt x="8668" y="14623"/>
                      <a:pt x="8620" y="14623"/>
                      <a:pt x="8584" y="14623"/>
                    </a:cubicBezTo>
                    <a:cubicBezTo>
                      <a:pt x="8549" y="14623"/>
                      <a:pt x="8525" y="14576"/>
                      <a:pt x="8489" y="14564"/>
                    </a:cubicBezTo>
                    <a:cubicBezTo>
                      <a:pt x="8478" y="14556"/>
                      <a:pt x="8469" y="14554"/>
                      <a:pt x="8462" y="14554"/>
                    </a:cubicBezTo>
                    <a:cubicBezTo>
                      <a:pt x="8446" y="14554"/>
                      <a:pt x="8438" y="14568"/>
                      <a:pt x="8430" y="14576"/>
                    </a:cubicBezTo>
                    <a:cubicBezTo>
                      <a:pt x="8394" y="14611"/>
                      <a:pt x="8406" y="14647"/>
                      <a:pt x="8418" y="14695"/>
                    </a:cubicBezTo>
                    <a:cubicBezTo>
                      <a:pt x="8426" y="14682"/>
                      <a:pt x="8434" y="14677"/>
                      <a:pt x="8441" y="14677"/>
                    </a:cubicBezTo>
                    <a:cubicBezTo>
                      <a:pt x="8452" y="14677"/>
                      <a:pt x="8457" y="14695"/>
                      <a:pt x="8442" y="14719"/>
                    </a:cubicBezTo>
                    <a:cubicBezTo>
                      <a:pt x="8418" y="14754"/>
                      <a:pt x="8394" y="14778"/>
                      <a:pt x="8358" y="14778"/>
                    </a:cubicBezTo>
                    <a:cubicBezTo>
                      <a:pt x="8287" y="14754"/>
                      <a:pt x="8382" y="14623"/>
                      <a:pt x="8311" y="14623"/>
                    </a:cubicBezTo>
                    <a:cubicBezTo>
                      <a:pt x="8287" y="14635"/>
                      <a:pt x="8120" y="14683"/>
                      <a:pt x="8168" y="14742"/>
                    </a:cubicBezTo>
                    <a:cubicBezTo>
                      <a:pt x="8215" y="14802"/>
                      <a:pt x="8227" y="14802"/>
                      <a:pt x="8192" y="14861"/>
                    </a:cubicBezTo>
                    <a:cubicBezTo>
                      <a:pt x="8165" y="14888"/>
                      <a:pt x="8146" y="14904"/>
                      <a:pt x="8128" y="14904"/>
                    </a:cubicBezTo>
                    <a:cubicBezTo>
                      <a:pt x="8113" y="14904"/>
                      <a:pt x="8100" y="14894"/>
                      <a:pt x="8084" y="14873"/>
                    </a:cubicBezTo>
                    <a:cubicBezTo>
                      <a:pt x="8049" y="14838"/>
                      <a:pt x="8084" y="14635"/>
                      <a:pt x="8072" y="14635"/>
                    </a:cubicBezTo>
                    <a:cubicBezTo>
                      <a:pt x="8058" y="14630"/>
                      <a:pt x="8041" y="14627"/>
                      <a:pt x="8025" y="14627"/>
                    </a:cubicBezTo>
                    <a:cubicBezTo>
                      <a:pt x="8001" y="14627"/>
                      <a:pt x="7979" y="14633"/>
                      <a:pt x="7965" y="14647"/>
                    </a:cubicBezTo>
                    <a:cubicBezTo>
                      <a:pt x="7930" y="14683"/>
                      <a:pt x="7965" y="14731"/>
                      <a:pt x="7930" y="14766"/>
                    </a:cubicBezTo>
                    <a:cubicBezTo>
                      <a:pt x="7922" y="14774"/>
                      <a:pt x="7916" y="14777"/>
                      <a:pt x="7910" y="14777"/>
                    </a:cubicBezTo>
                    <a:cubicBezTo>
                      <a:pt x="7874" y="14777"/>
                      <a:pt x="7865" y="14652"/>
                      <a:pt x="7827" y="14652"/>
                    </a:cubicBezTo>
                    <a:cubicBezTo>
                      <a:pt x="7822" y="14652"/>
                      <a:pt x="7817" y="14654"/>
                      <a:pt x="7811" y="14659"/>
                    </a:cubicBezTo>
                    <a:cubicBezTo>
                      <a:pt x="7778" y="14692"/>
                      <a:pt x="7756" y="14736"/>
                      <a:pt x="7750" y="14784"/>
                    </a:cubicBezTo>
                    <a:lnTo>
                      <a:pt x="7750" y="14784"/>
                    </a:lnTo>
                    <a:cubicBezTo>
                      <a:pt x="7748" y="14748"/>
                      <a:pt x="7742" y="14713"/>
                      <a:pt x="7727" y="14683"/>
                    </a:cubicBezTo>
                    <a:cubicBezTo>
                      <a:pt x="7708" y="14644"/>
                      <a:pt x="7657" y="14590"/>
                      <a:pt x="7613" y="14590"/>
                    </a:cubicBezTo>
                    <a:cubicBezTo>
                      <a:pt x="7603" y="14590"/>
                      <a:pt x="7593" y="14593"/>
                      <a:pt x="7584" y="14600"/>
                    </a:cubicBezTo>
                    <a:cubicBezTo>
                      <a:pt x="7561" y="14611"/>
                      <a:pt x="7620" y="14671"/>
                      <a:pt x="7584" y="14695"/>
                    </a:cubicBezTo>
                    <a:cubicBezTo>
                      <a:pt x="7566" y="14707"/>
                      <a:pt x="7549" y="14713"/>
                      <a:pt x="7531" y="14713"/>
                    </a:cubicBezTo>
                    <a:cubicBezTo>
                      <a:pt x="7513" y="14713"/>
                      <a:pt x="7495" y="14707"/>
                      <a:pt x="7477" y="14695"/>
                    </a:cubicBezTo>
                    <a:cubicBezTo>
                      <a:pt x="7441" y="14683"/>
                      <a:pt x="7406" y="14623"/>
                      <a:pt x="7370" y="14623"/>
                    </a:cubicBezTo>
                    <a:cubicBezTo>
                      <a:pt x="7350" y="14623"/>
                      <a:pt x="7329" y="14702"/>
                      <a:pt x="7286" y="14702"/>
                    </a:cubicBezTo>
                    <a:cubicBezTo>
                      <a:pt x="7279" y="14702"/>
                      <a:pt x="7271" y="14700"/>
                      <a:pt x="7263" y="14695"/>
                    </a:cubicBezTo>
                    <a:cubicBezTo>
                      <a:pt x="7242" y="14674"/>
                      <a:pt x="7240" y="14592"/>
                      <a:pt x="7216" y="14592"/>
                    </a:cubicBezTo>
                    <a:cubicBezTo>
                      <a:pt x="7213" y="14592"/>
                      <a:pt x="7208" y="14595"/>
                      <a:pt x="7203" y="14600"/>
                    </a:cubicBezTo>
                    <a:cubicBezTo>
                      <a:pt x="7156" y="14647"/>
                      <a:pt x="7156" y="14754"/>
                      <a:pt x="7072" y="14754"/>
                    </a:cubicBezTo>
                    <a:lnTo>
                      <a:pt x="7072" y="14695"/>
                    </a:lnTo>
                    <a:cubicBezTo>
                      <a:pt x="7072" y="14680"/>
                      <a:pt x="7072" y="14664"/>
                      <a:pt x="7079" y="14655"/>
                    </a:cubicBezTo>
                    <a:lnTo>
                      <a:pt x="7079" y="14655"/>
                    </a:lnTo>
                    <a:cubicBezTo>
                      <a:pt x="7043" y="14666"/>
                      <a:pt x="6970" y="14683"/>
                      <a:pt x="6953" y="14683"/>
                    </a:cubicBezTo>
                    <a:cubicBezTo>
                      <a:pt x="6922" y="14683"/>
                      <a:pt x="6909" y="14645"/>
                      <a:pt x="6873" y="14645"/>
                    </a:cubicBezTo>
                    <a:cubicBezTo>
                      <a:pt x="6868" y="14645"/>
                      <a:pt x="6863" y="14646"/>
                      <a:pt x="6858" y="14647"/>
                    </a:cubicBezTo>
                    <a:cubicBezTo>
                      <a:pt x="6827" y="14657"/>
                      <a:pt x="6814" y="14685"/>
                      <a:pt x="6781" y="14685"/>
                    </a:cubicBezTo>
                    <a:cubicBezTo>
                      <a:pt x="6775" y="14685"/>
                      <a:pt x="6769" y="14685"/>
                      <a:pt x="6763" y="14683"/>
                    </a:cubicBezTo>
                    <a:cubicBezTo>
                      <a:pt x="6727" y="14683"/>
                      <a:pt x="6691" y="14671"/>
                      <a:pt x="6668" y="14635"/>
                    </a:cubicBezTo>
                    <a:cubicBezTo>
                      <a:pt x="6655" y="14626"/>
                      <a:pt x="6644" y="14622"/>
                      <a:pt x="6633" y="14622"/>
                    </a:cubicBezTo>
                    <a:cubicBezTo>
                      <a:pt x="6592" y="14622"/>
                      <a:pt x="6556" y="14672"/>
                      <a:pt x="6521" y="14672"/>
                    </a:cubicBezTo>
                    <a:cubicBezTo>
                      <a:pt x="6518" y="14672"/>
                      <a:pt x="6516" y="14672"/>
                      <a:pt x="6513" y="14671"/>
                    </a:cubicBezTo>
                    <a:cubicBezTo>
                      <a:pt x="6465" y="14671"/>
                      <a:pt x="6453" y="14552"/>
                      <a:pt x="6394" y="14552"/>
                    </a:cubicBezTo>
                    <a:cubicBezTo>
                      <a:pt x="6390" y="14551"/>
                      <a:pt x="6386" y="14551"/>
                      <a:pt x="6383" y="14551"/>
                    </a:cubicBezTo>
                    <a:cubicBezTo>
                      <a:pt x="6341" y="14551"/>
                      <a:pt x="6308" y="14612"/>
                      <a:pt x="6275" y="14623"/>
                    </a:cubicBezTo>
                    <a:cubicBezTo>
                      <a:pt x="6273" y="14624"/>
                      <a:pt x="6271" y="14624"/>
                      <a:pt x="6269" y="14624"/>
                    </a:cubicBezTo>
                    <a:cubicBezTo>
                      <a:pt x="6229" y="14624"/>
                      <a:pt x="6251" y="14491"/>
                      <a:pt x="6251" y="14457"/>
                    </a:cubicBezTo>
                    <a:lnTo>
                      <a:pt x="6251" y="14457"/>
                    </a:lnTo>
                    <a:cubicBezTo>
                      <a:pt x="6215" y="14492"/>
                      <a:pt x="6167" y="14528"/>
                      <a:pt x="6132" y="14564"/>
                    </a:cubicBezTo>
                    <a:cubicBezTo>
                      <a:pt x="6110" y="14596"/>
                      <a:pt x="6096" y="14609"/>
                      <a:pt x="6088" y="14609"/>
                    </a:cubicBezTo>
                    <a:cubicBezTo>
                      <a:pt x="6069" y="14609"/>
                      <a:pt x="6079" y="14547"/>
                      <a:pt x="6094" y="14498"/>
                    </a:cubicBezTo>
                    <a:lnTo>
                      <a:pt x="6094" y="14498"/>
                    </a:lnTo>
                    <a:cubicBezTo>
                      <a:pt x="6081" y="14537"/>
                      <a:pt x="6056" y="14546"/>
                      <a:pt x="6029" y="14546"/>
                    </a:cubicBezTo>
                    <a:cubicBezTo>
                      <a:pt x="6005" y="14546"/>
                      <a:pt x="5978" y="14538"/>
                      <a:pt x="5957" y="14538"/>
                    </a:cubicBezTo>
                    <a:cubicBezTo>
                      <a:pt x="5937" y="14538"/>
                      <a:pt x="5921" y="14546"/>
                      <a:pt x="5917" y="14576"/>
                    </a:cubicBezTo>
                    <a:cubicBezTo>
                      <a:pt x="5894" y="14528"/>
                      <a:pt x="5870" y="14469"/>
                      <a:pt x="5822" y="14445"/>
                    </a:cubicBezTo>
                    <a:cubicBezTo>
                      <a:pt x="5816" y="14478"/>
                      <a:pt x="5805" y="14485"/>
                      <a:pt x="5789" y="14485"/>
                    </a:cubicBezTo>
                    <a:cubicBezTo>
                      <a:pt x="5776" y="14485"/>
                      <a:pt x="5760" y="14480"/>
                      <a:pt x="5739" y="14480"/>
                    </a:cubicBezTo>
                    <a:cubicBezTo>
                      <a:pt x="5736" y="14479"/>
                      <a:pt x="5732" y="14479"/>
                      <a:pt x="5728" y="14479"/>
                    </a:cubicBezTo>
                    <a:cubicBezTo>
                      <a:pt x="5694" y="14479"/>
                      <a:pt x="5640" y="14518"/>
                      <a:pt x="5598" y="14518"/>
                    </a:cubicBezTo>
                    <a:cubicBezTo>
                      <a:pt x="5593" y="14518"/>
                      <a:pt x="5588" y="14517"/>
                      <a:pt x="5584" y="14516"/>
                    </a:cubicBezTo>
                    <a:cubicBezTo>
                      <a:pt x="5574" y="14516"/>
                      <a:pt x="5547" y="14344"/>
                      <a:pt x="5502" y="14344"/>
                    </a:cubicBezTo>
                    <a:cubicBezTo>
                      <a:pt x="5494" y="14344"/>
                      <a:pt x="5486" y="14349"/>
                      <a:pt x="5477" y="14361"/>
                    </a:cubicBezTo>
                    <a:cubicBezTo>
                      <a:pt x="5457" y="14381"/>
                      <a:pt x="5462" y="14512"/>
                      <a:pt x="5438" y="14520"/>
                    </a:cubicBezTo>
                    <a:lnTo>
                      <a:pt x="5438" y="14520"/>
                    </a:lnTo>
                    <a:cubicBezTo>
                      <a:pt x="5440" y="14518"/>
                      <a:pt x="5441" y="14516"/>
                      <a:pt x="5441" y="14516"/>
                    </a:cubicBezTo>
                    <a:cubicBezTo>
                      <a:pt x="5439" y="14515"/>
                      <a:pt x="5437" y="14515"/>
                      <a:pt x="5434" y="14515"/>
                    </a:cubicBezTo>
                    <a:cubicBezTo>
                      <a:pt x="5432" y="14515"/>
                      <a:pt x="5429" y="14515"/>
                      <a:pt x="5427" y="14516"/>
                    </a:cubicBezTo>
                    <a:lnTo>
                      <a:pt x="5427" y="14516"/>
                    </a:lnTo>
                    <a:cubicBezTo>
                      <a:pt x="5430" y="14519"/>
                      <a:pt x="5433" y="14520"/>
                      <a:pt x="5436" y="14520"/>
                    </a:cubicBezTo>
                    <a:cubicBezTo>
                      <a:pt x="5437" y="14520"/>
                      <a:pt x="5437" y="14520"/>
                      <a:pt x="5438" y="14520"/>
                    </a:cubicBezTo>
                    <a:lnTo>
                      <a:pt x="5438" y="14520"/>
                    </a:lnTo>
                    <a:cubicBezTo>
                      <a:pt x="5418" y="14543"/>
                      <a:pt x="5310" y="14670"/>
                      <a:pt x="5350" y="14670"/>
                    </a:cubicBezTo>
                    <a:cubicBezTo>
                      <a:pt x="5356" y="14670"/>
                      <a:pt x="5366" y="14667"/>
                      <a:pt x="5382" y="14659"/>
                    </a:cubicBezTo>
                    <a:cubicBezTo>
                      <a:pt x="5429" y="14623"/>
                      <a:pt x="5489" y="14659"/>
                      <a:pt x="5513" y="14588"/>
                    </a:cubicBezTo>
                    <a:cubicBezTo>
                      <a:pt x="5519" y="14568"/>
                      <a:pt x="5527" y="14562"/>
                      <a:pt x="5536" y="14562"/>
                    </a:cubicBezTo>
                    <a:cubicBezTo>
                      <a:pt x="5553" y="14562"/>
                      <a:pt x="5572" y="14583"/>
                      <a:pt x="5588" y="14583"/>
                    </a:cubicBezTo>
                    <a:cubicBezTo>
                      <a:pt x="5595" y="14583"/>
                      <a:pt x="5602" y="14578"/>
                      <a:pt x="5608" y="14564"/>
                    </a:cubicBezTo>
                    <a:lnTo>
                      <a:pt x="5608" y="14564"/>
                    </a:lnTo>
                    <a:cubicBezTo>
                      <a:pt x="5584" y="14635"/>
                      <a:pt x="5584" y="14695"/>
                      <a:pt x="5644" y="14731"/>
                    </a:cubicBezTo>
                    <a:cubicBezTo>
                      <a:pt x="5649" y="14734"/>
                      <a:pt x="5654" y="14735"/>
                      <a:pt x="5659" y="14735"/>
                    </a:cubicBezTo>
                    <a:cubicBezTo>
                      <a:pt x="5711" y="14735"/>
                      <a:pt x="5755" y="14574"/>
                      <a:pt x="5798" y="14552"/>
                    </a:cubicBezTo>
                    <a:cubicBezTo>
                      <a:pt x="5810" y="14548"/>
                      <a:pt x="5820" y="14546"/>
                      <a:pt x="5829" y="14546"/>
                    </a:cubicBezTo>
                    <a:cubicBezTo>
                      <a:pt x="5932" y="14546"/>
                      <a:pt x="5880" y="14784"/>
                      <a:pt x="5858" y="14850"/>
                    </a:cubicBezTo>
                    <a:cubicBezTo>
                      <a:pt x="5929" y="14778"/>
                      <a:pt x="6001" y="14719"/>
                      <a:pt x="6072" y="14671"/>
                    </a:cubicBezTo>
                    <a:cubicBezTo>
                      <a:pt x="6084" y="14719"/>
                      <a:pt x="6096" y="14766"/>
                      <a:pt x="6120" y="14814"/>
                    </a:cubicBezTo>
                    <a:cubicBezTo>
                      <a:pt x="6126" y="14784"/>
                      <a:pt x="6147" y="14778"/>
                      <a:pt x="6170" y="14778"/>
                    </a:cubicBezTo>
                    <a:cubicBezTo>
                      <a:pt x="6186" y="14778"/>
                      <a:pt x="6204" y="14781"/>
                      <a:pt x="6219" y="14781"/>
                    </a:cubicBezTo>
                    <a:cubicBezTo>
                      <a:pt x="6226" y="14781"/>
                      <a:pt x="6233" y="14780"/>
                      <a:pt x="6239" y="14778"/>
                    </a:cubicBezTo>
                    <a:cubicBezTo>
                      <a:pt x="6273" y="14778"/>
                      <a:pt x="6351" y="14713"/>
                      <a:pt x="6347" y="14686"/>
                    </a:cubicBezTo>
                    <a:lnTo>
                      <a:pt x="6347" y="14686"/>
                    </a:lnTo>
                    <a:cubicBezTo>
                      <a:pt x="6365" y="14749"/>
                      <a:pt x="6307" y="14844"/>
                      <a:pt x="6378" y="14844"/>
                    </a:cubicBezTo>
                    <a:cubicBezTo>
                      <a:pt x="6388" y="14844"/>
                      <a:pt x="6401" y="14842"/>
                      <a:pt x="6418" y="14838"/>
                    </a:cubicBezTo>
                    <a:cubicBezTo>
                      <a:pt x="6440" y="14832"/>
                      <a:pt x="6458" y="14829"/>
                      <a:pt x="6472" y="14829"/>
                    </a:cubicBezTo>
                    <a:cubicBezTo>
                      <a:pt x="6517" y="14829"/>
                      <a:pt x="6522" y="14860"/>
                      <a:pt x="6513" y="14933"/>
                    </a:cubicBezTo>
                    <a:cubicBezTo>
                      <a:pt x="6517" y="14934"/>
                      <a:pt x="6521" y="14934"/>
                      <a:pt x="6524" y="14934"/>
                    </a:cubicBezTo>
                    <a:cubicBezTo>
                      <a:pt x="6559" y="14934"/>
                      <a:pt x="6551" y="14883"/>
                      <a:pt x="6572" y="14861"/>
                    </a:cubicBezTo>
                    <a:cubicBezTo>
                      <a:pt x="6579" y="14855"/>
                      <a:pt x="6589" y="14853"/>
                      <a:pt x="6601" y="14853"/>
                    </a:cubicBezTo>
                    <a:cubicBezTo>
                      <a:pt x="6621" y="14853"/>
                      <a:pt x="6645" y="14858"/>
                      <a:pt x="6667" y="14858"/>
                    </a:cubicBezTo>
                    <a:cubicBezTo>
                      <a:pt x="6681" y="14858"/>
                      <a:pt x="6693" y="14856"/>
                      <a:pt x="6703" y="14850"/>
                    </a:cubicBezTo>
                    <a:cubicBezTo>
                      <a:pt x="6751" y="14838"/>
                      <a:pt x="6727" y="14778"/>
                      <a:pt x="6751" y="14754"/>
                    </a:cubicBezTo>
                    <a:cubicBezTo>
                      <a:pt x="6759" y="14742"/>
                      <a:pt x="6769" y="14740"/>
                      <a:pt x="6780" y="14740"/>
                    </a:cubicBezTo>
                    <a:cubicBezTo>
                      <a:pt x="6788" y="14740"/>
                      <a:pt x="6797" y="14741"/>
                      <a:pt x="6804" y="14741"/>
                    </a:cubicBezTo>
                    <a:cubicBezTo>
                      <a:pt x="6815" y="14741"/>
                      <a:pt x="6822" y="14738"/>
                      <a:pt x="6822" y="14719"/>
                    </a:cubicBezTo>
                    <a:lnTo>
                      <a:pt x="6822" y="14719"/>
                    </a:lnTo>
                    <a:cubicBezTo>
                      <a:pt x="6822" y="14790"/>
                      <a:pt x="6810" y="14790"/>
                      <a:pt x="6870" y="14790"/>
                    </a:cubicBezTo>
                    <a:lnTo>
                      <a:pt x="6977" y="14802"/>
                    </a:lnTo>
                    <a:cubicBezTo>
                      <a:pt x="6977" y="14838"/>
                      <a:pt x="6977" y="14897"/>
                      <a:pt x="6929" y="14897"/>
                    </a:cubicBezTo>
                    <a:cubicBezTo>
                      <a:pt x="6906" y="14909"/>
                      <a:pt x="6894" y="14897"/>
                      <a:pt x="6882" y="14933"/>
                    </a:cubicBezTo>
                    <a:cubicBezTo>
                      <a:pt x="7001" y="14933"/>
                      <a:pt x="7013" y="14838"/>
                      <a:pt x="7108" y="14802"/>
                    </a:cubicBezTo>
                    <a:cubicBezTo>
                      <a:pt x="7121" y="14795"/>
                      <a:pt x="7130" y="14792"/>
                      <a:pt x="7136" y="14792"/>
                    </a:cubicBezTo>
                    <a:cubicBezTo>
                      <a:pt x="7168" y="14792"/>
                      <a:pt x="7108" y="14885"/>
                      <a:pt x="7108" y="14885"/>
                    </a:cubicBezTo>
                    <a:cubicBezTo>
                      <a:pt x="7132" y="14885"/>
                      <a:pt x="7156" y="14873"/>
                      <a:pt x="7180" y="14861"/>
                    </a:cubicBezTo>
                    <a:cubicBezTo>
                      <a:pt x="7197" y="14844"/>
                      <a:pt x="7209" y="14835"/>
                      <a:pt x="7220" y="14835"/>
                    </a:cubicBezTo>
                    <a:cubicBezTo>
                      <a:pt x="7230" y="14835"/>
                      <a:pt x="7239" y="14844"/>
                      <a:pt x="7251" y="14861"/>
                    </a:cubicBezTo>
                    <a:cubicBezTo>
                      <a:pt x="7269" y="14880"/>
                      <a:pt x="7317" y="14902"/>
                      <a:pt x="7352" y="14902"/>
                    </a:cubicBezTo>
                    <a:cubicBezTo>
                      <a:pt x="7384" y="14902"/>
                      <a:pt x="7405" y="14883"/>
                      <a:pt x="7382" y="14826"/>
                    </a:cubicBezTo>
                    <a:lnTo>
                      <a:pt x="7382" y="14826"/>
                    </a:lnTo>
                    <a:cubicBezTo>
                      <a:pt x="7386" y="14828"/>
                      <a:pt x="7391" y="14829"/>
                      <a:pt x="7394" y="14829"/>
                    </a:cubicBezTo>
                    <a:cubicBezTo>
                      <a:pt x="7410" y="14829"/>
                      <a:pt x="7418" y="14812"/>
                      <a:pt x="7418" y="14802"/>
                    </a:cubicBezTo>
                    <a:cubicBezTo>
                      <a:pt x="7430" y="14802"/>
                      <a:pt x="7418" y="14909"/>
                      <a:pt x="7418" y="14921"/>
                    </a:cubicBezTo>
                    <a:cubicBezTo>
                      <a:pt x="7418" y="14935"/>
                      <a:pt x="7430" y="14941"/>
                      <a:pt x="7442" y="14941"/>
                    </a:cubicBezTo>
                    <a:cubicBezTo>
                      <a:pt x="7451" y="14941"/>
                      <a:pt x="7460" y="14938"/>
                      <a:pt x="7465" y="14933"/>
                    </a:cubicBezTo>
                    <a:cubicBezTo>
                      <a:pt x="7572" y="14885"/>
                      <a:pt x="7549" y="14742"/>
                      <a:pt x="7656" y="14731"/>
                    </a:cubicBezTo>
                    <a:lnTo>
                      <a:pt x="7656" y="14731"/>
                    </a:lnTo>
                    <a:cubicBezTo>
                      <a:pt x="7644" y="14778"/>
                      <a:pt x="7656" y="14838"/>
                      <a:pt x="7668" y="14885"/>
                    </a:cubicBezTo>
                    <a:cubicBezTo>
                      <a:pt x="7684" y="14910"/>
                      <a:pt x="7702" y="14921"/>
                      <a:pt x="7719" y="14921"/>
                    </a:cubicBezTo>
                    <a:cubicBezTo>
                      <a:pt x="7750" y="14921"/>
                      <a:pt x="7775" y="14884"/>
                      <a:pt x="7775" y="14838"/>
                    </a:cubicBezTo>
                    <a:cubicBezTo>
                      <a:pt x="7775" y="14897"/>
                      <a:pt x="7799" y="14957"/>
                      <a:pt x="7858" y="14957"/>
                    </a:cubicBezTo>
                    <a:cubicBezTo>
                      <a:pt x="7858" y="14927"/>
                      <a:pt x="7834" y="14793"/>
                      <a:pt x="7865" y="14793"/>
                    </a:cubicBezTo>
                    <a:cubicBezTo>
                      <a:pt x="7872" y="14793"/>
                      <a:pt x="7881" y="14799"/>
                      <a:pt x="7894" y="14814"/>
                    </a:cubicBezTo>
                    <a:cubicBezTo>
                      <a:pt x="7930" y="14861"/>
                      <a:pt x="7930" y="14945"/>
                      <a:pt x="8001" y="14945"/>
                    </a:cubicBezTo>
                    <a:cubicBezTo>
                      <a:pt x="8037" y="14945"/>
                      <a:pt x="8049" y="14897"/>
                      <a:pt x="8096" y="14897"/>
                    </a:cubicBezTo>
                    <a:cubicBezTo>
                      <a:pt x="8096" y="14936"/>
                      <a:pt x="8151" y="14946"/>
                      <a:pt x="8208" y="14946"/>
                    </a:cubicBezTo>
                    <a:cubicBezTo>
                      <a:pt x="8256" y="14946"/>
                      <a:pt x="8306" y="14938"/>
                      <a:pt x="8323" y="14933"/>
                    </a:cubicBezTo>
                    <a:cubicBezTo>
                      <a:pt x="8382" y="14909"/>
                      <a:pt x="8299" y="14838"/>
                      <a:pt x="8311" y="14814"/>
                    </a:cubicBezTo>
                    <a:cubicBezTo>
                      <a:pt x="8318" y="14805"/>
                      <a:pt x="8325" y="14801"/>
                      <a:pt x="8333" y="14801"/>
                    </a:cubicBezTo>
                    <a:cubicBezTo>
                      <a:pt x="8375" y="14801"/>
                      <a:pt x="8420" y="14925"/>
                      <a:pt x="8430" y="14945"/>
                    </a:cubicBezTo>
                    <a:cubicBezTo>
                      <a:pt x="8437" y="14959"/>
                      <a:pt x="8472" y="14965"/>
                      <a:pt x="8505" y="14965"/>
                    </a:cubicBezTo>
                    <a:cubicBezTo>
                      <a:pt x="8529" y="14965"/>
                      <a:pt x="8551" y="14962"/>
                      <a:pt x="8561" y="14957"/>
                    </a:cubicBezTo>
                    <a:cubicBezTo>
                      <a:pt x="8632" y="14945"/>
                      <a:pt x="8704" y="14921"/>
                      <a:pt x="8775" y="14885"/>
                    </a:cubicBezTo>
                    <a:cubicBezTo>
                      <a:pt x="8798" y="14874"/>
                      <a:pt x="8906" y="14777"/>
                      <a:pt x="8927" y="14777"/>
                    </a:cubicBezTo>
                    <a:cubicBezTo>
                      <a:pt x="8928" y="14777"/>
                      <a:pt x="8929" y="14778"/>
                      <a:pt x="8930" y="14778"/>
                    </a:cubicBezTo>
                    <a:cubicBezTo>
                      <a:pt x="8941" y="14789"/>
                      <a:pt x="8857" y="14959"/>
                      <a:pt x="8887" y="14959"/>
                    </a:cubicBezTo>
                    <a:cubicBezTo>
                      <a:pt x="8889" y="14959"/>
                      <a:pt x="8891" y="14958"/>
                      <a:pt x="8894" y="14957"/>
                    </a:cubicBezTo>
                    <a:cubicBezTo>
                      <a:pt x="8942" y="14933"/>
                      <a:pt x="9108" y="14814"/>
                      <a:pt x="9096" y="14754"/>
                    </a:cubicBezTo>
                    <a:lnTo>
                      <a:pt x="9096" y="14754"/>
                    </a:lnTo>
                    <a:cubicBezTo>
                      <a:pt x="9107" y="14806"/>
                      <a:pt x="9144" y="14840"/>
                      <a:pt x="9193" y="14840"/>
                    </a:cubicBezTo>
                    <a:cubicBezTo>
                      <a:pt x="9200" y="14840"/>
                      <a:pt x="9208" y="14839"/>
                      <a:pt x="9215" y="14838"/>
                    </a:cubicBezTo>
                    <a:cubicBezTo>
                      <a:pt x="9251" y="14826"/>
                      <a:pt x="9299" y="14814"/>
                      <a:pt x="9335" y="14778"/>
                    </a:cubicBezTo>
                    <a:cubicBezTo>
                      <a:pt x="9358" y="14766"/>
                      <a:pt x="9358" y="14719"/>
                      <a:pt x="9394" y="14695"/>
                    </a:cubicBezTo>
                    <a:cubicBezTo>
                      <a:pt x="9418" y="14674"/>
                      <a:pt x="9442" y="14666"/>
                      <a:pt x="9466" y="14666"/>
                    </a:cubicBezTo>
                    <a:cubicBezTo>
                      <a:pt x="9526" y="14666"/>
                      <a:pt x="9588" y="14714"/>
                      <a:pt x="9656" y="14731"/>
                    </a:cubicBezTo>
                    <a:cubicBezTo>
                      <a:pt x="9680" y="14731"/>
                      <a:pt x="9680" y="14719"/>
                      <a:pt x="9668" y="14695"/>
                    </a:cubicBezTo>
                    <a:cubicBezTo>
                      <a:pt x="9704" y="14683"/>
                      <a:pt x="9727" y="14671"/>
                      <a:pt x="9763" y="14671"/>
                    </a:cubicBezTo>
                    <a:cubicBezTo>
                      <a:pt x="9811" y="14647"/>
                      <a:pt x="9847" y="14588"/>
                      <a:pt x="9906" y="14576"/>
                    </a:cubicBezTo>
                    <a:cubicBezTo>
                      <a:pt x="9954" y="14552"/>
                      <a:pt x="10001" y="14552"/>
                      <a:pt x="10049" y="14552"/>
                    </a:cubicBezTo>
                    <a:cubicBezTo>
                      <a:pt x="10073" y="14552"/>
                      <a:pt x="10120" y="14540"/>
                      <a:pt x="10120" y="14516"/>
                    </a:cubicBezTo>
                    <a:cubicBezTo>
                      <a:pt x="10144" y="14457"/>
                      <a:pt x="10299" y="14433"/>
                      <a:pt x="10358" y="14409"/>
                    </a:cubicBezTo>
                    <a:cubicBezTo>
                      <a:pt x="10381" y="14409"/>
                      <a:pt x="10481" y="14277"/>
                      <a:pt x="10499" y="14277"/>
                    </a:cubicBezTo>
                    <a:cubicBezTo>
                      <a:pt x="10500" y="14277"/>
                      <a:pt x="10501" y="14278"/>
                      <a:pt x="10501" y="14278"/>
                    </a:cubicBezTo>
                    <a:cubicBezTo>
                      <a:pt x="10513" y="14278"/>
                      <a:pt x="10501" y="14350"/>
                      <a:pt x="10501" y="14350"/>
                    </a:cubicBezTo>
                    <a:lnTo>
                      <a:pt x="10561" y="14278"/>
                    </a:lnTo>
                    <a:cubicBezTo>
                      <a:pt x="10561" y="14266"/>
                      <a:pt x="10573" y="14159"/>
                      <a:pt x="10585" y="14159"/>
                    </a:cubicBezTo>
                    <a:cubicBezTo>
                      <a:pt x="10586" y="14158"/>
                      <a:pt x="10587" y="14158"/>
                      <a:pt x="10588" y="14158"/>
                    </a:cubicBezTo>
                    <a:cubicBezTo>
                      <a:pt x="10600" y="14158"/>
                      <a:pt x="10621" y="14219"/>
                      <a:pt x="10632" y="14230"/>
                    </a:cubicBezTo>
                    <a:cubicBezTo>
                      <a:pt x="10656" y="14230"/>
                      <a:pt x="10716" y="14207"/>
                      <a:pt x="10739" y="14195"/>
                    </a:cubicBezTo>
                    <a:cubicBezTo>
                      <a:pt x="10763" y="14163"/>
                      <a:pt x="10792" y="14121"/>
                      <a:pt x="10820" y="14121"/>
                    </a:cubicBezTo>
                    <a:cubicBezTo>
                      <a:pt x="10833" y="14121"/>
                      <a:pt x="10846" y="14131"/>
                      <a:pt x="10858" y="14157"/>
                    </a:cubicBezTo>
                    <a:lnTo>
                      <a:pt x="10858" y="14157"/>
                    </a:lnTo>
                    <a:cubicBezTo>
                      <a:pt x="10848" y="14132"/>
                      <a:pt x="10870" y="14075"/>
                      <a:pt x="10859" y="14064"/>
                    </a:cubicBezTo>
                    <a:lnTo>
                      <a:pt x="10859" y="14064"/>
                    </a:lnTo>
                    <a:cubicBezTo>
                      <a:pt x="10888" y="14088"/>
                      <a:pt x="10909" y="14097"/>
                      <a:pt x="10930" y="14097"/>
                    </a:cubicBezTo>
                    <a:cubicBezTo>
                      <a:pt x="10951" y="14097"/>
                      <a:pt x="10972" y="14088"/>
                      <a:pt x="11001" y="14076"/>
                    </a:cubicBezTo>
                    <a:cubicBezTo>
                      <a:pt x="11025" y="14064"/>
                      <a:pt x="11073" y="14052"/>
                      <a:pt x="11097" y="14016"/>
                    </a:cubicBezTo>
                    <a:cubicBezTo>
                      <a:pt x="11109" y="13980"/>
                      <a:pt x="11073" y="13980"/>
                      <a:pt x="11097" y="13969"/>
                    </a:cubicBezTo>
                    <a:cubicBezTo>
                      <a:pt x="11126" y="13951"/>
                      <a:pt x="11150" y="13951"/>
                      <a:pt x="11176" y="13951"/>
                    </a:cubicBezTo>
                    <a:cubicBezTo>
                      <a:pt x="11201" y="13951"/>
                      <a:pt x="11228" y="13951"/>
                      <a:pt x="11263" y="13933"/>
                    </a:cubicBezTo>
                    <a:cubicBezTo>
                      <a:pt x="11282" y="13914"/>
                      <a:pt x="11359" y="13859"/>
                      <a:pt x="11409" y="13859"/>
                    </a:cubicBezTo>
                    <a:cubicBezTo>
                      <a:pt x="11423" y="13859"/>
                      <a:pt x="11434" y="13863"/>
                      <a:pt x="11442" y="13873"/>
                    </a:cubicBezTo>
                    <a:cubicBezTo>
                      <a:pt x="11513" y="13838"/>
                      <a:pt x="11406" y="13802"/>
                      <a:pt x="11430" y="13742"/>
                    </a:cubicBezTo>
                    <a:cubicBezTo>
                      <a:pt x="11435" y="13738"/>
                      <a:pt x="11441" y="13736"/>
                      <a:pt x="11447" y="13736"/>
                    </a:cubicBezTo>
                    <a:cubicBezTo>
                      <a:pt x="11475" y="13736"/>
                      <a:pt x="11516" y="13768"/>
                      <a:pt x="11525" y="13778"/>
                    </a:cubicBezTo>
                    <a:lnTo>
                      <a:pt x="11597" y="13778"/>
                    </a:lnTo>
                    <a:cubicBezTo>
                      <a:pt x="11649" y="13767"/>
                      <a:pt x="11730" y="13589"/>
                      <a:pt x="11781" y="13589"/>
                    </a:cubicBezTo>
                    <a:cubicBezTo>
                      <a:pt x="11787" y="13589"/>
                      <a:pt x="11792" y="13592"/>
                      <a:pt x="11797" y="13597"/>
                    </a:cubicBezTo>
                    <a:lnTo>
                      <a:pt x="11797" y="13597"/>
                    </a:lnTo>
                    <a:cubicBezTo>
                      <a:pt x="11782" y="13577"/>
                      <a:pt x="11717" y="13456"/>
                      <a:pt x="11740" y="13445"/>
                    </a:cubicBezTo>
                    <a:cubicBezTo>
                      <a:pt x="11743" y="13443"/>
                      <a:pt x="11746" y="13442"/>
                      <a:pt x="11750" y="13442"/>
                    </a:cubicBezTo>
                    <a:cubicBezTo>
                      <a:pt x="11773" y="13442"/>
                      <a:pt x="11801" y="13470"/>
                      <a:pt x="11811" y="13480"/>
                    </a:cubicBezTo>
                    <a:lnTo>
                      <a:pt x="11859" y="13480"/>
                    </a:lnTo>
                    <a:cubicBezTo>
                      <a:pt x="11894" y="13480"/>
                      <a:pt x="11930" y="13457"/>
                      <a:pt x="11942" y="13421"/>
                    </a:cubicBezTo>
                    <a:cubicBezTo>
                      <a:pt x="11950" y="13412"/>
                      <a:pt x="11959" y="13404"/>
                      <a:pt x="11971" y="13404"/>
                    </a:cubicBezTo>
                    <a:cubicBezTo>
                      <a:pt x="11977" y="13404"/>
                      <a:pt x="11983" y="13405"/>
                      <a:pt x="11990" y="13409"/>
                    </a:cubicBezTo>
                    <a:cubicBezTo>
                      <a:pt x="12013" y="13409"/>
                      <a:pt x="12025" y="13516"/>
                      <a:pt x="12049" y="13516"/>
                    </a:cubicBezTo>
                    <a:cubicBezTo>
                      <a:pt x="12050" y="13517"/>
                      <a:pt x="12051" y="13517"/>
                      <a:pt x="12053" y="13517"/>
                    </a:cubicBezTo>
                    <a:cubicBezTo>
                      <a:pt x="12075" y="13517"/>
                      <a:pt x="12098" y="13408"/>
                      <a:pt x="12121" y="13397"/>
                    </a:cubicBezTo>
                    <a:cubicBezTo>
                      <a:pt x="12168" y="13337"/>
                      <a:pt x="12263" y="13337"/>
                      <a:pt x="12335" y="13302"/>
                    </a:cubicBezTo>
                    <a:cubicBezTo>
                      <a:pt x="12418" y="13278"/>
                      <a:pt x="12204" y="13123"/>
                      <a:pt x="12347" y="13123"/>
                    </a:cubicBezTo>
                    <a:cubicBezTo>
                      <a:pt x="12388" y="13123"/>
                      <a:pt x="12421" y="13132"/>
                      <a:pt x="12450" y="13132"/>
                    </a:cubicBezTo>
                    <a:cubicBezTo>
                      <a:pt x="12478" y="13132"/>
                      <a:pt x="12502" y="13123"/>
                      <a:pt x="12525" y="13087"/>
                    </a:cubicBezTo>
                    <a:cubicBezTo>
                      <a:pt x="12545" y="13058"/>
                      <a:pt x="12517" y="12950"/>
                      <a:pt x="12551" y="12950"/>
                    </a:cubicBezTo>
                    <a:cubicBezTo>
                      <a:pt x="12559" y="12950"/>
                      <a:pt x="12570" y="12955"/>
                      <a:pt x="12585" y="12968"/>
                    </a:cubicBezTo>
                    <a:cubicBezTo>
                      <a:pt x="12603" y="12984"/>
                      <a:pt x="12618" y="12991"/>
                      <a:pt x="12630" y="12991"/>
                    </a:cubicBezTo>
                    <a:cubicBezTo>
                      <a:pt x="12674" y="12991"/>
                      <a:pt x="12683" y="12908"/>
                      <a:pt x="12692" y="12861"/>
                    </a:cubicBezTo>
                    <a:cubicBezTo>
                      <a:pt x="12692" y="12742"/>
                      <a:pt x="12799" y="12814"/>
                      <a:pt x="12859" y="12766"/>
                    </a:cubicBezTo>
                    <a:cubicBezTo>
                      <a:pt x="12918" y="12718"/>
                      <a:pt x="12775" y="12659"/>
                      <a:pt x="12764" y="12623"/>
                    </a:cubicBezTo>
                    <a:cubicBezTo>
                      <a:pt x="12757" y="12610"/>
                      <a:pt x="12767" y="12606"/>
                      <a:pt x="12786" y="12606"/>
                    </a:cubicBezTo>
                    <a:cubicBezTo>
                      <a:pt x="12810" y="12606"/>
                      <a:pt x="12847" y="12613"/>
                      <a:pt x="12875" y="12613"/>
                    </a:cubicBezTo>
                    <a:cubicBezTo>
                      <a:pt x="12898" y="12613"/>
                      <a:pt x="12914" y="12607"/>
                      <a:pt x="12906" y="12587"/>
                    </a:cubicBezTo>
                    <a:cubicBezTo>
                      <a:pt x="12906" y="12575"/>
                      <a:pt x="12859" y="12575"/>
                      <a:pt x="12859" y="12552"/>
                    </a:cubicBezTo>
                    <a:cubicBezTo>
                      <a:pt x="12859" y="12516"/>
                      <a:pt x="12895" y="12492"/>
                      <a:pt x="12906" y="12492"/>
                    </a:cubicBezTo>
                    <a:cubicBezTo>
                      <a:pt x="12965" y="12492"/>
                      <a:pt x="12975" y="12564"/>
                      <a:pt x="13017" y="12564"/>
                    </a:cubicBezTo>
                    <a:cubicBezTo>
                      <a:pt x="13026" y="12564"/>
                      <a:pt x="13036" y="12560"/>
                      <a:pt x="13049" y="12552"/>
                    </a:cubicBezTo>
                    <a:cubicBezTo>
                      <a:pt x="13168" y="12480"/>
                      <a:pt x="13252" y="12373"/>
                      <a:pt x="13299" y="12254"/>
                    </a:cubicBezTo>
                    <a:cubicBezTo>
                      <a:pt x="13311" y="12206"/>
                      <a:pt x="13299" y="12194"/>
                      <a:pt x="13335" y="12159"/>
                    </a:cubicBezTo>
                    <a:cubicBezTo>
                      <a:pt x="13329" y="12136"/>
                      <a:pt x="13332" y="12128"/>
                      <a:pt x="13340" y="12128"/>
                    </a:cubicBezTo>
                    <a:cubicBezTo>
                      <a:pt x="13366" y="12128"/>
                      <a:pt x="13442" y="12218"/>
                      <a:pt x="13442" y="12218"/>
                    </a:cubicBezTo>
                    <a:cubicBezTo>
                      <a:pt x="13490" y="12159"/>
                      <a:pt x="13323" y="12064"/>
                      <a:pt x="13466" y="12064"/>
                    </a:cubicBezTo>
                    <a:cubicBezTo>
                      <a:pt x="13478" y="12052"/>
                      <a:pt x="13490" y="12028"/>
                      <a:pt x="13502" y="12016"/>
                    </a:cubicBezTo>
                    <a:cubicBezTo>
                      <a:pt x="13513" y="11972"/>
                      <a:pt x="13593" y="11711"/>
                      <a:pt x="13661" y="11711"/>
                    </a:cubicBezTo>
                    <a:cubicBezTo>
                      <a:pt x="13668" y="11711"/>
                      <a:pt x="13674" y="11713"/>
                      <a:pt x="13680" y="11718"/>
                    </a:cubicBezTo>
                    <a:cubicBezTo>
                      <a:pt x="13668" y="11659"/>
                      <a:pt x="13645" y="11599"/>
                      <a:pt x="13633" y="11540"/>
                    </a:cubicBezTo>
                    <a:lnTo>
                      <a:pt x="13633" y="11540"/>
                    </a:lnTo>
                    <a:cubicBezTo>
                      <a:pt x="13650" y="11550"/>
                      <a:pt x="13665" y="11554"/>
                      <a:pt x="13680" y="11554"/>
                    </a:cubicBezTo>
                    <a:cubicBezTo>
                      <a:pt x="13717" y="11554"/>
                      <a:pt x="13747" y="11526"/>
                      <a:pt x="13764" y="11492"/>
                    </a:cubicBezTo>
                    <a:cubicBezTo>
                      <a:pt x="13778" y="11478"/>
                      <a:pt x="13794" y="11473"/>
                      <a:pt x="13810" y="11473"/>
                    </a:cubicBezTo>
                    <a:cubicBezTo>
                      <a:pt x="13837" y="11473"/>
                      <a:pt x="13866" y="11485"/>
                      <a:pt x="13895" y="11492"/>
                    </a:cubicBezTo>
                    <a:cubicBezTo>
                      <a:pt x="13954" y="11492"/>
                      <a:pt x="13811" y="11337"/>
                      <a:pt x="13847" y="11290"/>
                    </a:cubicBezTo>
                    <a:lnTo>
                      <a:pt x="13847" y="11290"/>
                    </a:lnTo>
                    <a:cubicBezTo>
                      <a:pt x="13858" y="11301"/>
                      <a:pt x="13954" y="11386"/>
                      <a:pt x="13985" y="11386"/>
                    </a:cubicBezTo>
                    <a:cubicBezTo>
                      <a:pt x="13987" y="11386"/>
                      <a:pt x="13988" y="11386"/>
                      <a:pt x="13990" y="11385"/>
                    </a:cubicBezTo>
                    <a:cubicBezTo>
                      <a:pt x="14026" y="11337"/>
                      <a:pt x="14026" y="11278"/>
                      <a:pt x="13978" y="11242"/>
                    </a:cubicBezTo>
                    <a:cubicBezTo>
                      <a:pt x="13954" y="11218"/>
                      <a:pt x="13895" y="11230"/>
                      <a:pt x="13918" y="11182"/>
                    </a:cubicBezTo>
                    <a:cubicBezTo>
                      <a:pt x="13933" y="11161"/>
                      <a:pt x="13938" y="11157"/>
                      <a:pt x="13948" y="11157"/>
                    </a:cubicBezTo>
                    <a:cubicBezTo>
                      <a:pt x="13955" y="11157"/>
                      <a:pt x="13964" y="11159"/>
                      <a:pt x="13978" y="11159"/>
                    </a:cubicBezTo>
                    <a:cubicBezTo>
                      <a:pt x="14038" y="11159"/>
                      <a:pt x="14085" y="11230"/>
                      <a:pt x="14133" y="11230"/>
                    </a:cubicBezTo>
                    <a:cubicBezTo>
                      <a:pt x="14145" y="11230"/>
                      <a:pt x="14097" y="11159"/>
                      <a:pt x="14097" y="11159"/>
                    </a:cubicBezTo>
                    <a:cubicBezTo>
                      <a:pt x="14085" y="11135"/>
                      <a:pt x="14085" y="11087"/>
                      <a:pt x="14097" y="11063"/>
                    </a:cubicBezTo>
                    <a:cubicBezTo>
                      <a:pt x="14109" y="11028"/>
                      <a:pt x="14133" y="11040"/>
                      <a:pt x="14133" y="11016"/>
                    </a:cubicBezTo>
                    <a:cubicBezTo>
                      <a:pt x="14121" y="10980"/>
                      <a:pt x="14109" y="10944"/>
                      <a:pt x="14085" y="10921"/>
                    </a:cubicBezTo>
                    <a:cubicBezTo>
                      <a:pt x="14061" y="10873"/>
                      <a:pt x="14192" y="10921"/>
                      <a:pt x="14168" y="10861"/>
                    </a:cubicBezTo>
                    <a:cubicBezTo>
                      <a:pt x="14168" y="10837"/>
                      <a:pt x="14133" y="10813"/>
                      <a:pt x="14133" y="10790"/>
                    </a:cubicBezTo>
                    <a:cubicBezTo>
                      <a:pt x="14133" y="10754"/>
                      <a:pt x="14145" y="10730"/>
                      <a:pt x="14168" y="10706"/>
                    </a:cubicBezTo>
                    <a:lnTo>
                      <a:pt x="14168" y="10706"/>
                    </a:lnTo>
                    <a:cubicBezTo>
                      <a:pt x="14142" y="10751"/>
                      <a:pt x="14155" y="10835"/>
                      <a:pt x="14188" y="10835"/>
                    </a:cubicBezTo>
                    <a:cubicBezTo>
                      <a:pt x="14199" y="10835"/>
                      <a:pt x="14213" y="10826"/>
                      <a:pt x="14228" y="10801"/>
                    </a:cubicBezTo>
                    <a:cubicBezTo>
                      <a:pt x="14262" y="10768"/>
                      <a:pt x="14285" y="10669"/>
                      <a:pt x="14226" y="10639"/>
                    </a:cubicBezTo>
                    <a:lnTo>
                      <a:pt x="14226" y="10639"/>
                    </a:lnTo>
                    <a:cubicBezTo>
                      <a:pt x="14233" y="10641"/>
                      <a:pt x="14240" y="10642"/>
                      <a:pt x="14247" y="10642"/>
                    </a:cubicBezTo>
                    <a:cubicBezTo>
                      <a:pt x="14353" y="10642"/>
                      <a:pt x="14444" y="10378"/>
                      <a:pt x="14466" y="10301"/>
                    </a:cubicBezTo>
                    <a:cubicBezTo>
                      <a:pt x="14478" y="10218"/>
                      <a:pt x="14419" y="10242"/>
                      <a:pt x="14347" y="10206"/>
                    </a:cubicBezTo>
                    <a:cubicBezTo>
                      <a:pt x="14288" y="10147"/>
                      <a:pt x="14288" y="10135"/>
                      <a:pt x="14371" y="10135"/>
                    </a:cubicBezTo>
                    <a:cubicBezTo>
                      <a:pt x="14389" y="10141"/>
                      <a:pt x="14407" y="10144"/>
                      <a:pt x="14424" y="10144"/>
                    </a:cubicBezTo>
                    <a:cubicBezTo>
                      <a:pt x="14540" y="10144"/>
                      <a:pt x="14626" y="10017"/>
                      <a:pt x="14657" y="9944"/>
                    </a:cubicBezTo>
                    <a:cubicBezTo>
                      <a:pt x="14680" y="9897"/>
                      <a:pt x="14680" y="9837"/>
                      <a:pt x="14657" y="9789"/>
                    </a:cubicBezTo>
                    <a:cubicBezTo>
                      <a:pt x="14609" y="9742"/>
                      <a:pt x="14585" y="9670"/>
                      <a:pt x="14609" y="9611"/>
                    </a:cubicBezTo>
                    <a:lnTo>
                      <a:pt x="14609" y="9611"/>
                    </a:lnTo>
                    <a:cubicBezTo>
                      <a:pt x="14594" y="9662"/>
                      <a:pt x="14620" y="9704"/>
                      <a:pt x="14648" y="9704"/>
                    </a:cubicBezTo>
                    <a:cubicBezTo>
                      <a:pt x="14665" y="9704"/>
                      <a:pt x="14683" y="9688"/>
                      <a:pt x="14692" y="9647"/>
                    </a:cubicBezTo>
                    <a:lnTo>
                      <a:pt x="14764" y="9408"/>
                    </a:lnTo>
                    <a:cubicBezTo>
                      <a:pt x="14774" y="9325"/>
                      <a:pt x="14785" y="9278"/>
                      <a:pt x="14723" y="9220"/>
                    </a:cubicBezTo>
                    <a:lnTo>
                      <a:pt x="14723" y="9220"/>
                    </a:lnTo>
                    <a:cubicBezTo>
                      <a:pt x="14754" y="9241"/>
                      <a:pt x="14788" y="9254"/>
                      <a:pt x="14823" y="9254"/>
                    </a:cubicBezTo>
                    <a:cubicBezTo>
                      <a:pt x="14847" y="9254"/>
                      <a:pt x="14895" y="9194"/>
                      <a:pt x="14847" y="9182"/>
                    </a:cubicBezTo>
                    <a:cubicBezTo>
                      <a:pt x="14811" y="9170"/>
                      <a:pt x="14847" y="9123"/>
                      <a:pt x="14847" y="9075"/>
                    </a:cubicBezTo>
                    <a:cubicBezTo>
                      <a:pt x="14847" y="9039"/>
                      <a:pt x="14800" y="9039"/>
                      <a:pt x="14788" y="9027"/>
                    </a:cubicBezTo>
                    <a:cubicBezTo>
                      <a:pt x="14776" y="9004"/>
                      <a:pt x="14835" y="8968"/>
                      <a:pt x="14847" y="8944"/>
                    </a:cubicBezTo>
                    <a:cubicBezTo>
                      <a:pt x="14859" y="8920"/>
                      <a:pt x="14871" y="8896"/>
                      <a:pt x="14871" y="8861"/>
                    </a:cubicBezTo>
                    <a:cubicBezTo>
                      <a:pt x="14883" y="8825"/>
                      <a:pt x="14859" y="8789"/>
                      <a:pt x="14835" y="8766"/>
                    </a:cubicBezTo>
                    <a:cubicBezTo>
                      <a:pt x="14800" y="8754"/>
                      <a:pt x="14823" y="8718"/>
                      <a:pt x="14835" y="8682"/>
                    </a:cubicBezTo>
                    <a:cubicBezTo>
                      <a:pt x="14863" y="8688"/>
                      <a:pt x="14880" y="8696"/>
                      <a:pt x="14890" y="8696"/>
                    </a:cubicBezTo>
                    <a:cubicBezTo>
                      <a:pt x="14901" y="8696"/>
                      <a:pt x="14901" y="8685"/>
                      <a:pt x="14895" y="8646"/>
                    </a:cubicBezTo>
                    <a:cubicBezTo>
                      <a:pt x="14883" y="8599"/>
                      <a:pt x="14871" y="8563"/>
                      <a:pt x="14859" y="8527"/>
                    </a:cubicBezTo>
                    <a:cubicBezTo>
                      <a:pt x="14859" y="8527"/>
                      <a:pt x="14841" y="8464"/>
                      <a:pt x="14852" y="8464"/>
                    </a:cubicBezTo>
                    <a:lnTo>
                      <a:pt x="14852" y="8464"/>
                    </a:lnTo>
                    <a:cubicBezTo>
                      <a:pt x="14854" y="8464"/>
                      <a:pt x="14856" y="8465"/>
                      <a:pt x="14859" y="8468"/>
                    </a:cubicBezTo>
                    <a:cubicBezTo>
                      <a:pt x="14895" y="8480"/>
                      <a:pt x="14883" y="8492"/>
                      <a:pt x="14907" y="8492"/>
                    </a:cubicBezTo>
                    <a:cubicBezTo>
                      <a:pt x="14919" y="8432"/>
                      <a:pt x="14907" y="8432"/>
                      <a:pt x="14871" y="8396"/>
                    </a:cubicBezTo>
                    <a:cubicBezTo>
                      <a:pt x="14835" y="8361"/>
                      <a:pt x="14823" y="8301"/>
                      <a:pt x="14871" y="8289"/>
                    </a:cubicBezTo>
                    <a:cubicBezTo>
                      <a:pt x="14887" y="8283"/>
                      <a:pt x="14900" y="8282"/>
                      <a:pt x="14912" y="8282"/>
                    </a:cubicBezTo>
                    <a:cubicBezTo>
                      <a:pt x="14920" y="8282"/>
                      <a:pt x="14926" y="8282"/>
                      <a:pt x="14932" y="8282"/>
                    </a:cubicBezTo>
                    <a:cubicBezTo>
                      <a:pt x="14954" y="8282"/>
                      <a:pt x="14970" y="8277"/>
                      <a:pt x="14990" y="8230"/>
                    </a:cubicBezTo>
                    <a:cubicBezTo>
                      <a:pt x="15014" y="8182"/>
                      <a:pt x="15026" y="8134"/>
                      <a:pt x="15038" y="8087"/>
                    </a:cubicBezTo>
                    <a:cubicBezTo>
                      <a:pt x="15038" y="8057"/>
                      <a:pt x="15026" y="8051"/>
                      <a:pt x="15011" y="8051"/>
                    </a:cubicBezTo>
                    <a:cubicBezTo>
                      <a:pt x="15001" y="8051"/>
                      <a:pt x="14990" y="8054"/>
                      <a:pt x="14980" y="8054"/>
                    </a:cubicBezTo>
                    <a:cubicBezTo>
                      <a:pt x="14975" y="8054"/>
                      <a:pt x="14970" y="8053"/>
                      <a:pt x="14966" y="8051"/>
                    </a:cubicBezTo>
                    <a:cubicBezTo>
                      <a:pt x="14942" y="8051"/>
                      <a:pt x="14907" y="8004"/>
                      <a:pt x="14942" y="7980"/>
                    </a:cubicBezTo>
                    <a:cubicBezTo>
                      <a:pt x="14966" y="7956"/>
                      <a:pt x="15002" y="7884"/>
                      <a:pt x="14954" y="7884"/>
                    </a:cubicBezTo>
                    <a:cubicBezTo>
                      <a:pt x="15085" y="7884"/>
                      <a:pt x="14990" y="7682"/>
                      <a:pt x="14990" y="7634"/>
                    </a:cubicBezTo>
                    <a:cubicBezTo>
                      <a:pt x="14990" y="7599"/>
                      <a:pt x="15014" y="7599"/>
                      <a:pt x="15026" y="7563"/>
                    </a:cubicBezTo>
                    <a:cubicBezTo>
                      <a:pt x="15038" y="7515"/>
                      <a:pt x="15050" y="7468"/>
                      <a:pt x="15038" y="7420"/>
                    </a:cubicBezTo>
                    <a:cubicBezTo>
                      <a:pt x="15038" y="7384"/>
                      <a:pt x="15002" y="7146"/>
                      <a:pt x="15073" y="7146"/>
                    </a:cubicBezTo>
                    <a:cubicBezTo>
                      <a:pt x="15073" y="7087"/>
                      <a:pt x="15061" y="7063"/>
                      <a:pt x="14990" y="7063"/>
                    </a:cubicBezTo>
                    <a:cubicBezTo>
                      <a:pt x="14954" y="7063"/>
                      <a:pt x="14895" y="7027"/>
                      <a:pt x="14895" y="6991"/>
                    </a:cubicBezTo>
                    <a:cubicBezTo>
                      <a:pt x="14930" y="6991"/>
                      <a:pt x="14978" y="6968"/>
                      <a:pt x="15014" y="6956"/>
                    </a:cubicBezTo>
                    <a:cubicBezTo>
                      <a:pt x="15050" y="6908"/>
                      <a:pt x="15050" y="6861"/>
                      <a:pt x="15014" y="6813"/>
                    </a:cubicBezTo>
                    <a:cubicBezTo>
                      <a:pt x="14990" y="6777"/>
                      <a:pt x="14966" y="6741"/>
                      <a:pt x="14954" y="6706"/>
                    </a:cubicBezTo>
                    <a:cubicBezTo>
                      <a:pt x="14954" y="6706"/>
                      <a:pt x="15002" y="6670"/>
                      <a:pt x="15014" y="6658"/>
                    </a:cubicBezTo>
                    <a:cubicBezTo>
                      <a:pt x="15050" y="6587"/>
                      <a:pt x="14847" y="6610"/>
                      <a:pt x="14835" y="6551"/>
                    </a:cubicBezTo>
                    <a:cubicBezTo>
                      <a:pt x="14829" y="6509"/>
                      <a:pt x="14865" y="6506"/>
                      <a:pt x="14904" y="6506"/>
                    </a:cubicBezTo>
                    <a:cubicBezTo>
                      <a:pt x="14910" y="6506"/>
                      <a:pt x="14917" y="6506"/>
                      <a:pt x="14923" y="6506"/>
                    </a:cubicBezTo>
                    <a:cubicBezTo>
                      <a:pt x="14955" y="6506"/>
                      <a:pt x="14985" y="6504"/>
                      <a:pt x="14990" y="6480"/>
                    </a:cubicBezTo>
                    <a:cubicBezTo>
                      <a:pt x="15002" y="6372"/>
                      <a:pt x="14859" y="6301"/>
                      <a:pt x="14823" y="6229"/>
                    </a:cubicBezTo>
                    <a:cubicBezTo>
                      <a:pt x="14813" y="6209"/>
                      <a:pt x="14760" y="6086"/>
                      <a:pt x="14796" y="6086"/>
                    </a:cubicBezTo>
                    <a:cubicBezTo>
                      <a:pt x="14802" y="6086"/>
                      <a:pt x="14811" y="6090"/>
                      <a:pt x="14823" y="6099"/>
                    </a:cubicBezTo>
                    <a:cubicBezTo>
                      <a:pt x="14829" y="6142"/>
                      <a:pt x="14848" y="6166"/>
                      <a:pt x="14867" y="6166"/>
                    </a:cubicBezTo>
                    <a:cubicBezTo>
                      <a:pt x="14884" y="6166"/>
                      <a:pt x="14901" y="6145"/>
                      <a:pt x="14907" y="6099"/>
                    </a:cubicBezTo>
                    <a:cubicBezTo>
                      <a:pt x="14907" y="6077"/>
                      <a:pt x="14897" y="5988"/>
                      <a:pt x="14852" y="5988"/>
                    </a:cubicBezTo>
                    <a:cubicBezTo>
                      <a:pt x="14847" y="5988"/>
                      <a:pt x="14841" y="5989"/>
                      <a:pt x="14835" y="5991"/>
                    </a:cubicBezTo>
                    <a:cubicBezTo>
                      <a:pt x="14825" y="5991"/>
                      <a:pt x="14780" y="6044"/>
                      <a:pt x="14752" y="6044"/>
                    </a:cubicBezTo>
                    <a:cubicBezTo>
                      <a:pt x="14748" y="6044"/>
                      <a:pt x="14743" y="6042"/>
                      <a:pt x="14740" y="6039"/>
                    </a:cubicBezTo>
                    <a:cubicBezTo>
                      <a:pt x="14740" y="6039"/>
                      <a:pt x="14895" y="5848"/>
                      <a:pt x="14835" y="5848"/>
                    </a:cubicBezTo>
                    <a:cubicBezTo>
                      <a:pt x="14788" y="5848"/>
                      <a:pt x="14752" y="5860"/>
                      <a:pt x="14716" y="5860"/>
                    </a:cubicBezTo>
                    <a:cubicBezTo>
                      <a:pt x="14669" y="5848"/>
                      <a:pt x="14645" y="5825"/>
                      <a:pt x="14621" y="5813"/>
                    </a:cubicBezTo>
                    <a:cubicBezTo>
                      <a:pt x="14716" y="5789"/>
                      <a:pt x="14752" y="5789"/>
                      <a:pt x="14740" y="5694"/>
                    </a:cubicBezTo>
                    <a:cubicBezTo>
                      <a:pt x="14740" y="5674"/>
                      <a:pt x="14684" y="5583"/>
                      <a:pt x="14644" y="5583"/>
                    </a:cubicBezTo>
                    <a:cubicBezTo>
                      <a:pt x="14636" y="5583"/>
                      <a:pt x="14627" y="5588"/>
                      <a:pt x="14621" y="5598"/>
                    </a:cubicBezTo>
                    <a:lnTo>
                      <a:pt x="14597" y="5527"/>
                    </a:lnTo>
                    <a:cubicBezTo>
                      <a:pt x="14633" y="5503"/>
                      <a:pt x="14680" y="5527"/>
                      <a:pt x="14704" y="5491"/>
                    </a:cubicBezTo>
                    <a:cubicBezTo>
                      <a:pt x="14728" y="5456"/>
                      <a:pt x="14728" y="5408"/>
                      <a:pt x="14704" y="5372"/>
                    </a:cubicBezTo>
                    <a:cubicBezTo>
                      <a:pt x="14657" y="5301"/>
                      <a:pt x="14490" y="5325"/>
                      <a:pt x="14609" y="5229"/>
                    </a:cubicBezTo>
                    <a:cubicBezTo>
                      <a:pt x="14752" y="5170"/>
                      <a:pt x="14549" y="5170"/>
                      <a:pt x="14538" y="5110"/>
                    </a:cubicBezTo>
                    <a:cubicBezTo>
                      <a:pt x="14514" y="5063"/>
                      <a:pt x="14585" y="4991"/>
                      <a:pt x="14549" y="4967"/>
                    </a:cubicBezTo>
                    <a:cubicBezTo>
                      <a:pt x="14514" y="4956"/>
                      <a:pt x="14478" y="4944"/>
                      <a:pt x="14430" y="4944"/>
                    </a:cubicBezTo>
                    <a:cubicBezTo>
                      <a:pt x="14478" y="4896"/>
                      <a:pt x="14514" y="4920"/>
                      <a:pt x="14514" y="4848"/>
                    </a:cubicBezTo>
                    <a:cubicBezTo>
                      <a:pt x="14514" y="4813"/>
                      <a:pt x="14514" y="4753"/>
                      <a:pt x="14466" y="4753"/>
                    </a:cubicBezTo>
                    <a:cubicBezTo>
                      <a:pt x="14419" y="4753"/>
                      <a:pt x="14419" y="4694"/>
                      <a:pt x="14407" y="4658"/>
                    </a:cubicBezTo>
                    <a:cubicBezTo>
                      <a:pt x="14397" y="4631"/>
                      <a:pt x="14346" y="4645"/>
                      <a:pt x="14312" y="4632"/>
                    </a:cubicBezTo>
                    <a:lnTo>
                      <a:pt x="14312" y="4632"/>
                    </a:lnTo>
                    <a:lnTo>
                      <a:pt x="14299" y="4658"/>
                    </a:lnTo>
                    <a:cubicBezTo>
                      <a:pt x="14252" y="4646"/>
                      <a:pt x="14216" y="4646"/>
                      <a:pt x="14216" y="4610"/>
                    </a:cubicBezTo>
                    <a:cubicBezTo>
                      <a:pt x="14237" y="4596"/>
                      <a:pt x="14261" y="4583"/>
                      <a:pt x="14283" y="4583"/>
                    </a:cubicBezTo>
                    <a:cubicBezTo>
                      <a:pt x="14295" y="4583"/>
                      <a:pt x="14306" y="4587"/>
                      <a:pt x="14316" y="4598"/>
                    </a:cubicBezTo>
                    <a:lnTo>
                      <a:pt x="14316" y="4598"/>
                    </a:lnTo>
                    <a:lnTo>
                      <a:pt x="14371" y="4575"/>
                    </a:lnTo>
                    <a:cubicBezTo>
                      <a:pt x="14361" y="4545"/>
                      <a:pt x="14352" y="4509"/>
                      <a:pt x="14323" y="4509"/>
                    </a:cubicBezTo>
                    <a:cubicBezTo>
                      <a:pt x="14316" y="4509"/>
                      <a:pt x="14308" y="4511"/>
                      <a:pt x="14299" y="4515"/>
                    </a:cubicBezTo>
                    <a:cubicBezTo>
                      <a:pt x="14240" y="4503"/>
                      <a:pt x="14240" y="4491"/>
                      <a:pt x="14264" y="4444"/>
                    </a:cubicBezTo>
                    <a:cubicBezTo>
                      <a:pt x="14256" y="4421"/>
                      <a:pt x="14249" y="4413"/>
                      <a:pt x="14235" y="4413"/>
                    </a:cubicBezTo>
                    <a:cubicBezTo>
                      <a:pt x="14227" y="4413"/>
                      <a:pt x="14217" y="4415"/>
                      <a:pt x="14204" y="4420"/>
                    </a:cubicBezTo>
                    <a:cubicBezTo>
                      <a:pt x="14197" y="4424"/>
                      <a:pt x="14191" y="4426"/>
                      <a:pt x="14185" y="4426"/>
                    </a:cubicBezTo>
                    <a:cubicBezTo>
                      <a:pt x="14160" y="4426"/>
                      <a:pt x="14142" y="4391"/>
                      <a:pt x="14133" y="4372"/>
                    </a:cubicBezTo>
                    <a:lnTo>
                      <a:pt x="14276" y="4301"/>
                    </a:lnTo>
                    <a:lnTo>
                      <a:pt x="14276" y="4301"/>
                    </a:lnTo>
                    <a:cubicBezTo>
                      <a:pt x="14270" y="4303"/>
                      <a:pt x="14264" y="4304"/>
                      <a:pt x="14258" y="4304"/>
                    </a:cubicBezTo>
                    <a:cubicBezTo>
                      <a:pt x="14205" y="4304"/>
                      <a:pt x="14154" y="4214"/>
                      <a:pt x="14133" y="4182"/>
                    </a:cubicBezTo>
                    <a:cubicBezTo>
                      <a:pt x="14121" y="4146"/>
                      <a:pt x="14157" y="4110"/>
                      <a:pt x="14157" y="4063"/>
                    </a:cubicBezTo>
                    <a:cubicBezTo>
                      <a:pt x="14133" y="3872"/>
                      <a:pt x="14002" y="3729"/>
                      <a:pt x="13918" y="3562"/>
                    </a:cubicBezTo>
                    <a:cubicBezTo>
                      <a:pt x="13918" y="3562"/>
                      <a:pt x="13954" y="3527"/>
                      <a:pt x="13942" y="3503"/>
                    </a:cubicBezTo>
                    <a:cubicBezTo>
                      <a:pt x="13918" y="3479"/>
                      <a:pt x="13907" y="3455"/>
                      <a:pt x="13883" y="3432"/>
                    </a:cubicBezTo>
                    <a:cubicBezTo>
                      <a:pt x="13835" y="3348"/>
                      <a:pt x="13764" y="3277"/>
                      <a:pt x="13692" y="3205"/>
                    </a:cubicBezTo>
                    <a:cubicBezTo>
                      <a:pt x="13609" y="3098"/>
                      <a:pt x="13514" y="3003"/>
                      <a:pt x="13418" y="2920"/>
                    </a:cubicBezTo>
                    <a:cubicBezTo>
                      <a:pt x="13371" y="2884"/>
                      <a:pt x="13335" y="2848"/>
                      <a:pt x="13287" y="2848"/>
                    </a:cubicBezTo>
                    <a:cubicBezTo>
                      <a:pt x="13282" y="2849"/>
                      <a:pt x="13278" y="2850"/>
                      <a:pt x="13274" y="2850"/>
                    </a:cubicBezTo>
                    <a:cubicBezTo>
                      <a:pt x="13243" y="2850"/>
                      <a:pt x="13238" y="2818"/>
                      <a:pt x="13222" y="2796"/>
                    </a:cubicBezTo>
                    <a:lnTo>
                      <a:pt x="13222" y="2796"/>
                    </a:lnTo>
                    <a:cubicBezTo>
                      <a:pt x="13227" y="2800"/>
                      <a:pt x="13233" y="2802"/>
                      <a:pt x="13239" y="2802"/>
                    </a:cubicBezTo>
                    <a:cubicBezTo>
                      <a:pt x="13254" y="2802"/>
                      <a:pt x="13266" y="2791"/>
                      <a:pt x="13252" y="2777"/>
                    </a:cubicBezTo>
                    <a:cubicBezTo>
                      <a:pt x="13216" y="2705"/>
                      <a:pt x="13168" y="2646"/>
                      <a:pt x="13109" y="2598"/>
                    </a:cubicBezTo>
                    <a:cubicBezTo>
                      <a:pt x="13085" y="2574"/>
                      <a:pt x="13037" y="2503"/>
                      <a:pt x="12990" y="2503"/>
                    </a:cubicBezTo>
                    <a:cubicBezTo>
                      <a:pt x="12954" y="2515"/>
                      <a:pt x="12906" y="2598"/>
                      <a:pt x="12883" y="2622"/>
                    </a:cubicBezTo>
                    <a:cubicBezTo>
                      <a:pt x="12847" y="2574"/>
                      <a:pt x="12895" y="2503"/>
                      <a:pt x="12942" y="2467"/>
                    </a:cubicBezTo>
                    <a:cubicBezTo>
                      <a:pt x="12978" y="2431"/>
                      <a:pt x="12918" y="2384"/>
                      <a:pt x="12883" y="2336"/>
                    </a:cubicBezTo>
                    <a:cubicBezTo>
                      <a:pt x="12823" y="2277"/>
                      <a:pt x="12775" y="2217"/>
                      <a:pt x="12728" y="2158"/>
                    </a:cubicBezTo>
                    <a:cubicBezTo>
                      <a:pt x="12728" y="2134"/>
                      <a:pt x="12728" y="2110"/>
                      <a:pt x="12716" y="2098"/>
                    </a:cubicBezTo>
                    <a:cubicBezTo>
                      <a:pt x="12698" y="2086"/>
                      <a:pt x="12680" y="2083"/>
                      <a:pt x="12661" y="2083"/>
                    </a:cubicBezTo>
                    <a:cubicBezTo>
                      <a:pt x="12642" y="2083"/>
                      <a:pt x="12621" y="2086"/>
                      <a:pt x="12597" y="2086"/>
                    </a:cubicBezTo>
                    <a:cubicBezTo>
                      <a:pt x="12514" y="2074"/>
                      <a:pt x="12514" y="1943"/>
                      <a:pt x="12466" y="1884"/>
                    </a:cubicBezTo>
                    <a:cubicBezTo>
                      <a:pt x="12447" y="1860"/>
                      <a:pt x="12427" y="1851"/>
                      <a:pt x="12407" y="1851"/>
                    </a:cubicBezTo>
                    <a:cubicBezTo>
                      <a:pt x="12376" y="1851"/>
                      <a:pt x="12342" y="1870"/>
                      <a:pt x="12299" y="1884"/>
                    </a:cubicBezTo>
                    <a:cubicBezTo>
                      <a:pt x="12278" y="1892"/>
                      <a:pt x="12263" y="1895"/>
                      <a:pt x="12254" y="1895"/>
                    </a:cubicBezTo>
                    <a:cubicBezTo>
                      <a:pt x="12208" y="1895"/>
                      <a:pt x="12301" y="1808"/>
                      <a:pt x="12311" y="1788"/>
                    </a:cubicBezTo>
                    <a:cubicBezTo>
                      <a:pt x="12326" y="1758"/>
                      <a:pt x="12309" y="1749"/>
                      <a:pt x="12283" y="1749"/>
                    </a:cubicBezTo>
                    <a:cubicBezTo>
                      <a:pt x="12248" y="1749"/>
                      <a:pt x="12199" y="1765"/>
                      <a:pt x="12192" y="1765"/>
                    </a:cubicBezTo>
                    <a:cubicBezTo>
                      <a:pt x="12097" y="1765"/>
                      <a:pt x="12156" y="1669"/>
                      <a:pt x="12144" y="1622"/>
                    </a:cubicBezTo>
                    <a:cubicBezTo>
                      <a:pt x="12109" y="1562"/>
                      <a:pt x="12049" y="1515"/>
                      <a:pt x="11990" y="1503"/>
                    </a:cubicBezTo>
                    <a:cubicBezTo>
                      <a:pt x="11954" y="1491"/>
                      <a:pt x="11763" y="1407"/>
                      <a:pt x="11823" y="1336"/>
                    </a:cubicBezTo>
                    <a:cubicBezTo>
                      <a:pt x="11787" y="1300"/>
                      <a:pt x="11740" y="1265"/>
                      <a:pt x="11692" y="1265"/>
                    </a:cubicBezTo>
                    <a:cubicBezTo>
                      <a:pt x="11525" y="1217"/>
                      <a:pt x="11382" y="1110"/>
                      <a:pt x="11216" y="1062"/>
                    </a:cubicBezTo>
                    <a:cubicBezTo>
                      <a:pt x="11195" y="1052"/>
                      <a:pt x="11170" y="1044"/>
                      <a:pt x="11144" y="1044"/>
                    </a:cubicBezTo>
                    <a:cubicBezTo>
                      <a:pt x="11111" y="1044"/>
                      <a:pt x="11076" y="1057"/>
                      <a:pt x="11049" y="1098"/>
                    </a:cubicBezTo>
                    <a:cubicBezTo>
                      <a:pt x="11073" y="1062"/>
                      <a:pt x="11120" y="1003"/>
                      <a:pt x="11097" y="967"/>
                    </a:cubicBezTo>
                    <a:cubicBezTo>
                      <a:pt x="11091" y="943"/>
                      <a:pt x="11079" y="940"/>
                      <a:pt x="11065" y="940"/>
                    </a:cubicBezTo>
                    <a:cubicBezTo>
                      <a:pt x="11061" y="940"/>
                      <a:pt x="11056" y="940"/>
                      <a:pt x="11052" y="940"/>
                    </a:cubicBezTo>
                    <a:cubicBezTo>
                      <a:pt x="11042" y="940"/>
                      <a:pt x="11033" y="939"/>
                      <a:pt x="11025" y="931"/>
                    </a:cubicBezTo>
                    <a:lnTo>
                      <a:pt x="10990" y="884"/>
                    </a:lnTo>
                    <a:cubicBezTo>
                      <a:pt x="10930" y="836"/>
                      <a:pt x="10859" y="788"/>
                      <a:pt x="10775" y="753"/>
                    </a:cubicBezTo>
                    <a:cubicBezTo>
                      <a:pt x="10768" y="756"/>
                      <a:pt x="10760" y="757"/>
                      <a:pt x="10750" y="757"/>
                    </a:cubicBezTo>
                    <a:cubicBezTo>
                      <a:pt x="10690" y="757"/>
                      <a:pt x="10585" y="705"/>
                      <a:pt x="10585" y="705"/>
                    </a:cubicBezTo>
                    <a:cubicBezTo>
                      <a:pt x="10525" y="776"/>
                      <a:pt x="10501" y="872"/>
                      <a:pt x="10430" y="943"/>
                    </a:cubicBezTo>
                    <a:cubicBezTo>
                      <a:pt x="10429" y="944"/>
                      <a:pt x="10429" y="944"/>
                      <a:pt x="10428" y="944"/>
                    </a:cubicBezTo>
                    <a:cubicBezTo>
                      <a:pt x="10414" y="944"/>
                      <a:pt x="10362" y="810"/>
                      <a:pt x="10442" y="765"/>
                    </a:cubicBezTo>
                    <a:cubicBezTo>
                      <a:pt x="10525" y="729"/>
                      <a:pt x="10513" y="669"/>
                      <a:pt x="10442" y="634"/>
                    </a:cubicBezTo>
                    <a:cubicBezTo>
                      <a:pt x="10417" y="625"/>
                      <a:pt x="10387" y="611"/>
                      <a:pt x="10359" y="611"/>
                    </a:cubicBezTo>
                    <a:cubicBezTo>
                      <a:pt x="10346" y="611"/>
                      <a:pt x="10334" y="614"/>
                      <a:pt x="10323" y="622"/>
                    </a:cubicBezTo>
                    <a:cubicBezTo>
                      <a:pt x="10301" y="636"/>
                      <a:pt x="10292" y="647"/>
                      <a:pt x="10281" y="647"/>
                    </a:cubicBezTo>
                    <a:cubicBezTo>
                      <a:pt x="10273" y="647"/>
                      <a:pt x="10265" y="643"/>
                      <a:pt x="10251" y="634"/>
                    </a:cubicBezTo>
                    <a:cubicBezTo>
                      <a:pt x="10228" y="610"/>
                      <a:pt x="10144" y="455"/>
                      <a:pt x="10180" y="407"/>
                    </a:cubicBezTo>
                    <a:lnTo>
                      <a:pt x="10180" y="407"/>
                    </a:lnTo>
                    <a:cubicBezTo>
                      <a:pt x="10148" y="439"/>
                      <a:pt x="10126" y="451"/>
                      <a:pt x="10104" y="451"/>
                    </a:cubicBezTo>
                    <a:cubicBezTo>
                      <a:pt x="10085" y="451"/>
                      <a:pt x="10065" y="442"/>
                      <a:pt x="10037" y="431"/>
                    </a:cubicBezTo>
                    <a:cubicBezTo>
                      <a:pt x="9993" y="414"/>
                      <a:pt x="9950" y="403"/>
                      <a:pt x="9906" y="403"/>
                    </a:cubicBezTo>
                    <a:cubicBezTo>
                      <a:pt x="9890" y="403"/>
                      <a:pt x="9874" y="404"/>
                      <a:pt x="9858" y="407"/>
                    </a:cubicBezTo>
                    <a:cubicBezTo>
                      <a:pt x="9849" y="407"/>
                      <a:pt x="9807" y="427"/>
                      <a:pt x="9786" y="427"/>
                    </a:cubicBezTo>
                    <a:cubicBezTo>
                      <a:pt x="9780" y="427"/>
                      <a:pt x="9775" y="425"/>
                      <a:pt x="9775" y="419"/>
                    </a:cubicBezTo>
                    <a:cubicBezTo>
                      <a:pt x="9763" y="407"/>
                      <a:pt x="9763" y="336"/>
                      <a:pt x="9739" y="336"/>
                    </a:cubicBezTo>
                    <a:cubicBezTo>
                      <a:pt x="9737" y="333"/>
                      <a:pt x="9732" y="332"/>
                      <a:pt x="9725" y="332"/>
                    </a:cubicBezTo>
                    <a:cubicBezTo>
                      <a:pt x="9706" y="332"/>
                      <a:pt x="9674" y="339"/>
                      <a:pt x="9647" y="339"/>
                    </a:cubicBezTo>
                    <a:cubicBezTo>
                      <a:pt x="9637" y="339"/>
                      <a:pt x="9628" y="338"/>
                      <a:pt x="9620" y="336"/>
                    </a:cubicBezTo>
                    <a:lnTo>
                      <a:pt x="9477" y="288"/>
                    </a:lnTo>
                    <a:cubicBezTo>
                      <a:pt x="9468" y="266"/>
                      <a:pt x="9458" y="257"/>
                      <a:pt x="9447" y="257"/>
                    </a:cubicBezTo>
                    <a:cubicBezTo>
                      <a:pt x="9418" y="257"/>
                      <a:pt x="9388" y="325"/>
                      <a:pt x="9370" y="360"/>
                    </a:cubicBezTo>
                    <a:cubicBezTo>
                      <a:pt x="9363" y="382"/>
                      <a:pt x="9346" y="391"/>
                      <a:pt x="9325" y="391"/>
                    </a:cubicBezTo>
                    <a:cubicBezTo>
                      <a:pt x="9313" y="391"/>
                      <a:pt x="9300" y="388"/>
                      <a:pt x="9287" y="384"/>
                    </a:cubicBezTo>
                    <a:cubicBezTo>
                      <a:pt x="9311" y="288"/>
                      <a:pt x="9323" y="264"/>
                      <a:pt x="9239" y="241"/>
                    </a:cubicBezTo>
                    <a:cubicBezTo>
                      <a:pt x="9096" y="181"/>
                      <a:pt x="8942" y="145"/>
                      <a:pt x="8787" y="133"/>
                    </a:cubicBezTo>
                    <a:cubicBezTo>
                      <a:pt x="8780" y="133"/>
                      <a:pt x="8717" y="121"/>
                      <a:pt x="8670" y="121"/>
                    </a:cubicBezTo>
                    <a:cubicBezTo>
                      <a:pt x="8639" y="121"/>
                      <a:pt x="8615" y="126"/>
                      <a:pt x="8620" y="145"/>
                    </a:cubicBezTo>
                    <a:cubicBezTo>
                      <a:pt x="8639" y="184"/>
                      <a:pt x="8621" y="195"/>
                      <a:pt x="8594" y="195"/>
                    </a:cubicBezTo>
                    <a:cubicBezTo>
                      <a:pt x="8571" y="195"/>
                      <a:pt x="8541" y="187"/>
                      <a:pt x="8525" y="181"/>
                    </a:cubicBezTo>
                    <a:cubicBezTo>
                      <a:pt x="8501" y="157"/>
                      <a:pt x="8525" y="122"/>
                      <a:pt x="8501" y="98"/>
                    </a:cubicBezTo>
                    <a:cubicBezTo>
                      <a:pt x="8477" y="86"/>
                      <a:pt x="8453" y="74"/>
                      <a:pt x="8430" y="74"/>
                    </a:cubicBezTo>
                    <a:cubicBezTo>
                      <a:pt x="8406" y="74"/>
                      <a:pt x="8345" y="48"/>
                      <a:pt x="8296" y="48"/>
                    </a:cubicBezTo>
                    <a:cubicBezTo>
                      <a:pt x="8272" y="48"/>
                      <a:pt x="8251" y="54"/>
                      <a:pt x="8239" y="74"/>
                    </a:cubicBezTo>
                    <a:cubicBezTo>
                      <a:pt x="8224" y="95"/>
                      <a:pt x="8208" y="100"/>
                      <a:pt x="8192" y="100"/>
                    </a:cubicBezTo>
                    <a:cubicBezTo>
                      <a:pt x="8176" y="100"/>
                      <a:pt x="8160" y="95"/>
                      <a:pt x="8142" y="95"/>
                    </a:cubicBezTo>
                    <a:cubicBezTo>
                      <a:pt x="8135" y="95"/>
                      <a:pt x="8128" y="96"/>
                      <a:pt x="8120" y="98"/>
                    </a:cubicBezTo>
                    <a:cubicBezTo>
                      <a:pt x="8072" y="110"/>
                      <a:pt x="8049" y="169"/>
                      <a:pt x="8037" y="169"/>
                    </a:cubicBezTo>
                    <a:cubicBezTo>
                      <a:pt x="8025" y="169"/>
                      <a:pt x="8013" y="122"/>
                      <a:pt x="8001" y="110"/>
                    </a:cubicBezTo>
                    <a:cubicBezTo>
                      <a:pt x="7965" y="74"/>
                      <a:pt x="7906" y="50"/>
                      <a:pt x="7846" y="50"/>
                    </a:cubicBezTo>
                    <a:cubicBezTo>
                      <a:pt x="7763" y="50"/>
                      <a:pt x="7680" y="50"/>
                      <a:pt x="7596" y="62"/>
                    </a:cubicBezTo>
                    <a:cubicBezTo>
                      <a:pt x="7556" y="62"/>
                      <a:pt x="7541" y="87"/>
                      <a:pt x="7538" y="124"/>
                    </a:cubicBezTo>
                    <a:lnTo>
                      <a:pt x="7538" y="124"/>
                    </a:lnTo>
                    <a:cubicBezTo>
                      <a:pt x="7533" y="62"/>
                      <a:pt x="7519" y="11"/>
                      <a:pt x="7489" y="3"/>
                    </a:cubicBezTo>
                    <a:cubicBezTo>
                      <a:pt x="7475" y="3"/>
                      <a:pt x="7447" y="1"/>
                      <a:pt x="7419" y="1"/>
                    </a:cubicBezTo>
                    <a:close/>
                    <a:moveTo>
                      <a:pt x="9595" y="14964"/>
                    </a:moveTo>
                    <a:cubicBezTo>
                      <a:pt x="9589" y="14964"/>
                      <a:pt x="9582" y="14966"/>
                      <a:pt x="9573" y="14969"/>
                    </a:cubicBezTo>
                    <a:cubicBezTo>
                      <a:pt x="9573" y="14981"/>
                      <a:pt x="9489" y="14981"/>
                      <a:pt x="9513" y="15004"/>
                    </a:cubicBezTo>
                    <a:cubicBezTo>
                      <a:pt x="9527" y="15018"/>
                      <a:pt x="9541" y="15023"/>
                      <a:pt x="9556" y="15023"/>
                    </a:cubicBezTo>
                    <a:cubicBezTo>
                      <a:pt x="9579" y="15023"/>
                      <a:pt x="9603" y="15012"/>
                      <a:pt x="9632" y="15004"/>
                    </a:cubicBezTo>
                    <a:cubicBezTo>
                      <a:pt x="9623" y="14978"/>
                      <a:pt x="9614" y="14964"/>
                      <a:pt x="9595" y="149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3"/>
              <p:cNvSpPr/>
              <p:nvPr/>
            </p:nvSpPr>
            <p:spPr>
              <a:xfrm>
                <a:off x="8254071" y="1563363"/>
                <a:ext cx="432726" cy="432334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16536" extrusionOk="0">
                    <a:moveTo>
                      <a:pt x="6620" y="196"/>
                    </a:moveTo>
                    <a:cubicBezTo>
                      <a:pt x="6621" y="200"/>
                      <a:pt x="6622" y="204"/>
                      <a:pt x="6622" y="207"/>
                    </a:cubicBezTo>
                    <a:lnTo>
                      <a:pt x="6622" y="207"/>
                    </a:lnTo>
                    <a:cubicBezTo>
                      <a:pt x="6622" y="204"/>
                      <a:pt x="6621" y="200"/>
                      <a:pt x="6620" y="196"/>
                    </a:cubicBezTo>
                    <a:close/>
                    <a:moveTo>
                      <a:pt x="10311" y="339"/>
                    </a:moveTo>
                    <a:cubicBezTo>
                      <a:pt x="10314" y="340"/>
                      <a:pt x="10316" y="340"/>
                      <a:pt x="10319" y="341"/>
                    </a:cubicBezTo>
                    <a:lnTo>
                      <a:pt x="10319" y="341"/>
                    </a:lnTo>
                    <a:cubicBezTo>
                      <a:pt x="10316" y="340"/>
                      <a:pt x="10314" y="340"/>
                      <a:pt x="10311" y="339"/>
                    </a:cubicBezTo>
                    <a:close/>
                    <a:moveTo>
                      <a:pt x="5680" y="506"/>
                    </a:moveTo>
                    <a:cubicBezTo>
                      <a:pt x="5680" y="509"/>
                      <a:pt x="5680" y="512"/>
                      <a:pt x="5681" y="515"/>
                    </a:cubicBezTo>
                    <a:lnTo>
                      <a:pt x="5681" y="515"/>
                    </a:lnTo>
                    <a:cubicBezTo>
                      <a:pt x="5682" y="512"/>
                      <a:pt x="5681" y="509"/>
                      <a:pt x="5680" y="506"/>
                    </a:cubicBezTo>
                    <a:close/>
                    <a:moveTo>
                      <a:pt x="6329" y="609"/>
                    </a:moveTo>
                    <a:cubicBezTo>
                      <a:pt x="6323" y="609"/>
                      <a:pt x="6317" y="610"/>
                      <a:pt x="6311" y="613"/>
                    </a:cubicBezTo>
                    <a:cubicBezTo>
                      <a:pt x="6255" y="624"/>
                      <a:pt x="6283" y="697"/>
                      <a:pt x="6325" y="697"/>
                    </a:cubicBezTo>
                    <a:cubicBezTo>
                      <a:pt x="6328" y="697"/>
                      <a:pt x="6332" y="697"/>
                      <a:pt x="6335" y="696"/>
                    </a:cubicBezTo>
                    <a:cubicBezTo>
                      <a:pt x="6377" y="685"/>
                      <a:pt x="6372" y="609"/>
                      <a:pt x="6329" y="609"/>
                    </a:cubicBezTo>
                    <a:close/>
                    <a:moveTo>
                      <a:pt x="5613" y="657"/>
                    </a:moveTo>
                    <a:cubicBezTo>
                      <a:pt x="5629" y="657"/>
                      <a:pt x="5644" y="666"/>
                      <a:pt x="5656" y="696"/>
                    </a:cubicBezTo>
                    <a:lnTo>
                      <a:pt x="5620" y="708"/>
                    </a:lnTo>
                    <a:lnTo>
                      <a:pt x="5561" y="672"/>
                    </a:lnTo>
                    <a:cubicBezTo>
                      <a:pt x="5579" y="666"/>
                      <a:pt x="5597" y="657"/>
                      <a:pt x="5613" y="657"/>
                    </a:cubicBezTo>
                    <a:close/>
                    <a:moveTo>
                      <a:pt x="6120" y="708"/>
                    </a:moveTo>
                    <a:lnTo>
                      <a:pt x="6120" y="708"/>
                    </a:lnTo>
                    <a:cubicBezTo>
                      <a:pt x="6025" y="720"/>
                      <a:pt x="6025" y="756"/>
                      <a:pt x="6097" y="815"/>
                    </a:cubicBezTo>
                    <a:lnTo>
                      <a:pt x="6097" y="803"/>
                    </a:lnTo>
                    <a:cubicBezTo>
                      <a:pt x="6120" y="768"/>
                      <a:pt x="6144" y="744"/>
                      <a:pt x="6120" y="708"/>
                    </a:cubicBezTo>
                    <a:close/>
                    <a:moveTo>
                      <a:pt x="11169" y="863"/>
                    </a:moveTo>
                    <a:lnTo>
                      <a:pt x="11288" y="910"/>
                    </a:lnTo>
                    <a:cubicBezTo>
                      <a:pt x="11280" y="933"/>
                      <a:pt x="11273" y="941"/>
                      <a:pt x="11259" y="941"/>
                    </a:cubicBezTo>
                    <a:cubicBezTo>
                      <a:pt x="11251" y="941"/>
                      <a:pt x="11241" y="939"/>
                      <a:pt x="11228" y="934"/>
                    </a:cubicBezTo>
                    <a:cubicBezTo>
                      <a:pt x="11192" y="922"/>
                      <a:pt x="11145" y="910"/>
                      <a:pt x="11169" y="863"/>
                    </a:cubicBezTo>
                    <a:close/>
                    <a:moveTo>
                      <a:pt x="10187" y="924"/>
                    </a:moveTo>
                    <a:cubicBezTo>
                      <a:pt x="10176" y="924"/>
                      <a:pt x="10169" y="926"/>
                      <a:pt x="10169" y="934"/>
                    </a:cubicBezTo>
                    <a:lnTo>
                      <a:pt x="10180" y="934"/>
                    </a:lnTo>
                    <a:cubicBezTo>
                      <a:pt x="10192" y="982"/>
                      <a:pt x="10228" y="982"/>
                      <a:pt x="10276" y="994"/>
                    </a:cubicBezTo>
                    <a:cubicBezTo>
                      <a:pt x="10288" y="958"/>
                      <a:pt x="10276" y="946"/>
                      <a:pt x="10240" y="934"/>
                    </a:cubicBezTo>
                    <a:cubicBezTo>
                      <a:pt x="10240" y="934"/>
                      <a:pt x="10208" y="924"/>
                      <a:pt x="10187" y="924"/>
                    </a:cubicBezTo>
                    <a:close/>
                    <a:moveTo>
                      <a:pt x="11777" y="1218"/>
                    </a:moveTo>
                    <a:lnTo>
                      <a:pt x="11777" y="1218"/>
                    </a:lnTo>
                    <a:cubicBezTo>
                      <a:pt x="11777" y="1219"/>
                      <a:pt x="11776" y="1219"/>
                      <a:pt x="11776" y="1220"/>
                    </a:cubicBezTo>
                    <a:cubicBezTo>
                      <a:pt x="11776" y="1219"/>
                      <a:pt x="11777" y="1219"/>
                      <a:pt x="11777" y="1218"/>
                    </a:cubicBezTo>
                    <a:close/>
                    <a:moveTo>
                      <a:pt x="12812" y="1601"/>
                    </a:moveTo>
                    <a:lnTo>
                      <a:pt x="12812" y="1601"/>
                    </a:lnTo>
                    <a:cubicBezTo>
                      <a:pt x="12794" y="1628"/>
                      <a:pt x="12776" y="1661"/>
                      <a:pt x="12748" y="1661"/>
                    </a:cubicBezTo>
                    <a:cubicBezTo>
                      <a:pt x="12740" y="1661"/>
                      <a:pt x="12730" y="1658"/>
                      <a:pt x="12720" y="1651"/>
                    </a:cubicBezTo>
                    <a:lnTo>
                      <a:pt x="12720" y="1651"/>
                    </a:lnTo>
                    <a:cubicBezTo>
                      <a:pt x="12719" y="1650"/>
                      <a:pt x="12718" y="1649"/>
                      <a:pt x="12716" y="1649"/>
                    </a:cubicBezTo>
                    <a:cubicBezTo>
                      <a:pt x="12713" y="1649"/>
                      <a:pt x="12710" y="1650"/>
                      <a:pt x="12708" y="1651"/>
                    </a:cubicBezTo>
                    <a:lnTo>
                      <a:pt x="12708" y="1651"/>
                    </a:lnTo>
                    <a:cubicBezTo>
                      <a:pt x="12706" y="1651"/>
                      <a:pt x="12704" y="1651"/>
                      <a:pt x="12702" y="1651"/>
                    </a:cubicBezTo>
                    <a:cubicBezTo>
                      <a:pt x="12676" y="1651"/>
                      <a:pt x="12665" y="1623"/>
                      <a:pt x="12716" y="1613"/>
                    </a:cubicBezTo>
                    <a:lnTo>
                      <a:pt x="12812" y="1601"/>
                    </a:lnTo>
                    <a:close/>
                    <a:moveTo>
                      <a:pt x="12791" y="1811"/>
                    </a:moveTo>
                    <a:cubicBezTo>
                      <a:pt x="12789" y="1812"/>
                      <a:pt x="12789" y="1814"/>
                      <a:pt x="12788" y="1815"/>
                    </a:cubicBezTo>
                    <a:cubicBezTo>
                      <a:pt x="12789" y="1814"/>
                      <a:pt x="12790" y="1812"/>
                      <a:pt x="12791" y="1811"/>
                    </a:cubicBezTo>
                    <a:close/>
                    <a:moveTo>
                      <a:pt x="3583" y="1945"/>
                    </a:moveTo>
                    <a:cubicBezTo>
                      <a:pt x="3589" y="1951"/>
                      <a:pt x="3594" y="1956"/>
                      <a:pt x="3596" y="1958"/>
                    </a:cubicBezTo>
                    <a:cubicBezTo>
                      <a:pt x="3592" y="1953"/>
                      <a:pt x="3588" y="1948"/>
                      <a:pt x="3583" y="1945"/>
                    </a:cubicBezTo>
                    <a:close/>
                    <a:moveTo>
                      <a:pt x="13720" y="2312"/>
                    </a:moveTo>
                    <a:cubicBezTo>
                      <a:pt x="13728" y="2312"/>
                      <a:pt x="13738" y="2316"/>
                      <a:pt x="13752" y="2327"/>
                    </a:cubicBezTo>
                    <a:lnTo>
                      <a:pt x="13764" y="2327"/>
                    </a:lnTo>
                    <a:cubicBezTo>
                      <a:pt x="13802" y="2365"/>
                      <a:pt x="13765" y="2410"/>
                      <a:pt x="13725" y="2410"/>
                    </a:cubicBezTo>
                    <a:cubicBezTo>
                      <a:pt x="13714" y="2410"/>
                      <a:pt x="13703" y="2406"/>
                      <a:pt x="13693" y="2399"/>
                    </a:cubicBezTo>
                    <a:cubicBezTo>
                      <a:pt x="13693" y="2362"/>
                      <a:pt x="13693" y="2312"/>
                      <a:pt x="13720" y="2312"/>
                    </a:cubicBezTo>
                    <a:close/>
                    <a:moveTo>
                      <a:pt x="14312" y="2601"/>
                    </a:moveTo>
                    <a:lnTo>
                      <a:pt x="14312" y="2601"/>
                    </a:lnTo>
                    <a:cubicBezTo>
                      <a:pt x="14308" y="2604"/>
                      <a:pt x="14305" y="2606"/>
                      <a:pt x="14304" y="2609"/>
                    </a:cubicBezTo>
                    <a:lnTo>
                      <a:pt x="14304" y="2609"/>
                    </a:lnTo>
                    <a:lnTo>
                      <a:pt x="14312" y="2601"/>
                    </a:lnTo>
                    <a:close/>
                    <a:moveTo>
                      <a:pt x="1977" y="2934"/>
                    </a:moveTo>
                    <a:lnTo>
                      <a:pt x="1977" y="2934"/>
                    </a:lnTo>
                    <a:cubicBezTo>
                      <a:pt x="1978" y="2935"/>
                      <a:pt x="1980" y="2936"/>
                      <a:pt x="1981" y="2937"/>
                    </a:cubicBezTo>
                    <a:lnTo>
                      <a:pt x="1981" y="2937"/>
                    </a:lnTo>
                    <a:cubicBezTo>
                      <a:pt x="1980" y="2936"/>
                      <a:pt x="1978" y="2935"/>
                      <a:pt x="1977" y="2934"/>
                    </a:cubicBezTo>
                    <a:close/>
                    <a:moveTo>
                      <a:pt x="1514" y="3535"/>
                    </a:moveTo>
                    <a:cubicBezTo>
                      <a:pt x="1508" y="3535"/>
                      <a:pt x="1502" y="3540"/>
                      <a:pt x="1498" y="3543"/>
                    </a:cubicBezTo>
                    <a:lnTo>
                      <a:pt x="1498" y="3543"/>
                    </a:lnTo>
                    <a:cubicBezTo>
                      <a:pt x="1502" y="3542"/>
                      <a:pt x="1508" y="3539"/>
                      <a:pt x="1514" y="3535"/>
                    </a:cubicBezTo>
                    <a:close/>
                    <a:moveTo>
                      <a:pt x="1489" y="3542"/>
                    </a:moveTo>
                    <a:lnTo>
                      <a:pt x="1489" y="3542"/>
                    </a:lnTo>
                    <a:cubicBezTo>
                      <a:pt x="1489" y="3546"/>
                      <a:pt x="1490" y="3548"/>
                      <a:pt x="1491" y="3548"/>
                    </a:cubicBezTo>
                    <a:cubicBezTo>
                      <a:pt x="1493" y="3548"/>
                      <a:pt x="1495" y="3546"/>
                      <a:pt x="1498" y="3543"/>
                    </a:cubicBezTo>
                    <a:lnTo>
                      <a:pt x="1498" y="3543"/>
                    </a:lnTo>
                    <a:cubicBezTo>
                      <a:pt x="1496" y="3544"/>
                      <a:pt x="1495" y="3544"/>
                      <a:pt x="1493" y="3544"/>
                    </a:cubicBezTo>
                    <a:cubicBezTo>
                      <a:pt x="1491" y="3544"/>
                      <a:pt x="1490" y="3543"/>
                      <a:pt x="1489" y="3542"/>
                    </a:cubicBezTo>
                    <a:close/>
                    <a:moveTo>
                      <a:pt x="810" y="4578"/>
                    </a:moveTo>
                    <a:lnTo>
                      <a:pt x="786" y="4613"/>
                    </a:lnTo>
                    <a:lnTo>
                      <a:pt x="810" y="4685"/>
                    </a:lnTo>
                    <a:cubicBezTo>
                      <a:pt x="894" y="4649"/>
                      <a:pt x="894" y="4625"/>
                      <a:pt x="810" y="4578"/>
                    </a:cubicBezTo>
                    <a:close/>
                    <a:moveTo>
                      <a:pt x="16062" y="5387"/>
                    </a:moveTo>
                    <a:lnTo>
                      <a:pt x="16062" y="5387"/>
                    </a:lnTo>
                    <a:cubicBezTo>
                      <a:pt x="16055" y="5389"/>
                      <a:pt x="16049" y="5391"/>
                      <a:pt x="16044" y="5392"/>
                    </a:cubicBezTo>
                    <a:lnTo>
                      <a:pt x="16044" y="5392"/>
                    </a:lnTo>
                    <a:cubicBezTo>
                      <a:pt x="16049" y="5391"/>
                      <a:pt x="16056" y="5390"/>
                      <a:pt x="16062" y="5387"/>
                    </a:cubicBezTo>
                    <a:close/>
                    <a:moveTo>
                      <a:pt x="2560" y="2458"/>
                    </a:moveTo>
                    <a:cubicBezTo>
                      <a:pt x="2549" y="2458"/>
                      <a:pt x="2394" y="2458"/>
                      <a:pt x="2429" y="2482"/>
                    </a:cubicBezTo>
                    <a:cubicBezTo>
                      <a:pt x="2429" y="2542"/>
                      <a:pt x="2429" y="2553"/>
                      <a:pt x="2370" y="2565"/>
                    </a:cubicBezTo>
                    <a:cubicBezTo>
                      <a:pt x="2322" y="2589"/>
                      <a:pt x="2227" y="2613"/>
                      <a:pt x="2215" y="2684"/>
                    </a:cubicBezTo>
                    <a:cubicBezTo>
                      <a:pt x="2203" y="2756"/>
                      <a:pt x="2227" y="2780"/>
                      <a:pt x="2144" y="2780"/>
                    </a:cubicBezTo>
                    <a:cubicBezTo>
                      <a:pt x="2105" y="2828"/>
                      <a:pt x="2098" y="2961"/>
                      <a:pt x="2034" y="2961"/>
                    </a:cubicBezTo>
                    <a:cubicBezTo>
                      <a:pt x="2020" y="2961"/>
                      <a:pt x="2002" y="2954"/>
                      <a:pt x="1981" y="2937"/>
                    </a:cubicBezTo>
                    <a:lnTo>
                      <a:pt x="1981" y="2937"/>
                    </a:lnTo>
                    <a:cubicBezTo>
                      <a:pt x="2067" y="3008"/>
                      <a:pt x="1882" y="3078"/>
                      <a:pt x="1870" y="3137"/>
                    </a:cubicBezTo>
                    <a:cubicBezTo>
                      <a:pt x="1846" y="3196"/>
                      <a:pt x="1906" y="3184"/>
                      <a:pt x="1906" y="3244"/>
                    </a:cubicBezTo>
                    <a:cubicBezTo>
                      <a:pt x="1910" y="3268"/>
                      <a:pt x="1898" y="3277"/>
                      <a:pt x="1879" y="3277"/>
                    </a:cubicBezTo>
                    <a:cubicBezTo>
                      <a:pt x="1852" y="3277"/>
                      <a:pt x="1813" y="3258"/>
                      <a:pt x="1798" y="3244"/>
                    </a:cubicBezTo>
                    <a:cubicBezTo>
                      <a:pt x="1777" y="3227"/>
                      <a:pt x="1760" y="3220"/>
                      <a:pt x="1748" y="3220"/>
                    </a:cubicBezTo>
                    <a:cubicBezTo>
                      <a:pt x="1699" y="3220"/>
                      <a:pt x="1708" y="3328"/>
                      <a:pt x="1679" y="3375"/>
                    </a:cubicBezTo>
                    <a:cubicBezTo>
                      <a:pt x="1670" y="3394"/>
                      <a:pt x="1564" y="3502"/>
                      <a:pt x="1514" y="3535"/>
                    </a:cubicBezTo>
                    <a:lnTo>
                      <a:pt x="1514" y="3535"/>
                    </a:lnTo>
                    <a:cubicBezTo>
                      <a:pt x="1514" y="3535"/>
                      <a:pt x="1515" y="3535"/>
                      <a:pt x="1515" y="3535"/>
                    </a:cubicBezTo>
                    <a:cubicBezTo>
                      <a:pt x="1522" y="3535"/>
                      <a:pt x="1529" y="3539"/>
                      <a:pt x="1536" y="3554"/>
                    </a:cubicBezTo>
                    <a:cubicBezTo>
                      <a:pt x="1548" y="3589"/>
                      <a:pt x="1513" y="3613"/>
                      <a:pt x="1501" y="3637"/>
                    </a:cubicBezTo>
                    <a:cubicBezTo>
                      <a:pt x="1489" y="3649"/>
                      <a:pt x="1441" y="3720"/>
                      <a:pt x="1406" y="3720"/>
                    </a:cubicBezTo>
                    <a:cubicBezTo>
                      <a:pt x="1397" y="3722"/>
                      <a:pt x="1390" y="3723"/>
                      <a:pt x="1383" y="3723"/>
                    </a:cubicBezTo>
                    <a:cubicBezTo>
                      <a:pt x="1372" y="3723"/>
                      <a:pt x="1363" y="3722"/>
                      <a:pt x="1355" y="3722"/>
                    </a:cubicBezTo>
                    <a:cubicBezTo>
                      <a:pt x="1339" y="3722"/>
                      <a:pt x="1329" y="3728"/>
                      <a:pt x="1322" y="3768"/>
                    </a:cubicBezTo>
                    <a:cubicBezTo>
                      <a:pt x="1322" y="3827"/>
                      <a:pt x="1370" y="3851"/>
                      <a:pt x="1370" y="3887"/>
                    </a:cubicBezTo>
                    <a:cubicBezTo>
                      <a:pt x="1370" y="3946"/>
                      <a:pt x="1251" y="3982"/>
                      <a:pt x="1215" y="4006"/>
                    </a:cubicBezTo>
                    <a:cubicBezTo>
                      <a:pt x="1167" y="4042"/>
                      <a:pt x="1132" y="4089"/>
                      <a:pt x="1096" y="4137"/>
                    </a:cubicBezTo>
                    <a:cubicBezTo>
                      <a:pt x="1072" y="4197"/>
                      <a:pt x="1048" y="4256"/>
                      <a:pt x="1048" y="4316"/>
                    </a:cubicBezTo>
                    <a:cubicBezTo>
                      <a:pt x="1048" y="4339"/>
                      <a:pt x="1084" y="4423"/>
                      <a:pt x="1072" y="4447"/>
                    </a:cubicBezTo>
                    <a:cubicBezTo>
                      <a:pt x="1060" y="4423"/>
                      <a:pt x="1025" y="4399"/>
                      <a:pt x="1001" y="4375"/>
                    </a:cubicBezTo>
                    <a:cubicBezTo>
                      <a:pt x="965" y="4375"/>
                      <a:pt x="929" y="4482"/>
                      <a:pt x="917" y="4506"/>
                    </a:cubicBezTo>
                    <a:cubicBezTo>
                      <a:pt x="917" y="4530"/>
                      <a:pt x="965" y="4554"/>
                      <a:pt x="953" y="4601"/>
                    </a:cubicBezTo>
                    <a:cubicBezTo>
                      <a:pt x="941" y="4649"/>
                      <a:pt x="917" y="4685"/>
                      <a:pt x="882" y="4708"/>
                    </a:cubicBezTo>
                    <a:cubicBezTo>
                      <a:pt x="798" y="4792"/>
                      <a:pt x="715" y="4756"/>
                      <a:pt x="727" y="4887"/>
                    </a:cubicBezTo>
                    <a:cubicBezTo>
                      <a:pt x="751" y="4959"/>
                      <a:pt x="727" y="5006"/>
                      <a:pt x="691" y="5066"/>
                    </a:cubicBezTo>
                    <a:cubicBezTo>
                      <a:pt x="679" y="5089"/>
                      <a:pt x="763" y="5137"/>
                      <a:pt x="739" y="5197"/>
                    </a:cubicBezTo>
                    <a:cubicBezTo>
                      <a:pt x="714" y="5188"/>
                      <a:pt x="665" y="5144"/>
                      <a:pt x="638" y="5144"/>
                    </a:cubicBezTo>
                    <a:cubicBezTo>
                      <a:pt x="627" y="5144"/>
                      <a:pt x="620" y="5152"/>
                      <a:pt x="620" y="5173"/>
                    </a:cubicBezTo>
                    <a:cubicBezTo>
                      <a:pt x="620" y="5213"/>
                      <a:pt x="654" y="5254"/>
                      <a:pt x="679" y="5294"/>
                    </a:cubicBezTo>
                    <a:lnTo>
                      <a:pt x="679" y="5294"/>
                    </a:lnTo>
                    <a:cubicBezTo>
                      <a:pt x="673" y="5287"/>
                      <a:pt x="668" y="5283"/>
                      <a:pt x="662" y="5283"/>
                    </a:cubicBezTo>
                    <a:cubicBezTo>
                      <a:pt x="629" y="5283"/>
                      <a:pt x="603" y="5407"/>
                      <a:pt x="584" y="5435"/>
                    </a:cubicBezTo>
                    <a:cubicBezTo>
                      <a:pt x="575" y="5447"/>
                      <a:pt x="565" y="5450"/>
                      <a:pt x="556" y="5450"/>
                    </a:cubicBezTo>
                    <a:cubicBezTo>
                      <a:pt x="539" y="5450"/>
                      <a:pt x="522" y="5440"/>
                      <a:pt x="507" y="5440"/>
                    </a:cubicBezTo>
                    <a:cubicBezTo>
                      <a:pt x="495" y="5440"/>
                      <a:pt x="485" y="5447"/>
                      <a:pt x="477" y="5470"/>
                    </a:cubicBezTo>
                    <a:cubicBezTo>
                      <a:pt x="460" y="5521"/>
                      <a:pt x="561" y="5577"/>
                      <a:pt x="635" y="5577"/>
                    </a:cubicBezTo>
                    <a:cubicBezTo>
                      <a:pt x="666" y="5577"/>
                      <a:pt x="692" y="5567"/>
                      <a:pt x="703" y="5542"/>
                    </a:cubicBezTo>
                    <a:lnTo>
                      <a:pt x="703" y="5542"/>
                    </a:lnTo>
                    <a:lnTo>
                      <a:pt x="679" y="5601"/>
                    </a:lnTo>
                    <a:cubicBezTo>
                      <a:pt x="653" y="5637"/>
                      <a:pt x="685" y="5699"/>
                      <a:pt x="723" y="5699"/>
                    </a:cubicBezTo>
                    <a:cubicBezTo>
                      <a:pt x="737" y="5699"/>
                      <a:pt x="750" y="5691"/>
                      <a:pt x="763" y="5673"/>
                    </a:cubicBezTo>
                    <a:cubicBezTo>
                      <a:pt x="786" y="5613"/>
                      <a:pt x="810" y="5554"/>
                      <a:pt x="822" y="5494"/>
                    </a:cubicBezTo>
                    <a:cubicBezTo>
                      <a:pt x="834" y="5435"/>
                      <a:pt x="822" y="5387"/>
                      <a:pt x="786" y="5340"/>
                    </a:cubicBezTo>
                    <a:cubicBezTo>
                      <a:pt x="739" y="5280"/>
                      <a:pt x="846" y="5232"/>
                      <a:pt x="739" y="5197"/>
                    </a:cubicBezTo>
                    <a:lnTo>
                      <a:pt x="739" y="5197"/>
                    </a:lnTo>
                    <a:cubicBezTo>
                      <a:pt x="750" y="5200"/>
                      <a:pt x="760" y="5202"/>
                      <a:pt x="770" y="5202"/>
                    </a:cubicBezTo>
                    <a:cubicBezTo>
                      <a:pt x="860" y="5202"/>
                      <a:pt x="922" y="5073"/>
                      <a:pt x="965" y="5030"/>
                    </a:cubicBezTo>
                    <a:cubicBezTo>
                      <a:pt x="989" y="5006"/>
                      <a:pt x="1025" y="4959"/>
                      <a:pt x="1048" y="4947"/>
                    </a:cubicBezTo>
                    <a:cubicBezTo>
                      <a:pt x="1064" y="4955"/>
                      <a:pt x="1080" y="4959"/>
                      <a:pt x="1096" y="4959"/>
                    </a:cubicBezTo>
                    <a:cubicBezTo>
                      <a:pt x="1126" y="4959"/>
                      <a:pt x="1155" y="4943"/>
                      <a:pt x="1179" y="4911"/>
                    </a:cubicBezTo>
                    <a:lnTo>
                      <a:pt x="1084" y="4875"/>
                    </a:lnTo>
                    <a:cubicBezTo>
                      <a:pt x="1120" y="4816"/>
                      <a:pt x="1191" y="4839"/>
                      <a:pt x="1203" y="4768"/>
                    </a:cubicBezTo>
                    <a:cubicBezTo>
                      <a:pt x="1215" y="4708"/>
                      <a:pt x="1203" y="4637"/>
                      <a:pt x="1167" y="4589"/>
                    </a:cubicBezTo>
                    <a:cubicBezTo>
                      <a:pt x="1155" y="4566"/>
                      <a:pt x="1132" y="4566"/>
                      <a:pt x="1155" y="4542"/>
                    </a:cubicBezTo>
                    <a:cubicBezTo>
                      <a:pt x="1167" y="4518"/>
                      <a:pt x="1191" y="4494"/>
                      <a:pt x="1215" y="4470"/>
                    </a:cubicBezTo>
                    <a:cubicBezTo>
                      <a:pt x="1275" y="4447"/>
                      <a:pt x="1358" y="4423"/>
                      <a:pt x="1346" y="4351"/>
                    </a:cubicBezTo>
                    <a:cubicBezTo>
                      <a:pt x="1334" y="4268"/>
                      <a:pt x="1358" y="4197"/>
                      <a:pt x="1417" y="4149"/>
                    </a:cubicBezTo>
                    <a:cubicBezTo>
                      <a:pt x="1425" y="4141"/>
                      <a:pt x="1443" y="4140"/>
                      <a:pt x="1462" y="4140"/>
                    </a:cubicBezTo>
                    <a:cubicBezTo>
                      <a:pt x="1471" y="4140"/>
                      <a:pt x="1481" y="4140"/>
                      <a:pt x="1490" y="4140"/>
                    </a:cubicBezTo>
                    <a:cubicBezTo>
                      <a:pt x="1519" y="4140"/>
                      <a:pt x="1542" y="4137"/>
                      <a:pt x="1536" y="4113"/>
                    </a:cubicBezTo>
                    <a:cubicBezTo>
                      <a:pt x="1525" y="4018"/>
                      <a:pt x="1382" y="4077"/>
                      <a:pt x="1441" y="3970"/>
                    </a:cubicBezTo>
                    <a:cubicBezTo>
                      <a:pt x="1452" y="3951"/>
                      <a:pt x="1464" y="3943"/>
                      <a:pt x="1476" y="3943"/>
                    </a:cubicBezTo>
                    <a:cubicBezTo>
                      <a:pt x="1518" y="3943"/>
                      <a:pt x="1567" y="4033"/>
                      <a:pt x="1609" y="4033"/>
                    </a:cubicBezTo>
                    <a:cubicBezTo>
                      <a:pt x="1621" y="4033"/>
                      <a:pt x="1633" y="4026"/>
                      <a:pt x="1644" y="4006"/>
                    </a:cubicBezTo>
                    <a:cubicBezTo>
                      <a:pt x="1679" y="3946"/>
                      <a:pt x="1596" y="3946"/>
                      <a:pt x="1596" y="3899"/>
                    </a:cubicBezTo>
                    <a:cubicBezTo>
                      <a:pt x="1608" y="3827"/>
                      <a:pt x="1691" y="3768"/>
                      <a:pt x="1751" y="3708"/>
                    </a:cubicBezTo>
                    <a:cubicBezTo>
                      <a:pt x="1870" y="3601"/>
                      <a:pt x="2048" y="3494"/>
                      <a:pt x="2120" y="3351"/>
                    </a:cubicBezTo>
                    <a:cubicBezTo>
                      <a:pt x="2144" y="3304"/>
                      <a:pt x="2120" y="3268"/>
                      <a:pt x="2108" y="3220"/>
                    </a:cubicBezTo>
                    <a:cubicBezTo>
                      <a:pt x="2108" y="3184"/>
                      <a:pt x="2112" y="3173"/>
                      <a:pt x="2119" y="3173"/>
                    </a:cubicBezTo>
                    <a:cubicBezTo>
                      <a:pt x="2132" y="3173"/>
                      <a:pt x="2156" y="3220"/>
                      <a:pt x="2179" y="3220"/>
                    </a:cubicBezTo>
                    <a:cubicBezTo>
                      <a:pt x="2215" y="3208"/>
                      <a:pt x="2275" y="3101"/>
                      <a:pt x="2263" y="3065"/>
                    </a:cubicBezTo>
                    <a:cubicBezTo>
                      <a:pt x="2238" y="3009"/>
                      <a:pt x="2236" y="2992"/>
                      <a:pt x="2251" y="2992"/>
                    </a:cubicBezTo>
                    <a:cubicBezTo>
                      <a:pt x="2266" y="2992"/>
                      <a:pt x="2294" y="3006"/>
                      <a:pt x="2334" y="3018"/>
                    </a:cubicBezTo>
                    <a:cubicBezTo>
                      <a:pt x="2346" y="3018"/>
                      <a:pt x="2257" y="2851"/>
                      <a:pt x="2240" y="2851"/>
                    </a:cubicBezTo>
                    <a:cubicBezTo>
                      <a:pt x="2240" y="2851"/>
                      <a:pt x="2240" y="2851"/>
                      <a:pt x="2240" y="2851"/>
                    </a:cubicBezTo>
                    <a:lnTo>
                      <a:pt x="2240" y="2851"/>
                    </a:lnTo>
                    <a:cubicBezTo>
                      <a:pt x="2242" y="2850"/>
                      <a:pt x="2244" y="2850"/>
                      <a:pt x="2246" y="2850"/>
                    </a:cubicBezTo>
                    <a:cubicBezTo>
                      <a:pt x="2275" y="2850"/>
                      <a:pt x="2336" y="2900"/>
                      <a:pt x="2358" y="2911"/>
                    </a:cubicBezTo>
                    <a:cubicBezTo>
                      <a:pt x="2361" y="2911"/>
                      <a:pt x="2364" y="2912"/>
                      <a:pt x="2367" y="2912"/>
                    </a:cubicBezTo>
                    <a:cubicBezTo>
                      <a:pt x="2409" y="2912"/>
                      <a:pt x="2430" y="2838"/>
                      <a:pt x="2441" y="2815"/>
                    </a:cubicBezTo>
                    <a:cubicBezTo>
                      <a:pt x="2441" y="2787"/>
                      <a:pt x="2500" y="2664"/>
                      <a:pt x="2548" y="2664"/>
                    </a:cubicBezTo>
                    <a:cubicBezTo>
                      <a:pt x="2562" y="2664"/>
                      <a:pt x="2574" y="2673"/>
                      <a:pt x="2584" y="2696"/>
                    </a:cubicBezTo>
                    <a:cubicBezTo>
                      <a:pt x="2596" y="2717"/>
                      <a:pt x="2606" y="2726"/>
                      <a:pt x="2615" y="2726"/>
                    </a:cubicBezTo>
                    <a:cubicBezTo>
                      <a:pt x="2653" y="2726"/>
                      <a:pt x="2672" y="2582"/>
                      <a:pt x="2691" y="2553"/>
                    </a:cubicBezTo>
                    <a:cubicBezTo>
                      <a:pt x="2701" y="2542"/>
                      <a:pt x="2713" y="2538"/>
                      <a:pt x="2727" y="2538"/>
                    </a:cubicBezTo>
                    <a:cubicBezTo>
                      <a:pt x="2777" y="2538"/>
                      <a:pt x="2850" y="2599"/>
                      <a:pt x="2889" y="2599"/>
                    </a:cubicBezTo>
                    <a:cubicBezTo>
                      <a:pt x="2907" y="2599"/>
                      <a:pt x="2918" y="2587"/>
                      <a:pt x="2918" y="2553"/>
                    </a:cubicBezTo>
                    <a:cubicBezTo>
                      <a:pt x="2846" y="2482"/>
                      <a:pt x="2644" y="2470"/>
                      <a:pt x="2560" y="2458"/>
                    </a:cubicBezTo>
                    <a:close/>
                    <a:moveTo>
                      <a:pt x="461" y="6166"/>
                    </a:moveTo>
                    <a:cubicBezTo>
                      <a:pt x="490" y="6166"/>
                      <a:pt x="520" y="6191"/>
                      <a:pt x="513" y="6221"/>
                    </a:cubicBezTo>
                    <a:cubicBezTo>
                      <a:pt x="494" y="6233"/>
                      <a:pt x="468" y="6249"/>
                      <a:pt x="450" y="6249"/>
                    </a:cubicBezTo>
                    <a:cubicBezTo>
                      <a:pt x="434" y="6249"/>
                      <a:pt x="424" y="6236"/>
                      <a:pt x="429" y="6197"/>
                    </a:cubicBezTo>
                    <a:lnTo>
                      <a:pt x="417" y="6197"/>
                    </a:lnTo>
                    <a:cubicBezTo>
                      <a:pt x="426" y="6175"/>
                      <a:pt x="443" y="6166"/>
                      <a:pt x="461" y="6166"/>
                    </a:cubicBezTo>
                    <a:close/>
                    <a:moveTo>
                      <a:pt x="108" y="6733"/>
                    </a:moveTo>
                    <a:lnTo>
                      <a:pt x="108" y="6733"/>
                    </a:lnTo>
                    <a:cubicBezTo>
                      <a:pt x="110" y="6733"/>
                      <a:pt x="113" y="6735"/>
                      <a:pt x="115" y="6737"/>
                    </a:cubicBezTo>
                    <a:lnTo>
                      <a:pt x="115" y="6737"/>
                    </a:lnTo>
                    <a:cubicBezTo>
                      <a:pt x="113" y="6734"/>
                      <a:pt x="110" y="6733"/>
                      <a:pt x="108" y="6733"/>
                    </a:cubicBezTo>
                    <a:close/>
                    <a:moveTo>
                      <a:pt x="334" y="7706"/>
                    </a:moveTo>
                    <a:cubicBezTo>
                      <a:pt x="380" y="7706"/>
                      <a:pt x="416" y="7726"/>
                      <a:pt x="382" y="7780"/>
                    </a:cubicBezTo>
                    <a:cubicBezTo>
                      <a:pt x="346" y="7804"/>
                      <a:pt x="322" y="7816"/>
                      <a:pt x="286" y="7816"/>
                    </a:cubicBezTo>
                    <a:cubicBezTo>
                      <a:pt x="227" y="7816"/>
                      <a:pt x="191" y="7768"/>
                      <a:pt x="239" y="7733"/>
                    </a:cubicBezTo>
                    <a:cubicBezTo>
                      <a:pt x="259" y="7717"/>
                      <a:pt x="299" y="7706"/>
                      <a:pt x="334" y="7706"/>
                    </a:cubicBezTo>
                    <a:close/>
                    <a:moveTo>
                      <a:pt x="429" y="8459"/>
                    </a:moveTo>
                    <a:cubicBezTo>
                      <a:pt x="426" y="8460"/>
                      <a:pt x="423" y="8461"/>
                      <a:pt x="420" y="8462"/>
                    </a:cubicBezTo>
                    <a:lnTo>
                      <a:pt x="420" y="8462"/>
                    </a:lnTo>
                    <a:cubicBezTo>
                      <a:pt x="423" y="8462"/>
                      <a:pt x="426" y="8461"/>
                      <a:pt x="429" y="8459"/>
                    </a:cubicBezTo>
                    <a:close/>
                    <a:moveTo>
                      <a:pt x="16205" y="8554"/>
                    </a:moveTo>
                    <a:cubicBezTo>
                      <a:pt x="16205" y="8626"/>
                      <a:pt x="16181" y="8638"/>
                      <a:pt x="16110" y="8638"/>
                    </a:cubicBezTo>
                    <a:lnTo>
                      <a:pt x="16110" y="8590"/>
                    </a:lnTo>
                    <a:cubicBezTo>
                      <a:pt x="16134" y="8566"/>
                      <a:pt x="16169" y="8554"/>
                      <a:pt x="16205" y="8554"/>
                    </a:cubicBezTo>
                    <a:close/>
                    <a:moveTo>
                      <a:pt x="405" y="8828"/>
                    </a:moveTo>
                    <a:lnTo>
                      <a:pt x="405" y="8828"/>
                    </a:lnTo>
                    <a:cubicBezTo>
                      <a:pt x="406" y="8828"/>
                      <a:pt x="406" y="8829"/>
                      <a:pt x="406" y="8829"/>
                    </a:cubicBezTo>
                    <a:lnTo>
                      <a:pt x="406" y="8829"/>
                    </a:lnTo>
                    <a:cubicBezTo>
                      <a:pt x="406" y="8828"/>
                      <a:pt x="406" y="8828"/>
                      <a:pt x="405" y="8828"/>
                    </a:cubicBezTo>
                    <a:close/>
                    <a:moveTo>
                      <a:pt x="411" y="9075"/>
                    </a:moveTo>
                    <a:cubicBezTo>
                      <a:pt x="399" y="9075"/>
                      <a:pt x="386" y="9076"/>
                      <a:pt x="370" y="9078"/>
                    </a:cubicBezTo>
                    <a:cubicBezTo>
                      <a:pt x="370" y="9090"/>
                      <a:pt x="370" y="9102"/>
                      <a:pt x="370" y="9114"/>
                    </a:cubicBezTo>
                    <a:lnTo>
                      <a:pt x="429" y="9150"/>
                    </a:lnTo>
                    <a:cubicBezTo>
                      <a:pt x="479" y="9100"/>
                      <a:pt x="471" y="9075"/>
                      <a:pt x="411" y="9075"/>
                    </a:cubicBezTo>
                    <a:close/>
                    <a:moveTo>
                      <a:pt x="644" y="10340"/>
                    </a:moveTo>
                    <a:lnTo>
                      <a:pt x="644" y="10340"/>
                    </a:lnTo>
                    <a:cubicBezTo>
                      <a:pt x="619" y="10365"/>
                      <a:pt x="572" y="10406"/>
                      <a:pt x="541" y="10406"/>
                    </a:cubicBezTo>
                    <a:cubicBezTo>
                      <a:pt x="527" y="10406"/>
                      <a:pt x="516" y="10398"/>
                      <a:pt x="513" y="10376"/>
                    </a:cubicBezTo>
                    <a:lnTo>
                      <a:pt x="501" y="10376"/>
                    </a:lnTo>
                    <a:lnTo>
                      <a:pt x="644" y="10340"/>
                    </a:lnTo>
                    <a:close/>
                    <a:moveTo>
                      <a:pt x="466" y="10943"/>
                    </a:moveTo>
                    <a:cubicBezTo>
                      <a:pt x="462" y="10943"/>
                      <a:pt x="458" y="10944"/>
                      <a:pt x="453" y="10947"/>
                    </a:cubicBezTo>
                    <a:cubicBezTo>
                      <a:pt x="458" y="10946"/>
                      <a:pt x="463" y="10944"/>
                      <a:pt x="467" y="10943"/>
                    </a:cubicBezTo>
                    <a:lnTo>
                      <a:pt x="467" y="10943"/>
                    </a:lnTo>
                    <a:cubicBezTo>
                      <a:pt x="467" y="10943"/>
                      <a:pt x="466" y="10943"/>
                      <a:pt x="466" y="10943"/>
                    </a:cubicBezTo>
                    <a:close/>
                    <a:moveTo>
                      <a:pt x="15613" y="11408"/>
                    </a:moveTo>
                    <a:lnTo>
                      <a:pt x="15581" y="11421"/>
                    </a:lnTo>
                    <a:lnTo>
                      <a:pt x="15581" y="11421"/>
                    </a:lnTo>
                    <a:lnTo>
                      <a:pt x="15610" y="11435"/>
                    </a:lnTo>
                    <a:cubicBezTo>
                      <a:pt x="15614" y="11426"/>
                      <a:pt x="15614" y="11417"/>
                      <a:pt x="15613" y="11408"/>
                    </a:cubicBezTo>
                    <a:close/>
                    <a:moveTo>
                      <a:pt x="994" y="11589"/>
                    </a:moveTo>
                    <a:cubicBezTo>
                      <a:pt x="1011" y="11589"/>
                      <a:pt x="1028" y="11597"/>
                      <a:pt x="1036" y="11614"/>
                    </a:cubicBezTo>
                    <a:cubicBezTo>
                      <a:pt x="1028" y="11639"/>
                      <a:pt x="1008" y="11675"/>
                      <a:pt x="985" y="11675"/>
                    </a:cubicBezTo>
                    <a:cubicBezTo>
                      <a:pt x="975" y="11675"/>
                      <a:pt x="964" y="11668"/>
                      <a:pt x="953" y="11650"/>
                    </a:cubicBezTo>
                    <a:cubicBezTo>
                      <a:pt x="938" y="11612"/>
                      <a:pt x="966" y="11589"/>
                      <a:pt x="994" y="11589"/>
                    </a:cubicBezTo>
                    <a:close/>
                    <a:moveTo>
                      <a:pt x="1205" y="12118"/>
                    </a:moveTo>
                    <a:cubicBezTo>
                      <a:pt x="1219" y="12118"/>
                      <a:pt x="1232" y="12124"/>
                      <a:pt x="1239" y="12138"/>
                    </a:cubicBezTo>
                    <a:cubicBezTo>
                      <a:pt x="1268" y="12197"/>
                      <a:pt x="1252" y="12238"/>
                      <a:pt x="1222" y="12238"/>
                    </a:cubicBezTo>
                    <a:cubicBezTo>
                      <a:pt x="1203" y="12238"/>
                      <a:pt x="1178" y="12222"/>
                      <a:pt x="1155" y="12186"/>
                    </a:cubicBezTo>
                    <a:cubicBezTo>
                      <a:pt x="1130" y="12152"/>
                      <a:pt x="1170" y="12118"/>
                      <a:pt x="1205" y="12118"/>
                    </a:cubicBezTo>
                    <a:close/>
                    <a:moveTo>
                      <a:pt x="1612" y="12766"/>
                    </a:moveTo>
                    <a:cubicBezTo>
                      <a:pt x="1611" y="12767"/>
                      <a:pt x="1609" y="12768"/>
                      <a:pt x="1608" y="12769"/>
                    </a:cubicBezTo>
                    <a:cubicBezTo>
                      <a:pt x="1609" y="12768"/>
                      <a:pt x="1611" y="12767"/>
                      <a:pt x="1612" y="12766"/>
                    </a:cubicBezTo>
                    <a:close/>
                    <a:moveTo>
                      <a:pt x="2556" y="13765"/>
                    </a:moveTo>
                    <a:cubicBezTo>
                      <a:pt x="2528" y="13765"/>
                      <a:pt x="2496" y="13812"/>
                      <a:pt x="2525" y="13841"/>
                    </a:cubicBezTo>
                    <a:lnTo>
                      <a:pt x="2584" y="13841"/>
                    </a:lnTo>
                    <a:cubicBezTo>
                      <a:pt x="2589" y="13784"/>
                      <a:pt x="2573" y="13765"/>
                      <a:pt x="2556" y="13765"/>
                    </a:cubicBezTo>
                    <a:close/>
                    <a:moveTo>
                      <a:pt x="10926" y="15683"/>
                    </a:moveTo>
                    <a:cubicBezTo>
                      <a:pt x="10947" y="15683"/>
                      <a:pt x="10962" y="15697"/>
                      <a:pt x="10954" y="15734"/>
                    </a:cubicBezTo>
                    <a:lnTo>
                      <a:pt x="10954" y="15746"/>
                    </a:lnTo>
                    <a:cubicBezTo>
                      <a:pt x="10954" y="15781"/>
                      <a:pt x="10907" y="15781"/>
                      <a:pt x="10871" y="15793"/>
                    </a:cubicBezTo>
                    <a:cubicBezTo>
                      <a:pt x="10859" y="15769"/>
                      <a:pt x="10835" y="15710"/>
                      <a:pt x="10883" y="15698"/>
                    </a:cubicBezTo>
                    <a:cubicBezTo>
                      <a:pt x="10897" y="15689"/>
                      <a:pt x="10912" y="15683"/>
                      <a:pt x="10926" y="15683"/>
                    </a:cubicBezTo>
                    <a:close/>
                    <a:moveTo>
                      <a:pt x="6216" y="15865"/>
                    </a:moveTo>
                    <a:lnTo>
                      <a:pt x="6216" y="15865"/>
                    </a:lnTo>
                    <a:cubicBezTo>
                      <a:pt x="6216" y="15865"/>
                      <a:pt x="6217" y="15865"/>
                      <a:pt x="6218" y="15865"/>
                    </a:cubicBezTo>
                    <a:lnTo>
                      <a:pt x="6218" y="15865"/>
                    </a:lnTo>
                    <a:cubicBezTo>
                      <a:pt x="6217" y="15865"/>
                      <a:pt x="6216" y="15865"/>
                      <a:pt x="6216" y="15865"/>
                    </a:cubicBezTo>
                    <a:close/>
                    <a:moveTo>
                      <a:pt x="10552" y="16097"/>
                    </a:moveTo>
                    <a:cubicBezTo>
                      <a:pt x="10514" y="16097"/>
                      <a:pt x="10490" y="16188"/>
                      <a:pt x="10547" y="16188"/>
                    </a:cubicBezTo>
                    <a:cubicBezTo>
                      <a:pt x="10551" y="16188"/>
                      <a:pt x="10556" y="16187"/>
                      <a:pt x="10561" y="16186"/>
                    </a:cubicBezTo>
                    <a:cubicBezTo>
                      <a:pt x="10573" y="16186"/>
                      <a:pt x="10597" y="16186"/>
                      <a:pt x="10609" y="16174"/>
                    </a:cubicBezTo>
                    <a:cubicBezTo>
                      <a:pt x="10591" y="16117"/>
                      <a:pt x="10570" y="16097"/>
                      <a:pt x="10552" y="16097"/>
                    </a:cubicBezTo>
                    <a:close/>
                    <a:moveTo>
                      <a:pt x="9692" y="16138"/>
                    </a:moveTo>
                    <a:cubicBezTo>
                      <a:pt x="9740" y="16138"/>
                      <a:pt x="9788" y="16138"/>
                      <a:pt x="9764" y="16198"/>
                    </a:cubicBezTo>
                    <a:cubicBezTo>
                      <a:pt x="9756" y="16230"/>
                      <a:pt x="9732" y="16235"/>
                      <a:pt x="9706" y="16235"/>
                    </a:cubicBezTo>
                    <a:cubicBezTo>
                      <a:pt x="9694" y="16235"/>
                      <a:pt x="9680" y="16234"/>
                      <a:pt x="9668" y="16234"/>
                    </a:cubicBezTo>
                    <a:cubicBezTo>
                      <a:pt x="9668" y="16210"/>
                      <a:pt x="9645" y="16150"/>
                      <a:pt x="9692" y="16138"/>
                    </a:cubicBezTo>
                    <a:close/>
                    <a:moveTo>
                      <a:pt x="10392" y="16329"/>
                    </a:moveTo>
                    <a:lnTo>
                      <a:pt x="10392" y="16329"/>
                    </a:lnTo>
                    <a:cubicBezTo>
                      <a:pt x="10393" y="16333"/>
                      <a:pt x="10394" y="16337"/>
                      <a:pt x="10395" y="16341"/>
                    </a:cubicBezTo>
                    <a:cubicBezTo>
                      <a:pt x="10394" y="16337"/>
                      <a:pt x="10393" y="16333"/>
                      <a:pt x="10392" y="16329"/>
                    </a:cubicBezTo>
                    <a:close/>
                    <a:moveTo>
                      <a:pt x="8372" y="1"/>
                    </a:moveTo>
                    <a:cubicBezTo>
                      <a:pt x="8364" y="1"/>
                      <a:pt x="8355" y="2"/>
                      <a:pt x="8347" y="6"/>
                    </a:cubicBezTo>
                    <a:cubicBezTo>
                      <a:pt x="8323" y="17"/>
                      <a:pt x="8383" y="77"/>
                      <a:pt x="8347" y="101"/>
                    </a:cubicBezTo>
                    <a:cubicBezTo>
                      <a:pt x="8329" y="107"/>
                      <a:pt x="8308" y="110"/>
                      <a:pt x="8287" y="110"/>
                    </a:cubicBezTo>
                    <a:cubicBezTo>
                      <a:pt x="8266" y="110"/>
                      <a:pt x="8246" y="107"/>
                      <a:pt x="8228" y="101"/>
                    </a:cubicBezTo>
                    <a:cubicBezTo>
                      <a:pt x="8180" y="89"/>
                      <a:pt x="8144" y="41"/>
                      <a:pt x="8109" y="41"/>
                    </a:cubicBezTo>
                    <a:cubicBezTo>
                      <a:pt x="8078" y="51"/>
                      <a:pt x="8056" y="132"/>
                      <a:pt x="8013" y="132"/>
                    </a:cubicBezTo>
                    <a:cubicBezTo>
                      <a:pt x="8006" y="132"/>
                      <a:pt x="7998" y="130"/>
                      <a:pt x="7990" y="125"/>
                    </a:cubicBezTo>
                    <a:cubicBezTo>
                      <a:pt x="7960" y="105"/>
                      <a:pt x="7955" y="29"/>
                      <a:pt x="7928" y="29"/>
                    </a:cubicBezTo>
                    <a:cubicBezTo>
                      <a:pt x="7922" y="29"/>
                      <a:pt x="7915" y="33"/>
                      <a:pt x="7906" y="41"/>
                    </a:cubicBezTo>
                    <a:cubicBezTo>
                      <a:pt x="7859" y="89"/>
                      <a:pt x="7871" y="184"/>
                      <a:pt x="7787" y="196"/>
                    </a:cubicBezTo>
                    <a:lnTo>
                      <a:pt x="7787" y="136"/>
                    </a:lnTo>
                    <a:cubicBezTo>
                      <a:pt x="7775" y="113"/>
                      <a:pt x="7775" y="101"/>
                      <a:pt x="7799" y="101"/>
                    </a:cubicBezTo>
                    <a:cubicBezTo>
                      <a:pt x="7799" y="97"/>
                      <a:pt x="7795" y="95"/>
                      <a:pt x="7789" y="95"/>
                    </a:cubicBezTo>
                    <a:cubicBezTo>
                      <a:pt x="7756" y="95"/>
                      <a:pt x="7654" y="138"/>
                      <a:pt x="7644" y="148"/>
                    </a:cubicBezTo>
                    <a:cubicBezTo>
                      <a:pt x="7606" y="148"/>
                      <a:pt x="7583" y="118"/>
                      <a:pt x="7558" y="118"/>
                    </a:cubicBezTo>
                    <a:cubicBezTo>
                      <a:pt x="7551" y="118"/>
                      <a:pt x="7544" y="120"/>
                      <a:pt x="7537" y="125"/>
                    </a:cubicBezTo>
                    <a:cubicBezTo>
                      <a:pt x="7490" y="136"/>
                      <a:pt x="7490" y="160"/>
                      <a:pt x="7430" y="160"/>
                    </a:cubicBezTo>
                    <a:cubicBezTo>
                      <a:pt x="7412" y="166"/>
                      <a:pt x="7391" y="169"/>
                      <a:pt x="7371" y="169"/>
                    </a:cubicBezTo>
                    <a:cubicBezTo>
                      <a:pt x="7350" y="169"/>
                      <a:pt x="7329" y="166"/>
                      <a:pt x="7311" y="160"/>
                    </a:cubicBezTo>
                    <a:cubicBezTo>
                      <a:pt x="7299" y="155"/>
                      <a:pt x="7289" y="153"/>
                      <a:pt x="7280" y="153"/>
                    </a:cubicBezTo>
                    <a:cubicBezTo>
                      <a:pt x="7223" y="153"/>
                      <a:pt x="7206" y="233"/>
                      <a:pt x="7144" y="244"/>
                    </a:cubicBezTo>
                    <a:cubicBezTo>
                      <a:pt x="7088" y="244"/>
                      <a:pt x="7043" y="159"/>
                      <a:pt x="6988" y="159"/>
                    </a:cubicBezTo>
                    <a:cubicBezTo>
                      <a:pt x="6985" y="159"/>
                      <a:pt x="6981" y="160"/>
                      <a:pt x="6978" y="160"/>
                    </a:cubicBezTo>
                    <a:cubicBezTo>
                      <a:pt x="6918" y="160"/>
                      <a:pt x="6906" y="244"/>
                      <a:pt x="6870" y="267"/>
                    </a:cubicBezTo>
                    <a:cubicBezTo>
                      <a:pt x="6867" y="269"/>
                      <a:pt x="6863" y="270"/>
                      <a:pt x="6860" y="270"/>
                    </a:cubicBezTo>
                    <a:cubicBezTo>
                      <a:pt x="6819" y="270"/>
                      <a:pt x="6798" y="146"/>
                      <a:pt x="6787" y="113"/>
                    </a:cubicBezTo>
                    <a:cubicBezTo>
                      <a:pt x="6751" y="148"/>
                      <a:pt x="6728" y="208"/>
                      <a:pt x="6704" y="256"/>
                    </a:cubicBezTo>
                    <a:cubicBezTo>
                      <a:pt x="6688" y="300"/>
                      <a:pt x="6674" y="317"/>
                      <a:pt x="6663" y="317"/>
                    </a:cubicBezTo>
                    <a:cubicBezTo>
                      <a:pt x="6643" y="317"/>
                      <a:pt x="6630" y="260"/>
                      <a:pt x="6622" y="207"/>
                    </a:cubicBezTo>
                    <a:lnTo>
                      <a:pt x="6622" y="207"/>
                    </a:lnTo>
                    <a:cubicBezTo>
                      <a:pt x="6632" y="313"/>
                      <a:pt x="6454" y="282"/>
                      <a:pt x="6466" y="363"/>
                    </a:cubicBezTo>
                    <a:cubicBezTo>
                      <a:pt x="6430" y="327"/>
                      <a:pt x="6382" y="303"/>
                      <a:pt x="6323" y="303"/>
                    </a:cubicBezTo>
                    <a:cubicBezTo>
                      <a:pt x="6335" y="363"/>
                      <a:pt x="6299" y="351"/>
                      <a:pt x="6251" y="375"/>
                    </a:cubicBezTo>
                    <a:cubicBezTo>
                      <a:pt x="6216" y="387"/>
                      <a:pt x="6180" y="470"/>
                      <a:pt x="6120" y="482"/>
                    </a:cubicBezTo>
                    <a:cubicBezTo>
                      <a:pt x="6111" y="482"/>
                      <a:pt x="6001" y="381"/>
                      <a:pt x="5947" y="381"/>
                    </a:cubicBezTo>
                    <a:cubicBezTo>
                      <a:pt x="5931" y="381"/>
                      <a:pt x="5921" y="389"/>
                      <a:pt x="5918" y="410"/>
                    </a:cubicBezTo>
                    <a:cubicBezTo>
                      <a:pt x="5918" y="441"/>
                      <a:pt x="6008" y="562"/>
                      <a:pt x="5969" y="562"/>
                    </a:cubicBezTo>
                    <a:cubicBezTo>
                      <a:pt x="5963" y="562"/>
                      <a:pt x="5954" y="559"/>
                      <a:pt x="5942" y="553"/>
                    </a:cubicBezTo>
                    <a:cubicBezTo>
                      <a:pt x="5909" y="540"/>
                      <a:pt x="5890" y="523"/>
                      <a:pt x="5874" y="523"/>
                    </a:cubicBezTo>
                    <a:cubicBezTo>
                      <a:pt x="5862" y="523"/>
                      <a:pt x="5850" y="534"/>
                      <a:pt x="5835" y="565"/>
                    </a:cubicBezTo>
                    <a:cubicBezTo>
                      <a:pt x="5835" y="565"/>
                      <a:pt x="5823" y="648"/>
                      <a:pt x="5823" y="648"/>
                    </a:cubicBezTo>
                    <a:cubicBezTo>
                      <a:pt x="5775" y="613"/>
                      <a:pt x="5823" y="482"/>
                      <a:pt x="5787" y="470"/>
                    </a:cubicBezTo>
                    <a:cubicBezTo>
                      <a:pt x="5784" y="466"/>
                      <a:pt x="5780" y="465"/>
                      <a:pt x="5778" y="465"/>
                    </a:cubicBezTo>
                    <a:cubicBezTo>
                      <a:pt x="5760" y="465"/>
                      <a:pt x="5751" y="517"/>
                      <a:pt x="5751" y="517"/>
                    </a:cubicBezTo>
                    <a:cubicBezTo>
                      <a:pt x="5741" y="549"/>
                      <a:pt x="5721" y="553"/>
                      <a:pt x="5692" y="569"/>
                    </a:cubicBezTo>
                    <a:lnTo>
                      <a:pt x="5692" y="569"/>
                    </a:lnTo>
                    <a:cubicBezTo>
                      <a:pt x="5703" y="556"/>
                      <a:pt x="5687" y="534"/>
                      <a:pt x="5681" y="515"/>
                    </a:cubicBezTo>
                    <a:lnTo>
                      <a:pt x="5681" y="515"/>
                    </a:lnTo>
                    <a:cubicBezTo>
                      <a:pt x="5680" y="539"/>
                      <a:pt x="5630" y="532"/>
                      <a:pt x="5608" y="553"/>
                    </a:cubicBezTo>
                    <a:cubicBezTo>
                      <a:pt x="5608" y="565"/>
                      <a:pt x="5620" y="577"/>
                      <a:pt x="5608" y="589"/>
                    </a:cubicBezTo>
                    <a:cubicBezTo>
                      <a:pt x="5588" y="617"/>
                      <a:pt x="5555" y="636"/>
                      <a:pt x="5527" y="636"/>
                    </a:cubicBezTo>
                    <a:cubicBezTo>
                      <a:pt x="5506" y="636"/>
                      <a:pt x="5487" y="626"/>
                      <a:pt x="5477" y="601"/>
                    </a:cubicBezTo>
                    <a:cubicBezTo>
                      <a:pt x="5468" y="582"/>
                      <a:pt x="5441" y="572"/>
                      <a:pt x="5414" y="572"/>
                    </a:cubicBezTo>
                    <a:cubicBezTo>
                      <a:pt x="5374" y="572"/>
                      <a:pt x="5332" y="594"/>
                      <a:pt x="5346" y="637"/>
                    </a:cubicBezTo>
                    <a:cubicBezTo>
                      <a:pt x="5311" y="660"/>
                      <a:pt x="5204" y="660"/>
                      <a:pt x="5239" y="732"/>
                    </a:cubicBezTo>
                    <a:cubicBezTo>
                      <a:pt x="5187" y="721"/>
                      <a:pt x="5105" y="704"/>
                      <a:pt x="5029" y="704"/>
                    </a:cubicBezTo>
                    <a:cubicBezTo>
                      <a:pt x="4932" y="704"/>
                      <a:pt x="4846" y="732"/>
                      <a:pt x="4846" y="839"/>
                    </a:cubicBezTo>
                    <a:cubicBezTo>
                      <a:pt x="4818" y="770"/>
                      <a:pt x="4798" y="744"/>
                      <a:pt x="4784" y="744"/>
                    </a:cubicBezTo>
                    <a:cubicBezTo>
                      <a:pt x="4741" y="744"/>
                      <a:pt x="4748" y="972"/>
                      <a:pt x="4710" y="972"/>
                    </a:cubicBezTo>
                    <a:cubicBezTo>
                      <a:pt x="4708" y="972"/>
                      <a:pt x="4706" y="971"/>
                      <a:pt x="4704" y="970"/>
                    </a:cubicBezTo>
                    <a:cubicBezTo>
                      <a:pt x="4657" y="954"/>
                      <a:pt x="4615" y="913"/>
                      <a:pt x="4582" y="913"/>
                    </a:cubicBezTo>
                    <a:cubicBezTo>
                      <a:pt x="4564" y="913"/>
                      <a:pt x="4549" y="925"/>
                      <a:pt x="4537" y="958"/>
                    </a:cubicBezTo>
                    <a:cubicBezTo>
                      <a:pt x="4513" y="1029"/>
                      <a:pt x="4513" y="1101"/>
                      <a:pt x="4525" y="1172"/>
                    </a:cubicBezTo>
                    <a:cubicBezTo>
                      <a:pt x="4472" y="1146"/>
                      <a:pt x="4471" y="1087"/>
                      <a:pt x="4431" y="1087"/>
                    </a:cubicBezTo>
                    <a:cubicBezTo>
                      <a:pt x="4417" y="1087"/>
                      <a:pt x="4398" y="1094"/>
                      <a:pt x="4370" y="1113"/>
                    </a:cubicBezTo>
                    <a:cubicBezTo>
                      <a:pt x="4323" y="1160"/>
                      <a:pt x="4406" y="1196"/>
                      <a:pt x="4346" y="1244"/>
                    </a:cubicBezTo>
                    <a:cubicBezTo>
                      <a:pt x="4323" y="1196"/>
                      <a:pt x="4287" y="1089"/>
                      <a:pt x="4239" y="1089"/>
                    </a:cubicBezTo>
                    <a:cubicBezTo>
                      <a:pt x="4192" y="1089"/>
                      <a:pt x="4132" y="1137"/>
                      <a:pt x="4156" y="1184"/>
                    </a:cubicBezTo>
                    <a:cubicBezTo>
                      <a:pt x="4180" y="1232"/>
                      <a:pt x="4061" y="1303"/>
                      <a:pt x="4037" y="1315"/>
                    </a:cubicBezTo>
                    <a:cubicBezTo>
                      <a:pt x="4027" y="1325"/>
                      <a:pt x="3944" y="1384"/>
                      <a:pt x="3889" y="1384"/>
                    </a:cubicBezTo>
                    <a:cubicBezTo>
                      <a:pt x="3877" y="1384"/>
                      <a:pt x="3866" y="1381"/>
                      <a:pt x="3858" y="1375"/>
                    </a:cubicBezTo>
                    <a:cubicBezTo>
                      <a:pt x="3834" y="1357"/>
                      <a:pt x="3799" y="1342"/>
                      <a:pt x="3764" y="1342"/>
                    </a:cubicBezTo>
                    <a:cubicBezTo>
                      <a:pt x="3730" y="1342"/>
                      <a:pt x="3697" y="1357"/>
                      <a:pt x="3680" y="1399"/>
                    </a:cubicBezTo>
                    <a:cubicBezTo>
                      <a:pt x="3656" y="1446"/>
                      <a:pt x="3680" y="1494"/>
                      <a:pt x="3644" y="1530"/>
                    </a:cubicBezTo>
                    <a:cubicBezTo>
                      <a:pt x="3608" y="1565"/>
                      <a:pt x="3561" y="1577"/>
                      <a:pt x="3513" y="1589"/>
                    </a:cubicBezTo>
                    <a:cubicBezTo>
                      <a:pt x="3501" y="1589"/>
                      <a:pt x="3311" y="1672"/>
                      <a:pt x="3346" y="1684"/>
                    </a:cubicBezTo>
                    <a:cubicBezTo>
                      <a:pt x="3453" y="1756"/>
                      <a:pt x="3263" y="1803"/>
                      <a:pt x="3203" y="1839"/>
                    </a:cubicBezTo>
                    <a:cubicBezTo>
                      <a:pt x="3156" y="1863"/>
                      <a:pt x="3120" y="1887"/>
                      <a:pt x="3084" y="1922"/>
                    </a:cubicBezTo>
                    <a:cubicBezTo>
                      <a:pt x="3049" y="1958"/>
                      <a:pt x="3060" y="1958"/>
                      <a:pt x="3084" y="1970"/>
                    </a:cubicBezTo>
                    <a:cubicBezTo>
                      <a:pt x="3108" y="1982"/>
                      <a:pt x="3025" y="2018"/>
                      <a:pt x="3013" y="2018"/>
                    </a:cubicBezTo>
                    <a:cubicBezTo>
                      <a:pt x="2989" y="2041"/>
                      <a:pt x="2965" y="2065"/>
                      <a:pt x="2953" y="2101"/>
                    </a:cubicBezTo>
                    <a:cubicBezTo>
                      <a:pt x="2933" y="2121"/>
                      <a:pt x="2905" y="2207"/>
                      <a:pt x="2869" y="2207"/>
                    </a:cubicBezTo>
                    <a:cubicBezTo>
                      <a:pt x="2861" y="2207"/>
                      <a:pt x="2854" y="2204"/>
                      <a:pt x="2846" y="2196"/>
                    </a:cubicBezTo>
                    <a:cubicBezTo>
                      <a:pt x="2833" y="2186"/>
                      <a:pt x="2818" y="2182"/>
                      <a:pt x="2803" y="2182"/>
                    </a:cubicBezTo>
                    <a:cubicBezTo>
                      <a:pt x="2762" y="2182"/>
                      <a:pt x="2717" y="2213"/>
                      <a:pt x="2691" y="2256"/>
                    </a:cubicBezTo>
                    <a:cubicBezTo>
                      <a:pt x="2668" y="2303"/>
                      <a:pt x="2751" y="2315"/>
                      <a:pt x="2691" y="2363"/>
                    </a:cubicBezTo>
                    <a:cubicBezTo>
                      <a:pt x="2666" y="2338"/>
                      <a:pt x="2653" y="2312"/>
                      <a:pt x="2630" y="2312"/>
                    </a:cubicBezTo>
                    <a:cubicBezTo>
                      <a:pt x="2621" y="2312"/>
                      <a:pt x="2610" y="2317"/>
                      <a:pt x="2596" y="2327"/>
                    </a:cubicBezTo>
                    <a:cubicBezTo>
                      <a:pt x="2509" y="2347"/>
                      <a:pt x="2664" y="2381"/>
                      <a:pt x="2752" y="2381"/>
                    </a:cubicBezTo>
                    <a:cubicBezTo>
                      <a:pt x="2773" y="2381"/>
                      <a:pt x="2789" y="2379"/>
                      <a:pt x="2799" y="2375"/>
                    </a:cubicBezTo>
                    <a:cubicBezTo>
                      <a:pt x="2843" y="2357"/>
                      <a:pt x="2874" y="2306"/>
                      <a:pt x="2912" y="2306"/>
                    </a:cubicBezTo>
                    <a:cubicBezTo>
                      <a:pt x="2925" y="2306"/>
                      <a:pt x="2938" y="2312"/>
                      <a:pt x="2953" y="2327"/>
                    </a:cubicBezTo>
                    <a:cubicBezTo>
                      <a:pt x="2981" y="2318"/>
                      <a:pt x="3008" y="2260"/>
                      <a:pt x="3041" y="2260"/>
                    </a:cubicBezTo>
                    <a:cubicBezTo>
                      <a:pt x="3051" y="2260"/>
                      <a:pt x="3061" y="2266"/>
                      <a:pt x="3072" y="2280"/>
                    </a:cubicBezTo>
                    <a:cubicBezTo>
                      <a:pt x="3060" y="2256"/>
                      <a:pt x="2941" y="2196"/>
                      <a:pt x="2977" y="2149"/>
                    </a:cubicBezTo>
                    <a:cubicBezTo>
                      <a:pt x="2995" y="2135"/>
                      <a:pt x="3025" y="2134"/>
                      <a:pt x="3055" y="2134"/>
                    </a:cubicBezTo>
                    <a:cubicBezTo>
                      <a:pt x="3065" y="2134"/>
                      <a:pt x="3076" y="2134"/>
                      <a:pt x="3086" y="2134"/>
                    </a:cubicBezTo>
                    <a:cubicBezTo>
                      <a:pt x="3126" y="2134"/>
                      <a:pt x="3162" y="2131"/>
                      <a:pt x="3168" y="2101"/>
                    </a:cubicBezTo>
                    <a:cubicBezTo>
                      <a:pt x="3168" y="2077"/>
                      <a:pt x="3132" y="2053"/>
                      <a:pt x="3120" y="2053"/>
                    </a:cubicBezTo>
                    <a:cubicBezTo>
                      <a:pt x="3084" y="2018"/>
                      <a:pt x="3132" y="1982"/>
                      <a:pt x="3156" y="1970"/>
                    </a:cubicBezTo>
                    <a:cubicBezTo>
                      <a:pt x="3176" y="1956"/>
                      <a:pt x="3217" y="1935"/>
                      <a:pt x="3249" y="1935"/>
                    </a:cubicBezTo>
                    <a:cubicBezTo>
                      <a:pt x="3273" y="1935"/>
                      <a:pt x="3294" y="1947"/>
                      <a:pt x="3299" y="1982"/>
                    </a:cubicBezTo>
                    <a:cubicBezTo>
                      <a:pt x="3311" y="2053"/>
                      <a:pt x="3203" y="2125"/>
                      <a:pt x="3275" y="2161"/>
                    </a:cubicBezTo>
                    <a:cubicBezTo>
                      <a:pt x="3291" y="2169"/>
                      <a:pt x="3307" y="2173"/>
                      <a:pt x="3320" y="2173"/>
                    </a:cubicBezTo>
                    <a:cubicBezTo>
                      <a:pt x="3365" y="2173"/>
                      <a:pt x="3388" y="2132"/>
                      <a:pt x="3370" y="2077"/>
                    </a:cubicBezTo>
                    <a:cubicBezTo>
                      <a:pt x="3343" y="2014"/>
                      <a:pt x="3453" y="1930"/>
                      <a:pt x="3534" y="1930"/>
                    </a:cubicBezTo>
                    <a:cubicBezTo>
                      <a:pt x="3553" y="1930"/>
                      <a:pt x="3570" y="1934"/>
                      <a:pt x="3583" y="1945"/>
                    </a:cubicBezTo>
                    <a:lnTo>
                      <a:pt x="3583" y="1945"/>
                    </a:lnTo>
                    <a:cubicBezTo>
                      <a:pt x="3562" y="1922"/>
                      <a:pt x="3530" y="1882"/>
                      <a:pt x="3549" y="1863"/>
                    </a:cubicBezTo>
                    <a:cubicBezTo>
                      <a:pt x="3572" y="1840"/>
                      <a:pt x="3629" y="1782"/>
                      <a:pt x="3598" y="1735"/>
                    </a:cubicBezTo>
                    <a:lnTo>
                      <a:pt x="3598" y="1735"/>
                    </a:lnTo>
                    <a:cubicBezTo>
                      <a:pt x="3614" y="1756"/>
                      <a:pt x="3637" y="1764"/>
                      <a:pt x="3665" y="1764"/>
                    </a:cubicBezTo>
                    <a:cubicBezTo>
                      <a:pt x="3772" y="1764"/>
                      <a:pt x="3945" y="1641"/>
                      <a:pt x="4001" y="1613"/>
                    </a:cubicBezTo>
                    <a:cubicBezTo>
                      <a:pt x="4108" y="1530"/>
                      <a:pt x="4180" y="1410"/>
                      <a:pt x="4192" y="1279"/>
                    </a:cubicBezTo>
                    <a:lnTo>
                      <a:pt x="4192" y="1279"/>
                    </a:lnTo>
                    <a:cubicBezTo>
                      <a:pt x="4192" y="1303"/>
                      <a:pt x="4168" y="1446"/>
                      <a:pt x="4215" y="1446"/>
                    </a:cubicBezTo>
                    <a:lnTo>
                      <a:pt x="4251" y="1410"/>
                    </a:lnTo>
                    <a:cubicBezTo>
                      <a:pt x="4257" y="1407"/>
                      <a:pt x="4260" y="1406"/>
                      <a:pt x="4262" y="1406"/>
                    </a:cubicBezTo>
                    <a:lnTo>
                      <a:pt x="4262" y="1406"/>
                    </a:lnTo>
                    <a:cubicBezTo>
                      <a:pt x="4266" y="1406"/>
                      <a:pt x="4261" y="1417"/>
                      <a:pt x="4287" y="1434"/>
                    </a:cubicBezTo>
                    <a:cubicBezTo>
                      <a:pt x="4302" y="1439"/>
                      <a:pt x="4324" y="1447"/>
                      <a:pt x="4342" y="1447"/>
                    </a:cubicBezTo>
                    <a:cubicBezTo>
                      <a:pt x="4364" y="1447"/>
                      <a:pt x="4379" y="1434"/>
                      <a:pt x="4358" y="1387"/>
                    </a:cubicBezTo>
                    <a:cubicBezTo>
                      <a:pt x="4334" y="1339"/>
                      <a:pt x="4311" y="1327"/>
                      <a:pt x="4358" y="1291"/>
                    </a:cubicBezTo>
                    <a:cubicBezTo>
                      <a:pt x="4382" y="1268"/>
                      <a:pt x="4418" y="1256"/>
                      <a:pt x="4442" y="1244"/>
                    </a:cubicBezTo>
                    <a:cubicBezTo>
                      <a:pt x="4462" y="1244"/>
                      <a:pt x="4474" y="1270"/>
                      <a:pt x="4484" y="1270"/>
                    </a:cubicBezTo>
                    <a:cubicBezTo>
                      <a:pt x="4486" y="1270"/>
                      <a:pt x="4488" y="1269"/>
                      <a:pt x="4489" y="1268"/>
                    </a:cubicBezTo>
                    <a:lnTo>
                      <a:pt x="4632" y="1208"/>
                    </a:lnTo>
                    <a:cubicBezTo>
                      <a:pt x="4712" y="1174"/>
                      <a:pt x="4617" y="1042"/>
                      <a:pt x="4588" y="1041"/>
                    </a:cubicBezTo>
                    <a:lnTo>
                      <a:pt x="4588" y="1041"/>
                    </a:lnTo>
                    <a:cubicBezTo>
                      <a:pt x="4590" y="1040"/>
                      <a:pt x="4593" y="1040"/>
                      <a:pt x="4595" y="1040"/>
                    </a:cubicBezTo>
                    <a:cubicBezTo>
                      <a:pt x="4652" y="1040"/>
                      <a:pt x="4790" y="1114"/>
                      <a:pt x="4835" y="1125"/>
                    </a:cubicBezTo>
                    <a:cubicBezTo>
                      <a:pt x="4849" y="1128"/>
                      <a:pt x="4863" y="1129"/>
                      <a:pt x="4873" y="1129"/>
                    </a:cubicBezTo>
                    <a:cubicBezTo>
                      <a:pt x="4905" y="1129"/>
                      <a:pt x="4912" y="1116"/>
                      <a:pt x="4858" y="1089"/>
                    </a:cubicBezTo>
                    <a:cubicBezTo>
                      <a:pt x="4823" y="1065"/>
                      <a:pt x="4739" y="994"/>
                      <a:pt x="4835" y="994"/>
                    </a:cubicBezTo>
                    <a:cubicBezTo>
                      <a:pt x="4882" y="994"/>
                      <a:pt x="4930" y="1006"/>
                      <a:pt x="4977" y="1029"/>
                    </a:cubicBezTo>
                    <a:cubicBezTo>
                      <a:pt x="4977" y="1029"/>
                      <a:pt x="5025" y="1053"/>
                      <a:pt x="5037" y="1053"/>
                    </a:cubicBezTo>
                    <a:cubicBezTo>
                      <a:pt x="5025" y="1053"/>
                      <a:pt x="4954" y="958"/>
                      <a:pt x="4965" y="934"/>
                    </a:cubicBezTo>
                    <a:cubicBezTo>
                      <a:pt x="4965" y="931"/>
                      <a:pt x="4968" y="929"/>
                      <a:pt x="4973" y="929"/>
                    </a:cubicBezTo>
                    <a:cubicBezTo>
                      <a:pt x="5003" y="929"/>
                      <a:pt x="5110" y="984"/>
                      <a:pt x="5120" y="994"/>
                    </a:cubicBezTo>
                    <a:cubicBezTo>
                      <a:pt x="5156" y="1012"/>
                      <a:pt x="5176" y="1019"/>
                      <a:pt x="5185" y="1019"/>
                    </a:cubicBezTo>
                    <a:cubicBezTo>
                      <a:pt x="5221" y="1019"/>
                      <a:pt x="5049" y="884"/>
                      <a:pt x="5049" y="875"/>
                    </a:cubicBezTo>
                    <a:cubicBezTo>
                      <a:pt x="5050" y="870"/>
                      <a:pt x="5055" y="868"/>
                      <a:pt x="5063" y="868"/>
                    </a:cubicBezTo>
                    <a:cubicBezTo>
                      <a:pt x="5094" y="868"/>
                      <a:pt x="5169" y="905"/>
                      <a:pt x="5203" y="905"/>
                    </a:cubicBezTo>
                    <a:cubicBezTo>
                      <a:pt x="5218" y="905"/>
                      <a:pt x="5225" y="897"/>
                      <a:pt x="5216" y="875"/>
                    </a:cubicBezTo>
                    <a:lnTo>
                      <a:pt x="5216" y="875"/>
                    </a:lnTo>
                    <a:cubicBezTo>
                      <a:pt x="5224" y="894"/>
                      <a:pt x="5246" y="902"/>
                      <a:pt x="5275" y="902"/>
                    </a:cubicBezTo>
                    <a:cubicBezTo>
                      <a:pt x="5369" y="902"/>
                      <a:pt x="5539" y="821"/>
                      <a:pt x="5585" y="803"/>
                    </a:cubicBezTo>
                    <a:cubicBezTo>
                      <a:pt x="5632" y="779"/>
                      <a:pt x="5692" y="744"/>
                      <a:pt x="5739" y="696"/>
                    </a:cubicBezTo>
                    <a:cubicBezTo>
                      <a:pt x="5747" y="693"/>
                      <a:pt x="5754" y="691"/>
                      <a:pt x="5761" y="691"/>
                    </a:cubicBezTo>
                    <a:cubicBezTo>
                      <a:pt x="5788" y="691"/>
                      <a:pt x="5815" y="713"/>
                      <a:pt x="5835" y="713"/>
                    </a:cubicBezTo>
                    <a:cubicBezTo>
                      <a:pt x="5844" y="713"/>
                      <a:pt x="5852" y="709"/>
                      <a:pt x="5858" y="696"/>
                    </a:cubicBezTo>
                    <a:cubicBezTo>
                      <a:pt x="5894" y="648"/>
                      <a:pt x="5906" y="589"/>
                      <a:pt x="5930" y="577"/>
                    </a:cubicBezTo>
                    <a:lnTo>
                      <a:pt x="5930" y="577"/>
                    </a:lnTo>
                    <a:cubicBezTo>
                      <a:pt x="5930" y="577"/>
                      <a:pt x="5905" y="753"/>
                      <a:pt x="5932" y="753"/>
                    </a:cubicBezTo>
                    <a:cubicBezTo>
                      <a:pt x="5937" y="753"/>
                      <a:pt x="5944" y="747"/>
                      <a:pt x="5954" y="732"/>
                    </a:cubicBezTo>
                    <a:cubicBezTo>
                      <a:pt x="5989" y="684"/>
                      <a:pt x="6061" y="672"/>
                      <a:pt x="6037" y="601"/>
                    </a:cubicBezTo>
                    <a:cubicBezTo>
                      <a:pt x="6032" y="571"/>
                      <a:pt x="6048" y="566"/>
                      <a:pt x="6067" y="566"/>
                    </a:cubicBezTo>
                    <a:cubicBezTo>
                      <a:pt x="6077" y="566"/>
                      <a:pt x="6087" y="567"/>
                      <a:pt x="6097" y="567"/>
                    </a:cubicBezTo>
                    <a:cubicBezTo>
                      <a:pt x="6112" y="567"/>
                      <a:pt x="6124" y="564"/>
                      <a:pt x="6121" y="544"/>
                    </a:cubicBezTo>
                    <a:lnTo>
                      <a:pt x="6121" y="544"/>
                    </a:lnTo>
                    <a:cubicBezTo>
                      <a:pt x="6133" y="614"/>
                      <a:pt x="6157" y="660"/>
                      <a:pt x="6239" y="660"/>
                    </a:cubicBezTo>
                    <a:cubicBezTo>
                      <a:pt x="6287" y="660"/>
                      <a:pt x="6251" y="482"/>
                      <a:pt x="6299" y="434"/>
                    </a:cubicBezTo>
                    <a:cubicBezTo>
                      <a:pt x="6320" y="413"/>
                      <a:pt x="6339" y="405"/>
                      <a:pt x="6357" y="405"/>
                    </a:cubicBezTo>
                    <a:cubicBezTo>
                      <a:pt x="6441" y="405"/>
                      <a:pt x="6492" y="601"/>
                      <a:pt x="6501" y="660"/>
                    </a:cubicBezTo>
                    <a:cubicBezTo>
                      <a:pt x="6537" y="565"/>
                      <a:pt x="6573" y="482"/>
                      <a:pt x="6620" y="387"/>
                    </a:cubicBezTo>
                    <a:cubicBezTo>
                      <a:pt x="6656" y="446"/>
                      <a:pt x="6692" y="482"/>
                      <a:pt x="6740" y="517"/>
                    </a:cubicBezTo>
                    <a:cubicBezTo>
                      <a:pt x="6728" y="458"/>
                      <a:pt x="6811" y="470"/>
                      <a:pt x="6835" y="446"/>
                    </a:cubicBezTo>
                    <a:cubicBezTo>
                      <a:pt x="6870" y="434"/>
                      <a:pt x="6928" y="342"/>
                      <a:pt x="6919" y="328"/>
                    </a:cubicBezTo>
                    <a:lnTo>
                      <a:pt x="6919" y="328"/>
                    </a:lnTo>
                    <a:cubicBezTo>
                      <a:pt x="6956" y="375"/>
                      <a:pt x="6934" y="467"/>
                      <a:pt x="6989" y="467"/>
                    </a:cubicBezTo>
                    <a:cubicBezTo>
                      <a:pt x="7003" y="467"/>
                      <a:pt x="7022" y="461"/>
                      <a:pt x="7049" y="446"/>
                    </a:cubicBezTo>
                    <a:cubicBezTo>
                      <a:pt x="7078" y="426"/>
                      <a:pt x="7099" y="416"/>
                      <a:pt x="7116" y="416"/>
                    </a:cubicBezTo>
                    <a:cubicBezTo>
                      <a:pt x="7147" y="416"/>
                      <a:pt x="7160" y="451"/>
                      <a:pt x="7168" y="506"/>
                    </a:cubicBezTo>
                    <a:cubicBezTo>
                      <a:pt x="7216" y="506"/>
                      <a:pt x="7192" y="458"/>
                      <a:pt x="7216" y="422"/>
                    </a:cubicBezTo>
                    <a:cubicBezTo>
                      <a:pt x="7228" y="398"/>
                      <a:pt x="7311" y="410"/>
                      <a:pt x="7347" y="375"/>
                    </a:cubicBezTo>
                    <a:cubicBezTo>
                      <a:pt x="7382" y="339"/>
                      <a:pt x="7347" y="291"/>
                      <a:pt x="7371" y="256"/>
                    </a:cubicBezTo>
                    <a:cubicBezTo>
                      <a:pt x="7390" y="226"/>
                      <a:pt x="7433" y="245"/>
                      <a:pt x="7442" y="227"/>
                    </a:cubicBezTo>
                    <a:lnTo>
                      <a:pt x="7442" y="227"/>
                    </a:lnTo>
                    <a:cubicBezTo>
                      <a:pt x="7443" y="279"/>
                      <a:pt x="7448" y="279"/>
                      <a:pt x="7502" y="279"/>
                    </a:cubicBezTo>
                    <a:lnTo>
                      <a:pt x="7632" y="279"/>
                    </a:lnTo>
                    <a:cubicBezTo>
                      <a:pt x="7632" y="315"/>
                      <a:pt x="7632" y="375"/>
                      <a:pt x="7597" y="375"/>
                    </a:cubicBezTo>
                    <a:cubicBezTo>
                      <a:pt x="7573" y="398"/>
                      <a:pt x="7549" y="375"/>
                      <a:pt x="7549" y="422"/>
                    </a:cubicBezTo>
                    <a:cubicBezTo>
                      <a:pt x="7668" y="422"/>
                      <a:pt x="7680" y="315"/>
                      <a:pt x="7763" y="267"/>
                    </a:cubicBezTo>
                    <a:cubicBezTo>
                      <a:pt x="7780" y="257"/>
                      <a:pt x="7791" y="253"/>
                      <a:pt x="7798" y="253"/>
                    </a:cubicBezTo>
                    <a:cubicBezTo>
                      <a:pt x="7832" y="253"/>
                      <a:pt x="7775" y="351"/>
                      <a:pt x="7775" y="351"/>
                    </a:cubicBezTo>
                    <a:cubicBezTo>
                      <a:pt x="7799" y="351"/>
                      <a:pt x="7823" y="327"/>
                      <a:pt x="7847" y="315"/>
                    </a:cubicBezTo>
                    <a:cubicBezTo>
                      <a:pt x="7865" y="297"/>
                      <a:pt x="7877" y="288"/>
                      <a:pt x="7890" y="288"/>
                    </a:cubicBezTo>
                    <a:cubicBezTo>
                      <a:pt x="7903" y="288"/>
                      <a:pt x="7918" y="297"/>
                      <a:pt x="7942" y="315"/>
                    </a:cubicBezTo>
                    <a:cubicBezTo>
                      <a:pt x="7959" y="337"/>
                      <a:pt x="7998" y="354"/>
                      <a:pt x="8030" y="354"/>
                    </a:cubicBezTo>
                    <a:cubicBezTo>
                      <a:pt x="8067" y="354"/>
                      <a:pt x="8093" y="331"/>
                      <a:pt x="8061" y="267"/>
                    </a:cubicBezTo>
                    <a:lnTo>
                      <a:pt x="8061" y="267"/>
                    </a:lnTo>
                    <a:cubicBezTo>
                      <a:pt x="8068" y="270"/>
                      <a:pt x="8074" y="271"/>
                      <a:pt x="8079" y="271"/>
                    </a:cubicBezTo>
                    <a:cubicBezTo>
                      <a:pt x="8101" y="271"/>
                      <a:pt x="8111" y="253"/>
                      <a:pt x="8121" y="244"/>
                    </a:cubicBezTo>
                    <a:cubicBezTo>
                      <a:pt x="8133" y="244"/>
                      <a:pt x="8121" y="351"/>
                      <a:pt x="8121" y="363"/>
                    </a:cubicBezTo>
                    <a:cubicBezTo>
                      <a:pt x="8121" y="375"/>
                      <a:pt x="8130" y="381"/>
                      <a:pt x="8140" y="381"/>
                    </a:cubicBezTo>
                    <a:cubicBezTo>
                      <a:pt x="8150" y="381"/>
                      <a:pt x="8162" y="375"/>
                      <a:pt x="8168" y="363"/>
                    </a:cubicBezTo>
                    <a:cubicBezTo>
                      <a:pt x="8275" y="303"/>
                      <a:pt x="8264" y="160"/>
                      <a:pt x="8383" y="160"/>
                    </a:cubicBezTo>
                    <a:cubicBezTo>
                      <a:pt x="8371" y="220"/>
                      <a:pt x="8383" y="267"/>
                      <a:pt x="8394" y="315"/>
                    </a:cubicBezTo>
                    <a:cubicBezTo>
                      <a:pt x="8408" y="346"/>
                      <a:pt x="8426" y="359"/>
                      <a:pt x="8444" y="359"/>
                    </a:cubicBezTo>
                    <a:cubicBezTo>
                      <a:pt x="8474" y="359"/>
                      <a:pt x="8502" y="324"/>
                      <a:pt x="8502" y="279"/>
                    </a:cubicBezTo>
                    <a:cubicBezTo>
                      <a:pt x="8502" y="339"/>
                      <a:pt x="8525" y="410"/>
                      <a:pt x="8585" y="410"/>
                    </a:cubicBezTo>
                    <a:cubicBezTo>
                      <a:pt x="8585" y="382"/>
                      <a:pt x="8570" y="253"/>
                      <a:pt x="8601" y="253"/>
                    </a:cubicBezTo>
                    <a:cubicBezTo>
                      <a:pt x="8608" y="253"/>
                      <a:pt x="8619" y="261"/>
                      <a:pt x="8633" y="279"/>
                    </a:cubicBezTo>
                    <a:cubicBezTo>
                      <a:pt x="8668" y="327"/>
                      <a:pt x="8668" y="410"/>
                      <a:pt x="8740" y="410"/>
                    </a:cubicBezTo>
                    <a:cubicBezTo>
                      <a:pt x="8778" y="410"/>
                      <a:pt x="8793" y="380"/>
                      <a:pt x="8822" y="380"/>
                    </a:cubicBezTo>
                    <a:cubicBezTo>
                      <a:pt x="8829" y="380"/>
                      <a:pt x="8837" y="382"/>
                      <a:pt x="8847" y="387"/>
                    </a:cubicBezTo>
                    <a:cubicBezTo>
                      <a:pt x="8847" y="440"/>
                      <a:pt x="8954" y="447"/>
                      <a:pt x="9028" y="447"/>
                    </a:cubicBezTo>
                    <a:cubicBezTo>
                      <a:pt x="9052" y="447"/>
                      <a:pt x="9073" y="446"/>
                      <a:pt x="9085" y="446"/>
                    </a:cubicBezTo>
                    <a:cubicBezTo>
                      <a:pt x="9145" y="446"/>
                      <a:pt x="9061" y="339"/>
                      <a:pt x="9085" y="327"/>
                    </a:cubicBezTo>
                    <a:cubicBezTo>
                      <a:pt x="9092" y="321"/>
                      <a:pt x="9099" y="319"/>
                      <a:pt x="9105" y="319"/>
                    </a:cubicBezTo>
                    <a:cubicBezTo>
                      <a:pt x="9152" y="319"/>
                      <a:pt x="9180" y="461"/>
                      <a:pt x="9180" y="482"/>
                    </a:cubicBezTo>
                    <a:cubicBezTo>
                      <a:pt x="9180" y="506"/>
                      <a:pt x="9287" y="529"/>
                      <a:pt x="9311" y="541"/>
                    </a:cubicBezTo>
                    <a:cubicBezTo>
                      <a:pt x="9395" y="541"/>
                      <a:pt x="9466" y="541"/>
                      <a:pt x="9549" y="529"/>
                    </a:cubicBezTo>
                    <a:cubicBezTo>
                      <a:pt x="9571" y="529"/>
                      <a:pt x="9701" y="480"/>
                      <a:pt x="9733" y="480"/>
                    </a:cubicBezTo>
                    <a:cubicBezTo>
                      <a:pt x="9737" y="480"/>
                      <a:pt x="9739" y="481"/>
                      <a:pt x="9740" y="482"/>
                    </a:cubicBezTo>
                    <a:cubicBezTo>
                      <a:pt x="9751" y="493"/>
                      <a:pt x="9586" y="637"/>
                      <a:pt x="9627" y="637"/>
                    </a:cubicBezTo>
                    <a:cubicBezTo>
                      <a:pt x="9629" y="637"/>
                      <a:pt x="9631" y="637"/>
                      <a:pt x="9633" y="637"/>
                    </a:cubicBezTo>
                    <a:cubicBezTo>
                      <a:pt x="9692" y="637"/>
                      <a:pt x="9907" y="565"/>
                      <a:pt x="9918" y="529"/>
                    </a:cubicBezTo>
                    <a:lnTo>
                      <a:pt x="9918" y="529"/>
                    </a:lnTo>
                    <a:cubicBezTo>
                      <a:pt x="9907" y="577"/>
                      <a:pt x="9942" y="637"/>
                      <a:pt x="9990" y="648"/>
                    </a:cubicBezTo>
                    <a:cubicBezTo>
                      <a:pt x="10038" y="672"/>
                      <a:pt x="10085" y="672"/>
                      <a:pt x="10133" y="672"/>
                    </a:cubicBezTo>
                    <a:cubicBezTo>
                      <a:pt x="10169" y="672"/>
                      <a:pt x="10180" y="625"/>
                      <a:pt x="10228" y="625"/>
                    </a:cubicBezTo>
                    <a:cubicBezTo>
                      <a:pt x="10238" y="623"/>
                      <a:pt x="10247" y="622"/>
                      <a:pt x="10255" y="622"/>
                    </a:cubicBezTo>
                    <a:cubicBezTo>
                      <a:pt x="10342" y="622"/>
                      <a:pt x="10378" y="725"/>
                      <a:pt x="10454" y="779"/>
                    </a:cubicBezTo>
                    <a:cubicBezTo>
                      <a:pt x="10457" y="783"/>
                      <a:pt x="10461" y="784"/>
                      <a:pt x="10464" y="784"/>
                    </a:cubicBezTo>
                    <a:cubicBezTo>
                      <a:pt x="10472" y="784"/>
                      <a:pt x="10478" y="773"/>
                      <a:pt x="10478" y="756"/>
                    </a:cubicBezTo>
                    <a:cubicBezTo>
                      <a:pt x="10514" y="756"/>
                      <a:pt x="10550" y="768"/>
                      <a:pt x="10573" y="779"/>
                    </a:cubicBezTo>
                    <a:cubicBezTo>
                      <a:pt x="10595" y="788"/>
                      <a:pt x="10617" y="791"/>
                      <a:pt x="10639" y="791"/>
                    </a:cubicBezTo>
                    <a:cubicBezTo>
                      <a:pt x="10663" y="791"/>
                      <a:pt x="10687" y="788"/>
                      <a:pt x="10711" y="788"/>
                    </a:cubicBezTo>
                    <a:cubicBezTo>
                      <a:pt x="10725" y="788"/>
                      <a:pt x="10738" y="789"/>
                      <a:pt x="10752" y="791"/>
                    </a:cubicBezTo>
                    <a:cubicBezTo>
                      <a:pt x="10800" y="815"/>
                      <a:pt x="10847" y="839"/>
                      <a:pt x="10883" y="875"/>
                    </a:cubicBezTo>
                    <a:cubicBezTo>
                      <a:pt x="10892" y="884"/>
                      <a:pt x="10922" y="907"/>
                      <a:pt x="10946" y="907"/>
                    </a:cubicBezTo>
                    <a:cubicBezTo>
                      <a:pt x="10953" y="907"/>
                      <a:pt x="10961" y="904"/>
                      <a:pt x="10966" y="898"/>
                    </a:cubicBezTo>
                    <a:cubicBezTo>
                      <a:pt x="10971" y="896"/>
                      <a:pt x="10977" y="894"/>
                      <a:pt x="10985" y="894"/>
                    </a:cubicBezTo>
                    <a:cubicBezTo>
                      <a:pt x="11042" y="894"/>
                      <a:pt x="11176" y="959"/>
                      <a:pt x="11228" y="970"/>
                    </a:cubicBezTo>
                    <a:cubicBezTo>
                      <a:pt x="11300" y="970"/>
                      <a:pt x="11371" y="982"/>
                      <a:pt x="11442" y="982"/>
                    </a:cubicBezTo>
                    <a:cubicBezTo>
                      <a:pt x="11442" y="1006"/>
                      <a:pt x="11383" y="1041"/>
                      <a:pt x="11383" y="1041"/>
                    </a:cubicBezTo>
                    <a:lnTo>
                      <a:pt x="11478" y="1041"/>
                    </a:lnTo>
                    <a:cubicBezTo>
                      <a:pt x="11489" y="1041"/>
                      <a:pt x="11569" y="992"/>
                      <a:pt x="11592" y="992"/>
                    </a:cubicBezTo>
                    <a:cubicBezTo>
                      <a:pt x="11594" y="992"/>
                      <a:pt x="11596" y="993"/>
                      <a:pt x="11597" y="994"/>
                    </a:cubicBezTo>
                    <a:cubicBezTo>
                      <a:pt x="11609" y="1006"/>
                      <a:pt x="11562" y="1053"/>
                      <a:pt x="11573" y="1077"/>
                    </a:cubicBezTo>
                    <a:cubicBezTo>
                      <a:pt x="11585" y="1101"/>
                      <a:pt x="11645" y="1125"/>
                      <a:pt x="11669" y="1137"/>
                    </a:cubicBezTo>
                    <a:cubicBezTo>
                      <a:pt x="11728" y="1137"/>
                      <a:pt x="11822" y="1137"/>
                      <a:pt x="11777" y="1218"/>
                    </a:cubicBezTo>
                    <a:lnTo>
                      <a:pt x="11777" y="1218"/>
                    </a:lnTo>
                    <a:cubicBezTo>
                      <a:pt x="11791" y="1195"/>
                      <a:pt x="11859" y="1172"/>
                      <a:pt x="11859" y="1160"/>
                    </a:cubicBezTo>
                    <a:cubicBezTo>
                      <a:pt x="11859" y="1232"/>
                      <a:pt x="11883" y="1244"/>
                      <a:pt x="11943" y="1279"/>
                    </a:cubicBezTo>
                    <a:cubicBezTo>
                      <a:pt x="11978" y="1303"/>
                      <a:pt x="12014" y="1315"/>
                      <a:pt x="12050" y="1315"/>
                    </a:cubicBezTo>
                    <a:cubicBezTo>
                      <a:pt x="12069" y="1315"/>
                      <a:pt x="12073" y="1300"/>
                      <a:pt x="12079" y="1300"/>
                    </a:cubicBezTo>
                    <a:cubicBezTo>
                      <a:pt x="12081" y="1300"/>
                      <a:pt x="12083" y="1301"/>
                      <a:pt x="12085" y="1303"/>
                    </a:cubicBezTo>
                    <a:cubicBezTo>
                      <a:pt x="12157" y="1339"/>
                      <a:pt x="12157" y="1399"/>
                      <a:pt x="12216" y="1434"/>
                    </a:cubicBezTo>
                    <a:cubicBezTo>
                      <a:pt x="12252" y="1458"/>
                      <a:pt x="12395" y="1530"/>
                      <a:pt x="12371" y="1589"/>
                    </a:cubicBezTo>
                    <a:cubicBezTo>
                      <a:pt x="12383" y="1597"/>
                      <a:pt x="12392" y="1600"/>
                      <a:pt x="12400" y="1600"/>
                    </a:cubicBezTo>
                    <a:cubicBezTo>
                      <a:pt x="12435" y="1600"/>
                      <a:pt x="12431" y="1529"/>
                      <a:pt x="12481" y="1529"/>
                    </a:cubicBezTo>
                    <a:cubicBezTo>
                      <a:pt x="12484" y="1529"/>
                      <a:pt x="12487" y="1529"/>
                      <a:pt x="12490" y="1530"/>
                    </a:cubicBezTo>
                    <a:cubicBezTo>
                      <a:pt x="12514" y="1530"/>
                      <a:pt x="12502" y="1601"/>
                      <a:pt x="12502" y="1613"/>
                    </a:cubicBezTo>
                    <a:cubicBezTo>
                      <a:pt x="12514" y="1637"/>
                      <a:pt x="12526" y="1660"/>
                      <a:pt x="12538" y="1684"/>
                    </a:cubicBezTo>
                    <a:cubicBezTo>
                      <a:pt x="12573" y="1719"/>
                      <a:pt x="12824" y="1743"/>
                      <a:pt x="12791" y="1811"/>
                    </a:cubicBezTo>
                    <a:lnTo>
                      <a:pt x="12791" y="1811"/>
                    </a:lnTo>
                    <a:cubicBezTo>
                      <a:pt x="12808" y="1783"/>
                      <a:pt x="12879" y="1705"/>
                      <a:pt x="12910" y="1705"/>
                    </a:cubicBezTo>
                    <a:cubicBezTo>
                      <a:pt x="12913" y="1705"/>
                      <a:pt x="12916" y="1706"/>
                      <a:pt x="12919" y="1708"/>
                    </a:cubicBezTo>
                    <a:cubicBezTo>
                      <a:pt x="12943" y="1732"/>
                      <a:pt x="12919" y="1780"/>
                      <a:pt x="12919" y="1791"/>
                    </a:cubicBezTo>
                    <a:cubicBezTo>
                      <a:pt x="12931" y="1803"/>
                      <a:pt x="12931" y="1827"/>
                      <a:pt x="12943" y="1839"/>
                    </a:cubicBezTo>
                    <a:cubicBezTo>
                      <a:pt x="12955" y="1875"/>
                      <a:pt x="12990" y="1911"/>
                      <a:pt x="13026" y="1911"/>
                    </a:cubicBezTo>
                    <a:cubicBezTo>
                      <a:pt x="13050" y="1911"/>
                      <a:pt x="13062" y="1934"/>
                      <a:pt x="13062" y="1946"/>
                    </a:cubicBezTo>
                    <a:cubicBezTo>
                      <a:pt x="13062" y="1970"/>
                      <a:pt x="12966" y="2018"/>
                      <a:pt x="12966" y="2041"/>
                    </a:cubicBezTo>
                    <a:cubicBezTo>
                      <a:pt x="12966" y="2065"/>
                      <a:pt x="13086" y="2053"/>
                      <a:pt x="13109" y="2077"/>
                    </a:cubicBezTo>
                    <a:cubicBezTo>
                      <a:pt x="13181" y="2125"/>
                      <a:pt x="13228" y="2196"/>
                      <a:pt x="13264" y="2268"/>
                    </a:cubicBezTo>
                    <a:cubicBezTo>
                      <a:pt x="13271" y="2277"/>
                      <a:pt x="13278" y="2281"/>
                      <a:pt x="13286" y="2281"/>
                    </a:cubicBezTo>
                    <a:cubicBezTo>
                      <a:pt x="13321" y="2281"/>
                      <a:pt x="13367" y="2207"/>
                      <a:pt x="13403" y="2207"/>
                    </a:cubicBezTo>
                    <a:cubicBezTo>
                      <a:pt x="13419" y="2207"/>
                      <a:pt x="13433" y="2223"/>
                      <a:pt x="13443" y="2268"/>
                    </a:cubicBezTo>
                    <a:cubicBezTo>
                      <a:pt x="13455" y="2339"/>
                      <a:pt x="13431" y="2399"/>
                      <a:pt x="13514" y="2446"/>
                    </a:cubicBezTo>
                    <a:cubicBezTo>
                      <a:pt x="13517" y="2448"/>
                      <a:pt x="13522" y="2448"/>
                      <a:pt x="13529" y="2448"/>
                    </a:cubicBezTo>
                    <a:cubicBezTo>
                      <a:pt x="13548" y="2448"/>
                      <a:pt x="13579" y="2443"/>
                      <a:pt x="13605" y="2443"/>
                    </a:cubicBezTo>
                    <a:cubicBezTo>
                      <a:pt x="13639" y="2443"/>
                      <a:pt x="13663" y="2452"/>
                      <a:pt x="13633" y="2494"/>
                    </a:cubicBezTo>
                    <a:cubicBezTo>
                      <a:pt x="13562" y="2589"/>
                      <a:pt x="13693" y="2589"/>
                      <a:pt x="13764" y="2589"/>
                    </a:cubicBezTo>
                    <a:cubicBezTo>
                      <a:pt x="13883" y="2589"/>
                      <a:pt x="13824" y="2696"/>
                      <a:pt x="13859" y="2768"/>
                    </a:cubicBezTo>
                    <a:cubicBezTo>
                      <a:pt x="13868" y="2778"/>
                      <a:pt x="13876" y="2782"/>
                      <a:pt x="13885" y="2782"/>
                    </a:cubicBezTo>
                    <a:cubicBezTo>
                      <a:pt x="13927" y="2782"/>
                      <a:pt x="13975" y="2682"/>
                      <a:pt x="14014" y="2673"/>
                    </a:cubicBezTo>
                    <a:cubicBezTo>
                      <a:pt x="14015" y="2672"/>
                      <a:pt x="14016" y="2672"/>
                      <a:pt x="14017" y="2672"/>
                    </a:cubicBezTo>
                    <a:cubicBezTo>
                      <a:pt x="14045" y="2672"/>
                      <a:pt x="13984" y="2840"/>
                      <a:pt x="14033" y="2840"/>
                    </a:cubicBezTo>
                    <a:cubicBezTo>
                      <a:pt x="14035" y="2840"/>
                      <a:pt x="14036" y="2840"/>
                      <a:pt x="14038" y="2839"/>
                    </a:cubicBezTo>
                    <a:cubicBezTo>
                      <a:pt x="14050" y="2839"/>
                      <a:pt x="14050" y="2780"/>
                      <a:pt x="14086" y="2780"/>
                    </a:cubicBezTo>
                    <a:cubicBezTo>
                      <a:pt x="14109" y="2792"/>
                      <a:pt x="14133" y="2815"/>
                      <a:pt x="14133" y="2839"/>
                    </a:cubicBezTo>
                    <a:cubicBezTo>
                      <a:pt x="14133" y="2911"/>
                      <a:pt x="14026" y="2899"/>
                      <a:pt x="14074" y="2994"/>
                    </a:cubicBezTo>
                    <a:cubicBezTo>
                      <a:pt x="14145" y="3113"/>
                      <a:pt x="14240" y="3220"/>
                      <a:pt x="14360" y="3292"/>
                    </a:cubicBezTo>
                    <a:cubicBezTo>
                      <a:pt x="14395" y="3315"/>
                      <a:pt x="14407" y="3304"/>
                      <a:pt x="14443" y="3339"/>
                    </a:cubicBezTo>
                    <a:cubicBezTo>
                      <a:pt x="14550" y="3351"/>
                      <a:pt x="14360" y="3435"/>
                      <a:pt x="14360" y="3446"/>
                    </a:cubicBezTo>
                    <a:cubicBezTo>
                      <a:pt x="14369" y="3458"/>
                      <a:pt x="14380" y="3462"/>
                      <a:pt x="14393" y="3462"/>
                    </a:cubicBezTo>
                    <a:cubicBezTo>
                      <a:pt x="14423" y="3462"/>
                      <a:pt x="14459" y="3440"/>
                      <a:pt x="14482" y="3440"/>
                    </a:cubicBezTo>
                    <a:cubicBezTo>
                      <a:pt x="14501" y="3440"/>
                      <a:pt x="14511" y="3454"/>
                      <a:pt x="14502" y="3506"/>
                    </a:cubicBezTo>
                    <a:cubicBezTo>
                      <a:pt x="14514" y="3530"/>
                      <a:pt x="14526" y="3542"/>
                      <a:pt x="14550" y="3554"/>
                    </a:cubicBezTo>
                    <a:cubicBezTo>
                      <a:pt x="14574" y="3589"/>
                      <a:pt x="14871" y="3780"/>
                      <a:pt x="14788" y="3827"/>
                    </a:cubicBezTo>
                    <a:cubicBezTo>
                      <a:pt x="14860" y="3839"/>
                      <a:pt x="14919" y="3851"/>
                      <a:pt x="14979" y="3863"/>
                    </a:cubicBezTo>
                    <a:cubicBezTo>
                      <a:pt x="14919" y="3899"/>
                      <a:pt x="14943" y="3970"/>
                      <a:pt x="14967" y="4018"/>
                    </a:cubicBezTo>
                    <a:cubicBezTo>
                      <a:pt x="14979" y="4054"/>
                      <a:pt x="14943" y="4089"/>
                      <a:pt x="14919" y="4137"/>
                    </a:cubicBezTo>
                    <a:cubicBezTo>
                      <a:pt x="14901" y="4161"/>
                      <a:pt x="14943" y="4161"/>
                      <a:pt x="14994" y="4161"/>
                    </a:cubicBezTo>
                    <a:cubicBezTo>
                      <a:pt x="15044" y="4161"/>
                      <a:pt x="15104" y="4161"/>
                      <a:pt x="15122" y="4185"/>
                    </a:cubicBezTo>
                    <a:cubicBezTo>
                      <a:pt x="15098" y="4197"/>
                      <a:pt x="14967" y="4244"/>
                      <a:pt x="14967" y="4268"/>
                    </a:cubicBezTo>
                    <a:cubicBezTo>
                      <a:pt x="14987" y="4318"/>
                      <a:pt x="15039" y="4342"/>
                      <a:pt x="15091" y="4342"/>
                    </a:cubicBezTo>
                    <a:cubicBezTo>
                      <a:pt x="15101" y="4342"/>
                      <a:pt x="15112" y="4341"/>
                      <a:pt x="15122" y="4339"/>
                    </a:cubicBezTo>
                    <a:cubicBezTo>
                      <a:pt x="15146" y="4323"/>
                      <a:pt x="15159" y="4295"/>
                      <a:pt x="15173" y="4295"/>
                    </a:cubicBezTo>
                    <a:cubicBezTo>
                      <a:pt x="15179" y="4295"/>
                      <a:pt x="15186" y="4301"/>
                      <a:pt x="15193" y="4316"/>
                    </a:cubicBezTo>
                    <a:cubicBezTo>
                      <a:pt x="15229" y="4351"/>
                      <a:pt x="15217" y="4351"/>
                      <a:pt x="15193" y="4387"/>
                    </a:cubicBezTo>
                    <a:cubicBezTo>
                      <a:pt x="15181" y="4411"/>
                      <a:pt x="15074" y="4435"/>
                      <a:pt x="15050" y="4482"/>
                    </a:cubicBezTo>
                    <a:cubicBezTo>
                      <a:pt x="15050" y="4486"/>
                      <a:pt x="15059" y="4488"/>
                      <a:pt x="15072" y="4488"/>
                    </a:cubicBezTo>
                    <a:cubicBezTo>
                      <a:pt x="15096" y="4488"/>
                      <a:pt x="15133" y="4482"/>
                      <a:pt x="15133" y="4482"/>
                    </a:cubicBezTo>
                    <a:cubicBezTo>
                      <a:pt x="15169" y="4482"/>
                      <a:pt x="15193" y="4506"/>
                      <a:pt x="15217" y="4542"/>
                    </a:cubicBezTo>
                    <a:cubicBezTo>
                      <a:pt x="15229" y="4578"/>
                      <a:pt x="15205" y="4589"/>
                      <a:pt x="15229" y="4601"/>
                    </a:cubicBezTo>
                    <a:cubicBezTo>
                      <a:pt x="15264" y="4613"/>
                      <a:pt x="15300" y="4625"/>
                      <a:pt x="15336" y="4625"/>
                    </a:cubicBezTo>
                    <a:cubicBezTo>
                      <a:pt x="15383" y="4625"/>
                      <a:pt x="15276" y="4708"/>
                      <a:pt x="15336" y="4732"/>
                    </a:cubicBezTo>
                    <a:cubicBezTo>
                      <a:pt x="15360" y="4744"/>
                      <a:pt x="15395" y="4732"/>
                      <a:pt x="15419" y="4756"/>
                    </a:cubicBezTo>
                    <a:cubicBezTo>
                      <a:pt x="15443" y="4780"/>
                      <a:pt x="15455" y="4804"/>
                      <a:pt x="15467" y="4828"/>
                    </a:cubicBezTo>
                    <a:cubicBezTo>
                      <a:pt x="15446" y="4793"/>
                      <a:pt x="15394" y="4759"/>
                      <a:pt x="15362" y="4759"/>
                    </a:cubicBezTo>
                    <a:cubicBezTo>
                      <a:pt x="15339" y="4759"/>
                      <a:pt x="15328" y="4777"/>
                      <a:pt x="15348" y="4828"/>
                    </a:cubicBezTo>
                    <a:cubicBezTo>
                      <a:pt x="15369" y="4869"/>
                      <a:pt x="15417" y="4939"/>
                      <a:pt x="15469" y="4939"/>
                    </a:cubicBezTo>
                    <a:cubicBezTo>
                      <a:pt x="15476" y="4939"/>
                      <a:pt x="15483" y="4938"/>
                      <a:pt x="15491" y="4935"/>
                    </a:cubicBezTo>
                    <a:lnTo>
                      <a:pt x="15491" y="4935"/>
                    </a:lnTo>
                    <a:cubicBezTo>
                      <a:pt x="15372" y="4994"/>
                      <a:pt x="15574" y="5268"/>
                      <a:pt x="15586" y="5363"/>
                    </a:cubicBezTo>
                    <a:cubicBezTo>
                      <a:pt x="15595" y="5395"/>
                      <a:pt x="15609" y="5406"/>
                      <a:pt x="15628" y="5406"/>
                    </a:cubicBezTo>
                    <a:cubicBezTo>
                      <a:pt x="15657" y="5406"/>
                      <a:pt x="15697" y="5378"/>
                      <a:pt x="15741" y="5363"/>
                    </a:cubicBezTo>
                    <a:cubicBezTo>
                      <a:pt x="15824" y="5363"/>
                      <a:pt x="15836" y="5375"/>
                      <a:pt x="15764" y="5447"/>
                    </a:cubicBezTo>
                    <a:cubicBezTo>
                      <a:pt x="15633" y="5494"/>
                      <a:pt x="15657" y="5697"/>
                      <a:pt x="15681" y="5780"/>
                    </a:cubicBezTo>
                    <a:cubicBezTo>
                      <a:pt x="15705" y="5840"/>
                      <a:pt x="15717" y="5887"/>
                      <a:pt x="15776" y="5911"/>
                    </a:cubicBezTo>
                    <a:cubicBezTo>
                      <a:pt x="15867" y="5945"/>
                      <a:pt x="15893" y="5968"/>
                      <a:pt x="15915" y="6041"/>
                    </a:cubicBezTo>
                    <a:lnTo>
                      <a:pt x="15915" y="6041"/>
                    </a:lnTo>
                    <a:cubicBezTo>
                      <a:pt x="15902" y="6003"/>
                      <a:pt x="15877" y="5984"/>
                      <a:pt x="15856" y="5984"/>
                    </a:cubicBezTo>
                    <a:cubicBezTo>
                      <a:pt x="15831" y="5984"/>
                      <a:pt x="15812" y="6011"/>
                      <a:pt x="15824" y="6066"/>
                    </a:cubicBezTo>
                    <a:lnTo>
                      <a:pt x="15884" y="6316"/>
                    </a:lnTo>
                    <a:cubicBezTo>
                      <a:pt x="15914" y="6407"/>
                      <a:pt x="15927" y="6455"/>
                      <a:pt x="16003" y="6475"/>
                    </a:cubicBezTo>
                    <a:lnTo>
                      <a:pt x="16003" y="6475"/>
                    </a:lnTo>
                    <a:cubicBezTo>
                      <a:pt x="15995" y="6474"/>
                      <a:pt x="15987" y="6474"/>
                      <a:pt x="15979" y="6474"/>
                    </a:cubicBezTo>
                    <a:cubicBezTo>
                      <a:pt x="15955" y="6474"/>
                      <a:pt x="15931" y="6477"/>
                      <a:pt x="15907" y="6483"/>
                    </a:cubicBezTo>
                    <a:cubicBezTo>
                      <a:pt x="15884" y="6494"/>
                      <a:pt x="15872" y="6566"/>
                      <a:pt x="15919" y="6566"/>
                    </a:cubicBezTo>
                    <a:cubicBezTo>
                      <a:pt x="15922" y="6565"/>
                      <a:pt x="15924" y="6565"/>
                      <a:pt x="15927" y="6565"/>
                    </a:cubicBezTo>
                    <a:cubicBezTo>
                      <a:pt x="15955" y="6565"/>
                      <a:pt x="15956" y="6628"/>
                      <a:pt x="15967" y="6661"/>
                    </a:cubicBezTo>
                    <a:cubicBezTo>
                      <a:pt x="15973" y="6685"/>
                      <a:pt x="15988" y="6688"/>
                      <a:pt x="16004" y="6688"/>
                    </a:cubicBezTo>
                    <a:cubicBezTo>
                      <a:pt x="16010" y="6688"/>
                      <a:pt x="16015" y="6688"/>
                      <a:pt x="16021" y="6688"/>
                    </a:cubicBezTo>
                    <a:cubicBezTo>
                      <a:pt x="16032" y="6688"/>
                      <a:pt x="16042" y="6689"/>
                      <a:pt x="16050" y="6697"/>
                    </a:cubicBezTo>
                    <a:cubicBezTo>
                      <a:pt x="16074" y="6709"/>
                      <a:pt x="16026" y="6756"/>
                      <a:pt x="16014" y="6792"/>
                    </a:cubicBezTo>
                    <a:cubicBezTo>
                      <a:pt x="16014" y="6828"/>
                      <a:pt x="16014" y="6852"/>
                      <a:pt x="16014" y="6887"/>
                    </a:cubicBezTo>
                    <a:cubicBezTo>
                      <a:pt x="16026" y="6923"/>
                      <a:pt x="16038" y="6959"/>
                      <a:pt x="16086" y="6971"/>
                    </a:cubicBezTo>
                    <a:cubicBezTo>
                      <a:pt x="16122" y="6971"/>
                      <a:pt x="16110" y="7018"/>
                      <a:pt x="16122" y="7054"/>
                    </a:cubicBezTo>
                    <a:cubicBezTo>
                      <a:pt x="16062" y="7066"/>
                      <a:pt x="16038" y="7042"/>
                      <a:pt x="16074" y="7114"/>
                    </a:cubicBezTo>
                    <a:cubicBezTo>
                      <a:pt x="16086" y="7149"/>
                      <a:pt x="16122" y="7185"/>
                      <a:pt x="16145" y="7221"/>
                    </a:cubicBezTo>
                    <a:cubicBezTo>
                      <a:pt x="16145" y="7221"/>
                      <a:pt x="16186" y="7282"/>
                      <a:pt x="16164" y="7282"/>
                    </a:cubicBezTo>
                    <a:cubicBezTo>
                      <a:pt x="16162" y="7282"/>
                      <a:pt x="16160" y="7281"/>
                      <a:pt x="16157" y="7280"/>
                    </a:cubicBezTo>
                    <a:cubicBezTo>
                      <a:pt x="16148" y="7280"/>
                      <a:pt x="16138" y="7265"/>
                      <a:pt x="16117" y="7265"/>
                    </a:cubicBezTo>
                    <a:cubicBezTo>
                      <a:pt x="16111" y="7265"/>
                      <a:pt x="16105" y="7266"/>
                      <a:pt x="16098" y="7268"/>
                    </a:cubicBezTo>
                    <a:cubicBezTo>
                      <a:pt x="16110" y="7340"/>
                      <a:pt x="16122" y="7328"/>
                      <a:pt x="16169" y="7352"/>
                    </a:cubicBezTo>
                    <a:cubicBezTo>
                      <a:pt x="16205" y="7387"/>
                      <a:pt x="16253" y="7447"/>
                      <a:pt x="16205" y="7471"/>
                    </a:cubicBezTo>
                    <a:cubicBezTo>
                      <a:pt x="16157" y="7495"/>
                      <a:pt x="16122" y="7459"/>
                      <a:pt x="16098" y="7554"/>
                    </a:cubicBezTo>
                    <a:cubicBezTo>
                      <a:pt x="16074" y="7602"/>
                      <a:pt x="16062" y="7661"/>
                      <a:pt x="16050" y="7709"/>
                    </a:cubicBezTo>
                    <a:cubicBezTo>
                      <a:pt x="16050" y="7736"/>
                      <a:pt x="16062" y="7743"/>
                      <a:pt x="16078" y="7743"/>
                    </a:cubicBezTo>
                    <a:cubicBezTo>
                      <a:pt x="16097" y="7743"/>
                      <a:pt x="16121" y="7733"/>
                      <a:pt x="16134" y="7733"/>
                    </a:cubicBezTo>
                    <a:cubicBezTo>
                      <a:pt x="16169" y="7733"/>
                      <a:pt x="16193" y="7780"/>
                      <a:pt x="16169" y="7804"/>
                    </a:cubicBezTo>
                    <a:cubicBezTo>
                      <a:pt x="16157" y="7828"/>
                      <a:pt x="16110" y="7911"/>
                      <a:pt x="16169" y="7911"/>
                    </a:cubicBezTo>
                    <a:cubicBezTo>
                      <a:pt x="16038" y="7911"/>
                      <a:pt x="16145" y="8114"/>
                      <a:pt x="16157" y="8173"/>
                    </a:cubicBezTo>
                    <a:cubicBezTo>
                      <a:pt x="16157" y="8221"/>
                      <a:pt x="16134" y="8209"/>
                      <a:pt x="16134" y="8245"/>
                    </a:cubicBezTo>
                    <a:cubicBezTo>
                      <a:pt x="16122" y="8304"/>
                      <a:pt x="16110" y="8352"/>
                      <a:pt x="16110" y="8399"/>
                    </a:cubicBezTo>
                    <a:cubicBezTo>
                      <a:pt x="16110" y="8435"/>
                      <a:pt x="16110" y="8685"/>
                      <a:pt x="16038" y="8685"/>
                    </a:cubicBezTo>
                    <a:cubicBezTo>
                      <a:pt x="16038" y="8745"/>
                      <a:pt x="16038" y="8769"/>
                      <a:pt x="16122" y="8769"/>
                    </a:cubicBezTo>
                    <a:cubicBezTo>
                      <a:pt x="16145" y="8769"/>
                      <a:pt x="16205" y="8828"/>
                      <a:pt x="16205" y="8864"/>
                    </a:cubicBezTo>
                    <a:cubicBezTo>
                      <a:pt x="16169" y="8864"/>
                      <a:pt x="16122" y="8876"/>
                      <a:pt x="16086" y="8888"/>
                    </a:cubicBezTo>
                    <a:cubicBezTo>
                      <a:pt x="16050" y="8923"/>
                      <a:pt x="16038" y="8983"/>
                      <a:pt x="16062" y="9030"/>
                    </a:cubicBezTo>
                    <a:cubicBezTo>
                      <a:pt x="16086" y="9066"/>
                      <a:pt x="16098" y="9114"/>
                      <a:pt x="16098" y="9150"/>
                    </a:cubicBezTo>
                    <a:cubicBezTo>
                      <a:pt x="16098" y="9150"/>
                      <a:pt x="16038" y="9185"/>
                      <a:pt x="16026" y="9197"/>
                    </a:cubicBezTo>
                    <a:cubicBezTo>
                      <a:pt x="15979" y="9257"/>
                      <a:pt x="16181" y="9280"/>
                      <a:pt x="16157" y="9340"/>
                    </a:cubicBezTo>
                    <a:cubicBezTo>
                      <a:pt x="16154" y="9370"/>
                      <a:pt x="16140" y="9379"/>
                      <a:pt x="16121" y="9379"/>
                    </a:cubicBezTo>
                    <a:cubicBezTo>
                      <a:pt x="16094" y="9379"/>
                      <a:pt x="16056" y="9358"/>
                      <a:pt x="16030" y="9358"/>
                    </a:cubicBezTo>
                    <a:cubicBezTo>
                      <a:pt x="16018" y="9358"/>
                      <a:pt x="16008" y="9363"/>
                      <a:pt x="16003" y="9376"/>
                    </a:cubicBezTo>
                    <a:cubicBezTo>
                      <a:pt x="15943" y="9471"/>
                      <a:pt x="16062" y="9590"/>
                      <a:pt x="16074" y="9673"/>
                    </a:cubicBezTo>
                    <a:cubicBezTo>
                      <a:pt x="16074" y="9683"/>
                      <a:pt x="16082" y="9818"/>
                      <a:pt x="16059" y="9818"/>
                    </a:cubicBezTo>
                    <a:cubicBezTo>
                      <a:pt x="16054" y="9818"/>
                      <a:pt x="16047" y="9810"/>
                      <a:pt x="16038" y="9792"/>
                    </a:cubicBezTo>
                    <a:cubicBezTo>
                      <a:pt x="16045" y="9742"/>
                      <a:pt x="16031" y="9709"/>
                      <a:pt x="16008" y="9709"/>
                    </a:cubicBezTo>
                    <a:cubicBezTo>
                      <a:pt x="15993" y="9709"/>
                      <a:pt x="15974" y="9724"/>
                      <a:pt x="15955" y="9757"/>
                    </a:cubicBezTo>
                    <a:cubicBezTo>
                      <a:pt x="15943" y="9792"/>
                      <a:pt x="15931" y="9888"/>
                      <a:pt x="15991" y="9888"/>
                    </a:cubicBezTo>
                    <a:cubicBezTo>
                      <a:pt x="16000" y="9888"/>
                      <a:pt x="16042" y="9868"/>
                      <a:pt x="16068" y="9868"/>
                    </a:cubicBezTo>
                    <a:cubicBezTo>
                      <a:pt x="16076" y="9868"/>
                      <a:pt x="16083" y="9870"/>
                      <a:pt x="16086" y="9876"/>
                    </a:cubicBezTo>
                    <a:cubicBezTo>
                      <a:pt x="16110" y="9912"/>
                      <a:pt x="15860" y="9995"/>
                      <a:pt x="15919" y="10031"/>
                    </a:cubicBezTo>
                    <a:cubicBezTo>
                      <a:pt x="15967" y="10066"/>
                      <a:pt x="16003" y="10042"/>
                      <a:pt x="16026" y="10066"/>
                    </a:cubicBezTo>
                    <a:cubicBezTo>
                      <a:pt x="16062" y="10102"/>
                      <a:pt x="16074" y="10138"/>
                      <a:pt x="16086" y="10162"/>
                    </a:cubicBezTo>
                    <a:cubicBezTo>
                      <a:pt x="16049" y="10152"/>
                      <a:pt x="16021" y="10145"/>
                      <a:pt x="15999" y="10145"/>
                    </a:cubicBezTo>
                    <a:cubicBezTo>
                      <a:pt x="15965" y="10145"/>
                      <a:pt x="15946" y="10163"/>
                      <a:pt x="15931" y="10221"/>
                    </a:cubicBezTo>
                    <a:cubicBezTo>
                      <a:pt x="15931" y="10242"/>
                      <a:pt x="15931" y="10369"/>
                      <a:pt x="15974" y="10369"/>
                    </a:cubicBezTo>
                    <a:cubicBezTo>
                      <a:pt x="15979" y="10369"/>
                      <a:pt x="15985" y="10368"/>
                      <a:pt x="15991" y="10364"/>
                    </a:cubicBezTo>
                    <a:lnTo>
                      <a:pt x="15991" y="10364"/>
                    </a:lnTo>
                    <a:lnTo>
                      <a:pt x="15967" y="10447"/>
                    </a:lnTo>
                    <a:cubicBezTo>
                      <a:pt x="15936" y="10447"/>
                      <a:pt x="15906" y="10421"/>
                      <a:pt x="15875" y="10421"/>
                    </a:cubicBezTo>
                    <a:cubicBezTo>
                      <a:pt x="15870" y="10421"/>
                      <a:pt x="15865" y="10422"/>
                      <a:pt x="15860" y="10423"/>
                    </a:cubicBezTo>
                    <a:cubicBezTo>
                      <a:pt x="15824" y="10447"/>
                      <a:pt x="15788" y="10483"/>
                      <a:pt x="15800" y="10531"/>
                    </a:cubicBezTo>
                    <a:cubicBezTo>
                      <a:pt x="15800" y="10626"/>
                      <a:pt x="15943" y="10697"/>
                      <a:pt x="15788" y="10709"/>
                    </a:cubicBezTo>
                    <a:cubicBezTo>
                      <a:pt x="15765" y="10702"/>
                      <a:pt x="15749" y="10699"/>
                      <a:pt x="15738" y="10699"/>
                    </a:cubicBezTo>
                    <a:cubicBezTo>
                      <a:pt x="15676" y="10699"/>
                      <a:pt x="15785" y="10801"/>
                      <a:pt x="15764" y="10852"/>
                    </a:cubicBezTo>
                    <a:cubicBezTo>
                      <a:pt x="15741" y="10912"/>
                      <a:pt x="15645" y="10924"/>
                      <a:pt x="15657" y="10959"/>
                    </a:cubicBezTo>
                    <a:cubicBezTo>
                      <a:pt x="15681" y="10995"/>
                      <a:pt x="15705" y="11031"/>
                      <a:pt x="15729" y="11055"/>
                    </a:cubicBezTo>
                    <a:cubicBezTo>
                      <a:pt x="15722" y="11056"/>
                      <a:pt x="15715" y="11056"/>
                      <a:pt x="15709" y="11056"/>
                    </a:cubicBezTo>
                    <a:cubicBezTo>
                      <a:pt x="15683" y="11056"/>
                      <a:pt x="15668" y="11045"/>
                      <a:pt x="15650" y="11045"/>
                    </a:cubicBezTo>
                    <a:cubicBezTo>
                      <a:pt x="15639" y="11045"/>
                      <a:pt x="15626" y="11050"/>
                      <a:pt x="15610" y="11066"/>
                    </a:cubicBezTo>
                    <a:cubicBezTo>
                      <a:pt x="15586" y="11090"/>
                      <a:pt x="15538" y="11150"/>
                      <a:pt x="15574" y="11185"/>
                    </a:cubicBezTo>
                    <a:cubicBezTo>
                      <a:pt x="15622" y="11221"/>
                      <a:pt x="15574" y="11257"/>
                      <a:pt x="15562" y="11305"/>
                    </a:cubicBezTo>
                    <a:cubicBezTo>
                      <a:pt x="15542" y="11334"/>
                      <a:pt x="15605" y="11364"/>
                      <a:pt x="15613" y="11408"/>
                    </a:cubicBezTo>
                    <a:lnTo>
                      <a:pt x="15613" y="11408"/>
                    </a:lnTo>
                    <a:lnTo>
                      <a:pt x="15633" y="11400"/>
                    </a:lnTo>
                    <a:cubicBezTo>
                      <a:pt x="15657" y="11435"/>
                      <a:pt x="15669" y="11471"/>
                      <a:pt x="15633" y="11507"/>
                    </a:cubicBezTo>
                    <a:cubicBezTo>
                      <a:pt x="15610" y="11483"/>
                      <a:pt x="15550" y="11471"/>
                      <a:pt x="15574" y="11424"/>
                    </a:cubicBezTo>
                    <a:lnTo>
                      <a:pt x="15581" y="11421"/>
                    </a:lnTo>
                    <a:lnTo>
                      <a:pt x="15581" y="11421"/>
                    </a:lnTo>
                    <a:lnTo>
                      <a:pt x="15514" y="11388"/>
                    </a:lnTo>
                    <a:cubicBezTo>
                      <a:pt x="15503" y="11424"/>
                      <a:pt x="15479" y="11471"/>
                      <a:pt x="15514" y="11495"/>
                    </a:cubicBezTo>
                    <a:cubicBezTo>
                      <a:pt x="15538" y="11543"/>
                      <a:pt x="15538" y="11555"/>
                      <a:pt x="15479" y="11566"/>
                    </a:cubicBezTo>
                    <a:cubicBezTo>
                      <a:pt x="15467" y="11602"/>
                      <a:pt x="15467" y="11614"/>
                      <a:pt x="15503" y="11626"/>
                    </a:cubicBezTo>
                    <a:cubicBezTo>
                      <a:pt x="15538" y="11650"/>
                      <a:pt x="15526" y="11697"/>
                      <a:pt x="15503" y="11721"/>
                    </a:cubicBezTo>
                    <a:lnTo>
                      <a:pt x="15360" y="11650"/>
                    </a:lnTo>
                    <a:lnTo>
                      <a:pt x="15360" y="11650"/>
                    </a:lnTo>
                    <a:cubicBezTo>
                      <a:pt x="15407" y="11686"/>
                      <a:pt x="15360" y="11805"/>
                      <a:pt x="15336" y="11852"/>
                    </a:cubicBezTo>
                    <a:cubicBezTo>
                      <a:pt x="15324" y="11888"/>
                      <a:pt x="15276" y="11876"/>
                      <a:pt x="15241" y="11912"/>
                    </a:cubicBezTo>
                    <a:cubicBezTo>
                      <a:pt x="15122" y="12055"/>
                      <a:pt x="15002" y="12209"/>
                      <a:pt x="14907" y="12376"/>
                    </a:cubicBezTo>
                    <a:cubicBezTo>
                      <a:pt x="14907" y="12376"/>
                      <a:pt x="14898" y="12373"/>
                      <a:pt x="14886" y="12373"/>
                    </a:cubicBezTo>
                    <a:cubicBezTo>
                      <a:pt x="14874" y="12373"/>
                      <a:pt x="14860" y="12376"/>
                      <a:pt x="14848" y="12388"/>
                    </a:cubicBezTo>
                    <a:cubicBezTo>
                      <a:pt x="14836" y="12424"/>
                      <a:pt x="14824" y="12448"/>
                      <a:pt x="14800" y="12471"/>
                    </a:cubicBezTo>
                    <a:cubicBezTo>
                      <a:pt x="14764" y="12567"/>
                      <a:pt x="14717" y="12662"/>
                      <a:pt x="14669" y="12745"/>
                    </a:cubicBezTo>
                    <a:cubicBezTo>
                      <a:pt x="14586" y="12864"/>
                      <a:pt x="14526" y="12983"/>
                      <a:pt x="14467" y="13114"/>
                    </a:cubicBezTo>
                    <a:cubicBezTo>
                      <a:pt x="14431" y="13162"/>
                      <a:pt x="14419" y="13210"/>
                      <a:pt x="14431" y="13257"/>
                    </a:cubicBezTo>
                    <a:cubicBezTo>
                      <a:pt x="14431" y="13293"/>
                      <a:pt x="14395" y="13329"/>
                      <a:pt x="14383" y="13352"/>
                    </a:cubicBezTo>
                    <a:cubicBezTo>
                      <a:pt x="14392" y="13334"/>
                      <a:pt x="14388" y="13309"/>
                      <a:pt x="14374" y="13309"/>
                    </a:cubicBezTo>
                    <a:cubicBezTo>
                      <a:pt x="14370" y="13309"/>
                      <a:pt x="14365" y="13311"/>
                      <a:pt x="14360" y="13317"/>
                    </a:cubicBezTo>
                    <a:cubicBezTo>
                      <a:pt x="14300" y="13364"/>
                      <a:pt x="14240" y="13424"/>
                      <a:pt x="14181" y="13483"/>
                    </a:cubicBezTo>
                    <a:cubicBezTo>
                      <a:pt x="14169" y="13519"/>
                      <a:pt x="14086" y="13567"/>
                      <a:pt x="14109" y="13614"/>
                    </a:cubicBezTo>
                    <a:cubicBezTo>
                      <a:pt x="14121" y="13662"/>
                      <a:pt x="14205" y="13698"/>
                      <a:pt x="14229" y="13721"/>
                    </a:cubicBezTo>
                    <a:cubicBezTo>
                      <a:pt x="14214" y="13736"/>
                      <a:pt x="14198" y="13742"/>
                      <a:pt x="14180" y="13742"/>
                    </a:cubicBezTo>
                    <a:cubicBezTo>
                      <a:pt x="14140" y="13742"/>
                      <a:pt x="14095" y="13711"/>
                      <a:pt x="14062" y="13686"/>
                    </a:cubicBezTo>
                    <a:cubicBezTo>
                      <a:pt x="14054" y="13678"/>
                      <a:pt x="14046" y="13675"/>
                      <a:pt x="14038" y="13675"/>
                    </a:cubicBezTo>
                    <a:cubicBezTo>
                      <a:pt x="14006" y="13675"/>
                      <a:pt x="13971" y="13720"/>
                      <a:pt x="13943" y="13757"/>
                    </a:cubicBezTo>
                    <a:cubicBezTo>
                      <a:pt x="13883" y="13829"/>
                      <a:pt x="13824" y="13876"/>
                      <a:pt x="13740" y="13924"/>
                    </a:cubicBezTo>
                    <a:lnTo>
                      <a:pt x="13693" y="13924"/>
                    </a:lnTo>
                    <a:cubicBezTo>
                      <a:pt x="13657" y="13960"/>
                      <a:pt x="13669" y="13995"/>
                      <a:pt x="13657" y="14031"/>
                    </a:cubicBezTo>
                    <a:cubicBezTo>
                      <a:pt x="13645" y="14126"/>
                      <a:pt x="13514" y="14126"/>
                      <a:pt x="13443" y="14162"/>
                    </a:cubicBezTo>
                    <a:cubicBezTo>
                      <a:pt x="13371" y="14198"/>
                      <a:pt x="13395" y="14269"/>
                      <a:pt x="13407" y="14341"/>
                    </a:cubicBezTo>
                    <a:cubicBezTo>
                      <a:pt x="13414" y="14381"/>
                      <a:pt x="13410" y="14395"/>
                      <a:pt x="13401" y="14395"/>
                    </a:cubicBezTo>
                    <a:cubicBezTo>
                      <a:pt x="13379" y="14395"/>
                      <a:pt x="13328" y="14321"/>
                      <a:pt x="13312" y="14305"/>
                    </a:cubicBezTo>
                    <a:cubicBezTo>
                      <a:pt x="13306" y="14301"/>
                      <a:pt x="13300" y="14300"/>
                      <a:pt x="13296" y="14300"/>
                    </a:cubicBezTo>
                    <a:cubicBezTo>
                      <a:pt x="13257" y="14300"/>
                      <a:pt x="13275" y="14425"/>
                      <a:pt x="13264" y="14436"/>
                    </a:cubicBezTo>
                    <a:cubicBezTo>
                      <a:pt x="13256" y="14464"/>
                      <a:pt x="13241" y="14473"/>
                      <a:pt x="13223" y="14473"/>
                    </a:cubicBezTo>
                    <a:cubicBezTo>
                      <a:pt x="13191" y="14473"/>
                      <a:pt x="13150" y="14447"/>
                      <a:pt x="13120" y="14447"/>
                    </a:cubicBezTo>
                    <a:cubicBezTo>
                      <a:pt x="13116" y="14447"/>
                      <a:pt x="13113" y="14447"/>
                      <a:pt x="13109" y="14448"/>
                    </a:cubicBezTo>
                    <a:cubicBezTo>
                      <a:pt x="13038" y="14472"/>
                      <a:pt x="12978" y="14507"/>
                      <a:pt x="12943" y="14567"/>
                    </a:cubicBezTo>
                    <a:cubicBezTo>
                      <a:pt x="12923" y="14586"/>
                      <a:pt x="12822" y="14704"/>
                      <a:pt x="12761" y="14704"/>
                    </a:cubicBezTo>
                    <a:cubicBezTo>
                      <a:pt x="12748" y="14704"/>
                      <a:pt x="12737" y="14698"/>
                      <a:pt x="12728" y="14686"/>
                    </a:cubicBezTo>
                    <a:cubicBezTo>
                      <a:pt x="12681" y="14698"/>
                      <a:pt x="12645" y="14757"/>
                      <a:pt x="12621" y="14793"/>
                    </a:cubicBezTo>
                    <a:cubicBezTo>
                      <a:pt x="12490" y="14912"/>
                      <a:pt x="12324" y="15007"/>
                      <a:pt x="12193" y="15126"/>
                    </a:cubicBezTo>
                    <a:cubicBezTo>
                      <a:pt x="12162" y="15168"/>
                      <a:pt x="12113" y="15218"/>
                      <a:pt x="12131" y="15278"/>
                    </a:cubicBezTo>
                    <a:lnTo>
                      <a:pt x="12131" y="15278"/>
                    </a:lnTo>
                    <a:cubicBezTo>
                      <a:pt x="12111" y="15237"/>
                      <a:pt x="12088" y="15198"/>
                      <a:pt x="12050" y="15198"/>
                    </a:cubicBezTo>
                    <a:cubicBezTo>
                      <a:pt x="12044" y="15197"/>
                      <a:pt x="12040" y="15196"/>
                      <a:pt x="12036" y="15196"/>
                    </a:cubicBezTo>
                    <a:cubicBezTo>
                      <a:pt x="12004" y="15196"/>
                      <a:pt x="12010" y="15235"/>
                      <a:pt x="11978" y="15245"/>
                    </a:cubicBezTo>
                    <a:lnTo>
                      <a:pt x="11919" y="15245"/>
                    </a:lnTo>
                    <a:cubicBezTo>
                      <a:pt x="11835" y="15257"/>
                      <a:pt x="11752" y="15293"/>
                      <a:pt x="11669" y="15329"/>
                    </a:cubicBezTo>
                    <a:cubicBezTo>
                      <a:pt x="11657" y="15388"/>
                      <a:pt x="11502" y="15448"/>
                      <a:pt x="11502" y="15460"/>
                    </a:cubicBezTo>
                    <a:cubicBezTo>
                      <a:pt x="11502" y="15555"/>
                      <a:pt x="11573" y="15626"/>
                      <a:pt x="11573" y="15734"/>
                    </a:cubicBezTo>
                    <a:cubicBezTo>
                      <a:pt x="11573" y="15738"/>
                      <a:pt x="11567" y="15741"/>
                      <a:pt x="11558" y="15741"/>
                    </a:cubicBezTo>
                    <a:cubicBezTo>
                      <a:pt x="11520" y="15741"/>
                      <a:pt x="11423" y="15701"/>
                      <a:pt x="11442" y="15615"/>
                    </a:cubicBezTo>
                    <a:cubicBezTo>
                      <a:pt x="11458" y="15551"/>
                      <a:pt x="11442" y="15525"/>
                      <a:pt x="11405" y="15525"/>
                    </a:cubicBezTo>
                    <a:cubicBezTo>
                      <a:pt x="11387" y="15525"/>
                      <a:pt x="11363" y="15531"/>
                      <a:pt x="11335" y="15543"/>
                    </a:cubicBezTo>
                    <a:cubicBezTo>
                      <a:pt x="11312" y="15555"/>
                      <a:pt x="11252" y="15567"/>
                      <a:pt x="11240" y="15603"/>
                    </a:cubicBezTo>
                    <a:cubicBezTo>
                      <a:pt x="11228" y="15650"/>
                      <a:pt x="11240" y="15650"/>
                      <a:pt x="11192" y="15662"/>
                    </a:cubicBezTo>
                    <a:cubicBezTo>
                      <a:pt x="11145" y="15662"/>
                      <a:pt x="10978" y="15603"/>
                      <a:pt x="10978" y="15543"/>
                    </a:cubicBezTo>
                    <a:cubicBezTo>
                      <a:pt x="10978" y="15615"/>
                      <a:pt x="10942" y="15626"/>
                      <a:pt x="10883" y="15650"/>
                    </a:cubicBezTo>
                    <a:cubicBezTo>
                      <a:pt x="10823" y="15674"/>
                      <a:pt x="10764" y="15710"/>
                      <a:pt x="10716" y="15746"/>
                    </a:cubicBezTo>
                    <a:cubicBezTo>
                      <a:pt x="10704" y="15757"/>
                      <a:pt x="10669" y="15829"/>
                      <a:pt x="10657" y="15829"/>
                    </a:cubicBezTo>
                    <a:cubicBezTo>
                      <a:pt x="10645" y="15817"/>
                      <a:pt x="10597" y="15769"/>
                      <a:pt x="10573" y="15769"/>
                    </a:cubicBezTo>
                    <a:cubicBezTo>
                      <a:pt x="10526" y="15769"/>
                      <a:pt x="10502" y="15817"/>
                      <a:pt x="10466" y="15829"/>
                    </a:cubicBezTo>
                    <a:lnTo>
                      <a:pt x="10311" y="15865"/>
                    </a:lnTo>
                    <a:cubicBezTo>
                      <a:pt x="10298" y="15857"/>
                      <a:pt x="10287" y="15854"/>
                      <a:pt x="10279" y="15854"/>
                    </a:cubicBezTo>
                    <a:cubicBezTo>
                      <a:pt x="10235" y="15854"/>
                      <a:pt x="10252" y="15942"/>
                      <a:pt x="10252" y="15972"/>
                    </a:cubicBezTo>
                    <a:cubicBezTo>
                      <a:pt x="10252" y="16019"/>
                      <a:pt x="10216" y="16043"/>
                      <a:pt x="10180" y="16043"/>
                    </a:cubicBezTo>
                    <a:cubicBezTo>
                      <a:pt x="10161" y="15967"/>
                      <a:pt x="10165" y="15929"/>
                      <a:pt x="10119" y="15929"/>
                    </a:cubicBezTo>
                    <a:cubicBezTo>
                      <a:pt x="10107" y="15929"/>
                      <a:pt x="10092" y="15931"/>
                      <a:pt x="10073" y="15936"/>
                    </a:cubicBezTo>
                    <a:cubicBezTo>
                      <a:pt x="9907" y="15960"/>
                      <a:pt x="9752" y="15996"/>
                      <a:pt x="9585" y="16019"/>
                    </a:cubicBezTo>
                    <a:cubicBezTo>
                      <a:pt x="9573" y="16019"/>
                      <a:pt x="9395" y="16043"/>
                      <a:pt x="9430" y="16079"/>
                    </a:cubicBezTo>
                    <a:cubicBezTo>
                      <a:pt x="9476" y="16125"/>
                      <a:pt x="9422" y="16143"/>
                      <a:pt x="9379" y="16143"/>
                    </a:cubicBezTo>
                    <a:cubicBezTo>
                      <a:pt x="9367" y="16143"/>
                      <a:pt x="9355" y="16141"/>
                      <a:pt x="9347" y="16138"/>
                    </a:cubicBezTo>
                    <a:cubicBezTo>
                      <a:pt x="9311" y="16127"/>
                      <a:pt x="9335" y="16091"/>
                      <a:pt x="9299" y="16067"/>
                    </a:cubicBezTo>
                    <a:lnTo>
                      <a:pt x="9228" y="16067"/>
                    </a:lnTo>
                    <a:cubicBezTo>
                      <a:pt x="9180" y="16067"/>
                      <a:pt x="9049" y="16067"/>
                      <a:pt x="9026" y="16115"/>
                    </a:cubicBezTo>
                    <a:cubicBezTo>
                      <a:pt x="9008" y="16138"/>
                      <a:pt x="8990" y="16141"/>
                      <a:pt x="8970" y="16141"/>
                    </a:cubicBezTo>
                    <a:cubicBezTo>
                      <a:pt x="8964" y="16141"/>
                      <a:pt x="8957" y="16141"/>
                      <a:pt x="8951" y="16141"/>
                    </a:cubicBezTo>
                    <a:cubicBezTo>
                      <a:pt x="8937" y="16141"/>
                      <a:pt x="8922" y="16142"/>
                      <a:pt x="8906" y="16150"/>
                    </a:cubicBezTo>
                    <a:cubicBezTo>
                      <a:pt x="8859" y="16174"/>
                      <a:pt x="8847" y="16234"/>
                      <a:pt x="8835" y="16234"/>
                    </a:cubicBezTo>
                    <a:cubicBezTo>
                      <a:pt x="8811" y="16234"/>
                      <a:pt x="8799" y="16186"/>
                      <a:pt x="8775" y="16174"/>
                    </a:cubicBezTo>
                    <a:cubicBezTo>
                      <a:pt x="8728" y="16150"/>
                      <a:pt x="8668" y="16138"/>
                      <a:pt x="8621" y="16138"/>
                    </a:cubicBezTo>
                    <a:cubicBezTo>
                      <a:pt x="8525" y="16150"/>
                      <a:pt x="8442" y="16162"/>
                      <a:pt x="8347" y="16174"/>
                    </a:cubicBezTo>
                    <a:cubicBezTo>
                      <a:pt x="8299" y="16186"/>
                      <a:pt x="8287" y="16222"/>
                      <a:pt x="8287" y="16269"/>
                    </a:cubicBezTo>
                    <a:cubicBezTo>
                      <a:pt x="8228" y="16336"/>
                      <a:pt x="8327" y="16427"/>
                      <a:pt x="8400" y="16427"/>
                    </a:cubicBezTo>
                    <a:cubicBezTo>
                      <a:pt x="8443" y="16427"/>
                      <a:pt x="8478" y="16396"/>
                      <a:pt x="8467" y="16312"/>
                    </a:cubicBezTo>
                    <a:lnTo>
                      <a:pt x="8467" y="16312"/>
                    </a:lnTo>
                    <a:cubicBezTo>
                      <a:pt x="8482" y="16364"/>
                      <a:pt x="8682" y="16355"/>
                      <a:pt x="8716" y="16412"/>
                    </a:cubicBezTo>
                    <a:cubicBezTo>
                      <a:pt x="8731" y="16435"/>
                      <a:pt x="8742" y="16444"/>
                      <a:pt x="8750" y="16444"/>
                    </a:cubicBezTo>
                    <a:cubicBezTo>
                      <a:pt x="8767" y="16444"/>
                      <a:pt x="8775" y="16408"/>
                      <a:pt x="8799" y="16400"/>
                    </a:cubicBezTo>
                    <a:cubicBezTo>
                      <a:pt x="8835" y="16388"/>
                      <a:pt x="8883" y="16388"/>
                      <a:pt x="8918" y="16377"/>
                    </a:cubicBezTo>
                    <a:cubicBezTo>
                      <a:pt x="9133" y="16341"/>
                      <a:pt x="9335" y="16305"/>
                      <a:pt x="9549" y="16293"/>
                    </a:cubicBezTo>
                    <a:cubicBezTo>
                      <a:pt x="9560" y="16292"/>
                      <a:pt x="9572" y="16292"/>
                      <a:pt x="9585" y="16292"/>
                    </a:cubicBezTo>
                    <a:cubicBezTo>
                      <a:pt x="9626" y="16292"/>
                      <a:pt x="9677" y="16296"/>
                      <a:pt x="9729" y="16296"/>
                    </a:cubicBezTo>
                    <a:cubicBezTo>
                      <a:pt x="9848" y="16296"/>
                      <a:pt x="9965" y="16275"/>
                      <a:pt x="9942" y="16138"/>
                    </a:cubicBezTo>
                    <a:cubicBezTo>
                      <a:pt x="9942" y="16128"/>
                      <a:pt x="9942" y="16022"/>
                      <a:pt x="9957" y="16022"/>
                    </a:cubicBezTo>
                    <a:cubicBezTo>
                      <a:pt x="9960" y="16022"/>
                      <a:pt x="9963" y="16025"/>
                      <a:pt x="9966" y="16031"/>
                    </a:cubicBezTo>
                    <a:cubicBezTo>
                      <a:pt x="9990" y="16067"/>
                      <a:pt x="10014" y="16103"/>
                      <a:pt x="10026" y="16150"/>
                    </a:cubicBezTo>
                    <a:cubicBezTo>
                      <a:pt x="10061" y="16234"/>
                      <a:pt x="10085" y="16317"/>
                      <a:pt x="10121" y="16400"/>
                    </a:cubicBezTo>
                    <a:cubicBezTo>
                      <a:pt x="10133" y="16377"/>
                      <a:pt x="10121" y="16365"/>
                      <a:pt x="10145" y="16341"/>
                    </a:cubicBezTo>
                    <a:cubicBezTo>
                      <a:pt x="10180" y="16329"/>
                      <a:pt x="10216" y="16317"/>
                      <a:pt x="10252" y="16305"/>
                    </a:cubicBezTo>
                    <a:cubicBezTo>
                      <a:pt x="10274" y="16300"/>
                      <a:pt x="10304" y="16292"/>
                      <a:pt x="10330" y="16292"/>
                    </a:cubicBezTo>
                    <a:cubicBezTo>
                      <a:pt x="10358" y="16292"/>
                      <a:pt x="10382" y="16300"/>
                      <a:pt x="10392" y="16329"/>
                    </a:cubicBezTo>
                    <a:lnTo>
                      <a:pt x="10392" y="16329"/>
                    </a:lnTo>
                    <a:cubicBezTo>
                      <a:pt x="10367" y="16214"/>
                      <a:pt x="10490" y="16278"/>
                      <a:pt x="10490" y="16174"/>
                    </a:cubicBezTo>
                    <a:cubicBezTo>
                      <a:pt x="10490" y="16129"/>
                      <a:pt x="10490" y="16050"/>
                      <a:pt x="10531" y="16050"/>
                    </a:cubicBezTo>
                    <a:cubicBezTo>
                      <a:pt x="10544" y="16050"/>
                      <a:pt x="10562" y="16059"/>
                      <a:pt x="10585" y="16079"/>
                    </a:cubicBezTo>
                    <a:cubicBezTo>
                      <a:pt x="10621" y="16115"/>
                      <a:pt x="10621" y="16162"/>
                      <a:pt x="10680" y="16186"/>
                    </a:cubicBezTo>
                    <a:cubicBezTo>
                      <a:pt x="10697" y="16196"/>
                      <a:pt x="10711" y="16201"/>
                      <a:pt x="10723" y="16201"/>
                    </a:cubicBezTo>
                    <a:cubicBezTo>
                      <a:pt x="10752" y="16201"/>
                      <a:pt x="10764" y="16173"/>
                      <a:pt x="10764" y="16138"/>
                    </a:cubicBezTo>
                    <a:cubicBezTo>
                      <a:pt x="10764" y="16091"/>
                      <a:pt x="10776" y="16103"/>
                      <a:pt x="10823" y="16091"/>
                    </a:cubicBezTo>
                    <a:cubicBezTo>
                      <a:pt x="10828" y="16089"/>
                      <a:pt x="10832" y="16088"/>
                      <a:pt x="10836" y="16088"/>
                    </a:cubicBezTo>
                    <a:cubicBezTo>
                      <a:pt x="10856" y="16088"/>
                      <a:pt x="10850" y="16116"/>
                      <a:pt x="10871" y="16127"/>
                    </a:cubicBezTo>
                    <a:cubicBezTo>
                      <a:pt x="10880" y="16137"/>
                      <a:pt x="10889" y="16141"/>
                      <a:pt x="10899" y="16141"/>
                    </a:cubicBezTo>
                    <a:cubicBezTo>
                      <a:pt x="10947" y="16141"/>
                      <a:pt x="11007" y="16033"/>
                      <a:pt x="11074" y="16033"/>
                    </a:cubicBezTo>
                    <a:cubicBezTo>
                      <a:pt x="11086" y="16033"/>
                      <a:pt x="11097" y="16036"/>
                      <a:pt x="11109" y="16043"/>
                    </a:cubicBezTo>
                    <a:cubicBezTo>
                      <a:pt x="11166" y="16020"/>
                      <a:pt x="11190" y="15888"/>
                      <a:pt x="11213" y="15888"/>
                    </a:cubicBezTo>
                    <a:cubicBezTo>
                      <a:pt x="11214" y="15888"/>
                      <a:pt x="11215" y="15888"/>
                      <a:pt x="11216" y="15888"/>
                    </a:cubicBezTo>
                    <a:cubicBezTo>
                      <a:pt x="11238" y="15910"/>
                      <a:pt x="11279" y="15961"/>
                      <a:pt x="11296" y="15961"/>
                    </a:cubicBezTo>
                    <a:cubicBezTo>
                      <a:pt x="11297" y="15961"/>
                      <a:pt x="11299" y="15961"/>
                      <a:pt x="11300" y="15960"/>
                    </a:cubicBezTo>
                    <a:cubicBezTo>
                      <a:pt x="11312" y="15936"/>
                      <a:pt x="11288" y="15877"/>
                      <a:pt x="11312" y="15841"/>
                    </a:cubicBezTo>
                    <a:lnTo>
                      <a:pt x="11419" y="15960"/>
                    </a:lnTo>
                    <a:cubicBezTo>
                      <a:pt x="11419" y="15894"/>
                      <a:pt x="11459" y="15828"/>
                      <a:pt x="11541" y="15828"/>
                    </a:cubicBezTo>
                    <a:cubicBezTo>
                      <a:pt x="11548" y="15828"/>
                      <a:pt x="11554" y="15828"/>
                      <a:pt x="11562" y="15829"/>
                    </a:cubicBezTo>
                    <a:cubicBezTo>
                      <a:pt x="11609" y="15829"/>
                      <a:pt x="11657" y="15817"/>
                      <a:pt x="11693" y="15793"/>
                    </a:cubicBezTo>
                    <a:cubicBezTo>
                      <a:pt x="11712" y="15793"/>
                      <a:pt x="11732" y="15752"/>
                      <a:pt x="11718" y="15752"/>
                    </a:cubicBezTo>
                    <a:cubicBezTo>
                      <a:pt x="11717" y="15752"/>
                      <a:pt x="11716" y="15752"/>
                      <a:pt x="11715" y="15752"/>
                    </a:cubicBezTo>
                    <a:lnTo>
                      <a:pt x="11715" y="15752"/>
                    </a:lnTo>
                    <a:lnTo>
                      <a:pt x="11800" y="15710"/>
                    </a:lnTo>
                    <a:cubicBezTo>
                      <a:pt x="11871" y="15686"/>
                      <a:pt x="11812" y="15698"/>
                      <a:pt x="11835" y="15650"/>
                    </a:cubicBezTo>
                    <a:cubicBezTo>
                      <a:pt x="11843" y="15619"/>
                      <a:pt x="11904" y="15613"/>
                      <a:pt x="11954" y="15613"/>
                    </a:cubicBezTo>
                    <a:cubicBezTo>
                      <a:pt x="11980" y="15613"/>
                      <a:pt x="12002" y="15615"/>
                      <a:pt x="12014" y="15615"/>
                    </a:cubicBezTo>
                    <a:cubicBezTo>
                      <a:pt x="12038" y="15603"/>
                      <a:pt x="12145" y="15579"/>
                      <a:pt x="12157" y="15531"/>
                    </a:cubicBezTo>
                    <a:cubicBezTo>
                      <a:pt x="12166" y="15494"/>
                      <a:pt x="12131" y="15449"/>
                      <a:pt x="12168" y="15449"/>
                    </a:cubicBezTo>
                    <a:cubicBezTo>
                      <a:pt x="12178" y="15449"/>
                      <a:pt x="12194" y="15452"/>
                      <a:pt x="12216" y="15460"/>
                    </a:cubicBezTo>
                    <a:cubicBezTo>
                      <a:pt x="12238" y="15473"/>
                      <a:pt x="12267" y="15479"/>
                      <a:pt x="12291" y="15479"/>
                    </a:cubicBezTo>
                    <a:cubicBezTo>
                      <a:pt x="12334" y="15479"/>
                      <a:pt x="12361" y="15458"/>
                      <a:pt x="12300" y="15412"/>
                    </a:cubicBezTo>
                    <a:cubicBezTo>
                      <a:pt x="12260" y="15343"/>
                      <a:pt x="12286" y="15299"/>
                      <a:pt x="12343" y="15299"/>
                    </a:cubicBezTo>
                    <a:cubicBezTo>
                      <a:pt x="12355" y="15299"/>
                      <a:pt x="12369" y="15301"/>
                      <a:pt x="12383" y="15305"/>
                    </a:cubicBezTo>
                    <a:cubicBezTo>
                      <a:pt x="12421" y="15313"/>
                      <a:pt x="12444" y="15340"/>
                      <a:pt x="12472" y="15340"/>
                    </a:cubicBezTo>
                    <a:cubicBezTo>
                      <a:pt x="12488" y="15340"/>
                      <a:pt x="12504" y="15331"/>
                      <a:pt x="12526" y="15305"/>
                    </a:cubicBezTo>
                    <a:cubicBezTo>
                      <a:pt x="12526" y="15294"/>
                      <a:pt x="12581" y="15150"/>
                      <a:pt x="12596" y="15150"/>
                    </a:cubicBezTo>
                    <a:cubicBezTo>
                      <a:pt x="12596" y="15150"/>
                      <a:pt x="12597" y="15150"/>
                      <a:pt x="12597" y="15150"/>
                    </a:cubicBezTo>
                    <a:cubicBezTo>
                      <a:pt x="12609" y="15162"/>
                      <a:pt x="12562" y="15257"/>
                      <a:pt x="12609" y="15257"/>
                    </a:cubicBezTo>
                    <a:cubicBezTo>
                      <a:pt x="12612" y="15258"/>
                      <a:pt x="12614" y="15258"/>
                      <a:pt x="12616" y="15258"/>
                    </a:cubicBezTo>
                    <a:cubicBezTo>
                      <a:pt x="12660" y="15258"/>
                      <a:pt x="12693" y="15149"/>
                      <a:pt x="12705" y="15126"/>
                    </a:cubicBezTo>
                    <a:cubicBezTo>
                      <a:pt x="12740" y="15091"/>
                      <a:pt x="12800" y="15079"/>
                      <a:pt x="12847" y="15079"/>
                    </a:cubicBezTo>
                    <a:cubicBezTo>
                      <a:pt x="12895" y="15079"/>
                      <a:pt x="12943" y="15067"/>
                      <a:pt x="12990" y="15043"/>
                    </a:cubicBezTo>
                    <a:cubicBezTo>
                      <a:pt x="13038" y="15007"/>
                      <a:pt x="13086" y="14972"/>
                      <a:pt x="13121" y="14912"/>
                    </a:cubicBezTo>
                    <a:cubicBezTo>
                      <a:pt x="13152" y="14871"/>
                      <a:pt x="13139" y="14812"/>
                      <a:pt x="13173" y="14812"/>
                    </a:cubicBezTo>
                    <a:cubicBezTo>
                      <a:pt x="13178" y="14812"/>
                      <a:pt x="13185" y="14814"/>
                      <a:pt x="13193" y="14817"/>
                    </a:cubicBezTo>
                    <a:cubicBezTo>
                      <a:pt x="13211" y="14823"/>
                      <a:pt x="13230" y="14826"/>
                      <a:pt x="13248" y="14826"/>
                    </a:cubicBezTo>
                    <a:cubicBezTo>
                      <a:pt x="13299" y="14826"/>
                      <a:pt x="13348" y="14801"/>
                      <a:pt x="13383" y="14757"/>
                    </a:cubicBezTo>
                    <a:cubicBezTo>
                      <a:pt x="13419" y="14722"/>
                      <a:pt x="13371" y="14686"/>
                      <a:pt x="13347" y="14650"/>
                    </a:cubicBezTo>
                    <a:lnTo>
                      <a:pt x="13347" y="14650"/>
                    </a:lnTo>
                    <a:cubicBezTo>
                      <a:pt x="13370" y="14682"/>
                      <a:pt x="13396" y="14695"/>
                      <a:pt x="13422" y="14695"/>
                    </a:cubicBezTo>
                    <a:cubicBezTo>
                      <a:pt x="13491" y="14695"/>
                      <a:pt x="13559" y="14601"/>
                      <a:pt x="13550" y="14531"/>
                    </a:cubicBezTo>
                    <a:cubicBezTo>
                      <a:pt x="13550" y="14494"/>
                      <a:pt x="13579" y="14464"/>
                      <a:pt x="13614" y="14464"/>
                    </a:cubicBezTo>
                    <a:cubicBezTo>
                      <a:pt x="13624" y="14464"/>
                      <a:pt x="13635" y="14466"/>
                      <a:pt x="13645" y="14472"/>
                    </a:cubicBezTo>
                    <a:cubicBezTo>
                      <a:pt x="13681" y="14483"/>
                      <a:pt x="13645" y="14531"/>
                      <a:pt x="13693" y="14531"/>
                    </a:cubicBezTo>
                    <a:cubicBezTo>
                      <a:pt x="13697" y="14532"/>
                      <a:pt x="13701" y="14533"/>
                      <a:pt x="13704" y="14533"/>
                    </a:cubicBezTo>
                    <a:cubicBezTo>
                      <a:pt x="13738" y="14533"/>
                      <a:pt x="13728" y="14481"/>
                      <a:pt x="13728" y="14460"/>
                    </a:cubicBezTo>
                    <a:cubicBezTo>
                      <a:pt x="13752" y="14400"/>
                      <a:pt x="13800" y="14364"/>
                      <a:pt x="13859" y="14364"/>
                    </a:cubicBezTo>
                    <a:cubicBezTo>
                      <a:pt x="13870" y="14375"/>
                      <a:pt x="13878" y="14380"/>
                      <a:pt x="13884" y="14380"/>
                    </a:cubicBezTo>
                    <a:cubicBezTo>
                      <a:pt x="13912" y="14380"/>
                      <a:pt x="13899" y="14287"/>
                      <a:pt x="13919" y="14257"/>
                    </a:cubicBezTo>
                    <a:cubicBezTo>
                      <a:pt x="13955" y="14198"/>
                      <a:pt x="14050" y="14174"/>
                      <a:pt x="14062" y="14091"/>
                    </a:cubicBezTo>
                    <a:cubicBezTo>
                      <a:pt x="14086" y="14031"/>
                      <a:pt x="14133" y="13972"/>
                      <a:pt x="14193" y="13936"/>
                    </a:cubicBezTo>
                    <a:cubicBezTo>
                      <a:pt x="14252" y="13900"/>
                      <a:pt x="14360" y="13841"/>
                      <a:pt x="14371" y="13745"/>
                    </a:cubicBezTo>
                    <a:cubicBezTo>
                      <a:pt x="14371" y="13733"/>
                      <a:pt x="14389" y="13730"/>
                      <a:pt x="14412" y="13730"/>
                    </a:cubicBezTo>
                    <a:cubicBezTo>
                      <a:pt x="14434" y="13730"/>
                      <a:pt x="14461" y="13733"/>
                      <a:pt x="14479" y="13733"/>
                    </a:cubicBezTo>
                    <a:cubicBezTo>
                      <a:pt x="14502" y="13721"/>
                      <a:pt x="14490" y="13662"/>
                      <a:pt x="14526" y="13626"/>
                    </a:cubicBezTo>
                    <a:cubicBezTo>
                      <a:pt x="14574" y="13591"/>
                      <a:pt x="14610" y="13555"/>
                      <a:pt x="14633" y="13507"/>
                    </a:cubicBezTo>
                    <a:cubicBezTo>
                      <a:pt x="14657" y="13448"/>
                      <a:pt x="14610" y="13424"/>
                      <a:pt x="14681" y="13400"/>
                    </a:cubicBezTo>
                    <a:cubicBezTo>
                      <a:pt x="14752" y="13376"/>
                      <a:pt x="14895" y="13305"/>
                      <a:pt x="14776" y="13210"/>
                    </a:cubicBezTo>
                    <a:lnTo>
                      <a:pt x="14776" y="13210"/>
                    </a:lnTo>
                    <a:cubicBezTo>
                      <a:pt x="14793" y="13222"/>
                      <a:pt x="14810" y="13227"/>
                      <a:pt x="14827" y="13227"/>
                    </a:cubicBezTo>
                    <a:cubicBezTo>
                      <a:pt x="14947" y="13227"/>
                      <a:pt x="15074" y="12973"/>
                      <a:pt x="15074" y="12900"/>
                    </a:cubicBezTo>
                    <a:cubicBezTo>
                      <a:pt x="15074" y="12805"/>
                      <a:pt x="15312" y="12876"/>
                      <a:pt x="15229" y="12745"/>
                    </a:cubicBezTo>
                    <a:cubicBezTo>
                      <a:pt x="15193" y="12686"/>
                      <a:pt x="15133" y="12626"/>
                      <a:pt x="15229" y="12614"/>
                    </a:cubicBezTo>
                    <a:cubicBezTo>
                      <a:pt x="15238" y="12596"/>
                      <a:pt x="15282" y="12522"/>
                      <a:pt x="15291" y="12488"/>
                    </a:cubicBezTo>
                    <a:lnTo>
                      <a:pt x="15291" y="12488"/>
                    </a:lnTo>
                    <a:cubicBezTo>
                      <a:pt x="15298" y="12500"/>
                      <a:pt x="15311" y="12513"/>
                      <a:pt x="15323" y="12513"/>
                    </a:cubicBezTo>
                    <a:cubicBezTo>
                      <a:pt x="15328" y="12513"/>
                      <a:pt x="15332" y="12511"/>
                      <a:pt x="15336" y="12507"/>
                    </a:cubicBezTo>
                    <a:cubicBezTo>
                      <a:pt x="15372" y="12495"/>
                      <a:pt x="15383" y="12448"/>
                      <a:pt x="15395" y="12424"/>
                    </a:cubicBezTo>
                    <a:cubicBezTo>
                      <a:pt x="15443" y="12364"/>
                      <a:pt x="15550" y="12317"/>
                      <a:pt x="15574" y="12233"/>
                    </a:cubicBezTo>
                    <a:lnTo>
                      <a:pt x="15574" y="12233"/>
                    </a:lnTo>
                    <a:cubicBezTo>
                      <a:pt x="15548" y="12248"/>
                      <a:pt x="15521" y="12255"/>
                      <a:pt x="15494" y="12255"/>
                    </a:cubicBezTo>
                    <a:cubicBezTo>
                      <a:pt x="15432" y="12255"/>
                      <a:pt x="15373" y="12220"/>
                      <a:pt x="15348" y="12162"/>
                    </a:cubicBezTo>
                    <a:cubicBezTo>
                      <a:pt x="15354" y="12146"/>
                      <a:pt x="15363" y="12141"/>
                      <a:pt x="15374" y="12141"/>
                    </a:cubicBezTo>
                    <a:cubicBezTo>
                      <a:pt x="15405" y="12141"/>
                      <a:pt x="15449" y="12189"/>
                      <a:pt x="15467" y="12197"/>
                    </a:cubicBezTo>
                    <a:cubicBezTo>
                      <a:pt x="15469" y="12200"/>
                      <a:pt x="15472" y="12201"/>
                      <a:pt x="15474" y="12201"/>
                    </a:cubicBezTo>
                    <a:cubicBezTo>
                      <a:pt x="15497" y="12201"/>
                      <a:pt x="15527" y="12112"/>
                      <a:pt x="15538" y="12090"/>
                    </a:cubicBezTo>
                    <a:cubicBezTo>
                      <a:pt x="15562" y="12067"/>
                      <a:pt x="15669" y="12055"/>
                      <a:pt x="15645" y="12031"/>
                    </a:cubicBezTo>
                    <a:cubicBezTo>
                      <a:pt x="15633" y="12007"/>
                      <a:pt x="15598" y="11971"/>
                      <a:pt x="15633" y="11936"/>
                    </a:cubicBezTo>
                    <a:cubicBezTo>
                      <a:pt x="15669" y="11900"/>
                      <a:pt x="15753" y="11864"/>
                      <a:pt x="15788" y="11793"/>
                    </a:cubicBezTo>
                    <a:lnTo>
                      <a:pt x="15788" y="11793"/>
                    </a:lnTo>
                    <a:cubicBezTo>
                      <a:pt x="15787" y="11793"/>
                      <a:pt x="15785" y="11793"/>
                      <a:pt x="15784" y="11793"/>
                    </a:cubicBezTo>
                    <a:cubicBezTo>
                      <a:pt x="15724" y="11793"/>
                      <a:pt x="15884" y="11518"/>
                      <a:pt x="15884" y="11471"/>
                    </a:cubicBezTo>
                    <a:cubicBezTo>
                      <a:pt x="15872" y="11435"/>
                      <a:pt x="15788" y="11459"/>
                      <a:pt x="15776" y="11412"/>
                    </a:cubicBezTo>
                    <a:cubicBezTo>
                      <a:pt x="15764" y="11388"/>
                      <a:pt x="15791" y="11382"/>
                      <a:pt x="15824" y="11382"/>
                    </a:cubicBezTo>
                    <a:cubicBezTo>
                      <a:pt x="15857" y="11382"/>
                      <a:pt x="15895" y="11388"/>
                      <a:pt x="15907" y="11388"/>
                    </a:cubicBezTo>
                    <a:cubicBezTo>
                      <a:pt x="15872" y="11376"/>
                      <a:pt x="15836" y="11328"/>
                      <a:pt x="15872" y="11316"/>
                    </a:cubicBezTo>
                    <a:cubicBezTo>
                      <a:pt x="15884" y="11310"/>
                      <a:pt x="15896" y="11308"/>
                      <a:pt x="15907" y="11308"/>
                    </a:cubicBezTo>
                    <a:cubicBezTo>
                      <a:pt x="15932" y="11308"/>
                      <a:pt x="15953" y="11319"/>
                      <a:pt x="15974" y="11319"/>
                    </a:cubicBezTo>
                    <a:cubicBezTo>
                      <a:pt x="15980" y="11319"/>
                      <a:pt x="15985" y="11318"/>
                      <a:pt x="15991" y="11316"/>
                    </a:cubicBezTo>
                    <a:cubicBezTo>
                      <a:pt x="16014" y="11293"/>
                      <a:pt x="15895" y="11221"/>
                      <a:pt x="15931" y="11162"/>
                    </a:cubicBezTo>
                    <a:cubicBezTo>
                      <a:pt x="15931" y="11150"/>
                      <a:pt x="16074" y="11102"/>
                      <a:pt x="16026" y="11090"/>
                    </a:cubicBezTo>
                    <a:cubicBezTo>
                      <a:pt x="16011" y="11082"/>
                      <a:pt x="15999" y="11081"/>
                      <a:pt x="15989" y="11081"/>
                    </a:cubicBezTo>
                    <a:cubicBezTo>
                      <a:pt x="15985" y="11081"/>
                      <a:pt x="15981" y="11081"/>
                      <a:pt x="15977" y="11081"/>
                    </a:cubicBezTo>
                    <a:cubicBezTo>
                      <a:pt x="15967" y="11081"/>
                      <a:pt x="15961" y="11078"/>
                      <a:pt x="15955" y="11055"/>
                    </a:cubicBezTo>
                    <a:cubicBezTo>
                      <a:pt x="15955" y="11031"/>
                      <a:pt x="15955" y="11019"/>
                      <a:pt x="15979" y="11007"/>
                    </a:cubicBezTo>
                    <a:cubicBezTo>
                      <a:pt x="15983" y="11004"/>
                      <a:pt x="15989" y="11002"/>
                      <a:pt x="15994" y="11002"/>
                    </a:cubicBezTo>
                    <a:cubicBezTo>
                      <a:pt x="16021" y="11002"/>
                      <a:pt x="16056" y="11029"/>
                      <a:pt x="16086" y="11029"/>
                    </a:cubicBezTo>
                    <a:cubicBezTo>
                      <a:pt x="16099" y="11029"/>
                      <a:pt x="16112" y="11023"/>
                      <a:pt x="16122" y="11007"/>
                    </a:cubicBezTo>
                    <a:cubicBezTo>
                      <a:pt x="16134" y="10971"/>
                      <a:pt x="16157" y="10935"/>
                      <a:pt x="16157" y="10888"/>
                    </a:cubicBezTo>
                    <a:cubicBezTo>
                      <a:pt x="16157" y="10876"/>
                      <a:pt x="16134" y="10852"/>
                      <a:pt x="16134" y="10852"/>
                    </a:cubicBezTo>
                    <a:cubicBezTo>
                      <a:pt x="16157" y="10781"/>
                      <a:pt x="16181" y="10709"/>
                      <a:pt x="16193" y="10638"/>
                    </a:cubicBezTo>
                    <a:cubicBezTo>
                      <a:pt x="16193" y="10588"/>
                      <a:pt x="16180" y="10560"/>
                      <a:pt x="16160" y="10560"/>
                    </a:cubicBezTo>
                    <a:cubicBezTo>
                      <a:pt x="16146" y="10560"/>
                      <a:pt x="16129" y="10573"/>
                      <a:pt x="16110" y="10602"/>
                    </a:cubicBezTo>
                    <a:cubicBezTo>
                      <a:pt x="16122" y="10543"/>
                      <a:pt x="16134" y="10483"/>
                      <a:pt x="16193" y="10447"/>
                    </a:cubicBezTo>
                    <a:cubicBezTo>
                      <a:pt x="16265" y="10412"/>
                      <a:pt x="16324" y="10376"/>
                      <a:pt x="16300" y="10304"/>
                    </a:cubicBezTo>
                    <a:cubicBezTo>
                      <a:pt x="16276" y="10233"/>
                      <a:pt x="16265" y="10245"/>
                      <a:pt x="16265" y="10185"/>
                    </a:cubicBezTo>
                    <a:cubicBezTo>
                      <a:pt x="16276" y="10162"/>
                      <a:pt x="16288" y="10126"/>
                      <a:pt x="16288" y="10102"/>
                    </a:cubicBezTo>
                    <a:cubicBezTo>
                      <a:pt x="16276" y="10102"/>
                      <a:pt x="16265" y="10102"/>
                      <a:pt x="16253" y="10078"/>
                    </a:cubicBezTo>
                    <a:cubicBezTo>
                      <a:pt x="16241" y="10019"/>
                      <a:pt x="16300" y="9947"/>
                      <a:pt x="16288" y="9876"/>
                    </a:cubicBezTo>
                    <a:cubicBezTo>
                      <a:pt x="16276" y="9816"/>
                      <a:pt x="16241" y="9757"/>
                      <a:pt x="16300" y="9733"/>
                    </a:cubicBezTo>
                    <a:cubicBezTo>
                      <a:pt x="16348" y="9685"/>
                      <a:pt x="16360" y="9614"/>
                      <a:pt x="16324" y="9554"/>
                    </a:cubicBezTo>
                    <a:cubicBezTo>
                      <a:pt x="16318" y="9548"/>
                      <a:pt x="16312" y="9546"/>
                      <a:pt x="16306" y="9546"/>
                    </a:cubicBezTo>
                    <a:cubicBezTo>
                      <a:pt x="16277" y="9546"/>
                      <a:pt x="16251" y="9606"/>
                      <a:pt x="16241" y="9626"/>
                    </a:cubicBezTo>
                    <a:cubicBezTo>
                      <a:pt x="16241" y="9578"/>
                      <a:pt x="16265" y="9531"/>
                      <a:pt x="16288" y="9495"/>
                    </a:cubicBezTo>
                    <a:cubicBezTo>
                      <a:pt x="16312" y="9471"/>
                      <a:pt x="16348" y="9447"/>
                      <a:pt x="16372" y="9411"/>
                    </a:cubicBezTo>
                    <a:cubicBezTo>
                      <a:pt x="16407" y="9340"/>
                      <a:pt x="16336" y="9316"/>
                      <a:pt x="16384" y="9245"/>
                    </a:cubicBezTo>
                    <a:cubicBezTo>
                      <a:pt x="16407" y="9221"/>
                      <a:pt x="16550" y="9161"/>
                      <a:pt x="16455" y="9138"/>
                    </a:cubicBezTo>
                    <a:cubicBezTo>
                      <a:pt x="16407" y="9114"/>
                      <a:pt x="16312" y="9090"/>
                      <a:pt x="16372" y="9030"/>
                    </a:cubicBezTo>
                    <a:cubicBezTo>
                      <a:pt x="16419" y="8983"/>
                      <a:pt x="16455" y="8983"/>
                      <a:pt x="16479" y="8923"/>
                    </a:cubicBezTo>
                    <a:cubicBezTo>
                      <a:pt x="16479" y="8911"/>
                      <a:pt x="16515" y="8757"/>
                      <a:pt x="16479" y="8757"/>
                    </a:cubicBezTo>
                    <a:cubicBezTo>
                      <a:pt x="16473" y="8755"/>
                      <a:pt x="16466" y="8755"/>
                      <a:pt x="16459" y="8755"/>
                    </a:cubicBezTo>
                    <a:cubicBezTo>
                      <a:pt x="16436" y="8755"/>
                      <a:pt x="16409" y="8760"/>
                      <a:pt x="16387" y="8760"/>
                    </a:cubicBezTo>
                    <a:cubicBezTo>
                      <a:pt x="16357" y="8760"/>
                      <a:pt x="16336" y="8751"/>
                      <a:pt x="16348" y="8709"/>
                    </a:cubicBezTo>
                    <a:cubicBezTo>
                      <a:pt x="16362" y="8676"/>
                      <a:pt x="16378" y="8667"/>
                      <a:pt x="16394" y="8667"/>
                    </a:cubicBezTo>
                    <a:cubicBezTo>
                      <a:pt x="16413" y="8667"/>
                      <a:pt x="16432" y="8678"/>
                      <a:pt x="16449" y="8678"/>
                    </a:cubicBezTo>
                    <a:cubicBezTo>
                      <a:pt x="16455" y="8678"/>
                      <a:pt x="16461" y="8677"/>
                      <a:pt x="16467" y="8673"/>
                    </a:cubicBezTo>
                    <a:cubicBezTo>
                      <a:pt x="16443" y="8649"/>
                      <a:pt x="16407" y="8626"/>
                      <a:pt x="16384" y="8602"/>
                    </a:cubicBezTo>
                    <a:cubicBezTo>
                      <a:pt x="16336" y="8554"/>
                      <a:pt x="16372" y="8554"/>
                      <a:pt x="16407" y="8530"/>
                    </a:cubicBezTo>
                    <a:cubicBezTo>
                      <a:pt x="16467" y="8471"/>
                      <a:pt x="16503" y="8388"/>
                      <a:pt x="16491" y="8304"/>
                    </a:cubicBezTo>
                    <a:cubicBezTo>
                      <a:pt x="16478" y="8283"/>
                      <a:pt x="16450" y="8277"/>
                      <a:pt x="16419" y="8277"/>
                    </a:cubicBezTo>
                    <a:cubicBezTo>
                      <a:pt x="16379" y="8277"/>
                      <a:pt x="16336" y="8286"/>
                      <a:pt x="16314" y="8286"/>
                    </a:cubicBezTo>
                    <a:cubicBezTo>
                      <a:pt x="16305" y="8286"/>
                      <a:pt x="16300" y="8285"/>
                      <a:pt x="16300" y="8280"/>
                    </a:cubicBezTo>
                    <a:cubicBezTo>
                      <a:pt x="16300" y="8257"/>
                      <a:pt x="16348" y="8233"/>
                      <a:pt x="16372" y="8209"/>
                    </a:cubicBezTo>
                    <a:cubicBezTo>
                      <a:pt x="16395" y="8173"/>
                      <a:pt x="16407" y="8137"/>
                      <a:pt x="16419" y="8090"/>
                    </a:cubicBezTo>
                    <a:cubicBezTo>
                      <a:pt x="16419" y="8030"/>
                      <a:pt x="16526" y="7911"/>
                      <a:pt x="16503" y="7876"/>
                    </a:cubicBezTo>
                    <a:cubicBezTo>
                      <a:pt x="16467" y="7828"/>
                      <a:pt x="16395" y="7816"/>
                      <a:pt x="16431" y="7792"/>
                    </a:cubicBezTo>
                    <a:cubicBezTo>
                      <a:pt x="16455" y="7768"/>
                      <a:pt x="16479" y="7768"/>
                      <a:pt x="16479" y="7733"/>
                    </a:cubicBezTo>
                    <a:cubicBezTo>
                      <a:pt x="16479" y="7626"/>
                      <a:pt x="16336" y="7602"/>
                      <a:pt x="16336" y="7518"/>
                    </a:cubicBezTo>
                    <a:cubicBezTo>
                      <a:pt x="16331" y="7478"/>
                      <a:pt x="16354" y="7444"/>
                      <a:pt x="16381" y="7412"/>
                    </a:cubicBezTo>
                    <a:lnTo>
                      <a:pt x="16381" y="7412"/>
                    </a:lnTo>
                    <a:cubicBezTo>
                      <a:pt x="16393" y="7425"/>
                      <a:pt x="16413" y="7434"/>
                      <a:pt x="16429" y="7434"/>
                    </a:cubicBezTo>
                    <a:cubicBezTo>
                      <a:pt x="16448" y="7434"/>
                      <a:pt x="16462" y="7422"/>
                      <a:pt x="16455" y="7387"/>
                    </a:cubicBezTo>
                    <a:cubicBezTo>
                      <a:pt x="16467" y="7375"/>
                      <a:pt x="16467" y="7364"/>
                      <a:pt x="16455" y="7352"/>
                    </a:cubicBezTo>
                    <a:cubicBezTo>
                      <a:pt x="16447" y="7352"/>
                      <a:pt x="16440" y="7353"/>
                      <a:pt x="16433" y="7354"/>
                    </a:cubicBezTo>
                    <a:lnTo>
                      <a:pt x="16433" y="7354"/>
                    </a:lnTo>
                    <a:cubicBezTo>
                      <a:pt x="16448" y="7333"/>
                      <a:pt x="16459" y="7313"/>
                      <a:pt x="16455" y="7292"/>
                    </a:cubicBezTo>
                    <a:cubicBezTo>
                      <a:pt x="16455" y="7287"/>
                      <a:pt x="16452" y="7285"/>
                      <a:pt x="16448" y="7285"/>
                    </a:cubicBezTo>
                    <a:cubicBezTo>
                      <a:pt x="16429" y="7285"/>
                      <a:pt x="16384" y="7316"/>
                      <a:pt x="16384" y="7316"/>
                    </a:cubicBezTo>
                    <a:cubicBezTo>
                      <a:pt x="16384" y="7268"/>
                      <a:pt x="16455" y="7245"/>
                      <a:pt x="16443" y="7197"/>
                    </a:cubicBezTo>
                    <a:cubicBezTo>
                      <a:pt x="16419" y="7137"/>
                      <a:pt x="16395" y="7078"/>
                      <a:pt x="16384" y="7018"/>
                    </a:cubicBezTo>
                    <a:cubicBezTo>
                      <a:pt x="16384" y="7025"/>
                      <a:pt x="16383" y="7028"/>
                      <a:pt x="16382" y="7028"/>
                    </a:cubicBezTo>
                    <a:cubicBezTo>
                      <a:pt x="16379" y="7028"/>
                      <a:pt x="16367" y="6978"/>
                      <a:pt x="16348" y="6959"/>
                    </a:cubicBezTo>
                    <a:cubicBezTo>
                      <a:pt x="16324" y="6935"/>
                      <a:pt x="16324" y="6899"/>
                      <a:pt x="16324" y="6864"/>
                    </a:cubicBezTo>
                    <a:cubicBezTo>
                      <a:pt x="16348" y="6792"/>
                      <a:pt x="16324" y="6721"/>
                      <a:pt x="16288" y="6649"/>
                    </a:cubicBezTo>
                    <a:cubicBezTo>
                      <a:pt x="16276" y="6625"/>
                      <a:pt x="16157" y="6566"/>
                      <a:pt x="16205" y="6554"/>
                    </a:cubicBezTo>
                    <a:cubicBezTo>
                      <a:pt x="16288" y="6530"/>
                      <a:pt x="16372" y="6518"/>
                      <a:pt x="16265" y="6435"/>
                    </a:cubicBezTo>
                    <a:cubicBezTo>
                      <a:pt x="16217" y="6403"/>
                      <a:pt x="16139" y="6377"/>
                      <a:pt x="16108" y="6336"/>
                    </a:cubicBezTo>
                    <a:lnTo>
                      <a:pt x="16108" y="6336"/>
                    </a:lnTo>
                    <a:cubicBezTo>
                      <a:pt x="16119" y="6344"/>
                      <a:pt x="16137" y="6347"/>
                      <a:pt x="16154" y="6347"/>
                    </a:cubicBezTo>
                    <a:cubicBezTo>
                      <a:pt x="16169" y="6347"/>
                      <a:pt x="16184" y="6344"/>
                      <a:pt x="16193" y="6340"/>
                    </a:cubicBezTo>
                    <a:cubicBezTo>
                      <a:pt x="16193" y="6318"/>
                      <a:pt x="16183" y="6267"/>
                      <a:pt x="16145" y="6267"/>
                    </a:cubicBezTo>
                    <a:cubicBezTo>
                      <a:pt x="16142" y="6267"/>
                      <a:pt x="16138" y="6267"/>
                      <a:pt x="16134" y="6268"/>
                    </a:cubicBezTo>
                    <a:cubicBezTo>
                      <a:pt x="16110" y="6280"/>
                      <a:pt x="16098" y="6303"/>
                      <a:pt x="16098" y="6315"/>
                    </a:cubicBezTo>
                    <a:lnTo>
                      <a:pt x="16098" y="6315"/>
                    </a:lnTo>
                    <a:cubicBezTo>
                      <a:pt x="16093" y="6298"/>
                      <a:pt x="16096" y="6279"/>
                      <a:pt x="16110" y="6256"/>
                    </a:cubicBezTo>
                    <a:cubicBezTo>
                      <a:pt x="16134" y="6197"/>
                      <a:pt x="16181" y="6149"/>
                      <a:pt x="16193" y="6078"/>
                    </a:cubicBezTo>
                    <a:cubicBezTo>
                      <a:pt x="16193" y="6018"/>
                      <a:pt x="16145" y="6018"/>
                      <a:pt x="16134" y="5982"/>
                    </a:cubicBezTo>
                    <a:cubicBezTo>
                      <a:pt x="16122" y="5935"/>
                      <a:pt x="16181" y="5887"/>
                      <a:pt x="16169" y="5840"/>
                    </a:cubicBezTo>
                    <a:cubicBezTo>
                      <a:pt x="16169" y="5834"/>
                      <a:pt x="16157" y="5834"/>
                      <a:pt x="16144" y="5834"/>
                    </a:cubicBezTo>
                    <a:cubicBezTo>
                      <a:pt x="16131" y="5834"/>
                      <a:pt x="16116" y="5834"/>
                      <a:pt x="16110" y="5828"/>
                    </a:cubicBezTo>
                    <a:cubicBezTo>
                      <a:pt x="16014" y="5780"/>
                      <a:pt x="16157" y="5673"/>
                      <a:pt x="16134" y="5613"/>
                    </a:cubicBezTo>
                    <a:lnTo>
                      <a:pt x="16134" y="5613"/>
                    </a:lnTo>
                    <a:cubicBezTo>
                      <a:pt x="16140" y="5634"/>
                      <a:pt x="16079" y="5665"/>
                      <a:pt x="16032" y="5665"/>
                    </a:cubicBezTo>
                    <a:cubicBezTo>
                      <a:pt x="15997" y="5665"/>
                      <a:pt x="15970" y="5646"/>
                      <a:pt x="15991" y="5590"/>
                    </a:cubicBezTo>
                    <a:cubicBezTo>
                      <a:pt x="16014" y="5518"/>
                      <a:pt x="16026" y="5542"/>
                      <a:pt x="16003" y="5459"/>
                    </a:cubicBezTo>
                    <a:cubicBezTo>
                      <a:pt x="16003" y="5418"/>
                      <a:pt x="16011" y="5403"/>
                      <a:pt x="16044" y="5392"/>
                    </a:cubicBezTo>
                    <a:lnTo>
                      <a:pt x="16044" y="5392"/>
                    </a:lnTo>
                    <a:cubicBezTo>
                      <a:pt x="16040" y="5393"/>
                      <a:pt x="16037" y="5393"/>
                      <a:pt x="16034" y="5393"/>
                    </a:cubicBezTo>
                    <a:cubicBezTo>
                      <a:pt x="15951" y="5393"/>
                      <a:pt x="15946" y="5217"/>
                      <a:pt x="15868" y="5217"/>
                    </a:cubicBezTo>
                    <a:cubicBezTo>
                      <a:pt x="15862" y="5217"/>
                      <a:pt x="15855" y="5218"/>
                      <a:pt x="15848" y="5220"/>
                    </a:cubicBezTo>
                    <a:cubicBezTo>
                      <a:pt x="15919" y="5197"/>
                      <a:pt x="15848" y="5054"/>
                      <a:pt x="15824" y="5018"/>
                    </a:cubicBezTo>
                    <a:cubicBezTo>
                      <a:pt x="15800" y="4982"/>
                      <a:pt x="15776" y="4947"/>
                      <a:pt x="15741" y="4923"/>
                    </a:cubicBezTo>
                    <a:lnTo>
                      <a:pt x="15669" y="4923"/>
                    </a:lnTo>
                    <a:cubicBezTo>
                      <a:pt x="15681" y="4887"/>
                      <a:pt x="15776" y="4863"/>
                      <a:pt x="15812" y="4851"/>
                    </a:cubicBezTo>
                    <a:cubicBezTo>
                      <a:pt x="15773" y="4832"/>
                      <a:pt x="15742" y="4812"/>
                      <a:pt x="15706" y="4812"/>
                    </a:cubicBezTo>
                    <a:cubicBezTo>
                      <a:pt x="15698" y="4812"/>
                      <a:pt x="15690" y="4813"/>
                      <a:pt x="15681" y="4816"/>
                    </a:cubicBezTo>
                    <a:cubicBezTo>
                      <a:pt x="15654" y="4821"/>
                      <a:pt x="15623" y="4829"/>
                      <a:pt x="15597" y="4829"/>
                    </a:cubicBezTo>
                    <a:cubicBezTo>
                      <a:pt x="15566" y="4829"/>
                      <a:pt x="15539" y="4818"/>
                      <a:pt x="15526" y="4780"/>
                    </a:cubicBezTo>
                    <a:cubicBezTo>
                      <a:pt x="15550" y="4768"/>
                      <a:pt x="15669" y="4744"/>
                      <a:pt x="15669" y="4720"/>
                    </a:cubicBezTo>
                    <a:cubicBezTo>
                      <a:pt x="15669" y="4697"/>
                      <a:pt x="15598" y="4661"/>
                      <a:pt x="15574" y="4661"/>
                    </a:cubicBezTo>
                    <a:cubicBezTo>
                      <a:pt x="15550" y="4637"/>
                      <a:pt x="15550" y="4601"/>
                      <a:pt x="15550" y="4566"/>
                    </a:cubicBezTo>
                    <a:cubicBezTo>
                      <a:pt x="15550" y="4542"/>
                      <a:pt x="15586" y="4482"/>
                      <a:pt x="15574" y="4458"/>
                    </a:cubicBezTo>
                    <a:cubicBezTo>
                      <a:pt x="15568" y="4447"/>
                      <a:pt x="15535" y="4447"/>
                      <a:pt x="15504" y="4447"/>
                    </a:cubicBezTo>
                    <a:cubicBezTo>
                      <a:pt x="15473" y="4447"/>
                      <a:pt x="15443" y="4447"/>
                      <a:pt x="15443" y="4435"/>
                    </a:cubicBezTo>
                    <a:cubicBezTo>
                      <a:pt x="15443" y="4435"/>
                      <a:pt x="15467" y="4387"/>
                      <a:pt x="15467" y="4375"/>
                    </a:cubicBezTo>
                    <a:cubicBezTo>
                      <a:pt x="15467" y="4351"/>
                      <a:pt x="15455" y="4327"/>
                      <a:pt x="15443" y="4304"/>
                    </a:cubicBezTo>
                    <a:cubicBezTo>
                      <a:pt x="15419" y="4244"/>
                      <a:pt x="15360" y="4220"/>
                      <a:pt x="15324" y="4173"/>
                    </a:cubicBezTo>
                    <a:cubicBezTo>
                      <a:pt x="15288" y="4113"/>
                      <a:pt x="15336" y="4077"/>
                      <a:pt x="15288" y="4054"/>
                    </a:cubicBezTo>
                    <a:cubicBezTo>
                      <a:pt x="15276" y="4042"/>
                      <a:pt x="15261" y="4036"/>
                      <a:pt x="15247" y="4036"/>
                    </a:cubicBezTo>
                    <a:cubicBezTo>
                      <a:pt x="15242" y="4036"/>
                      <a:pt x="15237" y="4036"/>
                      <a:pt x="15233" y="4037"/>
                    </a:cubicBezTo>
                    <a:lnTo>
                      <a:pt x="15233" y="4037"/>
                    </a:lnTo>
                    <a:cubicBezTo>
                      <a:pt x="15293" y="4002"/>
                      <a:pt x="15308" y="3982"/>
                      <a:pt x="15276" y="3899"/>
                    </a:cubicBezTo>
                    <a:lnTo>
                      <a:pt x="15276" y="3899"/>
                    </a:lnTo>
                    <a:lnTo>
                      <a:pt x="15229" y="3935"/>
                    </a:lnTo>
                    <a:cubicBezTo>
                      <a:pt x="15205" y="3887"/>
                      <a:pt x="15133" y="3696"/>
                      <a:pt x="15074" y="3696"/>
                    </a:cubicBezTo>
                    <a:cubicBezTo>
                      <a:pt x="15074" y="3696"/>
                      <a:pt x="15028" y="3757"/>
                      <a:pt x="15004" y="3757"/>
                    </a:cubicBezTo>
                    <a:cubicBezTo>
                      <a:pt x="14998" y="3757"/>
                      <a:pt x="14993" y="3754"/>
                      <a:pt x="14991" y="3744"/>
                    </a:cubicBezTo>
                    <a:cubicBezTo>
                      <a:pt x="14967" y="3708"/>
                      <a:pt x="14991" y="3637"/>
                      <a:pt x="14979" y="3601"/>
                    </a:cubicBezTo>
                    <a:cubicBezTo>
                      <a:pt x="14955" y="3482"/>
                      <a:pt x="14895" y="3387"/>
                      <a:pt x="14824" y="3304"/>
                    </a:cubicBezTo>
                    <a:cubicBezTo>
                      <a:pt x="14776" y="3256"/>
                      <a:pt x="14717" y="3256"/>
                      <a:pt x="14681" y="3208"/>
                    </a:cubicBezTo>
                    <a:cubicBezTo>
                      <a:pt x="14651" y="3173"/>
                      <a:pt x="14630" y="3161"/>
                      <a:pt x="14607" y="3161"/>
                    </a:cubicBezTo>
                    <a:cubicBezTo>
                      <a:pt x="14583" y="3161"/>
                      <a:pt x="14556" y="3173"/>
                      <a:pt x="14514" y="3184"/>
                    </a:cubicBezTo>
                    <a:cubicBezTo>
                      <a:pt x="14547" y="3174"/>
                      <a:pt x="14580" y="3002"/>
                      <a:pt x="14520" y="3002"/>
                    </a:cubicBezTo>
                    <a:cubicBezTo>
                      <a:pt x="14515" y="3002"/>
                      <a:pt x="14509" y="3003"/>
                      <a:pt x="14502" y="3006"/>
                    </a:cubicBezTo>
                    <a:cubicBezTo>
                      <a:pt x="14455" y="3030"/>
                      <a:pt x="14479" y="3196"/>
                      <a:pt x="14431" y="3220"/>
                    </a:cubicBezTo>
                    <a:lnTo>
                      <a:pt x="14431" y="3065"/>
                    </a:lnTo>
                    <a:cubicBezTo>
                      <a:pt x="14431" y="2982"/>
                      <a:pt x="14455" y="2911"/>
                      <a:pt x="14502" y="2863"/>
                    </a:cubicBezTo>
                    <a:lnTo>
                      <a:pt x="14502" y="2863"/>
                    </a:lnTo>
                    <a:cubicBezTo>
                      <a:pt x="14482" y="2878"/>
                      <a:pt x="14464" y="2884"/>
                      <a:pt x="14448" y="2884"/>
                    </a:cubicBezTo>
                    <a:cubicBezTo>
                      <a:pt x="14390" y="2884"/>
                      <a:pt x="14354" y="2803"/>
                      <a:pt x="14288" y="2803"/>
                    </a:cubicBezTo>
                    <a:cubicBezTo>
                      <a:pt x="14229" y="2744"/>
                      <a:pt x="14240" y="2732"/>
                      <a:pt x="14300" y="2696"/>
                    </a:cubicBezTo>
                    <a:cubicBezTo>
                      <a:pt x="14342" y="2664"/>
                      <a:pt x="14290" y="2633"/>
                      <a:pt x="14304" y="2609"/>
                    </a:cubicBezTo>
                    <a:lnTo>
                      <a:pt x="14304" y="2609"/>
                    </a:lnTo>
                    <a:lnTo>
                      <a:pt x="14169" y="2744"/>
                    </a:lnTo>
                    <a:cubicBezTo>
                      <a:pt x="14109" y="2684"/>
                      <a:pt x="14217" y="2553"/>
                      <a:pt x="14205" y="2553"/>
                    </a:cubicBezTo>
                    <a:cubicBezTo>
                      <a:pt x="14157" y="2542"/>
                      <a:pt x="14026" y="2553"/>
                      <a:pt x="14026" y="2470"/>
                    </a:cubicBezTo>
                    <a:cubicBezTo>
                      <a:pt x="14016" y="2396"/>
                      <a:pt x="13958" y="2248"/>
                      <a:pt x="13871" y="2248"/>
                    </a:cubicBezTo>
                    <a:cubicBezTo>
                      <a:pt x="13860" y="2248"/>
                      <a:pt x="13848" y="2250"/>
                      <a:pt x="13836" y="2256"/>
                    </a:cubicBezTo>
                    <a:cubicBezTo>
                      <a:pt x="13831" y="2258"/>
                      <a:pt x="13827" y="2259"/>
                      <a:pt x="13823" y="2259"/>
                    </a:cubicBezTo>
                    <a:cubicBezTo>
                      <a:pt x="13781" y="2259"/>
                      <a:pt x="13740" y="2172"/>
                      <a:pt x="13689" y="2172"/>
                    </a:cubicBezTo>
                    <a:cubicBezTo>
                      <a:pt x="13687" y="2172"/>
                      <a:pt x="13684" y="2172"/>
                      <a:pt x="13681" y="2172"/>
                    </a:cubicBezTo>
                    <a:cubicBezTo>
                      <a:pt x="13675" y="2173"/>
                      <a:pt x="13670" y="2173"/>
                      <a:pt x="13665" y="2173"/>
                    </a:cubicBezTo>
                    <a:cubicBezTo>
                      <a:pt x="13572" y="2173"/>
                      <a:pt x="13668" y="2063"/>
                      <a:pt x="13645" y="2018"/>
                    </a:cubicBezTo>
                    <a:cubicBezTo>
                      <a:pt x="13609" y="1982"/>
                      <a:pt x="13538" y="2006"/>
                      <a:pt x="13502" y="1970"/>
                    </a:cubicBezTo>
                    <a:cubicBezTo>
                      <a:pt x="13467" y="1934"/>
                      <a:pt x="13490" y="1911"/>
                      <a:pt x="13526" y="1887"/>
                    </a:cubicBezTo>
                    <a:cubicBezTo>
                      <a:pt x="13562" y="1863"/>
                      <a:pt x="13455" y="1839"/>
                      <a:pt x="13455" y="1839"/>
                    </a:cubicBezTo>
                    <a:cubicBezTo>
                      <a:pt x="13395" y="1839"/>
                      <a:pt x="13407" y="1815"/>
                      <a:pt x="13395" y="1791"/>
                    </a:cubicBezTo>
                    <a:cubicBezTo>
                      <a:pt x="13390" y="1785"/>
                      <a:pt x="13384" y="1782"/>
                      <a:pt x="13378" y="1782"/>
                    </a:cubicBezTo>
                    <a:cubicBezTo>
                      <a:pt x="13341" y="1782"/>
                      <a:pt x="13289" y="1879"/>
                      <a:pt x="13269" y="1879"/>
                    </a:cubicBezTo>
                    <a:cubicBezTo>
                      <a:pt x="13261" y="1879"/>
                      <a:pt x="13258" y="1862"/>
                      <a:pt x="13264" y="1815"/>
                    </a:cubicBezTo>
                    <a:cubicBezTo>
                      <a:pt x="13284" y="1737"/>
                      <a:pt x="13231" y="1675"/>
                      <a:pt x="13165" y="1675"/>
                    </a:cubicBezTo>
                    <a:cubicBezTo>
                      <a:pt x="13151" y="1675"/>
                      <a:pt x="13136" y="1678"/>
                      <a:pt x="13121" y="1684"/>
                    </a:cubicBezTo>
                    <a:cubicBezTo>
                      <a:pt x="13096" y="1687"/>
                      <a:pt x="13075" y="1689"/>
                      <a:pt x="13057" y="1689"/>
                    </a:cubicBezTo>
                    <a:cubicBezTo>
                      <a:pt x="12997" y="1689"/>
                      <a:pt x="12975" y="1666"/>
                      <a:pt x="13002" y="1565"/>
                    </a:cubicBezTo>
                    <a:cubicBezTo>
                      <a:pt x="13026" y="1494"/>
                      <a:pt x="12812" y="1518"/>
                      <a:pt x="12824" y="1434"/>
                    </a:cubicBezTo>
                    <a:lnTo>
                      <a:pt x="12824" y="1434"/>
                    </a:lnTo>
                    <a:cubicBezTo>
                      <a:pt x="12818" y="1463"/>
                      <a:pt x="12749" y="1480"/>
                      <a:pt x="12696" y="1480"/>
                    </a:cubicBezTo>
                    <a:cubicBezTo>
                      <a:pt x="12639" y="1480"/>
                      <a:pt x="12600" y="1460"/>
                      <a:pt x="12681" y="1410"/>
                    </a:cubicBezTo>
                    <a:cubicBezTo>
                      <a:pt x="12752" y="1291"/>
                      <a:pt x="12609" y="1339"/>
                      <a:pt x="12550" y="1315"/>
                    </a:cubicBezTo>
                    <a:cubicBezTo>
                      <a:pt x="12502" y="1303"/>
                      <a:pt x="12466" y="1268"/>
                      <a:pt x="12443" y="1232"/>
                    </a:cubicBezTo>
                    <a:cubicBezTo>
                      <a:pt x="12431" y="1208"/>
                      <a:pt x="12455" y="1196"/>
                      <a:pt x="12419" y="1172"/>
                    </a:cubicBezTo>
                    <a:cubicBezTo>
                      <a:pt x="12402" y="1164"/>
                      <a:pt x="12318" y="1125"/>
                      <a:pt x="12263" y="1125"/>
                    </a:cubicBezTo>
                    <a:cubicBezTo>
                      <a:pt x="12243" y="1125"/>
                      <a:pt x="12227" y="1130"/>
                      <a:pt x="12219" y="1143"/>
                    </a:cubicBezTo>
                    <a:lnTo>
                      <a:pt x="12219" y="1143"/>
                    </a:lnTo>
                    <a:cubicBezTo>
                      <a:pt x="12243" y="1097"/>
                      <a:pt x="12274" y="1052"/>
                      <a:pt x="12216" y="1018"/>
                    </a:cubicBezTo>
                    <a:cubicBezTo>
                      <a:pt x="12200" y="1008"/>
                      <a:pt x="12183" y="1005"/>
                      <a:pt x="12166" y="1005"/>
                    </a:cubicBezTo>
                    <a:cubicBezTo>
                      <a:pt x="12143" y="1005"/>
                      <a:pt x="12122" y="1010"/>
                      <a:pt x="12107" y="1010"/>
                    </a:cubicBezTo>
                    <a:cubicBezTo>
                      <a:pt x="12090" y="1010"/>
                      <a:pt x="12081" y="1004"/>
                      <a:pt x="12085" y="982"/>
                    </a:cubicBezTo>
                    <a:lnTo>
                      <a:pt x="12085" y="982"/>
                    </a:lnTo>
                    <a:cubicBezTo>
                      <a:pt x="12085" y="982"/>
                      <a:pt x="12038" y="982"/>
                      <a:pt x="12026" y="1006"/>
                    </a:cubicBezTo>
                    <a:cubicBezTo>
                      <a:pt x="12024" y="1008"/>
                      <a:pt x="12021" y="1009"/>
                      <a:pt x="12018" y="1009"/>
                    </a:cubicBezTo>
                    <a:cubicBezTo>
                      <a:pt x="12006" y="1009"/>
                      <a:pt x="11990" y="991"/>
                      <a:pt x="11990" y="982"/>
                    </a:cubicBezTo>
                    <a:cubicBezTo>
                      <a:pt x="11961" y="938"/>
                      <a:pt x="11922" y="889"/>
                      <a:pt x="11880" y="889"/>
                    </a:cubicBezTo>
                    <a:cubicBezTo>
                      <a:pt x="11854" y="889"/>
                      <a:pt x="11827" y="908"/>
                      <a:pt x="11800" y="958"/>
                    </a:cubicBezTo>
                    <a:cubicBezTo>
                      <a:pt x="11810" y="937"/>
                      <a:pt x="11860" y="847"/>
                      <a:pt x="11817" y="847"/>
                    </a:cubicBezTo>
                    <a:cubicBezTo>
                      <a:pt x="11813" y="847"/>
                      <a:pt x="11807" y="849"/>
                      <a:pt x="11800" y="851"/>
                    </a:cubicBezTo>
                    <a:cubicBezTo>
                      <a:pt x="11767" y="864"/>
                      <a:pt x="11756" y="873"/>
                      <a:pt x="11743" y="873"/>
                    </a:cubicBezTo>
                    <a:cubicBezTo>
                      <a:pt x="11732" y="873"/>
                      <a:pt x="11719" y="867"/>
                      <a:pt x="11693" y="851"/>
                    </a:cubicBezTo>
                    <a:lnTo>
                      <a:pt x="11693" y="851"/>
                    </a:lnTo>
                    <a:cubicBezTo>
                      <a:pt x="11695" y="852"/>
                      <a:pt x="11697" y="852"/>
                      <a:pt x="11699" y="852"/>
                    </a:cubicBezTo>
                    <a:cubicBezTo>
                      <a:pt x="11732" y="852"/>
                      <a:pt x="11761" y="766"/>
                      <a:pt x="11716" y="744"/>
                    </a:cubicBezTo>
                    <a:cubicBezTo>
                      <a:pt x="11669" y="720"/>
                      <a:pt x="11633" y="708"/>
                      <a:pt x="11585" y="696"/>
                    </a:cubicBezTo>
                    <a:cubicBezTo>
                      <a:pt x="11566" y="694"/>
                      <a:pt x="11549" y="692"/>
                      <a:pt x="11536" y="692"/>
                    </a:cubicBezTo>
                    <a:cubicBezTo>
                      <a:pt x="11484" y="692"/>
                      <a:pt x="11468" y="713"/>
                      <a:pt x="11431" y="779"/>
                    </a:cubicBezTo>
                    <a:cubicBezTo>
                      <a:pt x="11359" y="756"/>
                      <a:pt x="11383" y="744"/>
                      <a:pt x="11383" y="672"/>
                    </a:cubicBezTo>
                    <a:lnTo>
                      <a:pt x="11383" y="672"/>
                    </a:lnTo>
                    <a:cubicBezTo>
                      <a:pt x="11347" y="696"/>
                      <a:pt x="11323" y="732"/>
                      <a:pt x="11300" y="756"/>
                    </a:cubicBezTo>
                    <a:cubicBezTo>
                      <a:pt x="11323" y="684"/>
                      <a:pt x="11335" y="613"/>
                      <a:pt x="11335" y="541"/>
                    </a:cubicBezTo>
                    <a:lnTo>
                      <a:pt x="11335" y="541"/>
                    </a:lnTo>
                    <a:cubicBezTo>
                      <a:pt x="11288" y="565"/>
                      <a:pt x="11240" y="589"/>
                      <a:pt x="11192" y="625"/>
                    </a:cubicBezTo>
                    <a:cubicBezTo>
                      <a:pt x="11168" y="642"/>
                      <a:pt x="11145" y="649"/>
                      <a:pt x="11122" y="649"/>
                    </a:cubicBezTo>
                    <a:cubicBezTo>
                      <a:pt x="11068" y="649"/>
                      <a:pt x="11020" y="607"/>
                      <a:pt x="10978" y="565"/>
                    </a:cubicBezTo>
                    <a:cubicBezTo>
                      <a:pt x="10952" y="548"/>
                      <a:pt x="10874" y="491"/>
                      <a:pt x="10820" y="491"/>
                    </a:cubicBezTo>
                    <a:cubicBezTo>
                      <a:pt x="10801" y="491"/>
                      <a:pt x="10785" y="499"/>
                      <a:pt x="10776" y="517"/>
                    </a:cubicBezTo>
                    <a:cubicBezTo>
                      <a:pt x="10752" y="577"/>
                      <a:pt x="10728" y="637"/>
                      <a:pt x="10716" y="708"/>
                    </a:cubicBezTo>
                    <a:cubicBezTo>
                      <a:pt x="10657" y="684"/>
                      <a:pt x="10716" y="577"/>
                      <a:pt x="10728" y="541"/>
                    </a:cubicBezTo>
                    <a:lnTo>
                      <a:pt x="10728" y="541"/>
                    </a:lnTo>
                    <a:cubicBezTo>
                      <a:pt x="10724" y="550"/>
                      <a:pt x="10719" y="553"/>
                      <a:pt x="10714" y="553"/>
                    </a:cubicBezTo>
                    <a:cubicBezTo>
                      <a:pt x="10689" y="553"/>
                      <a:pt x="10659" y="473"/>
                      <a:pt x="10669" y="434"/>
                    </a:cubicBezTo>
                    <a:cubicBezTo>
                      <a:pt x="10680" y="398"/>
                      <a:pt x="10692" y="351"/>
                      <a:pt x="10645" y="339"/>
                    </a:cubicBezTo>
                    <a:lnTo>
                      <a:pt x="10586" y="527"/>
                    </a:lnTo>
                    <a:lnTo>
                      <a:pt x="10586" y="527"/>
                    </a:lnTo>
                    <a:cubicBezTo>
                      <a:pt x="10616" y="425"/>
                      <a:pt x="10397" y="366"/>
                      <a:pt x="10319" y="341"/>
                    </a:cubicBezTo>
                    <a:lnTo>
                      <a:pt x="10319" y="341"/>
                    </a:lnTo>
                    <a:cubicBezTo>
                      <a:pt x="10358" y="357"/>
                      <a:pt x="10346" y="412"/>
                      <a:pt x="10335" y="446"/>
                    </a:cubicBezTo>
                    <a:cubicBezTo>
                      <a:pt x="10265" y="416"/>
                      <a:pt x="10254" y="275"/>
                      <a:pt x="10188" y="275"/>
                    </a:cubicBezTo>
                    <a:cubicBezTo>
                      <a:pt x="10175" y="275"/>
                      <a:pt x="10161" y="280"/>
                      <a:pt x="10145" y="291"/>
                    </a:cubicBezTo>
                    <a:cubicBezTo>
                      <a:pt x="10136" y="308"/>
                      <a:pt x="10085" y="350"/>
                      <a:pt x="10056" y="350"/>
                    </a:cubicBezTo>
                    <a:cubicBezTo>
                      <a:pt x="10045" y="350"/>
                      <a:pt x="10038" y="344"/>
                      <a:pt x="10038" y="327"/>
                    </a:cubicBezTo>
                    <a:cubicBezTo>
                      <a:pt x="10038" y="291"/>
                      <a:pt x="10121" y="208"/>
                      <a:pt x="10061" y="208"/>
                    </a:cubicBezTo>
                    <a:cubicBezTo>
                      <a:pt x="10053" y="207"/>
                      <a:pt x="10045" y="206"/>
                      <a:pt x="10038" y="206"/>
                    </a:cubicBezTo>
                    <a:cubicBezTo>
                      <a:pt x="9999" y="206"/>
                      <a:pt x="9970" y="221"/>
                      <a:pt x="9932" y="221"/>
                    </a:cubicBezTo>
                    <a:cubicBezTo>
                      <a:pt x="9914" y="221"/>
                      <a:pt x="9894" y="218"/>
                      <a:pt x="9871" y="208"/>
                    </a:cubicBezTo>
                    <a:cubicBezTo>
                      <a:pt x="9811" y="172"/>
                      <a:pt x="9752" y="136"/>
                      <a:pt x="9692" y="125"/>
                    </a:cubicBezTo>
                    <a:cubicBezTo>
                      <a:pt x="9688" y="124"/>
                      <a:pt x="9684" y="124"/>
                      <a:pt x="9679" y="124"/>
                    </a:cubicBezTo>
                    <a:cubicBezTo>
                      <a:pt x="9602" y="124"/>
                      <a:pt x="9542" y="220"/>
                      <a:pt x="9633" y="232"/>
                    </a:cubicBezTo>
                    <a:cubicBezTo>
                      <a:pt x="9585" y="232"/>
                      <a:pt x="9537" y="220"/>
                      <a:pt x="9502" y="196"/>
                    </a:cubicBezTo>
                    <a:cubicBezTo>
                      <a:pt x="9454" y="184"/>
                      <a:pt x="9442" y="148"/>
                      <a:pt x="9407" y="113"/>
                    </a:cubicBezTo>
                    <a:cubicBezTo>
                      <a:pt x="9399" y="105"/>
                      <a:pt x="9391" y="102"/>
                      <a:pt x="9383" y="102"/>
                    </a:cubicBezTo>
                    <a:cubicBezTo>
                      <a:pt x="9367" y="102"/>
                      <a:pt x="9351" y="113"/>
                      <a:pt x="9335" y="113"/>
                    </a:cubicBezTo>
                    <a:cubicBezTo>
                      <a:pt x="9287" y="136"/>
                      <a:pt x="9299" y="172"/>
                      <a:pt x="9287" y="220"/>
                    </a:cubicBezTo>
                    <a:cubicBezTo>
                      <a:pt x="9298" y="209"/>
                      <a:pt x="9307" y="205"/>
                      <a:pt x="9315" y="205"/>
                    </a:cubicBezTo>
                    <a:cubicBezTo>
                      <a:pt x="9332" y="205"/>
                      <a:pt x="9337" y="230"/>
                      <a:pt x="9311" y="256"/>
                    </a:cubicBezTo>
                    <a:cubicBezTo>
                      <a:pt x="9294" y="273"/>
                      <a:pt x="9264" y="284"/>
                      <a:pt x="9235" y="284"/>
                    </a:cubicBezTo>
                    <a:cubicBezTo>
                      <a:pt x="9224" y="284"/>
                      <a:pt x="9214" y="283"/>
                      <a:pt x="9204" y="279"/>
                    </a:cubicBezTo>
                    <a:cubicBezTo>
                      <a:pt x="9145" y="244"/>
                      <a:pt x="9276" y="136"/>
                      <a:pt x="9192" y="125"/>
                    </a:cubicBezTo>
                    <a:cubicBezTo>
                      <a:pt x="9188" y="123"/>
                      <a:pt x="9180" y="122"/>
                      <a:pt x="9171" y="122"/>
                    </a:cubicBezTo>
                    <a:cubicBezTo>
                      <a:pt x="9109" y="122"/>
                      <a:pt x="8960" y="157"/>
                      <a:pt x="9002" y="220"/>
                    </a:cubicBezTo>
                    <a:cubicBezTo>
                      <a:pt x="9049" y="279"/>
                      <a:pt x="9061" y="279"/>
                      <a:pt x="9002" y="327"/>
                    </a:cubicBezTo>
                    <a:cubicBezTo>
                      <a:pt x="8970" y="353"/>
                      <a:pt x="8948" y="364"/>
                      <a:pt x="8931" y="364"/>
                    </a:cubicBezTo>
                    <a:cubicBezTo>
                      <a:pt x="8917" y="364"/>
                      <a:pt x="8906" y="355"/>
                      <a:pt x="8895" y="339"/>
                    </a:cubicBezTo>
                    <a:cubicBezTo>
                      <a:pt x="8859" y="303"/>
                      <a:pt x="8930" y="101"/>
                      <a:pt x="8918" y="89"/>
                    </a:cubicBezTo>
                    <a:cubicBezTo>
                      <a:pt x="8899" y="84"/>
                      <a:pt x="8879" y="81"/>
                      <a:pt x="8860" y="81"/>
                    </a:cubicBezTo>
                    <a:cubicBezTo>
                      <a:pt x="8833" y="81"/>
                      <a:pt x="8808" y="87"/>
                      <a:pt x="8787" y="101"/>
                    </a:cubicBezTo>
                    <a:cubicBezTo>
                      <a:pt x="8740" y="125"/>
                      <a:pt x="8775" y="184"/>
                      <a:pt x="8728" y="208"/>
                    </a:cubicBezTo>
                    <a:cubicBezTo>
                      <a:pt x="8720" y="213"/>
                      <a:pt x="8714" y="215"/>
                      <a:pt x="8708" y="215"/>
                    </a:cubicBezTo>
                    <a:cubicBezTo>
                      <a:pt x="8668" y="215"/>
                      <a:pt x="8680" y="93"/>
                      <a:pt x="8640" y="93"/>
                    </a:cubicBezTo>
                    <a:cubicBezTo>
                      <a:pt x="8635" y="93"/>
                      <a:pt x="8628" y="96"/>
                      <a:pt x="8621" y="101"/>
                    </a:cubicBezTo>
                    <a:cubicBezTo>
                      <a:pt x="8578" y="127"/>
                      <a:pt x="8547" y="165"/>
                      <a:pt x="8533" y="211"/>
                    </a:cubicBezTo>
                    <a:lnTo>
                      <a:pt x="8533" y="211"/>
                    </a:lnTo>
                    <a:cubicBezTo>
                      <a:pt x="8536" y="175"/>
                      <a:pt x="8533" y="141"/>
                      <a:pt x="8525" y="101"/>
                    </a:cubicBezTo>
                    <a:cubicBezTo>
                      <a:pt x="8495" y="60"/>
                      <a:pt x="8428" y="1"/>
                      <a:pt x="8372" y="1"/>
                    </a:cubicBezTo>
                    <a:close/>
                    <a:moveTo>
                      <a:pt x="500" y="5611"/>
                    </a:moveTo>
                    <a:cubicBezTo>
                      <a:pt x="496" y="5611"/>
                      <a:pt x="492" y="5612"/>
                      <a:pt x="489" y="5613"/>
                    </a:cubicBezTo>
                    <a:cubicBezTo>
                      <a:pt x="489" y="5637"/>
                      <a:pt x="489" y="5661"/>
                      <a:pt x="477" y="5685"/>
                    </a:cubicBezTo>
                    <a:cubicBezTo>
                      <a:pt x="465" y="5721"/>
                      <a:pt x="441" y="5744"/>
                      <a:pt x="405" y="5756"/>
                    </a:cubicBezTo>
                    <a:cubicBezTo>
                      <a:pt x="346" y="5816"/>
                      <a:pt x="298" y="5899"/>
                      <a:pt x="286" y="5982"/>
                    </a:cubicBezTo>
                    <a:cubicBezTo>
                      <a:pt x="286" y="6042"/>
                      <a:pt x="405" y="6018"/>
                      <a:pt x="405" y="6090"/>
                    </a:cubicBezTo>
                    <a:cubicBezTo>
                      <a:pt x="393" y="6137"/>
                      <a:pt x="370" y="6185"/>
                      <a:pt x="322" y="6209"/>
                    </a:cubicBezTo>
                    <a:cubicBezTo>
                      <a:pt x="312" y="6205"/>
                      <a:pt x="305" y="6204"/>
                      <a:pt x="298" y="6204"/>
                    </a:cubicBezTo>
                    <a:cubicBezTo>
                      <a:pt x="280" y="6204"/>
                      <a:pt x="271" y="6215"/>
                      <a:pt x="263" y="6232"/>
                    </a:cubicBezTo>
                    <a:cubicBezTo>
                      <a:pt x="251" y="6304"/>
                      <a:pt x="263" y="6268"/>
                      <a:pt x="310" y="6304"/>
                    </a:cubicBezTo>
                    <a:cubicBezTo>
                      <a:pt x="334" y="6316"/>
                      <a:pt x="346" y="6363"/>
                      <a:pt x="310" y="6387"/>
                    </a:cubicBezTo>
                    <a:cubicBezTo>
                      <a:pt x="303" y="6390"/>
                      <a:pt x="296" y="6391"/>
                      <a:pt x="289" y="6391"/>
                    </a:cubicBezTo>
                    <a:cubicBezTo>
                      <a:pt x="258" y="6391"/>
                      <a:pt x="227" y="6368"/>
                      <a:pt x="204" y="6368"/>
                    </a:cubicBezTo>
                    <a:cubicBezTo>
                      <a:pt x="188" y="6368"/>
                      <a:pt x="176" y="6378"/>
                      <a:pt x="167" y="6411"/>
                    </a:cubicBezTo>
                    <a:cubicBezTo>
                      <a:pt x="155" y="6447"/>
                      <a:pt x="179" y="6542"/>
                      <a:pt x="227" y="6554"/>
                    </a:cubicBezTo>
                    <a:cubicBezTo>
                      <a:pt x="227" y="6566"/>
                      <a:pt x="215" y="6602"/>
                      <a:pt x="215" y="6625"/>
                    </a:cubicBezTo>
                    <a:cubicBezTo>
                      <a:pt x="227" y="6697"/>
                      <a:pt x="239" y="6780"/>
                      <a:pt x="251" y="6852"/>
                    </a:cubicBezTo>
                    <a:cubicBezTo>
                      <a:pt x="245" y="6856"/>
                      <a:pt x="240" y="6857"/>
                      <a:pt x="234" y="6857"/>
                    </a:cubicBezTo>
                    <a:cubicBezTo>
                      <a:pt x="193" y="6857"/>
                      <a:pt x="147" y="6760"/>
                      <a:pt x="115" y="6737"/>
                    </a:cubicBezTo>
                    <a:lnTo>
                      <a:pt x="115" y="6737"/>
                    </a:lnTo>
                    <a:cubicBezTo>
                      <a:pt x="144" y="6769"/>
                      <a:pt x="145" y="6985"/>
                      <a:pt x="167" y="7018"/>
                    </a:cubicBezTo>
                    <a:cubicBezTo>
                      <a:pt x="179" y="7042"/>
                      <a:pt x="179" y="7090"/>
                      <a:pt x="120" y="7125"/>
                    </a:cubicBezTo>
                    <a:cubicBezTo>
                      <a:pt x="48" y="7185"/>
                      <a:pt x="108" y="7185"/>
                      <a:pt x="108" y="7221"/>
                    </a:cubicBezTo>
                    <a:cubicBezTo>
                      <a:pt x="96" y="7268"/>
                      <a:pt x="108" y="7292"/>
                      <a:pt x="60" y="7316"/>
                    </a:cubicBezTo>
                    <a:cubicBezTo>
                      <a:pt x="48" y="7328"/>
                      <a:pt x="48" y="7340"/>
                      <a:pt x="48" y="7352"/>
                    </a:cubicBezTo>
                    <a:cubicBezTo>
                      <a:pt x="48" y="7388"/>
                      <a:pt x="76" y="7404"/>
                      <a:pt x="100" y="7404"/>
                    </a:cubicBezTo>
                    <a:cubicBezTo>
                      <a:pt x="107" y="7404"/>
                      <a:pt x="114" y="7402"/>
                      <a:pt x="120" y="7399"/>
                    </a:cubicBezTo>
                    <a:cubicBezTo>
                      <a:pt x="132" y="7395"/>
                      <a:pt x="146" y="7393"/>
                      <a:pt x="159" y="7393"/>
                    </a:cubicBezTo>
                    <a:cubicBezTo>
                      <a:pt x="186" y="7393"/>
                      <a:pt x="207" y="7403"/>
                      <a:pt x="191" y="7435"/>
                    </a:cubicBezTo>
                    <a:cubicBezTo>
                      <a:pt x="155" y="7483"/>
                      <a:pt x="108" y="7471"/>
                      <a:pt x="84" y="7518"/>
                    </a:cubicBezTo>
                    <a:cubicBezTo>
                      <a:pt x="72" y="7566"/>
                      <a:pt x="72" y="7626"/>
                      <a:pt x="108" y="7673"/>
                    </a:cubicBezTo>
                    <a:cubicBezTo>
                      <a:pt x="108" y="7709"/>
                      <a:pt x="96" y="7745"/>
                      <a:pt x="72" y="7768"/>
                    </a:cubicBezTo>
                    <a:cubicBezTo>
                      <a:pt x="60" y="7780"/>
                      <a:pt x="48" y="7780"/>
                      <a:pt x="48" y="7804"/>
                    </a:cubicBezTo>
                    <a:cubicBezTo>
                      <a:pt x="48" y="7864"/>
                      <a:pt x="84" y="7840"/>
                      <a:pt x="84" y="7899"/>
                    </a:cubicBezTo>
                    <a:cubicBezTo>
                      <a:pt x="84" y="7959"/>
                      <a:pt x="60" y="7959"/>
                      <a:pt x="48" y="8007"/>
                    </a:cubicBezTo>
                    <a:cubicBezTo>
                      <a:pt x="24" y="8090"/>
                      <a:pt x="48" y="8197"/>
                      <a:pt x="96" y="8268"/>
                    </a:cubicBezTo>
                    <a:cubicBezTo>
                      <a:pt x="132" y="8328"/>
                      <a:pt x="143" y="8340"/>
                      <a:pt x="60" y="8340"/>
                    </a:cubicBezTo>
                    <a:cubicBezTo>
                      <a:pt x="47" y="8327"/>
                      <a:pt x="38" y="8322"/>
                      <a:pt x="31" y="8322"/>
                    </a:cubicBezTo>
                    <a:cubicBezTo>
                      <a:pt x="12" y="8322"/>
                      <a:pt x="12" y="8361"/>
                      <a:pt x="12" y="8388"/>
                    </a:cubicBezTo>
                    <a:cubicBezTo>
                      <a:pt x="12" y="8435"/>
                      <a:pt x="24" y="8483"/>
                      <a:pt x="36" y="8530"/>
                    </a:cubicBezTo>
                    <a:cubicBezTo>
                      <a:pt x="48" y="8566"/>
                      <a:pt x="96" y="8602"/>
                      <a:pt x="72" y="8649"/>
                    </a:cubicBezTo>
                    <a:cubicBezTo>
                      <a:pt x="1" y="8649"/>
                      <a:pt x="24" y="8780"/>
                      <a:pt x="36" y="8816"/>
                    </a:cubicBezTo>
                    <a:cubicBezTo>
                      <a:pt x="48" y="8852"/>
                      <a:pt x="167" y="8911"/>
                      <a:pt x="143" y="8923"/>
                    </a:cubicBezTo>
                    <a:cubicBezTo>
                      <a:pt x="72" y="8983"/>
                      <a:pt x="48" y="8995"/>
                      <a:pt x="48" y="9078"/>
                    </a:cubicBezTo>
                    <a:cubicBezTo>
                      <a:pt x="48" y="9197"/>
                      <a:pt x="60" y="9328"/>
                      <a:pt x="96" y="9435"/>
                    </a:cubicBezTo>
                    <a:cubicBezTo>
                      <a:pt x="108" y="9483"/>
                      <a:pt x="132" y="9519"/>
                      <a:pt x="143" y="9566"/>
                    </a:cubicBezTo>
                    <a:cubicBezTo>
                      <a:pt x="155" y="9590"/>
                      <a:pt x="191" y="9602"/>
                      <a:pt x="191" y="9626"/>
                    </a:cubicBezTo>
                    <a:cubicBezTo>
                      <a:pt x="203" y="9650"/>
                      <a:pt x="143" y="9697"/>
                      <a:pt x="120" y="9721"/>
                    </a:cubicBezTo>
                    <a:cubicBezTo>
                      <a:pt x="108" y="9769"/>
                      <a:pt x="96" y="9804"/>
                      <a:pt x="96" y="9852"/>
                    </a:cubicBezTo>
                    <a:cubicBezTo>
                      <a:pt x="96" y="9905"/>
                      <a:pt x="105" y="9949"/>
                      <a:pt x="159" y="9949"/>
                    </a:cubicBezTo>
                    <a:cubicBezTo>
                      <a:pt x="165" y="9949"/>
                      <a:pt x="172" y="9948"/>
                      <a:pt x="179" y="9947"/>
                    </a:cubicBezTo>
                    <a:lnTo>
                      <a:pt x="179" y="9947"/>
                    </a:lnTo>
                    <a:cubicBezTo>
                      <a:pt x="132" y="9959"/>
                      <a:pt x="239" y="10054"/>
                      <a:pt x="263" y="10078"/>
                    </a:cubicBezTo>
                    <a:cubicBezTo>
                      <a:pt x="274" y="10114"/>
                      <a:pt x="203" y="10185"/>
                      <a:pt x="203" y="10221"/>
                    </a:cubicBezTo>
                    <a:cubicBezTo>
                      <a:pt x="203" y="10269"/>
                      <a:pt x="215" y="10316"/>
                      <a:pt x="239" y="10364"/>
                    </a:cubicBezTo>
                    <a:cubicBezTo>
                      <a:pt x="247" y="10376"/>
                      <a:pt x="259" y="10380"/>
                      <a:pt x="272" y="10380"/>
                    </a:cubicBezTo>
                    <a:cubicBezTo>
                      <a:pt x="300" y="10380"/>
                      <a:pt x="334" y="10364"/>
                      <a:pt x="358" y="10364"/>
                    </a:cubicBezTo>
                    <a:cubicBezTo>
                      <a:pt x="370" y="10388"/>
                      <a:pt x="370" y="10423"/>
                      <a:pt x="382" y="10447"/>
                    </a:cubicBezTo>
                    <a:cubicBezTo>
                      <a:pt x="358" y="10447"/>
                      <a:pt x="346" y="10459"/>
                      <a:pt x="334" y="10471"/>
                    </a:cubicBezTo>
                    <a:cubicBezTo>
                      <a:pt x="322" y="10483"/>
                      <a:pt x="334" y="10519"/>
                      <a:pt x="346" y="10543"/>
                    </a:cubicBezTo>
                    <a:cubicBezTo>
                      <a:pt x="358" y="10554"/>
                      <a:pt x="322" y="10578"/>
                      <a:pt x="310" y="10602"/>
                    </a:cubicBezTo>
                    <a:cubicBezTo>
                      <a:pt x="310" y="10638"/>
                      <a:pt x="322" y="10662"/>
                      <a:pt x="334" y="10697"/>
                    </a:cubicBezTo>
                    <a:cubicBezTo>
                      <a:pt x="370" y="10781"/>
                      <a:pt x="429" y="10793"/>
                      <a:pt x="501" y="10852"/>
                    </a:cubicBezTo>
                    <a:cubicBezTo>
                      <a:pt x="567" y="10908"/>
                      <a:pt x="530" y="10922"/>
                      <a:pt x="467" y="10943"/>
                    </a:cubicBezTo>
                    <a:lnTo>
                      <a:pt x="467" y="10943"/>
                    </a:lnTo>
                    <a:cubicBezTo>
                      <a:pt x="486" y="10945"/>
                      <a:pt x="483" y="10997"/>
                      <a:pt x="513" y="11007"/>
                    </a:cubicBezTo>
                    <a:cubicBezTo>
                      <a:pt x="524" y="11007"/>
                      <a:pt x="572" y="10995"/>
                      <a:pt x="584" y="10995"/>
                    </a:cubicBezTo>
                    <a:cubicBezTo>
                      <a:pt x="596" y="11043"/>
                      <a:pt x="524" y="11055"/>
                      <a:pt x="536" y="11090"/>
                    </a:cubicBezTo>
                    <a:cubicBezTo>
                      <a:pt x="548" y="11114"/>
                      <a:pt x="620" y="11138"/>
                      <a:pt x="644" y="11174"/>
                    </a:cubicBezTo>
                    <a:cubicBezTo>
                      <a:pt x="667" y="11203"/>
                      <a:pt x="664" y="11212"/>
                      <a:pt x="651" y="11212"/>
                    </a:cubicBezTo>
                    <a:cubicBezTo>
                      <a:pt x="638" y="11212"/>
                      <a:pt x="614" y="11203"/>
                      <a:pt x="596" y="11197"/>
                    </a:cubicBezTo>
                    <a:cubicBezTo>
                      <a:pt x="591" y="11192"/>
                      <a:pt x="582" y="11190"/>
                      <a:pt x="572" y="11190"/>
                    </a:cubicBezTo>
                    <a:cubicBezTo>
                      <a:pt x="537" y="11190"/>
                      <a:pt x="485" y="11220"/>
                      <a:pt x="513" y="11257"/>
                    </a:cubicBezTo>
                    <a:cubicBezTo>
                      <a:pt x="541" y="11304"/>
                      <a:pt x="591" y="11336"/>
                      <a:pt x="646" y="11336"/>
                    </a:cubicBezTo>
                    <a:cubicBezTo>
                      <a:pt x="661" y="11336"/>
                      <a:pt x="676" y="11333"/>
                      <a:pt x="691" y="11328"/>
                    </a:cubicBezTo>
                    <a:lnTo>
                      <a:pt x="691" y="11328"/>
                    </a:lnTo>
                    <a:cubicBezTo>
                      <a:pt x="513" y="11400"/>
                      <a:pt x="834" y="11697"/>
                      <a:pt x="727" y="11745"/>
                    </a:cubicBezTo>
                    <a:cubicBezTo>
                      <a:pt x="691" y="11852"/>
                      <a:pt x="822" y="11876"/>
                      <a:pt x="870" y="11947"/>
                    </a:cubicBezTo>
                    <a:cubicBezTo>
                      <a:pt x="905" y="11995"/>
                      <a:pt x="929" y="12055"/>
                      <a:pt x="953" y="12114"/>
                    </a:cubicBezTo>
                    <a:cubicBezTo>
                      <a:pt x="989" y="12197"/>
                      <a:pt x="1072" y="12245"/>
                      <a:pt x="1108" y="12317"/>
                    </a:cubicBezTo>
                    <a:cubicBezTo>
                      <a:pt x="1155" y="12376"/>
                      <a:pt x="1108" y="12400"/>
                      <a:pt x="1155" y="12471"/>
                    </a:cubicBezTo>
                    <a:cubicBezTo>
                      <a:pt x="1167" y="12495"/>
                      <a:pt x="1191" y="12543"/>
                      <a:pt x="1227" y="12543"/>
                    </a:cubicBezTo>
                    <a:cubicBezTo>
                      <a:pt x="1232" y="12545"/>
                      <a:pt x="1237" y="12545"/>
                      <a:pt x="1242" y="12545"/>
                    </a:cubicBezTo>
                    <a:cubicBezTo>
                      <a:pt x="1259" y="12545"/>
                      <a:pt x="1269" y="12534"/>
                      <a:pt x="1277" y="12534"/>
                    </a:cubicBezTo>
                    <a:cubicBezTo>
                      <a:pt x="1280" y="12534"/>
                      <a:pt x="1283" y="12537"/>
                      <a:pt x="1286" y="12543"/>
                    </a:cubicBezTo>
                    <a:cubicBezTo>
                      <a:pt x="1310" y="12602"/>
                      <a:pt x="1239" y="12662"/>
                      <a:pt x="1203" y="12686"/>
                    </a:cubicBezTo>
                    <a:cubicBezTo>
                      <a:pt x="1206" y="12683"/>
                      <a:pt x="1210" y="12682"/>
                      <a:pt x="1215" y="12682"/>
                    </a:cubicBezTo>
                    <a:cubicBezTo>
                      <a:pt x="1255" y="12682"/>
                      <a:pt x="1329" y="12780"/>
                      <a:pt x="1394" y="12888"/>
                    </a:cubicBezTo>
                    <a:cubicBezTo>
                      <a:pt x="1465" y="13007"/>
                      <a:pt x="1548" y="13126"/>
                      <a:pt x="1572" y="13162"/>
                    </a:cubicBezTo>
                    <a:cubicBezTo>
                      <a:pt x="1596" y="13233"/>
                      <a:pt x="1632" y="13305"/>
                      <a:pt x="1667" y="13364"/>
                    </a:cubicBezTo>
                    <a:cubicBezTo>
                      <a:pt x="1715" y="13424"/>
                      <a:pt x="1775" y="13460"/>
                      <a:pt x="1834" y="13495"/>
                    </a:cubicBezTo>
                    <a:cubicBezTo>
                      <a:pt x="1837" y="13498"/>
                      <a:pt x="1849" y="13500"/>
                      <a:pt x="1864" y="13500"/>
                    </a:cubicBezTo>
                    <a:cubicBezTo>
                      <a:pt x="1906" y="13500"/>
                      <a:pt x="1974" y="13489"/>
                      <a:pt x="1965" y="13471"/>
                    </a:cubicBezTo>
                    <a:lnTo>
                      <a:pt x="1965" y="13471"/>
                    </a:lnTo>
                    <a:cubicBezTo>
                      <a:pt x="2001" y="13507"/>
                      <a:pt x="1858" y="13567"/>
                      <a:pt x="1953" y="13602"/>
                    </a:cubicBezTo>
                    <a:cubicBezTo>
                      <a:pt x="1965" y="13602"/>
                      <a:pt x="2072" y="13614"/>
                      <a:pt x="2060" y="13650"/>
                    </a:cubicBezTo>
                    <a:cubicBezTo>
                      <a:pt x="2060" y="13674"/>
                      <a:pt x="1929" y="13674"/>
                      <a:pt x="1977" y="13710"/>
                    </a:cubicBezTo>
                    <a:cubicBezTo>
                      <a:pt x="2003" y="13727"/>
                      <a:pt x="2067" y="13763"/>
                      <a:pt x="2123" y="13763"/>
                    </a:cubicBezTo>
                    <a:cubicBezTo>
                      <a:pt x="2144" y="13763"/>
                      <a:pt x="2163" y="13758"/>
                      <a:pt x="2179" y="13745"/>
                    </a:cubicBezTo>
                    <a:lnTo>
                      <a:pt x="2179" y="13745"/>
                    </a:lnTo>
                    <a:cubicBezTo>
                      <a:pt x="2215" y="13769"/>
                      <a:pt x="2179" y="13852"/>
                      <a:pt x="2168" y="13876"/>
                    </a:cubicBezTo>
                    <a:cubicBezTo>
                      <a:pt x="2156" y="13900"/>
                      <a:pt x="2203" y="14007"/>
                      <a:pt x="2215" y="14007"/>
                    </a:cubicBezTo>
                    <a:cubicBezTo>
                      <a:pt x="2250" y="13999"/>
                      <a:pt x="2284" y="13965"/>
                      <a:pt x="2314" y="13965"/>
                    </a:cubicBezTo>
                    <a:cubicBezTo>
                      <a:pt x="2325" y="13965"/>
                      <a:pt x="2336" y="13970"/>
                      <a:pt x="2346" y="13983"/>
                    </a:cubicBezTo>
                    <a:cubicBezTo>
                      <a:pt x="2394" y="14019"/>
                      <a:pt x="2382" y="14067"/>
                      <a:pt x="2429" y="14091"/>
                    </a:cubicBezTo>
                    <a:cubicBezTo>
                      <a:pt x="2477" y="14126"/>
                      <a:pt x="2501" y="14102"/>
                      <a:pt x="2537" y="14138"/>
                    </a:cubicBezTo>
                    <a:cubicBezTo>
                      <a:pt x="2572" y="14174"/>
                      <a:pt x="2560" y="14233"/>
                      <a:pt x="2596" y="14281"/>
                    </a:cubicBezTo>
                    <a:cubicBezTo>
                      <a:pt x="2626" y="14319"/>
                      <a:pt x="2656" y="14342"/>
                      <a:pt x="2687" y="14342"/>
                    </a:cubicBezTo>
                    <a:cubicBezTo>
                      <a:pt x="2704" y="14342"/>
                      <a:pt x="2722" y="14334"/>
                      <a:pt x="2739" y="14317"/>
                    </a:cubicBezTo>
                    <a:cubicBezTo>
                      <a:pt x="2739" y="14339"/>
                      <a:pt x="2749" y="14451"/>
                      <a:pt x="2760" y="14451"/>
                    </a:cubicBezTo>
                    <a:cubicBezTo>
                      <a:pt x="2761" y="14451"/>
                      <a:pt x="2762" y="14450"/>
                      <a:pt x="2763" y="14448"/>
                    </a:cubicBezTo>
                    <a:cubicBezTo>
                      <a:pt x="2772" y="14429"/>
                      <a:pt x="2782" y="14359"/>
                      <a:pt x="2814" y="14359"/>
                    </a:cubicBezTo>
                    <a:cubicBezTo>
                      <a:pt x="2823" y="14359"/>
                      <a:pt x="2834" y="14364"/>
                      <a:pt x="2846" y="14376"/>
                    </a:cubicBezTo>
                    <a:cubicBezTo>
                      <a:pt x="2870" y="14400"/>
                      <a:pt x="2858" y="14448"/>
                      <a:pt x="2870" y="14472"/>
                    </a:cubicBezTo>
                    <a:cubicBezTo>
                      <a:pt x="2900" y="14532"/>
                      <a:pt x="2974" y="14610"/>
                      <a:pt x="3039" y="14610"/>
                    </a:cubicBezTo>
                    <a:cubicBezTo>
                      <a:pt x="3050" y="14610"/>
                      <a:pt x="3062" y="14608"/>
                      <a:pt x="3072" y="14603"/>
                    </a:cubicBezTo>
                    <a:lnTo>
                      <a:pt x="3072" y="14603"/>
                    </a:lnTo>
                    <a:cubicBezTo>
                      <a:pt x="3037" y="14626"/>
                      <a:pt x="3084" y="14757"/>
                      <a:pt x="3108" y="14781"/>
                    </a:cubicBezTo>
                    <a:cubicBezTo>
                      <a:pt x="3122" y="14758"/>
                      <a:pt x="3134" y="14749"/>
                      <a:pt x="3146" y="14749"/>
                    </a:cubicBezTo>
                    <a:cubicBezTo>
                      <a:pt x="3164" y="14749"/>
                      <a:pt x="3181" y="14771"/>
                      <a:pt x="3203" y="14793"/>
                    </a:cubicBezTo>
                    <a:cubicBezTo>
                      <a:pt x="3225" y="14809"/>
                      <a:pt x="3232" y="14816"/>
                      <a:pt x="3236" y="14816"/>
                    </a:cubicBezTo>
                    <a:cubicBezTo>
                      <a:pt x="3242" y="14816"/>
                      <a:pt x="3243" y="14806"/>
                      <a:pt x="3263" y="14793"/>
                    </a:cubicBezTo>
                    <a:cubicBezTo>
                      <a:pt x="3267" y="14791"/>
                      <a:pt x="3270" y="14790"/>
                      <a:pt x="3274" y="14790"/>
                    </a:cubicBezTo>
                    <a:cubicBezTo>
                      <a:pt x="3321" y="14790"/>
                      <a:pt x="3384" y="14915"/>
                      <a:pt x="3406" y="14948"/>
                    </a:cubicBezTo>
                    <a:cubicBezTo>
                      <a:pt x="3419" y="14957"/>
                      <a:pt x="3429" y="14959"/>
                      <a:pt x="3438" y="14959"/>
                    </a:cubicBezTo>
                    <a:cubicBezTo>
                      <a:pt x="3448" y="14959"/>
                      <a:pt x="3457" y="14956"/>
                      <a:pt x="3468" y="14956"/>
                    </a:cubicBezTo>
                    <a:cubicBezTo>
                      <a:pt x="3474" y="14956"/>
                      <a:pt x="3481" y="14957"/>
                      <a:pt x="3489" y="14960"/>
                    </a:cubicBezTo>
                    <a:cubicBezTo>
                      <a:pt x="3537" y="14984"/>
                      <a:pt x="3584" y="15019"/>
                      <a:pt x="3632" y="15055"/>
                    </a:cubicBezTo>
                    <a:cubicBezTo>
                      <a:pt x="3665" y="15088"/>
                      <a:pt x="3712" y="15106"/>
                      <a:pt x="3759" y="15106"/>
                    </a:cubicBezTo>
                    <a:cubicBezTo>
                      <a:pt x="3798" y="15106"/>
                      <a:pt x="3838" y="15094"/>
                      <a:pt x="3870" y="15067"/>
                    </a:cubicBezTo>
                    <a:lnTo>
                      <a:pt x="3870" y="15067"/>
                    </a:lnTo>
                    <a:cubicBezTo>
                      <a:pt x="3846" y="15091"/>
                      <a:pt x="3775" y="15115"/>
                      <a:pt x="3763" y="15150"/>
                    </a:cubicBezTo>
                    <a:cubicBezTo>
                      <a:pt x="3755" y="15173"/>
                      <a:pt x="3786" y="15181"/>
                      <a:pt x="3813" y="15181"/>
                    </a:cubicBezTo>
                    <a:cubicBezTo>
                      <a:pt x="3828" y="15181"/>
                      <a:pt x="3842" y="15178"/>
                      <a:pt x="3846" y="15174"/>
                    </a:cubicBezTo>
                    <a:cubicBezTo>
                      <a:pt x="3870" y="15166"/>
                      <a:pt x="3890" y="15162"/>
                      <a:pt x="3906" y="15162"/>
                    </a:cubicBezTo>
                    <a:cubicBezTo>
                      <a:pt x="3962" y="15162"/>
                      <a:pt x="3975" y="15210"/>
                      <a:pt x="3965" y="15293"/>
                    </a:cubicBezTo>
                    <a:cubicBezTo>
                      <a:pt x="3963" y="15307"/>
                      <a:pt x="3969" y="15312"/>
                      <a:pt x="3979" y="15312"/>
                    </a:cubicBezTo>
                    <a:cubicBezTo>
                      <a:pt x="4010" y="15312"/>
                      <a:pt x="4081" y="15268"/>
                      <a:pt x="4108" y="15268"/>
                    </a:cubicBezTo>
                    <a:cubicBezTo>
                      <a:pt x="4121" y="15268"/>
                      <a:pt x="4124" y="15277"/>
                      <a:pt x="4108" y="15305"/>
                    </a:cubicBezTo>
                    <a:cubicBezTo>
                      <a:pt x="4083" y="15346"/>
                      <a:pt x="4151" y="15405"/>
                      <a:pt x="4210" y="15405"/>
                    </a:cubicBezTo>
                    <a:cubicBezTo>
                      <a:pt x="4233" y="15405"/>
                      <a:pt x="4254" y="15396"/>
                      <a:pt x="4269" y="15375"/>
                    </a:cubicBezTo>
                    <a:lnTo>
                      <a:pt x="4269" y="15375"/>
                    </a:lnTo>
                    <a:cubicBezTo>
                      <a:pt x="4251" y="15409"/>
                      <a:pt x="4253" y="15451"/>
                      <a:pt x="4275" y="15484"/>
                    </a:cubicBezTo>
                    <a:cubicBezTo>
                      <a:pt x="4287" y="15496"/>
                      <a:pt x="4311" y="15496"/>
                      <a:pt x="4346" y="15507"/>
                    </a:cubicBezTo>
                    <a:cubicBezTo>
                      <a:pt x="4370" y="15519"/>
                      <a:pt x="4394" y="15567"/>
                      <a:pt x="4430" y="15591"/>
                    </a:cubicBezTo>
                    <a:cubicBezTo>
                      <a:pt x="4454" y="15603"/>
                      <a:pt x="4477" y="15603"/>
                      <a:pt x="4500" y="15603"/>
                    </a:cubicBezTo>
                    <a:cubicBezTo>
                      <a:pt x="4522" y="15603"/>
                      <a:pt x="4543" y="15603"/>
                      <a:pt x="4561" y="15615"/>
                    </a:cubicBezTo>
                    <a:cubicBezTo>
                      <a:pt x="4608" y="15638"/>
                      <a:pt x="4644" y="15662"/>
                      <a:pt x="4692" y="15698"/>
                    </a:cubicBezTo>
                    <a:cubicBezTo>
                      <a:pt x="4739" y="15746"/>
                      <a:pt x="4799" y="15781"/>
                      <a:pt x="4858" y="15805"/>
                    </a:cubicBezTo>
                    <a:cubicBezTo>
                      <a:pt x="4862" y="15806"/>
                      <a:pt x="4867" y="15807"/>
                      <a:pt x="4872" y="15807"/>
                    </a:cubicBezTo>
                    <a:cubicBezTo>
                      <a:pt x="4905" y="15807"/>
                      <a:pt x="4953" y="15779"/>
                      <a:pt x="4971" y="15779"/>
                    </a:cubicBezTo>
                    <a:cubicBezTo>
                      <a:pt x="4974" y="15779"/>
                      <a:pt x="4976" y="15780"/>
                      <a:pt x="4977" y="15781"/>
                    </a:cubicBezTo>
                    <a:cubicBezTo>
                      <a:pt x="5001" y="15793"/>
                      <a:pt x="4977" y="15877"/>
                      <a:pt x="5001" y="15900"/>
                    </a:cubicBezTo>
                    <a:cubicBezTo>
                      <a:pt x="5007" y="15909"/>
                      <a:pt x="5015" y="15913"/>
                      <a:pt x="5023" y="15913"/>
                    </a:cubicBezTo>
                    <a:cubicBezTo>
                      <a:pt x="5048" y="15913"/>
                      <a:pt x="5079" y="15882"/>
                      <a:pt x="5096" y="15865"/>
                    </a:cubicBezTo>
                    <a:cubicBezTo>
                      <a:pt x="5115" y="15855"/>
                      <a:pt x="5147" y="15782"/>
                      <a:pt x="5178" y="15782"/>
                    </a:cubicBezTo>
                    <a:cubicBezTo>
                      <a:pt x="5187" y="15782"/>
                      <a:pt x="5195" y="15789"/>
                      <a:pt x="5204" y="15805"/>
                    </a:cubicBezTo>
                    <a:cubicBezTo>
                      <a:pt x="5227" y="15865"/>
                      <a:pt x="5216" y="15912"/>
                      <a:pt x="5263" y="15960"/>
                    </a:cubicBezTo>
                    <a:cubicBezTo>
                      <a:pt x="5270" y="15967"/>
                      <a:pt x="5279" y="15970"/>
                      <a:pt x="5289" y="15970"/>
                    </a:cubicBezTo>
                    <a:cubicBezTo>
                      <a:pt x="5326" y="15970"/>
                      <a:pt x="5378" y="15931"/>
                      <a:pt x="5418" y="15931"/>
                    </a:cubicBezTo>
                    <a:cubicBezTo>
                      <a:pt x="5438" y="15931"/>
                      <a:pt x="5455" y="15941"/>
                      <a:pt x="5466" y="15972"/>
                    </a:cubicBezTo>
                    <a:cubicBezTo>
                      <a:pt x="5477" y="16043"/>
                      <a:pt x="5644" y="16067"/>
                      <a:pt x="5692" y="16079"/>
                    </a:cubicBezTo>
                    <a:cubicBezTo>
                      <a:pt x="5751" y="16079"/>
                      <a:pt x="5799" y="16091"/>
                      <a:pt x="5858" y="16115"/>
                    </a:cubicBezTo>
                    <a:cubicBezTo>
                      <a:pt x="5869" y="16115"/>
                      <a:pt x="5949" y="16213"/>
                      <a:pt x="5963" y="16213"/>
                    </a:cubicBezTo>
                    <a:cubicBezTo>
                      <a:pt x="5965" y="16213"/>
                      <a:pt x="5966" y="16212"/>
                      <a:pt x="5966" y="16210"/>
                    </a:cubicBezTo>
                    <a:cubicBezTo>
                      <a:pt x="5966" y="16198"/>
                      <a:pt x="5930" y="16150"/>
                      <a:pt x="5978" y="16138"/>
                    </a:cubicBezTo>
                    <a:cubicBezTo>
                      <a:pt x="5989" y="16133"/>
                      <a:pt x="6004" y="16130"/>
                      <a:pt x="6019" y="16130"/>
                    </a:cubicBezTo>
                    <a:cubicBezTo>
                      <a:pt x="6034" y="16130"/>
                      <a:pt x="6049" y="16133"/>
                      <a:pt x="6061" y="16138"/>
                    </a:cubicBezTo>
                    <a:cubicBezTo>
                      <a:pt x="6108" y="16150"/>
                      <a:pt x="6180" y="16198"/>
                      <a:pt x="6168" y="16258"/>
                    </a:cubicBezTo>
                    <a:cubicBezTo>
                      <a:pt x="6182" y="16203"/>
                      <a:pt x="6193" y="16184"/>
                      <a:pt x="6205" y="16184"/>
                    </a:cubicBezTo>
                    <a:cubicBezTo>
                      <a:pt x="6233" y="16184"/>
                      <a:pt x="6260" y="16305"/>
                      <a:pt x="6311" y="16305"/>
                    </a:cubicBezTo>
                    <a:cubicBezTo>
                      <a:pt x="6389" y="16305"/>
                      <a:pt x="6404" y="16233"/>
                      <a:pt x="6474" y="16233"/>
                    </a:cubicBezTo>
                    <a:cubicBezTo>
                      <a:pt x="6479" y="16233"/>
                      <a:pt x="6484" y="16233"/>
                      <a:pt x="6489" y="16234"/>
                    </a:cubicBezTo>
                    <a:cubicBezTo>
                      <a:pt x="6513" y="16234"/>
                      <a:pt x="6549" y="16293"/>
                      <a:pt x="6573" y="16305"/>
                    </a:cubicBezTo>
                    <a:cubicBezTo>
                      <a:pt x="6597" y="16319"/>
                      <a:pt x="6615" y="16324"/>
                      <a:pt x="6629" y="16324"/>
                    </a:cubicBezTo>
                    <a:cubicBezTo>
                      <a:pt x="6664" y="16324"/>
                      <a:pt x="6676" y="16293"/>
                      <a:pt x="6714" y="16293"/>
                    </a:cubicBezTo>
                    <a:cubicBezTo>
                      <a:pt x="6727" y="16293"/>
                      <a:pt x="6743" y="16296"/>
                      <a:pt x="6763" y="16305"/>
                    </a:cubicBezTo>
                    <a:cubicBezTo>
                      <a:pt x="6823" y="16341"/>
                      <a:pt x="6894" y="16365"/>
                      <a:pt x="6966" y="16365"/>
                    </a:cubicBezTo>
                    <a:cubicBezTo>
                      <a:pt x="7001" y="16365"/>
                      <a:pt x="7025" y="16353"/>
                      <a:pt x="7061" y="16341"/>
                    </a:cubicBezTo>
                    <a:cubicBezTo>
                      <a:pt x="7167" y="16362"/>
                      <a:pt x="7263" y="16515"/>
                      <a:pt x="7376" y="16515"/>
                    </a:cubicBezTo>
                    <a:cubicBezTo>
                      <a:pt x="7390" y="16515"/>
                      <a:pt x="7404" y="16513"/>
                      <a:pt x="7418" y="16508"/>
                    </a:cubicBezTo>
                    <a:cubicBezTo>
                      <a:pt x="7478" y="16472"/>
                      <a:pt x="7418" y="16448"/>
                      <a:pt x="7502" y="16448"/>
                    </a:cubicBezTo>
                    <a:cubicBezTo>
                      <a:pt x="7513" y="16472"/>
                      <a:pt x="7537" y="16496"/>
                      <a:pt x="7573" y="16496"/>
                    </a:cubicBezTo>
                    <a:cubicBezTo>
                      <a:pt x="7585" y="16496"/>
                      <a:pt x="7585" y="16472"/>
                      <a:pt x="7609" y="16460"/>
                    </a:cubicBezTo>
                    <a:cubicBezTo>
                      <a:pt x="7622" y="16457"/>
                      <a:pt x="7637" y="16455"/>
                      <a:pt x="7652" y="16455"/>
                    </a:cubicBezTo>
                    <a:cubicBezTo>
                      <a:pt x="7768" y="16455"/>
                      <a:pt x="7927" y="16535"/>
                      <a:pt x="8051" y="16535"/>
                    </a:cubicBezTo>
                    <a:cubicBezTo>
                      <a:pt x="8096" y="16535"/>
                      <a:pt x="8136" y="16525"/>
                      <a:pt x="8168" y="16496"/>
                    </a:cubicBezTo>
                    <a:cubicBezTo>
                      <a:pt x="8172" y="16496"/>
                      <a:pt x="8175" y="16497"/>
                      <a:pt x="8178" y="16498"/>
                    </a:cubicBezTo>
                    <a:lnTo>
                      <a:pt x="8178" y="16498"/>
                    </a:lnTo>
                    <a:cubicBezTo>
                      <a:pt x="8178" y="16497"/>
                      <a:pt x="8179" y="16497"/>
                      <a:pt x="8180" y="16496"/>
                    </a:cubicBezTo>
                    <a:lnTo>
                      <a:pt x="8180" y="16499"/>
                    </a:lnTo>
                    <a:lnTo>
                      <a:pt x="8180" y="16499"/>
                    </a:lnTo>
                    <a:cubicBezTo>
                      <a:pt x="8179" y="16499"/>
                      <a:pt x="8179" y="16498"/>
                      <a:pt x="8178" y="16498"/>
                    </a:cubicBezTo>
                    <a:lnTo>
                      <a:pt x="8178" y="16498"/>
                    </a:lnTo>
                    <a:cubicBezTo>
                      <a:pt x="8162" y="16514"/>
                      <a:pt x="8165" y="16520"/>
                      <a:pt x="8171" y="16520"/>
                    </a:cubicBezTo>
                    <a:cubicBezTo>
                      <a:pt x="8179" y="16520"/>
                      <a:pt x="8191" y="16513"/>
                      <a:pt x="8188" y="16505"/>
                    </a:cubicBezTo>
                    <a:lnTo>
                      <a:pt x="8188" y="16505"/>
                    </a:lnTo>
                    <a:cubicBezTo>
                      <a:pt x="8186" y="16507"/>
                      <a:pt x="8183" y="16508"/>
                      <a:pt x="8180" y="16508"/>
                    </a:cubicBezTo>
                    <a:lnTo>
                      <a:pt x="8180" y="16499"/>
                    </a:lnTo>
                    <a:lnTo>
                      <a:pt x="8180" y="16499"/>
                    </a:lnTo>
                    <a:cubicBezTo>
                      <a:pt x="8185" y="16501"/>
                      <a:pt x="8187" y="16503"/>
                      <a:pt x="8188" y="16505"/>
                    </a:cubicBezTo>
                    <a:lnTo>
                      <a:pt x="8188" y="16505"/>
                    </a:lnTo>
                    <a:cubicBezTo>
                      <a:pt x="8243" y="16477"/>
                      <a:pt x="8271" y="16161"/>
                      <a:pt x="8180" y="16127"/>
                    </a:cubicBezTo>
                    <a:cubicBezTo>
                      <a:pt x="8164" y="16127"/>
                      <a:pt x="8106" y="16111"/>
                      <a:pt x="8062" y="16111"/>
                    </a:cubicBezTo>
                    <a:cubicBezTo>
                      <a:pt x="8040" y="16111"/>
                      <a:pt x="8021" y="16115"/>
                      <a:pt x="8013" y="16127"/>
                    </a:cubicBezTo>
                    <a:cubicBezTo>
                      <a:pt x="7988" y="16177"/>
                      <a:pt x="7981" y="16228"/>
                      <a:pt x="7945" y="16228"/>
                    </a:cubicBezTo>
                    <a:cubicBezTo>
                      <a:pt x="7930" y="16228"/>
                      <a:pt x="7910" y="16219"/>
                      <a:pt x="7883" y="16198"/>
                    </a:cubicBezTo>
                    <a:cubicBezTo>
                      <a:pt x="7799" y="16162"/>
                      <a:pt x="7704" y="16150"/>
                      <a:pt x="7609" y="16150"/>
                    </a:cubicBezTo>
                    <a:cubicBezTo>
                      <a:pt x="7552" y="16150"/>
                      <a:pt x="7507" y="16247"/>
                      <a:pt x="7472" y="16247"/>
                    </a:cubicBezTo>
                    <a:cubicBezTo>
                      <a:pt x="7470" y="16247"/>
                      <a:pt x="7468" y="16246"/>
                      <a:pt x="7466" y="16246"/>
                    </a:cubicBezTo>
                    <a:cubicBezTo>
                      <a:pt x="7394" y="16210"/>
                      <a:pt x="7394" y="16067"/>
                      <a:pt x="7311" y="16043"/>
                    </a:cubicBezTo>
                    <a:cubicBezTo>
                      <a:pt x="7306" y="16041"/>
                      <a:pt x="7302" y="16040"/>
                      <a:pt x="7299" y="16040"/>
                    </a:cubicBezTo>
                    <a:cubicBezTo>
                      <a:pt x="7268" y="16040"/>
                      <a:pt x="7286" y="16129"/>
                      <a:pt x="7275" y="16150"/>
                    </a:cubicBezTo>
                    <a:cubicBezTo>
                      <a:pt x="7244" y="16150"/>
                      <a:pt x="7231" y="16037"/>
                      <a:pt x="7195" y="16037"/>
                    </a:cubicBezTo>
                    <a:cubicBezTo>
                      <a:pt x="7190" y="16037"/>
                      <a:pt x="7185" y="16039"/>
                      <a:pt x="7180" y="16043"/>
                    </a:cubicBezTo>
                    <a:cubicBezTo>
                      <a:pt x="7170" y="16053"/>
                      <a:pt x="7135" y="16220"/>
                      <a:pt x="7090" y="16220"/>
                    </a:cubicBezTo>
                    <a:cubicBezTo>
                      <a:pt x="7080" y="16220"/>
                      <a:pt x="7071" y="16214"/>
                      <a:pt x="7061" y="16198"/>
                    </a:cubicBezTo>
                    <a:cubicBezTo>
                      <a:pt x="7037" y="16162"/>
                      <a:pt x="7073" y="16103"/>
                      <a:pt x="7025" y="16067"/>
                    </a:cubicBezTo>
                    <a:cubicBezTo>
                      <a:pt x="6999" y="16050"/>
                      <a:pt x="6973" y="16039"/>
                      <a:pt x="6951" y="16039"/>
                    </a:cubicBezTo>
                    <a:cubicBezTo>
                      <a:pt x="6944" y="16039"/>
                      <a:pt x="6936" y="16040"/>
                      <a:pt x="6930" y="16043"/>
                    </a:cubicBezTo>
                    <a:cubicBezTo>
                      <a:pt x="6854" y="16054"/>
                      <a:pt x="6917" y="16165"/>
                      <a:pt x="6818" y="16165"/>
                    </a:cubicBezTo>
                    <a:cubicBezTo>
                      <a:pt x="6809" y="16165"/>
                      <a:pt x="6799" y="16164"/>
                      <a:pt x="6787" y="16162"/>
                    </a:cubicBezTo>
                    <a:cubicBezTo>
                      <a:pt x="6811" y="16115"/>
                      <a:pt x="6799" y="16055"/>
                      <a:pt x="6775" y="16007"/>
                    </a:cubicBezTo>
                    <a:cubicBezTo>
                      <a:pt x="6755" y="15987"/>
                      <a:pt x="6724" y="15963"/>
                      <a:pt x="6696" y="15963"/>
                    </a:cubicBezTo>
                    <a:cubicBezTo>
                      <a:pt x="6674" y="15963"/>
                      <a:pt x="6655" y="15978"/>
                      <a:pt x="6644" y="16019"/>
                    </a:cubicBezTo>
                    <a:cubicBezTo>
                      <a:pt x="6658" y="15950"/>
                      <a:pt x="6639" y="15921"/>
                      <a:pt x="6607" y="15921"/>
                    </a:cubicBezTo>
                    <a:cubicBezTo>
                      <a:pt x="6584" y="15921"/>
                      <a:pt x="6555" y="15935"/>
                      <a:pt x="6525" y="15960"/>
                    </a:cubicBezTo>
                    <a:cubicBezTo>
                      <a:pt x="6549" y="15867"/>
                      <a:pt x="6263" y="15876"/>
                      <a:pt x="6218" y="15865"/>
                    </a:cubicBezTo>
                    <a:lnTo>
                      <a:pt x="6218" y="15865"/>
                    </a:lnTo>
                    <a:cubicBezTo>
                      <a:pt x="6317" y="15894"/>
                      <a:pt x="6311" y="15970"/>
                      <a:pt x="6248" y="15970"/>
                    </a:cubicBezTo>
                    <a:cubicBezTo>
                      <a:pt x="6230" y="15970"/>
                      <a:pt x="6207" y="15964"/>
                      <a:pt x="6180" y="15948"/>
                    </a:cubicBezTo>
                    <a:cubicBezTo>
                      <a:pt x="6108" y="15900"/>
                      <a:pt x="6013" y="15865"/>
                      <a:pt x="5930" y="15841"/>
                    </a:cubicBezTo>
                    <a:lnTo>
                      <a:pt x="5930" y="15841"/>
                    </a:lnTo>
                    <a:cubicBezTo>
                      <a:pt x="5894" y="15936"/>
                      <a:pt x="6120" y="16019"/>
                      <a:pt x="6180" y="16055"/>
                    </a:cubicBezTo>
                    <a:cubicBezTo>
                      <a:pt x="6120" y="16043"/>
                      <a:pt x="6049" y="16019"/>
                      <a:pt x="5978" y="15996"/>
                    </a:cubicBezTo>
                    <a:cubicBezTo>
                      <a:pt x="5930" y="15984"/>
                      <a:pt x="5870" y="15960"/>
                      <a:pt x="5858" y="15900"/>
                    </a:cubicBezTo>
                    <a:cubicBezTo>
                      <a:pt x="5858" y="15841"/>
                      <a:pt x="5918" y="15829"/>
                      <a:pt x="5870" y="15781"/>
                    </a:cubicBezTo>
                    <a:cubicBezTo>
                      <a:pt x="5841" y="15739"/>
                      <a:pt x="5813" y="15727"/>
                      <a:pt x="5785" y="15727"/>
                    </a:cubicBezTo>
                    <a:cubicBezTo>
                      <a:pt x="5744" y="15727"/>
                      <a:pt x="5701" y="15753"/>
                      <a:pt x="5652" y="15753"/>
                    </a:cubicBezTo>
                    <a:cubicBezTo>
                      <a:pt x="5638" y="15753"/>
                      <a:pt x="5623" y="15751"/>
                      <a:pt x="5608" y="15746"/>
                    </a:cubicBezTo>
                    <a:cubicBezTo>
                      <a:pt x="5525" y="15710"/>
                      <a:pt x="5466" y="15638"/>
                      <a:pt x="5442" y="15555"/>
                    </a:cubicBezTo>
                    <a:cubicBezTo>
                      <a:pt x="5406" y="15615"/>
                      <a:pt x="5335" y="15662"/>
                      <a:pt x="5263" y="15674"/>
                    </a:cubicBezTo>
                    <a:cubicBezTo>
                      <a:pt x="5258" y="15675"/>
                      <a:pt x="5253" y="15675"/>
                      <a:pt x="5249" y="15675"/>
                    </a:cubicBezTo>
                    <a:cubicBezTo>
                      <a:pt x="5189" y="15675"/>
                      <a:pt x="5250" y="15602"/>
                      <a:pt x="5239" y="15591"/>
                    </a:cubicBezTo>
                    <a:cubicBezTo>
                      <a:pt x="5236" y="15590"/>
                      <a:pt x="5232" y="15589"/>
                      <a:pt x="5229" y="15589"/>
                    </a:cubicBezTo>
                    <a:cubicBezTo>
                      <a:pt x="5221" y="15589"/>
                      <a:pt x="5214" y="15592"/>
                      <a:pt x="5208" y="15596"/>
                    </a:cubicBezTo>
                    <a:lnTo>
                      <a:pt x="5208" y="15596"/>
                    </a:lnTo>
                    <a:cubicBezTo>
                      <a:pt x="5222" y="15571"/>
                      <a:pt x="5233" y="15547"/>
                      <a:pt x="5227" y="15531"/>
                    </a:cubicBezTo>
                    <a:cubicBezTo>
                      <a:pt x="5180" y="15496"/>
                      <a:pt x="5132" y="15472"/>
                      <a:pt x="5073" y="15460"/>
                    </a:cubicBezTo>
                    <a:cubicBezTo>
                      <a:pt x="5040" y="15452"/>
                      <a:pt x="4985" y="15432"/>
                      <a:pt x="4939" y="15432"/>
                    </a:cubicBezTo>
                    <a:cubicBezTo>
                      <a:pt x="4917" y="15432"/>
                      <a:pt x="4897" y="15437"/>
                      <a:pt x="4882" y="15448"/>
                    </a:cubicBezTo>
                    <a:cubicBezTo>
                      <a:pt x="4856" y="15468"/>
                      <a:pt x="4848" y="15476"/>
                      <a:pt x="4840" y="15476"/>
                    </a:cubicBezTo>
                    <a:cubicBezTo>
                      <a:pt x="4833" y="15476"/>
                      <a:pt x="4827" y="15471"/>
                      <a:pt x="4811" y="15460"/>
                    </a:cubicBezTo>
                    <a:cubicBezTo>
                      <a:pt x="4787" y="15436"/>
                      <a:pt x="4775" y="15412"/>
                      <a:pt x="4775" y="15388"/>
                    </a:cubicBezTo>
                    <a:cubicBezTo>
                      <a:pt x="4775" y="15341"/>
                      <a:pt x="4775" y="15353"/>
                      <a:pt x="4739" y="15329"/>
                    </a:cubicBezTo>
                    <a:cubicBezTo>
                      <a:pt x="4723" y="15325"/>
                      <a:pt x="4705" y="15324"/>
                      <a:pt x="4685" y="15324"/>
                    </a:cubicBezTo>
                    <a:cubicBezTo>
                      <a:pt x="4647" y="15324"/>
                      <a:pt x="4604" y="15329"/>
                      <a:pt x="4573" y="15329"/>
                    </a:cubicBezTo>
                    <a:cubicBezTo>
                      <a:pt x="4513" y="15317"/>
                      <a:pt x="4465" y="15293"/>
                      <a:pt x="4418" y="15257"/>
                    </a:cubicBezTo>
                    <a:cubicBezTo>
                      <a:pt x="4394" y="15234"/>
                      <a:pt x="4382" y="15162"/>
                      <a:pt x="4358" y="15150"/>
                    </a:cubicBezTo>
                    <a:cubicBezTo>
                      <a:pt x="4357" y="15149"/>
                      <a:pt x="4356" y="15148"/>
                      <a:pt x="4355" y="15148"/>
                    </a:cubicBezTo>
                    <a:cubicBezTo>
                      <a:pt x="4347" y="15148"/>
                      <a:pt x="4345" y="15176"/>
                      <a:pt x="4338" y="15176"/>
                    </a:cubicBezTo>
                    <a:cubicBezTo>
                      <a:pt x="4337" y="15176"/>
                      <a:pt x="4336" y="15175"/>
                      <a:pt x="4334" y="15174"/>
                    </a:cubicBezTo>
                    <a:lnTo>
                      <a:pt x="4299" y="15150"/>
                    </a:lnTo>
                    <a:lnTo>
                      <a:pt x="4120" y="15043"/>
                    </a:lnTo>
                    <a:cubicBezTo>
                      <a:pt x="4077" y="15017"/>
                      <a:pt x="4007" y="14953"/>
                      <a:pt x="3950" y="14953"/>
                    </a:cubicBezTo>
                    <a:cubicBezTo>
                      <a:pt x="3930" y="14953"/>
                      <a:pt x="3912" y="14960"/>
                      <a:pt x="3896" y="14980"/>
                    </a:cubicBezTo>
                    <a:lnTo>
                      <a:pt x="3896" y="14980"/>
                    </a:lnTo>
                    <a:cubicBezTo>
                      <a:pt x="3937" y="14921"/>
                      <a:pt x="3810" y="14840"/>
                      <a:pt x="3775" y="14805"/>
                    </a:cubicBezTo>
                    <a:cubicBezTo>
                      <a:pt x="3727" y="14769"/>
                      <a:pt x="3668" y="14805"/>
                      <a:pt x="3608" y="14745"/>
                    </a:cubicBezTo>
                    <a:cubicBezTo>
                      <a:pt x="3584" y="14722"/>
                      <a:pt x="3644" y="14686"/>
                      <a:pt x="3632" y="14650"/>
                    </a:cubicBezTo>
                    <a:cubicBezTo>
                      <a:pt x="3608" y="14614"/>
                      <a:pt x="3584" y="14591"/>
                      <a:pt x="3561" y="14579"/>
                    </a:cubicBezTo>
                    <a:cubicBezTo>
                      <a:pt x="3513" y="14555"/>
                      <a:pt x="3477" y="14543"/>
                      <a:pt x="3430" y="14543"/>
                    </a:cubicBezTo>
                    <a:cubicBezTo>
                      <a:pt x="3414" y="14543"/>
                      <a:pt x="3399" y="14558"/>
                      <a:pt x="3387" y="14575"/>
                    </a:cubicBezTo>
                    <a:lnTo>
                      <a:pt x="3387" y="14575"/>
                    </a:lnTo>
                    <a:cubicBezTo>
                      <a:pt x="3414" y="14509"/>
                      <a:pt x="3307" y="14515"/>
                      <a:pt x="3275" y="14483"/>
                    </a:cubicBezTo>
                    <a:cubicBezTo>
                      <a:pt x="3239" y="14448"/>
                      <a:pt x="3406" y="14341"/>
                      <a:pt x="3322" y="14317"/>
                    </a:cubicBezTo>
                    <a:cubicBezTo>
                      <a:pt x="3314" y="14315"/>
                      <a:pt x="3306" y="14314"/>
                      <a:pt x="3297" y="14314"/>
                    </a:cubicBezTo>
                    <a:cubicBezTo>
                      <a:pt x="3214" y="14314"/>
                      <a:pt x="3149" y="14415"/>
                      <a:pt x="3084" y="14448"/>
                    </a:cubicBezTo>
                    <a:cubicBezTo>
                      <a:pt x="3077" y="14451"/>
                      <a:pt x="3071" y="14452"/>
                      <a:pt x="3066" y="14452"/>
                    </a:cubicBezTo>
                    <a:cubicBezTo>
                      <a:pt x="3011" y="14452"/>
                      <a:pt x="3061" y="14292"/>
                      <a:pt x="3072" y="14281"/>
                    </a:cubicBezTo>
                    <a:lnTo>
                      <a:pt x="3072" y="14281"/>
                    </a:lnTo>
                    <a:cubicBezTo>
                      <a:pt x="3050" y="14296"/>
                      <a:pt x="3037" y="14311"/>
                      <a:pt x="3021" y="14311"/>
                    </a:cubicBezTo>
                    <a:cubicBezTo>
                      <a:pt x="3012" y="14311"/>
                      <a:pt x="3002" y="14306"/>
                      <a:pt x="2989" y="14293"/>
                    </a:cubicBezTo>
                    <a:cubicBezTo>
                      <a:pt x="2979" y="14283"/>
                      <a:pt x="2960" y="14255"/>
                      <a:pt x="2939" y="14255"/>
                    </a:cubicBezTo>
                    <a:cubicBezTo>
                      <a:pt x="2936" y="14255"/>
                      <a:pt x="2933" y="14256"/>
                      <a:pt x="2930" y="14257"/>
                    </a:cubicBezTo>
                    <a:cubicBezTo>
                      <a:pt x="2918" y="14257"/>
                      <a:pt x="2894" y="14293"/>
                      <a:pt x="2870" y="14293"/>
                    </a:cubicBezTo>
                    <a:cubicBezTo>
                      <a:pt x="2846" y="14293"/>
                      <a:pt x="2822" y="14269"/>
                      <a:pt x="2799" y="14257"/>
                    </a:cubicBezTo>
                    <a:cubicBezTo>
                      <a:pt x="2846" y="14210"/>
                      <a:pt x="2858" y="14174"/>
                      <a:pt x="2799" y="14150"/>
                    </a:cubicBezTo>
                    <a:cubicBezTo>
                      <a:pt x="2739" y="14126"/>
                      <a:pt x="2691" y="14126"/>
                      <a:pt x="2751" y="14043"/>
                    </a:cubicBezTo>
                    <a:cubicBezTo>
                      <a:pt x="2773" y="14021"/>
                      <a:pt x="2703" y="13958"/>
                      <a:pt x="2674" y="13958"/>
                    </a:cubicBezTo>
                    <a:cubicBezTo>
                      <a:pt x="2672" y="13958"/>
                      <a:pt x="2669" y="13959"/>
                      <a:pt x="2668" y="13960"/>
                    </a:cubicBezTo>
                    <a:cubicBezTo>
                      <a:pt x="2639" y="13960"/>
                      <a:pt x="2641" y="13990"/>
                      <a:pt x="2618" y="13990"/>
                    </a:cubicBezTo>
                    <a:cubicBezTo>
                      <a:pt x="2613" y="13990"/>
                      <a:pt x="2606" y="13988"/>
                      <a:pt x="2596" y="13983"/>
                    </a:cubicBezTo>
                    <a:cubicBezTo>
                      <a:pt x="2549" y="13948"/>
                      <a:pt x="2513" y="13900"/>
                      <a:pt x="2477" y="13852"/>
                    </a:cubicBezTo>
                    <a:cubicBezTo>
                      <a:pt x="2453" y="13793"/>
                      <a:pt x="2477" y="13757"/>
                      <a:pt x="2465" y="13698"/>
                    </a:cubicBezTo>
                    <a:cubicBezTo>
                      <a:pt x="2453" y="13638"/>
                      <a:pt x="2406" y="13602"/>
                      <a:pt x="2358" y="13591"/>
                    </a:cubicBezTo>
                    <a:cubicBezTo>
                      <a:pt x="2275" y="13591"/>
                      <a:pt x="2275" y="13424"/>
                      <a:pt x="2287" y="13424"/>
                    </a:cubicBezTo>
                    <a:cubicBezTo>
                      <a:pt x="2191" y="13424"/>
                      <a:pt x="2215" y="13579"/>
                      <a:pt x="2179" y="13602"/>
                    </a:cubicBezTo>
                    <a:cubicBezTo>
                      <a:pt x="2176" y="13606"/>
                      <a:pt x="2173" y="13607"/>
                      <a:pt x="2169" y="13607"/>
                    </a:cubicBezTo>
                    <a:cubicBezTo>
                      <a:pt x="2147" y="13607"/>
                      <a:pt x="2123" y="13551"/>
                      <a:pt x="2144" y="13531"/>
                    </a:cubicBezTo>
                    <a:cubicBezTo>
                      <a:pt x="2168" y="13519"/>
                      <a:pt x="2108" y="13460"/>
                      <a:pt x="2072" y="13436"/>
                    </a:cubicBezTo>
                    <a:cubicBezTo>
                      <a:pt x="1989" y="13400"/>
                      <a:pt x="2072" y="13376"/>
                      <a:pt x="2096" y="13305"/>
                    </a:cubicBezTo>
                    <a:cubicBezTo>
                      <a:pt x="2101" y="13286"/>
                      <a:pt x="2094" y="13280"/>
                      <a:pt x="2084" y="13280"/>
                    </a:cubicBezTo>
                    <a:cubicBezTo>
                      <a:pt x="2068" y="13280"/>
                      <a:pt x="2044" y="13293"/>
                      <a:pt x="2037" y="13293"/>
                    </a:cubicBezTo>
                    <a:cubicBezTo>
                      <a:pt x="2030" y="13297"/>
                      <a:pt x="2023" y="13299"/>
                      <a:pt x="2016" y="13299"/>
                    </a:cubicBezTo>
                    <a:cubicBezTo>
                      <a:pt x="1988" y="13299"/>
                      <a:pt x="1961" y="13265"/>
                      <a:pt x="1941" y="13245"/>
                    </a:cubicBezTo>
                    <a:cubicBezTo>
                      <a:pt x="1894" y="13174"/>
                      <a:pt x="1906" y="13150"/>
                      <a:pt x="1810" y="13138"/>
                    </a:cubicBezTo>
                    <a:cubicBezTo>
                      <a:pt x="1810" y="13138"/>
                      <a:pt x="1739" y="13102"/>
                      <a:pt x="1739" y="13090"/>
                    </a:cubicBezTo>
                    <a:cubicBezTo>
                      <a:pt x="1739" y="13079"/>
                      <a:pt x="1906" y="13079"/>
                      <a:pt x="1870" y="12995"/>
                    </a:cubicBezTo>
                    <a:cubicBezTo>
                      <a:pt x="1834" y="12912"/>
                      <a:pt x="1775" y="12840"/>
                      <a:pt x="1715" y="12769"/>
                    </a:cubicBezTo>
                    <a:lnTo>
                      <a:pt x="1715" y="12769"/>
                    </a:lnTo>
                    <a:cubicBezTo>
                      <a:pt x="1715" y="12781"/>
                      <a:pt x="1763" y="12829"/>
                      <a:pt x="1727" y="12852"/>
                    </a:cubicBezTo>
                    <a:cubicBezTo>
                      <a:pt x="1725" y="12853"/>
                      <a:pt x="1724" y="12853"/>
                      <a:pt x="1722" y="12853"/>
                    </a:cubicBezTo>
                    <a:cubicBezTo>
                      <a:pt x="1692" y="12853"/>
                      <a:pt x="1662" y="12763"/>
                      <a:pt x="1625" y="12763"/>
                    </a:cubicBezTo>
                    <a:cubicBezTo>
                      <a:pt x="1621" y="12763"/>
                      <a:pt x="1616" y="12764"/>
                      <a:pt x="1612" y="12766"/>
                    </a:cubicBezTo>
                    <a:lnTo>
                      <a:pt x="1612" y="12766"/>
                    </a:lnTo>
                    <a:cubicBezTo>
                      <a:pt x="1613" y="12766"/>
                      <a:pt x="1613" y="12766"/>
                      <a:pt x="1613" y="12766"/>
                    </a:cubicBezTo>
                    <a:cubicBezTo>
                      <a:pt x="1631" y="12766"/>
                      <a:pt x="1630" y="12865"/>
                      <a:pt x="1611" y="12865"/>
                    </a:cubicBezTo>
                    <a:cubicBezTo>
                      <a:pt x="1610" y="12865"/>
                      <a:pt x="1609" y="12865"/>
                      <a:pt x="1608" y="12864"/>
                    </a:cubicBezTo>
                    <a:cubicBezTo>
                      <a:pt x="1548" y="12829"/>
                      <a:pt x="1417" y="12805"/>
                      <a:pt x="1525" y="12733"/>
                    </a:cubicBezTo>
                    <a:cubicBezTo>
                      <a:pt x="1560" y="12733"/>
                      <a:pt x="1608" y="12733"/>
                      <a:pt x="1596" y="12686"/>
                    </a:cubicBezTo>
                    <a:cubicBezTo>
                      <a:pt x="1572" y="12602"/>
                      <a:pt x="1525" y="12531"/>
                      <a:pt x="1465" y="12471"/>
                    </a:cubicBezTo>
                    <a:cubicBezTo>
                      <a:pt x="1459" y="12465"/>
                      <a:pt x="1452" y="12463"/>
                      <a:pt x="1445" y="12463"/>
                    </a:cubicBezTo>
                    <a:cubicBezTo>
                      <a:pt x="1413" y="12463"/>
                      <a:pt x="1375" y="12521"/>
                      <a:pt x="1346" y="12531"/>
                    </a:cubicBezTo>
                    <a:cubicBezTo>
                      <a:pt x="1322" y="12471"/>
                      <a:pt x="1310" y="12388"/>
                      <a:pt x="1322" y="12317"/>
                    </a:cubicBezTo>
                    <a:cubicBezTo>
                      <a:pt x="1325" y="12314"/>
                      <a:pt x="1329" y="12312"/>
                      <a:pt x="1333" y="12312"/>
                    </a:cubicBezTo>
                    <a:cubicBezTo>
                      <a:pt x="1363" y="12312"/>
                      <a:pt x="1419" y="12378"/>
                      <a:pt x="1429" y="12388"/>
                    </a:cubicBezTo>
                    <a:cubicBezTo>
                      <a:pt x="1406" y="12352"/>
                      <a:pt x="1322" y="12269"/>
                      <a:pt x="1346" y="12209"/>
                    </a:cubicBezTo>
                    <a:cubicBezTo>
                      <a:pt x="1370" y="12150"/>
                      <a:pt x="1441" y="12126"/>
                      <a:pt x="1477" y="12114"/>
                    </a:cubicBezTo>
                    <a:lnTo>
                      <a:pt x="1477" y="12114"/>
                    </a:lnTo>
                    <a:cubicBezTo>
                      <a:pt x="1435" y="12120"/>
                      <a:pt x="1394" y="12123"/>
                      <a:pt x="1352" y="12123"/>
                    </a:cubicBezTo>
                    <a:cubicBezTo>
                      <a:pt x="1310" y="12123"/>
                      <a:pt x="1269" y="12120"/>
                      <a:pt x="1227" y="12114"/>
                    </a:cubicBezTo>
                    <a:cubicBezTo>
                      <a:pt x="1179" y="12102"/>
                      <a:pt x="1179" y="12043"/>
                      <a:pt x="1144" y="12019"/>
                    </a:cubicBezTo>
                    <a:cubicBezTo>
                      <a:pt x="1120" y="11983"/>
                      <a:pt x="1048" y="12019"/>
                      <a:pt x="1084" y="11959"/>
                    </a:cubicBezTo>
                    <a:cubicBezTo>
                      <a:pt x="1108" y="11912"/>
                      <a:pt x="1215" y="11947"/>
                      <a:pt x="1263" y="11888"/>
                    </a:cubicBezTo>
                    <a:cubicBezTo>
                      <a:pt x="1310" y="11840"/>
                      <a:pt x="1227" y="11816"/>
                      <a:pt x="1191" y="11805"/>
                    </a:cubicBezTo>
                    <a:cubicBezTo>
                      <a:pt x="1167" y="11793"/>
                      <a:pt x="1132" y="11805"/>
                      <a:pt x="1108" y="11757"/>
                    </a:cubicBezTo>
                    <a:cubicBezTo>
                      <a:pt x="1084" y="11721"/>
                      <a:pt x="1060" y="11686"/>
                      <a:pt x="1048" y="11638"/>
                    </a:cubicBezTo>
                    <a:cubicBezTo>
                      <a:pt x="1013" y="11531"/>
                      <a:pt x="953" y="11424"/>
                      <a:pt x="870" y="11328"/>
                    </a:cubicBezTo>
                    <a:cubicBezTo>
                      <a:pt x="858" y="11305"/>
                      <a:pt x="798" y="11328"/>
                      <a:pt x="810" y="11293"/>
                    </a:cubicBezTo>
                    <a:cubicBezTo>
                      <a:pt x="822" y="11245"/>
                      <a:pt x="870" y="11209"/>
                      <a:pt x="882" y="11162"/>
                    </a:cubicBezTo>
                    <a:cubicBezTo>
                      <a:pt x="894" y="11055"/>
                      <a:pt x="858" y="10947"/>
                      <a:pt x="786" y="10864"/>
                    </a:cubicBezTo>
                    <a:cubicBezTo>
                      <a:pt x="774" y="10852"/>
                      <a:pt x="703" y="10840"/>
                      <a:pt x="703" y="10828"/>
                    </a:cubicBezTo>
                    <a:cubicBezTo>
                      <a:pt x="703" y="10793"/>
                      <a:pt x="810" y="10793"/>
                      <a:pt x="786" y="10745"/>
                    </a:cubicBezTo>
                    <a:cubicBezTo>
                      <a:pt x="786" y="10745"/>
                      <a:pt x="703" y="10745"/>
                      <a:pt x="691" y="10709"/>
                    </a:cubicBezTo>
                    <a:cubicBezTo>
                      <a:pt x="667" y="10674"/>
                      <a:pt x="667" y="10650"/>
                      <a:pt x="620" y="10650"/>
                    </a:cubicBezTo>
                    <a:cubicBezTo>
                      <a:pt x="600" y="10652"/>
                      <a:pt x="585" y="10654"/>
                      <a:pt x="573" y="10654"/>
                    </a:cubicBezTo>
                    <a:cubicBezTo>
                      <a:pt x="532" y="10654"/>
                      <a:pt x="519" y="10638"/>
                      <a:pt x="465" y="10602"/>
                    </a:cubicBezTo>
                    <a:cubicBezTo>
                      <a:pt x="476" y="10591"/>
                      <a:pt x="580" y="10515"/>
                      <a:pt x="603" y="10515"/>
                    </a:cubicBezTo>
                    <a:cubicBezTo>
                      <a:pt x="606" y="10515"/>
                      <a:pt x="608" y="10516"/>
                      <a:pt x="608" y="10519"/>
                    </a:cubicBezTo>
                    <a:cubicBezTo>
                      <a:pt x="608" y="10543"/>
                      <a:pt x="584" y="10578"/>
                      <a:pt x="632" y="10602"/>
                    </a:cubicBezTo>
                    <a:cubicBezTo>
                      <a:pt x="640" y="10604"/>
                      <a:pt x="647" y="10605"/>
                      <a:pt x="652" y="10605"/>
                    </a:cubicBezTo>
                    <a:cubicBezTo>
                      <a:pt x="675" y="10605"/>
                      <a:pt x="667" y="10586"/>
                      <a:pt x="667" y="10566"/>
                    </a:cubicBezTo>
                    <a:cubicBezTo>
                      <a:pt x="667" y="10543"/>
                      <a:pt x="572" y="10435"/>
                      <a:pt x="632" y="10388"/>
                    </a:cubicBezTo>
                    <a:cubicBezTo>
                      <a:pt x="691" y="10328"/>
                      <a:pt x="548" y="10162"/>
                      <a:pt x="536" y="10090"/>
                    </a:cubicBezTo>
                    <a:cubicBezTo>
                      <a:pt x="453" y="10102"/>
                      <a:pt x="477" y="10150"/>
                      <a:pt x="405" y="10162"/>
                    </a:cubicBezTo>
                    <a:cubicBezTo>
                      <a:pt x="393" y="10114"/>
                      <a:pt x="465" y="10054"/>
                      <a:pt x="453" y="10031"/>
                    </a:cubicBezTo>
                    <a:cubicBezTo>
                      <a:pt x="441" y="10007"/>
                      <a:pt x="346" y="9983"/>
                      <a:pt x="310" y="9959"/>
                    </a:cubicBezTo>
                    <a:cubicBezTo>
                      <a:pt x="344" y="9925"/>
                      <a:pt x="587" y="9660"/>
                      <a:pt x="470" y="9660"/>
                    </a:cubicBezTo>
                    <a:cubicBezTo>
                      <a:pt x="465" y="9660"/>
                      <a:pt x="459" y="9661"/>
                      <a:pt x="453" y="9661"/>
                    </a:cubicBezTo>
                    <a:cubicBezTo>
                      <a:pt x="453" y="9685"/>
                      <a:pt x="477" y="9697"/>
                      <a:pt x="477" y="9709"/>
                    </a:cubicBezTo>
                    <a:cubicBezTo>
                      <a:pt x="481" y="9713"/>
                      <a:pt x="472" y="9714"/>
                      <a:pt x="457" y="9714"/>
                    </a:cubicBezTo>
                    <a:cubicBezTo>
                      <a:pt x="428" y="9714"/>
                      <a:pt x="378" y="9709"/>
                      <a:pt x="370" y="9709"/>
                    </a:cubicBezTo>
                    <a:cubicBezTo>
                      <a:pt x="346" y="9685"/>
                      <a:pt x="322" y="9650"/>
                      <a:pt x="334" y="9626"/>
                    </a:cubicBezTo>
                    <a:cubicBezTo>
                      <a:pt x="334" y="9542"/>
                      <a:pt x="465" y="9602"/>
                      <a:pt x="477" y="9519"/>
                    </a:cubicBezTo>
                    <a:cubicBezTo>
                      <a:pt x="489" y="9471"/>
                      <a:pt x="477" y="9423"/>
                      <a:pt x="465" y="9388"/>
                    </a:cubicBezTo>
                    <a:cubicBezTo>
                      <a:pt x="441" y="9340"/>
                      <a:pt x="382" y="9388"/>
                      <a:pt x="358" y="9316"/>
                    </a:cubicBezTo>
                    <a:cubicBezTo>
                      <a:pt x="346" y="9245"/>
                      <a:pt x="346" y="9245"/>
                      <a:pt x="393" y="9233"/>
                    </a:cubicBezTo>
                    <a:cubicBezTo>
                      <a:pt x="413" y="9233"/>
                      <a:pt x="439" y="9248"/>
                      <a:pt x="455" y="9248"/>
                    </a:cubicBezTo>
                    <a:cubicBezTo>
                      <a:pt x="459" y="9248"/>
                      <a:pt x="463" y="9247"/>
                      <a:pt x="465" y="9245"/>
                    </a:cubicBezTo>
                    <a:cubicBezTo>
                      <a:pt x="489" y="9245"/>
                      <a:pt x="251" y="9066"/>
                      <a:pt x="322" y="9030"/>
                    </a:cubicBezTo>
                    <a:cubicBezTo>
                      <a:pt x="393" y="8995"/>
                      <a:pt x="429" y="9019"/>
                      <a:pt x="441" y="8935"/>
                    </a:cubicBezTo>
                    <a:cubicBezTo>
                      <a:pt x="429" y="8900"/>
                      <a:pt x="429" y="8864"/>
                      <a:pt x="406" y="8829"/>
                    </a:cubicBezTo>
                    <a:lnTo>
                      <a:pt x="406" y="8829"/>
                    </a:lnTo>
                    <a:cubicBezTo>
                      <a:pt x="412" y="8842"/>
                      <a:pt x="330" y="8942"/>
                      <a:pt x="305" y="8942"/>
                    </a:cubicBezTo>
                    <a:cubicBezTo>
                      <a:pt x="299" y="8942"/>
                      <a:pt x="296" y="8937"/>
                      <a:pt x="298" y="8923"/>
                    </a:cubicBezTo>
                    <a:cubicBezTo>
                      <a:pt x="310" y="8864"/>
                      <a:pt x="310" y="8804"/>
                      <a:pt x="322" y="8757"/>
                    </a:cubicBezTo>
                    <a:lnTo>
                      <a:pt x="322" y="8661"/>
                    </a:lnTo>
                    <a:cubicBezTo>
                      <a:pt x="322" y="8638"/>
                      <a:pt x="322" y="8626"/>
                      <a:pt x="298" y="8626"/>
                    </a:cubicBezTo>
                    <a:cubicBezTo>
                      <a:pt x="296" y="8621"/>
                      <a:pt x="299" y="8619"/>
                      <a:pt x="305" y="8619"/>
                    </a:cubicBezTo>
                    <a:cubicBezTo>
                      <a:pt x="327" y="8619"/>
                      <a:pt x="387" y="8639"/>
                      <a:pt x="409" y="8639"/>
                    </a:cubicBezTo>
                    <a:cubicBezTo>
                      <a:pt x="413" y="8639"/>
                      <a:pt x="416" y="8639"/>
                      <a:pt x="417" y="8638"/>
                    </a:cubicBezTo>
                    <a:cubicBezTo>
                      <a:pt x="465" y="8626"/>
                      <a:pt x="405" y="8578"/>
                      <a:pt x="393" y="8566"/>
                    </a:cubicBezTo>
                    <a:cubicBezTo>
                      <a:pt x="370" y="8554"/>
                      <a:pt x="310" y="8518"/>
                      <a:pt x="334" y="8483"/>
                    </a:cubicBezTo>
                    <a:cubicBezTo>
                      <a:pt x="346" y="8465"/>
                      <a:pt x="364" y="8462"/>
                      <a:pt x="382" y="8462"/>
                    </a:cubicBezTo>
                    <a:cubicBezTo>
                      <a:pt x="391" y="8462"/>
                      <a:pt x="399" y="8463"/>
                      <a:pt x="408" y="8463"/>
                    </a:cubicBezTo>
                    <a:cubicBezTo>
                      <a:pt x="412" y="8463"/>
                      <a:pt x="416" y="8462"/>
                      <a:pt x="420" y="8462"/>
                    </a:cubicBezTo>
                    <a:lnTo>
                      <a:pt x="420" y="8462"/>
                    </a:lnTo>
                    <a:cubicBezTo>
                      <a:pt x="420" y="8462"/>
                      <a:pt x="420" y="8462"/>
                      <a:pt x="419" y="8462"/>
                    </a:cubicBezTo>
                    <a:cubicBezTo>
                      <a:pt x="380" y="8462"/>
                      <a:pt x="309" y="8350"/>
                      <a:pt x="298" y="8328"/>
                    </a:cubicBezTo>
                    <a:cubicBezTo>
                      <a:pt x="286" y="8292"/>
                      <a:pt x="286" y="8257"/>
                      <a:pt x="298" y="8221"/>
                    </a:cubicBezTo>
                    <a:cubicBezTo>
                      <a:pt x="310" y="8185"/>
                      <a:pt x="346" y="8209"/>
                      <a:pt x="358" y="8173"/>
                    </a:cubicBezTo>
                    <a:cubicBezTo>
                      <a:pt x="370" y="8149"/>
                      <a:pt x="393" y="8030"/>
                      <a:pt x="346" y="8030"/>
                    </a:cubicBezTo>
                    <a:cubicBezTo>
                      <a:pt x="298" y="8018"/>
                      <a:pt x="274" y="8018"/>
                      <a:pt x="274" y="7971"/>
                    </a:cubicBezTo>
                    <a:cubicBezTo>
                      <a:pt x="274" y="7971"/>
                      <a:pt x="274" y="7899"/>
                      <a:pt x="286" y="7899"/>
                    </a:cubicBezTo>
                    <a:cubicBezTo>
                      <a:pt x="295" y="7908"/>
                      <a:pt x="357" y="7976"/>
                      <a:pt x="402" y="7976"/>
                    </a:cubicBezTo>
                    <a:cubicBezTo>
                      <a:pt x="418" y="7976"/>
                      <a:pt x="432" y="7968"/>
                      <a:pt x="441" y="7947"/>
                    </a:cubicBezTo>
                    <a:cubicBezTo>
                      <a:pt x="465" y="7876"/>
                      <a:pt x="358" y="7852"/>
                      <a:pt x="405" y="7792"/>
                    </a:cubicBezTo>
                    <a:cubicBezTo>
                      <a:pt x="453" y="7733"/>
                      <a:pt x="405" y="7673"/>
                      <a:pt x="370" y="7602"/>
                    </a:cubicBezTo>
                    <a:cubicBezTo>
                      <a:pt x="346" y="7542"/>
                      <a:pt x="358" y="7566"/>
                      <a:pt x="370" y="7542"/>
                    </a:cubicBezTo>
                    <a:cubicBezTo>
                      <a:pt x="382" y="7518"/>
                      <a:pt x="358" y="7483"/>
                      <a:pt x="358" y="7459"/>
                    </a:cubicBezTo>
                    <a:cubicBezTo>
                      <a:pt x="310" y="7435"/>
                      <a:pt x="263" y="7352"/>
                      <a:pt x="346" y="7340"/>
                    </a:cubicBezTo>
                    <a:cubicBezTo>
                      <a:pt x="370" y="7340"/>
                      <a:pt x="548" y="7316"/>
                      <a:pt x="465" y="7268"/>
                    </a:cubicBezTo>
                    <a:cubicBezTo>
                      <a:pt x="417" y="7245"/>
                      <a:pt x="393" y="7245"/>
                      <a:pt x="405" y="7185"/>
                    </a:cubicBezTo>
                    <a:cubicBezTo>
                      <a:pt x="410" y="7172"/>
                      <a:pt x="418" y="7169"/>
                      <a:pt x="429" y="7169"/>
                    </a:cubicBezTo>
                    <a:cubicBezTo>
                      <a:pt x="443" y="7169"/>
                      <a:pt x="462" y="7176"/>
                      <a:pt x="476" y="7176"/>
                    </a:cubicBezTo>
                    <a:cubicBezTo>
                      <a:pt x="481" y="7176"/>
                      <a:pt x="485" y="7175"/>
                      <a:pt x="489" y="7173"/>
                    </a:cubicBezTo>
                    <a:cubicBezTo>
                      <a:pt x="501" y="7161"/>
                      <a:pt x="513" y="7125"/>
                      <a:pt x="513" y="7102"/>
                    </a:cubicBezTo>
                    <a:lnTo>
                      <a:pt x="417" y="7078"/>
                    </a:lnTo>
                    <a:cubicBezTo>
                      <a:pt x="405" y="7102"/>
                      <a:pt x="382" y="7125"/>
                      <a:pt x="358" y="7137"/>
                    </a:cubicBezTo>
                    <a:cubicBezTo>
                      <a:pt x="322" y="7137"/>
                      <a:pt x="334" y="7042"/>
                      <a:pt x="334" y="7030"/>
                    </a:cubicBezTo>
                    <a:cubicBezTo>
                      <a:pt x="346" y="6959"/>
                      <a:pt x="393" y="6994"/>
                      <a:pt x="441" y="6947"/>
                    </a:cubicBezTo>
                    <a:cubicBezTo>
                      <a:pt x="441" y="6935"/>
                      <a:pt x="513" y="6852"/>
                      <a:pt x="501" y="6840"/>
                    </a:cubicBezTo>
                    <a:cubicBezTo>
                      <a:pt x="489" y="6828"/>
                      <a:pt x="429" y="6828"/>
                      <a:pt x="429" y="6768"/>
                    </a:cubicBezTo>
                    <a:cubicBezTo>
                      <a:pt x="429" y="6733"/>
                      <a:pt x="453" y="6697"/>
                      <a:pt x="429" y="6685"/>
                    </a:cubicBezTo>
                    <a:cubicBezTo>
                      <a:pt x="370" y="6637"/>
                      <a:pt x="453" y="6447"/>
                      <a:pt x="477" y="6399"/>
                    </a:cubicBezTo>
                    <a:cubicBezTo>
                      <a:pt x="489" y="6352"/>
                      <a:pt x="501" y="6363"/>
                      <a:pt x="548" y="6352"/>
                    </a:cubicBezTo>
                    <a:cubicBezTo>
                      <a:pt x="596" y="6352"/>
                      <a:pt x="608" y="6268"/>
                      <a:pt x="608" y="6244"/>
                    </a:cubicBezTo>
                    <a:cubicBezTo>
                      <a:pt x="644" y="6209"/>
                      <a:pt x="679" y="6149"/>
                      <a:pt x="620" y="6113"/>
                    </a:cubicBezTo>
                    <a:cubicBezTo>
                      <a:pt x="572" y="6078"/>
                      <a:pt x="608" y="6066"/>
                      <a:pt x="620" y="6030"/>
                    </a:cubicBezTo>
                    <a:cubicBezTo>
                      <a:pt x="632" y="5994"/>
                      <a:pt x="596" y="5994"/>
                      <a:pt x="596" y="5959"/>
                    </a:cubicBezTo>
                    <a:cubicBezTo>
                      <a:pt x="596" y="5899"/>
                      <a:pt x="632" y="5875"/>
                      <a:pt x="655" y="5828"/>
                    </a:cubicBezTo>
                    <a:cubicBezTo>
                      <a:pt x="678" y="5783"/>
                      <a:pt x="563" y="5611"/>
                      <a:pt x="500" y="56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6" name="Google Shape;3196;p43"/>
            <p:cNvGrpSpPr/>
            <p:nvPr/>
          </p:nvGrpSpPr>
          <p:grpSpPr>
            <a:xfrm>
              <a:off x="8341112" y="1656461"/>
              <a:ext cx="247396" cy="246138"/>
              <a:chOff x="-16419350" y="4058200"/>
              <a:chExt cx="304825" cy="303275"/>
            </a:xfrm>
          </p:grpSpPr>
          <p:sp>
            <p:nvSpPr>
              <p:cNvPr id="3197" name="Google Shape;3197;p43"/>
              <p:cNvSpPr/>
              <p:nvPr/>
            </p:nvSpPr>
            <p:spPr>
              <a:xfrm>
                <a:off x="-16347675" y="420235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cubicBezTo>
                      <a:pt x="568" y="694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43"/>
              <p:cNvSpPr/>
              <p:nvPr/>
            </p:nvSpPr>
            <p:spPr>
              <a:xfrm>
                <a:off x="-16400450" y="4166900"/>
                <a:ext cx="35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9" extrusionOk="0">
                    <a:moveTo>
                      <a:pt x="694" y="1"/>
                    </a:moveTo>
                    <a:cubicBezTo>
                      <a:pt x="316" y="1"/>
                      <a:pt x="1" y="316"/>
                      <a:pt x="1" y="694"/>
                    </a:cubicBezTo>
                    <a:cubicBezTo>
                      <a:pt x="1" y="1103"/>
                      <a:pt x="316" y="1418"/>
                      <a:pt x="694" y="1418"/>
                    </a:cubicBezTo>
                    <a:cubicBezTo>
                      <a:pt x="1103" y="1418"/>
                      <a:pt x="1418" y="1103"/>
                      <a:pt x="1418" y="694"/>
                    </a:cubicBezTo>
                    <a:cubicBezTo>
                      <a:pt x="1418" y="316"/>
                      <a:pt x="1103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43"/>
              <p:cNvSpPr/>
              <p:nvPr/>
            </p:nvSpPr>
            <p:spPr>
              <a:xfrm>
                <a:off x="-16389425" y="4058200"/>
                <a:ext cx="220575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4278" extrusionOk="0">
                    <a:moveTo>
                      <a:pt x="6621" y="0"/>
                    </a:moveTo>
                    <a:cubicBezTo>
                      <a:pt x="6312" y="0"/>
                      <a:pt x="6008" y="97"/>
                      <a:pt x="5766" y="285"/>
                    </a:cubicBezTo>
                    <a:cubicBezTo>
                      <a:pt x="5703" y="348"/>
                      <a:pt x="5609" y="411"/>
                      <a:pt x="5546" y="474"/>
                    </a:cubicBezTo>
                    <a:cubicBezTo>
                      <a:pt x="5451" y="411"/>
                      <a:pt x="5388" y="316"/>
                      <a:pt x="5294" y="285"/>
                    </a:cubicBezTo>
                    <a:cubicBezTo>
                      <a:pt x="5057" y="111"/>
                      <a:pt x="4758" y="25"/>
                      <a:pt x="4459" y="25"/>
                    </a:cubicBezTo>
                    <a:cubicBezTo>
                      <a:pt x="4159" y="25"/>
                      <a:pt x="3860" y="111"/>
                      <a:pt x="3624" y="285"/>
                    </a:cubicBezTo>
                    <a:cubicBezTo>
                      <a:pt x="3529" y="348"/>
                      <a:pt x="3466" y="411"/>
                      <a:pt x="3372" y="474"/>
                    </a:cubicBezTo>
                    <a:cubicBezTo>
                      <a:pt x="3309" y="411"/>
                      <a:pt x="3214" y="316"/>
                      <a:pt x="3151" y="285"/>
                    </a:cubicBezTo>
                    <a:cubicBezTo>
                      <a:pt x="2915" y="101"/>
                      <a:pt x="2618" y="10"/>
                      <a:pt x="2316" y="10"/>
                    </a:cubicBezTo>
                    <a:cubicBezTo>
                      <a:pt x="1894" y="10"/>
                      <a:pt x="1460" y="188"/>
                      <a:pt x="1166" y="537"/>
                    </a:cubicBezTo>
                    <a:cubicBezTo>
                      <a:pt x="1103" y="631"/>
                      <a:pt x="1072" y="757"/>
                      <a:pt x="977" y="820"/>
                    </a:cubicBezTo>
                    <a:cubicBezTo>
                      <a:pt x="1" y="1356"/>
                      <a:pt x="1" y="2931"/>
                      <a:pt x="1103" y="3435"/>
                    </a:cubicBezTo>
                    <a:cubicBezTo>
                      <a:pt x="1166" y="3624"/>
                      <a:pt x="1356" y="3876"/>
                      <a:pt x="1513" y="3971"/>
                    </a:cubicBezTo>
                    <a:cubicBezTo>
                      <a:pt x="1781" y="4144"/>
                      <a:pt x="2088" y="4231"/>
                      <a:pt x="2387" y="4231"/>
                    </a:cubicBezTo>
                    <a:cubicBezTo>
                      <a:pt x="2687" y="4231"/>
                      <a:pt x="2978" y="4144"/>
                      <a:pt x="3214" y="3971"/>
                    </a:cubicBezTo>
                    <a:cubicBezTo>
                      <a:pt x="3277" y="3939"/>
                      <a:pt x="3356" y="3923"/>
                      <a:pt x="3435" y="3923"/>
                    </a:cubicBezTo>
                    <a:cubicBezTo>
                      <a:pt x="3514" y="3923"/>
                      <a:pt x="3592" y="3939"/>
                      <a:pt x="3655" y="3971"/>
                    </a:cubicBezTo>
                    <a:cubicBezTo>
                      <a:pt x="3907" y="4175"/>
                      <a:pt x="4215" y="4278"/>
                      <a:pt x="4518" y="4278"/>
                    </a:cubicBezTo>
                    <a:cubicBezTo>
                      <a:pt x="4821" y="4278"/>
                      <a:pt x="5120" y="4175"/>
                      <a:pt x="5357" y="3971"/>
                    </a:cubicBezTo>
                    <a:cubicBezTo>
                      <a:pt x="5404" y="3939"/>
                      <a:pt x="5483" y="3923"/>
                      <a:pt x="5561" y="3923"/>
                    </a:cubicBezTo>
                    <a:cubicBezTo>
                      <a:pt x="5640" y="3923"/>
                      <a:pt x="5719" y="3939"/>
                      <a:pt x="5766" y="3971"/>
                    </a:cubicBezTo>
                    <a:cubicBezTo>
                      <a:pt x="6018" y="4166"/>
                      <a:pt x="6312" y="4256"/>
                      <a:pt x="6604" y="4256"/>
                    </a:cubicBezTo>
                    <a:cubicBezTo>
                      <a:pt x="7114" y="4256"/>
                      <a:pt x="7616" y="3979"/>
                      <a:pt x="7877" y="3498"/>
                    </a:cubicBezTo>
                    <a:cubicBezTo>
                      <a:pt x="7909" y="3435"/>
                      <a:pt x="7940" y="3404"/>
                      <a:pt x="8035" y="3341"/>
                    </a:cubicBezTo>
                    <a:cubicBezTo>
                      <a:pt x="8507" y="3120"/>
                      <a:pt x="8822" y="2616"/>
                      <a:pt x="8728" y="1986"/>
                    </a:cubicBezTo>
                    <a:cubicBezTo>
                      <a:pt x="8696" y="1576"/>
                      <a:pt x="8507" y="1198"/>
                      <a:pt x="8129" y="946"/>
                    </a:cubicBezTo>
                    <a:cubicBezTo>
                      <a:pt x="8066" y="915"/>
                      <a:pt x="8035" y="883"/>
                      <a:pt x="7940" y="820"/>
                    </a:cubicBezTo>
                    <a:cubicBezTo>
                      <a:pt x="7909" y="694"/>
                      <a:pt x="7814" y="631"/>
                      <a:pt x="7751" y="537"/>
                    </a:cubicBezTo>
                    <a:cubicBezTo>
                      <a:pt x="7462" y="175"/>
                      <a:pt x="7038" y="0"/>
                      <a:pt x="66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43"/>
              <p:cNvSpPr/>
              <p:nvPr/>
            </p:nvSpPr>
            <p:spPr>
              <a:xfrm>
                <a:off x="-16298850" y="4178725"/>
                <a:ext cx="410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891" extrusionOk="0">
                    <a:moveTo>
                      <a:pt x="1" y="0"/>
                    </a:moveTo>
                    <a:cubicBezTo>
                      <a:pt x="158" y="252"/>
                      <a:pt x="221" y="630"/>
                      <a:pt x="221" y="945"/>
                    </a:cubicBezTo>
                    <a:cubicBezTo>
                      <a:pt x="221" y="1292"/>
                      <a:pt x="158" y="1607"/>
                      <a:pt x="1" y="1891"/>
                    </a:cubicBezTo>
                    <a:cubicBezTo>
                      <a:pt x="473" y="1733"/>
                      <a:pt x="946" y="1670"/>
                      <a:pt x="1419" y="1670"/>
                    </a:cubicBezTo>
                    <a:cubicBezTo>
                      <a:pt x="1576" y="1450"/>
                      <a:pt x="1639" y="1197"/>
                      <a:pt x="1639" y="945"/>
                    </a:cubicBezTo>
                    <a:cubicBezTo>
                      <a:pt x="1639" y="662"/>
                      <a:pt x="1576" y="378"/>
                      <a:pt x="1419" y="158"/>
                    </a:cubicBezTo>
                    <a:cubicBezTo>
                      <a:pt x="1272" y="187"/>
                      <a:pt x="1120" y="201"/>
                      <a:pt x="967" y="201"/>
                    </a:cubicBezTo>
                    <a:cubicBezTo>
                      <a:pt x="626" y="201"/>
                      <a:pt x="284" y="13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43"/>
              <p:cNvSpPr/>
              <p:nvPr/>
            </p:nvSpPr>
            <p:spPr>
              <a:xfrm>
                <a:off x="-16246075" y="4178725"/>
                <a:ext cx="417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2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8" y="252"/>
                      <a:pt x="253" y="630"/>
                      <a:pt x="253" y="945"/>
                    </a:cubicBezTo>
                    <a:cubicBezTo>
                      <a:pt x="253" y="1197"/>
                      <a:pt x="190" y="1481"/>
                      <a:pt x="95" y="1765"/>
                    </a:cubicBezTo>
                    <a:cubicBezTo>
                      <a:pt x="505" y="1828"/>
                      <a:pt x="914" y="1954"/>
                      <a:pt x="1292" y="2206"/>
                    </a:cubicBezTo>
                    <a:cubicBezTo>
                      <a:pt x="1576" y="1891"/>
                      <a:pt x="1670" y="1355"/>
                      <a:pt x="1670" y="945"/>
                    </a:cubicBezTo>
                    <a:cubicBezTo>
                      <a:pt x="1670" y="662"/>
                      <a:pt x="1576" y="378"/>
                      <a:pt x="1418" y="158"/>
                    </a:cubicBezTo>
                    <a:cubicBezTo>
                      <a:pt x="1261" y="189"/>
                      <a:pt x="1103" y="221"/>
                      <a:pt x="946" y="221"/>
                    </a:cubicBezTo>
                    <a:cubicBezTo>
                      <a:pt x="631" y="221"/>
                      <a:pt x="316" y="15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43"/>
              <p:cNvSpPr/>
              <p:nvPr/>
            </p:nvSpPr>
            <p:spPr>
              <a:xfrm>
                <a:off x="-16419350" y="4122000"/>
                <a:ext cx="304050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12162" h="7549" extrusionOk="0">
                    <a:moveTo>
                      <a:pt x="10712" y="1"/>
                    </a:moveTo>
                    <a:cubicBezTo>
                      <a:pt x="10586" y="600"/>
                      <a:pt x="10271" y="1135"/>
                      <a:pt x="9736" y="1450"/>
                    </a:cubicBezTo>
                    <a:cubicBezTo>
                      <a:pt x="9578" y="1734"/>
                      <a:pt x="9326" y="1986"/>
                      <a:pt x="9074" y="2143"/>
                    </a:cubicBezTo>
                    <a:cubicBezTo>
                      <a:pt x="9263" y="2458"/>
                      <a:pt x="9326" y="2805"/>
                      <a:pt x="9326" y="3183"/>
                    </a:cubicBezTo>
                    <a:cubicBezTo>
                      <a:pt x="9326" y="4065"/>
                      <a:pt x="9011" y="4821"/>
                      <a:pt x="8507" y="5168"/>
                    </a:cubicBezTo>
                    <a:cubicBezTo>
                      <a:pt x="8444" y="5199"/>
                      <a:pt x="8373" y="5215"/>
                      <a:pt x="8306" y="5215"/>
                    </a:cubicBezTo>
                    <a:cubicBezTo>
                      <a:pt x="8239" y="5215"/>
                      <a:pt x="8176" y="5199"/>
                      <a:pt x="8129" y="5168"/>
                    </a:cubicBezTo>
                    <a:cubicBezTo>
                      <a:pt x="7515" y="4805"/>
                      <a:pt x="6814" y="4624"/>
                      <a:pt x="6124" y="4624"/>
                    </a:cubicBezTo>
                    <a:cubicBezTo>
                      <a:pt x="5435" y="4624"/>
                      <a:pt x="4758" y="4805"/>
                      <a:pt x="4191" y="5168"/>
                    </a:cubicBezTo>
                    <a:cubicBezTo>
                      <a:pt x="4134" y="5213"/>
                      <a:pt x="4077" y="5230"/>
                      <a:pt x="4022" y="5230"/>
                    </a:cubicBezTo>
                    <a:cubicBezTo>
                      <a:pt x="3924" y="5230"/>
                      <a:pt x="3830" y="5177"/>
                      <a:pt x="3750" y="5136"/>
                    </a:cubicBezTo>
                    <a:cubicBezTo>
                      <a:pt x="3163" y="4757"/>
                      <a:pt x="2501" y="4557"/>
                      <a:pt x="1831" y="4557"/>
                    </a:cubicBezTo>
                    <a:cubicBezTo>
                      <a:pt x="1277" y="4557"/>
                      <a:pt x="717" y="4694"/>
                      <a:pt x="190" y="4979"/>
                    </a:cubicBezTo>
                    <a:cubicBezTo>
                      <a:pt x="95" y="5042"/>
                      <a:pt x="1" y="5168"/>
                      <a:pt x="1" y="5294"/>
                    </a:cubicBezTo>
                    <a:lnTo>
                      <a:pt x="1" y="7436"/>
                    </a:lnTo>
                    <a:cubicBezTo>
                      <a:pt x="316" y="7405"/>
                      <a:pt x="725" y="7247"/>
                      <a:pt x="977" y="7027"/>
                    </a:cubicBezTo>
                    <a:cubicBezTo>
                      <a:pt x="1240" y="6826"/>
                      <a:pt x="1533" y="6723"/>
                      <a:pt x="1823" y="6723"/>
                    </a:cubicBezTo>
                    <a:cubicBezTo>
                      <a:pt x="2124" y="6723"/>
                      <a:pt x="2422" y="6833"/>
                      <a:pt x="2679" y="7058"/>
                    </a:cubicBezTo>
                    <a:cubicBezTo>
                      <a:pt x="3072" y="7373"/>
                      <a:pt x="3529" y="7531"/>
                      <a:pt x="3986" y="7531"/>
                    </a:cubicBezTo>
                    <a:cubicBezTo>
                      <a:pt x="4443" y="7531"/>
                      <a:pt x="4900" y="7373"/>
                      <a:pt x="5293" y="7058"/>
                    </a:cubicBezTo>
                    <a:cubicBezTo>
                      <a:pt x="5545" y="6869"/>
                      <a:pt x="5837" y="6775"/>
                      <a:pt x="6128" y="6775"/>
                    </a:cubicBezTo>
                    <a:cubicBezTo>
                      <a:pt x="6420" y="6775"/>
                      <a:pt x="6711" y="6869"/>
                      <a:pt x="6963" y="7058"/>
                    </a:cubicBezTo>
                    <a:cubicBezTo>
                      <a:pt x="7474" y="7358"/>
                      <a:pt x="7985" y="7549"/>
                      <a:pt x="8524" y="7549"/>
                    </a:cubicBezTo>
                    <a:cubicBezTo>
                      <a:pt x="8948" y="7549"/>
                      <a:pt x="9390" y="7430"/>
                      <a:pt x="9862" y="7153"/>
                    </a:cubicBezTo>
                    <a:cubicBezTo>
                      <a:pt x="11153" y="6428"/>
                      <a:pt x="12162" y="4821"/>
                      <a:pt x="12162" y="3151"/>
                    </a:cubicBezTo>
                    <a:cubicBezTo>
                      <a:pt x="12162" y="1923"/>
                      <a:pt x="11626" y="789"/>
                      <a:pt x="107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3"/>
              <p:cNvSpPr/>
              <p:nvPr/>
            </p:nvSpPr>
            <p:spPr>
              <a:xfrm>
                <a:off x="-16419350" y="4263775"/>
                <a:ext cx="3048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3908" extrusionOk="0">
                    <a:moveTo>
                      <a:pt x="12193" y="1"/>
                    </a:moveTo>
                    <a:cubicBezTo>
                      <a:pt x="11689" y="914"/>
                      <a:pt x="10996" y="1639"/>
                      <a:pt x="10208" y="2112"/>
                    </a:cubicBezTo>
                    <a:cubicBezTo>
                      <a:pt x="9626" y="2424"/>
                      <a:pt x="9064" y="2570"/>
                      <a:pt x="8515" y="2570"/>
                    </a:cubicBezTo>
                    <a:cubicBezTo>
                      <a:pt x="7845" y="2570"/>
                      <a:pt x="7194" y="2352"/>
                      <a:pt x="6554" y="1954"/>
                    </a:cubicBezTo>
                    <a:cubicBezTo>
                      <a:pt x="6402" y="1819"/>
                      <a:pt x="6241" y="1756"/>
                      <a:pt x="6085" y="1756"/>
                    </a:cubicBezTo>
                    <a:cubicBezTo>
                      <a:pt x="5951" y="1756"/>
                      <a:pt x="5820" y="1803"/>
                      <a:pt x="5703" y="1891"/>
                    </a:cubicBezTo>
                    <a:cubicBezTo>
                      <a:pt x="5199" y="2316"/>
                      <a:pt x="4592" y="2529"/>
                      <a:pt x="3986" y="2529"/>
                    </a:cubicBezTo>
                    <a:cubicBezTo>
                      <a:pt x="3380" y="2529"/>
                      <a:pt x="2773" y="2316"/>
                      <a:pt x="2269" y="1891"/>
                    </a:cubicBezTo>
                    <a:cubicBezTo>
                      <a:pt x="2143" y="1797"/>
                      <a:pt x="2001" y="1749"/>
                      <a:pt x="1863" y="1749"/>
                    </a:cubicBezTo>
                    <a:cubicBezTo>
                      <a:pt x="1725" y="1749"/>
                      <a:pt x="1592" y="1797"/>
                      <a:pt x="1481" y="1891"/>
                    </a:cubicBezTo>
                    <a:cubicBezTo>
                      <a:pt x="1040" y="2269"/>
                      <a:pt x="505" y="2427"/>
                      <a:pt x="1" y="2490"/>
                    </a:cubicBezTo>
                    <a:lnTo>
                      <a:pt x="1" y="3561"/>
                    </a:lnTo>
                    <a:cubicBezTo>
                      <a:pt x="1" y="3750"/>
                      <a:pt x="158" y="3907"/>
                      <a:pt x="379" y="3907"/>
                    </a:cubicBezTo>
                    <a:lnTo>
                      <a:pt x="11815" y="3907"/>
                    </a:lnTo>
                    <a:cubicBezTo>
                      <a:pt x="12004" y="3907"/>
                      <a:pt x="12193" y="3750"/>
                      <a:pt x="12193" y="3561"/>
                    </a:cubicBezTo>
                    <a:lnTo>
                      <a:pt x="121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4" name="Google Shape;3204;p43"/>
          <p:cNvGrpSpPr/>
          <p:nvPr/>
        </p:nvGrpSpPr>
        <p:grpSpPr>
          <a:xfrm>
            <a:off x="457193" y="2613756"/>
            <a:ext cx="442060" cy="432125"/>
            <a:chOff x="457193" y="2643753"/>
            <a:chExt cx="442060" cy="432125"/>
          </a:xfrm>
        </p:grpSpPr>
        <p:grpSp>
          <p:nvGrpSpPr>
            <p:cNvPr id="3205" name="Google Shape;3205;p43"/>
            <p:cNvGrpSpPr/>
            <p:nvPr/>
          </p:nvGrpSpPr>
          <p:grpSpPr>
            <a:xfrm>
              <a:off x="457193" y="2643753"/>
              <a:ext cx="442060" cy="432125"/>
              <a:chOff x="483818" y="2643753"/>
              <a:chExt cx="442060" cy="432125"/>
            </a:xfrm>
          </p:grpSpPr>
          <p:sp>
            <p:nvSpPr>
              <p:cNvPr id="3206" name="Google Shape;3206;p43"/>
              <p:cNvSpPr/>
              <p:nvPr/>
            </p:nvSpPr>
            <p:spPr>
              <a:xfrm>
                <a:off x="507793" y="2659231"/>
                <a:ext cx="401587" cy="40158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5360" extrusionOk="0">
                    <a:moveTo>
                      <a:pt x="7680" y="0"/>
                    </a:moveTo>
                    <a:cubicBezTo>
                      <a:pt x="3441" y="0"/>
                      <a:pt x="0" y="3441"/>
                      <a:pt x="0" y="7680"/>
                    </a:cubicBezTo>
                    <a:cubicBezTo>
                      <a:pt x="0" y="11919"/>
                      <a:pt x="3441" y="15359"/>
                      <a:pt x="7680" y="15359"/>
                    </a:cubicBezTo>
                    <a:cubicBezTo>
                      <a:pt x="11919" y="15359"/>
                      <a:pt x="15360" y="11919"/>
                      <a:pt x="15360" y="7680"/>
                    </a:cubicBezTo>
                    <a:cubicBezTo>
                      <a:pt x="15360" y="3441"/>
                      <a:pt x="11919" y="0"/>
                      <a:pt x="7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3"/>
              <p:cNvSpPr/>
              <p:nvPr/>
            </p:nvSpPr>
            <p:spPr>
              <a:xfrm>
                <a:off x="499688" y="2651048"/>
                <a:ext cx="420595" cy="416438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15928" extrusionOk="0">
                    <a:moveTo>
                      <a:pt x="6049" y="373"/>
                    </a:moveTo>
                    <a:cubicBezTo>
                      <a:pt x="6055" y="379"/>
                      <a:pt x="6064" y="385"/>
                      <a:pt x="6073" y="391"/>
                    </a:cubicBezTo>
                    <a:lnTo>
                      <a:pt x="6073" y="391"/>
                    </a:lnTo>
                    <a:cubicBezTo>
                      <a:pt x="6069" y="389"/>
                      <a:pt x="6065" y="387"/>
                      <a:pt x="6061" y="385"/>
                    </a:cubicBezTo>
                    <a:cubicBezTo>
                      <a:pt x="6057" y="383"/>
                      <a:pt x="6053" y="381"/>
                      <a:pt x="6049" y="378"/>
                    </a:cubicBezTo>
                    <a:lnTo>
                      <a:pt x="6049" y="378"/>
                    </a:lnTo>
                    <a:lnTo>
                      <a:pt x="6049" y="373"/>
                    </a:lnTo>
                    <a:close/>
                    <a:moveTo>
                      <a:pt x="8252" y="313"/>
                    </a:moveTo>
                    <a:cubicBezTo>
                      <a:pt x="8323" y="313"/>
                      <a:pt x="8335" y="349"/>
                      <a:pt x="8335" y="421"/>
                    </a:cubicBezTo>
                    <a:lnTo>
                      <a:pt x="8288" y="421"/>
                    </a:lnTo>
                    <a:cubicBezTo>
                      <a:pt x="8264" y="385"/>
                      <a:pt x="8252" y="349"/>
                      <a:pt x="8252" y="313"/>
                    </a:cubicBezTo>
                    <a:close/>
                    <a:moveTo>
                      <a:pt x="5228" y="421"/>
                    </a:moveTo>
                    <a:lnTo>
                      <a:pt x="5228" y="421"/>
                    </a:lnTo>
                    <a:cubicBezTo>
                      <a:pt x="5228" y="422"/>
                      <a:pt x="5228" y="423"/>
                      <a:pt x="5229" y="424"/>
                    </a:cubicBezTo>
                    <a:lnTo>
                      <a:pt x="5229" y="424"/>
                    </a:lnTo>
                    <a:cubicBezTo>
                      <a:pt x="5228" y="423"/>
                      <a:pt x="5228" y="422"/>
                      <a:pt x="5228" y="421"/>
                    </a:cubicBezTo>
                    <a:close/>
                    <a:moveTo>
                      <a:pt x="11279" y="1128"/>
                    </a:moveTo>
                    <a:lnTo>
                      <a:pt x="11279" y="1128"/>
                    </a:lnTo>
                    <a:cubicBezTo>
                      <a:pt x="11278" y="1130"/>
                      <a:pt x="11277" y="1133"/>
                      <a:pt x="11276" y="1135"/>
                    </a:cubicBezTo>
                    <a:lnTo>
                      <a:pt x="11279" y="1128"/>
                    </a:lnTo>
                    <a:close/>
                    <a:moveTo>
                      <a:pt x="2280" y="2655"/>
                    </a:moveTo>
                    <a:cubicBezTo>
                      <a:pt x="2314" y="2655"/>
                      <a:pt x="2347" y="2703"/>
                      <a:pt x="2311" y="2730"/>
                    </a:cubicBezTo>
                    <a:cubicBezTo>
                      <a:pt x="2275" y="2730"/>
                      <a:pt x="2215" y="2730"/>
                      <a:pt x="2251" y="2671"/>
                    </a:cubicBezTo>
                    <a:cubicBezTo>
                      <a:pt x="2260" y="2660"/>
                      <a:pt x="2270" y="2655"/>
                      <a:pt x="2280" y="2655"/>
                    </a:cubicBezTo>
                    <a:close/>
                    <a:moveTo>
                      <a:pt x="1758" y="3609"/>
                    </a:moveTo>
                    <a:cubicBezTo>
                      <a:pt x="1760" y="3610"/>
                      <a:pt x="1762" y="3611"/>
                      <a:pt x="1763" y="3611"/>
                    </a:cubicBezTo>
                    <a:cubicBezTo>
                      <a:pt x="1761" y="3610"/>
                      <a:pt x="1760" y="3609"/>
                      <a:pt x="1758" y="3609"/>
                    </a:cubicBezTo>
                    <a:close/>
                    <a:moveTo>
                      <a:pt x="1549" y="3576"/>
                    </a:moveTo>
                    <a:lnTo>
                      <a:pt x="1549" y="3576"/>
                    </a:lnTo>
                    <a:cubicBezTo>
                      <a:pt x="1573" y="3600"/>
                      <a:pt x="1620" y="3635"/>
                      <a:pt x="1596" y="3671"/>
                    </a:cubicBezTo>
                    <a:cubicBezTo>
                      <a:pt x="1603" y="3696"/>
                      <a:pt x="1592" y="3711"/>
                      <a:pt x="1581" y="3711"/>
                    </a:cubicBezTo>
                    <a:cubicBezTo>
                      <a:pt x="1571" y="3711"/>
                      <a:pt x="1561" y="3699"/>
                      <a:pt x="1561" y="3671"/>
                    </a:cubicBezTo>
                    <a:lnTo>
                      <a:pt x="1549" y="3576"/>
                    </a:lnTo>
                    <a:close/>
                    <a:moveTo>
                      <a:pt x="1175" y="4573"/>
                    </a:moveTo>
                    <a:cubicBezTo>
                      <a:pt x="1177" y="4574"/>
                      <a:pt x="1178" y="4575"/>
                      <a:pt x="1180" y="4576"/>
                    </a:cubicBezTo>
                    <a:cubicBezTo>
                      <a:pt x="1178" y="4575"/>
                      <a:pt x="1177" y="4574"/>
                      <a:pt x="1175" y="4573"/>
                    </a:cubicBezTo>
                    <a:close/>
                    <a:moveTo>
                      <a:pt x="882" y="5052"/>
                    </a:moveTo>
                    <a:cubicBezTo>
                      <a:pt x="918" y="5064"/>
                      <a:pt x="918" y="5076"/>
                      <a:pt x="906" y="5112"/>
                    </a:cubicBezTo>
                    <a:cubicBezTo>
                      <a:pt x="895" y="5133"/>
                      <a:pt x="885" y="5173"/>
                      <a:pt x="849" y="5173"/>
                    </a:cubicBezTo>
                    <a:cubicBezTo>
                      <a:pt x="844" y="5173"/>
                      <a:pt x="839" y="5172"/>
                      <a:pt x="834" y="5171"/>
                    </a:cubicBezTo>
                    <a:lnTo>
                      <a:pt x="834" y="5159"/>
                    </a:lnTo>
                    <a:lnTo>
                      <a:pt x="882" y="5052"/>
                    </a:lnTo>
                    <a:close/>
                    <a:moveTo>
                      <a:pt x="15164" y="5372"/>
                    </a:moveTo>
                    <a:cubicBezTo>
                      <a:pt x="15169" y="5372"/>
                      <a:pt x="15175" y="5372"/>
                      <a:pt x="15181" y="5374"/>
                    </a:cubicBezTo>
                    <a:cubicBezTo>
                      <a:pt x="15229" y="5385"/>
                      <a:pt x="15229" y="5433"/>
                      <a:pt x="15241" y="5457"/>
                    </a:cubicBezTo>
                    <a:cubicBezTo>
                      <a:pt x="15219" y="5464"/>
                      <a:pt x="15189" y="5476"/>
                      <a:pt x="15165" y="5476"/>
                    </a:cubicBezTo>
                    <a:cubicBezTo>
                      <a:pt x="15150" y="5476"/>
                      <a:pt x="15138" y="5471"/>
                      <a:pt x="15134" y="5457"/>
                    </a:cubicBezTo>
                    <a:cubicBezTo>
                      <a:pt x="15123" y="5414"/>
                      <a:pt x="15122" y="5372"/>
                      <a:pt x="15164" y="5372"/>
                    </a:cubicBezTo>
                    <a:close/>
                    <a:moveTo>
                      <a:pt x="15622" y="5707"/>
                    </a:moveTo>
                    <a:cubicBezTo>
                      <a:pt x="15486" y="5747"/>
                      <a:pt x="15549" y="5803"/>
                      <a:pt x="15594" y="5803"/>
                    </a:cubicBezTo>
                    <a:cubicBezTo>
                      <a:pt x="15616" y="5803"/>
                      <a:pt x="15634" y="5790"/>
                      <a:pt x="15622" y="5755"/>
                    </a:cubicBezTo>
                    <a:cubicBezTo>
                      <a:pt x="15622" y="5731"/>
                      <a:pt x="15622" y="5719"/>
                      <a:pt x="15622" y="5707"/>
                    </a:cubicBezTo>
                    <a:close/>
                    <a:moveTo>
                      <a:pt x="946" y="6033"/>
                    </a:moveTo>
                    <a:cubicBezTo>
                      <a:pt x="933" y="6033"/>
                      <a:pt x="925" y="6041"/>
                      <a:pt x="918" y="6064"/>
                    </a:cubicBezTo>
                    <a:cubicBezTo>
                      <a:pt x="918" y="6064"/>
                      <a:pt x="894" y="6136"/>
                      <a:pt x="930" y="6136"/>
                    </a:cubicBezTo>
                    <a:lnTo>
                      <a:pt x="918" y="6124"/>
                    </a:lnTo>
                    <a:cubicBezTo>
                      <a:pt x="977" y="6112"/>
                      <a:pt x="965" y="6076"/>
                      <a:pt x="977" y="6040"/>
                    </a:cubicBezTo>
                    <a:cubicBezTo>
                      <a:pt x="964" y="6036"/>
                      <a:pt x="954" y="6033"/>
                      <a:pt x="946" y="6033"/>
                    </a:cubicBezTo>
                    <a:close/>
                    <a:moveTo>
                      <a:pt x="15616" y="6515"/>
                    </a:moveTo>
                    <a:cubicBezTo>
                      <a:pt x="15622" y="6515"/>
                      <a:pt x="15627" y="6515"/>
                      <a:pt x="15634" y="6517"/>
                    </a:cubicBezTo>
                    <a:cubicBezTo>
                      <a:pt x="15670" y="6540"/>
                      <a:pt x="15658" y="6576"/>
                      <a:pt x="15670" y="6612"/>
                    </a:cubicBezTo>
                    <a:cubicBezTo>
                      <a:pt x="15652" y="6612"/>
                      <a:pt x="15628" y="6618"/>
                      <a:pt x="15608" y="6618"/>
                    </a:cubicBezTo>
                    <a:cubicBezTo>
                      <a:pt x="15589" y="6618"/>
                      <a:pt x="15574" y="6612"/>
                      <a:pt x="15574" y="6588"/>
                    </a:cubicBezTo>
                    <a:cubicBezTo>
                      <a:pt x="15564" y="6556"/>
                      <a:pt x="15572" y="6515"/>
                      <a:pt x="15616" y="6515"/>
                    </a:cubicBezTo>
                    <a:close/>
                    <a:moveTo>
                      <a:pt x="120" y="8383"/>
                    </a:moveTo>
                    <a:cubicBezTo>
                      <a:pt x="120" y="8383"/>
                      <a:pt x="120" y="8384"/>
                      <a:pt x="120" y="8386"/>
                    </a:cubicBezTo>
                    <a:cubicBezTo>
                      <a:pt x="120" y="8391"/>
                      <a:pt x="122" y="8396"/>
                      <a:pt x="127" y="8399"/>
                    </a:cubicBezTo>
                    <a:lnTo>
                      <a:pt x="127" y="8399"/>
                    </a:lnTo>
                    <a:cubicBezTo>
                      <a:pt x="124" y="8390"/>
                      <a:pt x="121" y="8383"/>
                      <a:pt x="120" y="8383"/>
                    </a:cubicBezTo>
                    <a:close/>
                    <a:moveTo>
                      <a:pt x="647" y="9797"/>
                    </a:moveTo>
                    <a:cubicBezTo>
                      <a:pt x="619" y="9797"/>
                      <a:pt x="589" y="9816"/>
                      <a:pt x="596" y="9850"/>
                    </a:cubicBezTo>
                    <a:cubicBezTo>
                      <a:pt x="601" y="9873"/>
                      <a:pt x="615" y="9882"/>
                      <a:pt x="631" y="9882"/>
                    </a:cubicBezTo>
                    <a:cubicBezTo>
                      <a:pt x="659" y="9882"/>
                      <a:pt x="691" y="9856"/>
                      <a:pt x="691" y="9827"/>
                    </a:cubicBezTo>
                    <a:cubicBezTo>
                      <a:pt x="686" y="9807"/>
                      <a:pt x="667" y="9797"/>
                      <a:pt x="647" y="9797"/>
                    </a:cubicBezTo>
                    <a:close/>
                    <a:moveTo>
                      <a:pt x="15735" y="9991"/>
                    </a:moveTo>
                    <a:cubicBezTo>
                      <a:pt x="15737" y="9992"/>
                      <a:pt x="15739" y="9993"/>
                      <a:pt x="15741" y="9993"/>
                    </a:cubicBezTo>
                    <a:cubicBezTo>
                      <a:pt x="15739" y="9992"/>
                      <a:pt x="15737" y="9992"/>
                      <a:pt x="15735" y="9991"/>
                    </a:cubicBezTo>
                    <a:close/>
                    <a:moveTo>
                      <a:pt x="722" y="10031"/>
                    </a:moveTo>
                    <a:cubicBezTo>
                      <a:pt x="712" y="10031"/>
                      <a:pt x="703" y="10033"/>
                      <a:pt x="691" y="10041"/>
                    </a:cubicBezTo>
                    <a:cubicBezTo>
                      <a:pt x="698" y="10084"/>
                      <a:pt x="713" y="10105"/>
                      <a:pt x="732" y="10105"/>
                    </a:cubicBezTo>
                    <a:cubicBezTo>
                      <a:pt x="750" y="10105"/>
                      <a:pt x="770" y="10087"/>
                      <a:pt x="787" y="10053"/>
                    </a:cubicBezTo>
                    <a:cubicBezTo>
                      <a:pt x="762" y="10045"/>
                      <a:pt x="743" y="10031"/>
                      <a:pt x="722" y="10031"/>
                    </a:cubicBezTo>
                    <a:close/>
                    <a:moveTo>
                      <a:pt x="520" y="10432"/>
                    </a:moveTo>
                    <a:cubicBezTo>
                      <a:pt x="518" y="10432"/>
                      <a:pt x="516" y="10433"/>
                      <a:pt x="513" y="10434"/>
                    </a:cubicBezTo>
                    <a:cubicBezTo>
                      <a:pt x="516" y="10434"/>
                      <a:pt x="519" y="10433"/>
                      <a:pt x="523" y="10433"/>
                    </a:cubicBezTo>
                    <a:lnTo>
                      <a:pt x="523" y="10433"/>
                    </a:lnTo>
                    <a:cubicBezTo>
                      <a:pt x="522" y="10432"/>
                      <a:pt x="521" y="10432"/>
                      <a:pt x="520" y="10432"/>
                    </a:cubicBezTo>
                    <a:close/>
                    <a:moveTo>
                      <a:pt x="668" y="10481"/>
                    </a:moveTo>
                    <a:lnTo>
                      <a:pt x="680" y="10517"/>
                    </a:lnTo>
                    <a:lnTo>
                      <a:pt x="656" y="10577"/>
                    </a:lnTo>
                    <a:cubicBezTo>
                      <a:pt x="632" y="10541"/>
                      <a:pt x="608" y="10505"/>
                      <a:pt x="668" y="10481"/>
                    </a:cubicBezTo>
                    <a:close/>
                    <a:moveTo>
                      <a:pt x="1894" y="12458"/>
                    </a:moveTo>
                    <a:cubicBezTo>
                      <a:pt x="1887" y="12463"/>
                      <a:pt x="1881" y="12470"/>
                      <a:pt x="1876" y="12477"/>
                    </a:cubicBezTo>
                    <a:lnTo>
                      <a:pt x="1876" y="12477"/>
                    </a:lnTo>
                    <a:cubicBezTo>
                      <a:pt x="1884" y="12468"/>
                      <a:pt x="1891" y="12461"/>
                      <a:pt x="1894" y="12458"/>
                    </a:cubicBezTo>
                    <a:close/>
                    <a:moveTo>
                      <a:pt x="13788" y="12970"/>
                    </a:moveTo>
                    <a:cubicBezTo>
                      <a:pt x="13788" y="12970"/>
                      <a:pt x="13788" y="12970"/>
                      <a:pt x="13789" y="12971"/>
                    </a:cubicBezTo>
                    <a:lnTo>
                      <a:pt x="13789" y="12971"/>
                    </a:lnTo>
                    <a:cubicBezTo>
                      <a:pt x="13789" y="12970"/>
                      <a:pt x="13788" y="12970"/>
                      <a:pt x="13788" y="12970"/>
                    </a:cubicBezTo>
                    <a:close/>
                    <a:moveTo>
                      <a:pt x="2296" y="13324"/>
                    </a:moveTo>
                    <a:lnTo>
                      <a:pt x="2296" y="13324"/>
                    </a:lnTo>
                    <a:cubicBezTo>
                      <a:pt x="2296" y="13326"/>
                      <a:pt x="2296" y="13328"/>
                      <a:pt x="2296" y="13330"/>
                    </a:cubicBezTo>
                    <a:lnTo>
                      <a:pt x="2296" y="13330"/>
                    </a:lnTo>
                    <a:cubicBezTo>
                      <a:pt x="2297" y="13329"/>
                      <a:pt x="2298" y="13328"/>
                      <a:pt x="2299" y="13327"/>
                    </a:cubicBezTo>
                    <a:cubicBezTo>
                      <a:pt x="2298" y="13326"/>
                      <a:pt x="2297" y="13325"/>
                      <a:pt x="2296" y="13324"/>
                    </a:cubicBezTo>
                    <a:close/>
                    <a:moveTo>
                      <a:pt x="7646" y="0"/>
                    </a:moveTo>
                    <a:cubicBezTo>
                      <a:pt x="7641" y="0"/>
                      <a:pt x="7636" y="1"/>
                      <a:pt x="7633" y="4"/>
                    </a:cubicBezTo>
                    <a:cubicBezTo>
                      <a:pt x="7593" y="24"/>
                      <a:pt x="7578" y="84"/>
                      <a:pt x="7561" y="84"/>
                    </a:cubicBezTo>
                    <a:cubicBezTo>
                      <a:pt x="7557" y="84"/>
                      <a:pt x="7554" y="81"/>
                      <a:pt x="7549" y="75"/>
                    </a:cubicBezTo>
                    <a:cubicBezTo>
                      <a:pt x="7526" y="51"/>
                      <a:pt x="7526" y="28"/>
                      <a:pt x="7490" y="16"/>
                    </a:cubicBezTo>
                    <a:cubicBezTo>
                      <a:pt x="7395" y="16"/>
                      <a:pt x="7371" y="159"/>
                      <a:pt x="7288" y="171"/>
                    </a:cubicBezTo>
                    <a:cubicBezTo>
                      <a:pt x="7284" y="171"/>
                      <a:pt x="7280" y="171"/>
                      <a:pt x="7276" y="171"/>
                    </a:cubicBezTo>
                    <a:cubicBezTo>
                      <a:pt x="7233" y="171"/>
                      <a:pt x="7197" y="140"/>
                      <a:pt x="7165" y="108"/>
                    </a:cubicBezTo>
                    <a:lnTo>
                      <a:pt x="7165" y="108"/>
                    </a:lnTo>
                    <a:cubicBezTo>
                      <a:pt x="7179" y="82"/>
                      <a:pt x="7180" y="50"/>
                      <a:pt x="7147" y="50"/>
                    </a:cubicBezTo>
                    <a:cubicBezTo>
                      <a:pt x="7143" y="50"/>
                      <a:pt x="7138" y="50"/>
                      <a:pt x="7133" y="51"/>
                    </a:cubicBezTo>
                    <a:lnTo>
                      <a:pt x="7105" y="51"/>
                    </a:lnTo>
                    <a:cubicBezTo>
                      <a:pt x="7094" y="44"/>
                      <a:pt x="7084" y="40"/>
                      <a:pt x="7073" y="40"/>
                    </a:cubicBezTo>
                    <a:cubicBezTo>
                      <a:pt x="7049" y="40"/>
                      <a:pt x="7085" y="111"/>
                      <a:pt x="7097" y="111"/>
                    </a:cubicBezTo>
                    <a:cubicBezTo>
                      <a:pt x="7046" y="111"/>
                      <a:pt x="7030" y="59"/>
                      <a:pt x="6996" y="59"/>
                    </a:cubicBezTo>
                    <a:cubicBezTo>
                      <a:pt x="6991" y="59"/>
                      <a:pt x="6985" y="60"/>
                      <a:pt x="6978" y="63"/>
                    </a:cubicBezTo>
                    <a:cubicBezTo>
                      <a:pt x="6918" y="87"/>
                      <a:pt x="6871" y="99"/>
                      <a:pt x="6811" y="111"/>
                    </a:cubicBezTo>
                    <a:cubicBezTo>
                      <a:pt x="6835" y="111"/>
                      <a:pt x="6764" y="123"/>
                      <a:pt x="6740" y="159"/>
                    </a:cubicBezTo>
                    <a:cubicBezTo>
                      <a:pt x="6733" y="173"/>
                      <a:pt x="6718" y="178"/>
                      <a:pt x="6699" y="178"/>
                    </a:cubicBezTo>
                    <a:cubicBezTo>
                      <a:pt x="6686" y="178"/>
                      <a:pt x="6671" y="175"/>
                      <a:pt x="6656" y="171"/>
                    </a:cubicBezTo>
                    <a:cubicBezTo>
                      <a:pt x="6639" y="168"/>
                      <a:pt x="6621" y="166"/>
                      <a:pt x="6603" y="166"/>
                    </a:cubicBezTo>
                    <a:cubicBezTo>
                      <a:pt x="6550" y="166"/>
                      <a:pt x="6499" y="179"/>
                      <a:pt x="6454" y="206"/>
                    </a:cubicBezTo>
                    <a:cubicBezTo>
                      <a:pt x="6433" y="217"/>
                      <a:pt x="6386" y="308"/>
                      <a:pt x="6366" y="308"/>
                    </a:cubicBezTo>
                    <a:cubicBezTo>
                      <a:pt x="6363" y="308"/>
                      <a:pt x="6360" y="306"/>
                      <a:pt x="6359" y="302"/>
                    </a:cubicBezTo>
                    <a:cubicBezTo>
                      <a:pt x="6343" y="245"/>
                      <a:pt x="6332" y="182"/>
                      <a:pt x="6300" y="182"/>
                    </a:cubicBezTo>
                    <a:cubicBezTo>
                      <a:pt x="6286" y="182"/>
                      <a:pt x="6266" y="196"/>
                      <a:pt x="6240" y="230"/>
                    </a:cubicBezTo>
                    <a:cubicBezTo>
                      <a:pt x="6211" y="288"/>
                      <a:pt x="6182" y="393"/>
                      <a:pt x="6115" y="399"/>
                    </a:cubicBezTo>
                    <a:lnTo>
                      <a:pt x="6115" y="399"/>
                    </a:lnTo>
                    <a:cubicBezTo>
                      <a:pt x="6132" y="376"/>
                      <a:pt x="6130" y="323"/>
                      <a:pt x="6121" y="313"/>
                    </a:cubicBezTo>
                    <a:lnTo>
                      <a:pt x="6121" y="313"/>
                    </a:lnTo>
                    <a:cubicBezTo>
                      <a:pt x="6098" y="325"/>
                      <a:pt x="6042" y="325"/>
                      <a:pt x="6048" y="378"/>
                    </a:cubicBezTo>
                    <a:lnTo>
                      <a:pt x="6048" y="378"/>
                    </a:lnTo>
                    <a:cubicBezTo>
                      <a:pt x="6003" y="351"/>
                      <a:pt x="5949" y="302"/>
                      <a:pt x="5894" y="302"/>
                    </a:cubicBezTo>
                    <a:cubicBezTo>
                      <a:pt x="5835" y="302"/>
                      <a:pt x="5835" y="349"/>
                      <a:pt x="5799" y="361"/>
                    </a:cubicBezTo>
                    <a:cubicBezTo>
                      <a:pt x="5756" y="361"/>
                      <a:pt x="5713" y="312"/>
                      <a:pt x="5669" y="312"/>
                    </a:cubicBezTo>
                    <a:cubicBezTo>
                      <a:pt x="5665" y="312"/>
                      <a:pt x="5661" y="312"/>
                      <a:pt x="5656" y="313"/>
                    </a:cubicBezTo>
                    <a:cubicBezTo>
                      <a:pt x="5656" y="313"/>
                      <a:pt x="5656" y="373"/>
                      <a:pt x="5644" y="385"/>
                    </a:cubicBezTo>
                    <a:cubicBezTo>
                      <a:pt x="5633" y="405"/>
                      <a:pt x="5618" y="413"/>
                      <a:pt x="5602" y="413"/>
                    </a:cubicBezTo>
                    <a:cubicBezTo>
                      <a:pt x="5556" y="413"/>
                      <a:pt x="5497" y="348"/>
                      <a:pt x="5461" y="348"/>
                    </a:cubicBezTo>
                    <a:cubicBezTo>
                      <a:pt x="5458" y="348"/>
                      <a:pt x="5456" y="349"/>
                      <a:pt x="5454" y="349"/>
                    </a:cubicBezTo>
                    <a:cubicBezTo>
                      <a:pt x="5475" y="349"/>
                      <a:pt x="5543" y="500"/>
                      <a:pt x="5466" y="500"/>
                    </a:cubicBezTo>
                    <a:cubicBezTo>
                      <a:pt x="5457" y="500"/>
                      <a:pt x="5445" y="497"/>
                      <a:pt x="5430" y="492"/>
                    </a:cubicBezTo>
                    <a:cubicBezTo>
                      <a:pt x="5386" y="477"/>
                      <a:pt x="5374" y="467"/>
                      <a:pt x="5351" y="467"/>
                    </a:cubicBezTo>
                    <a:cubicBezTo>
                      <a:pt x="5337" y="467"/>
                      <a:pt x="5319" y="471"/>
                      <a:pt x="5287" y="480"/>
                    </a:cubicBezTo>
                    <a:cubicBezTo>
                      <a:pt x="5253" y="480"/>
                      <a:pt x="5240" y="469"/>
                      <a:pt x="5229" y="424"/>
                    </a:cubicBezTo>
                    <a:lnTo>
                      <a:pt x="5229" y="424"/>
                    </a:lnTo>
                    <a:cubicBezTo>
                      <a:pt x="5258" y="549"/>
                      <a:pt x="5035" y="530"/>
                      <a:pt x="5071" y="629"/>
                    </a:cubicBezTo>
                    <a:lnTo>
                      <a:pt x="5071" y="629"/>
                    </a:lnTo>
                    <a:cubicBezTo>
                      <a:pt x="5062" y="611"/>
                      <a:pt x="5044" y="604"/>
                      <a:pt x="5022" y="604"/>
                    </a:cubicBezTo>
                    <a:cubicBezTo>
                      <a:pt x="4969" y="604"/>
                      <a:pt x="4895" y="642"/>
                      <a:pt x="4871" y="659"/>
                    </a:cubicBezTo>
                    <a:cubicBezTo>
                      <a:pt x="4847" y="683"/>
                      <a:pt x="4811" y="706"/>
                      <a:pt x="4787" y="730"/>
                    </a:cubicBezTo>
                    <a:cubicBezTo>
                      <a:pt x="4787" y="730"/>
                      <a:pt x="4787" y="813"/>
                      <a:pt x="4787" y="813"/>
                    </a:cubicBezTo>
                    <a:cubicBezTo>
                      <a:pt x="4751" y="790"/>
                      <a:pt x="4728" y="706"/>
                      <a:pt x="4716" y="659"/>
                    </a:cubicBezTo>
                    <a:cubicBezTo>
                      <a:pt x="4692" y="706"/>
                      <a:pt x="4668" y="742"/>
                      <a:pt x="4680" y="802"/>
                    </a:cubicBezTo>
                    <a:cubicBezTo>
                      <a:pt x="4692" y="849"/>
                      <a:pt x="4716" y="921"/>
                      <a:pt x="4656" y="944"/>
                    </a:cubicBezTo>
                    <a:cubicBezTo>
                      <a:pt x="4644" y="921"/>
                      <a:pt x="4609" y="802"/>
                      <a:pt x="4585" y="802"/>
                    </a:cubicBezTo>
                    <a:cubicBezTo>
                      <a:pt x="4583" y="801"/>
                      <a:pt x="4582" y="800"/>
                      <a:pt x="4580" y="800"/>
                    </a:cubicBezTo>
                    <a:cubicBezTo>
                      <a:pt x="4558" y="800"/>
                      <a:pt x="4537" y="875"/>
                      <a:pt x="4537" y="897"/>
                    </a:cubicBezTo>
                    <a:cubicBezTo>
                      <a:pt x="4513" y="909"/>
                      <a:pt x="4478" y="921"/>
                      <a:pt x="4442" y="921"/>
                    </a:cubicBezTo>
                    <a:cubicBezTo>
                      <a:pt x="4421" y="921"/>
                      <a:pt x="4384" y="894"/>
                      <a:pt x="4358" y="894"/>
                    </a:cubicBezTo>
                    <a:cubicBezTo>
                      <a:pt x="4354" y="894"/>
                      <a:pt x="4350" y="895"/>
                      <a:pt x="4347" y="897"/>
                    </a:cubicBezTo>
                    <a:cubicBezTo>
                      <a:pt x="4323" y="909"/>
                      <a:pt x="4347" y="1016"/>
                      <a:pt x="4323" y="1016"/>
                    </a:cubicBezTo>
                    <a:cubicBezTo>
                      <a:pt x="4323" y="1016"/>
                      <a:pt x="4275" y="992"/>
                      <a:pt x="4251" y="992"/>
                    </a:cubicBezTo>
                    <a:cubicBezTo>
                      <a:pt x="4228" y="1004"/>
                      <a:pt x="4204" y="1004"/>
                      <a:pt x="4192" y="1016"/>
                    </a:cubicBezTo>
                    <a:cubicBezTo>
                      <a:pt x="4132" y="1040"/>
                      <a:pt x="4109" y="1099"/>
                      <a:pt x="4061" y="1135"/>
                    </a:cubicBezTo>
                    <a:cubicBezTo>
                      <a:pt x="4042" y="1146"/>
                      <a:pt x="4027" y="1149"/>
                      <a:pt x="4014" y="1149"/>
                    </a:cubicBezTo>
                    <a:cubicBezTo>
                      <a:pt x="3998" y="1149"/>
                      <a:pt x="3986" y="1145"/>
                      <a:pt x="3973" y="1145"/>
                    </a:cubicBezTo>
                    <a:cubicBezTo>
                      <a:pt x="3963" y="1145"/>
                      <a:pt x="3953" y="1148"/>
                      <a:pt x="3942" y="1159"/>
                    </a:cubicBezTo>
                    <a:cubicBezTo>
                      <a:pt x="3930" y="1183"/>
                      <a:pt x="3930" y="1218"/>
                      <a:pt x="3942" y="1242"/>
                    </a:cubicBezTo>
                    <a:cubicBezTo>
                      <a:pt x="3917" y="1193"/>
                      <a:pt x="3898" y="1161"/>
                      <a:pt x="3866" y="1161"/>
                    </a:cubicBezTo>
                    <a:cubicBezTo>
                      <a:pt x="3851" y="1161"/>
                      <a:pt x="3833" y="1168"/>
                      <a:pt x="3811" y="1183"/>
                    </a:cubicBezTo>
                    <a:lnTo>
                      <a:pt x="3835" y="1218"/>
                    </a:lnTo>
                    <a:cubicBezTo>
                      <a:pt x="3787" y="1254"/>
                      <a:pt x="3608" y="1314"/>
                      <a:pt x="3608" y="1373"/>
                    </a:cubicBezTo>
                    <a:cubicBezTo>
                      <a:pt x="3608" y="1373"/>
                      <a:pt x="3692" y="1445"/>
                      <a:pt x="3656" y="1456"/>
                    </a:cubicBezTo>
                    <a:cubicBezTo>
                      <a:pt x="3644" y="1464"/>
                      <a:pt x="3628" y="1467"/>
                      <a:pt x="3611" y="1467"/>
                    </a:cubicBezTo>
                    <a:cubicBezTo>
                      <a:pt x="3575" y="1467"/>
                      <a:pt x="3533" y="1456"/>
                      <a:pt x="3501" y="1456"/>
                    </a:cubicBezTo>
                    <a:cubicBezTo>
                      <a:pt x="3394" y="1480"/>
                      <a:pt x="3299" y="1528"/>
                      <a:pt x="3204" y="1611"/>
                    </a:cubicBezTo>
                    <a:cubicBezTo>
                      <a:pt x="3168" y="1647"/>
                      <a:pt x="3168" y="1706"/>
                      <a:pt x="3120" y="1742"/>
                    </a:cubicBezTo>
                    <a:cubicBezTo>
                      <a:pt x="3050" y="1801"/>
                      <a:pt x="3084" y="1825"/>
                      <a:pt x="3096" y="1906"/>
                    </a:cubicBezTo>
                    <a:lnTo>
                      <a:pt x="3096" y="1906"/>
                    </a:lnTo>
                    <a:cubicBezTo>
                      <a:pt x="3091" y="1888"/>
                      <a:pt x="3030" y="1870"/>
                      <a:pt x="2980" y="1870"/>
                    </a:cubicBezTo>
                    <a:cubicBezTo>
                      <a:pt x="2937" y="1870"/>
                      <a:pt x="2902" y="1883"/>
                      <a:pt x="2918" y="1921"/>
                    </a:cubicBezTo>
                    <a:cubicBezTo>
                      <a:pt x="2942" y="1968"/>
                      <a:pt x="3120" y="1933"/>
                      <a:pt x="3144" y="1992"/>
                    </a:cubicBezTo>
                    <a:lnTo>
                      <a:pt x="2989" y="1992"/>
                    </a:lnTo>
                    <a:cubicBezTo>
                      <a:pt x="2906" y="1992"/>
                      <a:pt x="2846" y="1968"/>
                      <a:pt x="2787" y="1921"/>
                    </a:cubicBezTo>
                    <a:lnTo>
                      <a:pt x="2787" y="1921"/>
                    </a:lnTo>
                    <a:cubicBezTo>
                      <a:pt x="2858" y="2004"/>
                      <a:pt x="2739" y="2040"/>
                      <a:pt x="2739" y="2135"/>
                    </a:cubicBezTo>
                    <a:cubicBezTo>
                      <a:pt x="2714" y="2155"/>
                      <a:pt x="2698" y="2164"/>
                      <a:pt x="2684" y="2164"/>
                    </a:cubicBezTo>
                    <a:cubicBezTo>
                      <a:pt x="2666" y="2164"/>
                      <a:pt x="2653" y="2146"/>
                      <a:pt x="2632" y="2111"/>
                    </a:cubicBezTo>
                    <a:cubicBezTo>
                      <a:pt x="2618" y="2097"/>
                      <a:pt x="2605" y="2092"/>
                      <a:pt x="2594" y="2092"/>
                    </a:cubicBezTo>
                    <a:cubicBezTo>
                      <a:pt x="2575" y="2092"/>
                      <a:pt x="2560" y="2105"/>
                      <a:pt x="2543" y="2105"/>
                    </a:cubicBezTo>
                    <a:cubicBezTo>
                      <a:pt x="2537" y="2105"/>
                      <a:pt x="2531" y="2104"/>
                      <a:pt x="2525" y="2099"/>
                    </a:cubicBezTo>
                    <a:lnTo>
                      <a:pt x="2525" y="2099"/>
                    </a:lnTo>
                    <a:lnTo>
                      <a:pt x="2680" y="2242"/>
                    </a:lnTo>
                    <a:cubicBezTo>
                      <a:pt x="2668" y="2252"/>
                      <a:pt x="2653" y="2256"/>
                      <a:pt x="2637" y="2256"/>
                    </a:cubicBezTo>
                    <a:cubicBezTo>
                      <a:pt x="2573" y="2256"/>
                      <a:pt x="2489" y="2195"/>
                      <a:pt x="2489" y="2195"/>
                    </a:cubicBezTo>
                    <a:lnTo>
                      <a:pt x="2489" y="2195"/>
                    </a:lnTo>
                    <a:cubicBezTo>
                      <a:pt x="2477" y="2254"/>
                      <a:pt x="2501" y="2385"/>
                      <a:pt x="2418" y="2385"/>
                    </a:cubicBezTo>
                    <a:cubicBezTo>
                      <a:pt x="2335" y="2385"/>
                      <a:pt x="2156" y="2457"/>
                      <a:pt x="2204" y="2564"/>
                    </a:cubicBezTo>
                    <a:cubicBezTo>
                      <a:pt x="2227" y="2599"/>
                      <a:pt x="2108" y="2647"/>
                      <a:pt x="2120" y="2707"/>
                    </a:cubicBezTo>
                    <a:cubicBezTo>
                      <a:pt x="2129" y="2751"/>
                      <a:pt x="2116" y="2764"/>
                      <a:pt x="2095" y="2764"/>
                    </a:cubicBezTo>
                    <a:cubicBezTo>
                      <a:pt x="2066" y="2764"/>
                      <a:pt x="2019" y="2739"/>
                      <a:pt x="1992" y="2739"/>
                    </a:cubicBezTo>
                    <a:cubicBezTo>
                      <a:pt x="1986" y="2739"/>
                      <a:pt x="1981" y="2740"/>
                      <a:pt x="1977" y="2742"/>
                    </a:cubicBezTo>
                    <a:cubicBezTo>
                      <a:pt x="1930" y="2778"/>
                      <a:pt x="1965" y="2838"/>
                      <a:pt x="1918" y="2873"/>
                    </a:cubicBezTo>
                    <a:cubicBezTo>
                      <a:pt x="1903" y="2888"/>
                      <a:pt x="1892" y="2895"/>
                      <a:pt x="1883" y="2895"/>
                    </a:cubicBezTo>
                    <a:cubicBezTo>
                      <a:pt x="1870" y="2895"/>
                      <a:pt x="1860" y="2882"/>
                      <a:pt x="1846" y="2861"/>
                    </a:cubicBezTo>
                    <a:cubicBezTo>
                      <a:pt x="1843" y="2856"/>
                      <a:pt x="1839" y="2853"/>
                      <a:pt x="1835" y="2853"/>
                    </a:cubicBezTo>
                    <a:cubicBezTo>
                      <a:pt x="1816" y="2853"/>
                      <a:pt x="1799" y="2923"/>
                      <a:pt x="1799" y="2933"/>
                    </a:cubicBezTo>
                    <a:cubicBezTo>
                      <a:pt x="1799" y="2980"/>
                      <a:pt x="1775" y="2980"/>
                      <a:pt x="1751" y="2992"/>
                    </a:cubicBezTo>
                    <a:cubicBezTo>
                      <a:pt x="1697" y="3025"/>
                      <a:pt x="1905" y="3115"/>
                      <a:pt x="1816" y="3115"/>
                    </a:cubicBezTo>
                    <a:cubicBezTo>
                      <a:pt x="1806" y="3115"/>
                      <a:pt x="1792" y="3114"/>
                      <a:pt x="1775" y="3111"/>
                    </a:cubicBezTo>
                    <a:cubicBezTo>
                      <a:pt x="1765" y="3109"/>
                      <a:pt x="1755" y="3108"/>
                      <a:pt x="1745" y="3108"/>
                    </a:cubicBezTo>
                    <a:cubicBezTo>
                      <a:pt x="1666" y="3108"/>
                      <a:pt x="1612" y="3192"/>
                      <a:pt x="1644" y="3266"/>
                    </a:cubicBezTo>
                    <a:cubicBezTo>
                      <a:pt x="1662" y="3337"/>
                      <a:pt x="1660" y="3375"/>
                      <a:pt x="1603" y="3375"/>
                    </a:cubicBezTo>
                    <a:cubicBezTo>
                      <a:pt x="1584" y="3375"/>
                      <a:pt x="1558" y="3371"/>
                      <a:pt x="1525" y="3361"/>
                    </a:cubicBezTo>
                    <a:cubicBezTo>
                      <a:pt x="1523" y="3361"/>
                      <a:pt x="1521" y="3361"/>
                      <a:pt x="1519" y="3361"/>
                    </a:cubicBezTo>
                    <a:cubicBezTo>
                      <a:pt x="1457" y="3361"/>
                      <a:pt x="1474" y="3541"/>
                      <a:pt x="1412" y="3541"/>
                    </a:cubicBezTo>
                    <a:cubicBezTo>
                      <a:pt x="1410" y="3541"/>
                      <a:pt x="1408" y="3540"/>
                      <a:pt x="1406" y="3540"/>
                    </a:cubicBezTo>
                    <a:lnTo>
                      <a:pt x="1406" y="3540"/>
                    </a:lnTo>
                    <a:cubicBezTo>
                      <a:pt x="1454" y="3550"/>
                      <a:pt x="1471" y="3730"/>
                      <a:pt x="1432" y="3730"/>
                    </a:cubicBezTo>
                    <a:cubicBezTo>
                      <a:pt x="1422" y="3730"/>
                      <a:pt x="1410" y="3720"/>
                      <a:pt x="1394" y="3695"/>
                    </a:cubicBezTo>
                    <a:cubicBezTo>
                      <a:pt x="1366" y="3677"/>
                      <a:pt x="1346" y="3669"/>
                      <a:pt x="1331" y="3669"/>
                    </a:cubicBezTo>
                    <a:cubicBezTo>
                      <a:pt x="1280" y="3669"/>
                      <a:pt x="1305" y="3767"/>
                      <a:pt x="1287" y="3814"/>
                    </a:cubicBezTo>
                    <a:cubicBezTo>
                      <a:pt x="1275" y="3861"/>
                      <a:pt x="1251" y="3897"/>
                      <a:pt x="1215" y="3921"/>
                    </a:cubicBezTo>
                    <a:cubicBezTo>
                      <a:pt x="1210" y="3924"/>
                      <a:pt x="1205" y="3925"/>
                      <a:pt x="1201" y="3925"/>
                    </a:cubicBezTo>
                    <a:cubicBezTo>
                      <a:pt x="1193" y="3925"/>
                      <a:pt x="1186" y="3922"/>
                      <a:pt x="1179" y="3922"/>
                    </a:cubicBezTo>
                    <a:cubicBezTo>
                      <a:pt x="1172" y="3922"/>
                      <a:pt x="1165" y="3924"/>
                      <a:pt x="1156" y="3933"/>
                    </a:cubicBezTo>
                    <a:cubicBezTo>
                      <a:pt x="1133" y="3956"/>
                      <a:pt x="1077" y="4101"/>
                      <a:pt x="1126" y="4132"/>
                    </a:cubicBezTo>
                    <a:lnTo>
                      <a:pt x="1126" y="4132"/>
                    </a:lnTo>
                    <a:cubicBezTo>
                      <a:pt x="1100" y="4119"/>
                      <a:pt x="1074" y="4103"/>
                      <a:pt x="1049" y="4103"/>
                    </a:cubicBezTo>
                    <a:cubicBezTo>
                      <a:pt x="1032" y="4103"/>
                      <a:pt x="1015" y="4111"/>
                      <a:pt x="1001" y="4135"/>
                    </a:cubicBezTo>
                    <a:cubicBezTo>
                      <a:pt x="968" y="4180"/>
                      <a:pt x="1017" y="4256"/>
                      <a:pt x="976" y="4256"/>
                    </a:cubicBezTo>
                    <a:cubicBezTo>
                      <a:pt x="973" y="4256"/>
                      <a:pt x="969" y="4255"/>
                      <a:pt x="965" y="4254"/>
                    </a:cubicBezTo>
                    <a:lnTo>
                      <a:pt x="965" y="4254"/>
                    </a:lnTo>
                    <a:cubicBezTo>
                      <a:pt x="965" y="4254"/>
                      <a:pt x="965" y="4302"/>
                      <a:pt x="989" y="4314"/>
                    </a:cubicBezTo>
                    <a:cubicBezTo>
                      <a:pt x="1001" y="4326"/>
                      <a:pt x="977" y="4350"/>
                      <a:pt x="965" y="4350"/>
                    </a:cubicBezTo>
                    <a:cubicBezTo>
                      <a:pt x="907" y="4396"/>
                      <a:pt x="815" y="4465"/>
                      <a:pt x="932" y="4524"/>
                    </a:cubicBezTo>
                    <a:lnTo>
                      <a:pt x="932" y="4524"/>
                    </a:lnTo>
                    <a:cubicBezTo>
                      <a:pt x="912" y="4514"/>
                      <a:pt x="874" y="4499"/>
                      <a:pt x="851" y="4499"/>
                    </a:cubicBezTo>
                    <a:cubicBezTo>
                      <a:pt x="835" y="4499"/>
                      <a:pt x="826" y="4506"/>
                      <a:pt x="834" y="4528"/>
                    </a:cubicBezTo>
                    <a:cubicBezTo>
                      <a:pt x="857" y="4586"/>
                      <a:pt x="881" y="4588"/>
                      <a:pt x="849" y="4632"/>
                    </a:cubicBezTo>
                    <a:lnTo>
                      <a:pt x="849" y="4632"/>
                    </a:lnTo>
                    <a:cubicBezTo>
                      <a:pt x="857" y="4616"/>
                      <a:pt x="819" y="4596"/>
                      <a:pt x="783" y="4596"/>
                    </a:cubicBezTo>
                    <a:cubicBezTo>
                      <a:pt x="766" y="4596"/>
                      <a:pt x="750" y="4601"/>
                      <a:pt x="739" y="4612"/>
                    </a:cubicBezTo>
                    <a:cubicBezTo>
                      <a:pt x="715" y="4647"/>
                      <a:pt x="703" y="4695"/>
                      <a:pt x="703" y="4743"/>
                    </a:cubicBezTo>
                    <a:cubicBezTo>
                      <a:pt x="691" y="4826"/>
                      <a:pt x="703" y="4838"/>
                      <a:pt x="787" y="4874"/>
                    </a:cubicBezTo>
                    <a:cubicBezTo>
                      <a:pt x="751" y="4945"/>
                      <a:pt x="739" y="4921"/>
                      <a:pt x="680" y="4933"/>
                    </a:cubicBezTo>
                    <a:cubicBezTo>
                      <a:pt x="703" y="4957"/>
                      <a:pt x="739" y="4981"/>
                      <a:pt x="763" y="5004"/>
                    </a:cubicBezTo>
                    <a:cubicBezTo>
                      <a:pt x="691" y="4981"/>
                      <a:pt x="620" y="4969"/>
                      <a:pt x="549" y="4969"/>
                    </a:cubicBezTo>
                    <a:cubicBezTo>
                      <a:pt x="572" y="5016"/>
                      <a:pt x="596" y="5064"/>
                      <a:pt x="632" y="5112"/>
                    </a:cubicBezTo>
                    <a:cubicBezTo>
                      <a:pt x="691" y="5195"/>
                      <a:pt x="632" y="5266"/>
                      <a:pt x="572" y="5326"/>
                    </a:cubicBezTo>
                    <a:cubicBezTo>
                      <a:pt x="549" y="5362"/>
                      <a:pt x="453" y="5469"/>
                      <a:pt x="525" y="5516"/>
                    </a:cubicBezTo>
                    <a:cubicBezTo>
                      <a:pt x="596" y="5552"/>
                      <a:pt x="656" y="5552"/>
                      <a:pt x="715" y="5576"/>
                    </a:cubicBezTo>
                    <a:cubicBezTo>
                      <a:pt x="708" y="5595"/>
                      <a:pt x="691" y="5602"/>
                      <a:pt x="671" y="5602"/>
                    </a:cubicBezTo>
                    <a:cubicBezTo>
                      <a:pt x="630" y="5602"/>
                      <a:pt x="573" y="5572"/>
                      <a:pt x="549" y="5564"/>
                    </a:cubicBezTo>
                    <a:lnTo>
                      <a:pt x="549" y="5564"/>
                    </a:lnTo>
                    <a:cubicBezTo>
                      <a:pt x="591" y="5585"/>
                      <a:pt x="510" y="5625"/>
                      <a:pt x="467" y="5625"/>
                    </a:cubicBezTo>
                    <a:cubicBezTo>
                      <a:pt x="462" y="5625"/>
                      <a:pt x="457" y="5625"/>
                      <a:pt x="453" y="5624"/>
                    </a:cubicBezTo>
                    <a:cubicBezTo>
                      <a:pt x="430" y="5618"/>
                      <a:pt x="406" y="5612"/>
                      <a:pt x="386" y="5612"/>
                    </a:cubicBezTo>
                    <a:cubicBezTo>
                      <a:pt x="367" y="5612"/>
                      <a:pt x="352" y="5618"/>
                      <a:pt x="346" y="5636"/>
                    </a:cubicBezTo>
                    <a:lnTo>
                      <a:pt x="549" y="5707"/>
                    </a:lnTo>
                    <a:cubicBezTo>
                      <a:pt x="541" y="5704"/>
                      <a:pt x="533" y="5703"/>
                      <a:pt x="526" y="5703"/>
                    </a:cubicBezTo>
                    <a:cubicBezTo>
                      <a:pt x="431" y="5703"/>
                      <a:pt x="369" y="5902"/>
                      <a:pt x="358" y="5957"/>
                    </a:cubicBezTo>
                    <a:cubicBezTo>
                      <a:pt x="364" y="5939"/>
                      <a:pt x="382" y="5933"/>
                      <a:pt x="403" y="5933"/>
                    </a:cubicBezTo>
                    <a:cubicBezTo>
                      <a:pt x="424" y="5933"/>
                      <a:pt x="447" y="5939"/>
                      <a:pt x="465" y="5945"/>
                    </a:cubicBezTo>
                    <a:cubicBezTo>
                      <a:pt x="430" y="6028"/>
                      <a:pt x="239" y="6017"/>
                      <a:pt x="310" y="6124"/>
                    </a:cubicBezTo>
                    <a:cubicBezTo>
                      <a:pt x="322" y="6136"/>
                      <a:pt x="406" y="6231"/>
                      <a:pt x="334" y="6231"/>
                    </a:cubicBezTo>
                    <a:cubicBezTo>
                      <a:pt x="317" y="6231"/>
                      <a:pt x="267" y="6186"/>
                      <a:pt x="237" y="6186"/>
                    </a:cubicBezTo>
                    <a:cubicBezTo>
                      <a:pt x="226" y="6186"/>
                      <a:pt x="218" y="6191"/>
                      <a:pt x="215" y="6207"/>
                    </a:cubicBezTo>
                    <a:cubicBezTo>
                      <a:pt x="215" y="6278"/>
                      <a:pt x="263" y="6314"/>
                      <a:pt x="215" y="6386"/>
                    </a:cubicBezTo>
                    <a:cubicBezTo>
                      <a:pt x="191" y="6445"/>
                      <a:pt x="156" y="6505"/>
                      <a:pt x="144" y="6564"/>
                    </a:cubicBezTo>
                    <a:cubicBezTo>
                      <a:pt x="136" y="6619"/>
                      <a:pt x="175" y="6669"/>
                      <a:pt x="209" y="6669"/>
                    </a:cubicBezTo>
                    <a:cubicBezTo>
                      <a:pt x="227" y="6669"/>
                      <a:pt x="243" y="6656"/>
                      <a:pt x="251" y="6624"/>
                    </a:cubicBezTo>
                    <a:lnTo>
                      <a:pt x="251" y="6624"/>
                    </a:lnTo>
                    <a:cubicBezTo>
                      <a:pt x="251" y="6671"/>
                      <a:pt x="239" y="6707"/>
                      <a:pt x="215" y="6755"/>
                    </a:cubicBezTo>
                    <a:cubicBezTo>
                      <a:pt x="203" y="6790"/>
                      <a:pt x="168" y="6802"/>
                      <a:pt x="132" y="6838"/>
                    </a:cubicBezTo>
                    <a:cubicBezTo>
                      <a:pt x="108" y="6862"/>
                      <a:pt x="132" y="6886"/>
                      <a:pt x="132" y="6909"/>
                    </a:cubicBezTo>
                    <a:cubicBezTo>
                      <a:pt x="156" y="6957"/>
                      <a:pt x="191" y="6945"/>
                      <a:pt x="239" y="6957"/>
                    </a:cubicBezTo>
                    <a:cubicBezTo>
                      <a:pt x="225" y="6928"/>
                      <a:pt x="228" y="6913"/>
                      <a:pt x="240" y="6913"/>
                    </a:cubicBezTo>
                    <a:cubicBezTo>
                      <a:pt x="248" y="6913"/>
                      <a:pt x="261" y="6919"/>
                      <a:pt x="275" y="6933"/>
                    </a:cubicBezTo>
                    <a:cubicBezTo>
                      <a:pt x="299" y="6957"/>
                      <a:pt x="310" y="6993"/>
                      <a:pt x="299" y="7029"/>
                    </a:cubicBezTo>
                    <a:cubicBezTo>
                      <a:pt x="291" y="7044"/>
                      <a:pt x="280" y="7049"/>
                      <a:pt x="268" y="7049"/>
                    </a:cubicBezTo>
                    <a:cubicBezTo>
                      <a:pt x="236" y="7049"/>
                      <a:pt x="193" y="7013"/>
                      <a:pt x="167" y="7013"/>
                    </a:cubicBezTo>
                    <a:cubicBezTo>
                      <a:pt x="155" y="7013"/>
                      <a:pt x="147" y="7020"/>
                      <a:pt x="144" y="7040"/>
                    </a:cubicBezTo>
                    <a:cubicBezTo>
                      <a:pt x="133" y="7072"/>
                      <a:pt x="160" y="7227"/>
                      <a:pt x="217" y="7227"/>
                    </a:cubicBezTo>
                    <a:cubicBezTo>
                      <a:pt x="224" y="7227"/>
                      <a:pt x="231" y="7224"/>
                      <a:pt x="239" y="7219"/>
                    </a:cubicBezTo>
                    <a:cubicBezTo>
                      <a:pt x="271" y="7200"/>
                      <a:pt x="286" y="7188"/>
                      <a:pt x="300" y="7188"/>
                    </a:cubicBezTo>
                    <a:cubicBezTo>
                      <a:pt x="312" y="7188"/>
                      <a:pt x="324" y="7197"/>
                      <a:pt x="346" y="7219"/>
                    </a:cubicBezTo>
                    <a:cubicBezTo>
                      <a:pt x="394" y="7279"/>
                      <a:pt x="394" y="7302"/>
                      <a:pt x="358" y="7338"/>
                    </a:cubicBezTo>
                    <a:cubicBezTo>
                      <a:pt x="353" y="7342"/>
                      <a:pt x="344" y="7343"/>
                      <a:pt x="333" y="7343"/>
                    </a:cubicBezTo>
                    <a:cubicBezTo>
                      <a:pt x="278" y="7343"/>
                      <a:pt x="167" y="7309"/>
                      <a:pt x="124" y="7309"/>
                    </a:cubicBezTo>
                    <a:cubicBezTo>
                      <a:pt x="116" y="7309"/>
                      <a:pt x="110" y="7311"/>
                      <a:pt x="108" y="7314"/>
                    </a:cubicBezTo>
                    <a:cubicBezTo>
                      <a:pt x="96" y="7350"/>
                      <a:pt x="96" y="7398"/>
                      <a:pt x="120" y="7433"/>
                    </a:cubicBezTo>
                    <a:cubicBezTo>
                      <a:pt x="144" y="7481"/>
                      <a:pt x="203" y="7445"/>
                      <a:pt x="227" y="7493"/>
                    </a:cubicBezTo>
                    <a:cubicBezTo>
                      <a:pt x="287" y="7564"/>
                      <a:pt x="84" y="7529"/>
                      <a:pt x="120" y="7600"/>
                    </a:cubicBezTo>
                    <a:cubicBezTo>
                      <a:pt x="140" y="7634"/>
                      <a:pt x="169" y="7661"/>
                      <a:pt x="203" y="7675"/>
                    </a:cubicBezTo>
                    <a:lnTo>
                      <a:pt x="203" y="7675"/>
                    </a:lnTo>
                    <a:cubicBezTo>
                      <a:pt x="178" y="7675"/>
                      <a:pt x="154" y="7678"/>
                      <a:pt x="132" y="7683"/>
                    </a:cubicBezTo>
                    <a:cubicBezTo>
                      <a:pt x="72" y="7719"/>
                      <a:pt x="1" y="7802"/>
                      <a:pt x="25" y="7850"/>
                    </a:cubicBezTo>
                    <a:cubicBezTo>
                      <a:pt x="27" y="7854"/>
                      <a:pt x="30" y="7856"/>
                      <a:pt x="35" y="7856"/>
                    </a:cubicBezTo>
                    <a:cubicBezTo>
                      <a:pt x="50" y="7856"/>
                      <a:pt x="76" y="7838"/>
                      <a:pt x="97" y="7838"/>
                    </a:cubicBezTo>
                    <a:cubicBezTo>
                      <a:pt x="106" y="7838"/>
                      <a:pt x="114" y="7841"/>
                      <a:pt x="120" y="7850"/>
                    </a:cubicBezTo>
                    <a:cubicBezTo>
                      <a:pt x="144" y="7898"/>
                      <a:pt x="144" y="7933"/>
                      <a:pt x="120" y="7969"/>
                    </a:cubicBezTo>
                    <a:cubicBezTo>
                      <a:pt x="108" y="8017"/>
                      <a:pt x="60" y="8052"/>
                      <a:pt x="60" y="8088"/>
                    </a:cubicBezTo>
                    <a:cubicBezTo>
                      <a:pt x="72" y="8124"/>
                      <a:pt x="179" y="8136"/>
                      <a:pt x="144" y="8195"/>
                    </a:cubicBezTo>
                    <a:cubicBezTo>
                      <a:pt x="132" y="8231"/>
                      <a:pt x="13" y="8243"/>
                      <a:pt x="60" y="8279"/>
                    </a:cubicBezTo>
                    <a:cubicBezTo>
                      <a:pt x="108" y="8326"/>
                      <a:pt x="215" y="8314"/>
                      <a:pt x="215" y="8398"/>
                    </a:cubicBezTo>
                    <a:lnTo>
                      <a:pt x="156" y="8398"/>
                    </a:lnTo>
                    <a:cubicBezTo>
                      <a:pt x="149" y="8401"/>
                      <a:pt x="143" y="8403"/>
                      <a:pt x="138" y="8403"/>
                    </a:cubicBezTo>
                    <a:cubicBezTo>
                      <a:pt x="133" y="8403"/>
                      <a:pt x="129" y="8401"/>
                      <a:pt x="127" y="8399"/>
                    </a:cubicBezTo>
                    <a:lnTo>
                      <a:pt x="127" y="8399"/>
                    </a:lnTo>
                    <a:cubicBezTo>
                      <a:pt x="138" y="8435"/>
                      <a:pt x="159" y="8520"/>
                      <a:pt x="168" y="8529"/>
                    </a:cubicBezTo>
                    <a:cubicBezTo>
                      <a:pt x="168" y="8576"/>
                      <a:pt x="120" y="8600"/>
                      <a:pt x="132" y="8648"/>
                    </a:cubicBezTo>
                    <a:cubicBezTo>
                      <a:pt x="156" y="8684"/>
                      <a:pt x="179" y="8684"/>
                      <a:pt x="179" y="8743"/>
                    </a:cubicBezTo>
                    <a:cubicBezTo>
                      <a:pt x="191" y="8779"/>
                      <a:pt x="191" y="8826"/>
                      <a:pt x="168" y="8862"/>
                    </a:cubicBezTo>
                    <a:cubicBezTo>
                      <a:pt x="144" y="8934"/>
                      <a:pt x="251" y="8957"/>
                      <a:pt x="251" y="9017"/>
                    </a:cubicBezTo>
                    <a:cubicBezTo>
                      <a:pt x="263" y="9065"/>
                      <a:pt x="168" y="9112"/>
                      <a:pt x="168" y="9172"/>
                    </a:cubicBezTo>
                    <a:cubicBezTo>
                      <a:pt x="179" y="9231"/>
                      <a:pt x="263" y="9243"/>
                      <a:pt x="287" y="9279"/>
                    </a:cubicBezTo>
                    <a:cubicBezTo>
                      <a:pt x="310" y="9326"/>
                      <a:pt x="168" y="9350"/>
                      <a:pt x="120" y="9362"/>
                    </a:cubicBezTo>
                    <a:cubicBezTo>
                      <a:pt x="168" y="9398"/>
                      <a:pt x="227" y="9422"/>
                      <a:pt x="275" y="9446"/>
                    </a:cubicBezTo>
                    <a:cubicBezTo>
                      <a:pt x="406" y="9481"/>
                      <a:pt x="299" y="9505"/>
                      <a:pt x="215" y="9517"/>
                    </a:cubicBezTo>
                    <a:cubicBezTo>
                      <a:pt x="219" y="9517"/>
                      <a:pt x="223" y="9516"/>
                      <a:pt x="226" y="9516"/>
                    </a:cubicBezTo>
                    <a:cubicBezTo>
                      <a:pt x="328" y="9516"/>
                      <a:pt x="292" y="9672"/>
                      <a:pt x="373" y="9672"/>
                    </a:cubicBezTo>
                    <a:cubicBezTo>
                      <a:pt x="376" y="9672"/>
                      <a:pt x="379" y="9672"/>
                      <a:pt x="382" y="9672"/>
                    </a:cubicBezTo>
                    <a:lnTo>
                      <a:pt x="382" y="9672"/>
                    </a:lnTo>
                    <a:cubicBezTo>
                      <a:pt x="346" y="9707"/>
                      <a:pt x="322" y="9767"/>
                      <a:pt x="322" y="9815"/>
                    </a:cubicBezTo>
                    <a:cubicBezTo>
                      <a:pt x="330" y="9813"/>
                      <a:pt x="337" y="9812"/>
                      <a:pt x="342" y="9812"/>
                    </a:cubicBezTo>
                    <a:cubicBezTo>
                      <a:pt x="379" y="9812"/>
                      <a:pt x="372" y="9845"/>
                      <a:pt x="382" y="9886"/>
                    </a:cubicBezTo>
                    <a:cubicBezTo>
                      <a:pt x="394" y="9922"/>
                      <a:pt x="489" y="9957"/>
                      <a:pt x="501" y="10017"/>
                    </a:cubicBezTo>
                    <a:cubicBezTo>
                      <a:pt x="501" y="10029"/>
                      <a:pt x="322" y="10196"/>
                      <a:pt x="418" y="10208"/>
                    </a:cubicBezTo>
                    <a:cubicBezTo>
                      <a:pt x="443" y="10208"/>
                      <a:pt x="529" y="10147"/>
                      <a:pt x="559" y="10147"/>
                    </a:cubicBezTo>
                    <a:cubicBezTo>
                      <a:pt x="571" y="10147"/>
                      <a:pt x="574" y="10156"/>
                      <a:pt x="560" y="10184"/>
                    </a:cubicBezTo>
                    <a:cubicBezTo>
                      <a:pt x="537" y="10243"/>
                      <a:pt x="501" y="10255"/>
                      <a:pt x="572" y="10279"/>
                    </a:cubicBezTo>
                    <a:cubicBezTo>
                      <a:pt x="572" y="10279"/>
                      <a:pt x="656" y="10291"/>
                      <a:pt x="656" y="10303"/>
                    </a:cubicBezTo>
                    <a:cubicBezTo>
                      <a:pt x="642" y="10317"/>
                      <a:pt x="614" y="10320"/>
                      <a:pt x="584" y="10320"/>
                    </a:cubicBezTo>
                    <a:cubicBezTo>
                      <a:pt x="559" y="10320"/>
                      <a:pt x="534" y="10318"/>
                      <a:pt x="514" y="10318"/>
                    </a:cubicBezTo>
                    <a:cubicBezTo>
                      <a:pt x="495" y="10318"/>
                      <a:pt x="481" y="10319"/>
                      <a:pt x="477" y="10327"/>
                    </a:cubicBezTo>
                    <a:cubicBezTo>
                      <a:pt x="453" y="10362"/>
                      <a:pt x="525" y="10362"/>
                      <a:pt x="525" y="10362"/>
                    </a:cubicBezTo>
                    <a:cubicBezTo>
                      <a:pt x="558" y="10384"/>
                      <a:pt x="560" y="10396"/>
                      <a:pt x="570" y="10426"/>
                    </a:cubicBezTo>
                    <a:lnTo>
                      <a:pt x="570" y="10426"/>
                    </a:lnTo>
                    <a:cubicBezTo>
                      <a:pt x="568" y="10424"/>
                      <a:pt x="565" y="10423"/>
                      <a:pt x="562" y="10423"/>
                    </a:cubicBezTo>
                    <a:cubicBezTo>
                      <a:pt x="552" y="10423"/>
                      <a:pt x="537" y="10430"/>
                      <a:pt x="523" y="10433"/>
                    </a:cubicBezTo>
                    <a:lnTo>
                      <a:pt x="523" y="10433"/>
                    </a:lnTo>
                    <a:cubicBezTo>
                      <a:pt x="546" y="10437"/>
                      <a:pt x="538" y="10496"/>
                      <a:pt x="549" y="10517"/>
                    </a:cubicBezTo>
                    <a:cubicBezTo>
                      <a:pt x="557" y="10517"/>
                      <a:pt x="570" y="10506"/>
                      <a:pt x="581" y="10506"/>
                    </a:cubicBezTo>
                    <a:cubicBezTo>
                      <a:pt x="587" y="10506"/>
                      <a:pt x="592" y="10509"/>
                      <a:pt x="596" y="10517"/>
                    </a:cubicBezTo>
                    <a:cubicBezTo>
                      <a:pt x="632" y="10541"/>
                      <a:pt x="656" y="10612"/>
                      <a:pt x="608" y="10636"/>
                    </a:cubicBezTo>
                    <a:cubicBezTo>
                      <a:pt x="563" y="10659"/>
                      <a:pt x="571" y="10768"/>
                      <a:pt x="634" y="10768"/>
                    </a:cubicBezTo>
                    <a:cubicBezTo>
                      <a:pt x="637" y="10768"/>
                      <a:pt x="640" y="10768"/>
                      <a:pt x="644" y="10767"/>
                    </a:cubicBezTo>
                    <a:cubicBezTo>
                      <a:pt x="664" y="10788"/>
                      <a:pt x="658" y="10870"/>
                      <a:pt x="702" y="10870"/>
                    </a:cubicBezTo>
                    <a:cubicBezTo>
                      <a:pt x="709" y="10870"/>
                      <a:pt x="717" y="10867"/>
                      <a:pt x="727" y="10862"/>
                    </a:cubicBezTo>
                    <a:lnTo>
                      <a:pt x="727" y="10862"/>
                    </a:lnTo>
                    <a:cubicBezTo>
                      <a:pt x="703" y="10981"/>
                      <a:pt x="644" y="11243"/>
                      <a:pt x="834" y="11243"/>
                    </a:cubicBezTo>
                    <a:cubicBezTo>
                      <a:pt x="549" y="11362"/>
                      <a:pt x="989" y="11327"/>
                      <a:pt x="965" y="11398"/>
                    </a:cubicBezTo>
                    <a:cubicBezTo>
                      <a:pt x="930" y="11458"/>
                      <a:pt x="846" y="11517"/>
                      <a:pt x="941" y="11553"/>
                    </a:cubicBezTo>
                    <a:cubicBezTo>
                      <a:pt x="992" y="11561"/>
                      <a:pt x="1043" y="11570"/>
                      <a:pt x="1093" y="11570"/>
                    </a:cubicBezTo>
                    <a:cubicBezTo>
                      <a:pt x="1114" y="11570"/>
                      <a:pt x="1135" y="11568"/>
                      <a:pt x="1156" y="11565"/>
                    </a:cubicBezTo>
                    <a:lnTo>
                      <a:pt x="1156" y="11565"/>
                    </a:lnTo>
                    <a:cubicBezTo>
                      <a:pt x="1120" y="11624"/>
                      <a:pt x="1037" y="11612"/>
                      <a:pt x="1096" y="11708"/>
                    </a:cubicBezTo>
                    <a:cubicBezTo>
                      <a:pt x="1108" y="11719"/>
                      <a:pt x="1119" y="11723"/>
                      <a:pt x="1129" y="11723"/>
                    </a:cubicBezTo>
                    <a:cubicBezTo>
                      <a:pt x="1150" y="11723"/>
                      <a:pt x="1169" y="11709"/>
                      <a:pt x="1189" y="11709"/>
                    </a:cubicBezTo>
                    <a:cubicBezTo>
                      <a:pt x="1201" y="11709"/>
                      <a:pt x="1214" y="11714"/>
                      <a:pt x="1227" y="11732"/>
                    </a:cubicBezTo>
                    <a:cubicBezTo>
                      <a:pt x="1180" y="11755"/>
                      <a:pt x="1072" y="11779"/>
                      <a:pt x="1072" y="11827"/>
                    </a:cubicBezTo>
                    <a:cubicBezTo>
                      <a:pt x="1072" y="11867"/>
                      <a:pt x="1106" y="11916"/>
                      <a:pt x="1145" y="11916"/>
                    </a:cubicBezTo>
                    <a:cubicBezTo>
                      <a:pt x="1153" y="11916"/>
                      <a:pt x="1160" y="11914"/>
                      <a:pt x="1168" y="11910"/>
                    </a:cubicBezTo>
                    <a:cubicBezTo>
                      <a:pt x="1171" y="11908"/>
                      <a:pt x="1174" y="11907"/>
                      <a:pt x="1178" y="11907"/>
                    </a:cubicBezTo>
                    <a:cubicBezTo>
                      <a:pt x="1216" y="11907"/>
                      <a:pt x="1276" y="12006"/>
                      <a:pt x="1287" y="12017"/>
                    </a:cubicBezTo>
                    <a:cubicBezTo>
                      <a:pt x="1299" y="12041"/>
                      <a:pt x="1382" y="12148"/>
                      <a:pt x="1346" y="12196"/>
                    </a:cubicBezTo>
                    <a:cubicBezTo>
                      <a:pt x="1311" y="12255"/>
                      <a:pt x="1287" y="12339"/>
                      <a:pt x="1370" y="12374"/>
                    </a:cubicBezTo>
                    <a:cubicBezTo>
                      <a:pt x="1406" y="12398"/>
                      <a:pt x="1453" y="12374"/>
                      <a:pt x="1489" y="12410"/>
                    </a:cubicBezTo>
                    <a:cubicBezTo>
                      <a:pt x="1525" y="12446"/>
                      <a:pt x="1549" y="12482"/>
                      <a:pt x="1549" y="12541"/>
                    </a:cubicBezTo>
                    <a:cubicBezTo>
                      <a:pt x="1549" y="12541"/>
                      <a:pt x="1618" y="12700"/>
                      <a:pt x="1639" y="12700"/>
                    </a:cubicBezTo>
                    <a:cubicBezTo>
                      <a:pt x="1641" y="12700"/>
                      <a:pt x="1643" y="12699"/>
                      <a:pt x="1644" y="12696"/>
                    </a:cubicBezTo>
                    <a:cubicBezTo>
                      <a:pt x="1659" y="12673"/>
                      <a:pt x="1673" y="12664"/>
                      <a:pt x="1685" y="12664"/>
                    </a:cubicBezTo>
                    <a:cubicBezTo>
                      <a:pt x="1731" y="12664"/>
                      <a:pt x="1759" y="12789"/>
                      <a:pt x="1787" y="12827"/>
                    </a:cubicBezTo>
                    <a:cubicBezTo>
                      <a:pt x="1811" y="12875"/>
                      <a:pt x="1834" y="12910"/>
                      <a:pt x="1870" y="12946"/>
                    </a:cubicBezTo>
                    <a:cubicBezTo>
                      <a:pt x="1886" y="12962"/>
                      <a:pt x="1895" y="12968"/>
                      <a:pt x="1901" y="12968"/>
                    </a:cubicBezTo>
                    <a:cubicBezTo>
                      <a:pt x="1908" y="12968"/>
                      <a:pt x="1911" y="12959"/>
                      <a:pt x="1918" y="12946"/>
                    </a:cubicBezTo>
                    <a:cubicBezTo>
                      <a:pt x="1919" y="12943"/>
                      <a:pt x="1921" y="12942"/>
                      <a:pt x="1923" y="12942"/>
                    </a:cubicBezTo>
                    <a:cubicBezTo>
                      <a:pt x="1935" y="12942"/>
                      <a:pt x="1955" y="13007"/>
                      <a:pt x="1965" y="13017"/>
                    </a:cubicBezTo>
                    <a:cubicBezTo>
                      <a:pt x="1989" y="13041"/>
                      <a:pt x="2013" y="13053"/>
                      <a:pt x="2037" y="13077"/>
                    </a:cubicBezTo>
                    <a:cubicBezTo>
                      <a:pt x="2073" y="13089"/>
                      <a:pt x="2192" y="13125"/>
                      <a:pt x="2144" y="13172"/>
                    </a:cubicBezTo>
                    <a:cubicBezTo>
                      <a:pt x="2096" y="13220"/>
                      <a:pt x="2144" y="13303"/>
                      <a:pt x="2192" y="13327"/>
                    </a:cubicBezTo>
                    <a:cubicBezTo>
                      <a:pt x="2198" y="13330"/>
                      <a:pt x="2204" y="13331"/>
                      <a:pt x="2209" y="13331"/>
                    </a:cubicBezTo>
                    <a:cubicBezTo>
                      <a:pt x="2232" y="13331"/>
                      <a:pt x="2246" y="13305"/>
                      <a:pt x="2266" y="13305"/>
                    </a:cubicBezTo>
                    <a:cubicBezTo>
                      <a:pt x="2275" y="13305"/>
                      <a:pt x="2284" y="13310"/>
                      <a:pt x="2296" y="13324"/>
                    </a:cubicBezTo>
                    <a:lnTo>
                      <a:pt x="2296" y="13324"/>
                    </a:lnTo>
                    <a:cubicBezTo>
                      <a:pt x="2301" y="13289"/>
                      <a:pt x="2302" y="13257"/>
                      <a:pt x="2299" y="13244"/>
                    </a:cubicBezTo>
                    <a:lnTo>
                      <a:pt x="2287" y="13244"/>
                    </a:lnTo>
                    <a:cubicBezTo>
                      <a:pt x="2275" y="13184"/>
                      <a:pt x="2192" y="13148"/>
                      <a:pt x="2251" y="13089"/>
                    </a:cubicBezTo>
                    <a:cubicBezTo>
                      <a:pt x="2239" y="13053"/>
                      <a:pt x="2144" y="13017"/>
                      <a:pt x="2204" y="12958"/>
                    </a:cubicBezTo>
                    <a:lnTo>
                      <a:pt x="2204" y="12958"/>
                    </a:lnTo>
                    <a:cubicBezTo>
                      <a:pt x="2172" y="12979"/>
                      <a:pt x="2123" y="13072"/>
                      <a:pt x="2087" y="13072"/>
                    </a:cubicBezTo>
                    <a:cubicBezTo>
                      <a:pt x="2082" y="13072"/>
                      <a:pt x="2077" y="13070"/>
                      <a:pt x="2073" y="13065"/>
                    </a:cubicBezTo>
                    <a:cubicBezTo>
                      <a:pt x="2037" y="13017"/>
                      <a:pt x="2084" y="12886"/>
                      <a:pt x="2025" y="12875"/>
                    </a:cubicBezTo>
                    <a:cubicBezTo>
                      <a:pt x="2013" y="12875"/>
                      <a:pt x="1989" y="12910"/>
                      <a:pt x="1977" y="12922"/>
                    </a:cubicBezTo>
                    <a:cubicBezTo>
                      <a:pt x="1968" y="12931"/>
                      <a:pt x="1959" y="12935"/>
                      <a:pt x="1950" y="12935"/>
                    </a:cubicBezTo>
                    <a:cubicBezTo>
                      <a:pt x="1925" y="12935"/>
                      <a:pt x="1903" y="12904"/>
                      <a:pt x="1894" y="12886"/>
                    </a:cubicBezTo>
                    <a:cubicBezTo>
                      <a:pt x="1870" y="12863"/>
                      <a:pt x="1834" y="12767"/>
                      <a:pt x="1906" y="12755"/>
                    </a:cubicBezTo>
                    <a:cubicBezTo>
                      <a:pt x="1910" y="12755"/>
                      <a:pt x="1914" y="12755"/>
                      <a:pt x="1917" y="12755"/>
                    </a:cubicBezTo>
                    <a:cubicBezTo>
                      <a:pt x="1967" y="12755"/>
                      <a:pt x="2015" y="12804"/>
                      <a:pt x="2051" y="12804"/>
                    </a:cubicBezTo>
                    <a:cubicBezTo>
                      <a:pt x="2064" y="12804"/>
                      <a:pt x="2075" y="12797"/>
                      <a:pt x="2084" y="12779"/>
                    </a:cubicBezTo>
                    <a:cubicBezTo>
                      <a:pt x="2124" y="12720"/>
                      <a:pt x="2098" y="12678"/>
                      <a:pt x="2048" y="12678"/>
                    </a:cubicBezTo>
                    <a:cubicBezTo>
                      <a:pt x="2038" y="12678"/>
                      <a:pt x="2026" y="12680"/>
                      <a:pt x="2013" y="12684"/>
                    </a:cubicBezTo>
                    <a:cubicBezTo>
                      <a:pt x="2005" y="12687"/>
                      <a:pt x="1998" y="12688"/>
                      <a:pt x="1990" y="12688"/>
                    </a:cubicBezTo>
                    <a:cubicBezTo>
                      <a:pt x="1910" y="12688"/>
                      <a:pt x="1834" y="12545"/>
                      <a:pt x="1876" y="12477"/>
                    </a:cubicBezTo>
                    <a:lnTo>
                      <a:pt x="1876" y="12477"/>
                    </a:lnTo>
                    <a:cubicBezTo>
                      <a:pt x="1857" y="12496"/>
                      <a:pt x="1830" y="12522"/>
                      <a:pt x="1811" y="12522"/>
                    </a:cubicBezTo>
                    <a:cubicBezTo>
                      <a:pt x="1806" y="12522"/>
                      <a:pt x="1802" y="12521"/>
                      <a:pt x="1799" y="12517"/>
                    </a:cubicBezTo>
                    <a:cubicBezTo>
                      <a:pt x="1779" y="12497"/>
                      <a:pt x="1742" y="12452"/>
                      <a:pt x="1703" y="12452"/>
                    </a:cubicBezTo>
                    <a:cubicBezTo>
                      <a:pt x="1695" y="12452"/>
                      <a:pt x="1687" y="12454"/>
                      <a:pt x="1680" y="12458"/>
                    </a:cubicBezTo>
                    <a:cubicBezTo>
                      <a:pt x="1775" y="12398"/>
                      <a:pt x="1596" y="12136"/>
                      <a:pt x="1561" y="12077"/>
                    </a:cubicBezTo>
                    <a:cubicBezTo>
                      <a:pt x="1477" y="11970"/>
                      <a:pt x="1358" y="11898"/>
                      <a:pt x="1239" y="11886"/>
                    </a:cubicBezTo>
                    <a:cubicBezTo>
                      <a:pt x="1246" y="11886"/>
                      <a:pt x="1296" y="11894"/>
                      <a:pt x="1339" y="11894"/>
                    </a:cubicBezTo>
                    <a:cubicBezTo>
                      <a:pt x="1372" y="11894"/>
                      <a:pt x="1401" y="11890"/>
                      <a:pt x="1406" y="11874"/>
                    </a:cubicBezTo>
                    <a:lnTo>
                      <a:pt x="1370" y="11827"/>
                    </a:lnTo>
                    <a:cubicBezTo>
                      <a:pt x="1358" y="11815"/>
                      <a:pt x="1370" y="11827"/>
                      <a:pt x="1382" y="11803"/>
                    </a:cubicBezTo>
                    <a:cubicBezTo>
                      <a:pt x="1401" y="11774"/>
                      <a:pt x="1421" y="11722"/>
                      <a:pt x="1383" y="11722"/>
                    </a:cubicBezTo>
                    <a:cubicBezTo>
                      <a:pt x="1374" y="11722"/>
                      <a:pt x="1362" y="11725"/>
                      <a:pt x="1346" y="11732"/>
                    </a:cubicBezTo>
                    <a:cubicBezTo>
                      <a:pt x="1319" y="11745"/>
                      <a:pt x="1299" y="11759"/>
                      <a:pt x="1283" y="11759"/>
                    </a:cubicBezTo>
                    <a:cubicBezTo>
                      <a:pt x="1271" y="11759"/>
                      <a:pt x="1261" y="11752"/>
                      <a:pt x="1251" y="11732"/>
                    </a:cubicBezTo>
                    <a:cubicBezTo>
                      <a:pt x="1227" y="11708"/>
                      <a:pt x="1215" y="11684"/>
                      <a:pt x="1203" y="11648"/>
                    </a:cubicBezTo>
                    <a:cubicBezTo>
                      <a:pt x="1203" y="11624"/>
                      <a:pt x="1239" y="11612"/>
                      <a:pt x="1227" y="11601"/>
                    </a:cubicBezTo>
                    <a:lnTo>
                      <a:pt x="1168" y="11470"/>
                    </a:lnTo>
                    <a:cubicBezTo>
                      <a:pt x="1158" y="11447"/>
                      <a:pt x="1141" y="11438"/>
                      <a:pt x="1122" y="11438"/>
                    </a:cubicBezTo>
                    <a:cubicBezTo>
                      <a:pt x="1071" y="11438"/>
                      <a:pt x="1004" y="11500"/>
                      <a:pt x="1013" y="11517"/>
                    </a:cubicBezTo>
                    <a:cubicBezTo>
                      <a:pt x="989" y="11470"/>
                      <a:pt x="1084" y="11315"/>
                      <a:pt x="1096" y="11267"/>
                    </a:cubicBezTo>
                    <a:cubicBezTo>
                      <a:pt x="1096" y="11237"/>
                      <a:pt x="1096" y="11212"/>
                      <a:pt x="1085" y="11212"/>
                    </a:cubicBezTo>
                    <a:cubicBezTo>
                      <a:pt x="1078" y="11212"/>
                      <a:pt x="1066" y="11221"/>
                      <a:pt x="1049" y="11243"/>
                    </a:cubicBezTo>
                    <a:cubicBezTo>
                      <a:pt x="1041" y="11275"/>
                      <a:pt x="1006" y="11323"/>
                      <a:pt x="984" y="11323"/>
                    </a:cubicBezTo>
                    <a:cubicBezTo>
                      <a:pt x="973" y="11323"/>
                      <a:pt x="965" y="11311"/>
                      <a:pt x="965" y="11279"/>
                    </a:cubicBezTo>
                    <a:cubicBezTo>
                      <a:pt x="965" y="11231"/>
                      <a:pt x="977" y="11172"/>
                      <a:pt x="1001" y="11124"/>
                    </a:cubicBezTo>
                    <a:cubicBezTo>
                      <a:pt x="1001" y="11124"/>
                      <a:pt x="1025" y="11089"/>
                      <a:pt x="1013" y="11077"/>
                    </a:cubicBezTo>
                    <a:lnTo>
                      <a:pt x="1013" y="11077"/>
                    </a:lnTo>
                    <a:cubicBezTo>
                      <a:pt x="1013" y="11089"/>
                      <a:pt x="930" y="11148"/>
                      <a:pt x="906" y="11148"/>
                    </a:cubicBezTo>
                    <a:cubicBezTo>
                      <a:pt x="882" y="11148"/>
                      <a:pt x="953" y="11005"/>
                      <a:pt x="965" y="10993"/>
                    </a:cubicBezTo>
                    <a:cubicBezTo>
                      <a:pt x="991" y="10943"/>
                      <a:pt x="995" y="10924"/>
                      <a:pt x="987" y="10924"/>
                    </a:cubicBezTo>
                    <a:cubicBezTo>
                      <a:pt x="966" y="10924"/>
                      <a:pt x="855" y="11065"/>
                      <a:pt x="846" y="11065"/>
                    </a:cubicBezTo>
                    <a:cubicBezTo>
                      <a:pt x="813" y="11054"/>
                      <a:pt x="915" y="10896"/>
                      <a:pt x="860" y="10896"/>
                    </a:cubicBezTo>
                    <a:cubicBezTo>
                      <a:pt x="856" y="10896"/>
                      <a:pt x="851" y="10897"/>
                      <a:pt x="846" y="10898"/>
                    </a:cubicBezTo>
                    <a:cubicBezTo>
                      <a:pt x="930" y="10874"/>
                      <a:pt x="799" y="10600"/>
                      <a:pt x="787" y="10553"/>
                    </a:cubicBezTo>
                    <a:cubicBezTo>
                      <a:pt x="751" y="10493"/>
                      <a:pt x="715" y="10446"/>
                      <a:pt x="680" y="10398"/>
                    </a:cubicBezTo>
                    <a:cubicBezTo>
                      <a:pt x="656" y="10362"/>
                      <a:pt x="727" y="10303"/>
                      <a:pt x="680" y="10279"/>
                    </a:cubicBezTo>
                    <a:cubicBezTo>
                      <a:pt x="644" y="10255"/>
                      <a:pt x="572" y="10243"/>
                      <a:pt x="560" y="10219"/>
                    </a:cubicBezTo>
                    <a:lnTo>
                      <a:pt x="560" y="10219"/>
                    </a:lnTo>
                    <a:cubicBezTo>
                      <a:pt x="561" y="10219"/>
                      <a:pt x="635" y="10230"/>
                      <a:pt x="687" y="10230"/>
                    </a:cubicBezTo>
                    <a:cubicBezTo>
                      <a:pt x="731" y="10230"/>
                      <a:pt x="759" y="10223"/>
                      <a:pt x="715" y="10196"/>
                    </a:cubicBezTo>
                    <a:cubicBezTo>
                      <a:pt x="674" y="10165"/>
                      <a:pt x="669" y="10107"/>
                      <a:pt x="622" y="10107"/>
                    </a:cubicBezTo>
                    <a:cubicBezTo>
                      <a:pt x="615" y="10107"/>
                      <a:pt x="606" y="10109"/>
                      <a:pt x="596" y="10112"/>
                    </a:cubicBezTo>
                    <a:cubicBezTo>
                      <a:pt x="591" y="10113"/>
                      <a:pt x="587" y="10113"/>
                      <a:pt x="583" y="10113"/>
                    </a:cubicBezTo>
                    <a:cubicBezTo>
                      <a:pt x="526" y="10113"/>
                      <a:pt x="584" y="10040"/>
                      <a:pt x="536" y="10040"/>
                    </a:cubicBezTo>
                    <a:cubicBezTo>
                      <a:pt x="533" y="10040"/>
                      <a:pt x="529" y="10040"/>
                      <a:pt x="525" y="10041"/>
                    </a:cubicBezTo>
                    <a:cubicBezTo>
                      <a:pt x="596" y="10017"/>
                      <a:pt x="644" y="9993"/>
                      <a:pt x="644" y="9922"/>
                    </a:cubicBezTo>
                    <a:cubicBezTo>
                      <a:pt x="644" y="9874"/>
                      <a:pt x="465" y="9898"/>
                      <a:pt x="418" y="9862"/>
                    </a:cubicBezTo>
                    <a:cubicBezTo>
                      <a:pt x="299" y="9755"/>
                      <a:pt x="572" y="9684"/>
                      <a:pt x="656" y="9660"/>
                    </a:cubicBezTo>
                    <a:cubicBezTo>
                      <a:pt x="560" y="9636"/>
                      <a:pt x="465" y="9600"/>
                      <a:pt x="382" y="9553"/>
                    </a:cubicBezTo>
                    <a:cubicBezTo>
                      <a:pt x="430" y="9517"/>
                      <a:pt x="477" y="9481"/>
                      <a:pt x="513" y="9446"/>
                    </a:cubicBezTo>
                    <a:lnTo>
                      <a:pt x="513" y="9446"/>
                    </a:lnTo>
                    <a:cubicBezTo>
                      <a:pt x="509" y="9446"/>
                      <a:pt x="505" y="9447"/>
                      <a:pt x="502" y="9447"/>
                    </a:cubicBezTo>
                    <a:cubicBezTo>
                      <a:pt x="455" y="9447"/>
                      <a:pt x="464" y="9372"/>
                      <a:pt x="441" y="9338"/>
                    </a:cubicBezTo>
                    <a:cubicBezTo>
                      <a:pt x="431" y="9317"/>
                      <a:pt x="351" y="9265"/>
                      <a:pt x="327" y="9265"/>
                    </a:cubicBezTo>
                    <a:cubicBezTo>
                      <a:pt x="326" y="9265"/>
                      <a:pt x="324" y="9266"/>
                      <a:pt x="323" y="9266"/>
                    </a:cubicBezTo>
                    <a:lnTo>
                      <a:pt x="323" y="9266"/>
                    </a:lnTo>
                    <a:cubicBezTo>
                      <a:pt x="383" y="9220"/>
                      <a:pt x="513" y="9266"/>
                      <a:pt x="441" y="9148"/>
                    </a:cubicBezTo>
                    <a:cubicBezTo>
                      <a:pt x="382" y="9065"/>
                      <a:pt x="406" y="9029"/>
                      <a:pt x="501" y="9029"/>
                    </a:cubicBezTo>
                    <a:cubicBezTo>
                      <a:pt x="501" y="8969"/>
                      <a:pt x="453" y="9005"/>
                      <a:pt x="418" y="8981"/>
                    </a:cubicBezTo>
                    <a:cubicBezTo>
                      <a:pt x="394" y="8969"/>
                      <a:pt x="394" y="8886"/>
                      <a:pt x="370" y="8850"/>
                    </a:cubicBezTo>
                    <a:cubicBezTo>
                      <a:pt x="357" y="8838"/>
                      <a:pt x="343" y="8834"/>
                      <a:pt x="328" y="8834"/>
                    </a:cubicBezTo>
                    <a:cubicBezTo>
                      <a:pt x="308" y="8834"/>
                      <a:pt x="287" y="8841"/>
                      <a:pt x="268" y="8841"/>
                    </a:cubicBezTo>
                    <a:cubicBezTo>
                      <a:pt x="262" y="8841"/>
                      <a:pt x="256" y="8840"/>
                      <a:pt x="251" y="8838"/>
                    </a:cubicBezTo>
                    <a:cubicBezTo>
                      <a:pt x="215" y="8814"/>
                      <a:pt x="251" y="8755"/>
                      <a:pt x="215" y="8755"/>
                    </a:cubicBezTo>
                    <a:cubicBezTo>
                      <a:pt x="287" y="8755"/>
                      <a:pt x="275" y="8755"/>
                      <a:pt x="275" y="8707"/>
                    </a:cubicBezTo>
                    <a:lnTo>
                      <a:pt x="275" y="8588"/>
                    </a:lnTo>
                    <a:cubicBezTo>
                      <a:pt x="287" y="8588"/>
                      <a:pt x="301" y="8587"/>
                      <a:pt x="315" y="8587"/>
                    </a:cubicBezTo>
                    <a:cubicBezTo>
                      <a:pt x="344" y="8587"/>
                      <a:pt x="370" y="8592"/>
                      <a:pt x="370" y="8624"/>
                    </a:cubicBezTo>
                    <a:cubicBezTo>
                      <a:pt x="394" y="8636"/>
                      <a:pt x="370" y="8660"/>
                      <a:pt x="418" y="8660"/>
                    </a:cubicBezTo>
                    <a:cubicBezTo>
                      <a:pt x="418" y="8541"/>
                      <a:pt x="310" y="8541"/>
                      <a:pt x="263" y="8445"/>
                    </a:cubicBezTo>
                    <a:cubicBezTo>
                      <a:pt x="241" y="8415"/>
                      <a:pt x="246" y="8405"/>
                      <a:pt x="262" y="8405"/>
                    </a:cubicBezTo>
                    <a:cubicBezTo>
                      <a:pt x="289" y="8405"/>
                      <a:pt x="346" y="8433"/>
                      <a:pt x="346" y="8433"/>
                    </a:cubicBezTo>
                    <a:cubicBezTo>
                      <a:pt x="346" y="8410"/>
                      <a:pt x="334" y="8386"/>
                      <a:pt x="310" y="8374"/>
                    </a:cubicBezTo>
                    <a:cubicBezTo>
                      <a:pt x="275" y="8338"/>
                      <a:pt x="275" y="8326"/>
                      <a:pt x="310" y="8291"/>
                    </a:cubicBezTo>
                    <a:cubicBezTo>
                      <a:pt x="351" y="8260"/>
                      <a:pt x="375" y="8150"/>
                      <a:pt x="305" y="8150"/>
                    </a:cubicBezTo>
                    <a:cubicBezTo>
                      <a:pt x="293" y="8150"/>
                      <a:pt x="280" y="8153"/>
                      <a:pt x="263" y="8160"/>
                    </a:cubicBezTo>
                    <a:cubicBezTo>
                      <a:pt x="275" y="8136"/>
                      <a:pt x="251" y="8124"/>
                      <a:pt x="239" y="8112"/>
                    </a:cubicBezTo>
                    <a:cubicBezTo>
                      <a:pt x="239" y="8108"/>
                      <a:pt x="251" y="8107"/>
                      <a:pt x="267" y="8107"/>
                    </a:cubicBezTo>
                    <a:cubicBezTo>
                      <a:pt x="300" y="8107"/>
                      <a:pt x="350" y="8112"/>
                      <a:pt x="358" y="8112"/>
                    </a:cubicBezTo>
                    <a:cubicBezTo>
                      <a:pt x="382" y="8112"/>
                      <a:pt x="382" y="8076"/>
                      <a:pt x="358" y="8052"/>
                    </a:cubicBezTo>
                    <a:cubicBezTo>
                      <a:pt x="299" y="7957"/>
                      <a:pt x="156" y="7969"/>
                      <a:pt x="168" y="7862"/>
                    </a:cubicBezTo>
                    <a:cubicBezTo>
                      <a:pt x="215" y="7862"/>
                      <a:pt x="263" y="7862"/>
                      <a:pt x="310" y="7850"/>
                    </a:cubicBezTo>
                    <a:cubicBezTo>
                      <a:pt x="394" y="7814"/>
                      <a:pt x="346" y="7743"/>
                      <a:pt x="275" y="7731"/>
                    </a:cubicBezTo>
                    <a:cubicBezTo>
                      <a:pt x="334" y="7731"/>
                      <a:pt x="406" y="7719"/>
                      <a:pt x="406" y="7660"/>
                    </a:cubicBezTo>
                    <a:cubicBezTo>
                      <a:pt x="391" y="7660"/>
                      <a:pt x="352" y="7663"/>
                      <a:pt x="317" y="7663"/>
                    </a:cubicBezTo>
                    <a:cubicBezTo>
                      <a:pt x="263" y="7663"/>
                      <a:pt x="218" y="7655"/>
                      <a:pt x="275" y="7612"/>
                    </a:cubicBezTo>
                    <a:cubicBezTo>
                      <a:pt x="322" y="7576"/>
                      <a:pt x="406" y="7576"/>
                      <a:pt x="406" y="7517"/>
                    </a:cubicBezTo>
                    <a:cubicBezTo>
                      <a:pt x="406" y="7469"/>
                      <a:pt x="358" y="7445"/>
                      <a:pt x="382" y="7410"/>
                    </a:cubicBezTo>
                    <a:cubicBezTo>
                      <a:pt x="453" y="7410"/>
                      <a:pt x="441" y="7219"/>
                      <a:pt x="441" y="7183"/>
                    </a:cubicBezTo>
                    <a:cubicBezTo>
                      <a:pt x="441" y="7165"/>
                      <a:pt x="431" y="7159"/>
                      <a:pt x="416" y="7159"/>
                    </a:cubicBezTo>
                    <a:cubicBezTo>
                      <a:pt x="391" y="7159"/>
                      <a:pt x="353" y="7176"/>
                      <a:pt x="334" y="7176"/>
                    </a:cubicBezTo>
                    <a:cubicBezTo>
                      <a:pt x="328" y="7176"/>
                      <a:pt x="324" y="7175"/>
                      <a:pt x="322" y="7171"/>
                    </a:cubicBezTo>
                    <a:cubicBezTo>
                      <a:pt x="275" y="7112"/>
                      <a:pt x="453" y="7088"/>
                      <a:pt x="477" y="7088"/>
                    </a:cubicBezTo>
                    <a:cubicBezTo>
                      <a:pt x="501" y="7076"/>
                      <a:pt x="525" y="6981"/>
                      <a:pt x="537" y="6957"/>
                    </a:cubicBezTo>
                    <a:cubicBezTo>
                      <a:pt x="537" y="6886"/>
                      <a:pt x="537" y="6802"/>
                      <a:pt x="525" y="6731"/>
                    </a:cubicBezTo>
                    <a:cubicBezTo>
                      <a:pt x="525" y="6707"/>
                      <a:pt x="453" y="6564"/>
                      <a:pt x="477" y="6552"/>
                    </a:cubicBezTo>
                    <a:cubicBezTo>
                      <a:pt x="478" y="6552"/>
                      <a:pt x="478" y="6552"/>
                      <a:pt x="479" y="6552"/>
                    </a:cubicBezTo>
                    <a:cubicBezTo>
                      <a:pt x="497" y="6552"/>
                      <a:pt x="606" y="6657"/>
                      <a:pt x="628" y="6657"/>
                    </a:cubicBezTo>
                    <a:cubicBezTo>
                      <a:pt x="632" y="6657"/>
                      <a:pt x="634" y="6654"/>
                      <a:pt x="632" y="6648"/>
                    </a:cubicBezTo>
                    <a:cubicBezTo>
                      <a:pt x="620" y="6588"/>
                      <a:pt x="560" y="6386"/>
                      <a:pt x="525" y="6374"/>
                    </a:cubicBezTo>
                    <a:lnTo>
                      <a:pt x="525" y="6374"/>
                    </a:lnTo>
                    <a:cubicBezTo>
                      <a:pt x="533" y="6376"/>
                      <a:pt x="541" y="6377"/>
                      <a:pt x="549" y="6377"/>
                    </a:cubicBezTo>
                    <a:cubicBezTo>
                      <a:pt x="591" y="6377"/>
                      <a:pt x="634" y="6352"/>
                      <a:pt x="644" y="6302"/>
                    </a:cubicBezTo>
                    <a:cubicBezTo>
                      <a:pt x="656" y="6267"/>
                      <a:pt x="656" y="6219"/>
                      <a:pt x="656" y="6171"/>
                    </a:cubicBezTo>
                    <a:cubicBezTo>
                      <a:pt x="656" y="6136"/>
                      <a:pt x="620" y="6112"/>
                      <a:pt x="608" y="6076"/>
                    </a:cubicBezTo>
                    <a:cubicBezTo>
                      <a:pt x="584" y="5969"/>
                      <a:pt x="703" y="5933"/>
                      <a:pt x="751" y="5862"/>
                    </a:cubicBezTo>
                    <a:cubicBezTo>
                      <a:pt x="775" y="5838"/>
                      <a:pt x="751" y="5838"/>
                      <a:pt x="727" y="5826"/>
                    </a:cubicBezTo>
                    <a:cubicBezTo>
                      <a:pt x="739" y="5802"/>
                      <a:pt x="751" y="5766"/>
                      <a:pt x="763" y="5743"/>
                    </a:cubicBezTo>
                    <a:cubicBezTo>
                      <a:pt x="775" y="5683"/>
                      <a:pt x="763" y="5636"/>
                      <a:pt x="775" y="5576"/>
                    </a:cubicBezTo>
                    <a:cubicBezTo>
                      <a:pt x="787" y="5528"/>
                      <a:pt x="822" y="5481"/>
                      <a:pt x="846" y="5445"/>
                    </a:cubicBezTo>
                    <a:cubicBezTo>
                      <a:pt x="870" y="5433"/>
                      <a:pt x="894" y="5385"/>
                      <a:pt x="870" y="5362"/>
                    </a:cubicBezTo>
                    <a:cubicBezTo>
                      <a:pt x="858" y="5338"/>
                      <a:pt x="930" y="5171"/>
                      <a:pt x="941" y="5112"/>
                    </a:cubicBezTo>
                    <a:cubicBezTo>
                      <a:pt x="941" y="5052"/>
                      <a:pt x="941" y="4981"/>
                      <a:pt x="953" y="4909"/>
                    </a:cubicBezTo>
                    <a:cubicBezTo>
                      <a:pt x="965" y="4909"/>
                      <a:pt x="1013" y="4957"/>
                      <a:pt x="1013" y="4969"/>
                    </a:cubicBezTo>
                    <a:lnTo>
                      <a:pt x="1013" y="4874"/>
                    </a:lnTo>
                    <a:cubicBezTo>
                      <a:pt x="1013" y="4862"/>
                      <a:pt x="953" y="4766"/>
                      <a:pt x="953" y="4754"/>
                    </a:cubicBezTo>
                    <a:cubicBezTo>
                      <a:pt x="955" y="4753"/>
                      <a:pt x="957" y="4753"/>
                      <a:pt x="959" y="4753"/>
                    </a:cubicBezTo>
                    <a:cubicBezTo>
                      <a:pt x="976" y="4753"/>
                      <a:pt x="1015" y="4780"/>
                      <a:pt x="1039" y="4780"/>
                    </a:cubicBezTo>
                    <a:cubicBezTo>
                      <a:pt x="1043" y="4780"/>
                      <a:pt x="1046" y="4780"/>
                      <a:pt x="1049" y="4778"/>
                    </a:cubicBezTo>
                    <a:cubicBezTo>
                      <a:pt x="1061" y="4766"/>
                      <a:pt x="1096" y="4707"/>
                      <a:pt x="1108" y="4683"/>
                    </a:cubicBezTo>
                    <a:cubicBezTo>
                      <a:pt x="1108" y="4635"/>
                      <a:pt x="1108" y="4563"/>
                      <a:pt x="1146" y="4563"/>
                    </a:cubicBezTo>
                    <a:cubicBezTo>
                      <a:pt x="1154" y="4563"/>
                      <a:pt x="1164" y="4566"/>
                      <a:pt x="1175" y="4573"/>
                    </a:cubicBezTo>
                    <a:lnTo>
                      <a:pt x="1175" y="4573"/>
                    </a:lnTo>
                    <a:cubicBezTo>
                      <a:pt x="1154" y="4557"/>
                      <a:pt x="1142" y="4504"/>
                      <a:pt x="1120" y="4504"/>
                    </a:cubicBezTo>
                    <a:cubicBezTo>
                      <a:pt x="1192" y="4504"/>
                      <a:pt x="1203" y="4481"/>
                      <a:pt x="1239" y="4421"/>
                    </a:cubicBezTo>
                    <a:cubicBezTo>
                      <a:pt x="1263" y="4385"/>
                      <a:pt x="1275" y="4350"/>
                      <a:pt x="1275" y="4314"/>
                    </a:cubicBezTo>
                    <a:cubicBezTo>
                      <a:pt x="1275" y="4290"/>
                      <a:pt x="1251" y="4302"/>
                      <a:pt x="1263" y="4278"/>
                    </a:cubicBezTo>
                    <a:cubicBezTo>
                      <a:pt x="1299" y="4219"/>
                      <a:pt x="1358" y="4219"/>
                      <a:pt x="1394" y="4159"/>
                    </a:cubicBezTo>
                    <a:cubicBezTo>
                      <a:pt x="1415" y="4127"/>
                      <a:pt x="1465" y="4011"/>
                      <a:pt x="1526" y="4011"/>
                    </a:cubicBezTo>
                    <a:cubicBezTo>
                      <a:pt x="1533" y="4011"/>
                      <a:pt x="1541" y="4012"/>
                      <a:pt x="1549" y="4016"/>
                    </a:cubicBezTo>
                    <a:cubicBezTo>
                      <a:pt x="1584" y="3957"/>
                      <a:pt x="1477" y="3969"/>
                      <a:pt x="1477" y="3909"/>
                    </a:cubicBezTo>
                    <a:cubicBezTo>
                      <a:pt x="1477" y="3888"/>
                      <a:pt x="1503" y="3883"/>
                      <a:pt x="1529" y="3883"/>
                    </a:cubicBezTo>
                    <a:cubicBezTo>
                      <a:pt x="1546" y="3883"/>
                      <a:pt x="1563" y="3885"/>
                      <a:pt x="1573" y="3885"/>
                    </a:cubicBezTo>
                    <a:cubicBezTo>
                      <a:pt x="1596" y="3873"/>
                      <a:pt x="1608" y="3861"/>
                      <a:pt x="1632" y="3850"/>
                    </a:cubicBezTo>
                    <a:cubicBezTo>
                      <a:pt x="1665" y="3817"/>
                      <a:pt x="1687" y="3605"/>
                      <a:pt x="1746" y="3605"/>
                    </a:cubicBezTo>
                    <a:cubicBezTo>
                      <a:pt x="1750" y="3605"/>
                      <a:pt x="1754" y="3606"/>
                      <a:pt x="1758" y="3609"/>
                    </a:cubicBezTo>
                    <a:lnTo>
                      <a:pt x="1758" y="3609"/>
                    </a:lnTo>
                    <a:cubicBezTo>
                      <a:pt x="1727" y="3589"/>
                      <a:pt x="1633" y="3503"/>
                      <a:pt x="1656" y="3480"/>
                    </a:cubicBezTo>
                    <a:cubicBezTo>
                      <a:pt x="1663" y="3473"/>
                      <a:pt x="1672" y="3470"/>
                      <a:pt x="1681" y="3470"/>
                    </a:cubicBezTo>
                    <a:cubicBezTo>
                      <a:pt x="1701" y="3470"/>
                      <a:pt x="1723" y="3484"/>
                      <a:pt x="1739" y="3492"/>
                    </a:cubicBezTo>
                    <a:cubicBezTo>
                      <a:pt x="1751" y="3492"/>
                      <a:pt x="1763" y="3480"/>
                      <a:pt x="1787" y="3469"/>
                    </a:cubicBezTo>
                    <a:cubicBezTo>
                      <a:pt x="1823" y="3457"/>
                      <a:pt x="1846" y="3421"/>
                      <a:pt x="1858" y="3385"/>
                    </a:cubicBezTo>
                    <a:cubicBezTo>
                      <a:pt x="1858" y="3373"/>
                      <a:pt x="1870" y="3350"/>
                      <a:pt x="1894" y="3350"/>
                    </a:cubicBezTo>
                    <a:cubicBezTo>
                      <a:pt x="1916" y="3361"/>
                      <a:pt x="1960" y="3446"/>
                      <a:pt x="1975" y="3446"/>
                    </a:cubicBezTo>
                    <a:cubicBezTo>
                      <a:pt x="1976" y="3446"/>
                      <a:pt x="1977" y="3445"/>
                      <a:pt x="1977" y="3445"/>
                    </a:cubicBezTo>
                    <a:cubicBezTo>
                      <a:pt x="2001" y="3445"/>
                      <a:pt x="2001" y="3326"/>
                      <a:pt x="2013" y="3302"/>
                    </a:cubicBezTo>
                    <a:cubicBezTo>
                      <a:pt x="2061" y="3242"/>
                      <a:pt x="2132" y="3195"/>
                      <a:pt x="2204" y="3147"/>
                    </a:cubicBezTo>
                    <a:cubicBezTo>
                      <a:pt x="2275" y="3111"/>
                      <a:pt x="2037" y="3004"/>
                      <a:pt x="2192" y="2980"/>
                    </a:cubicBezTo>
                    <a:cubicBezTo>
                      <a:pt x="2275" y="2969"/>
                      <a:pt x="2323" y="2992"/>
                      <a:pt x="2370" y="2909"/>
                    </a:cubicBezTo>
                    <a:cubicBezTo>
                      <a:pt x="2380" y="2889"/>
                      <a:pt x="2340" y="2776"/>
                      <a:pt x="2383" y="2776"/>
                    </a:cubicBezTo>
                    <a:cubicBezTo>
                      <a:pt x="2391" y="2776"/>
                      <a:pt x="2403" y="2780"/>
                      <a:pt x="2418" y="2790"/>
                    </a:cubicBezTo>
                    <a:cubicBezTo>
                      <a:pt x="2437" y="2805"/>
                      <a:pt x="2453" y="2811"/>
                      <a:pt x="2465" y="2811"/>
                    </a:cubicBezTo>
                    <a:cubicBezTo>
                      <a:pt x="2513" y="2811"/>
                      <a:pt x="2513" y="2718"/>
                      <a:pt x="2513" y="2671"/>
                    </a:cubicBezTo>
                    <a:cubicBezTo>
                      <a:pt x="2513" y="2552"/>
                      <a:pt x="2608" y="2611"/>
                      <a:pt x="2680" y="2576"/>
                    </a:cubicBezTo>
                    <a:cubicBezTo>
                      <a:pt x="2739" y="2540"/>
                      <a:pt x="2596" y="2468"/>
                      <a:pt x="2585" y="2421"/>
                    </a:cubicBezTo>
                    <a:cubicBezTo>
                      <a:pt x="2582" y="2413"/>
                      <a:pt x="2589" y="2410"/>
                      <a:pt x="2602" y="2410"/>
                    </a:cubicBezTo>
                    <a:cubicBezTo>
                      <a:pt x="2628" y="2410"/>
                      <a:pt x="2677" y="2422"/>
                      <a:pt x="2710" y="2422"/>
                    </a:cubicBezTo>
                    <a:cubicBezTo>
                      <a:pt x="2733" y="2422"/>
                      <a:pt x="2747" y="2416"/>
                      <a:pt x="2739" y="2397"/>
                    </a:cubicBezTo>
                    <a:cubicBezTo>
                      <a:pt x="2739" y="2385"/>
                      <a:pt x="2692" y="2385"/>
                      <a:pt x="2692" y="2349"/>
                    </a:cubicBezTo>
                    <a:cubicBezTo>
                      <a:pt x="2692" y="2326"/>
                      <a:pt x="2727" y="2302"/>
                      <a:pt x="2751" y="2302"/>
                    </a:cubicBezTo>
                    <a:cubicBezTo>
                      <a:pt x="2801" y="2312"/>
                      <a:pt x="2809" y="2381"/>
                      <a:pt x="2861" y="2381"/>
                    </a:cubicBezTo>
                    <a:cubicBezTo>
                      <a:pt x="2870" y="2381"/>
                      <a:pt x="2881" y="2379"/>
                      <a:pt x="2894" y="2373"/>
                    </a:cubicBezTo>
                    <a:cubicBezTo>
                      <a:pt x="3013" y="2302"/>
                      <a:pt x="3108" y="2207"/>
                      <a:pt x="3180" y="2087"/>
                    </a:cubicBezTo>
                    <a:cubicBezTo>
                      <a:pt x="3204" y="2064"/>
                      <a:pt x="3192" y="2040"/>
                      <a:pt x="3227" y="2016"/>
                    </a:cubicBezTo>
                    <a:cubicBezTo>
                      <a:pt x="3230" y="1992"/>
                      <a:pt x="3236" y="1983"/>
                      <a:pt x="3244" y="1983"/>
                    </a:cubicBezTo>
                    <a:cubicBezTo>
                      <a:pt x="3271" y="1983"/>
                      <a:pt x="3319" y="2088"/>
                      <a:pt x="3322" y="2088"/>
                    </a:cubicBezTo>
                    <a:cubicBezTo>
                      <a:pt x="3323" y="2088"/>
                      <a:pt x="3323" y="2088"/>
                      <a:pt x="3323" y="2087"/>
                    </a:cubicBezTo>
                    <a:cubicBezTo>
                      <a:pt x="3375" y="2056"/>
                      <a:pt x="3280" y="1950"/>
                      <a:pt x="3354" y="1950"/>
                    </a:cubicBezTo>
                    <a:cubicBezTo>
                      <a:pt x="3364" y="1950"/>
                      <a:pt x="3377" y="1952"/>
                      <a:pt x="3394" y="1956"/>
                    </a:cubicBezTo>
                    <a:cubicBezTo>
                      <a:pt x="3406" y="1945"/>
                      <a:pt x="3418" y="1933"/>
                      <a:pt x="3430" y="1921"/>
                    </a:cubicBezTo>
                    <a:cubicBezTo>
                      <a:pt x="3462" y="1889"/>
                      <a:pt x="3607" y="1659"/>
                      <a:pt x="3680" y="1659"/>
                    </a:cubicBezTo>
                    <a:cubicBezTo>
                      <a:pt x="3689" y="1659"/>
                      <a:pt x="3697" y="1663"/>
                      <a:pt x="3704" y="1671"/>
                    </a:cubicBezTo>
                    <a:cubicBezTo>
                      <a:pt x="3704" y="1611"/>
                      <a:pt x="3716" y="1552"/>
                      <a:pt x="3728" y="1492"/>
                    </a:cubicBezTo>
                    <a:cubicBezTo>
                      <a:pt x="3747" y="1524"/>
                      <a:pt x="3776" y="1535"/>
                      <a:pt x="3807" y="1535"/>
                    </a:cubicBezTo>
                    <a:cubicBezTo>
                      <a:pt x="3833" y="1535"/>
                      <a:pt x="3860" y="1527"/>
                      <a:pt x="3882" y="1516"/>
                    </a:cubicBezTo>
                    <a:cubicBezTo>
                      <a:pt x="3889" y="1511"/>
                      <a:pt x="3896" y="1509"/>
                      <a:pt x="3903" y="1509"/>
                    </a:cubicBezTo>
                    <a:cubicBezTo>
                      <a:pt x="3932" y="1509"/>
                      <a:pt x="3963" y="1544"/>
                      <a:pt x="4001" y="1564"/>
                    </a:cubicBezTo>
                    <a:cubicBezTo>
                      <a:pt x="4004" y="1565"/>
                      <a:pt x="4006" y="1566"/>
                      <a:pt x="4008" y="1566"/>
                    </a:cubicBezTo>
                    <a:cubicBezTo>
                      <a:pt x="4043" y="1566"/>
                      <a:pt x="3992" y="1384"/>
                      <a:pt x="4037" y="1361"/>
                    </a:cubicBezTo>
                    <a:lnTo>
                      <a:pt x="4037" y="1361"/>
                    </a:lnTo>
                    <a:cubicBezTo>
                      <a:pt x="4061" y="1385"/>
                      <a:pt x="4109" y="1504"/>
                      <a:pt x="4120" y="1504"/>
                    </a:cubicBezTo>
                    <a:cubicBezTo>
                      <a:pt x="4180" y="1480"/>
                      <a:pt x="4216" y="1421"/>
                      <a:pt x="4192" y="1361"/>
                    </a:cubicBezTo>
                    <a:cubicBezTo>
                      <a:pt x="4180" y="1325"/>
                      <a:pt x="4120" y="1314"/>
                      <a:pt x="4156" y="1278"/>
                    </a:cubicBezTo>
                    <a:cubicBezTo>
                      <a:pt x="4176" y="1268"/>
                      <a:pt x="4188" y="1264"/>
                      <a:pt x="4196" y="1264"/>
                    </a:cubicBezTo>
                    <a:cubicBezTo>
                      <a:pt x="4208" y="1264"/>
                      <a:pt x="4214" y="1271"/>
                      <a:pt x="4228" y="1278"/>
                    </a:cubicBezTo>
                    <a:cubicBezTo>
                      <a:pt x="4263" y="1302"/>
                      <a:pt x="4287" y="1397"/>
                      <a:pt x="4323" y="1433"/>
                    </a:cubicBezTo>
                    <a:cubicBezTo>
                      <a:pt x="4335" y="1433"/>
                      <a:pt x="4323" y="1349"/>
                      <a:pt x="4323" y="1349"/>
                    </a:cubicBezTo>
                    <a:cubicBezTo>
                      <a:pt x="4335" y="1314"/>
                      <a:pt x="4359" y="1278"/>
                      <a:pt x="4382" y="1266"/>
                    </a:cubicBezTo>
                    <a:cubicBezTo>
                      <a:pt x="4390" y="1263"/>
                      <a:pt x="4397" y="1262"/>
                      <a:pt x="4403" y="1262"/>
                    </a:cubicBezTo>
                    <a:cubicBezTo>
                      <a:pt x="4414" y="1262"/>
                      <a:pt x="4421" y="1265"/>
                      <a:pt x="4428" y="1265"/>
                    </a:cubicBezTo>
                    <a:cubicBezTo>
                      <a:pt x="4433" y="1265"/>
                      <a:pt x="4438" y="1263"/>
                      <a:pt x="4442" y="1254"/>
                    </a:cubicBezTo>
                    <a:cubicBezTo>
                      <a:pt x="4454" y="1218"/>
                      <a:pt x="4466" y="1183"/>
                      <a:pt x="4466" y="1147"/>
                    </a:cubicBezTo>
                    <a:cubicBezTo>
                      <a:pt x="4466" y="1139"/>
                      <a:pt x="4468" y="1135"/>
                      <a:pt x="4473" y="1135"/>
                    </a:cubicBezTo>
                    <a:cubicBezTo>
                      <a:pt x="4488" y="1135"/>
                      <a:pt x="4525" y="1176"/>
                      <a:pt x="4551" y="1176"/>
                    </a:cubicBezTo>
                    <a:cubicBezTo>
                      <a:pt x="4560" y="1176"/>
                      <a:pt x="4568" y="1171"/>
                      <a:pt x="4573" y="1159"/>
                    </a:cubicBezTo>
                    <a:cubicBezTo>
                      <a:pt x="4585" y="1123"/>
                      <a:pt x="4573" y="1099"/>
                      <a:pt x="4585" y="1075"/>
                    </a:cubicBezTo>
                    <a:cubicBezTo>
                      <a:pt x="4609" y="1052"/>
                      <a:pt x="4632" y="1040"/>
                      <a:pt x="4668" y="1028"/>
                    </a:cubicBezTo>
                    <a:lnTo>
                      <a:pt x="4668" y="1028"/>
                    </a:lnTo>
                    <a:cubicBezTo>
                      <a:pt x="4606" y="1059"/>
                      <a:pt x="4562" y="1153"/>
                      <a:pt x="4630" y="1153"/>
                    </a:cubicBezTo>
                    <a:cubicBezTo>
                      <a:pt x="4640" y="1153"/>
                      <a:pt x="4653" y="1151"/>
                      <a:pt x="4668" y="1147"/>
                    </a:cubicBezTo>
                    <a:cubicBezTo>
                      <a:pt x="4715" y="1123"/>
                      <a:pt x="4797" y="1065"/>
                      <a:pt x="4765" y="995"/>
                    </a:cubicBezTo>
                    <a:lnTo>
                      <a:pt x="4765" y="995"/>
                    </a:lnTo>
                    <a:cubicBezTo>
                      <a:pt x="4780" y="1026"/>
                      <a:pt x="4808" y="1038"/>
                      <a:pt x="4843" y="1038"/>
                    </a:cubicBezTo>
                    <a:cubicBezTo>
                      <a:pt x="4949" y="1038"/>
                      <a:pt x="5118" y="927"/>
                      <a:pt x="5180" y="909"/>
                    </a:cubicBezTo>
                    <a:cubicBezTo>
                      <a:pt x="5263" y="897"/>
                      <a:pt x="5192" y="837"/>
                      <a:pt x="5168" y="766"/>
                    </a:cubicBezTo>
                    <a:cubicBezTo>
                      <a:pt x="5168" y="713"/>
                      <a:pt x="5172" y="689"/>
                      <a:pt x="5188" y="689"/>
                    </a:cubicBezTo>
                    <a:cubicBezTo>
                      <a:pt x="5200" y="689"/>
                      <a:pt x="5220" y="704"/>
                      <a:pt x="5252" y="730"/>
                    </a:cubicBezTo>
                    <a:cubicBezTo>
                      <a:pt x="5280" y="815"/>
                      <a:pt x="5358" y="841"/>
                      <a:pt x="5436" y="841"/>
                    </a:cubicBezTo>
                    <a:cubicBezTo>
                      <a:pt x="5491" y="841"/>
                      <a:pt x="5546" y="828"/>
                      <a:pt x="5585" y="813"/>
                    </a:cubicBezTo>
                    <a:cubicBezTo>
                      <a:pt x="5633" y="802"/>
                      <a:pt x="5680" y="778"/>
                      <a:pt x="5704" y="718"/>
                    </a:cubicBezTo>
                    <a:cubicBezTo>
                      <a:pt x="5728" y="635"/>
                      <a:pt x="5752" y="611"/>
                      <a:pt x="5835" y="587"/>
                    </a:cubicBezTo>
                    <a:lnTo>
                      <a:pt x="5835" y="587"/>
                    </a:lnTo>
                    <a:cubicBezTo>
                      <a:pt x="5761" y="608"/>
                      <a:pt x="5743" y="686"/>
                      <a:pt x="5816" y="686"/>
                    </a:cubicBezTo>
                    <a:cubicBezTo>
                      <a:pt x="5825" y="686"/>
                      <a:pt x="5835" y="685"/>
                      <a:pt x="5847" y="683"/>
                    </a:cubicBezTo>
                    <a:lnTo>
                      <a:pt x="6097" y="623"/>
                    </a:lnTo>
                    <a:cubicBezTo>
                      <a:pt x="6178" y="603"/>
                      <a:pt x="6225" y="582"/>
                      <a:pt x="6244" y="509"/>
                    </a:cubicBezTo>
                    <a:lnTo>
                      <a:pt x="6244" y="509"/>
                    </a:lnTo>
                    <a:cubicBezTo>
                      <a:pt x="6241" y="542"/>
                      <a:pt x="6243" y="574"/>
                      <a:pt x="6252" y="599"/>
                    </a:cubicBezTo>
                    <a:cubicBezTo>
                      <a:pt x="6264" y="617"/>
                      <a:pt x="6284" y="626"/>
                      <a:pt x="6302" y="626"/>
                    </a:cubicBezTo>
                    <a:cubicBezTo>
                      <a:pt x="6320" y="626"/>
                      <a:pt x="6335" y="617"/>
                      <a:pt x="6335" y="599"/>
                    </a:cubicBezTo>
                    <a:cubicBezTo>
                      <a:pt x="6323" y="552"/>
                      <a:pt x="6395" y="563"/>
                      <a:pt x="6430" y="540"/>
                    </a:cubicBezTo>
                    <a:cubicBezTo>
                      <a:pt x="6466" y="528"/>
                      <a:pt x="6442" y="480"/>
                      <a:pt x="6454" y="456"/>
                    </a:cubicBezTo>
                    <a:cubicBezTo>
                      <a:pt x="6457" y="455"/>
                      <a:pt x="6460" y="454"/>
                      <a:pt x="6463" y="454"/>
                    </a:cubicBezTo>
                    <a:cubicBezTo>
                      <a:pt x="6488" y="454"/>
                      <a:pt x="6528" y="492"/>
                      <a:pt x="6549" y="492"/>
                    </a:cubicBezTo>
                    <a:cubicBezTo>
                      <a:pt x="6567" y="498"/>
                      <a:pt x="6585" y="501"/>
                      <a:pt x="6601" y="501"/>
                    </a:cubicBezTo>
                    <a:cubicBezTo>
                      <a:pt x="6618" y="501"/>
                      <a:pt x="6633" y="498"/>
                      <a:pt x="6645" y="492"/>
                    </a:cubicBezTo>
                    <a:cubicBezTo>
                      <a:pt x="6680" y="492"/>
                      <a:pt x="6716" y="468"/>
                      <a:pt x="6716" y="432"/>
                    </a:cubicBezTo>
                    <a:cubicBezTo>
                      <a:pt x="6716" y="401"/>
                      <a:pt x="6737" y="395"/>
                      <a:pt x="6762" y="395"/>
                    </a:cubicBezTo>
                    <a:cubicBezTo>
                      <a:pt x="6774" y="395"/>
                      <a:pt x="6787" y="397"/>
                      <a:pt x="6799" y="397"/>
                    </a:cubicBezTo>
                    <a:cubicBezTo>
                      <a:pt x="6807" y="437"/>
                      <a:pt x="6805" y="461"/>
                      <a:pt x="6821" y="461"/>
                    </a:cubicBezTo>
                    <a:cubicBezTo>
                      <a:pt x="6828" y="461"/>
                      <a:pt x="6840" y="456"/>
                      <a:pt x="6859" y="444"/>
                    </a:cubicBezTo>
                    <a:cubicBezTo>
                      <a:pt x="6895" y="421"/>
                      <a:pt x="6930" y="397"/>
                      <a:pt x="6966" y="373"/>
                    </a:cubicBezTo>
                    <a:cubicBezTo>
                      <a:pt x="6966" y="373"/>
                      <a:pt x="7004" y="348"/>
                      <a:pt x="7020" y="348"/>
                    </a:cubicBezTo>
                    <a:cubicBezTo>
                      <a:pt x="7026" y="348"/>
                      <a:pt x="7029" y="351"/>
                      <a:pt x="7026" y="361"/>
                    </a:cubicBezTo>
                    <a:cubicBezTo>
                      <a:pt x="7026" y="373"/>
                      <a:pt x="7002" y="385"/>
                      <a:pt x="7014" y="421"/>
                    </a:cubicBezTo>
                    <a:cubicBezTo>
                      <a:pt x="7085" y="409"/>
                      <a:pt x="7073" y="385"/>
                      <a:pt x="7097" y="349"/>
                    </a:cubicBezTo>
                    <a:cubicBezTo>
                      <a:pt x="7121" y="317"/>
                      <a:pt x="7150" y="291"/>
                      <a:pt x="7177" y="291"/>
                    </a:cubicBezTo>
                    <a:cubicBezTo>
                      <a:pt x="7191" y="291"/>
                      <a:pt x="7204" y="298"/>
                      <a:pt x="7216" y="313"/>
                    </a:cubicBezTo>
                    <a:cubicBezTo>
                      <a:pt x="7240" y="361"/>
                      <a:pt x="7204" y="397"/>
                      <a:pt x="7288" y="421"/>
                    </a:cubicBezTo>
                    <a:cubicBezTo>
                      <a:pt x="7335" y="444"/>
                      <a:pt x="7395" y="456"/>
                      <a:pt x="7442" y="468"/>
                    </a:cubicBezTo>
                    <a:cubicBezTo>
                      <a:pt x="7502" y="468"/>
                      <a:pt x="7454" y="409"/>
                      <a:pt x="7466" y="385"/>
                    </a:cubicBezTo>
                    <a:cubicBezTo>
                      <a:pt x="7466" y="367"/>
                      <a:pt x="7487" y="341"/>
                      <a:pt x="7513" y="341"/>
                    </a:cubicBezTo>
                    <a:cubicBezTo>
                      <a:pt x="7521" y="341"/>
                      <a:pt x="7529" y="344"/>
                      <a:pt x="7538" y="349"/>
                    </a:cubicBezTo>
                    <a:cubicBezTo>
                      <a:pt x="7552" y="363"/>
                      <a:pt x="7587" y="382"/>
                      <a:pt x="7611" y="382"/>
                    </a:cubicBezTo>
                    <a:cubicBezTo>
                      <a:pt x="7623" y="382"/>
                      <a:pt x="7632" y="377"/>
                      <a:pt x="7634" y="364"/>
                    </a:cubicBezTo>
                    <a:lnTo>
                      <a:pt x="7634" y="364"/>
                    </a:lnTo>
                    <a:cubicBezTo>
                      <a:pt x="7639" y="401"/>
                      <a:pt x="7665" y="414"/>
                      <a:pt x="7698" y="414"/>
                    </a:cubicBezTo>
                    <a:cubicBezTo>
                      <a:pt x="7762" y="414"/>
                      <a:pt x="7853" y="369"/>
                      <a:pt x="7883" y="361"/>
                    </a:cubicBezTo>
                    <a:cubicBezTo>
                      <a:pt x="7942" y="361"/>
                      <a:pt x="7930" y="385"/>
                      <a:pt x="7966" y="397"/>
                    </a:cubicBezTo>
                    <a:cubicBezTo>
                      <a:pt x="8014" y="409"/>
                      <a:pt x="8061" y="409"/>
                      <a:pt x="8109" y="409"/>
                    </a:cubicBezTo>
                    <a:cubicBezTo>
                      <a:pt x="8145" y="409"/>
                      <a:pt x="8395" y="409"/>
                      <a:pt x="8383" y="480"/>
                    </a:cubicBezTo>
                    <a:cubicBezTo>
                      <a:pt x="8442" y="480"/>
                      <a:pt x="8466" y="480"/>
                      <a:pt x="8478" y="397"/>
                    </a:cubicBezTo>
                    <a:cubicBezTo>
                      <a:pt x="8478" y="373"/>
                      <a:pt x="8526" y="313"/>
                      <a:pt x="8561" y="313"/>
                    </a:cubicBezTo>
                    <a:cubicBezTo>
                      <a:pt x="8561" y="349"/>
                      <a:pt x="8573" y="397"/>
                      <a:pt x="8585" y="432"/>
                    </a:cubicBezTo>
                    <a:cubicBezTo>
                      <a:pt x="8608" y="456"/>
                      <a:pt x="8636" y="469"/>
                      <a:pt x="8666" y="469"/>
                    </a:cubicBezTo>
                    <a:cubicBezTo>
                      <a:pt x="8683" y="469"/>
                      <a:pt x="8699" y="465"/>
                      <a:pt x="8716" y="456"/>
                    </a:cubicBezTo>
                    <a:cubicBezTo>
                      <a:pt x="8752" y="432"/>
                      <a:pt x="8800" y="421"/>
                      <a:pt x="8835" y="421"/>
                    </a:cubicBezTo>
                    <a:cubicBezTo>
                      <a:pt x="8835" y="421"/>
                      <a:pt x="8871" y="480"/>
                      <a:pt x="8883" y="492"/>
                    </a:cubicBezTo>
                    <a:cubicBezTo>
                      <a:pt x="8889" y="497"/>
                      <a:pt x="8895" y="499"/>
                      <a:pt x="8901" y="499"/>
                    </a:cubicBezTo>
                    <a:cubicBezTo>
                      <a:pt x="8946" y="499"/>
                      <a:pt x="8971" y="349"/>
                      <a:pt x="9021" y="349"/>
                    </a:cubicBezTo>
                    <a:cubicBezTo>
                      <a:pt x="9022" y="349"/>
                      <a:pt x="9024" y="349"/>
                      <a:pt x="9026" y="349"/>
                    </a:cubicBezTo>
                    <a:cubicBezTo>
                      <a:pt x="9109" y="373"/>
                      <a:pt x="9002" y="492"/>
                      <a:pt x="9062" y="516"/>
                    </a:cubicBezTo>
                    <a:cubicBezTo>
                      <a:pt x="9076" y="524"/>
                      <a:pt x="9092" y="528"/>
                      <a:pt x="9109" y="528"/>
                    </a:cubicBezTo>
                    <a:cubicBezTo>
                      <a:pt x="9187" y="528"/>
                      <a:pt x="9281" y="452"/>
                      <a:pt x="9359" y="432"/>
                    </a:cubicBezTo>
                    <a:cubicBezTo>
                      <a:pt x="9363" y="432"/>
                      <a:pt x="9381" y="432"/>
                      <a:pt x="9403" y="432"/>
                    </a:cubicBezTo>
                    <a:cubicBezTo>
                      <a:pt x="9458" y="432"/>
                      <a:pt x="9538" y="438"/>
                      <a:pt x="9478" y="480"/>
                    </a:cubicBezTo>
                    <a:cubicBezTo>
                      <a:pt x="9465" y="476"/>
                      <a:pt x="9453" y="475"/>
                      <a:pt x="9442" y="475"/>
                    </a:cubicBezTo>
                    <a:cubicBezTo>
                      <a:pt x="9387" y="475"/>
                      <a:pt x="9372" y="522"/>
                      <a:pt x="9443" y="552"/>
                    </a:cubicBezTo>
                    <a:cubicBezTo>
                      <a:pt x="9452" y="556"/>
                      <a:pt x="9474" y="561"/>
                      <a:pt x="9496" y="561"/>
                    </a:cubicBezTo>
                    <a:cubicBezTo>
                      <a:pt x="9528" y="561"/>
                      <a:pt x="9562" y="551"/>
                      <a:pt x="9562" y="516"/>
                    </a:cubicBezTo>
                    <a:cubicBezTo>
                      <a:pt x="9562" y="504"/>
                      <a:pt x="9526" y="432"/>
                      <a:pt x="9562" y="421"/>
                    </a:cubicBezTo>
                    <a:cubicBezTo>
                      <a:pt x="9563" y="420"/>
                      <a:pt x="9564" y="419"/>
                      <a:pt x="9565" y="419"/>
                    </a:cubicBezTo>
                    <a:cubicBezTo>
                      <a:pt x="9590" y="419"/>
                      <a:pt x="9654" y="596"/>
                      <a:pt x="9692" y="596"/>
                    </a:cubicBezTo>
                    <a:cubicBezTo>
                      <a:pt x="9696" y="596"/>
                      <a:pt x="9701" y="594"/>
                      <a:pt x="9704" y="587"/>
                    </a:cubicBezTo>
                    <a:cubicBezTo>
                      <a:pt x="9740" y="540"/>
                      <a:pt x="9728" y="516"/>
                      <a:pt x="9752" y="480"/>
                    </a:cubicBezTo>
                    <a:cubicBezTo>
                      <a:pt x="9776" y="444"/>
                      <a:pt x="9812" y="432"/>
                      <a:pt x="9835" y="421"/>
                    </a:cubicBezTo>
                    <a:lnTo>
                      <a:pt x="9835" y="421"/>
                    </a:lnTo>
                    <a:cubicBezTo>
                      <a:pt x="9812" y="516"/>
                      <a:pt x="9800" y="552"/>
                      <a:pt x="9883" y="575"/>
                    </a:cubicBezTo>
                    <a:cubicBezTo>
                      <a:pt x="9907" y="575"/>
                      <a:pt x="10062" y="575"/>
                      <a:pt x="10038" y="516"/>
                    </a:cubicBezTo>
                    <a:lnTo>
                      <a:pt x="10038" y="516"/>
                    </a:lnTo>
                    <a:lnTo>
                      <a:pt x="10121" y="540"/>
                    </a:lnTo>
                    <a:cubicBezTo>
                      <a:pt x="10121" y="575"/>
                      <a:pt x="10085" y="611"/>
                      <a:pt x="10085" y="647"/>
                    </a:cubicBezTo>
                    <a:cubicBezTo>
                      <a:pt x="10109" y="683"/>
                      <a:pt x="10145" y="706"/>
                      <a:pt x="10193" y="706"/>
                    </a:cubicBezTo>
                    <a:cubicBezTo>
                      <a:pt x="10246" y="699"/>
                      <a:pt x="10299" y="638"/>
                      <a:pt x="10333" y="638"/>
                    </a:cubicBezTo>
                    <a:cubicBezTo>
                      <a:pt x="10353" y="638"/>
                      <a:pt x="10367" y="658"/>
                      <a:pt x="10371" y="718"/>
                    </a:cubicBezTo>
                    <a:cubicBezTo>
                      <a:pt x="10352" y="765"/>
                      <a:pt x="10353" y="780"/>
                      <a:pt x="10364" y="780"/>
                    </a:cubicBezTo>
                    <a:cubicBezTo>
                      <a:pt x="10386" y="780"/>
                      <a:pt x="10447" y="728"/>
                      <a:pt x="10488" y="728"/>
                    </a:cubicBezTo>
                    <a:cubicBezTo>
                      <a:pt x="10493" y="728"/>
                      <a:pt x="10498" y="728"/>
                      <a:pt x="10502" y="730"/>
                    </a:cubicBezTo>
                    <a:cubicBezTo>
                      <a:pt x="10558" y="753"/>
                      <a:pt x="10562" y="838"/>
                      <a:pt x="10601" y="838"/>
                    </a:cubicBezTo>
                    <a:cubicBezTo>
                      <a:pt x="10604" y="838"/>
                      <a:pt x="10607" y="838"/>
                      <a:pt x="10609" y="837"/>
                    </a:cubicBezTo>
                    <a:cubicBezTo>
                      <a:pt x="10645" y="813"/>
                      <a:pt x="10669" y="802"/>
                      <a:pt x="10705" y="766"/>
                    </a:cubicBezTo>
                    <a:lnTo>
                      <a:pt x="10705" y="766"/>
                    </a:lnTo>
                    <a:cubicBezTo>
                      <a:pt x="10705" y="825"/>
                      <a:pt x="10669" y="837"/>
                      <a:pt x="10717" y="897"/>
                    </a:cubicBezTo>
                    <a:cubicBezTo>
                      <a:pt x="10733" y="913"/>
                      <a:pt x="10761" y="936"/>
                      <a:pt x="10789" y="936"/>
                    </a:cubicBezTo>
                    <a:cubicBezTo>
                      <a:pt x="10801" y="936"/>
                      <a:pt x="10813" y="932"/>
                      <a:pt x="10824" y="921"/>
                    </a:cubicBezTo>
                    <a:cubicBezTo>
                      <a:pt x="10835" y="909"/>
                      <a:pt x="10846" y="905"/>
                      <a:pt x="10858" y="905"/>
                    </a:cubicBezTo>
                    <a:cubicBezTo>
                      <a:pt x="10883" y="905"/>
                      <a:pt x="10910" y="924"/>
                      <a:pt x="10943" y="933"/>
                    </a:cubicBezTo>
                    <a:cubicBezTo>
                      <a:pt x="10947" y="935"/>
                      <a:pt x="10951" y="936"/>
                      <a:pt x="10955" y="936"/>
                    </a:cubicBezTo>
                    <a:cubicBezTo>
                      <a:pt x="10973" y="936"/>
                      <a:pt x="10993" y="911"/>
                      <a:pt x="11014" y="895"/>
                    </a:cubicBezTo>
                    <a:lnTo>
                      <a:pt x="11014" y="895"/>
                    </a:lnTo>
                    <a:lnTo>
                      <a:pt x="11026" y="933"/>
                    </a:lnTo>
                    <a:cubicBezTo>
                      <a:pt x="11032" y="936"/>
                      <a:pt x="11037" y="938"/>
                      <a:pt x="11042" y="938"/>
                    </a:cubicBezTo>
                    <a:lnTo>
                      <a:pt x="11042" y="938"/>
                    </a:lnTo>
                    <a:lnTo>
                      <a:pt x="11062" y="885"/>
                    </a:lnTo>
                    <a:cubicBezTo>
                      <a:pt x="11056" y="882"/>
                      <a:pt x="11051" y="881"/>
                      <a:pt x="11046" y="881"/>
                    </a:cubicBezTo>
                    <a:cubicBezTo>
                      <a:pt x="11035" y="881"/>
                      <a:pt x="11024" y="887"/>
                      <a:pt x="11014" y="895"/>
                    </a:cubicBezTo>
                    <a:lnTo>
                      <a:pt x="11014" y="895"/>
                    </a:lnTo>
                    <a:lnTo>
                      <a:pt x="11002" y="861"/>
                    </a:lnTo>
                    <a:cubicBezTo>
                      <a:pt x="11024" y="854"/>
                      <a:pt x="11046" y="842"/>
                      <a:pt x="11065" y="842"/>
                    </a:cubicBezTo>
                    <a:cubicBezTo>
                      <a:pt x="11077" y="842"/>
                      <a:pt x="11088" y="847"/>
                      <a:pt x="11098" y="861"/>
                    </a:cubicBezTo>
                    <a:cubicBezTo>
                      <a:pt x="11087" y="891"/>
                      <a:pt x="11069" y="938"/>
                      <a:pt x="11042" y="938"/>
                    </a:cubicBezTo>
                    <a:cubicBezTo>
                      <a:pt x="11042" y="938"/>
                      <a:pt x="11042" y="938"/>
                      <a:pt x="11042" y="938"/>
                    </a:cubicBezTo>
                    <a:lnTo>
                      <a:pt x="11042" y="938"/>
                    </a:lnTo>
                    <a:lnTo>
                      <a:pt x="11026" y="980"/>
                    </a:lnTo>
                    <a:cubicBezTo>
                      <a:pt x="11041" y="987"/>
                      <a:pt x="11064" y="999"/>
                      <a:pt x="11085" y="999"/>
                    </a:cubicBezTo>
                    <a:cubicBezTo>
                      <a:pt x="11099" y="999"/>
                      <a:pt x="11112" y="994"/>
                      <a:pt x="11121" y="980"/>
                    </a:cubicBezTo>
                    <a:cubicBezTo>
                      <a:pt x="11140" y="971"/>
                      <a:pt x="11153" y="965"/>
                      <a:pt x="11163" y="965"/>
                    </a:cubicBezTo>
                    <a:cubicBezTo>
                      <a:pt x="11178" y="965"/>
                      <a:pt x="11185" y="979"/>
                      <a:pt x="11193" y="1016"/>
                    </a:cubicBezTo>
                    <a:cubicBezTo>
                      <a:pt x="11206" y="1020"/>
                      <a:pt x="11214" y="1023"/>
                      <a:pt x="11221" y="1023"/>
                    </a:cubicBezTo>
                    <a:cubicBezTo>
                      <a:pt x="11232" y="1023"/>
                      <a:pt x="11237" y="1015"/>
                      <a:pt x="11252" y="992"/>
                    </a:cubicBezTo>
                    <a:cubicBezTo>
                      <a:pt x="11258" y="976"/>
                      <a:pt x="11273" y="970"/>
                      <a:pt x="11290" y="970"/>
                    </a:cubicBezTo>
                    <a:cubicBezTo>
                      <a:pt x="11311" y="970"/>
                      <a:pt x="11334" y="979"/>
                      <a:pt x="11348" y="992"/>
                    </a:cubicBezTo>
                    <a:lnTo>
                      <a:pt x="11279" y="1128"/>
                    </a:lnTo>
                    <a:lnTo>
                      <a:pt x="11279" y="1128"/>
                    </a:lnTo>
                    <a:cubicBezTo>
                      <a:pt x="11288" y="1114"/>
                      <a:pt x="11304" y="1109"/>
                      <a:pt x="11323" y="1109"/>
                    </a:cubicBezTo>
                    <a:cubicBezTo>
                      <a:pt x="11369" y="1109"/>
                      <a:pt x="11434" y="1139"/>
                      <a:pt x="11467" y="1147"/>
                    </a:cubicBezTo>
                    <a:cubicBezTo>
                      <a:pt x="11502" y="1171"/>
                      <a:pt x="11490" y="1218"/>
                      <a:pt x="11526" y="1242"/>
                    </a:cubicBezTo>
                    <a:cubicBezTo>
                      <a:pt x="11657" y="1373"/>
                      <a:pt x="11812" y="1480"/>
                      <a:pt x="11967" y="1564"/>
                    </a:cubicBezTo>
                    <a:cubicBezTo>
                      <a:pt x="11967" y="1564"/>
                      <a:pt x="11955" y="1611"/>
                      <a:pt x="11979" y="1635"/>
                    </a:cubicBezTo>
                    <a:cubicBezTo>
                      <a:pt x="12002" y="1647"/>
                      <a:pt x="12038" y="1659"/>
                      <a:pt x="12062" y="1671"/>
                    </a:cubicBezTo>
                    <a:cubicBezTo>
                      <a:pt x="12157" y="1718"/>
                      <a:pt x="12241" y="1754"/>
                      <a:pt x="12324" y="1802"/>
                    </a:cubicBezTo>
                    <a:cubicBezTo>
                      <a:pt x="12443" y="1873"/>
                      <a:pt x="12550" y="1945"/>
                      <a:pt x="12681" y="2004"/>
                    </a:cubicBezTo>
                    <a:cubicBezTo>
                      <a:pt x="12707" y="2022"/>
                      <a:pt x="12746" y="2033"/>
                      <a:pt x="12784" y="2033"/>
                    </a:cubicBezTo>
                    <a:cubicBezTo>
                      <a:pt x="12798" y="2033"/>
                      <a:pt x="12811" y="2031"/>
                      <a:pt x="12824" y="2028"/>
                    </a:cubicBezTo>
                    <a:cubicBezTo>
                      <a:pt x="12860" y="2028"/>
                      <a:pt x="12895" y="2052"/>
                      <a:pt x="12907" y="2076"/>
                    </a:cubicBezTo>
                    <a:cubicBezTo>
                      <a:pt x="12904" y="2072"/>
                      <a:pt x="12898" y="2071"/>
                      <a:pt x="12892" y="2071"/>
                    </a:cubicBezTo>
                    <a:cubicBezTo>
                      <a:pt x="12875" y="2071"/>
                      <a:pt x="12854" y="2082"/>
                      <a:pt x="12872" y="2099"/>
                    </a:cubicBezTo>
                    <a:cubicBezTo>
                      <a:pt x="12931" y="2159"/>
                      <a:pt x="12979" y="2218"/>
                      <a:pt x="13038" y="2266"/>
                    </a:cubicBezTo>
                    <a:cubicBezTo>
                      <a:pt x="13060" y="2288"/>
                      <a:pt x="13113" y="2351"/>
                      <a:pt x="13158" y="2351"/>
                    </a:cubicBezTo>
                    <a:cubicBezTo>
                      <a:pt x="13162" y="2351"/>
                      <a:pt x="13166" y="2350"/>
                      <a:pt x="13169" y="2349"/>
                    </a:cubicBezTo>
                    <a:cubicBezTo>
                      <a:pt x="13205" y="2326"/>
                      <a:pt x="13241" y="2242"/>
                      <a:pt x="13264" y="2218"/>
                    </a:cubicBezTo>
                    <a:lnTo>
                      <a:pt x="13264" y="2218"/>
                    </a:lnTo>
                    <a:cubicBezTo>
                      <a:pt x="13312" y="2266"/>
                      <a:pt x="13264" y="2337"/>
                      <a:pt x="13229" y="2385"/>
                    </a:cubicBezTo>
                    <a:cubicBezTo>
                      <a:pt x="13193" y="2421"/>
                      <a:pt x="13253" y="2457"/>
                      <a:pt x="13300" y="2504"/>
                    </a:cubicBezTo>
                    <a:cubicBezTo>
                      <a:pt x="13360" y="2552"/>
                      <a:pt x="13419" y="2611"/>
                      <a:pt x="13455" y="2695"/>
                    </a:cubicBezTo>
                    <a:lnTo>
                      <a:pt x="13455" y="2742"/>
                    </a:lnTo>
                    <a:cubicBezTo>
                      <a:pt x="13491" y="2766"/>
                      <a:pt x="13538" y="2766"/>
                      <a:pt x="13574" y="2766"/>
                    </a:cubicBezTo>
                    <a:cubicBezTo>
                      <a:pt x="13657" y="2790"/>
                      <a:pt x="13657" y="2921"/>
                      <a:pt x="13693" y="2980"/>
                    </a:cubicBezTo>
                    <a:cubicBezTo>
                      <a:pt x="13711" y="3010"/>
                      <a:pt x="13735" y="3019"/>
                      <a:pt x="13765" y="3019"/>
                    </a:cubicBezTo>
                    <a:cubicBezTo>
                      <a:pt x="13794" y="3019"/>
                      <a:pt x="13830" y="3010"/>
                      <a:pt x="13872" y="3004"/>
                    </a:cubicBezTo>
                    <a:cubicBezTo>
                      <a:pt x="13879" y="3004"/>
                      <a:pt x="13886" y="3003"/>
                      <a:pt x="13892" y="3003"/>
                    </a:cubicBezTo>
                    <a:cubicBezTo>
                      <a:pt x="13985" y="3003"/>
                      <a:pt x="13847" y="3088"/>
                      <a:pt x="13836" y="3099"/>
                    </a:cubicBezTo>
                    <a:cubicBezTo>
                      <a:pt x="13802" y="3142"/>
                      <a:pt x="13877" y="3148"/>
                      <a:pt x="13923" y="3148"/>
                    </a:cubicBezTo>
                    <a:cubicBezTo>
                      <a:pt x="13941" y="3148"/>
                      <a:pt x="13955" y="3147"/>
                      <a:pt x="13955" y="3147"/>
                    </a:cubicBezTo>
                    <a:cubicBezTo>
                      <a:pt x="14038" y="3171"/>
                      <a:pt x="13955" y="3254"/>
                      <a:pt x="13967" y="3302"/>
                    </a:cubicBezTo>
                    <a:cubicBezTo>
                      <a:pt x="13991" y="3361"/>
                      <a:pt x="14026" y="3421"/>
                      <a:pt x="14086" y="3457"/>
                    </a:cubicBezTo>
                    <a:cubicBezTo>
                      <a:pt x="14110" y="3480"/>
                      <a:pt x="14276" y="3611"/>
                      <a:pt x="14193" y="3659"/>
                    </a:cubicBezTo>
                    <a:cubicBezTo>
                      <a:pt x="14205" y="3707"/>
                      <a:pt x="14265" y="3742"/>
                      <a:pt x="14300" y="3766"/>
                    </a:cubicBezTo>
                    <a:cubicBezTo>
                      <a:pt x="14419" y="3885"/>
                      <a:pt x="14503" y="4052"/>
                      <a:pt x="14622" y="4171"/>
                    </a:cubicBezTo>
                    <a:cubicBezTo>
                      <a:pt x="14658" y="4207"/>
                      <a:pt x="14701" y="4243"/>
                      <a:pt x="14745" y="4243"/>
                    </a:cubicBezTo>
                    <a:cubicBezTo>
                      <a:pt x="14749" y="4243"/>
                      <a:pt x="14754" y="4243"/>
                      <a:pt x="14758" y="4242"/>
                    </a:cubicBezTo>
                    <a:lnTo>
                      <a:pt x="14758" y="4242"/>
                    </a:lnTo>
                    <a:cubicBezTo>
                      <a:pt x="14726" y="4256"/>
                      <a:pt x="14690" y="4278"/>
                      <a:pt x="14681" y="4314"/>
                    </a:cubicBezTo>
                    <a:cubicBezTo>
                      <a:pt x="14681" y="4362"/>
                      <a:pt x="14729" y="4350"/>
                      <a:pt x="14729" y="4385"/>
                    </a:cubicBezTo>
                    <a:lnTo>
                      <a:pt x="14729" y="4445"/>
                    </a:lnTo>
                    <a:cubicBezTo>
                      <a:pt x="14741" y="4528"/>
                      <a:pt x="14777" y="4612"/>
                      <a:pt x="14812" y="4683"/>
                    </a:cubicBezTo>
                    <a:cubicBezTo>
                      <a:pt x="14872" y="4695"/>
                      <a:pt x="14931" y="4850"/>
                      <a:pt x="14931" y="4850"/>
                    </a:cubicBezTo>
                    <a:cubicBezTo>
                      <a:pt x="15027" y="4850"/>
                      <a:pt x="15110" y="4778"/>
                      <a:pt x="15205" y="4778"/>
                    </a:cubicBezTo>
                    <a:cubicBezTo>
                      <a:pt x="15238" y="4778"/>
                      <a:pt x="15200" y="4900"/>
                      <a:pt x="15119" y="4900"/>
                    </a:cubicBezTo>
                    <a:cubicBezTo>
                      <a:pt x="15112" y="4900"/>
                      <a:pt x="15105" y="4899"/>
                      <a:pt x="15098" y="4897"/>
                    </a:cubicBezTo>
                    <a:cubicBezTo>
                      <a:pt x="15079" y="4893"/>
                      <a:pt x="15064" y="4891"/>
                      <a:pt x="15050" y="4891"/>
                    </a:cubicBezTo>
                    <a:cubicBezTo>
                      <a:pt x="14988" y="4891"/>
                      <a:pt x="14985" y="4936"/>
                      <a:pt x="15015" y="5004"/>
                    </a:cubicBezTo>
                    <a:cubicBezTo>
                      <a:pt x="15027" y="5028"/>
                      <a:pt x="15038" y="5088"/>
                      <a:pt x="15086" y="5100"/>
                    </a:cubicBezTo>
                    <a:cubicBezTo>
                      <a:pt x="15122" y="5112"/>
                      <a:pt x="15134" y="5088"/>
                      <a:pt x="15134" y="5135"/>
                    </a:cubicBezTo>
                    <a:cubicBezTo>
                      <a:pt x="15134" y="5183"/>
                      <a:pt x="15074" y="5350"/>
                      <a:pt x="15015" y="5350"/>
                    </a:cubicBezTo>
                    <a:cubicBezTo>
                      <a:pt x="15086" y="5350"/>
                      <a:pt x="15098" y="5374"/>
                      <a:pt x="15122" y="5445"/>
                    </a:cubicBezTo>
                    <a:cubicBezTo>
                      <a:pt x="15134" y="5505"/>
                      <a:pt x="15169" y="5552"/>
                      <a:pt x="15217" y="5600"/>
                    </a:cubicBezTo>
                    <a:cubicBezTo>
                      <a:pt x="15229" y="5600"/>
                      <a:pt x="15300" y="5647"/>
                      <a:pt x="15289" y="5647"/>
                    </a:cubicBezTo>
                    <a:cubicBezTo>
                      <a:pt x="15277" y="5659"/>
                      <a:pt x="15229" y="5707"/>
                      <a:pt x="15229" y="5731"/>
                    </a:cubicBezTo>
                    <a:cubicBezTo>
                      <a:pt x="15229" y="5778"/>
                      <a:pt x="15289" y="5802"/>
                      <a:pt x="15300" y="5838"/>
                    </a:cubicBezTo>
                    <a:lnTo>
                      <a:pt x="15324" y="5981"/>
                    </a:lnTo>
                    <a:cubicBezTo>
                      <a:pt x="15294" y="6034"/>
                      <a:pt x="15331" y="6043"/>
                      <a:pt x="15371" y="6043"/>
                    </a:cubicBezTo>
                    <a:cubicBezTo>
                      <a:pt x="15394" y="6043"/>
                      <a:pt x="15418" y="6040"/>
                      <a:pt x="15431" y="6040"/>
                    </a:cubicBezTo>
                    <a:cubicBezTo>
                      <a:pt x="15479" y="6040"/>
                      <a:pt x="15503" y="6076"/>
                      <a:pt x="15503" y="6112"/>
                    </a:cubicBezTo>
                    <a:cubicBezTo>
                      <a:pt x="15408" y="6136"/>
                      <a:pt x="15372" y="6124"/>
                      <a:pt x="15396" y="6219"/>
                    </a:cubicBezTo>
                    <a:cubicBezTo>
                      <a:pt x="15419" y="6362"/>
                      <a:pt x="15455" y="6528"/>
                      <a:pt x="15479" y="6683"/>
                    </a:cubicBezTo>
                    <a:cubicBezTo>
                      <a:pt x="15479" y="6694"/>
                      <a:pt x="15489" y="6840"/>
                      <a:pt x="15520" y="6840"/>
                    </a:cubicBezTo>
                    <a:cubicBezTo>
                      <a:pt x="15522" y="6840"/>
                      <a:pt x="15524" y="6840"/>
                      <a:pt x="15527" y="6838"/>
                    </a:cubicBezTo>
                    <a:cubicBezTo>
                      <a:pt x="15543" y="6825"/>
                      <a:pt x="15555" y="6819"/>
                      <a:pt x="15565" y="6819"/>
                    </a:cubicBezTo>
                    <a:cubicBezTo>
                      <a:pt x="15598" y="6819"/>
                      <a:pt x="15598" y="6885"/>
                      <a:pt x="15598" y="6921"/>
                    </a:cubicBezTo>
                    <a:cubicBezTo>
                      <a:pt x="15586" y="6957"/>
                      <a:pt x="15539" y="6933"/>
                      <a:pt x="15527" y="6969"/>
                    </a:cubicBezTo>
                    <a:cubicBezTo>
                      <a:pt x="15527" y="6993"/>
                      <a:pt x="15527" y="7017"/>
                      <a:pt x="15527" y="7040"/>
                    </a:cubicBezTo>
                    <a:cubicBezTo>
                      <a:pt x="15527" y="7076"/>
                      <a:pt x="15527" y="7207"/>
                      <a:pt x="15574" y="7231"/>
                    </a:cubicBezTo>
                    <a:cubicBezTo>
                      <a:pt x="15610" y="7267"/>
                      <a:pt x="15586" y="7302"/>
                      <a:pt x="15610" y="7350"/>
                    </a:cubicBezTo>
                    <a:cubicBezTo>
                      <a:pt x="15622" y="7398"/>
                      <a:pt x="15681" y="7398"/>
                      <a:pt x="15681" y="7421"/>
                    </a:cubicBezTo>
                    <a:cubicBezTo>
                      <a:pt x="15681" y="7433"/>
                      <a:pt x="15634" y="7445"/>
                      <a:pt x="15622" y="7469"/>
                    </a:cubicBezTo>
                    <a:cubicBezTo>
                      <a:pt x="15598" y="7517"/>
                      <a:pt x="15586" y="7564"/>
                      <a:pt x="15586" y="7624"/>
                    </a:cubicBezTo>
                    <a:cubicBezTo>
                      <a:pt x="15598" y="7707"/>
                      <a:pt x="15610" y="7802"/>
                      <a:pt x="15622" y="7886"/>
                    </a:cubicBezTo>
                    <a:cubicBezTo>
                      <a:pt x="15634" y="7922"/>
                      <a:pt x="15670" y="7945"/>
                      <a:pt x="15717" y="7945"/>
                    </a:cubicBezTo>
                    <a:cubicBezTo>
                      <a:pt x="15732" y="7958"/>
                      <a:pt x="15747" y="7964"/>
                      <a:pt x="15763" y="7964"/>
                    </a:cubicBezTo>
                    <a:cubicBezTo>
                      <a:pt x="15854" y="7964"/>
                      <a:pt x="15943" y="7774"/>
                      <a:pt x="15798" y="7774"/>
                    </a:cubicBezTo>
                    <a:cubicBezTo>
                      <a:pt x="15787" y="7774"/>
                      <a:pt x="15775" y="7775"/>
                      <a:pt x="15761" y="7777"/>
                    </a:cubicBezTo>
                    <a:lnTo>
                      <a:pt x="15761" y="7777"/>
                    </a:lnTo>
                    <a:cubicBezTo>
                      <a:pt x="15811" y="7758"/>
                      <a:pt x="15803" y="7562"/>
                      <a:pt x="15860" y="7517"/>
                    </a:cubicBezTo>
                    <a:cubicBezTo>
                      <a:pt x="15931" y="7481"/>
                      <a:pt x="15860" y="7481"/>
                      <a:pt x="15848" y="7445"/>
                    </a:cubicBezTo>
                    <a:cubicBezTo>
                      <a:pt x="15836" y="7410"/>
                      <a:pt x="15836" y="7374"/>
                      <a:pt x="15836" y="7326"/>
                    </a:cubicBezTo>
                    <a:cubicBezTo>
                      <a:pt x="15789" y="7136"/>
                      <a:pt x="15753" y="6933"/>
                      <a:pt x="15741" y="6731"/>
                    </a:cubicBezTo>
                    <a:cubicBezTo>
                      <a:pt x="15730" y="6618"/>
                      <a:pt x="15793" y="6347"/>
                      <a:pt x="15630" y="6347"/>
                    </a:cubicBezTo>
                    <a:cubicBezTo>
                      <a:pt x="15620" y="6347"/>
                      <a:pt x="15609" y="6348"/>
                      <a:pt x="15598" y="6350"/>
                    </a:cubicBezTo>
                    <a:cubicBezTo>
                      <a:pt x="15586" y="6350"/>
                      <a:pt x="15443" y="6350"/>
                      <a:pt x="15479" y="6326"/>
                    </a:cubicBezTo>
                    <a:cubicBezTo>
                      <a:pt x="15515" y="6302"/>
                      <a:pt x="15562" y="6278"/>
                      <a:pt x="15598" y="6267"/>
                    </a:cubicBezTo>
                    <a:cubicBezTo>
                      <a:pt x="15681" y="6243"/>
                      <a:pt x="15765" y="6207"/>
                      <a:pt x="15848" y="6171"/>
                    </a:cubicBezTo>
                    <a:cubicBezTo>
                      <a:pt x="15836" y="6159"/>
                      <a:pt x="15812" y="6171"/>
                      <a:pt x="15800" y="6147"/>
                    </a:cubicBezTo>
                    <a:cubicBezTo>
                      <a:pt x="15777" y="6124"/>
                      <a:pt x="15765" y="6088"/>
                      <a:pt x="15753" y="6052"/>
                    </a:cubicBezTo>
                    <a:cubicBezTo>
                      <a:pt x="15741" y="6005"/>
                      <a:pt x="15729" y="5933"/>
                      <a:pt x="15789" y="5909"/>
                    </a:cubicBezTo>
                    <a:lnTo>
                      <a:pt x="15789" y="5909"/>
                    </a:lnTo>
                    <a:cubicBezTo>
                      <a:pt x="15778" y="5912"/>
                      <a:pt x="15768" y="5913"/>
                      <a:pt x="15760" y="5913"/>
                    </a:cubicBezTo>
                    <a:cubicBezTo>
                      <a:pt x="15679" y="5913"/>
                      <a:pt x="15720" y="5814"/>
                      <a:pt x="15634" y="5814"/>
                    </a:cubicBezTo>
                    <a:cubicBezTo>
                      <a:pt x="15574" y="5814"/>
                      <a:pt x="15455" y="5814"/>
                      <a:pt x="15539" y="5731"/>
                    </a:cubicBezTo>
                    <a:cubicBezTo>
                      <a:pt x="15574" y="5683"/>
                      <a:pt x="15622" y="5683"/>
                      <a:pt x="15646" y="5636"/>
                    </a:cubicBezTo>
                    <a:cubicBezTo>
                      <a:pt x="15681" y="5576"/>
                      <a:pt x="15646" y="5552"/>
                      <a:pt x="15610" y="5552"/>
                    </a:cubicBezTo>
                    <a:cubicBezTo>
                      <a:pt x="15562" y="5552"/>
                      <a:pt x="15562" y="5540"/>
                      <a:pt x="15550" y="5493"/>
                    </a:cubicBezTo>
                    <a:cubicBezTo>
                      <a:pt x="15539" y="5469"/>
                      <a:pt x="15574" y="5469"/>
                      <a:pt x="15598" y="5457"/>
                    </a:cubicBezTo>
                    <a:cubicBezTo>
                      <a:pt x="15670" y="5385"/>
                      <a:pt x="15443" y="5314"/>
                      <a:pt x="15503" y="5219"/>
                    </a:cubicBezTo>
                    <a:cubicBezTo>
                      <a:pt x="15491" y="5159"/>
                      <a:pt x="15336" y="5147"/>
                      <a:pt x="15360" y="5112"/>
                    </a:cubicBezTo>
                    <a:cubicBezTo>
                      <a:pt x="15372" y="5088"/>
                      <a:pt x="15443" y="5052"/>
                      <a:pt x="15419" y="5040"/>
                    </a:cubicBezTo>
                    <a:cubicBezTo>
                      <a:pt x="15417" y="5038"/>
                      <a:pt x="15412" y="5037"/>
                      <a:pt x="15405" y="5037"/>
                    </a:cubicBezTo>
                    <a:cubicBezTo>
                      <a:pt x="15393" y="5037"/>
                      <a:pt x="15376" y="5039"/>
                      <a:pt x="15358" y="5039"/>
                    </a:cubicBezTo>
                    <a:cubicBezTo>
                      <a:pt x="15342" y="5039"/>
                      <a:pt x="15326" y="5037"/>
                      <a:pt x="15312" y="5028"/>
                    </a:cubicBezTo>
                    <a:lnTo>
                      <a:pt x="15431" y="4921"/>
                    </a:lnTo>
                    <a:cubicBezTo>
                      <a:pt x="15348" y="4921"/>
                      <a:pt x="15277" y="4885"/>
                      <a:pt x="15289" y="4790"/>
                    </a:cubicBezTo>
                    <a:cubicBezTo>
                      <a:pt x="15300" y="4743"/>
                      <a:pt x="15289" y="4695"/>
                      <a:pt x="15265" y="4647"/>
                    </a:cubicBezTo>
                    <a:cubicBezTo>
                      <a:pt x="15265" y="4640"/>
                      <a:pt x="15242" y="4623"/>
                      <a:pt x="15230" y="4623"/>
                    </a:cubicBezTo>
                    <a:cubicBezTo>
                      <a:pt x="15223" y="4623"/>
                      <a:pt x="15220" y="4629"/>
                      <a:pt x="15229" y="4647"/>
                    </a:cubicBezTo>
                    <a:lnTo>
                      <a:pt x="15181" y="4564"/>
                    </a:lnTo>
                    <a:cubicBezTo>
                      <a:pt x="15170" y="4531"/>
                      <a:pt x="15167" y="4524"/>
                      <a:pt x="15162" y="4524"/>
                    </a:cubicBezTo>
                    <a:cubicBezTo>
                      <a:pt x="15157" y="4524"/>
                      <a:pt x="15151" y="4530"/>
                      <a:pt x="15137" y="4530"/>
                    </a:cubicBezTo>
                    <a:cubicBezTo>
                      <a:pt x="15133" y="4530"/>
                      <a:pt x="15128" y="4530"/>
                      <a:pt x="15122" y="4528"/>
                    </a:cubicBezTo>
                    <a:cubicBezTo>
                      <a:pt x="15074" y="4516"/>
                      <a:pt x="15098" y="4385"/>
                      <a:pt x="15086" y="4362"/>
                    </a:cubicBezTo>
                    <a:cubicBezTo>
                      <a:pt x="15074" y="4326"/>
                      <a:pt x="15062" y="4231"/>
                      <a:pt x="15015" y="4207"/>
                    </a:cubicBezTo>
                    <a:cubicBezTo>
                      <a:pt x="15010" y="4206"/>
                      <a:pt x="15005" y="4205"/>
                      <a:pt x="15000" y="4205"/>
                    </a:cubicBezTo>
                    <a:cubicBezTo>
                      <a:pt x="14979" y="4205"/>
                      <a:pt x="14957" y="4213"/>
                      <a:pt x="14942" y="4213"/>
                    </a:cubicBezTo>
                    <a:cubicBezTo>
                      <a:pt x="14922" y="4213"/>
                      <a:pt x="14913" y="4201"/>
                      <a:pt x="14931" y="4147"/>
                    </a:cubicBezTo>
                    <a:cubicBezTo>
                      <a:pt x="14965" y="4105"/>
                      <a:pt x="14963" y="4038"/>
                      <a:pt x="14937" y="4038"/>
                    </a:cubicBezTo>
                    <a:cubicBezTo>
                      <a:pt x="14927" y="4038"/>
                      <a:pt x="14913" y="4049"/>
                      <a:pt x="14896" y="4076"/>
                    </a:cubicBezTo>
                    <a:cubicBezTo>
                      <a:pt x="14874" y="4085"/>
                      <a:pt x="14854" y="4090"/>
                      <a:pt x="14838" y="4090"/>
                    </a:cubicBezTo>
                    <a:cubicBezTo>
                      <a:pt x="14792" y="4090"/>
                      <a:pt x="14771" y="4054"/>
                      <a:pt x="14788" y="3992"/>
                    </a:cubicBezTo>
                    <a:cubicBezTo>
                      <a:pt x="14800" y="3933"/>
                      <a:pt x="14860" y="3909"/>
                      <a:pt x="14788" y="3850"/>
                    </a:cubicBezTo>
                    <a:cubicBezTo>
                      <a:pt x="14777" y="3850"/>
                      <a:pt x="14622" y="3802"/>
                      <a:pt x="14634" y="3790"/>
                    </a:cubicBezTo>
                    <a:cubicBezTo>
                      <a:pt x="14636" y="3788"/>
                      <a:pt x="14639" y="3788"/>
                      <a:pt x="14645" y="3788"/>
                    </a:cubicBezTo>
                    <a:cubicBezTo>
                      <a:pt x="14661" y="3788"/>
                      <a:pt x="14691" y="3795"/>
                      <a:pt x="14713" y="3795"/>
                    </a:cubicBezTo>
                    <a:cubicBezTo>
                      <a:pt x="14729" y="3795"/>
                      <a:pt x="14741" y="3791"/>
                      <a:pt x="14741" y="3778"/>
                    </a:cubicBezTo>
                    <a:cubicBezTo>
                      <a:pt x="14753" y="3731"/>
                      <a:pt x="14634" y="3695"/>
                      <a:pt x="14610" y="3683"/>
                    </a:cubicBezTo>
                    <a:cubicBezTo>
                      <a:pt x="14586" y="3647"/>
                      <a:pt x="14562" y="3600"/>
                      <a:pt x="14562" y="3540"/>
                    </a:cubicBezTo>
                    <a:cubicBezTo>
                      <a:pt x="14562" y="3492"/>
                      <a:pt x="14562" y="3445"/>
                      <a:pt x="14527" y="3409"/>
                    </a:cubicBezTo>
                    <a:cubicBezTo>
                      <a:pt x="14503" y="3361"/>
                      <a:pt x="14455" y="3314"/>
                      <a:pt x="14407" y="3278"/>
                    </a:cubicBezTo>
                    <a:cubicBezTo>
                      <a:pt x="14360" y="3254"/>
                      <a:pt x="14288" y="3266"/>
                      <a:pt x="14324" y="3207"/>
                    </a:cubicBezTo>
                    <a:cubicBezTo>
                      <a:pt x="14348" y="3135"/>
                      <a:pt x="14324" y="3064"/>
                      <a:pt x="14265" y="3028"/>
                    </a:cubicBezTo>
                    <a:cubicBezTo>
                      <a:pt x="14255" y="3019"/>
                      <a:pt x="14246" y="3015"/>
                      <a:pt x="14237" y="3015"/>
                    </a:cubicBezTo>
                    <a:cubicBezTo>
                      <a:pt x="14211" y="3015"/>
                      <a:pt x="14184" y="3046"/>
                      <a:pt x="14157" y="3064"/>
                    </a:cubicBezTo>
                    <a:cubicBezTo>
                      <a:pt x="14265" y="2980"/>
                      <a:pt x="14134" y="2861"/>
                      <a:pt x="14050" y="2861"/>
                    </a:cubicBezTo>
                    <a:cubicBezTo>
                      <a:pt x="14003" y="2861"/>
                      <a:pt x="13967" y="2814"/>
                      <a:pt x="13979" y="2778"/>
                    </a:cubicBezTo>
                    <a:cubicBezTo>
                      <a:pt x="14003" y="2742"/>
                      <a:pt x="14038" y="2778"/>
                      <a:pt x="14050" y="2730"/>
                    </a:cubicBezTo>
                    <a:cubicBezTo>
                      <a:pt x="14050" y="2699"/>
                      <a:pt x="14024" y="2693"/>
                      <a:pt x="14003" y="2693"/>
                    </a:cubicBezTo>
                    <a:cubicBezTo>
                      <a:pt x="13992" y="2693"/>
                      <a:pt x="13983" y="2695"/>
                      <a:pt x="13979" y="2695"/>
                    </a:cubicBezTo>
                    <a:cubicBezTo>
                      <a:pt x="13919" y="2671"/>
                      <a:pt x="13884" y="2623"/>
                      <a:pt x="13884" y="2564"/>
                    </a:cubicBezTo>
                    <a:cubicBezTo>
                      <a:pt x="13943" y="2504"/>
                      <a:pt x="13812" y="2528"/>
                      <a:pt x="13788" y="2516"/>
                    </a:cubicBezTo>
                    <a:cubicBezTo>
                      <a:pt x="13717" y="2468"/>
                      <a:pt x="13693" y="2385"/>
                      <a:pt x="13622" y="2361"/>
                    </a:cubicBezTo>
                    <a:cubicBezTo>
                      <a:pt x="13562" y="2349"/>
                      <a:pt x="13503" y="2302"/>
                      <a:pt x="13467" y="2242"/>
                    </a:cubicBezTo>
                    <a:cubicBezTo>
                      <a:pt x="13431" y="2183"/>
                      <a:pt x="13372" y="2076"/>
                      <a:pt x="13288" y="2076"/>
                    </a:cubicBezTo>
                    <a:cubicBezTo>
                      <a:pt x="13264" y="2076"/>
                      <a:pt x="13276" y="1992"/>
                      <a:pt x="13276" y="1968"/>
                    </a:cubicBezTo>
                    <a:cubicBezTo>
                      <a:pt x="13264" y="1945"/>
                      <a:pt x="13217" y="1945"/>
                      <a:pt x="13181" y="1921"/>
                    </a:cubicBezTo>
                    <a:cubicBezTo>
                      <a:pt x="13145" y="1873"/>
                      <a:pt x="13098" y="1837"/>
                      <a:pt x="13050" y="1814"/>
                    </a:cubicBezTo>
                    <a:cubicBezTo>
                      <a:pt x="13038" y="1808"/>
                      <a:pt x="13028" y="1806"/>
                      <a:pt x="13019" y="1806"/>
                    </a:cubicBezTo>
                    <a:cubicBezTo>
                      <a:pt x="13009" y="1806"/>
                      <a:pt x="13001" y="1808"/>
                      <a:pt x="12994" y="1808"/>
                    </a:cubicBezTo>
                    <a:cubicBezTo>
                      <a:pt x="12979" y="1808"/>
                      <a:pt x="12967" y="1802"/>
                      <a:pt x="12955" y="1766"/>
                    </a:cubicBezTo>
                    <a:cubicBezTo>
                      <a:pt x="12938" y="1714"/>
                      <a:pt x="12895" y="1625"/>
                      <a:pt x="12842" y="1625"/>
                    </a:cubicBezTo>
                    <a:cubicBezTo>
                      <a:pt x="12823" y="1625"/>
                      <a:pt x="12802" y="1636"/>
                      <a:pt x="12781" y="1664"/>
                    </a:cubicBezTo>
                    <a:lnTo>
                      <a:pt x="12781" y="1664"/>
                    </a:lnTo>
                    <a:cubicBezTo>
                      <a:pt x="12857" y="1549"/>
                      <a:pt x="12579" y="1384"/>
                      <a:pt x="12487" y="1384"/>
                    </a:cubicBezTo>
                    <a:cubicBezTo>
                      <a:pt x="12484" y="1384"/>
                      <a:pt x="12481" y="1385"/>
                      <a:pt x="12479" y="1385"/>
                    </a:cubicBezTo>
                    <a:cubicBezTo>
                      <a:pt x="12477" y="1385"/>
                      <a:pt x="12475" y="1385"/>
                      <a:pt x="12473" y="1385"/>
                    </a:cubicBezTo>
                    <a:cubicBezTo>
                      <a:pt x="12410" y="1385"/>
                      <a:pt x="12447" y="1224"/>
                      <a:pt x="12375" y="1224"/>
                    </a:cubicBezTo>
                    <a:cubicBezTo>
                      <a:pt x="12362" y="1224"/>
                      <a:pt x="12345" y="1230"/>
                      <a:pt x="12324" y="1242"/>
                    </a:cubicBezTo>
                    <a:cubicBezTo>
                      <a:pt x="12287" y="1257"/>
                      <a:pt x="12250" y="1285"/>
                      <a:pt x="12225" y="1285"/>
                    </a:cubicBezTo>
                    <a:cubicBezTo>
                      <a:pt x="12209" y="1285"/>
                      <a:pt x="12197" y="1274"/>
                      <a:pt x="12193" y="1242"/>
                    </a:cubicBezTo>
                    <a:cubicBezTo>
                      <a:pt x="12183" y="1232"/>
                      <a:pt x="12103" y="1184"/>
                      <a:pt x="12073" y="1172"/>
                    </a:cubicBezTo>
                    <a:lnTo>
                      <a:pt x="12073" y="1172"/>
                    </a:lnTo>
                    <a:cubicBezTo>
                      <a:pt x="12086" y="1166"/>
                      <a:pt x="12106" y="1147"/>
                      <a:pt x="12098" y="1123"/>
                    </a:cubicBezTo>
                    <a:cubicBezTo>
                      <a:pt x="12074" y="1099"/>
                      <a:pt x="12038" y="1087"/>
                      <a:pt x="12014" y="1075"/>
                    </a:cubicBezTo>
                    <a:cubicBezTo>
                      <a:pt x="11955" y="1028"/>
                      <a:pt x="11907" y="921"/>
                      <a:pt x="11836" y="909"/>
                    </a:cubicBezTo>
                    <a:lnTo>
                      <a:pt x="11836" y="909"/>
                    </a:lnTo>
                    <a:cubicBezTo>
                      <a:pt x="11883" y="992"/>
                      <a:pt x="11848" y="1087"/>
                      <a:pt x="11764" y="1135"/>
                    </a:cubicBezTo>
                    <a:cubicBezTo>
                      <a:pt x="11693" y="1099"/>
                      <a:pt x="11776" y="1028"/>
                      <a:pt x="11800" y="1004"/>
                    </a:cubicBezTo>
                    <a:cubicBezTo>
                      <a:pt x="11824" y="980"/>
                      <a:pt x="11717" y="956"/>
                      <a:pt x="11693" y="933"/>
                    </a:cubicBezTo>
                    <a:cubicBezTo>
                      <a:pt x="11670" y="910"/>
                      <a:pt x="11669" y="824"/>
                      <a:pt x="11639" y="824"/>
                    </a:cubicBezTo>
                    <a:cubicBezTo>
                      <a:pt x="11637" y="824"/>
                      <a:pt x="11635" y="825"/>
                      <a:pt x="11633" y="825"/>
                    </a:cubicBezTo>
                    <a:cubicBezTo>
                      <a:pt x="11616" y="834"/>
                      <a:pt x="11592" y="862"/>
                      <a:pt x="11566" y="862"/>
                    </a:cubicBezTo>
                    <a:cubicBezTo>
                      <a:pt x="11557" y="862"/>
                      <a:pt x="11547" y="859"/>
                      <a:pt x="11538" y="849"/>
                    </a:cubicBezTo>
                    <a:cubicBezTo>
                      <a:pt x="11514" y="813"/>
                      <a:pt x="11479" y="730"/>
                      <a:pt x="11407" y="683"/>
                    </a:cubicBezTo>
                    <a:lnTo>
                      <a:pt x="11407" y="683"/>
                    </a:lnTo>
                    <a:cubicBezTo>
                      <a:pt x="11412" y="699"/>
                      <a:pt x="11404" y="706"/>
                      <a:pt x="11389" y="706"/>
                    </a:cubicBezTo>
                    <a:cubicBezTo>
                      <a:pt x="11327" y="706"/>
                      <a:pt x="11138" y="599"/>
                      <a:pt x="11109" y="599"/>
                    </a:cubicBezTo>
                    <a:cubicBezTo>
                      <a:pt x="11074" y="611"/>
                      <a:pt x="11098" y="694"/>
                      <a:pt x="11050" y="718"/>
                    </a:cubicBezTo>
                    <a:cubicBezTo>
                      <a:pt x="11048" y="719"/>
                      <a:pt x="11046" y="719"/>
                      <a:pt x="11044" y="719"/>
                    </a:cubicBezTo>
                    <a:cubicBezTo>
                      <a:pt x="11003" y="719"/>
                      <a:pt x="11015" y="609"/>
                      <a:pt x="11026" y="575"/>
                    </a:cubicBezTo>
                    <a:lnTo>
                      <a:pt x="11026" y="575"/>
                    </a:lnTo>
                    <a:cubicBezTo>
                      <a:pt x="11018" y="600"/>
                      <a:pt x="10992" y="631"/>
                      <a:pt x="10973" y="631"/>
                    </a:cubicBezTo>
                    <a:cubicBezTo>
                      <a:pt x="10965" y="631"/>
                      <a:pt x="10958" y="625"/>
                      <a:pt x="10955" y="611"/>
                    </a:cubicBezTo>
                    <a:cubicBezTo>
                      <a:pt x="10931" y="575"/>
                      <a:pt x="10967" y="528"/>
                      <a:pt x="10955" y="504"/>
                    </a:cubicBezTo>
                    <a:cubicBezTo>
                      <a:pt x="10951" y="499"/>
                      <a:pt x="10948" y="497"/>
                      <a:pt x="10943" y="497"/>
                    </a:cubicBezTo>
                    <a:cubicBezTo>
                      <a:pt x="10916" y="497"/>
                      <a:pt x="10865" y="567"/>
                      <a:pt x="10825" y="567"/>
                    </a:cubicBezTo>
                    <a:cubicBezTo>
                      <a:pt x="10821" y="567"/>
                      <a:pt x="10816" y="566"/>
                      <a:pt x="10812" y="563"/>
                    </a:cubicBezTo>
                    <a:cubicBezTo>
                      <a:pt x="10802" y="553"/>
                      <a:pt x="10765" y="447"/>
                      <a:pt x="10740" y="447"/>
                    </a:cubicBezTo>
                    <a:cubicBezTo>
                      <a:pt x="10736" y="447"/>
                      <a:pt x="10732" y="450"/>
                      <a:pt x="10728" y="456"/>
                    </a:cubicBezTo>
                    <a:cubicBezTo>
                      <a:pt x="10717" y="504"/>
                      <a:pt x="10752" y="528"/>
                      <a:pt x="10705" y="528"/>
                    </a:cubicBezTo>
                    <a:cubicBezTo>
                      <a:pt x="10698" y="531"/>
                      <a:pt x="10692" y="533"/>
                      <a:pt x="10686" y="533"/>
                    </a:cubicBezTo>
                    <a:cubicBezTo>
                      <a:pt x="10674" y="533"/>
                      <a:pt x="10665" y="524"/>
                      <a:pt x="10657" y="516"/>
                    </a:cubicBezTo>
                    <a:cubicBezTo>
                      <a:pt x="10633" y="468"/>
                      <a:pt x="10717" y="397"/>
                      <a:pt x="10657" y="373"/>
                    </a:cubicBezTo>
                    <a:cubicBezTo>
                      <a:pt x="10621" y="349"/>
                      <a:pt x="10586" y="337"/>
                      <a:pt x="10538" y="337"/>
                    </a:cubicBezTo>
                    <a:cubicBezTo>
                      <a:pt x="10526" y="337"/>
                      <a:pt x="10502" y="361"/>
                      <a:pt x="10502" y="361"/>
                    </a:cubicBezTo>
                    <a:cubicBezTo>
                      <a:pt x="10443" y="337"/>
                      <a:pt x="10371" y="313"/>
                      <a:pt x="10300" y="302"/>
                    </a:cubicBezTo>
                    <a:cubicBezTo>
                      <a:pt x="10216" y="302"/>
                      <a:pt x="10205" y="337"/>
                      <a:pt x="10264" y="385"/>
                    </a:cubicBezTo>
                    <a:cubicBezTo>
                      <a:pt x="10205" y="373"/>
                      <a:pt x="10145" y="361"/>
                      <a:pt x="10121" y="302"/>
                    </a:cubicBezTo>
                    <a:cubicBezTo>
                      <a:pt x="10101" y="241"/>
                      <a:pt x="10064" y="189"/>
                      <a:pt x="10017" y="189"/>
                    </a:cubicBezTo>
                    <a:cubicBezTo>
                      <a:pt x="10008" y="189"/>
                      <a:pt x="9999" y="191"/>
                      <a:pt x="9990" y="194"/>
                    </a:cubicBezTo>
                    <a:cubicBezTo>
                      <a:pt x="9932" y="214"/>
                      <a:pt x="9929" y="233"/>
                      <a:pt x="9898" y="233"/>
                    </a:cubicBezTo>
                    <a:cubicBezTo>
                      <a:pt x="9891" y="233"/>
                      <a:pt x="9882" y="232"/>
                      <a:pt x="9871" y="230"/>
                    </a:cubicBezTo>
                    <a:cubicBezTo>
                      <a:pt x="9847" y="218"/>
                      <a:pt x="9812" y="206"/>
                      <a:pt x="9788" y="206"/>
                    </a:cubicBezTo>
                    <a:cubicBezTo>
                      <a:pt x="9788" y="218"/>
                      <a:pt x="9788" y="242"/>
                      <a:pt x="9764" y="242"/>
                    </a:cubicBezTo>
                    <a:cubicBezTo>
                      <a:pt x="9757" y="243"/>
                      <a:pt x="9750" y="244"/>
                      <a:pt x="9743" y="244"/>
                    </a:cubicBezTo>
                    <a:cubicBezTo>
                      <a:pt x="9695" y="244"/>
                      <a:pt x="9642" y="216"/>
                      <a:pt x="9594" y="216"/>
                    </a:cubicBezTo>
                    <a:cubicBezTo>
                      <a:pt x="9587" y="216"/>
                      <a:pt x="9580" y="217"/>
                      <a:pt x="9574" y="218"/>
                    </a:cubicBezTo>
                    <a:cubicBezTo>
                      <a:pt x="9542" y="225"/>
                      <a:pt x="9510" y="238"/>
                      <a:pt x="9484" y="238"/>
                    </a:cubicBezTo>
                    <a:cubicBezTo>
                      <a:pt x="9461" y="238"/>
                      <a:pt x="9442" y="228"/>
                      <a:pt x="9431" y="194"/>
                    </a:cubicBezTo>
                    <a:cubicBezTo>
                      <a:pt x="9400" y="171"/>
                      <a:pt x="9359" y="158"/>
                      <a:pt x="9318" y="158"/>
                    </a:cubicBezTo>
                    <a:cubicBezTo>
                      <a:pt x="9296" y="158"/>
                      <a:pt x="9273" y="162"/>
                      <a:pt x="9252" y="171"/>
                    </a:cubicBezTo>
                    <a:cubicBezTo>
                      <a:pt x="9216" y="206"/>
                      <a:pt x="9300" y="254"/>
                      <a:pt x="9323" y="254"/>
                    </a:cubicBezTo>
                    <a:cubicBezTo>
                      <a:pt x="9276" y="254"/>
                      <a:pt x="9240" y="242"/>
                      <a:pt x="9204" y="218"/>
                    </a:cubicBezTo>
                    <a:cubicBezTo>
                      <a:pt x="9169" y="194"/>
                      <a:pt x="9157" y="147"/>
                      <a:pt x="9121" y="135"/>
                    </a:cubicBezTo>
                    <a:cubicBezTo>
                      <a:pt x="9103" y="126"/>
                      <a:pt x="9088" y="123"/>
                      <a:pt x="9073" y="123"/>
                    </a:cubicBezTo>
                    <a:cubicBezTo>
                      <a:pt x="9045" y="123"/>
                      <a:pt x="9021" y="135"/>
                      <a:pt x="8995" y="135"/>
                    </a:cubicBezTo>
                    <a:cubicBezTo>
                      <a:pt x="8983" y="135"/>
                      <a:pt x="8969" y="132"/>
                      <a:pt x="8954" y="123"/>
                    </a:cubicBezTo>
                    <a:cubicBezTo>
                      <a:pt x="8936" y="105"/>
                      <a:pt x="8898" y="19"/>
                      <a:pt x="8870" y="19"/>
                    </a:cubicBezTo>
                    <a:cubicBezTo>
                      <a:pt x="8861" y="19"/>
                      <a:pt x="8853" y="28"/>
                      <a:pt x="8847" y="51"/>
                    </a:cubicBezTo>
                    <a:cubicBezTo>
                      <a:pt x="8838" y="87"/>
                      <a:pt x="8823" y="149"/>
                      <a:pt x="8786" y="149"/>
                    </a:cubicBezTo>
                    <a:cubicBezTo>
                      <a:pt x="8774" y="149"/>
                      <a:pt x="8758" y="141"/>
                      <a:pt x="8740" y="123"/>
                    </a:cubicBezTo>
                    <a:cubicBezTo>
                      <a:pt x="8704" y="87"/>
                      <a:pt x="8704" y="51"/>
                      <a:pt x="8645" y="28"/>
                    </a:cubicBezTo>
                    <a:cubicBezTo>
                      <a:pt x="8637" y="28"/>
                      <a:pt x="8571" y="12"/>
                      <a:pt x="8524" y="12"/>
                    </a:cubicBezTo>
                    <a:cubicBezTo>
                      <a:pt x="8501" y="12"/>
                      <a:pt x="8482" y="16"/>
                      <a:pt x="8478" y="28"/>
                    </a:cubicBezTo>
                    <a:cubicBezTo>
                      <a:pt x="8468" y="69"/>
                      <a:pt x="8502" y="154"/>
                      <a:pt x="8466" y="154"/>
                    </a:cubicBezTo>
                    <a:cubicBezTo>
                      <a:pt x="8460" y="154"/>
                      <a:pt x="8452" y="152"/>
                      <a:pt x="8442" y="147"/>
                    </a:cubicBezTo>
                    <a:cubicBezTo>
                      <a:pt x="8359" y="123"/>
                      <a:pt x="8431" y="75"/>
                      <a:pt x="8407" y="28"/>
                    </a:cubicBezTo>
                    <a:lnTo>
                      <a:pt x="8407" y="28"/>
                    </a:lnTo>
                    <a:cubicBezTo>
                      <a:pt x="8383" y="63"/>
                      <a:pt x="8359" y="99"/>
                      <a:pt x="8335" y="123"/>
                    </a:cubicBezTo>
                    <a:cubicBezTo>
                      <a:pt x="8319" y="135"/>
                      <a:pt x="8308" y="141"/>
                      <a:pt x="8300" y="141"/>
                    </a:cubicBezTo>
                    <a:cubicBezTo>
                      <a:pt x="8285" y="141"/>
                      <a:pt x="8279" y="122"/>
                      <a:pt x="8264" y="99"/>
                    </a:cubicBezTo>
                    <a:cubicBezTo>
                      <a:pt x="8222" y="47"/>
                      <a:pt x="8154" y="13"/>
                      <a:pt x="8082" y="13"/>
                    </a:cubicBezTo>
                    <a:cubicBezTo>
                      <a:pt x="8071" y="13"/>
                      <a:pt x="8060" y="14"/>
                      <a:pt x="8050" y="16"/>
                    </a:cubicBezTo>
                    <a:cubicBezTo>
                      <a:pt x="7990" y="51"/>
                      <a:pt x="8050" y="206"/>
                      <a:pt x="8026" y="206"/>
                    </a:cubicBezTo>
                    <a:cubicBezTo>
                      <a:pt x="8002" y="206"/>
                      <a:pt x="7978" y="159"/>
                      <a:pt x="7954" y="135"/>
                    </a:cubicBezTo>
                    <a:cubicBezTo>
                      <a:pt x="7930" y="111"/>
                      <a:pt x="7883" y="99"/>
                      <a:pt x="7835" y="87"/>
                    </a:cubicBezTo>
                    <a:cubicBezTo>
                      <a:pt x="7792" y="87"/>
                      <a:pt x="7692" y="0"/>
                      <a:pt x="7646" y="0"/>
                    </a:cubicBezTo>
                    <a:close/>
                    <a:moveTo>
                      <a:pt x="2296" y="13330"/>
                    </a:moveTo>
                    <a:lnTo>
                      <a:pt x="2296" y="13330"/>
                    </a:lnTo>
                    <a:cubicBezTo>
                      <a:pt x="2260" y="13363"/>
                      <a:pt x="2216" y="13376"/>
                      <a:pt x="2251" y="13422"/>
                    </a:cubicBezTo>
                    <a:cubicBezTo>
                      <a:pt x="2253" y="13448"/>
                      <a:pt x="2257" y="13458"/>
                      <a:pt x="2262" y="13458"/>
                    </a:cubicBezTo>
                    <a:cubicBezTo>
                      <a:pt x="2273" y="13458"/>
                      <a:pt x="2288" y="13391"/>
                      <a:pt x="2296" y="13330"/>
                    </a:cubicBezTo>
                    <a:close/>
                    <a:moveTo>
                      <a:pt x="13339" y="13445"/>
                    </a:moveTo>
                    <a:cubicBezTo>
                      <a:pt x="13237" y="13445"/>
                      <a:pt x="13286" y="13517"/>
                      <a:pt x="13332" y="13517"/>
                    </a:cubicBezTo>
                    <a:cubicBezTo>
                      <a:pt x="13342" y="13517"/>
                      <a:pt x="13352" y="13514"/>
                      <a:pt x="13360" y="13506"/>
                    </a:cubicBezTo>
                    <a:lnTo>
                      <a:pt x="13360" y="13446"/>
                    </a:lnTo>
                    <a:cubicBezTo>
                      <a:pt x="13352" y="13445"/>
                      <a:pt x="13345" y="13445"/>
                      <a:pt x="13339" y="13445"/>
                    </a:cubicBezTo>
                    <a:close/>
                    <a:moveTo>
                      <a:pt x="2826" y="14037"/>
                    </a:moveTo>
                    <a:cubicBezTo>
                      <a:pt x="2825" y="14039"/>
                      <a:pt x="2824" y="14040"/>
                      <a:pt x="2823" y="14041"/>
                    </a:cubicBezTo>
                    <a:cubicBezTo>
                      <a:pt x="2824" y="14040"/>
                      <a:pt x="2825" y="14039"/>
                      <a:pt x="2826" y="14037"/>
                    </a:cubicBezTo>
                    <a:close/>
                    <a:moveTo>
                      <a:pt x="12323" y="14385"/>
                    </a:moveTo>
                    <a:cubicBezTo>
                      <a:pt x="12323" y="14386"/>
                      <a:pt x="12323" y="14386"/>
                      <a:pt x="12324" y="14387"/>
                    </a:cubicBezTo>
                    <a:cubicBezTo>
                      <a:pt x="12324" y="14386"/>
                      <a:pt x="12323" y="14386"/>
                      <a:pt x="12323" y="14385"/>
                    </a:cubicBezTo>
                    <a:close/>
                    <a:moveTo>
                      <a:pt x="11967" y="14565"/>
                    </a:moveTo>
                    <a:cubicBezTo>
                      <a:pt x="11963" y="14565"/>
                      <a:pt x="11953" y="14571"/>
                      <a:pt x="11941" y="14580"/>
                    </a:cubicBezTo>
                    <a:lnTo>
                      <a:pt x="11941" y="14580"/>
                    </a:lnTo>
                    <a:cubicBezTo>
                      <a:pt x="11950" y="14574"/>
                      <a:pt x="11959" y="14569"/>
                      <a:pt x="11967" y="14565"/>
                    </a:cubicBezTo>
                    <a:close/>
                    <a:moveTo>
                      <a:pt x="11765" y="14730"/>
                    </a:moveTo>
                    <a:cubicBezTo>
                      <a:pt x="11818" y="14730"/>
                      <a:pt x="11840" y="14789"/>
                      <a:pt x="11764" y="14827"/>
                    </a:cubicBezTo>
                    <a:cubicBezTo>
                      <a:pt x="11757" y="14830"/>
                      <a:pt x="11750" y="14831"/>
                      <a:pt x="11744" y="14831"/>
                    </a:cubicBezTo>
                    <a:cubicBezTo>
                      <a:pt x="11697" y="14831"/>
                      <a:pt x="11675" y="14765"/>
                      <a:pt x="11717" y="14744"/>
                    </a:cubicBezTo>
                    <a:cubicBezTo>
                      <a:pt x="11734" y="14734"/>
                      <a:pt x="11751" y="14730"/>
                      <a:pt x="11765" y="14730"/>
                    </a:cubicBezTo>
                    <a:close/>
                    <a:moveTo>
                      <a:pt x="4470" y="15110"/>
                    </a:moveTo>
                    <a:cubicBezTo>
                      <a:pt x="4454" y="15110"/>
                      <a:pt x="4436" y="15131"/>
                      <a:pt x="4418" y="15172"/>
                    </a:cubicBezTo>
                    <a:lnTo>
                      <a:pt x="4454" y="15184"/>
                    </a:lnTo>
                    <a:lnTo>
                      <a:pt x="4513" y="15172"/>
                    </a:lnTo>
                    <a:cubicBezTo>
                      <a:pt x="4501" y="15131"/>
                      <a:pt x="4487" y="15110"/>
                      <a:pt x="4470" y="15110"/>
                    </a:cubicBezTo>
                    <a:close/>
                    <a:moveTo>
                      <a:pt x="2465" y="13125"/>
                    </a:moveTo>
                    <a:cubicBezTo>
                      <a:pt x="2394" y="13232"/>
                      <a:pt x="2358" y="13351"/>
                      <a:pt x="2370" y="13482"/>
                    </a:cubicBezTo>
                    <a:cubicBezTo>
                      <a:pt x="2370" y="13482"/>
                      <a:pt x="2360" y="13615"/>
                      <a:pt x="2378" y="13615"/>
                    </a:cubicBezTo>
                    <a:cubicBezTo>
                      <a:pt x="2379" y="13615"/>
                      <a:pt x="2380" y="13614"/>
                      <a:pt x="2382" y="13613"/>
                    </a:cubicBezTo>
                    <a:cubicBezTo>
                      <a:pt x="2430" y="13613"/>
                      <a:pt x="2454" y="13613"/>
                      <a:pt x="2465" y="13660"/>
                    </a:cubicBezTo>
                    <a:cubicBezTo>
                      <a:pt x="2477" y="13708"/>
                      <a:pt x="2501" y="13803"/>
                      <a:pt x="2573" y="13815"/>
                    </a:cubicBezTo>
                    <a:cubicBezTo>
                      <a:pt x="2588" y="13817"/>
                      <a:pt x="2601" y="13818"/>
                      <a:pt x="2612" y="13818"/>
                    </a:cubicBezTo>
                    <a:cubicBezTo>
                      <a:pt x="2624" y="13818"/>
                      <a:pt x="2633" y="13817"/>
                      <a:pt x="2641" y="13817"/>
                    </a:cubicBezTo>
                    <a:cubicBezTo>
                      <a:pt x="2663" y="13817"/>
                      <a:pt x="2668" y="13824"/>
                      <a:pt x="2668" y="13875"/>
                    </a:cubicBezTo>
                    <a:cubicBezTo>
                      <a:pt x="2727" y="13933"/>
                      <a:pt x="2914" y="13923"/>
                      <a:pt x="2826" y="14037"/>
                    </a:cubicBezTo>
                    <a:lnTo>
                      <a:pt x="2826" y="14037"/>
                    </a:lnTo>
                    <a:cubicBezTo>
                      <a:pt x="2840" y="14020"/>
                      <a:pt x="2853" y="14014"/>
                      <a:pt x="2867" y="14014"/>
                    </a:cubicBezTo>
                    <a:cubicBezTo>
                      <a:pt x="2923" y="14014"/>
                      <a:pt x="2978" y="14130"/>
                      <a:pt x="3025" y="14148"/>
                    </a:cubicBezTo>
                    <a:cubicBezTo>
                      <a:pt x="3029" y="14150"/>
                      <a:pt x="3033" y="14150"/>
                      <a:pt x="3037" y="14150"/>
                    </a:cubicBezTo>
                    <a:cubicBezTo>
                      <a:pt x="3073" y="14150"/>
                      <a:pt x="3078" y="14101"/>
                      <a:pt x="3132" y="14101"/>
                    </a:cubicBezTo>
                    <a:cubicBezTo>
                      <a:pt x="3192" y="14101"/>
                      <a:pt x="3144" y="14184"/>
                      <a:pt x="3132" y="14208"/>
                    </a:cubicBezTo>
                    <a:cubicBezTo>
                      <a:pt x="3037" y="14327"/>
                      <a:pt x="3192" y="14291"/>
                      <a:pt x="3251" y="14327"/>
                    </a:cubicBezTo>
                    <a:cubicBezTo>
                      <a:pt x="3275" y="14339"/>
                      <a:pt x="3430" y="14506"/>
                      <a:pt x="3406" y="14506"/>
                    </a:cubicBezTo>
                    <a:cubicBezTo>
                      <a:pt x="3442" y="14506"/>
                      <a:pt x="3382" y="14482"/>
                      <a:pt x="3430" y="14470"/>
                    </a:cubicBezTo>
                    <a:cubicBezTo>
                      <a:pt x="3434" y="14468"/>
                      <a:pt x="3439" y="14467"/>
                      <a:pt x="3444" y="14467"/>
                    </a:cubicBezTo>
                    <a:cubicBezTo>
                      <a:pt x="3466" y="14467"/>
                      <a:pt x="3492" y="14486"/>
                      <a:pt x="3501" y="14506"/>
                    </a:cubicBezTo>
                    <a:cubicBezTo>
                      <a:pt x="3525" y="14518"/>
                      <a:pt x="3585" y="14553"/>
                      <a:pt x="3585" y="14601"/>
                    </a:cubicBezTo>
                    <a:cubicBezTo>
                      <a:pt x="3585" y="14637"/>
                      <a:pt x="3561" y="14672"/>
                      <a:pt x="3632" y="14672"/>
                    </a:cubicBezTo>
                    <a:cubicBezTo>
                      <a:pt x="3692" y="14672"/>
                      <a:pt x="3716" y="14625"/>
                      <a:pt x="3751" y="14625"/>
                    </a:cubicBezTo>
                    <a:cubicBezTo>
                      <a:pt x="3811" y="14625"/>
                      <a:pt x="3835" y="14744"/>
                      <a:pt x="3859" y="14779"/>
                    </a:cubicBezTo>
                    <a:cubicBezTo>
                      <a:pt x="3894" y="14827"/>
                      <a:pt x="3942" y="14863"/>
                      <a:pt x="3989" y="14899"/>
                    </a:cubicBezTo>
                    <a:cubicBezTo>
                      <a:pt x="4037" y="14922"/>
                      <a:pt x="4097" y="14946"/>
                      <a:pt x="4156" y="14946"/>
                    </a:cubicBezTo>
                    <a:cubicBezTo>
                      <a:pt x="4177" y="14946"/>
                      <a:pt x="4246" y="14909"/>
                      <a:pt x="4277" y="14909"/>
                    </a:cubicBezTo>
                    <a:cubicBezTo>
                      <a:pt x="4281" y="14909"/>
                      <a:pt x="4284" y="14909"/>
                      <a:pt x="4287" y="14910"/>
                    </a:cubicBezTo>
                    <a:cubicBezTo>
                      <a:pt x="4263" y="14934"/>
                      <a:pt x="4240" y="14958"/>
                      <a:pt x="4216" y="14994"/>
                    </a:cubicBezTo>
                    <a:cubicBezTo>
                      <a:pt x="4216" y="15030"/>
                      <a:pt x="4311" y="15065"/>
                      <a:pt x="4335" y="15065"/>
                    </a:cubicBezTo>
                    <a:cubicBezTo>
                      <a:pt x="4367" y="15065"/>
                      <a:pt x="4379" y="15028"/>
                      <a:pt x="4415" y="15028"/>
                    </a:cubicBezTo>
                    <a:cubicBezTo>
                      <a:pt x="4420" y="15028"/>
                      <a:pt x="4425" y="15028"/>
                      <a:pt x="4430" y="15030"/>
                    </a:cubicBezTo>
                    <a:cubicBezTo>
                      <a:pt x="4478" y="15053"/>
                      <a:pt x="4513" y="15065"/>
                      <a:pt x="4537" y="15101"/>
                    </a:cubicBezTo>
                    <a:cubicBezTo>
                      <a:pt x="4615" y="15179"/>
                      <a:pt x="4578" y="15257"/>
                      <a:pt x="4690" y="15257"/>
                    </a:cubicBezTo>
                    <a:cubicBezTo>
                      <a:pt x="4698" y="15257"/>
                      <a:pt x="4707" y="15257"/>
                      <a:pt x="4716" y="15256"/>
                    </a:cubicBezTo>
                    <a:cubicBezTo>
                      <a:pt x="4732" y="15249"/>
                      <a:pt x="4748" y="15246"/>
                      <a:pt x="4763" y="15246"/>
                    </a:cubicBezTo>
                    <a:cubicBezTo>
                      <a:pt x="4802" y="15246"/>
                      <a:pt x="4836" y="15266"/>
                      <a:pt x="4871" y="15291"/>
                    </a:cubicBezTo>
                    <a:cubicBezTo>
                      <a:pt x="4872" y="15292"/>
                      <a:pt x="4874" y="15293"/>
                      <a:pt x="4876" y="15293"/>
                    </a:cubicBezTo>
                    <a:cubicBezTo>
                      <a:pt x="4899" y="15293"/>
                      <a:pt x="4940" y="15231"/>
                      <a:pt x="4990" y="15231"/>
                    </a:cubicBezTo>
                    <a:cubicBezTo>
                      <a:pt x="4994" y="15231"/>
                      <a:pt x="4998" y="15231"/>
                      <a:pt x="5002" y="15232"/>
                    </a:cubicBezTo>
                    <a:cubicBezTo>
                      <a:pt x="5049" y="15125"/>
                      <a:pt x="4894" y="15053"/>
                      <a:pt x="4847" y="15006"/>
                    </a:cubicBezTo>
                    <a:cubicBezTo>
                      <a:pt x="4823" y="14982"/>
                      <a:pt x="4787" y="14958"/>
                      <a:pt x="4775" y="14922"/>
                    </a:cubicBezTo>
                    <a:cubicBezTo>
                      <a:pt x="4787" y="14887"/>
                      <a:pt x="4775" y="14827"/>
                      <a:pt x="4740" y="14803"/>
                    </a:cubicBezTo>
                    <a:lnTo>
                      <a:pt x="4704" y="14887"/>
                    </a:lnTo>
                    <a:cubicBezTo>
                      <a:pt x="4644" y="14863"/>
                      <a:pt x="4668" y="14791"/>
                      <a:pt x="4597" y="14779"/>
                    </a:cubicBezTo>
                    <a:cubicBezTo>
                      <a:pt x="4582" y="14777"/>
                      <a:pt x="4567" y="14775"/>
                      <a:pt x="4552" y="14775"/>
                    </a:cubicBezTo>
                    <a:cubicBezTo>
                      <a:pt x="4507" y="14775"/>
                      <a:pt x="4463" y="14788"/>
                      <a:pt x="4418" y="14815"/>
                    </a:cubicBezTo>
                    <a:cubicBezTo>
                      <a:pt x="4402" y="14823"/>
                      <a:pt x="4402" y="14837"/>
                      <a:pt x="4396" y="14837"/>
                    </a:cubicBezTo>
                    <a:cubicBezTo>
                      <a:pt x="4394" y="14837"/>
                      <a:pt x="4390" y="14835"/>
                      <a:pt x="4382" y="14827"/>
                    </a:cubicBezTo>
                    <a:cubicBezTo>
                      <a:pt x="4347" y="14815"/>
                      <a:pt x="4323" y="14791"/>
                      <a:pt x="4311" y="14768"/>
                    </a:cubicBezTo>
                    <a:cubicBezTo>
                      <a:pt x="4289" y="14712"/>
                      <a:pt x="4266" y="14635"/>
                      <a:pt x="4205" y="14635"/>
                    </a:cubicBezTo>
                    <a:cubicBezTo>
                      <a:pt x="4201" y="14635"/>
                      <a:pt x="4197" y="14636"/>
                      <a:pt x="4192" y="14637"/>
                    </a:cubicBezTo>
                    <a:cubicBezTo>
                      <a:pt x="4180" y="14639"/>
                      <a:pt x="4167" y="14640"/>
                      <a:pt x="4155" y="14640"/>
                    </a:cubicBezTo>
                    <a:cubicBezTo>
                      <a:pt x="4097" y="14640"/>
                      <a:pt x="4041" y="14617"/>
                      <a:pt x="4001" y="14577"/>
                    </a:cubicBezTo>
                    <a:cubicBezTo>
                      <a:pt x="3978" y="14553"/>
                      <a:pt x="4013" y="14446"/>
                      <a:pt x="3966" y="14446"/>
                    </a:cubicBezTo>
                    <a:cubicBezTo>
                      <a:pt x="3889" y="14465"/>
                      <a:pt x="3913" y="14561"/>
                      <a:pt x="3869" y="14561"/>
                    </a:cubicBezTo>
                    <a:cubicBezTo>
                      <a:pt x="3859" y="14561"/>
                      <a:pt x="3844" y="14555"/>
                      <a:pt x="3823" y="14541"/>
                    </a:cubicBezTo>
                    <a:cubicBezTo>
                      <a:pt x="3728" y="14482"/>
                      <a:pt x="3966" y="14410"/>
                      <a:pt x="3859" y="14339"/>
                    </a:cubicBezTo>
                    <a:cubicBezTo>
                      <a:pt x="3852" y="14336"/>
                      <a:pt x="3847" y="14335"/>
                      <a:pt x="3843" y="14335"/>
                    </a:cubicBezTo>
                    <a:cubicBezTo>
                      <a:pt x="3813" y="14335"/>
                      <a:pt x="3806" y="14388"/>
                      <a:pt x="3772" y="14388"/>
                    </a:cubicBezTo>
                    <a:cubicBezTo>
                      <a:pt x="3769" y="14388"/>
                      <a:pt x="3766" y="14387"/>
                      <a:pt x="3763" y="14387"/>
                    </a:cubicBezTo>
                    <a:cubicBezTo>
                      <a:pt x="3692" y="14387"/>
                      <a:pt x="3632" y="14303"/>
                      <a:pt x="3585" y="14244"/>
                    </a:cubicBezTo>
                    <a:cubicBezTo>
                      <a:pt x="3478" y="14137"/>
                      <a:pt x="3370" y="13958"/>
                      <a:pt x="3227" y="13887"/>
                    </a:cubicBezTo>
                    <a:cubicBezTo>
                      <a:pt x="3220" y="13884"/>
                      <a:pt x="3213" y="13883"/>
                      <a:pt x="3206" y="13883"/>
                    </a:cubicBezTo>
                    <a:cubicBezTo>
                      <a:pt x="3177" y="13883"/>
                      <a:pt x="3147" y="13898"/>
                      <a:pt x="3108" y="13898"/>
                    </a:cubicBezTo>
                    <a:cubicBezTo>
                      <a:pt x="3001" y="13898"/>
                      <a:pt x="3108" y="13863"/>
                      <a:pt x="3108" y="13827"/>
                    </a:cubicBezTo>
                    <a:cubicBezTo>
                      <a:pt x="3108" y="13795"/>
                      <a:pt x="3023" y="13754"/>
                      <a:pt x="2971" y="13754"/>
                    </a:cubicBezTo>
                    <a:cubicBezTo>
                      <a:pt x="2964" y="13754"/>
                      <a:pt x="2959" y="13754"/>
                      <a:pt x="2954" y="13756"/>
                    </a:cubicBezTo>
                    <a:cubicBezTo>
                      <a:pt x="2925" y="13765"/>
                      <a:pt x="2906" y="13770"/>
                      <a:pt x="2895" y="13770"/>
                    </a:cubicBezTo>
                    <a:cubicBezTo>
                      <a:pt x="2865" y="13770"/>
                      <a:pt x="2889" y="13736"/>
                      <a:pt x="2906" y="13684"/>
                    </a:cubicBezTo>
                    <a:cubicBezTo>
                      <a:pt x="2906" y="13683"/>
                      <a:pt x="2905" y="13683"/>
                      <a:pt x="2904" y="13683"/>
                    </a:cubicBezTo>
                    <a:cubicBezTo>
                      <a:pt x="2887" y="13683"/>
                      <a:pt x="2740" y="13768"/>
                      <a:pt x="2751" y="13779"/>
                    </a:cubicBezTo>
                    <a:cubicBezTo>
                      <a:pt x="2727" y="13756"/>
                      <a:pt x="2787" y="13684"/>
                      <a:pt x="2799" y="13660"/>
                    </a:cubicBezTo>
                    <a:cubicBezTo>
                      <a:pt x="2823" y="13613"/>
                      <a:pt x="2739" y="13589"/>
                      <a:pt x="2716" y="13589"/>
                    </a:cubicBezTo>
                    <a:cubicBezTo>
                      <a:pt x="2680" y="13577"/>
                      <a:pt x="2501" y="13494"/>
                      <a:pt x="2596" y="13446"/>
                    </a:cubicBezTo>
                    <a:cubicBezTo>
                      <a:pt x="2704" y="13398"/>
                      <a:pt x="2489" y="13375"/>
                      <a:pt x="2465" y="13339"/>
                    </a:cubicBezTo>
                    <a:cubicBezTo>
                      <a:pt x="2382" y="13291"/>
                      <a:pt x="2596" y="13125"/>
                      <a:pt x="2465" y="13125"/>
                    </a:cubicBezTo>
                    <a:close/>
                    <a:moveTo>
                      <a:pt x="9978" y="15303"/>
                    </a:moveTo>
                    <a:lnTo>
                      <a:pt x="9981" y="15316"/>
                    </a:lnTo>
                    <a:lnTo>
                      <a:pt x="9981" y="15316"/>
                    </a:lnTo>
                    <a:cubicBezTo>
                      <a:pt x="9984" y="15315"/>
                      <a:pt x="9986" y="15315"/>
                      <a:pt x="9989" y="15314"/>
                    </a:cubicBezTo>
                    <a:lnTo>
                      <a:pt x="9989" y="15314"/>
                    </a:lnTo>
                    <a:cubicBezTo>
                      <a:pt x="9985" y="15310"/>
                      <a:pt x="9981" y="15307"/>
                      <a:pt x="9978" y="15303"/>
                    </a:cubicBezTo>
                    <a:close/>
                    <a:moveTo>
                      <a:pt x="5262" y="15144"/>
                    </a:moveTo>
                    <a:cubicBezTo>
                      <a:pt x="5223" y="15144"/>
                      <a:pt x="5183" y="15158"/>
                      <a:pt x="5156" y="15184"/>
                    </a:cubicBezTo>
                    <a:cubicBezTo>
                      <a:pt x="5144" y="15194"/>
                      <a:pt x="5133" y="15197"/>
                      <a:pt x="5121" y="15197"/>
                    </a:cubicBezTo>
                    <a:cubicBezTo>
                      <a:pt x="5098" y="15197"/>
                      <a:pt x="5075" y="15182"/>
                      <a:pt x="5054" y="15182"/>
                    </a:cubicBezTo>
                    <a:cubicBezTo>
                      <a:pt x="5036" y="15182"/>
                      <a:pt x="5019" y="15193"/>
                      <a:pt x="5002" y="15232"/>
                    </a:cubicBezTo>
                    <a:cubicBezTo>
                      <a:pt x="4990" y="15268"/>
                      <a:pt x="4918" y="15351"/>
                      <a:pt x="4990" y="15351"/>
                    </a:cubicBezTo>
                    <a:cubicBezTo>
                      <a:pt x="5027" y="15351"/>
                      <a:pt x="5064" y="15322"/>
                      <a:pt x="5095" y="15298"/>
                    </a:cubicBezTo>
                    <a:lnTo>
                      <a:pt x="5095" y="15298"/>
                    </a:lnTo>
                    <a:cubicBezTo>
                      <a:pt x="5053" y="15344"/>
                      <a:pt x="5208" y="15366"/>
                      <a:pt x="5240" y="15387"/>
                    </a:cubicBezTo>
                    <a:cubicBezTo>
                      <a:pt x="5263" y="15399"/>
                      <a:pt x="5204" y="15470"/>
                      <a:pt x="5275" y="15494"/>
                    </a:cubicBezTo>
                    <a:cubicBezTo>
                      <a:pt x="5278" y="15495"/>
                      <a:pt x="5281" y="15496"/>
                      <a:pt x="5284" y="15496"/>
                    </a:cubicBezTo>
                    <a:cubicBezTo>
                      <a:pt x="5341" y="15496"/>
                      <a:pt x="5409" y="15306"/>
                      <a:pt x="5343" y="15271"/>
                    </a:cubicBezTo>
                    <a:lnTo>
                      <a:pt x="5343" y="15271"/>
                    </a:lnTo>
                    <a:lnTo>
                      <a:pt x="5394" y="15291"/>
                    </a:lnTo>
                    <a:cubicBezTo>
                      <a:pt x="5403" y="15295"/>
                      <a:pt x="5412" y="15296"/>
                      <a:pt x="5421" y="15296"/>
                    </a:cubicBezTo>
                    <a:cubicBezTo>
                      <a:pt x="5477" y="15296"/>
                      <a:pt x="5541" y="15239"/>
                      <a:pt x="5490" y="15208"/>
                    </a:cubicBezTo>
                    <a:lnTo>
                      <a:pt x="5478" y="15208"/>
                    </a:lnTo>
                    <a:cubicBezTo>
                      <a:pt x="5418" y="15172"/>
                      <a:pt x="5371" y="15160"/>
                      <a:pt x="5299" y="15149"/>
                    </a:cubicBezTo>
                    <a:cubicBezTo>
                      <a:pt x="5287" y="15146"/>
                      <a:pt x="5275" y="15144"/>
                      <a:pt x="5262" y="15144"/>
                    </a:cubicBezTo>
                    <a:close/>
                    <a:moveTo>
                      <a:pt x="6005" y="15433"/>
                    </a:moveTo>
                    <a:cubicBezTo>
                      <a:pt x="6008" y="15433"/>
                      <a:pt x="6011" y="15434"/>
                      <a:pt x="6014" y="15434"/>
                    </a:cubicBezTo>
                    <a:cubicBezTo>
                      <a:pt x="6024" y="15478"/>
                      <a:pt x="6055" y="15531"/>
                      <a:pt x="6006" y="15531"/>
                    </a:cubicBezTo>
                    <a:cubicBezTo>
                      <a:pt x="6001" y="15531"/>
                      <a:pt x="5996" y="15531"/>
                      <a:pt x="5990" y="15530"/>
                    </a:cubicBezTo>
                    <a:cubicBezTo>
                      <a:pt x="5934" y="15518"/>
                      <a:pt x="5962" y="15433"/>
                      <a:pt x="6005" y="15433"/>
                    </a:cubicBezTo>
                    <a:close/>
                    <a:moveTo>
                      <a:pt x="8540" y="15541"/>
                    </a:moveTo>
                    <a:lnTo>
                      <a:pt x="8540" y="15541"/>
                    </a:lnTo>
                    <a:cubicBezTo>
                      <a:pt x="8539" y="15541"/>
                      <a:pt x="8538" y="15541"/>
                      <a:pt x="8538" y="15541"/>
                    </a:cubicBezTo>
                    <a:cubicBezTo>
                      <a:pt x="8538" y="15541"/>
                      <a:pt x="8539" y="15541"/>
                      <a:pt x="8540" y="15541"/>
                    </a:cubicBezTo>
                    <a:close/>
                    <a:moveTo>
                      <a:pt x="8784" y="15485"/>
                    </a:moveTo>
                    <a:cubicBezTo>
                      <a:pt x="8763" y="15485"/>
                      <a:pt x="8756" y="15517"/>
                      <a:pt x="8764" y="15577"/>
                    </a:cubicBezTo>
                    <a:lnTo>
                      <a:pt x="8800" y="15577"/>
                    </a:lnTo>
                    <a:lnTo>
                      <a:pt x="8835" y="15518"/>
                    </a:lnTo>
                    <a:cubicBezTo>
                      <a:pt x="8813" y="15496"/>
                      <a:pt x="8796" y="15485"/>
                      <a:pt x="8784" y="15485"/>
                    </a:cubicBezTo>
                    <a:close/>
                    <a:moveTo>
                      <a:pt x="7473" y="15548"/>
                    </a:moveTo>
                    <a:cubicBezTo>
                      <a:pt x="7484" y="15548"/>
                      <a:pt x="7497" y="15553"/>
                      <a:pt x="7514" y="15565"/>
                    </a:cubicBezTo>
                    <a:cubicBezTo>
                      <a:pt x="7538" y="15589"/>
                      <a:pt x="7549" y="15625"/>
                      <a:pt x="7549" y="15661"/>
                    </a:cubicBezTo>
                    <a:cubicBezTo>
                      <a:pt x="7549" y="15692"/>
                      <a:pt x="7523" y="15719"/>
                      <a:pt x="7498" y="15719"/>
                    </a:cubicBezTo>
                    <a:cubicBezTo>
                      <a:pt x="7486" y="15719"/>
                      <a:pt x="7474" y="15712"/>
                      <a:pt x="7466" y="15696"/>
                    </a:cubicBezTo>
                    <a:cubicBezTo>
                      <a:pt x="7437" y="15667"/>
                      <a:pt x="7423" y="15548"/>
                      <a:pt x="7473" y="15548"/>
                    </a:cubicBezTo>
                    <a:close/>
                    <a:moveTo>
                      <a:pt x="6537" y="15827"/>
                    </a:moveTo>
                    <a:cubicBezTo>
                      <a:pt x="6530" y="15830"/>
                      <a:pt x="6526" y="15834"/>
                      <a:pt x="6526" y="15839"/>
                    </a:cubicBezTo>
                    <a:cubicBezTo>
                      <a:pt x="6527" y="15836"/>
                      <a:pt x="6531" y="15832"/>
                      <a:pt x="6537" y="15827"/>
                    </a:cubicBezTo>
                    <a:close/>
                    <a:moveTo>
                      <a:pt x="15734" y="7987"/>
                    </a:moveTo>
                    <a:cubicBezTo>
                      <a:pt x="15652" y="7987"/>
                      <a:pt x="15573" y="8002"/>
                      <a:pt x="15562" y="8041"/>
                    </a:cubicBezTo>
                    <a:cubicBezTo>
                      <a:pt x="15550" y="8076"/>
                      <a:pt x="15527" y="8195"/>
                      <a:pt x="15562" y="8195"/>
                    </a:cubicBezTo>
                    <a:cubicBezTo>
                      <a:pt x="15622" y="8231"/>
                      <a:pt x="15693" y="8231"/>
                      <a:pt x="15634" y="8326"/>
                    </a:cubicBezTo>
                    <a:cubicBezTo>
                      <a:pt x="15598" y="8410"/>
                      <a:pt x="15574" y="8505"/>
                      <a:pt x="15574" y="8588"/>
                    </a:cubicBezTo>
                    <a:cubicBezTo>
                      <a:pt x="15574" y="8648"/>
                      <a:pt x="15693" y="8707"/>
                      <a:pt x="15670" y="8743"/>
                    </a:cubicBezTo>
                    <a:cubicBezTo>
                      <a:pt x="15646" y="8814"/>
                      <a:pt x="15503" y="8803"/>
                      <a:pt x="15467" y="8886"/>
                    </a:cubicBezTo>
                    <a:cubicBezTo>
                      <a:pt x="15455" y="8904"/>
                      <a:pt x="15476" y="8907"/>
                      <a:pt x="15503" y="8907"/>
                    </a:cubicBezTo>
                    <a:cubicBezTo>
                      <a:pt x="15516" y="8907"/>
                      <a:pt x="15531" y="8906"/>
                      <a:pt x="15544" y="8906"/>
                    </a:cubicBezTo>
                    <a:cubicBezTo>
                      <a:pt x="15557" y="8906"/>
                      <a:pt x="15568" y="8907"/>
                      <a:pt x="15574" y="8910"/>
                    </a:cubicBezTo>
                    <a:cubicBezTo>
                      <a:pt x="15574" y="8957"/>
                      <a:pt x="15443" y="8957"/>
                      <a:pt x="15467" y="9005"/>
                    </a:cubicBezTo>
                    <a:cubicBezTo>
                      <a:pt x="15479" y="9017"/>
                      <a:pt x="15717" y="9065"/>
                      <a:pt x="15622" y="9124"/>
                    </a:cubicBezTo>
                    <a:cubicBezTo>
                      <a:pt x="15610" y="9132"/>
                      <a:pt x="15595" y="9133"/>
                      <a:pt x="15580" y="9133"/>
                    </a:cubicBezTo>
                    <a:cubicBezTo>
                      <a:pt x="15572" y="9133"/>
                      <a:pt x="15564" y="9133"/>
                      <a:pt x="15556" y="9133"/>
                    </a:cubicBezTo>
                    <a:cubicBezTo>
                      <a:pt x="15533" y="9133"/>
                      <a:pt x="15509" y="9136"/>
                      <a:pt x="15491" y="9160"/>
                    </a:cubicBezTo>
                    <a:cubicBezTo>
                      <a:pt x="15479" y="9184"/>
                      <a:pt x="15467" y="9219"/>
                      <a:pt x="15467" y="9255"/>
                    </a:cubicBezTo>
                    <a:cubicBezTo>
                      <a:pt x="15491" y="9326"/>
                      <a:pt x="15610" y="9255"/>
                      <a:pt x="15586" y="9386"/>
                    </a:cubicBezTo>
                    <a:cubicBezTo>
                      <a:pt x="15565" y="9375"/>
                      <a:pt x="15543" y="9369"/>
                      <a:pt x="15522" y="9369"/>
                    </a:cubicBezTo>
                    <a:cubicBezTo>
                      <a:pt x="15496" y="9369"/>
                      <a:pt x="15470" y="9378"/>
                      <a:pt x="15443" y="9398"/>
                    </a:cubicBezTo>
                    <a:cubicBezTo>
                      <a:pt x="15408" y="9433"/>
                      <a:pt x="15362" y="9502"/>
                      <a:pt x="15450" y="9528"/>
                    </a:cubicBezTo>
                    <a:lnTo>
                      <a:pt x="15450" y="9528"/>
                    </a:lnTo>
                    <a:cubicBezTo>
                      <a:pt x="15428" y="9522"/>
                      <a:pt x="15411" y="9519"/>
                      <a:pt x="15397" y="9519"/>
                    </a:cubicBezTo>
                    <a:cubicBezTo>
                      <a:pt x="15330" y="9519"/>
                      <a:pt x="15345" y="9578"/>
                      <a:pt x="15384" y="9636"/>
                    </a:cubicBezTo>
                    <a:cubicBezTo>
                      <a:pt x="15380" y="9635"/>
                      <a:pt x="15377" y="9635"/>
                      <a:pt x="15374" y="9635"/>
                    </a:cubicBezTo>
                    <a:cubicBezTo>
                      <a:pt x="15301" y="9635"/>
                      <a:pt x="15312" y="9899"/>
                      <a:pt x="15312" y="9934"/>
                    </a:cubicBezTo>
                    <a:cubicBezTo>
                      <a:pt x="15322" y="9885"/>
                      <a:pt x="15348" y="9864"/>
                      <a:pt x="15370" y="9864"/>
                    </a:cubicBezTo>
                    <a:cubicBezTo>
                      <a:pt x="15402" y="9864"/>
                      <a:pt x="15426" y="9906"/>
                      <a:pt x="15384" y="9969"/>
                    </a:cubicBezTo>
                    <a:cubicBezTo>
                      <a:pt x="15336" y="10041"/>
                      <a:pt x="15300" y="10124"/>
                      <a:pt x="15277" y="10208"/>
                    </a:cubicBezTo>
                    <a:cubicBezTo>
                      <a:pt x="15285" y="10210"/>
                      <a:pt x="15293" y="10211"/>
                      <a:pt x="15300" y="10211"/>
                    </a:cubicBezTo>
                    <a:cubicBezTo>
                      <a:pt x="15394" y="10211"/>
                      <a:pt x="15458" y="10024"/>
                      <a:pt x="15491" y="9969"/>
                    </a:cubicBezTo>
                    <a:lnTo>
                      <a:pt x="15491" y="9969"/>
                    </a:lnTo>
                    <a:cubicBezTo>
                      <a:pt x="15479" y="10029"/>
                      <a:pt x="15467" y="10100"/>
                      <a:pt x="15443" y="10172"/>
                    </a:cubicBezTo>
                    <a:cubicBezTo>
                      <a:pt x="15419" y="10231"/>
                      <a:pt x="15396" y="10279"/>
                      <a:pt x="15336" y="10279"/>
                    </a:cubicBezTo>
                    <a:cubicBezTo>
                      <a:pt x="15293" y="10279"/>
                      <a:pt x="15275" y="10254"/>
                      <a:pt x="15250" y="10254"/>
                    </a:cubicBezTo>
                    <a:cubicBezTo>
                      <a:pt x="15240" y="10254"/>
                      <a:pt x="15230" y="10257"/>
                      <a:pt x="15217" y="10267"/>
                    </a:cubicBezTo>
                    <a:cubicBezTo>
                      <a:pt x="15110" y="10350"/>
                      <a:pt x="15217" y="10422"/>
                      <a:pt x="15193" y="10529"/>
                    </a:cubicBezTo>
                    <a:cubicBezTo>
                      <a:pt x="15181" y="10527"/>
                      <a:pt x="15170" y="10526"/>
                      <a:pt x="15159" y="10526"/>
                    </a:cubicBezTo>
                    <a:cubicBezTo>
                      <a:pt x="14973" y="10526"/>
                      <a:pt x="14931" y="10794"/>
                      <a:pt x="15122" y="10850"/>
                    </a:cubicBezTo>
                    <a:cubicBezTo>
                      <a:pt x="15127" y="10883"/>
                      <a:pt x="15116" y="10892"/>
                      <a:pt x="15102" y="10892"/>
                    </a:cubicBezTo>
                    <a:cubicBezTo>
                      <a:pt x="15085" y="10892"/>
                      <a:pt x="15062" y="10881"/>
                      <a:pt x="15049" y="10881"/>
                    </a:cubicBezTo>
                    <a:cubicBezTo>
                      <a:pt x="15044" y="10881"/>
                      <a:pt x="15040" y="10882"/>
                      <a:pt x="15038" y="10886"/>
                    </a:cubicBezTo>
                    <a:cubicBezTo>
                      <a:pt x="15036" y="10892"/>
                      <a:pt x="15037" y="10898"/>
                      <a:pt x="15039" y="10903"/>
                    </a:cubicBezTo>
                    <a:lnTo>
                      <a:pt x="15039" y="10903"/>
                    </a:lnTo>
                    <a:cubicBezTo>
                      <a:pt x="15020" y="10893"/>
                      <a:pt x="15002" y="10885"/>
                      <a:pt x="14988" y="10885"/>
                    </a:cubicBezTo>
                    <a:cubicBezTo>
                      <a:pt x="14985" y="10885"/>
                      <a:pt x="14982" y="10885"/>
                      <a:pt x="14979" y="10886"/>
                    </a:cubicBezTo>
                    <a:cubicBezTo>
                      <a:pt x="14943" y="10934"/>
                      <a:pt x="14919" y="10981"/>
                      <a:pt x="14908" y="11041"/>
                    </a:cubicBezTo>
                    <a:cubicBezTo>
                      <a:pt x="14896" y="11089"/>
                      <a:pt x="14872" y="11172"/>
                      <a:pt x="14908" y="11220"/>
                    </a:cubicBezTo>
                    <a:cubicBezTo>
                      <a:pt x="14955" y="11267"/>
                      <a:pt x="14943" y="11255"/>
                      <a:pt x="14919" y="11303"/>
                    </a:cubicBezTo>
                    <a:cubicBezTo>
                      <a:pt x="14896" y="11315"/>
                      <a:pt x="14872" y="11327"/>
                      <a:pt x="14848" y="11327"/>
                    </a:cubicBezTo>
                    <a:cubicBezTo>
                      <a:pt x="14800" y="11327"/>
                      <a:pt x="14812" y="11327"/>
                      <a:pt x="14800" y="11362"/>
                    </a:cubicBezTo>
                    <a:cubicBezTo>
                      <a:pt x="14788" y="11410"/>
                      <a:pt x="14800" y="11470"/>
                      <a:pt x="14788" y="11529"/>
                    </a:cubicBezTo>
                    <a:cubicBezTo>
                      <a:pt x="14777" y="11577"/>
                      <a:pt x="14765" y="11636"/>
                      <a:pt x="14729" y="11672"/>
                    </a:cubicBezTo>
                    <a:cubicBezTo>
                      <a:pt x="14705" y="11696"/>
                      <a:pt x="14634" y="11708"/>
                      <a:pt x="14622" y="11732"/>
                    </a:cubicBezTo>
                    <a:cubicBezTo>
                      <a:pt x="14610" y="11743"/>
                      <a:pt x="14657" y="11743"/>
                      <a:pt x="14646" y="11755"/>
                    </a:cubicBezTo>
                    <a:lnTo>
                      <a:pt x="14622" y="11791"/>
                    </a:lnTo>
                    <a:lnTo>
                      <a:pt x="14515" y="11958"/>
                    </a:lnTo>
                    <a:cubicBezTo>
                      <a:pt x="14479" y="12017"/>
                      <a:pt x="14384" y="12124"/>
                      <a:pt x="14467" y="12184"/>
                    </a:cubicBezTo>
                    <a:cubicBezTo>
                      <a:pt x="14455" y="12176"/>
                      <a:pt x="14444" y="12173"/>
                      <a:pt x="14432" y="12173"/>
                    </a:cubicBezTo>
                    <a:cubicBezTo>
                      <a:pt x="14373" y="12173"/>
                      <a:pt x="14318" y="12261"/>
                      <a:pt x="14288" y="12291"/>
                    </a:cubicBezTo>
                    <a:cubicBezTo>
                      <a:pt x="14253" y="12339"/>
                      <a:pt x="14288" y="12398"/>
                      <a:pt x="14229" y="12458"/>
                    </a:cubicBezTo>
                    <a:cubicBezTo>
                      <a:pt x="14227" y="12462"/>
                      <a:pt x="14224" y="12463"/>
                      <a:pt x="14220" y="12463"/>
                    </a:cubicBezTo>
                    <a:cubicBezTo>
                      <a:pt x="14203" y="12463"/>
                      <a:pt x="14171" y="12432"/>
                      <a:pt x="14144" y="12432"/>
                    </a:cubicBezTo>
                    <a:cubicBezTo>
                      <a:pt x="14140" y="12432"/>
                      <a:pt x="14137" y="12433"/>
                      <a:pt x="14134" y="12434"/>
                    </a:cubicBezTo>
                    <a:cubicBezTo>
                      <a:pt x="14110" y="12446"/>
                      <a:pt x="14086" y="12470"/>
                      <a:pt x="14074" y="12505"/>
                    </a:cubicBezTo>
                    <a:cubicBezTo>
                      <a:pt x="14050" y="12541"/>
                      <a:pt x="14038" y="12577"/>
                      <a:pt x="14026" y="12624"/>
                    </a:cubicBezTo>
                    <a:cubicBezTo>
                      <a:pt x="14026" y="12639"/>
                      <a:pt x="14043" y="12653"/>
                      <a:pt x="14062" y="12665"/>
                    </a:cubicBezTo>
                    <a:lnTo>
                      <a:pt x="14062" y="12665"/>
                    </a:lnTo>
                    <a:cubicBezTo>
                      <a:pt x="14058" y="12664"/>
                      <a:pt x="14054" y="12663"/>
                      <a:pt x="14051" y="12663"/>
                    </a:cubicBezTo>
                    <a:cubicBezTo>
                      <a:pt x="14006" y="12663"/>
                      <a:pt x="14007" y="12751"/>
                      <a:pt x="13979" y="12779"/>
                    </a:cubicBezTo>
                    <a:cubicBezTo>
                      <a:pt x="13976" y="12783"/>
                      <a:pt x="13973" y="12784"/>
                      <a:pt x="13969" y="12784"/>
                    </a:cubicBezTo>
                    <a:cubicBezTo>
                      <a:pt x="13941" y="12784"/>
                      <a:pt x="13875" y="12708"/>
                      <a:pt x="13837" y="12708"/>
                    </a:cubicBezTo>
                    <a:cubicBezTo>
                      <a:pt x="13826" y="12708"/>
                      <a:pt x="13817" y="12715"/>
                      <a:pt x="13812" y="12732"/>
                    </a:cubicBezTo>
                    <a:cubicBezTo>
                      <a:pt x="13788" y="12815"/>
                      <a:pt x="13919" y="12898"/>
                      <a:pt x="13955" y="12970"/>
                    </a:cubicBezTo>
                    <a:cubicBezTo>
                      <a:pt x="13968" y="13000"/>
                      <a:pt x="13950" y="13010"/>
                      <a:pt x="13922" y="13010"/>
                    </a:cubicBezTo>
                    <a:cubicBezTo>
                      <a:pt x="13874" y="13010"/>
                      <a:pt x="13794" y="12980"/>
                      <a:pt x="13789" y="12971"/>
                    </a:cubicBezTo>
                    <a:lnTo>
                      <a:pt x="13789" y="12971"/>
                    </a:lnTo>
                    <a:cubicBezTo>
                      <a:pt x="13801" y="13006"/>
                      <a:pt x="13836" y="13018"/>
                      <a:pt x="13800" y="13053"/>
                    </a:cubicBezTo>
                    <a:cubicBezTo>
                      <a:pt x="13788" y="13065"/>
                      <a:pt x="13753" y="13089"/>
                      <a:pt x="13753" y="13113"/>
                    </a:cubicBezTo>
                    <a:cubicBezTo>
                      <a:pt x="13753" y="13125"/>
                      <a:pt x="13788" y="13136"/>
                      <a:pt x="13800" y="13160"/>
                    </a:cubicBezTo>
                    <a:cubicBezTo>
                      <a:pt x="13800" y="13184"/>
                      <a:pt x="13776" y="13220"/>
                      <a:pt x="13765" y="13232"/>
                    </a:cubicBezTo>
                    <a:cubicBezTo>
                      <a:pt x="13739" y="13207"/>
                      <a:pt x="13718" y="13191"/>
                      <a:pt x="13699" y="13191"/>
                    </a:cubicBezTo>
                    <a:cubicBezTo>
                      <a:pt x="13683" y="13191"/>
                      <a:pt x="13669" y="13204"/>
                      <a:pt x="13657" y="13232"/>
                    </a:cubicBezTo>
                    <a:cubicBezTo>
                      <a:pt x="13641" y="13272"/>
                      <a:pt x="13636" y="13307"/>
                      <a:pt x="13609" y="13307"/>
                    </a:cubicBezTo>
                    <a:cubicBezTo>
                      <a:pt x="13596" y="13307"/>
                      <a:pt x="13577" y="13299"/>
                      <a:pt x="13550" y="13279"/>
                    </a:cubicBezTo>
                    <a:cubicBezTo>
                      <a:pt x="13547" y="13276"/>
                      <a:pt x="13544" y="13275"/>
                      <a:pt x="13540" y="13275"/>
                    </a:cubicBezTo>
                    <a:cubicBezTo>
                      <a:pt x="13510" y="13275"/>
                      <a:pt x="13456" y="13342"/>
                      <a:pt x="13467" y="13363"/>
                    </a:cubicBezTo>
                    <a:cubicBezTo>
                      <a:pt x="13479" y="13386"/>
                      <a:pt x="13514" y="13386"/>
                      <a:pt x="13491" y="13434"/>
                    </a:cubicBezTo>
                    <a:cubicBezTo>
                      <a:pt x="13455" y="13482"/>
                      <a:pt x="13419" y="13517"/>
                      <a:pt x="13360" y="13541"/>
                    </a:cubicBezTo>
                    <a:cubicBezTo>
                      <a:pt x="13342" y="13550"/>
                      <a:pt x="13326" y="13552"/>
                      <a:pt x="13310" y="13552"/>
                    </a:cubicBezTo>
                    <a:cubicBezTo>
                      <a:pt x="13292" y="13552"/>
                      <a:pt x="13274" y="13550"/>
                      <a:pt x="13254" y="13550"/>
                    </a:cubicBezTo>
                    <a:cubicBezTo>
                      <a:pt x="13243" y="13550"/>
                      <a:pt x="13230" y="13550"/>
                      <a:pt x="13217" y="13553"/>
                    </a:cubicBezTo>
                    <a:cubicBezTo>
                      <a:pt x="13157" y="13565"/>
                      <a:pt x="13122" y="13613"/>
                      <a:pt x="13110" y="13660"/>
                    </a:cubicBezTo>
                    <a:cubicBezTo>
                      <a:pt x="13110" y="13721"/>
                      <a:pt x="13028" y="13737"/>
                      <a:pt x="12983" y="13737"/>
                    </a:cubicBezTo>
                    <a:cubicBezTo>
                      <a:pt x="12967" y="13737"/>
                      <a:pt x="12955" y="13735"/>
                      <a:pt x="12955" y="13732"/>
                    </a:cubicBezTo>
                    <a:lnTo>
                      <a:pt x="12955" y="13732"/>
                    </a:lnTo>
                    <a:cubicBezTo>
                      <a:pt x="12955" y="13827"/>
                      <a:pt x="13110" y="13803"/>
                      <a:pt x="13133" y="13827"/>
                    </a:cubicBezTo>
                    <a:cubicBezTo>
                      <a:pt x="13151" y="13853"/>
                      <a:pt x="13125" y="13872"/>
                      <a:pt x="13100" y="13872"/>
                    </a:cubicBezTo>
                    <a:cubicBezTo>
                      <a:pt x="13090" y="13872"/>
                      <a:pt x="13081" y="13869"/>
                      <a:pt x="13074" y="13863"/>
                    </a:cubicBezTo>
                    <a:cubicBezTo>
                      <a:pt x="13070" y="13859"/>
                      <a:pt x="13065" y="13857"/>
                      <a:pt x="13060" y="13857"/>
                    </a:cubicBezTo>
                    <a:cubicBezTo>
                      <a:pt x="13032" y="13857"/>
                      <a:pt x="12989" y="13904"/>
                      <a:pt x="12979" y="13934"/>
                    </a:cubicBezTo>
                    <a:cubicBezTo>
                      <a:pt x="12967" y="13961"/>
                      <a:pt x="12957" y="13970"/>
                      <a:pt x="12946" y="13970"/>
                    </a:cubicBezTo>
                    <a:cubicBezTo>
                      <a:pt x="12923" y="13970"/>
                      <a:pt x="12896" y="13927"/>
                      <a:pt x="12848" y="13910"/>
                    </a:cubicBezTo>
                    <a:cubicBezTo>
                      <a:pt x="12843" y="13909"/>
                      <a:pt x="12840" y="13909"/>
                      <a:pt x="12837" y="13909"/>
                    </a:cubicBezTo>
                    <a:cubicBezTo>
                      <a:pt x="12804" y="13909"/>
                      <a:pt x="12824" y="13959"/>
                      <a:pt x="12824" y="13970"/>
                    </a:cubicBezTo>
                    <a:cubicBezTo>
                      <a:pt x="12860" y="14006"/>
                      <a:pt x="12812" y="14041"/>
                      <a:pt x="12788" y="14065"/>
                    </a:cubicBezTo>
                    <a:cubicBezTo>
                      <a:pt x="12717" y="14113"/>
                      <a:pt x="12693" y="14089"/>
                      <a:pt x="12681" y="14196"/>
                    </a:cubicBezTo>
                    <a:cubicBezTo>
                      <a:pt x="12681" y="14196"/>
                      <a:pt x="12661" y="14257"/>
                      <a:pt x="12648" y="14257"/>
                    </a:cubicBezTo>
                    <a:cubicBezTo>
                      <a:pt x="12647" y="14257"/>
                      <a:pt x="12646" y="14257"/>
                      <a:pt x="12645" y="14256"/>
                    </a:cubicBezTo>
                    <a:cubicBezTo>
                      <a:pt x="12623" y="14256"/>
                      <a:pt x="12622" y="14122"/>
                      <a:pt x="12555" y="14122"/>
                    </a:cubicBezTo>
                    <a:cubicBezTo>
                      <a:pt x="12550" y="14122"/>
                      <a:pt x="12544" y="14123"/>
                      <a:pt x="12538" y="14125"/>
                    </a:cubicBezTo>
                    <a:cubicBezTo>
                      <a:pt x="12467" y="14172"/>
                      <a:pt x="12395" y="14220"/>
                      <a:pt x="12324" y="14279"/>
                    </a:cubicBezTo>
                    <a:cubicBezTo>
                      <a:pt x="12333" y="14279"/>
                      <a:pt x="12360" y="14254"/>
                      <a:pt x="12384" y="14254"/>
                    </a:cubicBezTo>
                    <a:cubicBezTo>
                      <a:pt x="12392" y="14254"/>
                      <a:pt x="12401" y="14258"/>
                      <a:pt x="12407" y="14268"/>
                    </a:cubicBezTo>
                    <a:cubicBezTo>
                      <a:pt x="12419" y="14303"/>
                      <a:pt x="12303" y="14350"/>
                      <a:pt x="12323" y="14385"/>
                    </a:cubicBezTo>
                    <a:lnTo>
                      <a:pt x="12323" y="14385"/>
                    </a:lnTo>
                    <a:cubicBezTo>
                      <a:pt x="12321" y="14379"/>
                      <a:pt x="12356" y="14373"/>
                      <a:pt x="12384" y="14373"/>
                    </a:cubicBezTo>
                    <a:cubicBezTo>
                      <a:pt x="12406" y="14373"/>
                      <a:pt x="12424" y="14377"/>
                      <a:pt x="12419" y="14387"/>
                    </a:cubicBezTo>
                    <a:cubicBezTo>
                      <a:pt x="12393" y="14430"/>
                      <a:pt x="12380" y="14511"/>
                      <a:pt x="12347" y="14511"/>
                    </a:cubicBezTo>
                    <a:cubicBezTo>
                      <a:pt x="12335" y="14511"/>
                      <a:pt x="12320" y="14499"/>
                      <a:pt x="12300" y="14470"/>
                    </a:cubicBezTo>
                    <a:cubicBezTo>
                      <a:pt x="12300" y="14438"/>
                      <a:pt x="12300" y="14397"/>
                      <a:pt x="12258" y="14397"/>
                    </a:cubicBezTo>
                    <a:cubicBezTo>
                      <a:pt x="12253" y="14397"/>
                      <a:pt x="12247" y="14397"/>
                      <a:pt x="12241" y="14398"/>
                    </a:cubicBezTo>
                    <a:cubicBezTo>
                      <a:pt x="12169" y="14422"/>
                      <a:pt x="12098" y="14470"/>
                      <a:pt x="12038" y="14518"/>
                    </a:cubicBezTo>
                    <a:cubicBezTo>
                      <a:pt x="12002" y="14565"/>
                      <a:pt x="12086" y="14601"/>
                      <a:pt x="12110" y="14637"/>
                    </a:cubicBezTo>
                    <a:cubicBezTo>
                      <a:pt x="12064" y="14659"/>
                      <a:pt x="12019" y="14668"/>
                      <a:pt x="11974" y="14668"/>
                    </a:cubicBezTo>
                    <a:cubicBezTo>
                      <a:pt x="11948" y="14668"/>
                      <a:pt x="11921" y="14665"/>
                      <a:pt x="11895" y="14660"/>
                    </a:cubicBezTo>
                    <a:cubicBezTo>
                      <a:pt x="11870" y="14643"/>
                      <a:pt x="11911" y="14602"/>
                      <a:pt x="11941" y="14580"/>
                    </a:cubicBezTo>
                    <a:lnTo>
                      <a:pt x="11941" y="14580"/>
                    </a:lnTo>
                    <a:cubicBezTo>
                      <a:pt x="11901" y="14605"/>
                      <a:pt x="11849" y="14641"/>
                      <a:pt x="11810" y="14641"/>
                    </a:cubicBezTo>
                    <a:cubicBezTo>
                      <a:pt x="11802" y="14641"/>
                      <a:pt x="11795" y="14640"/>
                      <a:pt x="11788" y="14637"/>
                    </a:cubicBezTo>
                    <a:cubicBezTo>
                      <a:pt x="11729" y="14625"/>
                      <a:pt x="11705" y="14541"/>
                      <a:pt x="11693" y="14506"/>
                    </a:cubicBezTo>
                    <a:lnTo>
                      <a:pt x="11693" y="14506"/>
                    </a:lnTo>
                    <a:cubicBezTo>
                      <a:pt x="11705" y="14589"/>
                      <a:pt x="11705" y="14672"/>
                      <a:pt x="11693" y="14756"/>
                    </a:cubicBezTo>
                    <a:cubicBezTo>
                      <a:pt x="11693" y="14803"/>
                      <a:pt x="11633" y="14803"/>
                      <a:pt x="11609" y="14827"/>
                    </a:cubicBezTo>
                    <a:cubicBezTo>
                      <a:pt x="11589" y="14857"/>
                      <a:pt x="11603" y="14904"/>
                      <a:pt x="11573" y="14904"/>
                    </a:cubicBezTo>
                    <a:cubicBezTo>
                      <a:pt x="11567" y="14904"/>
                      <a:pt x="11559" y="14902"/>
                      <a:pt x="11550" y="14899"/>
                    </a:cubicBezTo>
                    <a:cubicBezTo>
                      <a:pt x="11502" y="14863"/>
                      <a:pt x="11538" y="14768"/>
                      <a:pt x="11479" y="14720"/>
                    </a:cubicBezTo>
                    <a:cubicBezTo>
                      <a:pt x="11468" y="14710"/>
                      <a:pt x="11459" y="14706"/>
                      <a:pt x="11451" y="14706"/>
                    </a:cubicBezTo>
                    <a:cubicBezTo>
                      <a:pt x="11421" y="14706"/>
                      <a:pt x="11404" y="14761"/>
                      <a:pt x="11395" y="14779"/>
                    </a:cubicBezTo>
                    <a:cubicBezTo>
                      <a:pt x="11383" y="14803"/>
                      <a:pt x="11395" y="14839"/>
                      <a:pt x="11359" y="14863"/>
                    </a:cubicBezTo>
                    <a:cubicBezTo>
                      <a:pt x="11324" y="14887"/>
                      <a:pt x="11288" y="14910"/>
                      <a:pt x="11240" y="14934"/>
                    </a:cubicBezTo>
                    <a:cubicBezTo>
                      <a:pt x="11232" y="14936"/>
                      <a:pt x="11223" y="14938"/>
                      <a:pt x="11215" y="14941"/>
                    </a:cubicBezTo>
                    <a:lnTo>
                      <a:pt x="11215" y="14941"/>
                    </a:lnTo>
                    <a:cubicBezTo>
                      <a:pt x="11211" y="14939"/>
                      <a:pt x="11208" y="14936"/>
                      <a:pt x="11205" y="14934"/>
                    </a:cubicBezTo>
                    <a:lnTo>
                      <a:pt x="11205" y="14934"/>
                    </a:lnTo>
                    <a:cubicBezTo>
                      <a:pt x="11197" y="14938"/>
                      <a:pt x="11192" y="14943"/>
                      <a:pt x="11188" y="14949"/>
                    </a:cubicBezTo>
                    <a:lnTo>
                      <a:pt x="11188" y="14949"/>
                    </a:lnTo>
                    <a:cubicBezTo>
                      <a:pt x="11197" y="14946"/>
                      <a:pt x="11206" y="14943"/>
                      <a:pt x="11215" y="14941"/>
                    </a:cubicBezTo>
                    <a:lnTo>
                      <a:pt x="11215" y="14941"/>
                    </a:lnTo>
                    <a:cubicBezTo>
                      <a:pt x="11252" y="14962"/>
                      <a:pt x="11307" y="14985"/>
                      <a:pt x="11252" y="15018"/>
                    </a:cubicBezTo>
                    <a:lnTo>
                      <a:pt x="11240" y="15018"/>
                    </a:lnTo>
                    <a:cubicBezTo>
                      <a:pt x="11235" y="15021"/>
                      <a:pt x="11229" y="15022"/>
                      <a:pt x="11223" y="15022"/>
                    </a:cubicBezTo>
                    <a:cubicBezTo>
                      <a:pt x="11192" y="15022"/>
                      <a:pt x="11171" y="14976"/>
                      <a:pt x="11188" y="14949"/>
                    </a:cubicBezTo>
                    <a:lnTo>
                      <a:pt x="11188" y="14949"/>
                    </a:lnTo>
                    <a:cubicBezTo>
                      <a:pt x="11102" y="14978"/>
                      <a:pt x="11022" y="15029"/>
                      <a:pt x="10943" y="15089"/>
                    </a:cubicBezTo>
                    <a:cubicBezTo>
                      <a:pt x="10931" y="15113"/>
                      <a:pt x="10943" y="15160"/>
                      <a:pt x="10907" y="15160"/>
                    </a:cubicBezTo>
                    <a:cubicBezTo>
                      <a:pt x="10871" y="15149"/>
                      <a:pt x="10836" y="15101"/>
                      <a:pt x="10788" y="15089"/>
                    </a:cubicBezTo>
                    <a:cubicBezTo>
                      <a:pt x="10768" y="15084"/>
                      <a:pt x="10748" y="15082"/>
                      <a:pt x="10727" y="15082"/>
                    </a:cubicBezTo>
                    <a:cubicBezTo>
                      <a:pt x="10649" y="15082"/>
                      <a:pt x="10568" y="15116"/>
                      <a:pt x="10502" y="15172"/>
                    </a:cubicBezTo>
                    <a:cubicBezTo>
                      <a:pt x="10490" y="15196"/>
                      <a:pt x="10478" y="15268"/>
                      <a:pt x="10466" y="15268"/>
                    </a:cubicBezTo>
                    <a:cubicBezTo>
                      <a:pt x="10433" y="15268"/>
                      <a:pt x="10431" y="15171"/>
                      <a:pt x="10390" y="15171"/>
                    </a:cubicBezTo>
                    <a:cubicBezTo>
                      <a:pt x="10388" y="15171"/>
                      <a:pt x="10386" y="15172"/>
                      <a:pt x="10383" y="15172"/>
                    </a:cubicBezTo>
                    <a:cubicBezTo>
                      <a:pt x="10383" y="15172"/>
                      <a:pt x="10395" y="15256"/>
                      <a:pt x="10359" y="15280"/>
                    </a:cubicBezTo>
                    <a:cubicBezTo>
                      <a:pt x="10312" y="15291"/>
                      <a:pt x="10288" y="15291"/>
                      <a:pt x="10300" y="15339"/>
                    </a:cubicBezTo>
                    <a:cubicBezTo>
                      <a:pt x="10312" y="15422"/>
                      <a:pt x="10300" y="15422"/>
                      <a:pt x="10252" y="15506"/>
                    </a:cubicBezTo>
                    <a:cubicBezTo>
                      <a:pt x="10240" y="15482"/>
                      <a:pt x="10145" y="15351"/>
                      <a:pt x="10169" y="15351"/>
                    </a:cubicBezTo>
                    <a:cubicBezTo>
                      <a:pt x="10181" y="15351"/>
                      <a:pt x="10196" y="15357"/>
                      <a:pt x="10210" y="15357"/>
                    </a:cubicBezTo>
                    <a:cubicBezTo>
                      <a:pt x="10225" y="15357"/>
                      <a:pt x="10240" y="15351"/>
                      <a:pt x="10252" y="15327"/>
                    </a:cubicBezTo>
                    <a:cubicBezTo>
                      <a:pt x="10264" y="15291"/>
                      <a:pt x="10240" y="15291"/>
                      <a:pt x="10216" y="15291"/>
                    </a:cubicBezTo>
                    <a:cubicBezTo>
                      <a:pt x="10198" y="15291"/>
                      <a:pt x="10132" y="15347"/>
                      <a:pt x="10080" y="15347"/>
                    </a:cubicBezTo>
                    <a:cubicBezTo>
                      <a:pt x="10064" y="15347"/>
                      <a:pt x="10049" y="15341"/>
                      <a:pt x="10038" y="15327"/>
                    </a:cubicBezTo>
                    <a:cubicBezTo>
                      <a:pt x="10030" y="15317"/>
                      <a:pt x="10018" y="15313"/>
                      <a:pt x="10004" y="15313"/>
                    </a:cubicBezTo>
                    <a:cubicBezTo>
                      <a:pt x="9999" y="15313"/>
                      <a:pt x="9994" y="15313"/>
                      <a:pt x="9989" y="15314"/>
                    </a:cubicBezTo>
                    <a:lnTo>
                      <a:pt x="9989" y="15314"/>
                    </a:lnTo>
                    <a:cubicBezTo>
                      <a:pt x="10026" y="15355"/>
                      <a:pt x="10079" y="15435"/>
                      <a:pt x="10014" y="15446"/>
                    </a:cubicBezTo>
                    <a:lnTo>
                      <a:pt x="9981" y="15316"/>
                    </a:lnTo>
                    <a:lnTo>
                      <a:pt x="9981" y="15316"/>
                    </a:lnTo>
                    <a:cubicBezTo>
                      <a:pt x="9912" y="15332"/>
                      <a:pt x="9808" y="15414"/>
                      <a:pt x="9764" y="15422"/>
                    </a:cubicBezTo>
                    <a:cubicBezTo>
                      <a:pt x="9776" y="15494"/>
                      <a:pt x="9812" y="15482"/>
                      <a:pt x="9835" y="15553"/>
                    </a:cubicBezTo>
                    <a:cubicBezTo>
                      <a:pt x="9832" y="15554"/>
                      <a:pt x="9828" y="15555"/>
                      <a:pt x="9824" y="15555"/>
                    </a:cubicBezTo>
                    <a:cubicBezTo>
                      <a:pt x="9783" y="15555"/>
                      <a:pt x="9735" y="15504"/>
                      <a:pt x="9711" y="15504"/>
                    </a:cubicBezTo>
                    <a:cubicBezTo>
                      <a:pt x="9708" y="15504"/>
                      <a:pt x="9706" y="15505"/>
                      <a:pt x="9704" y="15506"/>
                    </a:cubicBezTo>
                    <a:cubicBezTo>
                      <a:pt x="9693" y="15518"/>
                      <a:pt x="9657" y="15601"/>
                      <a:pt x="9633" y="15649"/>
                    </a:cubicBezTo>
                    <a:cubicBezTo>
                      <a:pt x="9615" y="15612"/>
                      <a:pt x="9442" y="15456"/>
                      <a:pt x="9373" y="15456"/>
                    </a:cubicBezTo>
                    <a:cubicBezTo>
                      <a:pt x="9353" y="15456"/>
                      <a:pt x="9342" y="15470"/>
                      <a:pt x="9347" y="15506"/>
                    </a:cubicBezTo>
                    <a:cubicBezTo>
                      <a:pt x="9383" y="15506"/>
                      <a:pt x="9383" y="15482"/>
                      <a:pt x="9395" y="15482"/>
                    </a:cubicBezTo>
                    <a:cubicBezTo>
                      <a:pt x="9396" y="15481"/>
                      <a:pt x="9396" y="15481"/>
                      <a:pt x="9397" y="15481"/>
                    </a:cubicBezTo>
                    <a:cubicBezTo>
                      <a:pt x="9405" y="15481"/>
                      <a:pt x="9395" y="15567"/>
                      <a:pt x="9395" y="15589"/>
                    </a:cubicBezTo>
                    <a:cubicBezTo>
                      <a:pt x="9383" y="15613"/>
                      <a:pt x="9347" y="15625"/>
                      <a:pt x="9312" y="15625"/>
                    </a:cubicBezTo>
                    <a:cubicBezTo>
                      <a:pt x="9240" y="15625"/>
                      <a:pt x="9300" y="15482"/>
                      <a:pt x="9216" y="15470"/>
                    </a:cubicBezTo>
                    <a:cubicBezTo>
                      <a:pt x="9169" y="15470"/>
                      <a:pt x="9121" y="15470"/>
                      <a:pt x="9085" y="15494"/>
                    </a:cubicBezTo>
                    <a:cubicBezTo>
                      <a:pt x="9038" y="15518"/>
                      <a:pt x="9085" y="15577"/>
                      <a:pt x="9014" y="15589"/>
                    </a:cubicBezTo>
                    <a:cubicBezTo>
                      <a:pt x="8985" y="15594"/>
                      <a:pt x="8967" y="15599"/>
                      <a:pt x="8957" y="15599"/>
                    </a:cubicBezTo>
                    <a:cubicBezTo>
                      <a:pt x="8942" y="15599"/>
                      <a:pt x="8942" y="15589"/>
                      <a:pt x="8942" y="15553"/>
                    </a:cubicBezTo>
                    <a:cubicBezTo>
                      <a:pt x="8942" y="15541"/>
                      <a:pt x="8966" y="15506"/>
                      <a:pt x="8954" y="15482"/>
                    </a:cubicBezTo>
                    <a:cubicBezTo>
                      <a:pt x="8954" y="15482"/>
                      <a:pt x="8954" y="15482"/>
                      <a:pt x="8953" y="15482"/>
                    </a:cubicBezTo>
                    <a:cubicBezTo>
                      <a:pt x="8937" y="15482"/>
                      <a:pt x="8824" y="15650"/>
                      <a:pt x="8764" y="15650"/>
                    </a:cubicBezTo>
                    <a:cubicBezTo>
                      <a:pt x="8754" y="15650"/>
                      <a:pt x="8746" y="15646"/>
                      <a:pt x="8740" y="15637"/>
                    </a:cubicBezTo>
                    <a:cubicBezTo>
                      <a:pt x="8704" y="15565"/>
                      <a:pt x="8728" y="15518"/>
                      <a:pt x="8657" y="15518"/>
                    </a:cubicBezTo>
                    <a:cubicBezTo>
                      <a:pt x="8610" y="15518"/>
                      <a:pt x="8575" y="15529"/>
                      <a:pt x="8540" y="15541"/>
                    </a:cubicBezTo>
                    <a:lnTo>
                      <a:pt x="8540" y="15541"/>
                    </a:lnTo>
                    <a:cubicBezTo>
                      <a:pt x="8540" y="15541"/>
                      <a:pt x="8540" y="15541"/>
                      <a:pt x="8540" y="15541"/>
                    </a:cubicBezTo>
                    <a:cubicBezTo>
                      <a:pt x="8562" y="15541"/>
                      <a:pt x="8701" y="15661"/>
                      <a:pt x="8652" y="15661"/>
                    </a:cubicBezTo>
                    <a:cubicBezTo>
                      <a:pt x="8650" y="15661"/>
                      <a:pt x="8648" y="15661"/>
                      <a:pt x="8645" y="15661"/>
                    </a:cubicBezTo>
                    <a:cubicBezTo>
                      <a:pt x="8585" y="15649"/>
                      <a:pt x="8526" y="15637"/>
                      <a:pt x="8466" y="15637"/>
                    </a:cubicBezTo>
                    <a:lnTo>
                      <a:pt x="8383" y="15637"/>
                    </a:lnTo>
                    <a:cubicBezTo>
                      <a:pt x="8376" y="15634"/>
                      <a:pt x="8371" y="15632"/>
                      <a:pt x="8366" y="15632"/>
                    </a:cubicBezTo>
                    <a:cubicBezTo>
                      <a:pt x="8354" y="15632"/>
                      <a:pt x="8347" y="15643"/>
                      <a:pt x="8347" y="15661"/>
                    </a:cubicBezTo>
                    <a:cubicBezTo>
                      <a:pt x="8346" y="15661"/>
                      <a:pt x="8345" y="15661"/>
                      <a:pt x="8344" y="15661"/>
                    </a:cubicBezTo>
                    <a:cubicBezTo>
                      <a:pt x="8328" y="15661"/>
                      <a:pt x="8370" y="15553"/>
                      <a:pt x="8359" y="15541"/>
                    </a:cubicBezTo>
                    <a:cubicBezTo>
                      <a:pt x="8355" y="15527"/>
                      <a:pt x="8348" y="15521"/>
                      <a:pt x="8340" y="15521"/>
                    </a:cubicBezTo>
                    <a:cubicBezTo>
                      <a:pt x="8321" y="15521"/>
                      <a:pt x="8296" y="15549"/>
                      <a:pt x="8288" y="15565"/>
                    </a:cubicBezTo>
                    <a:cubicBezTo>
                      <a:pt x="8277" y="15576"/>
                      <a:pt x="8250" y="15630"/>
                      <a:pt x="8219" y="15630"/>
                    </a:cubicBezTo>
                    <a:cubicBezTo>
                      <a:pt x="8214" y="15630"/>
                      <a:pt x="8209" y="15628"/>
                      <a:pt x="8204" y="15625"/>
                    </a:cubicBezTo>
                    <a:cubicBezTo>
                      <a:pt x="8180" y="15589"/>
                      <a:pt x="8204" y="15553"/>
                      <a:pt x="8192" y="15518"/>
                    </a:cubicBezTo>
                    <a:lnTo>
                      <a:pt x="8192" y="15518"/>
                    </a:lnTo>
                    <a:cubicBezTo>
                      <a:pt x="8204" y="15565"/>
                      <a:pt x="8085" y="15649"/>
                      <a:pt x="8061" y="15661"/>
                    </a:cubicBezTo>
                    <a:cubicBezTo>
                      <a:pt x="8044" y="15667"/>
                      <a:pt x="8026" y="15669"/>
                      <a:pt x="8008" y="15669"/>
                    </a:cubicBezTo>
                    <a:cubicBezTo>
                      <a:pt x="7990" y="15669"/>
                      <a:pt x="7972" y="15667"/>
                      <a:pt x="7954" y="15661"/>
                    </a:cubicBezTo>
                    <a:cubicBezTo>
                      <a:pt x="7930" y="15637"/>
                      <a:pt x="7942" y="15613"/>
                      <a:pt x="7919" y="15601"/>
                    </a:cubicBezTo>
                    <a:cubicBezTo>
                      <a:pt x="7899" y="15595"/>
                      <a:pt x="7858" y="15584"/>
                      <a:pt x="7825" y="15584"/>
                    </a:cubicBezTo>
                    <a:cubicBezTo>
                      <a:pt x="7798" y="15584"/>
                      <a:pt x="7776" y="15591"/>
                      <a:pt x="7776" y="15613"/>
                    </a:cubicBezTo>
                    <a:cubicBezTo>
                      <a:pt x="7776" y="15661"/>
                      <a:pt x="7764" y="15672"/>
                      <a:pt x="7716" y="15672"/>
                    </a:cubicBezTo>
                    <a:cubicBezTo>
                      <a:pt x="7716" y="15672"/>
                      <a:pt x="7657" y="15672"/>
                      <a:pt x="7657" y="15661"/>
                    </a:cubicBezTo>
                    <a:cubicBezTo>
                      <a:pt x="7657" y="15661"/>
                      <a:pt x="7776" y="15541"/>
                      <a:pt x="7704" y="15518"/>
                    </a:cubicBezTo>
                    <a:cubicBezTo>
                      <a:pt x="7692" y="15512"/>
                      <a:pt x="7681" y="15510"/>
                      <a:pt x="7672" y="15510"/>
                    </a:cubicBezTo>
                    <a:cubicBezTo>
                      <a:pt x="7628" y="15510"/>
                      <a:pt x="7609" y="15554"/>
                      <a:pt x="7579" y="15554"/>
                    </a:cubicBezTo>
                    <a:cubicBezTo>
                      <a:pt x="7570" y="15554"/>
                      <a:pt x="7561" y="15550"/>
                      <a:pt x="7549" y="15541"/>
                    </a:cubicBezTo>
                    <a:cubicBezTo>
                      <a:pt x="7532" y="15531"/>
                      <a:pt x="7515" y="15527"/>
                      <a:pt x="7497" y="15527"/>
                    </a:cubicBezTo>
                    <a:cubicBezTo>
                      <a:pt x="7455" y="15527"/>
                      <a:pt x="7413" y="15552"/>
                      <a:pt x="7371" y="15577"/>
                    </a:cubicBezTo>
                    <a:cubicBezTo>
                      <a:pt x="7347" y="15591"/>
                      <a:pt x="7337" y="15596"/>
                      <a:pt x="7331" y="15596"/>
                    </a:cubicBezTo>
                    <a:cubicBezTo>
                      <a:pt x="7323" y="15596"/>
                      <a:pt x="7326" y="15584"/>
                      <a:pt x="7311" y="15577"/>
                    </a:cubicBezTo>
                    <a:cubicBezTo>
                      <a:pt x="7308" y="15575"/>
                      <a:pt x="7304" y="15575"/>
                      <a:pt x="7300" y="15575"/>
                    </a:cubicBezTo>
                    <a:cubicBezTo>
                      <a:pt x="7281" y="15575"/>
                      <a:pt x="7259" y="15592"/>
                      <a:pt x="7247" y="15592"/>
                    </a:cubicBezTo>
                    <a:cubicBezTo>
                      <a:pt x="7244" y="15592"/>
                      <a:pt x="7242" y="15591"/>
                      <a:pt x="7240" y="15589"/>
                    </a:cubicBezTo>
                    <a:cubicBezTo>
                      <a:pt x="7218" y="15618"/>
                      <a:pt x="7178" y="15652"/>
                      <a:pt x="7148" y="15652"/>
                    </a:cubicBezTo>
                    <a:cubicBezTo>
                      <a:pt x="7129" y="15652"/>
                      <a:pt x="7114" y="15638"/>
                      <a:pt x="7109" y="15601"/>
                    </a:cubicBezTo>
                    <a:cubicBezTo>
                      <a:pt x="7109" y="15591"/>
                      <a:pt x="7101" y="15472"/>
                      <a:pt x="7073" y="15472"/>
                    </a:cubicBezTo>
                    <a:cubicBezTo>
                      <a:pt x="7066" y="15472"/>
                      <a:pt x="7058" y="15478"/>
                      <a:pt x="7049" y="15494"/>
                    </a:cubicBezTo>
                    <a:cubicBezTo>
                      <a:pt x="7018" y="15525"/>
                      <a:pt x="7014" y="15556"/>
                      <a:pt x="6983" y="15556"/>
                    </a:cubicBezTo>
                    <a:cubicBezTo>
                      <a:pt x="6978" y="15556"/>
                      <a:pt x="6972" y="15555"/>
                      <a:pt x="6966" y="15553"/>
                    </a:cubicBezTo>
                    <a:cubicBezTo>
                      <a:pt x="6930" y="15541"/>
                      <a:pt x="6966" y="15494"/>
                      <a:pt x="6954" y="15470"/>
                    </a:cubicBezTo>
                    <a:cubicBezTo>
                      <a:pt x="6942" y="15446"/>
                      <a:pt x="6907" y="15446"/>
                      <a:pt x="6883" y="15434"/>
                    </a:cubicBezTo>
                    <a:lnTo>
                      <a:pt x="6859" y="15530"/>
                    </a:lnTo>
                    <a:cubicBezTo>
                      <a:pt x="6895" y="15553"/>
                      <a:pt x="6907" y="15577"/>
                      <a:pt x="6918" y="15601"/>
                    </a:cubicBezTo>
                    <a:cubicBezTo>
                      <a:pt x="6918" y="15625"/>
                      <a:pt x="6895" y="15631"/>
                      <a:pt x="6869" y="15631"/>
                    </a:cubicBezTo>
                    <a:cubicBezTo>
                      <a:pt x="6844" y="15631"/>
                      <a:pt x="6817" y="15625"/>
                      <a:pt x="6811" y="15625"/>
                    </a:cubicBezTo>
                    <a:cubicBezTo>
                      <a:pt x="6740" y="15613"/>
                      <a:pt x="6787" y="15565"/>
                      <a:pt x="6728" y="15518"/>
                    </a:cubicBezTo>
                    <a:cubicBezTo>
                      <a:pt x="6717" y="15507"/>
                      <a:pt x="6647" y="15457"/>
                      <a:pt x="6635" y="15457"/>
                    </a:cubicBezTo>
                    <a:cubicBezTo>
                      <a:pt x="6633" y="15457"/>
                      <a:pt x="6633" y="15457"/>
                      <a:pt x="6633" y="15458"/>
                    </a:cubicBezTo>
                    <a:cubicBezTo>
                      <a:pt x="6621" y="15470"/>
                      <a:pt x="6621" y="15530"/>
                      <a:pt x="6561" y="15530"/>
                    </a:cubicBezTo>
                    <a:cubicBezTo>
                      <a:pt x="6537" y="15530"/>
                      <a:pt x="6519" y="15519"/>
                      <a:pt x="6502" y="15519"/>
                    </a:cubicBezTo>
                    <a:cubicBezTo>
                      <a:pt x="6494" y="15519"/>
                      <a:pt x="6486" y="15522"/>
                      <a:pt x="6478" y="15530"/>
                    </a:cubicBezTo>
                    <a:cubicBezTo>
                      <a:pt x="6466" y="15545"/>
                      <a:pt x="6445" y="15551"/>
                      <a:pt x="6421" y="15551"/>
                    </a:cubicBezTo>
                    <a:cubicBezTo>
                      <a:pt x="6348" y="15551"/>
                      <a:pt x="6240" y="15500"/>
                      <a:pt x="6204" y="15482"/>
                    </a:cubicBezTo>
                    <a:cubicBezTo>
                      <a:pt x="6156" y="15470"/>
                      <a:pt x="6168" y="15458"/>
                      <a:pt x="6168" y="15411"/>
                    </a:cubicBezTo>
                    <a:cubicBezTo>
                      <a:pt x="6156" y="15363"/>
                      <a:pt x="6085" y="15363"/>
                      <a:pt x="6049" y="15351"/>
                    </a:cubicBezTo>
                    <a:cubicBezTo>
                      <a:pt x="6035" y="15330"/>
                      <a:pt x="6008" y="15312"/>
                      <a:pt x="5981" y="15312"/>
                    </a:cubicBezTo>
                    <a:cubicBezTo>
                      <a:pt x="5963" y="15312"/>
                      <a:pt x="5944" y="15320"/>
                      <a:pt x="5930" y="15339"/>
                    </a:cubicBezTo>
                    <a:cubicBezTo>
                      <a:pt x="5917" y="15361"/>
                      <a:pt x="5907" y="15368"/>
                      <a:pt x="5898" y="15368"/>
                    </a:cubicBezTo>
                    <a:cubicBezTo>
                      <a:pt x="5882" y="15368"/>
                      <a:pt x="5869" y="15347"/>
                      <a:pt x="5847" y="15339"/>
                    </a:cubicBezTo>
                    <a:cubicBezTo>
                      <a:pt x="5842" y="15337"/>
                      <a:pt x="5837" y="15337"/>
                      <a:pt x="5834" y="15337"/>
                    </a:cubicBezTo>
                    <a:cubicBezTo>
                      <a:pt x="5810" y="15337"/>
                      <a:pt x="5806" y="15363"/>
                      <a:pt x="5775" y="15363"/>
                    </a:cubicBezTo>
                    <a:cubicBezTo>
                      <a:pt x="5752" y="15363"/>
                      <a:pt x="5704" y="15327"/>
                      <a:pt x="5656" y="15315"/>
                    </a:cubicBezTo>
                    <a:cubicBezTo>
                      <a:pt x="5652" y="15313"/>
                      <a:pt x="5648" y="15312"/>
                      <a:pt x="5642" y="15312"/>
                    </a:cubicBezTo>
                    <a:cubicBezTo>
                      <a:pt x="5579" y="15312"/>
                      <a:pt x="5421" y="15426"/>
                      <a:pt x="5454" y="15470"/>
                    </a:cubicBezTo>
                    <a:cubicBezTo>
                      <a:pt x="5478" y="15470"/>
                      <a:pt x="5502" y="15482"/>
                      <a:pt x="5513" y="15482"/>
                    </a:cubicBezTo>
                    <a:cubicBezTo>
                      <a:pt x="5549" y="15506"/>
                      <a:pt x="5573" y="15530"/>
                      <a:pt x="5585" y="15553"/>
                    </a:cubicBezTo>
                    <a:cubicBezTo>
                      <a:pt x="5644" y="15613"/>
                      <a:pt x="5716" y="15661"/>
                      <a:pt x="5799" y="15672"/>
                    </a:cubicBezTo>
                    <a:cubicBezTo>
                      <a:pt x="5859" y="15672"/>
                      <a:pt x="5835" y="15553"/>
                      <a:pt x="5918" y="15553"/>
                    </a:cubicBezTo>
                    <a:cubicBezTo>
                      <a:pt x="5966" y="15565"/>
                      <a:pt x="6002" y="15589"/>
                      <a:pt x="6014" y="15637"/>
                    </a:cubicBezTo>
                    <a:cubicBezTo>
                      <a:pt x="6014" y="15672"/>
                      <a:pt x="6014" y="15684"/>
                      <a:pt x="6049" y="15684"/>
                    </a:cubicBezTo>
                    <a:cubicBezTo>
                      <a:pt x="6065" y="15691"/>
                      <a:pt x="6074" y="15694"/>
                      <a:pt x="6080" y="15694"/>
                    </a:cubicBezTo>
                    <a:cubicBezTo>
                      <a:pt x="6095" y="15694"/>
                      <a:pt x="6083" y="15672"/>
                      <a:pt x="6109" y="15637"/>
                    </a:cubicBezTo>
                    <a:cubicBezTo>
                      <a:pt x="6121" y="15625"/>
                      <a:pt x="6139" y="15619"/>
                      <a:pt x="6155" y="15619"/>
                    </a:cubicBezTo>
                    <a:cubicBezTo>
                      <a:pt x="6171" y="15619"/>
                      <a:pt x="6186" y="15625"/>
                      <a:pt x="6192" y="15637"/>
                    </a:cubicBezTo>
                    <a:cubicBezTo>
                      <a:pt x="6228" y="15696"/>
                      <a:pt x="6121" y="15756"/>
                      <a:pt x="6216" y="15792"/>
                    </a:cubicBezTo>
                    <a:cubicBezTo>
                      <a:pt x="6222" y="15794"/>
                      <a:pt x="6230" y="15795"/>
                      <a:pt x="6239" y="15795"/>
                    </a:cubicBezTo>
                    <a:cubicBezTo>
                      <a:pt x="6282" y="15795"/>
                      <a:pt x="6347" y="15771"/>
                      <a:pt x="6347" y="15732"/>
                    </a:cubicBezTo>
                    <a:cubicBezTo>
                      <a:pt x="6371" y="15732"/>
                      <a:pt x="6395" y="15744"/>
                      <a:pt x="6418" y="15744"/>
                    </a:cubicBezTo>
                    <a:cubicBezTo>
                      <a:pt x="6490" y="15720"/>
                      <a:pt x="6573" y="15708"/>
                      <a:pt x="6645" y="15708"/>
                    </a:cubicBezTo>
                    <a:cubicBezTo>
                      <a:pt x="6675" y="15739"/>
                      <a:pt x="6574" y="15796"/>
                      <a:pt x="6537" y="15827"/>
                    </a:cubicBezTo>
                    <a:lnTo>
                      <a:pt x="6537" y="15827"/>
                    </a:lnTo>
                    <a:cubicBezTo>
                      <a:pt x="6586" y="15803"/>
                      <a:pt x="6768" y="15802"/>
                      <a:pt x="6799" y="15792"/>
                    </a:cubicBezTo>
                    <a:cubicBezTo>
                      <a:pt x="6807" y="15784"/>
                      <a:pt x="6818" y="15780"/>
                      <a:pt x="6830" y="15780"/>
                    </a:cubicBezTo>
                    <a:cubicBezTo>
                      <a:pt x="6854" y="15780"/>
                      <a:pt x="6883" y="15795"/>
                      <a:pt x="6907" y="15827"/>
                    </a:cubicBezTo>
                    <a:cubicBezTo>
                      <a:pt x="6924" y="15858"/>
                      <a:pt x="6937" y="15868"/>
                      <a:pt x="6948" y="15868"/>
                    </a:cubicBezTo>
                    <a:cubicBezTo>
                      <a:pt x="6966" y="15868"/>
                      <a:pt x="6979" y="15839"/>
                      <a:pt x="7002" y="15839"/>
                    </a:cubicBezTo>
                    <a:cubicBezTo>
                      <a:pt x="7037" y="15851"/>
                      <a:pt x="7061" y="15839"/>
                      <a:pt x="7085" y="15887"/>
                    </a:cubicBezTo>
                    <a:cubicBezTo>
                      <a:pt x="7097" y="15899"/>
                      <a:pt x="7109" y="15899"/>
                      <a:pt x="7133" y="15899"/>
                    </a:cubicBezTo>
                    <a:cubicBezTo>
                      <a:pt x="7168" y="15899"/>
                      <a:pt x="7180" y="15851"/>
                      <a:pt x="7168" y="15815"/>
                    </a:cubicBezTo>
                    <a:cubicBezTo>
                      <a:pt x="7158" y="15795"/>
                      <a:pt x="7157" y="15750"/>
                      <a:pt x="7185" y="15750"/>
                    </a:cubicBezTo>
                    <a:cubicBezTo>
                      <a:pt x="7190" y="15750"/>
                      <a:pt x="7196" y="15752"/>
                      <a:pt x="7204" y="15756"/>
                    </a:cubicBezTo>
                    <a:cubicBezTo>
                      <a:pt x="7240" y="15792"/>
                      <a:pt x="7240" y="15839"/>
                      <a:pt x="7288" y="15863"/>
                    </a:cubicBezTo>
                    <a:cubicBezTo>
                      <a:pt x="7300" y="15866"/>
                      <a:pt x="7313" y="15868"/>
                      <a:pt x="7326" y="15868"/>
                    </a:cubicBezTo>
                    <a:cubicBezTo>
                      <a:pt x="7360" y="15868"/>
                      <a:pt x="7392" y="15857"/>
                      <a:pt x="7418" y="15839"/>
                    </a:cubicBezTo>
                    <a:cubicBezTo>
                      <a:pt x="7454" y="15839"/>
                      <a:pt x="7490" y="15851"/>
                      <a:pt x="7514" y="15875"/>
                    </a:cubicBezTo>
                    <a:cubicBezTo>
                      <a:pt x="7526" y="15887"/>
                      <a:pt x="7538" y="15899"/>
                      <a:pt x="7549" y="15899"/>
                    </a:cubicBezTo>
                    <a:cubicBezTo>
                      <a:pt x="7609" y="15899"/>
                      <a:pt x="7597" y="15863"/>
                      <a:pt x="7645" y="15863"/>
                    </a:cubicBezTo>
                    <a:cubicBezTo>
                      <a:pt x="7704" y="15863"/>
                      <a:pt x="7704" y="15887"/>
                      <a:pt x="7740" y="15887"/>
                    </a:cubicBezTo>
                    <a:cubicBezTo>
                      <a:pt x="7772" y="15895"/>
                      <a:pt x="7803" y="15899"/>
                      <a:pt x="7834" y="15899"/>
                    </a:cubicBezTo>
                    <a:cubicBezTo>
                      <a:pt x="7896" y="15899"/>
                      <a:pt x="7954" y="15883"/>
                      <a:pt x="8002" y="15851"/>
                    </a:cubicBezTo>
                    <a:cubicBezTo>
                      <a:pt x="8024" y="15834"/>
                      <a:pt x="8042" y="15823"/>
                      <a:pt x="8052" y="15823"/>
                    </a:cubicBezTo>
                    <a:cubicBezTo>
                      <a:pt x="8064" y="15823"/>
                      <a:pt x="8068" y="15837"/>
                      <a:pt x="8061" y="15875"/>
                    </a:cubicBezTo>
                    <a:cubicBezTo>
                      <a:pt x="8026" y="15922"/>
                      <a:pt x="8085" y="15922"/>
                      <a:pt x="8109" y="15922"/>
                    </a:cubicBezTo>
                    <a:cubicBezTo>
                      <a:pt x="8126" y="15926"/>
                      <a:pt x="8143" y="15927"/>
                      <a:pt x="8159" y="15927"/>
                    </a:cubicBezTo>
                    <a:cubicBezTo>
                      <a:pt x="8196" y="15927"/>
                      <a:pt x="8230" y="15919"/>
                      <a:pt x="8264" y="15911"/>
                    </a:cubicBezTo>
                    <a:cubicBezTo>
                      <a:pt x="8291" y="15892"/>
                      <a:pt x="8312" y="15867"/>
                      <a:pt x="8341" y="15867"/>
                    </a:cubicBezTo>
                    <a:cubicBezTo>
                      <a:pt x="8350" y="15867"/>
                      <a:pt x="8360" y="15869"/>
                      <a:pt x="8371" y="15875"/>
                    </a:cubicBezTo>
                    <a:cubicBezTo>
                      <a:pt x="8371" y="15913"/>
                      <a:pt x="8405" y="15924"/>
                      <a:pt x="8445" y="15924"/>
                    </a:cubicBezTo>
                    <a:cubicBezTo>
                      <a:pt x="8478" y="15924"/>
                      <a:pt x="8516" y="15916"/>
                      <a:pt x="8538" y="15911"/>
                    </a:cubicBezTo>
                    <a:cubicBezTo>
                      <a:pt x="8570" y="15900"/>
                      <a:pt x="8612" y="15800"/>
                      <a:pt x="8638" y="15800"/>
                    </a:cubicBezTo>
                    <a:cubicBezTo>
                      <a:pt x="8640" y="15800"/>
                      <a:pt x="8643" y="15801"/>
                      <a:pt x="8645" y="15803"/>
                    </a:cubicBezTo>
                    <a:cubicBezTo>
                      <a:pt x="8692" y="15863"/>
                      <a:pt x="8704" y="15899"/>
                      <a:pt x="8788" y="15899"/>
                    </a:cubicBezTo>
                    <a:cubicBezTo>
                      <a:pt x="8907" y="15899"/>
                      <a:pt x="9026" y="15875"/>
                      <a:pt x="9133" y="15851"/>
                    </a:cubicBezTo>
                    <a:cubicBezTo>
                      <a:pt x="9181" y="15839"/>
                      <a:pt x="9216" y="15815"/>
                      <a:pt x="9252" y="15803"/>
                    </a:cubicBezTo>
                    <a:cubicBezTo>
                      <a:pt x="9276" y="15792"/>
                      <a:pt x="9288" y="15756"/>
                      <a:pt x="9312" y="15756"/>
                    </a:cubicBezTo>
                    <a:cubicBezTo>
                      <a:pt x="9314" y="15755"/>
                      <a:pt x="9316" y="15754"/>
                      <a:pt x="9318" y="15754"/>
                    </a:cubicBezTo>
                    <a:cubicBezTo>
                      <a:pt x="9344" y="15754"/>
                      <a:pt x="9386" y="15806"/>
                      <a:pt x="9419" y="15827"/>
                    </a:cubicBezTo>
                    <a:cubicBezTo>
                      <a:pt x="9454" y="15839"/>
                      <a:pt x="9490" y="15851"/>
                      <a:pt x="9538" y="15851"/>
                    </a:cubicBezTo>
                    <a:cubicBezTo>
                      <a:pt x="9597" y="15851"/>
                      <a:pt x="9633" y="15839"/>
                      <a:pt x="9621" y="15768"/>
                    </a:cubicBezTo>
                    <a:lnTo>
                      <a:pt x="9621" y="15768"/>
                    </a:lnTo>
                    <a:cubicBezTo>
                      <a:pt x="9623" y="15776"/>
                      <a:pt x="9629" y="15780"/>
                      <a:pt x="9636" y="15780"/>
                    </a:cubicBezTo>
                    <a:cubicBezTo>
                      <a:pt x="9669" y="15780"/>
                      <a:pt x="9744" y="15706"/>
                      <a:pt x="9764" y="15696"/>
                    </a:cubicBezTo>
                    <a:cubicBezTo>
                      <a:pt x="9767" y="15693"/>
                      <a:pt x="9772" y="15691"/>
                      <a:pt x="9776" y="15691"/>
                    </a:cubicBezTo>
                    <a:cubicBezTo>
                      <a:pt x="9804" y="15691"/>
                      <a:pt x="9852" y="15744"/>
                      <a:pt x="9883" y="15744"/>
                    </a:cubicBezTo>
                    <a:cubicBezTo>
                      <a:pt x="9943" y="15744"/>
                      <a:pt x="9990" y="15744"/>
                      <a:pt x="10038" y="15708"/>
                    </a:cubicBezTo>
                    <a:cubicBezTo>
                      <a:pt x="10074" y="15684"/>
                      <a:pt x="10038" y="15637"/>
                      <a:pt x="10038" y="15589"/>
                    </a:cubicBezTo>
                    <a:cubicBezTo>
                      <a:pt x="10062" y="15577"/>
                      <a:pt x="10085" y="15577"/>
                      <a:pt x="10121" y="15577"/>
                    </a:cubicBezTo>
                    <a:cubicBezTo>
                      <a:pt x="10121" y="15589"/>
                      <a:pt x="10121" y="15601"/>
                      <a:pt x="10133" y="15613"/>
                    </a:cubicBezTo>
                    <a:cubicBezTo>
                      <a:pt x="10140" y="15616"/>
                      <a:pt x="10148" y="15618"/>
                      <a:pt x="10156" y="15618"/>
                    </a:cubicBezTo>
                    <a:cubicBezTo>
                      <a:pt x="10176" y="15618"/>
                      <a:pt x="10196" y="15609"/>
                      <a:pt x="10205" y="15601"/>
                    </a:cubicBezTo>
                    <a:cubicBezTo>
                      <a:pt x="10206" y="15600"/>
                      <a:pt x="10207" y="15599"/>
                      <a:pt x="10209" y="15599"/>
                    </a:cubicBezTo>
                    <a:cubicBezTo>
                      <a:pt x="10222" y="15599"/>
                      <a:pt x="10243" y="15637"/>
                      <a:pt x="10264" y="15637"/>
                    </a:cubicBezTo>
                    <a:cubicBezTo>
                      <a:pt x="10300" y="15637"/>
                      <a:pt x="10324" y="15625"/>
                      <a:pt x="10347" y="15625"/>
                    </a:cubicBezTo>
                    <a:cubicBezTo>
                      <a:pt x="10431" y="15589"/>
                      <a:pt x="10455" y="15530"/>
                      <a:pt x="10514" y="15458"/>
                    </a:cubicBezTo>
                    <a:cubicBezTo>
                      <a:pt x="10531" y="15433"/>
                      <a:pt x="10543" y="15423"/>
                      <a:pt x="10553" y="15423"/>
                    </a:cubicBezTo>
                    <a:cubicBezTo>
                      <a:pt x="10571" y="15423"/>
                      <a:pt x="10582" y="15459"/>
                      <a:pt x="10597" y="15506"/>
                    </a:cubicBezTo>
                    <a:cubicBezTo>
                      <a:pt x="10586" y="15458"/>
                      <a:pt x="10645" y="15482"/>
                      <a:pt x="10657" y="15446"/>
                    </a:cubicBezTo>
                    <a:cubicBezTo>
                      <a:pt x="10657" y="15434"/>
                      <a:pt x="10645" y="15375"/>
                      <a:pt x="10645" y="15375"/>
                    </a:cubicBezTo>
                    <a:cubicBezTo>
                      <a:pt x="10648" y="15374"/>
                      <a:pt x="10651" y="15373"/>
                      <a:pt x="10653" y="15373"/>
                    </a:cubicBezTo>
                    <a:cubicBezTo>
                      <a:pt x="10682" y="15373"/>
                      <a:pt x="10703" y="15424"/>
                      <a:pt x="10723" y="15424"/>
                    </a:cubicBezTo>
                    <a:cubicBezTo>
                      <a:pt x="10725" y="15424"/>
                      <a:pt x="10727" y="15423"/>
                      <a:pt x="10728" y="15422"/>
                    </a:cubicBezTo>
                    <a:cubicBezTo>
                      <a:pt x="10764" y="15411"/>
                      <a:pt x="10788" y="15339"/>
                      <a:pt x="10824" y="15315"/>
                    </a:cubicBezTo>
                    <a:cubicBezTo>
                      <a:pt x="10836" y="15303"/>
                      <a:pt x="10845" y="15298"/>
                      <a:pt x="10850" y="15298"/>
                    </a:cubicBezTo>
                    <a:cubicBezTo>
                      <a:pt x="10864" y="15298"/>
                      <a:pt x="10853" y="15337"/>
                      <a:pt x="10836" y="15363"/>
                    </a:cubicBezTo>
                    <a:cubicBezTo>
                      <a:pt x="10826" y="15383"/>
                      <a:pt x="10841" y="15454"/>
                      <a:pt x="10882" y="15454"/>
                    </a:cubicBezTo>
                    <a:cubicBezTo>
                      <a:pt x="10889" y="15454"/>
                      <a:pt x="10898" y="15452"/>
                      <a:pt x="10907" y="15446"/>
                    </a:cubicBezTo>
                    <a:cubicBezTo>
                      <a:pt x="10967" y="15411"/>
                      <a:pt x="10990" y="15339"/>
                      <a:pt x="10967" y="15268"/>
                    </a:cubicBezTo>
                    <a:lnTo>
                      <a:pt x="10967" y="15268"/>
                    </a:lnTo>
                    <a:cubicBezTo>
                      <a:pt x="10983" y="15308"/>
                      <a:pt x="11010" y="15323"/>
                      <a:pt x="11043" y="15323"/>
                    </a:cubicBezTo>
                    <a:cubicBezTo>
                      <a:pt x="11133" y="15323"/>
                      <a:pt x="11268" y="15210"/>
                      <a:pt x="11336" y="15210"/>
                    </a:cubicBezTo>
                    <a:cubicBezTo>
                      <a:pt x="11352" y="15210"/>
                      <a:pt x="11364" y="15216"/>
                      <a:pt x="11371" y="15232"/>
                    </a:cubicBezTo>
                    <a:cubicBezTo>
                      <a:pt x="11387" y="15239"/>
                      <a:pt x="11402" y="15242"/>
                      <a:pt x="11414" y="15242"/>
                    </a:cubicBezTo>
                    <a:cubicBezTo>
                      <a:pt x="11486" y="15242"/>
                      <a:pt x="11511" y="15141"/>
                      <a:pt x="11562" y="15101"/>
                    </a:cubicBezTo>
                    <a:cubicBezTo>
                      <a:pt x="11621" y="15077"/>
                      <a:pt x="11669" y="15041"/>
                      <a:pt x="11729" y="15018"/>
                    </a:cubicBezTo>
                    <a:cubicBezTo>
                      <a:pt x="11812" y="14982"/>
                      <a:pt x="11848" y="14899"/>
                      <a:pt x="11919" y="14875"/>
                    </a:cubicBezTo>
                    <a:cubicBezTo>
                      <a:pt x="11979" y="14839"/>
                      <a:pt x="12002" y="14875"/>
                      <a:pt x="12074" y="14827"/>
                    </a:cubicBezTo>
                    <a:cubicBezTo>
                      <a:pt x="12098" y="14815"/>
                      <a:pt x="12145" y="14791"/>
                      <a:pt x="12145" y="14756"/>
                    </a:cubicBezTo>
                    <a:cubicBezTo>
                      <a:pt x="12145" y="14720"/>
                      <a:pt x="12121" y="14708"/>
                      <a:pt x="12145" y="14696"/>
                    </a:cubicBezTo>
                    <a:cubicBezTo>
                      <a:pt x="12153" y="14693"/>
                      <a:pt x="12160" y="14692"/>
                      <a:pt x="12166" y="14692"/>
                    </a:cubicBezTo>
                    <a:cubicBezTo>
                      <a:pt x="12216" y="14692"/>
                      <a:pt x="12255" y="14760"/>
                      <a:pt x="12276" y="14791"/>
                    </a:cubicBezTo>
                    <a:cubicBezTo>
                      <a:pt x="12252" y="14756"/>
                      <a:pt x="12360" y="14672"/>
                      <a:pt x="12479" y="14601"/>
                    </a:cubicBezTo>
                    <a:cubicBezTo>
                      <a:pt x="12586" y="14541"/>
                      <a:pt x="12705" y="14458"/>
                      <a:pt x="12741" y="14434"/>
                    </a:cubicBezTo>
                    <a:cubicBezTo>
                      <a:pt x="12812" y="14398"/>
                      <a:pt x="12872" y="14375"/>
                      <a:pt x="12943" y="14339"/>
                    </a:cubicBezTo>
                    <a:cubicBezTo>
                      <a:pt x="12991" y="14291"/>
                      <a:pt x="13038" y="14232"/>
                      <a:pt x="13062" y="14184"/>
                    </a:cubicBezTo>
                    <a:cubicBezTo>
                      <a:pt x="13073" y="14162"/>
                      <a:pt x="13064" y="14050"/>
                      <a:pt x="13044" y="14050"/>
                    </a:cubicBezTo>
                    <a:cubicBezTo>
                      <a:pt x="13042" y="14050"/>
                      <a:pt x="13040" y="14051"/>
                      <a:pt x="13038" y="14053"/>
                    </a:cubicBezTo>
                    <a:lnTo>
                      <a:pt x="13038" y="14053"/>
                    </a:lnTo>
                    <a:cubicBezTo>
                      <a:pt x="13043" y="14049"/>
                      <a:pt x="13048" y="14047"/>
                      <a:pt x="13053" y="14047"/>
                    </a:cubicBezTo>
                    <a:cubicBezTo>
                      <a:pt x="13078" y="14047"/>
                      <a:pt x="13111" y="14093"/>
                      <a:pt x="13139" y="14093"/>
                    </a:cubicBezTo>
                    <a:cubicBezTo>
                      <a:pt x="13150" y="14093"/>
                      <a:pt x="13160" y="14086"/>
                      <a:pt x="13169" y="14065"/>
                    </a:cubicBezTo>
                    <a:cubicBezTo>
                      <a:pt x="13169" y="14054"/>
                      <a:pt x="13180" y="13957"/>
                      <a:pt x="13201" y="13957"/>
                    </a:cubicBezTo>
                    <a:cubicBezTo>
                      <a:pt x="13202" y="13957"/>
                      <a:pt x="13204" y="13957"/>
                      <a:pt x="13205" y="13958"/>
                    </a:cubicBezTo>
                    <a:cubicBezTo>
                      <a:pt x="13225" y="13958"/>
                      <a:pt x="13237" y="14052"/>
                      <a:pt x="13254" y="14052"/>
                    </a:cubicBezTo>
                    <a:cubicBezTo>
                      <a:pt x="13257" y="14052"/>
                      <a:pt x="13261" y="14049"/>
                      <a:pt x="13264" y="14041"/>
                    </a:cubicBezTo>
                    <a:cubicBezTo>
                      <a:pt x="13300" y="14006"/>
                      <a:pt x="13348" y="13898"/>
                      <a:pt x="13300" y="13839"/>
                    </a:cubicBezTo>
                    <a:cubicBezTo>
                      <a:pt x="13308" y="13832"/>
                      <a:pt x="13321" y="13829"/>
                      <a:pt x="13336" y="13829"/>
                    </a:cubicBezTo>
                    <a:cubicBezTo>
                      <a:pt x="13370" y="13829"/>
                      <a:pt x="13415" y="13843"/>
                      <a:pt x="13431" y="13851"/>
                    </a:cubicBezTo>
                    <a:cubicBezTo>
                      <a:pt x="13436" y="13855"/>
                      <a:pt x="13443" y="13857"/>
                      <a:pt x="13453" y="13857"/>
                    </a:cubicBezTo>
                    <a:cubicBezTo>
                      <a:pt x="13492" y="13857"/>
                      <a:pt x="13562" y="13822"/>
                      <a:pt x="13562" y="13803"/>
                    </a:cubicBezTo>
                    <a:cubicBezTo>
                      <a:pt x="13550" y="13767"/>
                      <a:pt x="13491" y="13720"/>
                      <a:pt x="13526" y="13672"/>
                    </a:cubicBezTo>
                    <a:cubicBezTo>
                      <a:pt x="13574" y="13636"/>
                      <a:pt x="13610" y="13648"/>
                      <a:pt x="13634" y="13601"/>
                    </a:cubicBezTo>
                    <a:cubicBezTo>
                      <a:pt x="13657" y="13553"/>
                      <a:pt x="13645" y="13529"/>
                      <a:pt x="13681" y="13494"/>
                    </a:cubicBezTo>
                    <a:cubicBezTo>
                      <a:pt x="13717" y="13458"/>
                      <a:pt x="13776" y="13482"/>
                      <a:pt x="13824" y="13434"/>
                    </a:cubicBezTo>
                    <a:cubicBezTo>
                      <a:pt x="13884" y="13398"/>
                      <a:pt x="13907" y="13351"/>
                      <a:pt x="13860" y="13303"/>
                    </a:cubicBezTo>
                    <a:cubicBezTo>
                      <a:pt x="13872" y="13303"/>
                      <a:pt x="14003" y="13291"/>
                      <a:pt x="13979" y="13279"/>
                    </a:cubicBezTo>
                    <a:cubicBezTo>
                      <a:pt x="13955" y="13267"/>
                      <a:pt x="13860" y="13256"/>
                      <a:pt x="13907" y="13196"/>
                    </a:cubicBezTo>
                    <a:cubicBezTo>
                      <a:pt x="13943" y="13172"/>
                      <a:pt x="13979" y="13184"/>
                      <a:pt x="14015" y="13172"/>
                    </a:cubicBezTo>
                    <a:cubicBezTo>
                      <a:pt x="14074" y="13136"/>
                      <a:pt x="14169" y="13053"/>
                      <a:pt x="14134" y="12970"/>
                    </a:cubicBezTo>
                    <a:lnTo>
                      <a:pt x="14134" y="12970"/>
                    </a:lnTo>
                    <a:cubicBezTo>
                      <a:pt x="14141" y="12985"/>
                      <a:pt x="14159" y="12990"/>
                      <a:pt x="14180" y="12990"/>
                    </a:cubicBezTo>
                    <a:cubicBezTo>
                      <a:pt x="14227" y="12990"/>
                      <a:pt x="14292" y="12962"/>
                      <a:pt x="14300" y="12946"/>
                    </a:cubicBezTo>
                    <a:cubicBezTo>
                      <a:pt x="14253" y="12910"/>
                      <a:pt x="14288" y="12886"/>
                      <a:pt x="14312" y="12851"/>
                    </a:cubicBezTo>
                    <a:cubicBezTo>
                      <a:pt x="14348" y="12815"/>
                      <a:pt x="14336" y="12827"/>
                      <a:pt x="14312" y="12791"/>
                    </a:cubicBezTo>
                    <a:cubicBezTo>
                      <a:pt x="14288" y="12755"/>
                      <a:pt x="14431" y="12684"/>
                      <a:pt x="14467" y="12660"/>
                    </a:cubicBezTo>
                    <a:cubicBezTo>
                      <a:pt x="14503" y="12624"/>
                      <a:pt x="14467" y="12613"/>
                      <a:pt x="14479" y="12577"/>
                    </a:cubicBezTo>
                    <a:cubicBezTo>
                      <a:pt x="14503" y="12529"/>
                      <a:pt x="14538" y="12482"/>
                      <a:pt x="14574" y="12446"/>
                    </a:cubicBezTo>
                    <a:cubicBezTo>
                      <a:pt x="14634" y="12374"/>
                      <a:pt x="14646" y="12279"/>
                      <a:pt x="14586" y="12208"/>
                    </a:cubicBezTo>
                    <a:lnTo>
                      <a:pt x="14586" y="12208"/>
                    </a:lnTo>
                    <a:cubicBezTo>
                      <a:pt x="14610" y="12232"/>
                      <a:pt x="14634" y="12291"/>
                      <a:pt x="14669" y="12303"/>
                    </a:cubicBezTo>
                    <a:cubicBezTo>
                      <a:pt x="14674" y="12306"/>
                      <a:pt x="14677" y="12307"/>
                      <a:pt x="14681" y="12307"/>
                    </a:cubicBezTo>
                    <a:cubicBezTo>
                      <a:pt x="14702" y="12307"/>
                      <a:pt x="14693" y="12242"/>
                      <a:pt x="14693" y="12232"/>
                    </a:cubicBezTo>
                    <a:cubicBezTo>
                      <a:pt x="14657" y="12149"/>
                      <a:pt x="14676" y="12116"/>
                      <a:pt x="14736" y="12116"/>
                    </a:cubicBezTo>
                    <a:cubicBezTo>
                      <a:pt x="14754" y="12116"/>
                      <a:pt x="14776" y="12119"/>
                      <a:pt x="14800" y="12124"/>
                    </a:cubicBezTo>
                    <a:cubicBezTo>
                      <a:pt x="14802" y="12125"/>
                      <a:pt x="14804" y="12125"/>
                      <a:pt x="14806" y="12125"/>
                    </a:cubicBezTo>
                    <a:cubicBezTo>
                      <a:pt x="14857" y="12125"/>
                      <a:pt x="14738" y="11963"/>
                      <a:pt x="14788" y="11963"/>
                    </a:cubicBezTo>
                    <a:cubicBezTo>
                      <a:pt x="14794" y="11963"/>
                      <a:pt x="14802" y="11965"/>
                      <a:pt x="14812" y="11970"/>
                    </a:cubicBezTo>
                    <a:cubicBezTo>
                      <a:pt x="14820" y="11976"/>
                      <a:pt x="14828" y="11979"/>
                      <a:pt x="14836" y="11979"/>
                    </a:cubicBezTo>
                    <a:cubicBezTo>
                      <a:pt x="14891" y="11979"/>
                      <a:pt x="14944" y="11856"/>
                      <a:pt x="14872" y="11815"/>
                    </a:cubicBezTo>
                    <a:lnTo>
                      <a:pt x="14872" y="11815"/>
                    </a:lnTo>
                    <a:cubicBezTo>
                      <a:pt x="14890" y="11821"/>
                      <a:pt x="14910" y="11824"/>
                      <a:pt x="14930" y="11824"/>
                    </a:cubicBezTo>
                    <a:cubicBezTo>
                      <a:pt x="14949" y="11824"/>
                      <a:pt x="14967" y="11821"/>
                      <a:pt x="14979" y="11815"/>
                    </a:cubicBezTo>
                    <a:cubicBezTo>
                      <a:pt x="15003" y="11803"/>
                      <a:pt x="14991" y="11767"/>
                      <a:pt x="15003" y="11743"/>
                    </a:cubicBezTo>
                    <a:cubicBezTo>
                      <a:pt x="15015" y="11720"/>
                      <a:pt x="15062" y="11696"/>
                      <a:pt x="15086" y="11660"/>
                    </a:cubicBezTo>
                    <a:cubicBezTo>
                      <a:pt x="15110" y="11624"/>
                      <a:pt x="15086" y="11577"/>
                      <a:pt x="15110" y="11541"/>
                    </a:cubicBezTo>
                    <a:cubicBezTo>
                      <a:pt x="15134" y="11493"/>
                      <a:pt x="15158" y="11446"/>
                      <a:pt x="15193" y="11410"/>
                    </a:cubicBezTo>
                    <a:cubicBezTo>
                      <a:pt x="15241" y="11362"/>
                      <a:pt x="15277" y="11303"/>
                      <a:pt x="15300" y="11243"/>
                    </a:cubicBezTo>
                    <a:cubicBezTo>
                      <a:pt x="15312" y="11208"/>
                      <a:pt x="15265" y="11148"/>
                      <a:pt x="15277" y="11124"/>
                    </a:cubicBezTo>
                    <a:cubicBezTo>
                      <a:pt x="15283" y="11118"/>
                      <a:pt x="15306" y="11118"/>
                      <a:pt x="15332" y="11118"/>
                    </a:cubicBezTo>
                    <a:cubicBezTo>
                      <a:pt x="15357" y="11118"/>
                      <a:pt x="15384" y="11118"/>
                      <a:pt x="15396" y="11112"/>
                    </a:cubicBezTo>
                    <a:cubicBezTo>
                      <a:pt x="15419" y="11089"/>
                      <a:pt x="15384" y="11041"/>
                      <a:pt x="15360" y="11017"/>
                    </a:cubicBezTo>
                    <a:cubicBezTo>
                      <a:pt x="15336" y="10993"/>
                      <a:pt x="15229" y="10946"/>
                      <a:pt x="15289" y="10922"/>
                    </a:cubicBezTo>
                    <a:cubicBezTo>
                      <a:pt x="15360" y="10886"/>
                      <a:pt x="15408" y="10898"/>
                      <a:pt x="15443" y="10850"/>
                    </a:cubicBezTo>
                    <a:cubicBezTo>
                      <a:pt x="15491" y="10803"/>
                      <a:pt x="15348" y="10696"/>
                      <a:pt x="15455" y="10660"/>
                    </a:cubicBezTo>
                    <a:cubicBezTo>
                      <a:pt x="15527" y="10648"/>
                      <a:pt x="15550" y="10481"/>
                      <a:pt x="15562" y="10434"/>
                    </a:cubicBezTo>
                    <a:cubicBezTo>
                      <a:pt x="15562" y="10386"/>
                      <a:pt x="15574" y="10327"/>
                      <a:pt x="15598" y="10291"/>
                    </a:cubicBezTo>
                    <a:cubicBezTo>
                      <a:pt x="15598" y="10279"/>
                      <a:pt x="15705" y="10184"/>
                      <a:pt x="15693" y="10184"/>
                    </a:cubicBezTo>
                    <a:cubicBezTo>
                      <a:pt x="15687" y="10184"/>
                      <a:pt x="15672" y="10190"/>
                      <a:pt x="15656" y="10190"/>
                    </a:cubicBezTo>
                    <a:cubicBezTo>
                      <a:pt x="15640" y="10190"/>
                      <a:pt x="15622" y="10184"/>
                      <a:pt x="15610" y="10160"/>
                    </a:cubicBezTo>
                    <a:cubicBezTo>
                      <a:pt x="15610" y="10136"/>
                      <a:pt x="15610" y="10112"/>
                      <a:pt x="15610" y="10088"/>
                    </a:cubicBezTo>
                    <a:cubicBezTo>
                      <a:pt x="15631" y="10047"/>
                      <a:pt x="15660" y="9988"/>
                      <a:pt x="15714" y="9988"/>
                    </a:cubicBezTo>
                    <a:cubicBezTo>
                      <a:pt x="15720" y="9988"/>
                      <a:pt x="15727" y="9989"/>
                      <a:pt x="15735" y="9991"/>
                    </a:cubicBezTo>
                    <a:lnTo>
                      <a:pt x="15735" y="9991"/>
                    </a:lnTo>
                    <a:cubicBezTo>
                      <a:pt x="15544" y="9933"/>
                      <a:pt x="15789" y="9921"/>
                      <a:pt x="15789" y="9838"/>
                    </a:cubicBezTo>
                    <a:cubicBezTo>
                      <a:pt x="15789" y="9755"/>
                      <a:pt x="15693" y="9743"/>
                      <a:pt x="15705" y="9672"/>
                    </a:cubicBezTo>
                    <a:cubicBezTo>
                      <a:pt x="15705" y="9648"/>
                      <a:pt x="15765" y="9600"/>
                      <a:pt x="15777" y="9576"/>
                    </a:cubicBezTo>
                    <a:cubicBezTo>
                      <a:pt x="15836" y="9481"/>
                      <a:pt x="15729" y="9505"/>
                      <a:pt x="15777" y="9398"/>
                    </a:cubicBezTo>
                    <a:cubicBezTo>
                      <a:pt x="15812" y="9338"/>
                      <a:pt x="15836" y="9279"/>
                      <a:pt x="15836" y="9207"/>
                    </a:cubicBezTo>
                    <a:cubicBezTo>
                      <a:pt x="15836" y="9172"/>
                      <a:pt x="15824" y="9136"/>
                      <a:pt x="15812" y="9112"/>
                    </a:cubicBezTo>
                    <a:cubicBezTo>
                      <a:pt x="15836" y="9005"/>
                      <a:pt x="16027" y="8898"/>
                      <a:pt x="15967" y="8779"/>
                    </a:cubicBezTo>
                    <a:cubicBezTo>
                      <a:pt x="15943" y="8719"/>
                      <a:pt x="15920" y="8767"/>
                      <a:pt x="15920" y="8695"/>
                    </a:cubicBezTo>
                    <a:cubicBezTo>
                      <a:pt x="15943" y="8672"/>
                      <a:pt x="15967" y="8648"/>
                      <a:pt x="15967" y="8612"/>
                    </a:cubicBezTo>
                    <a:cubicBezTo>
                      <a:pt x="15967" y="8600"/>
                      <a:pt x="15943" y="8600"/>
                      <a:pt x="15931" y="8576"/>
                    </a:cubicBezTo>
                    <a:cubicBezTo>
                      <a:pt x="15896" y="8433"/>
                      <a:pt x="16086" y="8172"/>
                      <a:pt x="15967" y="8041"/>
                    </a:cubicBezTo>
                    <a:cubicBezTo>
                      <a:pt x="15961" y="8035"/>
                      <a:pt x="15957" y="8032"/>
                      <a:pt x="15955" y="8032"/>
                    </a:cubicBezTo>
                    <a:cubicBezTo>
                      <a:pt x="15945" y="8032"/>
                      <a:pt x="15953" y="8066"/>
                      <a:pt x="15946" y="8066"/>
                    </a:cubicBezTo>
                    <a:cubicBezTo>
                      <a:pt x="15943" y="8066"/>
                      <a:pt x="15939" y="8062"/>
                      <a:pt x="15931" y="8052"/>
                    </a:cubicBezTo>
                    <a:lnTo>
                      <a:pt x="15931" y="8041"/>
                    </a:lnTo>
                    <a:cubicBezTo>
                      <a:pt x="15931" y="8008"/>
                      <a:pt x="15830" y="7987"/>
                      <a:pt x="15734" y="79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3"/>
              <p:cNvSpPr/>
              <p:nvPr/>
            </p:nvSpPr>
            <p:spPr>
              <a:xfrm>
                <a:off x="483818" y="2651884"/>
                <a:ext cx="433040" cy="416411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5927" extrusionOk="0">
                    <a:moveTo>
                      <a:pt x="8597" y="567"/>
                    </a:moveTo>
                    <a:cubicBezTo>
                      <a:pt x="12681" y="567"/>
                      <a:pt x="15991" y="3877"/>
                      <a:pt x="15991" y="7961"/>
                    </a:cubicBezTo>
                    <a:cubicBezTo>
                      <a:pt x="15991" y="10949"/>
                      <a:pt x="14193" y="13652"/>
                      <a:pt x="11431" y="14795"/>
                    </a:cubicBezTo>
                    <a:cubicBezTo>
                      <a:pt x="10516" y="15173"/>
                      <a:pt x="9557" y="15357"/>
                      <a:pt x="8605" y="15357"/>
                    </a:cubicBezTo>
                    <a:cubicBezTo>
                      <a:pt x="6680" y="15357"/>
                      <a:pt x="4788" y="14606"/>
                      <a:pt x="3370" y="13188"/>
                    </a:cubicBezTo>
                    <a:cubicBezTo>
                      <a:pt x="1251" y="11068"/>
                      <a:pt x="620" y="7890"/>
                      <a:pt x="1763" y="5127"/>
                    </a:cubicBezTo>
                    <a:cubicBezTo>
                      <a:pt x="2906" y="2365"/>
                      <a:pt x="5609" y="567"/>
                      <a:pt x="8597" y="567"/>
                    </a:cubicBezTo>
                    <a:close/>
                    <a:moveTo>
                      <a:pt x="8601" y="0"/>
                    </a:moveTo>
                    <a:cubicBezTo>
                      <a:pt x="6526" y="0"/>
                      <a:pt x="4487" y="807"/>
                      <a:pt x="2965" y="2329"/>
                    </a:cubicBezTo>
                    <a:cubicBezTo>
                      <a:pt x="691" y="4603"/>
                      <a:pt x="1" y="8032"/>
                      <a:pt x="1239" y="11009"/>
                    </a:cubicBezTo>
                    <a:cubicBezTo>
                      <a:pt x="2465" y="13985"/>
                      <a:pt x="5370" y="15926"/>
                      <a:pt x="8597" y="15926"/>
                    </a:cubicBezTo>
                    <a:cubicBezTo>
                      <a:pt x="12990" y="15926"/>
                      <a:pt x="16562" y="12354"/>
                      <a:pt x="16562" y="7961"/>
                    </a:cubicBezTo>
                    <a:cubicBezTo>
                      <a:pt x="16562" y="4734"/>
                      <a:pt x="14622" y="1841"/>
                      <a:pt x="11645" y="603"/>
                    </a:cubicBezTo>
                    <a:cubicBezTo>
                      <a:pt x="10660" y="197"/>
                      <a:pt x="9626" y="0"/>
                      <a:pt x="86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3"/>
              <p:cNvSpPr/>
              <p:nvPr/>
            </p:nvSpPr>
            <p:spPr>
              <a:xfrm>
                <a:off x="511532" y="2663833"/>
                <a:ext cx="394110" cy="392724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15021" extrusionOk="0">
                    <a:moveTo>
                      <a:pt x="8861" y="263"/>
                    </a:moveTo>
                    <a:cubicBezTo>
                      <a:pt x="8864" y="263"/>
                      <a:pt x="8867" y="264"/>
                      <a:pt x="8870" y="265"/>
                    </a:cubicBezTo>
                    <a:cubicBezTo>
                      <a:pt x="8918" y="265"/>
                      <a:pt x="8954" y="301"/>
                      <a:pt x="8918" y="348"/>
                    </a:cubicBezTo>
                    <a:cubicBezTo>
                      <a:pt x="8904" y="362"/>
                      <a:pt x="8890" y="367"/>
                      <a:pt x="8876" y="367"/>
                    </a:cubicBezTo>
                    <a:cubicBezTo>
                      <a:pt x="8854" y="367"/>
                      <a:pt x="8833" y="356"/>
                      <a:pt x="8811" y="348"/>
                    </a:cubicBezTo>
                    <a:cubicBezTo>
                      <a:pt x="8811" y="316"/>
                      <a:pt x="8831" y="263"/>
                      <a:pt x="8861" y="263"/>
                    </a:cubicBezTo>
                    <a:close/>
                    <a:moveTo>
                      <a:pt x="10204" y="396"/>
                    </a:moveTo>
                    <a:lnTo>
                      <a:pt x="10204" y="396"/>
                    </a:lnTo>
                    <a:cubicBezTo>
                      <a:pt x="10203" y="397"/>
                      <a:pt x="10202" y="398"/>
                      <a:pt x="10201" y="400"/>
                    </a:cubicBezTo>
                    <a:lnTo>
                      <a:pt x="10201" y="400"/>
                    </a:lnTo>
                    <a:cubicBezTo>
                      <a:pt x="10202" y="398"/>
                      <a:pt x="10203" y="397"/>
                      <a:pt x="10204" y="396"/>
                    </a:cubicBezTo>
                    <a:close/>
                    <a:moveTo>
                      <a:pt x="10028" y="454"/>
                    </a:moveTo>
                    <a:cubicBezTo>
                      <a:pt x="10031" y="454"/>
                      <a:pt x="10034" y="454"/>
                      <a:pt x="10037" y="455"/>
                    </a:cubicBezTo>
                    <a:cubicBezTo>
                      <a:pt x="10073" y="467"/>
                      <a:pt x="10109" y="503"/>
                      <a:pt x="10061" y="551"/>
                    </a:cubicBezTo>
                    <a:lnTo>
                      <a:pt x="10061" y="539"/>
                    </a:lnTo>
                    <a:cubicBezTo>
                      <a:pt x="10054" y="550"/>
                      <a:pt x="10045" y="554"/>
                      <a:pt x="10035" y="554"/>
                    </a:cubicBezTo>
                    <a:cubicBezTo>
                      <a:pt x="10015" y="554"/>
                      <a:pt x="9990" y="535"/>
                      <a:pt x="9966" y="527"/>
                    </a:cubicBezTo>
                    <a:cubicBezTo>
                      <a:pt x="9977" y="505"/>
                      <a:pt x="9997" y="454"/>
                      <a:pt x="10028" y="454"/>
                    </a:cubicBezTo>
                    <a:close/>
                    <a:moveTo>
                      <a:pt x="5762" y="640"/>
                    </a:moveTo>
                    <a:cubicBezTo>
                      <a:pt x="5762" y="642"/>
                      <a:pt x="5762" y="644"/>
                      <a:pt x="5763" y="646"/>
                    </a:cubicBezTo>
                    <a:cubicBezTo>
                      <a:pt x="5763" y="644"/>
                      <a:pt x="5762" y="642"/>
                      <a:pt x="5762" y="640"/>
                    </a:cubicBezTo>
                    <a:close/>
                    <a:moveTo>
                      <a:pt x="9569" y="600"/>
                    </a:moveTo>
                    <a:cubicBezTo>
                      <a:pt x="9535" y="600"/>
                      <a:pt x="9477" y="667"/>
                      <a:pt x="9537" y="682"/>
                    </a:cubicBezTo>
                    <a:cubicBezTo>
                      <a:pt x="9549" y="694"/>
                      <a:pt x="9561" y="694"/>
                      <a:pt x="9573" y="694"/>
                    </a:cubicBezTo>
                    <a:cubicBezTo>
                      <a:pt x="9599" y="623"/>
                      <a:pt x="9588" y="600"/>
                      <a:pt x="9569" y="600"/>
                    </a:cubicBezTo>
                    <a:close/>
                    <a:moveTo>
                      <a:pt x="2703" y="1896"/>
                    </a:moveTo>
                    <a:cubicBezTo>
                      <a:pt x="2703" y="1896"/>
                      <a:pt x="2703" y="1897"/>
                      <a:pt x="2703" y="1897"/>
                    </a:cubicBezTo>
                    <a:lnTo>
                      <a:pt x="2703" y="1897"/>
                    </a:lnTo>
                    <a:cubicBezTo>
                      <a:pt x="2703" y="1897"/>
                      <a:pt x="2703" y="1896"/>
                      <a:pt x="2703" y="1896"/>
                    </a:cubicBezTo>
                    <a:close/>
                    <a:moveTo>
                      <a:pt x="2233" y="2312"/>
                    </a:moveTo>
                    <a:cubicBezTo>
                      <a:pt x="2147" y="2312"/>
                      <a:pt x="2192" y="2384"/>
                      <a:pt x="2229" y="2384"/>
                    </a:cubicBezTo>
                    <a:cubicBezTo>
                      <a:pt x="2237" y="2384"/>
                      <a:pt x="2245" y="2380"/>
                      <a:pt x="2251" y="2372"/>
                    </a:cubicBezTo>
                    <a:lnTo>
                      <a:pt x="2251" y="2313"/>
                    </a:lnTo>
                    <a:cubicBezTo>
                      <a:pt x="2244" y="2312"/>
                      <a:pt x="2239" y="2312"/>
                      <a:pt x="2233" y="2312"/>
                    </a:cubicBezTo>
                    <a:close/>
                    <a:moveTo>
                      <a:pt x="1882" y="2634"/>
                    </a:moveTo>
                    <a:lnTo>
                      <a:pt x="1882" y="2634"/>
                    </a:lnTo>
                    <a:cubicBezTo>
                      <a:pt x="1882" y="2634"/>
                      <a:pt x="1882" y="2635"/>
                      <a:pt x="1882" y="2635"/>
                    </a:cubicBezTo>
                    <a:lnTo>
                      <a:pt x="1882" y="2635"/>
                    </a:lnTo>
                    <a:cubicBezTo>
                      <a:pt x="1882" y="2635"/>
                      <a:pt x="1882" y="2634"/>
                      <a:pt x="1882" y="2634"/>
                    </a:cubicBezTo>
                    <a:close/>
                    <a:moveTo>
                      <a:pt x="1215" y="3694"/>
                    </a:moveTo>
                    <a:cubicBezTo>
                      <a:pt x="1213" y="3695"/>
                      <a:pt x="1212" y="3698"/>
                      <a:pt x="1210" y="3701"/>
                    </a:cubicBezTo>
                    <a:lnTo>
                      <a:pt x="1210" y="3701"/>
                    </a:lnTo>
                    <a:cubicBezTo>
                      <a:pt x="1211" y="3699"/>
                      <a:pt x="1213" y="3696"/>
                      <a:pt x="1215" y="3694"/>
                    </a:cubicBezTo>
                    <a:close/>
                    <a:moveTo>
                      <a:pt x="1555" y="3772"/>
                    </a:moveTo>
                    <a:cubicBezTo>
                      <a:pt x="1556" y="3774"/>
                      <a:pt x="1558" y="3776"/>
                      <a:pt x="1560" y="3777"/>
                    </a:cubicBezTo>
                    <a:cubicBezTo>
                      <a:pt x="1559" y="3776"/>
                      <a:pt x="1557" y="3774"/>
                      <a:pt x="1555" y="3772"/>
                    </a:cubicBezTo>
                    <a:close/>
                    <a:moveTo>
                      <a:pt x="1165" y="3908"/>
                    </a:moveTo>
                    <a:cubicBezTo>
                      <a:pt x="1195" y="3908"/>
                      <a:pt x="1215" y="3941"/>
                      <a:pt x="1179" y="3992"/>
                    </a:cubicBezTo>
                    <a:lnTo>
                      <a:pt x="1191" y="4004"/>
                    </a:lnTo>
                    <a:cubicBezTo>
                      <a:pt x="1180" y="4017"/>
                      <a:pt x="1166" y="4023"/>
                      <a:pt x="1151" y="4023"/>
                    </a:cubicBezTo>
                    <a:cubicBezTo>
                      <a:pt x="1117" y="4023"/>
                      <a:pt x="1082" y="3990"/>
                      <a:pt x="1108" y="3956"/>
                    </a:cubicBezTo>
                    <a:cubicBezTo>
                      <a:pt x="1122" y="3923"/>
                      <a:pt x="1145" y="3908"/>
                      <a:pt x="1165" y="3908"/>
                    </a:cubicBezTo>
                    <a:close/>
                    <a:moveTo>
                      <a:pt x="828" y="4395"/>
                    </a:moveTo>
                    <a:cubicBezTo>
                      <a:pt x="826" y="4395"/>
                      <a:pt x="824" y="4396"/>
                      <a:pt x="822" y="4396"/>
                    </a:cubicBezTo>
                    <a:cubicBezTo>
                      <a:pt x="819" y="4401"/>
                      <a:pt x="818" y="4406"/>
                      <a:pt x="818" y="4411"/>
                    </a:cubicBezTo>
                    <a:lnTo>
                      <a:pt x="818" y="4411"/>
                    </a:lnTo>
                    <a:cubicBezTo>
                      <a:pt x="821" y="4406"/>
                      <a:pt x="824" y="4400"/>
                      <a:pt x="828" y="4395"/>
                    </a:cubicBezTo>
                    <a:close/>
                    <a:moveTo>
                      <a:pt x="14323" y="4588"/>
                    </a:moveTo>
                    <a:lnTo>
                      <a:pt x="14288" y="4599"/>
                    </a:lnTo>
                    <a:cubicBezTo>
                      <a:pt x="14292" y="4607"/>
                      <a:pt x="14298" y="4613"/>
                      <a:pt x="14305" y="4617"/>
                    </a:cubicBezTo>
                    <a:lnTo>
                      <a:pt x="14305" y="4617"/>
                    </a:lnTo>
                    <a:lnTo>
                      <a:pt x="14323" y="4588"/>
                    </a:lnTo>
                    <a:close/>
                    <a:moveTo>
                      <a:pt x="325" y="5550"/>
                    </a:moveTo>
                    <a:cubicBezTo>
                      <a:pt x="324" y="5550"/>
                      <a:pt x="323" y="5551"/>
                      <a:pt x="322" y="5551"/>
                    </a:cubicBezTo>
                    <a:lnTo>
                      <a:pt x="324" y="5552"/>
                    </a:lnTo>
                    <a:lnTo>
                      <a:pt x="324" y="5552"/>
                    </a:lnTo>
                    <a:cubicBezTo>
                      <a:pt x="324" y="5551"/>
                      <a:pt x="325" y="5550"/>
                      <a:pt x="325" y="5550"/>
                    </a:cubicBezTo>
                    <a:close/>
                    <a:moveTo>
                      <a:pt x="84" y="6671"/>
                    </a:moveTo>
                    <a:lnTo>
                      <a:pt x="84" y="6671"/>
                    </a:lnTo>
                    <a:cubicBezTo>
                      <a:pt x="12" y="6718"/>
                      <a:pt x="24" y="6754"/>
                      <a:pt x="119" y="6766"/>
                    </a:cubicBezTo>
                    <a:cubicBezTo>
                      <a:pt x="119" y="6742"/>
                      <a:pt x="119" y="6730"/>
                      <a:pt x="119" y="6718"/>
                    </a:cubicBezTo>
                    <a:lnTo>
                      <a:pt x="84" y="6671"/>
                    </a:lnTo>
                    <a:close/>
                    <a:moveTo>
                      <a:pt x="15002" y="7171"/>
                    </a:moveTo>
                    <a:lnTo>
                      <a:pt x="15002" y="7206"/>
                    </a:lnTo>
                    <a:cubicBezTo>
                      <a:pt x="14978" y="7230"/>
                      <a:pt x="14943" y="7254"/>
                      <a:pt x="14907" y="7254"/>
                    </a:cubicBezTo>
                    <a:cubicBezTo>
                      <a:pt x="14895" y="7182"/>
                      <a:pt x="14931" y="7171"/>
                      <a:pt x="15002" y="7171"/>
                    </a:cubicBezTo>
                    <a:close/>
                    <a:moveTo>
                      <a:pt x="14610" y="8235"/>
                    </a:moveTo>
                    <a:cubicBezTo>
                      <a:pt x="14594" y="8235"/>
                      <a:pt x="14579" y="8243"/>
                      <a:pt x="14574" y="8266"/>
                    </a:cubicBezTo>
                    <a:cubicBezTo>
                      <a:pt x="14574" y="8278"/>
                      <a:pt x="14574" y="8290"/>
                      <a:pt x="14574" y="8302"/>
                    </a:cubicBezTo>
                    <a:cubicBezTo>
                      <a:pt x="14588" y="8303"/>
                      <a:pt x="14601" y="8304"/>
                      <a:pt x="14612" y="8304"/>
                    </a:cubicBezTo>
                    <a:cubicBezTo>
                      <a:pt x="14715" y="8304"/>
                      <a:pt x="14656" y="8235"/>
                      <a:pt x="14610" y="8235"/>
                    </a:cubicBezTo>
                    <a:close/>
                    <a:moveTo>
                      <a:pt x="493" y="9340"/>
                    </a:moveTo>
                    <a:cubicBezTo>
                      <a:pt x="505" y="9340"/>
                      <a:pt x="516" y="9349"/>
                      <a:pt x="524" y="9373"/>
                    </a:cubicBezTo>
                    <a:cubicBezTo>
                      <a:pt x="531" y="9408"/>
                      <a:pt x="502" y="9426"/>
                      <a:pt x="474" y="9426"/>
                    </a:cubicBezTo>
                    <a:cubicBezTo>
                      <a:pt x="453" y="9426"/>
                      <a:pt x="434" y="9417"/>
                      <a:pt x="429" y="9397"/>
                    </a:cubicBezTo>
                    <a:cubicBezTo>
                      <a:pt x="445" y="9374"/>
                      <a:pt x="471" y="9340"/>
                      <a:pt x="493" y="9340"/>
                    </a:cubicBezTo>
                    <a:close/>
                    <a:moveTo>
                      <a:pt x="14206" y="9800"/>
                    </a:moveTo>
                    <a:cubicBezTo>
                      <a:pt x="14205" y="9801"/>
                      <a:pt x="14205" y="9801"/>
                      <a:pt x="14204" y="9802"/>
                    </a:cubicBezTo>
                    <a:cubicBezTo>
                      <a:pt x="14205" y="9801"/>
                      <a:pt x="14205" y="9801"/>
                      <a:pt x="14206" y="9800"/>
                    </a:cubicBezTo>
                    <a:close/>
                    <a:moveTo>
                      <a:pt x="7407" y="0"/>
                    </a:moveTo>
                    <a:cubicBezTo>
                      <a:pt x="7373" y="0"/>
                      <a:pt x="7341" y="3"/>
                      <a:pt x="7335" y="15"/>
                    </a:cubicBezTo>
                    <a:cubicBezTo>
                      <a:pt x="7316" y="70"/>
                      <a:pt x="7312" y="126"/>
                      <a:pt x="7267" y="126"/>
                    </a:cubicBezTo>
                    <a:cubicBezTo>
                      <a:pt x="7254" y="126"/>
                      <a:pt x="7237" y="121"/>
                      <a:pt x="7216" y="110"/>
                    </a:cubicBezTo>
                    <a:cubicBezTo>
                      <a:pt x="7163" y="88"/>
                      <a:pt x="7105" y="79"/>
                      <a:pt x="7049" y="79"/>
                    </a:cubicBezTo>
                    <a:cubicBezTo>
                      <a:pt x="7016" y="79"/>
                      <a:pt x="6984" y="82"/>
                      <a:pt x="6954" y="86"/>
                    </a:cubicBezTo>
                    <a:cubicBezTo>
                      <a:pt x="6897" y="98"/>
                      <a:pt x="6862" y="194"/>
                      <a:pt x="6828" y="194"/>
                    </a:cubicBezTo>
                    <a:cubicBezTo>
                      <a:pt x="6826" y="194"/>
                      <a:pt x="6824" y="194"/>
                      <a:pt x="6823" y="194"/>
                    </a:cubicBezTo>
                    <a:cubicBezTo>
                      <a:pt x="6751" y="170"/>
                      <a:pt x="6727" y="39"/>
                      <a:pt x="6644" y="27"/>
                    </a:cubicBezTo>
                    <a:cubicBezTo>
                      <a:pt x="6596" y="27"/>
                      <a:pt x="6644" y="110"/>
                      <a:pt x="6644" y="134"/>
                    </a:cubicBezTo>
                    <a:cubicBezTo>
                      <a:pt x="6613" y="134"/>
                      <a:pt x="6583" y="55"/>
                      <a:pt x="6552" y="55"/>
                    </a:cubicBezTo>
                    <a:cubicBezTo>
                      <a:pt x="6547" y="55"/>
                      <a:pt x="6542" y="57"/>
                      <a:pt x="6537" y="63"/>
                    </a:cubicBezTo>
                    <a:cubicBezTo>
                      <a:pt x="6526" y="73"/>
                      <a:pt x="6534" y="266"/>
                      <a:pt x="6488" y="266"/>
                    </a:cubicBezTo>
                    <a:cubicBezTo>
                      <a:pt x="6482" y="266"/>
                      <a:pt x="6474" y="262"/>
                      <a:pt x="6465" y="253"/>
                    </a:cubicBezTo>
                    <a:cubicBezTo>
                      <a:pt x="6430" y="217"/>
                      <a:pt x="6454" y="158"/>
                      <a:pt x="6394" y="134"/>
                    </a:cubicBezTo>
                    <a:cubicBezTo>
                      <a:pt x="6384" y="131"/>
                      <a:pt x="6373" y="129"/>
                      <a:pt x="6363" y="129"/>
                    </a:cubicBezTo>
                    <a:cubicBezTo>
                      <a:pt x="6338" y="129"/>
                      <a:pt x="6316" y="137"/>
                      <a:pt x="6299" y="146"/>
                    </a:cubicBezTo>
                    <a:cubicBezTo>
                      <a:pt x="6239" y="182"/>
                      <a:pt x="6334" y="277"/>
                      <a:pt x="6227" y="289"/>
                    </a:cubicBezTo>
                    <a:cubicBezTo>
                      <a:pt x="6215" y="241"/>
                      <a:pt x="6192" y="194"/>
                      <a:pt x="6156" y="158"/>
                    </a:cubicBezTo>
                    <a:cubicBezTo>
                      <a:pt x="6135" y="147"/>
                      <a:pt x="6106" y="137"/>
                      <a:pt x="6082" y="137"/>
                    </a:cubicBezTo>
                    <a:cubicBezTo>
                      <a:pt x="6053" y="137"/>
                      <a:pt x="6030" y="153"/>
                      <a:pt x="6037" y="205"/>
                    </a:cubicBezTo>
                    <a:cubicBezTo>
                      <a:pt x="6026" y="151"/>
                      <a:pt x="6008" y="129"/>
                      <a:pt x="5987" y="129"/>
                    </a:cubicBezTo>
                    <a:cubicBezTo>
                      <a:pt x="5964" y="129"/>
                      <a:pt x="5937" y="160"/>
                      <a:pt x="5918" y="205"/>
                    </a:cubicBezTo>
                    <a:cubicBezTo>
                      <a:pt x="5912" y="187"/>
                      <a:pt x="5896" y="179"/>
                      <a:pt x="5874" y="179"/>
                    </a:cubicBezTo>
                    <a:cubicBezTo>
                      <a:pt x="5797" y="179"/>
                      <a:pt x="5648" y="268"/>
                      <a:pt x="5620" y="277"/>
                    </a:cubicBezTo>
                    <a:cubicBezTo>
                      <a:pt x="5631" y="275"/>
                      <a:pt x="5641" y="274"/>
                      <a:pt x="5650" y="274"/>
                    </a:cubicBezTo>
                    <a:cubicBezTo>
                      <a:pt x="5735" y="274"/>
                      <a:pt x="5739" y="361"/>
                      <a:pt x="5638" y="361"/>
                    </a:cubicBezTo>
                    <a:cubicBezTo>
                      <a:pt x="5632" y="361"/>
                      <a:pt x="5626" y="361"/>
                      <a:pt x="5620" y="360"/>
                    </a:cubicBezTo>
                    <a:cubicBezTo>
                      <a:pt x="5537" y="360"/>
                      <a:pt x="5441" y="360"/>
                      <a:pt x="5358" y="384"/>
                    </a:cubicBezTo>
                    <a:cubicBezTo>
                      <a:pt x="5380" y="448"/>
                      <a:pt x="5465" y="461"/>
                      <a:pt x="5546" y="461"/>
                    </a:cubicBezTo>
                    <a:cubicBezTo>
                      <a:pt x="5600" y="461"/>
                      <a:pt x="5651" y="455"/>
                      <a:pt x="5680" y="455"/>
                    </a:cubicBezTo>
                    <a:cubicBezTo>
                      <a:pt x="5608" y="467"/>
                      <a:pt x="5549" y="491"/>
                      <a:pt x="5489" y="503"/>
                    </a:cubicBezTo>
                    <a:cubicBezTo>
                      <a:pt x="5474" y="506"/>
                      <a:pt x="5459" y="508"/>
                      <a:pt x="5445" y="508"/>
                    </a:cubicBezTo>
                    <a:cubicBezTo>
                      <a:pt x="5401" y="508"/>
                      <a:pt x="5361" y="494"/>
                      <a:pt x="5334" y="467"/>
                    </a:cubicBezTo>
                    <a:cubicBezTo>
                      <a:pt x="5299" y="420"/>
                      <a:pt x="5334" y="384"/>
                      <a:pt x="5275" y="360"/>
                    </a:cubicBezTo>
                    <a:cubicBezTo>
                      <a:pt x="5265" y="358"/>
                      <a:pt x="5256" y="357"/>
                      <a:pt x="5248" y="357"/>
                    </a:cubicBezTo>
                    <a:cubicBezTo>
                      <a:pt x="5155" y="357"/>
                      <a:pt x="5149" y="471"/>
                      <a:pt x="5072" y="515"/>
                    </a:cubicBezTo>
                    <a:cubicBezTo>
                      <a:pt x="5046" y="523"/>
                      <a:pt x="5018" y="526"/>
                      <a:pt x="4991" y="526"/>
                    </a:cubicBezTo>
                    <a:cubicBezTo>
                      <a:pt x="4931" y="526"/>
                      <a:pt x="4871" y="508"/>
                      <a:pt x="4822" y="467"/>
                    </a:cubicBezTo>
                    <a:lnTo>
                      <a:pt x="4822" y="467"/>
                    </a:lnTo>
                    <a:cubicBezTo>
                      <a:pt x="4834" y="539"/>
                      <a:pt x="4822" y="610"/>
                      <a:pt x="4787" y="670"/>
                    </a:cubicBezTo>
                    <a:cubicBezTo>
                      <a:pt x="4776" y="683"/>
                      <a:pt x="4768" y="688"/>
                      <a:pt x="4760" y="688"/>
                    </a:cubicBezTo>
                    <a:cubicBezTo>
                      <a:pt x="4733" y="688"/>
                      <a:pt x="4722" y="622"/>
                      <a:pt x="4703" y="622"/>
                    </a:cubicBezTo>
                    <a:cubicBezTo>
                      <a:pt x="4668" y="646"/>
                      <a:pt x="4703" y="705"/>
                      <a:pt x="4703" y="741"/>
                    </a:cubicBezTo>
                    <a:cubicBezTo>
                      <a:pt x="4691" y="705"/>
                      <a:pt x="4679" y="598"/>
                      <a:pt x="4656" y="586"/>
                    </a:cubicBezTo>
                    <a:cubicBezTo>
                      <a:pt x="4652" y="585"/>
                      <a:pt x="4647" y="585"/>
                      <a:pt x="4643" y="585"/>
                    </a:cubicBezTo>
                    <a:cubicBezTo>
                      <a:pt x="4602" y="585"/>
                      <a:pt x="4533" y="625"/>
                      <a:pt x="4501" y="646"/>
                    </a:cubicBezTo>
                    <a:cubicBezTo>
                      <a:pt x="4477" y="670"/>
                      <a:pt x="4394" y="729"/>
                      <a:pt x="4394" y="789"/>
                    </a:cubicBezTo>
                    <a:cubicBezTo>
                      <a:pt x="4382" y="848"/>
                      <a:pt x="4394" y="836"/>
                      <a:pt x="4346" y="848"/>
                    </a:cubicBezTo>
                    <a:cubicBezTo>
                      <a:pt x="4340" y="852"/>
                      <a:pt x="4332" y="853"/>
                      <a:pt x="4325" y="853"/>
                    </a:cubicBezTo>
                    <a:cubicBezTo>
                      <a:pt x="4305" y="853"/>
                      <a:pt x="4283" y="842"/>
                      <a:pt x="4275" y="825"/>
                    </a:cubicBezTo>
                    <a:cubicBezTo>
                      <a:pt x="4265" y="814"/>
                      <a:pt x="4257" y="811"/>
                      <a:pt x="4249" y="811"/>
                    </a:cubicBezTo>
                    <a:cubicBezTo>
                      <a:pt x="4239" y="811"/>
                      <a:pt x="4229" y="818"/>
                      <a:pt x="4215" y="825"/>
                    </a:cubicBezTo>
                    <a:cubicBezTo>
                      <a:pt x="4179" y="848"/>
                      <a:pt x="4156" y="908"/>
                      <a:pt x="4108" y="944"/>
                    </a:cubicBezTo>
                    <a:cubicBezTo>
                      <a:pt x="4072" y="979"/>
                      <a:pt x="4025" y="1003"/>
                      <a:pt x="3977" y="1027"/>
                    </a:cubicBezTo>
                    <a:cubicBezTo>
                      <a:pt x="3961" y="1027"/>
                      <a:pt x="3924" y="1016"/>
                      <a:pt x="3898" y="1016"/>
                    </a:cubicBezTo>
                    <a:cubicBezTo>
                      <a:pt x="3884" y="1016"/>
                      <a:pt x="3874" y="1019"/>
                      <a:pt x="3870" y="1027"/>
                    </a:cubicBezTo>
                    <a:cubicBezTo>
                      <a:pt x="3846" y="1039"/>
                      <a:pt x="3894" y="1051"/>
                      <a:pt x="3882" y="1063"/>
                    </a:cubicBezTo>
                    <a:lnTo>
                      <a:pt x="3846" y="1075"/>
                    </a:lnTo>
                    <a:lnTo>
                      <a:pt x="3679" y="1182"/>
                    </a:lnTo>
                    <a:cubicBezTo>
                      <a:pt x="3621" y="1217"/>
                      <a:pt x="3484" y="1251"/>
                      <a:pt x="3532" y="1341"/>
                    </a:cubicBezTo>
                    <a:lnTo>
                      <a:pt x="3532" y="1341"/>
                    </a:lnTo>
                    <a:cubicBezTo>
                      <a:pt x="3519" y="1322"/>
                      <a:pt x="3498" y="1315"/>
                      <a:pt x="3474" y="1315"/>
                    </a:cubicBezTo>
                    <a:cubicBezTo>
                      <a:pt x="3422" y="1315"/>
                      <a:pt x="3358" y="1349"/>
                      <a:pt x="3334" y="1372"/>
                    </a:cubicBezTo>
                    <a:cubicBezTo>
                      <a:pt x="3286" y="1408"/>
                      <a:pt x="3298" y="1479"/>
                      <a:pt x="3239" y="1515"/>
                    </a:cubicBezTo>
                    <a:cubicBezTo>
                      <a:pt x="3236" y="1516"/>
                      <a:pt x="3233" y="1516"/>
                      <a:pt x="3231" y="1516"/>
                    </a:cubicBezTo>
                    <a:cubicBezTo>
                      <a:pt x="3204" y="1516"/>
                      <a:pt x="3191" y="1466"/>
                      <a:pt x="3163" y="1466"/>
                    </a:cubicBezTo>
                    <a:cubicBezTo>
                      <a:pt x="3161" y="1466"/>
                      <a:pt x="3158" y="1467"/>
                      <a:pt x="3155" y="1467"/>
                    </a:cubicBezTo>
                    <a:cubicBezTo>
                      <a:pt x="3120" y="1467"/>
                      <a:pt x="3084" y="1491"/>
                      <a:pt x="3072" y="1515"/>
                    </a:cubicBezTo>
                    <a:cubicBezTo>
                      <a:pt x="3036" y="1539"/>
                      <a:pt x="3013" y="1575"/>
                      <a:pt x="3001" y="1610"/>
                    </a:cubicBezTo>
                    <a:cubicBezTo>
                      <a:pt x="3001" y="1628"/>
                      <a:pt x="3014" y="1652"/>
                      <a:pt x="3030" y="1674"/>
                    </a:cubicBezTo>
                    <a:lnTo>
                      <a:pt x="3030" y="1674"/>
                    </a:lnTo>
                    <a:cubicBezTo>
                      <a:pt x="3019" y="1663"/>
                      <a:pt x="3010" y="1659"/>
                      <a:pt x="3001" y="1659"/>
                    </a:cubicBezTo>
                    <a:cubicBezTo>
                      <a:pt x="2964" y="1659"/>
                      <a:pt x="2944" y="1733"/>
                      <a:pt x="2917" y="1741"/>
                    </a:cubicBezTo>
                    <a:cubicBezTo>
                      <a:pt x="2914" y="1743"/>
                      <a:pt x="2911" y="1744"/>
                      <a:pt x="2908" y="1744"/>
                    </a:cubicBezTo>
                    <a:cubicBezTo>
                      <a:pt x="2869" y="1744"/>
                      <a:pt x="2818" y="1641"/>
                      <a:pt x="2777" y="1641"/>
                    </a:cubicBezTo>
                    <a:cubicBezTo>
                      <a:pt x="2767" y="1641"/>
                      <a:pt x="2759" y="1646"/>
                      <a:pt x="2751" y="1658"/>
                    </a:cubicBezTo>
                    <a:cubicBezTo>
                      <a:pt x="2703" y="1729"/>
                      <a:pt x="2822" y="1837"/>
                      <a:pt x="2846" y="1920"/>
                    </a:cubicBezTo>
                    <a:cubicBezTo>
                      <a:pt x="2853" y="1941"/>
                      <a:pt x="2843" y="1949"/>
                      <a:pt x="2827" y="1949"/>
                    </a:cubicBezTo>
                    <a:cubicBezTo>
                      <a:pt x="2787" y="1949"/>
                      <a:pt x="2708" y="1907"/>
                      <a:pt x="2703" y="1897"/>
                    </a:cubicBezTo>
                    <a:lnTo>
                      <a:pt x="2703" y="1897"/>
                    </a:lnTo>
                    <a:cubicBezTo>
                      <a:pt x="2715" y="1944"/>
                      <a:pt x="2739" y="1944"/>
                      <a:pt x="2703" y="1979"/>
                    </a:cubicBezTo>
                    <a:cubicBezTo>
                      <a:pt x="2691" y="1991"/>
                      <a:pt x="2655" y="2015"/>
                      <a:pt x="2655" y="2027"/>
                    </a:cubicBezTo>
                    <a:cubicBezTo>
                      <a:pt x="2655" y="2051"/>
                      <a:pt x="2691" y="2063"/>
                      <a:pt x="2691" y="2087"/>
                    </a:cubicBezTo>
                    <a:cubicBezTo>
                      <a:pt x="2691" y="2110"/>
                      <a:pt x="2667" y="2146"/>
                      <a:pt x="2655" y="2158"/>
                    </a:cubicBezTo>
                    <a:cubicBezTo>
                      <a:pt x="2626" y="2129"/>
                      <a:pt x="2606" y="2108"/>
                      <a:pt x="2586" y="2108"/>
                    </a:cubicBezTo>
                    <a:cubicBezTo>
                      <a:pt x="2574" y="2108"/>
                      <a:pt x="2562" y="2116"/>
                      <a:pt x="2548" y="2134"/>
                    </a:cubicBezTo>
                    <a:cubicBezTo>
                      <a:pt x="2533" y="2172"/>
                      <a:pt x="2527" y="2206"/>
                      <a:pt x="2507" y="2206"/>
                    </a:cubicBezTo>
                    <a:cubicBezTo>
                      <a:pt x="2495" y="2206"/>
                      <a:pt x="2479" y="2196"/>
                      <a:pt x="2453" y="2170"/>
                    </a:cubicBezTo>
                    <a:cubicBezTo>
                      <a:pt x="2448" y="2167"/>
                      <a:pt x="2442" y="2165"/>
                      <a:pt x="2436" y="2165"/>
                    </a:cubicBezTo>
                    <a:cubicBezTo>
                      <a:pt x="2399" y="2165"/>
                      <a:pt x="2348" y="2221"/>
                      <a:pt x="2358" y="2241"/>
                    </a:cubicBezTo>
                    <a:cubicBezTo>
                      <a:pt x="2370" y="2265"/>
                      <a:pt x="2405" y="2265"/>
                      <a:pt x="2382" y="2313"/>
                    </a:cubicBezTo>
                    <a:cubicBezTo>
                      <a:pt x="2346" y="2349"/>
                      <a:pt x="2310" y="2384"/>
                      <a:pt x="2263" y="2420"/>
                    </a:cubicBezTo>
                    <a:cubicBezTo>
                      <a:pt x="2244" y="2434"/>
                      <a:pt x="2227" y="2437"/>
                      <a:pt x="2211" y="2437"/>
                    </a:cubicBezTo>
                    <a:cubicBezTo>
                      <a:pt x="2198" y="2437"/>
                      <a:pt x="2185" y="2435"/>
                      <a:pt x="2171" y="2435"/>
                    </a:cubicBezTo>
                    <a:cubicBezTo>
                      <a:pt x="2159" y="2435"/>
                      <a:pt x="2146" y="2437"/>
                      <a:pt x="2132" y="2444"/>
                    </a:cubicBezTo>
                    <a:cubicBezTo>
                      <a:pt x="2072" y="2456"/>
                      <a:pt x="2036" y="2503"/>
                      <a:pt x="2036" y="2551"/>
                    </a:cubicBezTo>
                    <a:cubicBezTo>
                      <a:pt x="2046" y="2617"/>
                      <a:pt x="1943" y="2638"/>
                      <a:pt x="1900" y="2638"/>
                    </a:cubicBezTo>
                    <a:cubicBezTo>
                      <a:pt x="1889" y="2638"/>
                      <a:pt x="1882" y="2637"/>
                      <a:pt x="1882" y="2635"/>
                    </a:cubicBezTo>
                    <a:lnTo>
                      <a:pt x="1882" y="2635"/>
                    </a:lnTo>
                    <a:cubicBezTo>
                      <a:pt x="1894" y="2729"/>
                      <a:pt x="2048" y="2682"/>
                      <a:pt x="2072" y="2718"/>
                    </a:cubicBezTo>
                    <a:cubicBezTo>
                      <a:pt x="2090" y="2736"/>
                      <a:pt x="2059" y="2761"/>
                      <a:pt x="2033" y="2761"/>
                    </a:cubicBezTo>
                    <a:cubicBezTo>
                      <a:pt x="2025" y="2761"/>
                      <a:pt x="2018" y="2759"/>
                      <a:pt x="2012" y="2753"/>
                    </a:cubicBezTo>
                    <a:cubicBezTo>
                      <a:pt x="2010" y="2752"/>
                      <a:pt x="2007" y="2752"/>
                      <a:pt x="2004" y="2752"/>
                    </a:cubicBezTo>
                    <a:cubicBezTo>
                      <a:pt x="1979" y="2752"/>
                      <a:pt x="1940" y="2793"/>
                      <a:pt x="1929" y="2825"/>
                    </a:cubicBezTo>
                    <a:cubicBezTo>
                      <a:pt x="1925" y="2853"/>
                      <a:pt x="1917" y="2862"/>
                      <a:pt x="1906" y="2862"/>
                    </a:cubicBezTo>
                    <a:cubicBezTo>
                      <a:pt x="1883" y="2862"/>
                      <a:pt x="1846" y="2825"/>
                      <a:pt x="1798" y="2825"/>
                    </a:cubicBezTo>
                    <a:cubicBezTo>
                      <a:pt x="1751" y="2825"/>
                      <a:pt x="1798" y="2872"/>
                      <a:pt x="1798" y="2884"/>
                    </a:cubicBezTo>
                    <a:cubicBezTo>
                      <a:pt x="1834" y="2920"/>
                      <a:pt x="1798" y="2968"/>
                      <a:pt x="1774" y="2991"/>
                    </a:cubicBezTo>
                    <a:cubicBezTo>
                      <a:pt x="1739" y="3051"/>
                      <a:pt x="1703" y="3039"/>
                      <a:pt x="1727" y="3134"/>
                    </a:cubicBezTo>
                    <a:cubicBezTo>
                      <a:pt x="1727" y="3134"/>
                      <a:pt x="1727" y="3206"/>
                      <a:pt x="1703" y="3206"/>
                    </a:cubicBezTo>
                    <a:cubicBezTo>
                      <a:pt x="1693" y="3206"/>
                      <a:pt x="1658" y="3097"/>
                      <a:pt x="1605" y="3097"/>
                    </a:cubicBezTo>
                    <a:cubicBezTo>
                      <a:pt x="1594" y="3097"/>
                      <a:pt x="1583" y="3101"/>
                      <a:pt x="1572" y="3111"/>
                    </a:cubicBezTo>
                    <a:cubicBezTo>
                      <a:pt x="1512" y="3170"/>
                      <a:pt x="1453" y="3230"/>
                      <a:pt x="1405" y="3301"/>
                    </a:cubicBezTo>
                    <a:cubicBezTo>
                      <a:pt x="1405" y="3301"/>
                      <a:pt x="1433" y="3266"/>
                      <a:pt x="1457" y="3266"/>
                    </a:cubicBezTo>
                    <a:cubicBezTo>
                      <a:pt x="1464" y="3266"/>
                      <a:pt x="1471" y="3269"/>
                      <a:pt x="1477" y="3277"/>
                    </a:cubicBezTo>
                    <a:cubicBezTo>
                      <a:pt x="1512" y="3301"/>
                      <a:pt x="1405" y="3372"/>
                      <a:pt x="1441" y="3408"/>
                    </a:cubicBezTo>
                    <a:cubicBezTo>
                      <a:pt x="1432" y="3390"/>
                      <a:pt x="1493" y="3365"/>
                      <a:pt x="1522" y="3365"/>
                    </a:cubicBezTo>
                    <a:cubicBezTo>
                      <a:pt x="1530" y="3365"/>
                      <a:pt x="1536" y="3367"/>
                      <a:pt x="1536" y="3372"/>
                    </a:cubicBezTo>
                    <a:cubicBezTo>
                      <a:pt x="1518" y="3419"/>
                      <a:pt x="1543" y="3502"/>
                      <a:pt x="1503" y="3502"/>
                    </a:cubicBezTo>
                    <a:cubicBezTo>
                      <a:pt x="1492" y="3502"/>
                      <a:pt x="1476" y="3495"/>
                      <a:pt x="1453" y="3480"/>
                    </a:cubicBezTo>
                    <a:cubicBezTo>
                      <a:pt x="1443" y="3460"/>
                      <a:pt x="1426" y="3426"/>
                      <a:pt x="1401" y="3426"/>
                    </a:cubicBezTo>
                    <a:cubicBezTo>
                      <a:pt x="1395" y="3426"/>
                      <a:pt x="1388" y="3427"/>
                      <a:pt x="1381" y="3432"/>
                    </a:cubicBezTo>
                    <a:cubicBezTo>
                      <a:pt x="1322" y="3492"/>
                      <a:pt x="1286" y="3563"/>
                      <a:pt x="1262" y="3634"/>
                    </a:cubicBezTo>
                    <a:cubicBezTo>
                      <a:pt x="1239" y="3682"/>
                      <a:pt x="1334" y="3682"/>
                      <a:pt x="1370" y="3706"/>
                    </a:cubicBezTo>
                    <a:cubicBezTo>
                      <a:pt x="1322" y="3765"/>
                      <a:pt x="1262" y="3801"/>
                      <a:pt x="1203" y="3813"/>
                    </a:cubicBezTo>
                    <a:cubicBezTo>
                      <a:pt x="1161" y="3813"/>
                      <a:pt x="1193" y="3729"/>
                      <a:pt x="1210" y="3701"/>
                    </a:cubicBezTo>
                    <a:lnTo>
                      <a:pt x="1210" y="3701"/>
                    </a:lnTo>
                    <a:cubicBezTo>
                      <a:pt x="1177" y="3751"/>
                      <a:pt x="1152" y="3837"/>
                      <a:pt x="1084" y="3849"/>
                    </a:cubicBezTo>
                    <a:cubicBezTo>
                      <a:pt x="1078" y="3850"/>
                      <a:pt x="1073" y="3850"/>
                      <a:pt x="1068" y="3850"/>
                    </a:cubicBezTo>
                    <a:cubicBezTo>
                      <a:pt x="1016" y="3850"/>
                      <a:pt x="973" y="3799"/>
                      <a:pt x="941" y="3777"/>
                    </a:cubicBezTo>
                    <a:lnTo>
                      <a:pt x="941" y="3777"/>
                    </a:lnTo>
                    <a:cubicBezTo>
                      <a:pt x="989" y="3837"/>
                      <a:pt x="1036" y="3908"/>
                      <a:pt x="1072" y="3980"/>
                    </a:cubicBezTo>
                    <a:cubicBezTo>
                      <a:pt x="1084" y="4015"/>
                      <a:pt x="1048" y="4051"/>
                      <a:pt x="1048" y="4099"/>
                    </a:cubicBezTo>
                    <a:cubicBezTo>
                      <a:pt x="1048" y="4134"/>
                      <a:pt x="1108" y="4170"/>
                      <a:pt x="1048" y="4182"/>
                    </a:cubicBezTo>
                    <a:cubicBezTo>
                      <a:pt x="989" y="4182"/>
                      <a:pt x="953" y="4087"/>
                      <a:pt x="881" y="4075"/>
                    </a:cubicBezTo>
                    <a:cubicBezTo>
                      <a:pt x="877" y="4074"/>
                      <a:pt x="874" y="4074"/>
                      <a:pt x="871" y="4074"/>
                    </a:cubicBezTo>
                    <a:cubicBezTo>
                      <a:pt x="825" y="4074"/>
                      <a:pt x="846" y="4148"/>
                      <a:pt x="858" y="4170"/>
                    </a:cubicBezTo>
                    <a:cubicBezTo>
                      <a:pt x="869" y="4206"/>
                      <a:pt x="893" y="4230"/>
                      <a:pt x="881" y="4265"/>
                    </a:cubicBezTo>
                    <a:cubicBezTo>
                      <a:pt x="869" y="4301"/>
                      <a:pt x="858" y="4337"/>
                      <a:pt x="834" y="4385"/>
                    </a:cubicBezTo>
                    <a:cubicBezTo>
                      <a:pt x="832" y="4388"/>
                      <a:pt x="830" y="4391"/>
                      <a:pt x="828" y="4395"/>
                    </a:cubicBezTo>
                    <a:lnTo>
                      <a:pt x="828" y="4395"/>
                    </a:lnTo>
                    <a:cubicBezTo>
                      <a:pt x="845" y="4391"/>
                      <a:pt x="864" y="4387"/>
                      <a:pt x="880" y="4387"/>
                    </a:cubicBezTo>
                    <a:cubicBezTo>
                      <a:pt x="904" y="4387"/>
                      <a:pt x="919" y="4397"/>
                      <a:pt x="905" y="4432"/>
                    </a:cubicBezTo>
                    <a:lnTo>
                      <a:pt x="905" y="4444"/>
                    </a:lnTo>
                    <a:cubicBezTo>
                      <a:pt x="898" y="4458"/>
                      <a:pt x="886" y="4464"/>
                      <a:pt x="873" y="4464"/>
                    </a:cubicBezTo>
                    <a:cubicBezTo>
                      <a:pt x="846" y="4464"/>
                      <a:pt x="816" y="4439"/>
                      <a:pt x="818" y="4411"/>
                    </a:cubicBezTo>
                    <a:lnTo>
                      <a:pt x="818" y="4411"/>
                    </a:lnTo>
                    <a:cubicBezTo>
                      <a:pt x="768" y="4492"/>
                      <a:pt x="693" y="4598"/>
                      <a:pt x="715" y="4694"/>
                    </a:cubicBezTo>
                    <a:cubicBezTo>
                      <a:pt x="715" y="4718"/>
                      <a:pt x="762" y="4742"/>
                      <a:pt x="739" y="4766"/>
                    </a:cubicBezTo>
                    <a:cubicBezTo>
                      <a:pt x="703" y="4777"/>
                      <a:pt x="643" y="4766"/>
                      <a:pt x="608" y="4801"/>
                    </a:cubicBezTo>
                    <a:cubicBezTo>
                      <a:pt x="524" y="4861"/>
                      <a:pt x="477" y="4968"/>
                      <a:pt x="488" y="5063"/>
                    </a:cubicBezTo>
                    <a:cubicBezTo>
                      <a:pt x="488" y="5087"/>
                      <a:pt x="548" y="5135"/>
                      <a:pt x="536" y="5147"/>
                    </a:cubicBezTo>
                    <a:cubicBezTo>
                      <a:pt x="536" y="5148"/>
                      <a:pt x="535" y="5148"/>
                      <a:pt x="532" y="5148"/>
                    </a:cubicBezTo>
                    <a:cubicBezTo>
                      <a:pt x="520" y="5148"/>
                      <a:pt x="484" y="5137"/>
                      <a:pt x="456" y="5137"/>
                    </a:cubicBezTo>
                    <a:cubicBezTo>
                      <a:pt x="437" y="5137"/>
                      <a:pt x="421" y="5142"/>
                      <a:pt x="417" y="5158"/>
                    </a:cubicBezTo>
                    <a:cubicBezTo>
                      <a:pt x="417" y="5158"/>
                      <a:pt x="488" y="5206"/>
                      <a:pt x="477" y="5242"/>
                    </a:cubicBezTo>
                    <a:cubicBezTo>
                      <a:pt x="465" y="5277"/>
                      <a:pt x="441" y="5301"/>
                      <a:pt x="488" y="5313"/>
                    </a:cubicBezTo>
                    <a:cubicBezTo>
                      <a:pt x="560" y="5361"/>
                      <a:pt x="560" y="5373"/>
                      <a:pt x="608" y="5444"/>
                    </a:cubicBezTo>
                    <a:cubicBezTo>
                      <a:pt x="596" y="5450"/>
                      <a:pt x="551" y="5453"/>
                      <a:pt x="511" y="5453"/>
                    </a:cubicBezTo>
                    <a:cubicBezTo>
                      <a:pt x="471" y="5453"/>
                      <a:pt x="435" y="5450"/>
                      <a:pt x="441" y="5444"/>
                    </a:cubicBezTo>
                    <a:cubicBezTo>
                      <a:pt x="453" y="5432"/>
                      <a:pt x="488" y="5408"/>
                      <a:pt x="465" y="5361"/>
                    </a:cubicBezTo>
                    <a:cubicBezTo>
                      <a:pt x="451" y="5347"/>
                      <a:pt x="442" y="5342"/>
                      <a:pt x="436" y="5342"/>
                    </a:cubicBezTo>
                    <a:cubicBezTo>
                      <a:pt x="427" y="5342"/>
                      <a:pt x="424" y="5354"/>
                      <a:pt x="417" y="5361"/>
                    </a:cubicBezTo>
                    <a:cubicBezTo>
                      <a:pt x="405" y="5373"/>
                      <a:pt x="429" y="5528"/>
                      <a:pt x="358" y="5528"/>
                    </a:cubicBezTo>
                    <a:cubicBezTo>
                      <a:pt x="343" y="5530"/>
                      <a:pt x="333" y="5538"/>
                      <a:pt x="325" y="5550"/>
                    </a:cubicBezTo>
                    <a:lnTo>
                      <a:pt x="325" y="5550"/>
                    </a:lnTo>
                    <a:cubicBezTo>
                      <a:pt x="346" y="5540"/>
                      <a:pt x="376" y="5533"/>
                      <a:pt x="403" y="5533"/>
                    </a:cubicBezTo>
                    <a:cubicBezTo>
                      <a:pt x="440" y="5533"/>
                      <a:pt x="471" y="5547"/>
                      <a:pt x="465" y="5587"/>
                    </a:cubicBezTo>
                    <a:lnTo>
                      <a:pt x="465" y="5599"/>
                    </a:lnTo>
                    <a:lnTo>
                      <a:pt x="324" y="5552"/>
                    </a:lnTo>
                    <a:lnTo>
                      <a:pt x="324" y="5552"/>
                    </a:lnTo>
                    <a:cubicBezTo>
                      <a:pt x="290" y="5612"/>
                      <a:pt x="320" y="5765"/>
                      <a:pt x="310" y="5813"/>
                    </a:cubicBezTo>
                    <a:cubicBezTo>
                      <a:pt x="325" y="5818"/>
                      <a:pt x="337" y="5820"/>
                      <a:pt x="348" y="5820"/>
                    </a:cubicBezTo>
                    <a:cubicBezTo>
                      <a:pt x="378" y="5820"/>
                      <a:pt x="395" y="5806"/>
                      <a:pt x="420" y="5806"/>
                    </a:cubicBezTo>
                    <a:cubicBezTo>
                      <a:pt x="430" y="5806"/>
                      <a:pt x="440" y="5808"/>
                      <a:pt x="453" y="5813"/>
                    </a:cubicBezTo>
                    <a:cubicBezTo>
                      <a:pt x="441" y="5861"/>
                      <a:pt x="346" y="5873"/>
                      <a:pt x="358" y="5897"/>
                    </a:cubicBezTo>
                    <a:cubicBezTo>
                      <a:pt x="358" y="5920"/>
                      <a:pt x="417" y="5980"/>
                      <a:pt x="453" y="6016"/>
                    </a:cubicBezTo>
                    <a:cubicBezTo>
                      <a:pt x="381" y="6016"/>
                      <a:pt x="60" y="6182"/>
                      <a:pt x="215" y="6218"/>
                    </a:cubicBezTo>
                    <a:cubicBezTo>
                      <a:pt x="227" y="6194"/>
                      <a:pt x="215" y="6182"/>
                      <a:pt x="203" y="6170"/>
                    </a:cubicBezTo>
                    <a:cubicBezTo>
                      <a:pt x="203" y="6169"/>
                      <a:pt x="205" y="6168"/>
                      <a:pt x="208" y="6168"/>
                    </a:cubicBezTo>
                    <a:cubicBezTo>
                      <a:pt x="228" y="6168"/>
                      <a:pt x="300" y="6196"/>
                      <a:pt x="310" y="6206"/>
                    </a:cubicBezTo>
                    <a:cubicBezTo>
                      <a:pt x="334" y="6230"/>
                      <a:pt x="334" y="6254"/>
                      <a:pt x="322" y="6290"/>
                    </a:cubicBezTo>
                    <a:cubicBezTo>
                      <a:pt x="315" y="6306"/>
                      <a:pt x="303" y="6310"/>
                      <a:pt x="287" y="6310"/>
                    </a:cubicBezTo>
                    <a:cubicBezTo>
                      <a:pt x="265" y="6310"/>
                      <a:pt x="236" y="6301"/>
                      <a:pt x="211" y="6301"/>
                    </a:cubicBezTo>
                    <a:cubicBezTo>
                      <a:pt x="188" y="6301"/>
                      <a:pt x="167" y="6309"/>
                      <a:pt x="155" y="6337"/>
                    </a:cubicBezTo>
                    <a:cubicBezTo>
                      <a:pt x="131" y="6373"/>
                      <a:pt x="131" y="6420"/>
                      <a:pt x="131" y="6468"/>
                    </a:cubicBezTo>
                    <a:cubicBezTo>
                      <a:pt x="143" y="6516"/>
                      <a:pt x="215" y="6492"/>
                      <a:pt x="203" y="6551"/>
                    </a:cubicBezTo>
                    <a:cubicBezTo>
                      <a:pt x="203" y="6598"/>
                      <a:pt x="203" y="6615"/>
                      <a:pt x="181" y="6615"/>
                    </a:cubicBezTo>
                    <a:cubicBezTo>
                      <a:pt x="174" y="6615"/>
                      <a:pt x="166" y="6614"/>
                      <a:pt x="155" y="6611"/>
                    </a:cubicBezTo>
                    <a:cubicBezTo>
                      <a:pt x="145" y="6611"/>
                      <a:pt x="117" y="6585"/>
                      <a:pt x="94" y="6585"/>
                    </a:cubicBezTo>
                    <a:cubicBezTo>
                      <a:pt x="91" y="6585"/>
                      <a:pt x="87" y="6585"/>
                      <a:pt x="84" y="6587"/>
                    </a:cubicBezTo>
                    <a:cubicBezTo>
                      <a:pt x="72" y="6587"/>
                      <a:pt x="238" y="6790"/>
                      <a:pt x="179" y="6813"/>
                    </a:cubicBezTo>
                    <a:cubicBezTo>
                      <a:pt x="107" y="6837"/>
                      <a:pt x="60" y="6813"/>
                      <a:pt x="48" y="6885"/>
                    </a:cubicBezTo>
                    <a:cubicBezTo>
                      <a:pt x="48" y="6921"/>
                      <a:pt x="48" y="6956"/>
                      <a:pt x="60" y="6992"/>
                    </a:cubicBezTo>
                    <a:cubicBezTo>
                      <a:pt x="60" y="6982"/>
                      <a:pt x="163" y="6893"/>
                      <a:pt x="188" y="6893"/>
                    </a:cubicBezTo>
                    <a:cubicBezTo>
                      <a:pt x="194" y="6893"/>
                      <a:pt x="195" y="6898"/>
                      <a:pt x="191" y="6909"/>
                    </a:cubicBezTo>
                    <a:cubicBezTo>
                      <a:pt x="167" y="6968"/>
                      <a:pt x="155" y="7016"/>
                      <a:pt x="155" y="7075"/>
                    </a:cubicBezTo>
                    <a:lnTo>
                      <a:pt x="155" y="7159"/>
                    </a:lnTo>
                    <a:cubicBezTo>
                      <a:pt x="143" y="7182"/>
                      <a:pt x="143" y="7194"/>
                      <a:pt x="167" y="7194"/>
                    </a:cubicBezTo>
                    <a:cubicBezTo>
                      <a:pt x="169" y="7199"/>
                      <a:pt x="167" y="7201"/>
                      <a:pt x="160" y="7201"/>
                    </a:cubicBezTo>
                    <a:cubicBezTo>
                      <a:pt x="136" y="7201"/>
                      <a:pt x="57" y="7171"/>
                      <a:pt x="48" y="7171"/>
                    </a:cubicBezTo>
                    <a:cubicBezTo>
                      <a:pt x="0" y="7171"/>
                      <a:pt x="48" y="7230"/>
                      <a:pt x="72" y="7242"/>
                    </a:cubicBezTo>
                    <a:cubicBezTo>
                      <a:pt x="84" y="7254"/>
                      <a:pt x="143" y="7290"/>
                      <a:pt x="119" y="7325"/>
                    </a:cubicBezTo>
                    <a:cubicBezTo>
                      <a:pt x="111" y="7338"/>
                      <a:pt x="99" y="7342"/>
                      <a:pt x="87" y="7342"/>
                    </a:cubicBezTo>
                    <a:cubicBezTo>
                      <a:pt x="69" y="7342"/>
                      <a:pt x="48" y="7335"/>
                      <a:pt x="30" y="7335"/>
                    </a:cubicBezTo>
                    <a:cubicBezTo>
                      <a:pt x="24" y="7335"/>
                      <a:pt x="18" y="7335"/>
                      <a:pt x="12" y="7337"/>
                    </a:cubicBezTo>
                    <a:cubicBezTo>
                      <a:pt x="14" y="7337"/>
                      <a:pt x="17" y="7336"/>
                      <a:pt x="19" y="7336"/>
                    </a:cubicBezTo>
                    <a:cubicBezTo>
                      <a:pt x="66" y="7336"/>
                      <a:pt x="132" y="7446"/>
                      <a:pt x="143" y="7468"/>
                    </a:cubicBezTo>
                    <a:cubicBezTo>
                      <a:pt x="143" y="7504"/>
                      <a:pt x="143" y="7540"/>
                      <a:pt x="143" y="7575"/>
                    </a:cubicBezTo>
                    <a:cubicBezTo>
                      <a:pt x="131" y="7599"/>
                      <a:pt x="96" y="7587"/>
                      <a:pt x="84" y="7611"/>
                    </a:cubicBezTo>
                    <a:cubicBezTo>
                      <a:pt x="72" y="7647"/>
                      <a:pt x="60" y="7742"/>
                      <a:pt x="107" y="7754"/>
                    </a:cubicBezTo>
                    <a:cubicBezTo>
                      <a:pt x="167" y="7754"/>
                      <a:pt x="179" y="7754"/>
                      <a:pt x="179" y="7802"/>
                    </a:cubicBezTo>
                    <a:cubicBezTo>
                      <a:pt x="179" y="7802"/>
                      <a:pt x="191" y="7861"/>
                      <a:pt x="179" y="7861"/>
                    </a:cubicBezTo>
                    <a:cubicBezTo>
                      <a:pt x="170" y="7861"/>
                      <a:pt x="101" y="7801"/>
                      <a:pt x="62" y="7801"/>
                    </a:cubicBezTo>
                    <a:cubicBezTo>
                      <a:pt x="49" y="7801"/>
                      <a:pt x="39" y="7808"/>
                      <a:pt x="36" y="7825"/>
                    </a:cubicBezTo>
                    <a:cubicBezTo>
                      <a:pt x="12" y="7909"/>
                      <a:pt x="119" y="7909"/>
                      <a:pt x="84" y="7980"/>
                    </a:cubicBezTo>
                    <a:cubicBezTo>
                      <a:pt x="107" y="7956"/>
                      <a:pt x="143" y="7933"/>
                      <a:pt x="179" y="7933"/>
                    </a:cubicBezTo>
                    <a:cubicBezTo>
                      <a:pt x="227" y="7933"/>
                      <a:pt x="274" y="7980"/>
                      <a:pt x="227" y="8016"/>
                    </a:cubicBezTo>
                    <a:cubicBezTo>
                      <a:pt x="209" y="8034"/>
                      <a:pt x="158" y="8052"/>
                      <a:pt x="119" y="8052"/>
                    </a:cubicBezTo>
                    <a:cubicBezTo>
                      <a:pt x="81" y="8052"/>
                      <a:pt x="54" y="8034"/>
                      <a:pt x="84" y="7980"/>
                    </a:cubicBezTo>
                    <a:lnTo>
                      <a:pt x="84" y="7980"/>
                    </a:lnTo>
                    <a:cubicBezTo>
                      <a:pt x="36" y="8040"/>
                      <a:pt x="84" y="8099"/>
                      <a:pt x="131" y="8147"/>
                    </a:cubicBezTo>
                    <a:cubicBezTo>
                      <a:pt x="167" y="8206"/>
                      <a:pt x="143" y="8183"/>
                      <a:pt x="131" y="8206"/>
                    </a:cubicBezTo>
                    <a:cubicBezTo>
                      <a:pt x="119" y="8230"/>
                      <a:pt x="155" y="8254"/>
                      <a:pt x="155" y="8278"/>
                    </a:cubicBezTo>
                    <a:cubicBezTo>
                      <a:pt x="203" y="8302"/>
                      <a:pt x="286" y="8361"/>
                      <a:pt x="203" y="8397"/>
                    </a:cubicBezTo>
                    <a:cubicBezTo>
                      <a:pt x="179" y="8397"/>
                      <a:pt x="12" y="8456"/>
                      <a:pt x="107" y="8480"/>
                    </a:cubicBezTo>
                    <a:cubicBezTo>
                      <a:pt x="155" y="8492"/>
                      <a:pt x="191" y="8480"/>
                      <a:pt x="191" y="8540"/>
                    </a:cubicBezTo>
                    <a:cubicBezTo>
                      <a:pt x="191" y="8576"/>
                      <a:pt x="131" y="8564"/>
                      <a:pt x="119" y="8576"/>
                    </a:cubicBezTo>
                    <a:cubicBezTo>
                      <a:pt x="96" y="8599"/>
                      <a:pt x="107" y="8635"/>
                      <a:pt x="107" y="8659"/>
                    </a:cubicBezTo>
                    <a:lnTo>
                      <a:pt x="203" y="8647"/>
                    </a:lnTo>
                    <a:cubicBezTo>
                      <a:pt x="203" y="8611"/>
                      <a:pt x="227" y="8587"/>
                      <a:pt x="250" y="8576"/>
                    </a:cubicBezTo>
                    <a:cubicBezTo>
                      <a:pt x="256" y="8573"/>
                      <a:pt x="260" y="8572"/>
                      <a:pt x="264" y="8572"/>
                    </a:cubicBezTo>
                    <a:cubicBezTo>
                      <a:pt x="298" y="8572"/>
                      <a:pt x="298" y="8650"/>
                      <a:pt x="298" y="8671"/>
                    </a:cubicBezTo>
                    <a:cubicBezTo>
                      <a:pt x="310" y="8730"/>
                      <a:pt x="250" y="8706"/>
                      <a:pt x="227" y="8778"/>
                    </a:cubicBezTo>
                    <a:cubicBezTo>
                      <a:pt x="227" y="8790"/>
                      <a:pt x="191" y="8885"/>
                      <a:pt x="203" y="8885"/>
                    </a:cubicBezTo>
                    <a:cubicBezTo>
                      <a:pt x="215" y="8889"/>
                      <a:pt x="227" y="8889"/>
                      <a:pt x="238" y="8889"/>
                    </a:cubicBezTo>
                    <a:cubicBezTo>
                      <a:pt x="260" y="8889"/>
                      <a:pt x="278" y="8889"/>
                      <a:pt x="286" y="8921"/>
                    </a:cubicBezTo>
                    <a:cubicBezTo>
                      <a:pt x="286" y="8957"/>
                      <a:pt x="286" y="8992"/>
                      <a:pt x="310" y="8992"/>
                    </a:cubicBezTo>
                    <a:cubicBezTo>
                      <a:pt x="381" y="9016"/>
                      <a:pt x="393" y="9195"/>
                      <a:pt x="405" y="9242"/>
                    </a:cubicBezTo>
                    <a:cubicBezTo>
                      <a:pt x="405" y="9290"/>
                      <a:pt x="393" y="9290"/>
                      <a:pt x="346" y="9314"/>
                    </a:cubicBezTo>
                    <a:cubicBezTo>
                      <a:pt x="310" y="9338"/>
                      <a:pt x="346" y="9409"/>
                      <a:pt x="346" y="9445"/>
                    </a:cubicBezTo>
                    <a:cubicBezTo>
                      <a:pt x="346" y="9468"/>
                      <a:pt x="346" y="9552"/>
                      <a:pt x="405" y="9552"/>
                    </a:cubicBezTo>
                    <a:cubicBezTo>
                      <a:pt x="441" y="9552"/>
                      <a:pt x="429" y="9576"/>
                      <a:pt x="441" y="9611"/>
                    </a:cubicBezTo>
                    <a:cubicBezTo>
                      <a:pt x="453" y="9647"/>
                      <a:pt x="477" y="9623"/>
                      <a:pt x="488" y="9659"/>
                    </a:cubicBezTo>
                    <a:cubicBezTo>
                      <a:pt x="512" y="9683"/>
                      <a:pt x="500" y="9742"/>
                      <a:pt x="512" y="9778"/>
                    </a:cubicBezTo>
                    <a:cubicBezTo>
                      <a:pt x="530" y="9813"/>
                      <a:pt x="655" y="9860"/>
                      <a:pt x="726" y="9860"/>
                    </a:cubicBezTo>
                    <a:cubicBezTo>
                      <a:pt x="752" y="9860"/>
                      <a:pt x="771" y="9854"/>
                      <a:pt x="774" y="9838"/>
                    </a:cubicBezTo>
                    <a:cubicBezTo>
                      <a:pt x="762" y="9826"/>
                      <a:pt x="750" y="9802"/>
                      <a:pt x="739" y="9790"/>
                    </a:cubicBezTo>
                    <a:cubicBezTo>
                      <a:pt x="739" y="9754"/>
                      <a:pt x="739" y="9719"/>
                      <a:pt x="762" y="9695"/>
                    </a:cubicBezTo>
                    <a:cubicBezTo>
                      <a:pt x="774" y="9623"/>
                      <a:pt x="774" y="9552"/>
                      <a:pt x="750" y="9480"/>
                    </a:cubicBezTo>
                    <a:cubicBezTo>
                      <a:pt x="744" y="9468"/>
                      <a:pt x="734" y="9465"/>
                      <a:pt x="721" y="9465"/>
                    </a:cubicBezTo>
                    <a:cubicBezTo>
                      <a:pt x="700" y="9465"/>
                      <a:pt x="672" y="9475"/>
                      <a:pt x="646" y="9475"/>
                    </a:cubicBezTo>
                    <a:cubicBezTo>
                      <a:pt x="626" y="9475"/>
                      <a:pt x="608" y="9468"/>
                      <a:pt x="596" y="9445"/>
                    </a:cubicBezTo>
                    <a:cubicBezTo>
                      <a:pt x="584" y="9409"/>
                      <a:pt x="584" y="9361"/>
                      <a:pt x="619" y="9326"/>
                    </a:cubicBezTo>
                    <a:cubicBezTo>
                      <a:pt x="655" y="9314"/>
                      <a:pt x="655" y="9314"/>
                      <a:pt x="655" y="9278"/>
                    </a:cubicBezTo>
                    <a:cubicBezTo>
                      <a:pt x="650" y="9251"/>
                      <a:pt x="647" y="9244"/>
                      <a:pt x="640" y="9244"/>
                    </a:cubicBezTo>
                    <a:cubicBezTo>
                      <a:pt x="631" y="9244"/>
                      <a:pt x="616" y="9254"/>
                      <a:pt x="584" y="9254"/>
                    </a:cubicBezTo>
                    <a:cubicBezTo>
                      <a:pt x="548" y="9254"/>
                      <a:pt x="524" y="9218"/>
                      <a:pt x="536" y="9195"/>
                    </a:cubicBezTo>
                    <a:cubicBezTo>
                      <a:pt x="584" y="9147"/>
                      <a:pt x="679" y="9195"/>
                      <a:pt x="655" y="9111"/>
                    </a:cubicBezTo>
                    <a:cubicBezTo>
                      <a:pt x="655" y="9079"/>
                      <a:pt x="606" y="9026"/>
                      <a:pt x="561" y="9026"/>
                    </a:cubicBezTo>
                    <a:cubicBezTo>
                      <a:pt x="557" y="9026"/>
                      <a:pt x="552" y="9027"/>
                      <a:pt x="548" y="9028"/>
                    </a:cubicBezTo>
                    <a:cubicBezTo>
                      <a:pt x="536" y="9016"/>
                      <a:pt x="536" y="8980"/>
                      <a:pt x="524" y="8968"/>
                    </a:cubicBezTo>
                    <a:cubicBezTo>
                      <a:pt x="512" y="8945"/>
                      <a:pt x="417" y="8790"/>
                      <a:pt x="429" y="8778"/>
                    </a:cubicBezTo>
                    <a:cubicBezTo>
                      <a:pt x="434" y="8773"/>
                      <a:pt x="440" y="8771"/>
                      <a:pt x="448" y="8771"/>
                    </a:cubicBezTo>
                    <a:cubicBezTo>
                      <a:pt x="488" y="8771"/>
                      <a:pt x="556" y="8838"/>
                      <a:pt x="589" y="8838"/>
                    </a:cubicBezTo>
                    <a:cubicBezTo>
                      <a:pt x="592" y="8838"/>
                      <a:pt x="594" y="8838"/>
                      <a:pt x="596" y="8837"/>
                    </a:cubicBezTo>
                    <a:cubicBezTo>
                      <a:pt x="560" y="8837"/>
                      <a:pt x="488" y="8647"/>
                      <a:pt x="465" y="8623"/>
                    </a:cubicBezTo>
                    <a:cubicBezTo>
                      <a:pt x="429" y="8599"/>
                      <a:pt x="429" y="8564"/>
                      <a:pt x="465" y="8528"/>
                    </a:cubicBezTo>
                    <a:cubicBezTo>
                      <a:pt x="524" y="8456"/>
                      <a:pt x="465" y="8468"/>
                      <a:pt x="453" y="8433"/>
                    </a:cubicBezTo>
                    <a:cubicBezTo>
                      <a:pt x="441" y="8397"/>
                      <a:pt x="441" y="8385"/>
                      <a:pt x="465" y="8349"/>
                    </a:cubicBezTo>
                    <a:cubicBezTo>
                      <a:pt x="477" y="8337"/>
                      <a:pt x="477" y="8325"/>
                      <a:pt x="465" y="8314"/>
                    </a:cubicBezTo>
                    <a:cubicBezTo>
                      <a:pt x="457" y="8291"/>
                      <a:pt x="434" y="8277"/>
                      <a:pt x="413" y="8277"/>
                    </a:cubicBezTo>
                    <a:cubicBezTo>
                      <a:pt x="401" y="8277"/>
                      <a:pt x="390" y="8281"/>
                      <a:pt x="381" y="8290"/>
                    </a:cubicBezTo>
                    <a:cubicBezTo>
                      <a:pt x="365" y="8300"/>
                      <a:pt x="347" y="8306"/>
                      <a:pt x="332" y="8306"/>
                    </a:cubicBezTo>
                    <a:cubicBezTo>
                      <a:pt x="315" y="8306"/>
                      <a:pt x="303" y="8298"/>
                      <a:pt x="310" y="8278"/>
                    </a:cubicBezTo>
                    <a:cubicBezTo>
                      <a:pt x="322" y="8230"/>
                      <a:pt x="381" y="8218"/>
                      <a:pt x="405" y="8183"/>
                    </a:cubicBezTo>
                    <a:cubicBezTo>
                      <a:pt x="417" y="8135"/>
                      <a:pt x="393" y="8087"/>
                      <a:pt x="369" y="8064"/>
                    </a:cubicBezTo>
                    <a:cubicBezTo>
                      <a:pt x="369" y="8028"/>
                      <a:pt x="369" y="7992"/>
                      <a:pt x="381" y="7968"/>
                    </a:cubicBezTo>
                    <a:cubicBezTo>
                      <a:pt x="405" y="7956"/>
                      <a:pt x="417" y="7944"/>
                      <a:pt x="417" y="7933"/>
                    </a:cubicBezTo>
                    <a:cubicBezTo>
                      <a:pt x="417" y="7885"/>
                      <a:pt x="369" y="7897"/>
                      <a:pt x="358" y="7849"/>
                    </a:cubicBezTo>
                    <a:cubicBezTo>
                      <a:pt x="358" y="7802"/>
                      <a:pt x="381" y="7790"/>
                      <a:pt x="381" y="7766"/>
                    </a:cubicBezTo>
                    <a:cubicBezTo>
                      <a:pt x="393" y="7683"/>
                      <a:pt x="369" y="7587"/>
                      <a:pt x="322" y="7528"/>
                    </a:cubicBezTo>
                    <a:cubicBezTo>
                      <a:pt x="286" y="7480"/>
                      <a:pt x="274" y="7468"/>
                      <a:pt x="358" y="7468"/>
                    </a:cubicBezTo>
                    <a:cubicBezTo>
                      <a:pt x="367" y="7477"/>
                      <a:pt x="374" y="7481"/>
                      <a:pt x="380" y="7481"/>
                    </a:cubicBezTo>
                    <a:cubicBezTo>
                      <a:pt x="399" y="7481"/>
                      <a:pt x="405" y="7450"/>
                      <a:pt x="405" y="7433"/>
                    </a:cubicBezTo>
                    <a:cubicBezTo>
                      <a:pt x="417" y="7385"/>
                      <a:pt x="417" y="7337"/>
                      <a:pt x="405" y="7302"/>
                    </a:cubicBezTo>
                    <a:cubicBezTo>
                      <a:pt x="393" y="7266"/>
                      <a:pt x="346" y="7242"/>
                      <a:pt x="381" y="7194"/>
                    </a:cubicBezTo>
                    <a:cubicBezTo>
                      <a:pt x="453" y="7194"/>
                      <a:pt x="441" y="7087"/>
                      <a:pt x="429" y="7052"/>
                    </a:cubicBezTo>
                    <a:cubicBezTo>
                      <a:pt x="417" y="7004"/>
                      <a:pt x="310" y="6944"/>
                      <a:pt x="334" y="6932"/>
                    </a:cubicBezTo>
                    <a:cubicBezTo>
                      <a:pt x="405" y="6897"/>
                      <a:pt x="441" y="6897"/>
                      <a:pt x="441" y="6825"/>
                    </a:cubicBezTo>
                    <a:cubicBezTo>
                      <a:pt x="465" y="6718"/>
                      <a:pt x="488" y="6611"/>
                      <a:pt x="488" y="6504"/>
                    </a:cubicBezTo>
                    <a:cubicBezTo>
                      <a:pt x="488" y="6468"/>
                      <a:pt x="488" y="6432"/>
                      <a:pt x="477" y="6397"/>
                    </a:cubicBezTo>
                    <a:cubicBezTo>
                      <a:pt x="477" y="6373"/>
                      <a:pt x="441" y="6349"/>
                      <a:pt x="441" y="6325"/>
                    </a:cubicBezTo>
                    <a:cubicBezTo>
                      <a:pt x="453" y="6301"/>
                      <a:pt x="524" y="6290"/>
                      <a:pt x="548" y="6266"/>
                    </a:cubicBezTo>
                    <a:cubicBezTo>
                      <a:pt x="572" y="6242"/>
                      <a:pt x="596" y="6206"/>
                      <a:pt x="608" y="6170"/>
                    </a:cubicBezTo>
                    <a:cubicBezTo>
                      <a:pt x="619" y="6123"/>
                      <a:pt x="619" y="6088"/>
                      <a:pt x="562" y="6076"/>
                    </a:cubicBezTo>
                    <a:lnTo>
                      <a:pt x="562" y="6076"/>
                    </a:lnTo>
                    <a:cubicBezTo>
                      <a:pt x="563" y="6076"/>
                      <a:pt x="565" y="6076"/>
                      <a:pt x="566" y="6076"/>
                    </a:cubicBezTo>
                    <a:cubicBezTo>
                      <a:pt x="603" y="6076"/>
                      <a:pt x="559" y="5955"/>
                      <a:pt x="548" y="5932"/>
                    </a:cubicBezTo>
                    <a:cubicBezTo>
                      <a:pt x="536" y="5909"/>
                      <a:pt x="631" y="5885"/>
                      <a:pt x="655" y="5849"/>
                    </a:cubicBezTo>
                    <a:cubicBezTo>
                      <a:pt x="679" y="5813"/>
                      <a:pt x="691" y="5778"/>
                      <a:pt x="691" y="5730"/>
                    </a:cubicBezTo>
                    <a:cubicBezTo>
                      <a:pt x="691" y="5682"/>
                      <a:pt x="619" y="5682"/>
                      <a:pt x="584" y="5670"/>
                    </a:cubicBezTo>
                    <a:cubicBezTo>
                      <a:pt x="584" y="5647"/>
                      <a:pt x="596" y="5623"/>
                      <a:pt x="608" y="5599"/>
                    </a:cubicBezTo>
                    <a:lnTo>
                      <a:pt x="643" y="5599"/>
                    </a:lnTo>
                    <a:cubicBezTo>
                      <a:pt x="667" y="5599"/>
                      <a:pt x="667" y="5551"/>
                      <a:pt x="667" y="5539"/>
                    </a:cubicBezTo>
                    <a:cubicBezTo>
                      <a:pt x="679" y="5528"/>
                      <a:pt x="715" y="5528"/>
                      <a:pt x="727" y="5516"/>
                    </a:cubicBezTo>
                    <a:cubicBezTo>
                      <a:pt x="739" y="5492"/>
                      <a:pt x="750" y="5468"/>
                      <a:pt x="750" y="5432"/>
                    </a:cubicBezTo>
                    <a:cubicBezTo>
                      <a:pt x="750" y="5373"/>
                      <a:pt x="739" y="5301"/>
                      <a:pt x="715" y="5230"/>
                    </a:cubicBezTo>
                    <a:cubicBezTo>
                      <a:pt x="704" y="5187"/>
                      <a:pt x="708" y="5173"/>
                      <a:pt x="721" y="5173"/>
                    </a:cubicBezTo>
                    <a:cubicBezTo>
                      <a:pt x="736" y="5173"/>
                      <a:pt x="765" y="5193"/>
                      <a:pt x="798" y="5206"/>
                    </a:cubicBezTo>
                    <a:cubicBezTo>
                      <a:pt x="762" y="5182"/>
                      <a:pt x="822" y="5158"/>
                      <a:pt x="786" y="5123"/>
                    </a:cubicBezTo>
                    <a:cubicBezTo>
                      <a:pt x="786" y="5123"/>
                      <a:pt x="739" y="5099"/>
                      <a:pt x="739" y="5087"/>
                    </a:cubicBezTo>
                    <a:cubicBezTo>
                      <a:pt x="743" y="5073"/>
                      <a:pt x="755" y="5070"/>
                      <a:pt x="768" y="5070"/>
                    </a:cubicBezTo>
                    <a:cubicBezTo>
                      <a:pt x="779" y="5070"/>
                      <a:pt x="791" y="5072"/>
                      <a:pt x="801" y="5072"/>
                    </a:cubicBezTo>
                    <a:cubicBezTo>
                      <a:pt x="811" y="5072"/>
                      <a:pt x="818" y="5070"/>
                      <a:pt x="822" y="5063"/>
                    </a:cubicBezTo>
                    <a:cubicBezTo>
                      <a:pt x="834" y="5027"/>
                      <a:pt x="786" y="4968"/>
                      <a:pt x="786" y="4932"/>
                    </a:cubicBezTo>
                    <a:cubicBezTo>
                      <a:pt x="786" y="4907"/>
                      <a:pt x="791" y="4898"/>
                      <a:pt x="797" y="4898"/>
                    </a:cubicBezTo>
                    <a:cubicBezTo>
                      <a:pt x="808" y="4898"/>
                      <a:pt x="826" y="4929"/>
                      <a:pt x="834" y="4944"/>
                    </a:cubicBezTo>
                    <a:cubicBezTo>
                      <a:pt x="841" y="4966"/>
                      <a:pt x="880" y="4988"/>
                      <a:pt x="908" y="4988"/>
                    </a:cubicBezTo>
                    <a:cubicBezTo>
                      <a:pt x="927" y="4988"/>
                      <a:pt x="941" y="4979"/>
                      <a:pt x="941" y="4956"/>
                    </a:cubicBezTo>
                    <a:cubicBezTo>
                      <a:pt x="941" y="4896"/>
                      <a:pt x="905" y="4837"/>
                      <a:pt x="858" y="4801"/>
                    </a:cubicBezTo>
                    <a:lnTo>
                      <a:pt x="858" y="4801"/>
                    </a:lnTo>
                    <a:cubicBezTo>
                      <a:pt x="870" y="4807"/>
                      <a:pt x="881" y="4810"/>
                      <a:pt x="891" y="4810"/>
                    </a:cubicBezTo>
                    <a:cubicBezTo>
                      <a:pt x="993" y="4810"/>
                      <a:pt x="1008" y="4533"/>
                      <a:pt x="1096" y="4533"/>
                    </a:cubicBezTo>
                    <a:cubicBezTo>
                      <a:pt x="1103" y="4533"/>
                      <a:pt x="1111" y="4535"/>
                      <a:pt x="1120" y="4539"/>
                    </a:cubicBezTo>
                    <a:cubicBezTo>
                      <a:pt x="1215" y="4515"/>
                      <a:pt x="1155" y="4408"/>
                      <a:pt x="1167" y="4337"/>
                    </a:cubicBezTo>
                    <a:cubicBezTo>
                      <a:pt x="1191" y="4289"/>
                      <a:pt x="1215" y="4242"/>
                      <a:pt x="1239" y="4194"/>
                    </a:cubicBezTo>
                    <a:cubicBezTo>
                      <a:pt x="1250" y="4123"/>
                      <a:pt x="1274" y="4051"/>
                      <a:pt x="1310" y="3980"/>
                    </a:cubicBezTo>
                    <a:cubicBezTo>
                      <a:pt x="1334" y="3932"/>
                      <a:pt x="1381" y="3944"/>
                      <a:pt x="1417" y="3884"/>
                    </a:cubicBezTo>
                    <a:cubicBezTo>
                      <a:pt x="1429" y="3861"/>
                      <a:pt x="1453" y="3825"/>
                      <a:pt x="1441" y="3801"/>
                    </a:cubicBezTo>
                    <a:cubicBezTo>
                      <a:pt x="1429" y="3765"/>
                      <a:pt x="1405" y="3765"/>
                      <a:pt x="1417" y="3753"/>
                    </a:cubicBezTo>
                    <a:cubicBezTo>
                      <a:pt x="1428" y="3739"/>
                      <a:pt x="1444" y="3733"/>
                      <a:pt x="1461" y="3733"/>
                    </a:cubicBezTo>
                    <a:cubicBezTo>
                      <a:pt x="1495" y="3733"/>
                      <a:pt x="1535" y="3756"/>
                      <a:pt x="1555" y="3772"/>
                    </a:cubicBezTo>
                    <a:lnTo>
                      <a:pt x="1555" y="3772"/>
                    </a:lnTo>
                    <a:cubicBezTo>
                      <a:pt x="1530" y="3741"/>
                      <a:pt x="1576" y="3641"/>
                      <a:pt x="1643" y="3551"/>
                    </a:cubicBezTo>
                    <a:cubicBezTo>
                      <a:pt x="1703" y="3444"/>
                      <a:pt x="1798" y="3349"/>
                      <a:pt x="1822" y="3337"/>
                    </a:cubicBezTo>
                    <a:cubicBezTo>
                      <a:pt x="1870" y="3289"/>
                      <a:pt x="1941" y="3253"/>
                      <a:pt x="1965" y="3206"/>
                    </a:cubicBezTo>
                    <a:cubicBezTo>
                      <a:pt x="2001" y="3146"/>
                      <a:pt x="2024" y="3099"/>
                      <a:pt x="2024" y="3039"/>
                    </a:cubicBezTo>
                    <a:cubicBezTo>
                      <a:pt x="2024" y="3017"/>
                      <a:pt x="1995" y="2907"/>
                      <a:pt x="1971" y="2905"/>
                    </a:cubicBezTo>
                    <a:lnTo>
                      <a:pt x="1971" y="2905"/>
                    </a:lnTo>
                    <a:cubicBezTo>
                      <a:pt x="1973" y="2905"/>
                      <a:pt x="1975" y="2905"/>
                      <a:pt x="1977" y="2905"/>
                    </a:cubicBezTo>
                    <a:cubicBezTo>
                      <a:pt x="2004" y="2905"/>
                      <a:pt x="2044" y="2940"/>
                      <a:pt x="2070" y="2940"/>
                    </a:cubicBezTo>
                    <a:cubicBezTo>
                      <a:pt x="2083" y="2940"/>
                      <a:pt x="2092" y="2932"/>
                      <a:pt x="2096" y="2908"/>
                    </a:cubicBezTo>
                    <a:cubicBezTo>
                      <a:pt x="2096" y="2908"/>
                      <a:pt x="2096" y="2813"/>
                      <a:pt x="2120" y="2813"/>
                    </a:cubicBezTo>
                    <a:cubicBezTo>
                      <a:pt x="2140" y="2813"/>
                      <a:pt x="2170" y="2903"/>
                      <a:pt x="2193" y="2903"/>
                    </a:cubicBezTo>
                    <a:cubicBezTo>
                      <a:pt x="2197" y="2903"/>
                      <a:pt x="2200" y="2901"/>
                      <a:pt x="2203" y="2896"/>
                    </a:cubicBezTo>
                    <a:cubicBezTo>
                      <a:pt x="2215" y="2849"/>
                      <a:pt x="2251" y="2753"/>
                      <a:pt x="2203" y="2706"/>
                    </a:cubicBezTo>
                    <a:cubicBezTo>
                      <a:pt x="2207" y="2694"/>
                      <a:pt x="2219" y="2690"/>
                      <a:pt x="2234" y="2690"/>
                    </a:cubicBezTo>
                    <a:cubicBezTo>
                      <a:pt x="2264" y="2690"/>
                      <a:pt x="2306" y="2706"/>
                      <a:pt x="2322" y="2706"/>
                    </a:cubicBezTo>
                    <a:cubicBezTo>
                      <a:pt x="2325" y="2707"/>
                      <a:pt x="2330" y="2708"/>
                      <a:pt x="2335" y="2708"/>
                    </a:cubicBezTo>
                    <a:cubicBezTo>
                      <a:pt x="2370" y="2708"/>
                      <a:pt x="2439" y="2679"/>
                      <a:pt x="2429" y="2658"/>
                    </a:cubicBezTo>
                    <a:cubicBezTo>
                      <a:pt x="2417" y="2622"/>
                      <a:pt x="2358" y="2575"/>
                      <a:pt x="2393" y="2539"/>
                    </a:cubicBezTo>
                    <a:cubicBezTo>
                      <a:pt x="2429" y="2491"/>
                      <a:pt x="2465" y="2503"/>
                      <a:pt x="2477" y="2456"/>
                    </a:cubicBezTo>
                    <a:cubicBezTo>
                      <a:pt x="2501" y="2420"/>
                      <a:pt x="2489" y="2396"/>
                      <a:pt x="2524" y="2360"/>
                    </a:cubicBezTo>
                    <a:cubicBezTo>
                      <a:pt x="2560" y="2337"/>
                      <a:pt x="2620" y="2360"/>
                      <a:pt x="2679" y="2325"/>
                    </a:cubicBezTo>
                    <a:cubicBezTo>
                      <a:pt x="2727" y="2289"/>
                      <a:pt x="2751" y="2253"/>
                      <a:pt x="2703" y="2206"/>
                    </a:cubicBezTo>
                    <a:cubicBezTo>
                      <a:pt x="2719" y="2206"/>
                      <a:pt x="2777" y="2211"/>
                      <a:pt x="2807" y="2211"/>
                    </a:cubicBezTo>
                    <a:cubicBezTo>
                      <a:pt x="2822" y="2211"/>
                      <a:pt x="2830" y="2210"/>
                      <a:pt x="2822" y="2206"/>
                    </a:cubicBezTo>
                    <a:cubicBezTo>
                      <a:pt x="2810" y="2206"/>
                      <a:pt x="2703" y="2158"/>
                      <a:pt x="2763" y="2122"/>
                    </a:cubicBezTo>
                    <a:cubicBezTo>
                      <a:pt x="2776" y="2114"/>
                      <a:pt x="2787" y="2111"/>
                      <a:pt x="2798" y="2111"/>
                    </a:cubicBezTo>
                    <a:cubicBezTo>
                      <a:pt x="2811" y="2111"/>
                      <a:pt x="2822" y="2114"/>
                      <a:pt x="2835" y="2114"/>
                    </a:cubicBezTo>
                    <a:cubicBezTo>
                      <a:pt x="2842" y="2114"/>
                      <a:pt x="2850" y="2113"/>
                      <a:pt x="2858" y="2110"/>
                    </a:cubicBezTo>
                    <a:cubicBezTo>
                      <a:pt x="2917" y="2087"/>
                      <a:pt x="3010" y="2017"/>
                      <a:pt x="2990" y="1947"/>
                    </a:cubicBezTo>
                    <a:lnTo>
                      <a:pt x="2990" y="1947"/>
                    </a:lnTo>
                    <a:cubicBezTo>
                      <a:pt x="2999" y="1971"/>
                      <a:pt x="3043" y="1978"/>
                      <a:pt x="3084" y="1978"/>
                    </a:cubicBezTo>
                    <a:cubicBezTo>
                      <a:pt x="3119" y="1978"/>
                      <a:pt x="3150" y="1973"/>
                      <a:pt x="3155" y="1968"/>
                    </a:cubicBezTo>
                    <a:cubicBezTo>
                      <a:pt x="3120" y="1920"/>
                      <a:pt x="3155" y="1908"/>
                      <a:pt x="3191" y="1884"/>
                    </a:cubicBezTo>
                    <a:cubicBezTo>
                      <a:pt x="3227" y="1860"/>
                      <a:pt x="3215" y="1872"/>
                      <a:pt x="3203" y="1837"/>
                    </a:cubicBezTo>
                    <a:cubicBezTo>
                      <a:pt x="3191" y="1789"/>
                      <a:pt x="3334" y="1777"/>
                      <a:pt x="3370" y="1753"/>
                    </a:cubicBezTo>
                    <a:cubicBezTo>
                      <a:pt x="3394" y="1741"/>
                      <a:pt x="3370" y="1706"/>
                      <a:pt x="3394" y="1682"/>
                    </a:cubicBezTo>
                    <a:cubicBezTo>
                      <a:pt x="3429" y="1658"/>
                      <a:pt x="3465" y="1622"/>
                      <a:pt x="3513" y="1598"/>
                    </a:cubicBezTo>
                    <a:cubicBezTo>
                      <a:pt x="3572" y="1549"/>
                      <a:pt x="3607" y="1516"/>
                      <a:pt x="3610" y="1445"/>
                    </a:cubicBezTo>
                    <a:lnTo>
                      <a:pt x="3610" y="1445"/>
                    </a:lnTo>
                    <a:cubicBezTo>
                      <a:pt x="3613" y="1474"/>
                      <a:pt x="3622" y="1505"/>
                      <a:pt x="3644" y="1527"/>
                    </a:cubicBezTo>
                    <a:cubicBezTo>
                      <a:pt x="3647" y="1531"/>
                      <a:pt x="3651" y="1533"/>
                      <a:pt x="3655" y="1533"/>
                    </a:cubicBezTo>
                    <a:cubicBezTo>
                      <a:pt x="3675" y="1533"/>
                      <a:pt x="3691" y="1487"/>
                      <a:pt x="3691" y="1467"/>
                    </a:cubicBezTo>
                    <a:cubicBezTo>
                      <a:pt x="3691" y="1409"/>
                      <a:pt x="3706" y="1382"/>
                      <a:pt x="3733" y="1382"/>
                    </a:cubicBezTo>
                    <a:cubicBezTo>
                      <a:pt x="3755" y="1382"/>
                      <a:pt x="3785" y="1400"/>
                      <a:pt x="3822" y="1432"/>
                    </a:cubicBezTo>
                    <a:cubicBezTo>
                      <a:pt x="3827" y="1436"/>
                      <a:pt x="3831" y="1437"/>
                      <a:pt x="3835" y="1437"/>
                    </a:cubicBezTo>
                    <a:cubicBezTo>
                      <a:pt x="3866" y="1437"/>
                      <a:pt x="3842" y="1288"/>
                      <a:pt x="3868" y="1288"/>
                    </a:cubicBezTo>
                    <a:cubicBezTo>
                      <a:pt x="3874" y="1288"/>
                      <a:pt x="3882" y="1295"/>
                      <a:pt x="3894" y="1313"/>
                    </a:cubicBezTo>
                    <a:cubicBezTo>
                      <a:pt x="3903" y="1331"/>
                      <a:pt x="3919" y="1340"/>
                      <a:pt x="3937" y="1340"/>
                    </a:cubicBezTo>
                    <a:cubicBezTo>
                      <a:pt x="3983" y="1340"/>
                      <a:pt x="4042" y="1282"/>
                      <a:pt x="4017" y="1216"/>
                    </a:cubicBezTo>
                    <a:lnTo>
                      <a:pt x="4017" y="1216"/>
                    </a:lnTo>
                    <a:cubicBezTo>
                      <a:pt x="4032" y="1244"/>
                      <a:pt x="4064" y="1253"/>
                      <a:pt x="4096" y="1253"/>
                    </a:cubicBezTo>
                    <a:cubicBezTo>
                      <a:pt x="4120" y="1253"/>
                      <a:pt x="4132" y="1229"/>
                      <a:pt x="4156" y="1217"/>
                    </a:cubicBezTo>
                    <a:cubicBezTo>
                      <a:pt x="4168" y="1212"/>
                      <a:pt x="4185" y="1212"/>
                      <a:pt x="4205" y="1212"/>
                    </a:cubicBezTo>
                    <a:cubicBezTo>
                      <a:pt x="4224" y="1212"/>
                      <a:pt x="4245" y="1212"/>
                      <a:pt x="4263" y="1206"/>
                    </a:cubicBezTo>
                    <a:cubicBezTo>
                      <a:pt x="4298" y="1194"/>
                      <a:pt x="4310" y="1146"/>
                      <a:pt x="4346" y="1134"/>
                    </a:cubicBezTo>
                    <a:cubicBezTo>
                      <a:pt x="4382" y="1110"/>
                      <a:pt x="4429" y="1098"/>
                      <a:pt x="4465" y="1086"/>
                    </a:cubicBezTo>
                    <a:cubicBezTo>
                      <a:pt x="4525" y="1086"/>
                      <a:pt x="4584" y="1075"/>
                      <a:pt x="4644" y="1039"/>
                    </a:cubicBezTo>
                    <a:cubicBezTo>
                      <a:pt x="4668" y="1015"/>
                      <a:pt x="4668" y="944"/>
                      <a:pt x="4679" y="932"/>
                    </a:cubicBezTo>
                    <a:cubicBezTo>
                      <a:pt x="4703" y="932"/>
                      <a:pt x="4751" y="991"/>
                      <a:pt x="4775" y="1003"/>
                    </a:cubicBezTo>
                    <a:cubicBezTo>
                      <a:pt x="4799" y="1003"/>
                      <a:pt x="4810" y="944"/>
                      <a:pt x="4810" y="920"/>
                    </a:cubicBezTo>
                    <a:cubicBezTo>
                      <a:pt x="4810" y="889"/>
                      <a:pt x="4774" y="794"/>
                      <a:pt x="4812" y="794"/>
                    </a:cubicBezTo>
                    <a:cubicBezTo>
                      <a:pt x="4818" y="794"/>
                      <a:pt x="4825" y="796"/>
                      <a:pt x="4834" y="801"/>
                    </a:cubicBezTo>
                    <a:cubicBezTo>
                      <a:pt x="4894" y="836"/>
                      <a:pt x="4918" y="884"/>
                      <a:pt x="4977" y="884"/>
                    </a:cubicBezTo>
                    <a:cubicBezTo>
                      <a:pt x="5027" y="884"/>
                      <a:pt x="5027" y="760"/>
                      <a:pt x="5080" y="760"/>
                    </a:cubicBezTo>
                    <a:cubicBezTo>
                      <a:pt x="5091" y="760"/>
                      <a:pt x="5104" y="765"/>
                      <a:pt x="5120" y="777"/>
                    </a:cubicBezTo>
                    <a:cubicBezTo>
                      <a:pt x="5129" y="784"/>
                      <a:pt x="5141" y="787"/>
                      <a:pt x="5155" y="787"/>
                    </a:cubicBezTo>
                    <a:cubicBezTo>
                      <a:pt x="5211" y="787"/>
                      <a:pt x="5296" y="737"/>
                      <a:pt x="5334" y="717"/>
                    </a:cubicBezTo>
                    <a:cubicBezTo>
                      <a:pt x="5382" y="694"/>
                      <a:pt x="5406" y="658"/>
                      <a:pt x="5465" y="658"/>
                    </a:cubicBezTo>
                    <a:cubicBezTo>
                      <a:pt x="5476" y="658"/>
                      <a:pt x="5571" y="695"/>
                      <a:pt x="5592" y="695"/>
                    </a:cubicBezTo>
                    <a:cubicBezTo>
                      <a:pt x="5595" y="695"/>
                      <a:pt x="5596" y="695"/>
                      <a:pt x="5596" y="694"/>
                    </a:cubicBezTo>
                    <a:cubicBezTo>
                      <a:pt x="5584" y="682"/>
                      <a:pt x="5537" y="646"/>
                      <a:pt x="5561" y="622"/>
                    </a:cubicBezTo>
                    <a:cubicBezTo>
                      <a:pt x="5584" y="598"/>
                      <a:pt x="5608" y="586"/>
                      <a:pt x="5632" y="586"/>
                    </a:cubicBezTo>
                    <a:cubicBezTo>
                      <a:pt x="5640" y="584"/>
                      <a:pt x="5650" y="582"/>
                      <a:pt x="5662" y="582"/>
                    </a:cubicBezTo>
                    <a:cubicBezTo>
                      <a:pt x="5700" y="582"/>
                      <a:pt x="5749" y="598"/>
                      <a:pt x="5762" y="640"/>
                    </a:cubicBezTo>
                    <a:lnTo>
                      <a:pt x="5762" y="640"/>
                    </a:lnTo>
                    <a:cubicBezTo>
                      <a:pt x="5747" y="582"/>
                      <a:pt x="5750" y="563"/>
                      <a:pt x="5762" y="563"/>
                    </a:cubicBezTo>
                    <a:cubicBezTo>
                      <a:pt x="5784" y="563"/>
                      <a:pt x="5838" y="626"/>
                      <a:pt x="5878" y="626"/>
                    </a:cubicBezTo>
                    <a:cubicBezTo>
                      <a:pt x="5883" y="626"/>
                      <a:pt x="5889" y="625"/>
                      <a:pt x="5894" y="622"/>
                    </a:cubicBezTo>
                    <a:cubicBezTo>
                      <a:pt x="5953" y="586"/>
                      <a:pt x="5930" y="503"/>
                      <a:pt x="6001" y="479"/>
                    </a:cubicBezTo>
                    <a:cubicBezTo>
                      <a:pt x="6003" y="478"/>
                      <a:pt x="6005" y="477"/>
                      <a:pt x="6009" y="477"/>
                    </a:cubicBezTo>
                    <a:cubicBezTo>
                      <a:pt x="6029" y="477"/>
                      <a:pt x="6076" y="503"/>
                      <a:pt x="6096" y="503"/>
                    </a:cubicBezTo>
                    <a:cubicBezTo>
                      <a:pt x="6108" y="506"/>
                      <a:pt x="6118" y="507"/>
                      <a:pt x="6127" y="507"/>
                    </a:cubicBezTo>
                    <a:cubicBezTo>
                      <a:pt x="6184" y="507"/>
                      <a:pt x="6164" y="452"/>
                      <a:pt x="6221" y="452"/>
                    </a:cubicBezTo>
                    <a:cubicBezTo>
                      <a:pt x="6229" y="452"/>
                      <a:pt x="6239" y="453"/>
                      <a:pt x="6251" y="455"/>
                    </a:cubicBezTo>
                    <a:cubicBezTo>
                      <a:pt x="6281" y="461"/>
                      <a:pt x="6311" y="464"/>
                      <a:pt x="6340" y="464"/>
                    </a:cubicBezTo>
                    <a:cubicBezTo>
                      <a:pt x="6370" y="464"/>
                      <a:pt x="6400" y="461"/>
                      <a:pt x="6430" y="455"/>
                    </a:cubicBezTo>
                    <a:cubicBezTo>
                      <a:pt x="6454" y="432"/>
                      <a:pt x="6489" y="408"/>
                      <a:pt x="6525" y="396"/>
                    </a:cubicBezTo>
                    <a:cubicBezTo>
                      <a:pt x="6600" y="396"/>
                      <a:pt x="6697" y="477"/>
                      <a:pt x="6781" y="477"/>
                    </a:cubicBezTo>
                    <a:cubicBezTo>
                      <a:pt x="6804" y="477"/>
                      <a:pt x="6826" y="471"/>
                      <a:pt x="6846" y="455"/>
                    </a:cubicBezTo>
                    <a:cubicBezTo>
                      <a:pt x="6894" y="420"/>
                      <a:pt x="6846" y="396"/>
                      <a:pt x="6906" y="396"/>
                    </a:cubicBezTo>
                    <a:cubicBezTo>
                      <a:pt x="6930" y="420"/>
                      <a:pt x="6954" y="432"/>
                      <a:pt x="6989" y="444"/>
                    </a:cubicBezTo>
                    <a:cubicBezTo>
                      <a:pt x="7001" y="444"/>
                      <a:pt x="6989" y="408"/>
                      <a:pt x="7013" y="396"/>
                    </a:cubicBezTo>
                    <a:cubicBezTo>
                      <a:pt x="7029" y="390"/>
                      <a:pt x="7047" y="387"/>
                      <a:pt x="7067" y="387"/>
                    </a:cubicBezTo>
                    <a:cubicBezTo>
                      <a:pt x="7149" y="387"/>
                      <a:pt x="7260" y="431"/>
                      <a:pt x="7354" y="431"/>
                    </a:cubicBezTo>
                    <a:cubicBezTo>
                      <a:pt x="7408" y="431"/>
                      <a:pt x="7456" y="417"/>
                      <a:pt x="7489" y="372"/>
                    </a:cubicBezTo>
                    <a:lnTo>
                      <a:pt x="7489" y="372"/>
                    </a:lnTo>
                    <a:cubicBezTo>
                      <a:pt x="7477" y="388"/>
                      <a:pt x="7477" y="393"/>
                      <a:pt x="7481" y="393"/>
                    </a:cubicBezTo>
                    <a:cubicBezTo>
                      <a:pt x="7486" y="393"/>
                      <a:pt x="7495" y="387"/>
                      <a:pt x="7498" y="381"/>
                    </a:cubicBezTo>
                    <a:lnTo>
                      <a:pt x="7498" y="381"/>
                    </a:lnTo>
                    <a:cubicBezTo>
                      <a:pt x="7495" y="383"/>
                      <a:pt x="7492" y="384"/>
                      <a:pt x="7489" y="384"/>
                    </a:cubicBezTo>
                    <a:lnTo>
                      <a:pt x="7489" y="372"/>
                    </a:lnTo>
                    <a:cubicBezTo>
                      <a:pt x="7500" y="372"/>
                      <a:pt x="7501" y="377"/>
                      <a:pt x="7498" y="381"/>
                    </a:cubicBezTo>
                    <a:lnTo>
                      <a:pt x="7498" y="381"/>
                    </a:lnTo>
                    <a:cubicBezTo>
                      <a:pt x="7551" y="348"/>
                      <a:pt x="7568" y="26"/>
                      <a:pt x="7489" y="3"/>
                    </a:cubicBezTo>
                    <a:cubicBezTo>
                      <a:pt x="7477" y="3"/>
                      <a:pt x="7442" y="0"/>
                      <a:pt x="7407" y="0"/>
                    </a:cubicBezTo>
                    <a:close/>
                    <a:moveTo>
                      <a:pt x="14121" y="9992"/>
                    </a:moveTo>
                    <a:lnTo>
                      <a:pt x="14121" y="9992"/>
                    </a:lnTo>
                    <a:cubicBezTo>
                      <a:pt x="14129" y="9996"/>
                      <a:pt x="14136" y="10000"/>
                      <a:pt x="14142" y="10002"/>
                    </a:cubicBezTo>
                    <a:lnTo>
                      <a:pt x="14142" y="10002"/>
                    </a:lnTo>
                    <a:cubicBezTo>
                      <a:pt x="14136" y="9999"/>
                      <a:pt x="14129" y="9995"/>
                      <a:pt x="14121" y="9992"/>
                    </a:cubicBezTo>
                    <a:close/>
                    <a:moveTo>
                      <a:pt x="1167" y="10600"/>
                    </a:moveTo>
                    <a:lnTo>
                      <a:pt x="1167" y="10600"/>
                    </a:lnTo>
                    <a:cubicBezTo>
                      <a:pt x="1144" y="10645"/>
                      <a:pt x="1146" y="10667"/>
                      <a:pt x="1172" y="10667"/>
                    </a:cubicBezTo>
                    <a:cubicBezTo>
                      <a:pt x="1186" y="10667"/>
                      <a:pt x="1209" y="10660"/>
                      <a:pt x="1239" y="10647"/>
                    </a:cubicBezTo>
                    <a:lnTo>
                      <a:pt x="1215" y="10611"/>
                    </a:lnTo>
                    <a:lnTo>
                      <a:pt x="1167" y="10600"/>
                    </a:lnTo>
                    <a:close/>
                    <a:moveTo>
                      <a:pt x="1737" y="11611"/>
                    </a:moveTo>
                    <a:cubicBezTo>
                      <a:pt x="1736" y="11611"/>
                      <a:pt x="1736" y="11611"/>
                      <a:pt x="1735" y="11612"/>
                    </a:cubicBezTo>
                    <a:lnTo>
                      <a:pt x="1735" y="11612"/>
                    </a:lnTo>
                    <a:cubicBezTo>
                      <a:pt x="1736" y="11612"/>
                      <a:pt x="1737" y="11612"/>
                      <a:pt x="1739" y="11612"/>
                    </a:cubicBezTo>
                    <a:cubicBezTo>
                      <a:pt x="1738" y="11611"/>
                      <a:pt x="1737" y="11611"/>
                      <a:pt x="1737" y="11611"/>
                    </a:cubicBezTo>
                    <a:close/>
                    <a:moveTo>
                      <a:pt x="2155" y="12147"/>
                    </a:moveTo>
                    <a:lnTo>
                      <a:pt x="2155" y="12147"/>
                    </a:lnTo>
                    <a:cubicBezTo>
                      <a:pt x="2155" y="12148"/>
                      <a:pt x="2154" y="12148"/>
                      <a:pt x="2153" y="12149"/>
                    </a:cubicBezTo>
                    <a:lnTo>
                      <a:pt x="2153" y="12149"/>
                    </a:lnTo>
                    <a:cubicBezTo>
                      <a:pt x="2154" y="12148"/>
                      <a:pt x="2155" y="12148"/>
                      <a:pt x="2155" y="12147"/>
                    </a:cubicBezTo>
                    <a:close/>
                    <a:moveTo>
                      <a:pt x="12467" y="12782"/>
                    </a:moveTo>
                    <a:cubicBezTo>
                      <a:pt x="12508" y="12782"/>
                      <a:pt x="12543" y="12842"/>
                      <a:pt x="12514" y="12862"/>
                    </a:cubicBezTo>
                    <a:cubicBezTo>
                      <a:pt x="12478" y="12862"/>
                      <a:pt x="12407" y="12850"/>
                      <a:pt x="12442" y="12802"/>
                    </a:cubicBezTo>
                    <a:lnTo>
                      <a:pt x="12442" y="12790"/>
                    </a:lnTo>
                    <a:cubicBezTo>
                      <a:pt x="12451" y="12784"/>
                      <a:pt x="12459" y="12782"/>
                      <a:pt x="12467" y="12782"/>
                    </a:cubicBezTo>
                    <a:close/>
                    <a:moveTo>
                      <a:pt x="558" y="9897"/>
                    </a:moveTo>
                    <a:cubicBezTo>
                      <a:pt x="535" y="9897"/>
                      <a:pt x="519" y="9912"/>
                      <a:pt x="524" y="9945"/>
                    </a:cubicBezTo>
                    <a:lnTo>
                      <a:pt x="536" y="9945"/>
                    </a:lnTo>
                    <a:cubicBezTo>
                      <a:pt x="548" y="10004"/>
                      <a:pt x="560" y="10064"/>
                      <a:pt x="596" y="10111"/>
                    </a:cubicBezTo>
                    <a:cubicBezTo>
                      <a:pt x="631" y="10171"/>
                      <a:pt x="655" y="10183"/>
                      <a:pt x="715" y="10195"/>
                    </a:cubicBezTo>
                    <a:cubicBezTo>
                      <a:pt x="764" y="10205"/>
                      <a:pt x="740" y="10278"/>
                      <a:pt x="796" y="10278"/>
                    </a:cubicBezTo>
                    <a:cubicBezTo>
                      <a:pt x="808" y="10278"/>
                      <a:pt x="824" y="10275"/>
                      <a:pt x="846" y="10266"/>
                    </a:cubicBezTo>
                    <a:lnTo>
                      <a:pt x="846" y="10266"/>
                    </a:lnTo>
                    <a:cubicBezTo>
                      <a:pt x="739" y="10314"/>
                      <a:pt x="786" y="10457"/>
                      <a:pt x="810" y="10528"/>
                    </a:cubicBezTo>
                    <a:cubicBezTo>
                      <a:pt x="810" y="10564"/>
                      <a:pt x="810" y="10600"/>
                      <a:pt x="810" y="10623"/>
                    </a:cubicBezTo>
                    <a:cubicBezTo>
                      <a:pt x="762" y="10647"/>
                      <a:pt x="739" y="10695"/>
                      <a:pt x="750" y="10742"/>
                    </a:cubicBezTo>
                    <a:lnTo>
                      <a:pt x="846" y="10707"/>
                    </a:lnTo>
                    <a:lnTo>
                      <a:pt x="846" y="10707"/>
                    </a:lnTo>
                    <a:cubicBezTo>
                      <a:pt x="869" y="10754"/>
                      <a:pt x="798" y="10802"/>
                      <a:pt x="846" y="10850"/>
                    </a:cubicBezTo>
                    <a:cubicBezTo>
                      <a:pt x="893" y="10897"/>
                      <a:pt x="941" y="10921"/>
                      <a:pt x="1000" y="10933"/>
                    </a:cubicBezTo>
                    <a:cubicBezTo>
                      <a:pt x="1024" y="10933"/>
                      <a:pt x="1032" y="10922"/>
                      <a:pt x="1038" y="10922"/>
                    </a:cubicBezTo>
                    <a:cubicBezTo>
                      <a:pt x="1041" y="10922"/>
                      <a:pt x="1044" y="10925"/>
                      <a:pt x="1048" y="10933"/>
                    </a:cubicBezTo>
                    <a:cubicBezTo>
                      <a:pt x="1060" y="10969"/>
                      <a:pt x="1060" y="10992"/>
                      <a:pt x="1060" y="11028"/>
                    </a:cubicBezTo>
                    <a:cubicBezTo>
                      <a:pt x="1060" y="11088"/>
                      <a:pt x="1036" y="11159"/>
                      <a:pt x="1108" y="11183"/>
                    </a:cubicBezTo>
                    <a:cubicBezTo>
                      <a:pt x="1179" y="11207"/>
                      <a:pt x="1227" y="11266"/>
                      <a:pt x="1250" y="11338"/>
                    </a:cubicBezTo>
                    <a:cubicBezTo>
                      <a:pt x="1250" y="11362"/>
                      <a:pt x="1179" y="11445"/>
                      <a:pt x="1227" y="11457"/>
                    </a:cubicBezTo>
                    <a:cubicBezTo>
                      <a:pt x="1233" y="11459"/>
                      <a:pt x="1239" y="11459"/>
                      <a:pt x="1244" y="11459"/>
                    </a:cubicBezTo>
                    <a:cubicBezTo>
                      <a:pt x="1296" y="11459"/>
                      <a:pt x="1322" y="11390"/>
                      <a:pt x="1350" y="11390"/>
                    </a:cubicBezTo>
                    <a:cubicBezTo>
                      <a:pt x="1360" y="11390"/>
                      <a:pt x="1370" y="11398"/>
                      <a:pt x="1381" y="11421"/>
                    </a:cubicBezTo>
                    <a:cubicBezTo>
                      <a:pt x="1441" y="11516"/>
                      <a:pt x="1203" y="11493"/>
                      <a:pt x="1262" y="11600"/>
                    </a:cubicBezTo>
                    <a:cubicBezTo>
                      <a:pt x="1271" y="11611"/>
                      <a:pt x="1279" y="11615"/>
                      <a:pt x="1287" y="11615"/>
                    </a:cubicBezTo>
                    <a:cubicBezTo>
                      <a:pt x="1308" y="11615"/>
                      <a:pt x="1329" y="11591"/>
                      <a:pt x="1350" y="11591"/>
                    </a:cubicBezTo>
                    <a:cubicBezTo>
                      <a:pt x="1356" y="11591"/>
                      <a:pt x="1363" y="11593"/>
                      <a:pt x="1370" y="11600"/>
                    </a:cubicBezTo>
                    <a:cubicBezTo>
                      <a:pt x="1429" y="11647"/>
                      <a:pt x="1465" y="11719"/>
                      <a:pt x="1489" y="11778"/>
                    </a:cubicBezTo>
                    <a:cubicBezTo>
                      <a:pt x="1560" y="11909"/>
                      <a:pt x="1608" y="12112"/>
                      <a:pt x="1715" y="12219"/>
                    </a:cubicBezTo>
                    <a:cubicBezTo>
                      <a:pt x="1733" y="12231"/>
                      <a:pt x="1751" y="12234"/>
                      <a:pt x="1770" y="12234"/>
                    </a:cubicBezTo>
                    <a:cubicBezTo>
                      <a:pt x="1789" y="12234"/>
                      <a:pt x="1810" y="12231"/>
                      <a:pt x="1834" y="12231"/>
                    </a:cubicBezTo>
                    <a:cubicBezTo>
                      <a:pt x="1941" y="12243"/>
                      <a:pt x="1834" y="12266"/>
                      <a:pt x="1834" y="12302"/>
                    </a:cubicBezTo>
                    <a:cubicBezTo>
                      <a:pt x="1834" y="12324"/>
                      <a:pt x="1915" y="12387"/>
                      <a:pt x="1956" y="12387"/>
                    </a:cubicBezTo>
                    <a:cubicBezTo>
                      <a:pt x="1959" y="12387"/>
                      <a:pt x="1962" y="12386"/>
                      <a:pt x="1965" y="12386"/>
                    </a:cubicBezTo>
                    <a:cubicBezTo>
                      <a:pt x="1994" y="12380"/>
                      <a:pt x="2014" y="12377"/>
                      <a:pt x="2026" y="12377"/>
                    </a:cubicBezTo>
                    <a:cubicBezTo>
                      <a:pt x="2067" y="12377"/>
                      <a:pt x="2040" y="12406"/>
                      <a:pt x="2012" y="12469"/>
                    </a:cubicBezTo>
                    <a:cubicBezTo>
                      <a:pt x="2012" y="12470"/>
                      <a:pt x="2013" y="12470"/>
                      <a:pt x="2015" y="12470"/>
                    </a:cubicBezTo>
                    <a:cubicBezTo>
                      <a:pt x="2034" y="12470"/>
                      <a:pt x="2179" y="12397"/>
                      <a:pt x="2179" y="12386"/>
                    </a:cubicBezTo>
                    <a:lnTo>
                      <a:pt x="2179" y="12386"/>
                    </a:lnTo>
                    <a:cubicBezTo>
                      <a:pt x="2191" y="12409"/>
                      <a:pt x="2120" y="12469"/>
                      <a:pt x="2108" y="12493"/>
                    </a:cubicBezTo>
                    <a:cubicBezTo>
                      <a:pt x="2084" y="12540"/>
                      <a:pt x="2155" y="12564"/>
                      <a:pt x="2191" y="12576"/>
                    </a:cubicBezTo>
                    <a:cubicBezTo>
                      <a:pt x="2227" y="12576"/>
                      <a:pt x="2382" y="12671"/>
                      <a:pt x="2286" y="12719"/>
                    </a:cubicBezTo>
                    <a:cubicBezTo>
                      <a:pt x="2167" y="12778"/>
                      <a:pt x="2382" y="12802"/>
                      <a:pt x="2417" y="12814"/>
                    </a:cubicBezTo>
                    <a:cubicBezTo>
                      <a:pt x="2498" y="12860"/>
                      <a:pt x="2322" y="13029"/>
                      <a:pt x="2419" y="13029"/>
                    </a:cubicBezTo>
                    <a:cubicBezTo>
                      <a:pt x="2422" y="13029"/>
                      <a:pt x="2425" y="13029"/>
                      <a:pt x="2429" y="13028"/>
                    </a:cubicBezTo>
                    <a:cubicBezTo>
                      <a:pt x="2489" y="12921"/>
                      <a:pt x="2524" y="12802"/>
                      <a:pt x="2513" y="12683"/>
                    </a:cubicBezTo>
                    <a:cubicBezTo>
                      <a:pt x="2513" y="12673"/>
                      <a:pt x="2522" y="12558"/>
                      <a:pt x="2507" y="12558"/>
                    </a:cubicBezTo>
                    <a:cubicBezTo>
                      <a:pt x="2505" y="12558"/>
                      <a:pt x="2503" y="12560"/>
                      <a:pt x="2501" y="12564"/>
                    </a:cubicBezTo>
                    <a:cubicBezTo>
                      <a:pt x="2453" y="12564"/>
                      <a:pt x="2441" y="12564"/>
                      <a:pt x="2429" y="12516"/>
                    </a:cubicBezTo>
                    <a:cubicBezTo>
                      <a:pt x="2417" y="12457"/>
                      <a:pt x="2405" y="12362"/>
                      <a:pt x="2346" y="12362"/>
                    </a:cubicBezTo>
                    <a:cubicBezTo>
                      <a:pt x="2328" y="12362"/>
                      <a:pt x="2313" y="12362"/>
                      <a:pt x="2301" y="12362"/>
                    </a:cubicBezTo>
                    <a:cubicBezTo>
                      <a:pt x="2265" y="12362"/>
                      <a:pt x="2254" y="12356"/>
                      <a:pt x="2263" y="12302"/>
                    </a:cubicBezTo>
                    <a:cubicBezTo>
                      <a:pt x="2215" y="12255"/>
                      <a:pt x="2027" y="12243"/>
                      <a:pt x="2153" y="12149"/>
                    </a:cubicBezTo>
                    <a:lnTo>
                      <a:pt x="2153" y="12149"/>
                    </a:lnTo>
                    <a:cubicBezTo>
                      <a:pt x="2137" y="12160"/>
                      <a:pt x="2123" y="12165"/>
                      <a:pt x="2111" y="12165"/>
                    </a:cubicBezTo>
                    <a:cubicBezTo>
                      <a:pt x="2047" y="12165"/>
                      <a:pt x="2016" y="12048"/>
                      <a:pt x="1977" y="12028"/>
                    </a:cubicBezTo>
                    <a:cubicBezTo>
                      <a:pt x="1968" y="12020"/>
                      <a:pt x="1961" y="12017"/>
                      <a:pt x="1954" y="12017"/>
                    </a:cubicBezTo>
                    <a:cubicBezTo>
                      <a:pt x="1935" y="12017"/>
                      <a:pt x="1919" y="12042"/>
                      <a:pt x="1885" y="12042"/>
                    </a:cubicBezTo>
                    <a:cubicBezTo>
                      <a:pt x="1880" y="12042"/>
                      <a:pt x="1875" y="12041"/>
                      <a:pt x="1870" y="12040"/>
                    </a:cubicBezTo>
                    <a:cubicBezTo>
                      <a:pt x="1822" y="12028"/>
                      <a:pt x="1882" y="11957"/>
                      <a:pt x="1905" y="11945"/>
                    </a:cubicBezTo>
                    <a:cubicBezTo>
                      <a:pt x="2024" y="11850"/>
                      <a:pt x="1870" y="11850"/>
                      <a:pt x="1834" y="11814"/>
                    </a:cubicBezTo>
                    <a:cubicBezTo>
                      <a:pt x="1812" y="11792"/>
                      <a:pt x="1727" y="11624"/>
                      <a:pt x="1735" y="11612"/>
                    </a:cubicBezTo>
                    <a:lnTo>
                      <a:pt x="1735" y="11612"/>
                    </a:lnTo>
                    <a:cubicBezTo>
                      <a:pt x="1720" y="11614"/>
                      <a:pt x="1760" y="11635"/>
                      <a:pt x="1715" y="11635"/>
                    </a:cubicBezTo>
                    <a:cubicBezTo>
                      <a:pt x="1679" y="11635"/>
                      <a:pt x="1667" y="11612"/>
                      <a:pt x="1655" y="11588"/>
                    </a:cubicBezTo>
                    <a:cubicBezTo>
                      <a:pt x="1643" y="11576"/>
                      <a:pt x="1596" y="11528"/>
                      <a:pt x="1608" y="11481"/>
                    </a:cubicBezTo>
                    <a:cubicBezTo>
                      <a:pt x="1631" y="11445"/>
                      <a:pt x="1667" y="11433"/>
                      <a:pt x="1608" y="11409"/>
                    </a:cubicBezTo>
                    <a:cubicBezTo>
                      <a:pt x="1592" y="11397"/>
                      <a:pt x="1577" y="11393"/>
                      <a:pt x="1564" y="11393"/>
                    </a:cubicBezTo>
                    <a:cubicBezTo>
                      <a:pt x="1536" y="11393"/>
                      <a:pt x="1512" y="11409"/>
                      <a:pt x="1489" y="11409"/>
                    </a:cubicBezTo>
                    <a:cubicBezTo>
                      <a:pt x="1465" y="11397"/>
                      <a:pt x="1477" y="11278"/>
                      <a:pt x="1477" y="11231"/>
                    </a:cubicBezTo>
                    <a:cubicBezTo>
                      <a:pt x="1465" y="11183"/>
                      <a:pt x="1453" y="11123"/>
                      <a:pt x="1429" y="11076"/>
                    </a:cubicBezTo>
                    <a:cubicBezTo>
                      <a:pt x="1393" y="11040"/>
                      <a:pt x="1358" y="11004"/>
                      <a:pt x="1298" y="10981"/>
                    </a:cubicBezTo>
                    <a:cubicBezTo>
                      <a:pt x="1274" y="10969"/>
                      <a:pt x="1191" y="10957"/>
                      <a:pt x="1179" y="10933"/>
                    </a:cubicBezTo>
                    <a:cubicBezTo>
                      <a:pt x="1215" y="10933"/>
                      <a:pt x="1250" y="10933"/>
                      <a:pt x="1286" y="10909"/>
                    </a:cubicBezTo>
                    <a:cubicBezTo>
                      <a:pt x="1298" y="10885"/>
                      <a:pt x="1250" y="10802"/>
                      <a:pt x="1239" y="10790"/>
                    </a:cubicBezTo>
                    <a:cubicBezTo>
                      <a:pt x="1233" y="10787"/>
                      <a:pt x="1225" y="10786"/>
                      <a:pt x="1217" y="10786"/>
                    </a:cubicBezTo>
                    <a:cubicBezTo>
                      <a:pt x="1209" y="10786"/>
                      <a:pt x="1200" y="10787"/>
                      <a:pt x="1191" y="10787"/>
                    </a:cubicBezTo>
                    <a:cubicBezTo>
                      <a:pt x="1173" y="10787"/>
                      <a:pt x="1155" y="10784"/>
                      <a:pt x="1143" y="10766"/>
                    </a:cubicBezTo>
                    <a:cubicBezTo>
                      <a:pt x="1131" y="10731"/>
                      <a:pt x="1120" y="10695"/>
                      <a:pt x="1108" y="10659"/>
                    </a:cubicBezTo>
                    <a:cubicBezTo>
                      <a:pt x="1108" y="10552"/>
                      <a:pt x="1191" y="10504"/>
                      <a:pt x="1084" y="10445"/>
                    </a:cubicBezTo>
                    <a:cubicBezTo>
                      <a:pt x="1012" y="10433"/>
                      <a:pt x="1000" y="10385"/>
                      <a:pt x="977" y="10338"/>
                    </a:cubicBezTo>
                    <a:cubicBezTo>
                      <a:pt x="965" y="10314"/>
                      <a:pt x="881" y="10338"/>
                      <a:pt x="858" y="10290"/>
                    </a:cubicBezTo>
                    <a:cubicBezTo>
                      <a:pt x="881" y="10278"/>
                      <a:pt x="1012" y="10266"/>
                      <a:pt x="953" y="10219"/>
                    </a:cubicBezTo>
                    <a:cubicBezTo>
                      <a:pt x="905" y="10171"/>
                      <a:pt x="858" y="10195"/>
                      <a:pt x="822" y="10171"/>
                    </a:cubicBezTo>
                    <a:lnTo>
                      <a:pt x="822" y="10171"/>
                    </a:lnTo>
                    <a:cubicBezTo>
                      <a:pt x="836" y="10177"/>
                      <a:pt x="846" y="10180"/>
                      <a:pt x="854" y="10180"/>
                    </a:cubicBezTo>
                    <a:cubicBezTo>
                      <a:pt x="903" y="10180"/>
                      <a:pt x="822" y="10061"/>
                      <a:pt x="822" y="10040"/>
                    </a:cubicBezTo>
                    <a:cubicBezTo>
                      <a:pt x="822" y="9980"/>
                      <a:pt x="905" y="10004"/>
                      <a:pt x="881" y="9945"/>
                    </a:cubicBezTo>
                    <a:cubicBezTo>
                      <a:pt x="878" y="9929"/>
                      <a:pt x="861" y="9923"/>
                      <a:pt x="838" y="9923"/>
                    </a:cubicBezTo>
                    <a:cubicBezTo>
                      <a:pt x="772" y="9923"/>
                      <a:pt x="659" y="9974"/>
                      <a:pt x="666" y="10033"/>
                    </a:cubicBezTo>
                    <a:lnTo>
                      <a:pt x="666" y="10033"/>
                    </a:lnTo>
                    <a:lnTo>
                      <a:pt x="655" y="9980"/>
                    </a:lnTo>
                    <a:cubicBezTo>
                      <a:pt x="641" y="9930"/>
                      <a:pt x="592" y="9897"/>
                      <a:pt x="558" y="9897"/>
                    </a:cubicBezTo>
                    <a:close/>
                    <a:moveTo>
                      <a:pt x="11466" y="13469"/>
                    </a:moveTo>
                    <a:cubicBezTo>
                      <a:pt x="11467" y="13469"/>
                      <a:pt x="11467" y="13470"/>
                      <a:pt x="11468" y="13470"/>
                    </a:cubicBezTo>
                    <a:lnTo>
                      <a:pt x="11468" y="13470"/>
                    </a:lnTo>
                    <a:cubicBezTo>
                      <a:pt x="11467" y="13470"/>
                      <a:pt x="11467" y="13469"/>
                      <a:pt x="11466" y="13469"/>
                    </a:cubicBezTo>
                    <a:close/>
                    <a:moveTo>
                      <a:pt x="3105" y="13535"/>
                    </a:moveTo>
                    <a:lnTo>
                      <a:pt x="3105" y="13535"/>
                    </a:lnTo>
                    <a:cubicBezTo>
                      <a:pt x="3101" y="13542"/>
                      <a:pt x="3098" y="13548"/>
                      <a:pt x="3096" y="13552"/>
                    </a:cubicBezTo>
                    <a:cubicBezTo>
                      <a:pt x="3100" y="13547"/>
                      <a:pt x="3103" y="13541"/>
                      <a:pt x="3105" y="13535"/>
                    </a:cubicBezTo>
                    <a:close/>
                    <a:moveTo>
                      <a:pt x="11786" y="13586"/>
                    </a:moveTo>
                    <a:cubicBezTo>
                      <a:pt x="11786" y="13587"/>
                      <a:pt x="11787" y="13588"/>
                      <a:pt x="11788" y="13588"/>
                    </a:cubicBezTo>
                    <a:cubicBezTo>
                      <a:pt x="11787" y="13587"/>
                      <a:pt x="11786" y="13587"/>
                      <a:pt x="11786" y="13586"/>
                    </a:cubicBezTo>
                    <a:close/>
                    <a:moveTo>
                      <a:pt x="11633" y="13493"/>
                    </a:moveTo>
                    <a:cubicBezTo>
                      <a:pt x="11657" y="13517"/>
                      <a:pt x="11692" y="13564"/>
                      <a:pt x="11657" y="13588"/>
                    </a:cubicBezTo>
                    <a:cubicBezTo>
                      <a:pt x="11657" y="13588"/>
                      <a:pt x="11657" y="13588"/>
                      <a:pt x="11657" y="13588"/>
                    </a:cubicBezTo>
                    <a:lnTo>
                      <a:pt x="11657" y="13588"/>
                    </a:lnTo>
                    <a:cubicBezTo>
                      <a:pt x="11656" y="13594"/>
                      <a:pt x="11655" y="13599"/>
                      <a:pt x="11655" y="13603"/>
                    </a:cubicBezTo>
                    <a:lnTo>
                      <a:pt x="11655" y="13603"/>
                    </a:lnTo>
                    <a:cubicBezTo>
                      <a:pt x="11651" y="13617"/>
                      <a:pt x="11642" y="13624"/>
                      <a:pt x="11634" y="13624"/>
                    </a:cubicBezTo>
                    <a:cubicBezTo>
                      <a:pt x="11624" y="13624"/>
                      <a:pt x="11615" y="13612"/>
                      <a:pt x="11621" y="13588"/>
                    </a:cubicBezTo>
                    <a:cubicBezTo>
                      <a:pt x="11621" y="13552"/>
                      <a:pt x="11633" y="13517"/>
                      <a:pt x="11633" y="13493"/>
                    </a:cubicBezTo>
                    <a:close/>
                    <a:moveTo>
                      <a:pt x="4519" y="14298"/>
                    </a:moveTo>
                    <a:lnTo>
                      <a:pt x="4519" y="14298"/>
                    </a:lnTo>
                    <a:cubicBezTo>
                      <a:pt x="4520" y="14301"/>
                      <a:pt x="4522" y="14302"/>
                      <a:pt x="4525" y="14302"/>
                    </a:cubicBezTo>
                    <a:cubicBezTo>
                      <a:pt x="4523" y="14302"/>
                      <a:pt x="4521" y="14301"/>
                      <a:pt x="4519" y="14298"/>
                    </a:cubicBezTo>
                    <a:close/>
                    <a:moveTo>
                      <a:pt x="5287" y="14314"/>
                    </a:moveTo>
                    <a:cubicBezTo>
                      <a:pt x="5285" y="14318"/>
                      <a:pt x="5283" y="14322"/>
                      <a:pt x="5282" y="14326"/>
                    </a:cubicBezTo>
                    <a:lnTo>
                      <a:pt x="5282" y="14326"/>
                    </a:lnTo>
                    <a:cubicBezTo>
                      <a:pt x="5284" y="14323"/>
                      <a:pt x="5285" y="14319"/>
                      <a:pt x="5287" y="14314"/>
                    </a:cubicBezTo>
                    <a:close/>
                    <a:moveTo>
                      <a:pt x="10359" y="14314"/>
                    </a:moveTo>
                    <a:lnTo>
                      <a:pt x="10359" y="14314"/>
                    </a:lnTo>
                    <a:cubicBezTo>
                      <a:pt x="10371" y="14362"/>
                      <a:pt x="10371" y="14362"/>
                      <a:pt x="10335" y="14374"/>
                    </a:cubicBezTo>
                    <a:cubicBezTo>
                      <a:pt x="10315" y="14380"/>
                      <a:pt x="10296" y="14390"/>
                      <a:pt x="10278" y="14390"/>
                    </a:cubicBezTo>
                    <a:cubicBezTo>
                      <a:pt x="10264" y="14390"/>
                      <a:pt x="10250" y="14384"/>
                      <a:pt x="10240" y="14362"/>
                    </a:cubicBezTo>
                    <a:lnTo>
                      <a:pt x="10359" y="14314"/>
                    </a:lnTo>
                    <a:close/>
                    <a:moveTo>
                      <a:pt x="9716" y="14421"/>
                    </a:moveTo>
                    <a:cubicBezTo>
                      <a:pt x="9717" y="14426"/>
                      <a:pt x="9718" y="14430"/>
                      <a:pt x="9719" y="14436"/>
                    </a:cubicBezTo>
                    <a:lnTo>
                      <a:pt x="9719" y="14436"/>
                    </a:lnTo>
                    <a:cubicBezTo>
                      <a:pt x="9719" y="14432"/>
                      <a:pt x="9718" y="14427"/>
                      <a:pt x="9716" y="14421"/>
                    </a:cubicBezTo>
                    <a:close/>
                    <a:moveTo>
                      <a:pt x="5108" y="14374"/>
                    </a:moveTo>
                    <a:lnTo>
                      <a:pt x="5108" y="14374"/>
                    </a:lnTo>
                    <a:cubicBezTo>
                      <a:pt x="5156" y="14386"/>
                      <a:pt x="5191" y="14386"/>
                      <a:pt x="5168" y="14445"/>
                    </a:cubicBezTo>
                    <a:lnTo>
                      <a:pt x="5132" y="14433"/>
                    </a:lnTo>
                    <a:lnTo>
                      <a:pt x="5108" y="14374"/>
                    </a:lnTo>
                    <a:close/>
                    <a:moveTo>
                      <a:pt x="9330" y="14444"/>
                    </a:moveTo>
                    <a:cubicBezTo>
                      <a:pt x="9328" y="14444"/>
                      <a:pt x="9325" y="14444"/>
                      <a:pt x="9323" y="14445"/>
                    </a:cubicBezTo>
                    <a:cubicBezTo>
                      <a:pt x="9325" y="14445"/>
                      <a:pt x="9328" y="14444"/>
                      <a:pt x="9330" y="14444"/>
                    </a:cubicBezTo>
                    <a:close/>
                    <a:moveTo>
                      <a:pt x="7132" y="14648"/>
                    </a:moveTo>
                    <a:cubicBezTo>
                      <a:pt x="7123" y="14648"/>
                      <a:pt x="7117" y="14650"/>
                      <a:pt x="7114" y="14654"/>
                    </a:cubicBezTo>
                    <a:lnTo>
                      <a:pt x="7114" y="14654"/>
                    </a:lnTo>
                    <a:cubicBezTo>
                      <a:pt x="7127" y="14650"/>
                      <a:pt x="7135" y="14648"/>
                      <a:pt x="7132" y="14648"/>
                    </a:cubicBezTo>
                    <a:close/>
                    <a:moveTo>
                      <a:pt x="5475" y="14700"/>
                    </a:moveTo>
                    <a:cubicBezTo>
                      <a:pt x="5434" y="14700"/>
                      <a:pt x="5425" y="14734"/>
                      <a:pt x="5453" y="14791"/>
                    </a:cubicBezTo>
                    <a:lnTo>
                      <a:pt x="5453" y="14779"/>
                    </a:lnTo>
                    <a:cubicBezTo>
                      <a:pt x="5477" y="14767"/>
                      <a:pt x="5513" y="14755"/>
                      <a:pt x="5513" y="14707"/>
                    </a:cubicBezTo>
                    <a:cubicBezTo>
                      <a:pt x="5498" y="14702"/>
                      <a:pt x="5485" y="14700"/>
                      <a:pt x="5475" y="14700"/>
                    </a:cubicBezTo>
                    <a:close/>
                    <a:moveTo>
                      <a:pt x="5717" y="14706"/>
                    </a:moveTo>
                    <a:cubicBezTo>
                      <a:pt x="5667" y="14706"/>
                      <a:pt x="5659" y="14791"/>
                      <a:pt x="5703" y="14802"/>
                    </a:cubicBezTo>
                    <a:cubicBezTo>
                      <a:pt x="5707" y="14803"/>
                      <a:pt x="5710" y="14804"/>
                      <a:pt x="5713" y="14804"/>
                    </a:cubicBezTo>
                    <a:cubicBezTo>
                      <a:pt x="5755" y="14804"/>
                      <a:pt x="5783" y="14729"/>
                      <a:pt x="5727" y="14707"/>
                    </a:cubicBezTo>
                    <a:cubicBezTo>
                      <a:pt x="5724" y="14707"/>
                      <a:pt x="5720" y="14706"/>
                      <a:pt x="5717" y="14706"/>
                    </a:cubicBezTo>
                    <a:close/>
                    <a:moveTo>
                      <a:pt x="8326" y="36"/>
                    </a:moveTo>
                    <a:cubicBezTo>
                      <a:pt x="8302" y="36"/>
                      <a:pt x="8279" y="43"/>
                      <a:pt x="8263" y="63"/>
                    </a:cubicBezTo>
                    <a:cubicBezTo>
                      <a:pt x="8250" y="80"/>
                      <a:pt x="8238" y="85"/>
                      <a:pt x="8227" y="85"/>
                    </a:cubicBezTo>
                    <a:cubicBezTo>
                      <a:pt x="8214" y="85"/>
                      <a:pt x="8201" y="79"/>
                      <a:pt x="8185" y="79"/>
                    </a:cubicBezTo>
                    <a:cubicBezTo>
                      <a:pt x="8176" y="79"/>
                      <a:pt x="8167" y="81"/>
                      <a:pt x="8156" y="86"/>
                    </a:cubicBezTo>
                    <a:cubicBezTo>
                      <a:pt x="8108" y="98"/>
                      <a:pt x="8085" y="158"/>
                      <a:pt x="8073" y="158"/>
                    </a:cubicBezTo>
                    <a:cubicBezTo>
                      <a:pt x="8061" y="158"/>
                      <a:pt x="8049" y="110"/>
                      <a:pt x="8037" y="98"/>
                    </a:cubicBezTo>
                    <a:cubicBezTo>
                      <a:pt x="7989" y="63"/>
                      <a:pt x="7942" y="39"/>
                      <a:pt x="7882" y="39"/>
                    </a:cubicBezTo>
                    <a:cubicBezTo>
                      <a:pt x="7799" y="39"/>
                      <a:pt x="7716" y="39"/>
                      <a:pt x="7632" y="51"/>
                    </a:cubicBezTo>
                    <a:cubicBezTo>
                      <a:pt x="7585" y="51"/>
                      <a:pt x="7573" y="86"/>
                      <a:pt x="7573" y="134"/>
                    </a:cubicBezTo>
                    <a:cubicBezTo>
                      <a:pt x="7510" y="197"/>
                      <a:pt x="7612" y="305"/>
                      <a:pt x="7679" y="305"/>
                    </a:cubicBezTo>
                    <a:cubicBezTo>
                      <a:pt x="7713" y="305"/>
                      <a:pt x="7738" y="277"/>
                      <a:pt x="7728" y="201"/>
                    </a:cubicBezTo>
                    <a:lnTo>
                      <a:pt x="7728" y="201"/>
                    </a:lnTo>
                    <a:cubicBezTo>
                      <a:pt x="7743" y="253"/>
                      <a:pt x="7919" y="256"/>
                      <a:pt x="7954" y="324"/>
                    </a:cubicBezTo>
                    <a:cubicBezTo>
                      <a:pt x="7967" y="350"/>
                      <a:pt x="7975" y="359"/>
                      <a:pt x="7982" y="359"/>
                    </a:cubicBezTo>
                    <a:cubicBezTo>
                      <a:pt x="7994" y="359"/>
                      <a:pt x="8002" y="332"/>
                      <a:pt x="8025" y="324"/>
                    </a:cubicBezTo>
                    <a:cubicBezTo>
                      <a:pt x="8043" y="319"/>
                      <a:pt x="8061" y="319"/>
                      <a:pt x="8079" y="319"/>
                    </a:cubicBezTo>
                    <a:cubicBezTo>
                      <a:pt x="8097" y="319"/>
                      <a:pt x="8114" y="319"/>
                      <a:pt x="8132" y="313"/>
                    </a:cubicBezTo>
                    <a:cubicBezTo>
                      <a:pt x="8181" y="306"/>
                      <a:pt x="8231" y="303"/>
                      <a:pt x="8280" y="303"/>
                    </a:cubicBezTo>
                    <a:cubicBezTo>
                      <a:pt x="8420" y="303"/>
                      <a:pt x="8559" y="328"/>
                      <a:pt x="8692" y="372"/>
                    </a:cubicBezTo>
                    <a:cubicBezTo>
                      <a:pt x="8765" y="387"/>
                      <a:pt x="8878" y="446"/>
                      <a:pt x="8966" y="446"/>
                    </a:cubicBezTo>
                    <a:cubicBezTo>
                      <a:pt x="9021" y="446"/>
                      <a:pt x="9066" y="422"/>
                      <a:pt x="9085" y="348"/>
                    </a:cubicBezTo>
                    <a:cubicBezTo>
                      <a:pt x="9085" y="338"/>
                      <a:pt x="9126" y="239"/>
                      <a:pt x="9140" y="239"/>
                    </a:cubicBezTo>
                    <a:cubicBezTo>
                      <a:pt x="9143" y="239"/>
                      <a:pt x="9144" y="243"/>
                      <a:pt x="9144" y="253"/>
                    </a:cubicBezTo>
                    <a:cubicBezTo>
                      <a:pt x="9156" y="301"/>
                      <a:pt x="9156" y="348"/>
                      <a:pt x="9144" y="396"/>
                    </a:cubicBezTo>
                    <a:cubicBezTo>
                      <a:pt x="9144" y="420"/>
                      <a:pt x="9109" y="658"/>
                      <a:pt x="9121" y="658"/>
                    </a:cubicBezTo>
                    <a:cubicBezTo>
                      <a:pt x="9132" y="658"/>
                      <a:pt x="9132" y="622"/>
                      <a:pt x="9156" y="622"/>
                    </a:cubicBezTo>
                    <a:cubicBezTo>
                      <a:pt x="9192" y="622"/>
                      <a:pt x="9216" y="622"/>
                      <a:pt x="9251" y="634"/>
                    </a:cubicBezTo>
                    <a:cubicBezTo>
                      <a:pt x="9299" y="646"/>
                      <a:pt x="9359" y="658"/>
                      <a:pt x="9347" y="729"/>
                    </a:cubicBezTo>
                    <a:cubicBezTo>
                      <a:pt x="9363" y="676"/>
                      <a:pt x="9384" y="668"/>
                      <a:pt x="9406" y="668"/>
                    </a:cubicBezTo>
                    <a:cubicBezTo>
                      <a:pt x="9415" y="668"/>
                      <a:pt x="9425" y="669"/>
                      <a:pt x="9435" y="669"/>
                    </a:cubicBezTo>
                    <a:cubicBezTo>
                      <a:pt x="9454" y="669"/>
                      <a:pt x="9472" y="664"/>
                      <a:pt x="9490" y="634"/>
                    </a:cubicBezTo>
                    <a:cubicBezTo>
                      <a:pt x="9506" y="594"/>
                      <a:pt x="9543" y="538"/>
                      <a:pt x="9573" y="538"/>
                    </a:cubicBezTo>
                    <a:cubicBezTo>
                      <a:pt x="9588" y="538"/>
                      <a:pt x="9601" y="551"/>
                      <a:pt x="9609" y="586"/>
                    </a:cubicBezTo>
                    <a:cubicBezTo>
                      <a:pt x="9632" y="634"/>
                      <a:pt x="9597" y="682"/>
                      <a:pt x="9621" y="729"/>
                    </a:cubicBezTo>
                    <a:cubicBezTo>
                      <a:pt x="9637" y="757"/>
                      <a:pt x="9652" y="770"/>
                      <a:pt x="9664" y="770"/>
                    </a:cubicBezTo>
                    <a:cubicBezTo>
                      <a:pt x="9679" y="770"/>
                      <a:pt x="9691" y="754"/>
                      <a:pt x="9704" y="729"/>
                    </a:cubicBezTo>
                    <a:cubicBezTo>
                      <a:pt x="9713" y="715"/>
                      <a:pt x="9721" y="710"/>
                      <a:pt x="9729" y="710"/>
                    </a:cubicBezTo>
                    <a:cubicBezTo>
                      <a:pt x="9741" y="710"/>
                      <a:pt x="9754" y="722"/>
                      <a:pt x="9775" y="729"/>
                    </a:cubicBezTo>
                    <a:cubicBezTo>
                      <a:pt x="9823" y="753"/>
                      <a:pt x="9775" y="765"/>
                      <a:pt x="9775" y="789"/>
                    </a:cubicBezTo>
                    <a:cubicBezTo>
                      <a:pt x="9775" y="822"/>
                      <a:pt x="9796" y="829"/>
                      <a:pt x="9826" y="829"/>
                    </a:cubicBezTo>
                    <a:cubicBezTo>
                      <a:pt x="9850" y="829"/>
                      <a:pt x="9880" y="824"/>
                      <a:pt x="9907" y="824"/>
                    </a:cubicBezTo>
                    <a:cubicBezTo>
                      <a:pt x="9944" y="824"/>
                      <a:pt x="9976" y="832"/>
                      <a:pt x="9990" y="872"/>
                    </a:cubicBezTo>
                    <a:cubicBezTo>
                      <a:pt x="9992" y="873"/>
                      <a:pt x="9996" y="873"/>
                      <a:pt x="9999" y="873"/>
                    </a:cubicBezTo>
                    <a:cubicBezTo>
                      <a:pt x="10044" y="873"/>
                      <a:pt x="10123" y="809"/>
                      <a:pt x="10149" y="809"/>
                    </a:cubicBezTo>
                    <a:cubicBezTo>
                      <a:pt x="10152" y="809"/>
                      <a:pt x="10155" y="810"/>
                      <a:pt x="10156" y="813"/>
                    </a:cubicBezTo>
                    <a:cubicBezTo>
                      <a:pt x="10168" y="848"/>
                      <a:pt x="10144" y="920"/>
                      <a:pt x="10168" y="920"/>
                    </a:cubicBezTo>
                    <a:cubicBezTo>
                      <a:pt x="10180" y="908"/>
                      <a:pt x="10204" y="848"/>
                      <a:pt x="10240" y="836"/>
                    </a:cubicBezTo>
                    <a:lnTo>
                      <a:pt x="10240" y="991"/>
                    </a:lnTo>
                    <a:cubicBezTo>
                      <a:pt x="10265" y="959"/>
                      <a:pt x="10298" y="937"/>
                      <a:pt x="10330" y="937"/>
                    </a:cubicBezTo>
                    <a:cubicBezTo>
                      <a:pt x="10358" y="937"/>
                      <a:pt x="10385" y="953"/>
                      <a:pt x="10406" y="991"/>
                    </a:cubicBezTo>
                    <a:cubicBezTo>
                      <a:pt x="10430" y="1027"/>
                      <a:pt x="10466" y="1063"/>
                      <a:pt x="10502" y="1075"/>
                    </a:cubicBezTo>
                    <a:cubicBezTo>
                      <a:pt x="10514" y="1075"/>
                      <a:pt x="10573" y="1075"/>
                      <a:pt x="10537" y="1051"/>
                    </a:cubicBezTo>
                    <a:lnTo>
                      <a:pt x="10537" y="1051"/>
                    </a:lnTo>
                    <a:lnTo>
                      <a:pt x="10621" y="1098"/>
                    </a:lnTo>
                    <a:cubicBezTo>
                      <a:pt x="10635" y="1106"/>
                      <a:pt x="10642" y="1109"/>
                      <a:pt x="10646" y="1109"/>
                    </a:cubicBezTo>
                    <a:cubicBezTo>
                      <a:pt x="10654" y="1109"/>
                      <a:pt x="10647" y="1095"/>
                      <a:pt x="10680" y="1086"/>
                    </a:cubicBezTo>
                    <a:cubicBezTo>
                      <a:pt x="10684" y="1084"/>
                      <a:pt x="10688" y="1083"/>
                      <a:pt x="10692" y="1083"/>
                    </a:cubicBezTo>
                    <a:cubicBezTo>
                      <a:pt x="10727" y="1083"/>
                      <a:pt x="10778" y="1171"/>
                      <a:pt x="10799" y="1182"/>
                    </a:cubicBezTo>
                    <a:cubicBezTo>
                      <a:pt x="10819" y="1202"/>
                      <a:pt x="10864" y="1247"/>
                      <a:pt x="10906" y="1247"/>
                    </a:cubicBezTo>
                    <a:cubicBezTo>
                      <a:pt x="10915" y="1247"/>
                      <a:pt x="10923" y="1245"/>
                      <a:pt x="10930" y="1241"/>
                    </a:cubicBezTo>
                    <a:cubicBezTo>
                      <a:pt x="10960" y="1234"/>
                      <a:pt x="10980" y="1194"/>
                      <a:pt x="10997" y="1194"/>
                    </a:cubicBezTo>
                    <a:cubicBezTo>
                      <a:pt x="11008" y="1194"/>
                      <a:pt x="11017" y="1208"/>
                      <a:pt x="11026" y="1253"/>
                    </a:cubicBezTo>
                    <a:cubicBezTo>
                      <a:pt x="11018" y="1300"/>
                      <a:pt x="11041" y="1352"/>
                      <a:pt x="11061" y="1352"/>
                    </a:cubicBezTo>
                    <a:cubicBezTo>
                      <a:pt x="11071" y="1352"/>
                      <a:pt x="11081" y="1338"/>
                      <a:pt x="11085" y="1301"/>
                    </a:cubicBezTo>
                    <a:cubicBezTo>
                      <a:pt x="11107" y="1262"/>
                      <a:pt x="11132" y="1244"/>
                      <a:pt x="11153" y="1244"/>
                    </a:cubicBezTo>
                    <a:cubicBezTo>
                      <a:pt x="11178" y="1244"/>
                      <a:pt x="11198" y="1268"/>
                      <a:pt x="11204" y="1313"/>
                    </a:cubicBezTo>
                    <a:cubicBezTo>
                      <a:pt x="11216" y="1360"/>
                      <a:pt x="11180" y="1420"/>
                      <a:pt x="11264" y="1432"/>
                    </a:cubicBezTo>
                    <a:cubicBezTo>
                      <a:pt x="11274" y="1432"/>
                      <a:pt x="11380" y="1406"/>
                      <a:pt x="11410" y="1406"/>
                    </a:cubicBezTo>
                    <a:cubicBezTo>
                      <a:pt x="11415" y="1406"/>
                      <a:pt x="11418" y="1406"/>
                      <a:pt x="11418" y="1408"/>
                    </a:cubicBezTo>
                    <a:cubicBezTo>
                      <a:pt x="11418" y="1432"/>
                      <a:pt x="11323" y="1432"/>
                      <a:pt x="11335" y="1479"/>
                    </a:cubicBezTo>
                    <a:cubicBezTo>
                      <a:pt x="11340" y="1495"/>
                      <a:pt x="11363" y="1499"/>
                      <a:pt x="11389" y="1499"/>
                    </a:cubicBezTo>
                    <a:cubicBezTo>
                      <a:pt x="11424" y="1499"/>
                      <a:pt x="11464" y="1491"/>
                      <a:pt x="11478" y="1491"/>
                    </a:cubicBezTo>
                    <a:cubicBezTo>
                      <a:pt x="11514" y="1515"/>
                      <a:pt x="11573" y="1539"/>
                      <a:pt x="11585" y="1587"/>
                    </a:cubicBezTo>
                    <a:cubicBezTo>
                      <a:pt x="11585" y="1634"/>
                      <a:pt x="11609" y="1670"/>
                      <a:pt x="11645" y="1694"/>
                    </a:cubicBezTo>
                    <a:cubicBezTo>
                      <a:pt x="11680" y="1741"/>
                      <a:pt x="11728" y="1765"/>
                      <a:pt x="11776" y="1777"/>
                    </a:cubicBezTo>
                    <a:cubicBezTo>
                      <a:pt x="11786" y="1779"/>
                      <a:pt x="11795" y="1780"/>
                      <a:pt x="11804" y="1780"/>
                    </a:cubicBezTo>
                    <a:cubicBezTo>
                      <a:pt x="11822" y="1780"/>
                      <a:pt x="11839" y="1777"/>
                      <a:pt x="11852" y="1777"/>
                    </a:cubicBezTo>
                    <a:cubicBezTo>
                      <a:pt x="11871" y="1777"/>
                      <a:pt x="11883" y="1783"/>
                      <a:pt x="11883" y="1813"/>
                    </a:cubicBezTo>
                    <a:cubicBezTo>
                      <a:pt x="11871" y="1884"/>
                      <a:pt x="11907" y="1944"/>
                      <a:pt x="11966" y="1968"/>
                    </a:cubicBezTo>
                    <a:cubicBezTo>
                      <a:pt x="11971" y="1969"/>
                      <a:pt x="11976" y="1969"/>
                      <a:pt x="11981" y="1969"/>
                    </a:cubicBezTo>
                    <a:cubicBezTo>
                      <a:pt x="12010" y="1969"/>
                      <a:pt x="12030" y="1944"/>
                      <a:pt x="12047" y="1918"/>
                    </a:cubicBezTo>
                    <a:lnTo>
                      <a:pt x="12047" y="1918"/>
                    </a:lnTo>
                    <a:cubicBezTo>
                      <a:pt x="12002" y="2005"/>
                      <a:pt x="12108" y="2064"/>
                      <a:pt x="12185" y="2064"/>
                    </a:cubicBezTo>
                    <a:cubicBezTo>
                      <a:pt x="12192" y="2064"/>
                      <a:pt x="12198" y="2064"/>
                      <a:pt x="12204" y="2063"/>
                    </a:cubicBezTo>
                    <a:cubicBezTo>
                      <a:pt x="12240" y="2063"/>
                      <a:pt x="12276" y="2099"/>
                      <a:pt x="12264" y="2146"/>
                    </a:cubicBezTo>
                    <a:cubicBezTo>
                      <a:pt x="12252" y="2170"/>
                      <a:pt x="12204" y="2158"/>
                      <a:pt x="12204" y="2194"/>
                    </a:cubicBezTo>
                    <a:cubicBezTo>
                      <a:pt x="12204" y="2215"/>
                      <a:pt x="12221" y="2219"/>
                      <a:pt x="12240" y="2219"/>
                    </a:cubicBezTo>
                    <a:cubicBezTo>
                      <a:pt x="12253" y="2219"/>
                      <a:pt x="12266" y="2218"/>
                      <a:pt x="12276" y="2218"/>
                    </a:cubicBezTo>
                    <a:cubicBezTo>
                      <a:pt x="12323" y="2229"/>
                      <a:pt x="12371" y="2277"/>
                      <a:pt x="12359" y="2325"/>
                    </a:cubicBezTo>
                    <a:cubicBezTo>
                      <a:pt x="12335" y="2355"/>
                      <a:pt x="12356" y="2360"/>
                      <a:pt x="12386" y="2360"/>
                    </a:cubicBezTo>
                    <a:cubicBezTo>
                      <a:pt x="12406" y="2360"/>
                      <a:pt x="12429" y="2358"/>
                      <a:pt x="12447" y="2358"/>
                    </a:cubicBezTo>
                    <a:cubicBezTo>
                      <a:pt x="12455" y="2358"/>
                      <a:pt x="12462" y="2358"/>
                      <a:pt x="12466" y="2360"/>
                    </a:cubicBezTo>
                    <a:cubicBezTo>
                      <a:pt x="12526" y="2396"/>
                      <a:pt x="12550" y="2468"/>
                      <a:pt x="12621" y="2480"/>
                    </a:cubicBezTo>
                    <a:cubicBezTo>
                      <a:pt x="12692" y="2491"/>
                      <a:pt x="12728" y="2551"/>
                      <a:pt x="12752" y="2599"/>
                    </a:cubicBezTo>
                    <a:cubicBezTo>
                      <a:pt x="12776" y="2646"/>
                      <a:pt x="12823" y="2765"/>
                      <a:pt x="12907" y="2765"/>
                    </a:cubicBezTo>
                    <a:cubicBezTo>
                      <a:pt x="12931" y="2765"/>
                      <a:pt x="12907" y="2849"/>
                      <a:pt x="12907" y="2872"/>
                    </a:cubicBezTo>
                    <a:cubicBezTo>
                      <a:pt x="12907" y="2896"/>
                      <a:pt x="12954" y="2896"/>
                      <a:pt x="12990" y="2920"/>
                    </a:cubicBezTo>
                    <a:cubicBezTo>
                      <a:pt x="13014" y="2956"/>
                      <a:pt x="13050" y="2991"/>
                      <a:pt x="13085" y="3027"/>
                    </a:cubicBezTo>
                    <a:cubicBezTo>
                      <a:pt x="13121" y="3063"/>
                      <a:pt x="13157" y="3015"/>
                      <a:pt x="13157" y="3087"/>
                    </a:cubicBezTo>
                    <a:cubicBezTo>
                      <a:pt x="13157" y="3151"/>
                      <a:pt x="13164" y="3244"/>
                      <a:pt x="13228" y="3244"/>
                    </a:cubicBezTo>
                    <a:cubicBezTo>
                      <a:pt x="13247" y="3244"/>
                      <a:pt x="13270" y="3237"/>
                      <a:pt x="13300" y="3218"/>
                    </a:cubicBezTo>
                    <a:lnTo>
                      <a:pt x="13300" y="3218"/>
                    </a:lnTo>
                    <a:cubicBezTo>
                      <a:pt x="13169" y="3313"/>
                      <a:pt x="13395" y="3527"/>
                      <a:pt x="13478" y="3551"/>
                    </a:cubicBezTo>
                    <a:cubicBezTo>
                      <a:pt x="13568" y="3562"/>
                      <a:pt x="13404" y="3732"/>
                      <a:pt x="13514" y="3732"/>
                    </a:cubicBezTo>
                    <a:cubicBezTo>
                      <a:pt x="13521" y="3732"/>
                      <a:pt x="13529" y="3731"/>
                      <a:pt x="13538" y="3730"/>
                    </a:cubicBezTo>
                    <a:cubicBezTo>
                      <a:pt x="13563" y="3730"/>
                      <a:pt x="13593" y="3723"/>
                      <a:pt x="13616" y="3723"/>
                    </a:cubicBezTo>
                    <a:cubicBezTo>
                      <a:pt x="13647" y="3723"/>
                      <a:pt x="13665" y="3735"/>
                      <a:pt x="13645" y="3789"/>
                    </a:cubicBezTo>
                    <a:cubicBezTo>
                      <a:pt x="13655" y="3799"/>
                      <a:pt x="13699" y="3869"/>
                      <a:pt x="13720" y="3890"/>
                    </a:cubicBezTo>
                    <a:lnTo>
                      <a:pt x="13720" y="3890"/>
                    </a:lnTo>
                    <a:cubicBezTo>
                      <a:pt x="13717" y="3890"/>
                      <a:pt x="13714" y="3889"/>
                      <a:pt x="13710" y="3889"/>
                    </a:cubicBezTo>
                    <a:cubicBezTo>
                      <a:pt x="13693" y="3889"/>
                      <a:pt x="13669" y="3898"/>
                      <a:pt x="13669" y="3920"/>
                    </a:cubicBezTo>
                    <a:cubicBezTo>
                      <a:pt x="13669" y="3956"/>
                      <a:pt x="13693" y="3968"/>
                      <a:pt x="13716" y="3992"/>
                    </a:cubicBezTo>
                    <a:cubicBezTo>
                      <a:pt x="13740" y="4051"/>
                      <a:pt x="13740" y="4146"/>
                      <a:pt x="13776" y="4206"/>
                    </a:cubicBezTo>
                    <a:cubicBezTo>
                      <a:pt x="13788" y="4111"/>
                      <a:pt x="13871" y="4051"/>
                      <a:pt x="13966" y="4051"/>
                    </a:cubicBezTo>
                    <a:cubicBezTo>
                      <a:pt x="14002" y="4111"/>
                      <a:pt x="13895" y="4123"/>
                      <a:pt x="13859" y="4134"/>
                    </a:cubicBezTo>
                    <a:cubicBezTo>
                      <a:pt x="13835" y="4146"/>
                      <a:pt x="13895" y="4218"/>
                      <a:pt x="13895" y="4242"/>
                    </a:cubicBezTo>
                    <a:cubicBezTo>
                      <a:pt x="13895" y="4277"/>
                      <a:pt x="13847" y="4349"/>
                      <a:pt x="13871" y="4361"/>
                    </a:cubicBezTo>
                    <a:cubicBezTo>
                      <a:pt x="13879" y="4361"/>
                      <a:pt x="13891" y="4359"/>
                      <a:pt x="13903" y="4359"/>
                    </a:cubicBezTo>
                    <a:cubicBezTo>
                      <a:pt x="13928" y="4359"/>
                      <a:pt x="13954" y="4365"/>
                      <a:pt x="13954" y="4396"/>
                    </a:cubicBezTo>
                    <a:cubicBezTo>
                      <a:pt x="13954" y="4456"/>
                      <a:pt x="13931" y="4515"/>
                      <a:pt x="13954" y="4575"/>
                    </a:cubicBezTo>
                    <a:cubicBezTo>
                      <a:pt x="13957" y="4569"/>
                      <a:pt x="13960" y="4567"/>
                      <a:pt x="13964" y="4567"/>
                    </a:cubicBezTo>
                    <a:cubicBezTo>
                      <a:pt x="14001" y="4567"/>
                      <a:pt x="14100" y="4792"/>
                      <a:pt x="14121" y="4813"/>
                    </a:cubicBezTo>
                    <a:cubicBezTo>
                      <a:pt x="14123" y="4816"/>
                      <a:pt x="14125" y="4817"/>
                      <a:pt x="14128" y="4817"/>
                    </a:cubicBezTo>
                    <a:cubicBezTo>
                      <a:pt x="14145" y="4817"/>
                      <a:pt x="14185" y="4773"/>
                      <a:pt x="14222" y="4773"/>
                    </a:cubicBezTo>
                    <a:cubicBezTo>
                      <a:pt x="14228" y="4773"/>
                      <a:pt x="14234" y="4774"/>
                      <a:pt x="14240" y="4777"/>
                    </a:cubicBezTo>
                    <a:cubicBezTo>
                      <a:pt x="14276" y="4789"/>
                      <a:pt x="14169" y="4861"/>
                      <a:pt x="14145" y="4873"/>
                    </a:cubicBezTo>
                    <a:cubicBezTo>
                      <a:pt x="14157" y="4869"/>
                      <a:pt x="14171" y="4866"/>
                      <a:pt x="14185" y="4866"/>
                    </a:cubicBezTo>
                    <a:cubicBezTo>
                      <a:pt x="14211" y="4866"/>
                      <a:pt x="14232" y="4877"/>
                      <a:pt x="14216" y="4908"/>
                    </a:cubicBezTo>
                    <a:cubicBezTo>
                      <a:pt x="14204" y="4944"/>
                      <a:pt x="14145" y="4956"/>
                      <a:pt x="14133" y="4980"/>
                    </a:cubicBezTo>
                    <a:cubicBezTo>
                      <a:pt x="14133" y="5016"/>
                      <a:pt x="14264" y="4980"/>
                      <a:pt x="14264" y="5039"/>
                    </a:cubicBezTo>
                    <a:cubicBezTo>
                      <a:pt x="14264" y="5050"/>
                      <a:pt x="14205" y="5150"/>
                      <a:pt x="14230" y="5150"/>
                    </a:cubicBezTo>
                    <a:cubicBezTo>
                      <a:pt x="14233" y="5150"/>
                      <a:pt x="14236" y="5149"/>
                      <a:pt x="14240" y="5147"/>
                    </a:cubicBezTo>
                    <a:cubicBezTo>
                      <a:pt x="14273" y="5138"/>
                      <a:pt x="14277" y="5119"/>
                      <a:pt x="14289" y="5119"/>
                    </a:cubicBezTo>
                    <a:cubicBezTo>
                      <a:pt x="14294" y="5119"/>
                      <a:pt x="14300" y="5123"/>
                      <a:pt x="14312" y="5135"/>
                    </a:cubicBezTo>
                    <a:cubicBezTo>
                      <a:pt x="14324" y="5135"/>
                      <a:pt x="14324" y="5158"/>
                      <a:pt x="14324" y="5170"/>
                    </a:cubicBezTo>
                    <a:cubicBezTo>
                      <a:pt x="14300" y="5206"/>
                      <a:pt x="14204" y="5206"/>
                      <a:pt x="14216" y="5254"/>
                    </a:cubicBezTo>
                    <a:cubicBezTo>
                      <a:pt x="14216" y="5289"/>
                      <a:pt x="14228" y="5325"/>
                      <a:pt x="14252" y="5349"/>
                    </a:cubicBezTo>
                    <a:cubicBezTo>
                      <a:pt x="14264" y="5361"/>
                      <a:pt x="14300" y="5361"/>
                      <a:pt x="14300" y="5361"/>
                    </a:cubicBezTo>
                    <a:cubicBezTo>
                      <a:pt x="14324" y="5420"/>
                      <a:pt x="14335" y="5480"/>
                      <a:pt x="14359" y="5539"/>
                    </a:cubicBezTo>
                    <a:cubicBezTo>
                      <a:pt x="14371" y="5562"/>
                      <a:pt x="14387" y="5577"/>
                      <a:pt x="14403" y="5577"/>
                    </a:cubicBezTo>
                    <a:cubicBezTo>
                      <a:pt x="14420" y="5577"/>
                      <a:pt x="14436" y="5559"/>
                      <a:pt x="14443" y="5516"/>
                    </a:cubicBezTo>
                    <a:lnTo>
                      <a:pt x="14443" y="5516"/>
                    </a:lnTo>
                    <a:cubicBezTo>
                      <a:pt x="14466" y="5575"/>
                      <a:pt x="14466" y="5635"/>
                      <a:pt x="14431" y="5682"/>
                    </a:cubicBezTo>
                    <a:cubicBezTo>
                      <a:pt x="14395" y="5730"/>
                      <a:pt x="14347" y="5801"/>
                      <a:pt x="14407" y="5837"/>
                    </a:cubicBezTo>
                    <a:cubicBezTo>
                      <a:pt x="14455" y="5873"/>
                      <a:pt x="14466" y="5861"/>
                      <a:pt x="14490" y="5909"/>
                    </a:cubicBezTo>
                    <a:cubicBezTo>
                      <a:pt x="14490" y="5932"/>
                      <a:pt x="14490" y="5956"/>
                      <a:pt x="14502" y="5980"/>
                    </a:cubicBezTo>
                    <a:lnTo>
                      <a:pt x="14550" y="5980"/>
                    </a:lnTo>
                    <a:cubicBezTo>
                      <a:pt x="14585" y="6028"/>
                      <a:pt x="14585" y="6099"/>
                      <a:pt x="14609" y="6147"/>
                    </a:cubicBezTo>
                    <a:cubicBezTo>
                      <a:pt x="14633" y="6206"/>
                      <a:pt x="14681" y="6242"/>
                      <a:pt x="14633" y="6290"/>
                    </a:cubicBezTo>
                    <a:cubicBezTo>
                      <a:pt x="14597" y="6337"/>
                      <a:pt x="14609" y="6409"/>
                      <a:pt x="14657" y="6444"/>
                    </a:cubicBezTo>
                    <a:cubicBezTo>
                      <a:pt x="14661" y="6447"/>
                      <a:pt x="14665" y="6448"/>
                      <a:pt x="14668" y="6448"/>
                    </a:cubicBezTo>
                    <a:cubicBezTo>
                      <a:pt x="14698" y="6448"/>
                      <a:pt x="14716" y="6372"/>
                      <a:pt x="14716" y="6361"/>
                    </a:cubicBezTo>
                    <a:cubicBezTo>
                      <a:pt x="14728" y="6397"/>
                      <a:pt x="14728" y="6432"/>
                      <a:pt x="14716" y="6480"/>
                    </a:cubicBezTo>
                    <a:cubicBezTo>
                      <a:pt x="14693" y="6504"/>
                      <a:pt x="14657" y="6528"/>
                      <a:pt x="14657" y="6575"/>
                    </a:cubicBezTo>
                    <a:cubicBezTo>
                      <a:pt x="14645" y="6635"/>
                      <a:pt x="14716" y="6647"/>
                      <a:pt x="14693" y="6706"/>
                    </a:cubicBezTo>
                    <a:cubicBezTo>
                      <a:pt x="14681" y="6742"/>
                      <a:pt x="14562" y="6813"/>
                      <a:pt x="14645" y="6825"/>
                    </a:cubicBezTo>
                    <a:cubicBezTo>
                      <a:pt x="14705" y="6825"/>
                      <a:pt x="14800" y="6825"/>
                      <a:pt x="14740" y="6897"/>
                    </a:cubicBezTo>
                    <a:cubicBezTo>
                      <a:pt x="14705" y="6944"/>
                      <a:pt x="14669" y="6944"/>
                      <a:pt x="14645" y="7004"/>
                    </a:cubicBezTo>
                    <a:cubicBezTo>
                      <a:pt x="14645" y="7016"/>
                      <a:pt x="14621" y="7147"/>
                      <a:pt x="14669" y="7147"/>
                    </a:cubicBezTo>
                    <a:cubicBezTo>
                      <a:pt x="14688" y="7147"/>
                      <a:pt x="14724" y="7133"/>
                      <a:pt x="14751" y="7133"/>
                    </a:cubicBezTo>
                    <a:cubicBezTo>
                      <a:pt x="14776" y="7133"/>
                      <a:pt x="14793" y="7144"/>
                      <a:pt x="14788" y="7182"/>
                    </a:cubicBezTo>
                    <a:cubicBezTo>
                      <a:pt x="14783" y="7212"/>
                      <a:pt x="14768" y="7219"/>
                      <a:pt x="14750" y="7219"/>
                    </a:cubicBezTo>
                    <a:cubicBezTo>
                      <a:pt x="14732" y="7219"/>
                      <a:pt x="14711" y="7212"/>
                      <a:pt x="14692" y="7212"/>
                    </a:cubicBezTo>
                    <a:cubicBezTo>
                      <a:pt x="14684" y="7212"/>
                      <a:pt x="14676" y="7214"/>
                      <a:pt x="14669" y="7218"/>
                    </a:cubicBezTo>
                    <a:cubicBezTo>
                      <a:pt x="14705" y="7230"/>
                      <a:pt x="14740" y="7254"/>
                      <a:pt x="14776" y="7278"/>
                    </a:cubicBezTo>
                    <a:cubicBezTo>
                      <a:pt x="14812" y="7313"/>
                      <a:pt x="14788" y="7325"/>
                      <a:pt x="14752" y="7337"/>
                    </a:cubicBezTo>
                    <a:cubicBezTo>
                      <a:pt x="14705" y="7385"/>
                      <a:pt x="14681" y="7468"/>
                      <a:pt x="14693" y="7540"/>
                    </a:cubicBezTo>
                    <a:cubicBezTo>
                      <a:pt x="14701" y="7561"/>
                      <a:pt x="14728" y="7567"/>
                      <a:pt x="14760" y="7567"/>
                    </a:cubicBezTo>
                    <a:cubicBezTo>
                      <a:pt x="14799" y="7567"/>
                      <a:pt x="14845" y="7558"/>
                      <a:pt x="14868" y="7558"/>
                    </a:cubicBezTo>
                    <a:cubicBezTo>
                      <a:pt x="14877" y="7558"/>
                      <a:pt x="14883" y="7559"/>
                      <a:pt x="14883" y="7563"/>
                    </a:cubicBezTo>
                    <a:cubicBezTo>
                      <a:pt x="14883" y="7587"/>
                      <a:pt x="14824" y="7599"/>
                      <a:pt x="14800" y="7623"/>
                    </a:cubicBezTo>
                    <a:cubicBezTo>
                      <a:pt x="14776" y="7647"/>
                      <a:pt x="14752" y="7683"/>
                      <a:pt x="14740" y="7730"/>
                    </a:cubicBezTo>
                    <a:cubicBezTo>
                      <a:pt x="14728" y="7778"/>
                      <a:pt x="14621" y="7873"/>
                      <a:pt x="14645" y="7909"/>
                    </a:cubicBezTo>
                    <a:cubicBezTo>
                      <a:pt x="14657" y="7944"/>
                      <a:pt x="14740" y="7968"/>
                      <a:pt x="14705" y="7992"/>
                    </a:cubicBezTo>
                    <a:cubicBezTo>
                      <a:pt x="14669" y="8004"/>
                      <a:pt x="14645" y="8004"/>
                      <a:pt x="14645" y="8040"/>
                    </a:cubicBezTo>
                    <a:cubicBezTo>
                      <a:pt x="14633" y="8111"/>
                      <a:pt x="14764" y="8159"/>
                      <a:pt x="14776" y="8242"/>
                    </a:cubicBezTo>
                    <a:cubicBezTo>
                      <a:pt x="14776" y="8325"/>
                      <a:pt x="14609" y="8349"/>
                      <a:pt x="14597" y="8409"/>
                    </a:cubicBezTo>
                    <a:cubicBezTo>
                      <a:pt x="14597" y="8416"/>
                      <a:pt x="14604" y="8419"/>
                      <a:pt x="14614" y="8419"/>
                    </a:cubicBezTo>
                    <a:cubicBezTo>
                      <a:pt x="14633" y="8419"/>
                      <a:pt x="14664" y="8407"/>
                      <a:pt x="14668" y="8399"/>
                    </a:cubicBezTo>
                    <a:lnTo>
                      <a:pt x="14668" y="8399"/>
                    </a:lnTo>
                    <a:cubicBezTo>
                      <a:pt x="14655" y="8445"/>
                      <a:pt x="14585" y="8445"/>
                      <a:pt x="14585" y="8492"/>
                    </a:cubicBezTo>
                    <a:cubicBezTo>
                      <a:pt x="14585" y="8540"/>
                      <a:pt x="14597" y="8599"/>
                      <a:pt x="14597" y="8647"/>
                    </a:cubicBezTo>
                    <a:cubicBezTo>
                      <a:pt x="14597" y="8643"/>
                      <a:pt x="14597" y="8641"/>
                      <a:pt x="14597" y="8641"/>
                    </a:cubicBezTo>
                    <a:cubicBezTo>
                      <a:pt x="14598" y="8641"/>
                      <a:pt x="14599" y="8687"/>
                      <a:pt x="14609" y="8706"/>
                    </a:cubicBezTo>
                    <a:cubicBezTo>
                      <a:pt x="14621" y="8742"/>
                      <a:pt x="14621" y="8766"/>
                      <a:pt x="14597" y="8790"/>
                    </a:cubicBezTo>
                    <a:cubicBezTo>
                      <a:pt x="14562" y="8849"/>
                      <a:pt x="14550" y="8921"/>
                      <a:pt x="14574" y="8980"/>
                    </a:cubicBezTo>
                    <a:cubicBezTo>
                      <a:pt x="14574" y="9003"/>
                      <a:pt x="14647" y="9089"/>
                      <a:pt x="14616" y="9089"/>
                    </a:cubicBezTo>
                    <a:cubicBezTo>
                      <a:pt x="14614" y="9089"/>
                      <a:pt x="14612" y="9088"/>
                      <a:pt x="14609" y="9087"/>
                    </a:cubicBezTo>
                    <a:cubicBezTo>
                      <a:pt x="14577" y="9083"/>
                      <a:pt x="14545" y="9077"/>
                      <a:pt x="14521" y="9077"/>
                    </a:cubicBezTo>
                    <a:cubicBezTo>
                      <a:pt x="14483" y="9077"/>
                      <a:pt x="14465" y="9093"/>
                      <a:pt x="14502" y="9159"/>
                    </a:cubicBezTo>
                    <a:cubicBezTo>
                      <a:pt x="14513" y="9177"/>
                      <a:pt x="14532" y="9199"/>
                      <a:pt x="14551" y="9222"/>
                    </a:cubicBezTo>
                    <a:lnTo>
                      <a:pt x="14551" y="9222"/>
                    </a:lnTo>
                    <a:cubicBezTo>
                      <a:pt x="14531" y="9207"/>
                      <a:pt x="14504" y="9195"/>
                      <a:pt x="14490" y="9195"/>
                    </a:cubicBezTo>
                    <a:cubicBezTo>
                      <a:pt x="14478" y="9218"/>
                      <a:pt x="14466" y="9266"/>
                      <a:pt x="14514" y="9278"/>
                    </a:cubicBezTo>
                    <a:cubicBezTo>
                      <a:pt x="14538" y="9278"/>
                      <a:pt x="14550" y="9266"/>
                      <a:pt x="14574" y="9254"/>
                    </a:cubicBezTo>
                    <a:cubicBezTo>
                      <a:pt x="14574" y="9254"/>
                      <a:pt x="14574" y="9254"/>
                      <a:pt x="14574" y="9254"/>
                    </a:cubicBezTo>
                    <a:lnTo>
                      <a:pt x="14574" y="9254"/>
                    </a:lnTo>
                    <a:cubicBezTo>
                      <a:pt x="14602" y="9297"/>
                      <a:pt x="14614" y="9340"/>
                      <a:pt x="14562" y="9373"/>
                    </a:cubicBezTo>
                    <a:cubicBezTo>
                      <a:pt x="14514" y="9397"/>
                      <a:pt x="14443" y="9409"/>
                      <a:pt x="14407" y="9457"/>
                    </a:cubicBezTo>
                    <a:cubicBezTo>
                      <a:pt x="14383" y="9504"/>
                      <a:pt x="14419" y="9528"/>
                      <a:pt x="14407" y="9564"/>
                    </a:cubicBezTo>
                    <a:cubicBezTo>
                      <a:pt x="14395" y="9599"/>
                      <a:pt x="14324" y="9599"/>
                      <a:pt x="14312" y="9647"/>
                    </a:cubicBezTo>
                    <a:cubicBezTo>
                      <a:pt x="14312" y="9647"/>
                      <a:pt x="14347" y="9671"/>
                      <a:pt x="14359" y="9683"/>
                    </a:cubicBezTo>
                    <a:cubicBezTo>
                      <a:pt x="14394" y="9765"/>
                      <a:pt x="14233" y="9766"/>
                      <a:pt x="14206" y="9800"/>
                    </a:cubicBezTo>
                    <a:lnTo>
                      <a:pt x="14206" y="9800"/>
                    </a:lnTo>
                    <a:cubicBezTo>
                      <a:pt x="14208" y="9798"/>
                      <a:pt x="14214" y="9796"/>
                      <a:pt x="14222" y="9796"/>
                    </a:cubicBezTo>
                    <a:cubicBezTo>
                      <a:pt x="14271" y="9796"/>
                      <a:pt x="14400" y="9847"/>
                      <a:pt x="14300" y="9897"/>
                    </a:cubicBezTo>
                    <a:cubicBezTo>
                      <a:pt x="14240" y="9933"/>
                      <a:pt x="14240" y="9921"/>
                      <a:pt x="14216" y="9992"/>
                    </a:cubicBezTo>
                    <a:cubicBezTo>
                      <a:pt x="14199" y="10004"/>
                      <a:pt x="14187" y="10010"/>
                      <a:pt x="14173" y="10010"/>
                    </a:cubicBezTo>
                    <a:cubicBezTo>
                      <a:pt x="14164" y="10010"/>
                      <a:pt x="14155" y="10008"/>
                      <a:pt x="14142" y="10002"/>
                    </a:cubicBezTo>
                    <a:lnTo>
                      <a:pt x="14142" y="10002"/>
                    </a:lnTo>
                    <a:cubicBezTo>
                      <a:pt x="14233" y="10057"/>
                      <a:pt x="14092" y="10186"/>
                      <a:pt x="14193" y="10230"/>
                    </a:cubicBezTo>
                    <a:cubicBezTo>
                      <a:pt x="14187" y="10229"/>
                      <a:pt x="14181" y="10228"/>
                      <a:pt x="14176" y="10228"/>
                    </a:cubicBezTo>
                    <a:cubicBezTo>
                      <a:pt x="14115" y="10228"/>
                      <a:pt x="14084" y="10341"/>
                      <a:pt x="14074" y="10373"/>
                    </a:cubicBezTo>
                    <a:cubicBezTo>
                      <a:pt x="14062" y="10409"/>
                      <a:pt x="14062" y="10433"/>
                      <a:pt x="14062" y="10469"/>
                    </a:cubicBezTo>
                    <a:cubicBezTo>
                      <a:pt x="14062" y="10469"/>
                      <a:pt x="14121" y="10528"/>
                      <a:pt x="14109" y="10528"/>
                    </a:cubicBezTo>
                    <a:cubicBezTo>
                      <a:pt x="14062" y="10528"/>
                      <a:pt x="13990" y="10481"/>
                      <a:pt x="13954" y="10469"/>
                    </a:cubicBezTo>
                    <a:lnTo>
                      <a:pt x="13954" y="10469"/>
                    </a:lnTo>
                    <a:cubicBezTo>
                      <a:pt x="13978" y="10504"/>
                      <a:pt x="13978" y="10552"/>
                      <a:pt x="14014" y="10576"/>
                    </a:cubicBezTo>
                    <a:cubicBezTo>
                      <a:pt x="14062" y="10611"/>
                      <a:pt x="14133" y="10647"/>
                      <a:pt x="14097" y="10707"/>
                    </a:cubicBezTo>
                    <a:cubicBezTo>
                      <a:pt x="14075" y="10696"/>
                      <a:pt x="13992" y="10634"/>
                      <a:pt x="13961" y="10634"/>
                    </a:cubicBezTo>
                    <a:cubicBezTo>
                      <a:pt x="13958" y="10634"/>
                      <a:pt x="13956" y="10634"/>
                      <a:pt x="13954" y="10635"/>
                    </a:cubicBezTo>
                    <a:cubicBezTo>
                      <a:pt x="13919" y="10647"/>
                      <a:pt x="13954" y="10719"/>
                      <a:pt x="13978" y="10742"/>
                    </a:cubicBezTo>
                    <a:cubicBezTo>
                      <a:pt x="13966" y="10766"/>
                      <a:pt x="13943" y="10790"/>
                      <a:pt x="13919" y="10802"/>
                    </a:cubicBezTo>
                    <a:cubicBezTo>
                      <a:pt x="13895" y="10814"/>
                      <a:pt x="13847" y="10814"/>
                      <a:pt x="13835" y="10838"/>
                    </a:cubicBezTo>
                    <a:cubicBezTo>
                      <a:pt x="13823" y="10862"/>
                      <a:pt x="13907" y="10933"/>
                      <a:pt x="13895" y="10957"/>
                    </a:cubicBezTo>
                    <a:cubicBezTo>
                      <a:pt x="13887" y="10961"/>
                      <a:pt x="13878" y="10962"/>
                      <a:pt x="13868" y="10962"/>
                    </a:cubicBezTo>
                    <a:cubicBezTo>
                      <a:pt x="13850" y="10962"/>
                      <a:pt x="13831" y="10957"/>
                      <a:pt x="13823" y="10957"/>
                    </a:cubicBezTo>
                    <a:cubicBezTo>
                      <a:pt x="13812" y="10969"/>
                      <a:pt x="13788" y="10992"/>
                      <a:pt x="13776" y="11004"/>
                    </a:cubicBezTo>
                    <a:cubicBezTo>
                      <a:pt x="13740" y="11052"/>
                      <a:pt x="13752" y="11100"/>
                      <a:pt x="13728" y="11159"/>
                    </a:cubicBezTo>
                    <a:cubicBezTo>
                      <a:pt x="13704" y="11207"/>
                      <a:pt x="13645" y="11183"/>
                      <a:pt x="13645" y="11231"/>
                    </a:cubicBezTo>
                    <a:cubicBezTo>
                      <a:pt x="13645" y="11251"/>
                      <a:pt x="13654" y="11281"/>
                      <a:pt x="13672" y="11296"/>
                    </a:cubicBezTo>
                    <a:lnTo>
                      <a:pt x="13672" y="11296"/>
                    </a:lnTo>
                    <a:cubicBezTo>
                      <a:pt x="13638" y="11273"/>
                      <a:pt x="13615" y="11257"/>
                      <a:pt x="13594" y="11257"/>
                    </a:cubicBezTo>
                    <a:cubicBezTo>
                      <a:pt x="13576" y="11257"/>
                      <a:pt x="13559" y="11270"/>
                      <a:pt x="13538" y="11302"/>
                    </a:cubicBezTo>
                    <a:lnTo>
                      <a:pt x="13573" y="11326"/>
                    </a:lnTo>
                    <a:cubicBezTo>
                      <a:pt x="13550" y="11362"/>
                      <a:pt x="13431" y="11493"/>
                      <a:pt x="13454" y="11540"/>
                    </a:cubicBezTo>
                    <a:cubicBezTo>
                      <a:pt x="13454" y="11540"/>
                      <a:pt x="13573" y="11576"/>
                      <a:pt x="13538" y="11600"/>
                    </a:cubicBezTo>
                    <a:cubicBezTo>
                      <a:pt x="13502" y="11624"/>
                      <a:pt x="13442" y="11624"/>
                      <a:pt x="13407" y="11635"/>
                    </a:cubicBezTo>
                    <a:cubicBezTo>
                      <a:pt x="13312" y="11683"/>
                      <a:pt x="13240" y="11754"/>
                      <a:pt x="13181" y="11838"/>
                    </a:cubicBezTo>
                    <a:cubicBezTo>
                      <a:pt x="13157" y="11885"/>
                      <a:pt x="13181" y="11945"/>
                      <a:pt x="13145" y="11993"/>
                    </a:cubicBezTo>
                    <a:cubicBezTo>
                      <a:pt x="13109" y="12064"/>
                      <a:pt x="13133" y="12076"/>
                      <a:pt x="13169" y="12147"/>
                    </a:cubicBezTo>
                    <a:cubicBezTo>
                      <a:pt x="13163" y="12137"/>
                      <a:pt x="13122" y="12129"/>
                      <a:pt x="13081" y="12129"/>
                    </a:cubicBezTo>
                    <a:cubicBezTo>
                      <a:pt x="13028" y="12129"/>
                      <a:pt x="12975" y="12143"/>
                      <a:pt x="13002" y="12183"/>
                    </a:cubicBezTo>
                    <a:cubicBezTo>
                      <a:pt x="13026" y="12219"/>
                      <a:pt x="13192" y="12183"/>
                      <a:pt x="13228" y="12231"/>
                    </a:cubicBezTo>
                    <a:lnTo>
                      <a:pt x="13073" y="12243"/>
                    </a:lnTo>
                    <a:cubicBezTo>
                      <a:pt x="13061" y="12245"/>
                      <a:pt x="13048" y="12246"/>
                      <a:pt x="13035" y="12246"/>
                    </a:cubicBezTo>
                    <a:cubicBezTo>
                      <a:pt x="12977" y="12246"/>
                      <a:pt x="12920" y="12224"/>
                      <a:pt x="12871" y="12195"/>
                    </a:cubicBezTo>
                    <a:lnTo>
                      <a:pt x="12871" y="12195"/>
                    </a:lnTo>
                    <a:cubicBezTo>
                      <a:pt x="12954" y="12278"/>
                      <a:pt x="12847" y="12314"/>
                      <a:pt x="12847" y="12397"/>
                    </a:cubicBezTo>
                    <a:cubicBezTo>
                      <a:pt x="12826" y="12418"/>
                      <a:pt x="12815" y="12428"/>
                      <a:pt x="12804" y="12428"/>
                    </a:cubicBezTo>
                    <a:cubicBezTo>
                      <a:pt x="12790" y="12428"/>
                      <a:pt x="12779" y="12412"/>
                      <a:pt x="12752" y="12386"/>
                    </a:cubicBezTo>
                    <a:cubicBezTo>
                      <a:pt x="12737" y="12371"/>
                      <a:pt x="12725" y="12366"/>
                      <a:pt x="12714" y="12366"/>
                    </a:cubicBezTo>
                    <a:cubicBezTo>
                      <a:pt x="12696" y="12366"/>
                      <a:pt x="12682" y="12379"/>
                      <a:pt x="12670" y="12379"/>
                    </a:cubicBezTo>
                    <a:cubicBezTo>
                      <a:pt x="12665" y="12379"/>
                      <a:pt x="12661" y="12378"/>
                      <a:pt x="12657" y="12374"/>
                    </a:cubicBezTo>
                    <a:lnTo>
                      <a:pt x="12657" y="12374"/>
                    </a:lnTo>
                    <a:lnTo>
                      <a:pt x="12800" y="12516"/>
                    </a:lnTo>
                    <a:cubicBezTo>
                      <a:pt x="12792" y="12526"/>
                      <a:pt x="12781" y="12530"/>
                      <a:pt x="12767" y="12530"/>
                    </a:cubicBezTo>
                    <a:cubicBezTo>
                      <a:pt x="12716" y="12530"/>
                      <a:pt x="12634" y="12480"/>
                      <a:pt x="12622" y="12480"/>
                    </a:cubicBezTo>
                    <a:cubicBezTo>
                      <a:pt x="12621" y="12480"/>
                      <a:pt x="12621" y="12480"/>
                      <a:pt x="12621" y="12481"/>
                    </a:cubicBezTo>
                    <a:cubicBezTo>
                      <a:pt x="12621" y="12526"/>
                      <a:pt x="12654" y="12648"/>
                      <a:pt x="12583" y="12648"/>
                    </a:cubicBezTo>
                    <a:cubicBezTo>
                      <a:pt x="12580" y="12648"/>
                      <a:pt x="12577" y="12648"/>
                      <a:pt x="12573" y="12647"/>
                    </a:cubicBezTo>
                    <a:cubicBezTo>
                      <a:pt x="12502" y="12647"/>
                      <a:pt x="12311" y="12683"/>
                      <a:pt x="12359" y="12790"/>
                    </a:cubicBezTo>
                    <a:cubicBezTo>
                      <a:pt x="12383" y="12838"/>
                      <a:pt x="12264" y="12862"/>
                      <a:pt x="12276" y="12921"/>
                    </a:cubicBezTo>
                    <a:cubicBezTo>
                      <a:pt x="12280" y="12958"/>
                      <a:pt x="12270" y="12969"/>
                      <a:pt x="12254" y="12969"/>
                    </a:cubicBezTo>
                    <a:cubicBezTo>
                      <a:pt x="12224" y="12969"/>
                      <a:pt x="12173" y="12932"/>
                      <a:pt x="12141" y="12932"/>
                    </a:cubicBezTo>
                    <a:cubicBezTo>
                      <a:pt x="12138" y="12932"/>
                      <a:pt x="12135" y="12933"/>
                      <a:pt x="12133" y="12933"/>
                    </a:cubicBezTo>
                    <a:cubicBezTo>
                      <a:pt x="12097" y="12945"/>
                      <a:pt x="12121" y="13028"/>
                      <a:pt x="12085" y="13052"/>
                    </a:cubicBezTo>
                    <a:cubicBezTo>
                      <a:pt x="12075" y="13059"/>
                      <a:pt x="12066" y="13062"/>
                      <a:pt x="12058" y="13062"/>
                    </a:cubicBezTo>
                    <a:cubicBezTo>
                      <a:pt x="12037" y="13062"/>
                      <a:pt x="12022" y="13042"/>
                      <a:pt x="12014" y="13017"/>
                    </a:cubicBezTo>
                    <a:cubicBezTo>
                      <a:pt x="12009" y="13006"/>
                      <a:pt x="12003" y="13002"/>
                      <a:pt x="11997" y="13002"/>
                    </a:cubicBezTo>
                    <a:cubicBezTo>
                      <a:pt x="11976" y="13002"/>
                      <a:pt x="11954" y="13055"/>
                      <a:pt x="11954" y="13064"/>
                    </a:cubicBezTo>
                    <a:cubicBezTo>
                      <a:pt x="11954" y="13096"/>
                      <a:pt x="11944" y="13101"/>
                      <a:pt x="11929" y="13101"/>
                    </a:cubicBezTo>
                    <a:cubicBezTo>
                      <a:pt x="11922" y="13101"/>
                      <a:pt x="11915" y="13100"/>
                      <a:pt x="11907" y="13100"/>
                    </a:cubicBezTo>
                    <a:cubicBezTo>
                      <a:pt x="11848" y="13110"/>
                      <a:pt x="11982" y="13240"/>
                      <a:pt x="11946" y="13240"/>
                    </a:cubicBezTo>
                    <a:cubicBezTo>
                      <a:pt x="11938" y="13240"/>
                      <a:pt x="11922" y="13234"/>
                      <a:pt x="11895" y="13219"/>
                    </a:cubicBezTo>
                    <a:cubicBezTo>
                      <a:pt x="11878" y="13206"/>
                      <a:pt x="11859" y="13200"/>
                      <a:pt x="11841" y="13200"/>
                    </a:cubicBezTo>
                    <a:cubicBezTo>
                      <a:pt x="11791" y="13200"/>
                      <a:pt x="11743" y="13242"/>
                      <a:pt x="11752" y="13302"/>
                    </a:cubicBezTo>
                    <a:cubicBezTo>
                      <a:pt x="11752" y="13363"/>
                      <a:pt x="11742" y="13405"/>
                      <a:pt x="11707" y="13405"/>
                    </a:cubicBezTo>
                    <a:cubicBezTo>
                      <a:pt x="11687" y="13405"/>
                      <a:pt x="11659" y="13392"/>
                      <a:pt x="11621" y="13362"/>
                    </a:cubicBezTo>
                    <a:cubicBezTo>
                      <a:pt x="11614" y="13357"/>
                      <a:pt x="11609" y="13354"/>
                      <a:pt x="11603" y="13354"/>
                    </a:cubicBezTo>
                    <a:cubicBezTo>
                      <a:pt x="11561" y="13354"/>
                      <a:pt x="11536" y="13476"/>
                      <a:pt x="11487" y="13476"/>
                    </a:cubicBezTo>
                    <a:cubicBezTo>
                      <a:pt x="11481" y="13476"/>
                      <a:pt x="11475" y="13474"/>
                      <a:pt x="11468" y="13470"/>
                    </a:cubicBezTo>
                    <a:lnTo>
                      <a:pt x="11468" y="13470"/>
                    </a:lnTo>
                    <a:cubicBezTo>
                      <a:pt x="11510" y="13499"/>
                      <a:pt x="11467" y="13640"/>
                      <a:pt x="11428" y="13640"/>
                    </a:cubicBezTo>
                    <a:cubicBezTo>
                      <a:pt x="11415" y="13640"/>
                      <a:pt x="11403" y="13625"/>
                      <a:pt x="11395" y="13588"/>
                    </a:cubicBezTo>
                    <a:cubicBezTo>
                      <a:pt x="11373" y="13549"/>
                      <a:pt x="11357" y="13534"/>
                      <a:pt x="11344" y="13534"/>
                    </a:cubicBezTo>
                    <a:cubicBezTo>
                      <a:pt x="11313" y="13534"/>
                      <a:pt x="11297" y="13614"/>
                      <a:pt x="11264" y="13648"/>
                    </a:cubicBezTo>
                    <a:cubicBezTo>
                      <a:pt x="11240" y="13671"/>
                      <a:pt x="11204" y="13695"/>
                      <a:pt x="11156" y="13695"/>
                    </a:cubicBezTo>
                    <a:cubicBezTo>
                      <a:pt x="11136" y="13695"/>
                      <a:pt x="11133" y="13669"/>
                      <a:pt x="11118" y="13669"/>
                    </a:cubicBezTo>
                    <a:cubicBezTo>
                      <a:pt x="11115" y="13669"/>
                      <a:pt x="11112" y="13670"/>
                      <a:pt x="11109" y="13671"/>
                    </a:cubicBezTo>
                    <a:cubicBezTo>
                      <a:pt x="11085" y="13683"/>
                      <a:pt x="10978" y="13779"/>
                      <a:pt x="11002" y="13838"/>
                    </a:cubicBezTo>
                    <a:cubicBezTo>
                      <a:pt x="10982" y="13799"/>
                      <a:pt x="10971" y="13760"/>
                      <a:pt x="10935" y="13760"/>
                    </a:cubicBezTo>
                    <a:cubicBezTo>
                      <a:pt x="10927" y="13760"/>
                      <a:pt x="10917" y="13762"/>
                      <a:pt x="10906" y="13767"/>
                    </a:cubicBezTo>
                    <a:cubicBezTo>
                      <a:pt x="10869" y="13785"/>
                      <a:pt x="10868" y="13841"/>
                      <a:pt x="10847" y="13841"/>
                    </a:cubicBezTo>
                    <a:cubicBezTo>
                      <a:pt x="10841" y="13841"/>
                      <a:pt x="10833" y="13836"/>
                      <a:pt x="10823" y="13826"/>
                    </a:cubicBezTo>
                    <a:cubicBezTo>
                      <a:pt x="10823" y="13826"/>
                      <a:pt x="10799" y="13862"/>
                      <a:pt x="10811" y="13886"/>
                    </a:cubicBezTo>
                    <a:cubicBezTo>
                      <a:pt x="10823" y="13898"/>
                      <a:pt x="10787" y="13898"/>
                      <a:pt x="10764" y="13898"/>
                    </a:cubicBezTo>
                    <a:cubicBezTo>
                      <a:pt x="10753" y="13898"/>
                      <a:pt x="10741" y="13897"/>
                      <a:pt x="10730" y="13897"/>
                    </a:cubicBezTo>
                    <a:cubicBezTo>
                      <a:pt x="10666" y="13897"/>
                      <a:pt x="10606" y="13906"/>
                      <a:pt x="10656" y="14017"/>
                    </a:cubicBezTo>
                    <a:cubicBezTo>
                      <a:pt x="10647" y="13999"/>
                      <a:pt x="10618" y="13933"/>
                      <a:pt x="10599" y="13933"/>
                    </a:cubicBezTo>
                    <a:cubicBezTo>
                      <a:pt x="10593" y="13933"/>
                      <a:pt x="10588" y="13940"/>
                      <a:pt x="10585" y="13957"/>
                    </a:cubicBezTo>
                    <a:cubicBezTo>
                      <a:pt x="10561" y="14016"/>
                      <a:pt x="10584" y="14017"/>
                      <a:pt x="10528" y="14040"/>
                    </a:cubicBezTo>
                    <a:lnTo>
                      <a:pt x="10528" y="14040"/>
                    </a:lnTo>
                    <a:cubicBezTo>
                      <a:pt x="10556" y="14026"/>
                      <a:pt x="10508" y="13956"/>
                      <a:pt x="10473" y="13956"/>
                    </a:cubicBezTo>
                    <a:cubicBezTo>
                      <a:pt x="10471" y="13956"/>
                      <a:pt x="10468" y="13956"/>
                      <a:pt x="10466" y="13957"/>
                    </a:cubicBezTo>
                    <a:cubicBezTo>
                      <a:pt x="10430" y="13969"/>
                      <a:pt x="10394" y="13993"/>
                      <a:pt x="10371" y="14017"/>
                    </a:cubicBezTo>
                    <a:cubicBezTo>
                      <a:pt x="10311" y="14076"/>
                      <a:pt x="10311" y="14100"/>
                      <a:pt x="10347" y="14183"/>
                    </a:cubicBezTo>
                    <a:cubicBezTo>
                      <a:pt x="10328" y="14190"/>
                      <a:pt x="10315" y="14193"/>
                      <a:pt x="10305" y="14193"/>
                    </a:cubicBezTo>
                    <a:cubicBezTo>
                      <a:pt x="10278" y="14193"/>
                      <a:pt x="10275" y="14171"/>
                      <a:pt x="10240" y="14136"/>
                    </a:cubicBezTo>
                    <a:cubicBezTo>
                      <a:pt x="10240" y="14171"/>
                      <a:pt x="10240" y="14207"/>
                      <a:pt x="10240" y="14243"/>
                    </a:cubicBezTo>
                    <a:cubicBezTo>
                      <a:pt x="10216" y="14171"/>
                      <a:pt x="10168" y="14112"/>
                      <a:pt x="10121" y="14052"/>
                    </a:cubicBezTo>
                    <a:cubicBezTo>
                      <a:pt x="10109" y="14100"/>
                      <a:pt x="10097" y="14160"/>
                      <a:pt x="10085" y="14207"/>
                    </a:cubicBezTo>
                    <a:cubicBezTo>
                      <a:pt x="10061" y="14302"/>
                      <a:pt x="9978" y="14302"/>
                      <a:pt x="9906" y="14302"/>
                    </a:cubicBezTo>
                    <a:cubicBezTo>
                      <a:pt x="9871" y="14302"/>
                      <a:pt x="9728" y="14302"/>
                      <a:pt x="9752" y="14374"/>
                    </a:cubicBezTo>
                    <a:cubicBezTo>
                      <a:pt x="9763" y="14457"/>
                      <a:pt x="9787" y="14505"/>
                      <a:pt x="9799" y="14564"/>
                    </a:cubicBezTo>
                    <a:cubicBezTo>
                      <a:pt x="9795" y="14566"/>
                      <a:pt x="9791" y="14567"/>
                      <a:pt x="9787" y="14567"/>
                    </a:cubicBezTo>
                    <a:cubicBezTo>
                      <a:pt x="9751" y="14567"/>
                      <a:pt x="9731" y="14484"/>
                      <a:pt x="9719" y="14436"/>
                    </a:cubicBezTo>
                    <a:lnTo>
                      <a:pt x="9719" y="14436"/>
                    </a:lnTo>
                    <a:cubicBezTo>
                      <a:pt x="9719" y="14442"/>
                      <a:pt x="9716" y="14444"/>
                      <a:pt x="9710" y="14444"/>
                    </a:cubicBezTo>
                    <a:cubicBezTo>
                      <a:pt x="9688" y="14444"/>
                      <a:pt x="9629" y="14400"/>
                      <a:pt x="9621" y="14374"/>
                    </a:cubicBezTo>
                    <a:cubicBezTo>
                      <a:pt x="9610" y="14331"/>
                      <a:pt x="9599" y="14289"/>
                      <a:pt x="9572" y="14289"/>
                    </a:cubicBezTo>
                    <a:cubicBezTo>
                      <a:pt x="9568" y="14289"/>
                      <a:pt x="9565" y="14289"/>
                      <a:pt x="9561" y="14290"/>
                    </a:cubicBezTo>
                    <a:lnTo>
                      <a:pt x="9621" y="14493"/>
                    </a:lnTo>
                    <a:cubicBezTo>
                      <a:pt x="9603" y="14439"/>
                      <a:pt x="9543" y="14424"/>
                      <a:pt x="9481" y="14424"/>
                    </a:cubicBezTo>
                    <a:cubicBezTo>
                      <a:pt x="9423" y="14424"/>
                      <a:pt x="9363" y="14437"/>
                      <a:pt x="9330" y="14444"/>
                    </a:cubicBezTo>
                    <a:lnTo>
                      <a:pt x="9330" y="14444"/>
                    </a:lnTo>
                    <a:cubicBezTo>
                      <a:pt x="9331" y="14444"/>
                      <a:pt x="9331" y="14444"/>
                      <a:pt x="9332" y="14444"/>
                    </a:cubicBezTo>
                    <a:cubicBezTo>
                      <a:pt x="9361" y="14444"/>
                      <a:pt x="9372" y="14496"/>
                      <a:pt x="9382" y="14529"/>
                    </a:cubicBezTo>
                    <a:cubicBezTo>
                      <a:pt x="9380" y="14529"/>
                      <a:pt x="9377" y="14529"/>
                      <a:pt x="9374" y="14529"/>
                    </a:cubicBezTo>
                    <a:cubicBezTo>
                      <a:pt x="9314" y="14529"/>
                      <a:pt x="9261" y="14445"/>
                      <a:pt x="9214" y="14445"/>
                    </a:cubicBezTo>
                    <a:cubicBezTo>
                      <a:pt x="9198" y="14445"/>
                      <a:pt x="9183" y="14455"/>
                      <a:pt x="9168" y="14481"/>
                    </a:cubicBezTo>
                    <a:cubicBezTo>
                      <a:pt x="9168" y="14500"/>
                      <a:pt x="9139" y="14570"/>
                      <a:pt x="9114" y="14570"/>
                    </a:cubicBezTo>
                    <a:cubicBezTo>
                      <a:pt x="9108" y="14570"/>
                      <a:pt x="9102" y="14565"/>
                      <a:pt x="9097" y="14552"/>
                    </a:cubicBezTo>
                    <a:cubicBezTo>
                      <a:pt x="9085" y="14530"/>
                      <a:pt x="9117" y="14432"/>
                      <a:pt x="9080" y="14432"/>
                    </a:cubicBezTo>
                    <a:cubicBezTo>
                      <a:pt x="9078" y="14432"/>
                      <a:pt x="9075" y="14433"/>
                      <a:pt x="9073" y="14433"/>
                    </a:cubicBezTo>
                    <a:cubicBezTo>
                      <a:pt x="9018" y="14455"/>
                      <a:pt x="9004" y="14518"/>
                      <a:pt x="8936" y="14518"/>
                    </a:cubicBezTo>
                    <a:cubicBezTo>
                      <a:pt x="8930" y="14518"/>
                      <a:pt x="8924" y="14518"/>
                      <a:pt x="8918" y="14517"/>
                    </a:cubicBezTo>
                    <a:cubicBezTo>
                      <a:pt x="8870" y="14505"/>
                      <a:pt x="8811" y="14493"/>
                      <a:pt x="8751" y="14493"/>
                    </a:cubicBezTo>
                    <a:cubicBezTo>
                      <a:pt x="8686" y="14504"/>
                      <a:pt x="8660" y="14606"/>
                      <a:pt x="8722" y="14612"/>
                    </a:cubicBezTo>
                    <a:lnTo>
                      <a:pt x="8722" y="14612"/>
                    </a:lnTo>
                    <a:cubicBezTo>
                      <a:pt x="8683" y="14615"/>
                      <a:pt x="8650" y="14624"/>
                      <a:pt x="8609" y="14624"/>
                    </a:cubicBezTo>
                    <a:cubicBezTo>
                      <a:pt x="8573" y="14624"/>
                      <a:pt x="8549" y="14576"/>
                      <a:pt x="8525" y="14564"/>
                    </a:cubicBezTo>
                    <a:cubicBezTo>
                      <a:pt x="8514" y="14557"/>
                      <a:pt x="8505" y="14554"/>
                      <a:pt x="8498" y="14554"/>
                    </a:cubicBezTo>
                    <a:cubicBezTo>
                      <a:pt x="8482" y="14554"/>
                      <a:pt x="8474" y="14568"/>
                      <a:pt x="8466" y="14576"/>
                    </a:cubicBezTo>
                    <a:cubicBezTo>
                      <a:pt x="8418" y="14612"/>
                      <a:pt x="8442" y="14648"/>
                      <a:pt x="8442" y="14695"/>
                    </a:cubicBezTo>
                    <a:cubicBezTo>
                      <a:pt x="8450" y="14683"/>
                      <a:pt x="8458" y="14678"/>
                      <a:pt x="8465" y="14678"/>
                    </a:cubicBezTo>
                    <a:cubicBezTo>
                      <a:pt x="8478" y="14678"/>
                      <a:pt x="8485" y="14696"/>
                      <a:pt x="8478" y="14719"/>
                    </a:cubicBezTo>
                    <a:cubicBezTo>
                      <a:pt x="8454" y="14755"/>
                      <a:pt x="8418" y="14779"/>
                      <a:pt x="8382" y="14779"/>
                    </a:cubicBezTo>
                    <a:cubicBezTo>
                      <a:pt x="8323" y="14755"/>
                      <a:pt x="8418" y="14624"/>
                      <a:pt x="8347" y="14624"/>
                    </a:cubicBezTo>
                    <a:cubicBezTo>
                      <a:pt x="8311" y="14636"/>
                      <a:pt x="8144" y="14683"/>
                      <a:pt x="8192" y="14743"/>
                    </a:cubicBezTo>
                    <a:cubicBezTo>
                      <a:pt x="8239" y="14802"/>
                      <a:pt x="8263" y="14802"/>
                      <a:pt x="8216" y="14862"/>
                    </a:cubicBezTo>
                    <a:cubicBezTo>
                      <a:pt x="8196" y="14888"/>
                      <a:pt x="8181" y="14899"/>
                      <a:pt x="8165" y="14899"/>
                    </a:cubicBezTo>
                    <a:cubicBezTo>
                      <a:pt x="8151" y="14899"/>
                      <a:pt x="8137" y="14890"/>
                      <a:pt x="8120" y="14874"/>
                    </a:cubicBezTo>
                    <a:cubicBezTo>
                      <a:pt x="8085" y="14838"/>
                      <a:pt x="8120" y="14636"/>
                      <a:pt x="8097" y="14624"/>
                    </a:cubicBezTo>
                    <a:cubicBezTo>
                      <a:pt x="8087" y="14621"/>
                      <a:pt x="8077" y="14619"/>
                      <a:pt x="8068" y="14619"/>
                    </a:cubicBezTo>
                    <a:cubicBezTo>
                      <a:pt x="8042" y="14619"/>
                      <a:pt x="8016" y="14630"/>
                      <a:pt x="7989" y="14648"/>
                    </a:cubicBezTo>
                    <a:cubicBezTo>
                      <a:pt x="7954" y="14683"/>
                      <a:pt x="7989" y="14731"/>
                      <a:pt x="7954" y="14767"/>
                    </a:cubicBezTo>
                    <a:cubicBezTo>
                      <a:pt x="7946" y="14774"/>
                      <a:pt x="7940" y="14777"/>
                      <a:pt x="7935" y="14777"/>
                    </a:cubicBezTo>
                    <a:cubicBezTo>
                      <a:pt x="7900" y="14777"/>
                      <a:pt x="7899" y="14653"/>
                      <a:pt x="7863" y="14653"/>
                    </a:cubicBezTo>
                    <a:cubicBezTo>
                      <a:pt x="7858" y="14653"/>
                      <a:pt x="7853" y="14655"/>
                      <a:pt x="7847" y="14660"/>
                    </a:cubicBezTo>
                    <a:cubicBezTo>
                      <a:pt x="7811" y="14695"/>
                      <a:pt x="7789" y="14743"/>
                      <a:pt x="7780" y="14790"/>
                    </a:cubicBezTo>
                    <a:lnTo>
                      <a:pt x="7780" y="14790"/>
                    </a:lnTo>
                    <a:cubicBezTo>
                      <a:pt x="7779" y="14754"/>
                      <a:pt x="7771" y="14716"/>
                      <a:pt x="7763" y="14683"/>
                    </a:cubicBezTo>
                    <a:cubicBezTo>
                      <a:pt x="7734" y="14645"/>
                      <a:pt x="7682" y="14590"/>
                      <a:pt x="7637" y="14590"/>
                    </a:cubicBezTo>
                    <a:cubicBezTo>
                      <a:pt x="7627" y="14590"/>
                      <a:pt x="7617" y="14593"/>
                      <a:pt x="7608" y="14600"/>
                    </a:cubicBezTo>
                    <a:cubicBezTo>
                      <a:pt x="7597" y="14612"/>
                      <a:pt x="7644" y="14671"/>
                      <a:pt x="7608" y="14695"/>
                    </a:cubicBezTo>
                    <a:cubicBezTo>
                      <a:pt x="7597" y="14707"/>
                      <a:pt x="7579" y="14713"/>
                      <a:pt x="7559" y="14713"/>
                    </a:cubicBezTo>
                    <a:cubicBezTo>
                      <a:pt x="7540" y="14713"/>
                      <a:pt x="7519" y="14707"/>
                      <a:pt x="7501" y="14695"/>
                    </a:cubicBezTo>
                    <a:cubicBezTo>
                      <a:pt x="7466" y="14683"/>
                      <a:pt x="7442" y="14624"/>
                      <a:pt x="7406" y="14624"/>
                    </a:cubicBezTo>
                    <a:cubicBezTo>
                      <a:pt x="7375" y="14624"/>
                      <a:pt x="7354" y="14703"/>
                      <a:pt x="7318" y="14703"/>
                    </a:cubicBezTo>
                    <a:cubicBezTo>
                      <a:pt x="7312" y="14703"/>
                      <a:pt x="7306" y="14700"/>
                      <a:pt x="7299" y="14695"/>
                    </a:cubicBezTo>
                    <a:cubicBezTo>
                      <a:pt x="7279" y="14675"/>
                      <a:pt x="7276" y="14589"/>
                      <a:pt x="7247" y="14589"/>
                    </a:cubicBezTo>
                    <a:cubicBezTo>
                      <a:pt x="7242" y="14589"/>
                      <a:pt x="7235" y="14592"/>
                      <a:pt x="7227" y="14600"/>
                    </a:cubicBezTo>
                    <a:cubicBezTo>
                      <a:pt x="7192" y="14648"/>
                      <a:pt x="7180" y="14755"/>
                      <a:pt x="7108" y="14755"/>
                    </a:cubicBezTo>
                    <a:lnTo>
                      <a:pt x="7108" y="14695"/>
                    </a:lnTo>
                    <a:cubicBezTo>
                      <a:pt x="7108" y="14674"/>
                      <a:pt x="7108" y="14661"/>
                      <a:pt x="7114" y="14654"/>
                    </a:cubicBezTo>
                    <a:lnTo>
                      <a:pt x="7114" y="14654"/>
                    </a:lnTo>
                    <a:cubicBezTo>
                      <a:pt x="7076" y="14664"/>
                      <a:pt x="6998" y="14683"/>
                      <a:pt x="6989" y="14683"/>
                    </a:cubicBezTo>
                    <a:cubicBezTo>
                      <a:pt x="6947" y="14683"/>
                      <a:pt x="6933" y="14646"/>
                      <a:pt x="6905" y="14646"/>
                    </a:cubicBezTo>
                    <a:cubicBezTo>
                      <a:pt x="6902" y="14646"/>
                      <a:pt x="6898" y="14646"/>
                      <a:pt x="6894" y="14648"/>
                    </a:cubicBezTo>
                    <a:cubicBezTo>
                      <a:pt x="6858" y="14660"/>
                      <a:pt x="6846" y="14683"/>
                      <a:pt x="6799" y="14683"/>
                    </a:cubicBezTo>
                    <a:cubicBezTo>
                      <a:pt x="6763" y="14683"/>
                      <a:pt x="6727" y="14660"/>
                      <a:pt x="6692" y="14636"/>
                    </a:cubicBezTo>
                    <a:cubicBezTo>
                      <a:pt x="6680" y="14626"/>
                      <a:pt x="6668" y="14622"/>
                      <a:pt x="6658" y="14622"/>
                    </a:cubicBezTo>
                    <a:cubicBezTo>
                      <a:pt x="6620" y="14622"/>
                      <a:pt x="6591" y="14673"/>
                      <a:pt x="6557" y="14673"/>
                    </a:cubicBezTo>
                    <a:cubicBezTo>
                      <a:pt x="6554" y="14673"/>
                      <a:pt x="6552" y="14672"/>
                      <a:pt x="6549" y="14671"/>
                    </a:cubicBezTo>
                    <a:cubicBezTo>
                      <a:pt x="6489" y="14671"/>
                      <a:pt x="6477" y="14552"/>
                      <a:pt x="6430" y="14552"/>
                    </a:cubicBezTo>
                    <a:cubicBezTo>
                      <a:pt x="6425" y="14552"/>
                      <a:pt x="6421" y="14551"/>
                      <a:pt x="6417" y="14551"/>
                    </a:cubicBezTo>
                    <a:cubicBezTo>
                      <a:pt x="6366" y="14551"/>
                      <a:pt x="6343" y="14613"/>
                      <a:pt x="6299" y="14624"/>
                    </a:cubicBezTo>
                    <a:cubicBezTo>
                      <a:pt x="6297" y="14624"/>
                      <a:pt x="6296" y="14625"/>
                      <a:pt x="6295" y="14625"/>
                    </a:cubicBezTo>
                    <a:cubicBezTo>
                      <a:pt x="6265" y="14625"/>
                      <a:pt x="6287" y="14491"/>
                      <a:pt x="6287" y="14457"/>
                    </a:cubicBezTo>
                    <a:lnTo>
                      <a:pt x="6287" y="14457"/>
                    </a:lnTo>
                    <a:cubicBezTo>
                      <a:pt x="6239" y="14481"/>
                      <a:pt x="6203" y="14529"/>
                      <a:pt x="6168" y="14564"/>
                    </a:cubicBezTo>
                    <a:cubicBezTo>
                      <a:pt x="6142" y="14597"/>
                      <a:pt x="6127" y="14610"/>
                      <a:pt x="6118" y="14610"/>
                    </a:cubicBezTo>
                    <a:cubicBezTo>
                      <a:pt x="6098" y="14610"/>
                      <a:pt x="6112" y="14543"/>
                      <a:pt x="6120" y="14493"/>
                    </a:cubicBezTo>
                    <a:lnTo>
                      <a:pt x="6120" y="14493"/>
                    </a:lnTo>
                    <a:cubicBezTo>
                      <a:pt x="6111" y="14533"/>
                      <a:pt x="6088" y="14541"/>
                      <a:pt x="6060" y="14541"/>
                    </a:cubicBezTo>
                    <a:cubicBezTo>
                      <a:pt x="6039" y="14541"/>
                      <a:pt x="6016" y="14536"/>
                      <a:pt x="5995" y="14536"/>
                    </a:cubicBezTo>
                    <a:cubicBezTo>
                      <a:pt x="5971" y="14536"/>
                      <a:pt x="5950" y="14544"/>
                      <a:pt x="5942" y="14576"/>
                    </a:cubicBezTo>
                    <a:cubicBezTo>
                      <a:pt x="5918" y="14517"/>
                      <a:pt x="5906" y="14469"/>
                      <a:pt x="5858" y="14445"/>
                    </a:cubicBezTo>
                    <a:cubicBezTo>
                      <a:pt x="5845" y="14478"/>
                      <a:pt x="5832" y="14486"/>
                      <a:pt x="5816" y="14486"/>
                    </a:cubicBezTo>
                    <a:cubicBezTo>
                      <a:pt x="5804" y="14486"/>
                      <a:pt x="5791" y="14481"/>
                      <a:pt x="5775" y="14481"/>
                    </a:cubicBezTo>
                    <a:cubicBezTo>
                      <a:pt x="5772" y="14480"/>
                      <a:pt x="5768" y="14479"/>
                      <a:pt x="5764" y="14479"/>
                    </a:cubicBezTo>
                    <a:cubicBezTo>
                      <a:pt x="5730" y="14479"/>
                      <a:pt x="5676" y="14518"/>
                      <a:pt x="5634" y="14518"/>
                    </a:cubicBezTo>
                    <a:cubicBezTo>
                      <a:pt x="5629" y="14518"/>
                      <a:pt x="5624" y="14518"/>
                      <a:pt x="5620" y="14517"/>
                    </a:cubicBezTo>
                    <a:cubicBezTo>
                      <a:pt x="5610" y="14517"/>
                      <a:pt x="5574" y="14344"/>
                      <a:pt x="5534" y="14344"/>
                    </a:cubicBezTo>
                    <a:cubicBezTo>
                      <a:pt x="5527" y="14344"/>
                      <a:pt x="5520" y="14350"/>
                      <a:pt x="5513" y="14362"/>
                    </a:cubicBezTo>
                    <a:cubicBezTo>
                      <a:pt x="5493" y="14382"/>
                      <a:pt x="5498" y="14521"/>
                      <a:pt x="5472" y="14521"/>
                    </a:cubicBezTo>
                    <a:cubicBezTo>
                      <a:pt x="5467" y="14521"/>
                      <a:pt x="5461" y="14516"/>
                      <a:pt x="5453" y="14505"/>
                    </a:cubicBezTo>
                    <a:cubicBezTo>
                      <a:pt x="5428" y="14471"/>
                      <a:pt x="5421" y="14443"/>
                      <a:pt x="5397" y="14443"/>
                    </a:cubicBezTo>
                    <a:cubicBezTo>
                      <a:pt x="5387" y="14443"/>
                      <a:pt x="5375" y="14447"/>
                      <a:pt x="5358" y="14457"/>
                    </a:cubicBezTo>
                    <a:cubicBezTo>
                      <a:pt x="5358" y="14457"/>
                      <a:pt x="5318" y="14518"/>
                      <a:pt x="5311" y="14518"/>
                    </a:cubicBezTo>
                    <a:cubicBezTo>
                      <a:pt x="5311" y="14518"/>
                      <a:pt x="5311" y="14518"/>
                      <a:pt x="5311" y="14517"/>
                    </a:cubicBezTo>
                    <a:cubicBezTo>
                      <a:pt x="5299" y="14457"/>
                      <a:pt x="5394" y="14386"/>
                      <a:pt x="5382" y="14350"/>
                    </a:cubicBezTo>
                    <a:cubicBezTo>
                      <a:pt x="5382" y="14348"/>
                      <a:pt x="5381" y="14348"/>
                      <a:pt x="5379" y="14348"/>
                    </a:cubicBezTo>
                    <a:cubicBezTo>
                      <a:pt x="5369" y="14348"/>
                      <a:pt x="5334" y="14374"/>
                      <a:pt x="5334" y="14374"/>
                    </a:cubicBezTo>
                    <a:cubicBezTo>
                      <a:pt x="5319" y="14384"/>
                      <a:pt x="5308" y="14388"/>
                      <a:pt x="5298" y="14388"/>
                    </a:cubicBezTo>
                    <a:cubicBezTo>
                      <a:pt x="5285" y="14388"/>
                      <a:pt x="5274" y="14382"/>
                      <a:pt x="5256" y="14376"/>
                    </a:cubicBezTo>
                    <a:lnTo>
                      <a:pt x="5256" y="14376"/>
                    </a:lnTo>
                    <a:cubicBezTo>
                      <a:pt x="5257" y="14376"/>
                      <a:pt x="5257" y="14376"/>
                      <a:pt x="5258" y="14376"/>
                    </a:cubicBezTo>
                    <a:cubicBezTo>
                      <a:pt x="5272" y="14376"/>
                      <a:pt x="5275" y="14348"/>
                      <a:pt x="5282" y="14326"/>
                    </a:cubicBezTo>
                    <a:lnTo>
                      <a:pt x="5282" y="14326"/>
                    </a:lnTo>
                    <a:cubicBezTo>
                      <a:pt x="5279" y="14331"/>
                      <a:pt x="5276" y="14333"/>
                      <a:pt x="5271" y="14333"/>
                    </a:cubicBezTo>
                    <a:cubicBezTo>
                      <a:pt x="5255" y="14333"/>
                      <a:pt x="5232" y="14302"/>
                      <a:pt x="5215" y="14302"/>
                    </a:cubicBezTo>
                    <a:cubicBezTo>
                      <a:pt x="5215" y="14314"/>
                      <a:pt x="5203" y="14338"/>
                      <a:pt x="5191" y="14338"/>
                    </a:cubicBezTo>
                    <a:cubicBezTo>
                      <a:pt x="5183" y="14340"/>
                      <a:pt x="5175" y="14341"/>
                      <a:pt x="5166" y="14341"/>
                    </a:cubicBezTo>
                    <a:cubicBezTo>
                      <a:pt x="5125" y="14341"/>
                      <a:pt x="5086" y="14318"/>
                      <a:pt x="5096" y="14279"/>
                    </a:cubicBezTo>
                    <a:cubicBezTo>
                      <a:pt x="5112" y="14230"/>
                      <a:pt x="5068" y="14192"/>
                      <a:pt x="5030" y="14192"/>
                    </a:cubicBezTo>
                    <a:cubicBezTo>
                      <a:pt x="5012" y="14192"/>
                      <a:pt x="4997" y="14200"/>
                      <a:pt x="4989" y="14219"/>
                    </a:cubicBezTo>
                    <a:cubicBezTo>
                      <a:pt x="4965" y="14219"/>
                      <a:pt x="4931" y="14187"/>
                      <a:pt x="4900" y="14187"/>
                    </a:cubicBezTo>
                    <a:cubicBezTo>
                      <a:pt x="4885" y="14187"/>
                      <a:pt x="4870" y="14195"/>
                      <a:pt x="4858" y="14219"/>
                    </a:cubicBezTo>
                    <a:cubicBezTo>
                      <a:pt x="4810" y="14162"/>
                      <a:pt x="4731" y="13996"/>
                      <a:pt x="4634" y="13996"/>
                    </a:cubicBezTo>
                    <a:cubicBezTo>
                      <a:pt x="4610" y="13996"/>
                      <a:pt x="4586" y="14005"/>
                      <a:pt x="4560" y="14029"/>
                    </a:cubicBezTo>
                    <a:cubicBezTo>
                      <a:pt x="4605" y="13944"/>
                      <a:pt x="4607" y="13916"/>
                      <a:pt x="4588" y="13916"/>
                    </a:cubicBezTo>
                    <a:cubicBezTo>
                      <a:pt x="4553" y="13916"/>
                      <a:pt x="4443" y="14015"/>
                      <a:pt x="4406" y="14015"/>
                    </a:cubicBezTo>
                    <a:cubicBezTo>
                      <a:pt x="4399" y="14015"/>
                      <a:pt x="4395" y="14012"/>
                      <a:pt x="4394" y="14005"/>
                    </a:cubicBezTo>
                    <a:cubicBezTo>
                      <a:pt x="4372" y="13952"/>
                      <a:pt x="4408" y="13870"/>
                      <a:pt x="4348" y="13870"/>
                    </a:cubicBezTo>
                    <a:cubicBezTo>
                      <a:pt x="4341" y="13870"/>
                      <a:pt x="4333" y="13871"/>
                      <a:pt x="4322" y="13874"/>
                    </a:cubicBezTo>
                    <a:cubicBezTo>
                      <a:pt x="4263" y="13909"/>
                      <a:pt x="4203" y="13957"/>
                      <a:pt x="4144" y="14005"/>
                    </a:cubicBezTo>
                    <a:cubicBezTo>
                      <a:pt x="4144" y="13933"/>
                      <a:pt x="4227" y="13886"/>
                      <a:pt x="4120" y="13850"/>
                    </a:cubicBezTo>
                    <a:cubicBezTo>
                      <a:pt x="4116" y="13849"/>
                      <a:pt x="4113" y="13849"/>
                      <a:pt x="4110" y="13849"/>
                    </a:cubicBezTo>
                    <a:cubicBezTo>
                      <a:pt x="4070" y="13849"/>
                      <a:pt x="4068" y="13906"/>
                      <a:pt x="4036" y="13906"/>
                    </a:cubicBezTo>
                    <a:cubicBezTo>
                      <a:pt x="4030" y="13906"/>
                      <a:pt x="4022" y="13903"/>
                      <a:pt x="4013" y="13898"/>
                    </a:cubicBezTo>
                    <a:cubicBezTo>
                      <a:pt x="4037" y="13862"/>
                      <a:pt x="4108" y="13779"/>
                      <a:pt x="4084" y="13731"/>
                    </a:cubicBezTo>
                    <a:cubicBezTo>
                      <a:pt x="4077" y="13702"/>
                      <a:pt x="4052" y="13686"/>
                      <a:pt x="4029" y="13686"/>
                    </a:cubicBezTo>
                    <a:cubicBezTo>
                      <a:pt x="4013" y="13686"/>
                      <a:pt x="3998" y="13693"/>
                      <a:pt x="3989" y="13707"/>
                    </a:cubicBezTo>
                    <a:cubicBezTo>
                      <a:pt x="3983" y="13719"/>
                      <a:pt x="3972" y="13723"/>
                      <a:pt x="3958" y="13723"/>
                    </a:cubicBezTo>
                    <a:cubicBezTo>
                      <a:pt x="3917" y="13723"/>
                      <a:pt x="3852" y="13683"/>
                      <a:pt x="3834" y="13683"/>
                    </a:cubicBezTo>
                    <a:cubicBezTo>
                      <a:pt x="3822" y="13671"/>
                      <a:pt x="3703" y="13612"/>
                      <a:pt x="3715" y="13552"/>
                    </a:cubicBezTo>
                    <a:cubicBezTo>
                      <a:pt x="3739" y="13493"/>
                      <a:pt x="3727" y="13421"/>
                      <a:pt x="3644" y="13421"/>
                    </a:cubicBezTo>
                    <a:cubicBezTo>
                      <a:pt x="3606" y="13421"/>
                      <a:pt x="3575" y="13452"/>
                      <a:pt x="3546" y="13452"/>
                    </a:cubicBezTo>
                    <a:cubicBezTo>
                      <a:pt x="3539" y="13452"/>
                      <a:pt x="3532" y="13450"/>
                      <a:pt x="3525" y="13445"/>
                    </a:cubicBezTo>
                    <a:cubicBezTo>
                      <a:pt x="3489" y="13421"/>
                      <a:pt x="3453" y="13386"/>
                      <a:pt x="3441" y="13350"/>
                    </a:cubicBezTo>
                    <a:cubicBezTo>
                      <a:pt x="3441" y="13339"/>
                      <a:pt x="3347" y="13225"/>
                      <a:pt x="3326" y="13225"/>
                    </a:cubicBezTo>
                    <a:cubicBezTo>
                      <a:pt x="3324" y="13225"/>
                      <a:pt x="3322" y="13227"/>
                      <a:pt x="3322" y="13231"/>
                    </a:cubicBezTo>
                    <a:cubicBezTo>
                      <a:pt x="3309" y="13263"/>
                      <a:pt x="3295" y="13275"/>
                      <a:pt x="3280" y="13275"/>
                    </a:cubicBezTo>
                    <a:cubicBezTo>
                      <a:pt x="3239" y="13275"/>
                      <a:pt x="3194" y="13182"/>
                      <a:pt x="3167" y="13147"/>
                    </a:cubicBezTo>
                    <a:cubicBezTo>
                      <a:pt x="3144" y="13124"/>
                      <a:pt x="3108" y="13100"/>
                      <a:pt x="3060" y="13076"/>
                    </a:cubicBezTo>
                    <a:cubicBezTo>
                      <a:pt x="3045" y="13071"/>
                      <a:pt x="3039" y="13068"/>
                      <a:pt x="3035" y="13068"/>
                    </a:cubicBezTo>
                    <a:cubicBezTo>
                      <a:pt x="3030" y="13068"/>
                      <a:pt x="3031" y="13074"/>
                      <a:pt x="3025" y="13088"/>
                    </a:cubicBezTo>
                    <a:cubicBezTo>
                      <a:pt x="3023" y="13091"/>
                      <a:pt x="3021" y="13093"/>
                      <a:pt x="3018" y="13093"/>
                    </a:cubicBezTo>
                    <a:cubicBezTo>
                      <a:pt x="3003" y="13093"/>
                      <a:pt x="2975" y="13039"/>
                      <a:pt x="2965" y="13028"/>
                    </a:cubicBezTo>
                    <a:cubicBezTo>
                      <a:pt x="2953" y="13017"/>
                      <a:pt x="2929" y="12993"/>
                      <a:pt x="2894" y="12981"/>
                    </a:cubicBezTo>
                    <a:cubicBezTo>
                      <a:pt x="2870" y="12969"/>
                      <a:pt x="2751" y="12957"/>
                      <a:pt x="2798" y="12909"/>
                    </a:cubicBezTo>
                    <a:cubicBezTo>
                      <a:pt x="2846" y="12850"/>
                      <a:pt x="2798" y="12790"/>
                      <a:pt x="2751" y="12767"/>
                    </a:cubicBezTo>
                    <a:cubicBezTo>
                      <a:pt x="2745" y="12764"/>
                      <a:pt x="2740" y="12763"/>
                      <a:pt x="2736" y="12763"/>
                    </a:cubicBezTo>
                    <a:cubicBezTo>
                      <a:pt x="2708" y="12763"/>
                      <a:pt x="2693" y="12804"/>
                      <a:pt x="2669" y="12804"/>
                    </a:cubicBezTo>
                    <a:cubicBezTo>
                      <a:pt x="2662" y="12804"/>
                      <a:pt x="2653" y="12800"/>
                      <a:pt x="2644" y="12790"/>
                    </a:cubicBezTo>
                    <a:cubicBezTo>
                      <a:pt x="2679" y="12755"/>
                      <a:pt x="2715" y="12731"/>
                      <a:pt x="2679" y="12695"/>
                    </a:cubicBezTo>
                    <a:cubicBezTo>
                      <a:pt x="2666" y="12679"/>
                      <a:pt x="2653" y="12673"/>
                      <a:pt x="2642" y="12673"/>
                    </a:cubicBezTo>
                    <a:cubicBezTo>
                      <a:pt x="2586" y="12673"/>
                      <a:pt x="2564" y="12846"/>
                      <a:pt x="2584" y="12886"/>
                    </a:cubicBezTo>
                    <a:cubicBezTo>
                      <a:pt x="2608" y="12933"/>
                      <a:pt x="2691" y="12957"/>
                      <a:pt x="2632" y="13017"/>
                    </a:cubicBezTo>
                    <a:cubicBezTo>
                      <a:pt x="2655" y="13052"/>
                      <a:pt x="2739" y="13076"/>
                      <a:pt x="2691" y="13136"/>
                    </a:cubicBezTo>
                    <a:cubicBezTo>
                      <a:pt x="2712" y="13115"/>
                      <a:pt x="2752" y="13010"/>
                      <a:pt x="2793" y="13010"/>
                    </a:cubicBezTo>
                    <a:cubicBezTo>
                      <a:pt x="2799" y="13010"/>
                      <a:pt x="2805" y="13012"/>
                      <a:pt x="2810" y="13017"/>
                    </a:cubicBezTo>
                    <a:cubicBezTo>
                      <a:pt x="2846" y="13052"/>
                      <a:pt x="2810" y="13195"/>
                      <a:pt x="2870" y="13195"/>
                    </a:cubicBezTo>
                    <a:cubicBezTo>
                      <a:pt x="2882" y="13195"/>
                      <a:pt x="2894" y="13147"/>
                      <a:pt x="2905" y="13136"/>
                    </a:cubicBezTo>
                    <a:cubicBezTo>
                      <a:pt x="2913" y="13124"/>
                      <a:pt x="2923" y="13120"/>
                      <a:pt x="2934" y="13120"/>
                    </a:cubicBezTo>
                    <a:cubicBezTo>
                      <a:pt x="2957" y="13120"/>
                      <a:pt x="2984" y="13139"/>
                      <a:pt x="3001" y="13147"/>
                    </a:cubicBezTo>
                    <a:cubicBezTo>
                      <a:pt x="3025" y="13159"/>
                      <a:pt x="3072" y="13243"/>
                      <a:pt x="3013" y="13278"/>
                    </a:cubicBezTo>
                    <a:cubicBezTo>
                      <a:pt x="2999" y="13285"/>
                      <a:pt x="2985" y="13288"/>
                      <a:pt x="2970" y="13288"/>
                    </a:cubicBezTo>
                    <a:cubicBezTo>
                      <a:pt x="2935" y="13288"/>
                      <a:pt x="2899" y="13272"/>
                      <a:pt x="2870" y="13272"/>
                    </a:cubicBezTo>
                    <a:cubicBezTo>
                      <a:pt x="2850" y="13272"/>
                      <a:pt x="2834" y="13279"/>
                      <a:pt x="2822" y="13302"/>
                    </a:cubicBezTo>
                    <a:cubicBezTo>
                      <a:pt x="2805" y="13355"/>
                      <a:pt x="2832" y="13388"/>
                      <a:pt x="2871" y="13388"/>
                    </a:cubicBezTo>
                    <a:cubicBezTo>
                      <a:pt x="2885" y="13388"/>
                      <a:pt x="2901" y="13383"/>
                      <a:pt x="2917" y="13374"/>
                    </a:cubicBezTo>
                    <a:cubicBezTo>
                      <a:pt x="2927" y="13367"/>
                      <a:pt x="2939" y="13364"/>
                      <a:pt x="2951" y="13364"/>
                    </a:cubicBezTo>
                    <a:cubicBezTo>
                      <a:pt x="3024" y="13364"/>
                      <a:pt x="3129" y="13463"/>
                      <a:pt x="3105" y="13535"/>
                    </a:cubicBezTo>
                    <a:lnTo>
                      <a:pt x="3105" y="13535"/>
                    </a:lnTo>
                    <a:cubicBezTo>
                      <a:pt x="3120" y="13508"/>
                      <a:pt x="3145" y="13468"/>
                      <a:pt x="3171" y="13468"/>
                    </a:cubicBezTo>
                    <a:cubicBezTo>
                      <a:pt x="3174" y="13468"/>
                      <a:pt x="3177" y="13468"/>
                      <a:pt x="3179" y="13469"/>
                    </a:cubicBezTo>
                    <a:cubicBezTo>
                      <a:pt x="3195" y="13477"/>
                      <a:pt x="3228" y="13502"/>
                      <a:pt x="3259" y="13502"/>
                    </a:cubicBezTo>
                    <a:cubicBezTo>
                      <a:pt x="3272" y="13502"/>
                      <a:pt x="3284" y="13497"/>
                      <a:pt x="3295" y="13485"/>
                    </a:cubicBezTo>
                    <a:lnTo>
                      <a:pt x="3295" y="13485"/>
                    </a:lnTo>
                    <a:cubicBezTo>
                      <a:pt x="3222" y="13581"/>
                      <a:pt x="3478" y="13755"/>
                      <a:pt x="3536" y="13779"/>
                    </a:cubicBezTo>
                    <a:cubicBezTo>
                      <a:pt x="3596" y="13808"/>
                      <a:pt x="3659" y="13823"/>
                      <a:pt x="3720" y="13823"/>
                    </a:cubicBezTo>
                    <a:cubicBezTo>
                      <a:pt x="3760" y="13823"/>
                      <a:pt x="3799" y="13817"/>
                      <a:pt x="3836" y="13804"/>
                    </a:cubicBezTo>
                    <a:lnTo>
                      <a:pt x="3836" y="13804"/>
                    </a:lnTo>
                    <a:cubicBezTo>
                      <a:pt x="3798" y="13826"/>
                      <a:pt x="3756" y="13858"/>
                      <a:pt x="3763" y="13886"/>
                    </a:cubicBezTo>
                    <a:lnTo>
                      <a:pt x="3822" y="13898"/>
                    </a:lnTo>
                    <a:cubicBezTo>
                      <a:pt x="3834" y="13909"/>
                      <a:pt x="3822" y="13898"/>
                      <a:pt x="3822" y="13945"/>
                    </a:cubicBezTo>
                    <a:cubicBezTo>
                      <a:pt x="3822" y="13970"/>
                      <a:pt x="3828" y="14012"/>
                      <a:pt x="3847" y="14012"/>
                    </a:cubicBezTo>
                    <a:cubicBezTo>
                      <a:pt x="3856" y="14012"/>
                      <a:pt x="3867" y="14003"/>
                      <a:pt x="3882" y="13981"/>
                    </a:cubicBezTo>
                    <a:cubicBezTo>
                      <a:pt x="3899" y="13946"/>
                      <a:pt x="3910" y="13924"/>
                      <a:pt x="3934" y="13924"/>
                    </a:cubicBezTo>
                    <a:cubicBezTo>
                      <a:pt x="3942" y="13924"/>
                      <a:pt x="3952" y="13927"/>
                      <a:pt x="3965" y="13933"/>
                    </a:cubicBezTo>
                    <a:cubicBezTo>
                      <a:pt x="3989" y="13945"/>
                      <a:pt x="4013" y="13969"/>
                      <a:pt x="4037" y="13981"/>
                    </a:cubicBezTo>
                    <a:cubicBezTo>
                      <a:pt x="4048" y="14005"/>
                      <a:pt x="4037" y="14029"/>
                      <a:pt x="4037" y="14040"/>
                    </a:cubicBezTo>
                    <a:lnTo>
                      <a:pt x="4168" y="14100"/>
                    </a:lnTo>
                    <a:cubicBezTo>
                      <a:pt x="4175" y="14104"/>
                      <a:pt x="4182" y="14105"/>
                      <a:pt x="4189" y="14105"/>
                    </a:cubicBezTo>
                    <a:cubicBezTo>
                      <a:pt x="4248" y="14105"/>
                      <a:pt x="4285" y="13980"/>
                      <a:pt x="4275" y="13969"/>
                    </a:cubicBezTo>
                    <a:lnTo>
                      <a:pt x="4275" y="13969"/>
                    </a:lnTo>
                    <a:cubicBezTo>
                      <a:pt x="4310" y="13981"/>
                      <a:pt x="4322" y="14160"/>
                      <a:pt x="4346" y="14207"/>
                    </a:cubicBezTo>
                    <a:cubicBezTo>
                      <a:pt x="4358" y="14231"/>
                      <a:pt x="4373" y="14246"/>
                      <a:pt x="4383" y="14246"/>
                    </a:cubicBezTo>
                    <a:cubicBezTo>
                      <a:pt x="4394" y="14246"/>
                      <a:pt x="4400" y="14231"/>
                      <a:pt x="4394" y="14195"/>
                    </a:cubicBezTo>
                    <a:cubicBezTo>
                      <a:pt x="4385" y="14159"/>
                      <a:pt x="4389" y="14088"/>
                      <a:pt x="4413" y="14088"/>
                    </a:cubicBezTo>
                    <a:cubicBezTo>
                      <a:pt x="4421" y="14088"/>
                      <a:pt x="4430" y="14095"/>
                      <a:pt x="4441" y="14112"/>
                    </a:cubicBezTo>
                    <a:cubicBezTo>
                      <a:pt x="4465" y="14160"/>
                      <a:pt x="4489" y="14195"/>
                      <a:pt x="4501" y="14243"/>
                    </a:cubicBezTo>
                    <a:cubicBezTo>
                      <a:pt x="4501" y="14243"/>
                      <a:pt x="4509" y="14284"/>
                      <a:pt x="4519" y="14298"/>
                    </a:cubicBezTo>
                    <a:lnTo>
                      <a:pt x="4519" y="14298"/>
                    </a:lnTo>
                    <a:cubicBezTo>
                      <a:pt x="4509" y="14275"/>
                      <a:pt x="4539" y="14182"/>
                      <a:pt x="4560" y="14171"/>
                    </a:cubicBezTo>
                    <a:cubicBezTo>
                      <a:pt x="4561" y="14170"/>
                      <a:pt x="4562" y="14169"/>
                      <a:pt x="4563" y="14169"/>
                    </a:cubicBezTo>
                    <a:cubicBezTo>
                      <a:pt x="4577" y="14169"/>
                      <a:pt x="4608" y="14316"/>
                      <a:pt x="4608" y="14338"/>
                    </a:cubicBezTo>
                    <a:cubicBezTo>
                      <a:pt x="4619" y="14385"/>
                      <a:pt x="4626" y="14403"/>
                      <a:pt x="4631" y="14403"/>
                    </a:cubicBezTo>
                    <a:cubicBezTo>
                      <a:pt x="4647" y="14403"/>
                      <a:pt x="4635" y="14204"/>
                      <a:pt x="4644" y="14195"/>
                    </a:cubicBezTo>
                    <a:lnTo>
                      <a:pt x="4644" y="14195"/>
                    </a:lnTo>
                    <a:cubicBezTo>
                      <a:pt x="4654" y="14195"/>
                      <a:pt x="4696" y="14334"/>
                      <a:pt x="4731" y="14334"/>
                    </a:cubicBezTo>
                    <a:cubicBezTo>
                      <a:pt x="4738" y="14334"/>
                      <a:pt x="4744" y="14329"/>
                      <a:pt x="4750" y="14317"/>
                    </a:cubicBezTo>
                    <a:lnTo>
                      <a:pt x="4750" y="14317"/>
                    </a:lnTo>
                    <a:cubicBezTo>
                      <a:pt x="4722" y="14387"/>
                      <a:pt x="5002" y="14457"/>
                      <a:pt x="5049" y="14481"/>
                    </a:cubicBezTo>
                    <a:cubicBezTo>
                      <a:pt x="5108" y="14493"/>
                      <a:pt x="5168" y="14493"/>
                      <a:pt x="5227" y="14493"/>
                    </a:cubicBezTo>
                    <a:cubicBezTo>
                      <a:pt x="5272" y="14493"/>
                      <a:pt x="5275" y="14577"/>
                      <a:pt x="5305" y="14577"/>
                    </a:cubicBezTo>
                    <a:cubicBezTo>
                      <a:pt x="5306" y="14577"/>
                      <a:pt x="5308" y="14577"/>
                      <a:pt x="5311" y="14576"/>
                    </a:cubicBezTo>
                    <a:cubicBezTo>
                      <a:pt x="5358" y="14552"/>
                      <a:pt x="5406" y="14505"/>
                      <a:pt x="5430" y="14505"/>
                    </a:cubicBezTo>
                    <a:cubicBezTo>
                      <a:pt x="5430" y="14505"/>
                      <a:pt x="5303" y="14659"/>
                      <a:pt x="5341" y="14659"/>
                    </a:cubicBezTo>
                    <a:cubicBezTo>
                      <a:pt x="5347" y="14659"/>
                      <a:pt x="5356" y="14655"/>
                      <a:pt x="5370" y="14648"/>
                    </a:cubicBezTo>
                    <a:cubicBezTo>
                      <a:pt x="5430" y="14624"/>
                      <a:pt x="5489" y="14648"/>
                      <a:pt x="5513" y="14576"/>
                    </a:cubicBezTo>
                    <a:cubicBezTo>
                      <a:pt x="5518" y="14562"/>
                      <a:pt x="5525" y="14558"/>
                      <a:pt x="5533" y="14558"/>
                    </a:cubicBezTo>
                    <a:cubicBezTo>
                      <a:pt x="5550" y="14558"/>
                      <a:pt x="5569" y="14583"/>
                      <a:pt x="5583" y="14583"/>
                    </a:cubicBezTo>
                    <a:cubicBezTo>
                      <a:pt x="5586" y="14583"/>
                      <a:pt x="5589" y="14582"/>
                      <a:pt x="5591" y="14578"/>
                    </a:cubicBezTo>
                    <a:lnTo>
                      <a:pt x="5591" y="14578"/>
                    </a:lnTo>
                    <a:cubicBezTo>
                      <a:pt x="5573" y="14633"/>
                      <a:pt x="5577" y="14686"/>
                      <a:pt x="5632" y="14719"/>
                    </a:cubicBezTo>
                    <a:cubicBezTo>
                      <a:pt x="5637" y="14722"/>
                      <a:pt x="5643" y="14724"/>
                      <a:pt x="5648" y="14724"/>
                    </a:cubicBezTo>
                    <a:cubicBezTo>
                      <a:pt x="5700" y="14724"/>
                      <a:pt x="5743" y="14574"/>
                      <a:pt x="5787" y="14552"/>
                    </a:cubicBezTo>
                    <a:cubicBezTo>
                      <a:pt x="5801" y="14547"/>
                      <a:pt x="5814" y="14544"/>
                      <a:pt x="5824" y="14544"/>
                    </a:cubicBezTo>
                    <a:cubicBezTo>
                      <a:pt x="5929" y="14544"/>
                      <a:pt x="5869" y="14785"/>
                      <a:pt x="5858" y="14850"/>
                    </a:cubicBezTo>
                    <a:cubicBezTo>
                      <a:pt x="5918" y="14779"/>
                      <a:pt x="5989" y="14707"/>
                      <a:pt x="6061" y="14660"/>
                    </a:cubicBezTo>
                    <a:cubicBezTo>
                      <a:pt x="6073" y="14707"/>
                      <a:pt x="6096" y="14755"/>
                      <a:pt x="6120" y="14802"/>
                    </a:cubicBezTo>
                    <a:cubicBezTo>
                      <a:pt x="6126" y="14773"/>
                      <a:pt x="6144" y="14767"/>
                      <a:pt x="6165" y="14767"/>
                    </a:cubicBezTo>
                    <a:cubicBezTo>
                      <a:pt x="6179" y="14767"/>
                      <a:pt x="6194" y="14769"/>
                      <a:pt x="6208" y="14769"/>
                    </a:cubicBezTo>
                    <a:cubicBezTo>
                      <a:pt x="6215" y="14769"/>
                      <a:pt x="6221" y="14769"/>
                      <a:pt x="6227" y="14767"/>
                    </a:cubicBezTo>
                    <a:cubicBezTo>
                      <a:pt x="6260" y="14767"/>
                      <a:pt x="6334" y="14706"/>
                      <a:pt x="6336" y="14687"/>
                    </a:cubicBezTo>
                    <a:lnTo>
                      <a:pt x="6336" y="14687"/>
                    </a:lnTo>
                    <a:cubicBezTo>
                      <a:pt x="6353" y="14749"/>
                      <a:pt x="6306" y="14833"/>
                      <a:pt x="6367" y="14833"/>
                    </a:cubicBezTo>
                    <a:cubicBezTo>
                      <a:pt x="6377" y="14833"/>
                      <a:pt x="6390" y="14831"/>
                      <a:pt x="6406" y="14826"/>
                    </a:cubicBezTo>
                    <a:cubicBezTo>
                      <a:pt x="6428" y="14821"/>
                      <a:pt x="6447" y="14818"/>
                      <a:pt x="6462" y="14818"/>
                    </a:cubicBezTo>
                    <a:cubicBezTo>
                      <a:pt x="6510" y="14818"/>
                      <a:pt x="6522" y="14849"/>
                      <a:pt x="6513" y="14922"/>
                    </a:cubicBezTo>
                    <a:cubicBezTo>
                      <a:pt x="6518" y="14923"/>
                      <a:pt x="6523" y="14923"/>
                      <a:pt x="6527" y="14923"/>
                    </a:cubicBezTo>
                    <a:cubicBezTo>
                      <a:pt x="6558" y="14923"/>
                      <a:pt x="6550" y="14883"/>
                      <a:pt x="6561" y="14862"/>
                    </a:cubicBezTo>
                    <a:cubicBezTo>
                      <a:pt x="6569" y="14853"/>
                      <a:pt x="6585" y="14851"/>
                      <a:pt x="6603" y="14851"/>
                    </a:cubicBezTo>
                    <a:cubicBezTo>
                      <a:pt x="6623" y="14851"/>
                      <a:pt x="6646" y="14854"/>
                      <a:pt x="6668" y="14854"/>
                    </a:cubicBezTo>
                    <a:cubicBezTo>
                      <a:pt x="6681" y="14854"/>
                      <a:pt x="6693" y="14853"/>
                      <a:pt x="6704" y="14850"/>
                    </a:cubicBezTo>
                    <a:cubicBezTo>
                      <a:pt x="6739" y="14826"/>
                      <a:pt x="6715" y="14779"/>
                      <a:pt x="6739" y="14743"/>
                    </a:cubicBezTo>
                    <a:cubicBezTo>
                      <a:pt x="6747" y="14731"/>
                      <a:pt x="6758" y="14728"/>
                      <a:pt x="6769" y="14728"/>
                    </a:cubicBezTo>
                    <a:cubicBezTo>
                      <a:pt x="6778" y="14728"/>
                      <a:pt x="6787" y="14730"/>
                      <a:pt x="6795" y="14730"/>
                    </a:cubicBezTo>
                    <a:cubicBezTo>
                      <a:pt x="6807" y="14730"/>
                      <a:pt x="6818" y="14726"/>
                      <a:pt x="6823" y="14707"/>
                    </a:cubicBezTo>
                    <a:lnTo>
                      <a:pt x="6823" y="14707"/>
                    </a:lnTo>
                    <a:cubicBezTo>
                      <a:pt x="6811" y="14779"/>
                      <a:pt x="6799" y="14779"/>
                      <a:pt x="6858" y="14779"/>
                    </a:cubicBezTo>
                    <a:lnTo>
                      <a:pt x="6965" y="14791"/>
                    </a:lnTo>
                    <a:cubicBezTo>
                      <a:pt x="6965" y="14826"/>
                      <a:pt x="6965" y="14886"/>
                      <a:pt x="6918" y="14886"/>
                    </a:cubicBezTo>
                    <a:cubicBezTo>
                      <a:pt x="6906" y="14898"/>
                      <a:pt x="6882" y="14886"/>
                      <a:pt x="6882" y="14922"/>
                    </a:cubicBezTo>
                    <a:cubicBezTo>
                      <a:pt x="6989" y="14922"/>
                      <a:pt x="7013" y="14838"/>
                      <a:pt x="7096" y="14791"/>
                    </a:cubicBezTo>
                    <a:cubicBezTo>
                      <a:pt x="7110" y="14784"/>
                      <a:pt x="7120" y="14781"/>
                      <a:pt x="7126" y="14781"/>
                    </a:cubicBezTo>
                    <a:cubicBezTo>
                      <a:pt x="7166" y="14781"/>
                      <a:pt x="7096" y="14886"/>
                      <a:pt x="7096" y="14886"/>
                    </a:cubicBezTo>
                    <a:cubicBezTo>
                      <a:pt x="7120" y="14874"/>
                      <a:pt x="7144" y="14862"/>
                      <a:pt x="7168" y="14850"/>
                    </a:cubicBezTo>
                    <a:cubicBezTo>
                      <a:pt x="7186" y="14832"/>
                      <a:pt x="7198" y="14823"/>
                      <a:pt x="7210" y="14823"/>
                    </a:cubicBezTo>
                    <a:cubicBezTo>
                      <a:pt x="7221" y="14823"/>
                      <a:pt x="7233" y="14832"/>
                      <a:pt x="7251" y="14850"/>
                    </a:cubicBezTo>
                    <a:cubicBezTo>
                      <a:pt x="7264" y="14869"/>
                      <a:pt x="7308" y="14890"/>
                      <a:pt x="7341" y="14890"/>
                    </a:cubicBezTo>
                    <a:cubicBezTo>
                      <a:pt x="7372" y="14890"/>
                      <a:pt x="7393" y="14872"/>
                      <a:pt x="7370" y="14814"/>
                    </a:cubicBezTo>
                    <a:lnTo>
                      <a:pt x="7370" y="14814"/>
                    </a:lnTo>
                    <a:cubicBezTo>
                      <a:pt x="7375" y="14817"/>
                      <a:pt x="7379" y="14818"/>
                      <a:pt x="7383" y="14818"/>
                    </a:cubicBezTo>
                    <a:cubicBezTo>
                      <a:pt x="7399" y="14818"/>
                      <a:pt x="7408" y="14800"/>
                      <a:pt x="7418" y="14791"/>
                    </a:cubicBezTo>
                    <a:lnTo>
                      <a:pt x="7418" y="14791"/>
                    </a:lnTo>
                    <a:cubicBezTo>
                      <a:pt x="7430" y="14791"/>
                      <a:pt x="7406" y="14898"/>
                      <a:pt x="7406" y="14922"/>
                    </a:cubicBezTo>
                    <a:cubicBezTo>
                      <a:pt x="7406" y="14933"/>
                      <a:pt x="7442" y="14933"/>
                      <a:pt x="7466" y="14933"/>
                    </a:cubicBezTo>
                    <a:cubicBezTo>
                      <a:pt x="7561" y="14886"/>
                      <a:pt x="7537" y="14731"/>
                      <a:pt x="7644" y="14719"/>
                    </a:cubicBezTo>
                    <a:cubicBezTo>
                      <a:pt x="7644" y="14779"/>
                      <a:pt x="7644" y="14826"/>
                      <a:pt x="7668" y="14874"/>
                    </a:cubicBezTo>
                    <a:cubicBezTo>
                      <a:pt x="7680" y="14899"/>
                      <a:pt x="7697" y="14909"/>
                      <a:pt x="7713" y="14909"/>
                    </a:cubicBezTo>
                    <a:cubicBezTo>
                      <a:pt x="7738" y="14909"/>
                      <a:pt x="7762" y="14884"/>
                      <a:pt x="7764" y="14848"/>
                    </a:cubicBezTo>
                    <a:lnTo>
                      <a:pt x="7764" y="14848"/>
                    </a:lnTo>
                    <a:cubicBezTo>
                      <a:pt x="7770" y="14900"/>
                      <a:pt x="7794" y="14945"/>
                      <a:pt x="7847" y="14945"/>
                    </a:cubicBezTo>
                    <a:cubicBezTo>
                      <a:pt x="7847" y="14926"/>
                      <a:pt x="7822" y="14793"/>
                      <a:pt x="7854" y="14793"/>
                    </a:cubicBezTo>
                    <a:cubicBezTo>
                      <a:pt x="7860" y="14793"/>
                      <a:pt x="7870" y="14800"/>
                      <a:pt x="7882" y="14814"/>
                    </a:cubicBezTo>
                    <a:cubicBezTo>
                      <a:pt x="7918" y="14850"/>
                      <a:pt x="7930" y="14933"/>
                      <a:pt x="7989" y="14933"/>
                    </a:cubicBezTo>
                    <a:cubicBezTo>
                      <a:pt x="8032" y="14933"/>
                      <a:pt x="8046" y="14896"/>
                      <a:pt x="8082" y="14896"/>
                    </a:cubicBezTo>
                    <a:cubicBezTo>
                      <a:pt x="8086" y="14896"/>
                      <a:pt x="8091" y="14896"/>
                      <a:pt x="8097" y="14898"/>
                    </a:cubicBezTo>
                    <a:cubicBezTo>
                      <a:pt x="8097" y="14930"/>
                      <a:pt x="8151" y="14941"/>
                      <a:pt x="8208" y="14941"/>
                    </a:cubicBezTo>
                    <a:cubicBezTo>
                      <a:pt x="8256" y="14941"/>
                      <a:pt x="8306" y="14933"/>
                      <a:pt x="8323" y="14922"/>
                    </a:cubicBezTo>
                    <a:cubicBezTo>
                      <a:pt x="8382" y="14898"/>
                      <a:pt x="8287" y="14826"/>
                      <a:pt x="8299" y="14802"/>
                    </a:cubicBezTo>
                    <a:cubicBezTo>
                      <a:pt x="8306" y="14794"/>
                      <a:pt x="8314" y="14790"/>
                      <a:pt x="8321" y="14790"/>
                    </a:cubicBezTo>
                    <a:cubicBezTo>
                      <a:pt x="8363" y="14790"/>
                      <a:pt x="8408" y="14913"/>
                      <a:pt x="8418" y="14933"/>
                    </a:cubicBezTo>
                    <a:cubicBezTo>
                      <a:pt x="8425" y="14947"/>
                      <a:pt x="8461" y="14953"/>
                      <a:pt x="8494" y="14953"/>
                    </a:cubicBezTo>
                    <a:cubicBezTo>
                      <a:pt x="8517" y="14953"/>
                      <a:pt x="8539" y="14950"/>
                      <a:pt x="8549" y="14945"/>
                    </a:cubicBezTo>
                    <a:cubicBezTo>
                      <a:pt x="8632" y="14933"/>
                      <a:pt x="8704" y="14910"/>
                      <a:pt x="8775" y="14874"/>
                    </a:cubicBezTo>
                    <a:cubicBezTo>
                      <a:pt x="8787" y="14863"/>
                      <a:pt x="8894" y="14766"/>
                      <a:pt x="8915" y="14766"/>
                    </a:cubicBezTo>
                    <a:cubicBezTo>
                      <a:pt x="8917" y="14766"/>
                      <a:pt x="8917" y="14766"/>
                      <a:pt x="8918" y="14767"/>
                    </a:cubicBezTo>
                    <a:cubicBezTo>
                      <a:pt x="8929" y="14778"/>
                      <a:pt x="8845" y="14959"/>
                      <a:pt x="8876" y="14959"/>
                    </a:cubicBezTo>
                    <a:cubicBezTo>
                      <a:pt x="8878" y="14959"/>
                      <a:pt x="8880" y="14959"/>
                      <a:pt x="8882" y="14957"/>
                    </a:cubicBezTo>
                    <a:cubicBezTo>
                      <a:pt x="8939" y="14923"/>
                      <a:pt x="9092" y="14814"/>
                      <a:pt x="9097" y="14762"/>
                    </a:cubicBezTo>
                    <a:lnTo>
                      <a:pt x="9097" y="14762"/>
                    </a:lnTo>
                    <a:cubicBezTo>
                      <a:pt x="9102" y="14800"/>
                      <a:pt x="9144" y="14829"/>
                      <a:pt x="9185" y="14829"/>
                    </a:cubicBezTo>
                    <a:cubicBezTo>
                      <a:pt x="9191" y="14829"/>
                      <a:pt x="9198" y="14828"/>
                      <a:pt x="9204" y="14826"/>
                    </a:cubicBezTo>
                    <a:cubicBezTo>
                      <a:pt x="9251" y="14814"/>
                      <a:pt x="9287" y="14802"/>
                      <a:pt x="9323" y="14779"/>
                    </a:cubicBezTo>
                    <a:cubicBezTo>
                      <a:pt x="9359" y="14755"/>
                      <a:pt x="9359" y="14707"/>
                      <a:pt x="9382" y="14683"/>
                    </a:cubicBezTo>
                    <a:cubicBezTo>
                      <a:pt x="9404" y="14668"/>
                      <a:pt x="9426" y="14662"/>
                      <a:pt x="9449" y="14662"/>
                    </a:cubicBezTo>
                    <a:cubicBezTo>
                      <a:pt x="9514" y="14662"/>
                      <a:pt x="9583" y="14710"/>
                      <a:pt x="9644" y="14719"/>
                    </a:cubicBezTo>
                    <a:cubicBezTo>
                      <a:pt x="9680" y="14719"/>
                      <a:pt x="9668" y="14707"/>
                      <a:pt x="9668" y="14683"/>
                    </a:cubicBezTo>
                    <a:cubicBezTo>
                      <a:pt x="9692" y="14671"/>
                      <a:pt x="9728" y="14660"/>
                      <a:pt x="9752" y="14660"/>
                    </a:cubicBezTo>
                    <a:cubicBezTo>
                      <a:pt x="9811" y="14648"/>
                      <a:pt x="9835" y="14588"/>
                      <a:pt x="9894" y="14564"/>
                    </a:cubicBezTo>
                    <a:cubicBezTo>
                      <a:pt x="9942" y="14552"/>
                      <a:pt x="9990" y="14541"/>
                      <a:pt x="10037" y="14541"/>
                    </a:cubicBezTo>
                    <a:cubicBezTo>
                      <a:pt x="10061" y="14541"/>
                      <a:pt x="10109" y="14541"/>
                      <a:pt x="10121" y="14505"/>
                    </a:cubicBezTo>
                    <a:cubicBezTo>
                      <a:pt x="10133" y="14445"/>
                      <a:pt x="10299" y="14421"/>
                      <a:pt x="10347" y="14410"/>
                    </a:cubicBezTo>
                    <a:cubicBezTo>
                      <a:pt x="10370" y="14410"/>
                      <a:pt x="10481" y="14266"/>
                      <a:pt x="10489" y="14266"/>
                    </a:cubicBezTo>
                    <a:cubicBezTo>
                      <a:pt x="10490" y="14266"/>
                      <a:pt x="10490" y="14266"/>
                      <a:pt x="10490" y="14267"/>
                    </a:cubicBezTo>
                    <a:cubicBezTo>
                      <a:pt x="10502" y="14279"/>
                      <a:pt x="10490" y="14338"/>
                      <a:pt x="10490" y="14350"/>
                    </a:cubicBezTo>
                    <a:lnTo>
                      <a:pt x="10549" y="14267"/>
                    </a:lnTo>
                    <a:cubicBezTo>
                      <a:pt x="10549" y="14255"/>
                      <a:pt x="10561" y="14148"/>
                      <a:pt x="10585" y="14148"/>
                    </a:cubicBezTo>
                    <a:cubicBezTo>
                      <a:pt x="10597" y="14148"/>
                      <a:pt x="10609" y="14207"/>
                      <a:pt x="10633" y="14219"/>
                    </a:cubicBezTo>
                    <a:cubicBezTo>
                      <a:pt x="10656" y="14219"/>
                      <a:pt x="10704" y="14195"/>
                      <a:pt x="10740" y="14183"/>
                    </a:cubicBezTo>
                    <a:cubicBezTo>
                      <a:pt x="10756" y="14152"/>
                      <a:pt x="10782" y="14109"/>
                      <a:pt x="10812" y="14109"/>
                    </a:cubicBezTo>
                    <a:cubicBezTo>
                      <a:pt x="10827" y="14109"/>
                      <a:pt x="10843" y="14120"/>
                      <a:pt x="10859" y="14148"/>
                    </a:cubicBezTo>
                    <a:cubicBezTo>
                      <a:pt x="10847" y="14124"/>
                      <a:pt x="10859" y="14064"/>
                      <a:pt x="10859" y="14052"/>
                    </a:cubicBezTo>
                    <a:cubicBezTo>
                      <a:pt x="10883" y="14076"/>
                      <a:pt x="10900" y="14085"/>
                      <a:pt x="10920" y="14085"/>
                    </a:cubicBezTo>
                    <a:cubicBezTo>
                      <a:pt x="10939" y="14085"/>
                      <a:pt x="10960" y="14076"/>
                      <a:pt x="10990" y="14064"/>
                    </a:cubicBezTo>
                    <a:cubicBezTo>
                      <a:pt x="11026" y="14052"/>
                      <a:pt x="11073" y="14040"/>
                      <a:pt x="11085" y="14005"/>
                    </a:cubicBezTo>
                    <a:cubicBezTo>
                      <a:pt x="11097" y="13969"/>
                      <a:pt x="11073" y="13969"/>
                      <a:pt x="11085" y="13957"/>
                    </a:cubicBezTo>
                    <a:cubicBezTo>
                      <a:pt x="11115" y="13939"/>
                      <a:pt x="11142" y="13939"/>
                      <a:pt x="11168" y="13939"/>
                    </a:cubicBezTo>
                    <a:cubicBezTo>
                      <a:pt x="11195" y="13939"/>
                      <a:pt x="11222" y="13939"/>
                      <a:pt x="11252" y="13921"/>
                    </a:cubicBezTo>
                    <a:cubicBezTo>
                      <a:pt x="11270" y="13903"/>
                      <a:pt x="11348" y="13847"/>
                      <a:pt x="11403" y="13847"/>
                    </a:cubicBezTo>
                    <a:cubicBezTo>
                      <a:pt x="11418" y="13847"/>
                      <a:pt x="11432" y="13852"/>
                      <a:pt x="11442" y="13862"/>
                    </a:cubicBezTo>
                    <a:cubicBezTo>
                      <a:pt x="11502" y="13826"/>
                      <a:pt x="11395" y="13790"/>
                      <a:pt x="11430" y="13731"/>
                    </a:cubicBezTo>
                    <a:cubicBezTo>
                      <a:pt x="11433" y="13726"/>
                      <a:pt x="11437" y="13724"/>
                      <a:pt x="11442" y="13724"/>
                    </a:cubicBezTo>
                    <a:cubicBezTo>
                      <a:pt x="11464" y="13724"/>
                      <a:pt x="11504" y="13757"/>
                      <a:pt x="11514" y="13767"/>
                    </a:cubicBezTo>
                    <a:lnTo>
                      <a:pt x="11585" y="13767"/>
                    </a:lnTo>
                    <a:cubicBezTo>
                      <a:pt x="11638" y="13756"/>
                      <a:pt x="11718" y="13578"/>
                      <a:pt x="11769" y="13578"/>
                    </a:cubicBezTo>
                    <a:cubicBezTo>
                      <a:pt x="11775" y="13578"/>
                      <a:pt x="11781" y="13581"/>
                      <a:pt x="11786" y="13586"/>
                    </a:cubicBezTo>
                    <a:lnTo>
                      <a:pt x="11786" y="13586"/>
                    </a:lnTo>
                    <a:cubicBezTo>
                      <a:pt x="11770" y="13566"/>
                      <a:pt x="11706" y="13445"/>
                      <a:pt x="11740" y="13433"/>
                    </a:cubicBezTo>
                    <a:cubicBezTo>
                      <a:pt x="11743" y="13432"/>
                      <a:pt x="11747" y="13431"/>
                      <a:pt x="11750" y="13431"/>
                    </a:cubicBezTo>
                    <a:cubicBezTo>
                      <a:pt x="11770" y="13431"/>
                      <a:pt x="11789" y="13459"/>
                      <a:pt x="11799" y="13469"/>
                    </a:cubicBezTo>
                    <a:lnTo>
                      <a:pt x="11847" y="13469"/>
                    </a:lnTo>
                    <a:cubicBezTo>
                      <a:pt x="11895" y="13469"/>
                      <a:pt x="11918" y="13445"/>
                      <a:pt x="11942" y="13409"/>
                    </a:cubicBezTo>
                    <a:cubicBezTo>
                      <a:pt x="11951" y="13401"/>
                      <a:pt x="11959" y="13393"/>
                      <a:pt x="11972" y="13393"/>
                    </a:cubicBezTo>
                    <a:cubicBezTo>
                      <a:pt x="11977" y="13393"/>
                      <a:pt x="11983" y="13394"/>
                      <a:pt x="11990" y="13398"/>
                    </a:cubicBezTo>
                    <a:cubicBezTo>
                      <a:pt x="12002" y="13398"/>
                      <a:pt x="12026" y="13505"/>
                      <a:pt x="12049" y="13505"/>
                    </a:cubicBezTo>
                    <a:cubicBezTo>
                      <a:pt x="12051" y="13505"/>
                      <a:pt x="12052" y="13506"/>
                      <a:pt x="12053" y="13506"/>
                    </a:cubicBezTo>
                    <a:cubicBezTo>
                      <a:pt x="12075" y="13506"/>
                      <a:pt x="12098" y="13397"/>
                      <a:pt x="12109" y="13386"/>
                    </a:cubicBezTo>
                    <a:cubicBezTo>
                      <a:pt x="12169" y="13338"/>
                      <a:pt x="12264" y="13326"/>
                      <a:pt x="12335" y="13290"/>
                    </a:cubicBezTo>
                    <a:cubicBezTo>
                      <a:pt x="12407" y="13267"/>
                      <a:pt x="12204" y="13112"/>
                      <a:pt x="12347" y="13112"/>
                    </a:cubicBezTo>
                    <a:cubicBezTo>
                      <a:pt x="12383" y="13112"/>
                      <a:pt x="12416" y="13121"/>
                      <a:pt x="12445" y="13121"/>
                    </a:cubicBezTo>
                    <a:cubicBezTo>
                      <a:pt x="12475" y="13121"/>
                      <a:pt x="12502" y="13112"/>
                      <a:pt x="12526" y="13076"/>
                    </a:cubicBezTo>
                    <a:cubicBezTo>
                      <a:pt x="12545" y="13047"/>
                      <a:pt x="12517" y="12938"/>
                      <a:pt x="12551" y="12938"/>
                    </a:cubicBezTo>
                    <a:cubicBezTo>
                      <a:pt x="12559" y="12938"/>
                      <a:pt x="12570" y="12944"/>
                      <a:pt x="12585" y="12957"/>
                    </a:cubicBezTo>
                    <a:cubicBezTo>
                      <a:pt x="12604" y="12976"/>
                      <a:pt x="12620" y="12984"/>
                      <a:pt x="12632" y="12984"/>
                    </a:cubicBezTo>
                    <a:cubicBezTo>
                      <a:pt x="12673" y="12984"/>
                      <a:pt x="12680" y="12896"/>
                      <a:pt x="12680" y="12850"/>
                    </a:cubicBezTo>
                    <a:cubicBezTo>
                      <a:pt x="12680" y="12731"/>
                      <a:pt x="12788" y="12802"/>
                      <a:pt x="12847" y="12755"/>
                    </a:cubicBezTo>
                    <a:cubicBezTo>
                      <a:pt x="12919" y="12707"/>
                      <a:pt x="12776" y="12647"/>
                      <a:pt x="12752" y="12612"/>
                    </a:cubicBezTo>
                    <a:cubicBezTo>
                      <a:pt x="12749" y="12598"/>
                      <a:pt x="12761" y="12594"/>
                      <a:pt x="12779" y="12594"/>
                    </a:cubicBezTo>
                    <a:cubicBezTo>
                      <a:pt x="12805" y="12594"/>
                      <a:pt x="12841" y="12601"/>
                      <a:pt x="12869" y="12601"/>
                    </a:cubicBezTo>
                    <a:cubicBezTo>
                      <a:pt x="12893" y="12601"/>
                      <a:pt x="12911" y="12596"/>
                      <a:pt x="12907" y="12576"/>
                    </a:cubicBezTo>
                    <a:cubicBezTo>
                      <a:pt x="12907" y="12564"/>
                      <a:pt x="12859" y="12564"/>
                      <a:pt x="12859" y="12540"/>
                    </a:cubicBezTo>
                    <a:cubicBezTo>
                      <a:pt x="12847" y="12505"/>
                      <a:pt x="12883" y="12481"/>
                      <a:pt x="12907" y="12481"/>
                    </a:cubicBezTo>
                    <a:cubicBezTo>
                      <a:pt x="12955" y="12481"/>
                      <a:pt x="12964" y="12552"/>
                      <a:pt x="13012" y="12552"/>
                    </a:cubicBezTo>
                    <a:cubicBezTo>
                      <a:pt x="13022" y="12552"/>
                      <a:pt x="13034" y="12549"/>
                      <a:pt x="13050" y="12540"/>
                    </a:cubicBezTo>
                    <a:cubicBezTo>
                      <a:pt x="13157" y="12469"/>
                      <a:pt x="13240" y="12362"/>
                      <a:pt x="13300" y="12243"/>
                    </a:cubicBezTo>
                    <a:cubicBezTo>
                      <a:pt x="13312" y="12207"/>
                      <a:pt x="13300" y="12183"/>
                      <a:pt x="13323" y="12159"/>
                    </a:cubicBezTo>
                    <a:cubicBezTo>
                      <a:pt x="13317" y="12132"/>
                      <a:pt x="13321" y="12121"/>
                      <a:pt x="13331" y="12121"/>
                    </a:cubicBezTo>
                    <a:cubicBezTo>
                      <a:pt x="13358" y="12121"/>
                      <a:pt x="13431" y="12207"/>
                      <a:pt x="13431" y="12207"/>
                    </a:cubicBezTo>
                    <a:cubicBezTo>
                      <a:pt x="13478" y="12147"/>
                      <a:pt x="13312" y="12052"/>
                      <a:pt x="13466" y="12052"/>
                    </a:cubicBezTo>
                    <a:cubicBezTo>
                      <a:pt x="13478" y="12040"/>
                      <a:pt x="13478" y="12016"/>
                      <a:pt x="13490" y="12005"/>
                    </a:cubicBezTo>
                    <a:cubicBezTo>
                      <a:pt x="13512" y="11972"/>
                      <a:pt x="13584" y="11700"/>
                      <a:pt x="13650" y="11700"/>
                    </a:cubicBezTo>
                    <a:cubicBezTo>
                      <a:pt x="13657" y="11700"/>
                      <a:pt x="13663" y="11702"/>
                      <a:pt x="13669" y="11707"/>
                    </a:cubicBezTo>
                    <a:cubicBezTo>
                      <a:pt x="13657" y="11647"/>
                      <a:pt x="13645" y="11588"/>
                      <a:pt x="13621" y="11528"/>
                    </a:cubicBezTo>
                    <a:lnTo>
                      <a:pt x="13621" y="11528"/>
                    </a:lnTo>
                    <a:cubicBezTo>
                      <a:pt x="13641" y="11538"/>
                      <a:pt x="13659" y="11543"/>
                      <a:pt x="13674" y="11543"/>
                    </a:cubicBezTo>
                    <a:cubicBezTo>
                      <a:pt x="13713" y="11543"/>
                      <a:pt x="13738" y="11515"/>
                      <a:pt x="13764" y="11481"/>
                    </a:cubicBezTo>
                    <a:cubicBezTo>
                      <a:pt x="13773" y="11467"/>
                      <a:pt x="13786" y="11462"/>
                      <a:pt x="13802" y="11462"/>
                    </a:cubicBezTo>
                    <a:cubicBezTo>
                      <a:pt x="13827" y="11462"/>
                      <a:pt x="13859" y="11473"/>
                      <a:pt x="13895" y="11481"/>
                    </a:cubicBezTo>
                    <a:cubicBezTo>
                      <a:pt x="13943" y="11481"/>
                      <a:pt x="13812" y="11326"/>
                      <a:pt x="13835" y="11278"/>
                    </a:cubicBezTo>
                    <a:lnTo>
                      <a:pt x="13835" y="11278"/>
                    </a:lnTo>
                    <a:cubicBezTo>
                      <a:pt x="13858" y="11289"/>
                      <a:pt x="13954" y="11374"/>
                      <a:pt x="13985" y="11374"/>
                    </a:cubicBezTo>
                    <a:cubicBezTo>
                      <a:pt x="13987" y="11374"/>
                      <a:pt x="13989" y="11374"/>
                      <a:pt x="13990" y="11373"/>
                    </a:cubicBezTo>
                    <a:cubicBezTo>
                      <a:pt x="14014" y="11326"/>
                      <a:pt x="14014" y="11266"/>
                      <a:pt x="13978" y="11231"/>
                    </a:cubicBezTo>
                    <a:cubicBezTo>
                      <a:pt x="13943" y="11207"/>
                      <a:pt x="13895" y="11219"/>
                      <a:pt x="13907" y="11171"/>
                    </a:cubicBezTo>
                    <a:cubicBezTo>
                      <a:pt x="13921" y="11150"/>
                      <a:pt x="13931" y="11145"/>
                      <a:pt x="13945" y="11145"/>
                    </a:cubicBezTo>
                    <a:cubicBezTo>
                      <a:pt x="13953" y="11145"/>
                      <a:pt x="13964" y="11147"/>
                      <a:pt x="13978" y="11147"/>
                    </a:cubicBezTo>
                    <a:cubicBezTo>
                      <a:pt x="14038" y="11147"/>
                      <a:pt x="14074" y="11219"/>
                      <a:pt x="14133" y="11219"/>
                    </a:cubicBezTo>
                    <a:cubicBezTo>
                      <a:pt x="14145" y="11219"/>
                      <a:pt x="14097" y="11147"/>
                      <a:pt x="14097" y="11147"/>
                    </a:cubicBezTo>
                    <a:cubicBezTo>
                      <a:pt x="14074" y="11123"/>
                      <a:pt x="14074" y="11088"/>
                      <a:pt x="14097" y="11052"/>
                    </a:cubicBezTo>
                    <a:cubicBezTo>
                      <a:pt x="14109" y="11016"/>
                      <a:pt x="14133" y="11028"/>
                      <a:pt x="14121" y="11004"/>
                    </a:cubicBezTo>
                    <a:cubicBezTo>
                      <a:pt x="14121" y="10969"/>
                      <a:pt x="14097" y="10933"/>
                      <a:pt x="14074" y="10909"/>
                    </a:cubicBezTo>
                    <a:cubicBezTo>
                      <a:pt x="14050" y="10862"/>
                      <a:pt x="14181" y="10909"/>
                      <a:pt x="14169" y="10850"/>
                    </a:cubicBezTo>
                    <a:cubicBezTo>
                      <a:pt x="14157" y="10826"/>
                      <a:pt x="14121" y="10802"/>
                      <a:pt x="14133" y="10778"/>
                    </a:cubicBezTo>
                    <a:cubicBezTo>
                      <a:pt x="14133" y="10754"/>
                      <a:pt x="14145" y="10719"/>
                      <a:pt x="14157" y="10707"/>
                    </a:cubicBezTo>
                    <a:lnTo>
                      <a:pt x="14157" y="10707"/>
                    </a:lnTo>
                    <a:cubicBezTo>
                      <a:pt x="14139" y="10742"/>
                      <a:pt x="14154" y="10824"/>
                      <a:pt x="14188" y="10824"/>
                    </a:cubicBezTo>
                    <a:cubicBezTo>
                      <a:pt x="14199" y="10824"/>
                      <a:pt x="14213" y="10814"/>
                      <a:pt x="14228" y="10790"/>
                    </a:cubicBezTo>
                    <a:cubicBezTo>
                      <a:pt x="14251" y="10755"/>
                      <a:pt x="14275" y="10653"/>
                      <a:pt x="14221" y="10626"/>
                    </a:cubicBezTo>
                    <a:lnTo>
                      <a:pt x="14221" y="10626"/>
                    </a:lnTo>
                    <a:cubicBezTo>
                      <a:pt x="14230" y="10629"/>
                      <a:pt x="14239" y="10631"/>
                      <a:pt x="14247" y="10631"/>
                    </a:cubicBezTo>
                    <a:cubicBezTo>
                      <a:pt x="14353" y="10631"/>
                      <a:pt x="14444" y="10366"/>
                      <a:pt x="14455" y="10290"/>
                    </a:cubicBezTo>
                    <a:cubicBezTo>
                      <a:pt x="14478" y="10219"/>
                      <a:pt x="14419" y="10230"/>
                      <a:pt x="14335" y="10195"/>
                    </a:cubicBezTo>
                    <a:cubicBezTo>
                      <a:pt x="14276" y="10135"/>
                      <a:pt x="14276" y="10123"/>
                      <a:pt x="14371" y="10123"/>
                    </a:cubicBezTo>
                    <a:cubicBezTo>
                      <a:pt x="14390" y="10132"/>
                      <a:pt x="14409" y="10136"/>
                      <a:pt x="14427" y="10136"/>
                    </a:cubicBezTo>
                    <a:cubicBezTo>
                      <a:pt x="14532" y="10136"/>
                      <a:pt x="14615" y="10004"/>
                      <a:pt x="14645" y="9933"/>
                    </a:cubicBezTo>
                    <a:cubicBezTo>
                      <a:pt x="14669" y="9885"/>
                      <a:pt x="14669" y="9826"/>
                      <a:pt x="14645" y="9778"/>
                    </a:cubicBezTo>
                    <a:cubicBezTo>
                      <a:pt x="14597" y="9730"/>
                      <a:pt x="14585" y="9659"/>
                      <a:pt x="14609" y="9599"/>
                    </a:cubicBezTo>
                    <a:lnTo>
                      <a:pt x="14609" y="9599"/>
                    </a:lnTo>
                    <a:cubicBezTo>
                      <a:pt x="14595" y="9651"/>
                      <a:pt x="14616" y="9693"/>
                      <a:pt x="14643" y="9693"/>
                    </a:cubicBezTo>
                    <a:cubicBezTo>
                      <a:pt x="14660" y="9693"/>
                      <a:pt x="14679" y="9676"/>
                      <a:pt x="14693" y="9635"/>
                    </a:cubicBezTo>
                    <a:lnTo>
                      <a:pt x="14752" y="9397"/>
                    </a:lnTo>
                    <a:cubicBezTo>
                      <a:pt x="14773" y="9312"/>
                      <a:pt x="14776" y="9265"/>
                      <a:pt x="14717" y="9213"/>
                    </a:cubicBezTo>
                    <a:lnTo>
                      <a:pt x="14717" y="9213"/>
                    </a:lnTo>
                    <a:cubicBezTo>
                      <a:pt x="14742" y="9230"/>
                      <a:pt x="14777" y="9242"/>
                      <a:pt x="14812" y="9242"/>
                    </a:cubicBezTo>
                    <a:cubicBezTo>
                      <a:pt x="14847" y="9242"/>
                      <a:pt x="14883" y="9195"/>
                      <a:pt x="14847" y="9171"/>
                    </a:cubicBezTo>
                    <a:cubicBezTo>
                      <a:pt x="14812" y="9159"/>
                      <a:pt x="14847" y="9111"/>
                      <a:pt x="14847" y="9064"/>
                    </a:cubicBezTo>
                    <a:cubicBezTo>
                      <a:pt x="14847" y="9028"/>
                      <a:pt x="14800" y="9028"/>
                      <a:pt x="14788" y="9016"/>
                    </a:cubicBezTo>
                    <a:cubicBezTo>
                      <a:pt x="14776" y="8992"/>
                      <a:pt x="14824" y="8957"/>
                      <a:pt x="14847" y="8933"/>
                    </a:cubicBezTo>
                    <a:cubicBezTo>
                      <a:pt x="14859" y="8909"/>
                      <a:pt x="14871" y="8885"/>
                      <a:pt x="14871" y="8849"/>
                    </a:cubicBezTo>
                    <a:cubicBezTo>
                      <a:pt x="14871" y="8814"/>
                      <a:pt x="14859" y="8778"/>
                      <a:pt x="14824" y="8754"/>
                    </a:cubicBezTo>
                    <a:cubicBezTo>
                      <a:pt x="14788" y="8742"/>
                      <a:pt x="14812" y="8706"/>
                      <a:pt x="14824" y="8671"/>
                    </a:cubicBezTo>
                    <a:cubicBezTo>
                      <a:pt x="14857" y="8676"/>
                      <a:pt x="14877" y="8684"/>
                      <a:pt x="14888" y="8684"/>
                    </a:cubicBezTo>
                    <a:cubicBezTo>
                      <a:pt x="14901" y="8684"/>
                      <a:pt x="14901" y="8673"/>
                      <a:pt x="14895" y="8635"/>
                    </a:cubicBezTo>
                    <a:cubicBezTo>
                      <a:pt x="14883" y="8587"/>
                      <a:pt x="14871" y="8552"/>
                      <a:pt x="14859" y="8516"/>
                    </a:cubicBezTo>
                    <a:cubicBezTo>
                      <a:pt x="14859" y="8516"/>
                      <a:pt x="14832" y="8452"/>
                      <a:pt x="14849" y="8452"/>
                    </a:cubicBezTo>
                    <a:cubicBezTo>
                      <a:pt x="14852" y="8452"/>
                      <a:pt x="14855" y="8453"/>
                      <a:pt x="14859" y="8456"/>
                    </a:cubicBezTo>
                    <a:cubicBezTo>
                      <a:pt x="14883" y="8468"/>
                      <a:pt x="14871" y="8480"/>
                      <a:pt x="14907" y="8480"/>
                    </a:cubicBezTo>
                    <a:cubicBezTo>
                      <a:pt x="14919" y="8421"/>
                      <a:pt x="14895" y="8421"/>
                      <a:pt x="14871" y="8385"/>
                    </a:cubicBezTo>
                    <a:cubicBezTo>
                      <a:pt x="14836" y="8349"/>
                      <a:pt x="14812" y="8290"/>
                      <a:pt x="14871" y="8278"/>
                    </a:cubicBezTo>
                    <a:cubicBezTo>
                      <a:pt x="14884" y="8271"/>
                      <a:pt x="14895" y="8270"/>
                      <a:pt x="14905" y="8270"/>
                    </a:cubicBezTo>
                    <a:cubicBezTo>
                      <a:pt x="14911" y="8270"/>
                      <a:pt x="14917" y="8271"/>
                      <a:pt x="14923" y="8271"/>
                    </a:cubicBezTo>
                    <a:cubicBezTo>
                      <a:pt x="14942" y="8271"/>
                      <a:pt x="14958" y="8265"/>
                      <a:pt x="14978" y="8218"/>
                    </a:cubicBezTo>
                    <a:cubicBezTo>
                      <a:pt x="15002" y="8171"/>
                      <a:pt x="15026" y="8123"/>
                      <a:pt x="15038" y="8075"/>
                    </a:cubicBezTo>
                    <a:cubicBezTo>
                      <a:pt x="15038" y="8046"/>
                      <a:pt x="15026" y="8040"/>
                      <a:pt x="15010" y="8040"/>
                    </a:cubicBezTo>
                    <a:cubicBezTo>
                      <a:pt x="14999" y="8040"/>
                      <a:pt x="14986" y="8042"/>
                      <a:pt x="14973" y="8042"/>
                    </a:cubicBezTo>
                    <a:cubicBezTo>
                      <a:pt x="14967" y="8042"/>
                      <a:pt x="14961" y="8042"/>
                      <a:pt x="14955" y="8040"/>
                    </a:cubicBezTo>
                    <a:cubicBezTo>
                      <a:pt x="14931" y="8040"/>
                      <a:pt x="14895" y="7992"/>
                      <a:pt x="14931" y="7968"/>
                    </a:cubicBezTo>
                    <a:cubicBezTo>
                      <a:pt x="14966" y="7944"/>
                      <a:pt x="15002" y="7873"/>
                      <a:pt x="14943" y="7873"/>
                    </a:cubicBezTo>
                    <a:cubicBezTo>
                      <a:pt x="15074" y="7873"/>
                      <a:pt x="14990" y="7671"/>
                      <a:pt x="14978" y="7623"/>
                    </a:cubicBezTo>
                    <a:cubicBezTo>
                      <a:pt x="14978" y="7587"/>
                      <a:pt x="15002" y="7587"/>
                      <a:pt x="15026" y="7552"/>
                    </a:cubicBezTo>
                    <a:cubicBezTo>
                      <a:pt x="15038" y="7504"/>
                      <a:pt x="15038" y="7456"/>
                      <a:pt x="15038" y="7409"/>
                    </a:cubicBezTo>
                    <a:cubicBezTo>
                      <a:pt x="15038" y="7373"/>
                      <a:pt x="15002" y="7135"/>
                      <a:pt x="15074" y="7135"/>
                    </a:cubicBezTo>
                    <a:cubicBezTo>
                      <a:pt x="15074" y="7075"/>
                      <a:pt x="15062" y="7052"/>
                      <a:pt x="14990" y="7052"/>
                    </a:cubicBezTo>
                    <a:cubicBezTo>
                      <a:pt x="14955" y="7052"/>
                      <a:pt x="14895" y="7016"/>
                      <a:pt x="14895" y="6980"/>
                    </a:cubicBezTo>
                    <a:cubicBezTo>
                      <a:pt x="14931" y="6980"/>
                      <a:pt x="14966" y="6968"/>
                      <a:pt x="15002" y="6944"/>
                    </a:cubicBezTo>
                    <a:cubicBezTo>
                      <a:pt x="15038" y="6909"/>
                      <a:pt x="15038" y="6849"/>
                      <a:pt x="15002" y="6801"/>
                    </a:cubicBezTo>
                    <a:cubicBezTo>
                      <a:pt x="14978" y="6778"/>
                      <a:pt x="14966" y="6730"/>
                      <a:pt x="14955" y="6694"/>
                    </a:cubicBezTo>
                    <a:cubicBezTo>
                      <a:pt x="14955" y="6694"/>
                      <a:pt x="15002" y="6659"/>
                      <a:pt x="15002" y="6647"/>
                    </a:cubicBezTo>
                    <a:cubicBezTo>
                      <a:pt x="15038" y="6575"/>
                      <a:pt x="14847" y="6599"/>
                      <a:pt x="14836" y="6540"/>
                    </a:cubicBezTo>
                    <a:cubicBezTo>
                      <a:pt x="14830" y="6498"/>
                      <a:pt x="14865" y="6495"/>
                      <a:pt x="14902" y="6495"/>
                    </a:cubicBezTo>
                    <a:cubicBezTo>
                      <a:pt x="14909" y="6495"/>
                      <a:pt x="14915" y="6495"/>
                      <a:pt x="14921" y="6495"/>
                    </a:cubicBezTo>
                    <a:cubicBezTo>
                      <a:pt x="14952" y="6495"/>
                      <a:pt x="14978" y="6493"/>
                      <a:pt x="14978" y="6468"/>
                    </a:cubicBezTo>
                    <a:cubicBezTo>
                      <a:pt x="15002" y="6361"/>
                      <a:pt x="14859" y="6290"/>
                      <a:pt x="14812" y="6218"/>
                    </a:cubicBezTo>
                    <a:cubicBezTo>
                      <a:pt x="14812" y="6198"/>
                      <a:pt x="14760" y="6074"/>
                      <a:pt x="14788" y="6074"/>
                    </a:cubicBezTo>
                    <a:cubicBezTo>
                      <a:pt x="14793" y="6074"/>
                      <a:pt x="14801" y="6078"/>
                      <a:pt x="14812" y="6087"/>
                    </a:cubicBezTo>
                    <a:cubicBezTo>
                      <a:pt x="14818" y="6130"/>
                      <a:pt x="14837" y="6154"/>
                      <a:pt x="14857" y="6154"/>
                    </a:cubicBezTo>
                    <a:cubicBezTo>
                      <a:pt x="14876" y="6154"/>
                      <a:pt x="14895" y="6133"/>
                      <a:pt x="14907" y="6087"/>
                    </a:cubicBezTo>
                    <a:cubicBezTo>
                      <a:pt x="14907" y="6066"/>
                      <a:pt x="14888" y="5977"/>
                      <a:pt x="14840" y="5977"/>
                    </a:cubicBezTo>
                    <a:cubicBezTo>
                      <a:pt x="14835" y="5977"/>
                      <a:pt x="14829" y="5978"/>
                      <a:pt x="14824" y="5980"/>
                    </a:cubicBezTo>
                    <a:cubicBezTo>
                      <a:pt x="14813" y="5980"/>
                      <a:pt x="14777" y="6032"/>
                      <a:pt x="14752" y="6032"/>
                    </a:cubicBezTo>
                    <a:cubicBezTo>
                      <a:pt x="14748" y="6032"/>
                      <a:pt x="14744" y="6031"/>
                      <a:pt x="14740" y="6028"/>
                    </a:cubicBezTo>
                    <a:cubicBezTo>
                      <a:pt x="14740" y="6028"/>
                      <a:pt x="14883" y="5837"/>
                      <a:pt x="14824" y="5837"/>
                    </a:cubicBezTo>
                    <a:cubicBezTo>
                      <a:pt x="14788" y="5837"/>
                      <a:pt x="14752" y="5849"/>
                      <a:pt x="14705" y="5849"/>
                    </a:cubicBezTo>
                    <a:cubicBezTo>
                      <a:pt x="14669" y="5837"/>
                      <a:pt x="14645" y="5813"/>
                      <a:pt x="14609" y="5801"/>
                    </a:cubicBezTo>
                    <a:cubicBezTo>
                      <a:pt x="14705" y="5778"/>
                      <a:pt x="14752" y="5778"/>
                      <a:pt x="14728" y="5682"/>
                    </a:cubicBezTo>
                    <a:cubicBezTo>
                      <a:pt x="14728" y="5663"/>
                      <a:pt x="14673" y="5572"/>
                      <a:pt x="14633" y="5572"/>
                    </a:cubicBezTo>
                    <a:cubicBezTo>
                      <a:pt x="14624" y="5572"/>
                      <a:pt x="14616" y="5576"/>
                      <a:pt x="14609" y="5587"/>
                    </a:cubicBezTo>
                    <a:lnTo>
                      <a:pt x="14597" y="5516"/>
                    </a:lnTo>
                    <a:cubicBezTo>
                      <a:pt x="14621" y="5492"/>
                      <a:pt x="14669" y="5516"/>
                      <a:pt x="14693" y="5480"/>
                    </a:cubicBezTo>
                    <a:cubicBezTo>
                      <a:pt x="14716" y="5444"/>
                      <a:pt x="14716" y="5397"/>
                      <a:pt x="14693" y="5361"/>
                    </a:cubicBezTo>
                    <a:cubicBezTo>
                      <a:pt x="14645" y="5289"/>
                      <a:pt x="14478" y="5313"/>
                      <a:pt x="14609" y="5218"/>
                    </a:cubicBezTo>
                    <a:cubicBezTo>
                      <a:pt x="14752" y="5158"/>
                      <a:pt x="14550" y="5158"/>
                      <a:pt x="14526" y="5099"/>
                    </a:cubicBezTo>
                    <a:cubicBezTo>
                      <a:pt x="14502" y="5051"/>
                      <a:pt x="14585" y="4980"/>
                      <a:pt x="14538" y="4956"/>
                    </a:cubicBezTo>
                    <a:cubicBezTo>
                      <a:pt x="14502" y="4944"/>
                      <a:pt x="14466" y="4932"/>
                      <a:pt x="14431" y="4932"/>
                    </a:cubicBezTo>
                    <a:cubicBezTo>
                      <a:pt x="14466" y="4885"/>
                      <a:pt x="14502" y="4908"/>
                      <a:pt x="14514" y="4837"/>
                    </a:cubicBezTo>
                    <a:cubicBezTo>
                      <a:pt x="14514" y="4801"/>
                      <a:pt x="14514" y="4742"/>
                      <a:pt x="14466" y="4742"/>
                    </a:cubicBezTo>
                    <a:cubicBezTo>
                      <a:pt x="14419" y="4742"/>
                      <a:pt x="14419" y="4682"/>
                      <a:pt x="14407" y="4646"/>
                    </a:cubicBezTo>
                    <a:cubicBezTo>
                      <a:pt x="14397" y="4617"/>
                      <a:pt x="14339" y="4636"/>
                      <a:pt x="14305" y="4617"/>
                    </a:cubicBezTo>
                    <a:lnTo>
                      <a:pt x="14305" y="4617"/>
                    </a:lnTo>
                    <a:lnTo>
                      <a:pt x="14288" y="4646"/>
                    </a:lnTo>
                    <a:cubicBezTo>
                      <a:pt x="14252" y="4635"/>
                      <a:pt x="14216" y="4635"/>
                      <a:pt x="14216" y="4587"/>
                    </a:cubicBezTo>
                    <a:cubicBezTo>
                      <a:pt x="14238" y="4580"/>
                      <a:pt x="14264" y="4568"/>
                      <a:pt x="14287" y="4568"/>
                    </a:cubicBezTo>
                    <a:cubicBezTo>
                      <a:pt x="14301" y="4568"/>
                      <a:pt x="14314" y="4573"/>
                      <a:pt x="14324" y="4587"/>
                    </a:cubicBezTo>
                    <a:lnTo>
                      <a:pt x="14323" y="4588"/>
                    </a:lnTo>
                    <a:lnTo>
                      <a:pt x="14323" y="4588"/>
                    </a:lnTo>
                    <a:lnTo>
                      <a:pt x="14407" y="4563"/>
                    </a:lnTo>
                    <a:cubicBezTo>
                      <a:pt x="14397" y="4534"/>
                      <a:pt x="14380" y="4497"/>
                      <a:pt x="14354" y="4497"/>
                    </a:cubicBezTo>
                    <a:cubicBezTo>
                      <a:pt x="14348" y="4497"/>
                      <a:pt x="14342" y="4499"/>
                      <a:pt x="14335" y="4504"/>
                    </a:cubicBezTo>
                    <a:cubicBezTo>
                      <a:pt x="14276" y="4492"/>
                      <a:pt x="14276" y="4480"/>
                      <a:pt x="14300" y="4432"/>
                    </a:cubicBezTo>
                    <a:cubicBezTo>
                      <a:pt x="14285" y="4409"/>
                      <a:pt x="14279" y="4401"/>
                      <a:pt x="14268" y="4401"/>
                    </a:cubicBezTo>
                    <a:cubicBezTo>
                      <a:pt x="14262" y="4401"/>
                      <a:pt x="14253" y="4404"/>
                      <a:pt x="14240" y="4408"/>
                    </a:cubicBezTo>
                    <a:cubicBezTo>
                      <a:pt x="14233" y="4413"/>
                      <a:pt x="14227" y="4415"/>
                      <a:pt x="14220" y="4415"/>
                    </a:cubicBezTo>
                    <a:cubicBezTo>
                      <a:pt x="14192" y="4415"/>
                      <a:pt x="14166" y="4380"/>
                      <a:pt x="14157" y="4361"/>
                    </a:cubicBezTo>
                    <a:lnTo>
                      <a:pt x="14312" y="4289"/>
                    </a:lnTo>
                    <a:lnTo>
                      <a:pt x="14312" y="4289"/>
                    </a:lnTo>
                    <a:cubicBezTo>
                      <a:pt x="14306" y="4292"/>
                      <a:pt x="14300" y="4293"/>
                      <a:pt x="14294" y="4293"/>
                    </a:cubicBezTo>
                    <a:cubicBezTo>
                      <a:pt x="14239" y="4293"/>
                      <a:pt x="14179" y="4202"/>
                      <a:pt x="14169" y="4170"/>
                    </a:cubicBezTo>
                    <a:cubicBezTo>
                      <a:pt x="14157" y="4134"/>
                      <a:pt x="14193" y="4099"/>
                      <a:pt x="14181" y="4051"/>
                    </a:cubicBezTo>
                    <a:cubicBezTo>
                      <a:pt x="14169" y="3861"/>
                      <a:pt x="14038" y="3718"/>
                      <a:pt x="13954" y="3551"/>
                    </a:cubicBezTo>
                    <a:cubicBezTo>
                      <a:pt x="13954" y="3551"/>
                      <a:pt x="13990" y="3515"/>
                      <a:pt x="13966" y="3492"/>
                    </a:cubicBezTo>
                    <a:cubicBezTo>
                      <a:pt x="13954" y="3468"/>
                      <a:pt x="13931" y="3444"/>
                      <a:pt x="13919" y="3408"/>
                    </a:cubicBezTo>
                    <a:cubicBezTo>
                      <a:pt x="13859" y="3337"/>
                      <a:pt x="13800" y="3253"/>
                      <a:pt x="13728" y="3194"/>
                    </a:cubicBezTo>
                    <a:cubicBezTo>
                      <a:pt x="13633" y="3087"/>
                      <a:pt x="13550" y="2991"/>
                      <a:pt x="13442" y="2908"/>
                    </a:cubicBezTo>
                    <a:cubicBezTo>
                      <a:pt x="13407" y="2872"/>
                      <a:pt x="13371" y="2837"/>
                      <a:pt x="13323" y="2837"/>
                    </a:cubicBezTo>
                    <a:cubicBezTo>
                      <a:pt x="13276" y="2837"/>
                      <a:pt x="13264" y="2801"/>
                      <a:pt x="13252" y="2777"/>
                    </a:cubicBezTo>
                    <a:lnTo>
                      <a:pt x="13252" y="2777"/>
                    </a:lnTo>
                    <a:cubicBezTo>
                      <a:pt x="13256" y="2782"/>
                      <a:pt x="13264" y="2784"/>
                      <a:pt x="13271" y="2784"/>
                    </a:cubicBezTo>
                    <a:cubicBezTo>
                      <a:pt x="13284" y="2784"/>
                      <a:pt x="13295" y="2776"/>
                      <a:pt x="13288" y="2753"/>
                    </a:cubicBezTo>
                    <a:cubicBezTo>
                      <a:pt x="13240" y="2694"/>
                      <a:pt x="13192" y="2634"/>
                      <a:pt x="13145" y="2587"/>
                    </a:cubicBezTo>
                    <a:cubicBezTo>
                      <a:pt x="13123" y="2564"/>
                      <a:pt x="13080" y="2490"/>
                      <a:pt x="13035" y="2490"/>
                    </a:cubicBezTo>
                    <a:cubicBezTo>
                      <a:pt x="13032" y="2490"/>
                      <a:pt x="13029" y="2491"/>
                      <a:pt x="13026" y="2491"/>
                    </a:cubicBezTo>
                    <a:cubicBezTo>
                      <a:pt x="12978" y="2503"/>
                      <a:pt x="12942" y="2587"/>
                      <a:pt x="12907" y="2610"/>
                    </a:cubicBezTo>
                    <a:cubicBezTo>
                      <a:pt x="12871" y="2563"/>
                      <a:pt x="12931" y="2491"/>
                      <a:pt x="12966" y="2456"/>
                    </a:cubicBezTo>
                    <a:cubicBezTo>
                      <a:pt x="13002" y="2408"/>
                      <a:pt x="12954" y="2372"/>
                      <a:pt x="12919" y="2325"/>
                    </a:cubicBezTo>
                    <a:cubicBezTo>
                      <a:pt x="12859" y="2265"/>
                      <a:pt x="12800" y="2206"/>
                      <a:pt x="12752" y="2134"/>
                    </a:cubicBezTo>
                    <a:cubicBezTo>
                      <a:pt x="12752" y="2122"/>
                      <a:pt x="12752" y="2087"/>
                      <a:pt x="12752" y="2087"/>
                    </a:cubicBezTo>
                    <a:cubicBezTo>
                      <a:pt x="12716" y="2063"/>
                      <a:pt x="12669" y="2075"/>
                      <a:pt x="12633" y="2063"/>
                    </a:cubicBezTo>
                    <a:cubicBezTo>
                      <a:pt x="12550" y="2063"/>
                      <a:pt x="12538" y="1932"/>
                      <a:pt x="12502" y="1872"/>
                    </a:cubicBezTo>
                    <a:cubicBezTo>
                      <a:pt x="12483" y="1848"/>
                      <a:pt x="12461" y="1840"/>
                      <a:pt x="12438" y="1840"/>
                    </a:cubicBezTo>
                    <a:cubicBezTo>
                      <a:pt x="12404" y="1840"/>
                      <a:pt x="12366" y="1858"/>
                      <a:pt x="12323" y="1872"/>
                    </a:cubicBezTo>
                    <a:cubicBezTo>
                      <a:pt x="12305" y="1880"/>
                      <a:pt x="12293" y="1883"/>
                      <a:pt x="12284" y="1883"/>
                    </a:cubicBezTo>
                    <a:cubicBezTo>
                      <a:pt x="12238" y="1883"/>
                      <a:pt x="12327" y="1785"/>
                      <a:pt x="12347" y="1765"/>
                    </a:cubicBezTo>
                    <a:cubicBezTo>
                      <a:pt x="12361" y="1742"/>
                      <a:pt x="12346" y="1735"/>
                      <a:pt x="12323" y="1735"/>
                    </a:cubicBezTo>
                    <a:cubicBezTo>
                      <a:pt x="12285" y="1735"/>
                      <a:pt x="12223" y="1753"/>
                      <a:pt x="12216" y="1753"/>
                    </a:cubicBezTo>
                    <a:cubicBezTo>
                      <a:pt x="12133" y="1753"/>
                      <a:pt x="12192" y="1658"/>
                      <a:pt x="12169" y="1598"/>
                    </a:cubicBezTo>
                    <a:cubicBezTo>
                      <a:pt x="12133" y="1551"/>
                      <a:pt x="12085" y="1503"/>
                      <a:pt x="12026" y="1491"/>
                    </a:cubicBezTo>
                    <a:cubicBezTo>
                      <a:pt x="11990" y="1467"/>
                      <a:pt x="11799" y="1384"/>
                      <a:pt x="11847" y="1313"/>
                    </a:cubicBezTo>
                    <a:cubicBezTo>
                      <a:pt x="11811" y="1277"/>
                      <a:pt x="11776" y="1253"/>
                      <a:pt x="11728" y="1253"/>
                    </a:cubicBezTo>
                    <a:cubicBezTo>
                      <a:pt x="11561" y="1194"/>
                      <a:pt x="11418" y="1098"/>
                      <a:pt x="11252" y="1039"/>
                    </a:cubicBezTo>
                    <a:cubicBezTo>
                      <a:pt x="11229" y="1034"/>
                      <a:pt x="11205" y="1030"/>
                      <a:pt x="11182" y="1030"/>
                    </a:cubicBezTo>
                    <a:cubicBezTo>
                      <a:pt x="11143" y="1030"/>
                      <a:pt x="11107" y="1042"/>
                      <a:pt x="11085" y="1086"/>
                    </a:cubicBezTo>
                    <a:cubicBezTo>
                      <a:pt x="11109" y="1039"/>
                      <a:pt x="11145" y="991"/>
                      <a:pt x="11133" y="944"/>
                    </a:cubicBezTo>
                    <a:cubicBezTo>
                      <a:pt x="11128" y="930"/>
                      <a:pt x="11120" y="927"/>
                      <a:pt x="11110" y="927"/>
                    </a:cubicBezTo>
                    <a:cubicBezTo>
                      <a:pt x="11102" y="927"/>
                      <a:pt x="11093" y="929"/>
                      <a:pt x="11085" y="929"/>
                    </a:cubicBezTo>
                    <a:cubicBezTo>
                      <a:pt x="11076" y="929"/>
                      <a:pt x="11068" y="927"/>
                      <a:pt x="11061" y="920"/>
                    </a:cubicBezTo>
                    <a:lnTo>
                      <a:pt x="11014" y="872"/>
                    </a:lnTo>
                    <a:cubicBezTo>
                      <a:pt x="10954" y="813"/>
                      <a:pt x="10883" y="777"/>
                      <a:pt x="10811" y="741"/>
                    </a:cubicBezTo>
                    <a:cubicBezTo>
                      <a:pt x="10805" y="744"/>
                      <a:pt x="10798" y="746"/>
                      <a:pt x="10789" y="746"/>
                    </a:cubicBezTo>
                    <a:cubicBezTo>
                      <a:pt x="10734" y="746"/>
                      <a:pt x="10637" y="692"/>
                      <a:pt x="10623" y="692"/>
                    </a:cubicBezTo>
                    <a:cubicBezTo>
                      <a:pt x="10621" y="692"/>
                      <a:pt x="10621" y="693"/>
                      <a:pt x="10621" y="694"/>
                    </a:cubicBezTo>
                    <a:cubicBezTo>
                      <a:pt x="10549" y="753"/>
                      <a:pt x="10537" y="860"/>
                      <a:pt x="10466" y="920"/>
                    </a:cubicBezTo>
                    <a:cubicBezTo>
                      <a:pt x="10465" y="922"/>
                      <a:pt x="10464" y="922"/>
                      <a:pt x="10462" y="922"/>
                    </a:cubicBezTo>
                    <a:cubicBezTo>
                      <a:pt x="10446" y="922"/>
                      <a:pt x="10401" y="797"/>
                      <a:pt x="10478" y="753"/>
                    </a:cubicBezTo>
                    <a:cubicBezTo>
                      <a:pt x="10561" y="717"/>
                      <a:pt x="10537" y="658"/>
                      <a:pt x="10466" y="622"/>
                    </a:cubicBezTo>
                    <a:cubicBezTo>
                      <a:pt x="10449" y="614"/>
                      <a:pt x="10416" y="600"/>
                      <a:pt x="10385" y="600"/>
                    </a:cubicBezTo>
                    <a:cubicBezTo>
                      <a:pt x="10371" y="600"/>
                      <a:pt x="10358" y="603"/>
                      <a:pt x="10347" y="610"/>
                    </a:cubicBezTo>
                    <a:cubicBezTo>
                      <a:pt x="10322" y="618"/>
                      <a:pt x="10320" y="632"/>
                      <a:pt x="10310" y="632"/>
                    </a:cubicBezTo>
                    <a:cubicBezTo>
                      <a:pt x="10305" y="632"/>
                      <a:pt x="10298" y="630"/>
                      <a:pt x="10287" y="622"/>
                    </a:cubicBezTo>
                    <a:cubicBezTo>
                      <a:pt x="10253" y="588"/>
                      <a:pt x="10173" y="441"/>
                      <a:pt x="10201" y="400"/>
                    </a:cubicBezTo>
                    <a:lnTo>
                      <a:pt x="10201" y="400"/>
                    </a:lnTo>
                    <a:cubicBezTo>
                      <a:pt x="10177" y="429"/>
                      <a:pt x="10159" y="439"/>
                      <a:pt x="10137" y="439"/>
                    </a:cubicBezTo>
                    <a:cubicBezTo>
                      <a:pt x="10117" y="439"/>
                      <a:pt x="10094" y="431"/>
                      <a:pt x="10061" y="420"/>
                    </a:cubicBezTo>
                    <a:cubicBezTo>
                      <a:pt x="10026" y="402"/>
                      <a:pt x="9985" y="391"/>
                      <a:pt x="9942" y="391"/>
                    </a:cubicBezTo>
                    <a:cubicBezTo>
                      <a:pt x="9926" y="391"/>
                      <a:pt x="9910" y="393"/>
                      <a:pt x="9894" y="396"/>
                    </a:cubicBezTo>
                    <a:cubicBezTo>
                      <a:pt x="9875" y="396"/>
                      <a:pt x="9833" y="411"/>
                      <a:pt x="9811" y="411"/>
                    </a:cubicBezTo>
                    <a:cubicBezTo>
                      <a:pt x="9806" y="411"/>
                      <a:pt x="9802" y="410"/>
                      <a:pt x="9799" y="408"/>
                    </a:cubicBezTo>
                    <a:cubicBezTo>
                      <a:pt x="9799" y="396"/>
                      <a:pt x="9787" y="324"/>
                      <a:pt x="9775" y="324"/>
                    </a:cubicBezTo>
                    <a:cubicBezTo>
                      <a:pt x="9770" y="322"/>
                      <a:pt x="9764" y="321"/>
                      <a:pt x="9756" y="321"/>
                    </a:cubicBezTo>
                    <a:cubicBezTo>
                      <a:pt x="9735" y="321"/>
                      <a:pt x="9705" y="328"/>
                      <a:pt x="9676" y="328"/>
                    </a:cubicBezTo>
                    <a:cubicBezTo>
                      <a:pt x="9665" y="328"/>
                      <a:pt x="9654" y="327"/>
                      <a:pt x="9644" y="324"/>
                    </a:cubicBezTo>
                    <a:lnTo>
                      <a:pt x="9513" y="277"/>
                    </a:lnTo>
                    <a:cubicBezTo>
                      <a:pt x="9501" y="255"/>
                      <a:pt x="9488" y="246"/>
                      <a:pt x="9476" y="246"/>
                    </a:cubicBezTo>
                    <a:cubicBezTo>
                      <a:pt x="9443" y="246"/>
                      <a:pt x="9415" y="310"/>
                      <a:pt x="9406" y="336"/>
                    </a:cubicBezTo>
                    <a:cubicBezTo>
                      <a:pt x="9388" y="363"/>
                      <a:pt x="9364" y="377"/>
                      <a:pt x="9338" y="377"/>
                    </a:cubicBezTo>
                    <a:cubicBezTo>
                      <a:pt x="9329" y="377"/>
                      <a:pt x="9320" y="375"/>
                      <a:pt x="9311" y="372"/>
                    </a:cubicBezTo>
                    <a:cubicBezTo>
                      <a:pt x="9335" y="277"/>
                      <a:pt x="9359" y="253"/>
                      <a:pt x="9275" y="229"/>
                    </a:cubicBezTo>
                    <a:cubicBezTo>
                      <a:pt x="9132" y="170"/>
                      <a:pt x="8966" y="134"/>
                      <a:pt x="8811" y="122"/>
                    </a:cubicBezTo>
                    <a:cubicBezTo>
                      <a:pt x="8803" y="122"/>
                      <a:pt x="8726" y="106"/>
                      <a:pt x="8683" y="106"/>
                    </a:cubicBezTo>
                    <a:cubicBezTo>
                      <a:pt x="8661" y="106"/>
                      <a:pt x="8648" y="110"/>
                      <a:pt x="8656" y="122"/>
                    </a:cubicBezTo>
                    <a:cubicBezTo>
                      <a:pt x="8676" y="169"/>
                      <a:pt x="8654" y="182"/>
                      <a:pt x="8625" y="182"/>
                    </a:cubicBezTo>
                    <a:cubicBezTo>
                      <a:pt x="8603" y="182"/>
                      <a:pt x="8576" y="175"/>
                      <a:pt x="8561" y="170"/>
                    </a:cubicBezTo>
                    <a:cubicBezTo>
                      <a:pt x="8525" y="146"/>
                      <a:pt x="8561" y="110"/>
                      <a:pt x="8537" y="86"/>
                    </a:cubicBezTo>
                    <a:cubicBezTo>
                      <a:pt x="8513" y="74"/>
                      <a:pt x="8489" y="63"/>
                      <a:pt x="8466" y="63"/>
                    </a:cubicBezTo>
                    <a:cubicBezTo>
                      <a:pt x="8434" y="63"/>
                      <a:pt x="8376" y="36"/>
                      <a:pt x="8326" y="36"/>
                    </a:cubicBezTo>
                    <a:close/>
                    <a:moveTo>
                      <a:pt x="9513" y="14993"/>
                    </a:moveTo>
                    <a:lnTo>
                      <a:pt x="9513" y="14994"/>
                    </a:lnTo>
                    <a:lnTo>
                      <a:pt x="9513" y="14994"/>
                    </a:lnTo>
                    <a:cubicBezTo>
                      <a:pt x="9514" y="14994"/>
                      <a:pt x="9514" y="14994"/>
                      <a:pt x="9514" y="14994"/>
                    </a:cubicBezTo>
                    <a:lnTo>
                      <a:pt x="9514" y="14994"/>
                    </a:lnTo>
                    <a:cubicBezTo>
                      <a:pt x="9514" y="14993"/>
                      <a:pt x="9514" y="14993"/>
                      <a:pt x="9513" y="14993"/>
                    </a:cubicBezTo>
                    <a:close/>
                    <a:moveTo>
                      <a:pt x="9513" y="14994"/>
                    </a:moveTo>
                    <a:lnTo>
                      <a:pt x="9513" y="14994"/>
                    </a:lnTo>
                    <a:cubicBezTo>
                      <a:pt x="9512" y="14998"/>
                      <a:pt x="9512" y="15001"/>
                      <a:pt x="9513" y="15005"/>
                    </a:cubicBezTo>
                    <a:lnTo>
                      <a:pt x="9513" y="14994"/>
                    </a:lnTo>
                    <a:close/>
                    <a:moveTo>
                      <a:pt x="9573" y="14957"/>
                    </a:moveTo>
                    <a:cubicBezTo>
                      <a:pt x="9573" y="14967"/>
                      <a:pt x="9524" y="14977"/>
                      <a:pt x="9514" y="14994"/>
                    </a:cubicBezTo>
                    <a:lnTo>
                      <a:pt x="9514" y="14994"/>
                    </a:lnTo>
                    <a:cubicBezTo>
                      <a:pt x="9529" y="15013"/>
                      <a:pt x="9544" y="15020"/>
                      <a:pt x="9560" y="15020"/>
                    </a:cubicBezTo>
                    <a:cubicBezTo>
                      <a:pt x="9581" y="15020"/>
                      <a:pt x="9605" y="15007"/>
                      <a:pt x="9632" y="14993"/>
                    </a:cubicBezTo>
                    <a:cubicBezTo>
                      <a:pt x="9621" y="14957"/>
                      <a:pt x="9609" y="14957"/>
                      <a:pt x="9573" y="149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43"/>
              <p:cNvSpPr/>
              <p:nvPr/>
            </p:nvSpPr>
            <p:spPr>
              <a:xfrm>
                <a:off x="493152" y="2643753"/>
                <a:ext cx="432726" cy="432125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16528" extrusionOk="0">
                    <a:moveTo>
                      <a:pt x="6621" y="200"/>
                    </a:moveTo>
                    <a:lnTo>
                      <a:pt x="6621" y="200"/>
                    </a:lnTo>
                    <a:cubicBezTo>
                      <a:pt x="6621" y="203"/>
                      <a:pt x="6622" y="207"/>
                      <a:pt x="6622" y="211"/>
                    </a:cubicBezTo>
                    <a:lnTo>
                      <a:pt x="6622" y="211"/>
                    </a:lnTo>
                    <a:cubicBezTo>
                      <a:pt x="6622" y="207"/>
                      <a:pt x="6622" y="203"/>
                      <a:pt x="6621" y="200"/>
                    </a:cubicBezTo>
                    <a:close/>
                    <a:moveTo>
                      <a:pt x="5680" y="497"/>
                    </a:moveTo>
                    <a:lnTo>
                      <a:pt x="5680" y="497"/>
                    </a:lnTo>
                    <a:cubicBezTo>
                      <a:pt x="5680" y="500"/>
                      <a:pt x="5681" y="503"/>
                      <a:pt x="5682" y="507"/>
                    </a:cubicBezTo>
                    <a:lnTo>
                      <a:pt x="5682" y="507"/>
                    </a:lnTo>
                    <a:cubicBezTo>
                      <a:pt x="5681" y="504"/>
                      <a:pt x="5681" y="501"/>
                      <a:pt x="5680" y="497"/>
                    </a:cubicBezTo>
                    <a:close/>
                    <a:moveTo>
                      <a:pt x="6322" y="603"/>
                    </a:moveTo>
                    <a:cubicBezTo>
                      <a:pt x="6319" y="603"/>
                      <a:pt x="6315" y="604"/>
                      <a:pt x="6311" y="604"/>
                    </a:cubicBezTo>
                    <a:cubicBezTo>
                      <a:pt x="6240" y="616"/>
                      <a:pt x="6287" y="700"/>
                      <a:pt x="6335" y="700"/>
                    </a:cubicBezTo>
                    <a:cubicBezTo>
                      <a:pt x="6379" y="677"/>
                      <a:pt x="6372" y="603"/>
                      <a:pt x="6322" y="603"/>
                    </a:cubicBezTo>
                    <a:close/>
                    <a:moveTo>
                      <a:pt x="5620" y="654"/>
                    </a:moveTo>
                    <a:cubicBezTo>
                      <a:pt x="5634" y="654"/>
                      <a:pt x="5646" y="662"/>
                      <a:pt x="5656" y="688"/>
                    </a:cubicBezTo>
                    <a:lnTo>
                      <a:pt x="5621" y="711"/>
                    </a:lnTo>
                    <a:lnTo>
                      <a:pt x="5561" y="676"/>
                    </a:lnTo>
                    <a:cubicBezTo>
                      <a:pt x="5582" y="669"/>
                      <a:pt x="5602" y="654"/>
                      <a:pt x="5620" y="654"/>
                    </a:cubicBezTo>
                    <a:close/>
                    <a:moveTo>
                      <a:pt x="6109" y="700"/>
                    </a:moveTo>
                    <a:lnTo>
                      <a:pt x="6109" y="700"/>
                    </a:lnTo>
                    <a:cubicBezTo>
                      <a:pt x="6037" y="711"/>
                      <a:pt x="6037" y="759"/>
                      <a:pt x="6097" y="795"/>
                    </a:cubicBezTo>
                    <a:cubicBezTo>
                      <a:pt x="6109" y="771"/>
                      <a:pt x="6133" y="747"/>
                      <a:pt x="6109" y="700"/>
                    </a:cubicBezTo>
                    <a:close/>
                    <a:moveTo>
                      <a:pt x="11169" y="866"/>
                    </a:moveTo>
                    <a:lnTo>
                      <a:pt x="11288" y="902"/>
                    </a:lnTo>
                    <a:cubicBezTo>
                      <a:pt x="11280" y="934"/>
                      <a:pt x="11272" y="944"/>
                      <a:pt x="11257" y="944"/>
                    </a:cubicBezTo>
                    <a:cubicBezTo>
                      <a:pt x="11250" y="944"/>
                      <a:pt x="11240" y="942"/>
                      <a:pt x="11228" y="938"/>
                    </a:cubicBezTo>
                    <a:cubicBezTo>
                      <a:pt x="11193" y="926"/>
                      <a:pt x="11157" y="902"/>
                      <a:pt x="11169" y="866"/>
                    </a:cubicBezTo>
                    <a:close/>
                    <a:moveTo>
                      <a:pt x="10191" y="915"/>
                    </a:moveTo>
                    <a:cubicBezTo>
                      <a:pt x="10182" y="915"/>
                      <a:pt x="10177" y="918"/>
                      <a:pt x="10181" y="926"/>
                    </a:cubicBezTo>
                    <a:cubicBezTo>
                      <a:pt x="10193" y="973"/>
                      <a:pt x="10240" y="973"/>
                      <a:pt x="10276" y="985"/>
                    </a:cubicBezTo>
                    <a:cubicBezTo>
                      <a:pt x="10288" y="950"/>
                      <a:pt x="10288" y="938"/>
                      <a:pt x="10252" y="926"/>
                    </a:cubicBezTo>
                    <a:cubicBezTo>
                      <a:pt x="10244" y="926"/>
                      <a:pt x="10210" y="915"/>
                      <a:pt x="10191" y="915"/>
                    </a:cubicBezTo>
                    <a:close/>
                    <a:moveTo>
                      <a:pt x="11778" y="1208"/>
                    </a:moveTo>
                    <a:cubicBezTo>
                      <a:pt x="11778" y="1209"/>
                      <a:pt x="11777" y="1210"/>
                      <a:pt x="11776" y="1212"/>
                    </a:cubicBezTo>
                    <a:cubicBezTo>
                      <a:pt x="11777" y="1210"/>
                      <a:pt x="11778" y="1209"/>
                      <a:pt x="11778" y="1208"/>
                    </a:cubicBezTo>
                    <a:close/>
                    <a:moveTo>
                      <a:pt x="12812" y="1593"/>
                    </a:moveTo>
                    <a:lnTo>
                      <a:pt x="12812" y="1593"/>
                    </a:lnTo>
                    <a:cubicBezTo>
                      <a:pt x="12793" y="1611"/>
                      <a:pt x="12768" y="1651"/>
                      <a:pt x="12740" y="1651"/>
                    </a:cubicBezTo>
                    <a:cubicBezTo>
                      <a:pt x="12738" y="1651"/>
                      <a:pt x="12735" y="1651"/>
                      <a:pt x="12733" y="1650"/>
                    </a:cubicBezTo>
                    <a:lnTo>
                      <a:pt x="12733" y="1650"/>
                    </a:lnTo>
                    <a:cubicBezTo>
                      <a:pt x="12733" y="1648"/>
                      <a:pt x="12731" y="1644"/>
                      <a:pt x="12729" y="1640"/>
                    </a:cubicBezTo>
                    <a:lnTo>
                      <a:pt x="12717" y="1640"/>
                    </a:lnTo>
                    <a:cubicBezTo>
                      <a:pt x="12717" y="1640"/>
                      <a:pt x="12717" y="1640"/>
                      <a:pt x="12717" y="1640"/>
                    </a:cubicBezTo>
                    <a:lnTo>
                      <a:pt x="12717" y="1640"/>
                    </a:lnTo>
                    <a:cubicBezTo>
                      <a:pt x="12715" y="1641"/>
                      <a:pt x="12713" y="1641"/>
                      <a:pt x="12712" y="1641"/>
                    </a:cubicBezTo>
                    <a:lnTo>
                      <a:pt x="12712" y="1641"/>
                    </a:lnTo>
                    <a:cubicBezTo>
                      <a:pt x="12707" y="1642"/>
                      <a:pt x="12703" y="1643"/>
                      <a:pt x="12699" y="1643"/>
                    </a:cubicBezTo>
                    <a:cubicBezTo>
                      <a:pt x="12667" y="1643"/>
                      <a:pt x="12666" y="1615"/>
                      <a:pt x="12717" y="1604"/>
                    </a:cubicBezTo>
                    <a:lnTo>
                      <a:pt x="12812" y="1593"/>
                    </a:lnTo>
                    <a:close/>
                    <a:moveTo>
                      <a:pt x="12789" y="1817"/>
                    </a:moveTo>
                    <a:lnTo>
                      <a:pt x="12789" y="1817"/>
                    </a:lnTo>
                    <a:cubicBezTo>
                      <a:pt x="12789" y="1817"/>
                      <a:pt x="12788" y="1818"/>
                      <a:pt x="12788" y="1819"/>
                    </a:cubicBezTo>
                    <a:cubicBezTo>
                      <a:pt x="12789" y="1818"/>
                      <a:pt x="12789" y="1817"/>
                      <a:pt x="12789" y="1817"/>
                    </a:cubicBezTo>
                    <a:close/>
                    <a:moveTo>
                      <a:pt x="3078" y="2266"/>
                    </a:moveTo>
                    <a:cubicBezTo>
                      <a:pt x="3081" y="2268"/>
                      <a:pt x="3083" y="2270"/>
                      <a:pt x="3085" y="2271"/>
                    </a:cubicBezTo>
                    <a:cubicBezTo>
                      <a:pt x="3083" y="2269"/>
                      <a:pt x="3081" y="2267"/>
                      <a:pt x="3078" y="2266"/>
                    </a:cubicBezTo>
                    <a:close/>
                    <a:moveTo>
                      <a:pt x="13725" y="2309"/>
                    </a:moveTo>
                    <a:cubicBezTo>
                      <a:pt x="13732" y="2309"/>
                      <a:pt x="13741" y="2312"/>
                      <a:pt x="13753" y="2319"/>
                    </a:cubicBezTo>
                    <a:lnTo>
                      <a:pt x="13764" y="2319"/>
                    </a:lnTo>
                    <a:cubicBezTo>
                      <a:pt x="13802" y="2356"/>
                      <a:pt x="13766" y="2401"/>
                      <a:pt x="13725" y="2401"/>
                    </a:cubicBezTo>
                    <a:cubicBezTo>
                      <a:pt x="13714" y="2401"/>
                      <a:pt x="13703" y="2398"/>
                      <a:pt x="13693" y="2390"/>
                    </a:cubicBezTo>
                    <a:cubicBezTo>
                      <a:pt x="13693" y="2361"/>
                      <a:pt x="13693" y="2309"/>
                      <a:pt x="13725" y="2309"/>
                    </a:cubicBezTo>
                    <a:close/>
                    <a:moveTo>
                      <a:pt x="14312" y="2593"/>
                    </a:moveTo>
                    <a:cubicBezTo>
                      <a:pt x="14308" y="2595"/>
                      <a:pt x="14306" y="2598"/>
                      <a:pt x="14304" y="2601"/>
                    </a:cubicBezTo>
                    <a:lnTo>
                      <a:pt x="14304" y="2601"/>
                    </a:lnTo>
                    <a:lnTo>
                      <a:pt x="14312" y="2593"/>
                    </a:lnTo>
                    <a:close/>
                    <a:moveTo>
                      <a:pt x="1521" y="3527"/>
                    </a:moveTo>
                    <a:lnTo>
                      <a:pt x="1521" y="3527"/>
                    </a:lnTo>
                    <a:cubicBezTo>
                      <a:pt x="1518" y="3528"/>
                      <a:pt x="1515" y="3530"/>
                      <a:pt x="1513" y="3532"/>
                    </a:cubicBezTo>
                    <a:lnTo>
                      <a:pt x="1513" y="3532"/>
                    </a:lnTo>
                    <a:cubicBezTo>
                      <a:pt x="1515" y="3530"/>
                      <a:pt x="1518" y="3529"/>
                      <a:pt x="1521" y="3527"/>
                    </a:cubicBezTo>
                    <a:close/>
                    <a:moveTo>
                      <a:pt x="1513" y="3532"/>
                    </a:moveTo>
                    <a:cubicBezTo>
                      <a:pt x="1508" y="3534"/>
                      <a:pt x="1505" y="3536"/>
                      <a:pt x="1503" y="3536"/>
                    </a:cubicBezTo>
                    <a:cubicBezTo>
                      <a:pt x="1502" y="3536"/>
                      <a:pt x="1501" y="3535"/>
                      <a:pt x="1501" y="3533"/>
                    </a:cubicBezTo>
                    <a:lnTo>
                      <a:pt x="1501" y="3533"/>
                    </a:lnTo>
                    <a:cubicBezTo>
                      <a:pt x="1501" y="3538"/>
                      <a:pt x="1502" y="3539"/>
                      <a:pt x="1503" y="3539"/>
                    </a:cubicBezTo>
                    <a:cubicBezTo>
                      <a:pt x="1505" y="3539"/>
                      <a:pt x="1509" y="3535"/>
                      <a:pt x="1513" y="3532"/>
                    </a:cubicBezTo>
                    <a:close/>
                    <a:moveTo>
                      <a:pt x="810" y="4581"/>
                    </a:moveTo>
                    <a:lnTo>
                      <a:pt x="799" y="4617"/>
                    </a:lnTo>
                    <a:lnTo>
                      <a:pt x="810" y="4676"/>
                    </a:lnTo>
                    <a:cubicBezTo>
                      <a:pt x="894" y="4652"/>
                      <a:pt x="894" y="4617"/>
                      <a:pt x="810" y="4581"/>
                    </a:cubicBezTo>
                    <a:close/>
                    <a:moveTo>
                      <a:pt x="16062" y="5391"/>
                    </a:moveTo>
                    <a:lnTo>
                      <a:pt x="16062" y="5391"/>
                    </a:lnTo>
                    <a:cubicBezTo>
                      <a:pt x="16061" y="5391"/>
                      <a:pt x="16060" y="5391"/>
                      <a:pt x="16059" y="5392"/>
                    </a:cubicBezTo>
                    <a:lnTo>
                      <a:pt x="16059" y="5392"/>
                    </a:lnTo>
                    <a:cubicBezTo>
                      <a:pt x="16060" y="5391"/>
                      <a:pt x="16061" y="5391"/>
                      <a:pt x="16062" y="5391"/>
                    </a:cubicBezTo>
                    <a:close/>
                    <a:moveTo>
                      <a:pt x="16134" y="5617"/>
                    </a:moveTo>
                    <a:lnTo>
                      <a:pt x="16134" y="5617"/>
                    </a:lnTo>
                    <a:cubicBezTo>
                      <a:pt x="16134" y="5618"/>
                      <a:pt x="16134" y="5619"/>
                      <a:pt x="16134" y="5620"/>
                    </a:cubicBezTo>
                    <a:lnTo>
                      <a:pt x="16134" y="5620"/>
                    </a:lnTo>
                    <a:cubicBezTo>
                      <a:pt x="16134" y="5619"/>
                      <a:pt x="16134" y="5618"/>
                      <a:pt x="16134" y="5617"/>
                    </a:cubicBezTo>
                    <a:close/>
                    <a:moveTo>
                      <a:pt x="2504" y="2448"/>
                    </a:moveTo>
                    <a:cubicBezTo>
                      <a:pt x="2460" y="2448"/>
                      <a:pt x="2408" y="2452"/>
                      <a:pt x="2430" y="2474"/>
                    </a:cubicBezTo>
                    <a:cubicBezTo>
                      <a:pt x="2430" y="2521"/>
                      <a:pt x="2430" y="2545"/>
                      <a:pt x="2382" y="2557"/>
                    </a:cubicBezTo>
                    <a:cubicBezTo>
                      <a:pt x="2323" y="2581"/>
                      <a:pt x="2227" y="2593"/>
                      <a:pt x="2215" y="2676"/>
                    </a:cubicBezTo>
                    <a:cubicBezTo>
                      <a:pt x="2204" y="2747"/>
                      <a:pt x="2227" y="2771"/>
                      <a:pt x="2156" y="2771"/>
                    </a:cubicBezTo>
                    <a:cubicBezTo>
                      <a:pt x="2109" y="2818"/>
                      <a:pt x="2099" y="2946"/>
                      <a:pt x="2045" y="2946"/>
                    </a:cubicBezTo>
                    <a:cubicBezTo>
                      <a:pt x="2030" y="2946"/>
                      <a:pt x="2012" y="2937"/>
                      <a:pt x="1989" y="2914"/>
                    </a:cubicBezTo>
                    <a:lnTo>
                      <a:pt x="1989" y="2914"/>
                    </a:lnTo>
                    <a:cubicBezTo>
                      <a:pt x="2073" y="2998"/>
                      <a:pt x="1894" y="3069"/>
                      <a:pt x="1870" y="3128"/>
                    </a:cubicBezTo>
                    <a:cubicBezTo>
                      <a:pt x="1858" y="3188"/>
                      <a:pt x="1918" y="3176"/>
                      <a:pt x="1918" y="3236"/>
                    </a:cubicBezTo>
                    <a:cubicBezTo>
                      <a:pt x="1918" y="3260"/>
                      <a:pt x="1902" y="3268"/>
                      <a:pt x="1883" y="3268"/>
                    </a:cubicBezTo>
                    <a:cubicBezTo>
                      <a:pt x="1854" y="3268"/>
                      <a:pt x="1818" y="3250"/>
                      <a:pt x="1811" y="3236"/>
                    </a:cubicBezTo>
                    <a:cubicBezTo>
                      <a:pt x="1784" y="3214"/>
                      <a:pt x="1765" y="3205"/>
                      <a:pt x="1751" y="3205"/>
                    </a:cubicBezTo>
                    <a:cubicBezTo>
                      <a:pt x="1704" y="3205"/>
                      <a:pt x="1719" y="3309"/>
                      <a:pt x="1692" y="3355"/>
                    </a:cubicBezTo>
                    <a:cubicBezTo>
                      <a:pt x="1682" y="3383"/>
                      <a:pt x="1567" y="3494"/>
                      <a:pt x="1521" y="3527"/>
                    </a:cubicBezTo>
                    <a:lnTo>
                      <a:pt x="1521" y="3527"/>
                    </a:lnTo>
                    <a:cubicBezTo>
                      <a:pt x="1522" y="3526"/>
                      <a:pt x="1523" y="3526"/>
                      <a:pt x="1524" y="3526"/>
                    </a:cubicBezTo>
                    <a:cubicBezTo>
                      <a:pt x="1528" y="3526"/>
                      <a:pt x="1533" y="3531"/>
                      <a:pt x="1537" y="3545"/>
                    </a:cubicBezTo>
                    <a:cubicBezTo>
                      <a:pt x="1549" y="3581"/>
                      <a:pt x="1525" y="3605"/>
                      <a:pt x="1501" y="3629"/>
                    </a:cubicBezTo>
                    <a:cubicBezTo>
                      <a:pt x="1489" y="3640"/>
                      <a:pt x="1453" y="3712"/>
                      <a:pt x="1406" y="3712"/>
                    </a:cubicBezTo>
                    <a:cubicBezTo>
                      <a:pt x="1391" y="3712"/>
                      <a:pt x="1377" y="3708"/>
                      <a:pt x="1365" y="3708"/>
                    </a:cubicBezTo>
                    <a:cubicBezTo>
                      <a:pt x="1347" y="3708"/>
                      <a:pt x="1334" y="3717"/>
                      <a:pt x="1334" y="3759"/>
                    </a:cubicBezTo>
                    <a:cubicBezTo>
                      <a:pt x="1322" y="3819"/>
                      <a:pt x="1382" y="3843"/>
                      <a:pt x="1370" y="3879"/>
                    </a:cubicBezTo>
                    <a:cubicBezTo>
                      <a:pt x="1370" y="3938"/>
                      <a:pt x="1263" y="3962"/>
                      <a:pt x="1227" y="3998"/>
                    </a:cubicBezTo>
                    <a:cubicBezTo>
                      <a:pt x="1168" y="4033"/>
                      <a:pt x="1132" y="4069"/>
                      <a:pt x="1096" y="4129"/>
                    </a:cubicBezTo>
                    <a:cubicBezTo>
                      <a:pt x="1072" y="4176"/>
                      <a:pt x="1049" y="4236"/>
                      <a:pt x="1049" y="4307"/>
                    </a:cubicBezTo>
                    <a:cubicBezTo>
                      <a:pt x="1049" y="4331"/>
                      <a:pt x="1096" y="4414"/>
                      <a:pt x="1084" y="4438"/>
                    </a:cubicBezTo>
                    <a:cubicBezTo>
                      <a:pt x="1061" y="4402"/>
                      <a:pt x="1037" y="4379"/>
                      <a:pt x="1001" y="4367"/>
                    </a:cubicBezTo>
                    <a:cubicBezTo>
                      <a:pt x="965" y="4367"/>
                      <a:pt x="930" y="4474"/>
                      <a:pt x="930" y="4498"/>
                    </a:cubicBezTo>
                    <a:cubicBezTo>
                      <a:pt x="918" y="4521"/>
                      <a:pt x="977" y="4545"/>
                      <a:pt x="953" y="4593"/>
                    </a:cubicBezTo>
                    <a:cubicBezTo>
                      <a:pt x="941" y="4629"/>
                      <a:pt x="918" y="4664"/>
                      <a:pt x="882" y="4700"/>
                    </a:cubicBezTo>
                    <a:cubicBezTo>
                      <a:pt x="799" y="4783"/>
                      <a:pt x="727" y="4748"/>
                      <a:pt x="727" y="4879"/>
                    </a:cubicBezTo>
                    <a:cubicBezTo>
                      <a:pt x="751" y="4950"/>
                      <a:pt x="727" y="4986"/>
                      <a:pt x="691" y="5045"/>
                    </a:cubicBezTo>
                    <a:cubicBezTo>
                      <a:pt x="680" y="5069"/>
                      <a:pt x="763" y="5129"/>
                      <a:pt x="739" y="5176"/>
                    </a:cubicBezTo>
                    <a:cubicBezTo>
                      <a:pt x="722" y="5176"/>
                      <a:pt x="671" y="5135"/>
                      <a:pt x="645" y="5135"/>
                    </a:cubicBezTo>
                    <a:cubicBezTo>
                      <a:pt x="634" y="5135"/>
                      <a:pt x="628" y="5143"/>
                      <a:pt x="632" y="5164"/>
                    </a:cubicBezTo>
                    <a:cubicBezTo>
                      <a:pt x="632" y="5212"/>
                      <a:pt x="680" y="5260"/>
                      <a:pt x="691" y="5307"/>
                    </a:cubicBezTo>
                    <a:cubicBezTo>
                      <a:pt x="681" y="5281"/>
                      <a:pt x="671" y="5270"/>
                      <a:pt x="663" y="5270"/>
                    </a:cubicBezTo>
                    <a:cubicBezTo>
                      <a:pt x="633" y="5270"/>
                      <a:pt x="615" y="5396"/>
                      <a:pt x="596" y="5414"/>
                    </a:cubicBezTo>
                    <a:cubicBezTo>
                      <a:pt x="585" y="5433"/>
                      <a:pt x="573" y="5437"/>
                      <a:pt x="561" y="5437"/>
                    </a:cubicBezTo>
                    <a:cubicBezTo>
                      <a:pt x="547" y="5437"/>
                      <a:pt x="532" y="5431"/>
                      <a:pt x="517" y="5431"/>
                    </a:cubicBezTo>
                    <a:cubicBezTo>
                      <a:pt x="503" y="5431"/>
                      <a:pt x="489" y="5437"/>
                      <a:pt x="477" y="5462"/>
                    </a:cubicBezTo>
                    <a:cubicBezTo>
                      <a:pt x="460" y="5513"/>
                      <a:pt x="568" y="5563"/>
                      <a:pt x="646" y="5563"/>
                    </a:cubicBezTo>
                    <a:cubicBezTo>
                      <a:pt x="678" y="5563"/>
                      <a:pt x="705" y="5554"/>
                      <a:pt x="715" y="5534"/>
                    </a:cubicBezTo>
                    <a:lnTo>
                      <a:pt x="715" y="5534"/>
                    </a:lnTo>
                    <a:lnTo>
                      <a:pt x="691" y="5581"/>
                    </a:lnTo>
                    <a:cubicBezTo>
                      <a:pt x="665" y="5626"/>
                      <a:pt x="691" y="5690"/>
                      <a:pt x="726" y="5690"/>
                    </a:cubicBezTo>
                    <a:cubicBezTo>
                      <a:pt x="738" y="5690"/>
                      <a:pt x="751" y="5683"/>
                      <a:pt x="763" y="5664"/>
                    </a:cubicBezTo>
                    <a:lnTo>
                      <a:pt x="763" y="5676"/>
                    </a:lnTo>
                    <a:cubicBezTo>
                      <a:pt x="787" y="5617"/>
                      <a:pt x="810" y="5557"/>
                      <a:pt x="822" y="5498"/>
                    </a:cubicBezTo>
                    <a:cubicBezTo>
                      <a:pt x="834" y="5438"/>
                      <a:pt x="822" y="5391"/>
                      <a:pt x="787" y="5343"/>
                    </a:cubicBezTo>
                    <a:cubicBezTo>
                      <a:pt x="740" y="5284"/>
                      <a:pt x="855" y="5237"/>
                      <a:pt x="744" y="5202"/>
                    </a:cubicBezTo>
                    <a:lnTo>
                      <a:pt x="744" y="5202"/>
                    </a:lnTo>
                    <a:cubicBezTo>
                      <a:pt x="753" y="5204"/>
                      <a:pt x="762" y="5205"/>
                      <a:pt x="771" y="5205"/>
                    </a:cubicBezTo>
                    <a:cubicBezTo>
                      <a:pt x="861" y="5205"/>
                      <a:pt x="924" y="5075"/>
                      <a:pt x="977" y="5022"/>
                    </a:cubicBezTo>
                    <a:cubicBezTo>
                      <a:pt x="989" y="5010"/>
                      <a:pt x="1025" y="4962"/>
                      <a:pt x="1049" y="4950"/>
                    </a:cubicBezTo>
                    <a:cubicBezTo>
                      <a:pt x="1064" y="4958"/>
                      <a:pt x="1082" y="4962"/>
                      <a:pt x="1098" y="4962"/>
                    </a:cubicBezTo>
                    <a:cubicBezTo>
                      <a:pt x="1132" y="4962"/>
                      <a:pt x="1164" y="4946"/>
                      <a:pt x="1180" y="4914"/>
                    </a:cubicBezTo>
                    <a:lnTo>
                      <a:pt x="1096" y="4879"/>
                    </a:lnTo>
                    <a:cubicBezTo>
                      <a:pt x="1120" y="4819"/>
                      <a:pt x="1191" y="4843"/>
                      <a:pt x="1203" y="4772"/>
                    </a:cubicBezTo>
                    <a:cubicBezTo>
                      <a:pt x="1215" y="4712"/>
                      <a:pt x="1203" y="4641"/>
                      <a:pt x="1168" y="4581"/>
                    </a:cubicBezTo>
                    <a:cubicBezTo>
                      <a:pt x="1156" y="4557"/>
                      <a:pt x="1132" y="4569"/>
                      <a:pt x="1156" y="4545"/>
                    </a:cubicBezTo>
                    <a:cubicBezTo>
                      <a:pt x="1168" y="4521"/>
                      <a:pt x="1191" y="4498"/>
                      <a:pt x="1215" y="4474"/>
                    </a:cubicBezTo>
                    <a:cubicBezTo>
                      <a:pt x="1275" y="4450"/>
                      <a:pt x="1358" y="4414"/>
                      <a:pt x="1346" y="4355"/>
                    </a:cubicBezTo>
                    <a:cubicBezTo>
                      <a:pt x="1334" y="4271"/>
                      <a:pt x="1358" y="4188"/>
                      <a:pt x="1418" y="4140"/>
                    </a:cubicBezTo>
                    <a:cubicBezTo>
                      <a:pt x="1426" y="4133"/>
                      <a:pt x="1443" y="4131"/>
                      <a:pt x="1462" y="4131"/>
                    </a:cubicBezTo>
                    <a:cubicBezTo>
                      <a:pt x="1471" y="4131"/>
                      <a:pt x="1481" y="4132"/>
                      <a:pt x="1491" y="4132"/>
                    </a:cubicBezTo>
                    <a:cubicBezTo>
                      <a:pt x="1519" y="4132"/>
                      <a:pt x="1543" y="4129"/>
                      <a:pt x="1537" y="4105"/>
                    </a:cubicBezTo>
                    <a:cubicBezTo>
                      <a:pt x="1525" y="4010"/>
                      <a:pt x="1382" y="4069"/>
                      <a:pt x="1442" y="3962"/>
                    </a:cubicBezTo>
                    <a:cubicBezTo>
                      <a:pt x="1455" y="3941"/>
                      <a:pt x="1469" y="3934"/>
                      <a:pt x="1482" y="3934"/>
                    </a:cubicBezTo>
                    <a:cubicBezTo>
                      <a:pt x="1527" y="3934"/>
                      <a:pt x="1572" y="4021"/>
                      <a:pt x="1612" y="4021"/>
                    </a:cubicBezTo>
                    <a:cubicBezTo>
                      <a:pt x="1623" y="4021"/>
                      <a:pt x="1634" y="4014"/>
                      <a:pt x="1644" y="3998"/>
                    </a:cubicBezTo>
                    <a:cubicBezTo>
                      <a:pt x="1680" y="3938"/>
                      <a:pt x="1596" y="3938"/>
                      <a:pt x="1608" y="3890"/>
                    </a:cubicBezTo>
                    <a:cubicBezTo>
                      <a:pt x="1608" y="3819"/>
                      <a:pt x="1703" y="3748"/>
                      <a:pt x="1751" y="3700"/>
                    </a:cubicBezTo>
                    <a:cubicBezTo>
                      <a:pt x="1870" y="3593"/>
                      <a:pt x="2049" y="3486"/>
                      <a:pt x="2120" y="3343"/>
                    </a:cubicBezTo>
                    <a:cubicBezTo>
                      <a:pt x="2144" y="3295"/>
                      <a:pt x="2120" y="3259"/>
                      <a:pt x="2108" y="3212"/>
                    </a:cubicBezTo>
                    <a:cubicBezTo>
                      <a:pt x="2108" y="3173"/>
                      <a:pt x="2114" y="3161"/>
                      <a:pt x="2123" y="3161"/>
                    </a:cubicBezTo>
                    <a:cubicBezTo>
                      <a:pt x="2139" y="3161"/>
                      <a:pt x="2164" y="3200"/>
                      <a:pt x="2180" y="3200"/>
                    </a:cubicBezTo>
                    <a:cubicBezTo>
                      <a:pt x="2215" y="3200"/>
                      <a:pt x="2275" y="3093"/>
                      <a:pt x="2263" y="3057"/>
                    </a:cubicBezTo>
                    <a:cubicBezTo>
                      <a:pt x="2244" y="2999"/>
                      <a:pt x="2245" y="2979"/>
                      <a:pt x="2264" y="2979"/>
                    </a:cubicBezTo>
                    <a:cubicBezTo>
                      <a:pt x="2280" y="2979"/>
                      <a:pt x="2308" y="2993"/>
                      <a:pt x="2346" y="3009"/>
                    </a:cubicBezTo>
                    <a:cubicBezTo>
                      <a:pt x="2358" y="3009"/>
                      <a:pt x="2269" y="2842"/>
                      <a:pt x="2242" y="2842"/>
                    </a:cubicBezTo>
                    <a:cubicBezTo>
                      <a:pt x="2241" y="2842"/>
                      <a:pt x="2240" y="2842"/>
                      <a:pt x="2239" y="2843"/>
                    </a:cubicBezTo>
                    <a:cubicBezTo>
                      <a:pt x="2243" y="2839"/>
                      <a:pt x="2247" y="2838"/>
                      <a:pt x="2253" y="2838"/>
                    </a:cubicBezTo>
                    <a:cubicBezTo>
                      <a:pt x="2285" y="2838"/>
                      <a:pt x="2348" y="2890"/>
                      <a:pt x="2358" y="2890"/>
                    </a:cubicBezTo>
                    <a:cubicBezTo>
                      <a:pt x="2366" y="2893"/>
                      <a:pt x="2372" y="2895"/>
                      <a:pt x="2378" y="2895"/>
                    </a:cubicBezTo>
                    <a:cubicBezTo>
                      <a:pt x="2421" y="2895"/>
                      <a:pt x="2431" y="2826"/>
                      <a:pt x="2442" y="2795"/>
                    </a:cubicBezTo>
                    <a:cubicBezTo>
                      <a:pt x="2451" y="2776"/>
                      <a:pt x="2504" y="2655"/>
                      <a:pt x="2550" y="2655"/>
                    </a:cubicBezTo>
                    <a:cubicBezTo>
                      <a:pt x="2562" y="2655"/>
                      <a:pt x="2574" y="2665"/>
                      <a:pt x="2585" y="2688"/>
                    </a:cubicBezTo>
                    <a:cubicBezTo>
                      <a:pt x="2596" y="2706"/>
                      <a:pt x="2606" y="2713"/>
                      <a:pt x="2614" y="2713"/>
                    </a:cubicBezTo>
                    <a:cubicBezTo>
                      <a:pt x="2653" y="2713"/>
                      <a:pt x="2672" y="2574"/>
                      <a:pt x="2692" y="2545"/>
                    </a:cubicBezTo>
                    <a:cubicBezTo>
                      <a:pt x="2702" y="2531"/>
                      <a:pt x="2715" y="2525"/>
                      <a:pt x="2730" y="2525"/>
                    </a:cubicBezTo>
                    <a:cubicBezTo>
                      <a:pt x="2782" y="2525"/>
                      <a:pt x="2854" y="2589"/>
                      <a:pt x="2892" y="2589"/>
                    </a:cubicBezTo>
                    <a:cubicBezTo>
                      <a:pt x="2908" y="2589"/>
                      <a:pt x="2918" y="2577"/>
                      <a:pt x="2918" y="2545"/>
                    </a:cubicBezTo>
                    <a:cubicBezTo>
                      <a:pt x="2846" y="2474"/>
                      <a:pt x="2656" y="2462"/>
                      <a:pt x="2561" y="2450"/>
                    </a:cubicBezTo>
                    <a:cubicBezTo>
                      <a:pt x="2561" y="2450"/>
                      <a:pt x="2534" y="2448"/>
                      <a:pt x="2504" y="2448"/>
                    </a:cubicBezTo>
                    <a:close/>
                    <a:moveTo>
                      <a:pt x="461" y="6169"/>
                    </a:moveTo>
                    <a:cubicBezTo>
                      <a:pt x="490" y="6169"/>
                      <a:pt x="520" y="6194"/>
                      <a:pt x="513" y="6224"/>
                    </a:cubicBezTo>
                    <a:cubicBezTo>
                      <a:pt x="494" y="6230"/>
                      <a:pt x="468" y="6244"/>
                      <a:pt x="450" y="6244"/>
                    </a:cubicBezTo>
                    <a:cubicBezTo>
                      <a:pt x="434" y="6244"/>
                      <a:pt x="424" y="6234"/>
                      <a:pt x="429" y="6200"/>
                    </a:cubicBezTo>
                    <a:lnTo>
                      <a:pt x="418" y="6200"/>
                    </a:lnTo>
                    <a:cubicBezTo>
                      <a:pt x="426" y="6178"/>
                      <a:pt x="444" y="6169"/>
                      <a:pt x="461" y="6169"/>
                    </a:cubicBezTo>
                    <a:close/>
                    <a:moveTo>
                      <a:pt x="16146" y="6258"/>
                    </a:moveTo>
                    <a:cubicBezTo>
                      <a:pt x="16142" y="6258"/>
                      <a:pt x="16138" y="6259"/>
                      <a:pt x="16134" y="6260"/>
                    </a:cubicBezTo>
                    <a:cubicBezTo>
                      <a:pt x="16122" y="6272"/>
                      <a:pt x="16110" y="6296"/>
                      <a:pt x="16098" y="6319"/>
                    </a:cubicBezTo>
                    <a:cubicBezTo>
                      <a:pt x="16105" y="6333"/>
                      <a:pt x="16132" y="6339"/>
                      <a:pt x="16159" y="6339"/>
                    </a:cubicBezTo>
                    <a:cubicBezTo>
                      <a:pt x="16177" y="6339"/>
                      <a:pt x="16195" y="6336"/>
                      <a:pt x="16205" y="6331"/>
                    </a:cubicBezTo>
                    <a:cubicBezTo>
                      <a:pt x="16194" y="6310"/>
                      <a:pt x="16184" y="6258"/>
                      <a:pt x="16146" y="6258"/>
                    </a:cubicBezTo>
                    <a:close/>
                    <a:moveTo>
                      <a:pt x="120" y="6736"/>
                    </a:moveTo>
                    <a:cubicBezTo>
                      <a:pt x="121" y="6736"/>
                      <a:pt x="123" y="6737"/>
                      <a:pt x="124" y="6737"/>
                    </a:cubicBezTo>
                    <a:lnTo>
                      <a:pt x="124" y="6737"/>
                    </a:lnTo>
                    <a:cubicBezTo>
                      <a:pt x="123" y="6737"/>
                      <a:pt x="121" y="6736"/>
                      <a:pt x="120" y="6736"/>
                    </a:cubicBezTo>
                    <a:close/>
                    <a:moveTo>
                      <a:pt x="330" y="7699"/>
                    </a:moveTo>
                    <a:cubicBezTo>
                      <a:pt x="378" y="7699"/>
                      <a:pt x="417" y="7721"/>
                      <a:pt x="382" y="7784"/>
                    </a:cubicBezTo>
                    <a:cubicBezTo>
                      <a:pt x="358" y="7808"/>
                      <a:pt x="322" y="7820"/>
                      <a:pt x="287" y="7820"/>
                    </a:cubicBezTo>
                    <a:cubicBezTo>
                      <a:pt x="227" y="7820"/>
                      <a:pt x="191" y="7760"/>
                      <a:pt x="239" y="7724"/>
                    </a:cubicBezTo>
                    <a:cubicBezTo>
                      <a:pt x="259" y="7710"/>
                      <a:pt x="296" y="7699"/>
                      <a:pt x="330" y="7699"/>
                    </a:cubicBezTo>
                    <a:close/>
                    <a:moveTo>
                      <a:pt x="16205" y="8546"/>
                    </a:moveTo>
                    <a:cubicBezTo>
                      <a:pt x="16205" y="8595"/>
                      <a:pt x="16189" y="8620"/>
                      <a:pt x="16142" y="8620"/>
                    </a:cubicBezTo>
                    <a:cubicBezTo>
                      <a:pt x="16132" y="8620"/>
                      <a:pt x="16122" y="8619"/>
                      <a:pt x="16110" y="8617"/>
                    </a:cubicBezTo>
                    <a:lnTo>
                      <a:pt x="16110" y="8582"/>
                    </a:lnTo>
                    <a:cubicBezTo>
                      <a:pt x="16134" y="8558"/>
                      <a:pt x="16170" y="8546"/>
                      <a:pt x="16205" y="8546"/>
                    </a:cubicBezTo>
                    <a:close/>
                    <a:moveTo>
                      <a:pt x="382" y="9070"/>
                    </a:moveTo>
                    <a:cubicBezTo>
                      <a:pt x="382" y="9093"/>
                      <a:pt x="382" y="9105"/>
                      <a:pt x="382" y="9117"/>
                    </a:cubicBezTo>
                    <a:lnTo>
                      <a:pt x="429" y="9153"/>
                    </a:lnTo>
                    <a:cubicBezTo>
                      <a:pt x="489" y="9093"/>
                      <a:pt x="465" y="9070"/>
                      <a:pt x="382" y="9070"/>
                    </a:cubicBezTo>
                    <a:close/>
                    <a:moveTo>
                      <a:pt x="644" y="10332"/>
                    </a:moveTo>
                    <a:cubicBezTo>
                      <a:pt x="628" y="10363"/>
                      <a:pt x="580" y="10406"/>
                      <a:pt x="547" y="10406"/>
                    </a:cubicBezTo>
                    <a:cubicBezTo>
                      <a:pt x="530" y="10406"/>
                      <a:pt x="517" y="10395"/>
                      <a:pt x="513" y="10367"/>
                    </a:cubicBezTo>
                    <a:lnTo>
                      <a:pt x="644" y="10332"/>
                    </a:lnTo>
                    <a:close/>
                    <a:moveTo>
                      <a:pt x="461" y="10938"/>
                    </a:moveTo>
                    <a:cubicBezTo>
                      <a:pt x="458" y="10938"/>
                      <a:pt x="456" y="10938"/>
                      <a:pt x="453" y="10939"/>
                    </a:cubicBezTo>
                    <a:cubicBezTo>
                      <a:pt x="456" y="10939"/>
                      <a:pt x="458" y="10938"/>
                      <a:pt x="461" y="10938"/>
                    </a:cubicBezTo>
                    <a:close/>
                    <a:moveTo>
                      <a:pt x="15902" y="11389"/>
                    </a:moveTo>
                    <a:lnTo>
                      <a:pt x="15902" y="11389"/>
                    </a:lnTo>
                    <a:cubicBezTo>
                      <a:pt x="15904" y="11390"/>
                      <a:pt x="15906" y="11391"/>
                      <a:pt x="15908" y="11391"/>
                    </a:cubicBezTo>
                    <a:cubicBezTo>
                      <a:pt x="15906" y="11391"/>
                      <a:pt x="15904" y="11390"/>
                      <a:pt x="15902" y="11389"/>
                    </a:cubicBezTo>
                    <a:close/>
                    <a:moveTo>
                      <a:pt x="15611" y="11399"/>
                    </a:moveTo>
                    <a:lnTo>
                      <a:pt x="15573" y="11411"/>
                    </a:lnTo>
                    <a:lnTo>
                      <a:pt x="15610" y="11427"/>
                    </a:lnTo>
                    <a:cubicBezTo>
                      <a:pt x="15615" y="11417"/>
                      <a:pt x="15615" y="11408"/>
                      <a:pt x="15611" y="11399"/>
                    </a:cubicBezTo>
                    <a:close/>
                    <a:moveTo>
                      <a:pt x="15360" y="11653"/>
                    </a:moveTo>
                    <a:lnTo>
                      <a:pt x="15366" y="11656"/>
                    </a:lnTo>
                    <a:lnTo>
                      <a:pt x="15366" y="11656"/>
                    </a:lnTo>
                    <a:cubicBezTo>
                      <a:pt x="15364" y="11655"/>
                      <a:pt x="15362" y="11654"/>
                      <a:pt x="15360" y="11653"/>
                    </a:cubicBezTo>
                    <a:close/>
                    <a:moveTo>
                      <a:pt x="995" y="11587"/>
                    </a:moveTo>
                    <a:cubicBezTo>
                      <a:pt x="1012" y="11587"/>
                      <a:pt x="1028" y="11596"/>
                      <a:pt x="1037" y="11618"/>
                    </a:cubicBezTo>
                    <a:cubicBezTo>
                      <a:pt x="1029" y="11634"/>
                      <a:pt x="1015" y="11672"/>
                      <a:pt x="992" y="11672"/>
                    </a:cubicBezTo>
                    <a:cubicBezTo>
                      <a:pt x="981" y="11672"/>
                      <a:pt x="968" y="11664"/>
                      <a:pt x="953" y="11641"/>
                    </a:cubicBezTo>
                    <a:lnTo>
                      <a:pt x="953" y="11653"/>
                    </a:lnTo>
                    <a:cubicBezTo>
                      <a:pt x="938" y="11615"/>
                      <a:pt x="967" y="11587"/>
                      <a:pt x="995" y="11587"/>
                    </a:cubicBezTo>
                    <a:close/>
                    <a:moveTo>
                      <a:pt x="1200" y="12119"/>
                    </a:moveTo>
                    <a:cubicBezTo>
                      <a:pt x="1216" y="12119"/>
                      <a:pt x="1231" y="12126"/>
                      <a:pt x="1239" y="12141"/>
                    </a:cubicBezTo>
                    <a:cubicBezTo>
                      <a:pt x="1277" y="12194"/>
                      <a:pt x="1257" y="12233"/>
                      <a:pt x="1223" y="12233"/>
                    </a:cubicBezTo>
                    <a:cubicBezTo>
                      <a:pt x="1203" y="12233"/>
                      <a:pt x="1178" y="12220"/>
                      <a:pt x="1156" y="12189"/>
                    </a:cubicBezTo>
                    <a:cubicBezTo>
                      <a:pt x="1132" y="12149"/>
                      <a:pt x="1167" y="12119"/>
                      <a:pt x="1200" y="12119"/>
                    </a:cubicBezTo>
                    <a:close/>
                    <a:moveTo>
                      <a:pt x="2556" y="13769"/>
                    </a:moveTo>
                    <a:cubicBezTo>
                      <a:pt x="2529" y="13769"/>
                      <a:pt x="2496" y="13815"/>
                      <a:pt x="2525" y="13844"/>
                    </a:cubicBezTo>
                    <a:lnTo>
                      <a:pt x="2585" y="13844"/>
                    </a:lnTo>
                    <a:cubicBezTo>
                      <a:pt x="2589" y="13788"/>
                      <a:pt x="2574" y="13769"/>
                      <a:pt x="2556" y="13769"/>
                    </a:cubicBezTo>
                    <a:close/>
                    <a:moveTo>
                      <a:pt x="3073" y="14285"/>
                    </a:moveTo>
                    <a:cubicBezTo>
                      <a:pt x="3072" y="14285"/>
                      <a:pt x="3072" y="14285"/>
                      <a:pt x="3072" y="14285"/>
                    </a:cubicBezTo>
                    <a:lnTo>
                      <a:pt x="3072" y="14285"/>
                    </a:lnTo>
                    <a:cubicBezTo>
                      <a:pt x="3072" y="14285"/>
                      <a:pt x="3072" y="14285"/>
                      <a:pt x="3073" y="14285"/>
                    </a:cubicBezTo>
                    <a:close/>
                    <a:moveTo>
                      <a:pt x="5172" y="15670"/>
                    </a:moveTo>
                    <a:lnTo>
                      <a:pt x="5172" y="15670"/>
                    </a:lnTo>
                    <a:cubicBezTo>
                      <a:pt x="5170" y="15673"/>
                      <a:pt x="5169" y="15675"/>
                      <a:pt x="5168" y="15678"/>
                    </a:cubicBezTo>
                    <a:cubicBezTo>
                      <a:pt x="5169" y="15675"/>
                      <a:pt x="5170" y="15672"/>
                      <a:pt x="5172" y="15670"/>
                    </a:cubicBezTo>
                    <a:close/>
                    <a:moveTo>
                      <a:pt x="10903" y="15673"/>
                    </a:moveTo>
                    <a:cubicBezTo>
                      <a:pt x="10937" y="15673"/>
                      <a:pt x="10964" y="15691"/>
                      <a:pt x="10955" y="15737"/>
                    </a:cubicBezTo>
                    <a:lnTo>
                      <a:pt x="10955" y="15725"/>
                    </a:lnTo>
                    <a:cubicBezTo>
                      <a:pt x="10943" y="15773"/>
                      <a:pt x="10895" y="15773"/>
                      <a:pt x="10859" y="15785"/>
                    </a:cubicBezTo>
                    <a:cubicBezTo>
                      <a:pt x="10859" y="15749"/>
                      <a:pt x="10836" y="15701"/>
                      <a:pt x="10871" y="15678"/>
                    </a:cubicBezTo>
                    <a:cubicBezTo>
                      <a:pt x="10882" y="15675"/>
                      <a:pt x="10893" y="15673"/>
                      <a:pt x="10903" y="15673"/>
                    </a:cubicBezTo>
                    <a:close/>
                    <a:moveTo>
                      <a:pt x="6228" y="15868"/>
                    </a:moveTo>
                    <a:cubicBezTo>
                      <a:pt x="6229" y="15869"/>
                      <a:pt x="6230" y="15869"/>
                      <a:pt x="6232" y="15870"/>
                    </a:cubicBezTo>
                    <a:lnTo>
                      <a:pt x="6232" y="15870"/>
                    </a:lnTo>
                    <a:cubicBezTo>
                      <a:pt x="6231" y="15869"/>
                      <a:pt x="6229" y="15869"/>
                      <a:pt x="6228" y="15868"/>
                    </a:cubicBezTo>
                    <a:close/>
                    <a:moveTo>
                      <a:pt x="10554" y="16095"/>
                    </a:moveTo>
                    <a:cubicBezTo>
                      <a:pt x="10520" y="16095"/>
                      <a:pt x="10500" y="16181"/>
                      <a:pt x="10544" y="16181"/>
                    </a:cubicBezTo>
                    <a:cubicBezTo>
                      <a:pt x="10549" y="16181"/>
                      <a:pt x="10555" y="16180"/>
                      <a:pt x="10562" y="16178"/>
                    </a:cubicBezTo>
                    <a:lnTo>
                      <a:pt x="10609" y="16178"/>
                    </a:lnTo>
                    <a:cubicBezTo>
                      <a:pt x="10591" y="16116"/>
                      <a:pt x="10571" y="16095"/>
                      <a:pt x="10554" y="16095"/>
                    </a:cubicBezTo>
                    <a:close/>
                    <a:moveTo>
                      <a:pt x="9717" y="16127"/>
                    </a:moveTo>
                    <a:cubicBezTo>
                      <a:pt x="9754" y="16127"/>
                      <a:pt x="9784" y="16150"/>
                      <a:pt x="9764" y="16190"/>
                    </a:cubicBezTo>
                    <a:cubicBezTo>
                      <a:pt x="9756" y="16221"/>
                      <a:pt x="9732" y="16227"/>
                      <a:pt x="9707" y="16227"/>
                    </a:cubicBezTo>
                    <a:cubicBezTo>
                      <a:pt x="9694" y="16227"/>
                      <a:pt x="9681" y="16225"/>
                      <a:pt x="9669" y="16225"/>
                    </a:cubicBezTo>
                    <a:cubicBezTo>
                      <a:pt x="9669" y="16190"/>
                      <a:pt x="9645" y="16130"/>
                      <a:pt x="9693" y="16130"/>
                    </a:cubicBezTo>
                    <a:cubicBezTo>
                      <a:pt x="9701" y="16128"/>
                      <a:pt x="9709" y="16127"/>
                      <a:pt x="9717" y="16127"/>
                    </a:cubicBezTo>
                    <a:close/>
                    <a:moveTo>
                      <a:pt x="8379" y="0"/>
                    </a:moveTo>
                    <a:cubicBezTo>
                      <a:pt x="8368" y="0"/>
                      <a:pt x="8357" y="3"/>
                      <a:pt x="8347" y="9"/>
                    </a:cubicBezTo>
                    <a:cubicBezTo>
                      <a:pt x="8323" y="9"/>
                      <a:pt x="8383" y="80"/>
                      <a:pt x="8347" y="104"/>
                    </a:cubicBezTo>
                    <a:cubicBezTo>
                      <a:pt x="8329" y="110"/>
                      <a:pt x="8308" y="113"/>
                      <a:pt x="8288" y="113"/>
                    </a:cubicBezTo>
                    <a:cubicBezTo>
                      <a:pt x="8267" y="113"/>
                      <a:pt x="8246" y="110"/>
                      <a:pt x="8228" y="104"/>
                    </a:cubicBezTo>
                    <a:cubicBezTo>
                      <a:pt x="8185" y="93"/>
                      <a:pt x="8151" y="43"/>
                      <a:pt x="8119" y="43"/>
                    </a:cubicBezTo>
                    <a:cubicBezTo>
                      <a:pt x="8115" y="43"/>
                      <a:pt x="8112" y="44"/>
                      <a:pt x="8109" y="45"/>
                    </a:cubicBezTo>
                    <a:cubicBezTo>
                      <a:pt x="8078" y="45"/>
                      <a:pt x="8057" y="123"/>
                      <a:pt x="8013" y="123"/>
                    </a:cubicBezTo>
                    <a:cubicBezTo>
                      <a:pt x="8006" y="123"/>
                      <a:pt x="7998" y="121"/>
                      <a:pt x="7990" y="116"/>
                    </a:cubicBezTo>
                    <a:cubicBezTo>
                      <a:pt x="7960" y="106"/>
                      <a:pt x="7947" y="22"/>
                      <a:pt x="7923" y="22"/>
                    </a:cubicBezTo>
                    <a:cubicBezTo>
                      <a:pt x="7918" y="22"/>
                      <a:pt x="7913" y="25"/>
                      <a:pt x="7907" y="33"/>
                    </a:cubicBezTo>
                    <a:cubicBezTo>
                      <a:pt x="7859" y="80"/>
                      <a:pt x="7871" y="188"/>
                      <a:pt x="7776" y="200"/>
                    </a:cubicBezTo>
                    <a:lnTo>
                      <a:pt x="7776" y="140"/>
                    </a:lnTo>
                    <a:cubicBezTo>
                      <a:pt x="7764" y="116"/>
                      <a:pt x="7776" y="92"/>
                      <a:pt x="7799" y="92"/>
                    </a:cubicBezTo>
                    <a:cubicBezTo>
                      <a:pt x="7799" y="89"/>
                      <a:pt x="7797" y="88"/>
                      <a:pt x="7791" y="88"/>
                    </a:cubicBezTo>
                    <a:cubicBezTo>
                      <a:pt x="7761" y="88"/>
                      <a:pt x="7655" y="140"/>
                      <a:pt x="7645" y="140"/>
                    </a:cubicBezTo>
                    <a:cubicBezTo>
                      <a:pt x="7604" y="140"/>
                      <a:pt x="7581" y="114"/>
                      <a:pt x="7552" y="114"/>
                    </a:cubicBezTo>
                    <a:cubicBezTo>
                      <a:pt x="7547" y="114"/>
                      <a:pt x="7543" y="114"/>
                      <a:pt x="7538" y="116"/>
                    </a:cubicBezTo>
                    <a:cubicBezTo>
                      <a:pt x="7490" y="128"/>
                      <a:pt x="7490" y="164"/>
                      <a:pt x="7430" y="164"/>
                    </a:cubicBezTo>
                    <a:cubicBezTo>
                      <a:pt x="7416" y="169"/>
                      <a:pt x="7399" y="172"/>
                      <a:pt x="7382" y="172"/>
                    </a:cubicBezTo>
                    <a:cubicBezTo>
                      <a:pt x="7357" y="172"/>
                      <a:pt x="7332" y="166"/>
                      <a:pt x="7311" y="152"/>
                    </a:cubicBezTo>
                    <a:cubicBezTo>
                      <a:pt x="7302" y="149"/>
                      <a:pt x="7294" y="148"/>
                      <a:pt x="7286" y="148"/>
                    </a:cubicBezTo>
                    <a:cubicBezTo>
                      <a:pt x="7225" y="148"/>
                      <a:pt x="7208" y="225"/>
                      <a:pt x="7145" y="235"/>
                    </a:cubicBezTo>
                    <a:cubicBezTo>
                      <a:pt x="7141" y="236"/>
                      <a:pt x="7138" y="236"/>
                      <a:pt x="7135" y="236"/>
                    </a:cubicBezTo>
                    <a:cubicBezTo>
                      <a:pt x="7083" y="236"/>
                      <a:pt x="7039" y="151"/>
                      <a:pt x="6987" y="151"/>
                    </a:cubicBezTo>
                    <a:cubicBezTo>
                      <a:pt x="6984" y="151"/>
                      <a:pt x="6981" y="151"/>
                      <a:pt x="6978" y="152"/>
                    </a:cubicBezTo>
                    <a:cubicBezTo>
                      <a:pt x="6918" y="164"/>
                      <a:pt x="6906" y="247"/>
                      <a:pt x="6871" y="271"/>
                    </a:cubicBezTo>
                    <a:cubicBezTo>
                      <a:pt x="6867" y="273"/>
                      <a:pt x="6864" y="273"/>
                      <a:pt x="6861" y="273"/>
                    </a:cubicBezTo>
                    <a:cubicBezTo>
                      <a:pt x="6820" y="273"/>
                      <a:pt x="6798" y="137"/>
                      <a:pt x="6787" y="104"/>
                    </a:cubicBezTo>
                    <a:cubicBezTo>
                      <a:pt x="6752" y="152"/>
                      <a:pt x="6728" y="200"/>
                      <a:pt x="6704" y="259"/>
                    </a:cubicBezTo>
                    <a:cubicBezTo>
                      <a:pt x="6688" y="299"/>
                      <a:pt x="6675" y="315"/>
                      <a:pt x="6663" y="315"/>
                    </a:cubicBezTo>
                    <a:cubicBezTo>
                      <a:pt x="6643" y="315"/>
                      <a:pt x="6630" y="263"/>
                      <a:pt x="6622" y="211"/>
                    </a:cubicBezTo>
                    <a:lnTo>
                      <a:pt x="6622" y="211"/>
                    </a:lnTo>
                    <a:cubicBezTo>
                      <a:pt x="6632" y="316"/>
                      <a:pt x="6454" y="274"/>
                      <a:pt x="6466" y="366"/>
                    </a:cubicBezTo>
                    <a:cubicBezTo>
                      <a:pt x="6430" y="330"/>
                      <a:pt x="6383" y="307"/>
                      <a:pt x="6323" y="307"/>
                    </a:cubicBezTo>
                    <a:cubicBezTo>
                      <a:pt x="6335" y="366"/>
                      <a:pt x="6299" y="354"/>
                      <a:pt x="6252" y="366"/>
                    </a:cubicBezTo>
                    <a:cubicBezTo>
                      <a:pt x="6204" y="378"/>
                      <a:pt x="6180" y="473"/>
                      <a:pt x="6121" y="485"/>
                    </a:cubicBezTo>
                    <a:cubicBezTo>
                      <a:pt x="6111" y="485"/>
                      <a:pt x="5998" y="374"/>
                      <a:pt x="5945" y="374"/>
                    </a:cubicBezTo>
                    <a:cubicBezTo>
                      <a:pt x="5931" y="374"/>
                      <a:pt x="5921" y="382"/>
                      <a:pt x="5918" y="402"/>
                    </a:cubicBezTo>
                    <a:cubicBezTo>
                      <a:pt x="5918" y="434"/>
                      <a:pt x="6014" y="562"/>
                      <a:pt x="5965" y="562"/>
                    </a:cubicBezTo>
                    <a:cubicBezTo>
                      <a:pt x="5959" y="562"/>
                      <a:pt x="5952" y="560"/>
                      <a:pt x="5942" y="557"/>
                    </a:cubicBezTo>
                    <a:cubicBezTo>
                      <a:pt x="5909" y="543"/>
                      <a:pt x="5890" y="526"/>
                      <a:pt x="5874" y="526"/>
                    </a:cubicBezTo>
                    <a:cubicBezTo>
                      <a:pt x="5862" y="526"/>
                      <a:pt x="5851" y="537"/>
                      <a:pt x="5835" y="569"/>
                    </a:cubicBezTo>
                    <a:cubicBezTo>
                      <a:pt x="5835" y="569"/>
                      <a:pt x="5825" y="641"/>
                      <a:pt x="5823" y="641"/>
                    </a:cubicBezTo>
                    <a:cubicBezTo>
                      <a:pt x="5823" y="641"/>
                      <a:pt x="5823" y="641"/>
                      <a:pt x="5823" y="640"/>
                    </a:cubicBezTo>
                    <a:cubicBezTo>
                      <a:pt x="5775" y="604"/>
                      <a:pt x="5823" y="485"/>
                      <a:pt x="5787" y="461"/>
                    </a:cubicBezTo>
                    <a:cubicBezTo>
                      <a:pt x="5785" y="461"/>
                      <a:pt x="5784" y="460"/>
                      <a:pt x="5782" y="460"/>
                    </a:cubicBezTo>
                    <a:cubicBezTo>
                      <a:pt x="5762" y="460"/>
                      <a:pt x="5752" y="521"/>
                      <a:pt x="5752" y="521"/>
                    </a:cubicBezTo>
                    <a:cubicBezTo>
                      <a:pt x="5740" y="557"/>
                      <a:pt x="5716" y="557"/>
                      <a:pt x="5680" y="569"/>
                    </a:cubicBezTo>
                    <a:cubicBezTo>
                      <a:pt x="5711" y="558"/>
                      <a:pt x="5688" y="530"/>
                      <a:pt x="5682" y="507"/>
                    </a:cubicBezTo>
                    <a:lnTo>
                      <a:pt x="5682" y="507"/>
                    </a:lnTo>
                    <a:cubicBezTo>
                      <a:pt x="5683" y="543"/>
                      <a:pt x="5630" y="534"/>
                      <a:pt x="5597" y="545"/>
                    </a:cubicBezTo>
                    <a:cubicBezTo>
                      <a:pt x="5597" y="557"/>
                      <a:pt x="5621" y="581"/>
                      <a:pt x="5597" y="592"/>
                    </a:cubicBezTo>
                    <a:cubicBezTo>
                      <a:pt x="5575" y="614"/>
                      <a:pt x="5545" y="631"/>
                      <a:pt x="5520" y="631"/>
                    </a:cubicBezTo>
                    <a:cubicBezTo>
                      <a:pt x="5502" y="631"/>
                      <a:pt x="5487" y="623"/>
                      <a:pt x="5478" y="604"/>
                    </a:cubicBezTo>
                    <a:cubicBezTo>
                      <a:pt x="5468" y="585"/>
                      <a:pt x="5442" y="576"/>
                      <a:pt x="5414" y="576"/>
                    </a:cubicBezTo>
                    <a:cubicBezTo>
                      <a:pt x="5374" y="576"/>
                      <a:pt x="5332" y="597"/>
                      <a:pt x="5347" y="640"/>
                    </a:cubicBezTo>
                    <a:cubicBezTo>
                      <a:pt x="5311" y="664"/>
                      <a:pt x="5204" y="652"/>
                      <a:pt x="5240" y="723"/>
                    </a:cubicBezTo>
                    <a:cubicBezTo>
                      <a:pt x="5191" y="714"/>
                      <a:pt x="5117" y="700"/>
                      <a:pt x="5047" y="700"/>
                    </a:cubicBezTo>
                    <a:cubicBezTo>
                      <a:pt x="4943" y="700"/>
                      <a:pt x="4847" y="729"/>
                      <a:pt x="4847" y="842"/>
                    </a:cubicBezTo>
                    <a:cubicBezTo>
                      <a:pt x="4817" y="772"/>
                      <a:pt x="4797" y="746"/>
                      <a:pt x="4783" y="746"/>
                    </a:cubicBezTo>
                    <a:cubicBezTo>
                      <a:pt x="4740" y="746"/>
                      <a:pt x="4745" y="974"/>
                      <a:pt x="4697" y="974"/>
                    </a:cubicBezTo>
                    <a:cubicBezTo>
                      <a:pt x="4696" y="974"/>
                      <a:pt x="4694" y="974"/>
                      <a:pt x="4692" y="973"/>
                    </a:cubicBezTo>
                    <a:cubicBezTo>
                      <a:pt x="4653" y="950"/>
                      <a:pt x="4613" y="906"/>
                      <a:pt x="4581" y="906"/>
                    </a:cubicBezTo>
                    <a:cubicBezTo>
                      <a:pt x="4564" y="906"/>
                      <a:pt x="4549" y="917"/>
                      <a:pt x="4537" y="950"/>
                    </a:cubicBezTo>
                    <a:cubicBezTo>
                      <a:pt x="4513" y="1033"/>
                      <a:pt x="4513" y="1104"/>
                      <a:pt x="4513" y="1176"/>
                    </a:cubicBezTo>
                    <a:cubicBezTo>
                      <a:pt x="4470" y="1141"/>
                      <a:pt x="4465" y="1089"/>
                      <a:pt x="4429" y="1089"/>
                    </a:cubicBezTo>
                    <a:cubicBezTo>
                      <a:pt x="4415" y="1089"/>
                      <a:pt x="4397" y="1096"/>
                      <a:pt x="4370" y="1116"/>
                    </a:cubicBezTo>
                    <a:cubicBezTo>
                      <a:pt x="4323" y="1152"/>
                      <a:pt x="4406" y="1200"/>
                      <a:pt x="4347" y="1235"/>
                    </a:cubicBezTo>
                    <a:cubicBezTo>
                      <a:pt x="4323" y="1200"/>
                      <a:pt x="4287" y="1092"/>
                      <a:pt x="4239" y="1092"/>
                    </a:cubicBezTo>
                    <a:cubicBezTo>
                      <a:pt x="4192" y="1092"/>
                      <a:pt x="4132" y="1140"/>
                      <a:pt x="4156" y="1188"/>
                    </a:cubicBezTo>
                    <a:cubicBezTo>
                      <a:pt x="4180" y="1223"/>
                      <a:pt x="4061" y="1295"/>
                      <a:pt x="4037" y="1319"/>
                    </a:cubicBezTo>
                    <a:cubicBezTo>
                      <a:pt x="4027" y="1329"/>
                      <a:pt x="3944" y="1387"/>
                      <a:pt x="3889" y="1387"/>
                    </a:cubicBezTo>
                    <a:cubicBezTo>
                      <a:pt x="3877" y="1387"/>
                      <a:pt x="3867" y="1384"/>
                      <a:pt x="3858" y="1378"/>
                    </a:cubicBezTo>
                    <a:cubicBezTo>
                      <a:pt x="3835" y="1354"/>
                      <a:pt x="3799" y="1337"/>
                      <a:pt x="3765" y="1337"/>
                    </a:cubicBezTo>
                    <a:cubicBezTo>
                      <a:pt x="3730" y="1337"/>
                      <a:pt x="3698" y="1354"/>
                      <a:pt x="3680" y="1402"/>
                    </a:cubicBezTo>
                    <a:cubicBezTo>
                      <a:pt x="3656" y="1438"/>
                      <a:pt x="3680" y="1485"/>
                      <a:pt x="3644" y="1521"/>
                    </a:cubicBezTo>
                    <a:cubicBezTo>
                      <a:pt x="3608" y="1557"/>
                      <a:pt x="3561" y="1581"/>
                      <a:pt x="3513" y="1593"/>
                    </a:cubicBezTo>
                    <a:cubicBezTo>
                      <a:pt x="3501" y="1593"/>
                      <a:pt x="3311" y="1664"/>
                      <a:pt x="3335" y="1688"/>
                    </a:cubicBezTo>
                    <a:cubicBezTo>
                      <a:pt x="3454" y="1747"/>
                      <a:pt x="3251" y="1795"/>
                      <a:pt x="3204" y="1831"/>
                    </a:cubicBezTo>
                    <a:cubicBezTo>
                      <a:pt x="3156" y="1854"/>
                      <a:pt x="3120" y="1890"/>
                      <a:pt x="3085" y="1926"/>
                    </a:cubicBezTo>
                    <a:cubicBezTo>
                      <a:pt x="3049" y="1962"/>
                      <a:pt x="3061" y="1962"/>
                      <a:pt x="3085" y="1974"/>
                    </a:cubicBezTo>
                    <a:cubicBezTo>
                      <a:pt x="3108" y="1985"/>
                      <a:pt x="3013" y="2009"/>
                      <a:pt x="3013" y="2021"/>
                    </a:cubicBezTo>
                    <a:cubicBezTo>
                      <a:pt x="2989" y="2045"/>
                      <a:pt x="2966" y="2069"/>
                      <a:pt x="2954" y="2093"/>
                    </a:cubicBezTo>
                    <a:cubicBezTo>
                      <a:pt x="2934" y="2123"/>
                      <a:pt x="2905" y="2211"/>
                      <a:pt x="2869" y="2211"/>
                    </a:cubicBezTo>
                    <a:cubicBezTo>
                      <a:pt x="2862" y="2211"/>
                      <a:pt x="2854" y="2208"/>
                      <a:pt x="2846" y="2200"/>
                    </a:cubicBezTo>
                    <a:cubicBezTo>
                      <a:pt x="2832" y="2186"/>
                      <a:pt x="2815" y="2180"/>
                      <a:pt x="2798" y="2180"/>
                    </a:cubicBezTo>
                    <a:cubicBezTo>
                      <a:pt x="2755" y="2180"/>
                      <a:pt x="2708" y="2214"/>
                      <a:pt x="2692" y="2247"/>
                    </a:cubicBezTo>
                    <a:cubicBezTo>
                      <a:pt x="2656" y="2295"/>
                      <a:pt x="2751" y="2319"/>
                      <a:pt x="2692" y="2366"/>
                    </a:cubicBezTo>
                    <a:cubicBezTo>
                      <a:pt x="2665" y="2340"/>
                      <a:pt x="2645" y="2306"/>
                      <a:pt x="2621" y="2306"/>
                    </a:cubicBezTo>
                    <a:cubicBezTo>
                      <a:pt x="2614" y="2306"/>
                      <a:pt x="2605" y="2310"/>
                      <a:pt x="2596" y="2319"/>
                    </a:cubicBezTo>
                    <a:cubicBezTo>
                      <a:pt x="2513" y="2347"/>
                      <a:pt x="2659" y="2374"/>
                      <a:pt x="2745" y="2374"/>
                    </a:cubicBezTo>
                    <a:cubicBezTo>
                      <a:pt x="2771" y="2374"/>
                      <a:pt x="2791" y="2372"/>
                      <a:pt x="2799" y="2366"/>
                    </a:cubicBezTo>
                    <a:lnTo>
                      <a:pt x="2799" y="2378"/>
                    </a:lnTo>
                    <a:cubicBezTo>
                      <a:pt x="2843" y="2361"/>
                      <a:pt x="2874" y="2310"/>
                      <a:pt x="2912" y="2310"/>
                    </a:cubicBezTo>
                    <a:cubicBezTo>
                      <a:pt x="2925" y="2310"/>
                      <a:pt x="2938" y="2316"/>
                      <a:pt x="2954" y="2331"/>
                    </a:cubicBezTo>
                    <a:cubicBezTo>
                      <a:pt x="2982" y="2321"/>
                      <a:pt x="3019" y="2258"/>
                      <a:pt x="3056" y="2258"/>
                    </a:cubicBezTo>
                    <a:cubicBezTo>
                      <a:pt x="3064" y="2258"/>
                      <a:pt x="3071" y="2260"/>
                      <a:pt x="3078" y="2266"/>
                    </a:cubicBezTo>
                    <a:lnTo>
                      <a:pt x="3078" y="2266"/>
                    </a:lnTo>
                    <a:cubicBezTo>
                      <a:pt x="3045" y="2239"/>
                      <a:pt x="2945" y="2185"/>
                      <a:pt x="2989" y="2152"/>
                    </a:cubicBezTo>
                    <a:cubicBezTo>
                      <a:pt x="3002" y="2135"/>
                      <a:pt x="3027" y="2132"/>
                      <a:pt x="3054" y="2132"/>
                    </a:cubicBezTo>
                    <a:cubicBezTo>
                      <a:pt x="3072" y="2132"/>
                      <a:pt x="3091" y="2133"/>
                      <a:pt x="3108" y="2133"/>
                    </a:cubicBezTo>
                    <a:cubicBezTo>
                      <a:pt x="3138" y="2133"/>
                      <a:pt x="3163" y="2129"/>
                      <a:pt x="3168" y="2105"/>
                    </a:cubicBezTo>
                    <a:cubicBezTo>
                      <a:pt x="3168" y="2081"/>
                      <a:pt x="3132" y="2057"/>
                      <a:pt x="3120" y="2057"/>
                    </a:cubicBezTo>
                    <a:cubicBezTo>
                      <a:pt x="3085" y="2009"/>
                      <a:pt x="3132" y="1985"/>
                      <a:pt x="3168" y="1962"/>
                    </a:cubicBezTo>
                    <a:cubicBezTo>
                      <a:pt x="3181" y="1948"/>
                      <a:pt x="3217" y="1931"/>
                      <a:pt x="3248" y="1931"/>
                    </a:cubicBezTo>
                    <a:cubicBezTo>
                      <a:pt x="3272" y="1931"/>
                      <a:pt x="3294" y="1942"/>
                      <a:pt x="3299" y="1974"/>
                    </a:cubicBezTo>
                    <a:cubicBezTo>
                      <a:pt x="3311" y="2045"/>
                      <a:pt x="3204" y="2128"/>
                      <a:pt x="3275" y="2164"/>
                    </a:cubicBezTo>
                    <a:cubicBezTo>
                      <a:pt x="3290" y="2169"/>
                      <a:pt x="3304" y="2171"/>
                      <a:pt x="3316" y="2171"/>
                    </a:cubicBezTo>
                    <a:cubicBezTo>
                      <a:pt x="3363" y="2171"/>
                      <a:pt x="3389" y="2137"/>
                      <a:pt x="3370" y="2081"/>
                    </a:cubicBezTo>
                    <a:cubicBezTo>
                      <a:pt x="3344" y="2010"/>
                      <a:pt x="3450" y="1932"/>
                      <a:pt x="3530" y="1932"/>
                    </a:cubicBezTo>
                    <a:cubicBezTo>
                      <a:pt x="3557" y="1932"/>
                      <a:pt x="3581" y="1941"/>
                      <a:pt x="3597" y="1962"/>
                    </a:cubicBezTo>
                    <a:cubicBezTo>
                      <a:pt x="3585" y="1938"/>
                      <a:pt x="3525" y="1878"/>
                      <a:pt x="3549" y="1854"/>
                    </a:cubicBezTo>
                    <a:cubicBezTo>
                      <a:pt x="3573" y="1831"/>
                      <a:pt x="3632" y="1783"/>
                      <a:pt x="3597" y="1735"/>
                    </a:cubicBezTo>
                    <a:lnTo>
                      <a:pt x="3597" y="1735"/>
                    </a:lnTo>
                    <a:cubicBezTo>
                      <a:pt x="3611" y="1754"/>
                      <a:pt x="3632" y="1762"/>
                      <a:pt x="3658" y="1762"/>
                    </a:cubicBezTo>
                    <a:cubicBezTo>
                      <a:pt x="3764" y="1762"/>
                      <a:pt x="3944" y="1635"/>
                      <a:pt x="4001" y="1616"/>
                    </a:cubicBezTo>
                    <a:cubicBezTo>
                      <a:pt x="4109" y="1533"/>
                      <a:pt x="4180" y="1414"/>
                      <a:pt x="4192" y="1283"/>
                    </a:cubicBezTo>
                    <a:lnTo>
                      <a:pt x="4192" y="1283"/>
                    </a:lnTo>
                    <a:cubicBezTo>
                      <a:pt x="4192" y="1295"/>
                      <a:pt x="4168" y="1438"/>
                      <a:pt x="4216" y="1450"/>
                    </a:cubicBezTo>
                    <a:lnTo>
                      <a:pt x="4251" y="1414"/>
                    </a:lnTo>
                    <a:cubicBezTo>
                      <a:pt x="4259" y="1407"/>
                      <a:pt x="4262" y="1404"/>
                      <a:pt x="4263" y="1404"/>
                    </a:cubicBezTo>
                    <a:cubicBezTo>
                      <a:pt x="4266" y="1404"/>
                      <a:pt x="4262" y="1418"/>
                      <a:pt x="4287" y="1426"/>
                    </a:cubicBezTo>
                    <a:cubicBezTo>
                      <a:pt x="4303" y="1436"/>
                      <a:pt x="4325" y="1444"/>
                      <a:pt x="4342" y="1444"/>
                    </a:cubicBezTo>
                    <a:cubicBezTo>
                      <a:pt x="4365" y="1444"/>
                      <a:pt x="4379" y="1431"/>
                      <a:pt x="4359" y="1390"/>
                    </a:cubicBezTo>
                    <a:cubicBezTo>
                      <a:pt x="4335" y="1343"/>
                      <a:pt x="4311" y="1319"/>
                      <a:pt x="4359" y="1295"/>
                    </a:cubicBezTo>
                    <a:cubicBezTo>
                      <a:pt x="4382" y="1271"/>
                      <a:pt x="4418" y="1259"/>
                      <a:pt x="4442" y="1247"/>
                    </a:cubicBezTo>
                    <a:cubicBezTo>
                      <a:pt x="4462" y="1247"/>
                      <a:pt x="4474" y="1274"/>
                      <a:pt x="4492" y="1274"/>
                    </a:cubicBezTo>
                    <a:cubicBezTo>
                      <a:pt x="4495" y="1274"/>
                      <a:pt x="4498" y="1273"/>
                      <a:pt x="4501" y="1271"/>
                    </a:cubicBezTo>
                    <a:lnTo>
                      <a:pt x="4632" y="1212"/>
                    </a:lnTo>
                    <a:cubicBezTo>
                      <a:pt x="4712" y="1166"/>
                      <a:pt x="4617" y="1044"/>
                      <a:pt x="4588" y="1044"/>
                    </a:cubicBezTo>
                    <a:cubicBezTo>
                      <a:pt x="4587" y="1044"/>
                      <a:pt x="4586" y="1044"/>
                      <a:pt x="4585" y="1045"/>
                    </a:cubicBezTo>
                    <a:cubicBezTo>
                      <a:pt x="4590" y="1042"/>
                      <a:pt x="4597" y="1041"/>
                      <a:pt x="4604" y="1041"/>
                    </a:cubicBezTo>
                    <a:cubicBezTo>
                      <a:pt x="4665" y="1041"/>
                      <a:pt x="4794" y="1118"/>
                      <a:pt x="4847" y="1128"/>
                    </a:cubicBezTo>
                    <a:cubicBezTo>
                      <a:pt x="4894" y="1128"/>
                      <a:pt x="4930" y="1128"/>
                      <a:pt x="4871" y="1081"/>
                    </a:cubicBezTo>
                    <a:cubicBezTo>
                      <a:pt x="4823" y="1057"/>
                      <a:pt x="4740" y="997"/>
                      <a:pt x="4835" y="997"/>
                    </a:cubicBezTo>
                    <a:cubicBezTo>
                      <a:pt x="4882" y="997"/>
                      <a:pt x="4942" y="1009"/>
                      <a:pt x="4978" y="1033"/>
                    </a:cubicBezTo>
                    <a:cubicBezTo>
                      <a:pt x="4978" y="1033"/>
                      <a:pt x="5008" y="1048"/>
                      <a:pt x="5026" y="1048"/>
                    </a:cubicBezTo>
                    <a:cubicBezTo>
                      <a:pt x="5031" y="1048"/>
                      <a:pt x="5035" y="1047"/>
                      <a:pt x="5037" y="1045"/>
                    </a:cubicBezTo>
                    <a:cubicBezTo>
                      <a:pt x="5025" y="1045"/>
                      <a:pt x="4954" y="950"/>
                      <a:pt x="4966" y="926"/>
                    </a:cubicBezTo>
                    <a:cubicBezTo>
                      <a:pt x="4966" y="923"/>
                      <a:pt x="4968" y="922"/>
                      <a:pt x="4972" y="922"/>
                    </a:cubicBezTo>
                    <a:cubicBezTo>
                      <a:pt x="4999" y="922"/>
                      <a:pt x="5110" y="987"/>
                      <a:pt x="5121" y="997"/>
                    </a:cubicBezTo>
                    <a:cubicBezTo>
                      <a:pt x="5157" y="1015"/>
                      <a:pt x="5176" y="1023"/>
                      <a:pt x="5185" y="1023"/>
                    </a:cubicBezTo>
                    <a:cubicBezTo>
                      <a:pt x="5221" y="1023"/>
                      <a:pt x="5049" y="888"/>
                      <a:pt x="5049" y="878"/>
                    </a:cubicBezTo>
                    <a:cubicBezTo>
                      <a:pt x="5051" y="873"/>
                      <a:pt x="5057" y="871"/>
                      <a:pt x="5065" y="871"/>
                    </a:cubicBezTo>
                    <a:cubicBezTo>
                      <a:pt x="5098" y="871"/>
                      <a:pt x="5172" y="903"/>
                      <a:pt x="5205" y="903"/>
                    </a:cubicBezTo>
                    <a:cubicBezTo>
                      <a:pt x="5218" y="903"/>
                      <a:pt x="5225" y="897"/>
                      <a:pt x="5217" y="881"/>
                    </a:cubicBezTo>
                    <a:lnTo>
                      <a:pt x="5217" y="881"/>
                    </a:lnTo>
                    <a:cubicBezTo>
                      <a:pt x="5226" y="899"/>
                      <a:pt x="5248" y="906"/>
                      <a:pt x="5277" y="906"/>
                    </a:cubicBezTo>
                    <a:cubicBezTo>
                      <a:pt x="5373" y="906"/>
                      <a:pt x="5549" y="825"/>
                      <a:pt x="5585" y="807"/>
                    </a:cubicBezTo>
                    <a:cubicBezTo>
                      <a:pt x="5644" y="771"/>
                      <a:pt x="5692" y="735"/>
                      <a:pt x="5740" y="700"/>
                    </a:cubicBezTo>
                    <a:cubicBezTo>
                      <a:pt x="5747" y="696"/>
                      <a:pt x="5754" y="695"/>
                      <a:pt x="5762" y="695"/>
                    </a:cubicBezTo>
                    <a:cubicBezTo>
                      <a:pt x="5791" y="695"/>
                      <a:pt x="5822" y="716"/>
                      <a:pt x="5845" y="716"/>
                    </a:cubicBezTo>
                    <a:cubicBezTo>
                      <a:pt x="5856" y="716"/>
                      <a:pt x="5864" y="712"/>
                      <a:pt x="5871" y="700"/>
                    </a:cubicBezTo>
                    <a:cubicBezTo>
                      <a:pt x="5894" y="652"/>
                      <a:pt x="5906" y="581"/>
                      <a:pt x="5930" y="581"/>
                    </a:cubicBezTo>
                    <a:cubicBezTo>
                      <a:pt x="5930" y="581"/>
                      <a:pt x="5906" y="750"/>
                      <a:pt x="5937" y="750"/>
                    </a:cubicBezTo>
                    <a:cubicBezTo>
                      <a:pt x="5944" y="750"/>
                      <a:pt x="5953" y="742"/>
                      <a:pt x="5966" y="723"/>
                    </a:cubicBezTo>
                    <a:cubicBezTo>
                      <a:pt x="5990" y="676"/>
                      <a:pt x="6061" y="676"/>
                      <a:pt x="6049" y="604"/>
                    </a:cubicBezTo>
                    <a:cubicBezTo>
                      <a:pt x="6039" y="575"/>
                      <a:pt x="6052" y="570"/>
                      <a:pt x="6069" y="570"/>
                    </a:cubicBezTo>
                    <a:cubicBezTo>
                      <a:pt x="6078" y="570"/>
                      <a:pt x="6088" y="571"/>
                      <a:pt x="6097" y="571"/>
                    </a:cubicBezTo>
                    <a:cubicBezTo>
                      <a:pt x="6113" y="571"/>
                      <a:pt x="6125" y="567"/>
                      <a:pt x="6121" y="545"/>
                    </a:cubicBezTo>
                    <a:lnTo>
                      <a:pt x="6121" y="545"/>
                    </a:lnTo>
                    <a:cubicBezTo>
                      <a:pt x="6133" y="604"/>
                      <a:pt x="6168" y="652"/>
                      <a:pt x="6240" y="664"/>
                    </a:cubicBezTo>
                    <a:cubicBezTo>
                      <a:pt x="6287" y="664"/>
                      <a:pt x="6264" y="473"/>
                      <a:pt x="6299" y="426"/>
                    </a:cubicBezTo>
                    <a:cubicBezTo>
                      <a:pt x="6319" y="406"/>
                      <a:pt x="6338" y="397"/>
                      <a:pt x="6355" y="397"/>
                    </a:cubicBezTo>
                    <a:cubicBezTo>
                      <a:pt x="6441" y="397"/>
                      <a:pt x="6492" y="604"/>
                      <a:pt x="6502" y="664"/>
                    </a:cubicBezTo>
                    <a:cubicBezTo>
                      <a:pt x="6537" y="569"/>
                      <a:pt x="6573" y="473"/>
                      <a:pt x="6621" y="390"/>
                    </a:cubicBezTo>
                    <a:cubicBezTo>
                      <a:pt x="6656" y="438"/>
                      <a:pt x="6692" y="485"/>
                      <a:pt x="6740" y="521"/>
                    </a:cubicBezTo>
                    <a:cubicBezTo>
                      <a:pt x="6728" y="461"/>
                      <a:pt x="6811" y="473"/>
                      <a:pt x="6847" y="450"/>
                    </a:cubicBezTo>
                    <a:cubicBezTo>
                      <a:pt x="6869" y="439"/>
                      <a:pt x="6931" y="357"/>
                      <a:pt x="6922" y="335"/>
                    </a:cubicBezTo>
                    <a:lnTo>
                      <a:pt x="6922" y="335"/>
                    </a:lnTo>
                    <a:cubicBezTo>
                      <a:pt x="6964" y="383"/>
                      <a:pt x="6939" y="470"/>
                      <a:pt x="6990" y="470"/>
                    </a:cubicBezTo>
                    <a:cubicBezTo>
                      <a:pt x="7004" y="470"/>
                      <a:pt x="7023" y="464"/>
                      <a:pt x="7049" y="450"/>
                    </a:cubicBezTo>
                    <a:cubicBezTo>
                      <a:pt x="7080" y="428"/>
                      <a:pt x="7102" y="417"/>
                      <a:pt x="7119" y="417"/>
                    </a:cubicBezTo>
                    <a:cubicBezTo>
                      <a:pt x="7149" y="417"/>
                      <a:pt x="7161" y="449"/>
                      <a:pt x="7168" y="509"/>
                    </a:cubicBezTo>
                    <a:cubicBezTo>
                      <a:pt x="7228" y="509"/>
                      <a:pt x="7192" y="461"/>
                      <a:pt x="7216" y="426"/>
                    </a:cubicBezTo>
                    <a:cubicBezTo>
                      <a:pt x="7228" y="390"/>
                      <a:pt x="7311" y="402"/>
                      <a:pt x="7347" y="366"/>
                    </a:cubicBezTo>
                    <a:cubicBezTo>
                      <a:pt x="7383" y="342"/>
                      <a:pt x="7347" y="295"/>
                      <a:pt x="7371" y="259"/>
                    </a:cubicBezTo>
                    <a:cubicBezTo>
                      <a:pt x="7395" y="223"/>
                      <a:pt x="7454" y="259"/>
                      <a:pt x="7454" y="211"/>
                    </a:cubicBezTo>
                    <a:cubicBezTo>
                      <a:pt x="7454" y="262"/>
                      <a:pt x="7454" y="277"/>
                      <a:pt x="7471" y="277"/>
                    </a:cubicBezTo>
                    <a:cubicBezTo>
                      <a:pt x="7478" y="277"/>
                      <a:pt x="7488" y="274"/>
                      <a:pt x="7502" y="271"/>
                    </a:cubicBezTo>
                    <a:lnTo>
                      <a:pt x="7633" y="271"/>
                    </a:lnTo>
                    <a:cubicBezTo>
                      <a:pt x="7633" y="307"/>
                      <a:pt x="7645" y="366"/>
                      <a:pt x="7597" y="378"/>
                    </a:cubicBezTo>
                    <a:cubicBezTo>
                      <a:pt x="7573" y="390"/>
                      <a:pt x="7549" y="378"/>
                      <a:pt x="7549" y="426"/>
                    </a:cubicBezTo>
                    <a:cubicBezTo>
                      <a:pt x="7668" y="426"/>
                      <a:pt x="7680" y="319"/>
                      <a:pt x="7776" y="259"/>
                    </a:cubicBezTo>
                    <a:cubicBezTo>
                      <a:pt x="7788" y="252"/>
                      <a:pt x="7796" y="249"/>
                      <a:pt x="7802" y="249"/>
                    </a:cubicBezTo>
                    <a:cubicBezTo>
                      <a:pt x="7837" y="249"/>
                      <a:pt x="7776" y="354"/>
                      <a:pt x="7776" y="354"/>
                    </a:cubicBezTo>
                    <a:cubicBezTo>
                      <a:pt x="7799" y="342"/>
                      <a:pt x="7823" y="330"/>
                      <a:pt x="7847" y="319"/>
                    </a:cubicBezTo>
                    <a:cubicBezTo>
                      <a:pt x="7865" y="295"/>
                      <a:pt x="7877" y="283"/>
                      <a:pt x="7890" y="283"/>
                    </a:cubicBezTo>
                    <a:cubicBezTo>
                      <a:pt x="7904" y="283"/>
                      <a:pt x="7919" y="295"/>
                      <a:pt x="7942" y="319"/>
                    </a:cubicBezTo>
                    <a:cubicBezTo>
                      <a:pt x="7958" y="334"/>
                      <a:pt x="7994" y="348"/>
                      <a:pt x="8026" y="348"/>
                    </a:cubicBezTo>
                    <a:cubicBezTo>
                      <a:pt x="8067" y="348"/>
                      <a:pt x="8100" y="326"/>
                      <a:pt x="8073" y="259"/>
                    </a:cubicBezTo>
                    <a:lnTo>
                      <a:pt x="8073" y="259"/>
                    </a:lnTo>
                    <a:cubicBezTo>
                      <a:pt x="8078" y="261"/>
                      <a:pt x="8082" y="262"/>
                      <a:pt x="8086" y="262"/>
                    </a:cubicBezTo>
                    <a:cubicBezTo>
                      <a:pt x="8102" y="262"/>
                      <a:pt x="8111" y="247"/>
                      <a:pt x="8121" y="247"/>
                    </a:cubicBezTo>
                    <a:cubicBezTo>
                      <a:pt x="8122" y="247"/>
                      <a:pt x="8122" y="246"/>
                      <a:pt x="8123" y="246"/>
                    </a:cubicBezTo>
                    <a:cubicBezTo>
                      <a:pt x="8132" y="246"/>
                      <a:pt x="8121" y="344"/>
                      <a:pt x="8121" y="366"/>
                    </a:cubicBezTo>
                    <a:cubicBezTo>
                      <a:pt x="8121" y="372"/>
                      <a:pt x="8130" y="375"/>
                      <a:pt x="8142" y="375"/>
                    </a:cubicBezTo>
                    <a:cubicBezTo>
                      <a:pt x="8154" y="375"/>
                      <a:pt x="8169" y="372"/>
                      <a:pt x="8180" y="366"/>
                    </a:cubicBezTo>
                    <a:cubicBezTo>
                      <a:pt x="8276" y="307"/>
                      <a:pt x="8264" y="164"/>
                      <a:pt x="8383" y="164"/>
                    </a:cubicBezTo>
                    <a:cubicBezTo>
                      <a:pt x="8371" y="211"/>
                      <a:pt x="8383" y="271"/>
                      <a:pt x="8395" y="319"/>
                    </a:cubicBezTo>
                    <a:cubicBezTo>
                      <a:pt x="8408" y="346"/>
                      <a:pt x="8427" y="358"/>
                      <a:pt x="8446" y="358"/>
                    </a:cubicBezTo>
                    <a:cubicBezTo>
                      <a:pt x="8476" y="358"/>
                      <a:pt x="8506" y="327"/>
                      <a:pt x="8514" y="283"/>
                    </a:cubicBezTo>
                    <a:cubicBezTo>
                      <a:pt x="8514" y="330"/>
                      <a:pt x="8526" y="402"/>
                      <a:pt x="8585" y="414"/>
                    </a:cubicBezTo>
                    <a:cubicBezTo>
                      <a:pt x="8585" y="384"/>
                      <a:pt x="8577" y="250"/>
                      <a:pt x="8614" y="250"/>
                    </a:cubicBezTo>
                    <a:cubicBezTo>
                      <a:pt x="8622" y="250"/>
                      <a:pt x="8632" y="256"/>
                      <a:pt x="8645" y="271"/>
                    </a:cubicBezTo>
                    <a:cubicBezTo>
                      <a:pt x="8681" y="319"/>
                      <a:pt x="8669" y="402"/>
                      <a:pt x="8740" y="414"/>
                    </a:cubicBezTo>
                    <a:cubicBezTo>
                      <a:pt x="8782" y="414"/>
                      <a:pt x="8806" y="376"/>
                      <a:pt x="8836" y="376"/>
                    </a:cubicBezTo>
                    <a:cubicBezTo>
                      <a:pt x="8839" y="376"/>
                      <a:pt x="8843" y="377"/>
                      <a:pt x="8847" y="378"/>
                    </a:cubicBezTo>
                    <a:cubicBezTo>
                      <a:pt x="8847" y="432"/>
                      <a:pt x="8961" y="438"/>
                      <a:pt x="9033" y="438"/>
                    </a:cubicBezTo>
                    <a:cubicBezTo>
                      <a:pt x="9057" y="438"/>
                      <a:pt x="9076" y="438"/>
                      <a:pt x="9085" y="438"/>
                    </a:cubicBezTo>
                    <a:cubicBezTo>
                      <a:pt x="9145" y="438"/>
                      <a:pt x="9073" y="342"/>
                      <a:pt x="9097" y="319"/>
                    </a:cubicBezTo>
                    <a:cubicBezTo>
                      <a:pt x="9104" y="313"/>
                      <a:pt x="9110" y="311"/>
                      <a:pt x="9116" y="311"/>
                    </a:cubicBezTo>
                    <a:cubicBezTo>
                      <a:pt x="9162" y="311"/>
                      <a:pt x="9181" y="464"/>
                      <a:pt x="9181" y="485"/>
                    </a:cubicBezTo>
                    <a:cubicBezTo>
                      <a:pt x="9192" y="509"/>
                      <a:pt x="9288" y="533"/>
                      <a:pt x="9312" y="533"/>
                    </a:cubicBezTo>
                    <a:cubicBezTo>
                      <a:pt x="9353" y="539"/>
                      <a:pt x="9395" y="542"/>
                      <a:pt x="9435" y="542"/>
                    </a:cubicBezTo>
                    <a:cubicBezTo>
                      <a:pt x="9475" y="542"/>
                      <a:pt x="9514" y="539"/>
                      <a:pt x="9550" y="533"/>
                    </a:cubicBezTo>
                    <a:cubicBezTo>
                      <a:pt x="9570" y="533"/>
                      <a:pt x="9687" y="480"/>
                      <a:pt x="9727" y="480"/>
                    </a:cubicBezTo>
                    <a:cubicBezTo>
                      <a:pt x="9734" y="480"/>
                      <a:pt x="9738" y="482"/>
                      <a:pt x="9740" y="485"/>
                    </a:cubicBezTo>
                    <a:cubicBezTo>
                      <a:pt x="9752" y="497"/>
                      <a:pt x="9597" y="641"/>
                      <a:pt x="9639" y="641"/>
                    </a:cubicBezTo>
                    <a:cubicBezTo>
                      <a:pt x="9641" y="641"/>
                      <a:pt x="9643" y="640"/>
                      <a:pt x="9645" y="640"/>
                    </a:cubicBezTo>
                    <a:cubicBezTo>
                      <a:pt x="9693" y="628"/>
                      <a:pt x="9907" y="569"/>
                      <a:pt x="9919" y="533"/>
                    </a:cubicBezTo>
                    <a:lnTo>
                      <a:pt x="9919" y="533"/>
                    </a:lnTo>
                    <a:cubicBezTo>
                      <a:pt x="9907" y="581"/>
                      <a:pt x="9943" y="640"/>
                      <a:pt x="9990" y="652"/>
                    </a:cubicBezTo>
                    <a:cubicBezTo>
                      <a:pt x="10024" y="660"/>
                      <a:pt x="10058" y="669"/>
                      <a:pt x="10091" y="669"/>
                    </a:cubicBezTo>
                    <a:cubicBezTo>
                      <a:pt x="10105" y="669"/>
                      <a:pt x="10119" y="667"/>
                      <a:pt x="10133" y="664"/>
                    </a:cubicBezTo>
                    <a:cubicBezTo>
                      <a:pt x="10169" y="664"/>
                      <a:pt x="10193" y="628"/>
                      <a:pt x="10228" y="616"/>
                    </a:cubicBezTo>
                    <a:cubicBezTo>
                      <a:pt x="10233" y="616"/>
                      <a:pt x="10238" y="615"/>
                      <a:pt x="10243" y="615"/>
                    </a:cubicBezTo>
                    <a:cubicBezTo>
                      <a:pt x="10339" y="615"/>
                      <a:pt x="10375" y="726"/>
                      <a:pt x="10455" y="771"/>
                    </a:cubicBezTo>
                    <a:cubicBezTo>
                      <a:pt x="10462" y="778"/>
                      <a:pt x="10466" y="781"/>
                      <a:pt x="10470" y="781"/>
                    </a:cubicBezTo>
                    <a:cubicBezTo>
                      <a:pt x="10479" y="781"/>
                      <a:pt x="10482" y="764"/>
                      <a:pt x="10490" y="747"/>
                    </a:cubicBezTo>
                    <a:cubicBezTo>
                      <a:pt x="10514" y="759"/>
                      <a:pt x="10550" y="771"/>
                      <a:pt x="10586" y="783"/>
                    </a:cubicBezTo>
                    <a:cubicBezTo>
                      <a:pt x="10609" y="789"/>
                      <a:pt x="10636" y="789"/>
                      <a:pt x="10664" y="789"/>
                    </a:cubicBezTo>
                    <a:cubicBezTo>
                      <a:pt x="10693" y="789"/>
                      <a:pt x="10722" y="789"/>
                      <a:pt x="10752" y="795"/>
                    </a:cubicBezTo>
                    <a:cubicBezTo>
                      <a:pt x="10800" y="819"/>
                      <a:pt x="10847" y="842"/>
                      <a:pt x="10883" y="878"/>
                    </a:cubicBezTo>
                    <a:cubicBezTo>
                      <a:pt x="10902" y="888"/>
                      <a:pt x="10929" y="905"/>
                      <a:pt x="10958" y="905"/>
                    </a:cubicBezTo>
                    <a:cubicBezTo>
                      <a:pt x="10965" y="905"/>
                      <a:pt x="10972" y="904"/>
                      <a:pt x="10978" y="902"/>
                    </a:cubicBezTo>
                    <a:cubicBezTo>
                      <a:pt x="10981" y="899"/>
                      <a:pt x="10987" y="898"/>
                      <a:pt x="10993" y="898"/>
                    </a:cubicBezTo>
                    <a:cubicBezTo>
                      <a:pt x="11042" y="898"/>
                      <a:pt x="11176" y="963"/>
                      <a:pt x="11228" y="973"/>
                    </a:cubicBezTo>
                    <a:cubicBezTo>
                      <a:pt x="11300" y="973"/>
                      <a:pt x="11371" y="973"/>
                      <a:pt x="11443" y="985"/>
                    </a:cubicBezTo>
                    <a:cubicBezTo>
                      <a:pt x="11443" y="997"/>
                      <a:pt x="11395" y="1045"/>
                      <a:pt x="11383" y="1045"/>
                    </a:cubicBezTo>
                    <a:lnTo>
                      <a:pt x="11478" y="1045"/>
                    </a:lnTo>
                    <a:cubicBezTo>
                      <a:pt x="11489" y="1045"/>
                      <a:pt x="11569" y="996"/>
                      <a:pt x="11592" y="996"/>
                    </a:cubicBezTo>
                    <a:cubicBezTo>
                      <a:pt x="11595" y="996"/>
                      <a:pt x="11596" y="996"/>
                      <a:pt x="11598" y="997"/>
                    </a:cubicBezTo>
                    <a:cubicBezTo>
                      <a:pt x="11609" y="997"/>
                      <a:pt x="11562" y="1057"/>
                      <a:pt x="11574" y="1081"/>
                    </a:cubicBezTo>
                    <a:cubicBezTo>
                      <a:pt x="11586" y="1092"/>
                      <a:pt x="11645" y="1128"/>
                      <a:pt x="11669" y="1140"/>
                    </a:cubicBezTo>
                    <a:cubicBezTo>
                      <a:pt x="11727" y="1140"/>
                      <a:pt x="11820" y="1140"/>
                      <a:pt x="11778" y="1208"/>
                    </a:cubicBezTo>
                    <a:lnTo>
                      <a:pt x="11778" y="1208"/>
                    </a:lnTo>
                    <a:cubicBezTo>
                      <a:pt x="11795" y="1186"/>
                      <a:pt x="11859" y="1175"/>
                      <a:pt x="11859" y="1164"/>
                    </a:cubicBezTo>
                    <a:cubicBezTo>
                      <a:pt x="11859" y="1223"/>
                      <a:pt x="11883" y="1247"/>
                      <a:pt x="11943" y="1271"/>
                    </a:cubicBezTo>
                    <a:cubicBezTo>
                      <a:pt x="11979" y="1295"/>
                      <a:pt x="12014" y="1319"/>
                      <a:pt x="12050" y="1319"/>
                    </a:cubicBezTo>
                    <a:cubicBezTo>
                      <a:pt x="12069" y="1319"/>
                      <a:pt x="12073" y="1303"/>
                      <a:pt x="12086" y="1303"/>
                    </a:cubicBezTo>
                    <a:cubicBezTo>
                      <a:pt x="12089" y="1303"/>
                      <a:pt x="12093" y="1304"/>
                      <a:pt x="12098" y="1307"/>
                    </a:cubicBezTo>
                    <a:cubicBezTo>
                      <a:pt x="12157" y="1343"/>
                      <a:pt x="12157" y="1390"/>
                      <a:pt x="12217" y="1438"/>
                    </a:cubicBezTo>
                    <a:cubicBezTo>
                      <a:pt x="12252" y="1462"/>
                      <a:pt x="12395" y="1533"/>
                      <a:pt x="12371" y="1593"/>
                    </a:cubicBezTo>
                    <a:cubicBezTo>
                      <a:pt x="12382" y="1598"/>
                      <a:pt x="12390" y="1600"/>
                      <a:pt x="12397" y="1600"/>
                    </a:cubicBezTo>
                    <a:cubicBezTo>
                      <a:pt x="12438" y="1600"/>
                      <a:pt x="12429" y="1521"/>
                      <a:pt x="12491" y="1521"/>
                    </a:cubicBezTo>
                    <a:cubicBezTo>
                      <a:pt x="12526" y="1521"/>
                      <a:pt x="12514" y="1604"/>
                      <a:pt x="12502" y="1616"/>
                    </a:cubicBezTo>
                    <a:cubicBezTo>
                      <a:pt x="12514" y="1640"/>
                      <a:pt x="12526" y="1664"/>
                      <a:pt x="12538" y="1676"/>
                    </a:cubicBezTo>
                    <a:cubicBezTo>
                      <a:pt x="12585" y="1711"/>
                      <a:pt x="12831" y="1735"/>
                      <a:pt x="12789" y="1817"/>
                    </a:cubicBezTo>
                    <a:lnTo>
                      <a:pt x="12789" y="1817"/>
                    </a:lnTo>
                    <a:cubicBezTo>
                      <a:pt x="12804" y="1792"/>
                      <a:pt x="12878" y="1708"/>
                      <a:pt x="12910" y="1708"/>
                    </a:cubicBezTo>
                    <a:cubicBezTo>
                      <a:pt x="12914" y="1708"/>
                      <a:pt x="12917" y="1709"/>
                      <a:pt x="12919" y="1712"/>
                    </a:cubicBezTo>
                    <a:cubicBezTo>
                      <a:pt x="12955" y="1735"/>
                      <a:pt x="12919" y="1783"/>
                      <a:pt x="12919" y="1795"/>
                    </a:cubicBezTo>
                    <a:cubicBezTo>
                      <a:pt x="12931" y="1807"/>
                      <a:pt x="12931" y="1819"/>
                      <a:pt x="12943" y="1843"/>
                    </a:cubicBezTo>
                    <a:cubicBezTo>
                      <a:pt x="12967" y="1878"/>
                      <a:pt x="12991" y="1902"/>
                      <a:pt x="13038" y="1914"/>
                    </a:cubicBezTo>
                    <a:cubicBezTo>
                      <a:pt x="13050" y="1914"/>
                      <a:pt x="13074" y="1926"/>
                      <a:pt x="13062" y="1950"/>
                    </a:cubicBezTo>
                    <a:cubicBezTo>
                      <a:pt x="13062" y="1974"/>
                      <a:pt x="12967" y="2021"/>
                      <a:pt x="12967" y="2045"/>
                    </a:cubicBezTo>
                    <a:cubicBezTo>
                      <a:pt x="12967" y="2069"/>
                      <a:pt x="13098" y="2057"/>
                      <a:pt x="13122" y="2069"/>
                    </a:cubicBezTo>
                    <a:cubicBezTo>
                      <a:pt x="13181" y="2128"/>
                      <a:pt x="13229" y="2200"/>
                      <a:pt x="13264" y="2271"/>
                    </a:cubicBezTo>
                    <a:cubicBezTo>
                      <a:pt x="13271" y="2281"/>
                      <a:pt x="13279" y="2285"/>
                      <a:pt x="13287" y="2285"/>
                    </a:cubicBezTo>
                    <a:cubicBezTo>
                      <a:pt x="13324" y="2285"/>
                      <a:pt x="13376" y="2206"/>
                      <a:pt x="13411" y="2206"/>
                    </a:cubicBezTo>
                    <a:cubicBezTo>
                      <a:pt x="13425" y="2206"/>
                      <a:pt x="13437" y="2220"/>
                      <a:pt x="13443" y="2259"/>
                    </a:cubicBezTo>
                    <a:cubicBezTo>
                      <a:pt x="13455" y="2343"/>
                      <a:pt x="13431" y="2402"/>
                      <a:pt x="13514" y="2450"/>
                    </a:cubicBezTo>
                    <a:cubicBezTo>
                      <a:pt x="13517" y="2451"/>
                      <a:pt x="13521" y="2451"/>
                      <a:pt x="13525" y="2451"/>
                    </a:cubicBezTo>
                    <a:cubicBezTo>
                      <a:pt x="13546" y="2451"/>
                      <a:pt x="13587" y="2442"/>
                      <a:pt x="13617" y="2442"/>
                    </a:cubicBezTo>
                    <a:cubicBezTo>
                      <a:pt x="13648" y="2442"/>
                      <a:pt x="13667" y="2453"/>
                      <a:pt x="13634" y="2497"/>
                    </a:cubicBezTo>
                    <a:cubicBezTo>
                      <a:pt x="13562" y="2593"/>
                      <a:pt x="13705" y="2593"/>
                      <a:pt x="13764" y="2593"/>
                    </a:cubicBezTo>
                    <a:cubicBezTo>
                      <a:pt x="13884" y="2593"/>
                      <a:pt x="13824" y="2688"/>
                      <a:pt x="13860" y="2759"/>
                    </a:cubicBezTo>
                    <a:cubicBezTo>
                      <a:pt x="13869" y="2774"/>
                      <a:pt x="13880" y="2779"/>
                      <a:pt x="13890" y="2779"/>
                    </a:cubicBezTo>
                    <a:cubicBezTo>
                      <a:pt x="13934" y="2779"/>
                      <a:pt x="13986" y="2686"/>
                      <a:pt x="14015" y="2676"/>
                    </a:cubicBezTo>
                    <a:cubicBezTo>
                      <a:pt x="14016" y="2676"/>
                      <a:pt x="14017" y="2675"/>
                      <a:pt x="14017" y="2675"/>
                    </a:cubicBezTo>
                    <a:cubicBezTo>
                      <a:pt x="14044" y="2675"/>
                      <a:pt x="13988" y="2833"/>
                      <a:pt x="14029" y="2833"/>
                    </a:cubicBezTo>
                    <a:cubicBezTo>
                      <a:pt x="14032" y="2833"/>
                      <a:pt x="14035" y="2832"/>
                      <a:pt x="14038" y="2831"/>
                    </a:cubicBezTo>
                    <a:cubicBezTo>
                      <a:pt x="14062" y="2831"/>
                      <a:pt x="14062" y="2783"/>
                      <a:pt x="14086" y="2783"/>
                    </a:cubicBezTo>
                    <a:cubicBezTo>
                      <a:pt x="14110" y="2795"/>
                      <a:pt x="14134" y="2819"/>
                      <a:pt x="14134" y="2843"/>
                    </a:cubicBezTo>
                    <a:cubicBezTo>
                      <a:pt x="14134" y="2914"/>
                      <a:pt x="14038" y="2902"/>
                      <a:pt x="14074" y="2997"/>
                    </a:cubicBezTo>
                    <a:cubicBezTo>
                      <a:pt x="14145" y="3117"/>
                      <a:pt x="14241" y="3224"/>
                      <a:pt x="14360" y="3295"/>
                    </a:cubicBezTo>
                    <a:cubicBezTo>
                      <a:pt x="14396" y="3319"/>
                      <a:pt x="14419" y="3307"/>
                      <a:pt x="14443" y="3343"/>
                    </a:cubicBezTo>
                    <a:cubicBezTo>
                      <a:pt x="14550" y="3355"/>
                      <a:pt x="14360" y="3438"/>
                      <a:pt x="14372" y="3438"/>
                    </a:cubicBezTo>
                    <a:cubicBezTo>
                      <a:pt x="14379" y="3451"/>
                      <a:pt x="14391" y="3455"/>
                      <a:pt x="14404" y="3455"/>
                    </a:cubicBezTo>
                    <a:cubicBezTo>
                      <a:pt x="14430" y="3455"/>
                      <a:pt x="14462" y="3440"/>
                      <a:pt x="14484" y="3440"/>
                    </a:cubicBezTo>
                    <a:cubicBezTo>
                      <a:pt x="14505" y="3440"/>
                      <a:pt x="14517" y="3454"/>
                      <a:pt x="14503" y="3509"/>
                    </a:cubicBezTo>
                    <a:cubicBezTo>
                      <a:pt x="14515" y="3533"/>
                      <a:pt x="14526" y="3545"/>
                      <a:pt x="14550" y="3557"/>
                    </a:cubicBezTo>
                    <a:cubicBezTo>
                      <a:pt x="14586" y="3581"/>
                      <a:pt x="14872" y="3783"/>
                      <a:pt x="14800" y="3831"/>
                    </a:cubicBezTo>
                    <a:cubicBezTo>
                      <a:pt x="14860" y="3843"/>
                      <a:pt x="14919" y="3855"/>
                      <a:pt x="14991" y="3867"/>
                    </a:cubicBezTo>
                    <a:cubicBezTo>
                      <a:pt x="14919" y="3902"/>
                      <a:pt x="14943" y="3974"/>
                      <a:pt x="14967" y="4010"/>
                    </a:cubicBezTo>
                    <a:cubicBezTo>
                      <a:pt x="14991" y="4057"/>
                      <a:pt x="14943" y="4093"/>
                      <a:pt x="14919" y="4140"/>
                    </a:cubicBezTo>
                    <a:cubicBezTo>
                      <a:pt x="14907" y="4164"/>
                      <a:pt x="14949" y="4164"/>
                      <a:pt x="14998" y="4164"/>
                    </a:cubicBezTo>
                    <a:cubicBezTo>
                      <a:pt x="15047" y="4164"/>
                      <a:pt x="15104" y="4164"/>
                      <a:pt x="15122" y="4188"/>
                    </a:cubicBezTo>
                    <a:cubicBezTo>
                      <a:pt x="15098" y="4200"/>
                      <a:pt x="14967" y="4248"/>
                      <a:pt x="14967" y="4271"/>
                    </a:cubicBezTo>
                    <a:cubicBezTo>
                      <a:pt x="14987" y="4321"/>
                      <a:pt x="15040" y="4346"/>
                      <a:pt x="15091" y="4346"/>
                    </a:cubicBezTo>
                    <a:cubicBezTo>
                      <a:pt x="15102" y="4346"/>
                      <a:pt x="15112" y="4345"/>
                      <a:pt x="15122" y="4343"/>
                    </a:cubicBezTo>
                    <a:cubicBezTo>
                      <a:pt x="15148" y="4325"/>
                      <a:pt x="15162" y="4294"/>
                      <a:pt x="15177" y="4294"/>
                    </a:cubicBezTo>
                    <a:cubicBezTo>
                      <a:pt x="15182" y="4294"/>
                      <a:pt x="15187" y="4298"/>
                      <a:pt x="15193" y="4307"/>
                    </a:cubicBezTo>
                    <a:cubicBezTo>
                      <a:pt x="15229" y="4355"/>
                      <a:pt x="15217" y="4355"/>
                      <a:pt x="15193" y="4379"/>
                    </a:cubicBezTo>
                    <a:cubicBezTo>
                      <a:pt x="15181" y="4414"/>
                      <a:pt x="15086" y="4438"/>
                      <a:pt x="15050" y="4474"/>
                    </a:cubicBezTo>
                    <a:cubicBezTo>
                      <a:pt x="15050" y="4478"/>
                      <a:pt x="15060" y="4479"/>
                      <a:pt x="15072" y="4479"/>
                    </a:cubicBezTo>
                    <a:cubicBezTo>
                      <a:pt x="15097" y="4479"/>
                      <a:pt x="15134" y="4474"/>
                      <a:pt x="15134" y="4474"/>
                    </a:cubicBezTo>
                    <a:cubicBezTo>
                      <a:pt x="15169" y="4486"/>
                      <a:pt x="15205" y="4510"/>
                      <a:pt x="15217" y="4545"/>
                    </a:cubicBezTo>
                    <a:cubicBezTo>
                      <a:pt x="15241" y="4569"/>
                      <a:pt x="15217" y="4593"/>
                      <a:pt x="15241" y="4605"/>
                    </a:cubicBezTo>
                    <a:cubicBezTo>
                      <a:pt x="15265" y="4617"/>
                      <a:pt x="15300" y="4617"/>
                      <a:pt x="15336" y="4617"/>
                    </a:cubicBezTo>
                    <a:cubicBezTo>
                      <a:pt x="15384" y="4629"/>
                      <a:pt x="15277" y="4712"/>
                      <a:pt x="15336" y="4736"/>
                    </a:cubicBezTo>
                    <a:cubicBezTo>
                      <a:pt x="15354" y="4742"/>
                      <a:pt x="15372" y="4742"/>
                      <a:pt x="15387" y="4742"/>
                    </a:cubicBezTo>
                    <a:cubicBezTo>
                      <a:pt x="15402" y="4742"/>
                      <a:pt x="15413" y="4742"/>
                      <a:pt x="15419" y="4748"/>
                    </a:cubicBezTo>
                    <a:cubicBezTo>
                      <a:pt x="15443" y="4772"/>
                      <a:pt x="15455" y="4807"/>
                      <a:pt x="15467" y="4831"/>
                    </a:cubicBezTo>
                    <a:cubicBezTo>
                      <a:pt x="15447" y="4791"/>
                      <a:pt x="15401" y="4759"/>
                      <a:pt x="15370" y="4759"/>
                    </a:cubicBezTo>
                    <a:cubicBezTo>
                      <a:pt x="15347" y="4759"/>
                      <a:pt x="15332" y="4779"/>
                      <a:pt x="15348" y="4831"/>
                    </a:cubicBezTo>
                    <a:cubicBezTo>
                      <a:pt x="15369" y="4873"/>
                      <a:pt x="15417" y="4942"/>
                      <a:pt x="15477" y="4942"/>
                    </a:cubicBezTo>
                    <a:cubicBezTo>
                      <a:pt x="15486" y="4942"/>
                      <a:pt x="15494" y="4941"/>
                      <a:pt x="15503" y="4938"/>
                    </a:cubicBezTo>
                    <a:lnTo>
                      <a:pt x="15503" y="4938"/>
                    </a:lnTo>
                    <a:cubicBezTo>
                      <a:pt x="15372" y="4998"/>
                      <a:pt x="15574" y="5272"/>
                      <a:pt x="15598" y="5355"/>
                    </a:cubicBezTo>
                    <a:cubicBezTo>
                      <a:pt x="15603" y="5391"/>
                      <a:pt x="15614" y="5403"/>
                      <a:pt x="15630" y="5403"/>
                    </a:cubicBezTo>
                    <a:cubicBezTo>
                      <a:pt x="15657" y="5403"/>
                      <a:pt x="15696" y="5370"/>
                      <a:pt x="15741" y="5355"/>
                    </a:cubicBezTo>
                    <a:cubicBezTo>
                      <a:pt x="15836" y="5355"/>
                      <a:pt x="15836" y="5379"/>
                      <a:pt x="15765" y="5438"/>
                    </a:cubicBezTo>
                    <a:cubicBezTo>
                      <a:pt x="15634" y="5498"/>
                      <a:pt x="15658" y="5700"/>
                      <a:pt x="15693" y="5784"/>
                    </a:cubicBezTo>
                    <a:cubicBezTo>
                      <a:pt x="15705" y="5831"/>
                      <a:pt x="15729" y="5891"/>
                      <a:pt x="15789" y="5915"/>
                    </a:cubicBezTo>
                    <a:cubicBezTo>
                      <a:pt x="15872" y="5938"/>
                      <a:pt x="15896" y="5962"/>
                      <a:pt x="15920" y="6057"/>
                    </a:cubicBezTo>
                    <a:cubicBezTo>
                      <a:pt x="15908" y="6010"/>
                      <a:pt x="15878" y="5983"/>
                      <a:pt x="15854" y="5983"/>
                    </a:cubicBezTo>
                    <a:cubicBezTo>
                      <a:pt x="15830" y="5983"/>
                      <a:pt x="15812" y="6010"/>
                      <a:pt x="15824" y="6069"/>
                    </a:cubicBezTo>
                    <a:lnTo>
                      <a:pt x="15884" y="6319"/>
                    </a:lnTo>
                    <a:cubicBezTo>
                      <a:pt x="15912" y="6395"/>
                      <a:pt x="15926" y="6441"/>
                      <a:pt x="15991" y="6469"/>
                    </a:cubicBezTo>
                    <a:lnTo>
                      <a:pt x="15991" y="6469"/>
                    </a:lnTo>
                    <a:cubicBezTo>
                      <a:pt x="15987" y="6468"/>
                      <a:pt x="15983" y="6468"/>
                      <a:pt x="15979" y="6468"/>
                    </a:cubicBezTo>
                    <a:cubicBezTo>
                      <a:pt x="15955" y="6468"/>
                      <a:pt x="15931" y="6474"/>
                      <a:pt x="15908" y="6486"/>
                    </a:cubicBezTo>
                    <a:cubicBezTo>
                      <a:pt x="15886" y="6497"/>
                      <a:pt x="15874" y="6559"/>
                      <a:pt x="15910" y="6559"/>
                    </a:cubicBezTo>
                    <a:cubicBezTo>
                      <a:pt x="15913" y="6559"/>
                      <a:pt x="15916" y="6558"/>
                      <a:pt x="15920" y="6557"/>
                    </a:cubicBezTo>
                    <a:cubicBezTo>
                      <a:pt x="15955" y="6557"/>
                      <a:pt x="15955" y="6629"/>
                      <a:pt x="15967" y="6665"/>
                    </a:cubicBezTo>
                    <a:cubicBezTo>
                      <a:pt x="15977" y="6685"/>
                      <a:pt x="15990" y="6690"/>
                      <a:pt x="16003" y="6690"/>
                    </a:cubicBezTo>
                    <a:cubicBezTo>
                      <a:pt x="16015" y="6690"/>
                      <a:pt x="16027" y="6686"/>
                      <a:pt x="16038" y="6686"/>
                    </a:cubicBezTo>
                    <a:cubicBezTo>
                      <a:pt x="16043" y="6686"/>
                      <a:pt x="16047" y="6687"/>
                      <a:pt x="16050" y="6688"/>
                    </a:cubicBezTo>
                    <a:cubicBezTo>
                      <a:pt x="16074" y="6712"/>
                      <a:pt x="16027" y="6760"/>
                      <a:pt x="16015" y="6796"/>
                    </a:cubicBezTo>
                    <a:cubicBezTo>
                      <a:pt x="16015" y="6819"/>
                      <a:pt x="16015" y="6855"/>
                      <a:pt x="16015" y="6891"/>
                    </a:cubicBezTo>
                    <a:cubicBezTo>
                      <a:pt x="16027" y="6915"/>
                      <a:pt x="16050" y="6962"/>
                      <a:pt x="16086" y="6962"/>
                    </a:cubicBezTo>
                    <a:cubicBezTo>
                      <a:pt x="16122" y="6974"/>
                      <a:pt x="16110" y="7010"/>
                      <a:pt x="16122" y="7058"/>
                    </a:cubicBezTo>
                    <a:cubicBezTo>
                      <a:pt x="16062" y="7069"/>
                      <a:pt x="16039" y="7046"/>
                      <a:pt x="16074" y="7105"/>
                    </a:cubicBezTo>
                    <a:cubicBezTo>
                      <a:pt x="16098" y="7153"/>
                      <a:pt x="16122" y="7188"/>
                      <a:pt x="16146" y="7224"/>
                    </a:cubicBezTo>
                    <a:cubicBezTo>
                      <a:pt x="16146" y="7224"/>
                      <a:pt x="16186" y="7285"/>
                      <a:pt x="16164" y="7285"/>
                    </a:cubicBezTo>
                    <a:cubicBezTo>
                      <a:pt x="16163" y="7285"/>
                      <a:pt x="16160" y="7285"/>
                      <a:pt x="16158" y="7284"/>
                    </a:cubicBezTo>
                    <a:cubicBezTo>
                      <a:pt x="16148" y="7284"/>
                      <a:pt x="16139" y="7268"/>
                      <a:pt x="16117" y="7268"/>
                    </a:cubicBezTo>
                    <a:cubicBezTo>
                      <a:pt x="16111" y="7268"/>
                      <a:pt x="16105" y="7269"/>
                      <a:pt x="16098" y="7272"/>
                    </a:cubicBezTo>
                    <a:cubicBezTo>
                      <a:pt x="16110" y="7331"/>
                      <a:pt x="16134" y="7319"/>
                      <a:pt x="16170" y="7355"/>
                    </a:cubicBezTo>
                    <a:cubicBezTo>
                      <a:pt x="16217" y="7391"/>
                      <a:pt x="16253" y="7439"/>
                      <a:pt x="16205" y="7474"/>
                    </a:cubicBezTo>
                    <a:cubicBezTo>
                      <a:pt x="16158" y="7498"/>
                      <a:pt x="16122" y="7462"/>
                      <a:pt x="16098" y="7558"/>
                    </a:cubicBezTo>
                    <a:cubicBezTo>
                      <a:pt x="16074" y="7605"/>
                      <a:pt x="16062" y="7665"/>
                      <a:pt x="16062" y="7712"/>
                    </a:cubicBezTo>
                    <a:cubicBezTo>
                      <a:pt x="16062" y="7737"/>
                      <a:pt x="16070" y="7743"/>
                      <a:pt x="16081" y="7743"/>
                    </a:cubicBezTo>
                    <a:cubicBezTo>
                      <a:pt x="16094" y="7743"/>
                      <a:pt x="16111" y="7734"/>
                      <a:pt x="16124" y="7734"/>
                    </a:cubicBezTo>
                    <a:cubicBezTo>
                      <a:pt x="16128" y="7734"/>
                      <a:pt x="16131" y="7735"/>
                      <a:pt x="16134" y="7736"/>
                    </a:cubicBezTo>
                    <a:cubicBezTo>
                      <a:pt x="16170" y="7736"/>
                      <a:pt x="16193" y="7784"/>
                      <a:pt x="16170" y="7808"/>
                    </a:cubicBezTo>
                    <a:cubicBezTo>
                      <a:pt x="16158" y="7831"/>
                      <a:pt x="16122" y="7915"/>
                      <a:pt x="16170" y="7915"/>
                    </a:cubicBezTo>
                    <a:cubicBezTo>
                      <a:pt x="16039" y="7915"/>
                      <a:pt x="16158" y="8117"/>
                      <a:pt x="16158" y="8165"/>
                    </a:cubicBezTo>
                    <a:cubicBezTo>
                      <a:pt x="16170" y="8224"/>
                      <a:pt x="16146" y="8212"/>
                      <a:pt x="16134" y="8248"/>
                    </a:cubicBezTo>
                    <a:cubicBezTo>
                      <a:pt x="16122" y="8296"/>
                      <a:pt x="16110" y="8355"/>
                      <a:pt x="16110" y="8403"/>
                    </a:cubicBezTo>
                    <a:cubicBezTo>
                      <a:pt x="16110" y="8438"/>
                      <a:pt x="16110" y="8677"/>
                      <a:pt x="16055" y="8677"/>
                    </a:cubicBezTo>
                    <a:cubicBezTo>
                      <a:pt x="16053" y="8677"/>
                      <a:pt x="16052" y="8677"/>
                      <a:pt x="16050" y="8677"/>
                    </a:cubicBezTo>
                    <a:lnTo>
                      <a:pt x="16050" y="8677"/>
                    </a:lnTo>
                    <a:cubicBezTo>
                      <a:pt x="16050" y="8748"/>
                      <a:pt x="16050" y="8760"/>
                      <a:pt x="16122" y="8772"/>
                    </a:cubicBezTo>
                    <a:cubicBezTo>
                      <a:pt x="16158" y="8772"/>
                      <a:pt x="16217" y="8832"/>
                      <a:pt x="16205" y="8855"/>
                    </a:cubicBezTo>
                    <a:cubicBezTo>
                      <a:pt x="16170" y="8867"/>
                      <a:pt x="16122" y="8867"/>
                      <a:pt x="16086" y="8891"/>
                    </a:cubicBezTo>
                    <a:cubicBezTo>
                      <a:pt x="16050" y="8927"/>
                      <a:pt x="16039" y="8986"/>
                      <a:pt x="16074" y="9022"/>
                    </a:cubicBezTo>
                    <a:cubicBezTo>
                      <a:pt x="16086" y="9070"/>
                      <a:pt x="16098" y="9105"/>
                      <a:pt x="16098" y="9153"/>
                    </a:cubicBezTo>
                    <a:cubicBezTo>
                      <a:pt x="16098" y="9153"/>
                      <a:pt x="16039" y="9177"/>
                      <a:pt x="16039" y="9189"/>
                    </a:cubicBezTo>
                    <a:cubicBezTo>
                      <a:pt x="15979" y="9260"/>
                      <a:pt x="16181" y="9284"/>
                      <a:pt x="16170" y="9344"/>
                    </a:cubicBezTo>
                    <a:cubicBezTo>
                      <a:pt x="16162" y="9369"/>
                      <a:pt x="16146" y="9377"/>
                      <a:pt x="16126" y="9377"/>
                    </a:cubicBezTo>
                    <a:cubicBezTo>
                      <a:pt x="16097" y="9377"/>
                      <a:pt x="16060" y="9360"/>
                      <a:pt x="16034" y="9360"/>
                    </a:cubicBezTo>
                    <a:cubicBezTo>
                      <a:pt x="16020" y="9360"/>
                      <a:pt x="16009" y="9365"/>
                      <a:pt x="16003" y="9379"/>
                    </a:cubicBezTo>
                    <a:cubicBezTo>
                      <a:pt x="15955" y="9463"/>
                      <a:pt x="16062" y="9594"/>
                      <a:pt x="16074" y="9677"/>
                    </a:cubicBezTo>
                    <a:cubicBezTo>
                      <a:pt x="16074" y="9687"/>
                      <a:pt x="16090" y="9821"/>
                      <a:pt x="16064" y="9821"/>
                    </a:cubicBezTo>
                    <a:cubicBezTo>
                      <a:pt x="16058" y="9821"/>
                      <a:pt x="16050" y="9814"/>
                      <a:pt x="16039" y="9796"/>
                    </a:cubicBezTo>
                    <a:cubicBezTo>
                      <a:pt x="16046" y="9746"/>
                      <a:pt x="16031" y="9713"/>
                      <a:pt x="16008" y="9713"/>
                    </a:cubicBezTo>
                    <a:cubicBezTo>
                      <a:pt x="15993" y="9713"/>
                      <a:pt x="15974" y="9727"/>
                      <a:pt x="15955" y="9760"/>
                    </a:cubicBezTo>
                    <a:cubicBezTo>
                      <a:pt x="15943" y="9784"/>
                      <a:pt x="15931" y="9891"/>
                      <a:pt x="15991" y="9891"/>
                    </a:cubicBezTo>
                    <a:cubicBezTo>
                      <a:pt x="16009" y="9891"/>
                      <a:pt x="16047" y="9871"/>
                      <a:pt x="16075" y="9871"/>
                    </a:cubicBezTo>
                    <a:cubicBezTo>
                      <a:pt x="16084" y="9871"/>
                      <a:pt x="16092" y="9873"/>
                      <a:pt x="16098" y="9879"/>
                    </a:cubicBezTo>
                    <a:cubicBezTo>
                      <a:pt x="16110" y="9915"/>
                      <a:pt x="15860" y="9998"/>
                      <a:pt x="15920" y="10034"/>
                    </a:cubicBezTo>
                    <a:cubicBezTo>
                      <a:pt x="15979" y="10058"/>
                      <a:pt x="16003" y="10046"/>
                      <a:pt x="16039" y="10070"/>
                    </a:cubicBezTo>
                    <a:cubicBezTo>
                      <a:pt x="16074" y="10094"/>
                      <a:pt x="16074" y="10141"/>
                      <a:pt x="16098" y="10165"/>
                    </a:cubicBezTo>
                    <a:cubicBezTo>
                      <a:pt x="16061" y="10156"/>
                      <a:pt x="16031" y="10148"/>
                      <a:pt x="16007" y="10148"/>
                    </a:cubicBezTo>
                    <a:cubicBezTo>
                      <a:pt x="15969" y="10148"/>
                      <a:pt x="15946" y="10167"/>
                      <a:pt x="15931" y="10225"/>
                    </a:cubicBezTo>
                    <a:cubicBezTo>
                      <a:pt x="15931" y="10247"/>
                      <a:pt x="15931" y="10370"/>
                      <a:pt x="15978" y="10370"/>
                    </a:cubicBezTo>
                    <a:cubicBezTo>
                      <a:pt x="15982" y="10370"/>
                      <a:pt x="15986" y="10369"/>
                      <a:pt x="15991" y="10367"/>
                    </a:cubicBezTo>
                    <a:lnTo>
                      <a:pt x="15991" y="10367"/>
                    </a:lnTo>
                    <a:lnTo>
                      <a:pt x="15967" y="10451"/>
                    </a:lnTo>
                    <a:cubicBezTo>
                      <a:pt x="15937" y="10451"/>
                      <a:pt x="15906" y="10425"/>
                      <a:pt x="15875" y="10425"/>
                    </a:cubicBezTo>
                    <a:cubicBezTo>
                      <a:pt x="15870" y="10425"/>
                      <a:pt x="15865" y="10425"/>
                      <a:pt x="15860" y="10427"/>
                    </a:cubicBezTo>
                    <a:cubicBezTo>
                      <a:pt x="15824" y="10439"/>
                      <a:pt x="15800" y="10487"/>
                      <a:pt x="15800" y="10534"/>
                    </a:cubicBezTo>
                    <a:cubicBezTo>
                      <a:pt x="15812" y="10617"/>
                      <a:pt x="15943" y="10701"/>
                      <a:pt x="15789" y="10713"/>
                    </a:cubicBezTo>
                    <a:cubicBezTo>
                      <a:pt x="15764" y="10705"/>
                      <a:pt x="15747" y="10702"/>
                      <a:pt x="15737" y="10702"/>
                    </a:cubicBezTo>
                    <a:cubicBezTo>
                      <a:pt x="15682" y="10702"/>
                      <a:pt x="15797" y="10796"/>
                      <a:pt x="15777" y="10856"/>
                    </a:cubicBezTo>
                    <a:cubicBezTo>
                      <a:pt x="15753" y="10915"/>
                      <a:pt x="15646" y="10915"/>
                      <a:pt x="15658" y="10963"/>
                    </a:cubicBezTo>
                    <a:cubicBezTo>
                      <a:pt x="15681" y="10998"/>
                      <a:pt x="15705" y="11022"/>
                      <a:pt x="15729" y="11058"/>
                    </a:cubicBezTo>
                    <a:cubicBezTo>
                      <a:pt x="15722" y="11059"/>
                      <a:pt x="15716" y="11060"/>
                      <a:pt x="15710" y="11060"/>
                    </a:cubicBezTo>
                    <a:cubicBezTo>
                      <a:pt x="15683" y="11060"/>
                      <a:pt x="15668" y="11048"/>
                      <a:pt x="15650" y="11048"/>
                    </a:cubicBezTo>
                    <a:cubicBezTo>
                      <a:pt x="15639" y="11048"/>
                      <a:pt x="15627" y="11053"/>
                      <a:pt x="15610" y="11070"/>
                    </a:cubicBezTo>
                    <a:cubicBezTo>
                      <a:pt x="15586" y="11094"/>
                      <a:pt x="15539" y="11153"/>
                      <a:pt x="15586" y="11177"/>
                    </a:cubicBezTo>
                    <a:cubicBezTo>
                      <a:pt x="15622" y="11213"/>
                      <a:pt x="15586" y="11260"/>
                      <a:pt x="15562" y="11308"/>
                    </a:cubicBezTo>
                    <a:cubicBezTo>
                      <a:pt x="15543" y="11336"/>
                      <a:pt x="15599" y="11365"/>
                      <a:pt x="15611" y="11399"/>
                    </a:cubicBezTo>
                    <a:lnTo>
                      <a:pt x="15611" y="11399"/>
                    </a:lnTo>
                    <a:lnTo>
                      <a:pt x="15634" y="11391"/>
                    </a:lnTo>
                    <a:cubicBezTo>
                      <a:pt x="15646" y="11427"/>
                      <a:pt x="15669" y="11451"/>
                      <a:pt x="15634" y="11487"/>
                    </a:cubicBezTo>
                    <a:cubicBezTo>
                      <a:pt x="15598" y="11475"/>
                      <a:pt x="15550" y="11451"/>
                      <a:pt x="15562" y="11415"/>
                    </a:cubicBezTo>
                    <a:lnTo>
                      <a:pt x="15573" y="11411"/>
                    </a:lnTo>
                    <a:lnTo>
                      <a:pt x="15527" y="11391"/>
                    </a:lnTo>
                    <a:cubicBezTo>
                      <a:pt x="15503" y="11427"/>
                      <a:pt x="15479" y="11475"/>
                      <a:pt x="15527" y="11487"/>
                    </a:cubicBezTo>
                    <a:cubicBezTo>
                      <a:pt x="15539" y="11546"/>
                      <a:pt x="15539" y="11546"/>
                      <a:pt x="15479" y="11570"/>
                    </a:cubicBezTo>
                    <a:cubicBezTo>
                      <a:pt x="15467" y="11606"/>
                      <a:pt x="15467" y="11606"/>
                      <a:pt x="15503" y="11630"/>
                    </a:cubicBezTo>
                    <a:cubicBezTo>
                      <a:pt x="15550" y="11641"/>
                      <a:pt x="15527" y="11701"/>
                      <a:pt x="15503" y="11725"/>
                    </a:cubicBezTo>
                    <a:lnTo>
                      <a:pt x="15366" y="11656"/>
                    </a:lnTo>
                    <a:lnTo>
                      <a:pt x="15366" y="11656"/>
                    </a:lnTo>
                    <a:cubicBezTo>
                      <a:pt x="15415" y="11687"/>
                      <a:pt x="15359" y="11809"/>
                      <a:pt x="15348" y="11844"/>
                    </a:cubicBezTo>
                    <a:cubicBezTo>
                      <a:pt x="15324" y="11880"/>
                      <a:pt x="15277" y="11880"/>
                      <a:pt x="15241" y="11903"/>
                    </a:cubicBezTo>
                    <a:cubicBezTo>
                      <a:pt x="15122" y="12058"/>
                      <a:pt x="15015" y="12213"/>
                      <a:pt x="14919" y="12380"/>
                    </a:cubicBezTo>
                    <a:cubicBezTo>
                      <a:pt x="14919" y="12380"/>
                      <a:pt x="14907" y="12377"/>
                      <a:pt x="14893" y="12377"/>
                    </a:cubicBezTo>
                    <a:cubicBezTo>
                      <a:pt x="14878" y="12377"/>
                      <a:pt x="14860" y="12380"/>
                      <a:pt x="14848" y="12392"/>
                    </a:cubicBezTo>
                    <a:cubicBezTo>
                      <a:pt x="14836" y="12427"/>
                      <a:pt x="14824" y="12451"/>
                      <a:pt x="14812" y="12475"/>
                    </a:cubicBezTo>
                    <a:cubicBezTo>
                      <a:pt x="14765" y="12570"/>
                      <a:pt x="14717" y="12665"/>
                      <a:pt x="14669" y="12749"/>
                    </a:cubicBezTo>
                    <a:cubicBezTo>
                      <a:pt x="14598" y="12868"/>
                      <a:pt x="14526" y="12987"/>
                      <a:pt x="14467" y="13118"/>
                    </a:cubicBezTo>
                    <a:cubicBezTo>
                      <a:pt x="14431" y="13154"/>
                      <a:pt x="14419" y="13213"/>
                      <a:pt x="14431" y="13261"/>
                    </a:cubicBezTo>
                    <a:cubicBezTo>
                      <a:pt x="14443" y="13296"/>
                      <a:pt x="14407" y="13332"/>
                      <a:pt x="14384" y="13356"/>
                    </a:cubicBezTo>
                    <a:cubicBezTo>
                      <a:pt x="14401" y="13338"/>
                      <a:pt x="14393" y="13307"/>
                      <a:pt x="14377" y="13307"/>
                    </a:cubicBezTo>
                    <a:cubicBezTo>
                      <a:pt x="14372" y="13307"/>
                      <a:pt x="14366" y="13311"/>
                      <a:pt x="14360" y="13320"/>
                    </a:cubicBezTo>
                    <a:cubicBezTo>
                      <a:pt x="14300" y="13368"/>
                      <a:pt x="14241" y="13427"/>
                      <a:pt x="14193" y="13487"/>
                    </a:cubicBezTo>
                    <a:cubicBezTo>
                      <a:pt x="14169" y="13511"/>
                      <a:pt x="14098" y="13570"/>
                      <a:pt x="14110" y="13618"/>
                    </a:cubicBezTo>
                    <a:cubicBezTo>
                      <a:pt x="14122" y="13665"/>
                      <a:pt x="14205" y="13701"/>
                      <a:pt x="14229" y="13725"/>
                    </a:cubicBezTo>
                    <a:cubicBezTo>
                      <a:pt x="14218" y="13739"/>
                      <a:pt x="14204" y="13745"/>
                      <a:pt x="14187" y="13745"/>
                    </a:cubicBezTo>
                    <a:cubicBezTo>
                      <a:pt x="14147" y="13745"/>
                      <a:pt x="14096" y="13711"/>
                      <a:pt x="14062" y="13677"/>
                    </a:cubicBezTo>
                    <a:cubicBezTo>
                      <a:pt x="14055" y="13670"/>
                      <a:pt x="14047" y="13666"/>
                      <a:pt x="14039" y="13666"/>
                    </a:cubicBezTo>
                    <a:cubicBezTo>
                      <a:pt x="14011" y="13666"/>
                      <a:pt x="13981" y="13711"/>
                      <a:pt x="13943" y="13749"/>
                    </a:cubicBezTo>
                    <a:cubicBezTo>
                      <a:pt x="13884" y="13820"/>
                      <a:pt x="13824" y="13880"/>
                      <a:pt x="13753" y="13927"/>
                    </a:cubicBezTo>
                    <a:lnTo>
                      <a:pt x="13693" y="13927"/>
                    </a:lnTo>
                    <a:cubicBezTo>
                      <a:pt x="13669" y="13951"/>
                      <a:pt x="13669" y="13999"/>
                      <a:pt x="13657" y="14035"/>
                    </a:cubicBezTo>
                    <a:cubicBezTo>
                      <a:pt x="13645" y="14118"/>
                      <a:pt x="13514" y="14130"/>
                      <a:pt x="13443" y="14166"/>
                    </a:cubicBezTo>
                    <a:cubicBezTo>
                      <a:pt x="13383" y="14201"/>
                      <a:pt x="13407" y="14261"/>
                      <a:pt x="13419" y="14344"/>
                    </a:cubicBezTo>
                    <a:cubicBezTo>
                      <a:pt x="13423" y="14383"/>
                      <a:pt x="13417" y="14396"/>
                      <a:pt x="13406" y="14396"/>
                    </a:cubicBezTo>
                    <a:cubicBezTo>
                      <a:pt x="13381" y="14396"/>
                      <a:pt x="13329" y="14317"/>
                      <a:pt x="13312" y="14308"/>
                    </a:cubicBezTo>
                    <a:cubicBezTo>
                      <a:pt x="13306" y="14302"/>
                      <a:pt x="13301" y="14300"/>
                      <a:pt x="13297" y="14300"/>
                    </a:cubicBezTo>
                    <a:cubicBezTo>
                      <a:pt x="13267" y="14300"/>
                      <a:pt x="13275" y="14429"/>
                      <a:pt x="13264" y="14439"/>
                    </a:cubicBezTo>
                    <a:cubicBezTo>
                      <a:pt x="13256" y="14468"/>
                      <a:pt x="13241" y="14477"/>
                      <a:pt x="13223" y="14477"/>
                    </a:cubicBezTo>
                    <a:cubicBezTo>
                      <a:pt x="13191" y="14477"/>
                      <a:pt x="13151" y="14450"/>
                      <a:pt x="13120" y="14450"/>
                    </a:cubicBezTo>
                    <a:cubicBezTo>
                      <a:pt x="13116" y="14450"/>
                      <a:pt x="13113" y="14450"/>
                      <a:pt x="13110" y="14451"/>
                    </a:cubicBezTo>
                    <a:cubicBezTo>
                      <a:pt x="13038" y="14475"/>
                      <a:pt x="12991" y="14511"/>
                      <a:pt x="12943" y="14570"/>
                    </a:cubicBezTo>
                    <a:cubicBezTo>
                      <a:pt x="12923" y="14590"/>
                      <a:pt x="12822" y="14707"/>
                      <a:pt x="12761" y="14707"/>
                    </a:cubicBezTo>
                    <a:cubicBezTo>
                      <a:pt x="12748" y="14707"/>
                      <a:pt x="12737" y="14702"/>
                      <a:pt x="12729" y="14689"/>
                    </a:cubicBezTo>
                    <a:cubicBezTo>
                      <a:pt x="12681" y="14701"/>
                      <a:pt x="12657" y="14761"/>
                      <a:pt x="12621" y="14797"/>
                    </a:cubicBezTo>
                    <a:cubicBezTo>
                      <a:pt x="12491" y="14916"/>
                      <a:pt x="12336" y="14999"/>
                      <a:pt x="12205" y="15130"/>
                    </a:cubicBezTo>
                    <a:cubicBezTo>
                      <a:pt x="12157" y="15166"/>
                      <a:pt x="12110" y="15237"/>
                      <a:pt x="12145" y="15297"/>
                    </a:cubicBezTo>
                    <a:cubicBezTo>
                      <a:pt x="12121" y="15261"/>
                      <a:pt x="12098" y="15201"/>
                      <a:pt x="12050" y="15189"/>
                    </a:cubicBezTo>
                    <a:cubicBezTo>
                      <a:pt x="12014" y="15189"/>
                      <a:pt x="12014" y="15237"/>
                      <a:pt x="11990" y="15237"/>
                    </a:cubicBezTo>
                    <a:lnTo>
                      <a:pt x="11919" y="15249"/>
                    </a:lnTo>
                    <a:cubicBezTo>
                      <a:pt x="11836" y="15261"/>
                      <a:pt x="11752" y="15297"/>
                      <a:pt x="11681" y="15332"/>
                    </a:cubicBezTo>
                    <a:cubicBezTo>
                      <a:pt x="11657" y="15392"/>
                      <a:pt x="11502" y="15451"/>
                      <a:pt x="11502" y="15463"/>
                    </a:cubicBezTo>
                    <a:cubicBezTo>
                      <a:pt x="11502" y="15547"/>
                      <a:pt x="11574" y="15630"/>
                      <a:pt x="11574" y="15737"/>
                    </a:cubicBezTo>
                    <a:cubicBezTo>
                      <a:pt x="11574" y="15741"/>
                      <a:pt x="11569" y="15743"/>
                      <a:pt x="11562" y="15743"/>
                    </a:cubicBezTo>
                    <a:cubicBezTo>
                      <a:pt x="11526" y="15743"/>
                      <a:pt x="11423" y="15697"/>
                      <a:pt x="11443" y="15618"/>
                    </a:cubicBezTo>
                    <a:cubicBezTo>
                      <a:pt x="11468" y="15551"/>
                      <a:pt x="11446" y="15519"/>
                      <a:pt x="11405" y="15519"/>
                    </a:cubicBezTo>
                    <a:cubicBezTo>
                      <a:pt x="11388" y="15519"/>
                      <a:pt x="11368" y="15524"/>
                      <a:pt x="11348" y="15535"/>
                    </a:cubicBezTo>
                    <a:cubicBezTo>
                      <a:pt x="11312" y="15559"/>
                      <a:pt x="11252" y="15570"/>
                      <a:pt x="11240" y="15606"/>
                    </a:cubicBezTo>
                    <a:cubicBezTo>
                      <a:pt x="11228" y="15642"/>
                      <a:pt x="11252" y="15654"/>
                      <a:pt x="11193" y="15654"/>
                    </a:cubicBezTo>
                    <a:cubicBezTo>
                      <a:pt x="11189" y="15655"/>
                      <a:pt x="11185" y="15655"/>
                      <a:pt x="11180" y="15655"/>
                    </a:cubicBezTo>
                    <a:cubicBezTo>
                      <a:pt x="11121" y="15655"/>
                      <a:pt x="10978" y="15591"/>
                      <a:pt x="10978" y="15547"/>
                    </a:cubicBezTo>
                    <a:cubicBezTo>
                      <a:pt x="10978" y="15618"/>
                      <a:pt x="10955" y="15630"/>
                      <a:pt x="10883" y="15654"/>
                    </a:cubicBezTo>
                    <a:cubicBezTo>
                      <a:pt x="10824" y="15678"/>
                      <a:pt x="10764" y="15701"/>
                      <a:pt x="10716" y="15749"/>
                    </a:cubicBezTo>
                    <a:cubicBezTo>
                      <a:pt x="10705" y="15760"/>
                      <a:pt x="10674" y="15822"/>
                      <a:pt x="10660" y="15822"/>
                    </a:cubicBezTo>
                    <a:cubicBezTo>
                      <a:pt x="10659" y="15822"/>
                      <a:pt x="10658" y="15821"/>
                      <a:pt x="10657" y="15820"/>
                    </a:cubicBezTo>
                    <a:cubicBezTo>
                      <a:pt x="10645" y="15820"/>
                      <a:pt x="10609" y="15773"/>
                      <a:pt x="10586" y="15773"/>
                    </a:cubicBezTo>
                    <a:cubicBezTo>
                      <a:pt x="10538" y="15773"/>
                      <a:pt x="10514" y="15820"/>
                      <a:pt x="10466" y="15832"/>
                    </a:cubicBezTo>
                    <a:lnTo>
                      <a:pt x="10324" y="15868"/>
                    </a:lnTo>
                    <a:cubicBezTo>
                      <a:pt x="10308" y="15857"/>
                      <a:pt x="10295" y="15852"/>
                      <a:pt x="10285" y="15852"/>
                    </a:cubicBezTo>
                    <a:cubicBezTo>
                      <a:pt x="10244" y="15852"/>
                      <a:pt x="10252" y="15937"/>
                      <a:pt x="10252" y="15975"/>
                    </a:cubicBezTo>
                    <a:cubicBezTo>
                      <a:pt x="10252" y="16023"/>
                      <a:pt x="10228" y="16035"/>
                      <a:pt x="10181" y="16047"/>
                    </a:cubicBezTo>
                    <a:cubicBezTo>
                      <a:pt x="10160" y="15963"/>
                      <a:pt x="10166" y="15925"/>
                      <a:pt x="10104" y="15925"/>
                    </a:cubicBezTo>
                    <a:cubicBezTo>
                      <a:pt x="10095" y="15925"/>
                      <a:pt x="10085" y="15926"/>
                      <a:pt x="10074" y="15928"/>
                    </a:cubicBezTo>
                    <a:cubicBezTo>
                      <a:pt x="9919" y="15963"/>
                      <a:pt x="9752" y="15999"/>
                      <a:pt x="9585" y="16023"/>
                    </a:cubicBezTo>
                    <a:cubicBezTo>
                      <a:pt x="9573" y="16023"/>
                      <a:pt x="9395" y="16035"/>
                      <a:pt x="9443" y="16071"/>
                    </a:cubicBezTo>
                    <a:cubicBezTo>
                      <a:pt x="9480" y="16127"/>
                      <a:pt x="9429" y="16146"/>
                      <a:pt x="9383" y="16146"/>
                    </a:cubicBezTo>
                    <a:cubicBezTo>
                      <a:pt x="9370" y="16146"/>
                      <a:pt x="9358" y="16145"/>
                      <a:pt x="9347" y="16142"/>
                    </a:cubicBezTo>
                    <a:cubicBezTo>
                      <a:pt x="9312" y="16130"/>
                      <a:pt x="9335" y="16082"/>
                      <a:pt x="9300" y="16071"/>
                    </a:cubicBezTo>
                    <a:lnTo>
                      <a:pt x="9228" y="16071"/>
                    </a:lnTo>
                    <a:cubicBezTo>
                      <a:pt x="9181" y="16071"/>
                      <a:pt x="9062" y="16071"/>
                      <a:pt x="9026" y="16118"/>
                    </a:cubicBezTo>
                    <a:cubicBezTo>
                      <a:pt x="9008" y="16142"/>
                      <a:pt x="8990" y="16145"/>
                      <a:pt x="8971" y="16145"/>
                    </a:cubicBezTo>
                    <a:cubicBezTo>
                      <a:pt x="8964" y="16145"/>
                      <a:pt x="8958" y="16145"/>
                      <a:pt x="8951" y="16145"/>
                    </a:cubicBezTo>
                    <a:cubicBezTo>
                      <a:pt x="8937" y="16145"/>
                      <a:pt x="8923" y="16146"/>
                      <a:pt x="8907" y="16154"/>
                    </a:cubicBezTo>
                    <a:cubicBezTo>
                      <a:pt x="8859" y="16178"/>
                      <a:pt x="8847" y="16237"/>
                      <a:pt x="8835" y="16237"/>
                    </a:cubicBezTo>
                    <a:cubicBezTo>
                      <a:pt x="8811" y="16237"/>
                      <a:pt x="8800" y="16190"/>
                      <a:pt x="8776" y="16178"/>
                    </a:cubicBezTo>
                    <a:cubicBezTo>
                      <a:pt x="8740" y="16151"/>
                      <a:pt x="8704" y="16137"/>
                      <a:pt x="8664" y="16137"/>
                    </a:cubicBezTo>
                    <a:cubicBezTo>
                      <a:pt x="8650" y="16137"/>
                      <a:pt x="8636" y="16139"/>
                      <a:pt x="8621" y="16142"/>
                    </a:cubicBezTo>
                    <a:cubicBezTo>
                      <a:pt x="8526" y="16142"/>
                      <a:pt x="8442" y="16154"/>
                      <a:pt x="8347" y="16178"/>
                    </a:cubicBezTo>
                    <a:cubicBezTo>
                      <a:pt x="8311" y="16190"/>
                      <a:pt x="8288" y="16213"/>
                      <a:pt x="8288" y="16261"/>
                    </a:cubicBezTo>
                    <a:cubicBezTo>
                      <a:pt x="8227" y="16329"/>
                      <a:pt x="8335" y="16427"/>
                      <a:pt x="8410" y="16427"/>
                    </a:cubicBezTo>
                    <a:cubicBezTo>
                      <a:pt x="8451" y="16427"/>
                      <a:pt x="8481" y="16397"/>
                      <a:pt x="8468" y="16317"/>
                    </a:cubicBezTo>
                    <a:lnTo>
                      <a:pt x="8468" y="16317"/>
                    </a:lnTo>
                    <a:cubicBezTo>
                      <a:pt x="8487" y="16366"/>
                      <a:pt x="8683" y="16348"/>
                      <a:pt x="8728" y="16416"/>
                    </a:cubicBezTo>
                    <a:cubicBezTo>
                      <a:pt x="8740" y="16439"/>
                      <a:pt x="8748" y="16447"/>
                      <a:pt x="8754" y="16447"/>
                    </a:cubicBezTo>
                    <a:cubicBezTo>
                      <a:pt x="8768" y="16447"/>
                      <a:pt x="8775" y="16412"/>
                      <a:pt x="8800" y="16404"/>
                    </a:cubicBezTo>
                    <a:cubicBezTo>
                      <a:pt x="8835" y="16392"/>
                      <a:pt x="8883" y="16392"/>
                      <a:pt x="8931" y="16380"/>
                    </a:cubicBezTo>
                    <a:cubicBezTo>
                      <a:pt x="9133" y="16332"/>
                      <a:pt x="9335" y="16309"/>
                      <a:pt x="9550" y="16297"/>
                    </a:cubicBezTo>
                    <a:cubicBezTo>
                      <a:pt x="9560" y="16296"/>
                      <a:pt x="9572" y="16295"/>
                      <a:pt x="9586" y="16295"/>
                    </a:cubicBezTo>
                    <a:cubicBezTo>
                      <a:pt x="9626" y="16295"/>
                      <a:pt x="9678" y="16299"/>
                      <a:pt x="9729" y="16299"/>
                    </a:cubicBezTo>
                    <a:cubicBezTo>
                      <a:pt x="9848" y="16299"/>
                      <a:pt x="9965" y="16279"/>
                      <a:pt x="9943" y="16142"/>
                    </a:cubicBezTo>
                    <a:cubicBezTo>
                      <a:pt x="9943" y="16131"/>
                      <a:pt x="9943" y="16017"/>
                      <a:pt x="9959" y="16017"/>
                    </a:cubicBezTo>
                    <a:cubicBezTo>
                      <a:pt x="9961" y="16017"/>
                      <a:pt x="9964" y="16019"/>
                      <a:pt x="9966" y="16023"/>
                    </a:cubicBezTo>
                    <a:cubicBezTo>
                      <a:pt x="9990" y="16059"/>
                      <a:pt x="10014" y="16106"/>
                      <a:pt x="10026" y="16154"/>
                    </a:cubicBezTo>
                    <a:cubicBezTo>
                      <a:pt x="10062" y="16237"/>
                      <a:pt x="10085" y="16321"/>
                      <a:pt x="10121" y="16392"/>
                    </a:cubicBezTo>
                    <a:cubicBezTo>
                      <a:pt x="10145" y="16380"/>
                      <a:pt x="10121" y="16368"/>
                      <a:pt x="10157" y="16344"/>
                    </a:cubicBezTo>
                    <a:cubicBezTo>
                      <a:pt x="10181" y="16321"/>
                      <a:pt x="10216" y="16309"/>
                      <a:pt x="10252" y="16309"/>
                    </a:cubicBezTo>
                    <a:cubicBezTo>
                      <a:pt x="10276" y="16303"/>
                      <a:pt x="10309" y="16294"/>
                      <a:pt x="10337" y="16294"/>
                    </a:cubicBezTo>
                    <a:cubicBezTo>
                      <a:pt x="10365" y="16294"/>
                      <a:pt x="10389" y="16303"/>
                      <a:pt x="10395" y="16332"/>
                    </a:cubicBezTo>
                    <a:cubicBezTo>
                      <a:pt x="10371" y="16213"/>
                      <a:pt x="10502" y="16273"/>
                      <a:pt x="10490" y="16178"/>
                    </a:cubicBezTo>
                    <a:cubicBezTo>
                      <a:pt x="10490" y="16133"/>
                      <a:pt x="10490" y="16054"/>
                      <a:pt x="10531" y="16054"/>
                    </a:cubicBezTo>
                    <a:cubicBezTo>
                      <a:pt x="10545" y="16054"/>
                      <a:pt x="10562" y="16062"/>
                      <a:pt x="10586" y="16082"/>
                    </a:cubicBezTo>
                    <a:cubicBezTo>
                      <a:pt x="10621" y="16118"/>
                      <a:pt x="10621" y="16166"/>
                      <a:pt x="10681" y="16190"/>
                    </a:cubicBezTo>
                    <a:cubicBezTo>
                      <a:pt x="10697" y="16196"/>
                      <a:pt x="10710" y="16199"/>
                      <a:pt x="10721" y="16199"/>
                    </a:cubicBezTo>
                    <a:cubicBezTo>
                      <a:pt x="10751" y="16199"/>
                      <a:pt x="10764" y="16177"/>
                      <a:pt x="10764" y="16142"/>
                    </a:cubicBezTo>
                    <a:cubicBezTo>
                      <a:pt x="10764" y="16094"/>
                      <a:pt x="10776" y="16106"/>
                      <a:pt x="10824" y="16082"/>
                    </a:cubicBezTo>
                    <a:cubicBezTo>
                      <a:pt x="10859" y="16082"/>
                      <a:pt x="10847" y="16118"/>
                      <a:pt x="10871" y="16130"/>
                    </a:cubicBezTo>
                    <a:cubicBezTo>
                      <a:pt x="10880" y="16140"/>
                      <a:pt x="10889" y="16145"/>
                      <a:pt x="10899" y="16145"/>
                    </a:cubicBezTo>
                    <a:cubicBezTo>
                      <a:pt x="10949" y="16145"/>
                      <a:pt x="11011" y="16028"/>
                      <a:pt x="11081" y="16028"/>
                    </a:cubicBezTo>
                    <a:cubicBezTo>
                      <a:pt x="11090" y="16028"/>
                      <a:pt x="11100" y="16030"/>
                      <a:pt x="11109" y="16035"/>
                    </a:cubicBezTo>
                    <a:cubicBezTo>
                      <a:pt x="11165" y="16024"/>
                      <a:pt x="11189" y="15889"/>
                      <a:pt x="11211" y="15889"/>
                    </a:cubicBezTo>
                    <a:cubicBezTo>
                      <a:pt x="11213" y="15889"/>
                      <a:pt x="11215" y="15890"/>
                      <a:pt x="11217" y="15892"/>
                    </a:cubicBezTo>
                    <a:cubicBezTo>
                      <a:pt x="11237" y="15912"/>
                      <a:pt x="11273" y="15957"/>
                      <a:pt x="11292" y="15957"/>
                    </a:cubicBezTo>
                    <a:cubicBezTo>
                      <a:pt x="11295" y="15957"/>
                      <a:pt x="11298" y="15955"/>
                      <a:pt x="11300" y="15951"/>
                    </a:cubicBezTo>
                    <a:cubicBezTo>
                      <a:pt x="11312" y="15940"/>
                      <a:pt x="11288" y="15880"/>
                      <a:pt x="11312" y="15844"/>
                    </a:cubicBezTo>
                    <a:lnTo>
                      <a:pt x="11419" y="15963"/>
                    </a:lnTo>
                    <a:cubicBezTo>
                      <a:pt x="11419" y="15880"/>
                      <a:pt x="11467" y="15820"/>
                      <a:pt x="11562" y="15820"/>
                    </a:cubicBezTo>
                    <a:cubicBezTo>
                      <a:pt x="11575" y="15824"/>
                      <a:pt x="11587" y="15825"/>
                      <a:pt x="11600" y="15825"/>
                    </a:cubicBezTo>
                    <a:cubicBezTo>
                      <a:pt x="11634" y="15825"/>
                      <a:pt x="11667" y="15814"/>
                      <a:pt x="11693" y="15797"/>
                    </a:cubicBezTo>
                    <a:cubicBezTo>
                      <a:pt x="11712" y="15787"/>
                      <a:pt x="11731" y="15754"/>
                      <a:pt x="11719" y="15754"/>
                    </a:cubicBezTo>
                    <a:cubicBezTo>
                      <a:pt x="11719" y="15754"/>
                      <a:pt x="11718" y="15754"/>
                      <a:pt x="11717" y="15755"/>
                    </a:cubicBezTo>
                    <a:lnTo>
                      <a:pt x="11717" y="15755"/>
                    </a:lnTo>
                    <a:lnTo>
                      <a:pt x="11800" y="15713"/>
                    </a:lnTo>
                    <a:cubicBezTo>
                      <a:pt x="11871" y="15678"/>
                      <a:pt x="11812" y="15701"/>
                      <a:pt x="11836" y="15654"/>
                    </a:cubicBezTo>
                    <a:cubicBezTo>
                      <a:pt x="11848" y="15606"/>
                      <a:pt x="11979" y="15618"/>
                      <a:pt x="12014" y="15606"/>
                    </a:cubicBezTo>
                    <a:cubicBezTo>
                      <a:pt x="12038" y="15606"/>
                      <a:pt x="12145" y="15582"/>
                      <a:pt x="12157" y="15535"/>
                    </a:cubicBezTo>
                    <a:cubicBezTo>
                      <a:pt x="12167" y="15496"/>
                      <a:pt x="12129" y="15442"/>
                      <a:pt x="12172" y="15442"/>
                    </a:cubicBezTo>
                    <a:cubicBezTo>
                      <a:pt x="12182" y="15442"/>
                      <a:pt x="12196" y="15445"/>
                      <a:pt x="12217" y="15451"/>
                    </a:cubicBezTo>
                    <a:cubicBezTo>
                      <a:pt x="12239" y="15469"/>
                      <a:pt x="12268" y="15477"/>
                      <a:pt x="12293" y="15477"/>
                    </a:cubicBezTo>
                    <a:cubicBezTo>
                      <a:pt x="12335" y="15477"/>
                      <a:pt x="12360" y="15453"/>
                      <a:pt x="12300" y="15416"/>
                    </a:cubicBezTo>
                    <a:cubicBezTo>
                      <a:pt x="12257" y="15341"/>
                      <a:pt x="12291" y="15295"/>
                      <a:pt x="12359" y="15295"/>
                    </a:cubicBezTo>
                    <a:cubicBezTo>
                      <a:pt x="12367" y="15295"/>
                      <a:pt x="12375" y="15295"/>
                      <a:pt x="12383" y="15297"/>
                    </a:cubicBezTo>
                    <a:cubicBezTo>
                      <a:pt x="12414" y="15304"/>
                      <a:pt x="12440" y="15336"/>
                      <a:pt x="12470" y="15336"/>
                    </a:cubicBezTo>
                    <a:cubicBezTo>
                      <a:pt x="12487" y="15336"/>
                      <a:pt x="12505" y="15326"/>
                      <a:pt x="12526" y="15297"/>
                    </a:cubicBezTo>
                    <a:cubicBezTo>
                      <a:pt x="12526" y="15285"/>
                      <a:pt x="12570" y="15153"/>
                      <a:pt x="12595" y="15153"/>
                    </a:cubicBezTo>
                    <a:cubicBezTo>
                      <a:pt x="12596" y="15153"/>
                      <a:pt x="12597" y="15153"/>
                      <a:pt x="12598" y="15154"/>
                    </a:cubicBezTo>
                    <a:cubicBezTo>
                      <a:pt x="12610" y="15166"/>
                      <a:pt x="12562" y="15261"/>
                      <a:pt x="12610" y="15261"/>
                    </a:cubicBezTo>
                    <a:cubicBezTo>
                      <a:pt x="12657" y="15261"/>
                      <a:pt x="12693" y="15154"/>
                      <a:pt x="12705" y="15130"/>
                    </a:cubicBezTo>
                    <a:cubicBezTo>
                      <a:pt x="12741" y="15094"/>
                      <a:pt x="12800" y="15082"/>
                      <a:pt x="12848" y="15070"/>
                    </a:cubicBezTo>
                    <a:cubicBezTo>
                      <a:pt x="12860" y="15073"/>
                      <a:pt x="12872" y="15075"/>
                      <a:pt x="12883" y="15075"/>
                    </a:cubicBezTo>
                    <a:cubicBezTo>
                      <a:pt x="12918" y="15075"/>
                      <a:pt x="12952" y="15061"/>
                      <a:pt x="12979" y="15035"/>
                    </a:cubicBezTo>
                    <a:cubicBezTo>
                      <a:pt x="13038" y="15011"/>
                      <a:pt x="13086" y="14963"/>
                      <a:pt x="13122" y="14916"/>
                    </a:cubicBezTo>
                    <a:cubicBezTo>
                      <a:pt x="13142" y="14875"/>
                      <a:pt x="13136" y="14816"/>
                      <a:pt x="13172" y="14816"/>
                    </a:cubicBezTo>
                    <a:cubicBezTo>
                      <a:pt x="13178" y="14816"/>
                      <a:pt x="13185" y="14817"/>
                      <a:pt x="13193" y="14820"/>
                    </a:cubicBezTo>
                    <a:cubicBezTo>
                      <a:pt x="13211" y="14827"/>
                      <a:pt x="13230" y="14829"/>
                      <a:pt x="13248" y="14829"/>
                    </a:cubicBezTo>
                    <a:cubicBezTo>
                      <a:pt x="13300" y="14829"/>
                      <a:pt x="13348" y="14805"/>
                      <a:pt x="13383" y="14761"/>
                    </a:cubicBezTo>
                    <a:cubicBezTo>
                      <a:pt x="13407" y="14725"/>
                      <a:pt x="13372" y="14689"/>
                      <a:pt x="13348" y="14654"/>
                    </a:cubicBezTo>
                    <a:lnTo>
                      <a:pt x="13348" y="14654"/>
                    </a:lnTo>
                    <a:cubicBezTo>
                      <a:pt x="13369" y="14681"/>
                      <a:pt x="13393" y="14692"/>
                      <a:pt x="13417" y="14692"/>
                    </a:cubicBezTo>
                    <a:cubicBezTo>
                      <a:pt x="13488" y="14692"/>
                      <a:pt x="13559" y="14597"/>
                      <a:pt x="13550" y="14535"/>
                    </a:cubicBezTo>
                    <a:cubicBezTo>
                      <a:pt x="13550" y="14497"/>
                      <a:pt x="13579" y="14468"/>
                      <a:pt x="13615" y="14468"/>
                    </a:cubicBezTo>
                    <a:cubicBezTo>
                      <a:pt x="13625" y="14468"/>
                      <a:pt x="13635" y="14470"/>
                      <a:pt x="13645" y="14475"/>
                    </a:cubicBezTo>
                    <a:cubicBezTo>
                      <a:pt x="13669" y="14487"/>
                      <a:pt x="13645" y="14535"/>
                      <a:pt x="13693" y="14535"/>
                    </a:cubicBezTo>
                    <a:cubicBezTo>
                      <a:pt x="13729" y="14535"/>
                      <a:pt x="13717" y="14487"/>
                      <a:pt x="13729" y="14463"/>
                    </a:cubicBezTo>
                    <a:cubicBezTo>
                      <a:pt x="13753" y="14404"/>
                      <a:pt x="13800" y="14368"/>
                      <a:pt x="13860" y="14368"/>
                    </a:cubicBezTo>
                    <a:cubicBezTo>
                      <a:pt x="13870" y="14378"/>
                      <a:pt x="13878" y="14382"/>
                      <a:pt x="13884" y="14382"/>
                    </a:cubicBezTo>
                    <a:cubicBezTo>
                      <a:pt x="13913" y="14382"/>
                      <a:pt x="13899" y="14281"/>
                      <a:pt x="13919" y="14261"/>
                    </a:cubicBezTo>
                    <a:cubicBezTo>
                      <a:pt x="13955" y="14201"/>
                      <a:pt x="14050" y="14166"/>
                      <a:pt x="14062" y="14094"/>
                    </a:cubicBezTo>
                    <a:cubicBezTo>
                      <a:pt x="14086" y="14023"/>
                      <a:pt x="14134" y="13975"/>
                      <a:pt x="14193" y="13939"/>
                    </a:cubicBezTo>
                    <a:cubicBezTo>
                      <a:pt x="14253" y="13892"/>
                      <a:pt x="14360" y="13832"/>
                      <a:pt x="14360" y="13749"/>
                    </a:cubicBezTo>
                    <a:cubicBezTo>
                      <a:pt x="14360" y="13731"/>
                      <a:pt x="14381" y="13728"/>
                      <a:pt x="14404" y="13728"/>
                    </a:cubicBezTo>
                    <a:cubicBezTo>
                      <a:pt x="14416" y="13728"/>
                      <a:pt x="14429" y="13729"/>
                      <a:pt x="14440" y="13729"/>
                    </a:cubicBezTo>
                    <a:cubicBezTo>
                      <a:pt x="14451" y="13729"/>
                      <a:pt x="14461" y="13728"/>
                      <a:pt x="14467" y="13725"/>
                    </a:cubicBezTo>
                    <a:cubicBezTo>
                      <a:pt x="14503" y="13713"/>
                      <a:pt x="14491" y="13665"/>
                      <a:pt x="14526" y="13630"/>
                    </a:cubicBezTo>
                    <a:cubicBezTo>
                      <a:pt x="14574" y="13594"/>
                      <a:pt x="14610" y="13546"/>
                      <a:pt x="14634" y="13499"/>
                    </a:cubicBezTo>
                    <a:cubicBezTo>
                      <a:pt x="14657" y="13451"/>
                      <a:pt x="14610" y="13427"/>
                      <a:pt x="14681" y="13404"/>
                    </a:cubicBezTo>
                    <a:cubicBezTo>
                      <a:pt x="14751" y="13380"/>
                      <a:pt x="14890" y="13300"/>
                      <a:pt x="14783" y="13218"/>
                    </a:cubicBezTo>
                    <a:lnTo>
                      <a:pt x="14783" y="13218"/>
                    </a:lnTo>
                    <a:cubicBezTo>
                      <a:pt x="14796" y="13227"/>
                      <a:pt x="14810" y="13230"/>
                      <a:pt x="14824" y="13230"/>
                    </a:cubicBezTo>
                    <a:cubicBezTo>
                      <a:pt x="14938" y="13230"/>
                      <a:pt x="15074" y="12975"/>
                      <a:pt x="15074" y="12892"/>
                    </a:cubicBezTo>
                    <a:cubicBezTo>
                      <a:pt x="15074" y="12808"/>
                      <a:pt x="15312" y="12880"/>
                      <a:pt x="15229" y="12749"/>
                    </a:cubicBezTo>
                    <a:cubicBezTo>
                      <a:pt x="15193" y="12689"/>
                      <a:pt x="15134" y="12630"/>
                      <a:pt x="15229" y="12606"/>
                    </a:cubicBezTo>
                    <a:cubicBezTo>
                      <a:pt x="15238" y="12596"/>
                      <a:pt x="15278" y="12518"/>
                      <a:pt x="15288" y="12487"/>
                    </a:cubicBezTo>
                    <a:lnTo>
                      <a:pt x="15288" y="12487"/>
                    </a:lnTo>
                    <a:cubicBezTo>
                      <a:pt x="15293" y="12498"/>
                      <a:pt x="15307" y="12512"/>
                      <a:pt x="15325" y="12512"/>
                    </a:cubicBezTo>
                    <a:cubicBezTo>
                      <a:pt x="15328" y="12512"/>
                      <a:pt x="15332" y="12512"/>
                      <a:pt x="15336" y="12511"/>
                    </a:cubicBezTo>
                    <a:cubicBezTo>
                      <a:pt x="15372" y="12487"/>
                      <a:pt x="15384" y="12451"/>
                      <a:pt x="15396" y="12427"/>
                    </a:cubicBezTo>
                    <a:cubicBezTo>
                      <a:pt x="15443" y="12356"/>
                      <a:pt x="15550" y="12308"/>
                      <a:pt x="15574" y="12237"/>
                    </a:cubicBezTo>
                    <a:lnTo>
                      <a:pt x="15574" y="12237"/>
                    </a:lnTo>
                    <a:cubicBezTo>
                      <a:pt x="15549" y="12251"/>
                      <a:pt x="15521" y="12258"/>
                      <a:pt x="15493" y="12258"/>
                    </a:cubicBezTo>
                    <a:cubicBezTo>
                      <a:pt x="15431" y="12258"/>
                      <a:pt x="15369" y="12223"/>
                      <a:pt x="15336" y="12165"/>
                    </a:cubicBezTo>
                    <a:cubicBezTo>
                      <a:pt x="15346" y="12145"/>
                      <a:pt x="15360" y="12137"/>
                      <a:pt x="15374" y="12137"/>
                    </a:cubicBezTo>
                    <a:cubicBezTo>
                      <a:pt x="15409" y="12137"/>
                      <a:pt x="15450" y="12184"/>
                      <a:pt x="15467" y="12201"/>
                    </a:cubicBezTo>
                    <a:cubicBezTo>
                      <a:pt x="15469" y="12203"/>
                      <a:pt x="15472" y="12204"/>
                      <a:pt x="15474" y="12204"/>
                    </a:cubicBezTo>
                    <a:cubicBezTo>
                      <a:pt x="15496" y="12204"/>
                      <a:pt x="15517" y="12115"/>
                      <a:pt x="15539" y="12094"/>
                    </a:cubicBezTo>
                    <a:cubicBezTo>
                      <a:pt x="15562" y="12070"/>
                      <a:pt x="15658" y="12058"/>
                      <a:pt x="15646" y="12034"/>
                    </a:cubicBezTo>
                    <a:cubicBezTo>
                      <a:pt x="15634" y="12011"/>
                      <a:pt x="15598" y="11975"/>
                      <a:pt x="15634" y="11939"/>
                    </a:cubicBezTo>
                    <a:cubicBezTo>
                      <a:pt x="15669" y="11903"/>
                      <a:pt x="15753" y="11868"/>
                      <a:pt x="15789" y="11784"/>
                    </a:cubicBezTo>
                    <a:lnTo>
                      <a:pt x="15789" y="11784"/>
                    </a:lnTo>
                    <a:cubicBezTo>
                      <a:pt x="15786" y="11785"/>
                      <a:pt x="15783" y="11786"/>
                      <a:pt x="15781" y="11786"/>
                    </a:cubicBezTo>
                    <a:cubicBezTo>
                      <a:pt x="15730" y="11786"/>
                      <a:pt x="15884" y="11509"/>
                      <a:pt x="15884" y="11475"/>
                    </a:cubicBezTo>
                    <a:cubicBezTo>
                      <a:pt x="15872" y="11439"/>
                      <a:pt x="15789" y="11463"/>
                      <a:pt x="15765" y="11415"/>
                    </a:cubicBezTo>
                    <a:cubicBezTo>
                      <a:pt x="15758" y="11389"/>
                      <a:pt x="15795" y="11381"/>
                      <a:pt x="15834" y="11381"/>
                    </a:cubicBezTo>
                    <a:cubicBezTo>
                      <a:pt x="15860" y="11381"/>
                      <a:pt x="15888" y="11385"/>
                      <a:pt x="15902" y="11389"/>
                    </a:cubicBezTo>
                    <a:lnTo>
                      <a:pt x="15902" y="11389"/>
                    </a:lnTo>
                    <a:cubicBezTo>
                      <a:pt x="15868" y="11374"/>
                      <a:pt x="15838" y="11331"/>
                      <a:pt x="15872" y="11308"/>
                    </a:cubicBezTo>
                    <a:cubicBezTo>
                      <a:pt x="15882" y="11303"/>
                      <a:pt x="15891" y="11301"/>
                      <a:pt x="15901" y="11301"/>
                    </a:cubicBezTo>
                    <a:cubicBezTo>
                      <a:pt x="15925" y="11301"/>
                      <a:pt x="15947" y="11315"/>
                      <a:pt x="15968" y="11315"/>
                    </a:cubicBezTo>
                    <a:cubicBezTo>
                      <a:pt x="15976" y="11315"/>
                      <a:pt x="15983" y="11313"/>
                      <a:pt x="15991" y="11308"/>
                    </a:cubicBezTo>
                    <a:cubicBezTo>
                      <a:pt x="16015" y="11296"/>
                      <a:pt x="15896" y="11213"/>
                      <a:pt x="15931" y="11165"/>
                    </a:cubicBezTo>
                    <a:cubicBezTo>
                      <a:pt x="15931" y="11153"/>
                      <a:pt x="16074" y="11106"/>
                      <a:pt x="16027" y="11082"/>
                    </a:cubicBezTo>
                    <a:cubicBezTo>
                      <a:pt x="16019" y="11080"/>
                      <a:pt x="16012" y="11079"/>
                      <a:pt x="16006" y="11079"/>
                    </a:cubicBezTo>
                    <a:cubicBezTo>
                      <a:pt x="15989" y="11079"/>
                      <a:pt x="15977" y="11084"/>
                      <a:pt x="15969" y="11084"/>
                    </a:cubicBezTo>
                    <a:cubicBezTo>
                      <a:pt x="15960" y="11084"/>
                      <a:pt x="15955" y="11079"/>
                      <a:pt x="15955" y="11058"/>
                    </a:cubicBezTo>
                    <a:cubicBezTo>
                      <a:pt x="15955" y="11034"/>
                      <a:pt x="15955" y="11022"/>
                      <a:pt x="15979" y="11010"/>
                    </a:cubicBezTo>
                    <a:cubicBezTo>
                      <a:pt x="15984" y="11007"/>
                      <a:pt x="15991" y="11005"/>
                      <a:pt x="15997" y="11005"/>
                    </a:cubicBezTo>
                    <a:cubicBezTo>
                      <a:pt x="16024" y="11005"/>
                      <a:pt x="16058" y="11027"/>
                      <a:pt x="16083" y="11027"/>
                    </a:cubicBezTo>
                    <a:cubicBezTo>
                      <a:pt x="16094" y="11027"/>
                      <a:pt x="16104" y="11023"/>
                      <a:pt x="16110" y="11010"/>
                    </a:cubicBezTo>
                    <a:cubicBezTo>
                      <a:pt x="16134" y="10975"/>
                      <a:pt x="16158" y="10927"/>
                      <a:pt x="16158" y="10891"/>
                    </a:cubicBezTo>
                    <a:cubicBezTo>
                      <a:pt x="16158" y="10879"/>
                      <a:pt x="16134" y="10844"/>
                      <a:pt x="16134" y="10844"/>
                    </a:cubicBezTo>
                    <a:cubicBezTo>
                      <a:pt x="16158" y="10784"/>
                      <a:pt x="16181" y="10713"/>
                      <a:pt x="16181" y="10641"/>
                    </a:cubicBezTo>
                    <a:cubicBezTo>
                      <a:pt x="16189" y="10592"/>
                      <a:pt x="16179" y="10563"/>
                      <a:pt x="16160" y="10563"/>
                    </a:cubicBezTo>
                    <a:cubicBezTo>
                      <a:pt x="16147" y="10563"/>
                      <a:pt x="16129" y="10577"/>
                      <a:pt x="16110" y="10606"/>
                    </a:cubicBezTo>
                    <a:cubicBezTo>
                      <a:pt x="16122" y="10546"/>
                      <a:pt x="16134" y="10487"/>
                      <a:pt x="16193" y="10451"/>
                    </a:cubicBezTo>
                    <a:cubicBezTo>
                      <a:pt x="16265" y="10415"/>
                      <a:pt x="16324" y="10379"/>
                      <a:pt x="16301" y="10308"/>
                    </a:cubicBezTo>
                    <a:cubicBezTo>
                      <a:pt x="16277" y="10236"/>
                      <a:pt x="16265" y="10248"/>
                      <a:pt x="16265" y="10189"/>
                    </a:cubicBezTo>
                    <a:cubicBezTo>
                      <a:pt x="16277" y="10165"/>
                      <a:pt x="16289" y="10129"/>
                      <a:pt x="16289" y="10106"/>
                    </a:cubicBezTo>
                    <a:cubicBezTo>
                      <a:pt x="16277" y="10106"/>
                      <a:pt x="16253" y="10106"/>
                      <a:pt x="16253" y="10082"/>
                    </a:cubicBezTo>
                    <a:cubicBezTo>
                      <a:pt x="16241" y="10022"/>
                      <a:pt x="16289" y="9951"/>
                      <a:pt x="16277" y="9879"/>
                    </a:cubicBezTo>
                    <a:cubicBezTo>
                      <a:pt x="16265" y="9820"/>
                      <a:pt x="16241" y="9760"/>
                      <a:pt x="16301" y="9736"/>
                    </a:cubicBezTo>
                    <a:cubicBezTo>
                      <a:pt x="16348" y="9677"/>
                      <a:pt x="16360" y="9605"/>
                      <a:pt x="16324" y="9546"/>
                    </a:cubicBezTo>
                    <a:cubicBezTo>
                      <a:pt x="16319" y="9540"/>
                      <a:pt x="16313" y="9538"/>
                      <a:pt x="16307" y="9538"/>
                    </a:cubicBezTo>
                    <a:cubicBezTo>
                      <a:pt x="16275" y="9538"/>
                      <a:pt x="16241" y="9609"/>
                      <a:pt x="16241" y="9629"/>
                    </a:cubicBezTo>
                    <a:cubicBezTo>
                      <a:pt x="16241" y="9582"/>
                      <a:pt x="16265" y="9534"/>
                      <a:pt x="16289" y="9498"/>
                    </a:cubicBezTo>
                    <a:cubicBezTo>
                      <a:pt x="16312" y="9463"/>
                      <a:pt x="16348" y="9451"/>
                      <a:pt x="16372" y="9415"/>
                    </a:cubicBezTo>
                    <a:cubicBezTo>
                      <a:pt x="16396" y="9344"/>
                      <a:pt x="16336" y="9308"/>
                      <a:pt x="16384" y="9248"/>
                    </a:cubicBezTo>
                    <a:cubicBezTo>
                      <a:pt x="16396" y="9224"/>
                      <a:pt x="16551" y="9165"/>
                      <a:pt x="16455" y="9129"/>
                    </a:cubicBezTo>
                    <a:cubicBezTo>
                      <a:pt x="16408" y="9117"/>
                      <a:pt x="16312" y="9093"/>
                      <a:pt x="16372" y="9022"/>
                    </a:cubicBezTo>
                    <a:cubicBezTo>
                      <a:pt x="16420" y="8986"/>
                      <a:pt x="16455" y="8986"/>
                      <a:pt x="16467" y="8927"/>
                    </a:cubicBezTo>
                    <a:cubicBezTo>
                      <a:pt x="16467" y="8903"/>
                      <a:pt x="16515" y="8760"/>
                      <a:pt x="16467" y="8748"/>
                    </a:cubicBezTo>
                    <a:cubicBezTo>
                      <a:pt x="16448" y="8748"/>
                      <a:pt x="16409" y="8762"/>
                      <a:pt x="16380" y="8762"/>
                    </a:cubicBezTo>
                    <a:cubicBezTo>
                      <a:pt x="16354" y="8762"/>
                      <a:pt x="16337" y="8751"/>
                      <a:pt x="16348" y="8712"/>
                    </a:cubicBezTo>
                    <a:cubicBezTo>
                      <a:pt x="16358" y="8680"/>
                      <a:pt x="16373" y="8671"/>
                      <a:pt x="16389" y="8671"/>
                    </a:cubicBezTo>
                    <a:cubicBezTo>
                      <a:pt x="16409" y="8671"/>
                      <a:pt x="16430" y="8682"/>
                      <a:pt x="16449" y="8682"/>
                    </a:cubicBezTo>
                    <a:cubicBezTo>
                      <a:pt x="16455" y="8682"/>
                      <a:pt x="16462" y="8681"/>
                      <a:pt x="16467" y="8677"/>
                    </a:cubicBezTo>
                    <a:cubicBezTo>
                      <a:pt x="16443" y="8653"/>
                      <a:pt x="16408" y="8629"/>
                      <a:pt x="16372" y="8605"/>
                    </a:cubicBezTo>
                    <a:cubicBezTo>
                      <a:pt x="16336" y="8558"/>
                      <a:pt x="16360" y="8546"/>
                      <a:pt x="16396" y="8534"/>
                    </a:cubicBezTo>
                    <a:cubicBezTo>
                      <a:pt x="16467" y="8474"/>
                      <a:pt x="16503" y="8391"/>
                      <a:pt x="16491" y="8308"/>
                    </a:cubicBezTo>
                    <a:cubicBezTo>
                      <a:pt x="16478" y="8286"/>
                      <a:pt x="16450" y="8280"/>
                      <a:pt x="16419" y="8280"/>
                    </a:cubicBezTo>
                    <a:cubicBezTo>
                      <a:pt x="16380" y="8280"/>
                      <a:pt x="16336" y="8290"/>
                      <a:pt x="16315" y="8290"/>
                    </a:cubicBezTo>
                    <a:cubicBezTo>
                      <a:pt x="16306" y="8290"/>
                      <a:pt x="16301" y="8288"/>
                      <a:pt x="16301" y="8284"/>
                    </a:cubicBezTo>
                    <a:cubicBezTo>
                      <a:pt x="16289" y="8260"/>
                      <a:pt x="16348" y="8236"/>
                      <a:pt x="16360" y="8212"/>
                    </a:cubicBezTo>
                    <a:cubicBezTo>
                      <a:pt x="16396" y="8177"/>
                      <a:pt x="16408" y="8129"/>
                      <a:pt x="16408" y="8093"/>
                    </a:cubicBezTo>
                    <a:cubicBezTo>
                      <a:pt x="16408" y="8034"/>
                      <a:pt x="16527" y="7915"/>
                      <a:pt x="16491" y="7867"/>
                    </a:cubicBezTo>
                    <a:cubicBezTo>
                      <a:pt x="16467" y="7820"/>
                      <a:pt x="16396" y="7820"/>
                      <a:pt x="16420" y="7796"/>
                    </a:cubicBezTo>
                    <a:cubicBezTo>
                      <a:pt x="16455" y="7772"/>
                      <a:pt x="16479" y="7772"/>
                      <a:pt x="16479" y="7724"/>
                    </a:cubicBezTo>
                    <a:cubicBezTo>
                      <a:pt x="16479" y="7629"/>
                      <a:pt x="16336" y="7605"/>
                      <a:pt x="16336" y="7510"/>
                    </a:cubicBezTo>
                    <a:cubicBezTo>
                      <a:pt x="16331" y="7470"/>
                      <a:pt x="16360" y="7435"/>
                      <a:pt x="16392" y="7402"/>
                    </a:cubicBezTo>
                    <a:lnTo>
                      <a:pt x="16392" y="7402"/>
                    </a:lnTo>
                    <a:cubicBezTo>
                      <a:pt x="16404" y="7416"/>
                      <a:pt x="16424" y="7426"/>
                      <a:pt x="16441" y="7426"/>
                    </a:cubicBezTo>
                    <a:cubicBezTo>
                      <a:pt x="16460" y="7426"/>
                      <a:pt x="16474" y="7414"/>
                      <a:pt x="16467" y="7379"/>
                    </a:cubicBezTo>
                    <a:cubicBezTo>
                      <a:pt x="16467" y="7367"/>
                      <a:pt x="16467" y="7355"/>
                      <a:pt x="16467" y="7343"/>
                    </a:cubicBezTo>
                    <a:cubicBezTo>
                      <a:pt x="16458" y="7344"/>
                      <a:pt x="16449" y="7345"/>
                      <a:pt x="16441" y="7346"/>
                    </a:cubicBezTo>
                    <a:lnTo>
                      <a:pt x="16441" y="7346"/>
                    </a:lnTo>
                    <a:cubicBezTo>
                      <a:pt x="16452" y="7329"/>
                      <a:pt x="16458" y="7313"/>
                      <a:pt x="16455" y="7296"/>
                    </a:cubicBezTo>
                    <a:cubicBezTo>
                      <a:pt x="16455" y="7290"/>
                      <a:pt x="16451" y="7288"/>
                      <a:pt x="16445" y="7288"/>
                    </a:cubicBezTo>
                    <a:cubicBezTo>
                      <a:pt x="16425" y="7288"/>
                      <a:pt x="16384" y="7310"/>
                      <a:pt x="16384" y="7319"/>
                    </a:cubicBezTo>
                    <a:cubicBezTo>
                      <a:pt x="16384" y="7260"/>
                      <a:pt x="16455" y="7248"/>
                      <a:pt x="16443" y="7200"/>
                    </a:cubicBezTo>
                    <a:cubicBezTo>
                      <a:pt x="16420" y="7141"/>
                      <a:pt x="16396" y="7081"/>
                      <a:pt x="16384" y="7022"/>
                    </a:cubicBezTo>
                    <a:cubicBezTo>
                      <a:pt x="16384" y="7028"/>
                      <a:pt x="16383" y="7031"/>
                      <a:pt x="16383" y="7031"/>
                    </a:cubicBezTo>
                    <a:cubicBezTo>
                      <a:pt x="16379" y="7031"/>
                      <a:pt x="16368" y="6972"/>
                      <a:pt x="16348" y="6962"/>
                    </a:cubicBezTo>
                    <a:cubicBezTo>
                      <a:pt x="16312" y="6938"/>
                      <a:pt x="16324" y="6903"/>
                      <a:pt x="16324" y="6867"/>
                    </a:cubicBezTo>
                    <a:cubicBezTo>
                      <a:pt x="16348" y="6796"/>
                      <a:pt x="16324" y="6712"/>
                      <a:pt x="16289" y="6653"/>
                    </a:cubicBezTo>
                    <a:cubicBezTo>
                      <a:pt x="16277" y="6629"/>
                      <a:pt x="16158" y="6569"/>
                      <a:pt x="16193" y="6557"/>
                    </a:cubicBezTo>
                    <a:cubicBezTo>
                      <a:pt x="16277" y="6534"/>
                      <a:pt x="16372" y="6522"/>
                      <a:pt x="16265" y="6438"/>
                    </a:cubicBezTo>
                    <a:cubicBezTo>
                      <a:pt x="16193" y="6391"/>
                      <a:pt x="16050" y="6355"/>
                      <a:pt x="16098" y="6248"/>
                    </a:cubicBezTo>
                    <a:cubicBezTo>
                      <a:pt x="16134" y="6200"/>
                      <a:pt x="16181" y="6141"/>
                      <a:pt x="16181" y="6081"/>
                    </a:cubicBezTo>
                    <a:cubicBezTo>
                      <a:pt x="16193" y="6010"/>
                      <a:pt x="16146" y="6022"/>
                      <a:pt x="16134" y="5974"/>
                    </a:cubicBezTo>
                    <a:cubicBezTo>
                      <a:pt x="16122" y="5938"/>
                      <a:pt x="16181" y="5891"/>
                      <a:pt x="16170" y="5843"/>
                    </a:cubicBezTo>
                    <a:cubicBezTo>
                      <a:pt x="16170" y="5837"/>
                      <a:pt x="16158" y="5837"/>
                      <a:pt x="16144" y="5837"/>
                    </a:cubicBezTo>
                    <a:cubicBezTo>
                      <a:pt x="16131" y="5837"/>
                      <a:pt x="16116" y="5837"/>
                      <a:pt x="16110" y="5831"/>
                    </a:cubicBezTo>
                    <a:cubicBezTo>
                      <a:pt x="16016" y="5773"/>
                      <a:pt x="16141" y="5680"/>
                      <a:pt x="16134" y="5620"/>
                    </a:cubicBezTo>
                    <a:lnTo>
                      <a:pt x="16134" y="5620"/>
                    </a:lnTo>
                    <a:cubicBezTo>
                      <a:pt x="16134" y="5640"/>
                      <a:pt x="16076" y="5669"/>
                      <a:pt x="16032" y="5669"/>
                    </a:cubicBezTo>
                    <a:cubicBezTo>
                      <a:pt x="15997" y="5669"/>
                      <a:pt x="15970" y="5650"/>
                      <a:pt x="15991" y="5593"/>
                    </a:cubicBezTo>
                    <a:cubicBezTo>
                      <a:pt x="16015" y="5522"/>
                      <a:pt x="16027" y="5534"/>
                      <a:pt x="16003" y="5450"/>
                    </a:cubicBezTo>
                    <a:cubicBezTo>
                      <a:pt x="16003" y="5415"/>
                      <a:pt x="16014" y="5403"/>
                      <a:pt x="16059" y="5392"/>
                    </a:cubicBezTo>
                    <a:lnTo>
                      <a:pt x="16059" y="5392"/>
                    </a:lnTo>
                    <a:cubicBezTo>
                      <a:pt x="16051" y="5393"/>
                      <a:pt x="16044" y="5394"/>
                      <a:pt x="16038" y="5394"/>
                    </a:cubicBezTo>
                    <a:cubicBezTo>
                      <a:pt x="15944" y="5394"/>
                      <a:pt x="15946" y="5218"/>
                      <a:pt x="15873" y="5218"/>
                    </a:cubicBezTo>
                    <a:cubicBezTo>
                      <a:pt x="15867" y="5218"/>
                      <a:pt x="15861" y="5219"/>
                      <a:pt x="15854" y="5222"/>
                    </a:cubicBezTo>
                    <a:lnTo>
                      <a:pt x="15854" y="5222"/>
                    </a:lnTo>
                    <a:cubicBezTo>
                      <a:pt x="15915" y="5192"/>
                      <a:pt x="15847" y="5056"/>
                      <a:pt x="15824" y="5010"/>
                    </a:cubicBezTo>
                    <a:cubicBezTo>
                      <a:pt x="15800" y="4986"/>
                      <a:pt x="15777" y="4950"/>
                      <a:pt x="15741" y="4926"/>
                    </a:cubicBezTo>
                    <a:cubicBezTo>
                      <a:pt x="15741" y="4926"/>
                      <a:pt x="15658" y="4926"/>
                      <a:pt x="15658" y="4914"/>
                    </a:cubicBezTo>
                    <a:cubicBezTo>
                      <a:pt x="15681" y="4891"/>
                      <a:pt x="15777" y="4867"/>
                      <a:pt x="15812" y="4843"/>
                    </a:cubicBezTo>
                    <a:cubicBezTo>
                      <a:pt x="15771" y="4833"/>
                      <a:pt x="15739" y="4805"/>
                      <a:pt x="15701" y="4805"/>
                    </a:cubicBezTo>
                    <a:cubicBezTo>
                      <a:pt x="15694" y="4805"/>
                      <a:pt x="15688" y="4806"/>
                      <a:pt x="15681" y="4807"/>
                    </a:cubicBezTo>
                    <a:cubicBezTo>
                      <a:pt x="15654" y="4818"/>
                      <a:pt x="15624" y="4827"/>
                      <a:pt x="15597" y="4827"/>
                    </a:cubicBezTo>
                    <a:cubicBezTo>
                      <a:pt x="15566" y="4827"/>
                      <a:pt x="15539" y="4815"/>
                      <a:pt x="15527" y="4783"/>
                    </a:cubicBezTo>
                    <a:cubicBezTo>
                      <a:pt x="15550" y="4772"/>
                      <a:pt x="15669" y="4748"/>
                      <a:pt x="15669" y="4712"/>
                    </a:cubicBezTo>
                    <a:cubicBezTo>
                      <a:pt x="15669" y="4688"/>
                      <a:pt x="15598" y="4664"/>
                      <a:pt x="15574" y="4664"/>
                    </a:cubicBezTo>
                    <a:cubicBezTo>
                      <a:pt x="15550" y="4629"/>
                      <a:pt x="15550" y="4593"/>
                      <a:pt x="15550" y="4557"/>
                    </a:cubicBezTo>
                    <a:cubicBezTo>
                      <a:pt x="15550" y="4533"/>
                      <a:pt x="15586" y="4486"/>
                      <a:pt x="15574" y="4462"/>
                    </a:cubicBezTo>
                    <a:cubicBezTo>
                      <a:pt x="15568" y="4450"/>
                      <a:pt x="15536" y="4450"/>
                      <a:pt x="15504" y="4450"/>
                    </a:cubicBezTo>
                    <a:cubicBezTo>
                      <a:pt x="15473" y="4450"/>
                      <a:pt x="15443" y="4450"/>
                      <a:pt x="15443" y="4438"/>
                    </a:cubicBezTo>
                    <a:cubicBezTo>
                      <a:pt x="15443" y="4438"/>
                      <a:pt x="15467" y="4391"/>
                      <a:pt x="15467" y="4367"/>
                    </a:cubicBezTo>
                    <a:cubicBezTo>
                      <a:pt x="15467" y="4343"/>
                      <a:pt x="15455" y="4319"/>
                      <a:pt x="15443" y="4295"/>
                    </a:cubicBezTo>
                    <a:cubicBezTo>
                      <a:pt x="15419" y="4248"/>
                      <a:pt x="15360" y="4212"/>
                      <a:pt x="15324" y="4164"/>
                    </a:cubicBezTo>
                    <a:cubicBezTo>
                      <a:pt x="15288" y="4117"/>
                      <a:pt x="15336" y="4081"/>
                      <a:pt x="15288" y="4057"/>
                    </a:cubicBezTo>
                    <a:cubicBezTo>
                      <a:pt x="15277" y="4045"/>
                      <a:pt x="15262" y="4039"/>
                      <a:pt x="15247" y="4039"/>
                    </a:cubicBezTo>
                    <a:cubicBezTo>
                      <a:pt x="15240" y="4039"/>
                      <a:pt x="15232" y="4041"/>
                      <a:pt x="15225" y="4044"/>
                    </a:cubicBezTo>
                    <a:lnTo>
                      <a:pt x="15225" y="4044"/>
                    </a:lnTo>
                    <a:cubicBezTo>
                      <a:pt x="15283" y="4004"/>
                      <a:pt x="15308" y="3977"/>
                      <a:pt x="15265" y="3902"/>
                    </a:cubicBezTo>
                    <a:lnTo>
                      <a:pt x="15265" y="3902"/>
                    </a:lnTo>
                    <a:lnTo>
                      <a:pt x="15229" y="3926"/>
                    </a:lnTo>
                    <a:cubicBezTo>
                      <a:pt x="15205" y="3879"/>
                      <a:pt x="15134" y="3688"/>
                      <a:pt x="15074" y="3688"/>
                    </a:cubicBezTo>
                    <a:cubicBezTo>
                      <a:pt x="15074" y="3688"/>
                      <a:pt x="15024" y="3756"/>
                      <a:pt x="15000" y="3756"/>
                    </a:cubicBezTo>
                    <a:cubicBezTo>
                      <a:pt x="14996" y="3756"/>
                      <a:pt x="14993" y="3753"/>
                      <a:pt x="14991" y="3748"/>
                    </a:cubicBezTo>
                    <a:cubicBezTo>
                      <a:pt x="14967" y="3700"/>
                      <a:pt x="14991" y="3640"/>
                      <a:pt x="14979" y="3593"/>
                    </a:cubicBezTo>
                    <a:cubicBezTo>
                      <a:pt x="14955" y="3486"/>
                      <a:pt x="14896" y="3378"/>
                      <a:pt x="14824" y="3295"/>
                    </a:cubicBezTo>
                    <a:cubicBezTo>
                      <a:pt x="14777" y="3259"/>
                      <a:pt x="14717" y="3259"/>
                      <a:pt x="14681" y="3212"/>
                    </a:cubicBezTo>
                    <a:cubicBezTo>
                      <a:pt x="14649" y="3173"/>
                      <a:pt x="14628" y="3163"/>
                      <a:pt x="14601" y="3163"/>
                    </a:cubicBezTo>
                    <a:cubicBezTo>
                      <a:pt x="14579" y="3163"/>
                      <a:pt x="14554" y="3170"/>
                      <a:pt x="14517" y="3176"/>
                    </a:cubicBezTo>
                    <a:lnTo>
                      <a:pt x="14517" y="3176"/>
                    </a:lnTo>
                    <a:cubicBezTo>
                      <a:pt x="14549" y="3166"/>
                      <a:pt x="14579" y="2993"/>
                      <a:pt x="14520" y="2993"/>
                    </a:cubicBezTo>
                    <a:cubicBezTo>
                      <a:pt x="14515" y="2993"/>
                      <a:pt x="14509" y="2995"/>
                      <a:pt x="14503" y="2997"/>
                    </a:cubicBezTo>
                    <a:cubicBezTo>
                      <a:pt x="14455" y="3021"/>
                      <a:pt x="14479" y="3200"/>
                      <a:pt x="14431" y="3224"/>
                    </a:cubicBezTo>
                    <a:lnTo>
                      <a:pt x="14431" y="3057"/>
                    </a:lnTo>
                    <a:cubicBezTo>
                      <a:pt x="14431" y="2986"/>
                      <a:pt x="14455" y="2914"/>
                      <a:pt x="14491" y="2855"/>
                    </a:cubicBezTo>
                    <a:lnTo>
                      <a:pt x="14491" y="2855"/>
                    </a:lnTo>
                    <a:cubicBezTo>
                      <a:pt x="14471" y="2875"/>
                      <a:pt x="14453" y="2882"/>
                      <a:pt x="14437" y="2882"/>
                    </a:cubicBezTo>
                    <a:cubicBezTo>
                      <a:pt x="14387" y="2882"/>
                      <a:pt x="14349" y="2807"/>
                      <a:pt x="14276" y="2807"/>
                    </a:cubicBezTo>
                    <a:cubicBezTo>
                      <a:pt x="14229" y="2747"/>
                      <a:pt x="14241" y="2736"/>
                      <a:pt x="14300" y="2700"/>
                    </a:cubicBezTo>
                    <a:cubicBezTo>
                      <a:pt x="14343" y="2657"/>
                      <a:pt x="14290" y="2624"/>
                      <a:pt x="14304" y="2601"/>
                    </a:cubicBezTo>
                    <a:lnTo>
                      <a:pt x="14304" y="2601"/>
                    </a:lnTo>
                    <a:lnTo>
                      <a:pt x="14157" y="2747"/>
                    </a:lnTo>
                    <a:cubicBezTo>
                      <a:pt x="14110" y="2688"/>
                      <a:pt x="14217" y="2557"/>
                      <a:pt x="14205" y="2545"/>
                    </a:cubicBezTo>
                    <a:cubicBezTo>
                      <a:pt x="14157" y="2533"/>
                      <a:pt x="14026" y="2557"/>
                      <a:pt x="14015" y="2474"/>
                    </a:cubicBezTo>
                    <a:cubicBezTo>
                      <a:pt x="14015" y="2400"/>
                      <a:pt x="13959" y="2251"/>
                      <a:pt x="13871" y="2251"/>
                    </a:cubicBezTo>
                    <a:cubicBezTo>
                      <a:pt x="13860" y="2251"/>
                      <a:pt x="13848" y="2254"/>
                      <a:pt x="13836" y="2259"/>
                    </a:cubicBezTo>
                    <a:cubicBezTo>
                      <a:pt x="13832" y="2261"/>
                      <a:pt x="13828" y="2262"/>
                      <a:pt x="13824" y="2262"/>
                    </a:cubicBezTo>
                    <a:cubicBezTo>
                      <a:pt x="13782" y="2262"/>
                      <a:pt x="13740" y="2163"/>
                      <a:pt x="13689" y="2163"/>
                    </a:cubicBezTo>
                    <a:cubicBezTo>
                      <a:pt x="13686" y="2163"/>
                      <a:pt x="13684" y="2164"/>
                      <a:pt x="13681" y="2164"/>
                    </a:cubicBezTo>
                    <a:cubicBezTo>
                      <a:pt x="13671" y="2166"/>
                      <a:pt x="13663" y="2167"/>
                      <a:pt x="13656" y="2167"/>
                    </a:cubicBezTo>
                    <a:cubicBezTo>
                      <a:pt x="13579" y="2167"/>
                      <a:pt x="13666" y="2054"/>
                      <a:pt x="13634" y="2021"/>
                    </a:cubicBezTo>
                    <a:cubicBezTo>
                      <a:pt x="13610" y="1974"/>
                      <a:pt x="13538" y="2009"/>
                      <a:pt x="13503" y="1962"/>
                    </a:cubicBezTo>
                    <a:cubicBezTo>
                      <a:pt x="13467" y="1926"/>
                      <a:pt x="13491" y="1914"/>
                      <a:pt x="13526" y="1890"/>
                    </a:cubicBezTo>
                    <a:cubicBezTo>
                      <a:pt x="13556" y="1861"/>
                      <a:pt x="13488" y="1839"/>
                      <a:pt x="13457" y="1839"/>
                    </a:cubicBezTo>
                    <a:cubicBezTo>
                      <a:pt x="13450" y="1839"/>
                      <a:pt x="13445" y="1840"/>
                      <a:pt x="13443" y="1843"/>
                    </a:cubicBezTo>
                    <a:cubicBezTo>
                      <a:pt x="13395" y="1843"/>
                      <a:pt x="13407" y="1819"/>
                      <a:pt x="13395" y="1795"/>
                    </a:cubicBezTo>
                    <a:cubicBezTo>
                      <a:pt x="13390" y="1786"/>
                      <a:pt x="13383" y="1783"/>
                      <a:pt x="13376" y="1783"/>
                    </a:cubicBezTo>
                    <a:cubicBezTo>
                      <a:pt x="13340" y="1783"/>
                      <a:pt x="13290" y="1876"/>
                      <a:pt x="13270" y="1876"/>
                    </a:cubicBezTo>
                    <a:cubicBezTo>
                      <a:pt x="13261" y="1876"/>
                      <a:pt x="13258" y="1858"/>
                      <a:pt x="13264" y="1807"/>
                    </a:cubicBezTo>
                    <a:cubicBezTo>
                      <a:pt x="13285" y="1735"/>
                      <a:pt x="13225" y="1671"/>
                      <a:pt x="13147" y="1671"/>
                    </a:cubicBezTo>
                    <a:cubicBezTo>
                      <a:pt x="13135" y="1671"/>
                      <a:pt x="13122" y="1673"/>
                      <a:pt x="13110" y="1676"/>
                    </a:cubicBezTo>
                    <a:cubicBezTo>
                      <a:pt x="13085" y="1682"/>
                      <a:pt x="13064" y="1686"/>
                      <a:pt x="13046" y="1686"/>
                    </a:cubicBezTo>
                    <a:cubicBezTo>
                      <a:pt x="12995" y="1686"/>
                      <a:pt x="12976" y="1654"/>
                      <a:pt x="13002" y="1557"/>
                    </a:cubicBezTo>
                    <a:cubicBezTo>
                      <a:pt x="13026" y="1485"/>
                      <a:pt x="12812" y="1509"/>
                      <a:pt x="12824" y="1426"/>
                    </a:cubicBezTo>
                    <a:lnTo>
                      <a:pt x="12824" y="1426"/>
                    </a:lnTo>
                    <a:cubicBezTo>
                      <a:pt x="12818" y="1460"/>
                      <a:pt x="12749" y="1478"/>
                      <a:pt x="12696" y="1478"/>
                    </a:cubicBezTo>
                    <a:cubicBezTo>
                      <a:pt x="12639" y="1478"/>
                      <a:pt x="12601" y="1457"/>
                      <a:pt x="12681" y="1414"/>
                    </a:cubicBezTo>
                    <a:cubicBezTo>
                      <a:pt x="12752" y="1295"/>
                      <a:pt x="12610" y="1343"/>
                      <a:pt x="12550" y="1307"/>
                    </a:cubicBezTo>
                    <a:cubicBezTo>
                      <a:pt x="12502" y="1295"/>
                      <a:pt x="12467" y="1271"/>
                      <a:pt x="12443" y="1235"/>
                    </a:cubicBezTo>
                    <a:cubicBezTo>
                      <a:pt x="12431" y="1212"/>
                      <a:pt x="12455" y="1200"/>
                      <a:pt x="12419" y="1176"/>
                    </a:cubicBezTo>
                    <a:cubicBezTo>
                      <a:pt x="12402" y="1158"/>
                      <a:pt x="12315" y="1122"/>
                      <a:pt x="12260" y="1122"/>
                    </a:cubicBezTo>
                    <a:cubicBezTo>
                      <a:pt x="12239" y="1122"/>
                      <a:pt x="12223" y="1127"/>
                      <a:pt x="12217" y="1140"/>
                    </a:cubicBezTo>
                    <a:cubicBezTo>
                      <a:pt x="12240" y="1092"/>
                      <a:pt x="12276" y="1057"/>
                      <a:pt x="12217" y="1021"/>
                    </a:cubicBezTo>
                    <a:cubicBezTo>
                      <a:pt x="12196" y="1007"/>
                      <a:pt x="12176" y="1004"/>
                      <a:pt x="12157" y="1004"/>
                    </a:cubicBezTo>
                    <a:cubicBezTo>
                      <a:pt x="12133" y="1004"/>
                      <a:pt x="12112" y="1010"/>
                      <a:pt x="12098" y="1010"/>
                    </a:cubicBezTo>
                    <a:cubicBezTo>
                      <a:pt x="12087" y="1010"/>
                      <a:pt x="12082" y="1005"/>
                      <a:pt x="12086" y="985"/>
                    </a:cubicBezTo>
                    <a:lnTo>
                      <a:pt x="12086" y="985"/>
                    </a:lnTo>
                    <a:cubicBezTo>
                      <a:pt x="12086" y="985"/>
                      <a:pt x="12038" y="985"/>
                      <a:pt x="12026" y="997"/>
                    </a:cubicBezTo>
                    <a:cubicBezTo>
                      <a:pt x="12024" y="1000"/>
                      <a:pt x="12021" y="1000"/>
                      <a:pt x="12018" y="1000"/>
                    </a:cubicBezTo>
                    <a:cubicBezTo>
                      <a:pt x="12006" y="1000"/>
                      <a:pt x="11988" y="983"/>
                      <a:pt x="11979" y="973"/>
                    </a:cubicBezTo>
                    <a:cubicBezTo>
                      <a:pt x="11949" y="936"/>
                      <a:pt x="11914" y="889"/>
                      <a:pt x="11875" y="889"/>
                    </a:cubicBezTo>
                    <a:cubicBezTo>
                      <a:pt x="11851" y="889"/>
                      <a:pt x="11826" y="905"/>
                      <a:pt x="11800" y="950"/>
                    </a:cubicBezTo>
                    <a:cubicBezTo>
                      <a:pt x="11811" y="928"/>
                      <a:pt x="11860" y="839"/>
                      <a:pt x="11817" y="839"/>
                    </a:cubicBezTo>
                    <a:cubicBezTo>
                      <a:pt x="11813" y="839"/>
                      <a:pt x="11807" y="840"/>
                      <a:pt x="11800" y="842"/>
                    </a:cubicBezTo>
                    <a:cubicBezTo>
                      <a:pt x="11767" y="856"/>
                      <a:pt x="11756" y="865"/>
                      <a:pt x="11741" y="865"/>
                    </a:cubicBezTo>
                    <a:cubicBezTo>
                      <a:pt x="11729" y="865"/>
                      <a:pt x="11715" y="859"/>
                      <a:pt x="11686" y="845"/>
                    </a:cubicBezTo>
                    <a:lnTo>
                      <a:pt x="11686" y="845"/>
                    </a:lnTo>
                    <a:cubicBezTo>
                      <a:pt x="11688" y="846"/>
                      <a:pt x="11690" y="846"/>
                      <a:pt x="11692" y="846"/>
                    </a:cubicBezTo>
                    <a:cubicBezTo>
                      <a:pt x="11723" y="846"/>
                      <a:pt x="11747" y="767"/>
                      <a:pt x="11705" y="735"/>
                    </a:cubicBezTo>
                    <a:cubicBezTo>
                      <a:pt x="11669" y="711"/>
                      <a:pt x="11633" y="700"/>
                      <a:pt x="11586" y="700"/>
                    </a:cubicBezTo>
                    <a:cubicBezTo>
                      <a:pt x="11566" y="697"/>
                      <a:pt x="11550" y="696"/>
                      <a:pt x="11536" y="696"/>
                    </a:cubicBezTo>
                    <a:cubicBezTo>
                      <a:pt x="11484" y="696"/>
                      <a:pt x="11469" y="717"/>
                      <a:pt x="11431" y="783"/>
                    </a:cubicBezTo>
                    <a:cubicBezTo>
                      <a:pt x="11359" y="747"/>
                      <a:pt x="11383" y="735"/>
                      <a:pt x="11383" y="676"/>
                    </a:cubicBezTo>
                    <a:lnTo>
                      <a:pt x="11383" y="676"/>
                    </a:lnTo>
                    <a:cubicBezTo>
                      <a:pt x="11348" y="700"/>
                      <a:pt x="11324" y="723"/>
                      <a:pt x="11300" y="759"/>
                    </a:cubicBezTo>
                    <a:cubicBezTo>
                      <a:pt x="11324" y="688"/>
                      <a:pt x="11336" y="616"/>
                      <a:pt x="11336" y="533"/>
                    </a:cubicBezTo>
                    <a:lnTo>
                      <a:pt x="11336" y="533"/>
                    </a:lnTo>
                    <a:cubicBezTo>
                      <a:pt x="11288" y="569"/>
                      <a:pt x="11240" y="592"/>
                      <a:pt x="11193" y="628"/>
                    </a:cubicBezTo>
                    <a:cubicBezTo>
                      <a:pt x="11169" y="642"/>
                      <a:pt x="11146" y="648"/>
                      <a:pt x="11124" y="648"/>
                    </a:cubicBezTo>
                    <a:cubicBezTo>
                      <a:pt x="11069" y="648"/>
                      <a:pt x="11018" y="611"/>
                      <a:pt x="10967" y="569"/>
                    </a:cubicBezTo>
                    <a:cubicBezTo>
                      <a:pt x="10949" y="551"/>
                      <a:pt x="10873" y="495"/>
                      <a:pt x="10821" y="495"/>
                    </a:cubicBezTo>
                    <a:cubicBezTo>
                      <a:pt x="10802" y="495"/>
                      <a:pt x="10785" y="502"/>
                      <a:pt x="10776" y="521"/>
                    </a:cubicBezTo>
                    <a:cubicBezTo>
                      <a:pt x="10752" y="581"/>
                      <a:pt x="10728" y="640"/>
                      <a:pt x="10716" y="700"/>
                    </a:cubicBezTo>
                    <a:cubicBezTo>
                      <a:pt x="10657" y="676"/>
                      <a:pt x="10716" y="569"/>
                      <a:pt x="10728" y="533"/>
                    </a:cubicBezTo>
                    <a:lnTo>
                      <a:pt x="10728" y="533"/>
                    </a:lnTo>
                    <a:cubicBezTo>
                      <a:pt x="10724" y="541"/>
                      <a:pt x="10719" y="545"/>
                      <a:pt x="10713" y="545"/>
                    </a:cubicBezTo>
                    <a:cubicBezTo>
                      <a:pt x="10686" y="545"/>
                      <a:pt x="10647" y="467"/>
                      <a:pt x="10657" y="438"/>
                    </a:cubicBezTo>
                    <a:cubicBezTo>
                      <a:pt x="10669" y="390"/>
                      <a:pt x="10693" y="342"/>
                      <a:pt x="10645" y="330"/>
                    </a:cubicBezTo>
                    <a:lnTo>
                      <a:pt x="10587" y="528"/>
                    </a:lnTo>
                    <a:lnTo>
                      <a:pt x="10587" y="528"/>
                    </a:lnTo>
                    <a:cubicBezTo>
                      <a:pt x="10614" y="423"/>
                      <a:pt x="10382" y="354"/>
                      <a:pt x="10312" y="342"/>
                    </a:cubicBezTo>
                    <a:lnTo>
                      <a:pt x="10312" y="342"/>
                    </a:lnTo>
                    <a:cubicBezTo>
                      <a:pt x="10359" y="354"/>
                      <a:pt x="10347" y="414"/>
                      <a:pt x="10335" y="438"/>
                    </a:cubicBezTo>
                    <a:cubicBezTo>
                      <a:pt x="10265" y="418"/>
                      <a:pt x="10254" y="279"/>
                      <a:pt x="10188" y="279"/>
                    </a:cubicBezTo>
                    <a:cubicBezTo>
                      <a:pt x="10176" y="279"/>
                      <a:pt x="10162" y="284"/>
                      <a:pt x="10145" y="295"/>
                    </a:cubicBezTo>
                    <a:cubicBezTo>
                      <a:pt x="10137" y="303"/>
                      <a:pt x="10081" y="347"/>
                      <a:pt x="10049" y="347"/>
                    </a:cubicBezTo>
                    <a:cubicBezTo>
                      <a:pt x="10035" y="347"/>
                      <a:pt x="10026" y="340"/>
                      <a:pt x="10026" y="319"/>
                    </a:cubicBezTo>
                    <a:cubicBezTo>
                      <a:pt x="10026" y="295"/>
                      <a:pt x="10121" y="211"/>
                      <a:pt x="10062" y="200"/>
                    </a:cubicBezTo>
                    <a:cubicBezTo>
                      <a:pt x="10053" y="198"/>
                      <a:pt x="10046" y="198"/>
                      <a:pt x="10038" y="198"/>
                    </a:cubicBezTo>
                    <a:cubicBezTo>
                      <a:pt x="9999" y="198"/>
                      <a:pt x="9970" y="213"/>
                      <a:pt x="9932" y="213"/>
                    </a:cubicBezTo>
                    <a:cubicBezTo>
                      <a:pt x="9914" y="213"/>
                      <a:pt x="9895" y="210"/>
                      <a:pt x="9871" y="200"/>
                    </a:cubicBezTo>
                    <a:cubicBezTo>
                      <a:pt x="9812" y="164"/>
                      <a:pt x="9752" y="140"/>
                      <a:pt x="9693" y="128"/>
                    </a:cubicBezTo>
                    <a:cubicBezTo>
                      <a:pt x="9688" y="127"/>
                      <a:pt x="9683" y="127"/>
                      <a:pt x="9678" y="127"/>
                    </a:cubicBezTo>
                    <a:cubicBezTo>
                      <a:pt x="9601" y="127"/>
                      <a:pt x="9543" y="212"/>
                      <a:pt x="9633" y="223"/>
                    </a:cubicBezTo>
                    <a:cubicBezTo>
                      <a:pt x="9585" y="223"/>
                      <a:pt x="9538" y="211"/>
                      <a:pt x="9490" y="200"/>
                    </a:cubicBezTo>
                    <a:cubicBezTo>
                      <a:pt x="9454" y="176"/>
                      <a:pt x="9443" y="140"/>
                      <a:pt x="9407" y="116"/>
                    </a:cubicBezTo>
                    <a:cubicBezTo>
                      <a:pt x="9399" y="104"/>
                      <a:pt x="9391" y="100"/>
                      <a:pt x="9383" y="100"/>
                    </a:cubicBezTo>
                    <a:cubicBezTo>
                      <a:pt x="9367" y="100"/>
                      <a:pt x="9351" y="116"/>
                      <a:pt x="9335" y="116"/>
                    </a:cubicBezTo>
                    <a:cubicBezTo>
                      <a:pt x="9288" y="128"/>
                      <a:pt x="9300" y="164"/>
                      <a:pt x="9288" y="223"/>
                    </a:cubicBezTo>
                    <a:cubicBezTo>
                      <a:pt x="9299" y="212"/>
                      <a:pt x="9308" y="208"/>
                      <a:pt x="9316" y="208"/>
                    </a:cubicBezTo>
                    <a:cubicBezTo>
                      <a:pt x="9332" y="208"/>
                      <a:pt x="9336" y="231"/>
                      <a:pt x="9312" y="247"/>
                    </a:cubicBezTo>
                    <a:cubicBezTo>
                      <a:pt x="9296" y="270"/>
                      <a:pt x="9272" y="278"/>
                      <a:pt x="9247" y="278"/>
                    </a:cubicBezTo>
                    <a:cubicBezTo>
                      <a:pt x="9232" y="278"/>
                      <a:pt x="9217" y="275"/>
                      <a:pt x="9204" y="271"/>
                    </a:cubicBezTo>
                    <a:cubicBezTo>
                      <a:pt x="9145" y="235"/>
                      <a:pt x="9276" y="140"/>
                      <a:pt x="9192" y="128"/>
                    </a:cubicBezTo>
                    <a:cubicBezTo>
                      <a:pt x="9188" y="127"/>
                      <a:pt x="9180" y="126"/>
                      <a:pt x="9171" y="126"/>
                    </a:cubicBezTo>
                    <a:cubicBezTo>
                      <a:pt x="9109" y="126"/>
                      <a:pt x="8960" y="160"/>
                      <a:pt x="9002" y="211"/>
                    </a:cubicBezTo>
                    <a:cubicBezTo>
                      <a:pt x="9050" y="283"/>
                      <a:pt x="9062" y="271"/>
                      <a:pt x="9002" y="330"/>
                    </a:cubicBezTo>
                    <a:cubicBezTo>
                      <a:pt x="8972" y="354"/>
                      <a:pt x="8951" y="366"/>
                      <a:pt x="8934" y="366"/>
                    </a:cubicBezTo>
                    <a:cubicBezTo>
                      <a:pt x="8916" y="366"/>
                      <a:pt x="8901" y="354"/>
                      <a:pt x="8883" y="330"/>
                    </a:cubicBezTo>
                    <a:cubicBezTo>
                      <a:pt x="8859" y="295"/>
                      <a:pt x="8931" y="92"/>
                      <a:pt x="8919" y="92"/>
                    </a:cubicBezTo>
                    <a:cubicBezTo>
                      <a:pt x="8899" y="82"/>
                      <a:pt x="8878" y="79"/>
                      <a:pt x="8859" y="79"/>
                    </a:cubicBezTo>
                    <a:cubicBezTo>
                      <a:pt x="8833" y="79"/>
                      <a:pt x="8808" y="85"/>
                      <a:pt x="8788" y="92"/>
                    </a:cubicBezTo>
                    <a:cubicBezTo>
                      <a:pt x="8740" y="128"/>
                      <a:pt x="8776" y="176"/>
                      <a:pt x="8728" y="200"/>
                    </a:cubicBezTo>
                    <a:cubicBezTo>
                      <a:pt x="8719" y="207"/>
                      <a:pt x="8711" y="211"/>
                      <a:pt x="8705" y="211"/>
                    </a:cubicBezTo>
                    <a:cubicBezTo>
                      <a:pt x="8666" y="211"/>
                      <a:pt x="8671" y="88"/>
                      <a:pt x="8634" y="88"/>
                    </a:cubicBezTo>
                    <a:cubicBezTo>
                      <a:pt x="8630" y="88"/>
                      <a:pt x="8626" y="89"/>
                      <a:pt x="8621" y="92"/>
                    </a:cubicBezTo>
                    <a:cubicBezTo>
                      <a:pt x="8577" y="119"/>
                      <a:pt x="8546" y="164"/>
                      <a:pt x="8533" y="215"/>
                    </a:cubicBezTo>
                    <a:lnTo>
                      <a:pt x="8533" y="215"/>
                    </a:lnTo>
                    <a:cubicBezTo>
                      <a:pt x="8535" y="175"/>
                      <a:pt x="8530" y="137"/>
                      <a:pt x="8514" y="104"/>
                    </a:cubicBezTo>
                    <a:cubicBezTo>
                      <a:pt x="8494" y="65"/>
                      <a:pt x="8433" y="0"/>
                      <a:pt x="8379" y="0"/>
                    </a:cubicBezTo>
                    <a:close/>
                    <a:moveTo>
                      <a:pt x="8180" y="16487"/>
                    </a:moveTo>
                    <a:lnTo>
                      <a:pt x="8180" y="16487"/>
                    </a:lnTo>
                    <a:lnTo>
                      <a:pt x="8180" y="16487"/>
                    </a:lnTo>
                    <a:cubicBezTo>
                      <a:pt x="8180" y="16487"/>
                      <a:pt x="8180" y="16487"/>
                      <a:pt x="8180" y="16487"/>
                    </a:cubicBezTo>
                    <a:close/>
                    <a:moveTo>
                      <a:pt x="8180" y="16487"/>
                    </a:moveTo>
                    <a:cubicBezTo>
                      <a:pt x="8204" y="16493"/>
                      <a:pt x="8192" y="16505"/>
                      <a:pt x="8180" y="16510"/>
                    </a:cubicBezTo>
                    <a:lnTo>
                      <a:pt x="8180" y="16510"/>
                    </a:lnTo>
                    <a:lnTo>
                      <a:pt x="8180" y="16487"/>
                    </a:lnTo>
                    <a:close/>
                    <a:moveTo>
                      <a:pt x="514" y="5613"/>
                    </a:moveTo>
                    <a:cubicBezTo>
                      <a:pt x="509" y="5613"/>
                      <a:pt x="505" y="5614"/>
                      <a:pt x="501" y="5617"/>
                    </a:cubicBezTo>
                    <a:cubicBezTo>
                      <a:pt x="501" y="5641"/>
                      <a:pt x="489" y="5664"/>
                      <a:pt x="489" y="5688"/>
                    </a:cubicBezTo>
                    <a:cubicBezTo>
                      <a:pt x="465" y="5724"/>
                      <a:pt x="441" y="5748"/>
                      <a:pt x="406" y="5760"/>
                    </a:cubicBezTo>
                    <a:cubicBezTo>
                      <a:pt x="346" y="5819"/>
                      <a:pt x="310" y="5903"/>
                      <a:pt x="299" y="5986"/>
                    </a:cubicBezTo>
                    <a:cubicBezTo>
                      <a:pt x="287" y="6045"/>
                      <a:pt x="406" y="6022"/>
                      <a:pt x="406" y="6093"/>
                    </a:cubicBezTo>
                    <a:cubicBezTo>
                      <a:pt x="406" y="6141"/>
                      <a:pt x="370" y="6188"/>
                      <a:pt x="334" y="6212"/>
                    </a:cubicBezTo>
                    <a:cubicBezTo>
                      <a:pt x="321" y="6209"/>
                      <a:pt x="312" y="6208"/>
                      <a:pt x="305" y="6208"/>
                    </a:cubicBezTo>
                    <a:cubicBezTo>
                      <a:pt x="286" y="6208"/>
                      <a:pt x="283" y="6219"/>
                      <a:pt x="275" y="6236"/>
                    </a:cubicBezTo>
                    <a:cubicBezTo>
                      <a:pt x="251" y="6307"/>
                      <a:pt x="275" y="6272"/>
                      <a:pt x="322" y="6307"/>
                    </a:cubicBezTo>
                    <a:cubicBezTo>
                      <a:pt x="346" y="6319"/>
                      <a:pt x="346" y="6367"/>
                      <a:pt x="322" y="6391"/>
                    </a:cubicBezTo>
                    <a:cubicBezTo>
                      <a:pt x="315" y="6394"/>
                      <a:pt x="308" y="6395"/>
                      <a:pt x="301" y="6395"/>
                    </a:cubicBezTo>
                    <a:cubicBezTo>
                      <a:pt x="270" y="6395"/>
                      <a:pt x="239" y="6371"/>
                      <a:pt x="213" y="6371"/>
                    </a:cubicBezTo>
                    <a:cubicBezTo>
                      <a:pt x="195" y="6371"/>
                      <a:pt x="180" y="6381"/>
                      <a:pt x="168" y="6415"/>
                    </a:cubicBezTo>
                    <a:cubicBezTo>
                      <a:pt x="156" y="6450"/>
                      <a:pt x="179" y="6546"/>
                      <a:pt x="227" y="6557"/>
                    </a:cubicBezTo>
                    <a:cubicBezTo>
                      <a:pt x="227" y="6569"/>
                      <a:pt x="215" y="6605"/>
                      <a:pt x="215" y="6617"/>
                    </a:cubicBezTo>
                    <a:cubicBezTo>
                      <a:pt x="239" y="6700"/>
                      <a:pt x="251" y="6784"/>
                      <a:pt x="251" y="6855"/>
                    </a:cubicBezTo>
                    <a:cubicBezTo>
                      <a:pt x="247" y="6859"/>
                      <a:pt x="243" y="6860"/>
                      <a:pt x="239" y="6860"/>
                    </a:cubicBezTo>
                    <a:cubicBezTo>
                      <a:pt x="203" y="6860"/>
                      <a:pt x="148" y="6751"/>
                      <a:pt x="124" y="6737"/>
                    </a:cubicBezTo>
                    <a:lnTo>
                      <a:pt x="124" y="6737"/>
                    </a:lnTo>
                    <a:cubicBezTo>
                      <a:pt x="155" y="6757"/>
                      <a:pt x="145" y="6987"/>
                      <a:pt x="168" y="7010"/>
                    </a:cubicBezTo>
                    <a:cubicBezTo>
                      <a:pt x="191" y="7046"/>
                      <a:pt x="179" y="7093"/>
                      <a:pt x="132" y="7129"/>
                    </a:cubicBezTo>
                    <a:cubicBezTo>
                      <a:pt x="48" y="7177"/>
                      <a:pt x="120" y="7188"/>
                      <a:pt x="108" y="7224"/>
                    </a:cubicBezTo>
                    <a:cubicBezTo>
                      <a:pt x="108" y="7272"/>
                      <a:pt x="108" y="7284"/>
                      <a:pt x="72" y="7319"/>
                    </a:cubicBezTo>
                    <a:cubicBezTo>
                      <a:pt x="60" y="7331"/>
                      <a:pt x="48" y="7343"/>
                      <a:pt x="48" y="7355"/>
                    </a:cubicBezTo>
                    <a:cubicBezTo>
                      <a:pt x="48" y="7385"/>
                      <a:pt x="81" y="7406"/>
                      <a:pt x="112" y="7406"/>
                    </a:cubicBezTo>
                    <a:cubicBezTo>
                      <a:pt x="119" y="7406"/>
                      <a:pt x="125" y="7405"/>
                      <a:pt x="132" y="7403"/>
                    </a:cubicBezTo>
                    <a:cubicBezTo>
                      <a:pt x="140" y="7399"/>
                      <a:pt x="152" y="7396"/>
                      <a:pt x="163" y="7396"/>
                    </a:cubicBezTo>
                    <a:cubicBezTo>
                      <a:pt x="186" y="7396"/>
                      <a:pt x="207" y="7407"/>
                      <a:pt x="191" y="7439"/>
                    </a:cubicBezTo>
                    <a:cubicBezTo>
                      <a:pt x="156" y="7486"/>
                      <a:pt x="108" y="7474"/>
                      <a:pt x="84" y="7522"/>
                    </a:cubicBezTo>
                    <a:cubicBezTo>
                      <a:pt x="72" y="7569"/>
                      <a:pt x="84" y="7629"/>
                      <a:pt x="108" y="7677"/>
                    </a:cubicBezTo>
                    <a:cubicBezTo>
                      <a:pt x="108" y="7712"/>
                      <a:pt x="96" y="7736"/>
                      <a:pt x="84" y="7772"/>
                    </a:cubicBezTo>
                    <a:cubicBezTo>
                      <a:pt x="60" y="7772"/>
                      <a:pt x="48" y="7784"/>
                      <a:pt x="48" y="7808"/>
                    </a:cubicBezTo>
                    <a:cubicBezTo>
                      <a:pt x="48" y="7855"/>
                      <a:pt x="96" y="7843"/>
                      <a:pt x="96" y="7903"/>
                    </a:cubicBezTo>
                    <a:cubicBezTo>
                      <a:pt x="96" y="7962"/>
                      <a:pt x="72" y="7962"/>
                      <a:pt x="60" y="8010"/>
                    </a:cubicBezTo>
                    <a:cubicBezTo>
                      <a:pt x="37" y="8093"/>
                      <a:pt x="48" y="8201"/>
                      <a:pt x="96" y="8272"/>
                    </a:cubicBezTo>
                    <a:cubicBezTo>
                      <a:pt x="132" y="8331"/>
                      <a:pt x="144" y="8343"/>
                      <a:pt x="72" y="8343"/>
                    </a:cubicBezTo>
                    <a:cubicBezTo>
                      <a:pt x="60" y="8331"/>
                      <a:pt x="50" y="8326"/>
                      <a:pt x="44" y="8326"/>
                    </a:cubicBezTo>
                    <a:cubicBezTo>
                      <a:pt x="25" y="8326"/>
                      <a:pt x="25" y="8365"/>
                      <a:pt x="25" y="8391"/>
                    </a:cubicBezTo>
                    <a:cubicBezTo>
                      <a:pt x="25" y="8439"/>
                      <a:pt x="25" y="8486"/>
                      <a:pt x="37" y="8534"/>
                    </a:cubicBezTo>
                    <a:cubicBezTo>
                      <a:pt x="60" y="8570"/>
                      <a:pt x="108" y="8593"/>
                      <a:pt x="84" y="8653"/>
                    </a:cubicBezTo>
                    <a:cubicBezTo>
                      <a:pt x="1" y="8653"/>
                      <a:pt x="25" y="8784"/>
                      <a:pt x="48" y="8820"/>
                    </a:cubicBezTo>
                    <a:cubicBezTo>
                      <a:pt x="60" y="8855"/>
                      <a:pt x="179" y="8915"/>
                      <a:pt x="144" y="8927"/>
                    </a:cubicBezTo>
                    <a:cubicBezTo>
                      <a:pt x="84" y="8974"/>
                      <a:pt x="60" y="8998"/>
                      <a:pt x="48" y="9082"/>
                    </a:cubicBezTo>
                    <a:cubicBezTo>
                      <a:pt x="48" y="9201"/>
                      <a:pt x="72" y="9320"/>
                      <a:pt x="108" y="9439"/>
                    </a:cubicBezTo>
                    <a:cubicBezTo>
                      <a:pt x="120" y="9486"/>
                      <a:pt x="132" y="9522"/>
                      <a:pt x="144" y="9570"/>
                    </a:cubicBezTo>
                    <a:cubicBezTo>
                      <a:pt x="156" y="9594"/>
                      <a:pt x="203" y="9605"/>
                      <a:pt x="203" y="9629"/>
                    </a:cubicBezTo>
                    <a:cubicBezTo>
                      <a:pt x="203" y="9653"/>
                      <a:pt x="144" y="9701"/>
                      <a:pt x="132" y="9725"/>
                    </a:cubicBezTo>
                    <a:cubicBezTo>
                      <a:pt x="108" y="9772"/>
                      <a:pt x="96" y="9808"/>
                      <a:pt x="96" y="9855"/>
                    </a:cubicBezTo>
                    <a:cubicBezTo>
                      <a:pt x="96" y="9909"/>
                      <a:pt x="115" y="9953"/>
                      <a:pt x="162" y="9953"/>
                    </a:cubicBezTo>
                    <a:cubicBezTo>
                      <a:pt x="167" y="9953"/>
                      <a:pt x="173" y="9952"/>
                      <a:pt x="179" y="9951"/>
                    </a:cubicBezTo>
                    <a:lnTo>
                      <a:pt x="179" y="9951"/>
                    </a:lnTo>
                    <a:cubicBezTo>
                      <a:pt x="132" y="9963"/>
                      <a:pt x="251" y="10058"/>
                      <a:pt x="263" y="10082"/>
                    </a:cubicBezTo>
                    <a:cubicBezTo>
                      <a:pt x="275" y="10106"/>
                      <a:pt x="215" y="10177"/>
                      <a:pt x="203" y="10213"/>
                    </a:cubicBezTo>
                    <a:cubicBezTo>
                      <a:pt x="203" y="10272"/>
                      <a:pt x="215" y="10320"/>
                      <a:pt x="239" y="10367"/>
                    </a:cubicBezTo>
                    <a:cubicBezTo>
                      <a:pt x="247" y="10379"/>
                      <a:pt x="259" y="10383"/>
                      <a:pt x="272" y="10383"/>
                    </a:cubicBezTo>
                    <a:cubicBezTo>
                      <a:pt x="300" y="10383"/>
                      <a:pt x="334" y="10367"/>
                      <a:pt x="358" y="10367"/>
                    </a:cubicBezTo>
                    <a:cubicBezTo>
                      <a:pt x="370" y="10391"/>
                      <a:pt x="382" y="10427"/>
                      <a:pt x="382" y="10451"/>
                    </a:cubicBezTo>
                    <a:cubicBezTo>
                      <a:pt x="370" y="10451"/>
                      <a:pt x="358" y="10463"/>
                      <a:pt x="346" y="10475"/>
                    </a:cubicBezTo>
                    <a:cubicBezTo>
                      <a:pt x="334" y="10487"/>
                      <a:pt x="346" y="10522"/>
                      <a:pt x="358" y="10546"/>
                    </a:cubicBezTo>
                    <a:cubicBezTo>
                      <a:pt x="370" y="10558"/>
                      <a:pt x="322" y="10582"/>
                      <a:pt x="322" y="10606"/>
                    </a:cubicBezTo>
                    <a:cubicBezTo>
                      <a:pt x="322" y="10641"/>
                      <a:pt x="322" y="10665"/>
                      <a:pt x="334" y="10689"/>
                    </a:cubicBezTo>
                    <a:cubicBezTo>
                      <a:pt x="370" y="10784"/>
                      <a:pt x="429" y="10796"/>
                      <a:pt x="501" y="10856"/>
                    </a:cubicBezTo>
                    <a:cubicBezTo>
                      <a:pt x="570" y="10913"/>
                      <a:pt x="528" y="10926"/>
                      <a:pt x="461" y="10938"/>
                    </a:cubicBezTo>
                    <a:lnTo>
                      <a:pt x="461" y="10938"/>
                    </a:lnTo>
                    <a:cubicBezTo>
                      <a:pt x="461" y="10938"/>
                      <a:pt x="462" y="10938"/>
                      <a:pt x="463" y="10938"/>
                    </a:cubicBezTo>
                    <a:cubicBezTo>
                      <a:pt x="498" y="10938"/>
                      <a:pt x="481" y="10999"/>
                      <a:pt x="525" y="11010"/>
                    </a:cubicBezTo>
                    <a:cubicBezTo>
                      <a:pt x="525" y="11010"/>
                      <a:pt x="584" y="10998"/>
                      <a:pt x="584" y="10998"/>
                    </a:cubicBezTo>
                    <a:lnTo>
                      <a:pt x="584" y="10998"/>
                    </a:lnTo>
                    <a:cubicBezTo>
                      <a:pt x="596" y="11034"/>
                      <a:pt x="525" y="11058"/>
                      <a:pt x="537" y="11094"/>
                    </a:cubicBezTo>
                    <a:cubicBezTo>
                      <a:pt x="549" y="11118"/>
                      <a:pt x="620" y="11141"/>
                      <a:pt x="656" y="11177"/>
                    </a:cubicBezTo>
                    <a:cubicBezTo>
                      <a:pt x="680" y="11207"/>
                      <a:pt x="674" y="11216"/>
                      <a:pt x="659" y="11216"/>
                    </a:cubicBezTo>
                    <a:cubicBezTo>
                      <a:pt x="644" y="11216"/>
                      <a:pt x="620" y="11207"/>
                      <a:pt x="608" y="11201"/>
                    </a:cubicBezTo>
                    <a:cubicBezTo>
                      <a:pt x="600" y="11196"/>
                      <a:pt x="590" y="11193"/>
                      <a:pt x="579" y="11193"/>
                    </a:cubicBezTo>
                    <a:cubicBezTo>
                      <a:pt x="542" y="11193"/>
                      <a:pt x="497" y="11223"/>
                      <a:pt x="525" y="11260"/>
                    </a:cubicBezTo>
                    <a:cubicBezTo>
                      <a:pt x="553" y="11307"/>
                      <a:pt x="603" y="11339"/>
                      <a:pt x="652" y="11339"/>
                    </a:cubicBezTo>
                    <a:cubicBezTo>
                      <a:pt x="665" y="11339"/>
                      <a:pt x="679" y="11337"/>
                      <a:pt x="691" y="11332"/>
                    </a:cubicBezTo>
                    <a:lnTo>
                      <a:pt x="691" y="11332"/>
                    </a:lnTo>
                    <a:cubicBezTo>
                      <a:pt x="525" y="11403"/>
                      <a:pt x="846" y="11701"/>
                      <a:pt x="739" y="11749"/>
                    </a:cubicBezTo>
                    <a:cubicBezTo>
                      <a:pt x="691" y="11856"/>
                      <a:pt x="822" y="11880"/>
                      <a:pt x="870" y="11951"/>
                    </a:cubicBezTo>
                    <a:cubicBezTo>
                      <a:pt x="906" y="11999"/>
                      <a:pt x="930" y="12058"/>
                      <a:pt x="965" y="12118"/>
                    </a:cubicBezTo>
                    <a:cubicBezTo>
                      <a:pt x="1001" y="12201"/>
                      <a:pt x="1084" y="12249"/>
                      <a:pt x="1120" y="12308"/>
                    </a:cubicBezTo>
                    <a:cubicBezTo>
                      <a:pt x="1156" y="12380"/>
                      <a:pt x="1120" y="12403"/>
                      <a:pt x="1156" y="12475"/>
                    </a:cubicBezTo>
                    <a:cubicBezTo>
                      <a:pt x="1180" y="12499"/>
                      <a:pt x="1203" y="12546"/>
                      <a:pt x="1239" y="12546"/>
                    </a:cubicBezTo>
                    <a:cubicBezTo>
                      <a:pt x="1244" y="12548"/>
                      <a:pt x="1249" y="12549"/>
                      <a:pt x="1253" y="12549"/>
                    </a:cubicBezTo>
                    <a:cubicBezTo>
                      <a:pt x="1268" y="12549"/>
                      <a:pt x="1274" y="12538"/>
                      <a:pt x="1279" y="12538"/>
                    </a:cubicBezTo>
                    <a:cubicBezTo>
                      <a:pt x="1281" y="12538"/>
                      <a:pt x="1284" y="12540"/>
                      <a:pt x="1287" y="12546"/>
                    </a:cubicBezTo>
                    <a:cubicBezTo>
                      <a:pt x="1322" y="12606"/>
                      <a:pt x="1239" y="12665"/>
                      <a:pt x="1203" y="12689"/>
                    </a:cubicBezTo>
                    <a:cubicBezTo>
                      <a:pt x="1207" y="12687"/>
                      <a:pt x="1211" y="12685"/>
                      <a:pt x="1216" y="12685"/>
                    </a:cubicBezTo>
                    <a:cubicBezTo>
                      <a:pt x="1256" y="12685"/>
                      <a:pt x="1330" y="12774"/>
                      <a:pt x="1394" y="12892"/>
                    </a:cubicBezTo>
                    <a:cubicBezTo>
                      <a:pt x="1465" y="13011"/>
                      <a:pt x="1549" y="13130"/>
                      <a:pt x="1572" y="13165"/>
                    </a:cubicBezTo>
                    <a:cubicBezTo>
                      <a:pt x="1608" y="13237"/>
                      <a:pt x="1632" y="13308"/>
                      <a:pt x="1680" y="13368"/>
                    </a:cubicBezTo>
                    <a:cubicBezTo>
                      <a:pt x="1715" y="13427"/>
                      <a:pt x="1775" y="13463"/>
                      <a:pt x="1834" y="13499"/>
                    </a:cubicBezTo>
                    <a:cubicBezTo>
                      <a:pt x="1841" y="13502"/>
                      <a:pt x="1855" y="13503"/>
                      <a:pt x="1872" y="13503"/>
                    </a:cubicBezTo>
                    <a:cubicBezTo>
                      <a:pt x="1917" y="13503"/>
                      <a:pt x="1983" y="13492"/>
                      <a:pt x="1965" y="13475"/>
                    </a:cubicBezTo>
                    <a:lnTo>
                      <a:pt x="1965" y="13475"/>
                    </a:lnTo>
                    <a:cubicBezTo>
                      <a:pt x="2001" y="13511"/>
                      <a:pt x="1870" y="13570"/>
                      <a:pt x="1953" y="13606"/>
                    </a:cubicBezTo>
                    <a:cubicBezTo>
                      <a:pt x="1965" y="13606"/>
                      <a:pt x="2073" y="13618"/>
                      <a:pt x="2073" y="13642"/>
                    </a:cubicBezTo>
                    <a:cubicBezTo>
                      <a:pt x="2061" y="13677"/>
                      <a:pt x="1942" y="13677"/>
                      <a:pt x="1977" y="13713"/>
                    </a:cubicBezTo>
                    <a:cubicBezTo>
                      <a:pt x="2003" y="13730"/>
                      <a:pt x="2067" y="13767"/>
                      <a:pt x="2123" y="13767"/>
                    </a:cubicBezTo>
                    <a:cubicBezTo>
                      <a:pt x="2144" y="13767"/>
                      <a:pt x="2164" y="13762"/>
                      <a:pt x="2180" y="13749"/>
                    </a:cubicBezTo>
                    <a:lnTo>
                      <a:pt x="2180" y="13749"/>
                    </a:lnTo>
                    <a:cubicBezTo>
                      <a:pt x="2215" y="13773"/>
                      <a:pt x="2180" y="13856"/>
                      <a:pt x="2168" y="13880"/>
                    </a:cubicBezTo>
                    <a:cubicBezTo>
                      <a:pt x="2156" y="13904"/>
                      <a:pt x="2204" y="14011"/>
                      <a:pt x="2215" y="14011"/>
                    </a:cubicBezTo>
                    <a:cubicBezTo>
                      <a:pt x="2250" y="14002"/>
                      <a:pt x="2284" y="13969"/>
                      <a:pt x="2319" y="13969"/>
                    </a:cubicBezTo>
                    <a:cubicBezTo>
                      <a:pt x="2332" y="13969"/>
                      <a:pt x="2345" y="13974"/>
                      <a:pt x="2358" y="13987"/>
                    </a:cubicBezTo>
                    <a:cubicBezTo>
                      <a:pt x="2406" y="14023"/>
                      <a:pt x="2382" y="14058"/>
                      <a:pt x="2430" y="14094"/>
                    </a:cubicBezTo>
                    <a:cubicBezTo>
                      <a:pt x="2477" y="14118"/>
                      <a:pt x="2501" y="14106"/>
                      <a:pt x="2537" y="14142"/>
                    </a:cubicBezTo>
                    <a:cubicBezTo>
                      <a:pt x="2585" y="14177"/>
                      <a:pt x="2561" y="14237"/>
                      <a:pt x="2608" y="14285"/>
                    </a:cubicBezTo>
                    <a:cubicBezTo>
                      <a:pt x="2631" y="14322"/>
                      <a:pt x="2658" y="14346"/>
                      <a:pt x="2687" y="14346"/>
                    </a:cubicBezTo>
                    <a:cubicBezTo>
                      <a:pt x="2704" y="14346"/>
                      <a:pt x="2722" y="14338"/>
                      <a:pt x="2739" y="14320"/>
                    </a:cubicBezTo>
                    <a:cubicBezTo>
                      <a:pt x="2739" y="14331"/>
                      <a:pt x="2749" y="14454"/>
                      <a:pt x="2760" y="14454"/>
                    </a:cubicBezTo>
                    <a:cubicBezTo>
                      <a:pt x="2761" y="14454"/>
                      <a:pt x="2762" y="14453"/>
                      <a:pt x="2763" y="14451"/>
                    </a:cubicBezTo>
                    <a:cubicBezTo>
                      <a:pt x="2772" y="14433"/>
                      <a:pt x="2789" y="14362"/>
                      <a:pt x="2819" y="14362"/>
                    </a:cubicBezTo>
                    <a:cubicBezTo>
                      <a:pt x="2827" y="14362"/>
                      <a:pt x="2836" y="14367"/>
                      <a:pt x="2846" y="14380"/>
                    </a:cubicBezTo>
                    <a:cubicBezTo>
                      <a:pt x="2870" y="14404"/>
                      <a:pt x="2858" y="14451"/>
                      <a:pt x="2882" y="14475"/>
                    </a:cubicBezTo>
                    <a:cubicBezTo>
                      <a:pt x="2913" y="14536"/>
                      <a:pt x="2977" y="14614"/>
                      <a:pt x="3047" y="14614"/>
                    </a:cubicBezTo>
                    <a:cubicBezTo>
                      <a:pt x="3060" y="14614"/>
                      <a:pt x="3072" y="14611"/>
                      <a:pt x="3085" y="14606"/>
                    </a:cubicBezTo>
                    <a:lnTo>
                      <a:pt x="3085" y="14606"/>
                    </a:lnTo>
                    <a:cubicBezTo>
                      <a:pt x="3037" y="14630"/>
                      <a:pt x="3085" y="14761"/>
                      <a:pt x="3108" y="14773"/>
                    </a:cubicBezTo>
                    <a:cubicBezTo>
                      <a:pt x="3125" y="14756"/>
                      <a:pt x="3137" y="14750"/>
                      <a:pt x="3148" y="14750"/>
                    </a:cubicBezTo>
                    <a:cubicBezTo>
                      <a:pt x="3168" y="14750"/>
                      <a:pt x="3184" y="14773"/>
                      <a:pt x="3216" y="14797"/>
                    </a:cubicBezTo>
                    <a:cubicBezTo>
                      <a:pt x="3232" y="14813"/>
                      <a:pt x="3236" y="14819"/>
                      <a:pt x="3240" y="14819"/>
                    </a:cubicBezTo>
                    <a:cubicBezTo>
                      <a:pt x="3244" y="14819"/>
                      <a:pt x="3249" y="14810"/>
                      <a:pt x="3275" y="14797"/>
                    </a:cubicBezTo>
                    <a:cubicBezTo>
                      <a:pt x="3278" y="14795"/>
                      <a:pt x="3281" y="14794"/>
                      <a:pt x="3284" y="14794"/>
                    </a:cubicBezTo>
                    <a:cubicBezTo>
                      <a:pt x="3321" y="14794"/>
                      <a:pt x="3384" y="14917"/>
                      <a:pt x="3406" y="14939"/>
                    </a:cubicBezTo>
                    <a:cubicBezTo>
                      <a:pt x="3420" y="14953"/>
                      <a:pt x="3432" y="14956"/>
                      <a:pt x="3443" y="14956"/>
                    </a:cubicBezTo>
                    <a:cubicBezTo>
                      <a:pt x="3452" y="14956"/>
                      <a:pt x="3460" y="14954"/>
                      <a:pt x="3468" y="14954"/>
                    </a:cubicBezTo>
                    <a:cubicBezTo>
                      <a:pt x="3475" y="14954"/>
                      <a:pt x="3482" y="14956"/>
                      <a:pt x="3489" y="14963"/>
                    </a:cubicBezTo>
                    <a:cubicBezTo>
                      <a:pt x="3549" y="14987"/>
                      <a:pt x="3585" y="15023"/>
                      <a:pt x="3632" y="15058"/>
                    </a:cubicBezTo>
                    <a:cubicBezTo>
                      <a:pt x="3672" y="15091"/>
                      <a:pt x="3718" y="15110"/>
                      <a:pt x="3764" y="15110"/>
                    </a:cubicBezTo>
                    <a:cubicBezTo>
                      <a:pt x="3801" y="15110"/>
                      <a:pt x="3838" y="15097"/>
                      <a:pt x="3870" y="15070"/>
                    </a:cubicBezTo>
                    <a:lnTo>
                      <a:pt x="3870" y="15070"/>
                    </a:lnTo>
                    <a:cubicBezTo>
                      <a:pt x="3847" y="15094"/>
                      <a:pt x="3787" y="15118"/>
                      <a:pt x="3763" y="15154"/>
                    </a:cubicBezTo>
                    <a:cubicBezTo>
                      <a:pt x="3756" y="15176"/>
                      <a:pt x="3786" y="15185"/>
                      <a:pt x="3813" y="15185"/>
                    </a:cubicBezTo>
                    <a:cubicBezTo>
                      <a:pt x="3828" y="15185"/>
                      <a:pt x="3842" y="15182"/>
                      <a:pt x="3847" y="15178"/>
                    </a:cubicBezTo>
                    <a:cubicBezTo>
                      <a:pt x="3870" y="15170"/>
                      <a:pt x="3890" y="15166"/>
                      <a:pt x="3906" y="15166"/>
                    </a:cubicBezTo>
                    <a:cubicBezTo>
                      <a:pt x="3963" y="15166"/>
                      <a:pt x="3975" y="15213"/>
                      <a:pt x="3966" y="15297"/>
                    </a:cubicBezTo>
                    <a:cubicBezTo>
                      <a:pt x="3963" y="15310"/>
                      <a:pt x="3969" y="15315"/>
                      <a:pt x="3980" y="15315"/>
                    </a:cubicBezTo>
                    <a:cubicBezTo>
                      <a:pt x="4010" y="15315"/>
                      <a:pt x="4082" y="15271"/>
                      <a:pt x="4109" y="15271"/>
                    </a:cubicBezTo>
                    <a:cubicBezTo>
                      <a:pt x="4121" y="15271"/>
                      <a:pt x="4124" y="15281"/>
                      <a:pt x="4109" y="15309"/>
                    </a:cubicBezTo>
                    <a:cubicBezTo>
                      <a:pt x="4084" y="15350"/>
                      <a:pt x="4151" y="15408"/>
                      <a:pt x="4210" y="15408"/>
                    </a:cubicBezTo>
                    <a:cubicBezTo>
                      <a:pt x="4236" y="15408"/>
                      <a:pt x="4261" y="15397"/>
                      <a:pt x="4275" y="15368"/>
                    </a:cubicBezTo>
                    <a:lnTo>
                      <a:pt x="4275" y="15368"/>
                    </a:lnTo>
                    <a:cubicBezTo>
                      <a:pt x="4263" y="15404"/>
                      <a:pt x="4263" y="15451"/>
                      <a:pt x="4275" y="15487"/>
                    </a:cubicBezTo>
                    <a:cubicBezTo>
                      <a:pt x="4287" y="15499"/>
                      <a:pt x="4323" y="15499"/>
                      <a:pt x="4347" y="15511"/>
                    </a:cubicBezTo>
                    <a:cubicBezTo>
                      <a:pt x="4370" y="15523"/>
                      <a:pt x="4394" y="15570"/>
                      <a:pt x="4442" y="15594"/>
                    </a:cubicBezTo>
                    <a:cubicBezTo>
                      <a:pt x="4460" y="15606"/>
                      <a:pt x="4481" y="15606"/>
                      <a:pt x="4501" y="15606"/>
                    </a:cubicBezTo>
                    <a:cubicBezTo>
                      <a:pt x="4522" y="15606"/>
                      <a:pt x="4543" y="15606"/>
                      <a:pt x="4561" y="15618"/>
                    </a:cubicBezTo>
                    <a:cubicBezTo>
                      <a:pt x="4609" y="15642"/>
                      <a:pt x="4656" y="15666"/>
                      <a:pt x="4692" y="15701"/>
                    </a:cubicBezTo>
                    <a:cubicBezTo>
                      <a:pt x="4740" y="15749"/>
                      <a:pt x="4799" y="15785"/>
                      <a:pt x="4871" y="15809"/>
                    </a:cubicBezTo>
                    <a:cubicBezTo>
                      <a:pt x="4875" y="15810"/>
                      <a:pt x="4879" y="15811"/>
                      <a:pt x="4883" y="15811"/>
                    </a:cubicBezTo>
                    <a:cubicBezTo>
                      <a:pt x="4915" y="15811"/>
                      <a:pt x="4955" y="15783"/>
                      <a:pt x="4972" y="15783"/>
                    </a:cubicBezTo>
                    <a:cubicBezTo>
                      <a:pt x="4974" y="15783"/>
                      <a:pt x="4976" y="15783"/>
                      <a:pt x="4978" y="15785"/>
                    </a:cubicBezTo>
                    <a:cubicBezTo>
                      <a:pt x="5001" y="15797"/>
                      <a:pt x="4978" y="15880"/>
                      <a:pt x="5001" y="15904"/>
                    </a:cubicBezTo>
                    <a:cubicBezTo>
                      <a:pt x="5008" y="15913"/>
                      <a:pt x="5016" y="15917"/>
                      <a:pt x="5025" y="15917"/>
                    </a:cubicBezTo>
                    <a:cubicBezTo>
                      <a:pt x="5053" y="15917"/>
                      <a:pt x="5088" y="15886"/>
                      <a:pt x="5097" y="15868"/>
                    </a:cubicBezTo>
                    <a:cubicBezTo>
                      <a:pt x="5115" y="15859"/>
                      <a:pt x="5155" y="15786"/>
                      <a:pt x="5183" y="15786"/>
                    </a:cubicBezTo>
                    <a:cubicBezTo>
                      <a:pt x="5191" y="15786"/>
                      <a:pt x="5198" y="15792"/>
                      <a:pt x="5204" y="15809"/>
                    </a:cubicBezTo>
                    <a:cubicBezTo>
                      <a:pt x="5228" y="15868"/>
                      <a:pt x="5216" y="15916"/>
                      <a:pt x="5263" y="15963"/>
                    </a:cubicBezTo>
                    <a:cubicBezTo>
                      <a:pt x="5271" y="15971"/>
                      <a:pt x="5279" y="15973"/>
                      <a:pt x="5289" y="15973"/>
                    </a:cubicBezTo>
                    <a:cubicBezTo>
                      <a:pt x="5326" y="15973"/>
                      <a:pt x="5378" y="15934"/>
                      <a:pt x="5418" y="15934"/>
                    </a:cubicBezTo>
                    <a:cubicBezTo>
                      <a:pt x="5438" y="15934"/>
                      <a:pt x="5456" y="15945"/>
                      <a:pt x="5466" y="15975"/>
                    </a:cubicBezTo>
                    <a:cubicBezTo>
                      <a:pt x="5478" y="16047"/>
                      <a:pt x="5644" y="16071"/>
                      <a:pt x="5704" y="16082"/>
                    </a:cubicBezTo>
                    <a:cubicBezTo>
                      <a:pt x="5752" y="16082"/>
                      <a:pt x="5811" y="16094"/>
                      <a:pt x="5859" y="16118"/>
                    </a:cubicBezTo>
                    <a:cubicBezTo>
                      <a:pt x="5870" y="16118"/>
                      <a:pt x="5949" y="16217"/>
                      <a:pt x="5964" y="16217"/>
                    </a:cubicBezTo>
                    <a:cubicBezTo>
                      <a:pt x="5965" y="16217"/>
                      <a:pt x="5966" y="16216"/>
                      <a:pt x="5966" y="16213"/>
                    </a:cubicBezTo>
                    <a:cubicBezTo>
                      <a:pt x="5966" y="16201"/>
                      <a:pt x="5942" y="16154"/>
                      <a:pt x="5990" y="16142"/>
                    </a:cubicBezTo>
                    <a:cubicBezTo>
                      <a:pt x="6002" y="16136"/>
                      <a:pt x="6014" y="16133"/>
                      <a:pt x="6025" y="16133"/>
                    </a:cubicBezTo>
                    <a:cubicBezTo>
                      <a:pt x="6037" y="16133"/>
                      <a:pt x="6049" y="16136"/>
                      <a:pt x="6061" y="16142"/>
                    </a:cubicBezTo>
                    <a:cubicBezTo>
                      <a:pt x="6109" y="16154"/>
                      <a:pt x="6180" y="16201"/>
                      <a:pt x="6168" y="16261"/>
                    </a:cubicBezTo>
                    <a:cubicBezTo>
                      <a:pt x="6182" y="16207"/>
                      <a:pt x="6194" y="16187"/>
                      <a:pt x="6205" y="16187"/>
                    </a:cubicBezTo>
                    <a:cubicBezTo>
                      <a:pt x="6233" y="16187"/>
                      <a:pt x="6260" y="16309"/>
                      <a:pt x="6311" y="16309"/>
                    </a:cubicBezTo>
                    <a:cubicBezTo>
                      <a:pt x="6389" y="16309"/>
                      <a:pt x="6405" y="16236"/>
                      <a:pt x="6474" y="16236"/>
                    </a:cubicBezTo>
                    <a:cubicBezTo>
                      <a:pt x="6479" y="16236"/>
                      <a:pt x="6484" y="16236"/>
                      <a:pt x="6490" y="16237"/>
                    </a:cubicBezTo>
                    <a:cubicBezTo>
                      <a:pt x="6514" y="16237"/>
                      <a:pt x="6561" y="16297"/>
                      <a:pt x="6585" y="16309"/>
                    </a:cubicBezTo>
                    <a:cubicBezTo>
                      <a:pt x="6607" y="16322"/>
                      <a:pt x="6622" y="16327"/>
                      <a:pt x="6635" y="16327"/>
                    </a:cubicBezTo>
                    <a:cubicBezTo>
                      <a:pt x="6666" y="16327"/>
                      <a:pt x="6676" y="16296"/>
                      <a:pt x="6715" y="16296"/>
                    </a:cubicBezTo>
                    <a:cubicBezTo>
                      <a:pt x="6727" y="16296"/>
                      <a:pt x="6743" y="16299"/>
                      <a:pt x="6764" y="16309"/>
                    </a:cubicBezTo>
                    <a:cubicBezTo>
                      <a:pt x="6835" y="16344"/>
                      <a:pt x="6895" y="16368"/>
                      <a:pt x="6966" y="16368"/>
                    </a:cubicBezTo>
                    <a:cubicBezTo>
                      <a:pt x="7002" y="16356"/>
                      <a:pt x="7037" y="16356"/>
                      <a:pt x="7073" y="16344"/>
                    </a:cubicBezTo>
                    <a:cubicBezTo>
                      <a:pt x="7166" y="16365"/>
                      <a:pt x="7268" y="16511"/>
                      <a:pt x="7371" y="16511"/>
                    </a:cubicBezTo>
                    <a:cubicBezTo>
                      <a:pt x="7387" y="16511"/>
                      <a:pt x="7402" y="16507"/>
                      <a:pt x="7418" y="16499"/>
                    </a:cubicBezTo>
                    <a:cubicBezTo>
                      <a:pt x="7470" y="16479"/>
                      <a:pt x="7441" y="16449"/>
                      <a:pt x="7479" y="16449"/>
                    </a:cubicBezTo>
                    <a:cubicBezTo>
                      <a:pt x="7484" y="16449"/>
                      <a:pt x="7492" y="16450"/>
                      <a:pt x="7502" y="16452"/>
                    </a:cubicBezTo>
                    <a:cubicBezTo>
                      <a:pt x="7526" y="16475"/>
                      <a:pt x="7549" y="16487"/>
                      <a:pt x="7585" y="16499"/>
                    </a:cubicBezTo>
                    <a:cubicBezTo>
                      <a:pt x="7597" y="16499"/>
                      <a:pt x="7597" y="16475"/>
                      <a:pt x="7621" y="16463"/>
                    </a:cubicBezTo>
                    <a:cubicBezTo>
                      <a:pt x="7637" y="16458"/>
                      <a:pt x="7656" y="16456"/>
                      <a:pt x="7676" y="16456"/>
                    </a:cubicBezTo>
                    <a:cubicBezTo>
                      <a:pt x="7785" y="16456"/>
                      <a:pt x="7939" y="16527"/>
                      <a:pt x="8060" y="16527"/>
                    </a:cubicBezTo>
                    <a:cubicBezTo>
                      <a:pt x="8107" y="16527"/>
                      <a:pt x="8148" y="16517"/>
                      <a:pt x="8180" y="16487"/>
                    </a:cubicBezTo>
                    <a:lnTo>
                      <a:pt x="8180" y="16487"/>
                    </a:lnTo>
                    <a:cubicBezTo>
                      <a:pt x="8162" y="16505"/>
                      <a:pt x="8165" y="16511"/>
                      <a:pt x="8172" y="16511"/>
                    </a:cubicBezTo>
                    <a:cubicBezTo>
                      <a:pt x="8175" y="16511"/>
                      <a:pt x="8178" y="16511"/>
                      <a:pt x="8180" y="16510"/>
                    </a:cubicBezTo>
                    <a:lnTo>
                      <a:pt x="8180" y="16510"/>
                    </a:lnTo>
                    <a:lnTo>
                      <a:pt x="8180" y="16511"/>
                    </a:lnTo>
                    <a:cubicBezTo>
                      <a:pt x="8240" y="16511"/>
                      <a:pt x="8276" y="16154"/>
                      <a:pt x="8180" y="16130"/>
                    </a:cubicBezTo>
                    <a:cubicBezTo>
                      <a:pt x="8166" y="16123"/>
                      <a:pt x="8116" y="16111"/>
                      <a:pt x="8074" y="16111"/>
                    </a:cubicBezTo>
                    <a:cubicBezTo>
                      <a:pt x="8047" y="16111"/>
                      <a:pt x="8023" y="16116"/>
                      <a:pt x="8014" y="16130"/>
                    </a:cubicBezTo>
                    <a:cubicBezTo>
                      <a:pt x="7997" y="16181"/>
                      <a:pt x="7986" y="16226"/>
                      <a:pt x="7946" y="16226"/>
                    </a:cubicBezTo>
                    <a:cubicBezTo>
                      <a:pt x="7931" y="16226"/>
                      <a:pt x="7910" y="16219"/>
                      <a:pt x="7883" y="16201"/>
                    </a:cubicBezTo>
                    <a:cubicBezTo>
                      <a:pt x="7799" y="16166"/>
                      <a:pt x="7704" y="16154"/>
                      <a:pt x="7609" y="16154"/>
                    </a:cubicBezTo>
                    <a:cubicBezTo>
                      <a:pt x="7553" y="16154"/>
                      <a:pt x="7507" y="16250"/>
                      <a:pt x="7472" y="16250"/>
                    </a:cubicBezTo>
                    <a:cubicBezTo>
                      <a:pt x="7470" y="16250"/>
                      <a:pt x="7468" y="16250"/>
                      <a:pt x="7466" y="16249"/>
                    </a:cubicBezTo>
                    <a:cubicBezTo>
                      <a:pt x="7395" y="16213"/>
                      <a:pt x="7395" y="16071"/>
                      <a:pt x="7311" y="16035"/>
                    </a:cubicBezTo>
                    <a:cubicBezTo>
                      <a:pt x="7309" y="16034"/>
                      <a:pt x="7306" y="16034"/>
                      <a:pt x="7304" y="16034"/>
                    </a:cubicBezTo>
                    <a:cubicBezTo>
                      <a:pt x="7266" y="16034"/>
                      <a:pt x="7287" y="16120"/>
                      <a:pt x="7287" y="16142"/>
                    </a:cubicBezTo>
                    <a:cubicBezTo>
                      <a:pt x="7246" y="16142"/>
                      <a:pt x="7241" y="16041"/>
                      <a:pt x="7199" y="16041"/>
                    </a:cubicBezTo>
                    <a:cubicBezTo>
                      <a:pt x="7194" y="16041"/>
                      <a:pt x="7187" y="16042"/>
                      <a:pt x="7180" y="16047"/>
                    </a:cubicBezTo>
                    <a:cubicBezTo>
                      <a:pt x="7170" y="16047"/>
                      <a:pt x="7134" y="16219"/>
                      <a:pt x="7087" y="16219"/>
                    </a:cubicBezTo>
                    <a:cubicBezTo>
                      <a:pt x="7079" y="16219"/>
                      <a:pt x="7070" y="16214"/>
                      <a:pt x="7061" y="16201"/>
                    </a:cubicBezTo>
                    <a:cubicBezTo>
                      <a:pt x="7037" y="16154"/>
                      <a:pt x="7073" y="16106"/>
                      <a:pt x="7026" y="16059"/>
                    </a:cubicBezTo>
                    <a:cubicBezTo>
                      <a:pt x="7000" y="16050"/>
                      <a:pt x="6981" y="16042"/>
                      <a:pt x="6959" y="16042"/>
                    </a:cubicBezTo>
                    <a:cubicBezTo>
                      <a:pt x="6950" y="16042"/>
                      <a:pt x="6941" y="16043"/>
                      <a:pt x="6930" y="16047"/>
                    </a:cubicBezTo>
                    <a:cubicBezTo>
                      <a:pt x="6862" y="16058"/>
                      <a:pt x="6924" y="16167"/>
                      <a:pt x="6817" y="16167"/>
                    </a:cubicBezTo>
                    <a:cubicBezTo>
                      <a:pt x="6811" y="16167"/>
                      <a:pt x="6806" y="16166"/>
                      <a:pt x="6799" y="16166"/>
                    </a:cubicBezTo>
                    <a:cubicBezTo>
                      <a:pt x="6811" y="16106"/>
                      <a:pt x="6811" y="16059"/>
                      <a:pt x="6776" y="16011"/>
                    </a:cubicBezTo>
                    <a:cubicBezTo>
                      <a:pt x="6755" y="15991"/>
                      <a:pt x="6724" y="15967"/>
                      <a:pt x="6696" y="15967"/>
                    </a:cubicBezTo>
                    <a:cubicBezTo>
                      <a:pt x="6674" y="15967"/>
                      <a:pt x="6655" y="15981"/>
                      <a:pt x="6645" y="16023"/>
                    </a:cubicBezTo>
                    <a:cubicBezTo>
                      <a:pt x="6659" y="15946"/>
                      <a:pt x="6640" y="15918"/>
                      <a:pt x="6607" y="15918"/>
                    </a:cubicBezTo>
                    <a:cubicBezTo>
                      <a:pt x="6584" y="15918"/>
                      <a:pt x="6555" y="15932"/>
                      <a:pt x="6525" y="15951"/>
                    </a:cubicBezTo>
                    <a:cubicBezTo>
                      <a:pt x="6548" y="15872"/>
                      <a:pt x="6276" y="15879"/>
                      <a:pt x="6232" y="15870"/>
                    </a:cubicBezTo>
                    <a:lnTo>
                      <a:pt x="6232" y="15870"/>
                    </a:lnTo>
                    <a:cubicBezTo>
                      <a:pt x="6320" y="15898"/>
                      <a:pt x="6311" y="15974"/>
                      <a:pt x="6248" y="15974"/>
                    </a:cubicBezTo>
                    <a:cubicBezTo>
                      <a:pt x="6230" y="15974"/>
                      <a:pt x="6207" y="15967"/>
                      <a:pt x="6180" y="15951"/>
                    </a:cubicBezTo>
                    <a:cubicBezTo>
                      <a:pt x="6109" y="15904"/>
                      <a:pt x="6025" y="15868"/>
                      <a:pt x="5930" y="15844"/>
                    </a:cubicBezTo>
                    <a:lnTo>
                      <a:pt x="5930" y="15844"/>
                    </a:lnTo>
                    <a:cubicBezTo>
                      <a:pt x="5906" y="15940"/>
                      <a:pt x="6121" y="16023"/>
                      <a:pt x="6192" y="16059"/>
                    </a:cubicBezTo>
                    <a:cubicBezTo>
                      <a:pt x="6121" y="16035"/>
                      <a:pt x="6049" y="16023"/>
                      <a:pt x="5978" y="15999"/>
                    </a:cubicBezTo>
                    <a:cubicBezTo>
                      <a:pt x="5942" y="15987"/>
                      <a:pt x="5871" y="15951"/>
                      <a:pt x="5871" y="15892"/>
                    </a:cubicBezTo>
                    <a:cubicBezTo>
                      <a:pt x="5859" y="15832"/>
                      <a:pt x="5918" y="15832"/>
                      <a:pt x="5871" y="15773"/>
                    </a:cubicBezTo>
                    <a:cubicBezTo>
                      <a:pt x="5842" y="15736"/>
                      <a:pt x="5814" y="15724"/>
                      <a:pt x="5786" y="15724"/>
                    </a:cubicBezTo>
                    <a:cubicBezTo>
                      <a:pt x="5742" y="15724"/>
                      <a:pt x="5696" y="15753"/>
                      <a:pt x="5642" y="15753"/>
                    </a:cubicBezTo>
                    <a:cubicBezTo>
                      <a:pt x="5631" y="15753"/>
                      <a:pt x="5620" y="15752"/>
                      <a:pt x="5609" y="15749"/>
                    </a:cubicBezTo>
                    <a:cubicBezTo>
                      <a:pt x="5525" y="15713"/>
                      <a:pt x="5466" y="15642"/>
                      <a:pt x="5442" y="15559"/>
                    </a:cubicBezTo>
                    <a:cubicBezTo>
                      <a:pt x="5406" y="15618"/>
                      <a:pt x="5347" y="15654"/>
                      <a:pt x="5275" y="15666"/>
                    </a:cubicBezTo>
                    <a:cubicBezTo>
                      <a:pt x="5266" y="15668"/>
                      <a:pt x="5259" y="15670"/>
                      <a:pt x="5253" y="15670"/>
                    </a:cubicBezTo>
                    <a:cubicBezTo>
                      <a:pt x="5207" y="15670"/>
                      <a:pt x="5261" y="15594"/>
                      <a:pt x="5240" y="15594"/>
                    </a:cubicBezTo>
                    <a:cubicBezTo>
                      <a:pt x="5234" y="15591"/>
                      <a:pt x="5228" y="15590"/>
                      <a:pt x="5224" y="15590"/>
                    </a:cubicBezTo>
                    <a:cubicBezTo>
                      <a:pt x="5223" y="15590"/>
                      <a:pt x="5221" y="15590"/>
                      <a:pt x="5220" y="15590"/>
                    </a:cubicBezTo>
                    <a:lnTo>
                      <a:pt x="5220" y="15590"/>
                    </a:lnTo>
                    <a:cubicBezTo>
                      <a:pt x="5231" y="15569"/>
                      <a:pt x="5237" y="15549"/>
                      <a:pt x="5228" y="15535"/>
                    </a:cubicBezTo>
                    <a:cubicBezTo>
                      <a:pt x="5180" y="15499"/>
                      <a:pt x="5132" y="15475"/>
                      <a:pt x="5073" y="15463"/>
                    </a:cubicBezTo>
                    <a:cubicBezTo>
                      <a:pt x="5043" y="15448"/>
                      <a:pt x="4998" y="15433"/>
                      <a:pt x="4958" y="15433"/>
                    </a:cubicBezTo>
                    <a:cubicBezTo>
                      <a:pt x="4934" y="15433"/>
                      <a:pt x="4912" y="15438"/>
                      <a:pt x="4894" y="15451"/>
                    </a:cubicBezTo>
                    <a:cubicBezTo>
                      <a:pt x="4868" y="15464"/>
                      <a:pt x="4856" y="15474"/>
                      <a:pt x="4845" y="15474"/>
                    </a:cubicBezTo>
                    <a:cubicBezTo>
                      <a:pt x="4836" y="15474"/>
                      <a:pt x="4827" y="15468"/>
                      <a:pt x="4811" y="15451"/>
                    </a:cubicBezTo>
                    <a:cubicBezTo>
                      <a:pt x="4787" y="15439"/>
                      <a:pt x="4775" y="15416"/>
                      <a:pt x="4775" y="15380"/>
                    </a:cubicBezTo>
                    <a:cubicBezTo>
                      <a:pt x="4775" y="15344"/>
                      <a:pt x="4775" y="15356"/>
                      <a:pt x="4740" y="15332"/>
                    </a:cubicBezTo>
                    <a:cubicBezTo>
                      <a:pt x="4722" y="15326"/>
                      <a:pt x="4695" y="15326"/>
                      <a:pt x="4665" y="15326"/>
                    </a:cubicBezTo>
                    <a:cubicBezTo>
                      <a:pt x="4635" y="15326"/>
                      <a:pt x="4603" y="15326"/>
                      <a:pt x="4573" y="15320"/>
                    </a:cubicBezTo>
                    <a:cubicBezTo>
                      <a:pt x="4513" y="15320"/>
                      <a:pt x="4466" y="15297"/>
                      <a:pt x="4430" y="15261"/>
                    </a:cubicBezTo>
                    <a:cubicBezTo>
                      <a:pt x="4394" y="15237"/>
                      <a:pt x="4382" y="15154"/>
                      <a:pt x="4370" y="15154"/>
                    </a:cubicBezTo>
                    <a:cubicBezTo>
                      <a:pt x="4367" y="15152"/>
                      <a:pt x="4364" y="15151"/>
                      <a:pt x="4362" y="15151"/>
                    </a:cubicBezTo>
                    <a:cubicBezTo>
                      <a:pt x="4350" y="15151"/>
                      <a:pt x="4357" y="15178"/>
                      <a:pt x="4347" y="15178"/>
                    </a:cubicBezTo>
                    <a:lnTo>
                      <a:pt x="4311" y="15154"/>
                    </a:lnTo>
                    <a:lnTo>
                      <a:pt x="4132" y="15035"/>
                    </a:lnTo>
                    <a:cubicBezTo>
                      <a:pt x="4090" y="15009"/>
                      <a:pt x="4018" y="14954"/>
                      <a:pt x="3958" y="14954"/>
                    </a:cubicBezTo>
                    <a:cubicBezTo>
                      <a:pt x="3934" y="14954"/>
                      <a:pt x="3911" y="14963"/>
                      <a:pt x="3894" y="14987"/>
                    </a:cubicBezTo>
                    <a:cubicBezTo>
                      <a:pt x="3942" y="14916"/>
                      <a:pt x="3823" y="14844"/>
                      <a:pt x="3775" y="14808"/>
                    </a:cubicBezTo>
                    <a:cubicBezTo>
                      <a:pt x="3739" y="14773"/>
                      <a:pt x="3668" y="14808"/>
                      <a:pt x="3620" y="14749"/>
                    </a:cubicBezTo>
                    <a:cubicBezTo>
                      <a:pt x="3597" y="14725"/>
                      <a:pt x="3644" y="14689"/>
                      <a:pt x="3632" y="14654"/>
                    </a:cubicBezTo>
                    <a:cubicBezTo>
                      <a:pt x="3620" y="14618"/>
                      <a:pt x="3597" y="14594"/>
                      <a:pt x="3561" y="14582"/>
                    </a:cubicBezTo>
                    <a:cubicBezTo>
                      <a:pt x="3525" y="14558"/>
                      <a:pt x="3477" y="14547"/>
                      <a:pt x="3442" y="14535"/>
                    </a:cubicBezTo>
                    <a:cubicBezTo>
                      <a:pt x="3406" y="14535"/>
                      <a:pt x="3394" y="14582"/>
                      <a:pt x="3370" y="14594"/>
                    </a:cubicBezTo>
                    <a:cubicBezTo>
                      <a:pt x="3442" y="14511"/>
                      <a:pt x="3311" y="14523"/>
                      <a:pt x="3275" y="14487"/>
                    </a:cubicBezTo>
                    <a:cubicBezTo>
                      <a:pt x="3239" y="14451"/>
                      <a:pt x="3406" y="14332"/>
                      <a:pt x="3323" y="14320"/>
                    </a:cubicBezTo>
                    <a:cubicBezTo>
                      <a:pt x="3315" y="14318"/>
                      <a:pt x="3308" y="14317"/>
                      <a:pt x="3300" y="14317"/>
                    </a:cubicBezTo>
                    <a:cubicBezTo>
                      <a:pt x="3224" y="14317"/>
                      <a:pt x="3150" y="14419"/>
                      <a:pt x="3085" y="14451"/>
                    </a:cubicBezTo>
                    <a:cubicBezTo>
                      <a:pt x="3078" y="14454"/>
                      <a:pt x="3072" y="14456"/>
                      <a:pt x="3067" y="14456"/>
                    </a:cubicBezTo>
                    <a:cubicBezTo>
                      <a:pt x="3012" y="14456"/>
                      <a:pt x="3059" y="14293"/>
                      <a:pt x="3072" y="14285"/>
                    </a:cubicBezTo>
                    <a:lnTo>
                      <a:pt x="3072" y="14285"/>
                    </a:lnTo>
                    <a:cubicBezTo>
                      <a:pt x="3048" y="14293"/>
                      <a:pt x="3040" y="14312"/>
                      <a:pt x="3023" y="14312"/>
                    </a:cubicBezTo>
                    <a:cubicBezTo>
                      <a:pt x="3015" y="14312"/>
                      <a:pt x="3004" y="14308"/>
                      <a:pt x="2989" y="14296"/>
                    </a:cubicBezTo>
                    <a:cubicBezTo>
                      <a:pt x="2977" y="14285"/>
                      <a:pt x="2954" y="14249"/>
                      <a:pt x="2930" y="14249"/>
                    </a:cubicBezTo>
                    <a:cubicBezTo>
                      <a:pt x="2918" y="14249"/>
                      <a:pt x="2906" y="14285"/>
                      <a:pt x="2882" y="14296"/>
                    </a:cubicBezTo>
                    <a:cubicBezTo>
                      <a:pt x="2858" y="14296"/>
                      <a:pt x="2823" y="14273"/>
                      <a:pt x="2811" y="14249"/>
                    </a:cubicBezTo>
                    <a:cubicBezTo>
                      <a:pt x="2846" y="14213"/>
                      <a:pt x="2870" y="14177"/>
                      <a:pt x="2811" y="14154"/>
                    </a:cubicBezTo>
                    <a:cubicBezTo>
                      <a:pt x="2739" y="14130"/>
                      <a:pt x="2692" y="14118"/>
                      <a:pt x="2763" y="14046"/>
                    </a:cubicBezTo>
                    <a:cubicBezTo>
                      <a:pt x="2774" y="14024"/>
                      <a:pt x="2713" y="13950"/>
                      <a:pt x="2675" y="13950"/>
                    </a:cubicBezTo>
                    <a:cubicBezTo>
                      <a:pt x="2673" y="13950"/>
                      <a:pt x="2670" y="13950"/>
                      <a:pt x="2668" y="13951"/>
                    </a:cubicBezTo>
                    <a:cubicBezTo>
                      <a:pt x="2650" y="13960"/>
                      <a:pt x="2645" y="13983"/>
                      <a:pt x="2629" y="13983"/>
                    </a:cubicBezTo>
                    <a:cubicBezTo>
                      <a:pt x="2623" y="13983"/>
                      <a:pt x="2617" y="13981"/>
                      <a:pt x="2608" y="13975"/>
                    </a:cubicBezTo>
                    <a:cubicBezTo>
                      <a:pt x="2549" y="13951"/>
                      <a:pt x="2513" y="13904"/>
                      <a:pt x="2489" y="13844"/>
                    </a:cubicBezTo>
                    <a:cubicBezTo>
                      <a:pt x="2454" y="13796"/>
                      <a:pt x="2489" y="13761"/>
                      <a:pt x="2477" y="13701"/>
                    </a:cubicBezTo>
                    <a:cubicBezTo>
                      <a:pt x="2465" y="13642"/>
                      <a:pt x="2418" y="13594"/>
                      <a:pt x="2358" y="13594"/>
                    </a:cubicBezTo>
                    <a:cubicBezTo>
                      <a:pt x="2275" y="13594"/>
                      <a:pt x="2275" y="13427"/>
                      <a:pt x="2287" y="13427"/>
                    </a:cubicBezTo>
                    <a:cubicBezTo>
                      <a:pt x="2192" y="13427"/>
                      <a:pt x="2215" y="13582"/>
                      <a:pt x="2192" y="13606"/>
                    </a:cubicBezTo>
                    <a:cubicBezTo>
                      <a:pt x="2187" y="13609"/>
                      <a:pt x="2182" y="13611"/>
                      <a:pt x="2177" y="13611"/>
                    </a:cubicBezTo>
                    <a:cubicBezTo>
                      <a:pt x="2150" y="13611"/>
                      <a:pt x="2134" y="13555"/>
                      <a:pt x="2144" y="13535"/>
                    </a:cubicBezTo>
                    <a:cubicBezTo>
                      <a:pt x="2168" y="13511"/>
                      <a:pt x="2120" y="13451"/>
                      <a:pt x="2073" y="13439"/>
                    </a:cubicBezTo>
                    <a:cubicBezTo>
                      <a:pt x="1989" y="13404"/>
                      <a:pt x="2073" y="13380"/>
                      <a:pt x="2096" y="13308"/>
                    </a:cubicBezTo>
                    <a:cubicBezTo>
                      <a:pt x="2102" y="13288"/>
                      <a:pt x="2093" y="13283"/>
                      <a:pt x="2081" y="13283"/>
                    </a:cubicBezTo>
                    <a:cubicBezTo>
                      <a:pt x="2070" y="13283"/>
                      <a:pt x="2056" y="13287"/>
                      <a:pt x="2046" y="13287"/>
                    </a:cubicBezTo>
                    <a:cubicBezTo>
                      <a:pt x="2042" y="13287"/>
                      <a:pt x="2039" y="13286"/>
                      <a:pt x="2037" y="13284"/>
                    </a:cubicBezTo>
                    <a:cubicBezTo>
                      <a:pt x="2028" y="13294"/>
                      <a:pt x="2018" y="13297"/>
                      <a:pt x="2010" y="13297"/>
                    </a:cubicBezTo>
                    <a:cubicBezTo>
                      <a:pt x="1984" y="13297"/>
                      <a:pt x="1962" y="13266"/>
                      <a:pt x="1953" y="13249"/>
                    </a:cubicBezTo>
                    <a:cubicBezTo>
                      <a:pt x="1894" y="13177"/>
                      <a:pt x="1918" y="13142"/>
                      <a:pt x="1811" y="13130"/>
                    </a:cubicBezTo>
                    <a:cubicBezTo>
                      <a:pt x="1811" y="13130"/>
                      <a:pt x="1739" y="13106"/>
                      <a:pt x="1739" y="13094"/>
                    </a:cubicBezTo>
                    <a:cubicBezTo>
                      <a:pt x="1751" y="13082"/>
                      <a:pt x="1906" y="13070"/>
                      <a:pt x="1870" y="12987"/>
                    </a:cubicBezTo>
                    <a:cubicBezTo>
                      <a:pt x="1834" y="12915"/>
                      <a:pt x="1787" y="12832"/>
                      <a:pt x="1727" y="12773"/>
                    </a:cubicBezTo>
                    <a:lnTo>
                      <a:pt x="1727" y="12773"/>
                    </a:lnTo>
                    <a:cubicBezTo>
                      <a:pt x="1727" y="12773"/>
                      <a:pt x="1775" y="12832"/>
                      <a:pt x="1739" y="12844"/>
                    </a:cubicBezTo>
                    <a:cubicBezTo>
                      <a:pt x="1735" y="12846"/>
                      <a:pt x="1731" y="12847"/>
                      <a:pt x="1727" y="12847"/>
                    </a:cubicBezTo>
                    <a:cubicBezTo>
                      <a:pt x="1689" y="12847"/>
                      <a:pt x="1658" y="12758"/>
                      <a:pt x="1620" y="12758"/>
                    </a:cubicBezTo>
                    <a:cubicBezTo>
                      <a:pt x="1616" y="12758"/>
                      <a:pt x="1612" y="12759"/>
                      <a:pt x="1608" y="12761"/>
                    </a:cubicBezTo>
                    <a:cubicBezTo>
                      <a:pt x="1609" y="12760"/>
                      <a:pt x="1610" y="12760"/>
                      <a:pt x="1611" y="12760"/>
                    </a:cubicBezTo>
                    <a:cubicBezTo>
                      <a:pt x="1631" y="12760"/>
                      <a:pt x="1631" y="12869"/>
                      <a:pt x="1611" y="12869"/>
                    </a:cubicBezTo>
                    <a:cubicBezTo>
                      <a:pt x="1610" y="12869"/>
                      <a:pt x="1609" y="12868"/>
                      <a:pt x="1608" y="12868"/>
                    </a:cubicBezTo>
                    <a:cubicBezTo>
                      <a:pt x="1549" y="12832"/>
                      <a:pt x="1430" y="12808"/>
                      <a:pt x="1525" y="12737"/>
                    </a:cubicBezTo>
                    <a:cubicBezTo>
                      <a:pt x="1561" y="12737"/>
                      <a:pt x="1608" y="12737"/>
                      <a:pt x="1596" y="12689"/>
                    </a:cubicBezTo>
                    <a:cubicBezTo>
                      <a:pt x="1572" y="12606"/>
                      <a:pt x="1525" y="12534"/>
                      <a:pt x="1477" y="12475"/>
                    </a:cubicBezTo>
                    <a:cubicBezTo>
                      <a:pt x="1469" y="12469"/>
                      <a:pt x="1461" y="12466"/>
                      <a:pt x="1453" y="12466"/>
                    </a:cubicBezTo>
                    <a:cubicBezTo>
                      <a:pt x="1417" y="12466"/>
                      <a:pt x="1386" y="12525"/>
                      <a:pt x="1346" y="12534"/>
                    </a:cubicBezTo>
                    <a:cubicBezTo>
                      <a:pt x="1322" y="12475"/>
                      <a:pt x="1311" y="12392"/>
                      <a:pt x="1334" y="12320"/>
                    </a:cubicBezTo>
                    <a:cubicBezTo>
                      <a:pt x="1336" y="12314"/>
                      <a:pt x="1340" y="12312"/>
                      <a:pt x="1344" y="12312"/>
                    </a:cubicBezTo>
                    <a:cubicBezTo>
                      <a:pt x="1367" y="12312"/>
                      <a:pt x="1420" y="12381"/>
                      <a:pt x="1430" y="12392"/>
                    </a:cubicBezTo>
                    <a:cubicBezTo>
                      <a:pt x="1406" y="12344"/>
                      <a:pt x="1334" y="12261"/>
                      <a:pt x="1346" y="12201"/>
                    </a:cubicBezTo>
                    <a:cubicBezTo>
                      <a:pt x="1370" y="12153"/>
                      <a:pt x="1442" y="12130"/>
                      <a:pt x="1489" y="12106"/>
                    </a:cubicBezTo>
                    <a:lnTo>
                      <a:pt x="1489" y="12106"/>
                    </a:lnTo>
                    <a:cubicBezTo>
                      <a:pt x="1447" y="12112"/>
                      <a:pt x="1406" y="12115"/>
                      <a:pt x="1363" y="12115"/>
                    </a:cubicBezTo>
                    <a:cubicBezTo>
                      <a:pt x="1319" y="12115"/>
                      <a:pt x="1275" y="12112"/>
                      <a:pt x="1227" y="12106"/>
                    </a:cubicBezTo>
                    <a:cubicBezTo>
                      <a:pt x="1191" y="12106"/>
                      <a:pt x="1191" y="12046"/>
                      <a:pt x="1156" y="12011"/>
                    </a:cubicBezTo>
                    <a:cubicBezTo>
                      <a:pt x="1120" y="11987"/>
                      <a:pt x="1049" y="12011"/>
                      <a:pt x="1084" y="11963"/>
                    </a:cubicBezTo>
                    <a:cubicBezTo>
                      <a:pt x="1108" y="11903"/>
                      <a:pt x="1215" y="11939"/>
                      <a:pt x="1263" y="11891"/>
                    </a:cubicBezTo>
                    <a:cubicBezTo>
                      <a:pt x="1311" y="11844"/>
                      <a:pt x="1227" y="11808"/>
                      <a:pt x="1203" y="11796"/>
                    </a:cubicBezTo>
                    <a:cubicBezTo>
                      <a:pt x="1168" y="11784"/>
                      <a:pt x="1144" y="11796"/>
                      <a:pt x="1108" y="11760"/>
                    </a:cubicBezTo>
                    <a:cubicBezTo>
                      <a:pt x="1084" y="11725"/>
                      <a:pt x="1061" y="11689"/>
                      <a:pt x="1049" y="11641"/>
                    </a:cubicBezTo>
                    <a:cubicBezTo>
                      <a:pt x="1013" y="11534"/>
                      <a:pt x="953" y="11427"/>
                      <a:pt x="882" y="11332"/>
                    </a:cubicBezTo>
                    <a:cubicBezTo>
                      <a:pt x="858" y="11308"/>
                      <a:pt x="810" y="11332"/>
                      <a:pt x="810" y="11284"/>
                    </a:cubicBezTo>
                    <a:cubicBezTo>
                      <a:pt x="822" y="11249"/>
                      <a:pt x="870" y="11213"/>
                      <a:pt x="882" y="11165"/>
                    </a:cubicBezTo>
                    <a:cubicBezTo>
                      <a:pt x="906" y="11058"/>
                      <a:pt x="870" y="10951"/>
                      <a:pt x="787" y="10868"/>
                    </a:cubicBezTo>
                    <a:cubicBezTo>
                      <a:pt x="775" y="10856"/>
                      <a:pt x="703" y="10844"/>
                      <a:pt x="703" y="10832"/>
                    </a:cubicBezTo>
                    <a:cubicBezTo>
                      <a:pt x="703" y="10796"/>
                      <a:pt x="810" y="10796"/>
                      <a:pt x="787" y="10737"/>
                    </a:cubicBezTo>
                    <a:lnTo>
                      <a:pt x="787" y="10737"/>
                    </a:lnTo>
                    <a:cubicBezTo>
                      <a:pt x="787" y="10737"/>
                      <a:pt x="775" y="10738"/>
                      <a:pt x="760" y="10738"/>
                    </a:cubicBezTo>
                    <a:cubicBezTo>
                      <a:pt x="737" y="10738"/>
                      <a:pt x="706" y="10734"/>
                      <a:pt x="691" y="10713"/>
                    </a:cubicBezTo>
                    <a:cubicBezTo>
                      <a:pt x="682" y="10673"/>
                      <a:pt x="672" y="10650"/>
                      <a:pt x="648" y="10650"/>
                    </a:cubicBezTo>
                    <a:cubicBezTo>
                      <a:pt x="643" y="10650"/>
                      <a:pt x="638" y="10651"/>
                      <a:pt x="632" y="10653"/>
                    </a:cubicBezTo>
                    <a:cubicBezTo>
                      <a:pt x="609" y="10656"/>
                      <a:pt x="592" y="10657"/>
                      <a:pt x="578" y="10657"/>
                    </a:cubicBezTo>
                    <a:cubicBezTo>
                      <a:pt x="533" y="10657"/>
                      <a:pt x="520" y="10642"/>
                      <a:pt x="465" y="10606"/>
                    </a:cubicBezTo>
                    <a:cubicBezTo>
                      <a:pt x="476" y="10584"/>
                      <a:pt x="581" y="10507"/>
                      <a:pt x="604" y="10507"/>
                    </a:cubicBezTo>
                    <a:cubicBezTo>
                      <a:pt x="606" y="10507"/>
                      <a:pt x="608" y="10508"/>
                      <a:pt x="608" y="10510"/>
                    </a:cubicBezTo>
                    <a:cubicBezTo>
                      <a:pt x="608" y="10534"/>
                      <a:pt x="584" y="10582"/>
                      <a:pt x="632" y="10594"/>
                    </a:cubicBezTo>
                    <a:cubicBezTo>
                      <a:pt x="646" y="10601"/>
                      <a:pt x="655" y="10604"/>
                      <a:pt x="660" y="10604"/>
                    </a:cubicBezTo>
                    <a:cubicBezTo>
                      <a:pt x="674" y="10604"/>
                      <a:pt x="668" y="10587"/>
                      <a:pt x="668" y="10570"/>
                    </a:cubicBezTo>
                    <a:cubicBezTo>
                      <a:pt x="680" y="10546"/>
                      <a:pt x="572" y="10439"/>
                      <a:pt x="632" y="10379"/>
                    </a:cubicBezTo>
                    <a:cubicBezTo>
                      <a:pt x="703" y="10332"/>
                      <a:pt x="560" y="10165"/>
                      <a:pt x="537" y="10082"/>
                    </a:cubicBezTo>
                    <a:cubicBezTo>
                      <a:pt x="465" y="10106"/>
                      <a:pt x="477" y="10141"/>
                      <a:pt x="406" y="10165"/>
                    </a:cubicBezTo>
                    <a:cubicBezTo>
                      <a:pt x="394" y="10106"/>
                      <a:pt x="477" y="10046"/>
                      <a:pt x="453" y="10034"/>
                    </a:cubicBezTo>
                    <a:cubicBezTo>
                      <a:pt x="441" y="10010"/>
                      <a:pt x="358" y="9975"/>
                      <a:pt x="310" y="9951"/>
                    </a:cubicBezTo>
                    <a:cubicBezTo>
                      <a:pt x="357" y="9927"/>
                      <a:pt x="598" y="9653"/>
                      <a:pt x="462" y="9653"/>
                    </a:cubicBezTo>
                    <a:cubicBezTo>
                      <a:pt x="459" y="9653"/>
                      <a:pt x="456" y="9653"/>
                      <a:pt x="453" y="9653"/>
                    </a:cubicBezTo>
                    <a:cubicBezTo>
                      <a:pt x="453" y="9689"/>
                      <a:pt x="477" y="9689"/>
                      <a:pt x="489" y="9701"/>
                    </a:cubicBezTo>
                    <a:cubicBezTo>
                      <a:pt x="489" y="9705"/>
                      <a:pt x="478" y="9706"/>
                      <a:pt x="464" y="9706"/>
                    </a:cubicBezTo>
                    <a:cubicBezTo>
                      <a:pt x="435" y="9706"/>
                      <a:pt x="390" y="9701"/>
                      <a:pt x="382" y="9701"/>
                    </a:cubicBezTo>
                    <a:cubicBezTo>
                      <a:pt x="346" y="9689"/>
                      <a:pt x="334" y="9653"/>
                      <a:pt x="334" y="9617"/>
                    </a:cubicBezTo>
                    <a:cubicBezTo>
                      <a:pt x="334" y="9546"/>
                      <a:pt x="477" y="9605"/>
                      <a:pt x="489" y="9522"/>
                    </a:cubicBezTo>
                    <a:cubicBezTo>
                      <a:pt x="489" y="9474"/>
                      <a:pt x="489" y="9427"/>
                      <a:pt x="465" y="9379"/>
                    </a:cubicBezTo>
                    <a:cubicBezTo>
                      <a:pt x="441" y="9332"/>
                      <a:pt x="382" y="9379"/>
                      <a:pt x="370" y="9308"/>
                    </a:cubicBezTo>
                    <a:cubicBezTo>
                      <a:pt x="358" y="9248"/>
                      <a:pt x="346" y="9236"/>
                      <a:pt x="406" y="9236"/>
                    </a:cubicBezTo>
                    <a:cubicBezTo>
                      <a:pt x="415" y="9236"/>
                      <a:pt x="440" y="9252"/>
                      <a:pt x="462" y="9252"/>
                    </a:cubicBezTo>
                    <a:cubicBezTo>
                      <a:pt x="467" y="9252"/>
                      <a:pt x="472" y="9251"/>
                      <a:pt x="477" y="9248"/>
                    </a:cubicBezTo>
                    <a:cubicBezTo>
                      <a:pt x="489" y="9248"/>
                      <a:pt x="251" y="9070"/>
                      <a:pt x="322" y="9034"/>
                    </a:cubicBezTo>
                    <a:cubicBezTo>
                      <a:pt x="406" y="8986"/>
                      <a:pt x="441" y="9022"/>
                      <a:pt x="441" y="8939"/>
                    </a:cubicBezTo>
                    <a:cubicBezTo>
                      <a:pt x="441" y="8903"/>
                      <a:pt x="429" y="8867"/>
                      <a:pt x="418" y="8820"/>
                    </a:cubicBezTo>
                    <a:cubicBezTo>
                      <a:pt x="418" y="8829"/>
                      <a:pt x="329" y="8945"/>
                      <a:pt x="304" y="8945"/>
                    </a:cubicBezTo>
                    <a:cubicBezTo>
                      <a:pt x="299" y="8945"/>
                      <a:pt x="296" y="8939"/>
                      <a:pt x="299" y="8927"/>
                    </a:cubicBezTo>
                    <a:cubicBezTo>
                      <a:pt x="310" y="8867"/>
                      <a:pt x="322" y="8808"/>
                      <a:pt x="322" y="8748"/>
                    </a:cubicBezTo>
                    <a:lnTo>
                      <a:pt x="322" y="8653"/>
                    </a:lnTo>
                    <a:cubicBezTo>
                      <a:pt x="334" y="8641"/>
                      <a:pt x="322" y="8629"/>
                      <a:pt x="299" y="8629"/>
                    </a:cubicBezTo>
                    <a:cubicBezTo>
                      <a:pt x="296" y="8623"/>
                      <a:pt x="301" y="8621"/>
                      <a:pt x="310" y="8621"/>
                    </a:cubicBezTo>
                    <a:cubicBezTo>
                      <a:pt x="339" y="8621"/>
                      <a:pt x="409" y="8641"/>
                      <a:pt x="418" y="8641"/>
                    </a:cubicBezTo>
                    <a:cubicBezTo>
                      <a:pt x="465" y="8629"/>
                      <a:pt x="418" y="8570"/>
                      <a:pt x="394" y="8570"/>
                    </a:cubicBezTo>
                    <a:cubicBezTo>
                      <a:pt x="382" y="8558"/>
                      <a:pt x="310" y="8522"/>
                      <a:pt x="334" y="8486"/>
                    </a:cubicBezTo>
                    <a:cubicBezTo>
                      <a:pt x="346" y="8468"/>
                      <a:pt x="364" y="8465"/>
                      <a:pt x="383" y="8465"/>
                    </a:cubicBezTo>
                    <a:cubicBezTo>
                      <a:pt x="393" y="8465"/>
                      <a:pt x="403" y="8466"/>
                      <a:pt x="413" y="8466"/>
                    </a:cubicBezTo>
                    <a:cubicBezTo>
                      <a:pt x="423" y="8466"/>
                      <a:pt x="432" y="8465"/>
                      <a:pt x="441" y="8462"/>
                    </a:cubicBezTo>
                    <a:lnTo>
                      <a:pt x="441" y="8462"/>
                    </a:lnTo>
                    <a:cubicBezTo>
                      <a:pt x="439" y="8463"/>
                      <a:pt x="437" y="8463"/>
                      <a:pt x="434" y="8463"/>
                    </a:cubicBezTo>
                    <a:cubicBezTo>
                      <a:pt x="386" y="8463"/>
                      <a:pt x="310" y="8354"/>
                      <a:pt x="299" y="8320"/>
                    </a:cubicBezTo>
                    <a:cubicBezTo>
                      <a:pt x="287" y="8296"/>
                      <a:pt x="287" y="8248"/>
                      <a:pt x="299" y="8224"/>
                    </a:cubicBezTo>
                    <a:cubicBezTo>
                      <a:pt x="322" y="8189"/>
                      <a:pt x="346" y="8212"/>
                      <a:pt x="358" y="8177"/>
                    </a:cubicBezTo>
                    <a:cubicBezTo>
                      <a:pt x="370" y="8141"/>
                      <a:pt x="394" y="8034"/>
                      <a:pt x="346" y="8022"/>
                    </a:cubicBezTo>
                    <a:cubicBezTo>
                      <a:pt x="299" y="8022"/>
                      <a:pt x="287" y="8010"/>
                      <a:pt x="287" y="7974"/>
                    </a:cubicBezTo>
                    <a:cubicBezTo>
                      <a:pt x="287" y="7974"/>
                      <a:pt x="287" y="7903"/>
                      <a:pt x="299" y="7903"/>
                    </a:cubicBezTo>
                    <a:cubicBezTo>
                      <a:pt x="299" y="7903"/>
                      <a:pt x="367" y="7978"/>
                      <a:pt x="411" y="7978"/>
                    </a:cubicBezTo>
                    <a:cubicBezTo>
                      <a:pt x="424" y="7978"/>
                      <a:pt x="436" y="7971"/>
                      <a:pt x="441" y="7950"/>
                    </a:cubicBezTo>
                    <a:cubicBezTo>
                      <a:pt x="465" y="7879"/>
                      <a:pt x="370" y="7855"/>
                      <a:pt x="406" y="7796"/>
                    </a:cubicBezTo>
                    <a:cubicBezTo>
                      <a:pt x="453" y="7736"/>
                      <a:pt x="406" y="7677"/>
                      <a:pt x="382" y="7605"/>
                    </a:cubicBezTo>
                    <a:cubicBezTo>
                      <a:pt x="346" y="7546"/>
                      <a:pt x="370" y="7569"/>
                      <a:pt x="382" y="7546"/>
                    </a:cubicBezTo>
                    <a:cubicBezTo>
                      <a:pt x="394" y="7522"/>
                      <a:pt x="358" y="7486"/>
                      <a:pt x="358" y="7462"/>
                    </a:cubicBezTo>
                    <a:cubicBezTo>
                      <a:pt x="322" y="7439"/>
                      <a:pt x="263" y="7343"/>
                      <a:pt x="346" y="7331"/>
                    </a:cubicBezTo>
                    <a:cubicBezTo>
                      <a:pt x="370" y="7331"/>
                      <a:pt x="549" y="7319"/>
                      <a:pt x="465" y="7272"/>
                    </a:cubicBezTo>
                    <a:cubicBezTo>
                      <a:pt x="429" y="7236"/>
                      <a:pt x="394" y="7236"/>
                      <a:pt x="406" y="7188"/>
                    </a:cubicBezTo>
                    <a:cubicBezTo>
                      <a:pt x="410" y="7176"/>
                      <a:pt x="419" y="7172"/>
                      <a:pt x="429" y="7172"/>
                    </a:cubicBezTo>
                    <a:cubicBezTo>
                      <a:pt x="444" y="7172"/>
                      <a:pt x="462" y="7179"/>
                      <a:pt x="476" y="7179"/>
                    </a:cubicBezTo>
                    <a:cubicBezTo>
                      <a:pt x="481" y="7179"/>
                      <a:pt x="485" y="7178"/>
                      <a:pt x="489" y="7177"/>
                    </a:cubicBezTo>
                    <a:cubicBezTo>
                      <a:pt x="513" y="7153"/>
                      <a:pt x="513" y="7117"/>
                      <a:pt x="525" y="7093"/>
                    </a:cubicBezTo>
                    <a:lnTo>
                      <a:pt x="429" y="7081"/>
                    </a:lnTo>
                    <a:cubicBezTo>
                      <a:pt x="406" y="7105"/>
                      <a:pt x="382" y="7129"/>
                      <a:pt x="358" y="7141"/>
                    </a:cubicBezTo>
                    <a:cubicBezTo>
                      <a:pt x="334" y="7141"/>
                      <a:pt x="334" y="7046"/>
                      <a:pt x="334" y="7022"/>
                    </a:cubicBezTo>
                    <a:cubicBezTo>
                      <a:pt x="346" y="6950"/>
                      <a:pt x="394" y="6998"/>
                      <a:pt x="441" y="6938"/>
                    </a:cubicBezTo>
                    <a:cubicBezTo>
                      <a:pt x="453" y="6927"/>
                      <a:pt x="513" y="6843"/>
                      <a:pt x="501" y="6831"/>
                    </a:cubicBezTo>
                    <a:cubicBezTo>
                      <a:pt x="489" y="6819"/>
                      <a:pt x="429" y="6831"/>
                      <a:pt x="429" y="6760"/>
                    </a:cubicBezTo>
                    <a:cubicBezTo>
                      <a:pt x="429" y="6736"/>
                      <a:pt x="453" y="6700"/>
                      <a:pt x="429" y="6688"/>
                    </a:cubicBezTo>
                    <a:cubicBezTo>
                      <a:pt x="370" y="6641"/>
                      <a:pt x="453" y="6450"/>
                      <a:pt x="477" y="6403"/>
                    </a:cubicBezTo>
                    <a:cubicBezTo>
                      <a:pt x="489" y="6343"/>
                      <a:pt x="513" y="6367"/>
                      <a:pt x="560" y="6355"/>
                    </a:cubicBezTo>
                    <a:cubicBezTo>
                      <a:pt x="608" y="6343"/>
                      <a:pt x="608" y="6272"/>
                      <a:pt x="620" y="6236"/>
                    </a:cubicBezTo>
                    <a:cubicBezTo>
                      <a:pt x="644" y="6212"/>
                      <a:pt x="680" y="6153"/>
                      <a:pt x="632" y="6117"/>
                    </a:cubicBezTo>
                    <a:cubicBezTo>
                      <a:pt x="572" y="6081"/>
                      <a:pt x="620" y="6069"/>
                      <a:pt x="632" y="6034"/>
                    </a:cubicBezTo>
                    <a:cubicBezTo>
                      <a:pt x="644" y="5998"/>
                      <a:pt x="596" y="5986"/>
                      <a:pt x="608" y="5962"/>
                    </a:cubicBezTo>
                    <a:cubicBezTo>
                      <a:pt x="608" y="5903"/>
                      <a:pt x="632" y="5879"/>
                      <a:pt x="656" y="5831"/>
                    </a:cubicBezTo>
                    <a:cubicBezTo>
                      <a:pt x="678" y="5787"/>
                      <a:pt x="569" y="5613"/>
                      <a:pt x="514" y="56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1" name="Google Shape;3211;p43"/>
            <p:cNvGrpSpPr/>
            <p:nvPr/>
          </p:nvGrpSpPr>
          <p:grpSpPr>
            <a:xfrm>
              <a:off x="544632" y="2745938"/>
              <a:ext cx="267219" cy="227755"/>
              <a:chOff x="-19835275" y="3330250"/>
              <a:chExt cx="329250" cy="280625"/>
            </a:xfrm>
          </p:grpSpPr>
          <p:sp>
            <p:nvSpPr>
              <p:cNvPr id="3212" name="Google Shape;3212;p43"/>
              <p:cNvSpPr/>
              <p:nvPr/>
            </p:nvSpPr>
            <p:spPr>
              <a:xfrm>
                <a:off x="-19768325" y="3361750"/>
                <a:ext cx="197725" cy="249125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9965" extrusionOk="0">
                    <a:moveTo>
                      <a:pt x="3927" y="1"/>
                    </a:moveTo>
                    <a:cubicBezTo>
                      <a:pt x="3797" y="1"/>
                      <a:pt x="3671" y="56"/>
                      <a:pt x="3624" y="166"/>
                    </a:cubicBezTo>
                    <a:lnTo>
                      <a:pt x="1103" y="5302"/>
                    </a:lnTo>
                    <a:cubicBezTo>
                      <a:pt x="1" y="7412"/>
                      <a:pt x="1607" y="9964"/>
                      <a:pt x="3970" y="9964"/>
                    </a:cubicBezTo>
                    <a:cubicBezTo>
                      <a:pt x="6333" y="9964"/>
                      <a:pt x="7908" y="7412"/>
                      <a:pt x="6837" y="5302"/>
                    </a:cubicBezTo>
                    <a:lnTo>
                      <a:pt x="4254" y="166"/>
                    </a:lnTo>
                    <a:cubicBezTo>
                      <a:pt x="4191" y="56"/>
                      <a:pt x="4057" y="1"/>
                      <a:pt x="39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3"/>
              <p:cNvSpPr/>
              <p:nvPr/>
            </p:nvSpPr>
            <p:spPr>
              <a:xfrm>
                <a:off x="-19622625" y="3330250"/>
                <a:ext cx="1166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7570" extrusionOk="0">
                    <a:moveTo>
                      <a:pt x="1683" y="1"/>
                    </a:moveTo>
                    <a:cubicBezTo>
                      <a:pt x="1553" y="1"/>
                      <a:pt x="1419" y="56"/>
                      <a:pt x="1356" y="166"/>
                    </a:cubicBezTo>
                    <a:lnTo>
                      <a:pt x="1" y="2939"/>
                    </a:lnTo>
                    <a:lnTo>
                      <a:pt x="1608" y="6215"/>
                    </a:lnTo>
                    <a:cubicBezTo>
                      <a:pt x="1828" y="6625"/>
                      <a:pt x="1954" y="7097"/>
                      <a:pt x="1986" y="7570"/>
                    </a:cubicBezTo>
                    <a:cubicBezTo>
                      <a:pt x="3687" y="7381"/>
                      <a:pt x="4664" y="5585"/>
                      <a:pt x="3876" y="4010"/>
                    </a:cubicBezTo>
                    <a:lnTo>
                      <a:pt x="1986" y="166"/>
                    </a:lnTo>
                    <a:cubicBezTo>
                      <a:pt x="1938" y="56"/>
                      <a:pt x="1812" y="1"/>
                      <a:pt x="1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3"/>
              <p:cNvSpPr/>
              <p:nvPr/>
            </p:nvSpPr>
            <p:spPr>
              <a:xfrm>
                <a:off x="-19835275" y="3330250"/>
                <a:ext cx="1166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7570" extrusionOk="0">
                    <a:moveTo>
                      <a:pt x="2982" y="1"/>
                    </a:moveTo>
                    <a:cubicBezTo>
                      <a:pt x="2852" y="1"/>
                      <a:pt x="2726" y="56"/>
                      <a:pt x="2679" y="166"/>
                    </a:cubicBezTo>
                    <a:lnTo>
                      <a:pt x="788" y="4010"/>
                    </a:lnTo>
                    <a:cubicBezTo>
                      <a:pt x="1" y="5522"/>
                      <a:pt x="977" y="7381"/>
                      <a:pt x="2679" y="7570"/>
                    </a:cubicBezTo>
                    <a:cubicBezTo>
                      <a:pt x="2710" y="7097"/>
                      <a:pt x="2868" y="6593"/>
                      <a:pt x="3057" y="6152"/>
                    </a:cubicBezTo>
                    <a:lnTo>
                      <a:pt x="4663" y="2876"/>
                    </a:lnTo>
                    <a:lnTo>
                      <a:pt x="3309" y="166"/>
                    </a:lnTo>
                    <a:cubicBezTo>
                      <a:pt x="3246" y="56"/>
                      <a:pt x="3112" y="1"/>
                      <a:pt x="2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Trees Disadvantages</a:t>
            </a:r>
            <a:endParaRPr dirty="0"/>
          </a:p>
        </p:txBody>
      </p:sp>
      <p:grpSp>
        <p:nvGrpSpPr>
          <p:cNvPr id="2424" name="Google Shape;2424;p39"/>
          <p:cNvGrpSpPr/>
          <p:nvPr/>
        </p:nvGrpSpPr>
        <p:grpSpPr>
          <a:xfrm>
            <a:off x="3609228" y="2013357"/>
            <a:ext cx="1681306" cy="3130153"/>
            <a:chOff x="3609228" y="2013357"/>
            <a:chExt cx="1681306" cy="3130153"/>
          </a:xfrm>
        </p:grpSpPr>
        <p:sp>
          <p:nvSpPr>
            <p:cNvPr id="2425" name="Google Shape;2425;p39"/>
            <p:cNvSpPr/>
            <p:nvPr/>
          </p:nvSpPr>
          <p:spPr>
            <a:xfrm>
              <a:off x="4449610" y="2013357"/>
              <a:ext cx="30" cy="2158553"/>
            </a:xfrm>
            <a:custGeom>
              <a:avLst/>
              <a:gdLst/>
              <a:ahLst/>
              <a:cxnLst/>
              <a:rect l="l" t="t" r="r" b="b"/>
              <a:pathLst>
                <a:path w="1" h="72593" fill="none" extrusionOk="0">
                  <a:moveTo>
                    <a:pt x="1" y="72593"/>
                  </a:moveTo>
                  <a:lnTo>
                    <a:pt x="1" y="1"/>
                  </a:lnTo>
                </a:path>
              </a:pathLst>
            </a:custGeom>
            <a:noFill/>
            <a:ln w="14875" cap="rnd" cmpd="sng">
              <a:solidFill>
                <a:srgbClr val="4D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9"/>
            <p:cNvSpPr/>
            <p:nvPr/>
          </p:nvSpPr>
          <p:spPr>
            <a:xfrm>
              <a:off x="3609228" y="4120713"/>
              <a:ext cx="1681306" cy="234044"/>
            </a:xfrm>
            <a:custGeom>
              <a:avLst/>
              <a:gdLst/>
              <a:ahLst/>
              <a:cxnLst/>
              <a:rect l="l" t="t" r="r" b="b"/>
              <a:pathLst>
                <a:path w="56543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56543" y="7870"/>
                  </a:lnTo>
                  <a:lnTo>
                    <a:pt x="56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9"/>
            <p:cNvSpPr/>
            <p:nvPr/>
          </p:nvSpPr>
          <p:spPr>
            <a:xfrm>
              <a:off x="3706214" y="4403555"/>
              <a:ext cx="1487315" cy="739955"/>
            </a:xfrm>
            <a:custGeom>
              <a:avLst/>
              <a:gdLst/>
              <a:ahLst/>
              <a:cxnLst/>
              <a:rect l="l" t="t" r="r" b="b"/>
              <a:pathLst>
                <a:path w="50019" h="24885" extrusionOk="0">
                  <a:moveTo>
                    <a:pt x="0" y="0"/>
                  </a:moveTo>
                  <a:lnTo>
                    <a:pt x="5620" y="24884"/>
                  </a:lnTo>
                  <a:lnTo>
                    <a:pt x="44399" y="24884"/>
                  </a:lnTo>
                  <a:lnTo>
                    <a:pt x="50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39"/>
          <p:cNvGrpSpPr/>
          <p:nvPr/>
        </p:nvGrpSpPr>
        <p:grpSpPr>
          <a:xfrm>
            <a:off x="457217" y="2965965"/>
            <a:ext cx="1788182" cy="2102221"/>
            <a:chOff x="3383892" y="3033448"/>
            <a:chExt cx="1265701" cy="2102221"/>
          </a:xfrm>
        </p:grpSpPr>
        <p:sp>
          <p:nvSpPr>
            <p:cNvPr id="2429" name="Google Shape;2429;p39"/>
            <p:cNvSpPr txBox="1"/>
            <p:nvPr/>
          </p:nvSpPr>
          <p:spPr>
            <a:xfrm>
              <a:off x="3383892" y="303344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0" name="Google Shape;2430;p39"/>
            <p:cNvSpPr txBox="1"/>
            <p:nvPr/>
          </p:nvSpPr>
          <p:spPr>
            <a:xfrm>
              <a:off x="3383893" y="3345710"/>
              <a:ext cx="1265700" cy="178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Decision Trees do not analyze all the independent variables simultaneously. Instead, they evaluate them sequentially which can create bias in the tree’s choice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1" name="Google Shape;2431;p39"/>
          <p:cNvGrpSpPr/>
          <p:nvPr/>
        </p:nvGrpSpPr>
        <p:grpSpPr>
          <a:xfrm>
            <a:off x="457212" y="1684171"/>
            <a:ext cx="1788181" cy="910127"/>
            <a:chOff x="2131611" y="1822967"/>
            <a:chExt cx="1265700" cy="910127"/>
          </a:xfrm>
        </p:grpSpPr>
        <p:sp>
          <p:nvSpPr>
            <p:cNvPr id="2432" name="Google Shape;2432;p39"/>
            <p:cNvSpPr txBox="1"/>
            <p:nvPr/>
          </p:nvSpPr>
          <p:spPr>
            <a:xfrm>
              <a:off x="2131611" y="1822967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3" name="Google Shape;2433;p39"/>
            <p:cNvSpPr txBox="1"/>
            <p:nvPr/>
          </p:nvSpPr>
          <p:spPr>
            <a:xfrm>
              <a:off x="2131611" y="2198194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Can be excessively complex </a:t>
              </a:r>
            </a:p>
          </p:txBody>
        </p:sp>
      </p:grpSp>
      <p:grpSp>
        <p:nvGrpSpPr>
          <p:cNvPr id="2434" name="Google Shape;2434;p39"/>
          <p:cNvGrpSpPr/>
          <p:nvPr/>
        </p:nvGrpSpPr>
        <p:grpSpPr>
          <a:xfrm>
            <a:off x="6899227" y="1684173"/>
            <a:ext cx="1788181" cy="1236271"/>
            <a:chOff x="7159842" y="1822968"/>
            <a:chExt cx="1265700" cy="1236271"/>
          </a:xfrm>
        </p:grpSpPr>
        <p:sp>
          <p:nvSpPr>
            <p:cNvPr id="2435" name="Google Shape;2435;p39"/>
            <p:cNvSpPr txBox="1"/>
            <p:nvPr/>
          </p:nvSpPr>
          <p:spPr>
            <a:xfrm>
              <a:off x="7159842" y="182296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6" name="Google Shape;2436;p39"/>
            <p:cNvSpPr txBox="1"/>
            <p:nvPr/>
          </p:nvSpPr>
          <p:spPr>
            <a:xfrm>
              <a:off x="7159842" y="2198194"/>
              <a:ext cx="1265700" cy="86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Unstable; a small change in the data can result in major changes in the tree’s structure</a:t>
              </a:r>
            </a:p>
          </p:txBody>
        </p:sp>
      </p:grpSp>
      <p:grpSp>
        <p:nvGrpSpPr>
          <p:cNvPr id="2437" name="Google Shape;2437;p39"/>
          <p:cNvGrpSpPr/>
          <p:nvPr/>
        </p:nvGrpSpPr>
        <p:grpSpPr>
          <a:xfrm>
            <a:off x="6899133" y="2965969"/>
            <a:ext cx="1788181" cy="974594"/>
            <a:chOff x="5906743" y="3033450"/>
            <a:chExt cx="1265700" cy="974594"/>
          </a:xfrm>
        </p:grpSpPr>
        <p:sp>
          <p:nvSpPr>
            <p:cNvPr id="2438" name="Google Shape;2438;p39"/>
            <p:cNvSpPr txBox="1"/>
            <p:nvPr/>
          </p:nvSpPr>
          <p:spPr>
            <a:xfrm>
              <a:off x="5906743" y="3408678"/>
              <a:ext cx="1265700" cy="599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Less effective in predicting outcomes of continuous variables</a:t>
              </a:r>
            </a:p>
          </p:txBody>
        </p:sp>
        <p:sp>
          <p:nvSpPr>
            <p:cNvPr id="2439" name="Google Shape;2439;p39"/>
            <p:cNvSpPr txBox="1"/>
            <p:nvPr/>
          </p:nvSpPr>
          <p:spPr>
            <a:xfrm>
              <a:off x="5906743" y="3033450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40" name="Google Shape;2440;p39"/>
          <p:cNvGrpSpPr/>
          <p:nvPr/>
        </p:nvGrpSpPr>
        <p:grpSpPr>
          <a:xfrm>
            <a:off x="1712375" y="2431005"/>
            <a:ext cx="2737305" cy="1361980"/>
            <a:chOff x="1712375" y="2431005"/>
            <a:chExt cx="2737305" cy="1361980"/>
          </a:xfrm>
        </p:grpSpPr>
        <p:grpSp>
          <p:nvGrpSpPr>
            <p:cNvPr id="2441" name="Google Shape;2441;p39"/>
            <p:cNvGrpSpPr/>
            <p:nvPr/>
          </p:nvGrpSpPr>
          <p:grpSpPr>
            <a:xfrm>
              <a:off x="3021212" y="2431005"/>
              <a:ext cx="1428468" cy="1361980"/>
              <a:chOff x="3021212" y="2431005"/>
              <a:chExt cx="1428468" cy="1361980"/>
            </a:xfrm>
          </p:grpSpPr>
          <p:sp>
            <p:nvSpPr>
              <p:cNvPr id="2442" name="Google Shape;2442;p39"/>
              <p:cNvSpPr/>
              <p:nvPr/>
            </p:nvSpPr>
            <p:spPr>
              <a:xfrm>
                <a:off x="4010643" y="3386150"/>
                <a:ext cx="439037" cy="406834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13682" fill="none" extrusionOk="0">
                    <a:moveTo>
                      <a:pt x="1" y="1"/>
                    </a:moveTo>
                    <a:lnTo>
                      <a:pt x="14765" y="13681"/>
                    </a:lnTo>
                  </a:path>
                </a:pathLst>
              </a:custGeom>
              <a:noFill/>
              <a:ln w="14875" cap="rnd" cmpd="sng">
                <a:solidFill>
                  <a:srgbClr val="4D5D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/>
              <p:cNvSpPr/>
              <p:nvPr/>
            </p:nvSpPr>
            <p:spPr>
              <a:xfrm>
                <a:off x="3021212" y="2431005"/>
                <a:ext cx="1324486" cy="1211672"/>
              </a:xfrm>
              <a:custGeom>
                <a:avLst/>
                <a:gdLst/>
                <a:ahLst/>
                <a:cxnLst/>
                <a:rect l="l" t="t" r="r" b="b"/>
                <a:pathLst>
                  <a:path w="44543" h="40749" extrusionOk="0">
                    <a:moveTo>
                      <a:pt x="5798" y="1"/>
                    </a:moveTo>
                    <a:cubicBezTo>
                      <a:pt x="3476" y="1"/>
                      <a:pt x="2037" y="146"/>
                      <a:pt x="2037" y="146"/>
                    </a:cubicBezTo>
                    <a:cubicBezTo>
                      <a:pt x="2037" y="146"/>
                      <a:pt x="1" y="20291"/>
                      <a:pt x="11181" y="31471"/>
                    </a:cubicBezTo>
                    <a:cubicBezTo>
                      <a:pt x="19374" y="39655"/>
                      <a:pt x="32387" y="40749"/>
                      <a:pt x="38757" y="40749"/>
                    </a:cubicBezTo>
                    <a:cubicBezTo>
                      <a:pt x="41079" y="40749"/>
                      <a:pt x="42518" y="40603"/>
                      <a:pt x="42518" y="40603"/>
                    </a:cubicBezTo>
                    <a:cubicBezTo>
                      <a:pt x="42518" y="40603"/>
                      <a:pt x="44542" y="20458"/>
                      <a:pt x="33374" y="9278"/>
                    </a:cubicBezTo>
                    <a:cubicBezTo>
                      <a:pt x="25181" y="1094"/>
                      <a:pt x="12167" y="1"/>
                      <a:pt x="5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44" name="Google Shape;2444;p39"/>
            <p:cNvCxnSpPr/>
            <p:nvPr/>
          </p:nvCxnSpPr>
          <p:spPr>
            <a:xfrm rot="10800000">
              <a:off x="1712375" y="3227275"/>
              <a:ext cx="1638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5" name="Google Shape;2445;p39"/>
          <p:cNvGrpSpPr/>
          <p:nvPr/>
        </p:nvGrpSpPr>
        <p:grpSpPr>
          <a:xfrm>
            <a:off x="4449610" y="1303175"/>
            <a:ext cx="2960890" cy="1668179"/>
            <a:chOff x="4449610" y="1303175"/>
            <a:chExt cx="2960890" cy="1668179"/>
          </a:xfrm>
        </p:grpSpPr>
        <p:sp>
          <p:nvSpPr>
            <p:cNvPr id="2446" name="Google Shape;2446;p39"/>
            <p:cNvSpPr/>
            <p:nvPr/>
          </p:nvSpPr>
          <p:spPr>
            <a:xfrm>
              <a:off x="4570680" y="1303175"/>
              <a:ext cx="1552108" cy="1420917"/>
            </a:xfrm>
            <a:custGeom>
              <a:avLst/>
              <a:gdLst/>
              <a:ahLst/>
              <a:cxnLst/>
              <a:rect l="l" t="t" r="r" b="b"/>
              <a:pathLst>
                <a:path w="52198" h="47786" extrusionOk="0">
                  <a:moveTo>
                    <a:pt x="45424" y="0"/>
                  </a:moveTo>
                  <a:cubicBezTo>
                    <a:pt x="37966" y="0"/>
                    <a:pt x="22702" y="1281"/>
                    <a:pt x="13097" y="10885"/>
                  </a:cubicBezTo>
                  <a:cubicBezTo>
                    <a:pt x="0" y="23994"/>
                    <a:pt x="2382" y="47616"/>
                    <a:pt x="2382" y="47616"/>
                  </a:cubicBezTo>
                  <a:cubicBezTo>
                    <a:pt x="2382" y="47616"/>
                    <a:pt x="4062" y="47785"/>
                    <a:pt x="6774" y="47785"/>
                  </a:cubicBezTo>
                  <a:cubicBezTo>
                    <a:pt x="14232" y="47785"/>
                    <a:pt x="29496" y="46505"/>
                    <a:pt x="39101" y="36900"/>
                  </a:cubicBezTo>
                  <a:cubicBezTo>
                    <a:pt x="52197" y="23791"/>
                    <a:pt x="49816" y="169"/>
                    <a:pt x="49816" y="169"/>
                  </a:cubicBezTo>
                  <a:cubicBezTo>
                    <a:pt x="49816" y="169"/>
                    <a:pt x="48136" y="0"/>
                    <a:pt x="45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4449610" y="2376565"/>
              <a:ext cx="467345" cy="594789"/>
            </a:xfrm>
            <a:custGeom>
              <a:avLst/>
              <a:gdLst/>
              <a:ahLst/>
              <a:cxnLst/>
              <a:rect l="l" t="t" r="r" b="b"/>
              <a:pathLst>
                <a:path w="15717" h="20003" fill="none" extrusionOk="0">
                  <a:moveTo>
                    <a:pt x="1" y="20003"/>
                  </a:moveTo>
                  <a:lnTo>
                    <a:pt x="15717" y="0"/>
                  </a:lnTo>
                </a:path>
              </a:pathLst>
            </a:custGeom>
            <a:noFill/>
            <a:ln w="14875" cap="rnd" cmpd="sng">
              <a:solidFill>
                <a:srgbClr val="4D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48" name="Google Shape;2448;p39"/>
            <p:cNvCxnSpPr/>
            <p:nvPr/>
          </p:nvCxnSpPr>
          <p:spPr>
            <a:xfrm>
              <a:off x="5874800" y="1945850"/>
              <a:ext cx="153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9" name="Google Shape;2449;p39"/>
          <p:cNvGrpSpPr/>
          <p:nvPr/>
        </p:nvGrpSpPr>
        <p:grpSpPr>
          <a:xfrm>
            <a:off x="4553346" y="2971238"/>
            <a:ext cx="2867654" cy="909980"/>
            <a:chOff x="4553346" y="2971238"/>
            <a:chExt cx="2867654" cy="909980"/>
          </a:xfrm>
        </p:grpSpPr>
        <p:sp>
          <p:nvSpPr>
            <p:cNvPr id="2450" name="Google Shape;2450;p39"/>
            <p:cNvSpPr/>
            <p:nvPr/>
          </p:nvSpPr>
          <p:spPr>
            <a:xfrm>
              <a:off x="4553346" y="2971238"/>
              <a:ext cx="994487" cy="909980"/>
            </a:xfrm>
            <a:custGeom>
              <a:avLst/>
              <a:gdLst/>
              <a:ahLst/>
              <a:cxnLst/>
              <a:rect l="l" t="t" r="r" b="b"/>
              <a:pathLst>
                <a:path w="33445" h="30603" extrusionOk="0">
                  <a:moveTo>
                    <a:pt x="29113" y="1"/>
                  </a:moveTo>
                  <a:cubicBezTo>
                    <a:pt x="24336" y="1"/>
                    <a:pt x="14552" y="821"/>
                    <a:pt x="8394" y="6979"/>
                  </a:cubicBezTo>
                  <a:cubicBezTo>
                    <a:pt x="0" y="15361"/>
                    <a:pt x="1524" y="30494"/>
                    <a:pt x="1524" y="30494"/>
                  </a:cubicBezTo>
                  <a:cubicBezTo>
                    <a:pt x="1524" y="30494"/>
                    <a:pt x="2601" y="30602"/>
                    <a:pt x="4340" y="30602"/>
                  </a:cubicBezTo>
                  <a:cubicBezTo>
                    <a:pt x="9120" y="30602"/>
                    <a:pt x="18904" y="29783"/>
                    <a:pt x="25051" y="23636"/>
                  </a:cubicBezTo>
                  <a:cubicBezTo>
                    <a:pt x="33445" y="15242"/>
                    <a:pt x="31921" y="109"/>
                    <a:pt x="31921" y="109"/>
                  </a:cubicBezTo>
                  <a:cubicBezTo>
                    <a:pt x="31921" y="109"/>
                    <a:pt x="30847" y="1"/>
                    <a:pt x="29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51" name="Google Shape;2451;p39"/>
            <p:cNvCxnSpPr/>
            <p:nvPr/>
          </p:nvCxnSpPr>
          <p:spPr>
            <a:xfrm>
              <a:off x="5379500" y="3227275"/>
              <a:ext cx="2041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2" name="Google Shape;2452;p39"/>
          <p:cNvGrpSpPr/>
          <p:nvPr/>
        </p:nvGrpSpPr>
        <p:grpSpPr>
          <a:xfrm>
            <a:off x="1712375" y="1803210"/>
            <a:ext cx="2567769" cy="670376"/>
            <a:chOff x="1712375" y="1803210"/>
            <a:chExt cx="2567769" cy="670376"/>
          </a:xfrm>
        </p:grpSpPr>
        <p:sp>
          <p:nvSpPr>
            <p:cNvPr id="2453" name="Google Shape;2453;p39"/>
            <p:cNvSpPr/>
            <p:nvPr/>
          </p:nvSpPr>
          <p:spPr>
            <a:xfrm>
              <a:off x="3547622" y="1803210"/>
              <a:ext cx="732522" cy="670376"/>
            </a:xfrm>
            <a:custGeom>
              <a:avLst/>
              <a:gdLst/>
              <a:ahLst/>
              <a:cxnLst/>
              <a:rect l="l" t="t" r="r" b="b"/>
              <a:pathLst>
                <a:path w="24635" h="22545" extrusionOk="0">
                  <a:moveTo>
                    <a:pt x="3183" y="1"/>
                  </a:moveTo>
                  <a:cubicBezTo>
                    <a:pt x="1908" y="1"/>
                    <a:pt x="1120" y="80"/>
                    <a:pt x="1120" y="80"/>
                  </a:cubicBezTo>
                  <a:cubicBezTo>
                    <a:pt x="1120" y="80"/>
                    <a:pt x="0" y="11224"/>
                    <a:pt x="6180" y="17403"/>
                  </a:cubicBezTo>
                  <a:cubicBezTo>
                    <a:pt x="10714" y="21938"/>
                    <a:pt x="17905" y="22544"/>
                    <a:pt x="21430" y="22544"/>
                  </a:cubicBezTo>
                  <a:cubicBezTo>
                    <a:pt x="22717" y="22544"/>
                    <a:pt x="23515" y="22463"/>
                    <a:pt x="23515" y="22463"/>
                  </a:cubicBezTo>
                  <a:cubicBezTo>
                    <a:pt x="23515" y="22463"/>
                    <a:pt x="24634" y="11319"/>
                    <a:pt x="18455" y="5140"/>
                  </a:cubicBezTo>
                  <a:cubicBezTo>
                    <a:pt x="13919" y="604"/>
                    <a:pt x="6701" y="1"/>
                    <a:pt x="3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54" name="Google Shape;2454;p39"/>
            <p:cNvCxnSpPr/>
            <p:nvPr/>
          </p:nvCxnSpPr>
          <p:spPr>
            <a:xfrm>
              <a:off x="1712375" y="1945850"/>
              <a:ext cx="1966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1345E4EB-0DF0-4C16-B84D-97A8B9E826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43" y="1056238"/>
            <a:ext cx="2628900" cy="3086100"/>
          </a:xfrm>
          <a:prstGeom prst="rect">
            <a:avLst/>
          </a:prstGeom>
        </p:spPr>
      </p:pic>
      <p:sp>
        <p:nvSpPr>
          <p:cNvPr id="1286" name="Google Shape;1286;p27"/>
          <p:cNvSpPr txBox="1">
            <a:spLocks noGrp="1"/>
          </p:cNvSpPr>
          <p:nvPr>
            <p:ph type="title"/>
          </p:nvPr>
        </p:nvSpPr>
        <p:spPr>
          <a:xfrm>
            <a:off x="417574" y="17150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Previse Work</a:t>
            </a:r>
            <a:endParaRPr dirty="0"/>
          </a:p>
        </p:txBody>
      </p:sp>
      <p:sp>
        <p:nvSpPr>
          <p:cNvPr id="458" name="Google Shape;1746;p33">
            <a:extLst>
              <a:ext uri="{FF2B5EF4-FFF2-40B4-BE49-F238E27FC236}">
                <a16:creationId xmlns:a16="http://schemas.microsoft.com/office/drawing/2014/main" id="{3BC3C126-13F2-43E9-9D85-BEB5EA95DF65}"/>
              </a:ext>
            </a:extLst>
          </p:cNvPr>
          <p:cNvSpPr/>
          <p:nvPr/>
        </p:nvSpPr>
        <p:spPr>
          <a:xfrm>
            <a:off x="9091171" y="1301780"/>
            <a:ext cx="45719" cy="47689341"/>
          </a:xfrm>
          <a:custGeom>
            <a:avLst/>
            <a:gdLst/>
            <a:ahLst/>
            <a:cxnLst/>
            <a:rect l="l" t="t" r="r" b="b"/>
            <a:pathLst>
              <a:path w="1" h="1037" extrusionOk="0">
                <a:moveTo>
                  <a:pt x="0" y="893"/>
                </a:moveTo>
                <a:close/>
                <a:moveTo>
                  <a:pt x="0" y="929"/>
                </a:moveTo>
                <a:close/>
                <a:moveTo>
                  <a:pt x="0" y="762"/>
                </a:moveTo>
                <a:lnTo>
                  <a:pt x="0" y="822"/>
                </a:lnTo>
                <a:cubicBezTo>
                  <a:pt x="0" y="822"/>
                  <a:pt x="0" y="834"/>
                  <a:pt x="0" y="762"/>
                </a:cubicBezTo>
                <a:close/>
                <a:moveTo>
                  <a:pt x="0" y="12"/>
                </a:moveTo>
                <a:lnTo>
                  <a:pt x="0" y="36"/>
                </a:lnTo>
                <a:cubicBezTo>
                  <a:pt x="0" y="36"/>
                  <a:pt x="0" y="36"/>
                  <a:pt x="0" y="12"/>
                </a:cubicBezTo>
                <a:close/>
                <a:moveTo>
                  <a:pt x="0" y="703"/>
                </a:moveTo>
                <a:close/>
                <a:moveTo>
                  <a:pt x="0" y="762"/>
                </a:moveTo>
                <a:lnTo>
                  <a:pt x="0" y="643"/>
                </a:lnTo>
                <a:cubicBezTo>
                  <a:pt x="0" y="631"/>
                  <a:pt x="0" y="679"/>
                  <a:pt x="0" y="762"/>
                </a:cubicBezTo>
                <a:close/>
                <a:moveTo>
                  <a:pt x="0" y="655"/>
                </a:moveTo>
                <a:lnTo>
                  <a:pt x="0" y="691"/>
                </a:lnTo>
                <a:lnTo>
                  <a:pt x="0" y="560"/>
                </a:lnTo>
                <a:lnTo>
                  <a:pt x="0" y="655"/>
                </a:lnTo>
                <a:close/>
                <a:moveTo>
                  <a:pt x="0" y="489"/>
                </a:moveTo>
                <a:lnTo>
                  <a:pt x="0" y="524"/>
                </a:lnTo>
                <a:lnTo>
                  <a:pt x="0" y="393"/>
                </a:lnTo>
                <a:lnTo>
                  <a:pt x="0" y="489"/>
                </a:lnTo>
                <a:close/>
                <a:moveTo>
                  <a:pt x="0" y="596"/>
                </a:moveTo>
                <a:lnTo>
                  <a:pt x="0" y="655"/>
                </a:lnTo>
                <a:lnTo>
                  <a:pt x="0" y="524"/>
                </a:lnTo>
                <a:close/>
                <a:moveTo>
                  <a:pt x="0" y="524"/>
                </a:moveTo>
                <a:lnTo>
                  <a:pt x="0" y="393"/>
                </a:lnTo>
                <a:lnTo>
                  <a:pt x="0" y="393"/>
                </a:lnTo>
                <a:cubicBezTo>
                  <a:pt x="0" y="429"/>
                  <a:pt x="0" y="477"/>
                  <a:pt x="0" y="524"/>
                </a:cubicBezTo>
                <a:close/>
                <a:moveTo>
                  <a:pt x="0" y="739"/>
                </a:moveTo>
                <a:close/>
                <a:moveTo>
                  <a:pt x="0" y="560"/>
                </a:moveTo>
                <a:lnTo>
                  <a:pt x="0" y="608"/>
                </a:lnTo>
                <a:lnTo>
                  <a:pt x="0" y="691"/>
                </a:lnTo>
                <a:cubicBezTo>
                  <a:pt x="0" y="643"/>
                  <a:pt x="0" y="560"/>
                  <a:pt x="0" y="560"/>
                </a:cubicBezTo>
                <a:close/>
                <a:moveTo>
                  <a:pt x="0" y="536"/>
                </a:moveTo>
                <a:lnTo>
                  <a:pt x="0" y="465"/>
                </a:lnTo>
                <a:cubicBezTo>
                  <a:pt x="0" y="465"/>
                  <a:pt x="0" y="465"/>
                  <a:pt x="0" y="536"/>
                </a:cubicBezTo>
                <a:close/>
                <a:moveTo>
                  <a:pt x="0" y="370"/>
                </a:moveTo>
                <a:lnTo>
                  <a:pt x="0" y="441"/>
                </a:lnTo>
                <a:lnTo>
                  <a:pt x="0" y="441"/>
                </a:lnTo>
                <a:close/>
                <a:moveTo>
                  <a:pt x="0" y="417"/>
                </a:moveTo>
                <a:lnTo>
                  <a:pt x="0" y="500"/>
                </a:lnTo>
                <a:lnTo>
                  <a:pt x="0" y="560"/>
                </a:lnTo>
                <a:lnTo>
                  <a:pt x="0" y="346"/>
                </a:lnTo>
                <a:lnTo>
                  <a:pt x="0" y="465"/>
                </a:lnTo>
                <a:lnTo>
                  <a:pt x="0" y="370"/>
                </a:lnTo>
                <a:lnTo>
                  <a:pt x="0" y="310"/>
                </a:lnTo>
                <a:lnTo>
                  <a:pt x="0" y="441"/>
                </a:lnTo>
                <a:lnTo>
                  <a:pt x="0" y="620"/>
                </a:lnTo>
                <a:lnTo>
                  <a:pt x="0" y="512"/>
                </a:lnTo>
                <a:lnTo>
                  <a:pt x="0" y="417"/>
                </a:lnTo>
                <a:lnTo>
                  <a:pt x="0" y="584"/>
                </a:lnTo>
                <a:lnTo>
                  <a:pt x="0" y="334"/>
                </a:lnTo>
                <a:lnTo>
                  <a:pt x="0" y="548"/>
                </a:lnTo>
                <a:lnTo>
                  <a:pt x="0" y="572"/>
                </a:lnTo>
                <a:lnTo>
                  <a:pt x="0" y="572"/>
                </a:lnTo>
                <a:lnTo>
                  <a:pt x="0" y="465"/>
                </a:lnTo>
                <a:lnTo>
                  <a:pt x="0" y="477"/>
                </a:lnTo>
                <a:lnTo>
                  <a:pt x="0" y="310"/>
                </a:lnTo>
                <a:lnTo>
                  <a:pt x="0" y="560"/>
                </a:lnTo>
                <a:lnTo>
                  <a:pt x="0" y="524"/>
                </a:lnTo>
                <a:lnTo>
                  <a:pt x="0" y="393"/>
                </a:lnTo>
                <a:lnTo>
                  <a:pt x="0" y="393"/>
                </a:lnTo>
                <a:lnTo>
                  <a:pt x="0" y="572"/>
                </a:lnTo>
                <a:lnTo>
                  <a:pt x="0" y="381"/>
                </a:lnTo>
                <a:lnTo>
                  <a:pt x="0" y="465"/>
                </a:lnTo>
                <a:lnTo>
                  <a:pt x="0" y="536"/>
                </a:lnTo>
                <a:lnTo>
                  <a:pt x="0" y="465"/>
                </a:lnTo>
                <a:lnTo>
                  <a:pt x="0" y="536"/>
                </a:lnTo>
                <a:lnTo>
                  <a:pt x="0" y="405"/>
                </a:lnTo>
                <a:lnTo>
                  <a:pt x="0" y="608"/>
                </a:lnTo>
                <a:lnTo>
                  <a:pt x="0" y="477"/>
                </a:lnTo>
                <a:lnTo>
                  <a:pt x="0" y="417"/>
                </a:lnTo>
                <a:lnTo>
                  <a:pt x="0" y="608"/>
                </a:lnTo>
                <a:lnTo>
                  <a:pt x="0" y="334"/>
                </a:lnTo>
                <a:lnTo>
                  <a:pt x="0" y="703"/>
                </a:lnTo>
                <a:lnTo>
                  <a:pt x="0" y="393"/>
                </a:lnTo>
                <a:lnTo>
                  <a:pt x="0" y="584"/>
                </a:lnTo>
                <a:lnTo>
                  <a:pt x="0" y="512"/>
                </a:lnTo>
                <a:lnTo>
                  <a:pt x="0" y="370"/>
                </a:lnTo>
                <a:lnTo>
                  <a:pt x="0" y="548"/>
                </a:lnTo>
                <a:lnTo>
                  <a:pt x="0" y="655"/>
                </a:lnTo>
                <a:lnTo>
                  <a:pt x="0" y="560"/>
                </a:lnTo>
                <a:lnTo>
                  <a:pt x="0" y="512"/>
                </a:lnTo>
                <a:lnTo>
                  <a:pt x="0" y="370"/>
                </a:lnTo>
                <a:lnTo>
                  <a:pt x="0" y="310"/>
                </a:lnTo>
                <a:lnTo>
                  <a:pt x="0" y="405"/>
                </a:lnTo>
                <a:lnTo>
                  <a:pt x="0" y="405"/>
                </a:lnTo>
                <a:lnTo>
                  <a:pt x="0" y="536"/>
                </a:lnTo>
                <a:lnTo>
                  <a:pt x="0" y="477"/>
                </a:lnTo>
                <a:lnTo>
                  <a:pt x="0" y="477"/>
                </a:lnTo>
                <a:lnTo>
                  <a:pt x="0" y="405"/>
                </a:lnTo>
                <a:lnTo>
                  <a:pt x="0" y="560"/>
                </a:lnTo>
                <a:lnTo>
                  <a:pt x="0" y="703"/>
                </a:lnTo>
                <a:lnTo>
                  <a:pt x="0" y="500"/>
                </a:lnTo>
                <a:lnTo>
                  <a:pt x="0" y="381"/>
                </a:lnTo>
                <a:lnTo>
                  <a:pt x="0" y="572"/>
                </a:lnTo>
                <a:lnTo>
                  <a:pt x="0" y="465"/>
                </a:lnTo>
                <a:lnTo>
                  <a:pt x="0" y="393"/>
                </a:lnTo>
                <a:lnTo>
                  <a:pt x="0" y="560"/>
                </a:lnTo>
                <a:lnTo>
                  <a:pt x="0" y="358"/>
                </a:lnTo>
                <a:lnTo>
                  <a:pt x="0" y="310"/>
                </a:lnTo>
                <a:lnTo>
                  <a:pt x="0" y="370"/>
                </a:lnTo>
                <a:lnTo>
                  <a:pt x="0" y="477"/>
                </a:lnTo>
                <a:lnTo>
                  <a:pt x="0" y="250"/>
                </a:lnTo>
                <a:lnTo>
                  <a:pt x="0" y="465"/>
                </a:lnTo>
                <a:lnTo>
                  <a:pt x="0" y="358"/>
                </a:lnTo>
                <a:lnTo>
                  <a:pt x="0" y="441"/>
                </a:lnTo>
                <a:lnTo>
                  <a:pt x="0" y="358"/>
                </a:lnTo>
                <a:lnTo>
                  <a:pt x="0" y="358"/>
                </a:lnTo>
                <a:lnTo>
                  <a:pt x="0" y="381"/>
                </a:lnTo>
                <a:lnTo>
                  <a:pt x="0" y="393"/>
                </a:lnTo>
                <a:lnTo>
                  <a:pt x="0" y="405"/>
                </a:lnTo>
                <a:lnTo>
                  <a:pt x="0" y="512"/>
                </a:lnTo>
                <a:lnTo>
                  <a:pt x="0" y="429"/>
                </a:lnTo>
                <a:lnTo>
                  <a:pt x="0" y="548"/>
                </a:lnTo>
                <a:lnTo>
                  <a:pt x="0" y="453"/>
                </a:lnTo>
                <a:lnTo>
                  <a:pt x="0" y="381"/>
                </a:lnTo>
                <a:lnTo>
                  <a:pt x="0" y="536"/>
                </a:lnTo>
                <a:lnTo>
                  <a:pt x="0" y="441"/>
                </a:lnTo>
                <a:lnTo>
                  <a:pt x="0" y="441"/>
                </a:lnTo>
                <a:lnTo>
                  <a:pt x="0" y="655"/>
                </a:lnTo>
                <a:lnTo>
                  <a:pt x="0" y="417"/>
                </a:lnTo>
                <a:lnTo>
                  <a:pt x="0" y="334"/>
                </a:lnTo>
                <a:lnTo>
                  <a:pt x="0" y="500"/>
                </a:lnTo>
                <a:lnTo>
                  <a:pt x="0" y="465"/>
                </a:lnTo>
                <a:lnTo>
                  <a:pt x="0" y="393"/>
                </a:lnTo>
                <a:lnTo>
                  <a:pt x="0" y="620"/>
                </a:lnTo>
                <a:lnTo>
                  <a:pt x="0" y="500"/>
                </a:lnTo>
                <a:lnTo>
                  <a:pt x="0" y="596"/>
                </a:lnTo>
                <a:lnTo>
                  <a:pt x="0" y="596"/>
                </a:lnTo>
                <a:lnTo>
                  <a:pt x="0" y="405"/>
                </a:lnTo>
                <a:lnTo>
                  <a:pt x="0" y="465"/>
                </a:lnTo>
                <a:lnTo>
                  <a:pt x="0" y="298"/>
                </a:lnTo>
                <a:lnTo>
                  <a:pt x="0" y="643"/>
                </a:lnTo>
                <a:lnTo>
                  <a:pt x="0" y="512"/>
                </a:lnTo>
                <a:lnTo>
                  <a:pt x="0" y="334"/>
                </a:lnTo>
                <a:lnTo>
                  <a:pt x="0" y="453"/>
                </a:lnTo>
                <a:lnTo>
                  <a:pt x="0" y="560"/>
                </a:lnTo>
                <a:lnTo>
                  <a:pt x="0" y="512"/>
                </a:lnTo>
                <a:lnTo>
                  <a:pt x="0" y="274"/>
                </a:lnTo>
                <a:lnTo>
                  <a:pt x="0" y="417"/>
                </a:lnTo>
                <a:lnTo>
                  <a:pt x="0" y="524"/>
                </a:lnTo>
                <a:lnTo>
                  <a:pt x="0" y="548"/>
                </a:lnTo>
                <a:cubicBezTo>
                  <a:pt x="0" y="548"/>
                  <a:pt x="0" y="548"/>
                  <a:pt x="0" y="548"/>
                </a:cubicBezTo>
                <a:lnTo>
                  <a:pt x="0" y="524"/>
                </a:lnTo>
                <a:lnTo>
                  <a:pt x="0" y="405"/>
                </a:lnTo>
                <a:lnTo>
                  <a:pt x="0" y="596"/>
                </a:lnTo>
                <a:lnTo>
                  <a:pt x="0" y="596"/>
                </a:lnTo>
                <a:lnTo>
                  <a:pt x="0" y="334"/>
                </a:lnTo>
                <a:lnTo>
                  <a:pt x="0" y="393"/>
                </a:lnTo>
                <a:lnTo>
                  <a:pt x="0" y="393"/>
                </a:lnTo>
                <a:lnTo>
                  <a:pt x="0" y="393"/>
                </a:lnTo>
                <a:lnTo>
                  <a:pt x="0" y="548"/>
                </a:lnTo>
                <a:lnTo>
                  <a:pt x="0" y="346"/>
                </a:lnTo>
                <a:lnTo>
                  <a:pt x="0" y="381"/>
                </a:lnTo>
                <a:lnTo>
                  <a:pt x="0" y="477"/>
                </a:lnTo>
                <a:lnTo>
                  <a:pt x="0" y="417"/>
                </a:lnTo>
                <a:lnTo>
                  <a:pt x="0" y="393"/>
                </a:lnTo>
                <a:lnTo>
                  <a:pt x="0" y="477"/>
                </a:lnTo>
                <a:lnTo>
                  <a:pt x="0" y="500"/>
                </a:lnTo>
                <a:lnTo>
                  <a:pt x="0" y="429"/>
                </a:lnTo>
                <a:lnTo>
                  <a:pt x="0" y="500"/>
                </a:lnTo>
                <a:lnTo>
                  <a:pt x="0" y="524"/>
                </a:lnTo>
                <a:lnTo>
                  <a:pt x="0" y="370"/>
                </a:lnTo>
                <a:lnTo>
                  <a:pt x="0" y="441"/>
                </a:lnTo>
                <a:lnTo>
                  <a:pt x="0" y="405"/>
                </a:lnTo>
                <a:lnTo>
                  <a:pt x="0" y="310"/>
                </a:lnTo>
                <a:lnTo>
                  <a:pt x="0" y="370"/>
                </a:lnTo>
                <a:lnTo>
                  <a:pt x="0" y="286"/>
                </a:lnTo>
                <a:lnTo>
                  <a:pt x="0" y="500"/>
                </a:lnTo>
                <a:lnTo>
                  <a:pt x="0" y="465"/>
                </a:lnTo>
                <a:lnTo>
                  <a:pt x="0" y="429"/>
                </a:lnTo>
                <a:lnTo>
                  <a:pt x="0" y="620"/>
                </a:lnTo>
                <a:lnTo>
                  <a:pt x="0" y="417"/>
                </a:lnTo>
                <a:lnTo>
                  <a:pt x="0" y="548"/>
                </a:lnTo>
                <a:lnTo>
                  <a:pt x="0" y="548"/>
                </a:lnTo>
                <a:lnTo>
                  <a:pt x="0" y="465"/>
                </a:lnTo>
                <a:lnTo>
                  <a:pt x="0" y="370"/>
                </a:lnTo>
                <a:lnTo>
                  <a:pt x="0" y="500"/>
                </a:lnTo>
                <a:lnTo>
                  <a:pt x="0" y="358"/>
                </a:lnTo>
                <a:lnTo>
                  <a:pt x="0" y="393"/>
                </a:lnTo>
                <a:lnTo>
                  <a:pt x="0" y="465"/>
                </a:lnTo>
                <a:lnTo>
                  <a:pt x="0" y="465"/>
                </a:lnTo>
                <a:lnTo>
                  <a:pt x="0" y="524"/>
                </a:lnTo>
                <a:lnTo>
                  <a:pt x="0" y="584"/>
                </a:lnTo>
                <a:lnTo>
                  <a:pt x="0" y="370"/>
                </a:lnTo>
                <a:lnTo>
                  <a:pt x="0" y="465"/>
                </a:lnTo>
                <a:lnTo>
                  <a:pt x="0" y="381"/>
                </a:lnTo>
                <a:lnTo>
                  <a:pt x="0" y="310"/>
                </a:lnTo>
                <a:lnTo>
                  <a:pt x="0" y="298"/>
                </a:lnTo>
                <a:lnTo>
                  <a:pt x="0" y="370"/>
                </a:lnTo>
                <a:lnTo>
                  <a:pt x="0" y="417"/>
                </a:lnTo>
                <a:lnTo>
                  <a:pt x="0" y="453"/>
                </a:lnTo>
                <a:lnTo>
                  <a:pt x="0" y="667"/>
                </a:lnTo>
                <a:lnTo>
                  <a:pt x="0" y="429"/>
                </a:lnTo>
                <a:lnTo>
                  <a:pt x="0" y="358"/>
                </a:lnTo>
                <a:lnTo>
                  <a:pt x="0" y="500"/>
                </a:lnTo>
                <a:lnTo>
                  <a:pt x="0" y="381"/>
                </a:lnTo>
                <a:lnTo>
                  <a:pt x="0" y="465"/>
                </a:lnTo>
                <a:lnTo>
                  <a:pt x="0" y="346"/>
                </a:lnTo>
                <a:lnTo>
                  <a:pt x="0" y="346"/>
                </a:lnTo>
                <a:lnTo>
                  <a:pt x="0" y="298"/>
                </a:lnTo>
                <a:lnTo>
                  <a:pt x="0" y="322"/>
                </a:lnTo>
                <a:lnTo>
                  <a:pt x="0" y="417"/>
                </a:lnTo>
                <a:lnTo>
                  <a:pt x="0" y="584"/>
                </a:lnTo>
                <a:lnTo>
                  <a:pt x="0" y="393"/>
                </a:lnTo>
                <a:lnTo>
                  <a:pt x="0" y="334"/>
                </a:lnTo>
                <a:lnTo>
                  <a:pt x="0" y="381"/>
                </a:lnTo>
                <a:lnTo>
                  <a:pt x="0" y="762"/>
                </a:lnTo>
                <a:lnTo>
                  <a:pt x="0" y="548"/>
                </a:lnTo>
                <a:lnTo>
                  <a:pt x="0" y="393"/>
                </a:lnTo>
                <a:lnTo>
                  <a:pt x="0" y="429"/>
                </a:lnTo>
                <a:lnTo>
                  <a:pt x="0" y="477"/>
                </a:lnTo>
                <a:lnTo>
                  <a:pt x="0" y="227"/>
                </a:lnTo>
                <a:lnTo>
                  <a:pt x="0" y="322"/>
                </a:lnTo>
                <a:lnTo>
                  <a:pt x="0" y="370"/>
                </a:lnTo>
                <a:lnTo>
                  <a:pt x="0" y="429"/>
                </a:lnTo>
                <a:lnTo>
                  <a:pt x="0" y="334"/>
                </a:lnTo>
                <a:lnTo>
                  <a:pt x="0" y="370"/>
                </a:lnTo>
                <a:lnTo>
                  <a:pt x="0" y="489"/>
                </a:lnTo>
                <a:lnTo>
                  <a:pt x="0" y="560"/>
                </a:lnTo>
                <a:lnTo>
                  <a:pt x="0" y="370"/>
                </a:lnTo>
                <a:lnTo>
                  <a:pt x="0" y="358"/>
                </a:lnTo>
                <a:lnTo>
                  <a:pt x="0" y="405"/>
                </a:lnTo>
                <a:lnTo>
                  <a:pt x="0" y="477"/>
                </a:lnTo>
                <a:lnTo>
                  <a:pt x="0" y="346"/>
                </a:lnTo>
                <a:lnTo>
                  <a:pt x="0" y="370"/>
                </a:lnTo>
                <a:lnTo>
                  <a:pt x="0" y="417"/>
                </a:lnTo>
                <a:lnTo>
                  <a:pt x="0" y="584"/>
                </a:lnTo>
                <a:lnTo>
                  <a:pt x="0" y="751"/>
                </a:lnTo>
                <a:lnTo>
                  <a:pt x="0" y="739"/>
                </a:lnTo>
                <a:lnTo>
                  <a:pt x="0" y="727"/>
                </a:lnTo>
                <a:lnTo>
                  <a:pt x="0" y="703"/>
                </a:lnTo>
                <a:lnTo>
                  <a:pt x="0" y="584"/>
                </a:lnTo>
                <a:lnTo>
                  <a:pt x="0" y="429"/>
                </a:lnTo>
                <a:lnTo>
                  <a:pt x="0" y="620"/>
                </a:lnTo>
                <a:lnTo>
                  <a:pt x="0" y="989"/>
                </a:lnTo>
                <a:lnTo>
                  <a:pt x="0" y="810"/>
                </a:lnTo>
                <a:lnTo>
                  <a:pt x="0" y="715"/>
                </a:lnTo>
                <a:lnTo>
                  <a:pt x="0" y="893"/>
                </a:lnTo>
                <a:lnTo>
                  <a:pt x="0" y="870"/>
                </a:lnTo>
                <a:lnTo>
                  <a:pt x="0" y="834"/>
                </a:lnTo>
                <a:lnTo>
                  <a:pt x="0" y="905"/>
                </a:lnTo>
                <a:lnTo>
                  <a:pt x="0" y="762"/>
                </a:lnTo>
                <a:lnTo>
                  <a:pt x="0" y="881"/>
                </a:lnTo>
                <a:lnTo>
                  <a:pt x="0" y="858"/>
                </a:lnTo>
                <a:lnTo>
                  <a:pt x="0" y="858"/>
                </a:lnTo>
                <a:lnTo>
                  <a:pt x="0" y="798"/>
                </a:lnTo>
                <a:lnTo>
                  <a:pt x="0" y="798"/>
                </a:lnTo>
                <a:lnTo>
                  <a:pt x="0" y="798"/>
                </a:lnTo>
                <a:lnTo>
                  <a:pt x="0" y="727"/>
                </a:lnTo>
                <a:lnTo>
                  <a:pt x="0" y="822"/>
                </a:lnTo>
                <a:lnTo>
                  <a:pt x="0" y="691"/>
                </a:lnTo>
                <a:lnTo>
                  <a:pt x="0" y="834"/>
                </a:lnTo>
                <a:lnTo>
                  <a:pt x="0" y="751"/>
                </a:lnTo>
                <a:lnTo>
                  <a:pt x="0" y="786"/>
                </a:lnTo>
                <a:lnTo>
                  <a:pt x="0" y="786"/>
                </a:lnTo>
                <a:lnTo>
                  <a:pt x="0" y="870"/>
                </a:lnTo>
                <a:lnTo>
                  <a:pt x="0" y="727"/>
                </a:lnTo>
                <a:lnTo>
                  <a:pt x="0" y="834"/>
                </a:lnTo>
                <a:lnTo>
                  <a:pt x="0" y="810"/>
                </a:lnTo>
                <a:lnTo>
                  <a:pt x="0" y="798"/>
                </a:lnTo>
                <a:lnTo>
                  <a:pt x="0" y="881"/>
                </a:lnTo>
                <a:lnTo>
                  <a:pt x="0" y="822"/>
                </a:lnTo>
                <a:lnTo>
                  <a:pt x="0" y="762"/>
                </a:lnTo>
                <a:lnTo>
                  <a:pt x="0" y="834"/>
                </a:lnTo>
                <a:lnTo>
                  <a:pt x="0" y="905"/>
                </a:lnTo>
                <a:lnTo>
                  <a:pt x="0" y="810"/>
                </a:lnTo>
                <a:lnTo>
                  <a:pt x="0" y="953"/>
                </a:lnTo>
                <a:lnTo>
                  <a:pt x="0" y="631"/>
                </a:lnTo>
                <a:lnTo>
                  <a:pt x="0" y="798"/>
                </a:lnTo>
                <a:lnTo>
                  <a:pt x="0" y="834"/>
                </a:lnTo>
                <a:lnTo>
                  <a:pt x="0" y="929"/>
                </a:lnTo>
                <a:lnTo>
                  <a:pt x="0" y="846"/>
                </a:lnTo>
                <a:lnTo>
                  <a:pt x="0" y="965"/>
                </a:lnTo>
                <a:lnTo>
                  <a:pt x="0" y="893"/>
                </a:lnTo>
                <a:lnTo>
                  <a:pt x="0" y="715"/>
                </a:lnTo>
                <a:lnTo>
                  <a:pt x="0" y="881"/>
                </a:lnTo>
                <a:lnTo>
                  <a:pt x="0" y="810"/>
                </a:lnTo>
                <a:lnTo>
                  <a:pt x="0" y="953"/>
                </a:lnTo>
                <a:lnTo>
                  <a:pt x="0" y="810"/>
                </a:lnTo>
                <a:lnTo>
                  <a:pt x="0" y="893"/>
                </a:lnTo>
                <a:lnTo>
                  <a:pt x="0" y="798"/>
                </a:lnTo>
                <a:lnTo>
                  <a:pt x="0" y="977"/>
                </a:lnTo>
                <a:lnTo>
                  <a:pt x="0" y="798"/>
                </a:lnTo>
                <a:lnTo>
                  <a:pt x="0" y="870"/>
                </a:lnTo>
                <a:lnTo>
                  <a:pt x="0" y="870"/>
                </a:lnTo>
                <a:lnTo>
                  <a:pt x="0" y="870"/>
                </a:lnTo>
                <a:lnTo>
                  <a:pt x="0" y="810"/>
                </a:lnTo>
                <a:lnTo>
                  <a:pt x="0" y="786"/>
                </a:lnTo>
                <a:lnTo>
                  <a:pt x="0" y="786"/>
                </a:lnTo>
                <a:lnTo>
                  <a:pt x="0" y="786"/>
                </a:lnTo>
                <a:lnTo>
                  <a:pt x="0" y="691"/>
                </a:lnTo>
                <a:lnTo>
                  <a:pt x="0" y="715"/>
                </a:lnTo>
                <a:lnTo>
                  <a:pt x="0" y="798"/>
                </a:lnTo>
                <a:lnTo>
                  <a:pt x="0" y="881"/>
                </a:lnTo>
                <a:lnTo>
                  <a:pt x="0" y="762"/>
                </a:lnTo>
                <a:lnTo>
                  <a:pt x="0" y="881"/>
                </a:lnTo>
                <a:lnTo>
                  <a:pt x="0" y="715"/>
                </a:lnTo>
                <a:lnTo>
                  <a:pt x="0" y="870"/>
                </a:lnTo>
                <a:lnTo>
                  <a:pt x="0" y="739"/>
                </a:lnTo>
                <a:lnTo>
                  <a:pt x="0" y="774"/>
                </a:lnTo>
                <a:lnTo>
                  <a:pt x="0" y="870"/>
                </a:lnTo>
                <a:lnTo>
                  <a:pt x="0" y="786"/>
                </a:lnTo>
                <a:lnTo>
                  <a:pt x="0" y="917"/>
                </a:lnTo>
                <a:lnTo>
                  <a:pt x="0" y="822"/>
                </a:lnTo>
                <a:lnTo>
                  <a:pt x="0" y="905"/>
                </a:lnTo>
                <a:lnTo>
                  <a:pt x="0" y="715"/>
                </a:lnTo>
                <a:lnTo>
                  <a:pt x="0" y="917"/>
                </a:lnTo>
                <a:lnTo>
                  <a:pt x="0" y="834"/>
                </a:lnTo>
                <a:lnTo>
                  <a:pt x="0" y="739"/>
                </a:lnTo>
                <a:lnTo>
                  <a:pt x="0" y="858"/>
                </a:lnTo>
                <a:lnTo>
                  <a:pt x="0" y="715"/>
                </a:lnTo>
                <a:lnTo>
                  <a:pt x="0" y="881"/>
                </a:lnTo>
                <a:lnTo>
                  <a:pt x="0" y="905"/>
                </a:lnTo>
                <a:lnTo>
                  <a:pt x="0" y="1012"/>
                </a:lnTo>
                <a:lnTo>
                  <a:pt x="0" y="822"/>
                </a:lnTo>
                <a:lnTo>
                  <a:pt x="0" y="893"/>
                </a:lnTo>
                <a:lnTo>
                  <a:pt x="0" y="762"/>
                </a:lnTo>
                <a:lnTo>
                  <a:pt x="0" y="977"/>
                </a:lnTo>
                <a:lnTo>
                  <a:pt x="0" y="834"/>
                </a:lnTo>
                <a:lnTo>
                  <a:pt x="0" y="881"/>
                </a:lnTo>
                <a:lnTo>
                  <a:pt x="0" y="786"/>
                </a:lnTo>
                <a:lnTo>
                  <a:pt x="0" y="905"/>
                </a:lnTo>
                <a:lnTo>
                  <a:pt x="0" y="762"/>
                </a:lnTo>
                <a:lnTo>
                  <a:pt x="0" y="858"/>
                </a:lnTo>
                <a:lnTo>
                  <a:pt x="0" y="762"/>
                </a:lnTo>
                <a:lnTo>
                  <a:pt x="0" y="929"/>
                </a:lnTo>
                <a:lnTo>
                  <a:pt x="0" y="715"/>
                </a:lnTo>
                <a:lnTo>
                  <a:pt x="0" y="834"/>
                </a:lnTo>
                <a:lnTo>
                  <a:pt x="0" y="905"/>
                </a:lnTo>
                <a:lnTo>
                  <a:pt x="0" y="822"/>
                </a:lnTo>
                <a:lnTo>
                  <a:pt x="0" y="679"/>
                </a:lnTo>
                <a:lnTo>
                  <a:pt x="0" y="822"/>
                </a:lnTo>
                <a:lnTo>
                  <a:pt x="0" y="548"/>
                </a:lnTo>
                <a:lnTo>
                  <a:pt x="0" y="691"/>
                </a:lnTo>
                <a:lnTo>
                  <a:pt x="0" y="941"/>
                </a:lnTo>
                <a:lnTo>
                  <a:pt x="0" y="774"/>
                </a:lnTo>
                <a:lnTo>
                  <a:pt x="0" y="893"/>
                </a:lnTo>
                <a:lnTo>
                  <a:pt x="0" y="1001"/>
                </a:lnTo>
                <a:lnTo>
                  <a:pt x="0" y="870"/>
                </a:lnTo>
                <a:lnTo>
                  <a:pt x="0" y="822"/>
                </a:lnTo>
                <a:lnTo>
                  <a:pt x="0" y="929"/>
                </a:lnTo>
                <a:lnTo>
                  <a:pt x="0" y="870"/>
                </a:lnTo>
                <a:lnTo>
                  <a:pt x="0" y="965"/>
                </a:lnTo>
                <a:lnTo>
                  <a:pt x="0" y="953"/>
                </a:lnTo>
                <a:lnTo>
                  <a:pt x="0" y="953"/>
                </a:lnTo>
                <a:lnTo>
                  <a:pt x="0" y="834"/>
                </a:lnTo>
                <a:lnTo>
                  <a:pt x="0" y="822"/>
                </a:lnTo>
                <a:lnTo>
                  <a:pt x="0" y="846"/>
                </a:lnTo>
                <a:lnTo>
                  <a:pt x="0" y="858"/>
                </a:lnTo>
                <a:lnTo>
                  <a:pt x="0" y="798"/>
                </a:lnTo>
                <a:lnTo>
                  <a:pt x="0" y="953"/>
                </a:lnTo>
                <a:lnTo>
                  <a:pt x="0" y="870"/>
                </a:lnTo>
                <a:lnTo>
                  <a:pt x="0" y="870"/>
                </a:lnTo>
                <a:lnTo>
                  <a:pt x="0" y="786"/>
                </a:lnTo>
                <a:lnTo>
                  <a:pt x="0" y="917"/>
                </a:lnTo>
                <a:lnTo>
                  <a:pt x="0" y="953"/>
                </a:lnTo>
                <a:lnTo>
                  <a:pt x="0" y="774"/>
                </a:lnTo>
                <a:lnTo>
                  <a:pt x="0" y="881"/>
                </a:lnTo>
                <a:lnTo>
                  <a:pt x="0" y="739"/>
                </a:lnTo>
                <a:lnTo>
                  <a:pt x="0" y="1036"/>
                </a:lnTo>
                <a:lnTo>
                  <a:pt x="0" y="822"/>
                </a:lnTo>
                <a:lnTo>
                  <a:pt x="0" y="786"/>
                </a:lnTo>
                <a:lnTo>
                  <a:pt x="0" y="524"/>
                </a:lnTo>
                <a:lnTo>
                  <a:pt x="0" y="739"/>
                </a:lnTo>
                <a:lnTo>
                  <a:pt x="0" y="846"/>
                </a:lnTo>
                <a:lnTo>
                  <a:pt x="0" y="977"/>
                </a:lnTo>
                <a:lnTo>
                  <a:pt x="0" y="691"/>
                </a:lnTo>
                <a:lnTo>
                  <a:pt x="0" y="858"/>
                </a:lnTo>
                <a:lnTo>
                  <a:pt x="0" y="727"/>
                </a:lnTo>
                <a:lnTo>
                  <a:pt x="0" y="858"/>
                </a:lnTo>
                <a:lnTo>
                  <a:pt x="0" y="822"/>
                </a:lnTo>
                <a:lnTo>
                  <a:pt x="0" y="917"/>
                </a:lnTo>
                <a:lnTo>
                  <a:pt x="0" y="715"/>
                </a:lnTo>
                <a:lnTo>
                  <a:pt x="0" y="560"/>
                </a:lnTo>
                <a:lnTo>
                  <a:pt x="0" y="858"/>
                </a:lnTo>
                <a:lnTo>
                  <a:pt x="0" y="715"/>
                </a:lnTo>
                <a:lnTo>
                  <a:pt x="0" y="858"/>
                </a:lnTo>
                <a:lnTo>
                  <a:pt x="0" y="620"/>
                </a:lnTo>
                <a:lnTo>
                  <a:pt x="0" y="846"/>
                </a:lnTo>
                <a:lnTo>
                  <a:pt x="0" y="834"/>
                </a:lnTo>
                <a:lnTo>
                  <a:pt x="0" y="179"/>
                </a:lnTo>
                <a:lnTo>
                  <a:pt x="0" y="191"/>
                </a:lnTo>
                <a:lnTo>
                  <a:pt x="0" y="72"/>
                </a:lnTo>
                <a:lnTo>
                  <a:pt x="0" y="96"/>
                </a:lnTo>
                <a:lnTo>
                  <a:pt x="0" y="227"/>
                </a:lnTo>
                <a:lnTo>
                  <a:pt x="0" y="0"/>
                </a:lnTo>
                <a:lnTo>
                  <a:pt x="0" y="179"/>
                </a:lnTo>
                <a:lnTo>
                  <a:pt x="0" y="84"/>
                </a:lnTo>
                <a:lnTo>
                  <a:pt x="0" y="250"/>
                </a:lnTo>
                <a:lnTo>
                  <a:pt x="0" y="119"/>
                </a:lnTo>
                <a:lnTo>
                  <a:pt x="0" y="179"/>
                </a:lnTo>
                <a:lnTo>
                  <a:pt x="0" y="108"/>
                </a:lnTo>
                <a:lnTo>
                  <a:pt x="0" y="322"/>
                </a:lnTo>
                <a:lnTo>
                  <a:pt x="0" y="191"/>
                </a:lnTo>
                <a:lnTo>
                  <a:pt x="0" y="227"/>
                </a:lnTo>
                <a:lnTo>
                  <a:pt x="0" y="143"/>
                </a:lnTo>
                <a:lnTo>
                  <a:pt x="0" y="167"/>
                </a:lnTo>
                <a:lnTo>
                  <a:pt x="0" y="167"/>
                </a:lnTo>
                <a:lnTo>
                  <a:pt x="0" y="227"/>
                </a:lnTo>
                <a:lnTo>
                  <a:pt x="0" y="155"/>
                </a:lnTo>
                <a:lnTo>
                  <a:pt x="0" y="227"/>
                </a:lnTo>
                <a:lnTo>
                  <a:pt x="0" y="108"/>
                </a:lnTo>
                <a:lnTo>
                  <a:pt x="0" y="370"/>
                </a:lnTo>
                <a:lnTo>
                  <a:pt x="0" y="203"/>
                </a:lnTo>
                <a:lnTo>
                  <a:pt x="0" y="334"/>
                </a:lnTo>
                <a:lnTo>
                  <a:pt x="0" y="143"/>
                </a:lnTo>
                <a:lnTo>
                  <a:pt x="0" y="48"/>
                </a:lnTo>
                <a:lnTo>
                  <a:pt x="0" y="167"/>
                </a:lnTo>
                <a:lnTo>
                  <a:pt x="0" y="131"/>
                </a:lnTo>
                <a:lnTo>
                  <a:pt x="0" y="131"/>
                </a:lnTo>
                <a:lnTo>
                  <a:pt x="0" y="203"/>
                </a:lnTo>
                <a:lnTo>
                  <a:pt x="0" y="108"/>
                </a:lnTo>
                <a:lnTo>
                  <a:pt x="0" y="227"/>
                </a:lnTo>
                <a:lnTo>
                  <a:pt x="0" y="96"/>
                </a:lnTo>
                <a:cubicBezTo>
                  <a:pt x="0" y="96"/>
                  <a:pt x="0" y="381"/>
                  <a:pt x="0" y="405"/>
                </a:cubicBezTo>
                <a:close/>
                <a:moveTo>
                  <a:pt x="0" y="119"/>
                </a:moveTo>
                <a:lnTo>
                  <a:pt x="0" y="48"/>
                </a:lnTo>
                <a:lnTo>
                  <a:pt x="0" y="48"/>
                </a:lnTo>
                <a:close/>
                <a:moveTo>
                  <a:pt x="0" y="560"/>
                </a:moveTo>
                <a:lnTo>
                  <a:pt x="0" y="548"/>
                </a:lnTo>
                <a:lnTo>
                  <a:pt x="0" y="441"/>
                </a:lnTo>
                <a:lnTo>
                  <a:pt x="0" y="310"/>
                </a:lnTo>
                <a:lnTo>
                  <a:pt x="0" y="500"/>
                </a:lnTo>
                <a:lnTo>
                  <a:pt x="0" y="560"/>
                </a:lnTo>
                <a:lnTo>
                  <a:pt x="0" y="691"/>
                </a:lnTo>
                <a:lnTo>
                  <a:pt x="0" y="631"/>
                </a:lnTo>
                <a:lnTo>
                  <a:pt x="0" y="489"/>
                </a:lnTo>
                <a:lnTo>
                  <a:pt x="0" y="477"/>
                </a:lnTo>
                <a:lnTo>
                  <a:pt x="0" y="596"/>
                </a:lnTo>
                <a:lnTo>
                  <a:pt x="0" y="381"/>
                </a:lnTo>
                <a:lnTo>
                  <a:pt x="0" y="643"/>
                </a:lnTo>
                <a:lnTo>
                  <a:pt x="0" y="512"/>
                </a:lnTo>
                <a:lnTo>
                  <a:pt x="0" y="643"/>
                </a:lnTo>
                <a:lnTo>
                  <a:pt x="0" y="524"/>
                </a:lnTo>
                <a:lnTo>
                  <a:pt x="0" y="477"/>
                </a:lnTo>
                <a:lnTo>
                  <a:pt x="0" y="512"/>
                </a:lnTo>
                <a:lnTo>
                  <a:pt x="0" y="477"/>
                </a:lnTo>
                <a:lnTo>
                  <a:pt x="0" y="679"/>
                </a:lnTo>
                <a:lnTo>
                  <a:pt x="0" y="262"/>
                </a:lnTo>
                <a:lnTo>
                  <a:pt x="0" y="155"/>
                </a:lnTo>
                <a:lnTo>
                  <a:pt x="0" y="143"/>
                </a:lnTo>
                <a:lnTo>
                  <a:pt x="0" y="119"/>
                </a:lnTo>
                <a:lnTo>
                  <a:pt x="0" y="191"/>
                </a:lnTo>
                <a:lnTo>
                  <a:pt x="0" y="322"/>
                </a:lnTo>
                <a:lnTo>
                  <a:pt x="0" y="203"/>
                </a:lnTo>
                <a:lnTo>
                  <a:pt x="0" y="179"/>
                </a:lnTo>
                <a:lnTo>
                  <a:pt x="0" y="167"/>
                </a:lnTo>
                <a:lnTo>
                  <a:pt x="0" y="191"/>
                </a:lnTo>
                <a:lnTo>
                  <a:pt x="0" y="143"/>
                </a:lnTo>
                <a:lnTo>
                  <a:pt x="0" y="84"/>
                </a:lnTo>
                <a:lnTo>
                  <a:pt x="0" y="227"/>
                </a:lnTo>
                <a:lnTo>
                  <a:pt x="0" y="131"/>
                </a:lnTo>
                <a:lnTo>
                  <a:pt x="0" y="143"/>
                </a:lnTo>
                <a:lnTo>
                  <a:pt x="0" y="262"/>
                </a:lnTo>
                <a:lnTo>
                  <a:pt x="0" y="119"/>
                </a:lnTo>
                <a:lnTo>
                  <a:pt x="0" y="215"/>
                </a:lnTo>
                <a:lnTo>
                  <a:pt x="0" y="191"/>
                </a:lnTo>
                <a:lnTo>
                  <a:pt x="0" y="96"/>
                </a:lnTo>
                <a:lnTo>
                  <a:pt x="0" y="155"/>
                </a:lnTo>
                <a:lnTo>
                  <a:pt x="0" y="286"/>
                </a:lnTo>
                <a:lnTo>
                  <a:pt x="0" y="143"/>
                </a:lnTo>
                <a:lnTo>
                  <a:pt x="0" y="286"/>
                </a:lnTo>
                <a:lnTo>
                  <a:pt x="0" y="215"/>
                </a:lnTo>
                <a:lnTo>
                  <a:pt x="0" y="84"/>
                </a:lnTo>
                <a:lnTo>
                  <a:pt x="0" y="417"/>
                </a:lnTo>
                <a:lnTo>
                  <a:pt x="0" y="417"/>
                </a:lnTo>
                <a:cubicBezTo>
                  <a:pt x="0" y="417"/>
                  <a:pt x="0" y="536"/>
                  <a:pt x="0" y="560"/>
                </a:cubicBezTo>
                <a:close/>
                <a:moveTo>
                  <a:pt x="0" y="655"/>
                </a:moveTo>
                <a:lnTo>
                  <a:pt x="0" y="596"/>
                </a:lnTo>
                <a:lnTo>
                  <a:pt x="0" y="596"/>
                </a:lnTo>
                <a:close/>
                <a:moveTo>
                  <a:pt x="0" y="548"/>
                </a:moveTo>
                <a:close/>
                <a:moveTo>
                  <a:pt x="0" y="334"/>
                </a:moveTo>
                <a:close/>
                <a:moveTo>
                  <a:pt x="0" y="489"/>
                </a:moveTo>
                <a:lnTo>
                  <a:pt x="0" y="429"/>
                </a:lnTo>
                <a:lnTo>
                  <a:pt x="0" y="620"/>
                </a:lnTo>
                <a:cubicBezTo>
                  <a:pt x="0" y="584"/>
                  <a:pt x="0" y="536"/>
                  <a:pt x="0" y="489"/>
                </a:cubicBezTo>
                <a:close/>
                <a:moveTo>
                  <a:pt x="0" y="441"/>
                </a:moveTo>
                <a:close/>
                <a:moveTo>
                  <a:pt x="0" y="417"/>
                </a:moveTo>
                <a:close/>
                <a:moveTo>
                  <a:pt x="0" y="334"/>
                </a:moveTo>
                <a:close/>
                <a:moveTo>
                  <a:pt x="0" y="155"/>
                </a:moveTo>
                <a:lnTo>
                  <a:pt x="0" y="655"/>
                </a:lnTo>
                <a:lnTo>
                  <a:pt x="0" y="548"/>
                </a:lnTo>
                <a:lnTo>
                  <a:pt x="0" y="596"/>
                </a:lnTo>
                <a:lnTo>
                  <a:pt x="0" y="465"/>
                </a:lnTo>
                <a:lnTo>
                  <a:pt x="0" y="715"/>
                </a:lnTo>
                <a:lnTo>
                  <a:pt x="0" y="572"/>
                </a:lnTo>
                <a:lnTo>
                  <a:pt x="0" y="691"/>
                </a:lnTo>
                <a:lnTo>
                  <a:pt x="0" y="453"/>
                </a:lnTo>
                <a:lnTo>
                  <a:pt x="0" y="631"/>
                </a:lnTo>
                <a:lnTo>
                  <a:pt x="0" y="631"/>
                </a:lnTo>
                <a:lnTo>
                  <a:pt x="0" y="441"/>
                </a:lnTo>
                <a:lnTo>
                  <a:pt x="0" y="643"/>
                </a:lnTo>
                <a:lnTo>
                  <a:pt x="0" y="596"/>
                </a:lnTo>
                <a:lnTo>
                  <a:pt x="0" y="572"/>
                </a:lnTo>
                <a:lnTo>
                  <a:pt x="0" y="727"/>
                </a:lnTo>
                <a:lnTo>
                  <a:pt x="0" y="500"/>
                </a:lnTo>
                <a:lnTo>
                  <a:pt x="0" y="596"/>
                </a:lnTo>
                <a:lnTo>
                  <a:pt x="0" y="441"/>
                </a:lnTo>
                <a:lnTo>
                  <a:pt x="0" y="512"/>
                </a:lnTo>
                <a:lnTo>
                  <a:pt x="0" y="584"/>
                </a:lnTo>
                <a:lnTo>
                  <a:pt x="0" y="620"/>
                </a:lnTo>
                <a:lnTo>
                  <a:pt x="0" y="560"/>
                </a:lnTo>
                <a:lnTo>
                  <a:pt x="0" y="560"/>
                </a:lnTo>
                <a:lnTo>
                  <a:pt x="0" y="560"/>
                </a:lnTo>
                <a:lnTo>
                  <a:pt x="0" y="453"/>
                </a:lnTo>
                <a:lnTo>
                  <a:pt x="0" y="584"/>
                </a:lnTo>
                <a:lnTo>
                  <a:pt x="0" y="512"/>
                </a:lnTo>
                <a:lnTo>
                  <a:pt x="0" y="631"/>
                </a:lnTo>
                <a:lnTo>
                  <a:pt x="0" y="643"/>
                </a:lnTo>
                <a:lnTo>
                  <a:pt x="0" y="477"/>
                </a:lnTo>
                <a:lnTo>
                  <a:pt x="0" y="512"/>
                </a:lnTo>
                <a:lnTo>
                  <a:pt x="0" y="739"/>
                </a:lnTo>
                <a:lnTo>
                  <a:pt x="0" y="393"/>
                </a:lnTo>
                <a:lnTo>
                  <a:pt x="0" y="548"/>
                </a:lnTo>
                <a:lnTo>
                  <a:pt x="0" y="465"/>
                </a:lnTo>
                <a:lnTo>
                  <a:pt x="0" y="453"/>
                </a:lnTo>
                <a:lnTo>
                  <a:pt x="0" y="358"/>
                </a:lnTo>
                <a:lnTo>
                  <a:pt x="0" y="334"/>
                </a:lnTo>
                <a:lnTo>
                  <a:pt x="0" y="441"/>
                </a:lnTo>
                <a:lnTo>
                  <a:pt x="0" y="500"/>
                </a:lnTo>
                <a:lnTo>
                  <a:pt x="0" y="441"/>
                </a:lnTo>
                <a:lnTo>
                  <a:pt x="0" y="560"/>
                </a:lnTo>
                <a:lnTo>
                  <a:pt x="0" y="548"/>
                </a:lnTo>
                <a:lnTo>
                  <a:pt x="0" y="620"/>
                </a:lnTo>
                <a:lnTo>
                  <a:pt x="0" y="358"/>
                </a:lnTo>
                <a:lnTo>
                  <a:pt x="0" y="381"/>
                </a:lnTo>
                <a:lnTo>
                  <a:pt x="0" y="405"/>
                </a:lnTo>
                <a:lnTo>
                  <a:pt x="0" y="548"/>
                </a:lnTo>
                <a:lnTo>
                  <a:pt x="0" y="500"/>
                </a:lnTo>
                <a:lnTo>
                  <a:pt x="0" y="429"/>
                </a:lnTo>
                <a:lnTo>
                  <a:pt x="0" y="370"/>
                </a:lnTo>
                <a:lnTo>
                  <a:pt x="0" y="572"/>
                </a:lnTo>
                <a:lnTo>
                  <a:pt x="0" y="524"/>
                </a:lnTo>
                <a:lnTo>
                  <a:pt x="0" y="453"/>
                </a:lnTo>
                <a:lnTo>
                  <a:pt x="0" y="381"/>
                </a:lnTo>
                <a:lnTo>
                  <a:pt x="0" y="381"/>
                </a:lnTo>
                <a:lnTo>
                  <a:pt x="0" y="512"/>
                </a:lnTo>
                <a:lnTo>
                  <a:pt x="0" y="548"/>
                </a:lnTo>
                <a:lnTo>
                  <a:pt x="0" y="774"/>
                </a:lnTo>
                <a:lnTo>
                  <a:pt x="0" y="477"/>
                </a:lnTo>
                <a:lnTo>
                  <a:pt x="0" y="441"/>
                </a:lnTo>
                <a:lnTo>
                  <a:pt x="0" y="393"/>
                </a:lnTo>
                <a:lnTo>
                  <a:pt x="0" y="655"/>
                </a:lnTo>
                <a:lnTo>
                  <a:pt x="0" y="512"/>
                </a:lnTo>
                <a:lnTo>
                  <a:pt x="0" y="667"/>
                </a:lnTo>
                <a:lnTo>
                  <a:pt x="0" y="548"/>
                </a:lnTo>
                <a:lnTo>
                  <a:pt x="0" y="500"/>
                </a:lnTo>
                <a:lnTo>
                  <a:pt x="0" y="298"/>
                </a:lnTo>
                <a:lnTo>
                  <a:pt x="0" y="512"/>
                </a:lnTo>
                <a:lnTo>
                  <a:pt x="0" y="512"/>
                </a:lnTo>
                <a:lnTo>
                  <a:pt x="0" y="584"/>
                </a:lnTo>
                <a:lnTo>
                  <a:pt x="0" y="596"/>
                </a:lnTo>
                <a:lnTo>
                  <a:pt x="0" y="560"/>
                </a:lnTo>
                <a:lnTo>
                  <a:pt x="0" y="370"/>
                </a:lnTo>
                <a:lnTo>
                  <a:pt x="0" y="477"/>
                </a:lnTo>
                <a:lnTo>
                  <a:pt x="0" y="310"/>
                </a:lnTo>
                <a:lnTo>
                  <a:pt x="0" y="572"/>
                </a:lnTo>
                <a:lnTo>
                  <a:pt x="0" y="417"/>
                </a:lnTo>
                <a:lnTo>
                  <a:pt x="0" y="631"/>
                </a:lnTo>
                <a:lnTo>
                  <a:pt x="0" y="631"/>
                </a:lnTo>
                <a:lnTo>
                  <a:pt x="0" y="512"/>
                </a:lnTo>
                <a:lnTo>
                  <a:pt x="0" y="584"/>
                </a:lnTo>
                <a:lnTo>
                  <a:pt x="0" y="679"/>
                </a:lnTo>
                <a:lnTo>
                  <a:pt x="0" y="512"/>
                </a:lnTo>
                <a:lnTo>
                  <a:pt x="0" y="679"/>
                </a:lnTo>
                <a:lnTo>
                  <a:pt x="0" y="655"/>
                </a:lnTo>
                <a:lnTo>
                  <a:pt x="0" y="489"/>
                </a:lnTo>
                <a:lnTo>
                  <a:pt x="0" y="524"/>
                </a:lnTo>
                <a:lnTo>
                  <a:pt x="0" y="524"/>
                </a:lnTo>
                <a:lnTo>
                  <a:pt x="0" y="703"/>
                </a:lnTo>
                <a:lnTo>
                  <a:pt x="0" y="524"/>
                </a:lnTo>
                <a:lnTo>
                  <a:pt x="0" y="524"/>
                </a:lnTo>
                <a:lnTo>
                  <a:pt x="0" y="596"/>
                </a:lnTo>
                <a:lnTo>
                  <a:pt x="0" y="572"/>
                </a:lnTo>
                <a:lnTo>
                  <a:pt x="0" y="489"/>
                </a:lnTo>
                <a:lnTo>
                  <a:pt x="0" y="489"/>
                </a:lnTo>
                <a:lnTo>
                  <a:pt x="0" y="584"/>
                </a:lnTo>
                <a:lnTo>
                  <a:pt x="0" y="584"/>
                </a:lnTo>
                <a:lnTo>
                  <a:pt x="0" y="560"/>
                </a:lnTo>
                <a:lnTo>
                  <a:pt x="0" y="667"/>
                </a:lnTo>
                <a:lnTo>
                  <a:pt x="0" y="691"/>
                </a:lnTo>
                <a:lnTo>
                  <a:pt x="0" y="560"/>
                </a:lnTo>
                <a:lnTo>
                  <a:pt x="0" y="489"/>
                </a:lnTo>
                <a:lnTo>
                  <a:pt x="0" y="441"/>
                </a:lnTo>
                <a:lnTo>
                  <a:pt x="0" y="489"/>
                </a:lnTo>
                <a:lnTo>
                  <a:pt x="0" y="453"/>
                </a:lnTo>
                <a:lnTo>
                  <a:pt x="0" y="548"/>
                </a:lnTo>
                <a:lnTo>
                  <a:pt x="0" y="584"/>
                </a:lnTo>
                <a:lnTo>
                  <a:pt x="0" y="548"/>
                </a:lnTo>
                <a:lnTo>
                  <a:pt x="0" y="524"/>
                </a:lnTo>
                <a:lnTo>
                  <a:pt x="0" y="489"/>
                </a:lnTo>
                <a:lnTo>
                  <a:pt x="0" y="191"/>
                </a:lnTo>
                <a:lnTo>
                  <a:pt x="0" y="84"/>
                </a:lnTo>
                <a:lnTo>
                  <a:pt x="0" y="262"/>
                </a:lnTo>
                <a:lnTo>
                  <a:pt x="0" y="250"/>
                </a:lnTo>
                <a:lnTo>
                  <a:pt x="0" y="72"/>
                </a:lnTo>
                <a:lnTo>
                  <a:pt x="0" y="191"/>
                </a:lnTo>
                <a:lnTo>
                  <a:pt x="0" y="298"/>
                </a:lnTo>
                <a:lnTo>
                  <a:pt x="0" y="84"/>
                </a:lnTo>
                <a:lnTo>
                  <a:pt x="0" y="215"/>
                </a:lnTo>
                <a:lnTo>
                  <a:pt x="0" y="179"/>
                </a:lnTo>
                <a:lnTo>
                  <a:pt x="0" y="179"/>
                </a:lnTo>
                <a:lnTo>
                  <a:pt x="0" y="143"/>
                </a:lnTo>
                <a:lnTo>
                  <a:pt x="0" y="119"/>
                </a:lnTo>
                <a:lnTo>
                  <a:pt x="0" y="239"/>
                </a:lnTo>
                <a:lnTo>
                  <a:pt x="0" y="334"/>
                </a:lnTo>
                <a:lnTo>
                  <a:pt x="0" y="203"/>
                </a:lnTo>
                <a:lnTo>
                  <a:pt x="0" y="215"/>
                </a:lnTo>
                <a:lnTo>
                  <a:pt x="0" y="155"/>
                </a:lnTo>
                <a:lnTo>
                  <a:pt x="0" y="286"/>
                </a:lnTo>
                <a:lnTo>
                  <a:pt x="0" y="143"/>
                </a:lnTo>
                <a:lnTo>
                  <a:pt x="0" y="250"/>
                </a:lnTo>
                <a:lnTo>
                  <a:pt x="0" y="131"/>
                </a:lnTo>
                <a:lnTo>
                  <a:pt x="0" y="215"/>
                </a:lnTo>
                <a:lnTo>
                  <a:pt x="0" y="96"/>
                </a:lnTo>
                <a:lnTo>
                  <a:pt x="0" y="84"/>
                </a:lnTo>
                <a:lnTo>
                  <a:pt x="0" y="250"/>
                </a:lnTo>
                <a:lnTo>
                  <a:pt x="0" y="250"/>
                </a:lnTo>
                <a:lnTo>
                  <a:pt x="0" y="108"/>
                </a:lnTo>
                <a:lnTo>
                  <a:pt x="0" y="250"/>
                </a:lnTo>
                <a:lnTo>
                  <a:pt x="0" y="143"/>
                </a:lnTo>
                <a:lnTo>
                  <a:pt x="0" y="191"/>
                </a:lnTo>
                <a:lnTo>
                  <a:pt x="0" y="179"/>
                </a:lnTo>
                <a:lnTo>
                  <a:pt x="0" y="286"/>
                </a:lnTo>
                <a:lnTo>
                  <a:pt x="0" y="215"/>
                </a:lnTo>
                <a:lnTo>
                  <a:pt x="0" y="84"/>
                </a:lnTo>
                <a:lnTo>
                  <a:pt x="0" y="274"/>
                </a:lnTo>
                <a:lnTo>
                  <a:pt x="0" y="84"/>
                </a:lnTo>
                <a:lnTo>
                  <a:pt x="0" y="131"/>
                </a:lnTo>
                <a:lnTo>
                  <a:pt x="0" y="167"/>
                </a:lnTo>
                <a:lnTo>
                  <a:pt x="0" y="239"/>
                </a:lnTo>
                <a:lnTo>
                  <a:pt x="0" y="36"/>
                </a:lnTo>
                <a:lnTo>
                  <a:pt x="0" y="96"/>
                </a:lnTo>
                <a:lnTo>
                  <a:pt x="0" y="36"/>
                </a:lnTo>
                <a:lnTo>
                  <a:pt x="0" y="108"/>
                </a:lnTo>
                <a:lnTo>
                  <a:pt x="0" y="60"/>
                </a:lnTo>
                <a:lnTo>
                  <a:pt x="0" y="227"/>
                </a:lnTo>
                <a:lnTo>
                  <a:pt x="0" y="96"/>
                </a:lnTo>
                <a:lnTo>
                  <a:pt x="0" y="24"/>
                </a:lnTo>
                <a:lnTo>
                  <a:pt x="0" y="179"/>
                </a:lnTo>
                <a:lnTo>
                  <a:pt x="0" y="215"/>
                </a:lnTo>
                <a:lnTo>
                  <a:pt x="0" y="119"/>
                </a:lnTo>
                <a:lnTo>
                  <a:pt x="0" y="215"/>
                </a:lnTo>
                <a:lnTo>
                  <a:pt x="0" y="108"/>
                </a:lnTo>
                <a:lnTo>
                  <a:pt x="0" y="262"/>
                </a:lnTo>
                <a:lnTo>
                  <a:pt x="0" y="191"/>
                </a:lnTo>
                <a:lnTo>
                  <a:pt x="0" y="72"/>
                </a:lnTo>
                <a:lnTo>
                  <a:pt x="0" y="143"/>
                </a:lnTo>
                <a:lnTo>
                  <a:pt x="0" y="179"/>
                </a:lnTo>
                <a:lnTo>
                  <a:pt x="0" y="131"/>
                </a:lnTo>
                <a:lnTo>
                  <a:pt x="0" y="191"/>
                </a:lnTo>
                <a:lnTo>
                  <a:pt x="0" y="191"/>
                </a:lnTo>
                <a:lnTo>
                  <a:pt x="0" y="346"/>
                </a:lnTo>
                <a:lnTo>
                  <a:pt x="0" y="179"/>
                </a:lnTo>
                <a:lnTo>
                  <a:pt x="0" y="155"/>
                </a:lnTo>
                <a:lnTo>
                  <a:pt x="0" y="239"/>
                </a:lnTo>
                <a:lnTo>
                  <a:pt x="0" y="286"/>
                </a:lnTo>
                <a:lnTo>
                  <a:pt x="0" y="155"/>
                </a:lnTo>
                <a:lnTo>
                  <a:pt x="0" y="108"/>
                </a:lnTo>
                <a:lnTo>
                  <a:pt x="0" y="203"/>
                </a:lnTo>
                <a:lnTo>
                  <a:pt x="0" y="72"/>
                </a:lnTo>
                <a:lnTo>
                  <a:pt x="0" y="155"/>
                </a:lnTo>
                <a:lnTo>
                  <a:pt x="0" y="298"/>
                </a:lnTo>
                <a:lnTo>
                  <a:pt x="0" y="119"/>
                </a:lnTo>
                <a:lnTo>
                  <a:pt x="0" y="191"/>
                </a:lnTo>
                <a:lnTo>
                  <a:pt x="0" y="96"/>
                </a:lnTo>
                <a:lnTo>
                  <a:pt x="0" y="96"/>
                </a:lnTo>
                <a:lnTo>
                  <a:pt x="0" y="84"/>
                </a:lnTo>
                <a:lnTo>
                  <a:pt x="0" y="250"/>
                </a:lnTo>
                <a:lnTo>
                  <a:pt x="0" y="167"/>
                </a:lnTo>
                <a:close/>
              </a:path>
            </a:pathLst>
          </a:custGeom>
          <a:solidFill>
            <a:srgbClr val="BAA6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908;p22">
            <a:extLst>
              <a:ext uri="{FF2B5EF4-FFF2-40B4-BE49-F238E27FC236}">
                <a16:creationId xmlns:a16="http://schemas.microsoft.com/office/drawing/2014/main" id="{8353F7B9-1E84-4CC6-998F-39B36416ED11}"/>
              </a:ext>
            </a:extLst>
          </p:cNvPr>
          <p:cNvGrpSpPr/>
          <p:nvPr/>
        </p:nvGrpSpPr>
        <p:grpSpPr>
          <a:xfrm>
            <a:off x="6591182" y="3611173"/>
            <a:ext cx="2568118" cy="2440726"/>
            <a:chOff x="2640500" y="1325375"/>
            <a:chExt cx="3557999" cy="3381503"/>
          </a:xfrm>
        </p:grpSpPr>
        <p:sp>
          <p:nvSpPr>
            <p:cNvPr id="722" name="Google Shape;909;p22">
              <a:extLst>
                <a:ext uri="{FF2B5EF4-FFF2-40B4-BE49-F238E27FC236}">
                  <a16:creationId xmlns:a16="http://schemas.microsoft.com/office/drawing/2014/main" id="{D64A71A3-2502-4582-8E99-3E6977882E97}"/>
                </a:ext>
              </a:extLst>
            </p:cNvPr>
            <p:cNvSpPr/>
            <p:nvPr/>
          </p:nvSpPr>
          <p:spPr>
            <a:xfrm>
              <a:off x="2863793" y="1325375"/>
              <a:ext cx="3334706" cy="1841701"/>
            </a:xfrm>
            <a:custGeom>
              <a:avLst/>
              <a:gdLst/>
              <a:ahLst/>
              <a:cxnLst/>
              <a:rect l="l" t="t" r="r" b="b"/>
              <a:pathLst>
                <a:path w="177496" h="98028" extrusionOk="0">
                  <a:moveTo>
                    <a:pt x="53314" y="0"/>
                  </a:moveTo>
                  <a:cubicBezTo>
                    <a:pt x="48208" y="0"/>
                    <a:pt x="44024" y="5419"/>
                    <a:pt x="44024" y="12031"/>
                  </a:cubicBezTo>
                  <a:lnTo>
                    <a:pt x="44024" y="16425"/>
                  </a:lnTo>
                  <a:lnTo>
                    <a:pt x="29858" y="16425"/>
                  </a:lnTo>
                  <a:cubicBezTo>
                    <a:pt x="24878" y="16425"/>
                    <a:pt x="20777" y="21719"/>
                    <a:pt x="20777" y="28205"/>
                  </a:cubicBezTo>
                  <a:lnTo>
                    <a:pt x="20777" y="37537"/>
                  </a:lnTo>
                  <a:cubicBezTo>
                    <a:pt x="20777" y="38583"/>
                    <a:pt x="20882" y="39588"/>
                    <a:pt x="21091" y="40550"/>
                  </a:cubicBezTo>
                  <a:lnTo>
                    <a:pt x="9081" y="40550"/>
                  </a:lnTo>
                  <a:cubicBezTo>
                    <a:pt x="4080" y="40550"/>
                    <a:pt x="0" y="45844"/>
                    <a:pt x="0" y="52309"/>
                  </a:cubicBezTo>
                  <a:lnTo>
                    <a:pt x="0" y="59172"/>
                  </a:lnTo>
                  <a:cubicBezTo>
                    <a:pt x="0" y="65638"/>
                    <a:pt x="4080" y="70952"/>
                    <a:pt x="9081" y="70952"/>
                  </a:cubicBezTo>
                  <a:lnTo>
                    <a:pt x="15086" y="70952"/>
                  </a:lnTo>
                  <a:cubicBezTo>
                    <a:pt x="14877" y="71956"/>
                    <a:pt x="14751" y="73003"/>
                    <a:pt x="14751" y="74112"/>
                  </a:cubicBezTo>
                  <a:lnTo>
                    <a:pt x="14751" y="81958"/>
                  </a:lnTo>
                  <a:cubicBezTo>
                    <a:pt x="14751" y="88423"/>
                    <a:pt x="18852" y="93717"/>
                    <a:pt x="23832" y="93717"/>
                  </a:cubicBezTo>
                  <a:lnTo>
                    <a:pt x="47246" y="93717"/>
                  </a:lnTo>
                  <a:cubicBezTo>
                    <a:pt x="51451" y="93717"/>
                    <a:pt x="55008" y="89993"/>
                    <a:pt x="56034" y="84950"/>
                  </a:cubicBezTo>
                  <a:lnTo>
                    <a:pt x="75744" y="84950"/>
                  </a:lnTo>
                  <a:cubicBezTo>
                    <a:pt x="79322" y="84950"/>
                    <a:pt x="82439" y="83736"/>
                    <a:pt x="83904" y="79803"/>
                  </a:cubicBezTo>
                  <a:cubicBezTo>
                    <a:pt x="83925" y="79761"/>
                    <a:pt x="83946" y="79719"/>
                    <a:pt x="83946" y="79677"/>
                  </a:cubicBezTo>
                  <a:cubicBezTo>
                    <a:pt x="84050" y="79426"/>
                    <a:pt x="84134" y="79175"/>
                    <a:pt x="84197" y="78924"/>
                  </a:cubicBezTo>
                  <a:cubicBezTo>
                    <a:pt x="84343" y="78485"/>
                    <a:pt x="84469" y="78024"/>
                    <a:pt x="84574" y="77543"/>
                  </a:cubicBezTo>
                  <a:lnTo>
                    <a:pt x="92671" y="77543"/>
                  </a:lnTo>
                  <a:lnTo>
                    <a:pt x="92671" y="78966"/>
                  </a:lnTo>
                  <a:cubicBezTo>
                    <a:pt x="92671" y="85452"/>
                    <a:pt x="96751" y="89260"/>
                    <a:pt x="101752" y="89260"/>
                  </a:cubicBezTo>
                  <a:lnTo>
                    <a:pt x="121462" y="89260"/>
                  </a:lnTo>
                  <a:cubicBezTo>
                    <a:pt x="122508" y="94303"/>
                    <a:pt x="126044" y="98027"/>
                    <a:pt x="130250" y="98027"/>
                  </a:cubicBezTo>
                  <a:lnTo>
                    <a:pt x="153663" y="98027"/>
                  </a:lnTo>
                  <a:cubicBezTo>
                    <a:pt x="158664" y="98027"/>
                    <a:pt x="162744" y="92734"/>
                    <a:pt x="162744" y="86268"/>
                  </a:cubicBezTo>
                  <a:lnTo>
                    <a:pt x="162744" y="78422"/>
                  </a:lnTo>
                  <a:cubicBezTo>
                    <a:pt x="162744" y="77313"/>
                    <a:pt x="162619" y="76246"/>
                    <a:pt x="162409" y="75241"/>
                  </a:cubicBezTo>
                  <a:lnTo>
                    <a:pt x="168435" y="75241"/>
                  </a:lnTo>
                  <a:cubicBezTo>
                    <a:pt x="173415" y="75241"/>
                    <a:pt x="177495" y="69948"/>
                    <a:pt x="177495" y="63482"/>
                  </a:cubicBezTo>
                  <a:lnTo>
                    <a:pt x="177495" y="56619"/>
                  </a:lnTo>
                  <a:cubicBezTo>
                    <a:pt x="177495" y="50133"/>
                    <a:pt x="173415" y="44839"/>
                    <a:pt x="168435" y="44839"/>
                  </a:cubicBezTo>
                  <a:lnTo>
                    <a:pt x="156404" y="44839"/>
                  </a:lnTo>
                  <a:cubicBezTo>
                    <a:pt x="156614" y="43877"/>
                    <a:pt x="156718" y="42873"/>
                    <a:pt x="156718" y="41847"/>
                  </a:cubicBezTo>
                  <a:lnTo>
                    <a:pt x="156718" y="32515"/>
                  </a:lnTo>
                  <a:cubicBezTo>
                    <a:pt x="156718" y="26029"/>
                    <a:pt x="152638" y="20735"/>
                    <a:pt x="147637" y="20735"/>
                  </a:cubicBezTo>
                  <a:lnTo>
                    <a:pt x="133472" y="20735"/>
                  </a:lnTo>
                  <a:lnTo>
                    <a:pt x="133472" y="16341"/>
                  </a:lnTo>
                  <a:cubicBezTo>
                    <a:pt x="133472" y="9730"/>
                    <a:pt x="129204" y="3411"/>
                    <a:pt x="124098" y="3411"/>
                  </a:cubicBezTo>
                  <a:lnTo>
                    <a:pt x="95684" y="3222"/>
                  </a:lnTo>
                  <a:cubicBezTo>
                    <a:pt x="93194" y="3222"/>
                    <a:pt x="90683" y="4561"/>
                    <a:pt x="88779" y="6696"/>
                  </a:cubicBezTo>
                  <a:cubicBezTo>
                    <a:pt x="88089" y="7491"/>
                    <a:pt x="87461" y="8391"/>
                    <a:pt x="86959" y="9395"/>
                  </a:cubicBezTo>
                  <a:cubicBezTo>
                    <a:pt x="86122" y="11048"/>
                    <a:pt x="85620" y="12973"/>
                    <a:pt x="85620" y="15002"/>
                  </a:cubicBezTo>
                  <a:lnTo>
                    <a:pt x="85620" y="12031"/>
                  </a:lnTo>
                  <a:cubicBezTo>
                    <a:pt x="85620" y="10734"/>
                    <a:pt x="85473" y="9479"/>
                    <a:pt x="85159" y="8307"/>
                  </a:cubicBezTo>
                  <a:cubicBezTo>
                    <a:pt x="83946" y="3494"/>
                    <a:pt x="80452" y="0"/>
                    <a:pt x="76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910;p22">
              <a:extLst>
                <a:ext uri="{FF2B5EF4-FFF2-40B4-BE49-F238E27FC236}">
                  <a16:creationId xmlns:a16="http://schemas.microsoft.com/office/drawing/2014/main" id="{04DD1907-4205-429F-86F5-3E5913A2FED8}"/>
                </a:ext>
              </a:extLst>
            </p:cNvPr>
            <p:cNvSpPr/>
            <p:nvPr/>
          </p:nvSpPr>
          <p:spPr>
            <a:xfrm>
              <a:off x="4294712" y="4058104"/>
              <a:ext cx="257107" cy="479365"/>
            </a:xfrm>
            <a:custGeom>
              <a:avLst/>
              <a:gdLst/>
              <a:ahLst/>
              <a:cxnLst/>
              <a:rect l="l" t="t" r="r" b="b"/>
              <a:pathLst>
                <a:path w="13685" h="25444" extrusionOk="0">
                  <a:moveTo>
                    <a:pt x="13684" y="1"/>
                  </a:moveTo>
                  <a:cubicBezTo>
                    <a:pt x="9479" y="1"/>
                    <a:pt x="5964" y="3077"/>
                    <a:pt x="5315" y="7115"/>
                  </a:cubicBezTo>
                  <a:cubicBezTo>
                    <a:pt x="5252" y="7554"/>
                    <a:pt x="5210" y="22368"/>
                    <a:pt x="5210" y="22829"/>
                  </a:cubicBezTo>
                  <a:cubicBezTo>
                    <a:pt x="5210" y="24272"/>
                    <a:pt x="4039" y="25444"/>
                    <a:pt x="2616" y="25444"/>
                  </a:cubicBezTo>
                  <a:cubicBezTo>
                    <a:pt x="1172" y="25444"/>
                    <a:pt x="0" y="24272"/>
                    <a:pt x="0" y="22829"/>
                  </a:cubicBezTo>
                  <a:cubicBezTo>
                    <a:pt x="0" y="22368"/>
                    <a:pt x="21" y="7554"/>
                    <a:pt x="63" y="7115"/>
                  </a:cubicBezTo>
                  <a:cubicBezTo>
                    <a:pt x="335" y="4437"/>
                    <a:pt x="1381" y="1989"/>
                    <a:pt x="2950" y="1"/>
                  </a:cubicBezTo>
                  <a:lnTo>
                    <a:pt x="13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911;p22">
              <a:extLst>
                <a:ext uri="{FF2B5EF4-FFF2-40B4-BE49-F238E27FC236}">
                  <a16:creationId xmlns:a16="http://schemas.microsoft.com/office/drawing/2014/main" id="{9E9933EC-4B3C-426B-8332-5D026F4B545C}"/>
                </a:ext>
              </a:extLst>
            </p:cNvPr>
            <p:cNvSpPr/>
            <p:nvPr/>
          </p:nvSpPr>
          <p:spPr>
            <a:xfrm>
              <a:off x="4350132" y="2223622"/>
              <a:ext cx="1272496" cy="2483257"/>
            </a:xfrm>
            <a:custGeom>
              <a:avLst/>
              <a:gdLst/>
              <a:ahLst/>
              <a:cxnLst/>
              <a:rect l="l" t="t" r="r" b="b"/>
              <a:pathLst>
                <a:path w="67731" h="132176" extrusionOk="0">
                  <a:moveTo>
                    <a:pt x="67730" y="24565"/>
                  </a:moveTo>
                  <a:lnTo>
                    <a:pt x="67730" y="27159"/>
                  </a:lnTo>
                  <a:cubicBezTo>
                    <a:pt x="67730" y="29838"/>
                    <a:pt x="66893" y="32307"/>
                    <a:pt x="65450" y="34336"/>
                  </a:cubicBezTo>
                  <a:cubicBezTo>
                    <a:pt x="63420" y="37161"/>
                    <a:pt x="60261" y="39107"/>
                    <a:pt x="56620" y="39483"/>
                  </a:cubicBezTo>
                  <a:cubicBezTo>
                    <a:pt x="56201" y="39525"/>
                    <a:pt x="55783" y="39546"/>
                    <a:pt x="55343" y="39546"/>
                  </a:cubicBezTo>
                  <a:lnTo>
                    <a:pt x="39902" y="39546"/>
                  </a:lnTo>
                  <a:cubicBezTo>
                    <a:pt x="35968" y="39546"/>
                    <a:pt x="32244" y="40739"/>
                    <a:pt x="29147" y="42831"/>
                  </a:cubicBezTo>
                  <a:lnTo>
                    <a:pt x="29063" y="42915"/>
                  </a:lnTo>
                  <a:cubicBezTo>
                    <a:pt x="29042" y="42936"/>
                    <a:pt x="26406" y="45007"/>
                    <a:pt x="23205" y="49380"/>
                  </a:cubicBezTo>
                  <a:cubicBezTo>
                    <a:pt x="22870" y="49987"/>
                    <a:pt x="22556" y="50594"/>
                    <a:pt x="22284" y="51243"/>
                  </a:cubicBezTo>
                  <a:cubicBezTo>
                    <a:pt x="20317" y="55971"/>
                    <a:pt x="19334" y="61098"/>
                    <a:pt x="19334" y="66517"/>
                  </a:cubicBezTo>
                  <a:cubicBezTo>
                    <a:pt x="19334" y="68065"/>
                    <a:pt x="19501" y="69509"/>
                    <a:pt x="19794" y="70848"/>
                  </a:cubicBezTo>
                  <a:cubicBezTo>
                    <a:pt x="20527" y="73924"/>
                    <a:pt x="21970" y="81414"/>
                    <a:pt x="23791" y="83507"/>
                  </a:cubicBezTo>
                  <a:cubicBezTo>
                    <a:pt x="29586" y="90202"/>
                    <a:pt x="38416" y="91583"/>
                    <a:pt x="39818" y="91855"/>
                  </a:cubicBezTo>
                  <a:cubicBezTo>
                    <a:pt x="44087" y="92504"/>
                    <a:pt x="56306" y="94282"/>
                    <a:pt x="59905" y="97714"/>
                  </a:cubicBezTo>
                  <a:cubicBezTo>
                    <a:pt x="61746" y="99471"/>
                    <a:pt x="62520" y="102150"/>
                    <a:pt x="62792" y="104807"/>
                  </a:cubicBezTo>
                  <a:cubicBezTo>
                    <a:pt x="62834" y="105267"/>
                    <a:pt x="62855" y="129099"/>
                    <a:pt x="62855" y="129581"/>
                  </a:cubicBezTo>
                  <a:cubicBezTo>
                    <a:pt x="62855" y="131024"/>
                    <a:pt x="61683" y="132175"/>
                    <a:pt x="60261" y="132175"/>
                  </a:cubicBezTo>
                  <a:cubicBezTo>
                    <a:pt x="58817" y="132175"/>
                    <a:pt x="57645" y="131024"/>
                    <a:pt x="57645" y="129581"/>
                  </a:cubicBezTo>
                  <a:cubicBezTo>
                    <a:pt x="57645" y="129162"/>
                    <a:pt x="57603" y="105393"/>
                    <a:pt x="57561" y="104995"/>
                  </a:cubicBezTo>
                  <a:cubicBezTo>
                    <a:pt x="57017" y="99325"/>
                    <a:pt x="44651" y="97714"/>
                    <a:pt x="40362" y="97714"/>
                  </a:cubicBezTo>
                  <a:lnTo>
                    <a:pt x="0" y="97714"/>
                  </a:lnTo>
                  <a:cubicBezTo>
                    <a:pt x="3641" y="85369"/>
                    <a:pt x="7219" y="74447"/>
                    <a:pt x="8056" y="70848"/>
                  </a:cubicBezTo>
                  <a:cubicBezTo>
                    <a:pt x="9584" y="64236"/>
                    <a:pt x="11739" y="58838"/>
                    <a:pt x="13894" y="54590"/>
                  </a:cubicBezTo>
                  <a:cubicBezTo>
                    <a:pt x="14521" y="53356"/>
                    <a:pt x="15149" y="52226"/>
                    <a:pt x="15756" y="51180"/>
                  </a:cubicBezTo>
                  <a:cubicBezTo>
                    <a:pt x="16781" y="49443"/>
                    <a:pt x="17806" y="47916"/>
                    <a:pt x="18811" y="46556"/>
                  </a:cubicBezTo>
                  <a:cubicBezTo>
                    <a:pt x="20359" y="43794"/>
                    <a:pt x="22452" y="41429"/>
                    <a:pt x="24858" y="39525"/>
                  </a:cubicBezTo>
                  <a:lnTo>
                    <a:pt x="24858" y="14773"/>
                  </a:lnTo>
                  <a:cubicBezTo>
                    <a:pt x="18497" y="14375"/>
                    <a:pt x="13454" y="9061"/>
                    <a:pt x="13454" y="2616"/>
                  </a:cubicBezTo>
                  <a:cubicBezTo>
                    <a:pt x="13454" y="1172"/>
                    <a:pt x="14626" y="1"/>
                    <a:pt x="16049" y="1"/>
                  </a:cubicBezTo>
                  <a:cubicBezTo>
                    <a:pt x="17493" y="1"/>
                    <a:pt x="18664" y="1172"/>
                    <a:pt x="18664" y="2616"/>
                  </a:cubicBezTo>
                  <a:cubicBezTo>
                    <a:pt x="18664" y="6466"/>
                    <a:pt x="21782" y="9584"/>
                    <a:pt x="25632" y="9584"/>
                  </a:cubicBezTo>
                  <a:lnTo>
                    <a:pt x="29314" y="9584"/>
                  </a:lnTo>
                  <a:cubicBezTo>
                    <a:pt x="33164" y="9584"/>
                    <a:pt x="36282" y="6466"/>
                    <a:pt x="36282" y="2616"/>
                  </a:cubicBezTo>
                  <a:cubicBezTo>
                    <a:pt x="36282" y="1172"/>
                    <a:pt x="37454" y="1"/>
                    <a:pt x="38897" y="1"/>
                  </a:cubicBezTo>
                  <a:cubicBezTo>
                    <a:pt x="40320" y="1"/>
                    <a:pt x="41492" y="1172"/>
                    <a:pt x="41492" y="2616"/>
                  </a:cubicBezTo>
                  <a:cubicBezTo>
                    <a:pt x="41492" y="9081"/>
                    <a:pt x="36429" y="14375"/>
                    <a:pt x="30068" y="14773"/>
                  </a:cubicBezTo>
                  <a:lnTo>
                    <a:pt x="30068" y="36408"/>
                  </a:lnTo>
                  <a:cubicBezTo>
                    <a:pt x="33102" y="35069"/>
                    <a:pt x="36429" y="34336"/>
                    <a:pt x="39902" y="34336"/>
                  </a:cubicBezTo>
                  <a:lnTo>
                    <a:pt x="55343" y="34336"/>
                  </a:lnTo>
                  <a:cubicBezTo>
                    <a:pt x="55595" y="34336"/>
                    <a:pt x="55846" y="34336"/>
                    <a:pt x="56076" y="34315"/>
                  </a:cubicBezTo>
                  <a:cubicBezTo>
                    <a:pt x="59696" y="33939"/>
                    <a:pt x="62520" y="30863"/>
                    <a:pt x="62520" y="27159"/>
                  </a:cubicBezTo>
                  <a:lnTo>
                    <a:pt x="62520" y="24565"/>
                  </a:lnTo>
                  <a:cubicBezTo>
                    <a:pt x="62520" y="23121"/>
                    <a:pt x="63692" y="21970"/>
                    <a:pt x="65136" y="21970"/>
                  </a:cubicBezTo>
                  <a:cubicBezTo>
                    <a:pt x="66579" y="21970"/>
                    <a:pt x="67730" y="23121"/>
                    <a:pt x="67730" y="245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912;p22">
              <a:extLst>
                <a:ext uri="{FF2B5EF4-FFF2-40B4-BE49-F238E27FC236}">
                  <a16:creationId xmlns:a16="http://schemas.microsoft.com/office/drawing/2014/main" id="{C7ECE0A6-C15A-4CBE-86C9-6D4EA1336938}"/>
                </a:ext>
              </a:extLst>
            </p:cNvPr>
            <p:cNvSpPr/>
            <p:nvPr/>
          </p:nvSpPr>
          <p:spPr>
            <a:xfrm>
              <a:off x="3599692" y="2244852"/>
              <a:ext cx="1369195" cy="2024879"/>
            </a:xfrm>
            <a:custGeom>
              <a:avLst/>
              <a:gdLst/>
              <a:ahLst/>
              <a:cxnLst/>
              <a:rect l="l" t="t" r="r" b="b"/>
              <a:pathLst>
                <a:path w="72878" h="107778" extrusionOk="0">
                  <a:moveTo>
                    <a:pt x="72877" y="105058"/>
                  </a:moveTo>
                  <a:cubicBezTo>
                    <a:pt x="72877" y="106564"/>
                    <a:pt x="71601" y="107778"/>
                    <a:pt x="70053" y="107652"/>
                  </a:cubicBezTo>
                  <a:cubicBezTo>
                    <a:pt x="68713" y="107548"/>
                    <a:pt x="67688" y="106376"/>
                    <a:pt x="67667" y="105037"/>
                  </a:cubicBezTo>
                  <a:cubicBezTo>
                    <a:pt x="67646" y="100371"/>
                    <a:pt x="61662" y="96584"/>
                    <a:pt x="56996" y="96584"/>
                  </a:cubicBezTo>
                  <a:lnTo>
                    <a:pt x="22954" y="96584"/>
                  </a:lnTo>
                  <a:cubicBezTo>
                    <a:pt x="18288" y="96584"/>
                    <a:pt x="13182" y="100371"/>
                    <a:pt x="13161" y="105037"/>
                  </a:cubicBezTo>
                  <a:cubicBezTo>
                    <a:pt x="13161" y="106376"/>
                    <a:pt x="12115" y="107548"/>
                    <a:pt x="10776" y="107652"/>
                  </a:cubicBezTo>
                  <a:cubicBezTo>
                    <a:pt x="9249" y="107778"/>
                    <a:pt x="7951" y="106564"/>
                    <a:pt x="7951" y="105058"/>
                  </a:cubicBezTo>
                  <a:cubicBezTo>
                    <a:pt x="7951" y="98300"/>
                    <a:pt x="13977" y="92650"/>
                    <a:pt x="20631" y="91562"/>
                  </a:cubicBezTo>
                  <a:cubicBezTo>
                    <a:pt x="22765" y="91207"/>
                    <a:pt x="24858" y="90663"/>
                    <a:pt x="26824" y="89742"/>
                  </a:cubicBezTo>
                  <a:cubicBezTo>
                    <a:pt x="33436" y="86687"/>
                    <a:pt x="45677" y="79510"/>
                    <a:pt x="47936" y="69697"/>
                  </a:cubicBezTo>
                  <a:cubicBezTo>
                    <a:pt x="48229" y="68358"/>
                    <a:pt x="48397" y="66914"/>
                    <a:pt x="48397" y="65366"/>
                  </a:cubicBezTo>
                  <a:cubicBezTo>
                    <a:pt x="48397" y="59968"/>
                    <a:pt x="47413" y="54820"/>
                    <a:pt x="45446" y="50113"/>
                  </a:cubicBezTo>
                  <a:cubicBezTo>
                    <a:pt x="45174" y="49464"/>
                    <a:pt x="44861" y="48857"/>
                    <a:pt x="44526" y="48229"/>
                  </a:cubicBezTo>
                  <a:cubicBezTo>
                    <a:pt x="41324" y="43877"/>
                    <a:pt x="38688" y="41785"/>
                    <a:pt x="38667" y="41764"/>
                  </a:cubicBezTo>
                  <a:lnTo>
                    <a:pt x="38583" y="41701"/>
                  </a:lnTo>
                  <a:cubicBezTo>
                    <a:pt x="35487" y="39609"/>
                    <a:pt x="31762" y="38416"/>
                    <a:pt x="27829" y="38416"/>
                  </a:cubicBezTo>
                  <a:lnTo>
                    <a:pt x="12387" y="38416"/>
                  </a:lnTo>
                  <a:cubicBezTo>
                    <a:pt x="5545" y="38416"/>
                    <a:pt x="0" y="32871"/>
                    <a:pt x="0" y="26029"/>
                  </a:cubicBezTo>
                  <a:lnTo>
                    <a:pt x="0" y="23519"/>
                  </a:lnTo>
                  <a:cubicBezTo>
                    <a:pt x="0" y="22138"/>
                    <a:pt x="1047" y="20924"/>
                    <a:pt x="2427" y="20819"/>
                  </a:cubicBezTo>
                  <a:cubicBezTo>
                    <a:pt x="3934" y="20736"/>
                    <a:pt x="5210" y="21928"/>
                    <a:pt x="5210" y="23435"/>
                  </a:cubicBezTo>
                  <a:lnTo>
                    <a:pt x="5210" y="26029"/>
                  </a:lnTo>
                  <a:cubicBezTo>
                    <a:pt x="5210" y="29984"/>
                    <a:pt x="8412" y="33206"/>
                    <a:pt x="12387" y="33206"/>
                  </a:cubicBezTo>
                  <a:lnTo>
                    <a:pt x="27829" y="33206"/>
                  </a:lnTo>
                  <a:cubicBezTo>
                    <a:pt x="31281" y="33206"/>
                    <a:pt x="34629" y="33918"/>
                    <a:pt x="37663" y="35257"/>
                  </a:cubicBezTo>
                  <a:lnTo>
                    <a:pt x="37663" y="14835"/>
                  </a:lnTo>
                  <a:cubicBezTo>
                    <a:pt x="31344" y="14438"/>
                    <a:pt x="26301" y="9207"/>
                    <a:pt x="26239" y="2804"/>
                  </a:cubicBezTo>
                  <a:cubicBezTo>
                    <a:pt x="26218" y="1381"/>
                    <a:pt x="27306" y="147"/>
                    <a:pt x="28708" y="63"/>
                  </a:cubicBezTo>
                  <a:cubicBezTo>
                    <a:pt x="30214" y="0"/>
                    <a:pt x="31449" y="1193"/>
                    <a:pt x="31449" y="2679"/>
                  </a:cubicBezTo>
                  <a:cubicBezTo>
                    <a:pt x="31449" y="6508"/>
                    <a:pt x="34566" y="9646"/>
                    <a:pt x="38416" y="9646"/>
                  </a:cubicBezTo>
                  <a:lnTo>
                    <a:pt x="38709" y="9646"/>
                  </a:lnTo>
                  <a:cubicBezTo>
                    <a:pt x="40990" y="9625"/>
                    <a:pt x="42852" y="11488"/>
                    <a:pt x="42852" y="13768"/>
                  </a:cubicBezTo>
                  <a:lnTo>
                    <a:pt x="42852" y="38395"/>
                  </a:lnTo>
                  <a:cubicBezTo>
                    <a:pt x="45279" y="40278"/>
                    <a:pt x="47350" y="42664"/>
                    <a:pt x="48920" y="45426"/>
                  </a:cubicBezTo>
                  <a:cubicBezTo>
                    <a:pt x="49903" y="46786"/>
                    <a:pt x="50949" y="48313"/>
                    <a:pt x="51954" y="50050"/>
                  </a:cubicBezTo>
                  <a:cubicBezTo>
                    <a:pt x="52581" y="51096"/>
                    <a:pt x="53209" y="52226"/>
                    <a:pt x="53837" y="53460"/>
                  </a:cubicBezTo>
                  <a:cubicBezTo>
                    <a:pt x="55992" y="57687"/>
                    <a:pt x="57477" y="63294"/>
                    <a:pt x="59674" y="69718"/>
                  </a:cubicBezTo>
                  <a:cubicBezTo>
                    <a:pt x="62081" y="76748"/>
                    <a:pt x="68546" y="95161"/>
                    <a:pt x="69927" y="96584"/>
                  </a:cubicBezTo>
                  <a:cubicBezTo>
                    <a:pt x="71998" y="98697"/>
                    <a:pt x="72877" y="101857"/>
                    <a:pt x="72877" y="105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913;p22">
              <a:extLst>
                <a:ext uri="{FF2B5EF4-FFF2-40B4-BE49-F238E27FC236}">
                  <a16:creationId xmlns:a16="http://schemas.microsoft.com/office/drawing/2014/main" id="{7514EC3A-FD56-4064-9420-86AAAB07ECB9}"/>
                </a:ext>
              </a:extLst>
            </p:cNvPr>
            <p:cNvSpPr/>
            <p:nvPr/>
          </p:nvSpPr>
          <p:spPr>
            <a:xfrm>
              <a:off x="2763147" y="2178418"/>
              <a:ext cx="1246551" cy="724897"/>
            </a:xfrm>
            <a:custGeom>
              <a:avLst/>
              <a:gdLst/>
              <a:ahLst/>
              <a:cxnLst/>
              <a:rect l="l" t="t" r="r" b="b"/>
              <a:pathLst>
                <a:path w="66350" h="38584" extrusionOk="0">
                  <a:moveTo>
                    <a:pt x="66350" y="19773"/>
                  </a:moveTo>
                  <a:lnTo>
                    <a:pt x="66350" y="24209"/>
                  </a:lnTo>
                  <a:cubicBezTo>
                    <a:pt x="66350" y="29147"/>
                    <a:pt x="62311" y="33164"/>
                    <a:pt x="57373" y="33164"/>
                  </a:cubicBezTo>
                  <a:lnTo>
                    <a:pt x="36220" y="33164"/>
                  </a:lnTo>
                  <a:cubicBezTo>
                    <a:pt x="34839" y="36345"/>
                    <a:pt x="31679" y="38584"/>
                    <a:pt x="27997" y="38584"/>
                  </a:cubicBezTo>
                  <a:lnTo>
                    <a:pt x="8956" y="38584"/>
                  </a:lnTo>
                  <a:cubicBezTo>
                    <a:pt x="4039" y="38584"/>
                    <a:pt x="1" y="34545"/>
                    <a:pt x="1" y="29607"/>
                  </a:cubicBezTo>
                  <a:lnTo>
                    <a:pt x="1" y="23791"/>
                  </a:lnTo>
                  <a:cubicBezTo>
                    <a:pt x="1" y="18853"/>
                    <a:pt x="4039" y="14835"/>
                    <a:pt x="8956" y="14835"/>
                  </a:cubicBezTo>
                  <a:lnTo>
                    <a:pt x="18414" y="14835"/>
                  </a:lnTo>
                  <a:lnTo>
                    <a:pt x="18476" y="8956"/>
                  </a:lnTo>
                  <a:cubicBezTo>
                    <a:pt x="18476" y="4039"/>
                    <a:pt x="22515" y="0"/>
                    <a:pt x="27432" y="0"/>
                  </a:cubicBezTo>
                  <a:lnTo>
                    <a:pt x="41618" y="0"/>
                  </a:lnTo>
                  <a:cubicBezTo>
                    <a:pt x="46535" y="0"/>
                    <a:pt x="50573" y="4039"/>
                    <a:pt x="50573" y="8956"/>
                  </a:cubicBezTo>
                  <a:lnTo>
                    <a:pt x="50573" y="10818"/>
                  </a:lnTo>
                  <a:lnTo>
                    <a:pt x="57394" y="10818"/>
                  </a:lnTo>
                  <a:cubicBezTo>
                    <a:pt x="62311" y="10818"/>
                    <a:pt x="66350" y="14856"/>
                    <a:pt x="66350" y="197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7" name="Google Shape;914;p22">
              <a:extLst>
                <a:ext uri="{FF2B5EF4-FFF2-40B4-BE49-F238E27FC236}">
                  <a16:creationId xmlns:a16="http://schemas.microsoft.com/office/drawing/2014/main" id="{8C46323C-E872-424C-9C33-4275213F5F92}"/>
                </a:ext>
              </a:extLst>
            </p:cNvPr>
            <p:cNvSpPr/>
            <p:nvPr/>
          </p:nvSpPr>
          <p:spPr>
            <a:xfrm>
              <a:off x="3451099" y="1559659"/>
              <a:ext cx="1057849" cy="768540"/>
            </a:xfrm>
            <a:custGeom>
              <a:avLst/>
              <a:gdLst/>
              <a:ahLst/>
              <a:cxnLst/>
              <a:rect l="l" t="t" r="r" b="b"/>
              <a:pathLst>
                <a:path w="56306" h="40907" extrusionOk="0">
                  <a:moveTo>
                    <a:pt x="56306" y="16886"/>
                  </a:moveTo>
                  <a:lnTo>
                    <a:pt x="56306" y="24021"/>
                  </a:lnTo>
                  <a:cubicBezTo>
                    <a:pt x="56306" y="27390"/>
                    <a:pt x="52811" y="30152"/>
                    <a:pt x="48543" y="30152"/>
                  </a:cubicBezTo>
                  <a:lnTo>
                    <a:pt x="46806" y="30152"/>
                  </a:lnTo>
                  <a:lnTo>
                    <a:pt x="46806" y="34776"/>
                  </a:lnTo>
                  <a:cubicBezTo>
                    <a:pt x="46806" y="38144"/>
                    <a:pt x="43312" y="40906"/>
                    <a:pt x="39044" y="40906"/>
                  </a:cubicBezTo>
                  <a:lnTo>
                    <a:pt x="17262" y="40906"/>
                  </a:lnTo>
                  <a:cubicBezTo>
                    <a:pt x="12994" y="40906"/>
                    <a:pt x="9500" y="38144"/>
                    <a:pt x="9500" y="34776"/>
                  </a:cubicBezTo>
                  <a:lnTo>
                    <a:pt x="9500" y="30152"/>
                  </a:lnTo>
                  <a:lnTo>
                    <a:pt x="7763" y="30152"/>
                  </a:lnTo>
                  <a:cubicBezTo>
                    <a:pt x="3494" y="30152"/>
                    <a:pt x="0" y="27390"/>
                    <a:pt x="0" y="24021"/>
                  </a:cubicBezTo>
                  <a:lnTo>
                    <a:pt x="0" y="16886"/>
                  </a:lnTo>
                  <a:cubicBezTo>
                    <a:pt x="0" y="13517"/>
                    <a:pt x="3494" y="10755"/>
                    <a:pt x="7763" y="10755"/>
                  </a:cubicBezTo>
                  <a:lnTo>
                    <a:pt x="9500" y="10755"/>
                  </a:lnTo>
                  <a:lnTo>
                    <a:pt x="9500" y="6131"/>
                  </a:lnTo>
                  <a:cubicBezTo>
                    <a:pt x="9500" y="2763"/>
                    <a:pt x="12994" y="1"/>
                    <a:pt x="17262" y="1"/>
                  </a:cubicBezTo>
                  <a:lnTo>
                    <a:pt x="39044" y="1"/>
                  </a:lnTo>
                  <a:cubicBezTo>
                    <a:pt x="43312" y="1"/>
                    <a:pt x="46806" y="2763"/>
                    <a:pt x="46806" y="6131"/>
                  </a:cubicBezTo>
                  <a:lnTo>
                    <a:pt x="46806" y="10755"/>
                  </a:lnTo>
                  <a:lnTo>
                    <a:pt x="48543" y="10755"/>
                  </a:lnTo>
                  <a:cubicBezTo>
                    <a:pt x="52811" y="10755"/>
                    <a:pt x="56306" y="13517"/>
                    <a:pt x="56306" y="16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915;p22">
              <a:extLst>
                <a:ext uri="{FF2B5EF4-FFF2-40B4-BE49-F238E27FC236}">
                  <a16:creationId xmlns:a16="http://schemas.microsoft.com/office/drawing/2014/main" id="{899F6881-EED5-410E-A558-A16D15804C87}"/>
                </a:ext>
              </a:extLst>
            </p:cNvPr>
            <p:cNvSpPr/>
            <p:nvPr/>
          </p:nvSpPr>
          <p:spPr>
            <a:xfrm>
              <a:off x="4400446" y="1534897"/>
              <a:ext cx="1088529" cy="749264"/>
            </a:xfrm>
            <a:custGeom>
              <a:avLst/>
              <a:gdLst/>
              <a:ahLst/>
              <a:cxnLst/>
              <a:rect l="l" t="t" r="r" b="b"/>
              <a:pathLst>
                <a:path w="57939" h="39881" extrusionOk="0">
                  <a:moveTo>
                    <a:pt x="57938" y="17137"/>
                  </a:moveTo>
                  <a:lnTo>
                    <a:pt x="57938" y="32390"/>
                  </a:lnTo>
                  <a:cubicBezTo>
                    <a:pt x="57938" y="36512"/>
                    <a:pt x="54570" y="39881"/>
                    <a:pt x="50448" y="39881"/>
                  </a:cubicBezTo>
                  <a:lnTo>
                    <a:pt x="7470" y="39881"/>
                  </a:lnTo>
                  <a:cubicBezTo>
                    <a:pt x="3369" y="39881"/>
                    <a:pt x="1" y="36512"/>
                    <a:pt x="1" y="32390"/>
                  </a:cubicBezTo>
                  <a:lnTo>
                    <a:pt x="1" y="17137"/>
                  </a:lnTo>
                  <a:cubicBezTo>
                    <a:pt x="1" y="13015"/>
                    <a:pt x="3369" y="9646"/>
                    <a:pt x="7470" y="9646"/>
                  </a:cubicBezTo>
                  <a:lnTo>
                    <a:pt x="12680" y="9646"/>
                  </a:lnTo>
                  <a:lnTo>
                    <a:pt x="12680" y="5273"/>
                  </a:lnTo>
                  <a:cubicBezTo>
                    <a:pt x="12680" y="2365"/>
                    <a:pt x="15066" y="0"/>
                    <a:pt x="17953" y="0"/>
                  </a:cubicBezTo>
                  <a:lnTo>
                    <a:pt x="39965" y="0"/>
                  </a:lnTo>
                  <a:cubicBezTo>
                    <a:pt x="42873" y="0"/>
                    <a:pt x="45259" y="2365"/>
                    <a:pt x="45259" y="5273"/>
                  </a:cubicBezTo>
                  <a:lnTo>
                    <a:pt x="45259" y="9646"/>
                  </a:lnTo>
                  <a:lnTo>
                    <a:pt x="50448" y="9646"/>
                  </a:lnTo>
                  <a:cubicBezTo>
                    <a:pt x="54570" y="9646"/>
                    <a:pt x="57938" y="13015"/>
                    <a:pt x="57938" y="17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9" name="Google Shape;916;p22">
              <a:extLst>
                <a:ext uri="{FF2B5EF4-FFF2-40B4-BE49-F238E27FC236}">
                  <a16:creationId xmlns:a16="http://schemas.microsoft.com/office/drawing/2014/main" id="{FF260EB5-DB9F-4CE5-B482-A60D33E7464A}"/>
                </a:ext>
              </a:extLst>
            </p:cNvPr>
            <p:cNvSpPr/>
            <p:nvPr/>
          </p:nvSpPr>
          <p:spPr>
            <a:xfrm>
              <a:off x="5170952" y="2042789"/>
              <a:ext cx="954067" cy="647455"/>
            </a:xfrm>
            <a:custGeom>
              <a:avLst/>
              <a:gdLst/>
              <a:ahLst/>
              <a:cxnLst/>
              <a:rect l="l" t="t" r="r" b="b"/>
              <a:pathLst>
                <a:path w="50782" h="34462" extrusionOk="0">
                  <a:moveTo>
                    <a:pt x="50782" y="19418"/>
                  </a:moveTo>
                  <a:lnTo>
                    <a:pt x="50782" y="27473"/>
                  </a:lnTo>
                  <a:cubicBezTo>
                    <a:pt x="50782" y="31323"/>
                    <a:pt x="47622" y="34462"/>
                    <a:pt x="43772" y="34462"/>
                  </a:cubicBezTo>
                  <a:lnTo>
                    <a:pt x="7009" y="34462"/>
                  </a:lnTo>
                  <a:cubicBezTo>
                    <a:pt x="3159" y="34462"/>
                    <a:pt x="0" y="31323"/>
                    <a:pt x="0" y="27473"/>
                  </a:cubicBezTo>
                  <a:lnTo>
                    <a:pt x="0" y="19418"/>
                  </a:lnTo>
                  <a:cubicBezTo>
                    <a:pt x="0" y="15568"/>
                    <a:pt x="3159" y="12408"/>
                    <a:pt x="7009" y="12408"/>
                  </a:cubicBezTo>
                  <a:lnTo>
                    <a:pt x="8579" y="12408"/>
                  </a:lnTo>
                  <a:lnTo>
                    <a:pt x="8579" y="6989"/>
                  </a:lnTo>
                  <a:cubicBezTo>
                    <a:pt x="8579" y="3139"/>
                    <a:pt x="11717" y="1"/>
                    <a:pt x="15567" y="1"/>
                  </a:cubicBezTo>
                  <a:lnTo>
                    <a:pt x="35214" y="1"/>
                  </a:lnTo>
                  <a:cubicBezTo>
                    <a:pt x="39064" y="1"/>
                    <a:pt x="42224" y="3139"/>
                    <a:pt x="42224" y="6989"/>
                  </a:cubicBezTo>
                  <a:lnTo>
                    <a:pt x="42224" y="12408"/>
                  </a:lnTo>
                  <a:lnTo>
                    <a:pt x="43772" y="12408"/>
                  </a:lnTo>
                  <a:cubicBezTo>
                    <a:pt x="47622" y="12408"/>
                    <a:pt x="50782" y="15568"/>
                    <a:pt x="50782" y="19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917;p22">
              <a:extLst>
                <a:ext uri="{FF2B5EF4-FFF2-40B4-BE49-F238E27FC236}">
                  <a16:creationId xmlns:a16="http://schemas.microsoft.com/office/drawing/2014/main" id="{BDA00056-A549-4E35-AF45-A9D06CDE2549}"/>
                </a:ext>
              </a:extLst>
            </p:cNvPr>
            <p:cNvSpPr/>
            <p:nvPr/>
          </p:nvSpPr>
          <p:spPr>
            <a:xfrm>
              <a:off x="5700072" y="1733804"/>
              <a:ext cx="279107" cy="279126"/>
            </a:xfrm>
            <a:custGeom>
              <a:avLst/>
              <a:gdLst/>
              <a:ahLst/>
              <a:cxnLst/>
              <a:rect l="l" t="t" r="r" b="b"/>
              <a:pathLst>
                <a:path w="14856" h="14857" extrusionOk="0">
                  <a:moveTo>
                    <a:pt x="0" y="9270"/>
                  </a:moveTo>
                  <a:lnTo>
                    <a:pt x="0" y="14857"/>
                  </a:lnTo>
                  <a:lnTo>
                    <a:pt x="5545" y="14857"/>
                  </a:lnTo>
                  <a:cubicBezTo>
                    <a:pt x="10692" y="14857"/>
                    <a:pt x="14856" y="10693"/>
                    <a:pt x="14856" y="5546"/>
                  </a:cubicBezTo>
                  <a:lnTo>
                    <a:pt x="14856" y="1"/>
                  </a:lnTo>
                  <a:lnTo>
                    <a:pt x="9269" y="1"/>
                  </a:lnTo>
                  <a:cubicBezTo>
                    <a:pt x="4164" y="1"/>
                    <a:pt x="0" y="4165"/>
                    <a:pt x="0" y="92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918;p22">
              <a:extLst>
                <a:ext uri="{FF2B5EF4-FFF2-40B4-BE49-F238E27FC236}">
                  <a16:creationId xmlns:a16="http://schemas.microsoft.com/office/drawing/2014/main" id="{08E5B644-44E5-4931-8988-55C28DBD397B}"/>
                </a:ext>
              </a:extLst>
            </p:cNvPr>
            <p:cNvSpPr/>
            <p:nvPr/>
          </p:nvSpPr>
          <p:spPr>
            <a:xfrm>
              <a:off x="5532598" y="1857240"/>
              <a:ext cx="150976" cy="150976"/>
            </a:xfrm>
            <a:custGeom>
              <a:avLst/>
              <a:gdLst/>
              <a:ahLst/>
              <a:cxnLst/>
              <a:rect l="l" t="t" r="r" b="b"/>
              <a:pathLst>
                <a:path w="8036" h="8036" extrusionOk="0">
                  <a:moveTo>
                    <a:pt x="8035" y="5022"/>
                  </a:moveTo>
                  <a:lnTo>
                    <a:pt x="8035" y="8035"/>
                  </a:lnTo>
                  <a:lnTo>
                    <a:pt x="5043" y="8035"/>
                  </a:lnTo>
                  <a:cubicBezTo>
                    <a:pt x="2260" y="8035"/>
                    <a:pt x="1" y="5776"/>
                    <a:pt x="1" y="3014"/>
                  </a:cubicBezTo>
                  <a:lnTo>
                    <a:pt x="1" y="1"/>
                  </a:lnTo>
                  <a:lnTo>
                    <a:pt x="3035" y="1"/>
                  </a:lnTo>
                  <a:cubicBezTo>
                    <a:pt x="5797" y="1"/>
                    <a:pt x="8035" y="2261"/>
                    <a:pt x="8035" y="50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919;p22">
              <a:extLst>
                <a:ext uri="{FF2B5EF4-FFF2-40B4-BE49-F238E27FC236}">
                  <a16:creationId xmlns:a16="http://schemas.microsoft.com/office/drawing/2014/main" id="{32DA8EE6-1A85-4E62-9733-6F91D16C9308}"/>
                </a:ext>
              </a:extLst>
            </p:cNvPr>
            <p:cNvSpPr/>
            <p:nvPr/>
          </p:nvSpPr>
          <p:spPr>
            <a:xfrm>
              <a:off x="2640500" y="2156793"/>
              <a:ext cx="279126" cy="279126"/>
            </a:xfrm>
            <a:custGeom>
              <a:avLst/>
              <a:gdLst/>
              <a:ahLst/>
              <a:cxnLst/>
              <a:rect l="l" t="t" r="r" b="b"/>
              <a:pathLst>
                <a:path w="14857" h="14857" extrusionOk="0">
                  <a:moveTo>
                    <a:pt x="14856" y="9270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4" y="14856"/>
                    <a:pt x="1" y="10693"/>
                    <a:pt x="1" y="5545"/>
                  </a:cubicBezTo>
                  <a:lnTo>
                    <a:pt x="1" y="1"/>
                  </a:lnTo>
                  <a:lnTo>
                    <a:pt x="5587" y="1"/>
                  </a:lnTo>
                  <a:cubicBezTo>
                    <a:pt x="10714" y="1"/>
                    <a:pt x="14856" y="4164"/>
                    <a:pt x="14856" y="92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920;p22">
              <a:extLst>
                <a:ext uri="{FF2B5EF4-FFF2-40B4-BE49-F238E27FC236}">
                  <a16:creationId xmlns:a16="http://schemas.microsoft.com/office/drawing/2014/main" id="{F8695FD9-408B-467D-AB4A-B74740649F0F}"/>
                </a:ext>
              </a:extLst>
            </p:cNvPr>
            <p:cNvSpPr/>
            <p:nvPr/>
          </p:nvSpPr>
          <p:spPr>
            <a:xfrm>
              <a:off x="2936126" y="2280229"/>
              <a:ext cx="150958" cy="150976"/>
            </a:xfrm>
            <a:custGeom>
              <a:avLst/>
              <a:gdLst/>
              <a:ahLst/>
              <a:cxnLst/>
              <a:rect l="l" t="t" r="r" b="b"/>
              <a:pathLst>
                <a:path w="8035" h="8036" extrusionOk="0">
                  <a:moveTo>
                    <a:pt x="0" y="5022"/>
                  </a:moveTo>
                  <a:lnTo>
                    <a:pt x="0" y="8035"/>
                  </a:lnTo>
                  <a:lnTo>
                    <a:pt x="2992" y="8035"/>
                  </a:lnTo>
                  <a:cubicBezTo>
                    <a:pt x="5775" y="8035"/>
                    <a:pt x="8035" y="5796"/>
                    <a:pt x="8035" y="3014"/>
                  </a:cubicBezTo>
                  <a:lnTo>
                    <a:pt x="8035" y="1"/>
                  </a:lnTo>
                  <a:lnTo>
                    <a:pt x="5001" y="1"/>
                  </a:lnTo>
                  <a:cubicBezTo>
                    <a:pt x="2239" y="1"/>
                    <a:pt x="0" y="2260"/>
                    <a:pt x="0" y="50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921;p22">
              <a:extLst>
                <a:ext uri="{FF2B5EF4-FFF2-40B4-BE49-F238E27FC236}">
                  <a16:creationId xmlns:a16="http://schemas.microsoft.com/office/drawing/2014/main" id="{E2639303-780C-49E9-8F72-F0416DB01787}"/>
                </a:ext>
              </a:extLst>
            </p:cNvPr>
            <p:cNvSpPr/>
            <p:nvPr/>
          </p:nvSpPr>
          <p:spPr>
            <a:xfrm>
              <a:off x="3335122" y="1473968"/>
              <a:ext cx="279126" cy="279107"/>
            </a:xfrm>
            <a:custGeom>
              <a:avLst/>
              <a:gdLst/>
              <a:ahLst/>
              <a:cxnLst/>
              <a:rect l="l" t="t" r="r" b="b"/>
              <a:pathLst>
                <a:path w="14857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5" y="14856"/>
                    <a:pt x="1" y="10692"/>
                    <a:pt x="1" y="5545"/>
                  </a:cubicBezTo>
                  <a:lnTo>
                    <a:pt x="1" y="0"/>
                  </a:lnTo>
                  <a:lnTo>
                    <a:pt x="5587" y="0"/>
                  </a:lnTo>
                  <a:cubicBezTo>
                    <a:pt x="10714" y="0"/>
                    <a:pt x="14856" y="4143"/>
                    <a:pt x="14856" y="9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922;p22">
              <a:extLst>
                <a:ext uri="{FF2B5EF4-FFF2-40B4-BE49-F238E27FC236}">
                  <a16:creationId xmlns:a16="http://schemas.microsoft.com/office/drawing/2014/main" id="{713B843E-D713-4970-818C-B862323799CB}"/>
                </a:ext>
              </a:extLst>
            </p:cNvPr>
            <p:cNvSpPr/>
            <p:nvPr/>
          </p:nvSpPr>
          <p:spPr>
            <a:xfrm>
              <a:off x="3258862" y="1718868"/>
              <a:ext cx="210721" cy="161591"/>
            </a:xfrm>
            <a:custGeom>
              <a:avLst/>
              <a:gdLst/>
              <a:ahLst/>
              <a:cxnLst/>
              <a:rect l="l" t="t" r="r" b="b"/>
              <a:pathLst>
                <a:path w="11216" h="8601" extrusionOk="0">
                  <a:moveTo>
                    <a:pt x="1758" y="2763"/>
                  </a:moveTo>
                  <a:lnTo>
                    <a:pt x="1" y="5211"/>
                  </a:lnTo>
                  <a:lnTo>
                    <a:pt x="2428" y="6968"/>
                  </a:lnTo>
                  <a:cubicBezTo>
                    <a:pt x="4687" y="8600"/>
                    <a:pt x="7826" y="8077"/>
                    <a:pt x="9458" y="5817"/>
                  </a:cubicBezTo>
                  <a:lnTo>
                    <a:pt x="11216" y="3390"/>
                  </a:lnTo>
                  <a:lnTo>
                    <a:pt x="8768" y="1633"/>
                  </a:lnTo>
                  <a:cubicBezTo>
                    <a:pt x="6508" y="1"/>
                    <a:pt x="3369" y="524"/>
                    <a:pt x="1758" y="27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923;p22">
              <a:extLst>
                <a:ext uri="{FF2B5EF4-FFF2-40B4-BE49-F238E27FC236}">
                  <a16:creationId xmlns:a16="http://schemas.microsoft.com/office/drawing/2014/main" id="{A0ABE014-027C-4B59-86DE-BA186BC3891B}"/>
                </a:ext>
              </a:extLst>
            </p:cNvPr>
            <p:cNvSpPr/>
            <p:nvPr/>
          </p:nvSpPr>
          <p:spPr>
            <a:xfrm>
              <a:off x="3577672" y="1381194"/>
              <a:ext cx="161197" cy="210721"/>
            </a:xfrm>
            <a:custGeom>
              <a:avLst/>
              <a:gdLst/>
              <a:ahLst/>
              <a:cxnLst/>
              <a:rect l="l" t="t" r="r" b="b"/>
              <a:pathLst>
                <a:path w="8580" h="11216" extrusionOk="0">
                  <a:moveTo>
                    <a:pt x="6926" y="2427"/>
                  </a:moveTo>
                  <a:lnTo>
                    <a:pt x="5148" y="0"/>
                  </a:lnTo>
                  <a:lnTo>
                    <a:pt x="2721" y="1758"/>
                  </a:lnTo>
                  <a:cubicBezTo>
                    <a:pt x="482" y="3411"/>
                    <a:pt x="1" y="6549"/>
                    <a:pt x="1633" y="8788"/>
                  </a:cubicBezTo>
                  <a:lnTo>
                    <a:pt x="3411" y="11215"/>
                  </a:lnTo>
                  <a:lnTo>
                    <a:pt x="5838" y="9437"/>
                  </a:lnTo>
                  <a:cubicBezTo>
                    <a:pt x="8077" y="7805"/>
                    <a:pt x="8579" y="4666"/>
                    <a:pt x="6926" y="2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924;p22">
              <a:extLst>
                <a:ext uri="{FF2B5EF4-FFF2-40B4-BE49-F238E27FC236}">
                  <a16:creationId xmlns:a16="http://schemas.microsoft.com/office/drawing/2014/main" id="{E090EB59-1511-4115-AF5E-B0C4C60126C1}"/>
                </a:ext>
              </a:extLst>
            </p:cNvPr>
            <p:cNvSpPr/>
            <p:nvPr/>
          </p:nvSpPr>
          <p:spPr>
            <a:xfrm>
              <a:off x="4341490" y="1402818"/>
              <a:ext cx="279107" cy="279107"/>
            </a:xfrm>
            <a:custGeom>
              <a:avLst/>
              <a:gdLst/>
              <a:ahLst/>
              <a:cxnLst/>
              <a:rect l="l" t="t" r="r" b="b"/>
              <a:pathLst>
                <a:path w="14856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1" y="14856"/>
                  </a:lnTo>
                  <a:cubicBezTo>
                    <a:pt x="4164" y="14856"/>
                    <a:pt x="0" y="10692"/>
                    <a:pt x="0" y="5545"/>
                  </a:cubicBezTo>
                  <a:lnTo>
                    <a:pt x="0" y="0"/>
                  </a:lnTo>
                  <a:lnTo>
                    <a:pt x="5587" y="0"/>
                  </a:lnTo>
                  <a:cubicBezTo>
                    <a:pt x="10692" y="0"/>
                    <a:pt x="14856" y="4164"/>
                    <a:pt x="14856" y="9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925;p22">
              <a:extLst>
                <a:ext uri="{FF2B5EF4-FFF2-40B4-BE49-F238E27FC236}">
                  <a16:creationId xmlns:a16="http://schemas.microsoft.com/office/drawing/2014/main" id="{D1779606-4463-4CE0-A053-ECCC501733D2}"/>
                </a:ext>
              </a:extLst>
            </p:cNvPr>
            <p:cNvSpPr/>
            <p:nvPr/>
          </p:nvSpPr>
          <p:spPr>
            <a:xfrm>
              <a:off x="4592683" y="1344238"/>
              <a:ext cx="163940" cy="205610"/>
            </a:xfrm>
            <a:custGeom>
              <a:avLst/>
              <a:gdLst/>
              <a:ahLst/>
              <a:cxnLst/>
              <a:rect l="l" t="t" r="r" b="b"/>
              <a:pathLst>
                <a:path w="8726" h="10944" extrusionOk="0">
                  <a:moveTo>
                    <a:pt x="1360" y="8328"/>
                  </a:moveTo>
                  <a:lnTo>
                    <a:pt x="2846" y="10944"/>
                  </a:lnTo>
                  <a:lnTo>
                    <a:pt x="5461" y="9479"/>
                  </a:lnTo>
                  <a:cubicBezTo>
                    <a:pt x="7868" y="8098"/>
                    <a:pt x="8726" y="5022"/>
                    <a:pt x="7345" y="2616"/>
                  </a:cubicBezTo>
                  <a:lnTo>
                    <a:pt x="5880" y="0"/>
                  </a:lnTo>
                  <a:lnTo>
                    <a:pt x="3244" y="1486"/>
                  </a:lnTo>
                  <a:cubicBezTo>
                    <a:pt x="837" y="2846"/>
                    <a:pt x="0" y="5922"/>
                    <a:pt x="1360" y="83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908;p22">
            <a:extLst>
              <a:ext uri="{FF2B5EF4-FFF2-40B4-BE49-F238E27FC236}">
                <a16:creationId xmlns:a16="http://schemas.microsoft.com/office/drawing/2014/main" id="{B1EEAF12-184C-4CED-9E1C-0ABE8E0E56FA}"/>
              </a:ext>
            </a:extLst>
          </p:cNvPr>
          <p:cNvGrpSpPr/>
          <p:nvPr/>
        </p:nvGrpSpPr>
        <p:grpSpPr>
          <a:xfrm rot="10800000">
            <a:off x="0" y="-117274"/>
            <a:ext cx="1696048" cy="1611915"/>
            <a:chOff x="2640500" y="1325375"/>
            <a:chExt cx="3557999" cy="3381503"/>
          </a:xfrm>
        </p:grpSpPr>
        <p:sp>
          <p:nvSpPr>
            <p:cNvPr id="740" name="Google Shape;909;p22">
              <a:extLst>
                <a:ext uri="{FF2B5EF4-FFF2-40B4-BE49-F238E27FC236}">
                  <a16:creationId xmlns:a16="http://schemas.microsoft.com/office/drawing/2014/main" id="{C9E7CB99-8B25-490D-B78F-40CDB0ADF553}"/>
                </a:ext>
              </a:extLst>
            </p:cNvPr>
            <p:cNvSpPr/>
            <p:nvPr/>
          </p:nvSpPr>
          <p:spPr>
            <a:xfrm>
              <a:off x="2863793" y="1325375"/>
              <a:ext cx="3334706" cy="1841701"/>
            </a:xfrm>
            <a:custGeom>
              <a:avLst/>
              <a:gdLst/>
              <a:ahLst/>
              <a:cxnLst/>
              <a:rect l="l" t="t" r="r" b="b"/>
              <a:pathLst>
                <a:path w="177496" h="98028" extrusionOk="0">
                  <a:moveTo>
                    <a:pt x="53314" y="0"/>
                  </a:moveTo>
                  <a:cubicBezTo>
                    <a:pt x="48208" y="0"/>
                    <a:pt x="44024" y="5419"/>
                    <a:pt x="44024" y="12031"/>
                  </a:cubicBezTo>
                  <a:lnTo>
                    <a:pt x="44024" y="16425"/>
                  </a:lnTo>
                  <a:lnTo>
                    <a:pt x="29858" y="16425"/>
                  </a:lnTo>
                  <a:cubicBezTo>
                    <a:pt x="24878" y="16425"/>
                    <a:pt x="20777" y="21719"/>
                    <a:pt x="20777" y="28205"/>
                  </a:cubicBezTo>
                  <a:lnTo>
                    <a:pt x="20777" y="37537"/>
                  </a:lnTo>
                  <a:cubicBezTo>
                    <a:pt x="20777" y="38583"/>
                    <a:pt x="20882" y="39588"/>
                    <a:pt x="21091" y="40550"/>
                  </a:cubicBezTo>
                  <a:lnTo>
                    <a:pt x="9081" y="40550"/>
                  </a:lnTo>
                  <a:cubicBezTo>
                    <a:pt x="4080" y="40550"/>
                    <a:pt x="0" y="45844"/>
                    <a:pt x="0" y="52309"/>
                  </a:cubicBezTo>
                  <a:lnTo>
                    <a:pt x="0" y="59172"/>
                  </a:lnTo>
                  <a:cubicBezTo>
                    <a:pt x="0" y="65638"/>
                    <a:pt x="4080" y="70952"/>
                    <a:pt x="9081" y="70952"/>
                  </a:cubicBezTo>
                  <a:lnTo>
                    <a:pt x="15086" y="70952"/>
                  </a:lnTo>
                  <a:cubicBezTo>
                    <a:pt x="14877" y="71956"/>
                    <a:pt x="14751" y="73003"/>
                    <a:pt x="14751" y="74112"/>
                  </a:cubicBezTo>
                  <a:lnTo>
                    <a:pt x="14751" y="81958"/>
                  </a:lnTo>
                  <a:cubicBezTo>
                    <a:pt x="14751" y="88423"/>
                    <a:pt x="18852" y="93717"/>
                    <a:pt x="23832" y="93717"/>
                  </a:cubicBezTo>
                  <a:lnTo>
                    <a:pt x="47246" y="93717"/>
                  </a:lnTo>
                  <a:cubicBezTo>
                    <a:pt x="51451" y="93717"/>
                    <a:pt x="55008" y="89993"/>
                    <a:pt x="56034" y="84950"/>
                  </a:cubicBezTo>
                  <a:lnTo>
                    <a:pt x="75744" y="84950"/>
                  </a:lnTo>
                  <a:cubicBezTo>
                    <a:pt x="79322" y="84950"/>
                    <a:pt x="82439" y="83736"/>
                    <a:pt x="83904" y="79803"/>
                  </a:cubicBezTo>
                  <a:cubicBezTo>
                    <a:pt x="83925" y="79761"/>
                    <a:pt x="83946" y="79719"/>
                    <a:pt x="83946" y="79677"/>
                  </a:cubicBezTo>
                  <a:cubicBezTo>
                    <a:pt x="84050" y="79426"/>
                    <a:pt x="84134" y="79175"/>
                    <a:pt x="84197" y="78924"/>
                  </a:cubicBezTo>
                  <a:cubicBezTo>
                    <a:pt x="84343" y="78485"/>
                    <a:pt x="84469" y="78024"/>
                    <a:pt x="84574" y="77543"/>
                  </a:cubicBezTo>
                  <a:lnTo>
                    <a:pt x="92671" y="77543"/>
                  </a:lnTo>
                  <a:lnTo>
                    <a:pt x="92671" y="78966"/>
                  </a:lnTo>
                  <a:cubicBezTo>
                    <a:pt x="92671" y="85452"/>
                    <a:pt x="96751" y="89260"/>
                    <a:pt x="101752" y="89260"/>
                  </a:cubicBezTo>
                  <a:lnTo>
                    <a:pt x="121462" y="89260"/>
                  </a:lnTo>
                  <a:cubicBezTo>
                    <a:pt x="122508" y="94303"/>
                    <a:pt x="126044" y="98027"/>
                    <a:pt x="130250" y="98027"/>
                  </a:cubicBezTo>
                  <a:lnTo>
                    <a:pt x="153663" y="98027"/>
                  </a:lnTo>
                  <a:cubicBezTo>
                    <a:pt x="158664" y="98027"/>
                    <a:pt x="162744" y="92734"/>
                    <a:pt x="162744" y="86268"/>
                  </a:cubicBezTo>
                  <a:lnTo>
                    <a:pt x="162744" y="78422"/>
                  </a:lnTo>
                  <a:cubicBezTo>
                    <a:pt x="162744" y="77313"/>
                    <a:pt x="162619" y="76246"/>
                    <a:pt x="162409" y="75241"/>
                  </a:cubicBezTo>
                  <a:lnTo>
                    <a:pt x="168435" y="75241"/>
                  </a:lnTo>
                  <a:cubicBezTo>
                    <a:pt x="173415" y="75241"/>
                    <a:pt x="177495" y="69948"/>
                    <a:pt x="177495" y="63482"/>
                  </a:cubicBezTo>
                  <a:lnTo>
                    <a:pt x="177495" y="56619"/>
                  </a:lnTo>
                  <a:cubicBezTo>
                    <a:pt x="177495" y="50133"/>
                    <a:pt x="173415" y="44839"/>
                    <a:pt x="168435" y="44839"/>
                  </a:cubicBezTo>
                  <a:lnTo>
                    <a:pt x="156404" y="44839"/>
                  </a:lnTo>
                  <a:cubicBezTo>
                    <a:pt x="156614" y="43877"/>
                    <a:pt x="156718" y="42873"/>
                    <a:pt x="156718" y="41847"/>
                  </a:cubicBezTo>
                  <a:lnTo>
                    <a:pt x="156718" y="32515"/>
                  </a:lnTo>
                  <a:cubicBezTo>
                    <a:pt x="156718" y="26029"/>
                    <a:pt x="152638" y="20735"/>
                    <a:pt x="147637" y="20735"/>
                  </a:cubicBezTo>
                  <a:lnTo>
                    <a:pt x="133472" y="20735"/>
                  </a:lnTo>
                  <a:lnTo>
                    <a:pt x="133472" y="16341"/>
                  </a:lnTo>
                  <a:cubicBezTo>
                    <a:pt x="133472" y="9730"/>
                    <a:pt x="129204" y="3411"/>
                    <a:pt x="124098" y="3411"/>
                  </a:cubicBezTo>
                  <a:lnTo>
                    <a:pt x="95684" y="3222"/>
                  </a:lnTo>
                  <a:cubicBezTo>
                    <a:pt x="93194" y="3222"/>
                    <a:pt x="90683" y="4561"/>
                    <a:pt x="88779" y="6696"/>
                  </a:cubicBezTo>
                  <a:cubicBezTo>
                    <a:pt x="88089" y="7491"/>
                    <a:pt x="87461" y="8391"/>
                    <a:pt x="86959" y="9395"/>
                  </a:cubicBezTo>
                  <a:cubicBezTo>
                    <a:pt x="86122" y="11048"/>
                    <a:pt x="85620" y="12973"/>
                    <a:pt x="85620" y="15002"/>
                  </a:cubicBezTo>
                  <a:lnTo>
                    <a:pt x="85620" y="12031"/>
                  </a:lnTo>
                  <a:cubicBezTo>
                    <a:pt x="85620" y="10734"/>
                    <a:pt x="85473" y="9479"/>
                    <a:pt x="85159" y="8307"/>
                  </a:cubicBezTo>
                  <a:cubicBezTo>
                    <a:pt x="83946" y="3494"/>
                    <a:pt x="80452" y="0"/>
                    <a:pt x="76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910;p22">
              <a:extLst>
                <a:ext uri="{FF2B5EF4-FFF2-40B4-BE49-F238E27FC236}">
                  <a16:creationId xmlns:a16="http://schemas.microsoft.com/office/drawing/2014/main" id="{5FC3246A-844A-4725-A3C5-44F2868BA9C6}"/>
                </a:ext>
              </a:extLst>
            </p:cNvPr>
            <p:cNvSpPr/>
            <p:nvPr/>
          </p:nvSpPr>
          <p:spPr>
            <a:xfrm>
              <a:off x="4294712" y="4058104"/>
              <a:ext cx="257107" cy="479365"/>
            </a:xfrm>
            <a:custGeom>
              <a:avLst/>
              <a:gdLst/>
              <a:ahLst/>
              <a:cxnLst/>
              <a:rect l="l" t="t" r="r" b="b"/>
              <a:pathLst>
                <a:path w="13685" h="25444" extrusionOk="0">
                  <a:moveTo>
                    <a:pt x="13684" y="1"/>
                  </a:moveTo>
                  <a:cubicBezTo>
                    <a:pt x="9479" y="1"/>
                    <a:pt x="5964" y="3077"/>
                    <a:pt x="5315" y="7115"/>
                  </a:cubicBezTo>
                  <a:cubicBezTo>
                    <a:pt x="5252" y="7554"/>
                    <a:pt x="5210" y="22368"/>
                    <a:pt x="5210" y="22829"/>
                  </a:cubicBezTo>
                  <a:cubicBezTo>
                    <a:pt x="5210" y="24272"/>
                    <a:pt x="4039" y="25444"/>
                    <a:pt x="2616" y="25444"/>
                  </a:cubicBezTo>
                  <a:cubicBezTo>
                    <a:pt x="1172" y="25444"/>
                    <a:pt x="0" y="24272"/>
                    <a:pt x="0" y="22829"/>
                  </a:cubicBezTo>
                  <a:cubicBezTo>
                    <a:pt x="0" y="22368"/>
                    <a:pt x="21" y="7554"/>
                    <a:pt x="63" y="7115"/>
                  </a:cubicBezTo>
                  <a:cubicBezTo>
                    <a:pt x="335" y="4437"/>
                    <a:pt x="1381" y="1989"/>
                    <a:pt x="2950" y="1"/>
                  </a:cubicBezTo>
                  <a:lnTo>
                    <a:pt x="13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911;p22">
              <a:extLst>
                <a:ext uri="{FF2B5EF4-FFF2-40B4-BE49-F238E27FC236}">
                  <a16:creationId xmlns:a16="http://schemas.microsoft.com/office/drawing/2014/main" id="{AAE82C31-9AC4-4F4F-9768-F8D55867B1D9}"/>
                </a:ext>
              </a:extLst>
            </p:cNvPr>
            <p:cNvSpPr/>
            <p:nvPr/>
          </p:nvSpPr>
          <p:spPr>
            <a:xfrm>
              <a:off x="4350132" y="2223622"/>
              <a:ext cx="1272496" cy="2483257"/>
            </a:xfrm>
            <a:custGeom>
              <a:avLst/>
              <a:gdLst/>
              <a:ahLst/>
              <a:cxnLst/>
              <a:rect l="l" t="t" r="r" b="b"/>
              <a:pathLst>
                <a:path w="67731" h="132176" extrusionOk="0">
                  <a:moveTo>
                    <a:pt x="67730" y="24565"/>
                  </a:moveTo>
                  <a:lnTo>
                    <a:pt x="67730" y="27159"/>
                  </a:lnTo>
                  <a:cubicBezTo>
                    <a:pt x="67730" y="29838"/>
                    <a:pt x="66893" y="32307"/>
                    <a:pt x="65450" y="34336"/>
                  </a:cubicBezTo>
                  <a:cubicBezTo>
                    <a:pt x="63420" y="37161"/>
                    <a:pt x="60261" y="39107"/>
                    <a:pt x="56620" y="39483"/>
                  </a:cubicBezTo>
                  <a:cubicBezTo>
                    <a:pt x="56201" y="39525"/>
                    <a:pt x="55783" y="39546"/>
                    <a:pt x="55343" y="39546"/>
                  </a:cubicBezTo>
                  <a:lnTo>
                    <a:pt x="39902" y="39546"/>
                  </a:lnTo>
                  <a:cubicBezTo>
                    <a:pt x="35968" y="39546"/>
                    <a:pt x="32244" y="40739"/>
                    <a:pt x="29147" y="42831"/>
                  </a:cubicBezTo>
                  <a:lnTo>
                    <a:pt x="29063" y="42915"/>
                  </a:lnTo>
                  <a:cubicBezTo>
                    <a:pt x="29042" y="42936"/>
                    <a:pt x="26406" y="45007"/>
                    <a:pt x="23205" y="49380"/>
                  </a:cubicBezTo>
                  <a:cubicBezTo>
                    <a:pt x="22870" y="49987"/>
                    <a:pt x="22556" y="50594"/>
                    <a:pt x="22284" y="51243"/>
                  </a:cubicBezTo>
                  <a:cubicBezTo>
                    <a:pt x="20317" y="55971"/>
                    <a:pt x="19334" y="61098"/>
                    <a:pt x="19334" y="66517"/>
                  </a:cubicBezTo>
                  <a:cubicBezTo>
                    <a:pt x="19334" y="68065"/>
                    <a:pt x="19501" y="69509"/>
                    <a:pt x="19794" y="70848"/>
                  </a:cubicBezTo>
                  <a:cubicBezTo>
                    <a:pt x="20527" y="73924"/>
                    <a:pt x="21970" y="81414"/>
                    <a:pt x="23791" y="83507"/>
                  </a:cubicBezTo>
                  <a:cubicBezTo>
                    <a:pt x="29586" y="90202"/>
                    <a:pt x="38416" y="91583"/>
                    <a:pt x="39818" y="91855"/>
                  </a:cubicBezTo>
                  <a:cubicBezTo>
                    <a:pt x="44087" y="92504"/>
                    <a:pt x="56306" y="94282"/>
                    <a:pt x="59905" y="97714"/>
                  </a:cubicBezTo>
                  <a:cubicBezTo>
                    <a:pt x="61746" y="99471"/>
                    <a:pt x="62520" y="102150"/>
                    <a:pt x="62792" y="104807"/>
                  </a:cubicBezTo>
                  <a:cubicBezTo>
                    <a:pt x="62834" y="105267"/>
                    <a:pt x="62855" y="129099"/>
                    <a:pt x="62855" y="129581"/>
                  </a:cubicBezTo>
                  <a:cubicBezTo>
                    <a:pt x="62855" y="131024"/>
                    <a:pt x="61683" y="132175"/>
                    <a:pt x="60261" y="132175"/>
                  </a:cubicBezTo>
                  <a:cubicBezTo>
                    <a:pt x="58817" y="132175"/>
                    <a:pt x="57645" y="131024"/>
                    <a:pt x="57645" y="129581"/>
                  </a:cubicBezTo>
                  <a:cubicBezTo>
                    <a:pt x="57645" y="129162"/>
                    <a:pt x="57603" y="105393"/>
                    <a:pt x="57561" y="104995"/>
                  </a:cubicBezTo>
                  <a:cubicBezTo>
                    <a:pt x="57017" y="99325"/>
                    <a:pt x="44651" y="97714"/>
                    <a:pt x="40362" y="97714"/>
                  </a:cubicBezTo>
                  <a:lnTo>
                    <a:pt x="0" y="97714"/>
                  </a:lnTo>
                  <a:cubicBezTo>
                    <a:pt x="3641" y="85369"/>
                    <a:pt x="7219" y="74447"/>
                    <a:pt x="8056" y="70848"/>
                  </a:cubicBezTo>
                  <a:cubicBezTo>
                    <a:pt x="9584" y="64236"/>
                    <a:pt x="11739" y="58838"/>
                    <a:pt x="13894" y="54590"/>
                  </a:cubicBezTo>
                  <a:cubicBezTo>
                    <a:pt x="14521" y="53356"/>
                    <a:pt x="15149" y="52226"/>
                    <a:pt x="15756" y="51180"/>
                  </a:cubicBezTo>
                  <a:cubicBezTo>
                    <a:pt x="16781" y="49443"/>
                    <a:pt x="17806" y="47916"/>
                    <a:pt x="18811" y="46556"/>
                  </a:cubicBezTo>
                  <a:cubicBezTo>
                    <a:pt x="20359" y="43794"/>
                    <a:pt x="22452" y="41429"/>
                    <a:pt x="24858" y="39525"/>
                  </a:cubicBezTo>
                  <a:lnTo>
                    <a:pt x="24858" y="14773"/>
                  </a:lnTo>
                  <a:cubicBezTo>
                    <a:pt x="18497" y="14375"/>
                    <a:pt x="13454" y="9061"/>
                    <a:pt x="13454" y="2616"/>
                  </a:cubicBezTo>
                  <a:cubicBezTo>
                    <a:pt x="13454" y="1172"/>
                    <a:pt x="14626" y="1"/>
                    <a:pt x="16049" y="1"/>
                  </a:cubicBezTo>
                  <a:cubicBezTo>
                    <a:pt x="17493" y="1"/>
                    <a:pt x="18664" y="1172"/>
                    <a:pt x="18664" y="2616"/>
                  </a:cubicBezTo>
                  <a:cubicBezTo>
                    <a:pt x="18664" y="6466"/>
                    <a:pt x="21782" y="9584"/>
                    <a:pt x="25632" y="9584"/>
                  </a:cubicBezTo>
                  <a:lnTo>
                    <a:pt x="29314" y="9584"/>
                  </a:lnTo>
                  <a:cubicBezTo>
                    <a:pt x="33164" y="9584"/>
                    <a:pt x="36282" y="6466"/>
                    <a:pt x="36282" y="2616"/>
                  </a:cubicBezTo>
                  <a:cubicBezTo>
                    <a:pt x="36282" y="1172"/>
                    <a:pt x="37454" y="1"/>
                    <a:pt x="38897" y="1"/>
                  </a:cubicBezTo>
                  <a:cubicBezTo>
                    <a:pt x="40320" y="1"/>
                    <a:pt x="41492" y="1172"/>
                    <a:pt x="41492" y="2616"/>
                  </a:cubicBezTo>
                  <a:cubicBezTo>
                    <a:pt x="41492" y="9081"/>
                    <a:pt x="36429" y="14375"/>
                    <a:pt x="30068" y="14773"/>
                  </a:cubicBezTo>
                  <a:lnTo>
                    <a:pt x="30068" y="36408"/>
                  </a:lnTo>
                  <a:cubicBezTo>
                    <a:pt x="33102" y="35069"/>
                    <a:pt x="36429" y="34336"/>
                    <a:pt x="39902" y="34336"/>
                  </a:cubicBezTo>
                  <a:lnTo>
                    <a:pt x="55343" y="34336"/>
                  </a:lnTo>
                  <a:cubicBezTo>
                    <a:pt x="55595" y="34336"/>
                    <a:pt x="55846" y="34336"/>
                    <a:pt x="56076" y="34315"/>
                  </a:cubicBezTo>
                  <a:cubicBezTo>
                    <a:pt x="59696" y="33939"/>
                    <a:pt x="62520" y="30863"/>
                    <a:pt x="62520" y="27159"/>
                  </a:cubicBezTo>
                  <a:lnTo>
                    <a:pt x="62520" y="24565"/>
                  </a:lnTo>
                  <a:cubicBezTo>
                    <a:pt x="62520" y="23121"/>
                    <a:pt x="63692" y="21970"/>
                    <a:pt x="65136" y="21970"/>
                  </a:cubicBezTo>
                  <a:cubicBezTo>
                    <a:pt x="66579" y="21970"/>
                    <a:pt x="67730" y="23121"/>
                    <a:pt x="67730" y="245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912;p22">
              <a:extLst>
                <a:ext uri="{FF2B5EF4-FFF2-40B4-BE49-F238E27FC236}">
                  <a16:creationId xmlns:a16="http://schemas.microsoft.com/office/drawing/2014/main" id="{39617D9A-8236-4FFA-B9E0-F0CB26D60AF4}"/>
                </a:ext>
              </a:extLst>
            </p:cNvPr>
            <p:cNvSpPr/>
            <p:nvPr/>
          </p:nvSpPr>
          <p:spPr>
            <a:xfrm>
              <a:off x="3599692" y="2244852"/>
              <a:ext cx="1369195" cy="2024879"/>
            </a:xfrm>
            <a:custGeom>
              <a:avLst/>
              <a:gdLst/>
              <a:ahLst/>
              <a:cxnLst/>
              <a:rect l="l" t="t" r="r" b="b"/>
              <a:pathLst>
                <a:path w="72878" h="107778" extrusionOk="0">
                  <a:moveTo>
                    <a:pt x="72877" y="105058"/>
                  </a:moveTo>
                  <a:cubicBezTo>
                    <a:pt x="72877" y="106564"/>
                    <a:pt x="71601" y="107778"/>
                    <a:pt x="70053" y="107652"/>
                  </a:cubicBezTo>
                  <a:cubicBezTo>
                    <a:pt x="68713" y="107548"/>
                    <a:pt x="67688" y="106376"/>
                    <a:pt x="67667" y="105037"/>
                  </a:cubicBezTo>
                  <a:cubicBezTo>
                    <a:pt x="67646" y="100371"/>
                    <a:pt x="61662" y="96584"/>
                    <a:pt x="56996" y="96584"/>
                  </a:cubicBezTo>
                  <a:lnTo>
                    <a:pt x="22954" y="96584"/>
                  </a:lnTo>
                  <a:cubicBezTo>
                    <a:pt x="18288" y="96584"/>
                    <a:pt x="13182" y="100371"/>
                    <a:pt x="13161" y="105037"/>
                  </a:cubicBezTo>
                  <a:cubicBezTo>
                    <a:pt x="13161" y="106376"/>
                    <a:pt x="12115" y="107548"/>
                    <a:pt x="10776" y="107652"/>
                  </a:cubicBezTo>
                  <a:cubicBezTo>
                    <a:pt x="9249" y="107778"/>
                    <a:pt x="7951" y="106564"/>
                    <a:pt x="7951" y="105058"/>
                  </a:cubicBezTo>
                  <a:cubicBezTo>
                    <a:pt x="7951" y="98300"/>
                    <a:pt x="13977" y="92650"/>
                    <a:pt x="20631" y="91562"/>
                  </a:cubicBezTo>
                  <a:cubicBezTo>
                    <a:pt x="22765" y="91207"/>
                    <a:pt x="24858" y="90663"/>
                    <a:pt x="26824" y="89742"/>
                  </a:cubicBezTo>
                  <a:cubicBezTo>
                    <a:pt x="33436" y="86687"/>
                    <a:pt x="45677" y="79510"/>
                    <a:pt x="47936" y="69697"/>
                  </a:cubicBezTo>
                  <a:cubicBezTo>
                    <a:pt x="48229" y="68358"/>
                    <a:pt x="48397" y="66914"/>
                    <a:pt x="48397" y="65366"/>
                  </a:cubicBezTo>
                  <a:cubicBezTo>
                    <a:pt x="48397" y="59968"/>
                    <a:pt x="47413" y="54820"/>
                    <a:pt x="45446" y="50113"/>
                  </a:cubicBezTo>
                  <a:cubicBezTo>
                    <a:pt x="45174" y="49464"/>
                    <a:pt x="44861" y="48857"/>
                    <a:pt x="44526" y="48229"/>
                  </a:cubicBezTo>
                  <a:cubicBezTo>
                    <a:pt x="41324" y="43877"/>
                    <a:pt x="38688" y="41785"/>
                    <a:pt x="38667" y="41764"/>
                  </a:cubicBezTo>
                  <a:lnTo>
                    <a:pt x="38583" y="41701"/>
                  </a:lnTo>
                  <a:cubicBezTo>
                    <a:pt x="35487" y="39609"/>
                    <a:pt x="31762" y="38416"/>
                    <a:pt x="27829" y="38416"/>
                  </a:cubicBezTo>
                  <a:lnTo>
                    <a:pt x="12387" y="38416"/>
                  </a:lnTo>
                  <a:cubicBezTo>
                    <a:pt x="5545" y="38416"/>
                    <a:pt x="0" y="32871"/>
                    <a:pt x="0" y="26029"/>
                  </a:cubicBezTo>
                  <a:lnTo>
                    <a:pt x="0" y="23519"/>
                  </a:lnTo>
                  <a:cubicBezTo>
                    <a:pt x="0" y="22138"/>
                    <a:pt x="1047" y="20924"/>
                    <a:pt x="2427" y="20819"/>
                  </a:cubicBezTo>
                  <a:cubicBezTo>
                    <a:pt x="3934" y="20736"/>
                    <a:pt x="5210" y="21928"/>
                    <a:pt x="5210" y="23435"/>
                  </a:cubicBezTo>
                  <a:lnTo>
                    <a:pt x="5210" y="26029"/>
                  </a:lnTo>
                  <a:cubicBezTo>
                    <a:pt x="5210" y="29984"/>
                    <a:pt x="8412" y="33206"/>
                    <a:pt x="12387" y="33206"/>
                  </a:cubicBezTo>
                  <a:lnTo>
                    <a:pt x="27829" y="33206"/>
                  </a:lnTo>
                  <a:cubicBezTo>
                    <a:pt x="31281" y="33206"/>
                    <a:pt x="34629" y="33918"/>
                    <a:pt x="37663" y="35257"/>
                  </a:cubicBezTo>
                  <a:lnTo>
                    <a:pt x="37663" y="14835"/>
                  </a:lnTo>
                  <a:cubicBezTo>
                    <a:pt x="31344" y="14438"/>
                    <a:pt x="26301" y="9207"/>
                    <a:pt x="26239" y="2804"/>
                  </a:cubicBezTo>
                  <a:cubicBezTo>
                    <a:pt x="26218" y="1381"/>
                    <a:pt x="27306" y="147"/>
                    <a:pt x="28708" y="63"/>
                  </a:cubicBezTo>
                  <a:cubicBezTo>
                    <a:pt x="30214" y="0"/>
                    <a:pt x="31449" y="1193"/>
                    <a:pt x="31449" y="2679"/>
                  </a:cubicBezTo>
                  <a:cubicBezTo>
                    <a:pt x="31449" y="6508"/>
                    <a:pt x="34566" y="9646"/>
                    <a:pt x="38416" y="9646"/>
                  </a:cubicBezTo>
                  <a:lnTo>
                    <a:pt x="38709" y="9646"/>
                  </a:lnTo>
                  <a:cubicBezTo>
                    <a:pt x="40990" y="9625"/>
                    <a:pt x="42852" y="11488"/>
                    <a:pt x="42852" y="13768"/>
                  </a:cubicBezTo>
                  <a:lnTo>
                    <a:pt x="42852" y="38395"/>
                  </a:lnTo>
                  <a:cubicBezTo>
                    <a:pt x="45279" y="40278"/>
                    <a:pt x="47350" y="42664"/>
                    <a:pt x="48920" y="45426"/>
                  </a:cubicBezTo>
                  <a:cubicBezTo>
                    <a:pt x="49903" y="46786"/>
                    <a:pt x="50949" y="48313"/>
                    <a:pt x="51954" y="50050"/>
                  </a:cubicBezTo>
                  <a:cubicBezTo>
                    <a:pt x="52581" y="51096"/>
                    <a:pt x="53209" y="52226"/>
                    <a:pt x="53837" y="53460"/>
                  </a:cubicBezTo>
                  <a:cubicBezTo>
                    <a:pt x="55992" y="57687"/>
                    <a:pt x="57477" y="63294"/>
                    <a:pt x="59674" y="69718"/>
                  </a:cubicBezTo>
                  <a:cubicBezTo>
                    <a:pt x="62081" y="76748"/>
                    <a:pt x="68546" y="95161"/>
                    <a:pt x="69927" y="96584"/>
                  </a:cubicBezTo>
                  <a:cubicBezTo>
                    <a:pt x="71998" y="98697"/>
                    <a:pt x="72877" y="101857"/>
                    <a:pt x="72877" y="105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913;p22">
              <a:extLst>
                <a:ext uri="{FF2B5EF4-FFF2-40B4-BE49-F238E27FC236}">
                  <a16:creationId xmlns:a16="http://schemas.microsoft.com/office/drawing/2014/main" id="{C16A0B97-0B9B-43AD-BA38-34E5B01E88F5}"/>
                </a:ext>
              </a:extLst>
            </p:cNvPr>
            <p:cNvSpPr/>
            <p:nvPr/>
          </p:nvSpPr>
          <p:spPr>
            <a:xfrm>
              <a:off x="2763147" y="2178418"/>
              <a:ext cx="1246551" cy="724897"/>
            </a:xfrm>
            <a:custGeom>
              <a:avLst/>
              <a:gdLst/>
              <a:ahLst/>
              <a:cxnLst/>
              <a:rect l="l" t="t" r="r" b="b"/>
              <a:pathLst>
                <a:path w="66350" h="38584" extrusionOk="0">
                  <a:moveTo>
                    <a:pt x="66350" y="19773"/>
                  </a:moveTo>
                  <a:lnTo>
                    <a:pt x="66350" y="24209"/>
                  </a:lnTo>
                  <a:cubicBezTo>
                    <a:pt x="66350" y="29147"/>
                    <a:pt x="62311" y="33164"/>
                    <a:pt x="57373" y="33164"/>
                  </a:cubicBezTo>
                  <a:lnTo>
                    <a:pt x="36220" y="33164"/>
                  </a:lnTo>
                  <a:cubicBezTo>
                    <a:pt x="34839" y="36345"/>
                    <a:pt x="31679" y="38584"/>
                    <a:pt x="27997" y="38584"/>
                  </a:cubicBezTo>
                  <a:lnTo>
                    <a:pt x="8956" y="38584"/>
                  </a:lnTo>
                  <a:cubicBezTo>
                    <a:pt x="4039" y="38584"/>
                    <a:pt x="1" y="34545"/>
                    <a:pt x="1" y="29607"/>
                  </a:cubicBezTo>
                  <a:lnTo>
                    <a:pt x="1" y="23791"/>
                  </a:lnTo>
                  <a:cubicBezTo>
                    <a:pt x="1" y="18853"/>
                    <a:pt x="4039" y="14835"/>
                    <a:pt x="8956" y="14835"/>
                  </a:cubicBezTo>
                  <a:lnTo>
                    <a:pt x="18414" y="14835"/>
                  </a:lnTo>
                  <a:lnTo>
                    <a:pt x="18476" y="8956"/>
                  </a:lnTo>
                  <a:cubicBezTo>
                    <a:pt x="18476" y="4039"/>
                    <a:pt x="22515" y="0"/>
                    <a:pt x="27432" y="0"/>
                  </a:cubicBezTo>
                  <a:lnTo>
                    <a:pt x="41618" y="0"/>
                  </a:lnTo>
                  <a:cubicBezTo>
                    <a:pt x="46535" y="0"/>
                    <a:pt x="50573" y="4039"/>
                    <a:pt x="50573" y="8956"/>
                  </a:cubicBezTo>
                  <a:lnTo>
                    <a:pt x="50573" y="10818"/>
                  </a:lnTo>
                  <a:lnTo>
                    <a:pt x="57394" y="10818"/>
                  </a:lnTo>
                  <a:cubicBezTo>
                    <a:pt x="62311" y="10818"/>
                    <a:pt x="66350" y="14856"/>
                    <a:pt x="66350" y="197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5" name="Google Shape;914;p22">
              <a:extLst>
                <a:ext uri="{FF2B5EF4-FFF2-40B4-BE49-F238E27FC236}">
                  <a16:creationId xmlns:a16="http://schemas.microsoft.com/office/drawing/2014/main" id="{C2974682-96A9-43DF-A84C-5624499C7E62}"/>
                </a:ext>
              </a:extLst>
            </p:cNvPr>
            <p:cNvSpPr/>
            <p:nvPr/>
          </p:nvSpPr>
          <p:spPr>
            <a:xfrm>
              <a:off x="3451099" y="1559659"/>
              <a:ext cx="1057849" cy="768540"/>
            </a:xfrm>
            <a:custGeom>
              <a:avLst/>
              <a:gdLst/>
              <a:ahLst/>
              <a:cxnLst/>
              <a:rect l="l" t="t" r="r" b="b"/>
              <a:pathLst>
                <a:path w="56306" h="40907" extrusionOk="0">
                  <a:moveTo>
                    <a:pt x="56306" y="16886"/>
                  </a:moveTo>
                  <a:lnTo>
                    <a:pt x="56306" y="24021"/>
                  </a:lnTo>
                  <a:cubicBezTo>
                    <a:pt x="56306" y="27390"/>
                    <a:pt x="52811" y="30152"/>
                    <a:pt x="48543" y="30152"/>
                  </a:cubicBezTo>
                  <a:lnTo>
                    <a:pt x="46806" y="30152"/>
                  </a:lnTo>
                  <a:lnTo>
                    <a:pt x="46806" y="34776"/>
                  </a:lnTo>
                  <a:cubicBezTo>
                    <a:pt x="46806" y="38144"/>
                    <a:pt x="43312" y="40906"/>
                    <a:pt x="39044" y="40906"/>
                  </a:cubicBezTo>
                  <a:lnTo>
                    <a:pt x="17262" y="40906"/>
                  </a:lnTo>
                  <a:cubicBezTo>
                    <a:pt x="12994" y="40906"/>
                    <a:pt x="9500" y="38144"/>
                    <a:pt x="9500" y="34776"/>
                  </a:cubicBezTo>
                  <a:lnTo>
                    <a:pt x="9500" y="30152"/>
                  </a:lnTo>
                  <a:lnTo>
                    <a:pt x="7763" y="30152"/>
                  </a:lnTo>
                  <a:cubicBezTo>
                    <a:pt x="3494" y="30152"/>
                    <a:pt x="0" y="27390"/>
                    <a:pt x="0" y="24021"/>
                  </a:cubicBezTo>
                  <a:lnTo>
                    <a:pt x="0" y="16886"/>
                  </a:lnTo>
                  <a:cubicBezTo>
                    <a:pt x="0" y="13517"/>
                    <a:pt x="3494" y="10755"/>
                    <a:pt x="7763" y="10755"/>
                  </a:cubicBezTo>
                  <a:lnTo>
                    <a:pt x="9500" y="10755"/>
                  </a:lnTo>
                  <a:lnTo>
                    <a:pt x="9500" y="6131"/>
                  </a:lnTo>
                  <a:cubicBezTo>
                    <a:pt x="9500" y="2763"/>
                    <a:pt x="12994" y="1"/>
                    <a:pt x="17262" y="1"/>
                  </a:cubicBezTo>
                  <a:lnTo>
                    <a:pt x="39044" y="1"/>
                  </a:lnTo>
                  <a:cubicBezTo>
                    <a:pt x="43312" y="1"/>
                    <a:pt x="46806" y="2763"/>
                    <a:pt x="46806" y="6131"/>
                  </a:cubicBezTo>
                  <a:lnTo>
                    <a:pt x="46806" y="10755"/>
                  </a:lnTo>
                  <a:lnTo>
                    <a:pt x="48543" y="10755"/>
                  </a:lnTo>
                  <a:cubicBezTo>
                    <a:pt x="52811" y="10755"/>
                    <a:pt x="56306" y="13517"/>
                    <a:pt x="56306" y="16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6" name="Google Shape;915;p22">
              <a:extLst>
                <a:ext uri="{FF2B5EF4-FFF2-40B4-BE49-F238E27FC236}">
                  <a16:creationId xmlns:a16="http://schemas.microsoft.com/office/drawing/2014/main" id="{4A966DCD-13B0-4B2B-B774-84E941F1D971}"/>
                </a:ext>
              </a:extLst>
            </p:cNvPr>
            <p:cNvSpPr/>
            <p:nvPr/>
          </p:nvSpPr>
          <p:spPr>
            <a:xfrm>
              <a:off x="4400446" y="1534897"/>
              <a:ext cx="1088529" cy="749264"/>
            </a:xfrm>
            <a:custGeom>
              <a:avLst/>
              <a:gdLst/>
              <a:ahLst/>
              <a:cxnLst/>
              <a:rect l="l" t="t" r="r" b="b"/>
              <a:pathLst>
                <a:path w="57939" h="39881" extrusionOk="0">
                  <a:moveTo>
                    <a:pt x="57938" y="17137"/>
                  </a:moveTo>
                  <a:lnTo>
                    <a:pt x="57938" y="32390"/>
                  </a:lnTo>
                  <a:cubicBezTo>
                    <a:pt x="57938" y="36512"/>
                    <a:pt x="54570" y="39881"/>
                    <a:pt x="50448" y="39881"/>
                  </a:cubicBezTo>
                  <a:lnTo>
                    <a:pt x="7470" y="39881"/>
                  </a:lnTo>
                  <a:cubicBezTo>
                    <a:pt x="3369" y="39881"/>
                    <a:pt x="1" y="36512"/>
                    <a:pt x="1" y="32390"/>
                  </a:cubicBezTo>
                  <a:lnTo>
                    <a:pt x="1" y="17137"/>
                  </a:lnTo>
                  <a:cubicBezTo>
                    <a:pt x="1" y="13015"/>
                    <a:pt x="3369" y="9646"/>
                    <a:pt x="7470" y="9646"/>
                  </a:cubicBezTo>
                  <a:lnTo>
                    <a:pt x="12680" y="9646"/>
                  </a:lnTo>
                  <a:lnTo>
                    <a:pt x="12680" y="5273"/>
                  </a:lnTo>
                  <a:cubicBezTo>
                    <a:pt x="12680" y="2365"/>
                    <a:pt x="15066" y="0"/>
                    <a:pt x="17953" y="0"/>
                  </a:cubicBezTo>
                  <a:lnTo>
                    <a:pt x="39965" y="0"/>
                  </a:lnTo>
                  <a:cubicBezTo>
                    <a:pt x="42873" y="0"/>
                    <a:pt x="45259" y="2365"/>
                    <a:pt x="45259" y="5273"/>
                  </a:cubicBezTo>
                  <a:lnTo>
                    <a:pt x="45259" y="9646"/>
                  </a:lnTo>
                  <a:lnTo>
                    <a:pt x="50448" y="9646"/>
                  </a:lnTo>
                  <a:cubicBezTo>
                    <a:pt x="54570" y="9646"/>
                    <a:pt x="57938" y="13015"/>
                    <a:pt x="57938" y="17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7" name="Google Shape;916;p22">
              <a:extLst>
                <a:ext uri="{FF2B5EF4-FFF2-40B4-BE49-F238E27FC236}">
                  <a16:creationId xmlns:a16="http://schemas.microsoft.com/office/drawing/2014/main" id="{D5BC0D9F-2B67-4FC5-8940-ADBE5DC3B110}"/>
                </a:ext>
              </a:extLst>
            </p:cNvPr>
            <p:cNvSpPr/>
            <p:nvPr/>
          </p:nvSpPr>
          <p:spPr>
            <a:xfrm>
              <a:off x="5170952" y="2042789"/>
              <a:ext cx="954067" cy="647455"/>
            </a:xfrm>
            <a:custGeom>
              <a:avLst/>
              <a:gdLst/>
              <a:ahLst/>
              <a:cxnLst/>
              <a:rect l="l" t="t" r="r" b="b"/>
              <a:pathLst>
                <a:path w="50782" h="34462" extrusionOk="0">
                  <a:moveTo>
                    <a:pt x="50782" y="19418"/>
                  </a:moveTo>
                  <a:lnTo>
                    <a:pt x="50782" y="27473"/>
                  </a:lnTo>
                  <a:cubicBezTo>
                    <a:pt x="50782" y="31323"/>
                    <a:pt x="47622" y="34462"/>
                    <a:pt x="43772" y="34462"/>
                  </a:cubicBezTo>
                  <a:lnTo>
                    <a:pt x="7009" y="34462"/>
                  </a:lnTo>
                  <a:cubicBezTo>
                    <a:pt x="3159" y="34462"/>
                    <a:pt x="0" y="31323"/>
                    <a:pt x="0" y="27473"/>
                  </a:cubicBezTo>
                  <a:lnTo>
                    <a:pt x="0" y="19418"/>
                  </a:lnTo>
                  <a:cubicBezTo>
                    <a:pt x="0" y="15568"/>
                    <a:pt x="3159" y="12408"/>
                    <a:pt x="7009" y="12408"/>
                  </a:cubicBezTo>
                  <a:lnTo>
                    <a:pt x="8579" y="12408"/>
                  </a:lnTo>
                  <a:lnTo>
                    <a:pt x="8579" y="6989"/>
                  </a:lnTo>
                  <a:cubicBezTo>
                    <a:pt x="8579" y="3139"/>
                    <a:pt x="11717" y="1"/>
                    <a:pt x="15567" y="1"/>
                  </a:cubicBezTo>
                  <a:lnTo>
                    <a:pt x="35214" y="1"/>
                  </a:lnTo>
                  <a:cubicBezTo>
                    <a:pt x="39064" y="1"/>
                    <a:pt x="42224" y="3139"/>
                    <a:pt x="42224" y="6989"/>
                  </a:cubicBezTo>
                  <a:lnTo>
                    <a:pt x="42224" y="12408"/>
                  </a:lnTo>
                  <a:lnTo>
                    <a:pt x="43772" y="12408"/>
                  </a:lnTo>
                  <a:cubicBezTo>
                    <a:pt x="47622" y="12408"/>
                    <a:pt x="50782" y="15568"/>
                    <a:pt x="50782" y="19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8" name="Google Shape;917;p22">
              <a:extLst>
                <a:ext uri="{FF2B5EF4-FFF2-40B4-BE49-F238E27FC236}">
                  <a16:creationId xmlns:a16="http://schemas.microsoft.com/office/drawing/2014/main" id="{E820BD20-BB14-4328-A8B1-895495CE4C0C}"/>
                </a:ext>
              </a:extLst>
            </p:cNvPr>
            <p:cNvSpPr/>
            <p:nvPr/>
          </p:nvSpPr>
          <p:spPr>
            <a:xfrm>
              <a:off x="5700072" y="1733804"/>
              <a:ext cx="279107" cy="279126"/>
            </a:xfrm>
            <a:custGeom>
              <a:avLst/>
              <a:gdLst/>
              <a:ahLst/>
              <a:cxnLst/>
              <a:rect l="l" t="t" r="r" b="b"/>
              <a:pathLst>
                <a:path w="14856" h="14857" extrusionOk="0">
                  <a:moveTo>
                    <a:pt x="0" y="9270"/>
                  </a:moveTo>
                  <a:lnTo>
                    <a:pt x="0" y="14857"/>
                  </a:lnTo>
                  <a:lnTo>
                    <a:pt x="5545" y="14857"/>
                  </a:lnTo>
                  <a:cubicBezTo>
                    <a:pt x="10692" y="14857"/>
                    <a:pt x="14856" y="10693"/>
                    <a:pt x="14856" y="5546"/>
                  </a:cubicBezTo>
                  <a:lnTo>
                    <a:pt x="14856" y="1"/>
                  </a:lnTo>
                  <a:lnTo>
                    <a:pt x="9269" y="1"/>
                  </a:lnTo>
                  <a:cubicBezTo>
                    <a:pt x="4164" y="1"/>
                    <a:pt x="0" y="4165"/>
                    <a:pt x="0" y="92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918;p22">
              <a:extLst>
                <a:ext uri="{FF2B5EF4-FFF2-40B4-BE49-F238E27FC236}">
                  <a16:creationId xmlns:a16="http://schemas.microsoft.com/office/drawing/2014/main" id="{237794A5-6141-42D2-A089-145DE84EA41E}"/>
                </a:ext>
              </a:extLst>
            </p:cNvPr>
            <p:cNvSpPr/>
            <p:nvPr/>
          </p:nvSpPr>
          <p:spPr>
            <a:xfrm>
              <a:off x="5532598" y="1857240"/>
              <a:ext cx="150976" cy="150976"/>
            </a:xfrm>
            <a:custGeom>
              <a:avLst/>
              <a:gdLst/>
              <a:ahLst/>
              <a:cxnLst/>
              <a:rect l="l" t="t" r="r" b="b"/>
              <a:pathLst>
                <a:path w="8036" h="8036" extrusionOk="0">
                  <a:moveTo>
                    <a:pt x="8035" y="5022"/>
                  </a:moveTo>
                  <a:lnTo>
                    <a:pt x="8035" y="8035"/>
                  </a:lnTo>
                  <a:lnTo>
                    <a:pt x="5043" y="8035"/>
                  </a:lnTo>
                  <a:cubicBezTo>
                    <a:pt x="2260" y="8035"/>
                    <a:pt x="1" y="5776"/>
                    <a:pt x="1" y="3014"/>
                  </a:cubicBezTo>
                  <a:lnTo>
                    <a:pt x="1" y="1"/>
                  </a:lnTo>
                  <a:lnTo>
                    <a:pt x="3035" y="1"/>
                  </a:lnTo>
                  <a:cubicBezTo>
                    <a:pt x="5797" y="1"/>
                    <a:pt x="8035" y="2261"/>
                    <a:pt x="8035" y="50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919;p22">
              <a:extLst>
                <a:ext uri="{FF2B5EF4-FFF2-40B4-BE49-F238E27FC236}">
                  <a16:creationId xmlns:a16="http://schemas.microsoft.com/office/drawing/2014/main" id="{938A10FA-5B09-46A8-8753-FF63C6F7A569}"/>
                </a:ext>
              </a:extLst>
            </p:cNvPr>
            <p:cNvSpPr/>
            <p:nvPr/>
          </p:nvSpPr>
          <p:spPr>
            <a:xfrm>
              <a:off x="2640500" y="2156793"/>
              <a:ext cx="279126" cy="279126"/>
            </a:xfrm>
            <a:custGeom>
              <a:avLst/>
              <a:gdLst/>
              <a:ahLst/>
              <a:cxnLst/>
              <a:rect l="l" t="t" r="r" b="b"/>
              <a:pathLst>
                <a:path w="14857" h="14857" extrusionOk="0">
                  <a:moveTo>
                    <a:pt x="14856" y="9270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4" y="14856"/>
                    <a:pt x="1" y="10693"/>
                    <a:pt x="1" y="5545"/>
                  </a:cubicBezTo>
                  <a:lnTo>
                    <a:pt x="1" y="1"/>
                  </a:lnTo>
                  <a:lnTo>
                    <a:pt x="5587" y="1"/>
                  </a:lnTo>
                  <a:cubicBezTo>
                    <a:pt x="10714" y="1"/>
                    <a:pt x="14856" y="4164"/>
                    <a:pt x="14856" y="92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920;p22">
              <a:extLst>
                <a:ext uri="{FF2B5EF4-FFF2-40B4-BE49-F238E27FC236}">
                  <a16:creationId xmlns:a16="http://schemas.microsoft.com/office/drawing/2014/main" id="{B12B4443-BE9A-410A-844B-3259098E9411}"/>
                </a:ext>
              </a:extLst>
            </p:cNvPr>
            <p:cNvSpPr/>
            <p:nvPr/>
          </p:nvSpPr>
          <p:spPr>
            <a:xfrm>
              <a:off x="2936126" y="2280229"/>
              <a:ext cx="150958" cy="150976"/>
            </a:xfrm>
            <a:custGeom>
              <a:avLst/>
              <a:gdLst/>
              <a:ahLst/>
              <a:cxnLst/>
              <a:rect l="l" t="t" r="r" b="b"/>
              <a:pathLst>
                <a:path w="8035" h="8036" extrusionOk="0">
                  <a:moveTo>
                    <a:pt x="0" y="5022"/>
                  </a:moveTo>
                  <a:lnTo>
                    <a:pt x="0" y="8035"/>
                  </a:lnTo>
                  <a:lnTo>
                    <a:pt x="2992" y="8035"/>
                  </a:lnTo>
                  <a:cubicBezTo>
                    <a:pt x="5775" y="8035"/>
                    <a:pt x="8035" y="5796"/>
                    <a:pt x="8035" y="3014"/>
                  </a:cubicBezTo>
                  <a:lnTo>
                    <a:pt x="8035" y="1"/>
                  </a:lnTo>
                  <a:lnTo>
                    <a:pt x="5001" y="1"/>
                  </a:lnTo>
                  <a:cubicBezTo>
                    <a:pt x="2239" y="1"/>
                    <a:pt x="0" y="2260"/>
                    <a:pt x="0" y="50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921;p22">
              <a:extLst>
                <a:ext uri="{FF2B5EF4-FFF2-40B4-BE49-F238E27FC236}">
                  <a16:creationId xmlns:a16="http://schemas.microsoft.com/office/drawing/2014/main" id="{51186DDB-6DC5-4B95-BBBD-EC4863C7C081}"/>
                </a:ext>
              </a:extLst>
            </p:cNvPr>
            <p:cNvSpPr/>
            <p:nvPr/>
          </p:nvSpPr>
          <p:spPr>
            <a:xfrm>
              <a:off x="3335122" y="1473968"/>
              <a:ext cx="279126" cy="279107"/>
            </a:xfrm>
            <a:custGeom>
              <a:avLst/>
              <a:gdLst/>
              <a:ahLst/>
              <a:cxnLst/>
              <a:rect l="l" t="t" r="r" b="b"/>
              <a:pathLst>
                <a:path w="14857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5" y="14856"/>
                    <a:pt x="1" y="10692"/>
                    <a:pt x="1" y="5545"/>
                  </a:cubicBezTo>
                  <a:lnTo>
                    <a:pt x="1" y="0"/>
                  </a:lnTo>
                  <a:lnTo>
                    <a:pt x="5587" y="0"/>
                  </a:lnTo>
                  <a:cubicBezTo>
                    <a:pt x="10714" y="0"/>
                    <a:pt x="14856" y="4143"/>
                    <a:pt x="14856" y="9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922;p22">
              <a:extLst>
                <a:ext uri="{FF2B5EF4-FFF2-40B4-BE49-F238E27FC236}">
                  <a16:creationId xmlns:a16="http://schemas.microsoft.com/office/drawing/2014/main" id="{AE44B811-4572-4F42-8C63-09DFD5360836}"/>
                </a:ext>
              </a:extLst>
            </p:cNvPr>
            <p:cNvSpPr/>
            <p:nvPr/>
          </p:nvSpPr>
          <p:spPr>
            <a:xfrm>
              <a:off x="3258862" y="1718868"/>
              <a:ext cx="210721" cy="161591"/>
            </a:xfrm>
            <a:custGeom>
              <a:avLst/>
              <a:gdLst/>
              <a:ahLst/>
              <a:cxnLst/>
              <a:rect l="l" t="t" r="r" b="b"/>
              <a:pathLst>
                <a:path w="11216" h="8601" extrusionOk="0">
                  <a:moveTo>
                    <a:pt x="1758" y="2763"/>
                  </a:moveTo>
                  <a:lnTo>
                    <a:pt x="1" y="5211"/>
                  </a:lnTo>
                  <a:lnTo>
                    <a:pt x="2428" y="6968"/>
                  </a:lnTo>
                  <a:cubicBezTo>
                    <a:pt x="4687" y="8600"/>
                    <a:pt x="7826" y="8077"/>
                    <a:pt x="9458" y="5817"/>
                  </a:cubicBezTo>
                  <a:lnTo>
                    <a:pt x="11216" y="3390"/>
                  </a:lnTo>
                  <a:lnTo>
                    <a:pt x="8768" y="1633"/>
                  </a:lnTo>
                  <a:cubicBezTo>
                    <a:pt x="6508" y="1"/>
                    <a:pt x="3369" y="524"/>
                    <a:pt x="1758" y="27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923;p22">
              <a:extLst>
                <a:ext uri="{FF2B5EF4-FFF2-40B4-BE49-F238E27FC236}">
                  <a16:creationId xmlns:a16="http://schemas.microsoft.com/office/drawing/2014/main" id="{462DF008-91A1-4D72-929F-66590DD0FA8F}"/>
                </a:ext>
              </a:extLst>
            </p:cNvPr>
            <p:cNvSpPr/>
            <p:nvPr/>
          </p:nvSpPr>
          <p:spPr>
            <a:xfrm>
              <a:off x="3577672" y="1381194"/>
              <a:ext cx="161197" cy="210721"/>
            </a:xfrm>
            <a:custGeom>
              <a:avLst/>
              <a:gdLst/>
              <a:ahLst/>
              <a:cxnLst/>
              <a:rect l="l" t="t" r="r" b="b"/>
              <a:pathLst>
                <a:path w="8580" h="11216" extrusionOk="0">
                  <a:moveTo>
                    <a:pt x="6926" y="2427"/>
                  </a:moveTo>
                  <a:lnTo>
                    <a:pt x="5148" y="0"/>
                  </a:lnTo>
                  <a:lnTo>
                    <a:pt x="2721" y="1758"/>
                  </a:lnTo>
                  <a:cubicBezTo>
                    <a:pt x="482" y="3411"/>
                    <a:pt x="1" y="6549"/>
                    <a:pt x="1633" y="8788"/>
                  </a:cubicBezTo>
                  <a:lnTo>
                    <a:pt x="3411" y="11215"/>
                  </a:lnTo>
                  <a:lnTo>
                    <a:pt x="5838" y="9437"/>
                  </a:lnTo>
                  <a:cubicBezTo>
                    <a:pt x="8077" y="7805"/>
                    <a:pt x="8579" y="4666"/>
                    <a:pt x="6926" y="2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924;p22">
              <a:extLst>
                <a:ext uri="{FF2B5EF4-FFF2-40B4-BE49-F238E27FC236}">
                  <a16:creationId xmlns:a16="http://schemas.microsoft.com/office/drawing/2014/main" id="{BE51A636-D589-4C7C-9AAF-55C2DBB89379}"/>
                </a:ext>
              </a:extLst>
            </p:cNvPr>
            <p:cNvSpPr/>
            <p:nvPr/>
          </p:nvSpPr>
          <p:spPr>
            <a:xfrm>
              <a:off x="4341490" y="1402818"/>
              <a:ext cx="279107" cy="279107"/>
            </a:xfrm>
            <a:custGeom>
              <a:avLst/>
              <a:gdLst/>
              <a:ahLst/>
              <a:cxnLst/>
              <a:rect l="l" t="t" r="r" b="b"/>
              <a:pathLst>
                <a:path w="14856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1" y="14856"/>
                  </a:lnTo>
                  <a:cubicBezTo>
                    <a:pt x="4164" y="14856"/>
                    <a:pt x="0" y="10692"/>
                    <a:pt x="0" y="5545"/>
                  </a:cubicBezTo>
                  <a:lnTo>
                    <a:pt x="0" y="0"/>
                  </a:lnTo>
                  <a:lnTo>
                    <a:pt x="5587" y="0"/>
                  </a:lnTo>
                  <a:cubicBezTo>
                    <a:pt x="10692" y="0"/>
                    <a:pt x="14856" y="4164"/>
                    <a:pt x="14856" y="9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925;p22">
              <a:extLst>
                <a:ext uri="{FF2B5EF4-FFF2-40B4-BE49-F238E27FC236}">
                  <a16:creationId xmlns:a16="http://schemas.microsoft.com/office/drawing/2014/main" id="{12B77B2F-946F-42F9-8024-95ED5217062F}"/>
                </a:ext>
              </a:extLst>
            </p:cNvPr>
            <p:cNvSpPr/>
            <p:nvPr/>
          </p:nvSpPr>
          <p:spPr>
            <a:xfrm>
              <a:off x="4592683" y="1344238"/>
              <a:ext cx="163940" cy="205610"/>
            </a:xfrm>
            <a:custGeom>
              <a:avLst/>
              <a:gdLst/>
              <a:ahLst/>
              <a:cxnLst/>
              <a:rect l="l" t="t" r="r" b="b"/>
              <a:pathLst>
                <a:path w="8726" h="10944" extrusionOk="0">
                  <a:moveTo>
                    <a:pt x="1360" y="8328"/>
                  </a:moveTo>
                  <a:lnTo>
                    <a:pt x="2846" y="10944"/>
                  </a:lnTo>
                  <a:lnTo>
                    <a:pt x="5461" y="9479"/>
                  </a:lnTo>
                  <a:cubicBezTo>
                    <a:pt x="7868" y="8098"/>
                    <a:pt x="8726" y="5022"/>
                    <a:pt x="7345" y="2616"/>
                  </a:cubicBezTo>
                  <a:lnTo>
                    <a:pt x="5880" y="0"/>
                  </a:lnTo>
                  <a:lnTo>
                    <a:pt x="3244" y="1486"/>
                  </a:lnTo>
                  <a:cubicBezTo>
                    <a:pt x="837" y="2846"/>
                    <a:pt x="0" y="5922"/>
                    <a:pt x="1360" y="83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8F69673-E1CF-4B1A-96F2-F7154386B91D}"/>
              </a:ext>
            </a:extLst>
          </p:cNvPr>
          <p:cNvSpPr txBox="1"/>
          <p:nvPr/>
        </p:nvSpPr>
        <p:spPr>
          <a:xfrm>
            <a:off x="360214" y="1939869"/>
            <a:ext cx="6776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Which ‘Simpsons’ Character Are You?</a:t>
            </a:r>
          </a:p>
        </p:txBody>
      </p:sp>
    </p:spTree>
    <p:extLst>
      <p:ext uri="{BB962C8B-B14F-4D97-AF65-F5344CB8AC3E}">
        <p14:creationId xmlns:p14="http://schemas.microsoft.com/office/powerpoint/2010/main" val="251180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Previse Work</a:t>
            </a:r>
            <a:endParaRPr dirty="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14C30B30-B802-432A-B25F-B4F2B003D5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1" y="562284"/>
            <a:ext cx="7086600" cy="4494530"/>
          </a:xfrm>
          <a:prstGeom prst="rect">
            <a:avLst/>
          </a:prstGeom>
        </p:spPr>
      </p:pic>
      <p:sp>
        <p:nvSpPr>
          <p:cNvPr id="458" name="Google Shape;1746;p33">
            <a:extLst>
              <a:ext uri="{FF2B5EF4-FFF2-40B4-BE49-F238E27FC236}">
                <a16:creationId xmlns:a16="http://schemas.microsoft.com/office/drawing/2014/main" id="{3BC3C126-13F2-43E9-9D85-BEB5EA95DF65}"/>
              </a:ext>
            </a:extLst>
          </p:cNvPr>
          <p:cNvSpPr/>
          <p:nvPr/>
        </p:nvSpPr>
        <p:spPr>
          <a:xfrm>
            <a:off x="9091171" y="1301780"/>
            <a:ext cx="45719" cy="47689341"/>
          </a:xfrm>
          <a:custGeom>
            <a:avLst/>
            <a:gdLst/>
            <a:ahLst/>
            <a:cxnLst/>
            <a:rect l="l" t="t" r="r" b="b"/>
            <a:pathLst>
              <a:path w="1" h="1037" extrusionOk="0">
                <a:moveTo>
                  <a:pt x="0" y="893"/>
                </a:moveTo>
                <a:close/>
                <a:moveTo>
                  <a:pt x="0" y="929"/>
                </a:moveTo>
                <a:close/>
                <a:moveTo>
                  <a:pt x="0" y="762"/>
                </a:moveTo>
                <a:lnTo>
                  <a:pt x="0" y="822"/>
                </a:lnTo>
                <a:cubicBezTo>
                  <a:pt x="0" y="822"/>
                  <a:pt x="0" y="834"/>
                  <a:pt x="0" y="762"/>
                </a:cubicBezTo>
                <a:close/>
                <a:moveTo>
                  <a:pt x="0" y="12"/>
                </a:moveTo>
                <a:lnTo>
                  <a:pt x="0" y="36"/>
                </a:lnTo>
                <a:cubicBezTo>
                  <a:pt x="0" y="36"/>
                  <a:pt x="0" y="36"/>
                  <a:pt x="0" y="12"/>
                </a:cubicBezTo>
                <a:close/>
                <a:moveTo>
                  <a:pt x="0" y="703"/>
                </a:moveTo>
                <a:close/>
                <a:moveTo>
                  <a:pt x="0" y="762"/>
                </a:moveTo>
                <a:lnTo>
                  <a:pt x="0" y="643"/>
                </a:lnTo>
                <a:cubicBezTo>
                  <a:pt x="0" y="631"/>
                  <a:pt x="0" y="679"/>
                  <a:pt x="0" y="762"/>
                </a:cubicBezTo>
                <a:close/>
                <a:moveTo>
                  <a:pt x="0" y="655"/>
                </a:moveTo>
                <a:lnTo>
                  <a:pt x="0" y="691"/>
                </a:lnTo>
                <a:lnTo>
                  <a:pt x="0" y="560"/>
                </a:lnTo>
                <a:lnTo>
                  <a:pt x="0" y="655"/>
                </a:lnTo>
                <a:close/>
                <a:moveTo>
                  <a:pt x="0" y="489"/>
                </a:moveTo>
                <a:lnTo>
                  <a:pt x="0" y="524"/>
                </a:lnTo>
                <a:lnTo>
                  <a:pt x="0" y="393"/>
                </a:lnTo>
                <a:lnTo>
                  <a:pt x="0" y="489"/>
                </a:lnTo>
                <a:close/>
                <a:moveTo>
                  <a:pt x="0" y="596"/>
                </a:moveTo>
                <a:lnTo>
                  <a:pt x="0" y="655"/>
                </a:lnTo>
                <a:lnTo>
                  <a:pt x="0" y="524"/>
                </a:lnTo>
                <a:close/>
                <a:moveTo>
                  <a:pt x="0" y="524"/>
                </a:moveTo>
                <a:lnTo>
                  <a:pt x="0" y="393"/>
                </a:lnTo>
                <a:lnTo>
                  <a:pt x="0" y="393"/>
                </a:lnTo>
                <a:cubicBezTo>
                  <a:pt x="0" y="429"/>
                  <a:pt x="0" y="477"/>
                  <a:pt x="0" y="524"/>
                </a:cubicBezTo>
                <a:close/>
                <a:moveTo>
                  <a:pt x="0" y="739"/>
                </a:moveTo>
                <a:close/>
                <a:moveTo>
                  <a:pt x="0" y="560"/>
                </a:moveTo>
                <a:lnTo>
                  <a:pt x="0" y="608"/>
                </a:lnTo>
                <a:lnTo>
                  <a:pt x="0" y="691"/>
                </a:lnTo>
                <a:cubicBezTo>
                  <a:pt x="0" y="643"/>
                  <a:pt x="0" y="560"/>
                  <a:pt x="0" y="560"/>
                </a:cubicBezTo>
                <a:close/>
                <a:moveTo>
                  <a:pt x="0" y="536"/>
                </a:moveTo>
                <a:lnTo>
                  <a:pt x="0" y="465"/>
                </a:lnTo>
                <a:cubicBezTo>
                  <a:pt x="0" y="465"/>
                  <a:pt x="0" y="465"/>
                  <a:pt x="0" y="536"/>
                </a:cubicBezTo>
                <a:close/>
                <a:moveTo>
                  <a:pt x="0" y="370"/>
                </a:moveTo>
                <a:lnTo>
                  <a:pt x="0" y="441"/>
                </a:lnTo>
                <a:lnTo>
                  <a:pt x="0" y="441"/>
                </a:lnTo>
                <a:close/>
                <a:moveTo>
                  <a:pt x="0" y="417"/>
                </a:moveTo>
                <a:lnTo>
                  <a:pt x="0" y="500"/>
                </a:lnTo>
                <a:lnTo>
                  <a:pt x="0" y="560"/>
                </a:lnTo>
                <a:lnTo>
                  <a:pt x="0" y="346"/>
                </a:lnTo>
                <a:lnTo>
                  <a:pt x="0" y="465"/>
                </a:lnTo>
                <a:lnTo>
                  <a:pt x="0" y="370"/>
                </a:lnTo>
                <a:lnTo>
                  <a:pt x="0" y="310"/>
                </a:lnTo>
                <a:lnTo>
                  <a:pt x="0" y="441"/>
                </a:lnTo>
                <a:lnTo>
                  <a:pt x="0" y="620"/>
                </a:lnTo>
                <a:lnTo>
                  <a:pt x="0" y="512"/>
                </a:lnTo>
                <a:lnTo>
                  <a:pt x="0" y="417"/>
                </a:lnTo>
                <a:lnTo>
                  <a:pt x="0" y="584"/>
                </a:lnTo>
                <a:lnTo>
                  <a:pt x="0" y="334"/>
                </a:lnTo>
                <a:lnTo>
                  <a:pt x="0" y="548"/>
                </a:lnTo>
                <a:lnTo>
                  <a:pt x="0" y="572"/>
                </a:lnTo>
                <a:lnTo>
                  <a:pt x="0" y="572"/>
                </a:lnTo>
                <a:lnTo>
                  <a:pt x="0" y="465"/>
                </a:lnTo>
                <a:lnTo>
                  <a:pt x="0" y="477"/>
                </a:lnTo>
                <a:lnTo>
                  <a:pt x="0" y="310"/>
                </a:lnTo>
                <a:lnTo>
                  <a:pt x="0" y="560"/>
                </a:lnTo>
                <a:lnTo>
                  <a:pt x="0" y="524"/>
                </a:lnTo>
                <a:lnTo>
                  <a:pt x="0" y="393"/>
                </a:lnTo>
                <a:lnTo>
                  <a:pt x="0" y="393"/>
                </a:lnTo>
                <a:lnTo>
                  <a:pt x="0" y="572"/>
                </a:lnTo>
                <a:lnTo>
                  <a:pt x="0" y="381"/>
                </a:lnTo>
                <a:lnTo>
                  <a:pt x="0" y="465"/>
                </a:lnTo>
                <a:lnTo>
                  <a:pt x="0" y="536"/>
                </a:lnTo>
                <a:lnTo>
                  <a:pt x="0" y="465"/>
                </a:lnTo>
                <a:lnTo>
                  <a:pt x="0" y="536"/>
                </a:lnTo>
                <a:lnTo>
                  <a:pt x="0" y="405"/>
                </a:lnTo>
                <a:lnTo>
                  <a:pt x="0" y="608"/>
                </a:lnTo>
                <a:lnTo>
                  <a:pt x="0" y="477"/>
                </a:lnTo>
                <a:lnTo>
                  <a:pt x="0" y="417"/>
                </a:lnTo>
                <a:lnTo>
                  <a:pt x="0" y="608"/>
                </a:lnTo>
                <a:lnTo>
                  <a:pt x="0" y="334"/>
                </a:lnTo>
                <a:lnTo>
                  <a:pt x="0" y="703"/>
                </a:lnTo>
                <a:lnTo>
                  <a:pt x="0" y="393"/>
                </a:lnTo>
                <a:lnTo>
                  <a:pt x="0" y="584"/>
                </a:lnTo>
                <a:lnTo>
                  <a:pt x="0" y="512"/>
                </a:lnTo>
                <a:lnTo>
                  <a:pt x="0" y="370"/>
                </a:lnTo>
                <a:lnTo>
                  <a:pt x="0" y="548"/>
                </a:lnTo>
                <a:lnTo>
                  <a:pt x="0" y="655"/>
                </a:lnTo>
                <a:lnTo>
                  <a:pt x="0" y="560"/>
                </a:lnTo>
                <a:lnTo>
                  <a:pt x="0" y="512"/>
                </a:lnTo>
                <a:lnTo>
                  <a:pt x="0" y="370"/>
                </a:lnTo>
                <a:lnTo>
                  <a:pt x="0" y="310"/>
                </a:lnTo>
                <a:lnTo>
                  <a:pt x="0" y="405"/>
                </a:lnTo>
                <a:lnTo>
                  <a:pt x="0" y="405"/>
                </a:lnTo>
                <a:lnTo>
                  <a:pt x="0" y="536"/>
                </a:lnTo>
                <a:lnTo>
                  <a:pt x="0" y="477"/>
                </a:lnTo>
                <a:lnTo>
                  <a:pt x="0" y="477"/>
                </a:lnTo>
                <a:lnTo>
                  <a:pt x="0" y="405"/>
                </a:lnTo>
                <a:lnTo>
                  <a:pt x="0" y="560"/>
                </a:lnTo>
                <a:lnTo>
                  <a:pt x="0" y="703"/>
                </a:lnTo>
                <a:lnTo>
                  <a:pt x="0" y="500"/>
                </a:lnTo>
                <a:lnTo>
                  <a:pt x="0" y="381"/>
                </a:lnTo>
                <a:lnTo>
                  <a:pt x="0" y="572"/>
                </a:lnTo>
                <a:lnTo>
                  <a:pt x="0" y="465"/>
                </a:lnTo>
                <a:lnTo>
                  <a:pt x="0" y="393"/>
                </a:lnTo>
                <a:lnTo>
                  <a:pt x="0" y="560"/>
                </a:lnTo>
                <a:lnTo>
                  <a:pt x="0" y="358"/>
                </a:lnTo>
                <a:lnTo>
                  <a:pt x="0" y="310"/>
                </a:lnTo>
                <a:lnTo>
                  <a:pt x="0" y="370"/>
                </a:lnTo>
                <a:lnTo>
                  <a:pt x="0" y="477"/>
                </a:lnTo>
                <a:lnTo>
                  <a:pt x="0" y="250"/>
                </a:lnTo>
                <a:lnTo>
                  <a:pt x="0" y="465"/>
                </a:lnTo>
                <a:lnTo>
                  <a:pt x="0" y="358"/>
                </a:lnTo>
                <a:lnTo>
                  <a:pt x="0" y="441"/>
                </a:lnTo>
                <a:lnTo>
                  <a:pt x="0" y="358"/>
                </a:lnTo>
                <a:lnTo>
                  <a:pt x="0" y="358"/>
                </a:lnTo>
                <a:lnTo>
                  <a:pt x="0" y="381"/>
                </a:lnTo>
                <a:lnTo>
                  <a:pt x="0" y="393"/>
                </a:lnTo>
                <a:lnTo>
                  <a:pt x="0" y="405"/>
                </a:lnTo>
                <a:lnTo>
                  <a:pt x="0" y="512"/>
                </a:lnTo>
                <a:lnTo>
                  <a:pt x="0" y="429"/>
                </a:lnTo>
                <a:lnTo>
                  <a:pt x="0" y="548"/>
                </a:lnTo>
                <a:lnTo>
                  <a:pt x="0" y="453"/>
                </a:lnTo>
                <a:lnTo>
                  <a:pt x="0" y="381"/>
                </a:lnTo>
                <a:lnTo>
                  <a:pt x="0" y="536"/>
                </a:lnTo>
                <a:lnTo>
                  <a:pt x="0" y="441"/>
                </a:lnTo>
                <a:lnTo>
                  <a:pt x="0" y="441"/>
                </a:lnTo>
                <a:lnTo>
                  <a:pt x="0" y="655"/>
                </a:lnTo>
                <a:lnTo>
                  <a:pt x="0" y="417"/>
                </a:lnTo>
                <a:lnTo>
                  <a:pt x="0" y="334"/>
                </a:lnTo>
                <a:lnTo>
                  <a:pt x="0" y="500"/>
                </a:lnTo>
                <a:lnTo>
                  <a:pt x="0" y="465"/>
                </a:lnTo>
                <a:lnTo>
                  <a:pt x="0" y="393"/>
                </a:lnTo>
                <a:lnTo>
                  <a:pt x="0" y="620"/>
                </a:lnTo>
                <a:lnTo>
                  <a:pt x="0" y="500"/>
                </a:lnTo>
                <a:lnTo>
                  <a:pt x="0" y="596"/>
                </a:lnTo>
                <a:lnTo>
                  <a:pt x="0" y="596"/>
                </a:lnTo>
                <a:lnTo>
                  <a:pt x="0" y="405"/>
                </a:lnTo>
                <a:lnTo>
                  <a:pt x="0" y="465"/>
                </a:lnTo>
                <a:lnTo>
                  <a:pt x="0" y="298"/>
                </a:lnTo>
                <a:lnTo>
                  <a:pt x="0" y="643"/>
                </a:lnTo>
                <a:lnTo>
                  <a:pt x="0" y="512"/>
                </a:lnTo>
                <a:lnTo>
                  <a:pt x="0" y="334"/>
                </a:lnTo>
                <a:lnTo>
                  <a:pt x="0" y="453"/>
                </a:lnTo>
                <a:lnTo>
                  <a:pt x="0" y="560"/>
                </a:lnTo>
                <a:lnTo>
                  <a:pt x="0" y="512"/>
                </a:lnTo>
                <a:lnTo>
                  <a:pt x="0" y="274"/>
                </a:lnTo>
                <a:lnTo>
                  <a:pt x="0" y="417"/>
                </a:lnTo>
                <a:lnTo>
                  <a:pt x="0" y="524"/>
                </a:lnTo>
                <a:lnTo>
                  <a:pt x="0" y="548"/>
                </a:lnTo>
                <a:cubicBezTo>
                  <a:pt x="0" y="548"/>
                  <a:pt x="0" y="548"/>
                  <a:pt x="0" y="548"/>
                </a:cubicBezTo>
                <a:lnTo>
                  <a:pt x="0" y="524"/>
                </a:lnTo>
                <a:lnTo>
                  <a:pt x="0" y="405"/>
                </a:lnTo>
                <a:lnTo>
                  <a:pt x="0" y="596"/>
                </a:lnTo>
                <a:lnTo>
                  <a:pt x="0" y="596"/>
                </a:lnTo>
                <a:lnTo>
                  <a:pt x="0" y="334"/>
                </a:lnTo>
                <a:lnTo>
                  <a:pt x="0" y="393"/>
                </a:lnTo>
                <a:lnTo>
                  <a:pt x="0" y="393"/>
                </a:lnTo>
                <a:lnTo>
                  <a:pt x="0" y="393"/>
                </a:lnTo>
                <a:lnTo>
                  <a:pt x="0" y="548"/>
                </a:lnTo>
                <a:lnTo>
                  <a:pt x="0" y="346"/>
                </a:lnTo>
                <a:lnTo>
                  <a:pt x="0" y="381"/>
                </a:lnTo>
                <a:lnTo>
                  <a:pt x="0" y="477"/>
                </a:lnTo>
                <a:lnTo>
                  <a:pt x="0" y="417"/>
                </a:lnTo>
                <a:lnTo>
                  <a:pt x="0" y="393"/>
                </a:lnTo>
                <a:lnTo>
                  <a:pt x="0" y="477"/>
                </a:lnTo>
                <a:lnTo>
                  <a:pt x="0" y="500"/>
                </a:lnTo>
                <a:lnTo>
                  <a:pt x="0" y="429"/>
                </a:lnTo>
                <a:lnTo>
                  <a:pt x="0" y="500"/>
                </a:lnTo>
                <a:lnTo>
                  <a:pt x="0" y="524"/>
                </a:lnTo>
                <a:lnTo>
                  <a:pt x="0" y="370"/>
                </a:lnTo>
                <a:lnTo>
                  <a:pt x="0" y="441"/>
                </a:lnTo>
                <a:lnTo>
                  <a:pt x="0" y="405"/>
                </a:lnTo>
                <a:lnTo>
                  <a:pt x="0" y="310"/>
                </a:lnTo>
                <a:lnTo>
                  <a:pt x="0" y="370"/>
                </a:lnTo>
                <a:lnTo>
                  <a:pt x="0" y="286"/>
                </a:lnTo>
                <a:lnTo>
                  <a:pt x="0" y="500"/>
                </a:lnTo>
                <a:lnTo>
                  <a:pt x="0" y="465"/>
                </a:lnTo>
                <a:lnTo>
                  <a:pt x="0" y="429"/>
                </a:lnTo>
                <a:lnTo>
                  <a:pt x="0" y="620"/>
                </a:lnTo>
                <a:lnTo>
                  <a:pt x="0" y="417"/>
                </a:lnTo>
                <a:lnTo>
                  <a:pt x="0" y="548"/>
                </a:lnTo>
                <a:lnTo>
                  <a:pt x="0" y="548"/>
                </a:lnTo>
                <a:lnTo>
                  <a:pt x="0" y="465"/>
                </a:lnTo>
                <a:lnTo>
                  <a:pt x="0" y="370"/>
                </a:lnTo>
                <a:lnTo>
                  <a:pt x="0" y="500"/>
                </a:lnTo>
                <a:lnTo>
                  <a:pt x="0" y="358"/>
                </a:lnTo>
                <a:lnTo>
                  <a:pt x="0" y="393"/>
                </a:lnTo>
                <a:lnTo>
                  <a:pt x="0" y="465"/>
                </a:lnTo>
                <a:lnTo>
                  <a:pt x="0" y="465"/>
                </a:lnTo>
                <a:lnTo>
                  <a:pt x="0" y="524"/>
                </a:lnTo>
                <a:lnTo>
                  <a:pt x="0" y="584"/>
                </a:lnTo>
                <a:lnTo>
                  <a:pt x="0" y="370"/>
                </a:lnTo>
                <a:lnTo>
                  <a:pt x="0" y="465"/>
                </a:lnTo>
                <a:lnTo>
                  <a:pt x="0" y="381"/>
                </a:lnTo>
                <a:lnTo>
                  <a:pt x="0" y="310"/>
                </a:lnTo>
                <a:lnTo>
                  <a:pt x="0" y="298"/>
                </a:lnTo>
                <a:lnTo>
                  <a:pt x="0" y="370"/>
                </a:lnTo>
                <a:lnTo>
                  <a:pt x="0" y="417"/>
                </a:lnTo>
                <a:lnTo>
                  <a:pt x="0" y="453"/>
                </a:lnTo>
                <a:lnTo>
                  <a:pt x="0" y="667"/>
                </a:lnTo>
                <a:lnTo>
                  <a:pt x="0" y="429"/>
                </a:lnTo>
                <a:lnTo>
                  <a:pt x="0" y="358"/>
                </a:lnTo>
                <a:lnTo>
                  <a:pt x="0" y="500"/>
                </a:lnTo>
                <a:lnTo>
                  <a:pt x="0" y="381"/>
                </a:lnTo>
                <a:lnTo>
                  <a:pt x="0" y="465"/>
                </a:lnTo>
                <a:lnTo>
                  <a:pt x="0" y="346"/>
                </a:lnTo>
                <a:lnTo>
                  <a:pt x="0" y="346"/>
                </a:lnTo>
                <a:lnTo>
                  <a:pt x="0" y="298"/>
                </a:lnTo>
                <a:lnTo>
                  <a:pt x="0" y="322"/>
                </a:lnTo>
                <a:lnTo>
                  <a:pt x="0" y="417"/>
                </a:lnTo>
                <a:lnTo>
                  <a:pt x="0" y="584"/>
                </a:lnTo>
                <a:lnTo>
                  <a:pt x="0" y="393"/>
                </a:lnTo>
                <a:lnTo>
                  <a:pt x="0" y="334"/>
                </a:lnTo>
                <a:lnTo>
                  <a:pt x="0" y="381"/>
                </a:lnTo>
                <a:lnTo>
                  <a:pt x="0" y="762"/>
                </a:lnTo>
                <a:lnTo>
                  <a:pt x="0" y="548"/>
                </a:lnTo>
                <a:lnTo>
                  <a:pt x="0" y="393"/>
                </a:lnTo>
                <a:lnTo>
                  <a:pt x="0" y="429"/>
                </a:lnTo>
                <a:lnTo>
                  <a:pt x="0" y="477"/>
                </a:lnTo>
                <a:lnTo>
                  <a:pt x="0" y="227"/>
                </a:lnTo>
                <a:lnTo>
                  <a:pt x="0" y="322"/>
                </a:lnTo>
                <a:lnTo>
                  <a:pt x="0" y="370"/>
                </a:lnTo>
                <a:lnTo>
                  <a:pt x="0" y="429"/>
                </a:lnTo>
                <a:lnTo>
                  <a:pt x="0" y="334"/>
                </a:lnTo>
                <a:lnTo>
                  <a:pt x="0" y="370"/>
                </a:lnTo>
                <a:lnTo>
                  <a:pt x="0" y="489"/>
                </a:lnTo>
                <a:lnTo>
                  <a:pt x="0" y="560"/>
                </a:lnTo>
                <a:lnTo>
                  <a:pt x="0" y="370"/>
                </a:lnTo>
                <a:lnTo>
                  <a:pt x="0" y="358"/>
                </a:lnTo>
                <a:lnTo>
                  <a:pt x="0" y="405"/>
                </a:lnTo>
                <a:lnTo>
                  <a:pt x="0" y="477"/>
                </a:lnTo>
                <a:lnTo>
                  <a:pt x="0" y="346"/>
                </a:lnTo>
                <a:lnTo>
                  <a:pt x="0" y="370"/>
                </a:lnTo>
                <a:lnTo>
                  <a:pt x="0" y="417"/>
                </a:lnTo>
                <a:lnTo>
                  <a:pt x="0" y="584"/>
                </a:lnTo>
                <a:lnTo>
                  <a:pt x="0" y="751"/>
                </a:lnTo>
                <a:lnTo>
                  <a:pt x="0" y="739"/>
                </a:lnTo>
                <a:lnTo>
                  <a:pt x="0" y="727"/>
                </a:lnTo>
                <a:lnTo>
                  <a:pt x="0" y="703"/>
                </a:lnTo>
                <a:lnTo>
                  <a:pt x="0" y="584"/>
                </a:lnTo>
                <a:lnTo>
                  <a:pt x="0" y="429"/>
                </a:lnTo>
                <a:lnTo>
                  <a:pt x="0" y="620"/>
                </a:lnTo>
                <a:lnTo>
                  <a:pt x="0" y="989"/>
                </a:lnTo>
                <a:lnTo>
                  <a:pt x="0" y="810"/>
                </a:lnTo>
                <a:lnTo>
                  <a:pt x="0" y="715"/>
                </a:lnTo>
                <a:lnTo>
                  <a:pt x="0" y="893"/>
                </a:lnTo>
                <a:lnTo>
                  <a:pt x="0" y="870"/>
                </a:lnTo>
                <a:lnTo>
                  <a:pt x="0" y="834"/>
                </a:lnTo>
                <a:lnTo>
                  <a:pt x="0" y="905"/>
                </a:lnTo>
                <a:lnTo>
                  <a:pt x="0" y="762"/>
                </a:lnTo>
                <a:lnTo>
                  <a:pt x="0" y="881"/>
                </a:lnTo>
                <a:lnTo>
                  <a:pt x="0" y="858"/>
                </a:lnTo>
                <a:lnTo>
                  <a:pt x="0" y="858"/>
                </a:lnTo>
                <a:lnTo>
                  <a:pt x="0" y="798"/>
                </a:lnTo>
                <a:lnTo>
                  <a:pt x="0" y="798"/>
                </a:lnTo>
                <a:lnTo>
                  <a:pt x="0" y="798"/>
                </a:lnTo>
                <a:lnTo>
                  <a:pt x="0" y="727"/>
                </a:lnTo>
                <a:lnTo>
                  <a:pt x="0" y="822"/>
                </a:lnTo>
                <a:lnTo>
                  <a:pt x="0" y="691"/>
                </a:lnTo>
                <a:lnTo>
                  <a:pt x="0" y="834"/>
                </a:lnTo>
                <a:lnTo>
                  <a:pt x="0" y="751"/>
                </a:lnTo>
                <a:lnTo>
                  <a:pt x="0" y="786"/>
                </a:lnTo>
                <a:lnTo>
                  <a:pt x="0" y="786"/>
                </a:lnTo>
                <a:lnTo>
                  <a:pt x="0" y="870"/>
                </a:lnTo>
                <a:lnTo>
                  <a:pt x="0" y="727"/>
                </a:lnTo>
                <a:lnTo>
                  <a:pt x="0" y="834"/>
                </a:lnTo>
                <a:lnTo>
                  <a:pt x="0" y="810"/>
                </a:lnTo>
                <a:lnTo>
                  <a:pt x="0" y="798"/>
                </a:lnTo>
                <a:lnTo>
                  <a:pt x="0" y="881"/>
                </a:lnTo>
                <a:lnTo>
                  <a:pt x="0" y="822"/>
                </a:lnTo>
                <a:lnTo>
                  <a:pt x="0" y="762"/>
                </a:lnTo>
                <a:lnTo>
                  <a:pt x="0" y="834"/>
                </a:lnTo>
                <a:lnTo>
                  <a:pt x="0" y="905"/>
                </a:lnTo>
                <a:lnTo>
                  <a:pt x="0" y="810"/>
                </a:lnTo>
                <a:lnTo>
                  <a:pt x="0" y="953"/>
                </a:lnTo>
                <a:lnTo>
                  <a:pt x="0" y="631"/>
                </a:lnTo>
                <a:lnTo>
                  <a:pt x="0" y="798"/>
                </a:lnTo>
                <a:lnTo>
                  <a:pt x="0" y="834"/>
                </a:lnTo>
                <a:lnTo>
                  <a:pt x="0" y="929"/>
                </a:lnTo>
                <a:lnTo>
                  <a:pt x="0" y="846"/>
                </a:lnTo>
                <a:lnTo>
                  <a:pt x="0" y="965"/>
                </a:lnTo>
                <a:lnTo>
                  <a:pt x="0" y="893"/>
                </a:lnTo>
                <a:lnTo>
                  <a:pt x="0" y="715"/>
                </a:lnTo>
                <a:lnTo>
                  <a:pt x="0" y="881"/>
                </a:lnTo>
                <a:lnTo>
                  <a:pt x="0" y="810"/>
                </a:lnTo>
                <a:lnTo>
                  <a:pt x="0" y="953"/>
                </a:lnTo>
                <a:lnTo>
                  <a:pt x="0" y="810"/>
                </a:lnTo>
                <a:lnTo>
                  <a:pt x="0" y="893"/>
                </a:lnTo>
                <a:lnTo>
                  <a:pt x="0" y="798"/>
                </a:lnTo>
                <a:lnTo>
                  <a:pt x="0" y="977"/>
                </a:lnTo>
                <a:lnTo>
                  <a:pt x="0" y="798"/>
                </a:lnTo>
                <a:lnTo>
                  <a:pt x="0" y="870"/>
                </a:lnTo>
                <a:lnTo>
                  <a:pt x="0" y="870"/>
                </a:lnTo>
                <a:lnTo>
                  <a:pt x="0" y="870"/>
                </a:lnTo>
                <a:lnTo>
                  <a:pt x="0" y="810"/>
                </a:lnTo>
                <a:lnTo>
                  <a:pt x="0" y="786"/>
                </a:lnTo>
                <a:lnTo>
                  <a:pt x="0" y="786"/>
                </a:lnTo>
                <a:lnTo>
                  <a:pt x="0" y="786"/>
                </a:lnTo>
                <a:lnTo>
                  <a:pt x="0" y="691"/>
                </a:lnTo>
                <a:lnTo>
                  <a:pt x="0" y="715"/>
                </a:lnTo>
                <a:lnTo>
                  <a:pt x="0" y="798"/>
                </a:lnTo>
                <a:lnTo>
                  <a:pt x="0" y="881"/>
                </a:lnTo>
                <a:lnTo>
                  <a:pt x="0" y="762"/>
                </a:lnTo>
                <a:lnTo>
                  <a:pt x="0" y="881"/>
                </a:lnTo>
                <a:lnTo>
                  <a:pt x="0" y="715"/>
                </a:lnTo>
                <a:lnTo>
                  <a:pt x="0" y="870"/>
                </a:lnTo>
                <a:lnTo>
                  <a:pt x="0" y="739"/>
                </a:lnTo>
                <a:lnTo>
                  <a:pt x="0" y="774"/>
                </a:lnTo>
                <a:lnTo>
                  <a:pt x="0" y="870"/>
                </a:lnTo>
                <a:lnTo>
                  <a:pt x="0" y="786"/>
                </a:lnTo>
                <a:lnTo>
                  <a:pt x="0" y="917"/>
                </a:lnTo>
                <a:lnTo>
                  <a:pt x="0" y="822"/>
                </a:lnTo>
                <a:lnTo>
                  <a:pt x="0" y="905"/>
                </a:lnTo>
                <a:lnTo>
                  <a:pt x="0" y="715"/>
                </a:lnTo>
                <a:lnTo>
                  <a:pt x="0" y="917"/>
                </a:lnTo>
                <a:lnTo>
                  <a:pt x="0" y="834"/>
                </a:lnTo>
                <a:lnTo>
                  <a:pt x="0" y="739"/>
                </a:lnTo>
                <a:lnTo>
                  <a:pt x="0" y="858"/>
                </a:lnTo>
                <a:lnTo>
                  <a:pt x="0" y="715"/>
                </a:lnTo>
                <a:lnTo>
                  <a:pt x="0" y="881"/>
                </a:lnTo>
                <a:lnTo>
                  <a:pt x="0" y="905"/>
                </a:lnTo>
                <a:lnTo>
                  <a:pt x="0" y="1012"/>
                </a:lnTo>
                <a:lnTo>
                  <a:pt x="0" y="822"/>
                </a:lnTo>
                <a:lnTo>
                  <a:pt x="0" y="893"/>
                </a:lnTo>
                <a:lnTo>
                  <a:pt x="0" y="762"/>
                </a:lnTo>
                <a:lnTo>
                  <a:pt x="0" y="977"/>
                </a:lnTo>
                <a:lnTo>
                  <a:pt x="0" y="834"/>
                </a:lnTo>
                <a:lnTo>
                  <a:pt x="0" y="881"/>
                </a:lnTo>
                <a:lnTo>
                  <a:pt x="0" y="786"/>
                </a:lnTo>
                <a:lnTo>
                  <a:pt x="0" y="905"/>
                </a:lnTo>
                <a:lnTo>
                  <a:pt x="0" y="762"/>
                </a:lnTo>
                <a:lnTo>
                  <a:pt x="0" y="858"/>
                </a:lnTo>
                <a:lnTo>
                  <a:pt x="0" y="762"/>
                </a:lnTo>
                <a:lnTo>
                  <a:pt x="0" y="929"/>
                </a:lnTo>
                <a:lnTo>
                  <a:pt x="0" y="715"/>
                </a:lnTo>
                <a:lnTo>
                  <a:pt x="0" y="834"/>
                </a:lnTo>
                <a:lnTo>
                  <a:pt x="0" y="905"/>
                </a:lnTo>
                <a:lnTo>
                  <a:pt x="0" y="822"/>
                </a:lnTo>
                <a:lnTo>
                  <a:pt x="0" y="679"/>
                </a:lnTo>
                <a:lnTo>
                  <a:pt x="0" y="822"/>
                </a:lnTo>
                <a:lnTo>
                  <a:pt x="0" y="548"/>
                </a:lnTo>
                <a:lnTo>
                  <a:pt x="0" y="691"/>
                </a:lnTo>
                <a:lnTo>
                  <a:pt x="0" y="941"/>
                </a:lnTo>
                <a:lnTo>
                  <a:pt x="0" y="774"/>
                </a:lnTo>
                <a:lnTo>
                  <a:pt x="0" y="893"/>
                </a:lnTo>
                <a:lnTo>
                  <a:pt x="0" y="1001"/>
                </a:lnTo>
                <a:lnTo>
                  <a:pt x="0" y="870"/>
                </a:lnTo>
                <a:lnTo>
                  <a:pt x="0" y="822"/>
                </a:lnTo>
                <a:lnTo>
                  <a:pt x="0" y="929"/>
                </a:lnTo>
                <a:lnTo>
                  <a:pt x="0" y="870"/>
                </a:lnTo>
                <a:lnTo>
                  <a:pt x="0" y="965"/>
                </a:lnTo>
                <a:lnTo>
                  <a:pt x="0" y="953"/>
                </a:lnTo>
                <a:lnTo>
                  <a:pt x="0" y="953"/>
                </a:lnTo>
                <a:lnTo>
                  <a:pt x="0" y="834"/>
                </a:lnTo>
                <a:lnTo>
                  <a:pt x="0" y="822"/>
                </a:lnTo>
                <a:lnTo>
                  <a:pt x="0" y="846"/>
                </a:lnTo>
                <a:lnTo>
                  <a:pt x="0" y="858"/>
                </a:lnTo>
                <a:lnTo>
                  <a:pt x="0" y="798"/>
                </a:lnTo>
                <a:lnTo>
                  <a:pt x="0" y="953"/>
                </a:lnTo>
                <a:lnTo>
                  <a:pt x="0" y="870"/>
                </a:lnTo>
                <a:lnTo>
                  <a:pt x="0" y="870"/>
                </a:lnTo>
                <a:lnTo>
                  <a:pt x="0" y="786"/>
                </a:lnTo>
                <a:lnTo>
                  <a:pt x="0" y="917"/>
                </a:lnTo>
                <a:lnTo>
                  <a:pt x="0" y="953"/>
                </a:lnTo>
                <a:lnTo>
                  <a:pt x="0" y="774"/>
                </a:lnTo>
                <a:lnTo>
                  <a:pt x="0" y="881"/>
                </a:lnTo>
                <a:lnTo>
                  <a:pt x="0" y="739"/>
                </a:lnTo>
                <a:lnTo>
                  <a:pt x="0" y="1036"/>
                </a:lnTo>
                <a:lnTo>
                  <a:pt x="0" y="822"/>
                </a:lnTo>
                <a:lnTo>
                  <a:pt x="0" y="786"/>
                </a:lnTo>
                <a:lnTo>
                  <a:pt x="0" y="524"/>
                </a:lnTo>
                <a:lnTo>
                  <a:pt x="0" y="739"/>
                </a:lnTo>
                <a:lnTo>
                  <a:pt x="0" y="846"/>
                </a:lnTo>
                <a:lnTo>
                  <a:pt x="0" y="977"/>
                </a:lnTo>
                <a:lnTo>
                  <a:pt x="0" y="691"/>
                </a:lnTo>
                <a:lnTo>
                  <a:pt x="0" y="858"/>
                </a:lnTo>
                <a:lnTo>
                  <a:pt x="0" y="727"/>
                </a:lnTo>
                <a:lnTo>
                  <a:pt x="0" y="858"/>
                </a:lnTo>
                <a:lnTo>
                  <a:pt x="0" y="822"/>
                </a:lnTo>
                <a:lnTo>
                  <a:pt x="0" y="917"/>
                </a:lnTo>
                <a:lnTo>
                  <a:pt x="0" y="715"/>
                </a:lnTo>
                <a:lnTo>
                  <a:pt x="0" y="560"/>
                </a:lnTo>
                <a:lnTo>
                  <a:pt x="0" y="858"/>
                </a:lnTo>
                <a:lnTo>
                  <a:pt x="0" y="715"/>
                </a:lnTo>
                <a:lnTo>
                  <a:pt x="0" y="858"/>
                </a:lnTo>
                <a:lnTo>
                  <a:pt x="0" y="620"/>
                </a:lnTo>
                <a:lnTo>
                  <a:pt x="0" y="846"/>
                </a:lnTo>
                <a:lnTo>
                  <a:pt x="0" y="834"/>
                </a:lnTo>
                <a:lnTo>
                  <a:pt x="0" y="179"/>
                </a:lnTo>
                <a:lnTo>
                  <a:pt x="0" y="191"/>
                </a:lnTo>
                <a:lnTo>
                  <a:pt x="0" y="72"/>
                </a:lnTo>
                <a:lnTo>
                  <a:pt x="0" y="96"/>
                </a:lnTo>
                <a:lnTo>
                  <a:pt x="0" y="227"/>
                </a:lnTo>
                <a:lnTo>
                  <a:pt x="0" y="0"/>
                </a:lnTo>
                <a:lnTo>
                  <a:pt x="0" y="179"/>
                </a:lnTo>
                <a:lnTo>
                  <a:pt x="0" y="84"/>
                </a:lnTo>
                <a:lnTo>
                  <a:pt x="0" y="250"/>
                </a:lnTo>
                <a:lnTo>
                  <a:pt x="0" y="119"/>
                </a:lnTo>
                <a:lnTo>
                  <a:pt x="0" y="179"/>
                </a:lnTo>
                <a:lnTo>
                  <a:pt x="0" y="108"/>
                </a:lnTo>
                <a:lnTo>
                  <a:pt x="0" y="322"/>
                </a:lnTo>
                <a:lnTo>
                  <a:pt x="0" y="191"/>
                </a:lnTo>
                <a:lnTo>
                  <a:pt x="0" y="227"/>
                </a:lnTo>
                <a:lnTo>
                  <a:pt x="0" y="143"/>
                </a:lnTo>
                <a:lnTo>
                  <a:pt x="0" y="167"/>
                </a:lnTo>
                <a:lnTo>
                  <a:pt x="0" y="167"/>
                </a:lnTo>
                <a:lnTo>
                  <a:pt x="0" y="227"/>
                </a:lnTo>
                <a:lnTo>
                  <a:pt x="0" y="155"/>
                </a:lnTo>
                <a:lnTo>
                  <a:pt x="0" y="227"/>
                </a:lnTo>
                <a:lnTo>
                  <a:pt x="0" y="108"/>
                </a:lnTo>
                <a:lnTo>
                  <a:pt x="0" y="370"/>
                </a:lnTo>
                <a:lnTo>
                  <a:pt x="0" y="203"/>
                </a:lnTo>
                <a:lnTo>
                  <a:pt x="0" y="334"/>
                </a:lnTo>
                <a:lnTo>
                  <a:pt x="0" y="143"/>
                </a:lnTo>
                <a:lnTo>
                  <a:pt x="0" y="48"/>
                </a:lnTo>
                <a:lnTo>
                  <a:pt x="0" y="167"/>
                </a:lnTo>
                <a:lnTo>
                  <a:pt x="0" y="131"/>
                </a:lnTo>
                <a:lnTo>
                  <a:pt x="0" y="131"/>
                </a:lnTo>
                <a:lnTo>
                  <a:pt x="0" y="203"/>
                </a:lnTo>
                <a:lnTo>
                  <a:pt x="0" y="108"/>
                </a:lnTo>
                <a:lnTo>
                  <a:pt x="0" y="227"/>
                </a:lnTo>
                <a:lnTo>
                  <a:pt x="0" y="96"/>
                </a:lnTo>
                <a:cubicBezTo>
                  <a:pt x="0" y="96"/>
                  <a:pt x="0" y="381"/>
                  <a:pt x="0" y="405"/>
                </a:cubicBezTo>
                <a:close/>
                <a:moveTo>
                  <a:pt x="0" y="119"/>
                </a:moveTo>
                <a:lnTo>
                  <a:pt x="0" y="48"/>
                </a:lnTo>
                <a:lnTo>
                  <a:pt x="0" y="48"/>
                </a:lnTo>
                <a:close/>
                <a:moveTo>
                  <a:pt x="0" y="560"/>
                </a:moveTo>
                <a:lnTo>
                  <a:pt x="0" y="548"/>
                </a:lnTo>
                <a:lnTo>
                  <a:pt x="0" y="441"/>
                </a:lnTo>
                <a:lnTo>
                  <a:pt x="0" y="310"/>
                </a:lnTo>
                <a:lnTo>
                  <a:pt x="0" y="500"/>
                </a:lnTo>
                <a:lnTo>
                  <a:pt x="0" y="560"/>
                </a:lnTo>
                <a:lnTo>
                  <a:pt x="0" y="691"/>
                </a:lnTo>
                <a:lnTo>
                  <a:pt x="0" y="631"/>
                </a:lnTo>
                <a:lnTo>
                  <a:pt x="0" y="489"/>
                </a:lnTo>
                <a:lnTo>
                  <a:pt x="0" y="477"/>
                </a:lnTo>
                <a:lnTo>
                  <a:pt x="0" y="596"/>
                </a:lnTo>
                <a:lnTo>
                  <a:pt x="0" y="381"/>
                </a:lnTo>
                <a:lnTo>
                  <a:pt x="0" y="643"/>
                </a:lnTo>
                <a:lnTo>
                  <a:pt x="0" y="512"/>
                </a:lnTo>
                <a:lnTo>
                  <a:pt x="0" y="643"/>
                </a:lnTo>
                <a:lnTo>
                  <a:pt x="0" y="524"/>
                </a:lnTo>
                <a:lnTo>
                  <a:pt x="0" y="477"/>
                </a:lnTo>
                <a:lnTo>
                  <a:pt x="0" y="512"/>
                </a:lnTo>
                <a:lnTo>
                  <a:pt x="0" y="477"/>
                </a:lnTo>
                <a:lnTo>
                  <a:pt x="0" y="679"/>
                </a:lnTo>
                <a:lnTo>
                  <a:pt x="0" y="262"/>
                </a:lnTo>
                <a:lnTo>
                  <a:pt x="0" y="155"/>
                </a:lnTo>
                <a:lnTo>
                  <a:pt x="0" y="143"/>
                </a:lnTo>
                <a:lnTo>
                  <a:pt x="0" y="119"/>
                </a:lnTo>
                <a:lnTo>
                  <a:pt x="0" y="191"/>
                </a:lnTo>
                <a:lnTo>
                  <a:pt x="0" y="322"/>
                </a:lnTo>
                <a:lnTo>
                  <a:pt x="0" y="203"/>
                </a:lnTo>
                <a:lnTo>
                  <a:pt x="0" y="179"/>
                </a:lnTo>
                <a:lnTo>
                  <a:pt x="0" y="167"/>
                </a:lnTo>
                <a:lnTo>
                  <a:pt x="0" y="191"/>
                </a:lnTo>
                <a:lnTo>
                  <a:pt x="0" y="143"/>
                </a:lnTo>
                <a:lnTo>
                  <a:pt x="0" y="84"/>
                </a:lnTo>
                <a:lnTo>
                  <a:pt x="0" y="227"/>
                </a:lnTo>
                <a:lnTo>
                  <a:pt x="0" y="131"/>
                </a:lnTo>
                <a:lnTo>
                  <a:pt x="0" y="143"/>
                </a:lnTo>
                <a:lnTo>
                  <a:pt x="0" y="262"/>
                </a:lnTo>
                <a:lnTo>
                  <a:pt x="0" y="119"/>
                </a:lnTo>
                <a:lnTo>
                  <a:pt x="0" y="215"/>
                </a:lnTo>
                <a:lnTo>
                  <a:pt x="0" y="191"/>
                </a:lnTo>
                <a:lnTo>
                  <a:pt x="0" y="96"/>
                </a:lnTo>
                <a:lnTo>
                  <a:pt x="0" y="155"/>
                </a:lnTo>
                <a:lnTo>
                  <a:pt x="0" y="286"/>
                </a:lnTo>
                <a:lnTo>
                  <a:pt x="0" y="143"/>
                </a:lnTo>
                <a:lnTo>
                  <a:pt x="0" y="286"/>
                </a:lnTo>
                <a:lnTo>
                  <a:pt x="0" y="215"/>
                </a:lnTo>
                <a:lnTo>
                  <a:pt x="0" y="84"/>
                </a:lnTo>
                <a:lnTo>
                  <a:pt x="0" y="417"/>
                </a:lnTo>
                <a:lnTo>
                  <a:pt x="0" y="417"/>
                </a:lnTo>
                <a:cubicBezTo>
                  <a:pt x="0" y="417"/>
                  <a:pt x="0" y="536"/>
                  <a:pt x="0" y="560"/>
                </a:cubicBezTo>
                <a:close/>
                <a:moveTo>
                  <a:pt x="0" y="655"/>
                </a:moveTo>
                <a:lnTo>
                  <a:pt x="0" y="596"/>
                </a:lnTo>
                <a:lnTo>
                  <a:pt x="0" y="596"/>
                </a:lnTo>
                <a:close/>
                <a:moveTo>
                  <a:pt x="0" y="548"/>
                </a:moveTo>
                <a:close/>
                <a:moveTo>
                  <a:pt x="0" y="334"/>
                </a:moveTo>
                <a:close/>
                <a:moveTo>
                  <a:pt x="0" y="489"/>
                </a:moveTo>
                <a:lnTo>
                  <a:pt x="0" y="429"/>
                </a:lnTo>
                <a:lnTo>
                  <a:pt x="0" y="620"/>
                </a:lnTo>
                <a:cubicBezTo>
                  <a:pt x="0" y="584"/>
                  <a:pt x="0" y="536"/>
                  <a:pt x="0" y="489"/>
                </a:cubicBezTo>
                <a:close/>
                <a:moveTo>
                  <a:pt x="0" y="441"/>
                </a:moveTo>
                <a:close/>
                <a:moveTo>
                  <a:pt x="0" y="417"/>
                </a:moveTo>
                <a:close/>
                <a:moveTo>
                  <a:pt x="0" y="334"/>
                </a:moveTo>
                <a:close/>
                <a:moveTo>
                  <a:pt x="0" y="155"/>
                </a:moveTo>
                <a:lnTo>
                  <a:pt x="0" y="655"/>
                </a:lnTo>
                <a:lnTo>
                  <a:pt x="0" y="548"/>
                </a:lnTo>
                <a:lnTo>
                  <a:pt x="0" y="596"/>
                </a:lnTo>
                <a:lnTo>
                  <a:pt x="0" y="465"/>
                </a:lnTo>
                <a:lnTo>
                  <a:pt x="0" y="715"/>
                </a:lnTo>
                <a:lnTo>
                  <a:pt x="0" y="572"/>
                </a:lnTo>
                <a:lnTo>
                  <a:pt x="0" y="691"/>
                </a:lnTo>
                <a:lnTo>
                  <a:pt x="0" y="453"/>
                </a:lnTo>
                <a:lnTo>
                  <a:pt x="0" y="631"/>
                </a:lnTo>
                <a:lnTo>
                  <a:pt x="0" y="631"/>
                </a:lnTo>
                <a:lnTo>
                  <a:pt x="0" y="441"/>
                </a:lnTo>
                <a:lnTo>
                  <a:pt x="0" y="643"/>
                </a:lnTo>
                <a:lnTo>
                  <a:pt x="0" y="596"/>
                </a:lnTo>
                <a:lnTo>
                  <a:pt x="0" y="572"/>
                </a:lnTo>
                <a:lnTo>
                  <a:pt x="0" y="727"/>
                </a:lnTo>
                <a:lnTo>
                  <a:pt x="0" y="500"/>
                </a:lnTo>
                <a:lnTo>
                  <a:pt x="0" y="596"/>
                </a:lnTo>
                <a:lnTo>
                  <a:pt x="0" y="441"/>
                </a:lnTo>
                <a:lnTo>
                  <a:pt x="0" y="512"/>
                </a:lnTo>
                <a:lnTo>
                  <a:pt x="0" y="584"/>
                </a:lnTo>
                <a:lnTo>
                  <a:pt x="0" y="620"/>
                </a:lnTo>
                <a:lnTo>
                  <a:pt x="0" y="560"/>
                </a:lnTo>
                <a:lnTo>
                  <a:pt x="0" y="560"/>
                </a:lnTo>
                <a:lnTo>
                  <a:pt x="0" y="560"/>
                </a:lnTo>
                <a:lnTo>
                  <a:pt x="0" y="453"/>
                </a:lnTo>
                <a:lnTo>
                  <a:pt x="0" y="584"/>
                </a:lnTo>
                <a:lnTo>
                  <a:pt x="0" y="512"/>
                </a:lnTo>
                <a:lnTo>
                  <a:pt x="0" y="631"/>
                </a:lnTo>
                <a:lnTo>
                  <a:pt x="0" y="643"/>
                </a:lnTo>
                <a:lnTo>
                  <a:pt x="0" y="477"/>
                </a:lnTo>
                <a:lnTo>
                  <a:pt x="0" y="512"/>
                </a:lnTo>
                <a:lnTo>
                  <a:pt x="0" y="739"/>
                </a:lnTo>
                <a:lnTo>
                  <a:pt x="0" y="393"/>
                </a:lnTo>
                <a:lnTo>
                  <a:pt x="0" y="548"/>
                </a:lnTo>
                <a:lnTo>
                  <a:pt x="0" y="465"/>
                </a:lnTo>
                <a:lnTo>
                  <a:pt x="0" y="453"/>
                </a:lnTo>
                <a:lnTo>
                  <a:pt x="0" y="358"/>
                </a:lnTo>
                <a:lnTo>
                  <a:pt x="0" y="334"/>
                </a:lnTo>
                <a:lnTo>
                  <a:pt x="0" y="441"/>
                </a:lnTo>
                <a:lnTo>
                  <a:pt x="0" y="500"/>
                </a:lnTo>
                <a:lnTo>
                  <a:pt x="0" y="441"/>
                </a:lnTo>
                <a:lnTo>
                  <a:pt x="0" y="560"/>
                </a:lnTo>
                <a:lnTo>
                  <a:pt x="0" y="548"/>
                </a:lnTo>
                <a:lnTo>
                  <a:pt x="0" y="620"/>
                </a:lnTo>
                <a:lnTo>
                  <a:pt x="0" y="358"/>
                </a:lnTo>
                <a:lnTo>
                  <a:pt x="0" y="381"/>
                </a:lnTo>
                <a:lnTo>
                  <a:pt x="0" y="405"/>
                </a:lnTo>
                <a:lnTo>
                  <a:pt x="0" y="548"/>
                </a:lnTo>
                <a:lnTo>
                  <a:pt x="0" y="500"/>
                </a:lnTo>
                <a:lnTo>
                  <a:pt x="0" y="429"/>
                </a:lnTo>
                <a:lnTo>
                  <a:pt x="0" y="370"/>
                </a:lnTo>
                <a:lnTo>
                  <a:pt x="0" y="572"/>
                </a:lnTo>
                <a:lnTo>
                  <a:pt x="0" y="524"/>
                </a:lnTo>
                <a:lnTo>
                  <a:pt x="0" y="453"/>
                </a:lnTo>
                <a:lnTo>
                  <a:pt x="0" y="381"/>
                </a:lnTo>
                <a:lnTo>
                  <a:pt x="0" y="381"/>
                </a:lnTo>
                <a:lnTo>
                  <a:pt x="0" y="512"/>
                </a:lnTo>
                <a:lnTo>
                  <a:pt x="0" y="548"/>
                </a:lnTo>
                <a:lnTo>
                  <a:pt x="0" y="774"/>
                </a:lnTo>
                <a:lnTo>
                  <a:pt x="0" y="477"/>
                </a:lnTo>
                <a:lnTo>
                  <a:pt x="0" y="441"/>
                </a:lnTo>
                <a:lnTo>
                  <a:pt x="0" y="393"/>
                </a:lnTo>
                <a:lnTo>
                  <a:pt x="0" y="655"/>
                </a:lnTo>
                <a:lnTo>
                  <a:pt x="0" y="512"/>
                </a:lnTo>
                <a:lnTo>
                  <a:pt x="0" y="667"/>
                </a:lnTo>
                <a:lnTo>
                  <a:pt x="0" y="548"/>
                </a:lnTo>
                <a:lnTo>
                  <a:pt x="0" y="500"/>
                </a:lnTo>
                <a:lnTo>
                  <a:pt x="0" y="298"/>
                </a:lnTo>
                <a:lnTo>
                  <a:pt x="0" y="512"/>
                </a:lnTo>
                <a:lnTo>
                  <a:pt x="0" y="512"/>
                </a:lnTo>
                <a:lnTo>
                  <a:pt x="0" y="584"/>
                </a:lnTo>
                <a:lnTo>
                  <a:pt x="0" y="596"/>
                </a:lnTo>
                <a:lnTo>
                  <a:pt x="0" y="560"/>
                </a:lnTo>
                <a:lnTo>
                  <a:pt x="0" y="370"/>
                </a:lnTo>
                <a:lnTo>
                  <a:pt x="0" y="477"/>
                </a:lnTo>
                <a:lnTo>
                  <a:pt x="0" y="310"/>
                </a:lnTo>
                <a:lnTo>
                  <a:pt x="0" y="572"/>
                </a:lnTo>
                <a:lnTo>
                  <a:pt x="0" y="417"/>
                </a:lnTo>
                <a:lnTo>
                  <a:pt x="0" y="631"/>
                </a:lnTo>
                <a:lnTo>
                  <a:pt x="0" y="631"/>
                </a:lnTo>
                <a:lnTo>
                  <a:pt x="0" y="512"/>
                </a:lnTo>
                <a:lnTo>
                  <a:pt x="0" y="584"/>
                </a:lnTo>
                <a:lnTo>
                  <a:pt x="0" y="679"/>
                </a:lnTo>
                <a:lnTo>
                  <a:pt x="0" y="512"/>
                </a:lnTo>
                <a:lnTo>
                  <a:pt x="0" y="679"/>
                </a:lnTo>
                <a:lnTo>
                  <a:pt x="0" y="655"/>
                </a:lnTo>
                <a:lnTo>
                  <a:pt x="0" y="489"/>
                </a:lnTo>
                <a:lnTo>
                  <a:pt x="0" y="524"/>
                </a:lnTo>
                <a:lnTo>
                  <a:pt x="0" y="524"/>
                </a:lnTo>
                <a:lnTo>
                  <a:pt x="0" y="703"/>
                </a:lnTo>
                <a:lnTo>
                  <a:pt x="0" y="524"/>
                </a:lnTo>
                <a:lnTo>
                  <a:pt x="0" y="524"/>
                </a:lnTo>
                <a:lnTo>
                  <a:pt x="0" y="596"/>
                </a:lnTo>
                <a:lnTo>
                  <a:pt x="0" y="572"/>
                </a:lnTo>
                <a:lnTo>
                  <a:pt x="0" y="489"/>
                </a:lnTo>
                <a:lnTo>
                  <a:pt x="0" y="489"/>
                </a:lnTo>
                <a:lnTo>
                  <a:pt x="0" y="584"/>
                </a:lnTo>
                <a:lnTo>
                  <a:pt x="0" y="584"/>
                </a:lnTo>
                <a:lnTo>
                  <a:pt x="0" y="560"/>
                </a:lnTo>
                <a:lnTo>
                  <a:pt x="0" y="667"/>
                </a:lnTo>
                <a:lnTo>
                  <a:pt x="0" y="691"/>
                </a:lnTo>
                <a:lnTo>
                  <a:pt x="0" y="560"/>
                </a:lnTo>
                <a:lnTo>
                  <a:pt x="0" y="489"/>
                </a:lnTo>
                <a:lnTo>
                  <a:pt x="0" y="441"/>
                </a:lnTo>
                <a:lnTo>
                  <a:pt x="0" y="489"/>
                </a:lnTo>
                <a:lnTo>
                  <a:pt x="0" y="453"/>
                </a:lnTo>
                <a:lnTo>
                  <a:pt x="0" y="548"/>
                </a:lnTo>
                <a:lnTo>
                  <a:pt x="0" y="584"/>
                </a:lnTo>
                <a:lnTo>
                  <a:pt x="0" y="548"/>
                </a:lnTo>
                <a:lnTo>
                  <a:pt x="0" y="524"/>
                </a:lnTo>
                <a:lnTo>
                  <a:pt x="0" y="489"/>
                </a:lnTo>
                <a:lnTo>
                  <a:pt x="0" y="191"/>
                </a:lnTo>
                <a:lnTo>
                  <a:pt x="0" y="84"/>
                </a:lnTo>
                <a:lnTo>
                  <a:pt x="0" y="262"/>
                </a:lnTo>
                <a:lnTo>
                  <a:pt x="0" y="250"/>
                </a:lnTo>
                <a:lnTo>
                  <a:pt x="0" y="72"/>
                </a:lnTo>
                <a:lnTo>
                  <a:pt x="0" y="191"/>
                </a:lnTo>
                <a:lnTo>
                  <a:pt x="0" y="298"/>
                </a:lnTo>
                <a:lnTo>
                  <a:pt x="0" y="84"/>
                </a:lnTo>
                <a:lnTo>
                  <a:pt x="0" y="215"/>
                </a:lnTo>
                <a:lnTo>
                  <a:pt x="0" y="179"/>
                </a:lnTo>
                <a:lnTo>
                  <a:pt x="0" y="179"/>
                </a:lnTo>
                <a:lnTo>
                  <a:pt x="0" y="143"/>
                </a:lnTo>
                <a:lnTo>
                  <a:pt x="0" y="119"/>
                </a:lnTo>
                <a:lnTo>
                  <a:pt x="0" y="239"/>
                </a:lnTo>
                <a:lnTo>
                  <a:pt x="0" y="334"/>
                </a:lnTo>
                <a:lnTo>
                  <a:pt x="0" y="203"/>
                </a:lnTo>
                <a:lnTo>
                  <a:pt x="0" y="215"/>
                </a:lnTo>
                <a:lnTo>
                  <a:pt x="0" y="155"/>
                </a:lnTo>
                <a:lnTo>
                  <a:pt x="0" y="286"/>
                </a:lnTo>
                <a:lnTo>
                  <a:pt x="0" y="143"/>
                </a:lnTo>
                <a:lnTo>
                  <a:pt x="0" y="250"/>
                </a:lnTo>
                <a:lnTo>
                  <a:pt x="0" y="131"/>
                </a:lnTo>
                <a:lnTo>
                  <a:pt x="0" y="215"/>
                </a:lnTo>
                <a:lnTo>
                  <a:pt x="0" y="96"/>
                </a:lnTo>
                <a:lnTo>
                  <a:pt x="0" y="84"/>
                </a:lnTo>
                <a:lnTo>
                  <a:pt x="0" y="250"/>
                </a:lnTo>
                <a:lnTo>
                  <a:pt x="0" y="250"/>
                </a:lnTo>
                <a:lnTo>
                  <a:pt x="0" y="108"/>
                </a:lnTo>
                <a:lnTo>
                  <a:pt x="0" y="250"/>
                </a:lnTo>
                <a:lnTo>
                  <a:pt x="0" y="143"/>
                </a:lnTo>
                <a:lnTo>
                  <a:pt x="0" y="191"/>
                </a:lnTo>
                <a:lnTo>
                  <a:pt x="0" y="179"/>
                </a:lnTo>
                <a:lnTo>
                  <a:pt x="0" y="286"/>
                </a:lnTo>
                <a:lnTo>
                  <a:pt x="0" y="215"/>
                </a:lnTo>
                <a:lnTo>
                  <a:pt x="0" y="84"/>
                </a:lnTo>
                <a:lnTo>
                  <a:pt x="0" y="274"/>
                </a:lnTo>
                <a:lnTo>
                  <a:pt x="0" y="84"/>
                </a:lnTo>
                <a:lnTo>
                  <a:pt x="0" y="131"/>
                </a:lnTo>
                <a:lnTo>
                  <a:pt x="0" y="167"/>
                </a:lnTo>
                <a:lnTo>
                  <a:pt x="0" y="239"/>
                </a:lnTo>
                <a:lnTo>
                  <a:pt x="0" y="36"/>
                </a:lnTo>
                <a:lnTo>
                  <a:pt x="0" y="96"/>
                </a:lnTo>
                <a:lnTo>
                  <a:pt x="0" y="36"/>
                </a:lnTo>
                <a:lnTo>
                  <a:pt x="0" y="108"/>
                </a:lnTo>
                <a:lnTo>
                  <a:pt x="0" y="60"/>
                </a:lnTo>
                <a:lnTo>
                  <a:pt x="0" y="227"/>
                </a:lnTo>
                <a:lnTo>
                  <a:pt x="0" y="96"/>
                </a:lnTo>
                <a:lnTo>
                  <a:pt x="0" y="24"/>
                </a:lnTo>
                <a:lnTo>
                  <a:pt x="0" y="179"/>
                </a:lnTo>
                <a:lnTo>
                  <a:pt x="0" y="215"/>
                </a:lnTo>
                <a:lnTo>
                  <a:pt x="0" y="119"/>
                </a:lnTo>
                <a:lnTo>
                  <a:pt x="0" y="215"/>
                </a:lnTo>
                <a:lnTo>
                  <a:pt x="0" y="108"/>
                </a:lnTo>
                <a:lnTo>
                  <a:pt x="0" y="262"/>
                </a:lnTo>
                <a:lnTo>
                  <a:pt x="0" y="191"/>
                </a:lnTo>
                <a:lnTo>
                  <a:pt x="0" y="72"/>
                </a:lnTo>
                <a:lnTo>
                  <a:pt x="0" y="143"/>
                </a:lnTo>
                <a:lnTo>
                  <a:pt x="0" y="179"/>
                </a:lnTo>
                <a:lnTo>
                  <a:pt x="0" y="131"/>
                </a:lnTo>
                <a:lnTo>
                  <a:pt x="0" y="191"/>
                </a:lnTo>
                <a:lnTo>
                  <a:pt x="0" y="191"/>
                </a:lnTo>
                <a:lnTo>
                  <a:pt x="0" y="346"/>
                </a:lnTo>
                <a:lnTo>
                  <a:pt x="0" y="179"/>
                </a:lnTo>
                <a:lnTo>
                  <a:pt x="0" y="155"/>
                </a:lnTo>
                <a:lnTo>
                  <a:pt x="0" y="239"/>
                </a:lnTo>
                <a:lnTo>
                  <a:pt x="0" y="286"/>
                </a:lnTo>
                <a:lnTo>
                  <a:pt x="0" y="155"/>
                </a:lnTo>
                <a:lnTo>
                  <a:pt x="0" y="108"/>
                </a:lnTo>
                <a:lnTo>
                  <a:pt x="0" y="203"/>
                </a:lnTo>
                <a:lnTo>
                  <a:pt x="0" y="72"/>
                </a:lnTo>
                <a:lnTo>
                  <a:pt x="0" y="155"/>
                </a:lnTo>
                <a:lnTo>
                  <a:pt x="0" y="298"/>
                </a:lnTo>
                <a:lnTo>
                  <a:pt x="0" y="119"/>
                </a:lnTo>
                <a:lnTo>
                  <a:pt x="0" y="191"/>
                </a:lnTo>
                <a:lnTo>
                  <a:pt x="0" y="96"/>
                </a:lnTo>
                <a:lnTo>
                  <a:pt x="0" y="96"/>
                </a:lnTo>
                <a:lnTo>
                  <a:pt x="0" y="84"/>
                </a:lnTo>
                <a:lnTo>
                  <a:pt x="0" y="250"/>
                </a:lnTo>
                <a:lnTo>
                  <a:pt x="0" y="167"/>
                </a:lnTo>
                <a:close/>
              </a:path>
            </a:pathLst>
          </a:custGeom>
          <a:solidFill>
            <a:srgbClr val="BAA6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908;p22">
            <a:extLst>
              <a:ext uri="{FF2B5EF4-FFF2-40B4-BE49-F238E27FC236}">
                <a16:creationId xmlns:a16="http://schemas.microsoft.com/office/drawing/2014/main" id="{8353F7B9-1E84-4CC6-998F-39B36416ED11}"/>
              </a:ext>
            </a:extLst>
          </p:cNvPr>
          <p:cNvGrpSpPr/>
          <p:nvPr/>
        </p:nvGrpSpPr>
        <p:grpSpPr>
          <a:xfrm>
            <a:off x="6591182" y="3611173"/>
            <a:ext cx="2568118" cy="2440726"/>
            <a:chOff x="2640500" y="1325375"/>
            <a:chExt cx="3557999" cy="3381503"/>
          </a:xfrm>
        </p:grpSpPr>
        <p:sp>
          <p:nvSpPr>
            <p:cNvPr id="722" name="Google Shape;909;p22">
              <a:extLst>
                <a:ext uri="{FF2B5EF4-FFF2-40B4-BE49-F238E27FC236}">
                  <a16:creationId xmlns:a16="http://schemas.microsoft.com/office/drawing/2014/main" id="{D64A71A3-2502-4582-8E99-3E6977882E97}"/>
                </a:ext>
              </a:extLst>
            </p:cNvPr>
            <p:cNvSpPr/>
            <p:nvPr/>
          </p:nvSpPr>
          <p:spPr>
            <a:xfrm>
              <a:off x="2863793" y="1325375"/>
              <a:ext cx="3334706" cy="1841701"/>
            </a:xfrm>
            <a:custGeom>
              <a:avLst/>
              <a:gdLst/>
              <a:ahLst/>
              <a:cxnLst/>
              <a:rect l="l" t="t" r="r" b="b"/>
              <a:pathLst>
                <a:path w="177496" h="98028" extrusionOk="0">
                  <a:moveTo>
                    <a:pt x="53314" y="0"/>
                  </a:moveTo>
                  <a:cubicBezTo>
                    <a:pt x="48208" y="0"/>
                    <a:pt x="44024" y="5419"/>
                    <a:pt x="44024" y="12031"/>
                  </a:cubicBezTo>
                  <a:lnTo>
                    <a:pt x="44024" y="16425"/>
                  </a:lnTo>
                  <a:lnTo>
                    <a:pt x="29858" y="16425"/>
                  </a:lnTo>
                  <a:cubicBezTo>
                    <a:pt x="24878" y="16425"/>
                    <a:pt x="20777" y="21719"/>
                    <a:pt x="20777" y="28205"/>
                  </a:cubicBezTo>
                  <a:lnTo>
                    <a:pt x="20777" y="37537"/>
                  </a:lnTo>
                  <a:cubicBezTo>
                    <a:pt x="20777" y="38583"/>
                    <a:pt x="20882" y="39588"/>
                    <a:pt x="21091" y="40550"/>
                  </a:cubicBezTo>
                  <a:lnTo>
                    <a:pt x="9081" y="40550"/>
                  </a:lnTo>
                  <a:cubicBezTo>
                    <a:pt x="4080" y="40550"/>
                    <a:pt x="0" y="45844"/>
                    <a:pt x="0" y="52309"/>
                  </a:cubicBezTo>
                  <a:lnTo>
                    <a:pt x="0" y="59172"/>
                  </a:lnTo>
                  <a:cubicBezTo>
                    <a:pt x="0" y="65638"/>
                    <a:pt x="4080" y="70952"/>
                    <a:pt x="9081" y="70952"/>
                  </a:cubicBezTo>
                  <a:lnTo>
                    <a:pt x="15086" y="70952"/>
                  </a:lnTo>
                  <a:cubicBezTo>
                    <a:pt x="14877" y="71956"/>
                    <a:pt x="14751" y="73003"/>
                    <a:pt x="14751" y="74112"/>
                  </a:cubicBezTo>
                  <a:lnTo>
                    <a:pt x="14751" y="81958"/>
                  </a:lnTo>
                  <a:cubicBezTo>
                    <a:pt x="14751" y="88423"/>
                    <a:pt x="18852" y="93717"/>
                    <a:pt x="23832" y="93717"/>
                  </a:cubicBezTo>
                  <a:lnTo>
                    <a:pt x="47246" y="93717"/>
                  </a:lnTo>
                  <a:cubicBezTo>
                    <a:pt x="51451" y="93717"/>
                    <a:pt x="55008" y="89993"/>
                    <a:pt x="56034" y="84950"/>
                  </a:cubicBezTo>
                  <a:lnTo>
                    <a:pt x="75744" y="84950"/>
                  </a:lnTo>
                  <a:cubicBezTo>
                    <a:pt x="79322" y="84950"/>
                    <a:pt x="82439" y="83736"/>
                    <a:pt x="83904" y="79803"/>
                  </a:cubicBezTo>
                  <a:cubicBezTo>
                    <a:pt x="83925" y="79761"/>
                    <a:pt x="83946" y="79719"/>
                    <a:pt x="83946" y="79677"/>
                  </a:cubicBezTo>
                  <a:cubicBezTo>
                    <a:pt x="84050" y="79426"/>
                    <a:pt x="84134" y="79175"/>
                    <a:pt x="84197" y="78924"/>
                  </a:cubicBezTo>
                  <a:cubicBezTo>
                    <a:pt x="84343" y="78485"/>
                    <a:pt x="84469" y="78024"/>
                    <a:pt x="84574" y="77543"/>
                  </a:cubicBezTo>
                  <a:lnTo>
                    <a:pt x="92671" y="77543"/>
                  </a:lnTo>
                  <a:lnTo>
                    <a:pt x="92671" y="78966"/>
                  </a:lnTo>
                  <a:cubicBezTo>
                    <a:pt x="92671" y="85452"/>
                    <a:pt x="96751" y="89260"/>
                    <a:pt x="101752" y="89260"/>
                  </a:cubicBezTo>
                  <a:lnTo>
                    <a:pt x="121462" y="89260"/>
                  </a:lnTo>
                  <a:cubicBezTo>
                    <a:pt x="122508" y="94303"/>
                    <a:pt x="126044" y="98027"/>
                    <a:pt x="130250" y="98027"/>
                  </a:cubicBezTo>
                  <a:lnTo>
                    <a:pt x="153663" y="98027"/>
                  </a:lnTo>
                  <a:cubicBezTo>
                    <a:pt x="158664" y="98027"/>
                    <a:pt x="162744" y="92734"/>
                    <a:pt x="162744" y="86268"/>
                  </a:cubicBezTo>
                  <a:lnTo>
                    <a:pt x="162744" y="78422"/>
                  </a:lnTo>
                  <a:cubicBezTo>
                    <a:pt x="162744" y="77313"/>
                    <a:pt x="162619" y="76246"/>
                    <a:pt x="162409" y="75241"/>
                  </a:cubicBezTo>
                  <a:lnTo>
                    <a:pt x="168435" y="75241"/>
                  </a:lnTo>
                  <a:cubicBezTo>
                    <a:pt x="173415" y="75241"/>
                    <a:pt x="177495" y="69948"/>
                    <a:pt x="177495" y="63482"/>
                  </a:cubicBezTo>
                  <a:lnTo>
                    <a:pt x="177495" y="56619"/>
                  </a:lnTo>
                  <a:cubicBezTo>
                    <a:pt x="177495" y="50133"/>
                    <a:pt x="173415" y="44839"/>
                    <a:pt x="168435" y="44839"/>
                  </a:cubicBezTo>
                  <a:lnTo>
                    <a:pt x="156404" y="44839"/>
                  </a:lnTo>
                  <a:cubicBezTo>
                    <a:pt x="156614" y="43877"/>
                    <a:pt x="156718" y="42873"/>
                    <a:pt x="156718" y="41847"/>
                  </a:cubicBezTo>
                  <a:lnTo>
                    <a:pt x="156718" y="32515"/>
                  </a:lnTo>
                  <a:cubicBezTo>
                    <a:pt x="156718" y="26029"/>
                    <a:pt x="152638" y="20735"/>
                    <a:pt x="147637" y="20735"/>
                  </a:cubicBezTo>
                  <a:lnTo>
                    <a:pt x="133472" y="20735"/>
                  </a:lnTo>
                  <a:lnTo>
                    <a:pt x="133472" y="16341"/>
                  </a:lnTo>
                  <a:cubicBezTo>
                    <a:pt x="133472" y="9730"/>
                    <a:pt x="129204" y="3411"/>
                    <a:pt x="124098" y="3411"/>
                  </a:cubicBezTo>
                  <a:lnTo>
                    <a:pt x="95684" y="3222"/>
                  </a:lnTo>
                  <a:cubicBezTo>
                    <a:pt x="93194" y="3222"/>
                    <a:pt x="90683" y="4561"/>
                    <a:pt x="88779" y="6696"/>
                  </a:cubicBezTo>
                  <a:cubicBezTo>
                    <a:pt x="88089" y="7491"/>
                    <a:pt x="87461" y="8391"/>
                    <a:pt x="86959" y="9395"/>
                  </a:cubicBezTo>
                  <a:cubicBezTo>
                    <a:pt x="86122" y="11048"/>
                    <a:pt x="85620" y="12973"/>
                    <a:pt x="85620" y="15002"/>
                  </a:cubicBezTo>
                  <a:lnTo>
                    <a:pt x="85620" y="12031"/>
                  </a:lnTo>
                  <a:cubicBezTo>
                    <a:pt x="85620" y="10734"/>
                    <a:pt x="85473" y="9479"/>
                    <a:pt x="85159" y="8307"/>
                  </a:cubicBezTo>
                  <a:cubicBezTo>
                    <a:pt x="83946" y="3494"/>
                    <a:pt x="80452" y="0"/>
                    <a:pt x="76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910;p22">
              <a:extLst>
                <a:ext uri="{FF2B5EF4-FFF2-40B4-BE49-F238E27FC236}">
                  <a16:creationId xmlns:a16="http://schemas.microsoft.com/office/drawing/2014/main" id="{04DD1907-4205-429F-86F5-3E5913A2FED8}"/>
                </a:ext>
              </a:extLst>
            </p:cNvPr>
            <p:cNvSpPr/>
            <p:nvPr/>
          </p:nvSpPr>
          <p:spPr>
            <a:xfrm>
              <a:off x="4294712" y="4058104"/>
              <a:ext cx="257107" cy="479365"/>
            </a:xfrm>
            <a:custGeom>
              <a:avLst/>
              <a:gdLst/>
              <a:ahLst/>
              <a:cxnLst/>
              <a:rect l="l" t="t" r="r" b="b"/>
              <a:pathLst>
                <a:path w="13685" h="25444" extrusionOk="0">
                  <a:moveTo>
                    <a:pt x="13684" y="1"/>
                  </a:moveTo>
                  <a:cubicBezTo>
                    <a:pt x="9479" y="1"/>
                    <a:pt x="5964" y="3077"/>
                    <a:pt x="5315" y="7115"/>
                  </a:cubicBezTo>
                  <a:cubicBezTo>
                    <a:pt x="5252" y="7554"/>
                    <a:pt x="5210" y="22368"/>
                    <a:pt x="5210" y="22829"/>
                  </a:cubicBezTo>
                  <a:cubicBezTo>
                    <a:pt x="5210" y="24272"/>
                    <a:pt x="4039" y="25444"/>
                    <a:pt x="2616" y="25444"/>
                  </a:cubicBezTo>
                  <a:cubicBezTo>
                    <a:pt x="1172" y="25444"/>
                    <a:pt x="0" y="24272"/>
                    <a:pt x="0" y="22829"/>
                  </a:cubicBezTo>
                  <a:cubicBezTo>
                    <a:pt x="0" y="22368"/>
                    <a:pt x="21" y="7554"/>
                    <a:pt x="63" y="7115"/>
                  </a:cubicBezTo>
                  <a:cubicBezTo>
                    <a:pt x="335" y="4437"/>
                    <a:pt x="1381" y="1989"/>
                    <a:pt x="2950" y="1"/>
                  </a:cubicBezTo>
                  <a:lnTo>
                    <a:pt x="13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911;p22">
              <a:extLst>
                <a:ext uri="{FF2B5EF4-FFF2-40B4-BE49-F238E27FC236}">
                  <a16:creationId xmlns:a16="http://schemas.microsoft.com/office/drawing/2014/main" id="{9E9933EC-4B3C-426B-8332-5D026F4B545C}"/>
                </a:ext>
              </a:extLst>
            </p:cNvPr>
            <p:cNvSpPr/>
            <p:nvPr/>
          </p:nvSpPr>
          <p:spPr>
            <a:xfrm>
              <a:off x="4350132" y="2223622"/>
              <a:ext cx="1272496" cy="2483257"/>
            </a:xfrm>
            <a:custGeom>
              <a:avLst/>
              <a:gdLst/>
              <a:ahLst/>
              <a:cxnLst/>
              <a:rect l="l" t="t" r="r" b="b"/>
              <a:pathLst>
                <a:path w="67731" h="132176" extrusionOk="0">
                  <a:moveTo>
                    <a:pt x="67730" y="24565"/>
                  </a:moveTo>
                  <a:lnTo>
                    <a:pt x="67730" y="27159"/>
                  </a:lnTo>
                  <a:cubicBezTo>
                    <a:pt x="67730" y="29838"/>
                    <a:pt x="66893" y="32307"/>
                    <a:pt x="65450" y="34336"/>
                  </a:cubicBezTo>
                  <a:cubicBezTo>
                    <a:pt x="63420" y="37161"/>
                    <a:pt x="60261" y="39107"/>
                    <a:pt x="56620" y="39483"/>
                  </a:cubicBezTo>
                  <a:cubicBezTo>
                    <a:pt x="56201" y="39525"/>
                    <a:pt x="55783" y="39546"/>
                    <a:pt x="55343" y="39546"/>
                  </a:cubicBezTo>
                  <a:lnTo>
                    <a:pt x="39902" y="39546"/>
                  </a:lnTo>
                  <a:cubicBezTo>
                    <a:pt x="35968" y="39546"/>
                    <a:pt x="32244" y="40739"/>
                    <a:pt x="29147" y="42831"/>
                  </a:cubicBezTo>
                  <a:lnTo>
                    <a:pt x="29063" y="42915"/>
                  </a:lnTo>
                  <a:cubicBezTo>
                    <a:pt x="29042" y="42936"/>
                    <a:pt x="26406" y="45007"/>
                    <a:pt x="23205" y="49380"/>
                  </a:cubicBezTo>
                  <a:cubicBezTo>
                    <a:pt x="22870" y="49987"/>
                    <a:pt x="22556" y="50594"/>
                    <a:pt x="22284" y="51243"/>
                  </a:cubicBezTo>
                  <a:cubicBezTo>
                    <a:pt x="20317" y="55971"/>
                    <a:pt x="19334" y="61098"/>
                    <a:pt x="19334" y="66517"/>
                  </a:cubicBezTo>
                  <a:cubicBezTo>
                    <a:pt x="19334" y="68065"/>
                    <a:pt x="19501" y="69509"/>
                    <a:pt x="19794" y="70848"/>
                  </a:cubicBezTo>
                  <a:cubicBezTo>
                    <a:pt x="20527" y="73924"/>
                    <a:pt x="21970" y="81414"/>
                    <a:pt x="23791" y="83507"/>
                  </a:cubicBezTo>
                  <a:cubicBezTo>
                    <a:pt x="29586" y="90202"/>
                    <a:pt x="38416" y="91583"/>
                    <a:pt x="39818" y="91855"/>
                  </a:cubicBezTo>
                  <a:cubicBezTo>
                    <a:pt x="44087" y="92504"/>
                    <a:pt x="56306" y="94282"/>
                    <a:pt x="59905" y="97714"/>
                  </a:cubicBezTo>
                  <a:cubicBezTo>
                    <a:pt x="61746" y="99471"/>
                    <a:pt x="62520" y="102150"/>
                    <a:pt x="62792" y="104807"/>
                  </a:cubicBezTo>
                  <a:cubicBezTo>
                    <a:pt x="62834" y="105267"/>
                    <a:pt x="62855" y="129099"/>
                    <a:pt x="62855" y="129581"/>
                  </a:cubicBezTo>
                  <a:cubicBezTo>
                    <a:pt x="62855" y="131024"/>
                    <a:pt x="61683" y="132175"/>
                    <a:pt x="60261" y="132175"/>
                  </a:cubicBezTo>
                  <a:cubicBezTo>
                    <a:pt x="58817" y="132175"/>
                    <a:pt x="57645" y="131024"/>
                    <a:pt x="57645" y="129581"/>
                  </a:cubicBezTo>
                  <a:cubicBezTo>
                    <a:pt x="57645" y="129162"/>
                    <a:pt x="57603" y="105393"/>
                    <a:pt x="57561" y="104995"/>
                  </a:cubicBezTo>
                  <a:cubicBezTo>
                    <a:pt x="57017" y="99325"/>
                    <a:pt x="44651" y="97714"/>
                    <a:pt x="40362" y="97714"/>
                  </a:cubicBezTo>
                  <a:lnTo>
                    <a:pt x="0" y="97714"/>
                  </a:lnTo>
                  <a:cubicBezTo>
                    <a:pt x="3641" y="85369"/>
                    <a:pt x="7219" y="74447"/>
                    <a:pt x="8056" y="70848"/>
                  </a:cubicBezTo>
                  <a:cubicBezTo>
                    <a:pt x="9584" y="64236"/>
                    <a:pt x="11739" y="58838"/>
                    <a:pt x="13894" y="54590"/>
                  </a:cubicBezTo>
                  <a:cubicBezTo>
                    <a:pt x="14521" y="53356"/>
                    <a:pt x="15149" y="52226"/>
                    <a:pt x="15756" y="51180"/>
                  </a:cubicBezTo>
                  <a:cubicBezTo>
                    <a:pt x="16781" y="49443"/>
                    <a:pt x="17806" y="47916"/>
                    <a:pt x="18811" y="46556"/>
                  </a:cubicBezTo>
                  <a:cubicBezTo>
                    <a:pt x="20359" y="43794"/>
                    <a:pt x="22452" y="41429"/>
                    <a:pt x="24858" y="39525"/>
                  </a:cubicBezTo>
                  <a:lnTo>
                    <a:pt x="24858" y="14773"/>
                  </a:lnTo>
                  <a:cubicBezTo>
                    <a:pt x="18497" y="14375"/>
                    <a:pt x="13454" y="9061"/>
                    <a:pt x="13454" y="2616"/>
                  </a:cubicBezTo>
                  <a:cubicBezTo>
                    <a:pt x="13454" y="1172"/>
                    <a:pt x="14626" y="1"/>
                    <a:pt x="16049" y="1"/>
                  </a:cubicBezTo>
                  <a:cubicBezTo>
                    <a:pt x="17493" y="1"/>
                    <a:pt x="18664" y="1172"/>
                    <a:pt x="18664" y="2616"/>
                  </a:cubicBezTo>
                  <a:cubicBezTo>
                    <a:pt x="18664" y="6466"/>
                    <a:pt x="21782" y="9584"/>
                    <a:pt x="25632" y="9584"/>
                  </a:cubicBezTo>
                  <a:lnTo>
                    <a:pt x="29314" y="9584"/>
                  </a:lnTo>
                  <a:cubicBezTo>
                    <a:pt x="33164" y="9584"/>
                    <a:pt x="36282" y="6466"/>
                    <a:pt x="36282" y="2616"/>
                  </a:cubicBezTo>
                  <a:cubicBezTo>
                    <a:pt x="36282" y="1172"/>
                    <a:pt x="37454" y="1"/>
                    <a:pt x="38897" y="1"/>
                  </a:cubicBezTo>
                  <a:cubicBezTo>
                    <a:pt x="40320" y="1"/>
                    <a:pt x="41492" y="1172"/>
                    <a:pt x="41492" y="2616"/>
                  </a:cubicBezTo>
                  <a:cubicBezTo>
                    <a:pt x="41492" y="9081"/>
                    <a:pt x="36429" y="14375"/>
                    <a:pt x="30068" y="14773"/>
                  </a:cubicBezTo>
                  <a:lnTo>
                    <a:pt x="30068" y="36408"/>
                  </a:lnTo>
                  <a:cubicBezTo>
                    <a:pt x="33102" y="35069"/>
                    <a:pt x="36429" y="34336"/>
                    <a:pt x="39902" y="34336"/>
                  </a:cubicBezTo>
                  <a:lnTo>
                    <a:pt x="55343" y="34336"/>
                  </a:lnTo>
                  <a:cubicBezTo>
                    <a:pt x="55595" y="34336"/>
                    <a:pt x="55846" y="34336"/>
                    <a:pt x="56076" y="34315"/>
                  </a:cubicBezTo>
                  <a:cubicBezTo>
                    <a:pt x="59696" y="33939"/>
                    <a:pt x="62520" y="30863"/>
                    <a:pt x="62520" y="27159"/>
                  </a:cubicBezTo>
                  <a:lnTo>
                    <a:pt x="62520" y="24565"/>
                  </a:lnTo>
                  <a:cubicBezTo>
                    <a:pt x="62520" y="23121"/>
                    <a:pt x="63692" y="21970"/>
                    <a:pt x="65136" y="21970"/>
                  </a:cubicBezTo>
                  <a:cubicBezTo>
                    <a:pt x="66579" y="21970"/>
                    <a:pt x="67730" y="23121"/>
                    <a:pt x="67730" y="245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912;p22">
              <a:extLst>
                <a:ext uri="{FF2B5EF4-FFF2-40B4-BE49-F238E27FC236}">
                  <a16:creationId xmlns:a16="http://schemas.microsoft.com/office/drawing/2014/main" id="{C7ECE0A6-C15A-4CBE-86C9-6D4EA1336938}"/>
                </a:ext>
              </a:extLst>
            </p:cNvPr>
            <p:cNvSpPr/>
            <p:nvPr/>
          </p:nvSpPr>
          <p:spPr>
            <a:xfrm>
              <a:off x="3599692" y="2244852"/>
              <a:ext cx="1369195" cy="2024879"/>
            </a:xfrm>
            <a:custGeom>
              <a:avLst/>
              <a:gdLst/>
              <a:ahLst/>
              <a:cxnLst/>
              <a:rect l="l" t="t" r="r" b="b"/>
              <a:pathLst>
                <a:path w="72878" h="107778" extrusionOk="0">
                  <a:moveTo>
                    <a:pt x="72877" y="105058"/>
                  </a:moveTo>
                  <a:cubicBezTo>
                    <a:pt x="72877" y="106564"/>
                    <a:pt x="71601" y="107778"/>
                    <a:pt x="70053" y="107652"/>
                  </a:cubicBezTo>
                  <a:cubicBezTo>
                    <a:pt x="68713" y="107548"/>
                    <a:pt x="67688" y="106376"/>
                    <a:pt x="67667" y="105037"/>
                  </a:cubicBezTo>
                  <a:cubicBezTo>
                    <a:pt x="67646" y="100371"/>
                    <a:pt x="61662" y="96584"/>
                    <a:pt x="56996" y="96584"/>
                  </a:cubicBezTo>
                  <a:lnTo>
                    <a:pt x="22954" y="96584"/>
                  </a:lnTo>
                  <a:cubicBezTo>
                    <a:pt x="18288" y="96584"/>
                    <a:pt x="13182" y="100371"/>
                    <a:pt x="13161" y="105037"/>
                  </a:cubicBezTo>
                  <a:cubicBezTo>
                    <a:pt x="13161" y="106376"/>
                    <a:pt x="12115" y="107548"/>
                    <a:pt x="10776" y="107652"/>
                  </a:cubicBezTo>
                  <a:cubicBezTo>
                    <a:pt x="9249" y="107778"/>
                    <a:pt x="7951" y="106564"/>
                    <a:pt x="7951" y="105058"/>
                  </a:cubicBezTo>
                  <a:cubicBezTo>
                    <a:pt x="7951" y="98300"/>
                    <a:pt x="13977" y="92650"/>
                    <a:pt x="20631" y="91562"/>
                  </a:cubicBezTo>
                  <a:cubicBezTo>
                    <a:pt x="22765" y="91207"/>
                    <a:pt x="24858" y="90663"/>
                    <a:pt x="26824" y="89742"/>
                  </a:cubicBezTo>
                  <a:cubicBezTo>
                    <a:pt x="33436" y="86687"/>
                    <a:pt x="45677" y="79510"/>
                    <a:pt x="47936" y="69697"/>
                  </a:cubicBezTo>
                  <a:cubicBezTo>
                    <a:pt x="48229" y="68358"/>
                    <a:pt x="48397" y="66914"/>
                    <a:pt x="48397" y="65366"/>
                  </a:cubicBezTo>
                  <a:cubicBezTo>
                    <a:pt x="48397" y="59968"/>
                    <a:pt x="47413" y="54820"/>
                    <a:pt x="45446" y="50113"/>
                  </a:cubicBezTo>
                  <a:cubicBezTo>
                    <a:pt x="45174" y="49464"/>
                    <a:pt x="44861" y="48857"/>
                    <a:pt x="44526" y="48229"/>
                  </a:cubicBezTo>
                  <a:cubicBezTo>
                    <a:pt x="41324" y="43877"/>
                    <a:pt x="38688" y="41785"/>
                    <a:pt x="38667" y="41764"/>
                  </a:cubicBezTo>
                  <a:lnTo>
                    <a:pt x="38583" y="41701"/>
                  </a:lnTo>
                  <a:cubicBezTo>
                    <a:pt x="35487" y="39609"/>
                    <a:pt x="31762" y="38416"/>
                    <a:pt x="27829" y="38416"/>
                  </a:cubicBezTo>
                  <a:lnTo>
                    <a:pt x="12387" y="38416"/>
                  </a:lnTo>
                  <a:cubicBezTo>
                    <a:pt x="5545" y="38416"/>
                    <a:pt x="0" y="32871"/>
                    <a:pt x="0" y="26029"/>
                  </a:cubicBezTo>
                  <a:lnTo>
                    <a:pt x="0" y="23519"/>
                  </a:lnTo>
                  <a:cubicBezTo>
                    <a:pt x="0" y="22138"/>
                    <a:pt x="1047" y="20924"/>
                    <a:pt x="2427" y="20819"/>
                  </a:cubicBezTo>
                  <a:cubicBezTo>
                    <a:pt x="3934" y="20736"/>
                    <a:pt x="5210" y="21928"/>
                    <a:pt x="5210" y="23435"/>
                  </a:cubicBezTo>
                  <a:lnTo>
                    <a:pt x="5210" y="26029"/>
                  </a:lnTo>
                  <a:cubicBezTo>
                    <a:pt x="5210" y="29984"/>
                    <a:pt x="8412" y="33206"/>
                    <a:pt x="12387" y="33206"/>
                  </a:cubicBezTo>
                  <a:lnTo>
                    <a:pt x="27829" y="33206"/>
                  </a:lnTo>
                  <a:cubicBezTo>
                    <a:pt x="31281" y="33206"/>
                    <a:pt x="34629" y="33918"/>
                    <a:pt x="37663" y="35257"/>
                  </a:cubicBezTo>
                  <a:lnTo>
                    <a:pt x="37663" y="14835"/>
                  </a:lnTo>
                  <a:cubicBezTo>
                    <a:pt x="31344" y="14438"/>
                    <a:pt x="26301" y="9207"/>
                    <a:pt x="26239" y="2804"/>
                  </a:cubicBezTo>
                  <a:cubicBezTo>
                    <a:pt x="26218" y="1381"/>
                    <a:pt x="27306" y="147"/>
                    <a:pt x="28708" y="63"/>
                  </a:cubicBezTo>
                  <a:cubicBezTo>
                    <a:pt x="30214" y="0"/>
                    <a:pt x="31449" y="1193"/>
                    <a:pt x="31449" y="2679"/>
                  </a:cubicBezTo>
                  <a:cubicBezTo>
                    <a:pt x="31449" y="6508"/>
                    <a:pt x="34566" y="9646"/>
                    <a:pt x="38416" y="9646"/>
                  </a:cubicBezTo>
                  <a:lnTo>
                    <a:pt x="38709" y="9646"/>
                  </a:lnTo>
                  <a:cubicBezTo>
                    <a:pt x="40990" y="9625"/>
                    <a:pt x="42852" y="11488"/>
                    <a:pt x="42852" y="13768"/>
                  </a:cubicBezTo>
                  <a:lnTo>
                    <a:pt x="42852" y="38395"/>
                  </a:lnTo>
                  <a:cubicBezTo>
                    <a:pt x="45279" y="40278"/>
                    <a:pt x="47350" y="42664"/>
                    <a:pt x="48920" y="45426"/>
                  </a:cubicBezTo>
                  <a:cubicBezTo>
                    <a:pt x="49903" y="46786"/>
                    <a:pt x="50949" y="48313"/>
                    <a:pt x="51954" y="50050"/>
                  </a:cubicBezTo>
                  <a:cubicBezTo>
                    <a:pt x="52581" y="51096"/>
                    <a:pt x="53209" y="52226"/>
                    <a:pt x="53837" y="53460"/>
                  </a:cubicBezTo>
                  <a:cubicBezTo>
                    <a:pt x="55992" y="57687"/>
                    <a:pt x="57477" y="63294"/>
                    <a:pt x="59674" y="69718"/>
                  </a:cubicBezTo>
                  <a:cubicBezTo>
                    <a:pt x="62081" y="76748"/>
                    <a:pt x="68546" y="95161"/>
                    <a:pt x="69927" y="96584"/>
                  </a:cubicBezTo>
                  <a:cubicBezTo>
                    <a:pt x="71998" y="98697"/>
                    <a:pt x="72877" y="101857"/>
                    <a:pt x="72877" y="105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913;p22">
              <a:extLst>
                <a:ext uri="{FF2B5EF4-FFF2-40B4-BE49-F238E27FC236}">
                  <a16:creationId xmlns:a16="http://schemas.microsoft.com/office/drawing/2014/main" id="{7514EC3A-FD56-4064-9420-86AAAB07ECB9}"/>
                </a:ext>
              </a:extLst>
            </p:cNvPr>
            <p:cNvSpPr/>
            <p:nvPr/>
          </p:nvSpPr>
          <p:spPr>
            <a:xfrm>
              <a:off x="2763147" y="2178418"/>
              <a:ext cx="1246551" cy="724897"/>
            </a:xfrm>
            <a:custGeom>
              <a:avLst/>
              <a:gdLst/>
              <a:ahLst/>
              <a:cxnLst/>
              <a:rect l="l" t="t" r="r" b="b"/>
              <a:pathLst>
                <a:path w="66350" h="38584" extrusionOk="0">
                  <a:moveTo>
                    <a:pt x="66350" y="19773"/>
                  </a:moveTo>
                  <a:lnTo>
                    <a:pt x="66350" y="24209"/>
                  </a:lnTo>
                  <a:cubicBezTo>
                    <a:pt x="66350" y="29147"/>
                    <a:pt x="62311" y="33164"/>
                    <a:pt x="57373" y="33164"/>
                  </a:cubicBezTo>
                  <a:lnTo>
                    <a:pt x="36220" y="33164"/>
                  </a:lnTo>
                  <a:cubicBezTo>
                    <a:pt x="34839" y="36345"/>
                    <a:pt x="31679" y="38584"/>
                    <a:pt x="27997" y="38584"/>
                  </a:cubicBezTo>
                  <a:lnTo>
                    <a:pt x="8956" y="38584"/>
                  </a:lnTo>
                  <a:cubicBezTo>
                    <a:pt x="4039" y="38584"/>
                    <a:pt x="1" y="34545"/>
                    <a:pt x="1" y="29607"/>
                  </a:cubicBezTo>
                  <a:lnTo>
                    <a:pt x="1" y="23791"/>
                  </a:lnTo>
                  <a:cubicBezTo>
                    <a:pt x="1" y="18853"/>
                    <a:pt x="4039" y="14835"/>
                    <a:pt x="8956" y="14835"/>
                  </a:cubicBezTo>
                  <a:lnTo>
                    <a:pt x="18414" y="14835"/>
                  </a:lnTo>
                  <a:lnTo>
                    <a:pt x="18476" y="8956"/>
                  </a:lnTo>
                  <a:cubicBezTo>
                    <a:pt x="18476" y="4039"/>
                    <a:pt x="22515" y="0"/>
                    <a:pt x="27432" y="0"/>
                  </a:cubicBezTo>
                  <a:lnTo>
                    <a:pt x="41618" y="0"/>
                  </a:lnTo>
                  <a:cubicBezTo>
                    <a:pt x="46535" y="0"/>
                    <a:pt x="50573" y="4039"/>
                    <a:pt x="50573" y="8956"/>
                  </a:cubicBezTo>
                  <a:lnTo>
                    <a:pt x="50573" y="10818"/>
                  </a:lnTo>
                  <a:lnTo>
                    <a:pt x="57394" y="10818"/>
                  </a:lnTo>
                  <a:cubicBezTo>
                    <a:pt x="62311" y="10818"/>
                    <a:pt x="66350" y="14856"/>
                    <a:pt x="66350" y="197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7" name="Google Shape;914;p22">
              <a:extLst>
                <a:ext uri="{FF2B5EF4-FFF2-40B4-BE49-F238E27FC236}">
                  <a16:creationId xmlns:a16="http://schemas.microsoft.com/office/drawing/2014/main" id="{8C46323C-E872-424C-9C33-4275213F5F92}"/>
                </a:ext>
              </a:extLst>
            </p:cNvPr>
            <p:cNvSpPr/>
            <p:nvPr/>
          </p:nvSpPr>
          <p:spPr>
            <a:xfrm>
              <a:off x="3451099" y="1559659"/>
              <a:ext cx="1057849" cy="768540"/>
            </a:xfrm>
            <a:custGeom>
              <a:avLst/>
              <a:gdLst/>
              <a:ahLst/>
              <a:cxnLst/>
              <a:rect l="l" t="t" r="r" b="b"/>
              <a:pathLst>
                <a:path w="56306" h="40907" extrusionOk="0">
                  <a:moveTo>
                    <a:pt x="56306" y="16886"/>
                  </a:moveTo>
                  <a:lnTo>
                    <a:pt x="56306" y="24021"/>
                  </a:lnTo>
                  <a:cubicBezTo>
                    <a:pt x="56306" y="27390"/>
                    <a:pt x="52811" y="30152"/>
                    <a:pt x="48543" y="30152"/>
                  </a:cubicBezTo>
                  <a:lnTo>
                    <a:pt x="46806" y="30152"/>
                  </a:lnTo>
                  <a:lnTo>
                    <a:pt x="46806" y="34776"/>
                  </a:lnTo>
                  <a:cubicBezTo>
                    <a:pt x="46806" y="38144"/>
                    <a:pt x="43312" y="40906"/>
                    <a:pt x="39044" y="40906"/>
                  </a:cubicBezTo>
                  <a:lnTo>
                    <a:pt x="17262" y="40906"/>
                  </a:lnTo>
                  <a:cubicBezTo>
                    <a:pt x="12994" y="40906"/>
                    <a:pt x="9500" y="38144"/>
                    <a:pt x="9500" y="34776"/>
                  </a:cubicBezTo>
                  <a:lnTo>
                    <a:pt x="9500" y="30152"/>
                  </a:lnTo>
                  <a:lnTo>
                    <a:pt x="7763" y="30152"/>
                  </a:lnTo>
                  <a:cubicBezTo>
                    <a:pt x="3494" y="30152"/>
                    <a:pt x="0" y="27390"/>
                    <a:pt x="0" y="24021"/>
                  </a:cubicBezTo>
                  <a:lnTo>
                    <a:pt x="0" y="16886"/>
                  </a:lnTo>
                  <a:cubicBezTo>
                    <a:pt x="0" y="13517"/>
                    <a:pt x="3494" y="10755"/>
                    <a:pt x="7763" y="10755"/>
                  </a:cubicBezTo>
                  <a:lnTo>
                    <a:pt x="9500" y="10755"/>
                  </a:lnTo>
                  <a:lnTo>
                    <a:pt x="9500" y="6131"/>
                  </a:lnTo>
                  <a:cubicBezTo>
                    <a:pt x="9500" y="2763"/>
                    <a:pt x="12994" y="1"/>
                    <a:pt x="17262" y="1"/>
                  </a:cubicBezTo>
                  <a:lnTo>
                    <a:pt x="39044" y="1"/>
                  </a:lnTo>
                  <a:cubicBezTo>
                    <a:pt x="43312" y="1"/>
                    <a:pt x="46806" y="2763"/>
                    <a:pt x="46806" y="6131"/>
                  </a:cubicBezTo>
                  <a:lnTo>
                    <a:pt x="46806" y="10755"/>
                  </a:lnTo>
                  <a:lnTo>
                    <a:pt x="48543" y="10755"/>
                  </a:lnTo>
                  <a:cubicBezTo>
                    <a:pt x="52811" y="10755"/>
                    <a:pt x="56306" y="13517"/>
                    <a:pt x="56306" y="16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915;p22">
              <a:extLst>
                <a:ext uri="{FF2B5EF4-FFF2-40B4-BE49-F238E27FC236}">
                  <a16:creationId xmlns:a16="http://schemas.microsoft.com/office/drawing/2014/main" id="{899F6881-EED5-410E-A558-A16D15804C87}"/>
                </a:ext>
              </a:extLst>
            </p:cNvPr>
            <p:cNvSpPr/>
            <p:nvPr/>
          </p:nvSpPr>
          <p:spPr>
            <a:xfrm>
              <a:off x="4400446" y="1534897"/>
              <a:ext cx="1088529" cy="749264"/>
            </a:xfrm>
            <a:custGeom>
              <a:avLst/>
              <a:gdLst/>
              <a:ahLst/>
              <a:cxnLst/>
              <a:rect l="l" t="t" r="r" b="b"/>
              <a:pathLst>
                <a:path w="57939" h="39881" extrusionOk="0">
                  <a:moveTo>
                    <a:pt x="57938" y="17137"/>
                  </a:moveTo>
                  <a:lnTo>
                    <a:pt x="57938" y="32390"/>
                  </a:lnTo>
                  <a:cubicBezTo>
                    <a:pt x="57938" y="36512"/>
                    <a:pt x="54570" y="39881"/>
                    <a:pt x="50448" y="39881"/>
                  </a:cubicBezTo>
                  <a:lnTo>
                    <a:pt x="7470" y="39881"/>
                  </a:lnTo>
                  <a:cubicBezTo>
                    <a:pt x="3369" y="39881"/>
                    <a:pt x="1" y="36512"/>
                    <a:pt x="1" y="32390"/>
                  </a:cubicBezTo>
                  <a:lnTo>
                    <a:pt x="1" y="17137"/>
                  </a:lnTo>
                  <a:cubicBezTo>
                    <a:pt x="1" y="13015"/>
                    <a:pt x="3369" y="9646"/>
                    <a:pt x="7470" y="9646"/>
                  </a:cubicBezTo>
                  <a:lnTo>
                    <a:pt x="12680" y="9646"/>
                  </a:lnTo>
                  <a:lnTo>
                    <a:pt x="12680" y="5273"/>
                  </a:lnTo>
                  <a:cubicBezTo>
                    <a:pt x="12680" y="2365"/>
                    <a:pt x="15066" y="0"/>
                    <a:pt x="17953" y="0"/>
                  </a:cubicBezTo>
                  <a:lnTo>
                    <a:pt x="39965" y="0"/>
                  </a:lnTo>
                  <a:cubicBezTo>
                    <a:pt x="42873" y="0"/>
                    <a:pt x="45259" y="2365"/>
                    <a:pt x="45259" y="5273"/>
                  </a:cubicBezTo>
                  <a:lnTo>
                    <a:pt x="45259" y="9646"/>
                  </a:lnTo>
                  <a:lnTo>
                    <a:pt x="50448" y="9646"/>
                  </a:lnTo>
                  <a:cubicBezTo>
                    <a:pt x="54570" y="9646"/>
                    <a:pt x="57938" y="13015"/>
                    <a:pt x="57938" y="17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9" name="Google Shape;916;p22">
              <a:extLst>
                <a:ext uri="{FF2B5EF4-FFF2-40B4-BE49-F238E27FC236}">
                  <a16:creationId xmlns:a16="http://schemas.microsoft.com/office/drawing/2014/main" id="{FF260EB5-DB9F-4CE5-B482-A60D33E7464A}"/>
                </a:ext>
              </a:extLst>
            </p:cNvPr>
            <p:cNvSpPr/>
            <p:nvPr/>
          </p:nvSpPr>
          <p:spPr>
            <a:xfrm>
              <a:off x="5170952" y="2042789"/>
              <a:ext cx="954067" cy="647455"/>
            </a:xfrm>
            <a:custGeom>
              <a:avLst/>
              <a:gdLst/>
              <a:ahLst/>
              <a:cxnLst/>
              <a:rect l="l" t="t" r="r" b="b"/>
              <a:pathLst>
                <a:path w="50782" h="34462" extrusionOk="0">
                  <a:moveTo>
                    <a:pt x="50782" y="19418"/>
                  </a:moveTo>
                  <a:lnTo>
                    <a:pt x="50782" y="27473"/>
                  </a:lnTo>
                  <a:cubicBezTo>
                    <a:pt x="50782" y="31323"/>
                    <a:pt x="47622" y="34462"/>
                    <a:pt x="43772" y="34462"/>
                  </a:cubicBezTo>
                  <a:lnTo>
                    <a:pt x="7009" y="34462"/>
                  </a:lnTo>
                  <a:cubicBezTo>
                    <a:pt x="3159" y="34462"/>
                    <a:pt x="0" y="31323"/>
                    <a:pt x="0" y="27473"/>
                  </a:cubicBezTo>
                  <a:lnTo>
                    <a:pt x="0" y="19418"/>
                  </a:lnTo>
                  <a:cubicBezTo>
                    <a:pt x="0" y="15568"/>
                    <a:pt x="3159" y="12408"/>
                    <a:pt x="7009" y="12408"/>
                  </a:cubicBezTo>
                  <a:lnTo>
                    <a:pt x="8579" y="12408"/>
                  </a:lnTo>
                  <a:lnTo>
                    <a:pt x="8579" y="6989"/>
                  </a:lnTo>
                  <a:cubicBezTo>
                    <a:pt x="8579" y="3139"/>
                    <a:pt x="11717" y="1"/>
                    <a:pt x="15567" y="1"/>
                  </a:cubicBezTo>
                  <a:lnTo>
                    <a:pt x="35214" y="1"/>
                  </a:lnTo>
                  <a:cubicBezTo>
                    <a:pt x="39064" y="1"/>
                    <a:pt x="42224" y="3139"/>
                    <a:pt x="42224" y="6989"/>
                  </a:cubicBezTo>
                  <a:lnTo>
                    <a:pt x="42224" y="12408"/>
                  </a:lnTo>
                  <a:lnTo>
                    <a:pt x="43772" y="12408"/>
                  </a:lnTo>
                  <a:cubicBezTo>
                    <a:pt x="47622" y="12408"/>
                    <a:pt x="50782" y="15568"/>
                    <a:pt x="50782" y="19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917;p22">
              <a:extLst>
                <a:ext uri="{FF2B5EF4-FFF2-40B4-BE49-F238E27FC236}">
                  <a16:creationId xmlns:a16="http://schemas.microsoft.com/office/drawing/2014/main" id="{BDA00056-A549-4E35-AF45-A9D06CDE2549}"/>
                </a:ext>
              </a:extLst>
            </p:cNvPr>
            <p:cNvSpPr/>
            <p:nvPr/>
          </p:nvSpPr>
          <p:spPr>
            <a:xfrm>
              <a:off x="5700072" y="1733804"/>
              <a:ext cx="279107" cy="279126"/>
            </a:xfrm>
            <a:custGeom>
              <a:avLst/>
              <a:gdLst/>
              <a:ahLst/>
              <a:cxnLst/>
              <a:rect l="l" t="t" r="r" b="b"/>
              <a:pathLst>
                <a:path w="14856" h="14857" extrusionOk="0">
                  <a:moveTo>
                    <a:pt x="0" y="9270"/>
                  </a:moveTo>
                  <a:lnTo>
                    <a:pt x="0" y="14857"/>
                  </a:lnTo>
                  <a:lnTo>
                    <a:pt x="5545" y="14857"/>
                  </a:lnTo>
                  <a:cubicBezTo>
                    <a:pt x="10692" y="14857"/>
                    <a:pt x="14856" y="10693"/>
                    <a:pt x="14856" y="5546"/>
                  </a:cubicBezTo>
                  <a:lnTo>
                    <a:pt x="14856" y="1"/>
                  </a:lnTo>
                  <a:lnTo>
                    <a:pt x="9269" y="1"/>
                  </a:lnTo>
                  <a:cubicBezTo>
                    <a:pt x="4164" y="1"/>
                    <a:pt x="0" y="4165"/>
                    <a:pt x="0" y="92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918;p22">
              <a:extLst>
                <a:ext uri="{FF2B5EF4-FFF2-40B4-BE49-F238E27FC236}">
                  <a16:creationId xmlns:a16="http://schemas.microsoft.com/office/drawing/2014/main" id="{08E5B644-44E5-4931-8988-55C28DBD397B}"/>
                </a:ext>
              </a:extLst>
            </p:cNvPr>
            <p:cNvSpPr/>
            <p:nvPr/>
          </p:nvSpPr>
          <p:spPr>
            <a:xfrm>
              <a:off x="5532598" y="1857240"/>
              <a:ext cx="150976" cy="150976"/>
            </a:xfrm>
            <a:custGeom>
              <a:avLst/>
              <a:gdLst/>
              <a:ahLst/>
              <a:cxnLst/>
              <a:rect l="l" t="t" r="r" b="b"/>
              <a:pathLst>
                <a:path w="8036" h="8036" extrusionOk="0">
                  <a:moveTo>
                    <a:pt x="8035" y="5022"/>
                  </a:moveTo>
                  <a:lnTo>
                    <a:pt x="8035" y="8035"/>
                  </a:lnTo>
                  <a:lnTo>
                    <a:pt x="5043" y="8035"/>
                  </a:lnTo>
                  <a:cubicBezTo>
                    <a:pt x="2260" y="8035"/>
                    <a:pt x="1" y="5776"/>
                    <a:pt x="1" y="3014"/>
                  </a:cubicBezTo>
                  <a:lnTo>
                    <a:pt x="1" y="1"/>
                  </a:lnTo>
                  <a:lnTo>
                    <a:pt x="3035" y="1"/>
                  </a:lnTo>
                  <a:cubicBezTo>
                    <a:pt x="5797" y="1"/>
                    <a:pt x="8035" y="2261"/>
                    <a:pt x="8035" y="50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919;p22">
              <a:extLst>
                <a:ext uri="{FF2B5EF4-FFF2-40B4-BE49-F238E27FC236}">
                  <a16:creationId xmlns:a16="http://schemas.microsoft.com/office/drawing/2014/main" id="{32DA8EE6-1A85-4E62-9733-6F91D16C9308}"/>
                </a:ext>
              </a:extLst>
            </p:cNvPr>
            <p:cNvSpPr/>
            <p:nvPr/>
          </p:nvSpPr>
          <p:spPr>
            <a:xfrm>
              <a:off x="2640500" y="2156793"/>
              <a:ext cx="279126" cy="279126"/>
            </a:xfrm>
            <a:custGeom>
              <a:avLst/>
              <a:gdLst/>
              <a:ahLst/>
              <a:cxnLst/>
              <a:rect l="l" t="t" r="r" b="b"/>
              <a:pathLst>
                <a:path w="14857" h="14857" extrusionOk="0">
                  <a:moveTo>
                    <a:pt x="14856" y="9270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4" y="14856"/>
                    <a:pt x="1" y="10693"/>
                    <a:pt x="1" y="5545"/>
                  </a:cubicBezTo>
                  <a:lnTo>
                    <a:pt x="1" y="1"/>
                  </a:lnTo>
                  <a:lnTo>
                    <a:pt x="5587" y="1"/>
                  </a:lnTo>
                  <a:cubicBezTo>
                    <a:pt x="10714" y="1"/>
                    <a:pt x="14856" y="4164"/>
                    <a:pt x="14856" y="92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920;p22">
              <a:extLst>
                <a:ext uri="{FF2B5EF4-FFF2-40B4-BE49-F238E27FC236}">
                  <a16:creationId xmlns:a16="http://schemas.microsoft.com/office/drawing/2014/main" id="{F8695FD9-408B-467D-AB4A-B74740649F0F}"/>
                </a:ext>
              </a:extLst>
            </p:cNvPr>
            <p:cNvSpPr/>
            <p:nvPr/>
          </p:nvSpPr>
          <p:spPr>
            <a:xfrm>
              <a:off x="2936126" y="2280229"/>
              <a:ext cx="150958" cy="150976"/>
            </a:xfrm>
            <a:custGeom>
              <a:avLst/>
              <a:gdLst/>
              <a:ahLst/>
              <a:cxnLst/>
              <a:rect l="l" t="t" r="r" b="b"/>
              <a:pathLst>
                <a:path w="8035" h="8036" extrusionOk="0">
                  <a:moveTo>
                    <a:pt x="0" y="5022"/>
                  </a:moveTo>
                  <a:lnTo>
                    <a:pt x="0" y="8035"/>
                  </a:lnTo>
                  <a:lnTo>
                    <a:pt x="2992" y="8035"/>
                  </a:lnTo>
                  <a:cubicBezTo>
                    <a:pt x="5775" y="8035"/>
                    <a:pt x="8035" y="5796"/>
                    <a:pt x="8035" y="3014"/>
                  </a:cubicBezTo>
                  <a:lnTo>
                    <a:pt x="8035" y="1"/>
                  </a:lnTo>
                  <a:lnTo>
                    <a:pt x="5001" y="1"/>
                  </a:lnTo>
                  <a:cubicBezTo>
                    <a:pt x="2239" y="1"/>
                    <a:pt x="0" y="2260"/>
                    <a:pt x="0" y="50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921;p22">
              <a:extLst>
                <a:ext uri="{FF2B5EF4-FFF2-40B4-BE49-F238E27FC236}">
                  <a16:creationId xmlns:a16="http://schemas.microsoft.com/office/drawing/2014/main" id="{E2639303-780C-49E9-8F72-F0416DB01787}"/>
                </a:ext>
              </a:extLst>
            </p:cNvPr>
            <p:cNvSpPr/>
            <p:nvPr/>
          </p:nvSpPr>
          <p:spPr>
            <a:xfrm>
              <a:off x="3335122" y="1473968"/>
              <a:ext cx="279126" cy="279107"/>
            </a:xfrm>
            <a:custGeom>
              <a:avLst/>
              <a:gdLst/>
              <a:ahLst/>
              <a:cxnLst/>
              <a:rect l="l" t="t" r="r" b="b"/>
              <a:pathLst>
                <a:path w="14857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5" y="14856"/>
                    <a:pt x="1" y="10692"/>
                    <a:pt x="1" y="5545"/>
                  </a:cubicBezTo>
                  <a:lnTo>
                    <a:pt x="1" y="0"/>
                  </a:lnTo>
                  <a:lnTo>
                    <a:pt x="5587" y="0"/>
                  </a:lnTo>
                  <a:cubicBezTo>
                    <a:pt x="10714" y="0"/>
                    <a:pt x="14856" y="4143"/>
                    <a:pt x="14856" y="9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922;p22">
              <a:extLst>
                <a:ext uri="{FF2B5EF4-FFF2-40B4-BE49-F238E27FC236}">
                  <a16:creationId xmlns:a16="http://schemas.microsoft.com/office/drawing/2014/main" id="{713B843E-D713-4970-818C-B862323799CB}"/>
                </a:ext>
              </a:extLst>
            </p:cNvPr>
            <p:cNvSpPr/>
            <p:nvPr/>
          </p:nvSpPr>
          <p:spPr>
            <a:xfrm>
              <a:off x="3258862" y="1718868"/>
              <a:ext cx="210721" cy="161591"/>
            </a:xfrm>
            <a:custGeom>
              <a:avLst/>
              <a:gdLst/>
              <a:ahLst/>
              <a:cxnLst/>
              <a:rect l="l" t="t" r="r" b="b"/>
              <a:pathLst>
                <a:path w="11216" h="8601" extrusionOk="0">
                  <a:moveTo>
                    <a:pt x="1758" y="2763"/>
                  </a:moveTo>
                  <a:lnTo>
                    <a:pt x="1" y="5211"/>
                  </a:lnTo>
                  <a:lnTo>
                    <a:pt x="2428" y="6968"/>
                  </a:lnTo>
                  <a:cubicBezTo>
                    <a:pt x="4687" y="8600"/>
                    <a:pt x="7826" y="8077"/>
                    <a:pt x="9458" y="5817"/>
                  </a:cubicBezTo>
                  <a:lnTo>
                    <a:pt x="11216" y="3390"/>
                  </a:lnTo>
                  <a:lnTo>
                    <a:pt x="8768" y="1633"/>
                  </a:lnTo>
                  <a:cubicBezTo>
                    <a:pt x="6508" y="1"/>
                    <a:pt x="3369" y="524"/>
                    <a:pt x="1758" y="27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923;p22">
              <a:extLst>
                <a:ext uri="{FF2B5EF4-FFF2-40B4-BE49-F238E27FC236}">
                  <a16:creationId xmlns:a16="http://schemas.microsoft.com/office/drawing/2014/main" id="{A0ABE014-027C-4B59-86DE-BA186BC3891B}"/>
                </a:ext>
              </a:extLst>
            </p:cNvPr>
            <p:cNvSpPr/>
            <p:nvPr/>
          </p:nvSpPr>
          <p:spPr>
            <a:xfrm>
              <a:off x="3577672" y="1381194"/>
              <a:ext cx="161197" cy="210721"/>
            </a:xfrm>
            <a:custGeom>
              <a:avLst/>
              <a:gdLst/>
              <a:ahLst/>
              <a:cxnLst/>
              <a:rect l="l" t="t" r="r" b="b"/>
              <a:pathLst>
                <a:path w="8580" h="11216" extrusionOk="0">
                  <a:moveTo>
                    <a:pt x="6926" y="2427"/>
                  </a:moveTo>
                  <a:lnTo>
                    <a:pt x="5148" y="0"/>
                  </a:lnTo>
                  <a:lnTo>
                    <a:pt x="2721" y="1758"/>
                  </a:lnTo>
                  <a:cubicBezTo>
                    <a:pt x="482" y="3411"/>
                    <a:pt x="1" y="6549"/>
                    <a:pt x="1633" y="8788"/>
                  </a:cubicBezTo>
                  <a:lnTo>
                    <a:pt x="3411" y="11215"/>
                  </a:lnTo>
                  <a:lnTo>
                    <a:pt x="5838" y="9437"/>
                  </a:lnTo>
                  <a:cubicBezTo>
                    <a:pt x="8077" y="7805"/>
                    <a:pt x="8579" y="4666"/>
                    <a:pt x="6926" y="2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924;p22">
              <a:extLst>
                <a:ext uri="{FF2B5EF4-FFF2-40B4-BE49-F238E27FC236}">
                  <a16:creationId xmlns:a16="http://schemas.microsoft.com/office/drawing/2014/main" id="{E090EB59-1511-4115-AF5E-B0C4C60126C1}"/>
                </a:ext>
              </a:extLst>
            </p:cNvPr>
            <p:cNvSpPr/>
            <p:nvPr/>
          </p:nvSpPr>
          <p:spPr>
            <a:xfrm>
              <a:off x="4341490" y="1402818"/>
              <a:ext cx="279107" cy="279107"/>
            </a:xfrm>
            <a:custGeom>
              <a:avLst/>
              <a:gdLst/>
              <a:ahLst/>
              <a:cxnLst/>
              <a:rect l="l" t="t" r="r" b="b"/>
              <a:pathLst>
                <a:path w="14856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1" y="14856"/>
                  </a:lnTo>
                  <a:cubicBezTo>
                    <a:pt x="4164" y="14856"/>
                    <a:pt x="0" y="10692"/>
                    <a:pt x="0" y="5545"/>
                  </a:cubicBezTo>
                  <a:lnTo>
                    <a:pt x="0" y="0"/>
                  </a:lnTo>
                  <a:lnTo>
                    <a:pt x="5587" y="0"/>
                  </a:lnTo>
                  <a:cubicBezTo>
                    <a:pt x="10692" y="0"/>
                    <a:pt x="14856" y="4164"/>
                    <a:pt x="14856" y="9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925;p22">
              <a:extLst>
                <a:ext uri="{FF2B5EF4-FFF2-40B4-BE49-F238E27FC236}">
                  <a16:creationId xmlns:a16="http://schemas.microsoft.com/office/drawing/2014/main" id="{D1779606-4463-4CE0-A053-ECCC501733D2}"/>
                </a:ext>
              </a:extLst>
            </p:cNvPr>
            <p:cNvSpPr/>
            <p:nvPr/>
          </p:nvSpPr>
          <p:spPr>
            <a:xfrm>
              <a:off x="4592683" y="1344238"/>
              <a:ext cx="163940" cy="205610"/>
            </a:xfrm>
            <a:custGeom>
              <a:avLst/>
              <a:gdLst/>
              <a:ahLst/>
              <a:cxnLst/>
              <a:rect l="l" t="t" r="r" b="b"/>
              <a:pathLst>
                <a:path w="8726" h="10944" extrusionOk="0">
                  <a:moveTo>
                    <a:pt x="1360" y="8328"/>
                  </a:moveTo>
                  <a:lnTo>
                    <a:pt x="2846" y="10944"/>
                  </a:lnTo>
                  <a:lnTo>
                    <a:pt x="5461" y="9479"/>
                  </a:lnTo>
                  <a:cubicBezTo>
                    <a:pt x="7868" y="8098"/>
                    <a:pt x="8726" y="5022"/>
                    <a:pt x="7345" y="2616"/>
                  </a:cubicBezTo>
                  <a:lnTo>
                    <a:pt x="5880" y="0"/>
                  </a:lnTo>
                  <a:lnTo>
                    <a:pt x="3244" y="1486"/>
                  </a:lnTo>
                  <a:cubicBezTo>
                    <a:pt x="837" y="2846"/>
                    <a:pt x="0" y="5922"/>
                    <a:pt x="1360" y="83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908;p22">
            <a:extLst>
              <a:ext uri="{FF2B5EF4-FFF2-40B4-BE49-F238E27FC236}">
                <a16:creationId xmlns:a16="http://schemas.microsoft.com/office/drawing/2014/main" id="{B1EEAF12-184C-4CED-9E1C-0ABE8E0E56FA}"/>
              </a:ext>
            </a:extLst>
          </p:cNvPr>
          <p:cNvGrpSpPr/>
          <p:nvPr/>
        </p:nvGrpSpPr>
        <p:grpSpPr>
          <a:xfrm rot="10800000">
            <a:off x="0" y="-117274"/>
            <a:ext cx="1696048" cy="1611915"/>
            <a:chOff x="2640500" y="1325375"/>
            <a:chExt cx="3557999" cy="3381503"/>
          </a:xfrm>
        </p:grpSpPr>
        <p:sp>
          <p:nvSpPr>
            <p:cNvPr id="740" name="Google Shape;909;p22">
              <a:extLst>
                <a:ext uri="{FF2B5EF4-FFF2-40B4-BE49-F238E27FC236}">
                  <a16:creationId xmlns:a16="http://schemas.microsoft.com/office/drawing/2014/main" id="{C9E7CB99-8B25-490D-B78F-40CDB0ADF553}"/>
                </a:ext>
              </a:extLst>
            </p:cNvPr>
            <p:cNvSpPr/>
            <p:nvPr/>
          </p:nvSpPr>
          <p:spPr>
            <a:xfrm>
              <a:off x="2863793" y="1325375"/>
              <a:ext cx="3334706" cy="1841701"/>
            </a:xfrm>
            <a:custGeom>
              <a:avLst/>
              <a:gdLst/>
              <a:ahLst/>
              <a:cxnLst/>
              <a:rect l="l" t="t" r="r" b="b"/>
              <a:pathLst>
                <a:path w="177496" h="98028" extrusionOk="0">
                  <a:moveTo>
                    <a:pt x="53314" y="0"/>
                  </a:moveTo>
                  <a:cubicBezTo>
                    <a:pt x="48208" y="0"/>
                    <a:pt x="44024" y="5419"/>
                    <a:pt x="44024" y="12031"/>
                  </a:cubicBezTo>
                  <a:lnTo>
                    <a:pt x="44024" y="16425"/>
                  </a:lnTo>
                  <a:lnTo>
                    <a:pt x="29858" y="16425"/>
                  </a:lnTo>
                  <a:cubicBezTo>
                    <a:pt x="24878" y="16425"/>
                    <a:pt x="20777" y="21719"/>
                    <a:pt x="20777" y="28205"/>
                  </a:cubicBezTo>
                  <a:lnTo>
                    <a:pt x="20777" y="37537"/>
                  </a:lnTo>
                  <a:cubicBezTo>
                    <a:pt x="20777" y="38583"/>
                    <a:pt x="20882" y="39588"/>
                    <a:pt x="21091" y="40550"/>
                  </a:cubicBezTo>
                  <a:lnTo>
                    <a:pt x="9081" y="40550"/>
                  </a:lnTo>
                  <a:cubicBezTo>
                    <a:pt x="4080" y="40550"/>
                    <a:pt x="0" y="45844"/>
                    <a:pt x="0" y="52309"/>
                  </a:cubicBezTo>
                  <a:lnTo>
                    <a:pt x="0" y="59172"/>
                  </a:lnTo>
                  <a:cubicBezTo>
                    <a:pt x="0" y="65638"/>
                    <a:pt x="4080" y="70952"/>
                    <a:pt x="9081" y="70952"/>
                  </a:cubicBezTo>
                  <a:lnTo>
                    <a:pt x="15086" y="70952"/>
                  </a:lnTo>
                  <a:cubicBezTo>
                    <a:pt x="14877" y="71956"/>
                    <a:pt x="14751" y="73003"/>
                    <a:pt x="14751" y="74112"/>
                  </a:cubicBezTo>
                  <a:lnTo>
                    <a:pt x="14751" y="81958"/>
                  </a:lnTo>
                  <a:cubicBezTo>
                    <a:pt x="14751" y="88423"/>
                    <a:pt x="18852" y="93717"/>
                    <a:pt x="23832" y="93717"/>
                  </a:cubicBezTo>
                  <a:lnTo>
                    <a:pt x="47246" y="93717"/>
                  </a:lnTo>
                  <a:cubicBezTo>
                    <a:pt x="51451" y="93717"/>
                    <a:pt x="55008" y="89993"/>
                    <a:pt x="56034" y="84950"/>
                  </a:cubicBezTo>
                  <a:lnTo>
                    <a:pt x="75744" y="84950"/>
                  </a:lnTo>
                  <a:cubicBezTo>
                    <a:pt x="79322" y="84950"/>
                    <a:pt x="82439" y="83736"/>
                    <a:pt x="83904" y="79803"/>
                  </a:cubicBezTo>
                  <a:cubicBezTo>
                    <a:pt x="83925" y="79761"/>
                    <a:pt x="83946" y="79719"/>
                    <a:pt x="83946" y="79677"/>
                  </a:cubicBezTo>
                  <a:cubicBezTo>
                    <a:pt x="84050" y="79426"/>
                    <a:pt x="84134" y="79175"/>
                    <a:pt x="84197" y="78924"/>
                  </a:cubicBezTo>
                  <a:cubicBezTo>
                    <a:pt x="84343" y="78485"/>
                    <a:pt x="84469" y="78024"/>
                    <a:pt x="84574" y="77543"/>
                  </a:cubicBezTo>
                  <a:lnTo>
                    <a:pt x="92671" y="77543"/>
                  </a:lnTo>
                  <a:lnTo>
                    <a:pt x="92671" y="78966"/>
                  </a:lnTo>
                  <a:cubicBezTo>
                    <a:pt x="92671" y="85452"/>
                    <a:pt x="96751" y="89260"/>
                    <a:pt x="101752" y="89260"/>
                  </a:cubicBezTo>
                  <a:lnTo>
                    <a:pt x="121462" y="89260"/>
                  </a:lnTo>
                  <a:cubicBezTo>
                    <a:pt x="122508" y="94303"/>
                    <a:pt x="126044" y="98027"/>
                    <a:pt x="130250" y="98027"/>
                  </a:cubicBezTo>
                  <a:lnTo>
                    <a:pt x="153663" y="98027"/>
                  </a:lnTo>
                  <a:cubicBezTo>
                    <a:pt x="158664" y="98027"/>
                    <a:pt x="162744" y="92734"/>
                    <a:pt x="162744" y="86268"/>
                  </a:cubicBezTo>
                  <a:lnTo>
                    <a:pt x="162744" y="78422"/>
                  </a:lnTo>
                  <a:cubicBezTo>
                    <a:pt x="162744" y="77313"/>
                    <a:pt x="162619" y="76246"/>
                    <a:pt x="162409" y="75241"/>
                  </a:cubicBezTo>
                  <a:lnTo>
                    <a:pt x="168435" y="75241"/>
                  </a:lnTo>
                  <a:cubicBezTo>
                    <a:pt x="173415" y="75241"/>
                    <a:pt x="177495" y="69948"/>
                    <a:pt x="177495" y="63482"/>
                  </a:cubicBezTo>
                  <a:lnTo>
                    <a:pt x="177495" y="56619"/>
                  </a:lnTo>
                  <a:cubicBezTo>
                    <a:pt x="177495" y="50133"/>
                    <a:pt x="173415" y="44839"/>
                    <a:pt x="168435" y="44839"/>
                  </a:cubicBezTo>
                  <a:lnTo>
                    <a:pt x="156404" y="44839"/>
                  </a:lnTo>
                  <a:cubicBezTo>
                    <a:pt x="156614" y="43877"/>
                    <a:pt x="156718" y="42873"/>
                    <a:pt x="156718" y="41847"/>
                  </a:cubicBezTo>
                  <a:lnTo>
                    <a:pt x="156718" y="32515"/>
                  </a:lnTo>
                  <a:cubicBezTo>
                    <a:pt x="156718" y="26029"/>
                    <a:pt x="152638" y="20735"/>
                    <a:pt x="147637" y="20735"/>
                  </a:cubicBezTo>
                  <a:lnTo>
                    <a:pt x="133472" y="20735"/>
                  </a:lnTo>
                  <a:lnTo>
                    <a:pt x="133472" y="16341"/>
                  </a:lnTo>
                  <a:cubicBezTo>
                    <a:pt x="133472" y="9730"/>
                    <a:pt x="129204" y="3411"/>
                    <a:pt x="124098" y="3411"/>
                  </a:cubicBezTo>
                  <a:lnTo>
                    <a:pt x="95684" y="3222"/>
                  </a:lnTo>
                  <a:cubicBezTo>
                    <a:pt x="93194" y="3222"/>
                    <a:pt x="90683" y="4561"/>
                    <a:pt x="88779" y="6696"/>
                  </a:cubicBezTo>
                  <a:cubicBezTo>
                    <a:pt x="88089" y="7491"/>
                    <a:pt x="87461" y="8391"/>
                    <a:pt x="86959" y="9395"/>
                  </a:cubicBezTo>
                  <a:cubicBezTo>
                    <a:pt x="86122" y="11048"/>
                    <a:pt x="85620" y="12973"/>
                    <a:pt x="85620" y="15002"/>
                  </a:cubicBezTo>
                  <a:lnTo>
                    <a:pt x="85620" y="12031"/>
                  </a:lnTo>
                  <a:cubicBezTo>
                    <a:pt x="85620" y="10734"/>
                    <a:pt x="85473" y="9479"/>
                    <a:pt x="85159" y="8307"/>
                  </a:cubicBezTo>
                  <a:cubicBezTo>
                    <a:pt x="83946" y="3494"/>
                    <a:pt x="80452" y="0"/>
                    <a:pt x="76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910;p22">
              <a:extLst>
                <a:ext uri="{FF2B5EF4-FFF2-40B4-BE49-F238E27FC236}">
                  <a16:creationId xmlns:a16="http://schemas.microsoft.com/office/drawing/2014/main" id="{5FC3246A-844A-4725-A3C5-44F2868BA9C6}"/>
                </a:ext>
              </a:extLst>
            </p:cNvPr>
            <p:cNvSpPr/>
            <p:nvPr/>
          </p:nvSpPr>
          <p:spPr>
            <a:xfrm>
              <a:off x="4294712" y="4058104"/>
              <a:ext cx="257107" cy="479365"/>
            </a:xfrm>
            <a:custGeom>
              <a:avLst/>
              <a:gdLst/>
              <a:ahLst/>
              <a:cxnLst/>
              <a:rect l="l" t="t" r="r" b="b"/>
              <a:pathLst>
                <a:path w="13685" h="25444" extrusionOk="0">
                  <a:moveTo>
                    <a:pt x="13684" y="1"/>
                  </a:moveTo>
                  <a:cubicBezTo>
                    <a:pt x="9479" y="1"/>
                    <a:pt x="5964" y="3077"/>
                    <a:pt x="5315" y="7115"/>
                  </a:cubicBezTo>
                  <a:cubicBezTo>
                    <a:pt x="5252" y="7554"/>
                    <a:pt x="5210" y="22368"/>
                    <a:pt x="5210" y="22829"/>
                  </a:cubicBezTo>
                  <a:cubicBezTo>
                    <a:pt x="5210" y="24272"/>
                    <a:pt x="4039" y="25444"/>
                    <a:pt x="2616" y="25444"/>
                  </a:cubicBezTo>
                  <a:cubicBezTo>
                    <a:pt x="1172" y="25444"/>
                    <a:pt x="0" y="24272"/>
                    <a:pt x="0" y="22829"/>
                  </a:cubicBezTo>
                  <a:cubicBezTo>
                    <a:pt x="0" y="22368"/>
                    <a:pt x="21" y="7554"/>
                    <a:pt x="63" y="7115"/>
                  </a:cubicBezTo>
                  <a:cubicBezTo>
                    <a:pt x="335" y="4437"/>
                    <a:pt x="1381" y="1989"/>
                    <a:pt x="2950" y="1"/>
                  </a:cubicBezTo>
                  <a:lnTo>
                    <a:pt x="13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911;p22">
              <a:extLst>
                <a:ext uri="{FF2B5EF4-FFF2-40B4-BE49-F238E27FC236}">
                  <a16:creationId xmlns:a16="http://schemas.microsoft.com/office/drawing/2014/main" id="{AAE82C31-9AC4-4F4F-9768-F8D55867B1D9}"/>
                </a:ext>
              </a:extLst>
            </p:cNvPr>
            <p:cNvSpPr/>
            <p:nvPr/>
          </p:nvSpPr>
          <p:spPr>
            <a:xfrm>
              <a:off x="4350132" y="2223622"/>
              <a:ext cx="1272496" cy="2483257"/>
            </a:xfrm>
            <a:custGeom>
              <a:avLst/>
              <a:gdLst/>
              <a:ahLst/>
              <a:cxnLst/>
              <a:rect l="l" t="t" r="r" b="b"/>
              <a:pathLst>
                <a:path w="67731" h="132176" extrusionOk="0">
                  <a:moveTo>
                    <a:pt x="67730" y="24565"/>
                  </a:moveTo>
                  <a:lnTo>
                    <a:pt x="67730" y="27159"/>
                  </a:lnTo>
                  <a:cubicBezTo>
                    <a:pt x="67730" y="29838"/>
                    <a:pt x="66893" y="32307"/>
                    <a:pt x="65450" y="34336"/>
                  </a:cubicBezTo>
                  <a:cubicBezTo>
                    <a:pt x="63420" y="37161"/>
                    <a:pt x="60261" y="39107"/>
                    <a:pt x="56620" y="39483"/>
                  </a:cubicBezTo>
                  <a:cubicBezTo>
                    <a:pt x="56201" y="39525"/>
                    <a:pt x="55783" y="39546"/>
                    <a:pt x="55343" y="39546"/>
                  </a:cubicBezTo>
                  <a:lnTo>
                    <a:pt x="39902" y="39546"/>
                  </a:lnTo>
                  <a:cubicBezTo>
                    <a:pt x="35968" y="39546"/>
                    <a:pt x="32244" y="40739"/>
                    <a:pt x="29147" y="42831"/>
                  </a:cubicBezTo>
                  <a:lnTo>
                    <a:pt x="29063" y="42915"/>
                  </a:lnTo>
                  <a:cubicBezTo>
                    <a:pt x="29042" y="42936"/>
                    <a:pt x="26406" y="45007"/>
                    <a:pt x="23205" y="49380"/>
                  </a:cubicBezTo>
                  <a:cubicBezTo>
                    <a:pt x="22870" y="49987"/>
                    <a:pt x="22556" y="50594"/>
                    <a:pt x="22284" y="51243"/>
                  </a:cubicBezTo>
                  <a:cubicBezTo>
                    <a:pt x="20317" y="55971"/>
                    <a:pt x="19334" y="61098"/>
                    <a:pt x="19334" y="66517"/>
                  </a:cubicBezTo>
                  <a:cubicBezTo>
                    <a:pt x="19334" y="68065"/>
                    <a:pt x="19501" y="69509"/>
                    <a:pt x="19794" y="70848"/>
                  </a:cubicBezTo>
                  <a:cubicBezTo>
                    <a:pt x="20527" y="73924"/>
                    <a:pt x="21970" y="81414"/>
                    <a:pt x="23791" y="83507"/>
                  </a:cubicBezTo>
                  <a:cubicBezTo>
                    <a:pt x="29586" y="90202"/>
                    <a:pt x="38416" y="91583"/>
                    <a:pt x="39818" y="91855"/>
                  </a:cubicBezTo>
                  <a:cubicBezTo>
                    <a:pt x="44087" y="92504"/>
                    <a:pt x="56306" y="94282"/>
                    <a:pt x="59905" y="97714"/>
                  </a:cubicBezTo>
                  <a:cubicBezTo>
                    <a:pt x="61746" y="99471"/>
                    <a:pt x="62520" y="102150"/>
                    <a:pt x="62792" y="104807"/>
                  </a:cubicBezTo>
                  <a:cubicBezTo>
                    <a:pt x="62834" y="105267"/>
                    <a:pt x="62855" y="129099"/>
                    <a:pt x="62855" y="129581"/>
                  </a:cubicBezTo>
                  <a:cubicBezTo>
                    <a:pt x="62855" y="131024"/>
                    <a:pt x="61683" y="132175"/>
                    <a:pt x="60261" y="132175"/>
                  </a:cubicBezTo>
                  <a:cubicBezTo>
                    <a:pt x="58817" y="132175"/>
                    <a:pt x="57645" y="131024"/>
                    <a:pt x="57645" y="129581"/>
                  </a:cubicBezTo>
                  <a:cubicBezTo>
                    <a:pt x="57645" y="129162"/>
                    <a:pt x="57603" y="105393"/>
                    <a:pt x="57561" y="104995"/>
                  </a:cubicBezTo>
                  <a:cubicBezTo>
                    <a:pt x="57017" y="99325"/>
                    <a:pt x="44651" y="97714"/>
                    <a:pt x="40362" y="97714"/>
                  </a:cubicBezTo>
                  <a:lnTo>
                    <a:pt x="0" y="97714"/>
                  </a:lnTo>
                  <a:cubicBezTo>
                    <a:pt x="3641" y="85369"/>
                    <a:pt x="7219" y="74447"/>
                    <a:pt x="8056" y="70848"/>
                  </a:cubicBezTo>
                  <a:cubicBezTo>
                    <a:pt x="9584" y="64236"/>
                    <a:pt x="11739" y="58838"/>
                    <a:pt x="13894" y="54590"/>
                  </a:cubicBezTo>
                  <a:cubicBezTo>
                    <a:pt x="14521" y="53356"/>
                    <a:pt x="15149" y="52226"/>
                    <a:pt x="15756" y="51180"/>
                  </a:cubicBezTo>
                  <a:cubicBezTo>
                    <a:pt x="16781" y="49443"/>
                    <a:pt x="17806" y="47916"/>
                    <a:pt x="18811" y="46556"/>
                  </a:cubicBezTo>
                  <a:cubicBezTo>
                    <a:pt x="20359" y="43794"/>
                    <a:pt x="22452" y="41429"/>
                    <a:pt x="24858" y="39525"/>
                  </a:cubicBezTo>
                  <a:lnTo>
                    <a:pt x="24858" y="14773"/>
                  </a:lnTo>
                  <a:cubicBezTo>
                    <a:pt x="18497" y="14375"/>
                    <a:pt x="13454" y="9061"/>
                    <a:pt x="13454" y="2616"/>
                  </a:cubicBezTo>
                  <a:cubicBezTo>
                    <a:pt x="13454" y="1172"/>
                    <a:pt x="14626" y="1"/>
                    <a:pt x="16049" y="1"/>
                  </a:cubicBezTo>
                  <a:cubicBezTo>
                    <a:pt x="17493" y="1"/>
                    <a:pt x="18664" y="1172"/>
                    <a:pt x="18664" y="2616"/>
                  </a:cubicBezTo>
                  <a:cubicBezTo>
                    <a:pt x="18664" y="6466"/>
                    <a:pt x="21782" y="9584"/>
                    <a:pt x="25632" y="9584"/>
                  </a:cubicBezTo>
                  <a:lnTo>
                    <a:pt x="29314" y="9584"/>
                  </a:lnTo>
                  <a:cubicBezTo>
                    <a:pt x="33164" y="9584"/>
                    <a:pt x="36282" y="6466"/>
                    <a:pt x="36282" y="2616"/>
                  </a:cubicBezTo>
                  <a:cubicBezTo>
                    <a:pt x="36282" y="1172"/>
                    <a:pt x="37454" y="1"/>
                    <a:pt x="38897" y="1"/>
                  </a:cubicBezTo>
                  <a:cubicBezTo>
                    <a:pt x="40320" y="1"/>
                    <a:pt x="41492" y="1172"/>
                    <a:pt x="41492" y="2616"/>
                  </a:cubicBezTo>
                  <a:cubicBezTo>
                    <a:pt x="41492" y="9081"/>
                    <a:pt x="36429" y="14375"/>
                    <a:pt x="30068" y="14773"/>
                  </a:cubicBezTo>
                  <a:lnTo>
                    <a:pt x="30068" y="36408"/>
                  </a:lnTo>
                  <a:cubicBezTo>
                    <a:pt x="33102" y="35069"/>
                    <a:pt x="36429" y="34336"/>
                    <a:pt x="39902" y="34336"/>
                  </a:cubicBezTo>
                  <a:lnTo>
                    <a:pt x="55343" y="34336"/>
                  </a:lnTo>
                  <a:cubicBezTo>
                    <a:pt x="55595" y="34336"/>
                    <a:pt x="55846" y="34336"/>
                    <a:pt x="56076" y="34315"/>
                  </a:cubicBezTo>
                  <a:cubicBezTo>
                    <a:pt x="59696" y="33939"/>
                    <a:pt x="62520" y="30863"/>
                    <a:pt x="62520" y="27159"/>
                  </a:cubicBezTo>
                  <a:lnTo>
                    <a:pt x="62520" y="24565"/>
                  </a:lnTo>
                  <a:cubicBezTo>
                    <a:pt x="62520" y="23121"/>
                    <a:pt x="63692" y="21970"/>
                    <a:pt x="65136" y="21970"/>
                  </a:cubicBezTo>
                  <a:cubicBezTo>
                    <a:pt x="66579" y="21970"/>
                    <a:pt x="67730" y="23121"/>
                    <a:pt x="67730" y="245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912;p22">
              <a:extLst>
                <a:ext uri="{FF2B5EF4-FFF2-40B4-BE49-F238E27FC236}">
                  <a16:creationId xmlns:a16="http://schemas.microsoft.com/office/drawing/2014/main" id="{39617D9A-8236-4FFA-B9E0-F0CB26D60AF4}"/>
                </a:ext>
              </a:extLst>
            </p:cNvPr>
            <p:cNvSpPr/>
            <p:nvPr/>
          </p:nvSpPr>
          <p:spPr>
            <a:xfrm>
              <a:off x="3599692" y="2244852"/>
              <a:ext cx="1369195" cy="2024879"/>
            </a:xfrm>
            <a:custGeom>
              <a:avLst/>
              <a:gdLst/>
              <a:ahLst/>
              <a:cxnLst/>
              <a:rect l="l" t="t" r="r" b="b"/>
              <a:pathLst>
                <a:path w="72878" h="107778" extrusionOk="0">
                  <a:moveTo>
                    <a:pt x="72877" y="105058"/>
                  </a:moveTo>
                  <a:cubicBezTo>
                    <a:pt x="72877" y="106564"/>
                    <a:pt x="71601" y="107778"/>
                    <a:pt x="70053" y="107652"/>
                  </a:cubicBezTo>
                  <a:cubicBezTo>
                    <a:pt x="68713" y="107548"/>
                    <a:pt x="67688" y="106376"/>
                    <a:pt x="67667" y="105037"/>
                  </a:cubicBezTo>
                  <a:cubicBezTo>
                    <a:pt x="67646" y="100371"/>
                    <a:pt x="61662" y="96584"/>
                    <a:pt x="56996" y="96584"/>
                  </a:cubicBezTo>
                  <a:lnTo>
                    <a:pt x="22954" y="96584"/>
                  </a:lnTo>
                  <a:cubicBezTo>
                    <a:pt x="18288" y="96584"/>
                    <a:pt x="13182" y="100371"/>
                    <a:pt x="13161" y="105037"/>
                  </a:cubicBezTo>
                  <a:cubicBezTo>
                    <a:pt x="13161" y="106376"/>
                    <a:pt x="12115" y="107548"/>
                    <a:pt x="10776" y="107652"/>
                  </a:cubicBezTo>
                  <a:cubicBezTo>
                    <a:pt x="9249" y="107778"/>
                    <a:pt x="7951" y="106564"/>
                    <a:pt x="7951" y="105058"/>
                  </a:cubicBezTo>
                  <a:cubicBezTo>
                    <a:pt x="7951" y="98300"/>
                    <a:pt x="13977" y="92650"/>
                    <a:pt x="20631" y="91562"/>
                  </a:cubicBezTo>
                  <a:cubicBezTo>
                    <a:pt x="22765" y="91207"/>
                    <a:pt x="24858" y="90663"/>
                    <a:pt x="26824" y="89742"/>
                  </a:cubicBezTo>
                  <a:cubicBezTo>
                    <a:pt x="33436" y="86687"/>
                    <a:pt x="45677" y="79510"/>
                    <a:pt x="47936" y="69697"/>
                  </a:cubicBezTo>
                  <a:cubicBezTo>
                    <a:pt x="48229" y="68358"/>
                    <a:pt x="48397" y="66914"/>
                    <a:pt x="48397" y="65366"/>
                  </a:cubicBezTo>
                  <a:cubicBezTo>
                    <a:pt x="48397" y="59968"/>
                    <a:pt x="47413" y="54820"/>
                    <a:pt x="45446" y="50113"/>
                  </a:cubicBezTo>
                  <a:cubicBezTo>
                    <a:pt x="45174" y="49464"/>
                    <a:pt x="44861" y="48857"/>
                    <a:pt x="44526" y="48229"/>
                  </a:cubicBezTo>
                  <a:cubicBezTo>
                    <a:pt x="41324" y="43877"/>
                    <a:pt x="38688" y="41785"/>
                    <a:pt x="38667" y="41764"/>
                  </a:cubicBezTo>
                  <a:lnTo>
                    <a:pt x="38583" y="41701"/>
                  </a:lnTo>
                  <a:cubicBezTo>
                    <a:pt x="35487" y="39609"/>
                    <a:pt x="31762" y="38416"/>
                    <a:pt x="27829" y="38416"/>
                  </a:cubicBezTo>
                  <a:lnTo>
                    <a:pt x="12387" y="38416"/>
                  </a:lnTo>
                  <a:cubicBezTo>
                    <a:pt x="5545" y="38416"/>
                    <a:pt x="0" y="32871"/>
                    <a:pt x="0" y="26029"/>
                  </a:cubicBezTo>
                  <a:lnTo>
                    <a:pt x="0" y="23519"/>
                  </a:lnTo>
                  <a:cubicBezTo>
                    <a:pt x="0" y="22138"/>
                    <a:pt x="1047" y="20924"/>
                    <a:pt x="2427" y="20819"/>
                  </a:cubicBezTo>
                  <a:cubicBezTo>
                    <a:pt x="3934" y="20736"/>
                    <a:pt x="5210" y="21928"/>
                    <a:pt x="5210" y="23435"/>
                  </a:cubicBezTo>
                  <a:lnTo>
                    <a:pt x="5210" y="26029"/>
                  </a:lnTo>
                  <a:cubicBezTo>
                    <a:pt x="5210" y="29984"/>
                    <a:pt x="8412" y="33206"/>
                    <a:pt x="12387" y="33206"/>
                  </a:cubicBezTo>
                  <a:lnTo>
                    <a:pt x="27829" y="33206"/>
                  </a:lnTo>
                  <a:cubicBezTo>
                    <a:pt x="31281" y="33206"/>
                    <a:pt x="34629" y="33918"/>
                    <a:pt x="37663" y="35257"/>
                  </a:cubicBezTo>
                  <a:lnTo>
                    <a:pt x="37663" y="14835"/>
                  </a:lnTo>
                  <a:cubicBezTo>
                    <a:pt x="31344" y="14438"/>
                    <a:pt x="26301" y="9207"/>
                    <a:pt x="26239" y="2804"/>
                  </a:cubicBezTo>
                  <a:cubicBezTo>
                    <a:pt x="26218" y="1381"/>
                    <a:pt x="27306" y="147"/>
                    <a:pt x="28708" y="63"/>
                  </a:cubicBezTo>
                  <a:cubicBezTo>
                    <a:pt x="30214" y="0"/>
                    <a:pt x="31449" y="1193"/>
                    <a:pt x="31449" y="2679"/>
                  </a:cubicBezTo>
                  <a:cubicBezTo>
                    <a:pt x="31449" y="6508"/>
                    <a:pt x="34566" y="9646"/>
                    <a:pt x="38416" y="9646"/>
                  </a:cubicBezTo>
                  <a:lnTo>
                    <a:pt x="38709" y="9646"/>
                  </a:lnTo>
                  <a:cubicBezTo>
                    <a:pt x="40990" y="9625"/>
                    <a:pt x="42852" y="11488"/>
                    <a:pt x="42852" y="13768"/>
                  </a:cubicBezTo>
                  <a:lnTo>
                    <a:pt x="42852" y="38395"/>
                  </a:lnTo>
                  <a:cubicBezTo>
                    <a:pt x="45279" y="40278"/>
                    <a:pt x="47350" y="42664"/>
                    <a:pt x="48920" y="45426"/>
                  </a:cubicBezTo>
                  <a:cubicBezTo>
                    <a:pt x="49903" y="46786"/>
                    <a:pt x="50949" y="48313"/>
                    <a:pt x="51954" y="50050"/>
                  </a:cubicBezTo>
                  <a:cubicBezTo>
                    <a:pt x="52581" y="51096"/>
                    <a:pt x="53209" y="52226"/>
                    <a:pt x="53837" y="53460"/>
                  </a:cubicBezTo>
                  <a:cubicBezTo>
                    <a:pt x="55992" y="57687"/>
                    <a:pt x="57477" y="63294"/>
                    <a:pt x="59674" y="69718"/>
                  </a:cubicBezTo>
                  <a:cubicBezTo>
                    <a:pt x="62081" y="76748"/>
                    <a:pt x="68546" y="95161"/>
                    <a:pt x="69927" y="96584"/>
                  </a:cubicBezTo>
                  <a:cubicBezTo>
                    <a:pt x="71998" y="98697"/>
                    <a:pt x="72877" y="101857"/>
                    <a:pt x="72877" y="105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913;p22">
              <a:extLst>
                <a:ext uri="{FF2B5EF4-FFF2-40B4-BE49-F238E27FC236}">
                  <a16:creationId xmlns:a16="http://schemas.microsoft.com/office/drawing/2014/main" id="{C16A0B97-0B9B-43AD-BA38-34E5B01E88F5}"/>
                </a:ext>
              </a:extLst>
            </p:cNvPr>
            <p:cNvSpPr/>
            <p:nvPr/>
          </p:nvSpPr>
          <p:spPr>
            <a:xfrm>
              <a:off x="2763147" y="2178418"/>
              <a:ext cx="1246551" cy="724897"/>
            </a:xfrm>
            <a:custGeom>
              <a:avLst/>
              <a:gdLst/>
              <a:ahLst/>
              <a:cxnLst/>
              <a:rect l="l" t="t" r="r" b="b"/>
              <a:pathLst>
                <a:path w="66350" h="38584" extrusionOk="0">
                  <a:moveTo>
                    <a:pt x="66350" y="19773"/>
                  </a:moveTo>
                  <a:lnTo>
                    <a:pt x="66350" y="24209"/>
                  </a:lnTo>
                  <a:cubicBezTo>
                    <a:pt x="66350" y="29147"/>
                    <a:pt x="62311" y="33164"/>
                    <a:pt x="57373" y="33164"/>
                  </a:cubicBezTo>
                  <a:lnTo>
                    <a:pt x="36220" y="33164"/>
                  </a:lnTo>
                  <a:cubicBezTo>
                    <a:pt x="34839" y="36345"/>
                    <a:pt x="31679" y="38584"/>
                    <a:pt x="27997" y="38584"/>
                  </a:cubicBezTo>
                  <a:lnTo>
                    <a:pt x="8956" y="38584"/>
                  </a:lnTo>
                  <a:cubicBezTo>
                    <a:pt x="4039" y="38584"/>
                    <a:pt x="1" y="34545"/>
                    <a:pt x="1" y="29607"/>
                  </a:cubicBezTo>
                  <a:lnTo>
                    <a:pt x="1" y="23791"/>
                  </a:lnTo>
                  <a:cubicBezTo>
                    <a:pt x="1" y="18853"/>
                    <a:pt x="4039" y="14835"/>
                    <a:pt x="8956" y="14835"/>
                  </a:cubicBezTo>
                  <a:lnTo>
                    <a:pt x="18414" y="14835"/>
                  </a:lnTo>
                  <a:lnTo>
                    <a:pt x="18476" y="8956"/>
                  </a:lnTo>
                  <a:cubicBezTo>
                    <a:pt x="18476" y="4039"/>
                    <a:pt x="22515" y="0"/>
                    <a:pt x="27432" y="0"/>
                  </a:cubicBezTo>
                  <a:lnTo>
                    <a:pt x="41618" y="0"/>
                  </a:lnTo>
                  <a:cubicBezTo>
                    <a:pt x="46535" y="0"/>
                    <a:pt x="50573" y="4039"/>
                    <a:pt x="50573" y="8956"/>
                  </a:cubicBezTo>
                  <a:lnTo>
                    <a:pt x="50573" y="10818"/>
                  </a:lnTo>
                  <a:lnTo>
                    <a:pt x="57394" y="10818"/>
                  </a:lnTo>
                  <a:cubicBezTo>
                    <a:pt x="62311" y="10818"/>
                    <a:pt x="66350" y="14856"/>
                    <a:pt x="66350" y="197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5" name="Google Shape;914;p22">
              <a:extLst>
                <a:ext uri="{FF2B5EF4-FFF2-40B4-BE49-F238E27FC236}">
                  <a16:creationId xmlns:a16="http://schemas.microsoft.com/office/drawing/2014/main" id="{C2974682-96A9-43DF-A84C-5624499C7E62}"/>
                </a:ext>
              </a:extLst>
            </p:cNvPr>
            <p:cNvSpPr/>
            <p:nvPr/>
          </p:nvSpPr>
          <p:spPr>
            <a:xfrm>
              <a:off x="3451099" y="1559659"/>
              <a:ext cx="1057849" cy="768540"/>
            </a:xfrm>
            <a:custGeom>
              <a:avLst/>
              <a:gdLst/>
              <a:ahLst/>
              <a:cxnLst/>
              <a:rect l="l" t="t" r="r" b="b"/>
              <a:pathLst>
                <a:path w="56306" h="40907" extrusionOk="0">
                  <a:moveTo>
                    <a:pt x="56306" y="16886"/>
                  </a:moveTo>
                  <a:lnTo>
                    <a:pt x="56306" y="24021"/>
                  </a:lnTo>
                  <a:cubicBezTo>
                    <a:pt x="56306" y="27390"/>
                    <a:pt x="52811" y="30152"/>
                    <a:pt x="48543" y="30152"/>
                  </a:cubicBezTo>
                  <a:lnTo>
                    <a:pt x="46806" y="30152"/>
                  </a:lnTo>
                  <a:lnTo>
                    <a:pt x="46806" y="34776"/>
                  </a:lnTo>
                  <a:cubicBezTo>
                    <a:pt x="46806" y="38144"/>
                    <a:pt x="43312" y="40906"/>
                    <a:pt x="39044" y="40906"/>
                  </a:cubicBezTo>
                  <a:lnTo>
                    <a:pt x="17262" y="40906"/>
                  </a:lnTo>
                  <a:cubicBezTo>
                    <a:pt x="12994" y="40906"/>
                    <a:pt x="9500" y="38144"/>
                    <a:pt x="9500" y="34776"/>
                  </a:cubicBezTo>
                  <a:lnTo>
                    <a:pt x="9500" y="30152"/>
                  </a:lnTo>
                  <a:lnTo>
                    <a:pt x="7763" y="30152"/>
                  </a:lnTo>
                  <a:cubicBezTo>
                    <a:pt x="3494" y="30152"/>
                    <a:pt x="0" y="27390"/>
                    <a:pt x="0" y="24021"/>
                  </a:cubicBezTo>
                  <a:lnTo>
                    <a:pt x="0" y="16886"/>
                  </a:lnTo>
                  <a:cubicBezTo>
                    <a:pt x="0" y="13517"/>
                    <a:pt x="3494" y="10755"/>
                    <a:pt x="7763" y="10755"/>
                  </a:cubicBezTo>
                  <a:lnTo>
                    <a:pt x="9500" y="10755"/>
                  </a:lnTo>
                  <a:lnTo>
                    <a:pt x="9500" y="6131"/>
                  </a:lnTo>
                  <a:cubicBezTo>
                    <a:pt x="9500" y="2763"/>
                    <a:pt x="12994" y="1"/>
                    <a:pt x="17262" y="1"/>
                  </a:cubicBezTo>
                  <a:lnTo>
                    <a:pt x="39044" y="1"/>
                  </a:lnTo>
                  <a:cubicBezTo>
                    <a:pt x="43312" y="1"/>
                    <a:pt x="46806" y="2763"/>
                    <a:pt x="46806" y="6131"/>
                  </a:cubicBezTo>
                  <a:lnTo>
                    <a:pt x="46806" y="10755"/>
                  </a:lnTo>
                  <a:lnTo>
                    <a:pt x="48543" y="10755"/>
                  </a:lnTo>
                  <a:cubicBezTo>
                    <a:pt x="52811" y="10755"/>
                    <a:pt x="56306" y="13517"/>
                    <a:pt x="56306" y="16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6" name="Google Shape;915;p22">
              <a:extLst>
                <a:ext uri="{FF2B5EF4-FFF2-40B4-BE49-F238E27FC236}">
                  <a16:creationId xmlns:a16="http://schemas.microsoft.com/office/drawing/2014/main" id="{4A966DCD-13B0-4B2B-B774-84E941F1D971}"/>
                </a:ext>
              </a:extLst>
            </p:cNvPr>
            <p:cNvSpPr/>
            <p:nvPr/>
          </p:nvSpPr>
          <p:spPr>
            <a:xfrm>
              <a:off x="4400446" y="1534897"/>
              <a:ext cx="1088529" cy="749264"/>
            </a:xfrm>
            <a:custGeom>
              <a:avLst/>
              <a:gdLst/>
              <a:ahLst/>
              <a:cxnLst/>
              <a:rect l="l" t="t" r="r" b="b"/>
              <a:pathLst>
                <a:path w="57939" h="39881" extrusionOk="0">
                  <a:moveTo>
                    <a:pt x="57938" y="17137"/>
                  </a:moveTo>
                  <a:lnTo>
                    <a:pt x="57938" y="32390"/>
                  </a:lnTo>
                  <a:cubicBezTo>
                    <a:pt x="57938" y="36512"/>
                    <a:pt x="54570" y="39881"/>
                    <a:pt x="50448" y="39881"/>
                  </a:cubicBezTo>
                  <a:lnTo>
                    <a:pt x="7470" y="39881"/>
                  </a:lnTo>
                  <a:cubicBezTo>
                    <a:pt x="3369" y="39881"/>
                    <a:pt x="1" y="36512"/>
                    <a:pt x="1" y="32390"/>
                  </a:cubicBezTo>
                  <a:lnTo>
                    <a:pt x="1" y="17137"/>
                  </a:lnTo>
                  <a:cubicBezTo>
                    <a:pt x="1" y="13015"/>
                    <a:pt x="3369" y="9646"/>
                    <a:pt x="7470" y="9646"/>
                  </a:cubicBezTo>
                  <a:lnTo>
                    <a:pt x="12680" y="9646"/>
                  </a:lnTo>
                  <a:lnTo>
                    <a:pt x="12680" y="5273"/>
                  </a:lnTo>
                  <a:cubicBezTo>
                    <a:pt x="12680" y="2365"/>
                    <a:pt x="15066" y="0"/>
                    <a:pt x="17953" y="0"/>
                  </a:cubicBezTo>
                  <a:lnTo>
                    <a:pt x="39965" y="0"/>
                  </a:lnTo>
                  <a:cubicBezTo>
                    <a:pt x="42873" y="0"/>
                    <a:pt x="45259" y="2365"/>
                    <a:pt x="45259" y="5273"/>
                  </a:cubicBezTo>
                  <a:lnTo>
                    <a:pt x="45259" y="9646"/>
                  </a:lnTo>
                  <a:lnTo>
                    <a:pt x="50448" y="9646"/>
                  </a:lnTo>
                  <a:cubicBezTo>
                    <a:pt x="54570" y="9646"/>
                    <a:pt x="57938" y="13015"/>
                    <a:pt x="57938" y="17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7" name="Google Shape;916;p22">
              <a:extLst>
                <a:ext uri="{FF2B5EF4-FFF2-40B4-BE49-F238E27FC236}">
                  <a16:creationId xmlns:a16="http://schemas.microsoft.com/office/drawing/2014/main" id="{D5BC0D9F-2B67-4FC5-8940-ADBE5DC3B110}"/>
                </a:ext>
              </a:extLst>
            </p:cNvPr>
            <p:cNvSpPr/>
            <p:nvPr/>
          </p:nvSpPr>
          <p:spPr>
            <a:xfrm>
              <a:off x="5170952" y="2042789"/>
              <a:ext cx="954067" cy="647455"/>
            </a:xfrm>
            <a:custGeom>
              <a:avLst/>
              <a:gdLst/>
              <a:ahLst/>
              <a:cxnLst/>
              <a:rect l="l" t="t" r="r" b="b"/>
              <a:pathLst>
                <a:path w="50782" h="34462" extrusionOk="0">
                  <a:moveTo>
                    <a:pt x="50782" y="19418"/>
                  </a:moveTo>
                  <a:lnTo>
                    <a:pt x="50782" y="27473"/>
                  </a:lnTo>
                  <a:cubicBezTo>
                    <a:pt x="50782" y="31323"/>
                    <a:pt x="47622" y="34462"/>
                    <a:pt x="43772" y="34462"/>
                  </a:cubicBezTo>
                  <a:lnTo>
                    <a:pt x="7009" y="34462"/>
                  </a:lnTo>
                  <a:cubicBezTo>
                    <a:pt x="3159" y="34462"/>
                    <a:pt x="0" y="31323"/>
                    <a:pt x="0" y="27473"/>
                  </a:cubicBezTo>
                  <a:lnTo>
                    <a:pt x="0" y="19418"/>
                  </a:lnTo>
                  <a:cubicBezTo>
                    <a:pt x="0" y="15568"/>
                    <a:pt x="3159" y="12408"/>
                    <a:pt x="7009" y="12408"/>
                  </a:cubicBezTo>
                  <a:lnTo>
                    <a:pt x="8579" y="12408"/>
                  </a:lnTo>
                  <a:lnTo>
                    <a:pt x="8579" y="6989"/>
                  </a:lnTo>
                  <a:cubicBezTo>
                    <a:pt x="8579" y="3139"/>
                    <a:pt x="11717" y="1"/>
                    <a:pt x="15567" y="1"/>
                  </a:cubicBezTo>
                  <a:lnTo>
                    <a:pt x="35214" y="1"/>
                  </a:lnTo>
                  <a:cubicBezTo>
                    <a:pt x="39064" y="1"/>
                    <a:pt x="42224" y="3139"/>
                    <a:pt x="42224" y="6989"/>
                  </a:cubicBezTo>
                  <a:lnTo>
                    <a:pt x="42224" y="12408"/>
                  </a:lnTo>
                  <a:lnTo>
                    <a:pt x="43772" y="12408"/>
                  </a:lnTo>
                  <a:cubicBezTo>
                    <a:pt x="47622" y="12408"/>
                    <a:pt x="50782" y="15568"/>
                    <a:pt x="50782" y="19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8" name="Google Shape;917;p22">
              <a:extLst>
                <a:ext uri="{FF2B5EF4-FFF2-40B4-BE49-F238E27FC236}">
                  <a16:creationId xmlns:a16="http://schemas.microsoft.com/office/drawing/2014/main" id="{E820BD20-BB14-4328-A8B1-895495CE4C0C}"/>
                </a:ext>
              </a:extLst>
            </p:cNvPr>
            <p:cNvSpPr/>
            <p:nvPr/>
          </p:nvSpPr>
          <p:spPr>
            <a:xfrm>
              <a:off x="5700072" y="1733804"/>
              <a:ext cx="279107" cy="279126"/>
            </a:xfrm>
            <a:custGeom>
              <a:avLst/>
              <a:gdLst/>
              <a:ahLst/>
              <a:cxnLst/>
              <a:rect l="l" t="t" r="r" b="b"/>
              <a:pathLst>
                <a:path w="14856" h="14857" extrusionOk="0">
                  <a:moveTo>
                    <a:pt x="0" y="9270"/>
                  </a:moveTo>
                  <a:lnTo>
                    <a:pt x="0" y="14857"/>
                  </a:lnTo>
                  <a:lnTo>
                    <a:pt x="5545" y="14857"/>
                  </a:lnTo>
                  <a:cubicBezTo>
                    <a:pt x="10692" y="14857"/>
                    <a:pt x="14856" y="10693"/>
                    <a:pt x="14856" y="5546"/>
                  </a:cubicBezTo>
                  <a:lnTo>
                    <a:pt x="14856" y="1"/>
                  </a:lnTo>
                  <a:lnTo>
                    <a:pt x="9269" y="1"/>
                  </a:lnTo>
                  <a:cubicBezTo>
                    <a:pt x="4164" y="1"/>
                    <a:pt x="0" y="4165"/>
                    <a:pt x="0" y="92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918;p22">
              <a:extLst>
                <a:ext uri="{FF2B5EF4-FFF2-40B4-BE49-F238E27FC236}">
                  <a16:creationId xmlns:a16="http://schemas.microsoft.com/office/drawing/2014/main" id="{237794A5-6141-42D2-A089-145DE84EA41E}"/>
                </a:ext>
              </a:extLst>
            </p:cNvPr>
            <p:cNvSpPr/>
            <p:nvPr/>
          </p:nvSpPr>
          <p:spPr>
            <a:xfrm>
              <a:off x="5532598" y="1857240"/>
              <a:ext cx="150976" cy="150976"/>
            </a:xfrm>
            <a:custGeom>
              <a:avLst/>
              <a:gdLst/>
              <a:ahLst/>
              <a:cxnLst/>
              <a:rect l="l" t="t" r="r" b="b"/>
              <a:pathLst>
                <a:path w="8036" h="8036" extrusionOk="0">
                  <a:moveTo>
                    <a:pt x="8035" y="5022"/>
                  </a:moveTo>
                  <a:lnTo>
                    <a:pt x="8035" y="8035"/>
                  </a:lnTo>
                  <a:lnTo>
                    <a:pt x="5043" y="8035"/>
                  </a:lnTo>
                  <a:cubicBezTo>
                    <a:pt x="2260" y="8035"/>
                    <a:pt x="1" y="5776"/>
                    <a:pt x="1" y="3014"/>
                  </a:cubicBezTo>
                  <a:lnTo>
                    <a:pt x="1" y="1"/>
                  </a:lnTo>
                  <a:lnTo>
                    <a:pt x="3035" y="1"/>
                  </a:lnTo>
                  <a:cubicBezTo>
                    <a:pt x="5797" y="1"/>
                    <a:pt x="8035" y="2261"/>
                    <a:pt x="8035" y="50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919;p22">
              <a:extLst>
                <a:ext uri="{FF2B5EF4-FFF2-40B4-BE49-F238E27FC236}">
                  <a16:creationId xmlns:a16="http://schemas.microsoft.com/office/drawing/2014/main" id="{938A10FA-5B09-46A8-8753-FF63C6F7A569}"/>
                </a:ext>
              </a:extLst>
            </p:cNvPr>
            <p:cNvSpPr/>
            <p:nvPr/>
          </p:nvSpPr>
          <p:spPr>
            <a:xfrm>
              <a:off x="2640500" y="2156793"/>
              <a:ext cx="279126" cy="279126"/>
            </a:xfrm>
            <a:custGeom>
              <a:avLst/>
              <a:gdLst/>
              <a:ahLst/>
              <a:cxnLst/>
              <a:rect l="l" t="t" r="r" b="b"/>
              <a:pathLst>
                <a:path w="14857" h="14857" extrusionOk="0">
                  <a:moveTo>
                    <a:pt x="14856" y="9270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4" y="14856"/>
                    <a:pt x="1" y="10693"/>
                    <a:pt x="1" y="5545"/>
                  </a:cubicBezTo>
                  <a:lnTo>
                    <a:pt x="1" y="1"/>
                  </a:lnTo>
                  <a:lnTo>
                    <a:pt x="5587" y="1"/>
                  </a:lnTo>
                  <a:cubicBezTo>
                    <a:pt x="10714" y="1"/>
                    <a:pt x="14856" y="4164"/>
                    <a:pt x="14856" y="92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920;p22">
              <a:extLst>
                <a:ext uri="{FF2B5EF4-FFF2-40B4-BE49-F238E27FC236}">
                  <a16:creationId xmlns:a16="http://schemas.microsoft.com/office/drawing/2014/main" id="{B12B4443-BE9A-410A-844B-3259098E9411}"/>
                </a:ext>
              </a:extLst>
            </p:cNvPr>
            <p:cNvSpPr/>
            <p:nvPr/>
          </p:nvSpPr>
          <p:spPr>
            <a:xfrm>
              <a:off x="2936126" y="2280229"/>
              <a:ext cx="150958" cy="150976"/>
            </a:xfrm>
            <a:custGeom>
              <a:avLst/>
              <a:gdLst/>
              <a:ahLst/>
              <a:cxnLst/>
              <a:rect l="l" t="t" r="r" b="b"/>
              <a:pathLst>
                <a:path w="8035" h="8036" extrusionOk="0">
                  <a:moveTo>
                    <a:pt x="0" y="5022"/>
                  </a:moveTo>
                  <a:lnTo>
                    <a:pt x="0" y="8035"/>
                  </a:lnTo>
                  <a:lnTo>
                    <a:pt x="2992" y="8035"/>
                  </a:lnTo>
                  <a:cubicBezTo>
                    <a:pt x="5775" y="8035"/>
                    <a:pt x="8035" y="5796"/>
                    <a:pt x="8035" y="3014"/>
                  </a:cubicBezTo>
                  <a:lnTo>
                    <a:pt x="8035" y="1"/>
                  </a:lnTo>
                  <a:lnTo>
                    <a:pt x="5001" y="1"/>
                  </a:lnTo>
                  <a:cubicBezTo>
                    <a:pt x="2239" y="1"/>
                    <a:pt x="0" y="2260"/>
                    <a:pt x="0" y="50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921;p22">
              <a:extLst>
                <a:ext uri="{FF2B5EF4-FFF2-40B4-BE49-F238E27FC236}">
                  <a16:creationId xmlns:a16="http://schemas.microsoft.com/office/drawing/2014/main" id="{51186DDB-6DC5-4B95-BBBD-EC4863C7C081}"/>
                </a:ext>
              </a:extLst>
            </p:cNvPr>
            <p:cNvSpPr/>
            <p:nvPr/>
          </p:nvSpPr>
          <p:spPr>
            <a:xfrm>
              <a:off x="3335122" y="1473968"/>
              <a:ext cx="279126" cy="279107"/>
            </a:xfrm>
            <a:custGeom>
              <a:avLst/>
              <a:gdLst/>
              <a:ahLst/>
              <a:cxnLst/>
              <a:rect l="l" t="t" r="r" b="b"/>
              <a:pathLst>
                <a:path w="14857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5" y="14856"/>
                    <a:pt x="1" y="10692"/>
                    <a:pt x="1" y="5545"/>
                  </a:cubicBezTo>
                  <a:lnTo>
                    <a:pt x="1" y="0"/>
                  </a:lnTo>
                  <a:lnTo>
                    <a:pt x="5587" y="0"/>
                  </a:lnTo>
                  <a:cubicBezTo>
                    <a:pt x="10714" y="0"/>
                    <a:pt x="14856" y="4143"/>
                    <a:pt x="14856" y="9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922;p22">
              <a:extLst>
                <a:ext uri="{FF2B5EF4-FFF2-40B4-BE49-F238E27FC236}">
                  <a16:creationId xmlns:a16="http://schemas.microsoft.com/office/drawing/2014/main" id="{AE44B811-4572-4F42-8C63-09DFD5360836}"/>
                </a:ext>
              </a:extLst>
            </p:cNvPr>
            <p:cNvSpPr/>
            <p:nvPr/>
          </p:nvSpPr>
          <p:spPr>
            <a:xfrm>
              <a:off x="3258862" y="1718868"/>
              <a:ext cx="210721" cy="161591"/>
            </a:xfrm>
            <a:custGeom>
              <a:avLst/>
              <a:gdLst/>
              <a:ahLst/>
              <a:cxnLst/>
              <a:rect l="l" t="t" r="r" b="b"/>
              <a:pathLst>
                <a:path w="11216" h="8601" extrusionOk="0">
                  <a:moveTo>
                    <a:pt x="1758" y="2763"/>
                  </a:moveTo>
                  <a:lnTo>
                    <a:pt x="1" y="5211"/>
                  </a:lnTo>
                  <a:lnTo>
                    <a:pt x="2428" y="6968"/>
                  </a:lnTo>
                  <a:cubicBezTo>
                    <a:pt x="4687" y="8600"/>
                    <a:pt x="7826" y="8077"/>
                    <a:pt x="9458" y="5817"/>
                  </a:cubicBezTo>
                  <a:lnTo>
                    <a:pt x="11216" y="3390"/>
                  </a:lnTo>
                  <a:lnTo>
                    <a:pt x="8768" y="1633"/>
                  </a:lnTo>
                  <a:cubicBezTo>
                    <a:pt x="6508" y="1"/>
                    <a:pt x="3369" y="524"/>
                    <a:pt x="1758" y="27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923;p22">
              <a:extLst>
                <a:ext uri="{FF2B5EF4-FFF2-40B4-BE49-F238E27FC236}">
                  <a16:creationId xmlns:a16="http://schemas.microsoft.com/office/drawing/2014/main" id="{462DF008-91A1-4D72-929F-66590DD0FA8F}"/>
                </a:ext>
              </a:extLst>
            </p:cNvPr>
            <p:cNvSpPr/>
            <p:nvPr/>
          </p:nvSpPr>
          <p:spPr>
            <a:xfrm>
              <a:off x="3577672" y="1381194"/>
              <a:ext cx="161197" cy="210721"/>
            </a:xfrm>
            <a:custGeom>
              <a:avLst/>
              <a:gdLst/>
              <a:ahLst/>
              <a:cxnLst/>
              <a:rect l="l" t="t" r="r" b="b"/>
              <a:pathLst>
                <a:path w="8580" h="11216" extrusionOk="0">
                  <a:moveTo>
                    <a:pt x="6926" y="2427"/>
                  </a:moveTo>
                  <a:lnTo>
                    <a:pt x="5148" y="0"/>
                  </a:lnTo>
                  <a:lnTo>
                    <a:pt x="2721" y="1758"/>
                  </a:lnTo>
                  <a:cubicBezTo>
                    <a:pt x="482" y="3411"/>
                    <a:pt x="1" y="6549"/>
                    <a:pt x="1633" y="8788"/>
                  </a:cubicBezTo>
                  <a:lnTo>
                    <a:pt x="3411" y="11215"/>
                  </a:lnTo>
                  <a:lnTo>
                    <a:pt x="5838" y="9437"/>
                  </a:lnTo>
                  <a:cubicBezTo>
                    <a:pt x="8077" y="7805"/>
                    <a:pt x="8579" y="4666"/>
                    <a:pt x="6926" y="2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924;p22">
              <a:extLst>
                <a:ext uri="{FF2B5EF4-FFF2-40B4-BE49-F238E27FC236}">
                  <a16:creationId xmlns:a16="http://schemas.microsoft.com/office/drawing/2014/main" id="{BE51A636-D589-4C7C-9AAF-55C2DBB89379}"/>
                </a:ext>
              </a:extLst>
            </p:cNvPr>
            <p:cNvSpPr/>
            <p:nvPr/>
          </p:nvSpPr>
          <p:spPr>
            <a:xfrm>
              <a:off x="4341490" y="1402818"/>
              <a:ext cx="279107" cy="279107"/>
            </a:xfrm>
            <a:custGeom>
              <a:avLst/>
              <a:gdLst/>
              <a:ahLst/>
              <a:cxnLst/>
              <a:rect l="l" t="t" r="r" b="b"/>
              <a:pathLst>
                <a:path w="14856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1" y="14856"/>
                  </a:lnTo>
                  <a:cubicBezTo>
                    <a:pt x="4164" y="14856"/>
                    <a:pt x="0" y="10692"/>
                    <a:pt x="0" y="5545"/>
                  </a:cubicBezTo>
                  <a:lnTo>
                    <a:pt x="0" y="0"/>
                  </a:lnTo>
                  <a:lnTo>
                    <a:pt x="5587" y="0"/>
                  </a:lnTo>
                  <a:cubicBezTo>
                    <a:pt x="10692" y="0"/>
                    <a:pt x="14856" y="4164"/>
                    <a:pt x="14856" y="9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925;p22">
              <a:extLst>
                <a:ext uri="{FF2B5EF4-FFF2-40B4-BE49-F238E27FC236}">
                  <a16:creationId xmlns:a16="http://schemas.microsoft.com/office/drawing/2014/main" id="{12B77B2F-946F-42F9-8024-95ED5217062F}"/>
                </a:ext>
              </a:extLst>
            </p:cNvPr>
            <p:cNvSpPr/>
            <p:nvPr/>
          </p:nvSpPr>
          <p:spPr>
            <a:xfrm>
              <a:off x="4592683" y="1344238"/>
              <a:ext cx="163940" cy="205610"/>
            </a:xfrm>
            <a:custGeom>
              <a:avLst/>
              <a:gdLst/>
              <a:ahLst/>
              <a:cxnLst/>
              <a:rect l="l" t="t" r="r" b="b"/>
              <a:pathLst>
                <a:path w="8726" h="10944" extrusionOk="0">
                  <a:moveTo>
                    <a:pt x="1360" y="8328"/>
                  </a:moveTo>
                  <a:lnTo>
                    <a:pt x="2846" y="10944"/>
                  </a:lnTo>
                  <a:lnTo>
                    <a:pt x="5461" y="9479"/>
                  </a:lnTo>
                  <a:cubicBezTo>
                    <a:pt x="7868" y="8098"/>
                    <a:pt x="8726" y="5022"/>
                    <a:pt x="7345" y="2616"/>
                  </a:cubicBezTo>
                  <a:lnTo>
                    <a:pt x="5880" y="0"/>
                  </a:lnTo>
                  <a:lnTo>
                    <a:pt x="3244" y="1486"/>
                  </a:lnTo>
                  <a:cubicBezTo>
                    <a:pt x="837" y="2846"/>
                    <a:pt x="0" y="5922"/>
                    <a:pt x="1360" y="83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493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oogle Shape;2350;p38"/>
          <p:cNvGrpSpPr/>
          <p:nvPr/>
        </p:nvGrpSpPr>
        <p:grpSpPr>
          <a:xfrm>
            <a:off x="4450287" y="1324554"/>
            <a:ext cx="162389" cy="427650"/>
            <a:chOff x="4421421" y="2191221"/>
            <a:chExt cx="162389" cy="427650"/>
          </a:xfrm>
        </p:grpSpPr>
        <p:sp>
          <p:nvSpPr>
            <p:cNvPr id="2351" name="Google Shape;2351;p38"/>
            <p:cNvSpPr/>
            <p:nvPr/>
          </p:nvSpPr>
          <p:spPr>
            <a:xfrm>
              <a:off x="4496579" y="2233168"/>
              <a:ext cx="16000" cy="385703"/>
            </a:xfrm>
            <a:custGeom>
              <a:avLst/>
              <a:gdLst/>
              <a:ahLst/>
              <a:cxnLst/>
              <a:rect l="l" t="t" r="r" b="b"/>
              <a:pathLst>
                <a:path w="489" h="11788" extrusionOk="0">
                  <a:moveTo>
                    <a:pt x="245" y="1"/>
                  </a:moveTo>
                  <a:cubicBezTo>
                    <a:pt x="200" y="1"/>
                    <a:pt x="155" y="30"/>
                    <a:pt x="155" y="90"/>
                  </a:cubicBezTo>
                  <a:cubicBezTo>
                    <a:pt x="143" y="3936"/>
                    <a:pt x="1" y="7805"/>
                    <a:pt x="120" y="11663"/>
                  </a:cubicBezTo>
                  <a:cubicBezTo>
                    <a:pt x="120" y="11746"/>
                    <a:pt x="182" y="11788"/>
                    <a:pt x="245" y="11788"/>
                  </a:cubicBezTo>
                  <a:cubicBezTo>
                    <a:pt x="307" y="11788"/>
                    <a:pt x="370" y="11746"/>
                    <a:pt x="370" y="11663"/>
                  </a:cubicBezTo>
                  <a:cubicBezTo>
                    <a:pt x="489" y="7805"/>
                    <a:pt x="346" y="3936"/>
                    <a:pt x="334" y="90"/>
                  </a:cubicBezTo>
                  <a:cubicBezTo>
                    <a:pt x="334" y="30"/>
                    <a:pt x="28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4421421" y="2191221"/>
              <a:ext cx="162389" cy="92892"/>
            </a:xfrm>
            <a:custGeom>
              <a:avLst/>
              <a:gdLst/>
              <a:ahLst/>
              <a:cxnLst/>
              <a:rect l="l" t="t" r="r" b="b"/>
              <a:pathLst>
                <a:path w="4963" h="2839" extrusionOk="0">
                  <a:moveTo>
                    <a:pt x="3066" y="1"/>
                  </a:moveTo>
                  <a:cubicBezTo>
                    <a:pt x="3034" y="1"/>
                    <a:pt x="3002" y="13"/>
                    <a:pt x="2976" y="39"/>
                  </a:cubicBezTo>
                  <a:cubicBezTo>
                    <a:pt x="2202" y="967"/>
                    <a:pt x="1238" y="1717"/>
                    <a:pt x="154" y="2253"/>
                  </a:cubicBezTo>
                  <a:cubicBezTo>
                    <a:pt x="1" y="2325"/>
                    <a:pt x="94" y="2520"/>
                    <a:pt x="229" y="2520"/>
                  </a:cubicBezTo>
                  <a:cubicBezTo>
                    <a:pt x="251" y="2520"/>
                    <a:pt x="274" y="2515"/>
                    <a:pt x="297" y="2503"/>
                  </a:cubicBezTo>
                  <a:cubicBezTo>
                    <a:pt x="1364" y="2009"/>
                    <a:pt x="2314" y="1271"/>
                    <a:pt x="3058" y="360"/>
                  </a:cubicBezTo>
                  <a:lnTo>
                    <a:pt x="3058" y="360"/>
                  </a:lnTo>
                  <a:cubicBezTo>
                    <a:pt x="3558" y="1261"/>
                    <a:pt x="3946" y="2185"/>
                    <a:pt x="4810" y="2825"/>
                  </a:cubicBezTo>
                  <a:cubicBezTo>
                    <a:pt x="4824" y="2834"/>
                    <a:pt x="4837" y="2839"/>
                    <a:pt x="4850" y="2839"/>
                  </a:cubicBezTo>
                  <a:cubicBezTo>
                    <a:pt x="4916" y="2839"/>
                    <a:pt x="4963" y="2729"/>
                    <a:pt x="4893" y="2670"/>
                  </a:cubicBezTo>
                  <a:lnTo>
                    <a:pt x="4893" y="2670"/>
                  </a:lnTo>
                  <a:lnTo>
                    <a:pt x="4893" y="2682"/>
                  </a:lnTo>
                  <a:cubicBezTo>
                    <a:pt x="4072" y="2051"/>
                    <a:pt x="3572" y="1039"/>
                    <a:pt x="3202" y="98"/>
                  </a:cubicBezTo>
                  <a:cubicBezTo>
                    <a:pt x="3180" y="37"/>
                    <a:pt x="3123" y="1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3" name="Google Shape;2353;p38"/>
          <p:cNvGrpSpPr/>
          <p:nvPr/>
        </p:nvGrpSpPr>
        <p:grpSpPr>
          <a:xfrm>
            <a:off x="2656781" y="2311200"/>
            <a:ext cx="1165650" cy="521099"/>
            <a:chOff x="2759375" y="2507427"/>
            <a:chExt cx="1165650" cy="521099"/>
          </a:xfrm>
        </p:grpSpPr>
        <p:sp>
          <p:nvSpPr>
            <p:cNvPr id="2354" name="Google Shape;2354;p38"/>
            <p:cNvSpPr/>
            <p:nvPr/>
          </p:nvSpPr>
          <p:spPr>
            <a:xfrm>
              <a:off x="2801911" y="2594659"/>
              <a:ext cx="1123114" cy="433867"/>
            </a:xfrm>
            <a:custGeom>
              <a:avLst/>
              <a:gdLst/>
              <a:ahLst/>
              <a:cxnLst/>
              <a:rect l="l" t="t" r="r" b="b"/>
              <a:pathLst>
                <a:path w="34325" h="13260" extrusionOk="0">
                  <a:moveTo>
                    <a:pt x="149" y="1"/>
                  </a:moveTo>
                  <a:cubicBezTo>
                    <a:pt x="36" y="1"/>
                    <a:pt x="1" y="180"/>
                    <a:pt x="129" y="234"/>
                  </a:cubicBezTo>
                  <a:lnTo>
                    <a:pt x="117" y="234"/>
                  </a:lnTo>
                  <a:cubicBezTo>
                    <a:pt x="5737" y="2484"/>
                    <a:pt x="11405" y="4615"/>
                    <a:pt x="17048" y="6770"/>
                  </a:cubicBezTo>
                  <a:cubicBezTo>
                    <a:pt x="22704" y="8937"/>
                    <a:pt x="28335" y="11128"/>
                    <a:pt x="34003" y="13247"/>
                  </a:cubicBezTo>
                  <a:cubicBezTo>
                    <a:pt x="34026" y="13255"/>
                    <a:pt x="34048" y="13259"/>
                    <a:pt x="34068" y="13259"/>
                  </a:cubicBezTo>
                  <a:cubicBezTo>
                    <a:pt x="34258" y="13259"/>
                    <a:pt x="34325" y="12940"/>
                    <a:pt x="34110" y="12854"/>
                  </a:cubicBezTo>
                  <a:cubicBezTo>
                    <a:pt x="28478" y="10652"/>
                    <a:pt x="22811" y="8533"/>
                    <a:pt x="17155" y="6389"/>
                  </a:cubicBezTo>
                  <a:cubicBezTo>
                    <a:pt x="11500" y="4246"/>
                    <a:pt x="5868" y="2067"/>
                    <a:pt x="189" y="8"/>
                  </a:cubicBezTo>
                  <a:cubicBezTo>
                    <a:pt x="175" y="3"/>
                    <a:pt x="162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2759375" y="2507427"/>
              <a:ext cx="149956" cy="191739"/>
            </a:xfrm>
            <a:custGeom>
              <a:avLst/>
              <a:gdLst/>
              <a:ahLst/>
              <a:cxnLst/>
              <a:rect l="l" t="t" r="r" b="b"/>
              <a:pathLst>
                <a:path w="4583" h="5860" extrusionOk="0">
                  <a:moveTo>
                    <a:pt x="4404" y="1"/>
                  </a:moveTo>
                  <a:cubicBezTo>
                    <a:pt x="4377" y="1"/>
                    <a:pt x="4348" y="10"/>
                    <a:pt x="4323" y="30"/>
                  </a:cubicBezTo>
                  <a:cubicBezTo>
                    <a:pt x="3037" y="1126"/>
                    <a:pt x="1834" y="2233"/>
                    <a:pt x="108" y="2495"/>
                  </a:cubicBezTo>
                  <a:cubicBezTo>
                    <a:pt x="24" y="2519"/>
                    <a:pt x="1" y="2614"/>
                    <a:pt x="48" y="2674"/>
                  </a:cubicBezTo>
                  <a:cubicBezTo>
                    <a:pt x="1132" y="3567"/>
                    <a:pt x="2060" y="4638"/>
                    <a:pt x="2810" y="5817"/>
                  </a:cubicBezTo>
                  <a:cubicBezTo>
                    <a:pt x="2826" y="5847"/>
                    <a:pt x="2849" y="5859"/>
                    <a:pt x="2873" y="5859"/>
                  </a:cubicBezTo>
                  <a:cubicBezTo>
                    <a:pt x="2923" y="5859"/>
                    <a:pt x="2974" y="5802"/>
                    <a:pt x="2941" y="5745"/>
                  </a:cubicBezTo>
                  <a:cubicBezTo>
                    <a:pt x="2230" y="4571"/>
                    <a:pt x="1326" y="3622"/>
                    <a:pt x="361" y="2674"/>
                  </a:cubicBezTo>
                  <a:lnTo>
                    <a:pt x="361" y="2674"/>
                  </a:lnTo>
                  <a:cubicBezTo>
                    <a:pt x="1992" y="2386"/>
                    <a:pt x="3306" y="1335"/>
                    <a:pt x="4489" y="209"/>
                  </a:cubicBezTo>
                  <a:cubicBezTo>
                    <a:pt x="4582" y="116"/>
                    <a:pt x="4501" y="1"/>
                    <a:pt x="44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38"/>
          <p:cNvGrpSpPr/>
          <p:nvPr/>
        </p:nvGrpSpPr>
        <p:grpSpPr>
          <a:xfrm>
            <a:off x="5336650" y="2171507"/>
            <a:ext cx="1158387" cy="606564"/>
            <a:chOff x="5554808" y="2483411"/>
            <a:chExt cx="1158387" cy="606564"/>
          </a:xfrm>
        </p:grpSpPr>
        <p:sp>
          <p:nvSpPr>
            <p:cNvPr id="2360" name="Google Shape;2360;p38"/>
            <p:cNvSpPr/>
            <p:nvPr/>
          </p:nvSpPr>
          <p:spPr>
            <a:xfrm rot="3150483">
              <a:off x="6496607" y="2543168"/>
              <a:ext cx="209953" cy="120285"/>
            </a:xfrm>
            <a:custGeom>
              <a:avLst/>
              <a:gdLst/>
              <a:ahLst/>
              <a:cxnLst/>
              <a:rect l="l" t="t" r="r" b="b"/>
              <a:pathLst>
                <a:path w="4966" h="2845" extrusionOk="0">
                  <a:moveTo>
                    <a:pt x="3071" y="0"/>
                  </a:moveTo>
                  <a:cubicBezTo>
                    <a:pt x="3038" y="0"/>
                    <a:pt x="3005" y="11"/>
                    <a:pt x="2979" y="33"/>
                  </a:cubicBezTo>
                  <a:cubicBezTo>
                    <a:pt x="2205" y="961"/>
                    <a:pt x="1241" y="1723"/>
                    <a:pt x="157" y="2247"/>
                  </a:cubicBezTo>
                  <a:cubicBezTo>
                    <a:pt x="1" y="2320"/>
                    <a:pt x="101" y="2522"/>
                    <a:pt x="240" y="2522"/>
                  </a:cubicBezTo>
                  <a:cubicBezTo>
                    <a:pt x="260" y="2522"/>
                    <a:pt x="280" y="2518"/>
                    <a:pt x="300" y="2509"/>
                  </a:cubicBezTo>
                  <a:cubicBezTo>
                    <a:pt x="1371" y="2002"/>
                    <a:pt x="2313" y="1271"/>
                    <a:pt x="3057" y="357"/>
                  </a:cubicBezTo>
                  <a:lnTo>
                    <a:pt x="3057" y="357"/>
                  </a:lnTo>
                  <a:cubicBezTo>
                    <a:pt x="3559" y="1261"/>
                    <a:pt x="3947" y="2189"/>
                    <a:pt x="4813" y="2831"/>
                  </a:cubicBezTo>
                  <a:cubicBezTo>
                    <a:pt x="4827" y="2840"/>
                    <a:pt x="4840" y="2845"/>
                    <a:pt x="4853" y="2845"/>
                  </a:cubicBezTo>
                  <a:cubicBezTo>
                    <a:pt x="4919" y="2845"/>
                    <a:pt x="4966" y="2735"/>
                    <a:pt x="4896" y="2676"/>
                  </a:cubicBezTo>
                  <a:cubicBezTo>
                    <a:pt x="4075" y="2045"/>
                    <a:pt x="3575" y="1045"/>
                    <a:pt x="3205" y="92"/>
                  </a:cubicBezTo>
                  <a:cubicBezTo>
                    <a:pt x="3183" y="32"/>
                    <a:pt x="3127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5554808" y="2594921"/>
              <a:ext cx="1099359" cy="495054"/>
            </a:xfrm>
            <a:custGeom>
              <a:avLst/>
              <a:gdLst/>
              <a:ahLst/>
              <a:cxnLst/>
              <a:rect l="l" t="t" r="r" b="b"/>
              <a:pathLst>
                <a:path w="33599" h="15130" extrusionOk="0">
                  <a:moveTo>
                    <a:pt x="33421" y="0"/>
                  </a:moveTo>
                  <a:cubicBezTo>
                    <a:pt x="33403" y="0"/>
                    <a:pt x="33385" y="4"/>
                    <a:pt x="33366" y="12"/>
                  </a:cubicBezTo>
                  <a:cubicBezTo>
                    <a:pt x="27794" y="2393"/>
                    <a:pt x="22293" y="4893"/>
                    <a:pt x="16769" y="7358"/>
                  </a:cubicBezTo>
                  <a:cubicBezTo>
                    <a:pt x="11244" y="9822"/>
                    <a:pt x="5708" y="12251"/>
                    <a:pt x="207" y="14763"/>
                  </a:cubicBezTo>
                  <a:cubicBezTo>
                    <a:pt x="0" y="14856"/>
                    <a:pt x="126" y="15129"/>
                    <a:pt x="318" y="15129"/>
                  </a:cubicBezTo>
                  <a:cubicBezTo>
                    <a:pt x="348" y="15129"/>
                    <a:pt x="378" y="15123"/>
                    <a:pt x="410" y="15109"/>
                  </a:cubicBezTo>
                  <a:cubicBezTo>
                    <a:pt x="5958" y="12680"/>
                    <a:pt x="11447" y="10179"/>
                    <a:pt x="16971" y="7691"/>
                  </a:cubicBezTo>
                  <a:cubicBezTo>
                    <a:pt x="22484" y="5215"/>
                    <a:pt x="28008" y="2774"/>
                    <a:pt x="33485" y="202"/>
                  </a:cubicBezTo>
                  <a:cubicBezTo>
                    <a:pt x="33599" y="150"/>
                    <a:pt x="33533" y="0"/>
                    <a:pt x="3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38"/>
          <p:cNvGrpSpPr/>
          <p:nvPr/>
        </p:nvGrpSpPr>
        <p:grpSpPr>
          <a:xfrm>
            <a:off x="877897" y="1859886"/>
            <a:ext cx="1511615" cy="1042361"/>
            <a:chOff x="868831" y="2245700"/>
            <a:chExt cx="1511615" cy="1042361"/>
          </a:xfrm>
        </p:grpSpPr>
        <p:grpSp>
          <p:nvGrpSpPr>
            <p:cNvPr id="2366" name="Google Shape;2366;p38"/>
            <p:cNvGrpSpPr/>
            <p:nvPr/>
          </p:nvGrpSpPr>
          <p:grpSpPr>
            <a:xfrm>
              <a:off x="872381" y="2245700"/>
              <a:ext cx="1508065" cy="1042361"/>
              <a:chOff x="1067456" y="2245700"/>
              <a:chExt cx="1508065" cy="1042361"/>
            </a:xfrm>
          </p:grpSpPr>
          <p:sp>
            <p:nvSpPr>
              <p:cNvPr id="2367" name="Google Shape;2367;p38"/>
              <p:cNvSpPr/>
              <p:nvPr/>
            </p:nvSpPr>
            <p:spPr>
              <a:xfrm>
                <a:off x="1067456" y="2367975"/>
                <a:ext cx="14462" cy="91717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8031" extrusionOk="0">
                    <a:moveTo>
                      <a:pt x="215" y="0"/>
                    </a:moveTo>
                    <a:cubicBezTo>
                      <a:pt x="167" y="0"/>
                      <a:pt x="120" y="30"/>
                      <a:pt x="120" y="90"/>
                    </a:cubicBezTo>
                    <a:cubicBezTo>
                      <a:pt x="120" y="4733"/>
                      <a:pt x="120" y="9365"/>
                      <a:pt x="120" y="14008"/>
                    </a:cubicBezTo>
                    <a:cubicBezTo>
                      <a:pt x="120" y="18639"/>
                      <a:pt x="1" y="23283"/>
                      <a:pt x="84" y="27914"/>
                    </a:cubicBezTo>
                    <a:cubicBezTo>
                      <a:pt x="96" y="27992"/>
                      <a:pt x="159" y="28031"/>
                      <a:pt x="220" y="28031"/>
                    </a:cubicBezTo>
                    <a:cubicBezTo>
                      <a:pt x="281" y="28031"/>
                      <a:pt x="340" y="27992"/>
                      <a:pt x="346" y="27914"/>
                    </a:cubicBezTo>
                    <a:cubicBezTo>
                      <a:pt x="441" y="23283"/>
                      <a:pt x="322" y="18639"/>
                      <a:pt x="322" y="14008"/>
                    </a:cubicBezTo>
                    <a:cubicBezTo>
                      <a:pt x="322" y="9376"/>
                      <a:pt x="322" y="4733"/>
                      <a:pt x="310" y="90"/>
                    </a:cubicBezTo>
                    <a:cubicBezTo>
                      <a:pt x="310" y="30"/>
                      <a:pt x="263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8"/>
              <p:cNvSpPr/>
              <p:nvPr/>
            </p:nvSpPr>
            <p:spPr>
              <a:xfrm>
                <a:off x="1070957" y="3273370"/>
                <a:ext cx="1504564" cy="14691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449" extrusionOk="0">
                    <a:moveTo>
                      <a:pt x="33046" y="1"/>
                    </a:moveTo>
                    <a:cubicBezTo>
                      <a:pt x="25424" y="1"/>
                      <a:pt x="17800" y="46"/>
                      <a:pt x="10181" y="77"/>
                    </a:cubicBezTo>
                    <a:cubicBezTo>
                      <a:pt x="6823" y="101"/>
                      <a:pt x="3478" y="124"/>
                      <a:pt x="120" y="160"/>
                    </a:cubicBezTo>
                    <a:cubicBezTo>
                      <a:pt x="1" y="160"/>
                      <a:pt x="1" y="327"/>
                      <a:pt x="120" y="327"/>
                    </a:cubicBezTo>
                    <a:cubicBezTo>
                      <a:pt x="11967" y="434"/>
                      <a:pt x="23813" y="434"/>
                      <a:pt x="35660" y="446"/>
                    </a:cubicBezTo>
                    <a:cubicBezTo>
                      <a:pt x="37339" y="446"/>
                      <a:pt x="39018" y="449"/>
                      <a:pt x="40696" y="449"/>
                    </a:cubicBezTo>
                    <a:cubicBezTo>
                      <a:pt x="42375" y="449"/>
                      <a:pt x="44054" y="446"/>
                      <a:pt x="45733" y="434"/>
                    </a:cubicBezTo>
                    <a:cubicBezTo>
                      <a:pt x="45983" y="434"/>
                      <a:pt x="45983" y="53"/>
                      <a:pt x="45733" y="53"/>
                    </a:cubicBezTo>
                    <a:cubicBezTo>
                      <a:pt x="41505" y="15"/>
                      <a:pt x="37276" y="1"/>
                      <a:pt x="33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8"/>
              <p:cNvSpPr/>
              <p:nvPr/>
            </p:nvSpPr>
            <p:spPr>
              <a:xfrm>
                <a:off x="2554089" y="2319549"/>
                <a:ext cx="11321" cy="94076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8752" extrusionOk="0">
                    <a:moveTo>
                      <a:pt x="173" y="1"/>
                    </a:moveTo>
                    <a:cubicBezTo>
                      <a:pt x="98" y="1"/>
                      <a:pt x="24" y="52"/>
                      <a:pt x="24" y="153"/>
                    </a:cubicBezTo>
                    <a:cubicBezTo>
                      <a:pt x="0" y="9654"/>
                      <a:pt x="60" y="19167"/>
                      <a:pt x="95" y="28680"/>
                    </a:cubicBezTo>
                    <a:cubicBezTo>
                      <a:pt x="101" y="28728"/>
                      <a:pt x="137" y="28751"/>
                      <a:pt x="173" y="28751"/>
                    </a:cubicBezTo>
                    <a:cubicBezTo>
                      <a:pt x="208" y="28751"/>
                      <a:pt x="244" y="28728"/>
                      <a:pt x="250" y="28680"/>
                    </a:cubicBezTo>
                    <a:cubicBezTo>
                      <a:pt x="286" y="19167"/>
                      <a:pt x="345" y="9654"/>
                      <a:pt x="321" y="153"/>
                    </a:cubicBezTo>
                    <a:cubicBezTo>
                      <a:pt x="321" y="52"/>
                      <a:pt x="247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8"/>
              <p:cNvSpPr/>
              <p:nvPr/>
            </p:nvSpPr>
            <p:spPr>
              <a:xfrm>
                <a:off x="1070205" y="2245700"/>
                <a:ext cx="1489349" cy="17538"/>
              </a:xfrm>
              <a:custGeom>
                <a:avLst/>
                <a:gdLst/>
                <a:ahLst/>
                <a:cxnLst/>
                <a:rect l="l" t="t" r="r" b="b"/>
                <a:pathLst>
                  <a:path w="45518" h="536" extrusionOk="0">
                    <a:moveTo>
                      <a:pt x="42043" y="1"/>
                    </a:moveTo>
                    <a:cubicBezTo>
                      <a:pt x="40205" y="1"/>
                      <a:pt x="38362" y="52"/>
                      <a:pt x="36528" y="52"/>
                    </a:cubicBezTo>
                    <a:cubicBezTo>
                      <a:pt x="33623" y="52"/>
                      <a:pt x="30683" y="52"/>
                      <a:pt x="27765" y="64"/>
                    </a:cubicBezTo>
                    <a:cubicBezTo>
                      <a:pt x="21872" y="64"/>
                      <a:pt x="15978" y="76"/>
                      <a:pt x="10085" y="100"/>
                    </a:cubicBezTo>
                    <a:cubicBezTo>
                      <a:pt x="6775" y="124"/>
                      <a:pt x="3453" y="148"/>
                      <a:pt x="143" y="159"/>
                    </a:cubicBezTo>
                    <a:cubicBezTo>
                      <a:pt x="0" y="159"/>
                      <a:pt x="0" y="374"/>
                      <a:pt x="143" y="374"/>
                    </a:cubicBezTo>
                    <a:cubicBezTo>
                      <a:pt x="11871" y="421"/>
                      <a:pt x="23610" y="457"/>
                      <a:pt x="35338" y="481"/>
                    </a:cubicBezTo>
                    <a:cubicBezTo>
                      <a:pt x="37375" y="481"/>
                      <a:pt x="39425" y="535"/>
                      <a:pt x="41470" y="535"/>
                    </a:cubicBezTo>
                    <a:cubicBezTo>
                      <a:pt x="42747" y="535"/>
                      <a:pt x="44023" y="514"/>
                      <a:pt x="45291" y="445"/>
                    </a:cubicBezTo>
                    <a:cubicBezTo>
                      <a:pt x="45518" y="433"/>
                      <a:pt x="45518" y="100"/>
                      <a:pt x="45291" y="76"/>
                    </a:cubicBezTo>
                    <a:cubicBezTo>
                      <a:pt x="44212" y="19"/>
                      <a:pt x="43128" y="1"/>
                      <a:pt x="420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2" name="Google Shape;2372;p38"/>
            <p:cNvSpPr txBox="1"/>
            <p:nvPr/>
          </p:nvSpPr>
          <p:spPr>
            <a:xfrm>
              <a:off x="868831" y="2452570"/>
              <a:ext cx="1489349" cy="674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Wejdan Al-Ahmadi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74" name="Google Shape;2374;p38"/>
          <p:cNvGrpSpPr/>
          <p:nvPr/>
        </p:nvGrpSpPr>
        <p:grpSpPr>
          <a:xfrm>
            <a:off x="6788909" y="1919567"/>
            <a:ext cx="1508065" cy="1042361"/>
            <a:chOff x="6776738" y="2245700"/>
            <a:chExt cx="1508065" cy="1042361"/>
          </a:xfrm>
        </p:grpSpPr>
        <p:grpSp>
          <p:nvGrpSpPr>
            <p:cNvPr id="2375" name="Google Shape;2375;p38"/>
            <p:cNvGrpSpPr/>
            <p:nvPr/>
          </p:nvGrpSpPr>
          <p:grpSpPr>
            <a:xfrm>
              <a:off x="6776738" y="2245700"/>
              <a:ext cx="1508065" cy="1042361"/>
              <a:chOff x="6971813" y="2245700"/>
              <a:chExt cx="1508065" cy="1042361"/>
            </a:xfrm>
          </p:grpSpPr>
          <p:sp>
            <p:nvSpPr>
              <p:cNvPr id="2376" name="Google Shape;2376;p38"/>
              <p:cNvSpPr/>
              <p:nvPr/>
            </p:nvSpPr>
            <p:spPr>
              <a:xfrm>
                <a:off x="6971813" y="2367975"/>
                <a:ext cx="14462" cy="91717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8031" extrusionOk="0">
                    <a:moveTo>
                      <a:pt x="227" y="0"/>
                    </a:moveTo>
                    <a:cubicBezTo>
                      <a:pt x="179" y="0"/>
                      <a:pt x="132" y="30"/>
                      <a:pt x="132" y="90"/>
                    </a:cubicBezTo>
                    <a:cubicBezTo>
                      <a:pt x="132" y="4733"/>
                      <a:pt x="132" y="9365"/>
                      <a:pt x="120" y="14008"/>
                    </a:cubicBezTo>
                    <a:cubicBezTo>
                      <a:pt x="120" y="18639"/>
                      <a:pt x="1" y="23283"/>
                      <a:pt x="96" y="27914"/>
                    </a:cubicBezTo>
                    <a:cubicBezTo>
                      <a:pt x="102" y="27992"/>
                      <a:pt x="162" y="28031"/>
                      <a:pt x="223" y="28031"/>
                    </a:cubicBezTo>
                    <a:cubicBezTo>
                      <a:pt x="284" y="28031"/>
                      <a:pt x="346" y="27992"/>
                      <a:pt x="358" y="27914"/>
                    </a:cubicBezTo>
                    <a:cubicBezTo>
                      <a:pt x="441" y="23283"/>
                      <a:pt x="334" y="18639"/>
                      <a:pt x="334" y="14008"/>
                    </a:cubicBezTo>
                    <a:cubicBezTo>
                      <a:pt x="322" y="9376"/>
                      <a:pt x="334" y="4733"/>
                      <a:pt x="322" y="90"/>
                    </a:cubicBezTo>
                    <a:cubicBezTo>
                      <a:pt x="322" y="30"/>
                      <a:pt x="27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8"/>
              <p:cNvSpPr/>
              <p:nvPr/>
            </p:nvSpPr>
            <p:spPr>
              <a:xfrm>
                <a:off x="6975347" y="3273370"/>
                <a:ext cx="1504531" cy="14691"/>
              </a:xfrm>
              <a:custGeom>
                <a:avLst/>
                <a:gdLst/>
                <a:ahLst/>
                <a:cxnLst/>
                <a:rect l="l" t="t" r="r" b="b"/>
                <a:pathLst>
                  <a:path w="45982" h="449" extrusionOk="0">
                    <a:moveTo>
                      <a:pt x="33049" y="1"/>
                    </a:moveTo>
                    <a:cubicBezTo>
                      <a:pt x="25430" y="1"/>
                      <a:pt x="17811" y="46"/>
                      <a:pt x="10192" y="77"/>
                    </a:cubicBezTo>
                    <a:cubicBezTo>
                      <a:pt x="6834" y="101"/>
                      <a:pt x="3477" y="124"/>
                      <a:pt x="119" y="160"/>
                    </a:cubicBezTo>
                    <a:cubicBezTo>
                      <a:pt x="0" y="160"/>
                      <a:pt x="0" y="327"/>
                      <a:pt x="119" y="327"/>
                    </a:cubicBezTo>
                    <a:cubicBezTo>
                      <a:pt x="11966" y="434"/>
                      <a:pt x="23813" y="434"/>
                      <a:pt x="35659" y="446"/>
                    </a:cubicBezTo>
                    <a:cubicBezTo>
                      <a:pt x="37338" y="446"/>
                      <a:pt x="39017" y="449"/>
                      <a:pt x="40696" y="449"/>
                    </a:cubicBezTo>
                    <a:cubicBezTo>
                      <a:pt x="42374" y="449"/>
                      <a:pt x="44053" y="446"/>
                      <a:pt x="45732" y="434"/>
                    </a:cubicBezTo>
                    <a:cubicBezTo>
                      <a:pt x="45982" y="434"/>
                      <a:pt x="45982" y="53"/>
                      <a:pt x="45732" y="53"/>
                    </a:cubicBezTo>
                    <a:cubicBezTo>
                      <a:pt x="41504" y="15"/>
                      <a:pt x="37277" y="1"/>
                      <a:pt x="33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8"/>
              <p:cNvSpPr/>
              <p:nvPr/>
            </p:nvSpPr>
            <p:spPr>
              <a:xfrm>
                <a:off x="8458839" y="2319549"/>
                <a:ext cx="10928" cy="94076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752" extrusionOk="0">
                    <a:moveTo>
                      <a:pt x="161" y="1"/>
                    </a:moveTo>
                    <a:cubicBezTo>
                      <a:pt x="86" y="1"/>
                      <a:pt x="12" y="52"/>
                      <a:pt x="12" y="153"/>
                    </a:cubicBezTo>
                    <a:cubicBezTo>
                      <a:pt x="0" y="9654"/>
                      <a:pt x="48" y="19167"/>
                      <a:pt x="83" y="28680"/>
                    </a:cubicBezTo>
                    <a:cubicBezTo>
                      <a:pt x="89" y="28728"/>
                      <a:pt x="128" y="28751"/>
                      <a:pt x="167" y="28751"/>
                    </a:cubicBezTo>
                    <a:cubicBezTo>
                      <a:pt x="205" y="28751"/>
                      <a:pt x="244" y="28728"/>
                      <a:pt x="250" y="28680"/>
                    </a:cubicBezTo>
                    <a:cubicBezTo>
                      <a:pt x="286" y="19167"/>
                      <a:pt x="333" y="9654"/>
                      <a:pt x="310" y="153"/>
                    </a:cubicBezTo>
                    <a:cubicBezTo>
                      <a:pt x="310" y="52"/>
                      <a:pt x="235" y="1"/>
                      <a:pt x="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8"/>
              <p:cNvSpPr/>
              <p:nvPr/>
            </p:nvSpPr>
            <p:spPr>
              <a:xfrm>
                <a:off x="6974561" y="2245700"/>
                <a:ext cx="1489349" cy="17538"/>
              </a:xfrm>
              <a:custGeom>
                <a:avLst/>
                <a:gdLst/>
                <a:ahLst/>
                <a:cxnLst/>
                <a:rect l="l" t="t" r="r" b="b"/>
                <a:pathLst>
                  <a:path w="45518" h="536" extrusionOk="0">
                    <a:moveTo>
                      <a:pt x="42051" y="1"/>
                    </a:moveTo>
                    <a:cubicBezTo>
                      <a:pt x="40210" y="1"/>
                      <a:pt x="38362" y="52"/>
                      <a:pt x="36529" y="52"/>
                    </a:cubicBezTo>
                    <a:cubicBezTo>
                      <a:pt x="33623" y="52"/>
                      <a:pt x="30695" y="52"/>
                      <a:pt x="27766" y="64"/>
                    </a:cubicBezTo>
                    <a:cubicBezTo>
                      <a:pt x="21872" y="64"/>
                      <a:pt x="15990" y="76"/>
                      <a:pt x="10097" y="100"/>
                    </a:cubicBezTo>
                    <a:cubicBezTo>
                      <a:pt x="6775" y="124"/>
                      <a:pt x="3453" y="148"/>
                      <a:pt x="143" y="159"/>
                    </a:cubicBezTo>
                    <a:cubicBezTo>
                      <a:pt x="0" y="159"/>
                      <a:pt x="0" y="374"/>
                      <a:pt x="143" y="374"/>
                    </a:cubicBezTo>
                    <a:cubicBezTo>
                      <a:pt x="11883" y="421"/>
                      <a:pt x="23610" y="457"/>
                      <a:pt x="35350" y="481"/>
                    </a:cubicBezTo>
                    <a:cubicBezTo>
                      <a:pt x="37379" y="481"/>
                      <a:pt x="39432" y="535"/>
                      <a:pt x="41478" y="535"/>
                    </a:cubicBezTo>
                    <a:cubicBezTo>
                      <a:pt x="42758" y="535"/>
                      <a:pt x="44035" y="514"/>
                      <a:pt x="45304" y="445"/>
                    </a:cubicBezTo>
                    <a:cubicBezTo>
                      <a:pt x="45518" y="433"/>
                      <a:pt x="45518" y="100"/>
                      <a:pt x="45304" y="76"/>
                    </a:cubicBezTo>
                    <a:cubicBezTo>
                      <a:pt x="44224" y="19"/>
                      <a:pt x="43139" y="1"/>
                      <a:pt x="4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1" name="Google Shape;2381;p38"/>
            <p:cNvSpPr txBox="1"/>
            <p:nvPr/>
          </p:nvSpPr>
          <p:spPr>
            <a:xfrm>
              <a:off x="6826580" y="2381067"/>
              <a:ext cx="1408776" cy="807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Norah AlHarthi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83" name="Google Shape;2383;p38"/>
          <p:cNvGrpSpPr/>
          <p:nvPr/>
        </p:nvGrpSpPr>
        <p:grpSpPr>
          <a:xfrm>
            <a:off x="3850839" y="1935805"/>
            <a:ext cx="1419236" cy="1327908"/>
            <a:chOff x="3821864" y="2767421"/>
            <a:chExt cx="1419236" cy="1327908"/>
          </a:xfrm>
        </p:grpSpPr>
        <p:sp>
          <p:nvSpPr>
            <p:cNvPr id="2384" name="Google Shape;2384;p38"/>
            <p:cNvSpPr/>
            <p:nvPr/>
          </p:nvSpPr>
          <p:spPr>
            <a:xfrm>
              <a:off x="3824183" y="2767421"/>
              <a:ext cx="1379901" cy="1327908"/>
            </a:xfrm>
            <a:custGeom>
              <a:avLst/>
              <a:gdLst/>
              <a:ahLst/>
              <a:cxnLst/>
              <a:rect l="l" t="t" r="r" b="b"/>
              <a:pathLst>
                <a:path w="42173" h="40584" extrusionOk="0">
                  <a:moveTo>
                    <a:pt x="24151" y="334"/>
                  </a:moveTo>
                  <a:cubicBezTo>
                    <a:pt x="25566" y="334"/>
                    <a:pt x="26972" y="491"/>
                    <a:pt x="28349" y="871"/>
                  </a:cubicBezTo>
                  <a:cubicBezTo>
                    <a:pt x="32493" y="2026"/>
                    <a:pt x="35886" y="4943"/>
                    <a:pt x="37874" y="8717"/>
                  </a:cubicBezTo>
                  <a:cubicBezTo>
                    <a:pt x="41756" y="16064"/>
                    <a:pt x="40482" y="25303"/>
                    <a:pt x="35648" y="31875"/>
                  </a:cubicBezTo>
                  <a:cubicBezTo>
                    <a:pt x="32079" y="36724"/>
                    <a:pt x="26447" y="40189"/>
                    <a:pt x="20508" y="40189"/>
                  </a:cubicBezTo>
                  <a:cubicBezTo>
                    <a:pt x="18937" y="40189"/>
                    <a:pt x="17345" y="39947"/>
                    <a:pt x="15764" y="39424"/>
                  </a:cubicBezTo>
                  <a:cubicBezTo>
                    <a:pt x="7716" y="36757"/>
                    <a:pt x="1905" y="28172"/>
                    <a:pt x="1429" y="19874"/>
                  </a:cubicBezTo>
                  <a:cubicBezTo>
                    <a:pt x="1155" y="15683"/>
                    <a:pt x="2334" y="11539"/>
                    <a:pt x="4763" y="8134"/>
                  </a:cubicBezTo>
                  <a:cubicBezTo>
                    <a:pt x="6025" y="6408"/>
                    <a:pt x="7525" y="4884"/>
                    <a:pt x="9216" y="3598"/>
                  </a:cubicBezTo>
                  <a:cubicBezTo>
                    <a:pt x="10930" y="2288"/>
                    <a:pt x="12954" y="1121"/>
                    <a:pt x="15145" y="931"/>
                  </a:cubicBezTo>
                  <a:cubicBezTo>
                    <a:pt x="15330" y="913"/>
                    <a:pt x="15515" y="904"/>
                    <a:pt x="15699" y="904"/>
                  </a:cubicBezTo>
                  <a:cubicBezTo>
                    <a:pt x="16038" y="904"/>
                    <a:pt x="16376" y="934"/>
                    <a:pt x="16708" y="993"/>
                  </a:cubicBezTo>
                  <a:lnTo>
                    <a:pt x="16708" y="993"/>
                  </a:lnTo>
                  <a:cubicBezTo>
                    <a:pt x="15518" y="1279"/>
                    <a:pt x="14338" y="1606"/>
                    <a:pt x="13169" y="1943"/>
                  </a:cubicBezTo>
                  <a:cubicBezTo>
                    <a:pt x="12934" y="2032"/>
                    <a:pt x="13014" y="2352"/>
                    <a:pt x="13231" y="2352"/>
                  </a:cubicBezTo>
                  <a:cubicBezTo>
                    <a:pt x="13245" y="2352"/>
                    <a:pt x="13260" y="2351"/>
                    <a:pt x="13276" y="2348"/>
                  </a:cubicBezTo>
                  <a:cubicBezTo>
                    <a:pt x="14671" y="1962"/>
                    <a:pt x="16113" y="1560"/>
                    <a:pt x="17579" y="1217"/>
                  </a:cubicBezTo>
                  <a:lnTo>
                    <a:pt x="17579" y="1217"/>
                  </a:lnTo>
                  <a:cubicBezTo>
                    <a:pt x="17833" y="1303"/>
                    <a:pt x="18082" y="1406"/>
                    <a:pt x="18324" y="1526"/>
                  </a:cubicBezTo>
                  <a:cubicBezTo>
                    <a:pt x="18335" y="1531"/>
                    <a:pt x="18345" y="1533"/>
                    <a:pt x="18355" y="1533"/>
                  </a:cubicBezTo>
                  <a:cubicBezTo>
                    <a:pt x="18423" y="1533"/>
                    <a:pt x="18468" y="1437"/>
                    <a:pt x="18396" y="1395"/>
                  </a:cubicBezTo>
                  <a:lnTo>
                    <a:pt x="18407" y="1395"/>
                  </a:lnTo>
                  <a:cubicBezTo>
                    <a:pt x="18230" y="1303"/>
                    <a:pt x="18052" y="1221"/>
                    <a:pt x="17873" y="1149"/>
                  </a:cubicBezTo>
                  <a:lnTo>
                    <a:pt x="17873" y="1149"/>
                  </a:lnTo>
                  <a:cubicBezTo>
                    <a:pt x="19943" y="677"/>
                    <a:pt x="22057" y="334"/>
                    <a:pt x="24151" y="334"/>
                  </a:cubicBezTo>
                  <a:close/>
                  <a:moveTo>
                    <a:pt x="24060" y="0"/>
                  </a:moveTo>
                  <a:cubicBezTo>
                    <a:pt x="21746" y="0"/>
                    <a:pt x="19403" y="377"/>
                    <a:pt x="17113" y="898"/>
                  </a:cubicBezTo>
                  <a:lnTo>
                    <a:pt x="17113" y="898"/>
                  </a:lnTo>
                  <a:cubicBezTo>
                    <a:pt x="16598" y="765"/>
                    <a:pt x="16079" y="704"/>
                    <a:pt x="15560" y="704"/>
                  </a:cubicBezTo>
                  <a:cubicBezTo>
                    <a:pt x="12490" y="704"/>
                    <a:pt x="9436" y="2844"/>
                    <a:pt x="7275" y="4860"/>
                  </a:cubicBezTo>
                  <a:cubicBezTo>
                    <a:pt x="4072" y="7836"/>
                    <a:pt x="1858" y="11658"/>
                    <a:pt x="1227" y="16016"/>
                  </a:cubicBezTo>
                  <a:cubicBezTo>
                    <a:pt x="0" y="24648"/>
                    <a:pt x="4822" y="33804"/>
                    <a:pt x="12240" y="38221"/>
                  </a:cubicBezTo>
                  <a:cubicBezTo>
                    <a:pt x="14831" y="39758"/>
                    <a:pt x="17749" y="40584"/>
                    <a:pt x="20715" y="40584"/>
                  </a:cubicBezTo>
                  <a:cubicBezTo>
                    <a:pt x="21702" y="40584"/>
                    <a:pt x="22695" y="40492"/>
                    <a:pt x="23682" y="40305"/>
                  </a:cubicBezTo>
                  <a:cubicBezTo>
                    <a:pt x="27516" y="39555"/>
                    <a:pt x="31004" y="37471"/>
                    <a:pt x="33731" y="34721"/>
                  </a:cubicBezTo>
                  <a:cubicBezTo>
                    <a:pt x="39708" y="28708"/>
                    <a:pt x="42172" y="19516"/>
                    <a:pt x="39458" y="11408"/>
                  </a:cubicBezTo>
                  <a:cubicBezTo>
                    <a:pt x="38112" y="7396"/>
                    <a:pt x="35445" y="3824"/>
                    <a:pt x="31683" y="1788"/>
                  </a:cubicBezTo>
                  <a:cubicBezTo>
                    <a:pt x="29262" y="484"/>
                    <a:pt x="26680" y="0"/>
                    <a:pt x="240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8"/>
            <p:cNvSpPr txBox="1"/>
            <p:nvPr/>
          </p:nvSpPr>
          <p:spPr>
            <a:xfrm>
              <a:off x="3821864" y="3107251"/>
              <a:ext cx="1419236" cy="495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Members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88" name="Google Shape;2388;p38"/>
          <p:cNvGrpSpPr/>
          <p:nvPr/>
        </p:nvGrpSpPr>
        <p:grpSpPr>
          <a:xfrm>
            <a:off x="3858643" y="3789696"/>
            <a:ext cx="1508065" cy="1042263"/>
            <a:chOff x="857627" y="3528651"/>
            <a:chExt cx="1508065" cy="1042263"/>
          </a:xfrm>
        </p:grpSpPr>
        <p:grpSp>
          <p:nvGrpSpPr>
            <p:cNvPr id="2389" name="Google Shape;2389;p38"/>
            <p:cNvGrpSpPr/>
            <p:nvPr/>
          </p:nvGrpSpPr>
          <p:grpSpPr>
            <a:xfrm>
              <a:off x="857627" y="3528651"/>
              <a:ext cx="1508065" cy="1042263"/>
              <a:chOff x="1052702" y="3528651"/>
              <a:chExt cx="1508065" cy="1042263"/>
            </a:xfrm>
          </p:grpSpPr>
          <p:sp>
            <p:nvSpPr>
              <p:cNvPr id="2390" name="Google Shape;2390;p38"/>
              <p:cNvSpPr/>
              <p:nvPr/>
            </p:nvSpPr>
            <p:spPr>
              <a:xfrm>
                <a:off x="1052702" y="3650926"/>
                <a:ext cx="14462" cy="91707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8028" extrusionOk="0">
                    <a:moveTo>
                      <a:pt x="227" y="0"/>
                    </a:moveTo>
                    <a:cubicBezTo>
                      <a:pt x="179" y="0"/>
                      <a:pt x="132" y="33"/>
                      <a:pt x="132" y="99"/>
                    </a:cubicBezTo>
                    <a:cubicBezTo>
                      <a:pt x="132" y="4730"/>
                      <a:pt x="132" y="9362"/>
                      <a:pt x="120" y="14005"/>
                    </a:cubicBezTo>
                    <a:cubicBezTo>
                      <a:pt x="120" y="18637"/>
                      <a:pt x="1" y="23280"/>
                      <a:pt x="96" y="27912"/>
                    </a:cubicBezTo>
                    <a:cubicBezTo>
                      <a:pt x="102" y="27989"/>
                      <a:pt x="161" y="28028"/>
                      <a:pt x="222" y="28028"/>
                    </a:cubicBezTo>
                    <a:cubicBezTo>
                      <a:pt x="283" y="28028"/>
                      <a:pt x="346" y="27989"/>
                      <a:pt x="358" y="27912"/>
                    </a:cubicBezTo>
                    <a:cubicBezTo>
                      <a:pt x="441" y="23280"/>
                      <a:pt x="334" y="18637"/>
                      <a:pt x="334" y="14005"/>
                    </a:cubicBezTo>
                    <a:cubicBezTo>
                      <a:pt x="322" y="9374"/>
                      <a:pt x="334" y="4730"/>
                      <a:pt x="322" y="99"/>
                    </a:cubicBezTo>
                    <a:cubicBezTo>
                      <a:pt x="322" y="33"/>
                      <a:pt x="27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8"/>
              <p:cNvSpPr/>
              <p:nvPr/>
            </p:nvSpPr>
            <p:spPr>
              <a:xfrm>
                <a:off x="1056203" y="4556223"/>
                <a:ext cx="1504564" cy="14691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449" extrusionOk="0">
                    <a:moveTo>
                      <a:pt x="33047" y="1"/>
                    </a:moveTo>
                    <a:cubicBezTo>
                      <a:pt x="25425" y="1"/>
                      <a:pt x="17804" y="46"/>
                      <a:pt x="10193" y="77"/>
                    </a:cubicBezTo>
                    <a:cubicBezTo>
                      <a:pt x="6835" y="101"/>
                      <a:pt x="3477" y="125"/>
                      <a:pt x="120" y="160"/>
                    </a:cubicBezTo>
                    <a:cubicBezTo>
                      <a:pt x="1" y="160"/>
                      <a:pt x="1" y="327"/>
                      <a:pt x="120" y="327"/>
                    </a:cubicBezTo>
                    <a:cubicBezTo>
                      <a:pt x="11967" y="434"/>
                      <a:pt x="23813" y="434"/>
                      <a:pt x="35660" y="446"/>
                    </a:cubicBezTo>
                    <a:cubicBezTo>
                      <a:pt x="37339" y="446"/>
                      <a:pt x="39018" y="449"/>
                      <a:pt x="40696" y="449"/>
                    </a:cubicBezTo>
                    <a:cubicBezTo>
                      <a:pt x="42375" y="449"/>
                      <a:pt x="44054" y="446"/>
                      <a:pt x="45733" y="434"/>
                    </a:cubicBezTo>
                    <a:cubicBezTo>
                      <a:pt x="45983" y="434"/>
                      <a:pt x="45983" y="53"/>
                      <a:pt x="45733" y="53"/>
                    </a:cubicBezTo>
                    <a:cubicBezTo>
                      <a:pt x="41505" y="15"/>
                      <a:pt x="37276" y="1"/>
                      <a:pt x="330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8"/>
              <p:cNvSpPr/>
              <p:nvPr/>
            </p:nvSpPr>
            <p:spPr>
              <a:xfrm>
                <a:off x="2539695" y="3602435"/>
                <a:ext cx="10961" cy="94073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751" extrusionOk="0">
                    <a:moveTo>
                      <a:pt x="161" y="0"/>
                    </a:moveTo>
                    <a:cubicBezTo>
                      <a:pt x="87" y="0"/>
                      <a:pt x="13" y="51"/>
                      <a:pt x="13" y="152"/>
                    </a:cubicBezTo>
                    <a:cubicBezTo>
                      <a:pt x="1" y="9653"/>
                      <a:pt x="48" y="19166"/>
                      <a:pt x="84" y="28679"/>
                    </a:cubicBezTo>
                    <a:cubicBezTo>
                      <a:pt x="90" y="28727"/>
                      <a:pt x="129" y="28751"/>
                      <a:pt x="167" y="28751"/>
                    </a:cubicBezTo>
                    <a:cubicBezTo>
                      <a:pt x="206" y="28751"/>
                      <a:pt x="245" y="28727"/>
                      <a:pt x="251" y="28679"/>
                    </a:cubicBezTo>
                    <a:cubicBezTo>
                      <a:pt x="287" y="19166"/>
                      <a:pt x="334" y="9653"/>
                      <a:pt x="310" y="152"/>
                    </a:cubicBezTo>
                    <a:cubicBezTo>
                      <a:pt x="310" y="51"/>
                      <a:pt x="236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8"/>
              <p:cNvSpPr/>
              <p:nvPr/>
            </p:nvSpPr>
            <p:spPr>
              <a:xfrm>
                <a:off x="1055418" y="3528651"/>
                <a:ext cx="1489382" cy="17440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33" extrusionOk="0">
                    <a:moveTo>
                      <a:pt x="41893" y="1"/>
                    </a:moveTo>
                    <a:cubicBezTo>
                      <a:pt x="40103" y="1"/>
                      <a:pt x="38312" y="50"/>
                      <a:pt x="36529" y="50"/>
                    </a:cubicBezTo>
                    <a:cubicBezTo>
                      <a:pt x="33624" y="50"/>
                      <a:pt x="30695" y="50"/>
                      <a:pt x="27766" y="61"/>
                    </a:cubicBezTo>
                    <a:cubicBezTo>
                      <a:pt x="21873" y="61"/>
                      <a:pt x="15979" y="73"/>
                      <a:pt x="10097" y="97"/>
                    </a:cubicBezTo>
                    <a:cubicBezTo>
                      <a:pt x="6776" y="121"/>
                      <a:pt x="3454" y="145"/>
                      <a:pt x="144" y="157"/>
                    </a:cubicBezTo>
                    <a:cubicBezTo>
                      <a:pt x="1" y="157"/>
                      <a:pt x="1" y="371"/>
                      <a:pt x="144" y="371"/>
                    </a:cubicBezTo>
                    <a:cubicBezTo>
                      <a:pt x="11871" y="419"/>
                      <a:pt x="23611" y="454"/>
                      <a:pt x="35351" y="478"/>
                    </a:cubicBezTo>
                    <a:cubicBezTo>
                      <a:pt x="37380" y="478"/>
                      <a:pt x="39428" y="532"/>
                      <a:pt x="41474" y="532"/>
                    </a:cubicBezTo>
                    <a:cubicBezTo>
                      <a:pt x="42753" y="532"/>
                      <a:pt x="44031" y="511"/>
                      <a:pt x="45304" y="442"/>
                    </a:cubicBezTo>
                    <a:cubicBezTo>
                      <a:pt x="45519" y="431"/>
                      <a:pt x="45519" y="97"/>
                      <a:pt x="45304" y="85"/>
                    </a:cubicBezTo>
                    <a:cubicBezTo>
                      <a:pt x="44170" y="20"/>
                      <a:pt x="43032" y="1"/>
                      <a:pt x="418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5" name="Google Shape;2395;p38"/>
            <p:cNvSpPr txBox="1"/>
            <p:nvPr/>
          </p:nvSpPr>
          <p:spPr>
            <a:xfrm>
              <a:off x="901050" y="3718936"/>
              <a:ext cx="1407967" cy="73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Sara Aldubaie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06" name="Google Shape;2406;p38"/>
          <p:cNvGrpSpPr/>
          <p:nvPr/>
        </p:nvGrpSpPr>
        <p:grpSpPr>
          <a:xfrm>
            <a:off x="2616880" y="428242"/>
            <a:ext cx="3775397" cy="766008"/>
            <a:chOff x="2609093" y="1256673"/>
            <a:chExt cx="3775397" cy="766008"/>
          </a:xfrm>
        </p:grpSpPr>
        <p:grpSp>
          <p:nvGrpSpPr>
            <p:cNvPr id="2407" name="Google Shape;2407;p38"/>
            <p:cNvGrpSpPr/>
            <p:nvPr/>
          </p:nvGrpSpPr>
          <p:grpSpPr>
            <a:xfrm>
              <a:off x="2609093" y="1256673"/>
              <a:ext cx="3775397" cy="766008"/>
              <a:chOff x="2804168" y="1256673"/>
              <a:chExt cx="3775397" cy="766008"/>
            </a:xfrm>
          </p:grpSpPr>
          <p:sp>
            <p:nvSpPr>
              <p:cNvPr id="2408" name="Google Shape;2408;p38"/>
              <p:cNvSpPr/>
              <p:nvPr/>
            </p:nvSpPr>
            <p:spPr>
              <a:xfrm>
                <a:off x="3272457" y="1417132"/>
                <a:ext cx="13644" cy="56101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7146" extrusionOk="0">
                    <a:moveTo>
                      <a:pt x="204" y="0"/>
                    </a:moveTo>
                    <a:cubicBezTo>
                      <a:pt x="155" y="0"/>
                      <a:pt x="107" y="33"/>
                      <a:pt x="107" y="98"/>
                    </a:cubicBezTo>
                    <a:cubicBezTo>
                      <a:pt x="107" y="5742"/>
                      <a:pt x="0" y="11385"/>
                      <a:pt x="83" y="17029"/>
                    </a:cubicBezTo>
                    <a:cubicBezTo>
                      <a:pt x="89" y="17106"/>
                      <a:pt x="149" y="17145"/>
                      <a:pt x="208" y="17145"/>
                    </a:cubicBezTo>
                    <a:cubicBezTo>
                      <a:pt x="268" y="17145"/>
                      <a:pt x="328" y="17106"/>
                      <a:pt x="334" y="17029"/>
                    </a:cubicBezTo>
                    <a:cubicBezTo>
                      <a:pt x="417" y="11385"/>
                      <a:pt x="310" y="5742"/>
                      <a:pt x="310" y="98"/>
                    </a:cubicBezTo>
                    <a:cubicBezTo>
                      <a:pt x="304" y="33"/>
                      <a:pt x="253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09" name="Google Shape;2409;p38"/>
              <p:cNvSpPr/>
              <p:nvPr/>
            </p:nvSpPr>
            <p:spPr>
              <a:xfrm>
                <a:off x="3275565" y="1967122"/>
                <a:ext cx="2852464" cy="13939"/>
              </a:xfrm>
              <a:custGeom>
                <a:avLst/>
                <a:gdLst/>
                <a:ahLst/>
                <a:cxnLst/>
                <a:rect l="l" t="t" r="r" b="b"/>
                <a:pathLst>
                  <a:path w="87178" h="426" extrusionOk="0">
                    <a:moveTo>
                      <a:pt x="74450" y="0"/>
                    </a:moveTo>
                    <a:cubicBezTo>
                      <a:pt x="67312" y="0"/>
                      <a:pt x="60175" y="22"/>
                      <a:pt x="53043" y="30"/>
                    </a:cubicBezTo>
                    <a:cubicBezTo>
                      <a:pt x="41744" y="41"/>
                      <a:pt x="30445" y="30"/>
                      <a:pt x="19146" y="65"/>
                    </a:cubicBezTo>
                    <a:cubicBezTo>
                      <a:pt x="12800" y="77"/>
                      <a:pt x="6454" y="113"/>
                      <a:pt x="108" y="137"/>
                    </a:cubicBezTo>
                    <a:cubicBezTo>
                      <a:pt x="0" y="137"/>
                      <a:pt x="0" y="315"/>
                      <a:pt x="108" y="315"/>
                    </a:cubicBezTo>
                    <a:lnTo>
                      <a:pt x="119" y="303"/>
                    </a:lnTo>
                    <a:cubicBezTo>
                      <a:pt x="11407" y="363"/>
                      <a:pt x="22706" y="399"/>
                      <a:pt x="34005" y="399"/>
                    </a:cubicBezTo>
                    <a:cubicBezTo>
                      <a:pt x="45304" y="411"/>
                      <a:pt x="56603" y="422"/>
                      <a:pt x="67902" y="422"/>
                    </a:cubicBezTo>
                    <a:cubicBezTo>
                      <a:pt x="71075" y="422"/>
                      <a:pt x="74248" y="425"/>
                      <a:pt x="77419" y="425"/>
                    </a:cubicBezTo>
                    <a:cubicBezTo>
                      <a:pt x="80591" y="425"/>
                      <a:pt x="83761" y="422"/>
                      <a:pt x="86928" y="411"/>
                    </a:cubicBezTo>
                    <a:cubicBezTo>
                      <a:pt x="87178" y="411"/>
                      <a:pt x="87178" y="30"/>
                      <a:pt x="86928" y="30"/>
                    </a:cubicBezTo>
                    <a:cubicBezTo>
                      <a:pt x="82769" y="8"/>
                      <a:pt x="78609" y="0"/>
                      <a:pt x="74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0" name="Google Shape;2410;p38"/>
              <p:cNvSpPr/>
              <p:nvPr/>
            </p:nvSpPr>
            <p:spPr>
              <a:xfrm>
                <a:off x="6100348" y="1386931"/>
                <a:ext cx="10928" cy="575316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7583" extrusionOk="0">
                    <a:moveTo>
                      <a:pt x="161" y="0"/>
                    </a:moveTo>
                    <a:cubicBezTo>
                      <a:pt x="87" y="0"/>
                      <a:pt x="13" y="51"/>
                      <a:pt x="13" y="152"/>
                    </a:cubicBezTo>
                    <a:cubicBezTo>
                      <a:pt x="1" y="5939"/>
                      <a:pt x="48" y="11725"/>
                      <a:pt x="84" y="17512"/>
                    </a:cubicBezTo>
                    <a:cubicBezTo>
                      <a:pt x="90" y="17559"/>
                      <a:pt x="129" y="17583"/>
                      <a:pt x="167" y="17583"/>
                    </a:cubicBezTo>
                    <a:cubicBezTo>
                      <a:pt x="206" y="17583"/>
                      <a:pt x="245" y="17559"/>
                      <a:pt x="251" y="17512"/>
                    </a:cubicBezTo>
                    <a:cubicBezTo>
                      <a:pt x="286" y="11725"/>
                      <a:pt x="334" y="5939"/>
                      <a:pt x="310" y="152"/>
                    </a:cubicBezTo>
                    <a:cubicBezTo>
                      <a:pt x="310" y="51"/>
                      <a:pt x="236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1" name="Google Shape;2411;p38"/>
              <p:cNvSpPr/>
              <p:nvPr/>
            </p:nvSpPr>
            <p:spPr>
              <a:xfrm>
                <a:off x="3274780" y="1340730"/>
                <a:ext cx="2824030" cy="17505"/>
              </a:xfrm>
              <a:custGeom>
                <a:avLst/>
                <a:gdLst/>
                <a:ahLst/>
                <a:cxnLst/>
                <a:rect l="l" t="t" r="r" b="b"/>
                <a:pathLst>
                  <a:path w="86309" h="535" extrusionOk="0">
                    <a:moveTo>
                      <a:pt x="79849" y="0"/>
                    </a:moveTo>
                    <a:cubicBezTo>
                      <a:pt x="76327" y="0"/>
                      <a:pt x="72800" y="52"/>
                      <a:pt x="69283" y="52"/>
                    </a:cubicBezTo>
                    <a:cubicBezTo>
                      <a:pt x="63687" y="52"/>
                      <a:pt x="58079" y="52"/>
                      <a:pt x="52483" y="64"/>
                    </a:cubicBezTo>
                    <a:cubicBezTo>
                      <a:pt x="41327" y="64"/>
                      <a:pt x="30171" y="76"/>
                      <a:pt x="19027" y="100"/>
                    </a:cubicBezTo>
                    <a:cubicBezTo>
                      <a:pt x="12728" y="124"/>
                      <a:pt x="6430" y="135"/>
                      <a:pt x="143" y="159"/>
                    </a:cubicBezTo>
                    <a:cubicBezTo>
                      <a:pt x="1" y="159"/>
                      <a:pt x="1" y="374"/>
                      <a:pt x="143" y="374"/>
                    </a:cubicBezTo>
                    <a:cubicBezTo>
                      <a:pt x="11335" y="397"/>
                      <a:pt x="22539" y="421"/>
                      <a:pt x="33743" y="457"/>
                    </a:cubicBezTo>
                    <a:cubicBezTo>
                      <a:pt x="44899" y="469"/>
                      <a:pt x="56043" y="481"/>
                      <a:pt x="67199" y="481"/>
                    </a:cubicBezTo>
                    <a:cubicBezTo>
                      <a:pt x="71068" y="481"/>
                      <a:pt x="74946" y="535"/>
                      <a:pt x="78821" y="535"/>
                    </a:cubicBezTo>
                    <a:cubicBezTo>
                      <a:pt x="81243" y="535"/>
                      <a:pt x="83665" y="514"/>
                      <a:pt x="86083" y="445"/>
                    </a:cubicBezTo>
                    <a:cubicBezTo>
                      <a:pt x="86309" y="433"/>
                      <a:pt x="86309" y="100"/>
                      <a:pt x="86083" y="76"/>
                    </a:cubicBezTo>
                    <a:cubicBezTo>
                      <a:pt x="84009" y="18"/>
                      <a:pt x="81930" y="0"/>
                      <a:pt x="79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2" name="Google Shape;2412;p38"/>
              <p:cNvSpPr/>
              <p:nvPr/>
            </p:nvSpPr>
            <p:spPr>
              <a:xfrm>
                <a:off x="2823538" y="1256673"/>
                <a:ext cx="223412" cy="164712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034" extrusionOk="0">
                    <a:moveTo>
                      <a:pt x="154" y="0"/>
                    </a:moveTo>
                    <a:cubicBezTo>
                      <a:pt x="73" y="0"/>
                      <a:pt x="0" y="105"/>
                      <a:pt x="76" y="180"/>
                    </a:cubicBezTo>
                    <a:lnTo>
                      <a:pt x="76" y="168"/>
                    </a:lnTo>
                    <a:cubicBezTo>
                      <a:pt x="2076" y="1990"/>
                      <a:pt x="4338" y="3514"/>
                      <a:pt x="6576" y="5014"/>
                    </a:cubicBezTo>
                    <a:cubicBezTo>
                      <a:pt x="6599" y="5027"/>
                      <a:pt x="6621" y="5033"/>
                      <a:pt x="6642" y="5033"/>
                    </a:cubicBezTo>
                    <a:cubicBezTo>
                      <a:pt x="6754" y="5033"/>
                      <a:pt x="6828" y="4868"/>
                      <a:pt x="6707" y="4788"/>
                    </a:cubicBezTo>
                    <a:cubicBezTo>
                      <a:pt x="4481" y="3300"/>
                      <a:pt x="2278" y="1764"/>
                      <a:pt x="218" y="26"/>
                    </a:cubicBezTo>
                    <a:cubicBezTo>
                      <a:pt x="198" y="8"/>
                      <a:pt x="176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3" name="Google Shape;2413;p38"/>
              <p:cNvSpPr/>
              <p:nvPr/>
            </p:nvSpPr>
            <p:spPr>
              <a:xfrm>
                <a:off x="2823538" y="1857837"/>
                <a:ext cx="223379" cy="164843"/>
              </a:xfrm>
              <a:custGeom>
                <a:avLst/>
                <a:gdLst/>
                <a:ahLst/>
                <a:cxnLst/>
                <a:rect l="l" t="t" r="r" b="b"/>
                <a:pathLst>
                  <a:path w="6827" h="5038" extrusionOk="0">
                    <a:moveTo>
                      <a:pt x="6646" y="1"/>
                    </a:moveTo>
                    <a:cubicBezTo>
                      <a:pt x="6624" y="1"/>
                      <a:pt x="6600" y="8"/>
                      <a:pt x="6576" y="24"/>
                    </a:cubicBezTo>
                    <a:cubicBezTo>
                      <a:pt x="4350" y="1524"/>
                      <a:pt x="2076" y="3048"/>
                      <a:pt x="76" y="4858"/>
                    </a:cubicBezTo>
                    <a:cubicBezTo>
                      <a:pt x="0" y="4933"/>
                      <a:pt x="73" y="5038"/>
                      <a:pt x="160" y="5038"/>
                    </a:cubicBezTo>
                    <a:cubicBezTo>
                      <a:pt x="183" y="5038"/>
                      <a:pt x="208" y="5030"/>
                      <a:pt x="230" y="5013"/>
                    </a:cubicBezTo>
                    <a:lnTo>
                      <a:pt x="218" y="5001"/>
                    </a:lnTo>
                    <a:cubicBezTo>
                      <a:pt x="2278" y="3274"/>
                      <a:pt x="4469" y="1726"/>
                      <a:pt x="6707" y="238"/>
                    </a:cubicBezTo>
                    <a:cubicBezTo>
                      <a:pt x="6826" y="169"/>
                      <a:pt x="6756" y="1"/>
                      <a:pt x="6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4" name="Google Shape;2414;p38"/>
              <p:cNvSpPr/>
              <p:nvPr/>
            </p:nvSpPr>
            <p:spPr>
              <a:xfrm>
                <a:off x="2804168" y="1632298"/>
                <a:ext cx="235355" cy="8933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273" extrusionOk="0">
                    <a:moveTo>
                      <a:pt x="1725" y="0"/>
                    </a:moveTo>
                    <a:cubicBezTo>
                      <a:pt x="1205" y="0"/>
                      <a:pt x="686" y="3"/>
                      <a:pt x="168" y="11"/>
                    </a:cubicBezTo>
                    <a:cubicBezTo>
                      <a:pt x="1" y="11"/>
                      <a:pt x="1" y="261"/>
                      <a:pt x="168" y="261"/>
                    </a:cubicBezTo>
                    <a:cubicBezTo>
                      <a:pt x="686" y="269"/>
                      <a:pt x="1205" y="273"/>
                      <a:pt x="1725" y="273"/>
                    </a:cubicBezTo>
                    <a:cubicBezTo>
                      <a:pt x="3507" y="273"/>
                      <a:pt x="5294" y="235"/>
                      <a:pt x="7073" y="226"/>
                    </a:cubicBezTo>
                    <a:cubicBezTo>
                      <a:pt x="7192" y="226"/>
                      <a:pt x="7192" y="47"/>
                      <a:pt x="7073" y="47"/>
                    </a:cubicBezTo>
                    <a:cubicBezTo>
                      <a:pt x="5294" y="38"/>
                      <a:pt x="3507" y="0"/>
                      <a:pt x="1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5" name="Google Shape;2415;p38"/>
              <p:cNvSpPr/>
              <p:nvPr/>
            </p:nvSpPr>
            <p:spPr>
              <a:xfrm>
                <a:off x="6337143" y="1256673"/>
                <a:ext cx="223052" cy="164843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5038" extrusionOk="0">
                    <a:moveTo>
                      <a:pt x="6663" y="0"/>
                    </a:moveTo>
                    <a:cubicBezTo>
                      <a:pt x="6641" y="0"/>
                      <a:pt x="6619" y="8"/>
                      <a:pt x="6599" y="26"/>
                    </a:cubicBezTo>
                    <a:lnTo>
                      <a:pt x="6599" y="37"/>
                    </a:lnTo>
                    <a:cubicBezTo>
                      <a:pt x="4539" y="1764"/>
                      <a:pt x="2348" y="3312"/>
                      <a:pt x="110" y="4800"/>
                    </a:cubicBezTo>
                    <a:cubicBezTo>
                      <a:pt x="1" y="4869"/>
                      <a:pt x="65" y="5037"/>
                      <a:pt x="172" y="5037"/>
                    </a:cubicBezTo>
                    <a:cubicBezTo>
                      <a:pt x="193" y="5037"/>
                      <a:pt x="217" y="5030"/>
                      <a:pt x="241" y="5014"/>
                    </a:cubicBezTo>
                    <a:cubicBezTo>
                      <a:pt x="2467" y="3514"/>
                      <a:pt x="4753" y="1990"/>
                      <a:pt x="6742" y="168"/>
                    </a:cubicBezTo>
                    <a:cubicBezTo>
                      <a:pt x="6817" y="103"/>
                      <a:pt x="6744" y="0"/>
                      <a:pt x="6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6" name="Google Shape;2416;p38"/>
              <p:cNvSpPr/>
              <p:nvPr/>
            </p:nvSpPr>
            <p:spPr>
              <a:xfrm>
                <a:off x="6337110" y="1857608"/>
                <a:ext cx="223478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033" extrusionOk="0">
                    <a:moveTo>
                      <a:pt x="181" y="0"/>
                    </a:moveTo>
                    <a:cubicBezTo>
                      <a:pt x="76" y="0"/>
                      <a:pt x="0" y="165"/>
                      <a:pt x="111" y="245"/>
                    </a:cubicBezTo>
                    <a:cubicBezTo>
                      <a:pt x="2349" y="1733"/>
                      <a:pt x="4552" y="3269"/>
                      <a:pt x="6600" y="5008"/>
                    </a:cubicBezTo>
                    <a:cubicBezTo>
                      <a:pt x="6622" y="5025"/>
                      <a:pt x="6647" y="5033"/>
                      <a:pt x="6670" y="5033"/>
                    </a:cubicBezTo>
                    <a:cubicBezTo>
                      <a:pt x="6757" y="5033"/>
                      <a:pt x="6830" y="4928"/>
                      <a:pt x="6754" y="4853"/>
                    </a:cubicBezTo>
                    <a:lnTo>
                      <a:pt x="6754" y="4853"/>
                    </a:lnTo>
                    <a:lnTo>
                      <a:pt x="6754" y="4865"/>
                    </a:lnTo>
                    <a:cubicBezTo>
                      <a:pt x="4754" y="3043"/>
                      <a:pt x="2480" y="1519"/>
                      <a:pt x="242" y="19"/>
                    </a:cubicBezTo>
                    <a:cubicBezTo>
                      <a:pt x="221" y="6"/>
                      <a:pt x="201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  <p:sp>
            <p:nvSpPr>
              <p:cNvPr id="2417" name="Google Shape;2417;p38"/>
              <p:cNvSpPr/>
              <p:nvPr/>
            </p:nvSpPr>
            <p:spPr>
              <a:xfrm>
                <a:off x="6344210" y="1632298"/>
                <a:ext cx="235355" cy="8933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273" extrusionOk="0">
                    <a:moveTo>
                      <a:pt x="5474" y="0"/>
                    </a:moveTo>
                    <a:cubicBezTo>
                      <a:pt x="3686" y="0"/>
                      <a:pt x="1899" y="38"/>
                      <a:pt x="120" y="47"/>
                    </a:cubicBezTo>
                    <a:cubicBezTo>
                      <a:pt x="1" y="47"/>
                      <a:pt x="1" y="226"/>
                      <a:pt x="120" y="226"/>
                    </a:cubicBezTo>
                    <a:cubicBezTo>
                      <a:pt x="1899" y="235"/>
                      <a:pt x="3686" y="273"/>
                      <a:pt x="5474" y="273"/>
                    </a:cubicBezTo>
                    <a:cubicBezTo>
                      <a:pt x="5995" y="273"/>
                      <a:pt x="6516" y="269"/>
                      <a:pt x="7038" y="261"/>
                    </a:cubicBezTo>
                    <a:cubicBezTo>
                      <a:pt x="7192" y="261"/>
                      <a:pt x="7192" y="11"/>
                      <a:pt x="7038" y="11"/>
                    </a:cubicBezTo>
                    <a:cubicBezTo>
                      <a:pt x="6516" y="3"/>
                      <a:pt x="5995" y="0"/>
                      <a:pt x="5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/>
              </a:p>
            </p:txBody>
          </p:sp>
        </p:grpSp>
        <p:sp>
          <p:nvSpPr>
            <p:cNvPr id="2418" name="Google Shape;2418;p38"/>
            <p:cNvSpPr txBox="1"/>
            <p:nvPr/>
          </p:nvSpPr>
          <p:spPr>
            <a:xfrm>
              <a:off x="3115702" y="1580248"/>
              <a:ext cx="2772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Power Puff Girls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" name="Google Shape;2350;p38">
            <a:extLst>
              <a:ext uri="{FF2B5EF4-FFF2-40B4-BE49-F238E27FC236}">
                <a16:creationId xmlns:a16="http://schemas.microsoft.com/office/drawing/2014/main" id="{95410C8A-36B7-417B-B4AA-23971C3CF5BA}"/>
              </a:ext>
            </a:extLst>
          </p:cNvPr>
          <p:cNvGrpSpPr/>
          <p:nvPr/>
        </p:nvGrpSpPr>
        <p:grpSpPr>
          <a:xfrm rot="10800000">
            <a:off x="4479262" y="3306068"/>
            <a:ext cx="162389" cy="427650"/>
            <a:chOff x="4421421" y="2191221"/>
            <a:chExt cx="162389" cy="427650"/>
          </a:xfrm>
        </p:grpSpPr>
        <p:sp>
          <p:nvSpPr>
            <p:cNvPr id="75" name="Google Shape;2351;p38">
              <a:extLst>
                <a:ext uri="{FF2B5EF4-FFF2-40B4-BE49-F238E27FC236}">
                  <a16:creationId xmlns:a16="http://schemas.microsoft.com/office/drawing/2014/main" id="{47E36145-72E6-41B2-AA97-D1A2A21E718F}"/>
                </a:ext>
              </a:extLst>
            </p:cNvPr>
            <p:cNvSpPr/>
            <p:nvPr/>
          </p:nvSpPr>
          <p:spPr>
            <a:xfrm>
              <a:off x="4496579" y="2233168"/>
              <a:ext cx="16000" cy="385703"/>
            </a:xfrm>
            <a:custGeom>
              <a:avLst/>
              <a:gdLst/>
              <a:ahLst/>
              <a:cxnLst/>
              <a:rect l="l" t="t" r="r" b="b"/>
              <a:pathLst>
                <a:path w="489" h="11788" extrusionOk="0">
                  <a:moveTo>
                    <a:pt x="245" y="1"/>
                  </a:moveTo>
                  <a:cubicBezTo>
                    <a:pt x="200" y="1"/>
                    <a:pt x="155" y="30"/>
                    <a:pt x="155" y="90"/>
                  </a:cubicBezTo>
                  <a:cubicBezTo>
                    <a:pt x="143" y="3936"/>
                    <a:pt x="1" y="7805"/>
                    <a:pt x="120" y="11663"/>
                  </a:cubicBezTo>
                  <a:cubicBezTo>
                    <a:pt x="120" y="11746"/>
                    <a:pt x="182" y="11788"/>
                    <a:pt x="245" y="11788"/>
                  </a:cubicBezTo>
                  <a:cubicBezTo>
                    <a:pt x="307" y="11788"/>
                    <a:pt x="370" y="11746"/>
                    <a:pt x="370" y="11663"/>
                  </a:cubicBezTo>
                  <a:cubicBezTo>
                    <a:pt x="489" y="7805"/>
                    <a:pt x="346" y="3936"/>
                    <a:pt x="334" y="90"/>
                  </a:cubicBezTo>
                  <a:cubicBezTo>
                    <a:pt x="334" y="30"/>
                    <a:pt x="28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52;p38">
              <a:extLst>
                <a:ext uri="{FF2B5EF4-FFF2-40B4-BE49-F238E27FC236}">
                  <a16:creationId xmlns:a16="http://schemas.microsoft.com/office/drawing/2014/main" id="{E496BB3F-6514-4B90-A487-CE9370FC8C78}"/>
                </a:ext>
              </a:extLst>
            </p:cNvPr>
            <p:cNvSpPr/>
            <p:nvPr/>
          </p:nvSpPr>
          <p:spPr>
            <a:xfrm>
              <a:off x="4421421" y="2191221"/>
              <a:ext cx="162389" cy="92892"/>
            </a:xfrm>
            <a:custGeom>
              <a:avLst/>
              <a:gdLst/>
              <a:ahLst/>
              <a:cxnLst/>
              <a:rect l="l" t="t" r="r" b="b"/>
              <a:pathLst>
                <a:path w="4963" h="2839" extrusionOk="0">
                  <a:moveTo>
                    <a:pt x="3066" y="1"/>
                  </a:moveTo>
                  <a:cubicBezTo>
                    <a:pt x="3034" y="1"/>
                    <a:pt x="3002" y="13"/>
                    <a:pt x="2976" y="39"/>
                  </a:cubicBezTo>
                  <a:cubicBezTo>
                    <a:pt x="2202" y="967"/>
                    <a:pt x="1238" y="1717"/>
                    <a:pt x="154" y="2253"/>
                  </a:cubicBezTo>
                  <a:cubicBezTo>
                    <a:pt x="1" y="2325"/>
                    <a:pt x="94" y="2520"/>
                    <a:pt x="229" y="2520"/>
                  </a:cubicBezTo>
                  <a:cubicBezTo>
                    <a:pt x="251" y="2520"/>
                    <a:pt x="274" y="2515"/>
                    <a:pt x="297" y="2503"/>
                  </a:cubicBezTo>
                  <a:cubicBezTo>
                    <a:pt x="1364" y="2009"/>
                    <a:pt x="2314" y="1271"/>
                    <a:pt x="3058" y="360"/>
                  </a:cubicBezTo>
                  <a:lnTo>
                    <a:pt x="3058" y="360"/>
                  </a:lnTo>
                  <a:cubicBezTo>
                    <a:pt x="3558" y="1261"/>
                    <a:pt x="3946" y="2185"/>
                    <a:pt x="4810" y="2825"/>
                  </a:cubicBezTo>
                  <a:cubicBezTo>
                    <a:pt x="4824" y="2834"/>
                    <a:pt x="4837" y="2839"/>
                    <a:pt x="4850" y="2839"/>
                  </a:cubicBezTo>
                  <a:cubicBezTo>
                    <a:pt x="4916" y="2839"/>
                    <a:pt x="4963" y="2729"/>
                    <a:pt x="4893" y="2670"/>
                  </a:cubicBezTo>
                  <a:lnTo>
                    <a:pt x="4893" y="2670"/>
                  </a:lnTo>
                  <a:lnTo>
                    <a:pt x="4893" y="2682"/>
                  </a:lnTo>
                  <a:cubicBezTo>
                    <a:pt x="4072" y="2051"/>
                    <a:pt x="3572" y="1039"/>
                    <a:pt x="3202" y="98"/>
                  </a:cubicBezTo>
                  <a:cubicBezTo>
                    <a:pt x="3180" y="37"/>
                    <a:pt x="3123" y="1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Decision Tree</a:t>
            </a:r>
            <a:endParaRPr dirty="0"/>
          </a:p>
        </p:txBody>
      </p:sp>
      <p:grpSp>
        <p:nvGrpSpPr>
          <p:cNvPr id="75" name="Google Shape;75;p16"/>
          <p:cNvGrpSpPr/>
          <p:nvPr/>
        </p:nvGrpSpPr>
        <p:grpSpPr>
          <a:xfrm>
            <a:off x="6647715" y="1809708"/>
            <a:ext cx="2257423" cy="3830273"/>
            <a:chOff x="3422250" y="1566947"/>
            <a:chExt cx="2257423" cy="3830273"/>
          </a:xfrm>
        </p:grpSpPr>
        <p:sp>
          <p:nvSpPr>
            <p:cNvPr id="76" name="Google Shape;76;p16"/>
            <p:cNvSpPr/>
            <p:nvPr/>
          </p:nvSpPr>
          <p:spPr>
            <a:xfrm>
              <a:off x="5041847" y="1884145"/>
              <a:ext cx="383981" cy="299378"/>
            </a:xfrm>
            <a:custGeom>
              <a:avLst/>
              <a:gdLst/>
              <a:ahLst/>
              <a:cxnLst/>
              <a:rect l="l" t="t" r="r" b="b"/>
              <a:pathLst>
                <a:path w="10752" h="8383" extrusionOk="0">
                  <a:moveTo>
                    <a:pt x="9561" y="1"/>
                  </a:moveTo>
                  <a:lnTo>
                    <a:pt x="9561" y="6335"/>
                  </a:lnTo>
                  <a:cubicBezTo>
                    <a:pt x="9561" y="6716"/>
                    <a:pt x="9287" y="7026"/>
                    <a:pt x="8965" y="7026"/>
                  </a:cubicBezTo>
                  <a:lnTo>
                    <a:pt x="0" y="7026"/>
                  </a:lnTo>
                  <a:lnTo>
                    <a:pt x="107" y="8383"/>
                  </a:lnTo>
                  <a:lnTo>
                    <a:pt x="8977" y="8383"/>
                  </a:lnTo>
                  <a:cubicBezTo>
                    <a:pt x="9954" y="8383"/>
                    <a:pt x="10751" y="7454"/>
                    <a:pt x="10751" y="6335"/>
                  </a:cubicBezTo>
                  <a:lnTo>
                    <a:pt x="10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049061" y="3662342"/>
              <a:ext cx="383981" cy="299378"/>
            </a:xfrm>
            <a:custGeom>
              <a:avLst/>
              <a:gdLst/>
              <a:ahLst/>
              <a:cxnLst/>
              <a:rect l="l" t="t" r="r" b="b"/>
              <a:pathLst>
                <a:path w="10752" h="8383" extrusionOk="0">
                  <a:moveTo>
                    <a:pt x="1774" y="1"/>
                  </a:moveTo>
                  <a:cubicBezTo>
                    <a:pt x="798" y="1"/>
                    <a:pt x="0" y="929"/>
                    <a:pt x="0" y="2049"/>
                  </a:cubicBezTo>
                  <a:lnTo>
                    <a:pt x="0" y="8383"/>
                  </a:lnTo>
                  <a:lnTo>
                    <a:pt x="1191" y="8383"/>
                  </a:lnTo>
                  <a:lnTo>
                    <a:pt x="1191" y="2049"/>
                  </a:lnTo>
                  <a:cubicBezTo>
                    <a:pt x="1191" y="1668"/>
                    <a:pt x="1465" y="1358"/>
                    <a:pt x="1786" y="1358"/>
                  </a:cubicBezTo>
                  <a:lnTo>
                    <a:pt x="10752" y="1358"/>
                  </a:lnTo>
                  <a:lnTo>
                    <a:pt x="10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4608547" y="1737045"/>
              <a:ext cx="48069" cy="3547073"/>
            </a:xfrm>
            <a:custGeom>
              <a:avLst/>
              <a:gdLst/>
              <a:ahLst/>
              <a:cxnLst/>
              <a:rect l="l" t="t" r="r" b="b"/>
              <a:pathLst>
                <a:path w="1346" h="99323" extrusionOk="0">
                  <a:moveTo>
                    <a:pt x="1" y="0"/>
                  </a:moveTo>
                  <a:lnTo>
                    <a:pt x="1" y="99322"/>
                  </a:lnTo>
                  <a:lnTo>
                    <a:pt x="1346" y="99322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707614" y="2479437"/>
              <a:ext cx="47676" cy="2877356"/>
            </a:xfrm>
            <a:custGeom>
              <a:avLst/>
              <a:gdLst/>
              <a:ahLst/>
              <a:cxnLst/>
              <a:rect l="l" t="t" r="r" b="b"/>
              <a:pathLst>
                <a:path w="1335" h="80570" extrusionOk="0">
                  <a:moveTo>
                    <a:pt x="1334" y="1"/>
                  </a:moveTo>
                  <a:lnTo>
                    <a:pt x="1" y="251"/>
                  </a:lnTo>
                  <a:lnTo>
                    <a:pt x="1" y="79903"/>
                  </a:lnTo>
                  <a:cubicBezTo>
                    <a:pt x="1" y="80272"/>
                    <a:pt x="298" y="80570"/>
                    <a:pt x="667" y="80570"/>
                  </a:cubicBezTo>
                  <a:cubicBezTo>
                    <a:pt x="1037" y="80570"/>
                    <a:pt x="1334" y="80272"/>
                    <a:pt x="1334" y="79891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796074" y="3780122"/>
              <a:ext cx="48069" cy="1606455"/>
            </a:xfrm>
            <a:custGeom>
              <a:avLst/>
              <a:gdLst/>
              <a:ahLst/>
              <a:cxnLst/>
              <a:rect l="l" t="t" r="r" b="b"/>
              <a:pathLst>
                <a:path w="1346" h="44983" extrusionOk="0">
                  <a:moveTo>
                    <a:pt x="1346" y="1"/>
                  </a:moveTo>
                  <a:lnTo>
                    <a:pt x="0" y="251"/>
                  </a:lnTo>
                  <a:lnTo>
                    <a:pt x="0" y="44316"/>
                  </a:lnTo>
                  <a:cubicBezTo>
                    <a:pt x="0" y="44685"/>
                    <a:pt x="298" y="44982"/>
                    <a:pt x="679" y="44982"/>
                  </a:cubicBezTo>
                  <a:cubicBezTo>
                    <a:pt x="1048" y="44982"/>
                    <a:pt x="1346" y="44685"/>
                    <a:pt x="1346" y="44316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516266" y="3025410"/>
              <a:ext cx="47676" cy="2371810"/>
            </a:xfrm>
            <a:custGeom>
              <a:avLst/>
              <a:gdLst/>
              <a:ahLst/>
              <a:cxnLst/>
              <a:rect l="l" t="t" r="r" b="b"/>
              <a:pathLst>
                <a:path w="1335" h="66414" extrusionOk="0">
                  <a:moveTo>
                    <a:pt x="1334" y="0"/>
                  </a:moveTo>
                  <a:lnTo>
                    <a:pt x="1" y="250"/>
                  </a:lnTo>
                  <a:lnTo>
                    <a:pt x="1" y="65746"/>
                  </a:lnTo>
                  <a:cubicBezTo>
                    <a:pt x="1" y="66115"/>
                    <a:pt x="299" y="66413"/>
                    <a:pt x="668" y="66413"/>
                  </a:cubicBezTo>
                  <a:cubicBezTo>
                    <a:pt x="1037" y="66413"/>
                    <a:pt x="1334" y="66115"/>
                    <a:pt x="1334" y="65746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631939" y="2463295"/>
              <a:ext cx="765390" cy="285771"/>
            </a:xfrm>
            <a:custGeom>
              <a:avLst/>
              <a:gdLst/>
              <a:ahLst/>
              <a:cxnLst/>
              <a:rect l="l" t="t" r="r" b="b"/>
              <a:pathLst>
                <a:path w="21432" h="8002" extrusionOk="0">
                  <a:moveTo>
                    <a:pt x="500" y="0"/>
                  </a:moveTo>
                  <a:lnTo>
                    <a:pt x="0" y="1191"/>
                  </a:lnTo>
                  <a:lnTo>
                    <a:pt x="19396" y="1191"/>
                  </a:lnTo>
                  <a:cubicBezTo>
                    <a:pt x="19765" y="1191"/>
                    <a:pt x="20074" y="1465"/>
                    <a:pt x="20074" y="1786"/>
                  </a:cubicBezTo>
                  <a:lnTo>
                    <a:pt x="20074" y="8001"/>
                  </a:lnTo>
                  <a:lnTo>
                    <a:pt x="21432" y="8001"/>
                  </a:lnTo>
                  <a:lnTo>
                    <a:pt x="21432" y="1774"/>
                  </a:lnTo>
                  <a:cubicBezTo>
                    <a:pt x="21432" y="798"/>
                    <a:pt x="20515" y="0"/>
                    <a:pt x="19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5348403" y="2672499"/>
              <a:ext cx="331269" cy="285343"/>
            </a:xfrm>
            <a:custGeom>
              <a:avLst/>
              <a:gdLst/>
              <a:ahLst/>
              <a:cxnLst/>
              <a:rect l="l" t="t" r="r" b="b"/>
              <a:pathLst>
                <a:path w="9276" h="7990" extrusionOk="0">
                  <a:moveTo>
                    <a:pt x="0" y="0"/>
                  </a:moveTo>
                  <a:lnTo>
                    <a:pt x="0" y="6215"/>
                  </a:lnTo>
                  <a:cubicBezTo>
                    <a:pt x="0" y="7203"/>
                    <a:pt x="929" y="7989"/>
                    <a:pt x="2048" y="7989"/>
                  </a:cubicBezTo>
                  <a:lnTo>
                    <a:pt x="9275" y="7941"/>
                  </a:lnTo>
                  <a:lnTo>
                    <a:pt x="9275" y="6751"/>
                  </a:lnTo>
                  <a:lnTo>
                    <a:pt x="2048" y="6810"/>
                  </a:lnTo>
                  <a:cubicBezTo>
                    <a:pt x="1667" y="6810"/>
                    <a:pt x="1358" y="6548"/>
                    <a:pt x="1358" y="6215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176962" y="3891116"/>
              <a:ext cx="299378" cy="1441392"/>
            </a:xfrm>
            <a:custGeom>
              <a:avLst/>
              <a:gdLst/>
              <a:ahLst/>
              <a:cxnLst/>
              <a:rect l="l" t="t" r="r" b="b"/>
              <a:pathLst>
                <a:path w="8383" h="40361" extrusionOk="0">
                  <a:moveTo>
                    <a:pt x="1" y="0"/>
                  </a:moveTo>
                  <a:lnTo>
                    <a:pt x="1" y="1191"/>
                  </a:lnTo>
                  <a:lnTo>
                    <a:pt x="6347" y="1191"/>
                  </a:lnTo>
                  <a:cubicBezTo>
                    <a:pt x="6716" y="1191"/>
                    <a:pt x="7025" y="1453"/>
                    <a:pt x="7025" y="1786"/>
                  </a:cubicBezTo>
                  <a:lnTo>
                    <a:pt x="7025" y="39684"/>
                  </a:lnTo>
                  <a:cubicBezTo>
                    <a:pt x="7025" y="40102"/>
                    <a:pt x="7362" y="40361"/>
                    <a:pt x="7705" y="40361"/>
                  </a:cubicBezTo>
                  <a:cubicBezTo>
                    <a:pt x="7908" y="40361"/>
                    <a:pt x="8114" y="40269"/>
                    <a:pt x="8252" y="40065"/>
                  </a:cubicBezTo>
                  <a:lnTo>
                    <a:pt x="8264" y="40029"/>
                  </a:lnTo>
                  <a:cubicBezTo>
                    <a:pt x="8335" y="39922"/>
                    <a:pt x="8383" y="39791"/>
                    <a:pt x="8383" y="39660"/>
                  </a:cubicBezTo>
                  <a:lnTo>
                    <a:pt x="8383" y="1774"/>
                  </a:lnTo>
                  <a:cubicBezTo>
                    <a:pt x="8383" y="786"/>
                    <a:pt x="7466" y="0"/>
                    <a:pt x="6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038790" y="1566947"/>
              <a:ext cx="299378" cy="285771"/>
            </a:xfrm>
            <a:custGeom>
              <a:avLst/>
              <a:gdLst/>
              <a:ahLst/>
              <a:cxnLst/>
              <a:rect l="l" t="t" r="r" b="b"/>
              <a:pathLst>
                <a:path w="8383" h="8002" extrusionOk="0">
                  <a:moveTo>
                    <a:pt x="0" y="1"/>
                  </a:moveTo>
                  <a:lnTo>
                    <a:pt x="0" y="1191"/>
                  </a:lnTo>
                  <a:lnTo>
                    <a:pt x="6346" y="1191"/>
                  </a:lnTo>
                  <a:cubicBezTo>
                    <a:pt x="6715" y="1191"/>
                    <a:pt x="7025" y="1453"/>
                    <a:pt x="7025" y="1787"/>
                  </a:cubicBezTo>
                  <a:lnTo>
                    <a:pt x="7025" y="8002"/>
                  </a:lnTo>
                  <a:lnTo>
                    <a:pt x="8382" y="8002"/>
                  </a:lnTo>
                  <a:lnTo>
                    <a:pt x="8382" y="1763"/>
                  </a:lnTo>
                  <a:cubicBezTo>
                    <a:pt x="8382" y="787"/>
                    <a:pt x="7465" y="1"/>
                    <a:pt x="6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422250" y="2544934"/>
              <a:ext cx="299378" cy="285771"/>
            </a:xfrm>
            <a:custGeom>
              <a:avLst/>
              <a:gdLst/>
              <a:ahLst/>
              <a:cxnLst/>
              <a:rect l="l" t="t" r="r" b="b"/>
              <a:pathLst>
                <a:path w="8383" h="8002" extrusionOk="0">
                  <a:moveTo>
                    <a:pt x="0" y="0"/>
                  </a:moveTo>
                  <a:lnTo>
                    <a:pt x="0" y="1191"/>
                  </a:lnTo>
                  <a:lnTo>
                    <a:pt x="6346" y="1191"/>
                  </a:lnTo>
                  <a:cubicBezTo>
                    <a:pt x="6715" y="1191"/>
                    <a:pt x="7025" y="1453"/>
                    <a:pt x="7025" y="1786"/>
                  </a:cubicBezTo>
                  <a:lnTo>
                    <a:pt x="7025" y="8001"/>
                  </a:lnTo>
                  <a:lnTo>
                    <a:pt x="8382" y="8001"/>
                  </a:lnTo>
                  <a:lnTo>
                    <a:pt x="8382" y="1762"/>
                  </a:lnTo>
                  <a:cubicBezTo>
                    <a:pt x="8382" y="786"/>
                    <a:pt x="7465" y="0"/>
                    <a:pt x="6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289206" y="1775722"/>
              <a:ext cx="331269" cy="285343"/>
            </a:xfrm>
            <a:custGeom>
              <a:avLst/>
              <a:gdLst/>
              <a:ahLst/>
              <a:cxnLst/>
              <a:rect l="l" t="t" r="r" b="b"/>
              <a:pathLst>
                <a:path w="9276" h="7990" extrusionOk="0">
                  <a:moveTo>
                    <a:pt x="1" y="1"/>
                  </a:moveTo>
                  <a:lnTo>
                    <a:pt x="1" y="6216"/>
                  </a:lnTo>
                  <a:cubicBezTo>
                    <a:pt x="1" y="7204"/>
                    <a:pt x="930" y="7990"/>
                    <a:pt x="2037" y="7990"/>
                  </a:cubicBezTo>
                  <a:lnTo>
                    <a:pt x="9276" y="7942"/>
                  </a:lnTo>
                  <a:lnTo>
                    <a:pt x="9276" y="6752"/>
                  </a:lnTo>
                  <a:lnTo>
                    <a:pt x="2037" y="6811"/>
                  </a:lnTo>
                  <a:cubicBezTo>
                    <a:pt x="1668" y="6811"/>
                    <a:pt x="1358" y="6549"/>
                    <a:pt x="1358" y="6216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671844" y="2627822"/>
              <a:ext cx="665895" cy="285343"/>
            </a:xfrm>
            <a:custGeom>
              <a:avLst/>
              <a:gdLst/>
              <a:ahLst/>
              <a:cxnLst/>
              <a:rect l="l" t="t" r="r" b="b"/>
              <a:pathLst>
                <a:path w="18646" h="7990" extrusionOk="0">
                  <a:moveTo>
                    <a:pt x="36" y="1"/>
                  </a:moveTo>
                  <a:lnTo>
                    <a:pt x="0" y="6228"/>
                  </a:lnTo>
                  <a:cubicBezTo>
                    <a:pt x="0" y="7216"/>
                    <a:pt x="953" y="7990"/>
                    <a:pt x="2084" y="7990"/>
                  </a:cubicBezTo>
                  <a:lnTo>
                    <a:pt x="18645" y="7942"/>
                  </a:lnTo>
                  <a:lnTo>
                    <a:pt x="18348" y="6752"/>
                  </a:lnTo>
                  <a:lnTo>
                    <a:pt x="2084" y="6811"/>
                  </a:lnTo>
                  <a:cubicBezTo>
                    <a:pt x="1703" y="6811"/>
                    <a:pt x="1393" y="6549"/>
                    <a:pt x="1393" y="621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503888" y="3081514"/>
              <a:ext cx="298949" cy="286200"/>
            </a:xfrm>
            <a:custGeom>
              <a:avLst/>
              <a:gdLst/>
              <a:ahLst/>
              <a:cxnLst/>
              <a:rect l="l" t="t" r="r" b="b"/>
              <a:pathLst>
                <a:path w="8371" h="8014" extrusionOk="0">
                  <a:moveTo>
                    <a:pt x="0" y="1"/>
                  </a:moveTo>
                  <a:lnTo>
                    <a:pt x="0" y="1191"/>
                  </a:lnTo>
                  <a:lnTo>
                    <a:pt x="6334" y="1191"/>
                  </a:lnTo>
                  <a:cubicBezTo>
                    <a:pt x="6703" y="1191"/>
                    <a:pt x="7025" y="1465"/>
                    <a:pt x="7025" y="1787"/>
                  </a:cubicBezTo>
                  <a:lnTo>
                    <a:pt x="7025" y="8014"/>
                  </a:lnTo>
                  <a:lnTo>
                    <a:pt x="8370" y="8014"/>
                  </a:lnTo>
                  <a:lnTo>
                    <a:pt x="8370" y="1775"/>
                  </a:lnTo>
                  <a:cubicBezTo>
                    <a:pt x="8370" y="787"/>
                    <a:pt x="7453" y="1"/>
                    <a:pt x="6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753055" y="3244363"/>
              <a:ext cx="772176" cy="285343"/>
            </a:xfrm>
            <a:custGeom>
              <a:avLst/>
              <a:gdLst/>
              <a:ahLst/>
              <a:cxnLst/>
              <a:rect l="l" t="t" r="r" b="b"/>
              <a:pathLst>
                <a:path w="21622" h="7990" extrusionOk="0">
                  <a:moveTo>
                    <a:pt x="36" y="1"/>
                  </a:moveTo>
                  <a:lnTo>
                    <a:pt x="0" y="6228"/>
                  </a:lnTo>
                  <a:cubicBezTo>
                    <a:pt x="0" y="7216"/>
                    <a:pt x="953" y="7990"/>
                    <a:pt x="2084" y="7990"/>
                  </a:cubicBezTo>
                  <a:lnTo>
                    <a:pt x="21503" y="7942"/>
                  </a:lnTo>
                  <a:lnTo>
                    <a:pt x="21622" y="6752"/>
                  </a:lnTo>
                  <a:lnTo>
                    <a:pt x="21622" y="6752"/>
                  </a:lnTo>
                  <a:lnTo>
                    <a:pt x="2084" y="6811"/>
                  </a:lnTo>
                  <a:cubicBezTo>
                    <a:pt x="1715" y="6811"/>
                    <a:pt x="1393" y="6549"/>
                    <a:pt x="1393" y="621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494103" y="2189880"/>
              <a:ext cx="376338" cy="275129"/>
            </a:xfrm>
            <a:custGeom>
              <a:avLst/>
              <a:gdLst/>
              <a:ahLst/>
              <a:cxnLst/>
              <a:rect l="l" t="t" r="r" b="b"/>
              <a:pathLst>
                <a:path w="10538" h="7704" extrusionOk="0">
                  <a:moveTo>
                    <a:pt x="0" y="0"/>
                  </a:moveTo>
                  <a:lnTo>
                    <a:pt x="0" y="5834"/>
                  </a:lnTo>
                  <a:cubicBezTo>
                    <a:pt x="0" y="6858"/>
                    <a:pt x="786" y="7704"/>
                    <a:pt x="1774" y="7704"/>
                  </a:cubicBezTo>
                  <a:lnTo>
                    <a:pt x="10240" y="7704"/>
                  </a:lnTo>
                  <a:lnTo>
                    <a:pt x="10537" y="6454"/>
                  </a:lnTo>
                  <a:lnTo>
                    <a:pt x="1786" y="6454"/>
                  </a:lnTo>
                  <a:cubicBezTo>
                    <a:pt x="1465" y="6454"/>
                    <a:pt x="1191" y="6168"/>
                    <a:pt x="1191" y="5834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357667" y="3177188"/>
              <a:ext cx="299378" cy="286200"/>
            </a:xfrm>
            <a:custGeom>
              <a:avLst/>
              <a:gdLst/>
              <a:ahLst/>
              <a:cxnLst/>
              <a:rect l="l" t="t" r="r" b="b"/>
              <a:pathLst>
                <a:path w="8383" h="8014" extrusionOk="0">
                  <a:moveTo>
                    <a:pt x="1" y="1"/>
                  </a:moveTo>
                  <a:lnTo>
                    <a:pt x="1" y="1191"/>
                  </a:lnTo>
                  <a:lnTo>
                    <a:pt x="6347" y="1191"/>
                  </a:lnTo>
                  <a:cubicBezTo>
                    <a:pt x="6716" y="1191"/>
                    <a:pt x="7026" y="1465"/>
                    <a:pt x="7026" y="1787"/>
                  </a:cubicBezTo>
                  <a:lnTo>
                    <a:pt x="7026" y="8014"/>
                  </a:lnTo>
                  <a:lnTo>
                    <a:pt x="8383" y="8014"/>
                  </a:lnTo>
                  <a:lnTo>
                    <a:pt x="8383" y="1775"/>
                  </a:lnTo>
                  <a:cubicBezTo>
                    <a:pt x="8383" y="787"/>
                    <a:pt x="7466" y="1"/>
                    <a:pt x="6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264136" y="2869346"/>
              <a:ext cx="299378" cy="287914"/>
            </a:xfrm>
            <a:custGeom>
              <a:avLst/>
              <a:gdLst/>
              <a:ahLst/>
              <a:cxnLst/>
              <a:rect l="l" t="t" r="r" b="b"/>
              <a:pathLst>
                <a:path w="8383" h="8062" extrusionOk="0">
                  <a:moveTo>
                    <a:pt x="1" y="1"/>
                  </a:moveTo>
                  <a:lnTo>
                    <a:pt x="1" y="1191"/>
                  </a:lnTo>
                  <a:lnTo>
                    <a:pt x="6347" y="1191"/>
                  </a:lnTo>
                  <a:cubicBezTo>
                    <a:pt x="6716" y="1191"/>
                    <a:pt x="7025" y="1465"/>
                    <a:pt x="7025" y="1787"/>
                  </a:cubicBezTo>
                  <a:lnTo>
                    <a:pt x="7073" y="8061"/>
                  </a:lnTo>
                  <a:lnTo>
                    <a:pt x="8383" y="8013"/>
                  </a:lnTo>
                  <a:lnTo>
                    <a:pt x="8383" y="1775"/>
                  </a:lnTo>
                  <a:cubicBezTo>
                    <a:pt x="8383" y="798"/>
                    <a:pt x="7454" y="1"/>
                    <a:pt x="6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357667" y="2441582"/>
              <a:ext cx="299378" cy="286200"/>
            </a:xfrm>
            <a:custGeom>
              <a:avLst/>
              <a:gdLst/>
              <a:ahLst/>
              <a:cxnLst/>
              <a:rect l="l" t="t" r="r" b="b"/>
              <a:pathLst>
                <a:path w="8383" h="8014" extrusionOk="0">
                  <a:moveTo>
                    <a:pt x="1" y="1"/>
                  </a:moveTo>
                  <a:lnTo>
                    <a:pt x="1" y="1192"/>
                  </a:lnTo>
                  <a:lnTo>
                    <a:pt x="6347" y="1192"/>
                  </a:lnTo>
                  <a:cubicBezTo>
                    <a:pt x="6716" y="1192"/>
                    <a:pt x="7026" y="1465"/>
                    <a:pt x="7026" y="1787"/>
                  </a:cubicBezTo>
                  <a:lnTo>
                    <a:pt x="7026" y="8014"/>
                  </a:lnTo>
                  <a:lnTo>
                    <a:pt x="8383" y="8014"/>
                  </a:lnTo>
                  <a:lnTo>
                    <a:pt x="8383" y="1775"/>
                  </a:lnTo>
                  <a:cubicBezTo>
                    <a:pt x="8383" y="787"/>
                    <a:pt x="7466" y="1"/>
                    <a:pt x="6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750148" y="2912308"/>
              <a:ext cx="317234" cy="299378"/>
            </a:xfrm>
            <a:custGeom>
              <a:avLst/>
              <a:gdLst/>
              <a:ahLst/>
              <a:cxnLst/>
              <a:rect l="l" t="t" r="r" b="b"/>
              <a:pathLst>
                <a:path w="8883" h="8383" extrusionOk="0">
                  <a:moveTo>
                    <a:pt x="7692" y="0"/>
                  </a:moveTo>
                  <a:lnTo>
                    <a:pt x="7692" y="6346"/>
                  </a:lnTo>
                  <a:cubicBezTo>
                    <a:pt x="7692" y="6715"/>
                    <a:pt x="7430" y="7037"/>
                    <a:pt x="7096" y="7037"/>
                  </a:cubicBezTo>
                  <a:lnTo>
                    <a:pt x="0" y="7120"/>
                  </a:lnTo>
                  <a:lnTo>
                    <a:pt x="143" y="8382"/>
                  </a:lnTo>
                  <a:lnTo>
                    <a:pt x="7108" y="8382"/>
                  </a:lnTo>
                  <a:cubicBezTo>
                    <a:pt x="8097" y="8382"/>
                    <a:pt x="8882" y="7465"/>
                    <a:pt x="8882" y="6346"/>
                  </a:cubicBezTo>
                  <a:lnTo>
                    <a:pt x="8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804573" y="3474851"/>
              <a:ext cx="383981" cy="299378"/>
            </a:xfrm>
            <a:custGeom>
              <a:avLst/>
              <a:gdLst/>
              <a:ahLst/>
              <a:cxnLst/>
              <a:rect l="l" t="t" r="r" b="b"/>
              <a:pathLst>
                <a:path w="10752" h="8383" extrusionOk="0">
                  <a:moveTo>
                    <a:pt x="1774" y="0"/>
                  </a:moveTo>
                  <a:cubicBezTo>
                    <a:pt x="798" y="0"/>
                    <a:pt x="0" y="929"/>
                    <a:pt x="0" y="2036"/>
                  </a:cubicBezTo>
                  <a:lnTo>
                    <a:pt x="0" y="8382"/>
                  </a:lnTo>
                  <a:lnTo>
                    <a:pt x="1191" y="8382"/>
                  </a:lnTo>
                  <a:lnTo>
                    <a:pt x="1191" y="2036"/>
                  </a:lnTo>
                  <a:cubicBezTo>
                    <a:pt x="1191" y="1667"/>
                    <a:pt x="1465" y="1357"/>
                    <a:pt x="1786" y="1357"/>
                  </a:cubicBezTo>
                  <a:lnTo>
                    <a:pt x="10752" y="1357"/>
                  </a:lnTo>
                  <a:lnTo>
                    <a:pt x="10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712721" y="2376121"/>
              <a:ext cx="834280" cy="299378"/>
            </a:xfrm>
            <a:custGeom>
              <a:avLst/>
              <a:gdLst/>
              <a:ahLst/>
              <a:cxnLst/>
              <a:rect l="l" t="t" r="r" b="b"/>
              <a:pathLst>
                <a:path w="23361" h="8383" extrusionOk="0">
                  <a:moveTo>
                    <a:pt x="1775" y="0"/>
                  </a:moveTo>
                  <a:cubicBezTo>
                    <a:pt x="798" y="0"/>
                    <a:pt x="1" y="929"/>
                    <a:pt x="1" y="2048"/>
                  </a:cubicBezTo>
                  <a:lnTo>
                    <a:pt x="1" y="8382"/>
                  </a:lnTo>
                  <a:lnTo>
                    <a:pt x="1191" y="8382"/>
                  </a:lnTo>
                  <a:lnTo>
                    <a:pt x="1191" y="2048"/>
                  </a:lnTo>
                  <a:cubicBezTo>
                    <a:pt x="1191" y="1667"/>
                    <a:pt x="1465" y="1358"/>
                    <a:pt x="1787" y="1358"/>
                  </a:cubicBezTo>
                  <a:lnTo>
                    <a:pt x="23361" y="1358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742412" y="3593881"/>
              <a:ext cx="790068" cy="38748"/>
            </a:xfrm>
            <a:custGeom>
              <a:avLst/>
              <a:gdLst/>
              <a:ahLst/>
              <a:cxnLst/>
              <a:rect l="l" t="t" r="r" b="b"/>
              <a:pathLst>
                <a:path w="22123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22122" y="1084"/>
                  </a:lnTo>
                  <a:lnTo>
                    <a:pt x="221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628546" y="2123133"/>
              <a:ext cx="187526" cy="38712"/>
            </a:xfrm>
            <a:custGeom>
              <a:avLst/>
              <a:gdLst/>
              <a:ahLst/>
              <a:cxnLst/>
              <a:rect l="l" t="t" r="r" b="b"/>
              <a:pathLst>
                <a:path w="5251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5251" y="1084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631939" y="1782972"/>
              <a:ext cx="556615" cy="38712"/>
            </a:xfrm>
            <a:custGeom>
              <a:avLst/>
              <a:gdLst/>
              <a:ahLst/>
              <a:cxnLst/>
              <a:rect l="l" t="t" r="r" b="b"/>
              <a:pathLst>
                <a:path w="15586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15586" y="1084"/>
                  </a:lnTo>
                  <a:lnTo>
                    <a:pt x="15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7081408" y="3206924"/>
            <a:ext cx="505189" cy="504760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1"/>
                </a:moveTo>
                <a:cubicBezTo>
                  <a:pt x="3168" y="1"/>
                  <a:pt x="1" y="3168"/>
                  <a:pt x="1" y="7073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78" y="14133"/>
                  <a:pt x="14145" y="10966"/>
                  <a:pt x="14145" y="7073"/>
                </a:cubicBezTo>
                <a:cubicBezTo>
                  <a:pt x="14145" y="3168"/>
                  <a:pt x="10978" y="1"/>
                  <a:pt x="70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781787" y="2888047"/>
            <a:ext cx="494118" cy="494118"/>
          </a:xfrm>
          <a:custGeom>
            <a:avLst/>
            <a:gdLst/>
            <a:ahLst/>
            <a:cxnLst/>
            <a:rect l="l" t="t" r="r" b="b"/>
            <a:pathLst>
              <a:path w="13836" h="13836" extrusionOk="0">
                <a:moveTo>
                  <a:pt x="6918" y="0"/>
                </a:moveTo>
                <a:cubicBezTo>
                  <a:pt x="3096" y="0"/>
                  <a:pt x="1" y="3096"/>
                  <a:pt x="1" y="6918"/>
                </a:cubicBezTo>
                <a:cubicBezTo>
                  <a:pt x="1" y="10739"/>
                  <a:pt x="3096" y="13835"/>
                  <a:pt x="6918" y="13835"/>
                </a:cubicBezTo>
                <a:cubicBezTo>
                  <a:pt x="10740" y="13835"/>
                  <a:pt x="13836" y="10739"/>
                  <a:pt x="13836" y="6918"/>
                </a:cubicBezTo>
                <a:cubicBezTo>
                  <a:pt x="13836" y="3096"/>
                  <a:pt x="10740" y="0"/>
                  <a:pt x="69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650679" y="3692078"/>
            <a:ext cx="335947" cy="335947"/>
          </a:xfrm>
          <a:custGeom>
            <a:avLst/>
            <a:gdLst/>
            <a:ahLst/>
            <a:cxnLst/>
            <a:rect l="l" t="t" r="r" b="b"/>
            <a:pathLst>
              <a:path w="9407" h="9407" extrusionOk="0">
                <a:moveTo>
                  <a:pt x="4703" y="1"/>
                </a:moveTo>
                <a:cubicBezTo>
                  <a:pt x="2096" y="1"/>
                  <a:pt x="0" y="2108"/>
                  <a:pt x="0" y="4704"/>
                </a:cubicBezTo>
                <a:cubicBezTo>
                  <a:pt x="0" y="7299"/>
                  <a:pt x="2096" y="9407"/>
                  <a:pt x="4703" y="9407"/>
                </a:cubicBezTo>
                <a:cubicBezTo>
                  <a:pt x="7299" y="9407"/>
                  <a:pt x="9406" y="7299"/>
                  <a:pt x="9406" y="4704"/>
                </a:cubicBezTo>
                <a:cubicBezTo>
                  <a:pt x="9406" y="2108"/>
                  <a:pt x="7299" y="1"/>
                  <a:pt x="4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346659" y="3038111"/>
            <a:ext cx="550687" cy="550687"/>
          </a:xfrm>
          <a:custGeom>
            <a:avLst/>
            <a:gdLst/>
            <a:ahLst/>
            <a:cxnLst/>
            <a:rect l="l" t="t" r="r" b="b"/>
            <a:pathLst>
              <a:path w="15420" h="15420" extrusionOk="0">
                <a:moveTo>
                  <a:pt x="7704" y="1"/>
                </a:moveTo>
                <a:cubicBezTo>
                  <a:pt x="3441" y="1"/>
                  <a:pt x="1" y="3454"/>
                  <a:pt x="1" y="7716"/>
                </a:cubicBezTo>
                <a:cubicBezTo>
                  <a:pt x="1" y="11979"/>
                  <a:pt x="3441" y="15419"/>
                  <a:pt x="7704" y="15419"/>
                </a:cubicBezTo>
                <a:cubicBezTo>
                  <a:pt x="11966" y="15419"/>
                  <a:pt x="15419" y="11979"/>
                  <a:pt x="15419" y="7716"/>
                </a:cubicBezTo>
                <a:cubicBezTo>
                  <a:pt x="15419" y="3454"/>
                  <a:pt x="11966" y="1"/>
                  <a:pt x="77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6502722" y="2063981"/>
            <a:ext cx="486011" cy="486047"/>
            <a:chOff x="3277261" y="1821220"/>
            <a:chExt cx="486011" cy="486047"/>
          </a:xfrm>
        </p:grpSpPr>
        <p:sp>
          <p:nvSpPr>
            <p:cNvPr id="106" name="Google Shape;106;p16"/>
            <p:cNvSpPr/>
            <p:nvPr/>
          </p:nvSpPr>
          <p:spPr>
            <a:xfrm>
              <a:off x="3277261" y="1821220"/>
              <a:ext cx="486011" cy="486047"/>
            </a:xfrm>
            <a:custGeom>
              <a:avLst/>
              <a:gdLst/>
              <a:ahLst/>
              <a:cxnLst/>
              <a:rect l="l" t="t" r="r" b="b"/>
              <a:pathLst>
                <a:path w="13609" h="13610" extrusionOk="0">
                  <a:moveTo>
                    <a:pt x="6799" y="1"/>
                  </a:moveTo>
                  <a:cubicBezTo>
                    <a:pt x="3048" y="1"/>
                    <a:pt x="0" y="3049"/>
                    <a:pt x="0" y="6811"/>
                  </a:cubicBezTo>
                  <a:cubicBezTo>
                    <a:pt x="0" y="10562"/>
                    <a:pt x="3048" y="13610"/>
                    <a:pt x="6799" y="13610"/>
                  </a:cubicBezTo>
                  <a:cubicBezTo>
                    <a:pt x="10561" y="13610"/>
                    <a:pt x="13609" y="10562"/>
                    <a:pt x="13609" y="6811"/>
                  </a:cubicBezTo>
                  <a:cubicBezTo>
                    <a:pt x="13609" y="3049"/>
                    <a:pt x="10561" y="1"/>
                    <a:pt x="6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372506" y="1941142"/>
              <a:ext cx="282772" cy="264094"/>
              <a:chOff x="3372506" y="1941142"/>
              <a:chExt cx="282772" cy="264094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3372506" y="2041923"/>
                <a:ext cx="141172" cy="100352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810" extrusionOk="0">
                    <a:moveTo>
                      <a:pt x="1607" y="0"/>
                    </a:moveTo>
                    <a:lnTo>
                      <a:pt x="0" y="1298"/>
                    </a:lnTo>
                    <a:lnTo>
                      <a:pt x="2334" y="2810"/>
                    </a:lnTo>
                    <a:lnTo>
                      <a:pt x="3953" y="1441"/>
                    </a:lnTo>
                    <a:lnTo>
                      <a:pt x="16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372506" y="1941142"/>
                <a:ext cx="141172" cy="10081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823" extrusionOk="0">
                    <a:moveTo>
                      <a:pt x="2334" y="0"/>
                    </a:moveTo>
                    <a:lnTo>
                      <a:pt x="0" y="1512"/>
                    </a:lnTo>
                    <a:lnTo>
                      <a:pt x="1607" y="2822"/>
                    </a:lnTo>
                    <a:lnTo>
                      <a:pt x="3953" y="1370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513642" y="1941142"/>
                <a:ext cx="141636" cy="10081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823" extrusionOk="0">
                    <a:moveTo>
                      <a:pt x="1644" y="0"/>
                    </a:moveTo>
                    <a:lnTo>
                      <a:pt x="1" y="1370"/>
                    </a:lnTo>
                    <a:lnTo>
                      <a:pt x="2358" y="2822"/>
                    </a:lnTo>
                    <a:lnTo>
                      <a:pt x="3966" y="1512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513642" y="2041923"/>
                <a:ext cx="141636" cy="100352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810" extrusionOk="0">
                    <a:moveTo>
                      <a:pt x="2358" y="0"/>
                    </a:moveTo>
                    <a:lnTo>
                      <a:pt x="1" y="1441"/>
                    </a:lnTo>
                    <a:lnTo>
                      <a:pt x="1644" y="2810"/>
                    </a:lnTo>
                    <a:lnTo>
                      <a:pt x="3966" y="1298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429896" y="2103991"/>
                <a:ext cx="167563" cy="10124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2835" extrusionOk="0">
                    <a:moveTo>
                      <a:pt x="2275" y="0"/>
                    </a:moveTo>
                    <a:lnTo>
                      <a:pt x="727" y="1465"/>
                    </a:lnTo>
                    <a:lnTo>
                      <a:pt x="0" y="1048"/>
                    </a:lnTo>
                    <a:lnTo>
                      <a:pt x="24" y="1572"/>
                    </a:lnTo>
                    <a:lnTo>
                      <a:pt x="2441" y="2834"/>
                    </a:lnTo>
                    <a:lnTo>
                      <a:pt x="4692" y="1286"/>
                    </a:lnTo>
                    <a:lnTo>
                      <a:pt x="4656" y="774"/>
                    </a:lnTo>
                    <a:lnTo>
                      <a:pt x="3989" y="1274"/>
                    </a:lnTo>
                    <a:lnTo>
                      <a:pt x="22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16"/>
          <p:cNvGrpSpPr/>
          <p:nvPr/>
        </p:nvGrpSpPr>
        <p:grpSpPr>
          <a:xfrm>
            <a:off x="6303696" y="1494224"/>
            <a:ext cx="2987529" cy="2933496"/>
            <a:chOff x="3078231" y="1251463"/>
            <a:chExt cx="2987529" cy="2933496"/>
          </a:xfrm>
        </p:grpSpPr>
        <p:sp>
          <p:nvSpPr>
            <p:cNvPr id="114" name="Google Shape;114;p16"/>
            <p:cNvSpPr/>
            <p:nvPr/>
          </p:nvSpPr>
          <p:spPr>
            <a:xfrm>
              <a:off x="4042183" y="1893573"/>
              <a:ext cx="190740" cy="162563"/>
            </a:xfrm>
            <a:custGeom>
              <a:avLst/>
              <a:gdLst/>
              <a:ahLst/>
              <a:cxnLst/>
              <a:rect l="l" t="t" r="r" b="b"/>
              <a:pathLst>
                <a:path w="5341" h="4552" extrusionOk="0">
                  <a:moveTo>
                    <a:pt x="4425" y="1"/>
                  </a:moveTo>
                  <a:cubicBezTo>
                    <a:pt x="3835" y="1"/>
                    <a:pt x="3117" y="456"/>
                    <a:pt x="2989" y="1225"/>
                  </a:cubicBezTo>
                  <a:cubicBezTo>
                    <a:pt x="3128" y="1142"/>
                    <a:pt x="3252" y="1105"/>
                    <a:pt x="3358" y="1105"/>
                  </a:cubicBezTo>
                  <a:cubicBezTo>
                    <a:pt x="3704" y="1105"/>
                    <a:pt x="3843" y="1501"/>
                    <a:pt x="3596" y="1940"/>
                  </a:cubicBezTo>
                  <a:cubicBezTo>
                    <a:pt x="3322" y="2499"/>
                    <a:pt x="3048" y="2880"/>
                    <a:pt x="2906" y="2880"/>
                  </a:cubicBezTo>
                  <a:cubicBezTo>
                    <a:pt x="2751" y="2880"/>
                    <a:pt x="2644" y="2487"/>
                    <a:pt x="2465" y="1832"/>
                  </a:cubicBezTo>
                  <a:cubicBezTo>
                    <a:pt x="2296" y="1179"/>
                    <a:pt x="2287" y="35"/>
                    <a:pt x="1681" y="35"/>
                  </a:cubicBezTo>
                  <a:cubicBezTo>
                    <a:pt x="1647" y="35"/>
                    <a:pt x="1610" y="39"/>
                    <a:pt x="1572" y="46"/>
                  </a:cubicBezTo>
                  <a:cubicBezTo>
                    <a:pt x="893" y="177"/>
                    <a:pt x="0" y="1237"/>
                    <a:pt x="0" y="1237"/>
                  </a:cubicBezTo>
                  <a:lnTo>
                    <a:pt x="203" y="1523"/>
                  </a:lnTo>
                  <a:cubicBezTo>
                    <a:pt x="203" y="1523"/>
                    <a:pt x="496" y="1299"/>
                    <a:pt x="679" y="1299"/>
                  </a:cubicBezTo>
                  <a:cubicBezTo>
                    <a:pt x="723" y="1299"/>
                    <a:pt x="761" y="1312"/>
                    <a:pt x="786" y="1344"/>
                  </a:cubicBezTo>
                  <a:cubicBezTo>
                    <a:pt x="941" y="1523"/>
                    <a:pt x="1489" y="3594"/>
                    <a:pt x="1679" y="3975"/>
                  </a:cubicBezTo>
                  <a:cubicBezTo>
                    <a:pt x="1805" y="4236"/>
                    <a:pt x="2087" y="4551"/>
                    <a:pt x="2433" y="4551"/>
                  </a:cubicBezTo>
                  <a:cubicBezTo>
                    <a:pt x="2545" y="4551"/>
                    <a:pt x="2664" y="4518"/>
                    <a:pt x="2787" y="4440"/>
                  </a:cubicBezTo>
                  <a:cubicBezTo>
                    <a:pt x="3275" y="4118"/>
                    <a:pt x="4906" y="2725"/>
                    <a:pt x="5203" y="1094"/>
                  </a:cubicBezTo>
                  <a:cubicBezTo>
                    <a:pt x="5341" y="336"/>
                    <a:pt x="4930" y="1"/>
                    <a:pt x="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362288" y="2322195"/>
              <a:ext cx="115673" cy="98388"/>
            </a:xfrm>
            <a:custGeom>
              <a:avLst/>
              <a:gdLst/>
              <a:ahLst/>
              <a:cxnLst/>
              <a:rect l="l" t="t" r="r" b="b"/>
              <a:pathLst>
                <a:path w="3239" h="2755" extrusionOk="0">
                  <a:moveTo>
                    <a:pt x="2684" y="0"/>
                  </a:moveTo>
                  <a:cubicBezTo>
                    <a:pt x="2328" y="0"/>
                    <a:pt x="1893" y="275"/>
                    <a:pt x="1810" y="736"/>
                  </a:cubicBezTo>
                  <a:cubicBezTo>
                    <a:pt x="1893" y="684"/>
                    <a:pt x="1968" y="661"/>
                    <a:pt x="2032" y="661"/>
                  </a:cubicBezTo>
                  <a:cubicBezTo>
                    <a:pt x="2241" y="661"/>
                    <a:pt x="2328" y="909"/>
                    <a:pt x="2191" y="1165"/>
                  </a:cubicBezTo>
                  <a:cubicBezTo>
                    <a:pt x="2001" y="1510"/>
                    <a:pt x="1834" y="1737"/>
                    <a:pt x="1739" y="1737"/>
                  </a:cubicBezTo>
                  <a:cubicBezTo>
                    <a:pt x="1655" y="1737"/>
                    <a:pt x="1584" y="1510"/>
                    <a:pt x="1489" y="1106"/>
                  </a:cubicBezTo>
                  <a:cubicBezTo>
                    <a:pt x="1387" y="722"/>
                    <a:pt x="1382" y="28"/>
                    <a:pt x="1016" y="28"/>
                  </a:cubicBezTo>
                  <a:cubicBezTo>
                    <a:pt x="996" y="28"/>
                    <a:pt x="975" y="30"/>
                    <a:pt x="953" y="34"/>
                  </a:cubicBezTo>
                  <a:cubicBezTo>
                    <a:pt x="536" y="117"/>
                    <a:pt x="0" y="748"/>
                    <a:pt x="0" y="748"/>
                  </a:cubicBezTo>
                  <a:lnTo>
                    <a:pt x="131" y="915"/>
                  </a:lnTo>
                  <a:cubicBezTo>
                    <a:pt x="131" y="915"/>
                    <a:pt x="311" y="782"/>
                    <a:pt x="423" y="782"/>
                  </a:cubicBezTo>
                  <a:cubicBezTo>
                    <a:pt x="450" y="782"/>
                    <a:pt x="473" y="790"/>
                    <a:pt x="489" y="808"/>
                  </a:cubicBezTo>
                  <a:cubicBezTo>
                    <a:pt x="584" y="915"/>
                    <a:pt x="917" y="2165"/>
                    <a:pt x="1024" y="2403"/>
                  </a:cubicBezTo>
                  <a:cubicBezTo>
                    <a:pt x="1105" y="2566"/>
                    <a:pt x="1282" y="2755"/>
                    <a:pt x="1492" y="2755"/>
                  </a:cubicBezTo>
                  <a:cubicBezTo>
                    <a:pt x="1560" y="2755"/>
                    <a:pt x="1631" y="2735"/>
                    <a:pt x="1703" y="2689"/>
                  </a:cubicBezTo>
                  <a:cubicBezTo>
                    <a:pt x="2001" y="2499"/>
                    <a:pt x="2977" y="1665"/>
                    <a:pt x="3156" y="665"/>
                  </a:cubicBezTo>
                  <a:cubicBezTo>
                    <a:pt x="3238" y="203"/>
                    <a:pt x="2990" y="0"/>
                    <a:pt x="2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741127" y="2963663"/>
              <a:ext cx="115673" cy="98495"/>
            </a:xfrm>
            <a:custGeom>
              <a:avLst/>
              <a:gdLst/>
              <a:ahLst/>
              <a:cxnLst/>
              <a:rect l="l" t="t" r="r" b="b"/>
              <a:pathLst>
                <a:path w="3239" h="2758" extrusionOk="0">
                  <a:moveTo>
                    <a:pt x="2682" y="1"/>
                  </a:moveTo>
                  <a:cubicBezTo>
                    <a:pt x="2328" y="1"/>
                    <a:pt x="1899" y="275"/>
                    <a:pt x="1822" y="741"/>
                  </a:cubicBezTo>
                  <a:cubicBezTo>
                    <a:pt x="1907" y="687"/>
                    <a:pt x="1983" y="664"/>
                    <a:pt x="2046" y="664"/>
                  </a:cubicBezTo>
                  <a:cubicBezTo>
                    <a:pt x="2249" y="664"/>
                    <a:pt x="2328" y="906"/>
                    <a:pt x="2192" y="1170"/>
                  </a:cubicBezTo>
                  <a:cubicBezTo>
                    <a:pt x="2001" y="1515"/>
                    <a:pt x="1834" y="1741"/>
                    <a:pt x="1751" y="1741"/>
                  </a:cubicBezTo>
                  <a:cubicBezTo>
                    <a:pt x="1656" y="1741"/>
                    <a:pt x="1584" y="1515"/>
                    <a:pt x="1489" y="1110"/>
                  </a:cubicBezTo>
                  <a:cubicBezTo>
                    <a:pt x="1388" y="715"/>
                    <a:pt x="1382" y="32"/>
                    <a:pt x="1018" y="32"/>
                  </a:cubicBezTo>
                  <a:cubicBezTo>
                    <a:pt x="997" y="32"/>
                    <a:pt x="976" y="34"/>
                    <a:pt x="953" y="38"/>
                  </a:cubicBezTo>
                  <a:cubicBezTo>
                    <a:pt x="537" y="110"/>
                    <a:pt x="1" y="753"/>
                    <a:pt x="1" y="753"/>
                  </a:cubicBezTo>
                  <a:lnTo>
                    <a:pt x="132" y="920"/>
                  </a:lnTo>
                  <a:cubicBezTo>
                    <a:pt x="132" y="920"/>
                    <a:pt x="307" y="782"/>
                    <a:pt x="420" y="782"/>
                  </a:cubicBezTo>
                  <a:cubicBezTo>
                    <a:pt x="448" y="782"/>
                    <a:pt x="472" y="791"/>
                    <a:pt x="489" y="812"/>
                  </a:cubicBezTo>
                  <a:cubicBezTo>
                    <a:pt x="584" y="920"/>
                    <a:pt x="930" y="2170"/>
                    <a:pt x="1025" y="2408"/>
                  </a:cubicBezTo>
                  <a:cubicBezTo>
                    <a:pt x="1106" y="2562"/>
                    <a:pt x="1285" y="2758"/>
                    <a:pt x="1497" y="2758"/>
                  </a:cubicBezTo>
                  <a:cubicBezTo>
                    <a:pt x="1563" y="2758"/>
                    <a:pt x="1633" y="2739"/>
                    <a:pt x="1703" y="2694"/>
                  </a:cubicBezTo>
                  <a:cubicBezTo>
                    <a:pt x="2001" y="2503"/>
                    <a:pt x="2977" y="1658"/>
                    <a:pt x="3156" y="670"/>
                  </a:cubicBezTo>
                  <a:cubicBezTo>
                    <a:pt x="3239" y="206"/>
                    <a:pt x="2989" y="1"/>
                    <a:pt x="26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881962" y="3709411"/>
              <a:ext cx="155349" cy="132208"/>
            </a:xfrm>
            <a:custGeom>
              <a:avLst/>
              <a:gdLst/>
              <a:ahLst/>
              <a:cxnLst/>
              <a:rect l="l" t="t" r="r" b="b"/>
              <a:pathLst>
                <a:path w="4350" h="3702" extrusionOk="0">
                  <a:moveTo>
                    <a:pt x="3600" y="1"/>
                  </a:moveTo>
                  <a:cubicBezTo>
                    <a:pt x="3122" y="1"/>
                    <a:pt x="2543" y="366"/>
                    <a:pt x="2441" y="993"/>
                  </a:cubicBezTo>
                  <a:cubicBezTo>
                    <a:pt x="2555" y="923"/>
                    <a:pt x="2656" y="892"/>
                    <a:pt x="2741" y="892"/>
                  </a:cubicBezTo>
                  <a:cubicBezTo>
                    <a:pt x="3019" y="892"/>
                    <a:pt x="3121" y="1220"/>
                    <a:pt x="2929" y="1576"/>
                  </a:cubicBezTo>
                  <a:cubicBezTo>
                    <a:pt x="2691" y="2040"/>
                    <a:pt x="2465" y="2338"/>
                    <a:pt x="2346" y="2338"/>
                  </a:cubicBezTo>
                  <a:cubicBezTo>
                    <a:pt x="2227" y="2338"/>
                    <a:pt x="2143" y="2016"/>
                    <a:pt x="2012" y="1481"/>
                  </a:cubicBezTo>
                  <a:cubicBezTo>
                    <a:pt x="1877" y="952"/>
                    <a:pt x="1870" y="30"/>
                    <a:pt x="1368" y="30"/>
                  </a:cubicBezTo>
                  <a:cubicBezTo>
                    <a:pt x="1338" y="30"/>
                    <a:pt x="1307" y="33"/>
                    <a:pt x="1274" y="40"/>
                  </a:cubicBezTo>
                  <a:cubicBezTo>
                    <a:pt x="727" y="147"/>
                    <a:pt x="0" y="1004"/>
                    <a:pt x="0" y="1004"/>
                  </a:cubicBezTo>
                  <a:lnTo>
                    <a:pt x="179" y="1231"/>
                  </a:lnTo>
                  <a:cubicBezTo>
                    <a:pt x="179" y="1231"/>
                    <a:pt x="400" y="1054"/>
                    <a:pt x="552" y="1054"/>
                  </a:cubicBezTo>
                  <a:cubicBezTo>
                    <a:pt x="594" y="1054"/>
                    <a:pt x="630" y="1067"/>
                    <a:pt x="655" y="1100"/>
                  </a:cubicBezTo>
                  <a:cubicBezTo>
                    <a:pt x="774" y="1231"/>
                    <a:pt x="1215" y="2921"/>
                    <a:pt x="1381" y="3243"/>
                  </a:cubicBezTo>
                  <a:cubicBezTo>
                    <a:pt x="1481" y="3441"/>
                    <a:pt x="1710" y="3702"/>
                    <a:pt x="1992" y="3702"/>
                  </a:cubicBezTo>
                  <a:cubicBezTo>
                    <a:pt x="2081" y="3702"/>
                    <a:pt x="2177" y="3675"/>
                    <a:pt x="2274" y="3612"/>
                  </a:cubicBezTo>
                  <a:cubicBezTo>
                    <a:pt x="2679" y="3362"/>
                    <a:pt x="4001" y="2231"/>
                    <a:pt x="4239" y="885"/>
                  </a:cubicBezTo>
                  <a:cubicBezTo>
                    <a:pt x="4349" y="273"/>
                    <a:pt x="4012" y="1"/>
                    <a:pt x="3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765804" y="2681427"/>
              <a:ext cx="143314" cy="143314"/>
            </a:xfrm>
            <a:custGeom>
              <a:avLst/>
              <a:gdLst/>
              <a:ahLst/>
              <a:cxnLst/>
              <a:rect l="l" t="t" r="r" b="b"/>
              <a:pathLst>
                <a:path w="4013" h="4013" extrusionOk="0">
                  <a:moveTo>
                    <a:pt x="1989" y="1036"/>
                  </a:moveTo>
                  <a:cubicBezTo>
                    <a:pt x="2132" y="1036"/>
                    <a:pt x="2227" y="1143"/>
                    <a:pt x="2227" y="1274"/>
                  </a:cubicBezTo>
                  <a:cubicBezTo>
                    <a:pt x="2227" y="1405"/>
                    <a:pt x="2132" y="1512"/>
                    <a:pt x="1989" y="1512"/>
                  </a:cubicBezTo>
                  <a:lnTo>
                    <a:pt x="1298" y="1512"/>
                  </a:lnTo>
                  <a:cubicBezTo>
                    <a:pt x="1155" y="1512"/>
                    <a:pt x="1060" y="1405"/>
                    <a:pt x="1060" y="1274"/>
                  </a:cubicBezTo>
                  <a:cubicBezTo>
                    <a:pt x="1036" y="1155"/>
                    <a:pt x="1155" y="1036"/>
                    <a:pt x="1298" y="1036"/>
                  </a:cubicBezTo>
                  <a:close/>
                  <a:moveTo>
                    <a:pt x="2727" y="2500"/>
                  </a:moveTo>
                  <a:cubicBezTo>
                    <a:pt x="2858" y="2500"/>
                    <a:pt x="2965" y="2607"/>
                    <a:pt x="2965" y="2738"/>
                  </a:cubicBezTo>
                  <a:cubicBezTo>
                    <a:pt x="2965" y="2869"/>
                    <a:pt x="2858" y="2977"/>
                    <a:pt x="2727" y="2977"/>
                  </a:cubicBezTo>
                  <a:lnTo>
                    <a:pt x="1298" y="2977"/>
                  </a:lnTo>
                  <a:cubicBezTo>
                    <a:pt x="1155" y="2977"/>
                    <a:pt x="1060" y="2869"/>
                    <a:pt x="1060" y="2738"/>
                  </a:cubicBezTo>
                  <a:cubicBezTo>
                    <a:pt x="1036" y="2596"/>
                    <a:pt x="1155" y="2500"/>
                    <a:pt x="1298" y="2500"/>
                  </a:cubicBezTo>
                  <a:close/>
                  <a:moveTo>
                    <a:pt x="1262" y="0"/>
                  </a:moveTo>
                  <a:cubicBezTo>
                    <a:pt x="560" y="0"/>
                    <a:pt x="0" y="560"/>
                    <a:pt x="0" y="1262"/>
                  </a:cubicBezTo>
                  <a:lnTo>
                    <a:pt x="0" y="2738"/>
                  </a:lnTo>
                  <a:cubicBezTo>
                    <a:pt x="0" y="3453"/>
                    <a:pt x="584" y="4012"/>
                    <a:pt x="1274" y="4012"/>
                  </a:cubicBezTo>
                  <a:lnTo>
                    <a:pt x="2739" y="4012"/>
                  </a:lnTo>
                  <a:cubicBezTo>
                    <a:pt x="3441" y="4012"/>
                    <a:pt x="4001" y="3453"/>
                    <a:pt x="4001" y="2750"/>
                  </a:cubicBezTo>
                  <a:lnTo>
                    <a:pt x="4013" y="1726"/>
                  </a:lnTo>
                  <a:lnTo>
                    <a:pt x="4001" y="1667"/>
                  </a:lnTo>
                  <a:lnTo>
                    <a:pt x="3965" y="1595"/>
                  </a:lnTo>
                  <a:lnTo>
                    <a:pt x="3906" y="1548"/>
                  </a:lnTo>
                  <a:cubicBezTo>
                    <a:pt x="3834" y="1488"/>
                    <a:pt x="3465" y="1548"/>
                    <a:pt x="3358" y="1453"/>
                  </a:cubicBezTo>
                  <a:cubicBezTo>
                    <a:pt x="3287" y="1393"/>
                    <a:pt x="3275" y="1274"/>
                    <a:pt x="3251" y="1119"/>
                  </a:cubicBezTo>
                  <a:cubicBezTo>
                    <a:pt x="3215" y="798"/>
                    <a:pt x="3191" y="786"/>
                    <a:pt x="3132" y="679"/>
                  </a:cubicBezTo>
                  <a:cubicBezTo>
                    <a:pt x="2953" y="310"/>
                    <a:pt x="2477" y="24"/>
                    <a:pt x="2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381916" y="3062801"/>
              <a:ext cx="105066" cy="76603"/>
            </a:xfrm>
            <a:custGeom>
              <a:avLst/>
              <a:gdLst/>
              <a:ahLst/>
              <a:cxnLst/>
              <a:rect l="l" t="t" r="r" b="b"/>
              <a:pathLst>
                <a:path w="2942" h="2145" extrusionOk="0">
                  <a:moveTo>
                    <a:pt x="1167" y="620"/>
                  </a:moveTo>
                  <a:lnTo>
                    <a:pt x="1965" y="1049"/>
                  </a:lnTo>
                  <a:lnTo>
                    <a:pt x="1167" y="1465"/>
                  </a:lnTo>
                  <a:lnTo>
                    <a:pt x="1167" y="620"/>
                  </a:lnTo>
                  <a:close/>
                  <a:moveTo>
                    <a:pt x="1465" y="1"/>
                  </a:moveTo>
                  <a:cubicBezTo>
                    <a:pt x="1465" y="1"/>
                    <a:pt x="858" y="1"/>
                    <a:pt x="441" y="37"/>
                  </a:cubicBezTo>
                  <a:cubicBezTo>
                    <a:pt x="382" y="37"/>
                    <a:pt x="262" y="49"/>
                    <a:pt x="143" y="168"/>
                  </a:cubicBezTo>
                  <a:cubicBezTo>
                    <a:pt x="60" y="263"/>
                    <a:pt x="24" y="465"/>
                    <a:pt x="24" y="465"/>
                  </a:cubicBezTo>
                  <a:cubicBezTo>
                    <a:pt x="24" y="465"/>
                    <a:pt x="1" y="715"/>
                    <a:pt x="1" y="953"/>
                  </a:cubicBezTo>
                  <a:lnTo>
                    <a:pt x="1" y="1192"/>
                  </a:lnTo>
                  <a:cubicBezTo>
                    <a:pt x="1" y="1453"/>
                    <a:pt x="24" y="1692"/>
                    <a:pt x="24" y="1692"/>
                  </a:cubicBezTo>
                  <a:cubicBezTo>
                    <a:pt x="24" y="1692"/>
                    <a:pt x="60" y="1894"/>
                    <a:pt x="143" y="1989"/>
                  </a:cubicBezTo>
                  <a:cubicBezTo>
                    <a:pt x="251" y="2108"/>
                    <a:pt x="393" y="2108"/>
                    <a:pt x="477" y="2120"/>
                  </a:cubicBezTo>
                  <a:cubicBezTo>
                    <a:pt x="715" y="2144"/>
                    <a:pt x="1465" y="2144"/>
                    <a:pt x="1465" y="2144"/>
                  </a:cubicBezTo>
                  <a:cubicBezTo>
                    <a:pt x="1465" y="2144"/>
                    <a:pt x="2084" y="2144"/>
                    <a:pt x="2501" y="2120"/>
                  </a:cubicBezTo>
                  <a:cubicBezTo>
                    <a:pt x="2560" y="2120"/>
                    <a:pt x="2679" y="2108"/>
                    <a:pt x="2799" y="1989"/>
                  </a:cubicBezTo>
                  <a:cubicBezTo>
                    <a:pt x="2882" y="1894"/>
                    <a:pt x="2918" y="1692"/>
                    <a:pt x="2918" y="1692"/>
                  </a:cubicBezTo>
                  <a:cubicBezTo>
                    <a:pt x="2918" y="1692"/>
                    <a:pt x="2941" y="1430"/>
                    <a:pt x="2941" y="1192"/>
                  </a:cubicBezTo>
                  <a:lnTo>
                    <a:pt x="2941" y="953"/>
                  </a:lnTo>
                  <a:cubicBezTo>
                    <a:pt x="2941" y="703"/>
                    <a:pt x="2918" y="465"/>
                    <a:pt x="2918" y="465"/>
                  </a:cubicBezTo>
                  <a:cubicBezTo>
                    <a:pt x="2918" y="465"/>
                    <a:pt x="2882" y="263"/>
                    <a:pt x="2799" y="168"/>
                  </a:cubicBezTo>
                  <a:cubicBezTo>
                    <a:pt x="2691" y="49"/>
                    <a:pt x="2560" y="49"/>
                    <a:pt x="2501" y="37"/>
                  </a:cubicBezTo>
                  <a:cubicBezTo>
                    <a:pt x="2096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469947" y="2106098"/>
              <a:ext cx="105459" cy="76603"/>
            </a:xfrm>
            <a:custGeom>
              <a:avLst/>
              <a:gdLst/>
              <a:ahLst/>
              <a:cxnLst/>
              <a:rect l="l" t="t" r="r" b="b"/>
              <a:pathLst>
                <a:path w="2953" h="2145" extrusionOk="0">
                  <a:moveTo>
                    <a:pt x="1191" y="620"/>
                  </a:moveTo>
                  <a:lnTo>
                    <a:pt x="1977" y="1049"/>
                  </a:lnTo>
                  <a:lnTo>
                    <a:pt x="1191" y="1465"/>
                  </a:lnTo>
                  <a:lnTo>
                    <a:pt x="1191" y="620"/>
                  </a:lnTo>
                  <a:close/>
                  <a:moveTo>
                    <a:pt x="1477" y="1"/>
                  </a:moveTo>
                  <a:cubicBezTo>
                    <a:pt x="1477" y="1"/>
                    <a:pt x="869" y="1"/>
                    <a:pt x="453" y="37"/>
                  </a:cubicBezTo>
                  <a:cubicBezTo>
                    <a:pt x="393" y="37"/>
                    <a:pt x="274" y="49"/>
                    <a:pt x="155" y="168"/>
                  </a:cubicBezTo>
                  <a:cubicBezTo>
                    <a:pt x="60" y="263"/>
                    <a:pt x="36" y="465"/>
                    <a:pt x="36" y="465"/>
                  </a:cubicBezTo>
                  <a:cubicBezTo>
                    <a:pt x="36" y="465"/>
                    <a:pt x="0" y="715"/>
                    <a:pt x="0" y="953"/>
                  </a:cubicBezTo>
                  <a:lnTo>
                    <a:pt x="0" y="1192"/>
                  </a:lnTo>
                  <a:cubicBezTo>
                    <a:pt x="0" y="1453"/>
                    <a:pt x="36" y="1692"/>
                    <a:pt x="36" y="1692"/>
                  </a:cubicBezTo>
                  <a:cubicBezTo>
                    <a:pt x="36" y="1692"/>
                    <a:pt x="60" y="1894"/>
                    <a:pt x="155" y="1989"/>
                  </a:cubicBezTo>
                  <a:cubicBezTo>
                    <a:pt x="250" y="2108"/>
                    <a:pt x="405" y="2108"/>
                    <a:pt x="476" y="2120"/>
                  </a:cubicBezTo>
                  <a:cubicBezTo>
                    <a:pt x="715" y="2144"/>
                    <a:pt x="1477" y="2144"/>
                    <a:pt x="1477" y="2144"/>
                  </a:cubicBezTo>
                  <a:cubicBezTo>
                    <a:pt x="1477" y="2144"/>
                    <a:pt x="2084" y="2144"/>
                    <a:pt x="2500" y="2120"/>
                  </a:cubicBezTo>
                  <a:cubicBezTo>
                    <a:pt x="2560" y="2120"/>
                    <a:pt x="2679" y="2108"/>
                    <a:pt x="2798" y="1989"/>
                  </a:cubicBezTo>
                  <a:cubicBezTo>
                    <a:pt x="2893" y="1894"/>
                    <a:pt x="2917" y="1692"/>
                    <a:pt x="2917" y="1692"/>
                  </a:cubicBezTo>
                  <a:cubicBezTo>
                    <a:pt x="2917" y="1692"/>
                    <a:pt x="2953" y="1430"/>
                    <a:pt x="2953" y="1192"/>
                  </a:cubicBezTo>
                  <a:lnTo>
                    <a:pt x="2953" y="953"/>
                  </a:lnTo>
                  <a:cubicBezTo>
                    <a:pt x="2953" y="703"/>
                    <a:pt x="2917" y="465"/>
                    <a:pt x="2917" y="465"/>
                  </a:cubicBezTo>
                  <a:cubicBezTo>
                    <a:pt x="2917" y="465"/>
                    <a:pt x="2881" y="263"/>
                    <a:pt x="2798" y="168"/>
                  </a:cubicBezTo>
                  <a:cubicBezTo>
                    <a:pt x="2691" y="49"/>
                    <a:pt x="2560" y="49"/>
                    <a:pt x="2500" y="37"/>
                  </a:cubicBezTo>
                  <a:cubicBezTo>
                    <a:pt x="2096" y="1"/>
                    <a:pt x="1477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545136" y="2616359"/>
              <a:ext cx="105459" cy="76568"/>
            </a:xfrm>
            <a:custGeom>
              <a:avLst/>
              <a:gdLst/>
              <a:ahLst/>
              <a:cxnLst/>
              <a:rect l="l" t="t" r="r" b="b"/>
              <a:pathLst>
                <a:path w="2953" h="2144" extrusionOk="0">
                  <a:moveTo>
                    <a:pt x="1191" y="608"/>
                  </a:moveTo>
                  <a:lnTo>
                    <a:pt x="1976" y="1048"/>
                  </a:lnTo>
                  <a:lnTo>
                    <a:pt x="1191" y="1465"/>
                  </a:lnTo>
                  <a:lnTo>
                    <a:pt x="1191" y="608"/>
                  </a:lnTo>
                  <a:close/>
                  <a:moveTo>
                    <a:pt x="1476" y="0"/>
                  </a:moveTo>
                  <a:cubicBezTo>
                    <a:pt x="1476" y="0"/>
                    <a:pt x="869" y="0"/>
                    <a:pt x="452" y="36"/>
                  </a:cubicBezTo>
                  <a:cubicBezTo>
                    <a:pt x="393" y="36"/>
                    <a:pt x="274" y="48"/>
                    <a:pt x="155" y="167"/>
                  </a:cubicBezTo>
                  <a:cubicBezTo>
                    <a:pt x="60" y="262"/>
                    <a:pt x="36" y="465"/>
                    <a:pt x="36" y="465"/>
                  </a:cubicBezTo>
                  <a:cubicBezTo>
                    <a:pt x="36" y="465"/>
                    <a:pt x="0" y="715"/>
                    <a:pt x="0" y="953"/>
                  </a:cubicBezTo>
                  <a:lnTo>
                    <a:pt x="0" y="1191"/>
                  </a:lnTo>
                  <a:cubicBezTo>
                    <a:pt x="0" y="1453"/>
                    <a:pt x="36" y="1691"/>
                    <a:pt x="36" y="1691"/>
                  </a:cubicBezTo>
                  <a:cubicBezTo>
                    <a:pt x="36" y="1691"/>
                    <a:pt x="60" y="1893"/>
                    <a:pt x="155" y="1989"/>
                  </a:cubicBezTo>
                  <a:cubicBezTo>
                    <a:pt x="250" y="2096"/>
                    <a:pt x="405" y="2096"/>
                    <a:pt x="476" y="2120"/>
                  </a:cubicBezTo>
                  <a:cubicBezTo>
                    <a:pt x="714" y="2144"/>
                    <a:pt x="1476" y="2144"/>
                    <a:pt x="1476" y="2144"/>
                  </a:cubicBezTo>
                  <a:cubicBezTo>
                    <a:pt x="1476" y="2144"/>
                    <a:pt x="2084" y="2144"/>
                    <a:pt x="2500" y="2120"/>
                  </a:cubicBezTo>
                  <a:cubicBezTo>
                    <a:pt x="2560" y="2120"/>
                    <a:pt x="2679" y="2096"/>
                    <a:pt x="2798" y="1989"/>
                  </a:cubicBezTo>
                  <a:cubicBezTo>
                    <a:pt x="2893" y="1893"/>
                    <a:pt x="2917" y="1691"/>
                    <a:pt x="2917" y="1691"/>
                  </a:cubicBezTo>
                  <a:cubicBezTo>
                    <a:pt x="2917" y="1691"/>
                    <a:pt x="2953" y="1429"/>
                    <a:pt x="2953" y="1191"/>
                  </a:cubicBezTo>
                  <a:lnTo>
                    <a:pt x="2953" y="953"/>
                  </a:lnTo>
                  <a:cubicBezTo>
                    <a:pt x="2953" y="703"/>
                    <a:pt x="2917" y="465"/>
                    <a:pt x="2917" y="465"/>
                  </a:cubicBezTo>
                  <a:cubicBezTo>
                    <a:pt x="2917" y="465"/>
                    <a:pt x="2881" y="262"/>
                    <a:pt x="2798" y="167"/>
                  </a:cubicBezTo>
                  <a:cubicBezTo>
                    <a:pt x="2691" y="48"/>
                    <a:pt x="2560" y="48"/>
                    <a:pt x="2500" y="36"/>
                  </a:cubicBezTo>
                  <a:cubicBezTo>
                    <a:pt x="2096" y="0"/>
                    <a:pt x="1476" y="0"/>
                    <a:pt x="1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068632" y="3251612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500" y="0"/>
                  </a:moveTo>
                  <a:lnTo>
                    <a:pt x="0" y="417"/>
                  </a:lnTo>
                  <a:lnTo>
                    <a:pt x="726" y="893"/>
                  </a:lnTo>
                  <a:lnTo>
                    <a:pt x="1250" y="46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068632" y="3219721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726" y="0"/>
                  </a:moveTo>
                  <a:lnTo>
                    <a:pt x="0" y="488"/>
                  </a:lnTo>
                  <a:lnTo>
                    <a:pt x="500" y="893"/>
                  </a:lnTo>
                  <a:lnTo>
                    <a:pt x="1250" y="429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113272" y="3219721"/>
              <a:ext cx="44248" cy="31927"/>
            </a:xfrm>
            <a:custGeom>
              <a:avLst/>
              <a:gdLst/>
              <a:ahLst/>
              <a:cxnLst/>
              <a:rect l="l" t="t" r="r" b="b"/>
              <a:pathLst>
                <a:path w="1239" h="894" extrusionOk="0">
                  <a:moveTo>
                    <a:pt x="512" y="0"/>
                  </a:moveTo>
                  <a:lnTo>
                    <a:pt x="0" y="429"/>
                  </a:lnTo>
                  <a:lnTo>
                    <a:pt x="738" y="893"/>
                  </a:lnTo>
                  <a:lnTo>
                    <a:pt x="1239" y="48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113272" y="3251612"/>
              <a:ext cx="44248" cy="31927"/>
            </a:xfrm>
            <a:custGeom>
              <a:avLst/>
              <a:gdLst/>
              <a:ahLst/>
              <a:cxnLst/>
              <a:rect l="l" t="t" r="r" b="b"/>
              <a:pathLst>
                <a:path w="1239" h="894" extrusionOk="0">
                  <a:moveTo>
                    <a:pt x="738" y="0"/>
                  </a:moveTo>
                  <a:lnTo>
                    <a:pt x="0" y="465"/>
                  </a:lnTo>
                  <a:lnTo>
                    <a:pt x="512" y="893"/>
                  </a:lnTo>
                  <a:lnTo>
                    <a:pt x="1239" y="41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086488" y="3271147"/>
              <a:ext cx="53176" cy="31927"/>
            </a:xfrm>
            <a:custGeom>
              <a:avLst/>
              <a:gdLst/>
              <a:ahLst/>
              <a:cxnLst/>
              <a:rect l="l" t="t" r="r" b="b"/>
              <a:pathLst>
                <a:path w="1489" h="894" extrusionOk="0">
                  <a:moveTo>
                    <a:pt x="715" y="1"/>
                  </a:moveTo>
                  <a:lnTo>
                    <a:pt x="226" y="465"/>
                  </a:lnTo>
                  <a:lnTo>
                    <a:pt x="0" y="334"/>
                  </a:lnTo>
                  <a:lnTo>
                    <a:pt x="12" y="501"/>
                  </a:lnTo>
                  <a:lnTo>
                    <a:pt x="774" y="894"/>
                  </a:lnTo>
                  <a:lnTo>
                    <a:pt x="1488" y="406"/>
                  </a:lnTo>
                  <a:lnTo>
                    <a:pt x="1477" y="239"/>
                  </a:lnTo>
                  <a:lnTo>
                    <a:pt x="1262" y="406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938010" y="2780065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500" y="0"/>
                  </a:moveTo>
                  <a:lnTo>
                    <a:pt x="0" y="417"/>
                  </a:lnTo>
                  <a:lnTo>
                    <a:pt x="739" y="893"/>
                  </a:lnTo>
                  <a:lnTo>
                    <a:pt x="1251" y="46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938010" y="2749030"/>
              <a:ext cx="44676" cy="31070"/>
            </a:xfrm>
            <a:custGeom>
              <a:avLst/>
              <a:gdLst/>
              <a:ahLst/>
              <a:cxnLst/>
              <a:rect l="l" t="t" r="r" b="b"/>
              <a:pathLst>
                <a:path w="1251" h="870" extrusionOk="0">
                  <a:moveTo>
                    <a:pt x="739" y="0"/>
                  </a:moveTo>
                  <a:lnTo>
                    <a:pt x="0" y="476"/>
                  </a:lnTo>
                  <a:lnTo>
                    <a:pt x="500" y="869"/>
                  </a:lnTo>
                  <a:lnTo>
                    <a:pt x="1251" y="429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982650" y="2749030"/>
              <a:ext cx="44676" cy="31070"/>
            </a:xfrm>
            <a:custGeom>
              <a:avLst/>
              <a:gdLst/>
              <a:ahLst/>
              <a:cxnLst/>
              <a:rect l="l" t="t" r="r" b="b"/>
              <a:pathLst>
                <a:path w="1251" h="870" extrusionOk="0">
                  <a:moveTo>
                    <a:pt x="524" y="0"/>
                  </a:moveTo>
                  <a:lnTo>
                    <a:pt x="1" y="429"/>
                  </a:lnTo>
                  <a:lnTo>
                    <a:pt x="739" y="869"/>
                  </a:lnTo>
                  <a:lnTo>
                    <a:pt x="1251" y="476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982650" y="2780065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739" y="0"/>
                  </a:moveTo>
                  <a:lnTo>
                    <a:pt x="1" y="465"/>
                  </a:lnTo>
                  <a:lnTo>
                    <a:pt x="524" y="893"/>
                  </a:lnTo>
                  <a:lnTo>
                    <a:pt x="1251" y="41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955866" y="2800456"/>
              <a:ext cx="53176" cy="31498"/>
            </a:xfrm>
            <a:custGeom>
              <a:avLst/>
              <a:gdLst/>
              <a:ahLst/>
              <a:cxnLst/>
              <a:rect l="l" t="t" r="r" b="b"/>
              <a:pathLst>
                <a:path w="1489" h="882" extrusionOk="0">
                  <a:moveTo>
                    <a:pt x="739" y="1"/>
                  </a:moveTo>
                  <a:lnTo>
                    <a:pt x="239" y="441"/>
                  </a:lnTo>
                  <a:lnTo>
                    <a:pt x="0" y="322"/>
                  </a:lnTo>
                  <a:lnTo>
                    <a:pt x="24" y="477"/>
                  </a:lnTo>
                  <a:lnTo>
                    <a:pt x="774" y="882"/>
                  </a:lnTo>
                  <a:lnTo>
                    <a:pt x="1489" y="406"/>
                  </a:lnTo>
                  <a:lnTo>
                    <a:pt x="1477" y="239"/>
                  </a:lnTo>
                  <a:lnTo>
                    <a:pt x="1274" y="38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457962" y="1756580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512" y="1"/>
                  </a:moveTo>
                  <a:lnTo>
                    <a:pt x="0" y="406"/>
                  </a:lnTo>
                  <a:lnTo>
                    <a:pt x="727" y="894"/>
                  </a:lnTo>
                  <a:lnTo>
                    <a:pt x="1250" y="4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457962" y="1724725"/>
              <a:ext cx="44676" cy="31891"/>
            </a:xfrm>
            <a:custGeom>
              <a:avLst/>
              <a:gdLst/>
              <a:ahLst/>
              <a:cxnLst/>
              <a:rect l="l" t="t" r="r" b="b"/>
              <a:pathLst>
                <a:path w="1251" h="893" extrusionOk="0">
                  <a:moveTo>
                    <a:pt x="727" y="0"/>
                  </a:moveTo>
                  <a:lnTo>
                    <a:pt x="0" y="476"/>
                  </a:lnTo>
                  <a:lnTo>
                    <a:pt x="512" y="893"/>
                  </a:lnTo>
                  <a:lnTo>
                    <a:pt x="1250" y="429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502603" y="1724725"/>
              <a:ext cx="44676" cy="31891"/>
            </a:xfrm>
            <a:custGeom>
              <a:avLst/>
              <a:gdLst/>
              <a:ahLst/>
              <a:cxnLst/>
              <a:rect l="l" t="t" r="r" b="b"/>
              <a:pathLst>
                <a:path w="1251" h="893" extrusionOk="0">
                  <a:moveTo>
                    <a:pt x="512" y="0"/>
                  </a:moveTo>
                  <a:lnTo>
                    <a:pt x="0" y="429"/>
                  </a:lnTo>
                  <a:lnTo>
                    <a:pt x="727" y="893"/>
                  </a:lnTo>
                  <a:lnTo>
                    <a:pt x="1251" y="476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502603" y="1756580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727" y="1"/>
                  </a:moveTo>
                  <a:lnTo>
                    <a:pt x="0" y="465"/>
                  </a:lnTo>
                  <a:lnTo>
                    <a:pt x="512" y="894"/>
                  </a:lnTo>
                  <a:lnTo>
                    <a:pt x="1251" y="40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476247" y="1776151"/>
              <a:ext cx="52319" cy="31927"/>
            </a:xfrm>
            <a:custGeom>
              <a:avLst/>
              <a:gdLst/>
              <a:ahLst/>
              <a:cxnLst/>
              <a:rect l="l" t="t" r="r" b="b"/>
              <a:pathLst>
                <a:path w="1465" h="894" extrusionOk="0">
                  <a:moveTo>
                    <a:pt x="715" y="1"/>
                  </a:moveTo>
                  <a:lnTo>
                    <a:pt x="215" y="465"/>
                  </a:lnTo>
                  <a:lnTo>
                    <a:pt x="0" y="334"/>
                  </a:lnTo>
                  <a:lnTo>
                    <a:pt x="0" y="489"/>
                  </a:lnTo>
                  <a:lnTo>
                    <a:pt x="774" y="894"/>
                  </a:lnTo>
                  <a:lnTo>
                    <a:pt x="1465" y="405"/>
                  </a:lnTo>
                  <a:lnTo>
                    <a:pt x="1465" y="239"/>
                  </a:lnTo>
                  <a:lnTo>
                    <a:pt x="1250" y="40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163020" y="2066993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512" y="1"/>
                  </a:moveTo>
                  <a:lnTo>
                    <a:pt x="0" y="405"/>
                  </a:lnTo>
                  <a:lnTo>
                    <a:pt x="739" y="894"/>
                  </a:lnTo>
                  <a:lnTo>
                    <a:pt x="1250" y="4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163020" y="2035102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739" y="1"/>
                  </a:moveTo>
                  <a:lnTo>
                    <a:pt x="0" y="477"/>
                  </a:lnTo>
                  <a:lnTo>
                    <a:pt x="512" y="894"/>
                  </a:lnTo>
                  <a:lnTo>
                    <a:pt x="1250" y="429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207660" y="2035102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524" y="1"/>
                  </a:moveTo>
                  <a:lnTo>
                    <a:pt x="0" y="429"/>
                  </a:lnTo>
                  <a:lnTo>
                    <a:pt x="751" y="894"/>
                  </a:lnTo>
                  <a:lnTo>
                    <a:pt x="1251" y="47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207660" y="2066993"/>
              <a:ext cx="44676" cy="31927"/>
            </a:xfrm>
            <a:custGeom>
              <a:avLst/>
              <a:gdLst/>
              <a:ahLst/>
              <a:cxnLst/>
              <a:rect l="l" t="t" r="r" b="b"/>
              <a:pathLst>
                <a:path w="1251" h="894" extrusionOk="0">
                  <a:moveTo>
                    <a:pt x="751" y="1"/>
                  </a:moveTo>
                  <a:lnTo>
                    <a:pt x="0" y="465"/>
                  </a:lnTo>
                  <a:lnTo>
                    <a:pt x="524" y="894"/>
                  </a:lnTo>
                  <a:lnTo>
                    <a:pt x="1251" y="40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181305" y="2086564"/>
              <a:ext cx="53176" cy="31927"/>
            </a:xfrm>
            <a:custGeom>
              <a:avLst/>
              <a:gdLst/>
              <a:ahLst/>
              <a:cxnLst/>
              <a:rect l="l" t="t" r="r" b="b"/>
              <a:pathLst>
                <a:path w="1489" h="894" extrusionOk="0">
                  <a:moveTo>
                    <a:pt x="727" y="0"/>
                  </a:moveTo>
                  <a:lnTo>
                    <a:pt x="227" y="465"/>
                  </a:lnTo>
                  <a:lnTo>
                    <a:pt x="0" y="334"/>
                  </a:lnTo>
                  <a:lnTo>
                    <a:pt x="12" y="488"/>
                  </a:lnTo>
                  <a:lnTo>
                    <a:pt x="774" y="893"/>
                  </a:lnTo>
                  <a:lnTo>
                    <a:pt x="1489" y="405"/>
                  </a:lnTo>
                  <a:lnTo>
                    <a:pt x="1465" y="238"/>
                  </a:lnTo>
                  <a:lnTo>
                    <a:pt x="1262" y="40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299849" y="2772386"/>
              <a:ext cx="72746" cy="72354"/>
            </a:xfrm>
            <a:custGeom>
              <a:avLst/>
              <a:gdLst/>
              <a:ahLst/>
              <a:cxnLst/>
              <a:rect l="l" t="t" r="r" b="b"/>
              <a:pathLst>
                <a:path w="2037" h="2026" extrusionOk="0">
                  <a:moveTo>
                    <a:pt x="1798" y="239"/>
                  </a:moveTo>
                  <a:lnTo>
                    <a:pt x="1798" y="275"/>
                  </a:lnTo>
                  <a:lnTo>
                    <a:pt x="1798" y="572"/>
                  </a:lnTo>
                  <a:lnTo>
                    <a:pt x="1465" y="572"/>
                  </a:lnTo>
                  <a:lnTo>
                    <a:pt x="1465" y="239"/>
                  </a:lnTo>
                  <a:close/>
                  <a:moveTo>
                    <a:pt x="1025" y="668"/>
                  </a:moveTo>
                  <a:cubicBezTo>
                    <a:pt x="1144" y="668"/>
                    <a:pt x="1251" y="727"/>
                    <a:pt x="1322" y="811"/>
                  </a:cubicBezTo>
                  <a:cubicBezTo>
                    <a:pt x="1370" y="870"/>
                    <a:pt x="1406" y="942"/>
                    <a:pt x="1406" y="1025"/>
                  </a:cubicBezTo>
                  <a:cubicBezTo>
                    <a:pt x="1406" y="1215"/>
                    <a:pt x="1239" y="1382"/>
                    <a:pt x="1048" y="1382"/>
                  </a:cubicBezTo>
                  <a:cubicBezTo>
                    <a:pt x="846" y="1382"/>
                    <a:pt x="691" y="1215"/>
                    <a:pt x="691" y="1025"/>
                  </a:cubicBezTo>
                  <a:cubicBezTo>
                    <a:pt x="667" y="930"/>
                    <a:pt x="691" y="870"/>
                    <a:pt x="727" y="811"/>
                  </a:cubicBezTo>
                  <a:cubicBezTo>
                    <a:pt x="786" y="727"/>
                    <a:pt x="894" y="668"/>
                    <a:pt x="1025" y="668"/>
                  </a:cubicBezTo>
                  <a:close/>
                  <a:moveTo>
                    <a:pt x="1822" y="811"/>
                  </a:moveTo>
                  <a:lnTo>
                    <a:pt x="1822" y="1644"/>
                  </a:lnTo>
                  <a:lnTo>
                    <a:pt x="1846" y="1644"/>
                  </a:lnTo>
                  <a:cubicBezTo>
                    <a:pt x="1846" y="1751"/>
                    <a:pt x="1763" y="1835"/>
                    <a:pt x="1656" y="1835"/>
                  </a:cubicBezTo>
                  <a:lnTo>
                    <a:pt x="405" y="1835"/>
                  </a:lnTo>
                  <a:cubicBezTo>
                    <a:pt x="298" y="1835"/>
                    <a:pt x="215" y="1751"/>
                    <a:pt x="215" y="1644"/>
                  </a:cubicBezTo>
                  <a:lnTo>
                    <a:pt x="215" y="811"/>
                  </a:lnTo>
                  <a:lnTo>
                    <a:pt x="513" y="811"/>
                  </a:lnTo>
                  <a:cubicBezTo>
                    <a:pt x="477" y="870"/>
                    <a:pt x="465" y="942"/>
                    <a:pt x="465" y="1025"/>
                  </a:cubicBezTo>
                  <a:cubicBezTo>
                    <a:pt x="465" y="1334"/>
                    <a:pt x="715" y="1573"/>
                    <a:pt x="1013" y="1573"/>
                  </a:cubicBezTo>
                  <a:cubicBezTo>
                    <a:pt x="1322" y="1573"/>
                    <a:pt x="1560" y="1323"/>
                    <a:pt x="1560" y="1025"/>
                  </a:cubicBezTo>
                  <a:cubicBezTo>
                    <a:pt x="1560" y="942"/>
                    <a:pt x="1548" y="870"/>
                    <a:pt x="1525" y="811"/>
                  </a:cubicBezTo>
                  <a:close/>
                  <a:moveTo>
                    <a:pt x="394" y="1"/>
                  </a:moveTo>
                  <a:cubicBezTo>
                    <a:pt x="167" y="1"/>
                    <a:pt x="1" y="180"/>
                    <a:pt x="1" y="382"/>
                  </a:cubicBezTo>
                  <a:lnTo>
                    <a:pt x="1" y="799"/>
                  </a:lnTo>
                  <a:lnTo>
                    <a:pt x="1" y="1632"/>
                  </a:lnTo>
                  <a:cubicBezTo>
                    <a:pt x="1" y="1858"/>
                    <a:pt x="179" y="2025"/>
                    <a:pt x="394" y="2025"/>
                  </a:cubicBezTo>
                  <a:lnTo>
                    <a:pt x="1644" y="2025"/>
                  </a:lnTo>
                  <a:cubicBezTo>
                    <a:pt x="1858" y="2025"/>
                    <a:pt x="2025" y="1835"/>
                    <a:pt x="2025" y="1632"/>
                  </a:cubicBezTo>
                  <a:lnTo>
                    <a:pt x="2025" y="799"/>
                  </a:lnTo>
                  <a:lnTo>
                    <a:pt x="2025" y="382"/>
                  </a:lnTo>
                  <a:cubicBezTo>
                    <a:pt x="2037" y="180"/>
                    <a:pt x="1858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22552" y="2522828"/>
              <a:ext cx="101638" cy="101638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2501" y="333"/>
                  </a:moveTo>
                  <a:lnTo>
                    <a:pt x="2501" y="393"/>
                  </a:lnTo>
                  <a:lnTo>
                    <a:pt x="2501" y="810"/>
                  </a:lnTo>
                  <a:lnTo>
                    <a:pt x="2024" y="810"/>
                  </a:lnTo>
                  <a:lnTo>
                    <a:pt x="2024" y="333"/>
                  </a:lnTo>
                  <a:close/>
                  <a:moveTo>
                    <a:pt x="1417" y="929"/>
                  </a:moveTo>
                  <a:cubicBezTo>
                    <a:pt x="1584" y="929"/>
                    <a:pt x="1727" y="1012"/>
                    <a:pt x="1822" y="1131"/>
                  </a:cubicBezTo>
                  <a:cubicBezTo>
                    <a:pt x="1881" y="1214"/>
                    <a:pt x="1905" y="1310"/>
                    <a:pt x="1905" y="1417"/>
                  </a:cubicBezTo>
                  <a:cubicBezTo>
                    <a:pt x="1905" y="1679"/>
                    <a:pt x="1679" y="1905"/>
                    <a:pt x="1417" y="1905"/>
                  </a:cubicBezTo>
                  <a:cubicBezTo>
                    <a:pt x="1143" y="1905"/>
                    <a:pt x="929" y="1679"/>
                    <a:pt x="929" y="1417"/>
                  </a:cubicBezTo>
                  <a:cubicBezTo>
                    <a:pt x="929" y="1310"/>
                    <a:pt x="953" y="1214"/>
                    <a:pt x="1012" y="1131"/>
                  </a:cubicBezTo>
                  <a:cubicBezTo>
                    <a:pt x="1096" y="1012"/>
                    <a:pt x="1250" y="929"/>
                    <a:pt x="1417" y="929"/>
                  </a:cubicBezTo>
                  <a:close/>
                  <a:moveTo>
                    <a:pt x="2548" y="1119"/>
                  </a:moveTo>
                  <a:lnTo>
                    <a:pt x="2548" y="2274"/>
                  </a:lnTo>
                  <a:lnTo>
                    <a:pt x="2560" y="2274"/>
                  </a:lnTo>
                  <a:cubicBezTo>
                    <a:pt x="2560" y="2429"/>
                    <a:pt x="2441" y="2548"/>
                    <a:pt x="2298" y="2548"/>
                  </a:cubicBezTo>
                  <a:lnTo>
                    <a:pt x="548" y="2548"/>
                  </a:lnTo>
                  <a:cubicBezTo>
                    <a:pt x="405" y="2548"/>
                    <a:pt x="286" y="2429"/>
                    <a:pt x="286" y="2274"/>
                  </a:cubicBezTo>
                  <a:lnTo>
                    <a:pt x="286" y="1119"/>
                  </a:lnTo>
                  <a:lnTo>
                    <a:pt x="703" y="1119"/>
                  </a:lnTo>
                  <a:cubicBezTo>
                    <a:pt x="667" y="1214"/>
                    <a:pt x="643" y="1310"/>
                    <a:pt x="643" y="1405"/>
                  </a:cubicBezTo>
                  <a:cubicBezTo>
                    <a:pt x="643" y="1834"/>
                    <a:pt x="977" y="2179"/>
                    <a:pt x="1417" y="2179"/>
                  </a:cubicBezTo>
                  <a:cubicBezTo>
                    <a:pt x="1846" y="2179"/>
                    <a:pt x="2191" y="1834"/>
                    <a:pt x="2191" y="1405"/>
                  </a:cubicBezTo>
                  <a:cubicBezTo>
                    <a:pt x="2191" y="1298"/>
                    <a:pt x="2179" y="1214"/>
                    <a:pt x="2131" y="1119"/>
                  </a:cubicBezTo>
                  <a:close/>
                  <a:moveTo>
                    <a:pt x="548" y="0"/>
                  </a:moveTo>
                  <a:cubicBezTo>
                    <a:pt x="250" y="0"/>
                    <a:pt x="0" y="238"/>
                    <a:pt x="0" y="560"/>
                  </a:cubicBezTo>
                  <a:lnTo>
                    <a:pt x="0" y="1131"/>
                  </a:lnTo>
                  <a:lnTo>
                    <a:pt x="0" y="2298"/>
                  </a:lnTo>
                  <a:cubicBezTo>
                    <a:pt x="0" y="2596"/>
                    <a:pt x="238" y="2846"/>
                    <a:pt x="548" y="2846"/>
                  </a:cubicBezTo>
                  <a:lnTo>
                    <a:pt x="2298" y="2846"/>
                  </a:lnTo>
                  <a:cubicBezTo>
                    <a:pt x="2596" y="2846"/>
                    <a:pt x="2846" y="2607"/>
                    <a:pt x="2846" y="2298"/>
                  </a:cubicBezTo>
                  <a:lnTo>
                    <a:pt x="2846" y="1131"/>
                  </a:lnTo>
                  <a:lnTo>
                    <a:pt x="2846" y="560"/>
                  </a:lnTo>
                  <a:cubicBezTo>
                    <a:pt x="2834" y="262"/>
                    <a:pt x="2596" y="0"/>
                    <a:pt x="2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353846" y="1714939"/>
              <a:ext cx="101673" cy="101638"/>
            </a:xfrm>
            <a:custGeom>
              <a:avLst/>
              <a:gdLst/>
              <a:ahLst/>
              <a:cxnLst/>
              <a:rect l="l" t="t" r="r" b="b"/>
              <a:pathLst>
                <a:path w="2847" h="2846" extrusionOk="0">
                  <a:moveTo>
                    <a:pt x="2513" y="322"/>
                  </a:moveTo>
                  <a:lnTo>
                    <a:pt x="2513" y="381"/>
                  </a:lnTo>
                  <a:lnTo>
                    <a:pt x="2513" y="798"/>
                  </a:lnTo>
                  <a:lnTo>
                    <a:pt x="2025" y="798"/>
                  </a:lnTo>
                  <a:lnTo>
                    <a:pt x="2025" y="322"/>
                  </a:lnTo>
                  <a:close/>
                  <a:moveTo>
                    <a:pt x="1418" y="917"/>
                  </a:moveTo>
                  <a:cubicBezTo>
                    <a:pt x="1584" y="917"/>
                    <a:pt x="1739" y="1000"/>
                    <a:pt x="1822" y="1119"/>
                  </a:cubicBezTo>
                  <a:cubicBezTo>
                    <a:pt x="1882" y="1191"/>
                    <a:pt x="1918" y="1298"/>
                    <a:pt x="1918" y="1405"/>
                  </a:cubicBezTo>
                  <a:cubicBezTo>
                    <a:pt x="1918" y="1667"/>
                    <a:pt x="1691" y="1893"/>
                    <a:pt x="1418" y="1893"/>
                  </a:cubicBezTo>
                  <a:cubicBezTo>
                    <a:pt x="1156" y="1893"/>
                    <a:pt x="929" y="1667"/>
                    <a:pt x="929" y="1405"/>
                  </a:cubicBezTo>
                  <a:cubicBezTo>
                    <a:pt x="929" y="1298"/>
                    <a:pt x="965" y="1191"/>
                    <a:pt x="1025" y="1119"/>
                  </a:cubicBezTo>
                  <a:cubicBezTo>
                    <a:pt x="1108" y="1000"/>
                    <a:pt x="1263" y="917"/>
                    <a:pt x="1418" y="917"/>
                  </a:cubicBezTo>
                  <a:close/>
                  <a:moveTo>
                    <a:pt x="2549" y="1119"/>
                  </a:moveTo>
                  <a:lnTo>
                    <a:pt x="2549" y="2286"/>
                  </a:lnTo>
                  <a:lnTo>
                    <a:pt x="2572" y="2286"/>
                  </a:lnTo>
                  <a:cubicBezTo>
                    <a:pt x="2572" y="2429"/>
                    <a:pt x="2453" y="2548"/>
                    <a:pt x="2299" y="2548"/>
                  </a:cubicBezTo>
                  <a:lnTo>
                    <a:pt x="560" y="2548"/>
                  </a:lnTo>
                  <a:cubicBezTo>
                    <a:pt x="406" y="2548"/>
                    <a:pt x="286" y="2429"/>
                    <a:pt x="286" y="2286"/>
                  </a:cubicBezTo>
                  <a:lnTo>
                    <a:pt x="286" y="1119"/>
                  </a:lnTo>
                  <a:lnTo>
                    <a:pt x="703" y="1119"/>
                  </a:lnTo>
                  <a:cubicBezTo>
                    <a:pt x="679" y="1215"/>
                    <a:pt x="644" y="1310"/>
                    <a:pt x="644" y="1405"/>
                  </a:cubicBezTo>
                  <a:cubicBezTo>
                    <a:pt x="644" y="1834"/>
                    <a:pt x="989" y="2179"/>
                    <a:pt x="1418" y="2179"/>
                  </a:cubicBezTo>
                  <a:cubicBezTo>
                    <a:pt x="1858" y="2179"/>
                    <a:pt x="2191" y="1834"/>
                    <a:pt x="2191" y="1405"/>
                  </a:cubicBezTo>
                  <a:cubicBezTo>
                    <a:pt x="2191" y="1298"/>
                    <a:pt x="2180" y="1215"/>
                    <a:pt x="2132" y="1119"/>
                  </a:cubicBezTo>
                  <a:close/>
                  <a:moveTo>
                    <a:pt x="560" y="0"/>
                  </a:moveTo>
                  <a:cubicBezTo>
                    <a:pt x="263" y="0"/>
                    <a:pt x="1" y="238"/>
                    <a:pt x="1" y="560"/>
                  </a:cubicBezTo>
                  <a:lnTo>
                    <a:pt x="1" y="1131"/>
                  </a:lnTo>
                  <a:lnTo>
                    <a:pt x="1" y="2298"/>
                  </a:lnTo>
                  <a:cubicBezTo>
                    <a:pt x="1" y="2596"/>
                    <a:pt x="239" y="2846"/>
                    <a:pt x="560" y="2846"/>
                  </a:cubicBezTo>
                  <a:lnTo>
                    <a:pt x="2299" y="2846"/>
                  </a:lnTo>
                  <a:cubicBezTo>
                    <a:pt x="2596" y="2846"/>
                    <a:pt x="2846" y="2608"/>
                    <a:pt x="2846" y="2298"/>
                  </a:cubicBezTo>
                  <a:lnTo>
                    <a:pt x="2846" y="1119"/>
                  </a:lnTo>
                  <a:lnTo>
                    <a:pt x="2846" y="536"/>
                  </a:lnTo>
                  <a:cubicBezTo>
                    <a:pt x="2846" y="238"/>
                    <a:pt x="2596" y="0"/>
                    <a:pt x="2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972008" y="1978569"/>
              <a:ext cx="83389" cy="96959"/>
            </a:xfrm>
            <a:custGeom>
              <a:avLst/>
              <a:gdLst/>
              <a:ahLst/>
              <a:cxnLst/>
              <a:rect l="l" t="t" r="r" b="b"/>
              <a:pathLst>
                <a:path w="2335" h="2715" extrusionOk="0">
                  <a:moveTo>
                    <a:pt x="1715" y="1131"/>
                  </a:moveTo>
                  <a:cubicBezTo>
                    <a:pt x="1811" y="1131"/>
                    <a:pt x="1954" y="1357"/>
                    <a:pt x="1954" y="1357"/>
                  </a:cubicBezTo>
                  <a:cubicBezTo>
                    <a:pt x="1954" y="1357"/>
                    <a:pt x="1632" y="1310"/>
                    <a:pt x="1573" y="1310"/>
                  </a:cubicBezTo>
                  <a:cubicBezTo>
                    <a:pt x="1573" y="1310"/>
                    <a:pt x="1608" y="1131"/>
                    <a:pt x="1715" y="1131"/>
                  </a:cubicBezTo>
                  <a:close/>
                  <a:moveTo>
                    <a:pt x="1025" y="0"/>
                  </a:moveTo>
                  <a:cubicBezTo>
                    <a:pt x="775" y="0"/>
                    <a:pt x="787" y="107"/>
                    <a:pt x="787" y="214"/>
                  </a:cubicBezTo>
                  <a:lnTo>
                    <a:pt x="787" y="583"/>
                  </a:lnTo>
                  <a:lnTo>
                    <a:pt x="668" y="703"/>
                  </a:lnTo>
                  <a:lnTo>
                    <a:pt x="144" y="703"/>
                  </a:lnTo>
                  <a:cubicBezTo>
                    <a:pt x="144" y="703"/>
                    <a:pt x="1" y="798"/>
                    <a:pt x="1" y="1000"/>
                  </a:cubicBezTo>
                  <a:cubicBezTo>
                    <a:pt x="1" y="1214"/>
                    <a:pt x="60" y="1941"/>
                    <a:pt x="501" y="2000"/>
                  </a:cubicBezTo>
                  <a:cubicBezTo>
                    <a:pt x="569" y="2010"/>
                    <a:pt x="630" y="2014"/>
                    <a:pt x="684" y="2014"/>
                  </a:cubicBezTo>
                  <a:cubicBezTo>
                    <a:pt x="1048" y="2014"/>
                    <a:pt x="1120" y="1831"/>
                    <a:pt x="1120" y="1810"/>
                  </a:cubicBezTo>
                  <a:lnTo>
                    <a:pt x="1120" y="1512"/>
                  </a:lnTo>
                  <a:cubicBezTo>
                    <a:pt x="1120" y="1512"/>
                    <a:pt x="1263" y="1786"/>
                    <a:pt x="1501" y="1786"/>
                  </a:cubicBezTo>
                  <a:cubicBezTo>
                    <a:pt x="1727" y="1786"/>
                    <a:pt x="1858" y="1917"/>
                    <a:pt x="1858" y="2060"/>
                  </a:cubicBezTo>
                  <a:lnTo>
                    <a:pt x="1858" y="2310"/>
                  </a:lnTo>
                  <a:cubicBezTo>
                    <a:pt x="1858" y="2310"/>
                    <a:pt x="1846" y="2465"/>
                    <a:pt x="1715" y="2465"/>
                  </a:cubicBezTo>
                  <a:lnTo>
                    <a:pt x="1418" y="2465"/>
                  </a:lnTo>
                  <a:cubicBezTo>
                    <a:pt x="1418" y="2465"/>
                    <a:pt x="1323" y="2381"/>
                    <a:pt x="1323" y="2286"/>
                  </a:cubicBezTo>
                  <a:cubicBezTo>
                    <a:pt x="1323" y="2203"/>
                    <a:pt x="1370" y="2179"/>
                    <a:pt x="1430" y="2179"/>
                  </a:cubicBezTo>
                  <a:lnTo>
                    <a:pt x="1537" y="2179"/>
                  </a:lnTo>
                  <a:lnTo>
                    <a:pt x="1537" y="1965"/>
                  </a:lnTo>
                  <a:cubicBezTo>
                    <a:pt x="1537" y="1965"/>
                    <a:pt x="1096" y="1965"/>
                    <a:pt x="1096" y="2298"/>
                  </a:cubicBezTo>
                  <a:cubicBezTo>
                    <a:pt x="1096" y="2619"/>
                    <a:pt x="1323" y="2715"/>
                    <a:pt x="1501" y="2715"/>
                  </a:cubicBezTo>
                  <a:lnTo>
                    <a:pt x="1799" y="2715"/>
                  </a:lnTo>
                  <a:cubicBezTo>
                    <a:pt x="1799" y="2715"/>
                    <a:pt x="2335" y="2643"/>
                    <a:pt x="2335" y="1595"/>
                  </a:cubicBezTo>
                  <a:cubicBezTo>
                    <a:pt x="2335" y="560"/>
                    <a:pt x="2168" y="452"/>
                    <a:pt x="2132" y="381"/>
                  </a:cubicBezTo>
                  <a:cubicBezTo>
                    <a:pt x="2085" y="298"/>
                    <a:pt x="1834" y="202"/>
                    <a:pt x="1715" y="202"/>
                  </a:cubicBezTo>
                  <a:lnTo>
                    <a:pt x="1382" y="202"/>
                  </a:lnTo>
                  <a:cubicBezTo>
                    <a:pt x="1382" y="202"/>
                    <a:pt x="1275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975865" y="1979819"/>
              <a:ext cx="19570" cy="20035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548" y="1"/>
                  </a:moveTo>
                  <a:lnTo>
                    <a:pt x="0" y="548"/>
                  </a:lnTo>
                  <a:lnTo>
                    <a:pt x="441" y="560"/>
                  </a:lnTo>
                  <a:lnTo>
                    <a:pt x="548" y="44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430471" y="3869832"/>
              <a:ext cx="48926" cy="51926"/>
            </a:xfrm>
            <a:custGeom>
              <a:avLst/>
              <a:gdLst/>
              <a:ahLst/>
              <a:cxnLst/>
              <a:rect l="l" t="t" r="r" b="b"/>
              <a:pathLst>
                <a:path w="1370" h="1454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882"/>
                  </a:lnTo>
                  <a:cubicBezTo>
                    <a:pt x="0" y="1203"/>
                    <a:pt x="262" y="1453"/>
                    <a:pt x="608" y="1453"/>
                  </a:cubicBezTo>
                  <a:lnTo>
                    <a:pt x="762" y="1453"/>
                  </a:lnTo>
                  <a:cubicBezTo>
                    <a:pt x="1084" y="1453"/>
                    <a:pt x="1370" y="1215"/>
                    <a:pt x="1370" y="906"/>
                  </a:cubicBezTo>
                  <a:cubicBezTo>
                    <a:pt x="1370" y="608"/>
                    <a:pt x="1155" y="358"/>
                    <a:pt x="917" y="358"/>
                  </a:cubicBezTo>
                  <a:lnTo>
                    <a:pt x="619" y="358"/>
                  </a:lnTo>
                  <a:cubicBezTo>
                    <a:pt x="536" y="358"/>
                    <a:pt x="477" y="418"/>
                    <a:pt x="477" y="501"/>
                  </a:cubicBezTo>
                  <a:cubicBezTo>
                    <a:pt x="477" y="572"/>
                    <a:pt x="548" y="656"/>
                    <a:pt x="619" y="656"/>
                  </a:cubicBezTo>
                  <a:lnTo>
                    <a:pt x="917" y="656"/>
                  </a:lnTo>
                  <a:cubicBezTo>
                    <a:pt x="989" y="656"/>
                    <a:pt x="1072" y="751"/>
                    <a:pt x="1072" y="906"/>
                  </a:cubicBezTo>
                  <a:cubicBezTo>
                    <a:pt x="1072" y="1037"/>
                    <a:pt x="929" y="1156"/>
                    <a:pt x="774" y="1156"/>
                  </a:cubicBezTo>
                  <a:lnTo>
                    <a:pt x="619" y="1156"/>
                  </a:lnTo>
                  <a:cubicBezTo>
                    <a:pt x="465" y="1156"/>
                    <a:pt x="322" y="1025"/>
                    <a:pt x="322" y="858"/>
                  </a:cubicBezTo>
                  <a:lnTo>
                    <a:pt x="322" y="132"/>
                  </a:lnTo>
                  <a:cubicBezTo>
                    <a:pt x="298" y="60"/>
                    <a:pt x="238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785431" y="2909308"/>
              <a:ext cx="48926" cy="52355"/>
            </a:xfrm>
            <a:custGeom>
              <a:avLst/>
              <a:gdLst/>
              <a:ahLst/>
              <a:cxnLst/>
              <a:rect l="l" t="t" r="r" b="b"/>
              <a:pathLst>
                <a:path w="1370" h="1466" extrusionOk="0">
                  <a:moveTo>
                    <a:pt x="155" y="1"/>
                  </a:moveTo>
                  <a:cubicBezTo>
                    <a:pt x="72" y="1"/>
                    <a:pt x="1" y="60"/>
                    <a:pt x="1" y="156"/>
                  </a:cubicBezTo>
                  <a:lnTo>
                    <a:pt x="1" y="882"/>
                  </a:lnTo>
                  <a:cubicBezTo>
                    <a:pt x="1" y="1203"/>
                    <a:pt x="274" y="1465"/>
                    <a:pt x="620" y="1465"/>
                  </a:cubicBezTo>
                  <a:lnTo>
                    <a:pt x="763" y="1465"/>
                  </a:lnTo>
                  <a:cubicBezTo>
                    <a:pt x="1096" y="1465"/>
                    <a:pt x="1370" y="1227"/>
                    <a:pt x="1370" y="906"/>
                  </a:cubicBezTo>
                  <a:cubicBezTo>
                    <a:pt x="1370" y="608"/>
                    <a:pt x="1167" y="358"/>
                    <a:pt x="929" y="358"/>
                  </a:cubicBezTo>
                  <a:lnTo>
                    <a:pt x="632" y="358"/>
                  </a:lnTo>
                  <a:cubicBezTo>
                    <a:pt x="536" y="358"/>
                    <a:pt x="477" y="417"/>
                    <a:pt x="477" y="501"/>
                  </a:cubicBezTo>
                  <a:cubicBezTo>
                    <a:pt x="477" y="584"/>
                    <a:pt x="560" y="656"/>
                    <a:pt x="632" y="656"/>
                  </a:cubicBezTo>
                  <a:lnTo>
                    <a:pt x="929" y="656"/>
                  </a:lnTo>
                  <a:cubicBezTo>
                    <a:pt x="1001" y="656"/>
                    <a:pt x="1072" y="763"/>
                    <a:pt x="1072" y="906"/>
                  </a:cubicBezTo>
                  <a:cubicBezTo>
                    <a:pt x="1072" y="1037"/>
                    <a:pt x="941" y="1168"/>
                    <a:pt x="774" y="1168"/>
                  </a:cubicBezTo>
                  <a:lnTo>
                    <a:pt x="632" y="1168"/>
                  </a:lnTo>
                  <a:cubicBezTo>
                    <a:pt x="465" y="1168"/>
                    <a:pt x="334" y="1025"/>
                    <a:pt x="334" y="870"/>
                  </a:cubicBezTo>
                  <a:lnTo>
                    <a:pt x="334" y="132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927460" y="1506164"/>
              <a:ext cx="48926" cy="51890"/>
            </a:xfrm>
            <a:custGeom>
              <a:avLst/>
              <a:gdLst/>
              <a:ahLst/>
              <a:cxnLst/>
              <a:rect l="l" t="t" r="r" b="b"/>
              <a:pathLst>
                <a:path w="1370" h="1453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881"/>
                  </a:lnTo>
                  <a:cubicBezTo>
                    <a:pt x="0" y="1203"/>
                    <a:pt x="274" y="1453"/>
                    <a:pt x="607" y="1453"/>
                  </a:cubicBezTo>
                  <a:lnTo>
                    <a:pt x="762" y="1453"/>
                  </a:lnTo>
                  <a:cubicBezTo>
                    <a:pt x="1084" y="1453"/>
                    <a:pt x="1369" y="1215"/>
                    <a:pt x="1369" y="905"/>
                  </a:cubicBezTo>
                  <a:cubicBezTo>
                    <a:pt x="1369" y="607"/>
                    <a:pt x="1167" y="357"/>
                    <a:pt x="929" y="357"/>
                  </a:cubicBezTo>
                  <a:lnTo>
                    <a:pt x="631" y="357"/>
                  </a:lnTo>
                  <a:cubicBezTo>
                    <a:pt x="536" y="357"/>
                    <a:pt x="477" y="417"/>
                    <a:pt x="477" y="512"/>
                  </a:cubicBezTo>
                  <a:cubicBezTo>
                    <a:pt x="477" y="584"/>
                    <a:pt x="548" y="655"/>
                    <a:pt x="631" y="655"/>
                  </a:cubicBezTo>
                  <a:lnTo>
                    <a:pt x="929" y="655"/>
                  </a:lnTo>
                  <a:cubicBezTo>
                    <a:pt x="1000" y="655"/>
                    <a:pt x="1072" y="762"/>
                    <a:pt x="1072" y="905"/>
                  </a:cubicBezTo>
                  <a:cubicBezTo>
                    <a:pt x="1072" y="1036"/>
                    <a:pt x="941" y="1155"/>
                    <a:pt x="774" y="1155"/>
                  </a:cubicBezTo>
                  <a:lnTo>
                    <a:pt x="631" y="1155"/>
                  </a:lnTo>
                  <a:cubicBezTo>
                    <a:pt x="465" y="1155"/>
                    <a:pt x="334" y="1024"/>
                    <a:pt x="334" y="857"/>
                  </a:cubicBezTo>
                  <a:lnTo>
                    <a:pt x="334" y="131"/>
                  </a:lnTo>
                  <a:cubicBezTo>
                    <a:pt x="298" y="72"/>
                    <a:pt x="226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753633" y="3165724"/>
              <a:ext cx="170956" cy="183705"/>
            </a:xfrm>
            <a:custGeom>
              <a:avLst/>
              <a:gdLst/>
              <a:ahLst/>
              <a:cxnLst/>
              <a:rect l="l" t="t" r="r" b="b"/>
              <a:pathLst>
                <a:path w="4787" h="5144" extrusionOk="0">
                  <a:moveTo>
                    <a:pt x="1465" y="2155"/>
                  </a:moveTo>
                  <a:cubicBezTo>
                    <a:pt x="1286" y="2953"/>
                    <a:pt x="1762" y="3572"/>
                    <a:pt x="2227" y="3572"/>
                  </a:cubicBezTo>
                  <a:cubicBezTo>
                    <a:pt x="2750" y="3572"/>
                    <a:pt x="3060" y="3096"/>
                    <a:pt x="3215" y="2453"/>
                  </a:cubicBezTo>
                  <a:cubicBezTo>
                    <a:pt x="3489" y="2655"/>
                    <a:pt x="3632" y="2953"/>
                    <a:pt x="3643" y="3251"/>
                  </a:cubicBezTo>
                  <a:cubicBezTo>
                    <a:pt x="3655" y="3596"/>
                    <a:pt x="3524" y="3941"/>
                    <a:pt x="3239" y="4191"/>
                  </a:cubicBezTo>
                  <a:cubicBezTo>
                    <a:pt x="3179" y="4239"/>
                    <a:pt x="3108" y="4298"/>
                    <a:pt x="3036" y="4322"/>
                  </a:cubicBezTo>
                  <a:cubicBezTo>
                    <a:pt x="3036" y="4322"/>
                    <a:pt x="3012" y="4322"/>
                    <a:pt x="3012" y="4334"/>
                  </a:cubicBezTo>
                  <a:lnTo>
                    <a:pt x="2929" y="4382"/>
                  </a:lnTo>
                  <a:cubicBezTo>
                    <a:pt x="2917" y="4382"/>
                    <a:pt x="2917" y="4394"/>
                    <a:pt x="2893" y="4394"/>
                  </a:cubicBezTo>
                  <a:cubicBezTo>
                    <a:pt x="2822" y="4429"/>
                    <a:pt x="2739" y="4453"/>
                    <a:pt x="2643" y="4477"/>
                  </a:cubicBezTo>
                  <a:lnTo>
                    <a:pt x="2596" y="4477"/>
                  </a:lnTo>
                  <a:cubicBezTo>
                    <a:pt x="2572" y="4477"/>
                    <a:pt x="2524" y="4489"/>
                    <a:pt x="2500" y="4489"/>
                  </a:cubicBezTo>
                  <a:lnTo>
                    <a:pt x="2453" y="4489"/>
                  </a:lnTo>
                  <a:cubicBezTo>
                    <a:pt x="2405" y="4489"/>
                    <a:pt x="2346" y="4501"/>
                    <a:pt x="2298" y="4501"/>
                  </a:cubicBezTo>
                  <a:lnTo>
                    <a:pt x="2167" y="4501"/>
                  </a:lnTo>
                  <a:cubicBezTo>
                    <a:pt x="2143" y="4501"/>
                    <a:pt x="2108" y="4501"/>
                    <a:pt x="2084" y="4489"/>
                  </a:cubicBezTo>
                  <a:lnTo>
                    <a:pt x="2060" y="4489"/>
                  </a:lnTo>
                  <a:cubicBezTo>
                    <a:pt x="2036" y="4489"/>
                    <a:pt x="1988" y="4477"/>
                    <a:pt x="1965" y="4453"/>
                  </a:cubicBezTo>
                  <a:lnTo>
                    <a:pt x="1953" y="4453"/>
                  </a:lnTo>
                  <a:cubicBezTo>
                    <a:pt x="1917" y="4441"/>
                    <a:pt x="1881" y="4441"/>
                    <a:pt x="1857" y="4429"/>
                  </a:cubicBezTo>
                  <a:lnTo>
                    <a:pt x="1846" y="4429"/>
                  </a:lnTo>
                  <a:cubicBezTo>
                    <a:pt x="1417" y="4263"/>
                    <a:pt x="1095" y="3846"/>
                    <a:pt x="1119" y="3263"/>
                  </a:cubicBezTo>
                  <a:cubicBezTo>
                    <a:pt x="1119" y="2929"/>
                    <a:pt x="1238" y="2560"/>
                    <a:pt x="1465" y="2155"/>
                  </a:cubicBezTo>
                  <a:close/>
                  <a:moveTo>
                    <a:pt x="1977" y="0"/>
                  </a:moveTo>
                  <a:lnTo>
                    <a:pt x="1977" y="0"/>
                  </a:lnTo>
                  <a:cubicBezTo>
                    <a:pt x="1334" y="453"/>
                    <a:pt x="679" y="1739"/>
                    <a:pt x="679" y="2679"/>
                  </a:cubicBezTo>
                  <a:cubicBezTo>
                    <a:pt x="679" y="2929"/>
                    <a:pt x="714" y="3155"/>
                    <a:pt x="762" y="3358"/>
                  </a:cubicBezTo>
                  <a:cubicBezTo>
                    <a:pt x="298" y="3548"/>
                    <a:pt x="0" y="3822"/>
                    <a:pt x="0" y="4120"/>
                  </a:cubicBezTo>
                  <a:cubicBezTo>
                    <a:pt x="0" y="4679"/>
                    <a:pt x="1072" y="5144"/>
                    <a:pt x="2393" y="5144"/>
                  </a:cubicBezTo>
                  <a:cubicBezTo>
                    <a:pt x="3715" y="5144"/>
                    <a:pt x="4786" y="4679"/>
                    <a:pt x="4786" y="4120"/>
                  </a:cubicBezTo>
                  <a:cubicBezTo>
                    <a:pt x="4786" y="3822"/>
                    <a:pt x="4501" y="3572"/>
                    <a:pt x="4048" y="3370"/>
                  </a:cubicBezTo>
                  <a:cubicBezTo>
                    <a:pt x="4060" y="3298"/>
                    <a:pt x="4072" y="3227"/>
                    <a:pt x="4072" y="3132"/>
                  </a:cubicBezTo>
                  <a:cubicBezTo>
                    <a:pt x="4072" y="2167"/>
                    <a:pt x="3548" y="1798"/>
                    <a:pt x="3000" y="1465"/>
                  </a:cubicBezTo>
                  <a:lnTo>
                    <a:pt x="3000" y="1465"/>
                  </a:lnTo>
                  <a:cubicBezTo>
                    <a:pt x="3145" y="2207"/>
                    <a:pt x="2771" y="2691"/>
                    <a:pt x="2243" y="2691"/>
                  </a:cubicBezTo>
                  <a:cubicBezTo>
                    <a:pt x="2161" y="2691"/>
                    <a:pt x="2076" y="2679"/>
                    <a:pt x="1988" y="2655"/>
                  </a:cubicBezTo>
                  <a:cubicBezTo>
                    <a:pt x="2941" y="1108"/>
                    <a:pt x="1560" y="1108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356417" y="1251463"/>
              <a:ext cx="72318" cy="71461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1667" y="0"/>
                  </a:moveTo>
                  <a:cubicBezTo>
                    <a:pt x="1465" y="0"/>
                    <a:pt x="1310" y="167"/>
                    <a:pt x="1310" y="358"/>
                  </a:cubicBezTo>
                  <a:lnTo>
                    <a:pt x="1310" y="381"/>
                  </a:lnTo>
                  <a:lnTo>
                    <a:pt x="572" y="739"/>
                  </a:lnTo>
                  <a:cubicBezTo>
                    <a:pt x="512" y="679"/>
                    <a:pt x="429" y="643"/>
                    <a:pt x="357" y="643"/>
                  </a:cubicBezTo>
                  <a:cubicBezTo>
                    <a:pt x="155" y="643"/>
                    <a:pt x="0" y="810"/>
                    <a:pt x="0" y="1001"/>
                  </a:cubicBezTo>
                  <a:cubicBezTo>
                    <a:pt x="0" y="1191"/>
                    <a:pt x="155" y="1358"/>
                    <a:pt x="357" y="1358"/>
                  </a:cubicBezTo>
                  <a:cubicBezTo>
                    <a:pt x="441" y="1358"/>
                    <a:pt x="512" y="1334"/>
                    <a:pt x="572" y="1262"/>
                  </a:cubicBezTo>
                  <a:lnTo>
                    <a:pt x="1310" y="1620"/>
                  </a:lnTo>
                  <a:lnTo>
                    <a:pt x="1310" y="1643"/>
                  </a:lnTo>
                  <a:cubicBezTo>
                    <a:pt x="1310" y="1834"/>
                    <a:pt x="1465" y="2001"/>
                    <a:pt x="1667" y="2001"/>
                  </a:cubicBezTo>
                  <a:cubicBezTo>
                    <a:pt x="1858" y="2001"/>
                    <a:pt x="2024" y="1834"/>
                    <a:pt x="2024" y="1643"/>
                  </a:cubicBezTo>
                  <a:cubicBezTo>
                    <a:pt x="2024" y="1441"/>
                    <a:pt x="1858" y="1286"/>
                    <a:pt x="1667" y="1286"/>
                  </a:cubicBezTo>
                  <a:cubicBezTo>
                    <a:pt x="1572" y="1286"/>
                    <a:pt x="1500" y="1310"/>
                    <a:pt x="1441" y="1370"/>
                  </a:cubicBezTo>
                  <a:lnTo>
                    <a:pt x="715" y="1012"/>
                  </a:lnTo>
                  <a:lnTo>
                    <a:pt x="715" y="1001"/>
                  </a:lnTo>
                  <a:lnTo>
                    <a:pt x="715" y="989"/>
                  </a:lnTo>
                  <a:lnTo>
                    <a:pt x="1441" y="631"/>
                  </a:lnTo>
                  <a:cubicBezTo>
                    <a:pt x="1500" y="691"/>
                    <a:pt x="1584" y="715"/>
                    <a:pt x="1667" y="715"/>
                  </a:cubicBezTo>
                  <a:cubicBezTo>
                    <a:pt x="1858" y="715"/>
                    <a:pt x="2024" y="560"/>
                    <a:pt x="2024" y="358"/>
                  </a:cubicBezTo>
                  <a:cubicBezTo>
                    <a:pt x="2024" y="167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327490" y="2938235"/>
              <a:ext cx="86781" cy="87210"/>
            </a:xfrm>
            <a:custGeom>
              <a:avLst/>
              <a:gdLst/>
              <a:ahLst/>
              <a:cxnLst/>
              <a:rect l="l" t="t" r="r" b="b"/>
              <a:pathLst>
                <a:path w="2430" h="2442" extrusionOk="0">
                  <a:moveTo>
                    <a:pt x="1989" y="0"/>
                  </a:moveTo>
                  <a:cubicBezTo>
                    <a:pt x="1751" y="0"/>
                    <a:pt x="1560" y="191"/>
                    <a:pt x="1560" y="429"/>
                  </a:cubicBezTo>
                  <a:lnTo>
                    <a:pt x="1560" y="453"/>
                  </a:lnTo>
                  <a:lnTo>
                    <a:pt x="703" y="893"/>
                  </a:lnTo>
                  <a:cubicBezTo>
                    <a:pt x="620" y="834"/>
                    <a:pt x="536" y="786"/>
                    <a:pt x="429" y="786"/>
                  </a:cubicBezTo>
                  <a:cubicBezTo>
                    <a:pt x="191" y="786"/>
                    <a:pt x="1" y="977"/>
                    <a:pt x="1" y="1215"/>
                  </a:cubicBezTo>
                  <a:cubicBezTo>
                    <a:pt x="12" y="1453"/>
                    <a:pt x="215" y="1643"/>
                    <a:pt x="429" y="1643"/>
                  </a:cubicBezTo>
                  <a:cubicBezTo>
                    <a:pt x="536" y="1643"/>
                    <a:pt x="620" y="1608"/>
                    <a:pt x="703" y="1548"/>
                  </a:cubicBezTo>
                  <a:lnTo>
                    <a:pt x="1560" y="1977"/>
                  </a:lnTo>
                  <a:lnTo>
                    <a:pt x="1560" y="2001"/>
                  </a:lnTo>
                  <a:cubicBezTo>
                    <a:pt x="1560" y="2239"/>
                    <a:pt x="1751" y="2441"/>
                    <a:pt x="1989" y="2441"/>
                  </a:cubicBezTo>
                  <a:cubicBezTo>
                    <a:pt x="2227" y="2441"/>
                    <a:pt x="2429" y="2239"/>
                    <a:pt x="2429" y="2001"/>
                  </a:cubicBezTo>
                  <a:cubicBezTo>
                    <a:pt x="2429" y="1763"/>
                    <a:pt x="2227" y="1572"/>
                    <a:pt x="1989" y="1572"/>
                  </a:cubicBezTo>
                  <a:cubicBezTo>
                    <a:pt x="1894" y="1572"/>
                    <a:pt x="1798" y="1620"/>
                    <a:pt x="1727" y="1679"/>
                  </a:cubicBezTo>
                  <a:lnTo>
                    <a:pt x="870" y="1251"/>
                  </a:lnTo>
                  <a:lnTo>
                    <a:pt x="870" y="1215"/>
                  </a:lnTo>
                  <a:lnTo>
                    <a:pt x="870" y="1191"/>
                  </a:lnTo>
                  <a:lnTo>
                    <a:pt x="1727" y="750"/>
                  </a:lnTo>
                  <a:cubicBezTo>
                    <a:pt x="1798" y="810"/>
                    <a:pt x="1894" y="858"/>
                    <a:pt x="1989" y="858"/>
                  </a:cubicBezTo>
                  <a:cubicBezTo>
                    <a:pt x="2227" y="858"/>
                    <a:pt x="2429" y="667"/>
                    <a:pt x="2429" y="429"/>
                  </a:cubicBezTo>
                  <a:cubicBezTo>
                    <a:pt x="2429" y="191"/>
                    <a:pt x="2227" y="0"/>
                    <a:pt x="1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388308" y="3655128"/>
              <a:ext cx="65068" cy="64247"/>
            </a:xfrm>
            <a:custGeom>
              <a:avLst/>
              <a:gdLst/>
              <a:ahLst/>
              <a:cxnLst/>
              <a:rect l="l" t="t" r="r" b="b"/>
              <a:pathLst>
                <a:path w="1822" h="1799" extrusionOk="0">
                  <a:moveTo>
                    <a:pt x="1512" y="0"/>
                  </a:moveTo>
                  <a:cubicBezTo>
                    <a:pt x="1334" y="0"/>
                    <a:pt x="1191" y="131"/>
                    <a:pt x="1191" y="310"/>
                  </a:cubicBezTo>
                  <a:lnTo>
                    <a:pt x="1191" y="322"/>
                  </a:lnTo>
                  <a:lnTo>
                    <a:pt x="536" y="643"/>
                  </a:lnTo>
                  <a:cubicBezTo>
                    <a:pt x="476" y="596"/>
                    <a:pt x="417" y="560"/>
                    <a:pt x="322" y="548"/>
                  </a:cubicBezTo>
                  <a:cubicBezTo>
                    <a:pt x="143" y="548"/>
                    <a:pt x="0" y="679"/>
                    <a:pt x="0" y="858"/>
                  </a:cubicBezTo>
                  <a:cubicBezTo>
                    <a:pt x="0" y="1036"/>
                    <a:pt x="131" y="1191"/>
                    <a:pt x="310" y="1191"/>
                  </a:cubicBezTo>
                  <a:cubicBezTo>
                    <a:pt x="381" y="1191"/>
                    <a:pt x="453" y="1155"/>
                    <a:pt x="512" y="1119"/>
                  </a:cubicBezTo>
                  <a:lnTo>
                    <a:pt x="1155" y="1453"/>
                  </a:lnTo>
                  <a:lnTo>
                    <a:pt x="1155" y="1477"/>
                  </a:lnTo>
                  <a:cubicBezTo>
                    <a:pt x="1155" y="1655"/>
                    <a:pt x="1286" y="1798"/>
                    <a:pt x="1465" y="1798"/>
                  </a:cubicBezTo>
                  <a:cubicBezTo>
                    <a:pt x="1643" y="1798"/>
                    <a:pt x="1798" y="1667"/>
                    <a:pt x="1798" y="1489"/>
                  </a:cubicBezTo>
                  <a:cubicBezTo>
                    <a:pt x="1798" y="1310"/>
                    <a:pt x="1667" y="1155"/>
                    <a:pt x="1488" y="1155"/>
                  </a:cubicBezTo>
                  <a:cubicBezTo>
                    <a:pt x="1405" y="1155"/>
                    <a:pt x="1334" y="1191"/>
                    <a:pt x="1274" y="1239"/>
                  </a:cubicBezTo>
                  <a:lnTo>
                    <a:pt x="631" y="893"/>
                  </a:lnTo>
                  <a:lnTo>
                    <a:pt x="631" y="881"/>
                  </a:lnTo>
                  <a:lnTo>
                    <a:pt x="631" y="858"/>
                  </a:lnTo>
                  <a:lnTo>
                    <a:pt x="1286" y="548"/>
                  </a:lnTo>
                  <a:cubicBezTo>
                    <a:pt x="1346" y="596"/>
                    <a:pt x="1405" y="619"/>
                    <a:pt x="1500" y="643"/>
                  </a:cubicBezTo>
                  <a:cubicBezTo>
                    <a:pt x="1679" y="643"/>
                    <a:pt x="1822" y="500"/>
                    <a:pt x="1822" y="322"/>
                  </a:cubicBezTo>
                  <a:cubicBezTo>
                    <a:pt x="1822" y="143"/>
                    <a:pt x="1691" y="0"/>
                    <a:pt x="1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799952" y="3402962"/>
              <a:ext cx="65104" cy="64675"/>
            </a:xfrm>
            <a:custGeom>
              <a:avLst/>
              <a:gdLst/>
              <a:ahLst/>
              <a:cxnLst/>
              <a:rect l="l" t="t" r="r" b="b"/>
              <a:pathLst>
                <a:path w="1823" h="1811" extrusionOk="0">
                  <a:moveTo>
                    <a:pt x="1513" y="1"/>
                  </a:moveTo>
                  <a:cubicBezTo>
                    <a:pt x="1334" y="1"/>
                    <a:pt x="1192" y="132"/>
                    <a:pt x="1192" y="322"/>
                  </a:cubicBezTo>
                  <a:lnTo>
                    <a:pt x="1192" y="334"/>
                  </a:lnTo>
                  <a:lnTo>
                    <a:pt x="537" y="644"/>
                  </a:lnTo>
                  <a:cubicBezTo>
                    <a:pt x="477" y="596"/>
                    <a:pt x="418" y="572"/>
                    <a:pt x="322" y="560"/>
                  </a:cubicBezTo>
                  <a:cubicBezTo>
                    <a:pt x="144" y="560"/>
                    <a:pt x="1" y="691"/>
                    <a:pt x="1" y="870"/>
                  </a:cubicBezTo>
                  <a:cubicBezTo>
                    <a:pt x="1" y="1049"/>
                    <a:pt x="132" y="1192"/>
                    <a:pt x="310" y="1192"/>
                  </a:cubicBezTo>
                  <a:cubicBezTo>
                    <a:pt x="382" y="1192"/>
                    <a:pt x="453" y="1168"/>
                    <a:pt x="513" y="1120"/>
                  </a:cubicBezTo>
                  <a:lnTo>
                    <a:pt x="1156" y="1465"/>
                  </a:lnTo>
                  <a:lnTo>
                    <a:pt x="1156" y="1477"/>
                  </a:lnTo>
                  <a:cubicBezTo>
                    <a:pt x="1156" y="1656"/>
                    <a:pt x="1287" y="1811"/>
                    <a:pt x="1465" y="1811"/>
                  </a:cubicBezTo>
                  <a:cubicBezTo>
                    <a:pt x="1644" y="1811"/>
                    <a:pt x="1799" y="1668"/>
                    <a:pt x="1799" y="1489"/>
                  </a:cubicBezTo>
                  <a:cubicBezTo>
                    <a:pt x="1799" y="1311"/>
                    <a:pt x="1656" y="1168"/>
                    <a:pt x="1489" y="1168"/>
                  </a:cubicBezTo>
                  <a:cubicBezTo>
                    <a:pt x="1406" y="1168"/>
                    <a:pt x="1334" y="1192"/>
                    <a:pt x="1275" y="1239"/>
                  </a:cubicBezTo>
                  <a:lnTo>
                    <a:pt x="632" y="894"/>
                  </a:lnTo>
                  <a:lnTo>
                    <a:pt x="632" y="882"/>
                  </a:lnTo>
                  <a:lnTo>
                    <a:pt x="632" y="870"/>
                  </a:lnTo>
                  <a:lnTo>
                    <a:pt x="1287" y="560"/>
                  </a:lnTo>
                  <a:cubicBezTo>
                    <a:pt x="1346" y="596"/>
                    <a:pt x="1406" y="632"/>
                    <a:pt x="1501" y="644"/>
                  </a:cubicBezTo>
                  <a:cubicBezTo>
                    <a:pt x="1680" y="644"/>
                    <a:pt x="1823" y="513"/>
                    <a:pt x="1823" y="334"/>
                  </a:cubicBezTo>
                  <a:cubicBezTo>
                    <a:pt x="1823" y="156"/>
                    <a:pt x="1692" y="1"/>
                    <a:pt x="1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860678" y="1272711"/>
              <a:ext cx="72354" cy="68925"/>
            </a:xfrm>
            <a:custGeom>
              <a:avLst/>
              <a:gdLst/>
              <a:ahLst/>
              <a:cxnLst/>
              <a:rect l="l" t="t" r="r" b="b"/>
              <a:pathLst>
                <a:path w="2026" h="1930" extrusionOk="0">
                  <a:moveTo>
                    <a:pt x="1084" y="1"/>
                  </a:moveTo>
                  <a:cubicBezTo>
                    <a:pt x="1037" y="60"/>
                    <a:pt x="1013" y="60"/>
                    <a:pt x="977" y="60"/>
                  </a:cubicBezTo>
                  <a:cubicBezTo>
                    <a:pt x="858" y="60"/>
                    <a:pt x="727" y="96"/>
                    <a:pt x="644" y="167"/>
                  </a:cubicBezTo>
                  <a:cubicBezTo>
                    <a:pt x="561" y="227"/>
                    <a:pt x="501" y="298"/>
                    <a:pt x="477" y="394"/>
                  </a:cubicBezTo>
                  <a:cubicBezTo>
                    <a:pt x="442" y="477"/>
                    <a:pt x="442" y="572"/>
                    <a:pt x="442" y="656"/>
                  </a:cubicBezTo>
                  <a:cubicBezTo>
                    <a:pt x="442" y="715"/>
                    <a:pt x="465" y="775"/>
                    <a:pt x="442" y="834"/>
                  </a:cubicBezTo>
                  <a:lnTo>
                    <a:pt x="358" y="834"/>
                  </a:lnTo>
                  <a:cubicBezTo>
                    <a:pt x="346" y="834"/>
                    <a:pt x="311" y="822"/>
                    <a:pt x="287" y="822"/>
                  </a:cubicBezTo>
                  <a:cubicBezTo>
                    <a:pt x="251" y="822"/>
                    <a:pt x="239" y="822"/>
                    <a:pt x="227" y="834"/>
                  </a:cubicBezTo>
                  <a:cubicBezTo>
                    <a:pt x="203" y="858"/>
                    <a:pt x="191" y="870"/>
                    <a:pt x="191" y="894"/>
                  </a:cubicBezTo>
                  <a:cubicBezTo>
                    <a:pt x="191" y="917"/>
                    <a:pt x="203" y="929"/>
                    <a:pt x="227" y="929"/>
                  </a:cubicBezTo>
                  <a:cubicBezTo>
                    <a:pt x="239" y="941"/>
                    <a:pt x="239" y="941"/>
                    <a:pt x="251" y="941"/>
                  </a:cubicBezTo>
                  <a:cubicBezTo>
                    <a:pt x="299" y="965"/>
                    <a:pt x="346" y="989"/>
                    <a:pt x="382" y="1001"/>
                  </a:cubicBezTo>
                  <a:cubicBezTo>
                    <a:pt x="418" y="1013"/>
                    <a:pt x="442" y="1025"/>
                    <a:pt x="442" y="1060"/>
                  </a:cubicBezTo>
                  <a:cubicBezTo>
                    <a:pt x="442" y="1084"/>
                    <a:pt x="442" y="1132"/>
                    <a:pt x="418" y="1168"/>
                  </a:cubicBezTo>
                  <a:cubicBezTo>
                    <a:pt x="370" y="1251"/>
                    <a:pt x="299" y="1346"/>
                    <a:pt x="203" y="1406"/>
                  </a:cubicBezTo>
                  <a:cubicBezTo>
                    <a:pt x="168" y="1429"/>
                    <a:pt x="108" y="1465"/>
                    <a:pt x="61" y="1477"/>
                  </a:cubicBezTo>
                  <a:cubicBezTo>
                    <a:pt x="49" y="1477"/>
                    <a:pt x="13" y="1477"/>
                    <a:pt x="1" y="1501"/>
                  </a:cubicBezTo>
                  <a:cubicBezTo>
                    <a:pt x="1" y="1525"/>
                    <a:pt x="1" y="1537"/>
                    <a:pt x="13" y="1549"/>
                  </a:cubicBezTo>
                  <a:cubicBezTo>
                    <a:pt x="25" y="1560"/>
                    <a:pt x="25" y="1560"/>
                    <a:pt x="49" y="1560"/>
                  </a:cubicBezTo>
                  <a:cubicBezTo>
                    <a:pt x="84" y="1596"/>
                    <a:pt x="132" y="1608"/>
                    <a:pt x="191" y="1608"/>
                  </a:cubicBezTo>
                  <a:cubicBezTo>
                    <a:pt x="227" y="1632"/>
                    <a:pt x="251" y="1632"/>
                    <a:pt x="275" y="1632"/>
                  </a:cubicBezTo>
                  <a:cubicBezTo>
                    <a:pt x="275" y="1632"/>
                    <a:pt x="275" y="1644"/>
                    <a:pt x="299" y="1656"/>
                  </a:cubicBezTo>
                  <a:cubicBezTo>
                    <a:pt x="311" y="1691"/>
                    <a:pt x="311" y="1715"/>
                    <a:pt x="311" y="1751"/>
                  </a:cubicBezTo>
                  <a:cubicBezTo>
                    <a:pt x="311" y="1763"/>
                    <a:pt x="322" y="1763"/>
                    <a:pt x="322" y="1763"/>
                  </a:cubicBezTo>
                  <a:lnTo>
                    <a:pt x="358" y="1763"/>
                  </a:lnTo>
                  <a:cubicBezTo>
                    <a:pt x="407" y="1755"/>
                    <a:pt x="457" y="1741"/>
                    <a:pt x="506" y="1741"/>
                  </a:cubicBezTo>
                  <a:cubicBezTo>
                    <a:pt x="528" y="1741"/>
                    <a:pt x="550" y="1744"/>
                    <a:pt x="572" y="1751"/>
                  </a:cubicBezTo>
                  <a:cubicBezTo>
                    <a:pt x="656" y="1763"/>
                    <a:pt x="715" y="1822"/>
                    <a:pt x="787" y="1870"/>
                  </a:cubicBezTo>
                  <a:cubicBezTo>
                    <a:pt x="834" y="1894"/>
                    <a:pt x="894" y="1930"/>
                    <a:pt x="953" y="1930"/>
                  </a:cubicBezTo>
                  <a:lnTo>
                    <a:pt x="1096" y="1930"/>
                  </a:lnTo>
                  <a:cubicBezTo>
                    <a:pt x="1144" y="1930"/>
                    <a:pt x="1168" y="1906"/>
                    <a:pt x="1215" y="1882"/>
                  </a:cubicBezTo>
                  <a:lnTo>
                    <a:pt x="1442" y="1751"/>
                  </a:lnTo>
                  <a:cubicBezTo>
                    <a:pt x="1465" y="1727"/>
                    <a:pt x="1501" y="1727"/>
                    <a:pt x="1525" y="1727"/>
                  </a:cubicBezTo>
                  <a:cubicBezTo>
                    <a:pt x="1585" y="1727"/>
                    <a:pt x="1644" y="1727"/>
                    <a:pt x="1704" y="1751"/>
                  </a:cubicBezTo>
                  <a:cubicBezTo>
                    <a:pt x="1727" y="1751"/>
                    <a:pt x="1727" y="1751"/>
                    <a:pt x="1727" y="1727"/>
                  </a:cubicBezTo>
                  <a:lnTo>
                    <a:pt x="1727" y="1715"/>
                  </a:lnTo>
                  <a:cubicBezTo>
                    <a:pt x="1739" y="1691"/>
                    <a:pt x="1739" y="1644"/>
                    <a:pt x="1751" y="1620"/>
                  </a:cubicBezTo>
                  <a:cubicBezTo>
                    <a:pt x="1763" y="1608"/>
                    <a:pt x="1763" y="1608"/>
                    <a:pt x="1799" y="1608"/>
                  </a:cubicBezTo>
                  <a:cubicBezTo>
                    <a:pt x="1858" y="1608"/>
                    <a:pt x="1906" y="1584"/>
                    <a:pt x="1942" y="1560"/>
                  </a:cubicBezTo>
                  <a:cubicBezTo>
                    <a:pt x="1966" y="1560"/>
                    <a:pt x="1989" y="1549"/>
                    <a:pt x="2001" y="1525"/>
                  </a:cubicBezTo>
                  <a:cubicBezTo>
                    <a:pt x="2025" y="1501"/>
                    <a:pt x="2025" y="1477"/>
                    <a:pt x="1989" y="1465"/>
                  </a:cubicBezTo>
                  <a:cubicBezTo>
                    <a:pt x="1966" y="1441"/>
                    <a:pt x="1942" y="1441"/>
                    <a:pt x="1930" y="1429"/>
                  </a:cubicBezTo>
                  <a:cubicBezTo>
                    <a:pt x="1823" y="1406"/>
                    <a:pt x="1739" y="1322"/>
                    <a:pt x="1668" y="1239"/>
                  </a:cubicBezTo>
                  <a:cubicBezTo>
                    <a:pt x="1620" y="1191"/>
                    <a:pt x="1585" y="1132"/>
                    <a:pt x="1573" y="1072"/>
                  </a:cubicBezTo>
                  <a:cubicBezTo>
                    <a:pt x="1561" y="1048"/>
                    <a:pt x="1561" y="1025"/>
                    <a:pt x="1573" y="1001"/>
                  </a:cubicBezTo>
                  <a:cubicBezTo>
                    <a:pt x="1585" y="965"/>
                    <a:pt x="1632" y="953"/>
                    <a:pt x="1668" y="941"/>
                  </a:cubicBezTo>
                  <a:cubicBezTo>
                    <a:pt x="1704" y="929"/>
                    <a:pt x="1751" y="906"/>
                    <a:pt x="1787" y="882"/>
                  </a:cubicBezTo>
                  <a:cubicBezTo>
                    <a:pt x="1787" y="882"/>
                    <a:pt x="1799" y="870"/>
                    <a:pt x="1799" y="846"/>
                  </a:cubicBezTo>
                  <a:cubicBezTo>
                    <a:pt x="1799" y="834"/>
                    <a:pt x="1811" y="822"/>
                    <a:pt x="1799" y="810"/>
                  </a:cubicBezTo>
                  <a:lnTo>
                    <a:pt x="1751" y="763"/>
                  </a:lnTo>
                  <a:cubicBezTo>
                    <a:pt x="1739" y="757"/>
                    <a:pt x="1727" y="754"/>
                    <a:pt x="1715" y="754"/>
                  </a:cubicBezTo>
                  <a:cubicBezTo>
                    <a:pt x="1704" y="754"/>
                    <a:pt x="1692" y="757"/>
                    <a:pt x="1680" y="763"/>
                  </a:cubicBezTo>
                  <a:cubicBezTo>
                    <a:pt x="1644" y="775"/>
                    <a:pt x="1632" y="775"/>
                    <a:pt x="1620" y="775"/>
                  </a:cubicBezTo>
                  <a:lnTo>
                    <a:pt x="1549" y="775"/>
                  </a:lnTo>
                  <a:lnTo>
                    <a:pt x="1549" y="763"/>
                  </a:lnTo>
                  <a:lnTo>
                    <a:pt x="1549" y="632"/>
                  </a:lnTo>
                  <a:lnTo>
                    <a:pt x="1549" y="406"/>
                  </a:lnTo>
                  <a:cubicBezTo>
                    <a:pt x="1513" y="275"/>
                    <a:pt x="1442" y="167"/>
                    <a:pt x="1334" y="96"/>
                  </a:cubicBezTo>
                  <a:cubicBezTo>
                    <a:pt x="1263" y="36"/>
                    <a:pt x="1168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768004" y="2534291"/>
              <a:ext cx="72318" cy="68497"/>
            </a:xfrm>
            <a:custGeom>
              <a:avLst/>
              <a:gdLst/>
              <a:ahLst/>
              <a:cxnLst/>
              <a:rect l="l" t="t" r="r" b="b"/>
              <a:pathLst>
                <a:path w="2025" h="1918" extrusionOk="0">
                  <a:moveTo>
                    <a:pt x="1084" y="0"/>
                  </a:moveTo>
                  <a:cubicBezTo>
                    <a:pt x="1060" y="60"/>
                    <a:pt x="1012" y="60"/>
                    <a:pt x="989" y="60"/>
                  </a:cubicBezTo>
                  <a:cubicBezTo>
                    <a:pt x="870" y="60"/>
                    <a:pt x="739" y="84"/>
                    <a:pt x="643" y="155"/>
                  </a:cubicBezTo>
                  <a:cubicBezTo>
                    <a:pt x="572" y="215"/>
                    <a:pt x="512" y="298"/>
                    <a:pt x="477" y="381"/>
                  </a:cubicBezTo>
                  <a:cubicBezTo>
                    <a:pt x="453" y="477"/>
                    <a:pt x="453" y="560"/>
                    <a:pt x="453" y="655"/>
                  </a:cubicBezTo>
                  <a:cubicBezTo>
                    <a:pt x="453" y="715"/>
                    <a:pt x="465" y="762"/>
                    <a:pt x="453" y="834"/>
                  </a:cubicBezTo>
                  <a:lnTo>
                    <a:pt x="358" y="834"/>
                  </a:lnTo>
                  <a:cubicBezTo>
                    <a:pt x="346" y="834"/>
                    <a:pt x="322" y="810"/>
                    <a:pt x="286" y="810"/>
                  </a:cubicBezTo>
                  <a:cubicBezTo>
                    <a:pt x="262" y="810"/>
                    <a:pt x="239" y="810"/>
                    <a:pt x="227" y="834"/>
                  </a:cubicBezTo>
                  <a:cubicBezTo>
                    <a:pt x="215" y="846"/>
                    <a:pt x="203" y="858"/>
                    <a:pt x="203" y="893"/>
                  </a:cubicBezTo>
                  <a:cubicBezTo>
                    <a:pt x="203" y="905"/>
                    <a:pt x="215" y="917"/>
                    <a:pt x="227" y="917"/>
                  </a:cubicBezTo>
                  <a:cubicBezTo>
                    <a:pt x="239" y="929"/>
                    <a:pt x="239" y="929"/>
                    <a:pt x="262" y="929"/>
                  </a:cubicBezTo>
                  <a:cubicBezTo>
                    <a:pt x="298" y="965"/>
                    <a:pt x="346" y="977"/>
                    <a:pt x="393" y="989"/>
                  </a:cubicBezTo>
                  <a:cubicBezTo>
                    <a:pt x="417" y="1013"/>
                    <a:pt x="453" y="1024"/>
                    <a:pt x="453" y="1048"/>
                  </a:cubicBezTo>
                  <a:cubicBezTo>
                    <a:pt x="453" y="1084"/>
                    <a:pt x="453" y="1132"/>
                    <a:pt x="417" y="1155"/>
                  </a:cubicBezTo>
                  <a:cubicBezTo>
                    <a:pt x="381" y="1251"/>
                    <a:pt x="298" y="1334"/>
                    <a:pt x="215" y="1394"/>
                  </a:cubicBezTo>
                  <a:cubicBezTo>
                    <a:pt x="167" y="1429"/>
                    <a:pt x="108" y="1453"/>
                    <a:pt x="60" y="1465"/>
                  </a:cubicBezTo>
                  <a:cubicBezTo>
                    <a:pt x="48" y="1465"/>
                    <a:pt x="24" y="1465"/>
                    <a:pt x="0" y="1501"/>
                  </a:cubicBezTo>
                  <a:cubicBezTo>
                    <a:pt x="0" y="1513"/>
                    <a:pt x="0" y="1524"/>
                    <a:pt x="24" y="1548"/>
                  </a:cubicBezTo>
                  <a:cubicBezTo>
                    <a:pt x="36" y="1560"/>
                    <a:pt x="36" y="1560"/>
                    <a:pt x="48" y="1560"/>
                  </a:cubicBezTo>
                  <a:cubicBezTo>
                    <a:pt x="96" y="1584"/>
                    <a:pt x="143" y="1608"/>
                    <a:pt x="203" y="1608"/>
                  </a:cubicBezTo>
                  <a:cubicBezTo>
                    <a:pt x="227" y="1620"/>
                    <a:pt x="262" y="1620"/>
                    <a:pt x="286" y="1620"/>
                  </a:cubicBezTo>
                  <a:cubicBezTo>
                    <a:pt x="286" y="1620"/>
                    <a:pt x="286" y="1632"/>
                    <a:pt x="298" y="1644"/>
                  </a:cubicBezTo>
                  <a:cubicBezTo>
                    <a:pt x="310" y="1679"/>
                    <a:pt x="310" y="1703"/>
                    <a:pt x="310" y="1739"/>
                  </a:cubicBezTo>
                  <a:cubicBezTo>
                    <a:pt x="310" y="1751"/>
                    <a:pt x="334" y="1751"/>
                    <a:pt x="334" y="1751"/>
                  </a:cubicBezTo>
                  <a:lnTo>
                    <a:pt x="358" y="1751"/>
                  </a:lnTo>
                  <a:cubicBezTo>
                    <a:pt x="408" y="1742"/>
                    <a:pt x="465" y="1734"/>
                    <a:pt x="519" y="1734"/>
                  </a:cubicBezTo>
                  <a:cubicBezTo>
                    <a:pt x="541" y="1734"/>
                    <a:pt x="563" y="1735"/>
                    <a:pt x="584" y="1739"/>
                  </a:cubicBezTo>
                  <a:cubicBezTo>
                    <a:pt x="655" y="1751"/>
                    <a:pt x="715" y="1810"/>
                    <a:pt x="786" y="1858"/>
                  </a:cubicBezTo>
                  <a:cubicBezTo>
                    <a:pt x="834" y="1882"/>
                    <a:pt x="893" y="1917"/>
                    <a:pt x="953" y="1917"/>
                  </a:cubicBezTo>
                  <a:lnTo>
                    <a:pt x="1108" y="1917"/>
                  </a:lnTo>
                  <a:cubicBezTo>
                    <a:pt x="1143" y="1917"/>
                    <a:pt x="1179" y="1905"/>
                    <a:pt x="1227" y="1870"/>
                  </a:cubicBezTo>
                  <a:lnTo>
                    <a:pt x="1441" y="1739"/>
                  </a:lnTo>
                  <a:cubicBezTo>
                    <a:pt x="1477" y="1727"/>
                    <a:pt x="1501" y="1727"/>
                    <a:pt x="1536" y="1727"/>
                  </a:cubicBezTo>
                  <a:cubicBezTo>
                    <a:pt x="1596" y="1727"/>
                    <a:pt x="1655" y="1727"/>
                    <a:pt x="1715" y="1739"/>
                  </a:cubicBezTo>
                  <a:cubicBezTo>
                    <a:pt x="1727" y="1739"/>
                    <a:pt x="1727" y="1739"/>
                    <a:pt x="1727" y="1727"/>
                  </a:cubicBezTo>
                  <a:lnTo>
                    <a:pt x="1727" y="1703"/>
                  </a:lnTo>
                  <a:cubicBezTo>
                    <a:pt x="1739" y="1679"/>
                    <a:pt x="1739" y="1632"/>
                    <a:pt x="1763" y="1620"/>
                  </a:cubicBezTo>
                  <a:cubicBezTo>
                    <a:pt x="1774" y="1608"/>
                    <a:pt x="1774" y="1608"/>
                    <a:pt x="1798" y="1608"/>
                  </a:cubicBezTo>
                  <a:cubicBezTo>
                    <a:pt x="1858" y="1608"/>
                    <a:pt x="1905" y="1572"/>
                    <a:pt x="1953" y="1560"/>
                  </a:cubicBezTo>
                  <a:cubicBezTo>
                    <a:pt x="1965" y="1560"/>
                    <a:pt x="2001" y="1548"/>
                    <a:pt x="2013" y="1513"/>
                  </a:cubicBezTo>
                  <a:cubicBezTo>
                    <a:pt x="2024" y="1501"/>
                    <a:pt x="2024" y="1465"/>
                    <a:pt x="2001" y="1453"/>
                  </a:cubicBezTo>
                  <a:cubicBezTo>
                    <a:pt x="1965" y="1441"/>
                    <a:pt x="1953" y="1441"/>
                    <a:pt x="1941" y="1429"/>
                  </a:cubicBezTo>
                  <a:cubicBezTo>
                    <a:pt x="1834" y="1394"/>
                    <a:pt x="1739" y="1322"/>
                    <a:pt x="1667" y="1227"/>
                  </a:cubicBezTo>
                  <a:cubicBezTo>
                    <a:pt x="1620" y="1191"/>
                    <a:pt x="1596" y="1132"/>
                    <a:pt x="1584" y="1072"/>
                  </a:cubicBezTo>
                  <a:cubicBezTo>
                    <a:pt x="1572" y="1036"/>
                    <a:pt x="1572" y="1024"/>
                    <a:pt x="1584" y="989"/>
                  </a:cubicBezTo>
                  <a:cubicBezTo>
                    <a:pt x="1596" y="965"/>
                    <a:pt x="1643" y="953"/>
                    <a:pt x="1667" y="929"/>
                  </a:cubicBezTo>
                  <a:cubicBezTo>
                    <a:pt x="1715" y="917"/>
                    <a:pt x="1763" y="905"/>
                    <a:pt x="1786" y="870"/>
                  </a:cubicBezTo>
                  <a:cubicBezTo>
                    <a:pt x="1786" y="870"/>
                    <a:pt x="1798" y="858"/>
                    <a:pt x="1798" y="846"/>
                  </a:cubicBezTo>
                  <a:cubicBezTo>
                    <a:pt x="1798" y="834"/>
                    <a:pt x="1822" y="810"/>
                    <a:pt x="1798" y="798"/>
                  </a:cubicBezTo>
                  <a:lnTo>
                    <a:pt x="1763" y="751"/>
                  </a:lnTo>
                  <a:cubicBezTo>
                    <a:pt x="1745" y="745"/>
                    <a:pt x="1733" y="742"/>
                    <a:pt x="1721" y="742"/>
                  </a:cubicBezTo>
                  <a:cubicBezTo>
                    <a:pt x="1709" y="742"/>
                    <a:pt x="1697" y="745"/>
                    <a:pt x="1679" y="751"/>
                  </a:cubicBezTo>
                  <a:cubicBezTo>
                    <a:pt x="1655" y="774"/>
                    <a:pt x="1643" y="774"/>
                    <a:pt x="1620" y="774"/>
                  </a:cubicBezTo>
                  <a:lnTo>
                    <a:pt x="1548" y="774"/>
                  </a:lnTo>
                  <a:lnTo>
                    <a:pt x="1548" y="751"/>
                  </a:lnTo>
                  <a:lnTo>
                    <a:pt x="1548" y="620"/>
                  </a:lnTo>
                  <a:lnTo>
                    <a:pt x="1548" y="393"/>
                  </a:lnTo>
                  <a:cubicBezTo>
                    <a:pt x="1524" y="262"/>
                    <a:pt x="1441" y="155"/>
                    <a:pt x="1346" y="84"/>
                  </a:cubicBezTo>
                  <a:cubicBezTo>
                    <a:pt x="1262" y="24"/>
                    <a:pt x="117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197818" y="1786793"/>
              <a:ext cx="72318" cy="68497"/>
            </a:xfrm>
            <a:custGeom>
              <a:avLst/>
              <a:gdLst/>
              <a:ahLst/>
              <a:cxnLst/>
              <a:rect l="l" t="t" r="r" b="b"/>
              <a:pathLst>
                <a:path w="2025" h="1918" extrusionOk="0">
                  <a:moveTo>
                    <a:pt x="1084" y="0"/>
                  </a:moveTo>
                  <a:cubicBezTo>
                    <a:pt x="1048" y="60"/>
                    <a:pt x="1012" y="60"/>
                    <a:pt x="988" y="60"/>
                  </a:cubicBezTo>
                  <a:cubicBezTo>
                    <a:pt x="869" y="60"/>
                    <a:pt x="726" y="96"/>
                    <a:pt x="643" y="167"/>
                  </a:cubicBezTo>
                  <a:cubicBezTo>
                    <a:pt x="572" y="227"/>
                    <a:pt x="512" y="298"/>
                    <a:pt x="476" y="393"/>
                  </a:cubicBezTo>
                  <a:cubicBezTo>
                    <a:pt x="453" y="477"/>
                    <a:pt x="453" y="560"/>
                    <a:pt x="453" y="655"/>
                  </a:cubicBezTo>
                  <a:cubicBezTo>
                    <a:pt x="453" y="715"/>
                    <a:pt x="464" y="774"/>
                    <a:pt x="453" y="834"/>
                  </a:cubicBezTo>
                  <a:lnTo>
                    <a:pt x="357" y="834"/>
                  </a:lnTo>
                  <a:cubicBezTo>
                    <a:pt x="345" y="834"/>
                    <a:pt x="310" y="822"/>
                    <a:pt x="286" y="822"/>
                  </a:cubicBezTo>
                  <a:cubicBezTo>
                    <a:pt x="250" y="822"/>
                    <a:pt x="238" y="822"/>
                    <a:pt x="226" y="834"/>
                  </a:cubicBezTo>
                  <a:cubicBezTo>
                    <a:pt x="214" y="846"/>
                    <a:pt x="191" y="858"/>
                    <a:pt x="191" y="893"/>
                  </a:cubicBezTo>
                  <a:cubicBezTo>
                    <a:pt x="191" y="905"/>
                    <a:pt x="214" y="917"/>
                    <a:pt x="226" y="917"/>
                  </a:cubicBezTo>
                  <a:cubicBezTo>
                    <a:pt x="238" y="941"/>
                    <a:pt x="238" y="941"/>
                    <a:pt x="250" y="941"/>
                  </a:cubicBezTo>
                  <a:cubicBezTo>
                    <a:pt x="298" y="965"/>
                    <a:pt x="345" y="989"/>
                    <a:pt x="393" y="1000"/>
                  </a:cubicBezTo>
                  <a:cubicBezTo>
                    <a:pt x="417" y="1012"/>
                    <a:pt x="453" y="1024"/>
                    <a:pt x="453" y="1060"/>
                  </a:cubicBezTo>
                  <a:cubicBezTo>
                    <a:pt x="453" y="1084"/>
                    <a:pt x="453" y="1131"/>
                    <a:pt x="417" y="1155"/>
                  </a:cubicBezTo>
                  <a:cubicBezTo>
                    <a:pt x="369" y="1250"/>
                    <a:pt x="298" y="1334"/>
                    <a:pt x="214" y="1393"/>
                  </a:cubicBezTo>
                  <a:cubicBezTo>
                    <a:pt x="167" y="1429"/>
                    <a:pt x="107" y="1453"/>
                    <a:pt x="60" y="1477"/>
                  </a:cubicBezTo>
                  <a:cubicBezTo>
                    <a:pt x="48" y="1477"/>
                    <a:pt x="12" y="1477"/>
                    <a:pt x="0" y="1501"/>
                  </a:cubicBezTo>
                  <a:cubicBezTo>
                    <a:pt x="0" y="1512"/>
                    <a:pt x="0" y="1536"/>
                    <a:pt x="12" y="1548"/>
                  </a:cubicBezTo>
                  <a:cubicBezTo>
                    <a:pt x="36" y="1560"/>
                    <a:pt x="36" y="1560"/>
                    <a:pt x="48" y="1560"/>
                  </a:cubicBezTo>
                  <a:cubicBezTo>
                    <a:pt x="95" y="1596"/>
                    <a:pt x="131" y="1608"/>
                    <a:pt x="191" y="1608"/>
                  </a:cubicBezTo>
                  <a:cubicBezTo>
                    <a:pt x="226" y="1620"/>
                    <a:pt x="250" y="1620"/>
                    <a:pt x="286" y="1620"/>
                  </a:cubicBezTo>
                  <a:cubicBezTo>
                    <a:pt x="286" y="1620"/>
                    <a:pt x="286" y="1643"/>
                    <a:pt x="298" y="1655"/>
                  </a:cubicBezTo>
                  <a:cubicBezTo>
                    <a:pt x="310" y="1679"/>
                    <a:pt x="310" y="1715"/>
                    <a:pt x="310" y="1739"/>
                  </a:cubicBezTo>
                  <a:cubicBezTo>
                    <a:pt x="310" y="1762"/>
                    <a:pt x="334" y="1762"/>
                    <a:pt x="334" y="1762"/>
                  </a:cubicBezTo>
                  <a:lnTo>
                    <a:pt x="357" y="1762"/>
                  </a:lnTo>
                  <a:cubicBezTo>
                    <a:pt x="410" y="1745"/>
                    <a:pt x="468" y="1734"/>
                    <a:pt x="524" y="1734"/>
                  </a:cubicBezTo>
                  <a:cubicBezTo>
                    <a:pt x="544" y="1734"/>
                    <a:pt x="564" y="1735"/>
                    <a:pt x="584" y="1739"/>
                  </a:cubicBezTo>
                  <a:cubicBezTo>
                    <a:pt x="655" y="1762"/>
                    <a:pt x="715" y="1822"/>
                    <a:pt x="786" y="1858"/>
                  </a:cubicBezTo>
                  <a:cubicBezTo>
                    <a:pt x="834" y="1893"/>
                    <a:pt x="893" y="1917"/>
                    <a:pt x="953" y="1917"/>
                  </a:cubicBezTo>
                  <a:lnTo>
                    <a:pt x="1107" y="1917"/>
                  </a:lnTo>
                  <a:cubicBezTo>
                    <a:pt x="1143" y="1917"/>
                    <a:pt x="1179" y="1905"/>
                    <a:pt x="1226" y="1882"/>
                  </a:cubicBezTo>
                  <a:lnTo>
                    <a:pt x="1441" y="1739"/>
                  </a:lnTo>
                  <a:cubicBezTo>
                    <a:pt x="1477" y="1727"/>
                    <a:pt x="1500" y="1727"/>
                    <a:pt x="1536" y="1727"/>
                  </a:cubicBezTo>
                  <a:cubicBezTo>
                    <a:pt x="1596" y="1727"/>
                    <a:pt x="1655" y="1727"/>
                    <a:pt x="1715" y="1739"/>
                  </a:cubicBezTo>
                  <a:cubicBezTo>
                    <a:pt x="1727" y="1739"/>
                    <a:pt x="1727" y="1739"/>
                    <a:pt x="1727" y="1727"/>
                  </a:cubicBezTo>
                  <a:lnTo>
                    <a:pt x="1727" y="1715"/>
                  </a:lnTo>
                  <a:cubicBezTo>
                    <a:pt x="1738" y="1679"/>
                    <a:pt x="1738" y="1631"/>
                    <a:pt x="1762" y="1620"/>
                  </a:cubicBezTo>
                  <a:cubicBezTo>
                    <a:pt x="1774" y="1608"/>
                    <a:pt x="1774" y="1608"/>
                    <a:pt x="1798" y="1608"/>
                  </a:cubicBezTo>
                  <a:cubicBezTo>
                    <a:pt x="1858" y="1608"/>
                    <a:pt x="1905" y="1572"/>
                    <a:pt x="1953" y="1560"/>
                  </a:cubicBezTo>
                  <a:cubicBezTo>
                    <a:pt x="1965" y="1560"/>
                    <a:pt x="2000" y="1548"/>
                    <a:pt x="2012" y="1512"/>
                  </a:cubicBezTo>
                  <a:cubicBezTo>
                    <a:pt x="2024" y="1501"/>
                    <a:pt x="2024" y="1477"/>
                    <a:pt x="2000" y="1453"/>
                  </a:cubicBezTo>
                  <a:cubicBezTo>
                    <a:pt x="1965" y="1441"/>
                    <a:pt x="1953" y="1441"/>
                    <a:pt x="1941" y="1429"/>
                  </a:cubicBezTo>
                  <a:cubicBezTo>
                    <a:pt x="1834" y="1393"/>
                    <a:pt x="1738" y="1322"/>
                    <a:pt x="1667" y="1239"/>
                  </a:cubicBezTo>
                  <a:cubicBezTo>
                    <a:pt x="1619" y="1191"/>
                    <a:pt x="1596" y="1131"/>
                    <a:pt x="1584" y="1072"/>
                  </a:cubicBezTo>
                  <a:cubicBezTo>
                    <a:pt x="1560" y="1036"/>
                    <a:pt x="1560" y="1024"/>
                    <a:pt x="1584" y="1000"/>
                  </a:cubicBezTo>
                  <a:cubicBezTo>
                    <a:pt x="1596" y="965"/>
                    <a:pt x="1643" y="953"/>
                    <a:pt x="1667" y="941"/>
                  </a:cubicBezTo>
                  <a:cubicBezTo>
                    <a:pt x="1715" y="917"/>
                    <a:pt x="1762" y="905"/>
                    <a:pt x="1786" y="881"/>
                  </a:cubicBezTo>
                  <a:cubicBezTo>
                    <a:pt x="1786" y="881"/>
                    <a:pt x="1798" y="858"/>
                    <a:pt x="1798" y="846"/>
                  </a:cubicBezTo>
                  <a:cubicBezTo>
                    <a:pt x="1798" y="834"/>
                    <a:pt x="1822" y="822"/>
                    <a:pt x="1798" y="798"/>
                  </a:cubicBezTo>
                  <a:lnTo>
                    <a:pt x="1762" y="762"/>
                  </a:lnTo>
                  <a:cubicBezTo>
                    <a:pt x="1744" y="750"/>
                    <a:pt x="1732" y="744"/>
                    <a:pt x="1721" y="744"/>
                  </a:cubicBezTo>
                  <a:cubicBezTo>
                    <a:pt x="1709" y="744"/>
                    <a:pt x="1697" y="750"/>
                    <a:pt x="1679" y="762"/>
                  </a:cubicBezTo>
                  <a:cubicBezTo>
                    <a:pt x="1655" y="774"/>
                    <a:pt x="1643" y="774"/>
                    <a:pt x="1619" y="774"/>
                  </a:cubicBezTo>
                  <a:lnTo>
                    <a:pt x="1548" y="774"/>
                  </a:lnTo>
                  <a:lnTo>
                    <a:pt x="1548" y="762"/>
                  </a:lnTo>
                  <a:lnTo>
                    <a:pt x="1548" y="619"/>
                  </a:lnTo>
                  <a:lnTo>
                    <a:pt x="1548" y="405"/>
                  </a:lnTo>
                  <a:cubicBezTo>
                    <a:pt x="1524" y="262"/>
                    <a:pt x="1441" y="167"/>
                    <a:pt x="1346" y="84"/>
                  </a:cubicBezTo>
                  <a:cubicBezTo>
                    <a:pt x="1262" y="24"/>
                    <a:pt x="117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654138" y="1757866"/>
              <a:ext cx="72318" cy="68925"/>
            </a:xfrm>
            <a:custGeom>
              <a:avLst/>
              <a:gdLst/>
              <a:ahLst/>
              <a:cxnLst/>
              <a:rect l="l" t="t" r="r" b="b"/>
              <a:pathLst>
                <a:path w="2025" h="1930" extrusionOk="0">
                  <a:moveTo>
                    <a:pt x="1084" y="1"/>
                  </a:moveTo>
                  <a:cubicBezTo>
                    <a:pt x="1048" y="72"/>
                    <a:pt x="1012" y="72"/>
                    <a:pt x="976" y="72"/>
                  </a:cubicBezTo>
                  <a:cubicBezTo>
                    <a:pt x="869" y="72"/>
                    <a:pt x="726" y="96"/>
                    <a:pt x="643" y="167"/>
                  </a:cubicBezTo>
                  <a:cubicBezTo>
                    <a:pt x="572" y="227"/>
                    <a:pt x="500" y="310"/>
                    <a:pt x="476" y="394"/>
                  </a:cubicBezTo>
                  <a:cubicBezTo>
                    <a:pt x="452" y="489"/>
                    <a:pt x="452" y="572"/>
                    <a:pt x="452" y="667"/>
                  </a:cubicBezTo>
                  <a:cubicBezTo>
                    <a:pt x="452" y="727"/>
                    <a:pt x="464" y="787"/>
                    <a:pt x="452" y="846"/>
                  </a:cubicBezTo>
                  <a:lnTo>
                    <a:pt x="357" y="846"/>
                  </a:lnTo>
                  <a:cubicBezTo>
                    <a:pt x="345" y="846"/>
                    <a:pt x="310" y="822"/>
                    <a:pt x="286" y="822"/>
                  </a:cubicBezTo>
                  <a:cubicBezTo>
                    <a:pt x="250" y="822"/>
                    <a:pt x="238" y="822"/>
                    <a:pt x="226" y="846"/>
                  </a:cubicBezTo>
                  <a:cubicBezTo>
                    <a:pt x="214" y="858"/>
                    <a:pt x="191" y="870"/>
                    <a:pt x="191" y="906"/>
                  </a:cubicBezTo>
                  <a:cubicBezTo>
                    <a:pt x="191" y="917"/>
                    <a:pt x="202" y="929"/>
                    <a:pt x="226" y="929"/>
                  </a:cubicBezTo>
                  <a:cubicBezTo>
                    <a:pt x="238" y="941"/>
                    <a:pt x="238" y="941"/>
                    <a:pt x="250" y="941"/>
                  </a:cubicBezTo>
                  <a:cubicBezTo>
                    <a:pt x="298" y="977"/>
                    <a:pt x="345" y="989"/>
                    <a:pt x="393" y="1001"/>
                  </a:cubicBezTo>
                  <a:cubicBezTo>
                    <a:pt x="417" y="1025"/>
                    <a:pt x="452" y="1037"/>
                    <a:pt x="452" y="1060"/>
                  </a:cubicBezTo>
                  <a:cubicBezTo>
                    <a:pt x="452" y="1096"/>
                    <a:pt x="452" y="1132"/>
                    <a:pt x="417" y="1168"/>
                  </a:cubicBezTo>
                  <a:cubicBezTo>
                    <a:pt x="369" y="1251"/>
                    <a:pt x="298" y="1346"/>
                    <a:pt x="214" y="1406"/>
                  </a:cubicBezTo>
                  <a:cubicBezTo>
                    <a:pt x="167" y="1429"/>
                    <a:pt x="107" y="1465"/>
                    <a:pt x="60" y="1477"/>
                  </a:cubicBezTo>
                  <a:cubicBezTo>
                    <a:pt x="48" y="1477"/>
                    <a:pt x="12" y="1477"/>
                    <a:pt x="0" y="1513"/>
                  </a:cubicBezTo>
                  <a:cubicBezTo>
                    <a:pt x="0" y="1525"/>
                    <a:pt x="0" y="1537"/>
                    <a:pt x="12" y="1549"/>
                  </a:cubicBezTo>
                  <a:cubicBezTo>
                    <a:pt x="24" y="1572"/>
                    <a:pt x="24" y="1572"/>
                    <a:pt x="48" y="1572"/>
                  </a:cubicBezTo>
                  <a:cubicBezTo>
                    <a:pt x="83" y="1596"/>
                    <a:pt x="131" y="1620"/>
                    <a:pt x="191" y="1620"/>
                  </a:cubicBezTo>
                  <a:cubicBezTo>
                    <a:pt x="226" y="1632"/>
                    <a:pt x="250" y="1632"/>
                    <a:pt x="286" y="1632"/>
                  </a:cubicBezTo>
                  <a:cubicBezTo>
                    <a:pt x="286" y="1632"/>
                    <a:pt x="286" y="1644"/>
                    <a:pt x="298" y="1656"/>
                  </a:cubicBezTo>
                  <a:cubicBezTo>
                    <a:pt x="310" y="1691"/>
                    <a:pt x="310" y="1715"/>
                    <a:pt x="310" y="1751"/>
                  </a:cubicBezTo>
                  <a:cubicBezTo>
                    <a:pt x="310" y="1763"/>
                    <a:pt x="322" y="1763"/>
                    <a:pt x="322" y="1763"/>
                  </a:cubicBezTo>
                  <a:lnTo>
                    <a:pt x="357" y="1763"/>
                  </a:lnTo>
                  <a:cubicBezTo>
                    <a:pt x="408" y="1754"/>
                    <a:pt x="458" y="1746"/>
                    <a:pt x="513" y="1746"/>
                  </a:cubicBezTo>
                  <a:cubicBezTo>
                    <a:pt x="536" y="1746"/>
                    <a:pt x="559" y="1747"/>
                    <a:pt x="583" y="1751"/>
                  </a:cubicBezTo>
                  <a:cubicBezTo>
                    <a:pt x="655" y="1763"/>
                    <a:pt x="714" y="1822"/>
                    <a:pt x="786" y="1870"/>
                  </a:cubicBezTo>
                  <a:cubicBezTo>
                    <a:pt x="833" y="1894"/>
                    <a:pt x="893" y="1930"/>
                    <a:pt x="953" y="1930"/>
                  </a:cubicBezTo>
                  <a:lnTo>
                    <a:pt x="1095" y="1930"/>
                  </a:lnTo>
                  <a:cubicBezTo>
                    <a:pt x="1143" y="1930"/>
                    <a:pt x="1179" y="1918"/>
                    <a:pt x="1214" y="1882"/>
                  </a:cubicBezTo>
                  <a:lnTo>
                    <a:pt x="1441" y="1751"/>
                  </a:lnTo>
                  <a:cubicBezTo>
                    <a:pt x="1476" y="1739"/>
                    <a:pt x="1500" y="1739"/>
                    <a:pt x="1536" y="1739"/>
                  </a:cubicBezTo>
                  <a:cubicBezTo>
                    <a:pt x="1595" y="1739"/>
                    <a:pt x="1655" y="1739"/>
                    <a:pt x="1715" y="1751"/>
                  </a:cubicBezTo>
                  <a:cubicBezTo>
                    <a:pt x="1726" y="1751"/>
                    <a:pt x="1726" y="1751"/>
                    <a:pt x="1726" y="1739"/>
                  </a:cubicBezTo>
                  <a:lnTo>
                    <a:pt x="1726" y="1715"/>
                  </a:lnTo>
                  <a:cubicBezTo>
                    <a:pt x="1738" y="1691"/>
                    <a:pt x="1738" y="1644"/>
                    <a:pt x="1750" y="1632"/>
                  </a:cubicBezTo>
                  <a:cubicBezTo>
                    <a:pt x="1774" y="1608"/>
                    <a:pt x="1774" y="1608"/>
                    <a:pt x="1798" y="1608"/>
                  </a:cubicBezTo>
                  <a:cubicBezTo>
                    <a:pt x="1857" y="1608"/>
                    <a:pt x="1905" y="1584"/>
                    <a:pt x="1953" y="1572"/>
                  </a:cubicBezTo>
                  <a:cubicBezTo>
                    <a:pt x="1965" y="1572"/>
                    <a:pt x="1988" y="1549"/>
                    <a:pt x="2012" y="1525"/>
                  </a:cubicBezTo>
                  <a:cubicBezTo>
                    <a:pt x="2024" y="1513"/>
                    <a:pt x="2024" y="1477"/>
                    <a:pt x="1988" y="1465"/>
                  </a:cubicBezTo>
                  <a:cubicBezTo>
                    <a:pt x="1965" y="1453"/>
                    <a:pt x="1953" y="1453"/>
                    <a:pt x="1929" y="1429"/>
                  </a:cubicBezTo>
                  <a:cubicBezTo>
                    <a:pt x="1834" y="1406"/>
                    <a:pt x="1738" y="1334"/>
                    <a:pt x="1667" y="1239"/>
                  </a:cubicBezTo>
                  <a:cubicBezTo>
                    <a:pt x="1619" y="1191"/>
                    <a:pt x="1595" y="1132"/>
                    <a:pt x="1572" y="1072"/>
                  </a:cubicBezTo>
                  <a:cubicBezTo>
                    <a:pt x="1560" y="1048"/>
                    <a:pt x="1560" y="1037"/>
                    <a:pt x="1572" y="1001"/>
                  </a:cubicBezTo>
                  <a:cubicBezTo>
                    <a:pt x="1595" y="977"/>
                    <a:pt x="1631" y="953"/>
                    <a:pt x="1667" y="941"/>
                  </a:cubicBezTo>
                  <a:cubicBezTo>
                    <a:pt x="1715" y="929"/>
                    <a:pt x="1750" y="917"/>
                    <a:pt x="1786" y="882"/>
                  </a:cubicBezTo>
                  <a:cubicBezTo>
                    <a:pt x="1786" y="882"/>
                    <a:pt x="1798" y="870"/>
                    <a:pt x="1798" y="858"/>
                  </a:cubicBezTo>
                  <a:cubicBezTo>
                    <a:pt x="1798" y="834"/>
                    <a:pt x="1810" y="822"/>
                    <a:pt x="1798" y="810"/>
                  </a:cubicBezTo>
                  <a:lnTo>
                    <a:pt x="1750" y="763"/>
                  </a:lnTo>
                  <a:cubicBezTo>
                    <a:pt x="1738" y="757"/>
                    <a:pt x="1729" y="754"/>
                    <a:pt x="1719" y="754"/>
                  </a:cubicBezTo>
                  <a:cubicBezTo>
                    <a:pt x="1709" y="754"/>
                    <a:pt x="1697" y="757"/>
                    <a:pt x="1679" y="763"/>
                  </a:cubicBezTo>
                  <a:cubicBezTo>
                    <a:pt x="1655" y="775"/>
                    <a:pt x="1631" y="775"/>
                    <a:pt x="1619" y="775"/>
                  </a:cubicBezTo>
                  <a:lnTo>
                    <a:pt x="1548" y="775"/>
                  </a:lnTo>
                  <a:lnTo>
                    <a:pt x="1548" y="763"/>
                  </a:lnTo>
                  <a:lnTo>
                    <a:pt x="1548" y="632"/>
                  </a:lnTo>
                  <a:lnTo>
                    <a:pt x="1548" y="406"/>
                  </a:lnTo>
                  <a:cubicBezTo>
                    <a:pt x="1512" y="275"/>
                    <a:pt x="1441" y="167"/>
                    <a:pt x="1334" y="96"/>
                  </a:cubicBezTo>
                  <a:cubicBezTo>
                    <a:pt x="1262" y="36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023134" y="3377463"/>
              <a:ext cx="72318" cy="68925"/>
            </a:xfrm>
            <a:custGeom>
              <a:avLst/>
              <a:gdLst/>
              <a:ahLst/>
              <a:cxnLst/>
              <a:rect l="l" t="t" r="r" b="b"/>
              <a:pathLst>
                <a:path w="2025" h="1930" extrusionOk="0">
                  <a:moveTo>
                    <a:pt x="1084" y="1"/>
                  </a:moveTo>
                  <a:cubicBezTo>
                    <a:pt x="1060" y="60"/>
                    <a:pt x="1012" y="60"/>
                    <a:pt x="988" y="60"/>
                  </a:cubicBezTo>
                  <a:cubicBezTo>
                    <a:pt x="869" y="60"/>
                    <a:pt x="738" y="96"/>
                    <a:pt x="643" y="167"/>
                  </a:cubicBezTo>
                  <a:cubicBezTo>
                    <a:pt x="572" y="227"/>
                    <a:pt x="512" y="298"/>
                    <a:pt x="476" y="393"/>
                  </a:cubicBezTo>
                  <a:cubicBezTo>
                    <a:pt x="453" y="477"/>
                    <a:pt x="453" y="572"/>
                    <a:pt x="453" y="655"/>
                  </a:cubicBezTo>
                  <a:cubicBezTo>
                    <a:pt x="453" y="715"/>
                    <a:pt x="465" y="774"/>
                    <a:pt x="453" y="834"/>
                  </a:cubicBezTo>
                  <a:lnTo>
                    <a:pt x="357" y="834"/>
                  </a:lnTo>
                  <a:cubicBezTo>
                    <a:pt x="345" y="834"/>
                    <a:pt x="322" y="822"/>
                    <a:pt x="286" y="822"/>
                  </a:cubicBezTo>
                  <a:cubicBezTo>
                    <a:pt x="262" y="822"/>
                    <a:pt x="238" y="822"/>
                    <a:pt x="226" y="834"/>
                  </a:cubicBezTo>
                  <a:cubicBezTo>
                    <a:pt x="214" y="858"/>
                    <a:pt x="203" y="870"/>
                    <a:pt x="203" y="893"/>
                  </a:cubicBezTo>
                  <a:cubicBezTo>
                    <a:pt x="203" y="917"/>
                    <a:pt x="214" y="929"/>
                    <a:pt x="226" y="929"/>
                  </a:cubicBezTo>
                  <a:cubicBezTo>
                    <a:pt x="238" y="941"/>
                    <a:pt x="238" y="941"/>
                    <a:pt x="262" y="941"/>
                  </a:cubicBezTo>
                  <a:cubicBezTo>
                    <a:pt x="298" y="977"/>
                    <a:pt x="345" y="989"/>
                    <a:pt x="393" y="1001"/>
                  </a:cubicBezTo>
                  <a:cubicBezTo>
                    <a:pt x="417" y="1013"/>
                    <a:pt x="453" y="1036"/>
                    <a:pt x="453" y="1060"/>
                  </a:cubicBezTo>
                  <a:cubicBezTo>
                    <a:pt x="453" y="1096"/>
                    <a:pt x="453" y="1132"/>
                    <a:pt x="417" y="1167"/>
                  </a:cubicBezTo>
                  <a:cubicBezTo>
                    <a:pt x="381" y="1251"/>
                    <a:pt x="298" y="1346"/>
                    <a:pt x="214" y="1405"/>
                  </a:cubicBezTo>
                  <a:cubicBezTo>
                    <a:pt x="167" y="1429"/>
                    <a:pt x="107" y="1465"/>
                    <a:pt x="60" y="1477"/>
                  </a:cubicBezTo>
                  <a:cubicBezTo>
                    <a:pt x="48" y="1477"/>
                    <a:pt x="24" y="1477"/>
                    <a:pt x="0" y="1513"/>
                  </a:cubicBezTo>
                  <a:cubicBezTo>
                    <a:pt x="0" y="1525"/>
                    <a:pt x="0" y="1536"/>
                    <a:pt x="24" y="1548"/>
                  </a:cubicBezTo>
                  <a:cubicBezTo>
                    <a:pt x="36" y="1572"/>
                    <a:pt x="36" y="1572"/>
                    <a:pt x="48" y="1572"/>
                  </a:cubicBezTo>
                  <a:cubicBezTo>
                    <a:pt x="95" y="1596"/>
                    <a:pt x="143" y="1608"/>
                    <a:pt x="203" y="1608"/>
                  </a:cubicBezTo>
                  <a:cubicBezTo>
                    <a:pt x="226" y="1632"/>
                    <a:pt x="262" y="1632"/>
                    <a:pt x="286" y="1632"/>
                  </a:cubicBezTo>
                  <a:cubicBezTo>
                    <a:pt x="286" y="1632"/>
                    <a:pt x="286" y="1644"/>
                    <a:pt x="298" y="1655"/>
                  </a:cubicBezTo>
                  <a:cubicBezTo>
                    <a:pt x="310" y="1691"/>
                    <a:pt x="310" y="1715"/>
                    <a:pt x="310" y="1751"/>
                  </a:cubicBezTo>
                  <a:cubicBezTo>
                    <a:pt x="310" y="1763"/>
                    <a:pt x="334" y="1763"/>
                    <a:pt x="334" y="1763"/>
                  </a:cubicBezTo>
                  <a:lnTo>
                    <a:pt x="357" y="1763"/>
                  </a:lnTo>
                  <a:cubicBezTo>
                    <a:pt x="407" y="1754"/>
                    <a:pt x="462" y="1741"/>
                    <a:pt x="514" y="1741"/>
                  </a:cubicBezTo>
                  <a:cubicBezTo>
                    <a:pt x="538" y="1741"/>
                    <a:pt x="561" y="1743"/>
                    <a:pt x="584" y="1751"/>
                  </a:cubicBezTo>
                  <a:cubicBezTo>
                    <a:pt x="655" y="1763"/>
                    <a:pt x="715" y="1822"/>
                    <a:pt x="786" y="1870"/>
                  </a:cubicBezTo>
                  <a:cubicBezTo>
                    <a:pt x="834" y="1894"/>
                    <a:pt x="893" y="1929"/>
                    <a:pt x="953" y="1929"/>
                  </a:cubicBezTo>
                  <a:lnTo>
                    <a:pt x="1107" y="1929"/>
                  </a:lnTo>
                  <a:cubicBezTo>
                    <a:pt x="1143" y="1929"/>
                    <a:pt x="1179" y="1906"/>
                    <a:pt x="1227" y="1882"/>
                  </a:cubicBezTo>
                  <a:lnTo>
                    <a:pt x="1441" y="1751"/>
                  </a:lnTo>
                  <a:cubicBezTo>
                    <a:pt x="1477" y="1727"/>
                    <a:pt x="1500" y="1727"/>
                    <a:pt x="1536" y="1727"/>
                  </a:cubicBezTo>
                  <a:cubicBezTo>
                    <a:pt x="1596" y="1727"/>
                    <a:pt x="1655" y="1727"/>
                    <a:pt x="1715" y="1751"/>
                  </a:cubicBezTo>
                  <a:cubicBezTo>
                    <a:pt x="1727" y="1751"/>
                    <a:pt x="1727" y="1751"/>
                    <a:pt x="1727" y="1727"/>
                  </a:cubicBezTo>
                  <a:lnTo>
                    <a:pt x="1727" y="1715"/>
                  </a:lnTo>
                  <a:cubicBezTo>
                    <a:pt x="1738" y="1691"/>
                    <a:pt x="1738" y="1644"/>
                    <a:pt x="1762" y="1632"/>
                  </a:cubicBezTo>
                  <a:cubicBezTo>
                    <a:pt x="1774" y="1608"/>
                    <a:pt x="1774" y="1608"/>
                    <a:pt x="1798" y="1608"/>
                  </a:cubicBezTo>
                  <a:cubicBezTo>
                    <a:pt x="1858" y="1608"/>
                    <a:pt x="1905" y="1584"/>
                    <a:pt x="1953" y="1572"/>
                  </a:cubicBezTo>
                  <a:cubicBezTo>
                    <a:pt x="1965" y="1572"/>
                    <a:pt x="2000" y="1548"/>
                    <a:pt x="2012" y="1525"/>
                  </a:cubicBezTo>
                  <a:cubicBezTo>
                    <a:pt x="2024" y="1513"/>
                    <a:pt x="2024" y="1477"/>
                    <a:pt x="2000" y="1465"/>
                  </a:cubicBezTo>
                  <a:cubicBezTo>
                    <a:pt x="1965" y="1453"/>
                    <a:pt x="1953" y="1453"/>
                    <a:pt x="1941" y="1429"/>
                  </a:cubicBezTo>
                  <a:cubicBezTo>
                    <a:pt x="1834" y="1405"/>
                    <a:pt x="1738" y="1334"/>
                    <a:pt x="1667" y="1239"/>
                  </a:cubicBezTo>
                  <a:cubicBezTo>
                    <a:pt x="1619" y="1191"/>
                    <a:pt x="1596" y="1132"/>
                    <a:pt x="1584" y="1072"/>
                  </a:cubicBezTo>
                  <a:cubicBezTo>
                    <a:pt x="1572" y="1048"/>
                    <a:pt x="1572" y="1036"/>
                    <a:pt x="1584" y="1001"/>
                  </a:cubicBezTo>
                  <a:cubicBezTo>
                    <a:pt x="1596" y="977"/>
                    <a:pt x="1643" y="953"/>
                    <a:pt x="1667" y="941"/>
                  </a:cubicBezTo>
                  <a:cubicBezTo>
                    <a:pt x="1715" y="929"/>
                    <a:pt x="1762" y="917"/>
                    <a:pt x="1786" y="882"/>
                  </a:cubicBezTo>
                  <a:cubicBezTo>
                    <a:pt x="1786" y="882"/>
                    <a:pt x="1798" y="870"/>
                    <a:pt x="1798" y="858"/>
                  </a:cubicBezTo>
                  <a:cubicBezTo>
                    <a:pt x="1798" y="834"/>
                    <a:pt x="1822" y="822"/>
                    <a:pt x="1798" y="810"/>
                  </a:cubicBezTo>
                  <a:lnTo>
                    <a:pt x="1762" y="763"/>
                  </a:lnTo>
                  <a:cubicBezTo>
                    <a:pt x="1744" y="757"/>
                    <a:pt x="1733" y="754"/>
                    <a:pt x="1721" y="754"/>
                  </a:cubicBezTo>
                  <a:cubicBezTo>
                    <a:pt x="1709" y="754"/>
                    <a:pt x="1697" y="757"/>
                    <a:pt x="1679" y="763"/>
                  </a:cubicBezTo>
                  <a:cubicBezTo>
                    <a:pt x="1655" y="774"/>
                    <a:pt x="1643" y="774"/>
                    <a:pt x="1619" y="774"/>
                  </a:cubicBezTo>
                  <a:lnTo>
                    <a:pt x="1548" y="774"/>
                  </a:lnTo>
                  <a:lnTo>
                    <a:pt x="1548" y="763"/>
                  </a:lnTo>
                  <a:lnTo>
                    <a:pt x="1548" y="632"/>
                  </a:lnTo>
                  <a:lnTo>
                    <a:pt x="1548" y="405"/>
                  </a:lnTo>
                  <a:cubicBezTo>
                    <a:pt x="1524" y="274"/>
                    <a:pt x="1441" y="167"/>
                    <a:pt x="1346" y="96"/>
                  </a:cubicBezTo>
                  <a:cubicBezTo>
                    <a:pt x="1262" y="36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808337" y="3664485"/>
              <a:ext cx="72318" cy="68925"/>
            </a:xfrm>
            <a:custGeom>
              <a:avLst/>
              <a:gdLst/>
              <a:ahLst/>
              <a:cxnLst/>
              <a:rect l="l" t="t" r="r" b="b"/>
              <a:pathLst>
                <a:path w="2025" h="1930" extrusionOk="0">
                  <a:moveTo>
                    <a:pt x="1083" y="0"/>
                  </a:moveTo>
                  <a:cubicBezTo>
                    <a:pt x="1036" y="60"/>
                    <a:pt x="1012" y="60"/>
                    <a:pt x="976" y="60"/>
                  </a:cubicBezTo>
                  <a:cubicBezTo>
                    <a:pt x="857" y="60"/>
                    <a:pt x="726" y="95"/>
                    <a:pt x="643" y="167"/>
                  </a:cubicBezTo>
                  <a:cubicBezTo>
                    <a:pt x="560" y="226"/>
                    <a:pt x="500" y="298"/>
                    <a:pt x="476" y="393"/>
                  </a:cubicBezTo>
                  <a:cubicBezTo>
                    <a:pt x="441" y="476"/>
                    <a:pt x="441" y="572"/>
                    <a:pt x="441" y="655"/>
                  </a:cubicBezTo>
                  <a:cubicBezTo>
                    <a:pt x="441" y="715"/>
                    <a:pt x="464" y="774"/>
                    <a:pt x="441" y="834"/>
                  </a:cubicBezTo>
                  <a:lnTo>
                    <a:pt x="357" y="834"/>
                  </a:lnTo>
                  <a:cubicBezTo>
                    <a:pt x="333" y="834"/>
                    <a:pt x="310" y="822"/>
                    <a:pt x="274" y="822"/>
                  </a:cubicBezTo>
                  <a:cubicBezTo>
                    <a:pt x="250" y="822"/>
                    <a:pt x="238" y="822"/>
                    <a:pt x="226" y="834"/>
                  </a:cubicBezTo>
                  <a:cubicBezTo>
                    <a:pt x="202" y="857"/>
                    <a:pt x="191" y="869"/>
                    <a:pt x="191" y="893"/>
                  </a:cubicBezTo>
                  <a:cubicBezTo>
                    <a:pt x="191" y="917"/>
                    <a:pt x="202" y="929"/>
                    <a:pt x="226" y="929"/>
                  </a:cubicBezTo>
                  <a:cubicBezTo>
                    <a:pt x="238" y="941"/>
                    <a:pt x="238" y="941"/>
                    <a:pt x="250" y="941"/>
                  </a:cubicBezTo>
                  <a:cubicBezTo>
                    <a:pt x="298" y="977"/>
                    <a:pt x="345" y="988"/>
                    <a:pt x="381" y="1000"/>
                  </a:cubicBezTo>
                  <a:cubicBezTo>
                    <a:pt x="417" y="1012"/>
                    <a:pt x="441" y="1036"/>
                    <a:pt x="441" y="1060"/>
                  </a:cubicBezTo>
                  <a:cubicBezTo>
                    <a:pt x="441" y="1096"/>
                    <a:pt x="441" y="1131"/>
                    <a:pt x="417" y="1167"/>
                  </a:cubicBezTo>
                  <a:cubicBezTo>
                    <a:pt x="369" y="1250"/>
                    <a:pt x="298" y="1346"/>
                    <a:pt x="202" y="1405"/>
                  </a:cubicBezTo>
                  <a:cubicBezTo>
                    <a:pt x="167" y="1429"/>
                    <a:pt x="95" y="1465"/>
                    <a:pt x="60" y="1477"/>
                  </a:cubicBezTo>
                  <a:cubicBezTo>
                    <a:pt x="36" y="1477"/>
                    <a:pt x="12" y="1477"/>
                    <a:pt x="0" y="1512"/>
                  </a:cubicBezTo>
                  <a:cubicBezTo>
                    <a:pt x="0" y="1524"/>
                    <a:pt x="0" y="1536"/>
                    <a:pt x="12" y="1548"/>
                  </a:cubicBezTo>
                  <a:cubicBezTo>
                    <a:pt x="24" y="1572"/>
                    <a:pt x="24" y="1572"/>
                    <a:pt x="48" y="1572"/>
                  </a:cubicBezTo>
                  <a:cubicBezTo>
                    <a:pt x="83" y="1596"/>
                    <a:pt x="131" y="1608"/>
                    <a:pt x="191" y="1608"/>
                  </a:cubicBezTo>
                  <a:cubicBezTo>
                    <a:pt x="226" y="1631"/>
                    <a:pt x="250" y="1631"/>
                    <a:pt x="286" y="1631"/>
                  </a:cubicBezTo>
                  <a:cubicBezTo>
                    <a:pt x="286" y="1631"/>
                    <a:pt x="286" y="1643"/>
                    <a:pt x="298" y="1655"/>
                  </a:cubicBezTo>
                  <a:cubicBezTo>
                    <a:pt x="310" y="1691"/>
                    <a:pt x="310" y="1715"/>
                    <a:pt x="310" y="1750"/>
                  </a:cubicBezTo>
                  <a:cubicBezTo>
                    <a:pt x="310" y="1762"/>
                    <a:pt x="321" y="1762"/>
                    <a:pt x="321" y="1762"/>
                  </a:cubicBezTo>
                  <a:lnTo>
                    <a:pt x="357" y="1762"/>
                  </a:lnTo>
                  <a:cubicBezTo>
                    <a:pt x="406" y="1754"/>
                    <a:pt x="456" y="1740"/>
                    <a:pt x="509" y="1740"/>
                  </a:cubicBezTo>
                  <a:cubicBezTo>
                    <a:pt x="533" y="1740"/>
                    <a:pt x="558" y="1743"/>
                    <a:pt x="583" y="1750"/>
                  </a:cubicBezTo>
                  <a:cubicBezTo>
                    <a:pt x="655" y="1762"/>
                    <a:pt x="714" y="1822"/>
                    <a:pt x="786" y="1870"/>
                  </a:cubicBezTo>
                  <a:cubicBezTo>
                    <a:pt x="833" y="1893"/>
                    <a:pt x="893" y="1929"/>
                    <a:pt x="953" y="1929"/>
                  </a:cubicBezTo>
                  <a:lnTo>
                    <a:pt x="1095" y="1929"/>
                  </a:lnTo>
                  <a:cubicBezTo>
                    <a:pt x="1143" y="1929"/>
                    <a:pt x="1179" y="1905"/>
                    <a:pt x="1214" y="1881"/>
                  </a:cubicBezTo>
                  <a:lnTo>
                    <a:pt x="1441" y="1750"/>
                  </a:lnTo>
                  <a:cubicBezTo>
                    <a:pt x="1476" y="1727"/>
                    <a:pt x="1500" y="1727"/>
                    <a:pt x="1536" y="1727"/>
                  </a:cubicBezTo>
                  <a:cubicBezTo>
                    <a:pt x="1595" y="1727"/>
                    <a:pt x="1655" y="1727"/>
                    <a:pt x="1715" y="1750"/>
                  </a:cubicBezTo>
                  <a:cubicBezTo>
                    <a:pt x="1726" y="1750"/>
                    <a:pt x="1726" y="1750"/>
                    <a:pt x="1726" y="1727"/>
                  </a:cubicBezTo>
                  <a:lnTo>
                    <a:pt x="1726" y="1715"/>
                  </a:lnTo>
                  <a:cubicBezTo>
                    <a:pt x="1738" y="1691"/>
                    <a:pt x="1738" y="1643"/>
                    <a:pt x="1750" y="1631"/>
                  </a:cubicBezTo>
                  <a:cubicBezTo>
                    <a:pt x="1774" y="1608"/>
                    <a:pt x="1774" y="1608"/>
                    <a:pt x="1798" y="1608"/>
                  </a:cubicBezTo>
                  <a:cubicBezTo>
                    <a:pt x="1857" y="1608"/>
                    <a:pt x="1905" y="1584"/>
                    <a:pt x="1953" y="1572"/>
                  </a:cubicBezTo>
                  <a:cubicBezTo>
                    <a:pt x="1965" y="1572"/>
                    <a:pt x="1988" y="1548"/>
                    <a:pt x="2012" y="1524"/>
                  </a:cubicBezTo>
                  <a:cubicBezTo>
                    <a:pt x="2024" y="1512"/>
                    <a:pt x="2024" y="1477"/>
                    <a:pt x="1988" y="1465"/>
                  </a:cubicBezTo>
                  <a:cubicBezTo>
                    <a:pt x="1965" y="1453"/>
                    <a:pt x="1953" y="1453"/>
                    <a:pt x="1929" y="1429"/>
                  </a:cubicBezTo>
                  <a:cubicBezTo>
                    <a:pt x="1834" y="1405"/>
                    <a:pt x="1738" y="1334"/>
                    <a:pt x="1667" y="1238"/>
                  </a:cubicBezTo>
                  <a:cubicBezTo>
                    <a:pt x="1619" y="1191"/>
                    <a:pt x="1595" y="1131"/>
                    <a:pt x="1572" y="1072"/>
                  </a:cubicBezTo>
                  <a:cubicBezTo>
                    <a:pt x="1560" y="1048"/>
                    <a:pt x="1560" y="1036"/>
                    <a:pt x="1572" y="1000"/>
                  </a:cubicBezTo>
                  <a:cubicBezTo>
                    <a:pt x="1595" y="977"/>
                    <a:pt x="1631" y="953"/>
                    <a:pt x="1667" y="941"/>
                  </a:cubicBezTo>
                  <a:cubicBezTo>
                    <a:pt x="1715" y="929"/>
                    <a:pt x="1750" y="917"/>
                    <a:pt x="1786" y="881"/>
                  </a:cubicBezTo>
                  <a:cubicBezTo>
                    <a:pt x="1786" y="881"/>
                    <a:pt x="1798" y="869"/>
                    <a:pt x="1798" y="857"/>
                  </a:cubicBezTo>
                  <a:cubicBezTo>
                    <a:pt x="1798" y="834"/>
                    <a:pt x="1810" y="822"/>
                    <a:pt x="1798" y="810"/>
                  </a:cubicBezTo>
                  <a:lnTo>
                    <a:pt x="1750" y="762"/>
                  </a:lnTo>
                  <a:cubicBezTo>
                    <a:pt x="1738" y="756"/>
                    <a:pt x="1729" y="753"/>
                    <a:pt x="1719" y="753"/>
                  </a:cubicBezTo>
                  <a:cubicBezTo>
                    <a:pt x="1709" y="753"/>
                    <a:pt x="1697" y="756"/>
                    <a:pt x="1679" y="762"/>
                  </a:cubicBezTo>
                  <a:cubicBezTo>
                    <a:pt x="1655" y="774"/>
                    <a:pt x="1631" y="774"/>
                    <a:pt x="1619" y="774"/>
                  </a:cubicBezTo>
                  <a:lnTo>
                    <a:pt x="1548" y="774"/>
                  </a:lnTo>
                  <a:lnTo>
                    <a:pt x="1548" y="762"/>
                  </a:lnTo>
                  <a:lnTo>
                    <a:pt x="1548" y="631"/>
                  </a:lnTo>
                  <a:lnTo>
                    <a:pt x="1548" y="405"/>
                  </a:lnTo>
                  <a:cubicBezTo>
                    <a:pt x="1512" y="274"/>
                    <a:pt x="1441" y="167"/>
                    <a:pt x="1334" y="95"/>
                  </a:cubicBezTo>
                  <a:cubicBezTo>
                    <a:pt x="1262" y="36"/>
                    <a:pt x="11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912661" y="3130011"/>
              <a:ext cx="84210" cy="83782"/>
            </a:xfrm>
            <a:custGeom>
              <a:avLst/>
              <a:gdLst/>
              <a:ahLst/>
              <a:cxnLst/>
              <a:rect l="l" t="t" r="r" b="b"/>
              <a:pathLst>
                <a:path w="2358" h="2346" extrusionOk="0">
                  <a:moveTo>
                    <a:pt x="909" y="638"/>
                  </a:moveTo>
                  <a:cubicBezTo>
                    <a:pt x="900" y="638"/>
                    <a:pt x="892" y="643"/>
                    <a:pt x="881" y="643"/>
                  </a:cubicBezTo>
                  <a:lnTo>
                    <a:pt x="822" y="643"/>
                  </a:lnTo>
                  <a:cubicBezTo>
                    <a:pt x="798" y="643"/>
                    <a:pt x="786" y="643"/>
                    <a:pt x="750" y="667"/>
                  </a:cubicBezTo>
                  <a:cubicBezTo>
                    <a:pt x="726" y="703"/>
                    <a:pt x="643" y="762"/>
                    <a:pt x="643" y="905"/>
                  </a:cubicBezTo>
                  <a:cubicBezTo>
                    <a:pt x="643" y="1036"/>
                    <a:pt x="750" y="1179"/>
                    <a:pt x="762" y="1203"/>
                  </a:cubicBezTo>
                  <a:cubicBezTo>
                    <a:pt x="786" y="1215"/>
                    <a:pt x="964" y="1512"/>
                    <a:pt x="1238" y="1619"/>
                  </a:cubicBezTo>
                  <a:cubicBezTo>
                    <a:pt x="1397" y="1685"/>
                    <a:pt x="1468" y="1700"/>
                    <a:pt x="1509" y="1700"/>
                  </a:cubicBezTo>
                  <a:cubicBezTo>
                    <a:pt x="1542" y="1700"/>
                    <a:pt x="1557" y="1691"/>
                    <a:pt x="1584" y="1691"/>
                  </a:cubicBezTo>
                  <a:cubicBezTo>
                    <a:pt x="1631" y="1691"/>
                    <a:pt x="1750" y="1619"/>
                    <a:pt x="1774" y="1560"/>
                  </a:cubicBezTo>
                  <a:cubicBezTo>
                    <a:pt x="1798" y="1476"/>
                    <a:pt x="1798" y="1417"/>
                    <a:pt x="1798" y="1417"/>
                  </a:cubicBezTo>
                  <a:cubicBezTo>
                    <a:pt x="1798" y="1393"/>
                    <a:pt x="1762" y="1393"/>
                    <a:pt x="1738" y="1381"/>
                  </a:cubicBezTo>
                  <a:cubicBezTo>
                    <a:pt x="1703" y="1369"/>
                    <a:pt x="1572" y="1298"/>
                    <a:pt x="1548" y="1298"/>
                  </a:cubicBezTo>
                  <a:cubicBezTo>
                    <a:pt x="1532" y="1287"/>
                    <a:pt x="1521" y="1281"/>
                    <a:pt x="1511" y="1281"/>
                  </a:cubicBezTo>
                  <a:cubicBezTo>
                    <a:pt x="1499" y="1281"/>
                    <a:pt x="1490" y="1290"/>
                    <a:pt x="1476" y="1310"/>
                  </a:cubicBezTo>
                  <a:cubicBezTo>
                    <a:pt x="1465" y="1334"/>
                    <a:pt x="1405" y="1393"/>
                    <a:pt x="1393" y="1417"/>
                  </a:cubicBezTo>
                  <a:cubicBezTo>
                    <a:pt x="1387" y="1423"/>
                    <a:pt x="1381" y="1426"/>
                    <a:pt x="1372" y="1426"/>
                  </a:cubicBezTo>
                  <a:cubicBezTo>
                    <a:pt x="1363" y="1426"/>
                    <a:pt x="1351" y="1423"/>
                    <a:pt x="1334" y="1417"/>
                  </a:cubicBezTo>
                  <a:cubicBezTo>
                    <a:pt x="1298" y="1393"/>
                    <a:pt x="1214" y="1369"/>
                    <a:pt x="1107" y="1274"/>
                  </a:cubicBezTo>
                  <a:cubicBezTo>
                    <a:pt x="1024" y="1203"/>
                    <a:pt x="976" y="1119"/>
                    <a:pt x="953" y="1084"/>
                  </a:cubicBezTo>
                  <a:cubicBezTo>
                    <a:pt x="929" y="1060"/>
                    <a:pt x="953" y="1036"/>
                    <a:pt x="964" y="1024"/>
                  </a:cubicBezTo>
                  <a:lnTo>
                    <a:pt x="1000" y="976"/>
                  </a:lnTo>
                  <a:cubicBezTo>
                    <a:pt x="1024" y="965"/>
                    <a:pt x="1024" y="953"/>
                    <a:pt x="1036" y="941"/>
                  </a:cubicBezTo>
                  <a:cubicBezTo>
                    <a:pt x="1048" y="917"/>
                    <a:pt x="1036" y="905"/>
                    <a:pt x="1036" y="893"/>
                  </a:cubicBezTo>
                  <a:cubicBezTo>
                    <a:pt x="1036" y="881"/>
                    <a:pt x="976" y="738"/>
                    <a:pt x="953" y="679"/>
                  </a:cubicBezTo>
                  <a:cubicBezTo>
                    <a:pt x="933" y="646"/>
                    <a:pt x="920" y="638"/>
                    <a:pt x="909" y="638"/>
                  </a:cubicBezTo>
                  <a:close/>
                  <a:moveTo>
                    <a:pt x="1203" y="179"/>
                  </a:moveTo>
                  <a:cubicBezTo>
                    <a:pt x="1738" y="179"/>
                    <a:pt x="2179" y="607"/>
                    <a:pt x="2167" y="1143"/>
                  </a:cubicBezTo>
                  <a:cubicBezTo>
                    <a:pt x="2167" y="1679"/>
                    <a:pt x="1738" y="2108"/>
                    <a:pt x="1203" y="2108"/>
                  </a:cubicBezTo>
                  <a:cubicBezTo>
                    <a:pt x="1012" y="2108"/>
                    <a:pt x="810" y="2048"/>
                    <a:pt x="667" y="1953"/>
                  </a:cubicBezTo>
                  <a:lnTo>
                    <a:pt x="298" y="2060"/>
                  </a:lnTo>
                  <a:lnTo>
                    <a:pt x="417" y="1715"/>
                  </a:lnTo>
                  <a:cubicBezTo>
                    <a:pt x="310" y="1548"/>
                    <a:pt x="238" y="1357"/>
                    <a:pt x="238" y="1143"/>
                  </a:cubicBezTo>
                  <a:cubicBezTo>
                    <a:pt x="238" y="607"/>
                    <a:pt x="667" y="179"/>
                    <a:pt x="1203" y="179"/>
                  </a:cubicBezTo>
                  <a:close/>
                  <a:moveTo>
                    <a:pt x="1203" y="0"/>
                  </a:moveTo>
                  <a:cubicBezTo>
                    <a:pt x="560" y="0"/>
                    <a:pt x="36" y="500"/>
                    <a:pt x="36" y="1143"/>
                  </a:cubicBezTo>
                  <a:cubicBezTo>
                    <a:pt x="36" y="1369"/>
                    <a:pt x="95" y="1560"/>
                    <a:pt x="202" y="1738"/>
                  </a:cubicBezTo>
                  <a:lnTo>
                    <a:pt x="0" y="2346"/>
                  </a:lnTo>
                  <a:lnTo>
                    <a:pt x="631" y="2143"/>
                  </a:lnTo>
                  <a:cubicBezTo>
                    <a:pt x="810" y="2250"/>
                    <a:pt x="988" y="2286"/>
                    <a:pt x="1203" y="2286"/>
                  </a:cubicBezTo>
                  <a:cubicBezTo>
                    <a:pt x="1846" y="2286"/>
                    <a:pt x="2357" y="1786"/>
                    <a:pt x="2357" y="1143"/>
                  </a:cubicBezTo>
                  <a:cubicBezTo>
                    <a:pt x="2357" y="500"/>
                    <a:pt x="1846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440534" y="3366821"/>
              <a:ext cx="84639" cy="84246"/>
            </a:xfrm>
            <a:custGeom>
              <a:avLst/>
              <a:gdLst/>
              <a:ahLst/>
              <a:cxnLst/>
              <a:rect l="l" t="t" r="r" b="b"/>
              <a:pathLst>
                <a:path w="2370" h="2359" extrusionOk="0">
                  <a:moveTo>
                    <a:pt x="904" y="631"/>
                  </a:moveTo>
                  <a:cubicBezTo>
                    <a:pt x="900" y="631"/>
                    <a:pt x="896" y="632"/>
                    <a:pt x="893" y="632"/>
                  </a:cubicBezTo>
                  <a:lnTo>
                    <a:pt x="834" y="632"/>
                  </a:lnTo>
                  <a:cubicBezTo>
                    <a:pt x="822" y="632"/>
                    <a:pt x="786" y="632"/>
                    <a:pt x="762" y="656"/>
                  </a:cubicBezTo>
                  <a:cubicBezTo>
                    <a:pt x="726" y="691"/>
                    <a:pt x="655" y="751"/>
                    <a:pt x="655" y="894"/>
                  </a:cubicBezTo>
                  <a:cubicBezTo>
                    <a:pt x="655" y="1037"/>
                    <a:pt x="762" y="1168"/>
                    <a:pt x="774" y="1191"/>
                  </a:cubicBezTo>
                  <a:cubicBezTo>
                    <a:pt x="786" y="1215"/>
                    <a:pt x="965" y="1513"/>
                    <a:pt x="1250" y="1608"/>
                  </a:cubicBezTo>
                  <a:cubicBezTo>
                    <a:pt x="1429" y="1683"/>
                    <a:pt x="1496" y="1697"/>
                    <a:pt x="1535" y="1697"/>
                  </a:cubicBezTo>
                  <a:cubicBezTo>
                    <a:pt x="1559" y="1697"/>
                    <a:pt x="1573" y="1692"/>
                    <a:pt x="1596" y="1692"/>
                  </a:cubicBezTo>
                  <a:cubicBezTo>
                    <a:pt x="1631" y="1692"/>
                    <a:pt x="1750" y="1608"/>
                    <a:pt x="1786" y="1549"/>
                  </a:cubicBezTo>
                  <a:cubicBezTo>
                    <a:pt x="1798" y="1477"/>
                    <a:pt x="1798" y="1418"/>
                    <a:pt x="1798" y="1406"/>
                  </a:cubicBezTo>
                  <a:cubicBezTo>
                    <a:pt x="1798" y="1394"/>
                    <a:pt x="1774" y="1394"/>
                    <a:pt x="1738" y="1370"/>
                  </a:cubicBezTo>
                  <a:cubicBezTo>
                    <a:pt x="1715" y="1358"/>
                    <a:pt x="1572" y="1287"/>
                    <a:pt x="1548" y="1287"/>
                  </a:cubicBezTo>
                  <a:cubicBezTo>
                    <a:pt x="1533" y="1282"/>
                    <a:pt x="1522" y="1279"/>
                    <a:pt x="1514" y="1279"/>
                  </a:cubicBezTo>
                  <a:cubicBezTo>
                    <a:pt x="1502" y="1279"/>
                    <a:pt x="1495" y="1285"/>
                    <a:pt x="1488" y="1299"/>
                  </a:cubicBezTo>
                  <a:cubicBezTo>
                    <a:pt x="1476" y="1334"/>
                    <a:pt x="1417" y="1394"/>
                    <a:pt x="1393" y="1406"/>
                  </a:cubicBezTo>
                  <a:cubicBezTo>
                    <a:pt x="1387" y="1412"/>
                    <a:pt x="1381" y="1415"/>
                    <a:pt x="1372" y="1415"/>
                  </a:cubicBezTo>
                  <a:cubicBezTo>
                    <a:pt x="1363" y="1415"/>
                    <a:pt x="1351" y="1412"/>
                    <a:pt x="1334" y="1406"/>
                  </a:cubicBezTo>
                  <a:cubicBezTo>
                    <a:pt x="1310" y="1394"/>
                    <a:pt x="1215" y="1358"/>
                    <a:pt x="1119" y="1275"/>
                  </a:cubicBezTo>
                  <a:cubicBezTo>
                    <a:pt x="1024" y="1191"/>
                    <a:pt x="976" y="1108"/>
                    <a:pt x="953" y="1072"/>
                  </a:cubicBezTo>
                  <a:cubicBezTo>
                    <a:pt x="941" y="1049"/>
                    <a:pt x="953" y="1037"/>
                    <a:pt x="965" y="1013"/>
                  </a:cubicBezTo>
                  <a:lnTo>
                    <a:pt x="1012" y="977"/>
                  </a:lnTo>
                  <a:cubicBezTo>
                    <a:pt x="1024" y="953"/>
                    <a:pt x="1024" y="941"/>
                    <a:pt x="1036" y="930"/>
                  </a:cubicBezTo>
                  <a:cubicBezTo>
                    <a:pt x="1060" y="918"/>
                    <a:pt x="1036" y="894"/>
                    <a:pt x="1036" y="882"/>
                  </a:cubicBezTo>
                  <a:cubicBezTo>
                    <a:pt x="1036" y="870"/>
                    <a:pt x="976" y="739"/>
                    <a:pt x="953" y="680"/>
                  </a:cubicBezTo>
                  <a:cubicBezTo>
                    <a:pt x="927" y="637"/>
                    <a:pt x="914" y="631"/>
                    <a:pt x="904" y="631"/>
                  </a:cubicBezTo>
                  <a:close/>
                  <a:moveTo>
                    <a:pt x="1215" y="179"/>
                  </a:moveTo>
                  <a:cubicBezTo>
                    <a:pt x="1750" y="179"/>
                    <a:pt x="2191" y="620"/>
                    <a:pt x="2191" y="1156"/>
                  </a:cubicBezTo>
                  <a:cubicBezTo>
                    <a:pt x="2191" y="1692"/>
                    <a:pt x="1750" y="2120"/>
                    <a:pt x="1215" y="2120"/>
                  </a:cubicBezTo>
                  <a:cubicBezTo>
                    <a:pt x="1024" y="2120"/>
                    <a:pt x="834" y="2061"/>
                    <a:pt x="679" y="1953"/>
                  </a:cubicBezTo>
                  <a:lnTo>
                    <a:pt x="310" y="2073"/>
                  </a:lnTo>
                  <a:lnTo>
                    <a:pt x="429" y="1715"/>
                  </a:lnTo>
                  <a:cubicBezTo>
                    <a:pt x="322" y="1549"/>
                    <a:pt x="250" y="1358"/>
                    <a:pt x="250" y="1156"/>
                  </a:cubicBezTo>
                  <a:cubicBezTo>
                    <a:pt x="250" y="620"/>
                    <a:pt x="679" y="179"/>
                    <a:pt x="1215" y="179"/>
                  </a:cubicBezTo>
                  <a:close/>
                  <a:moveTo>
                    <a:pt x="1203" y="1"/>
                  </a:moveTo>
                  <a:cubicBezTo>
                    <a:pt x="560" y="1"/>
                    <a:pt x="48" y="513"/>
                    <a:pt x="48" y="1156"/>
                  </a:cubicBezTo>
                  <a:cubicBezTo>
                    <a:pt x="48" y="1370"/>
                    <a:pt x="107" y="1572"/>
                    <a:pt x="203" y="1751"/>
                  </a:cubicBezTo>
                  <a:lnTo>
                    <a:pt x="0" y="2358"/>
                  </a:lnTo>
                  <a:lnTo>
                    <a:pt x="643" y="2144"/>
                  </a:lnTo>
                  <a:cubicBezTo>
                    <a:pt x="822" y="2251"/>
                    <a:pt x="1000" y="2299"/>
                    <a:pt x="1203" y="2299"/>
                  </a:cubicBezTo>
                  <a:cubicBezTo>
                    <a:pt x="1846" y="2299"/>
                    <a:pt x="2369" y="1787"/>
                    <a:pt x="2369" y="1156"/>
                  </a:cubicBezTo>
                  <a:cubicBezTo>
                    <a:pt x="2369" y="513"/>
                    <a:pt x="1846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225852" y="1276533"/>
              <a:ext cx="84674" cy="83817"/>
            </a:xfrm>
            <a:custGeom>
              <a:avLst/>
              <a:gdLst/>
              <a:ahLst/>
              <a:cxnLst/>
              <a:rect l="l" t="t" r="r" b="b"/>
              <a:pathLst>
                <a:path w="2371" h="2347" extrusionOk="0">
                  <a:moveTo>
                    <a:pt x="895" y="643"/>
                  </a:moveTo>
                  <a:cubicBezTo>
                    <a:pt x="890" y="643"/>
                    <a:pt x="885" y="644"/>
                    <a:pt x="882" y="644"/>
                  </a:cubicBezTo>
                  <a:lnTo>
                    <a:pt x="822" y="644"/>
                  </a:lnTo>
                  <a:cubicBezTo>
                    <a:pt x="811" y="644"/>
                    <a:pt x="775" y="644"/>
                    <a:pt x="751" y="668"/>
                  </a:cubicBezTo>
                  <a:cubicBezTo>
                    <a:pt x="715" y="703"/>
                    <a:pt x="644" y="763"/>
                    <a:pt x="644" y="906"/>
                  </a:cubicBezTo>
                  <a:cubicBezTo>
                    <a:pt x="644" y="1049"/>
                    <a:pt x="751" y="1180"/>
                    <a:pt x="763" y="1203"/>
                  </a:cubicBezTo>
                  <a:cubicBezTo>
                    <a:pt x="775" y="1227"/>
                    <a:pt x="953" y="1525"/>
                    <a:pt x="1239" y="1620"/>
                  </a:cubicBezTo>
                  <a:cubicBezTo>
                    <a:pt x="1418" y="1695"/>
                    <a:pt x="1485" y="1708"/>
                    <a:pt x="1524" y="1708"/>
                  </a:cubicBezTo>
                  <a:cubicBezTo>
                    <a:pt x="1548" y="1708"/>
                    <a:pt x="1562" y="1703"/>
                    <a:pt x="1584" y="1703"/>
                  </a:cubicBezTo>
                  <a:cubicBezTo>
                    <a:pt x="1632" y="1703"/>
                    <a:pt x="1751" y="1620"/>
                    <a:pt x="1775" y="1561"/>
                  </a:cubicBezTo>
                  <a:cubicBezTo>
                    <a:pt x="1811" y="1489"/>
                    <a:pt x="1811" y="1430"/>
                    <a:pt x="1787" y="1418"/>
                  </a:cubicBezTo>
                  <a:cubicBezTo>
                    <a:pt x="1787" y="1406"/>
                    <a:pt x="1763" y="1406"/>
                    <a:pt x="1727" y="1382"/>
                  </a:cubicBezTo>
                  <a:cubicBezTo>
                    <a:pt x="1704" y="1370"/>
                    <a:pt x="1573" y="1299"/>
                    <a:pt x="1537" y="1299"/>
                  </a:cubicBezTo>
                  <a:cubicBezTo>
                    <a:pt x="1527" y="1294"/>
                    <a:pt x="1517" y="1291"/>
                    <a:pt x="1508" y="1291"/>
                  </a:cubicBezTo>
                  <a:cubicBezTo>
                    <a:pt x="1495" y="1291"/>
                    <a:pt x="1484" y="1297"/>
                    <a:pt x="1477" y="1311"/>
                  </a:cubicBezTo>
                  <a:cubicBezTo>
                    <a:pt x="1465" y="1346"/>
                    <a:pt x="1406" y="1406"/>
                    <a:pt x="1394" y="1418"/>
                  </a:cubicBezTo>
                  <a:cubicBezTo>
                    <a:pt x="1382" y="1424"/>
                    <a:pt x="1373" y="1427"/>
                    <a:pt x="1364" y="1427"/>
                  </a:cubicBezTo>
                  <a:cubicBezTo>
                    <a:pt x="1355" y="1427"/>
                    <a:pt x="1346" y="1424"/>
                    <a:pt x="1334" y="1418"/>
                  </a:cubicBezTo>
                  <a:cubicBezTo>
                    <a:pt x="1299" y="1406"/>
                    <a:pt x="1215" y="1370"/>
                    <a:pt x="1108" y="1287"/>
                  </a:cubicBezTo>
                  <a:cubicBezTo>
                    <a:pt x="1013" y="1203"/>
                    <a:pt x="977" y="1120"/>
                    <a:pt x="942" y="1084"/>
                  </a:cubicBezTo>
                  <a:cubicBezTo>
                    <a:pt x="930" y="1061"/>
                    <a:pt x="942" y="1049"/>
                    <a:pt x="953" y="1025"/>
                  </a:cubicBezTo>
                  <a:lnTo>
                    <a:pt x="1001" y="989"/>
                  </a:lnTo>
                  <a:cubicBezTo>
                    <a:pt x="1013" y="965"/>
                    <a:pt x="1013" y="953"/>
                    <a:pt x="1037" y="941"/>
                  </a:cubicBezTo>
                  <a:cubicBezTo>
                    <a:pt x="1049" y="930"/>
                    <a:pt x="1037" y="906"/>
                    <a:pt x="1037" y="894"/>
                  </a:cubicBezTo>
                  <a:cubicBezTo>
                    <a:pt x="1037" y="882"/>
                    <a:pt x="977" y="751"/>
                    <a:pt x="942" y="691"/>
                  </a:cubicBezTo>
                  <a:cubicBezTo>
                    <a:pt x="925" y="649"/>
                    <a:pt x="908" y="643"/>
                    <a:pt x="895" y="643"/>
                  </a:cubicBezTo>
                  <a:close/>
                  <a:moveTo>
                    <a:pt x="1215" y="191"/>
                  </a:moveTo>
                  <a:cubicBezTo>
                    <a:pt x="1751" y="191"/>
                    <a:pt x="2180" y="632"/>
                    <a:pt x="2180" y="1168"/>
                  </a:cubicBezTo>
                  <a:cubicBezTo>
                    <a:pt x="2180" y="1703"/>
                    <a:pt x="1751" y="2132"/>
                    <a:pt x="1215" y="2132"/>
                  </a:cubicBezTo>
                  <a:cubicBezTo>
                    <a:pt x="1013" y="2132"/>
                    <a:pt x="822" y="2073"/>
                    <a:pt x="680" y="1965"/>
                  </a:cubicBezTo>
                  <a:lnTo>
                    <a:pt x="299" y="2084"/>
                  </a:lnTo>
                  <a:lnTo>
                    <a:pt x="418" y="1727"/>
                  </a:lnTo>
                  <a:cubicBezTo>
                    <a:pt x="322" y="1561"/>
                    <a:pt x="239" y="1370"/>
                    <a:pt x="239" y="1168"/>
                  </a:cubicBezTo>
                  <a:cubicBezTo>
                    <a:pt x="239" y="632"/>
                    <a:pt x="680" y="191"/>
                    <a:pt x="1215" y="191"/>
                  </a:cubicBezTo>
                  <a:close/>
                  <a:moveTo>
                    <a:pt x="1215" y="1"/>
                  </a:moveTo>
                  <a:cubicBezTo>
                    <a:pt x="572" y="1"/>
                    <a:pt x="49" y="501"/>
                    <a:pt x="49" y="1144"/>
                  </a:cubicBezTo>
                  <a:cubicBezTo>
                    <a:pt x="49" y="1370"/>
                    <a:pt x="108" y="1561"/>
                    <a:pt x="215" y="1739"/>
                  </a:cubicBezTo>
                  <a:lnTo>
                    <a:pt x="1" y="2346"/>
                  </a:lnTo>
                  <a:lnTo>
                    <a:pt x="644" y="2144"/>
                  </a:lnTo>
                  <a:cubicBezTo>
                    <a:pt x="822" y="2251"/>
                    <a:pt x="1001" y="2299"/>
                    <a:pt x="1215" y="2299"/>
                  </a:cubicBezTo>
                  <a:cubicBezTo>
                    <a:pt x="1846" y="2299"/>
                    <a:pt x="2370" y="1787"/>
                    <a:pt x="2370" y="1144"/>
                  </a:cubicBezTo>
                  <a:cubicBezTo>
                    <a:pt x="2370" y="525"/>
                    <a:pt x="1846" y="1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151463" y="1648586"/>
              <a:ext cx="84639" cy="83817"/>
            </a:xfrm>
            <a:custGeom>
              <a:avLst/>
              <a:gdLst/>
              <a:ahLst/>
              <a:cxnLst/>
              <a:rect l="l" t="t" r="r" b="b"/>
              <a:pathLst>
                <a:path w="2370" h="2347" extrusionOk="0">
                  <a:moveTo>
                    <a:pt x="894" y="643"/>
                  </a:moveTo>
                  <a:cubicBezTo>
                    <a:pt x="889" y="643"/>
                    <a:pt x="885" y="644"/>
                    <a:pt x="881" y="644"/>
                  </a:cubicBezTo>
                  <a:lnTo>
                    <a:pt x="822" y="644"/>
                  </a:lnTo>
                  <a:cubicBezTo>
                    <a:pt x="810" y="644"/>
                    <a:pt x="774" y="644"/>
                    <a:pt x="750" y="668"/>
                  </a:cubicBezTo>
                  <a:cubicBezTo>
                    <a:pt x="715" y="703"/>
                    <a:pt x="643" y="763"/>
                    <a:pt x="643" y="906"/>
                  </a:cubicBezTo>
                  <a:cubicBezTo>
                    <a:pt x="643" y="1049"/>
                    <a:pt x="750" y="1180"/>
                    <a:pt x="762" y="1203"/>
                  </a:cubicBezTo>
                  <a:cubicBezTo>
                    <a:pt x="774" y="1227"/>
                    <a:pt x="953" y="1525"/>
                    <a:pt x="1239" y="1620"/>
                  </a:cubicBezTo>
                  <a:cubicBezTo>
                    <a:pt x="1417" y="1694"/>
                    <a:pt x="1484" y="1708"/>
                    <a:pt x="1524" y="1708"/>
                  </a:cubicBezTo>
                  <a:cubicBezTo>
                    <a:pt x="1548" y="1708"/>
                    <a:pt x="1562" y="1703"/>
                    <a:pt x="1584" y="1703"/>
                  </a:cubicBezTo>
                  <a:cubicBezTo>
                    <a:pt x="1632" y="1703"/>
                    <a:pt x="1751" y="1620"/>
                    <a:pt x="1774" y="1561"/>
                  </a:cubicBezTo>
                  <a:cubicBezTo>
                    <a:pt x="1810" y="1489"/>
                    <a:pt x="1810" y="1430"/>
                    <a:pt x="1786" y="1418"/>
                  </a:cubicBezTo>
                  <a:cubicBezTo>
                    <a:pt x="1786" y="1406"/>
                    <a:pt x="1762" y="1406"/>
                    <a:pt x="1727" y="1382"/>
                  </a:cubicBezTo>
                  <a:cubicBezTo>
                    <a:pt x="1703" y="1370"/>
                    <a:pt x="1572" y="1299"/>
                    <a:pt x="1536" y="1299"/>
                  </a:cubicBezTo>
                  <a:cubicBezTo>
                    <a:pt x="1526" y="1294"/>
                    <a:pt x="1517" y="1291"/>
                    <a:pt x="1508" y="1291"/>
                  </a:cubicBezTo>
                  <a:cubicBezTo>
                    <a:pt x="1495" y="1291"/>
                    <a:pt x="1484" y="1297"/>
                    <a:pt x="1477" y="1311"/>
                  </a:cubicBezTo>
                  <a:cubicBezTo>
                    <a:pt x="1465" y="1346"/>
                    <a:pt x="1405" y="1406"/>
                    <a:pt x="1393" y="1418"/>
                  </a:cubicBezTo>
                  <a:cubicBezTo>
                    <a:pt x="1381" y="1424"/>
                    <a:pt x="1373" y="1427"/>
                    <a:pt x="1364" y="1427"/>
                  </a:cubicBezTo>
                  <a:cubicBezTo>
                    <a:pt x="1355" y="1427"/>
                    <a:pt x="1346" y="1424"/>
                    <a:pt x="1334" y="1418"/>
                  </a:cubicBezTo>
                  <a:cubicBezTo>
                    <a:pt x="1298" y="1406"/>
                    <a:pt x="1215" y="1370"/>
                    <a:pt x="1108" y="1287"/>
                  </a:cubicBezTo>
                  <a:cubicBezTo>
                    <a:pt x="1012" y="1203"/>
                    <a:pt x="977" y="1120"/>
                    <a:pt x="941" y="1084"/>
                  </a:cubicBezTo>
                  <a:cubicBezTo>
                    <a:pt x="929" y="1060"/>
                    <a:pt x="941" y="1049"/>
                    <a:pt x="953" y="1025"/>
                  </a:cubicBezTo>
                  <a:lnTo>
                    <a:pt x="1000" y="989"/>
                  </a:lnTo>
                  <a:cubicBezTo>
                    <a:pt x="1012" y="965"/>
                    <a:pt x="1012" y="953"/>
                    <a:pt x="1036" y="941"/>
                  </a:cubicBezTo>
                  <a:cubicBezTo>
                    <a:pt x="1048" y="930"/>
                    <a:pt x="1036" y="906"/>
                    <a:pt x="1036" y="894"/>
                  </a:cubicBezTo>
                  <a:cubicBezTo>
                    <a:pt x="1036" y="882"/>
                    <a:pt x="977" y="751"/>
                    <a:pt x="941" y="691"/>
                  </a:cubicBezTo>
                  <a:cubicBezTo>
                    <a:pt x="924" y="649"/>
                    <a:pt x="907" y="643"/>
                    <a:pt x="894" y="643"/>
                  </a:cubicBezTo>
                  <a:close/>
                  <a:moveTo>
                    <a:pt x="1215" y="191"/>
                  </a:moveTo>
                  <a:cubicBezTo>
                    <a:pt x="1751" y="191"/>
                    <a:pt x="2179" y="632"/>
                    <a:pt x="2179" y="1168"/>
                  </a:cubicBezTo>
                  <a:cubicBezTo>
                    <a:pt x="2179" y="1703"/>
                    <a:pt x="1751" y="2132"/>
                    <a:pt x="1215" y="2132"/>
                  </a:cubicBezTo>
                  <a:cubicBezTo>
                    <a:pt x="1012" y="2132"/>
                    <a:pt x="822" y="2072"/>
                    <a:pt x="679" y="1965"/>
                  </a:cubicBezTo>
                  <a:lnTo>
                    <a:pt x="298" y="2084"/>
                  </a:lnTo>
                  <a:lnTo>
                    <a:pt x="417" y="1727"/>
                  </a:lnTo>
                  <a:cubicBezTo>
                    <a:pt x="322" y="1561"/>
                    <a:pt x="238" y="1370"/>
                    <a:pt x="238" y="1168"/>
                  </a:cubicBezTo>
                  <a:cubicBezTo>
                    <a:pt x="238" y="632"/>
                    <a:pt x="679" y="191"/>
                    <a:pt x="1215" y="191"/>
                  </a:cubicBezTo>
                  <a:close/>
                  <a:moveTo>
                    <a:pt x="1215" y="1"/>
                  </a:moveTo>
                  <a:cubicBezTo>
                    <a:pt x="572" y="1"/>
                    <a:pt x="48" y="501"/>
                    <a:pt x="48" y="1144"/>
                  </a:cubicBezTo>
                  <a:cubicBezTo>
                    <a:pt x="48" y="1370"/>
                    <a:pt x="108" y="1561"/>
                    <a:pt x="215" y="1739"/>
                  </a:cubicBezTo>
                  <a:lnTo>
                    <a:pt x="0" y="2346"/>
                  </a:lnTo>
                  <a:lnTo>
                    <a:pt x="643" y="2144"/>
                  </a:lnTo>
                  <a:cubicBezTo>
                    <a:pt x="822" y="2251"/>
                    <a:pt x="1000" y="2299"/>
                    <a:pt x="1215" y="2299"/>
                  </a:cubicBezTo>
                  <a:cubicBezTo>
                    <a:pt x="1846" y="2299"/>
                    <a:pt x="2370" y="1787"/>
                    <a:pt x="2370" y="1144"/>
                  </a:cubicBezTo>
                  <a:cubicBezTo>
                    <a:pt x="2370" y="525"/>
                    <a:pt x="1846" y="1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754733" y="2541505"/>
              <a:ext cx="84246" cy="84246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905" y="643"/>
                  </a:moveTo>
                  <a:cubicBezTo>
                    <a:pt x="901" y="643"/>
                    <a:pt x="897" y="644"/>
                    <a:pt x="894" y="644"/>
                  </a:cubicBezTo>
                  <a:lnTo>
                    <a:pt x="834" y="644"/>
                  </a:lnTo>
                  <a:cubicBezTo>
                    <a:pt x="810" y="644"/>
                    <a:pt x="787" y="644"/>
                    <a:pt x="751" y="668"/>
                  </a:cubicBezTo>
                  <a:cubicBezTo>
                    <a:pt x="727" y="703"/>
                    <a:pt x="656" y="763"/>
                    <a:pt x="656" y="906"/>
                  </a:cubicBezTo>
                  <a:cubicBezTo>
                    <a:pt x="656" y="1049"/>
                    <a:pt x="751" y="1180"/>
                    <a:pt x="775" y="1203"/>
                  </a:cubicBezTo>
                  <a:cubicBezTo>
                    <a:pt x="787" y="1227"/>
                    <a:pt x="965" y="1525"/>
                    <a:pt x="1251" y="1620"/>
                  </a:cubicBezTo>
                  <a:cubicBezTo>
                    <a:pt x="1422" y="1695"/>
                    <a:pt x="1486" y="1709"/>
                    <a:pt x="1525" y="1709"/>
                  </a:cubicBezTo>
                  <a:cubicBezTo>
                    <a:pt x="1548" y="1709"/>
                    <a:pt x="1562" y="1703"/>
                    <a:pt x="1584" y="1703"/>
                  </a:cubicBezTo>
                  <a:cubicBezTo>
                    <a:pt x="1632" y="1703"/>
                    <a:pt x="1751" y="1620"/>
                    <a:pt x="1787" y="1561"/>
                  </a:cubicBezTo>
                  <a:cubicBezTo>
                    <a:pt x="1799" y="1489"/>
                    <a:pt x="1799" y="1430"/>
                    <a:pt x="1799" y="1418"/>
                  </a:cubicBezTo>
                  <a:cubicBezTo>
                    <a:pt x="1799" y="1406"/>
                    <a:pt x="1763" y="1406"/>
                    <a:pt x="1739" y="1382"/>
                  </a:cubicBezTo>
                  <a:cubicBezTo>
                    <a:pt x="1703" y="1370"/>
                    <a:pt x="1572" y="1299"/>
                    <a:pt x="1549" y="1299"/>
                  </a:cubicBezTo>
                  <a:cubicBezTo>
                    <a:pt x="1533" y="1288"/>
                    <a:pt x="1521" y="1282"/>
                    <a:pt x="1513" y="1282"/>
                  </a:cubicBezTo>
                  <a:cubicBezTo>
                    <a:pt x="1502" y="1282"/>
                    <a:pt x="1496" y="1291"/>
                    <a:pt x="1489" y="1311"/>
                  </a:cubicBezTo>
                  <a:cubicBezTo>
                    <a:pt x="1465" y="1346"/>
                    <a:pt x="1406" y="1406"/>
                    <a:pt x="1394" y="1418"/>
                  </a:cubicBezTo>
                  <a:cubicBezTo>
                    <a:pt x="1388" y="1424"/>
                    <a:pt x="1382" y="1427"/>
                    <a:pt x="1373" y="1427"/>
                  </a:cubicBezTo>
                  <a:cubicBezTo>
                    <a:pt x="1364" y="1427"/>
                    <a:pt x="1352" y="1424"/>
                    <a:pt x="1334" y="1418"/>
                  </a:cubicBezTo>
                  <a:cubicBezTo>
                    <a:pt x="1311" y="1406"/>
                    <a:pt x="1215" y="1370"/>
                    <a:pt x="1108" y="1287"/>
                  </a:cubicBezTo>
                  <a:cubicBezTo>
                    <a:pt x="1025" y="1203"/>
                    <a:pt x="977" y="1120"/>
                    <a:pt x="953" y="1084"/>
                  </a:cubicBezTo>
                  <a:cubicBezTo>
                    <a:pt x="930" y="1061"/>
                    <a:pt x="953" y="1049"/>
                    <a:pt x="965" y="1025"/>
                  </a:cubicBezTo>
                  <a:lnTo>
                    <a:pt x="1013" y="989"/>
                  </a:lnTo>
                  <a:cubicBezTo>
                    <a:pt x="1025" y="965"/>
                    <a:pt x="1025" y="953"/>
                    <a:pt x="1037" y="941"/>
                  </a:cubicBezTo>
                  <a:cubicBezTo>
                    <a:pt x="1049" y="930"/>
                    <a:pt x="1037" y="906"/>
                    <a:pt x="1037" y="894"/>
                  </a:cubicBezTo>
                  <a:cubicBezTo>
                    <a:pt x="1037" y="882"/>
                    <a:pt x="977" y="751"/>
                    <a:pt x="953" y="691"/>
                  </a:cubicBezTo>
                  <a:cubicBezTo>
                    <a:pt x="928" y="649"/>
                    <a:pt x="914" y="643"/>
                    <a:pt x="905" y="643"/>
                  </a:cubicBezTo>
                  <a:close/>
                  <a:moveTo>
                    <a:pt x="1203" y="191"/>
                  </a:moveTo>
                  <a:cubicBezTo>
                    <a:pt x="1739" y="191"/>
                    <a:pt x="2180" y="632"/>
                    <a:pt x="2168" y="1156"/>
                  </a:cubicBezTo>
                  <a:cubicBezTo>
                    <a:pt x="2168" y="1703"/>
                    <a:pt x="1739" y="2132"/>
                    <a:pt x="1203" y="2132"/>
                  </a:cubicBezTo>
                  <a:cubicBezTo>
                    <a:pt x="1013" y="2132"/>
                    <a:pt x="810" y="2073"/>
                    <a:pt x="668" y="1965"/>
                  </a:cubicBezTo>
                  <a:lnTo>
                    <a:pt x="298" y="2084"/>
                  </a:lnTo>
                  <a:lnTo>
                    <a:pt x="418" y="1727"/>
                  </a:lnTo>
                  <a:cubicBezTo>
                    <a:pt x="310" y="1561"/>
                    <a:pt x="239" y="1370"/>
                    <a:pt x="239" y="1156"/>
                  </a:cubicBezTo>
                  <a:cubicBezTo>
                    <a:pt x="239" y="620"/>
                    <a:pt x="668" y="191"/>
                    <a:pt x="1203" y="191"/>
                  </a:cubicBezTo>
                  <a:close/>
                  <a:moveTo>
                    <a:pt x="1203" y="1"/>
                  </a:moveTo>
                  <a:cubicBezTo>
                    <a:pt x="560" y="1"/>
                    <a:pt x="37" y="513"/>
                    <a:pt x="37" y="1144"/>
                  </a:cubicBezTo>
                  <a:cubicBezTo>
                    <a:pt x="37" y="1370"/>
                    <a:pt x="96" y="1561"/>
                    <a:pt x="203" y="1739"/>
                  </a:cubicBezTo>
                  <a:lnTo>
                    <a:pt x="1" y="2358"/>
                  </a:lnTo>
                  <a:lnTo>
                    <a:pt x="632" y="2144"/>
                  </a:lnTo>
                  <a:cubicBezTo>
                    <a:pt x="810" y="2251"/>
                    <a:pt x="989" y="2299"/>
                    <a:pt x="1203" y="2299"/>
                  </a:cubicBezTo>
                  <a:cubicBezTo>
                    <a:pt x="1846" y="2299"/>
                    <a:pt x="2358" y="1787"/>
                    <a:pt x="2358" y="1144"/>
                  </a:cubicBezTo>
                  <a:cubicBezTo>
                    <a:pt x="2358" y="525"/>
                    <a:pt x="1846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092266" y="2825562"/>
              <a:ext cx="84246" cy="83782"/>
            </a:xfrm>
            <a:custGeom>
              <a:avLst/>
              <a:gdLst/>
              <a:ahLst/>
              <a:cxnLst/>
              <a:rect l="l" t="t" r="r" b="b"/>
              <a:pathLst>
                <a:path w="2359" h="2346" extrusionOk="0">
                  <a:moveTo>
                    <a:pt x="893" y="618"/>
                  </a:moveTo>
                  <a:cubicBezTo>
                    <a:pt x="889" y="618"/>
                    <a:pt x="885" y="619"/>
                    <a:pt x="882" y="619"/>
                  </a:cubicBezTo>
                  <a:lnTo>
                    <a:pt x="822" y="619"/>
                  </a:lnTo>
                  <a:cubicBezTo>
                    <a:pt x="811" y="619"/>
                    <a:pt x="775" y="619"/>
                    <a:pt x="751" y="655"/>
                  </a:cubicBezTo>
                  <a:cubicBezTo>
                    <a:pt x="715" y="679"/>
                    <a:pt x="644" y="738"/>
                    <a:pt x="644" y="893"/>
                  </a:cubicBezTo>
                  <a:cubicBezTo>
                    <a:pt x="644" y="1024"/>
                    <a:pt x="751" y="1155"/>
                    <a:pt x="763" y="1191"/>
                  </a:cubicBezTo>
                  <a:cubicBezTo>
                    <a:pt x="775" y="1203"/>
                    <a:pt x="953" y="1500"/>
                    <a:pt x="1239" y="1608"/>
                  </a:cubicBezTo>
                  <a:cubicBezTo>
                    <a:pt x="1398" y="1674"/>
                    <a:pt x="1468" y="1688"/>
                    <a:pt x="1510" y="1688"/>
                  </a:cubicBezTo>
                  <a:cubicBezTo>
                    <a:pt x="1543" y="1688"/>
                    <a:pt x="1558" y="1679"/>
                    <a:pt x="1584" y="1679"/>
                  </a:cubicBezTo>
                  <a:cubicBezTo>
                    <a:pt x="1620" y="1679"/>
                    <a:pt x="1739" y="1608"/>
                    <a:pt x="1775" y="1548"/>
                  </a:cubicBezTo>
                  <a:cubicBezTo>
                    <a:pt x="1787" y="1465"/>
                    <a:pt x="1787" y="1405"/>
                    <a:pt x="1787" y="1393"/>
                  </a:cubicBezTo>
                  <a:cubicBezTo>
                    <a:pt x="1787" y="1381"/>
                    <a:pt x="1763" y="1381"/>
                    <a:pt x="1727" y="1358"/>
                  </a:cubicBezTo>
                  <a:cubicBezTo>
                    <a:pt x="1703" y="1346"/>
                    <a:pt x="1561" y="1274"/>
                    <a:pt x="1537" y="1274"/>
                  </a:cubicBezTo>
                  <a:cubicBezTo>
                    <a:pt x="1522" y="1269"/>
                    <a:pt x="1511" y="1266"/>
                    <a:pt x="1503" y="1266"/>
                  </a:cubicBezTo>
                  <a:cubicBezTo>
                    <a:pt x="1491" y="1266"/>
                    <a:pt x="1484" y="1272"/>
                    <a:pt x="1477" y="1286"/>
                  </a:cubicBezTo>
                  <a:cubicBezTo>
                    <a:pt x="1465" y="1322"/>
                    <a:pt x="1406" y="1381"/>
                    <a:pt x="1382" y="1393"/>
                  </a:cubicBezTo>
                  <a:cubicBezTo>
                    <a:pt x="1376" y="1399"/>
                    <a:pt x="1370" y="1402"/>
                    <a:pt x="1361" y="1402"/>
                  </a:cubicBezTo>
                  <a:cubicBezTo>
                    <a:pt x="1352" y="1402"/>
                    <a:pt x="1340" y="1399"/>
                    <a:pt x="1322" y="1393"/>
                  </a:cubicBezTo>
                  <a:cubicBezTo>
                    <a:pt x="1299" y="1381"/>
                    <a:pt x="1203" y="1346"/>
                    <a:pt x="1108" y="1262"/>
                  </a:cubicBezTo>
                  <a:cubicBezTo>
                    <a:pt x="1013" y="1191"/>
                    <a:pt x="965" y="1096"/>
                    <a:pt x="941" y="1072"/>
                  </a:cubicBezTo>
                  <a:cubicBezTo>
                    <a:pt x="930" y="1036"/>
                    <a:pt x="941" y="1024"/>
                    <a:pt x="953" y="1012"/>
                  </a:cubicBezTo>
                  <a:lnTo>
                    <a:pt x="1001" y="965"/>
                  </a:lnTo>
                  <a:cubicBezTo>
                    <a:pt x="1013" y="953"/>
                    <a:pt x="1013" y="929"/>
                    <a:pt x="1025" y="917"/>
                  </a:cubicBezTo>
                  <a:cubicBezTo>
                    <a:pt x="1049" y="905"/>
                    <a:pt x="1025" y="893"/>
                    <a:pt x="1025" y="869"/>
                  </a:cubicBezTo>
                  <a:cubicBezTo>
                    <a:pt x="1025" y="857"/>
                    <a:pt x="965" y="727"/>
                    <a:pt x="941" y="667"/>
                  </a:cubicBezTo>
                  <a:cubicBezTo>
                    <a:pt x="916" y="624"/>
                    <a:pt x="903" y="618"/>
                    <a:pt x="893" y="618"/>
                  </a:cubicBezTo>
                  <a:close/>
                  <a:moveTo>
                    <a:pt x="1203" y="179"/>
                  </a:moveTo>
                  <a:cubicBezTo>
                    <a:pt x="1739" y="179"/>
                    <a:pt x="2180" y="607"/>
                    <a:pt x="2180" y="1143"/>
                  </a:cubicBezTo>
                  <a:cubicBezTo>
                    <a:pt x="2180" y="1679"/>
                    <a:pt x="1739" y="2108"/>
                    <a:pt x="1203" y="2108"/>
                  </a:cubicBezTo>
                  <a:cubicBezTo>
                    <a:pt x="1013" y="2108"/>
                    <a:pt x="822" y="2048"/>
                    <a:pt x="668" y="1941"/>
                  </a:cubicBezTo>
                  <a:lnTo>
                    <a:pt x="299" y="2060"/>
                  </a:lnTo>
                  <a:lnTo>
                    <a:pt x="418" y="1703"/>
                  </a:lnTo>
                  <a:cubicBezTo>
                    <a:pt x="310" y="1548"/>
                    <a:pt x="239" y="1346"/>
                    <a:pt x="239" y="1143"/>
                  </a:cubicBezTo>
                  <a:cubicBezTo>
                    <a:pt x="239" y="607"/>
                    <a:pt x="668" y="179"/>
                    <a:pt x="1203" y="179"/>
                  </a:cubicBezTo>
                  <a:close/>
                  <a:moveTo>
                    <a:pt x="1203" y="0"/>
                  </a:moveTo>
                  <a:cubicBezTo>
                    <a:pt x="572" y="0"/>
                    <a:pt x="49" y="500"/>
                    <a:pt x="49" y="1143"/>
                  </a:cubicBezTo>
                  <a:cubicBezTo>
                    <a:pt x="49" y="1369"/>
                    <a:pt x="108" y="1560"/>
                    <a:pt x="215" y="1739"/>
                  </a:cubicBezTo>
                  <a:lnTo>
                    <a:pt x="1" y="2346"/>
                  </a:lnTo>
                  <a:lnTo>
                    <a:pt x="644" y="2143"/>
                  </a:lnTo>
                  <a:cubicBezTo>
                    <a:pt x="811" y="2239"/>
                    <a:pt x="989" y="2286"/>
                    <a:pt x="1192" y="2286"/>
                  </a:cubicBezTo>
                  <a:cubicBezTo>
                    <a:pt x="1834" y="2286"/>
                    <a:pt x="2358" y="1786"/>
                    <a:pt x="2358" y="1143"/>
                  </a:cubicBezTo>
                  <a:cubicBezTo>
                    <a:pt x="2358" y="500"/>
                    <a:pt x="1846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593" y="3370678"/>
              <a:ext cx="84639" cy="84210"/>
            </a:xfrm>
            <a:custGeom>
              <a:avLst/>
              <a:gdLst/>
              <a:ahLst/>
              <a:cxnLst/>
              <a:rect l="l" t="t" r="r" b="b"/>
              <a:pathLst>
                <a:path w="2370" h="2358" extrusionOk="0">
                  <a:moveTo>
                    <a:pt x="894" y="642"/>
                  </a:moveTo>
                  <a:cubicBezTo>
                    <a:pt x="889" y="642"/>
                    <a:pt x="885" y="643"/>
                    <a:pt x="881" y="643"/>
                  </a:cubicBezTo>
                  <a:lnTo>
                    <a:pt x="822" y="643"/>
                  </a:lnTo>
                  <a:cubicBezTo>
                    <a:pt x="810" y="643"/>
                    <a:pt x="774" y="643"/>
                    <a:pt x="750" y="667"/>
                  </a:cubicBezTo>
                  <a:cubicBezTo>
                    <a:pt x="714" y="702"/>
                    <a:pt x="643" y="762"/>
                    <a:pt x="643" y="905"/>
                  </a:cubicBezTo>
                  <a:cubicBezTo>
                    <a:pt x="643" y="1048"/>
                    <a:pt x="750" y="1179"/>
                    <a:pt x="762" y="1203"/>
                  </a:cubicBezTo>
                  <a:cubicBezTo>
                    <a:pt x="774" y="1226"/>
                    <a:pt x="953" y="1524"/>
                    <a:pt x="1238" y="1619"/>
                  </a:cubicBezTo>
                  <a:cubicBezTo>
                    <a:pt x="1417" y="1694"/>
                    <a:pt x="1484" y="1708"/>
                    <a:pt x="1524" y="1708"/>
                  </a:cubicBezTo>
                  <a:cubicBezTo>
                    <a:pt x="1547" y="1708"/>
                    <a:pt x="1561" y="1703"/>
                    <a:pt x="1584" y="1703"/>
                  </a:cubicBezTo>
                  <a:cubicBezTo>
                    <a:pt x="1631" y="1703"/>
                    <a:pt x="1750" y="1619"/>
                    <a:pt x="1774" y="1560"/>
                  </a:cubicBezTo>
                  <a:cubicBezTo>
                    <a:pt x="1810" y="1488"/>
                    <a:pt x="1810" y="1429"/>
                    <a:pt x="1786" y="1417"/>
                  </a:cubicBezTo>
                  <a:cubicBezTo>
                    <a:pt x="1786" y="1405"/>
                    <a:pt x="1762" y="1405"/>
                    <a:pt x="1727" y="1381"/>
                  </a:cubicBezTo>
                  <a:cubicBezTo>
                    <a:pt x="1703" y="1369"/>
                    <a:pt x="1572" y="1298"/>
                    <a:pt x="1536" y="1298"/>
                  </a:cubicBezTo>
                  <a:cubicBezTo>
                    <a:pt x="1525" y="1287"/>
                    <a:pt x="1515" y="1281"/>
                    <a:pt x="1505" y="1281"/>
                  </a:cubicBezTo>
                  <a:cubicBezTo>
                    <a:pt x="1493" y="1281"/>
                    <a:pt x="1483" y="1290"/>
                    <a:pt x="1476" y="1310"/>
                  </a:cubicBezTo>
                  <a:cubicBezTo>
                    <a:pt x="1465" y="1345"/>
                    <a:pt x="1405" y="1405"/>
                    <a:pt x="1393" y="1417"/>
                  </a:cubicBezTo>
                  <a:cubicBezTo>
                    <a:pt x="1381" y="1423"/>
                    <a:pt x="1372" y="1426"/>
                    <a:pt x="1363" y="1426"/>
                  </a:cubicBezTo>
                  <a:cubicBezTo>
                    <a:pt x="1354" y="1426"/>
                    <a:pt x="1346" y="1423"/>
                    <a:pt x="1334" y="1417"/>
                  </a:cubicBezTo>
                  <a:cubicBezTo>
                    <a:pt x="1298" y="1405"/>
                    <a:pt x="1215" y="1369"/>
                    <a:pt x="1107" y="1286"/>
                  </a:cubicBezTo>
                  <a:cubicBezTo>
                    <a:pt x="1012" y="1203"/>
                    <a:pt x="976" y="1119"/>
                    <a:pt x="941" y="1083"/>
                  </a:cubicBezTo>
                  <a:cubicBezTo>
                    <a:pt x="929" y="1060"/>
                    <a:pt x="941" y="1048"/>
                    <a:pt x="953" y="1024"/>
                  </a:cubicBezTo>
                  <a:lnTo>
                    <a:pt x="1000" y="988"/>
                  </a:lnTo>
                  <a:cubicBezTo>
                    <a:pt x="1012" y="964"/>
                    <a:pt x="1012" y="953"/>
                    <a:pt x="1036" y="941"/>
                  </a:cubicBezTo>
                  <a:cubicBezTo>
                    <a:pt x="1048" y="929"/>
                    <a:pt x="1036" y="905"/>
                    <a:pt x="1036" y="893"/>
                  </a:cubicBezTo>
                  <a:cubicBezTo>
                    <a:pt x="1036" y="881"/>
                    <a:pt x="976" y="750"/>
                    <a:pt x="941" y="691"/>
                  </a:cubicBezTo>
                  <a:cubicBezTo>
                    <a:pt x="924" y="648"/>
                    <a:pt x="907" y="642"/>
                    <a:pt x="894" y="642"/>
                  </a:cubicBezTo>
                  <a:close/>
                  <a:moveTo>
                    <a:pt x="1215" y="191"/>
                  </a:moveTo>
                  <a:cubicBezTo>
                    <a:pt x="1750" y="191"/>
                    <a:pt x="2179" y="631"/>
                    <a:pt x="2179" y="1167"/>
                  </a:cubicBezTo>
                  <a:cubicBezTo>
                    <a:pt x="2179" y="1703"/>
                    <a:pt x="1750" y="2131"/>
                    <a:pt x="1215" y="2131"/>
                  </a:cubicBezTo>
                  <a:cubicBezTo>
                    <a:pt x="1012" y="2131"/>
                    <a:pt x="822" y="2072"/>
                    <a:pt x="679" y="1965"/>
                  </a:cubicBezTo>
                  <a:lnTo>
                    <a:pt x="298" y="2084"/>
                  </a:lnTo>
                  <a:lnTo>
                    <a:pt x="417" y="1726"/>
                  </a:lnTo>
                  <a:cubicBezTo>
                    <a:pt x="322" y="1560"/>
                    <a:pt x="238" y="1369"/>
                    <a:pt x="238" y="1167"/>
                  </a:cubicBezTo>
                  <a:cubicBezTo>
                    <a:pt x="238" y="631"/>
                    <a:pt x="679" y="191"/>
                    <a:pt x="1215" y="191"/>
                  </a:cubicBezTo>
                  <a:close/>
                  <a:moveTo>
                    <a:pt x="1215" y="0"/>
                  </a:moveTo>
                  <a:cubicBezTo>
                    <a:pt x="572" y="0"/>
                    <a:pt x="48" y="512"/>
                    <a:pt x="48" y="1143"/>
                  </a:cubicBezTo>
                  <a:cubicBezTo>
                    <a:pt x="48" y="1369"/>
                    <a:pt x="107" y="1560"/>
                    <a:pt x="214" y="1738"/>
                  </a:cubicBezTo>
                  <a:lnTo>
                    <a:pt x="0" y="2357"/>
                  </a:lnTo>
                  <a:lnTo>
                    <a:pt x="643" y="2143"/>
                  </a:lnTo>
                  <a:cubicBezTo>
                    <a:pt x="822" y="2250"/>
                    <a:pt x="1000" y="2298"/>
                    <a:pt x="1215" y="2298"/>
                  </a:cubicBezTo>
                  <a:cubicBezTo>
                    <a:pt x="1846" y="2298"/>
                    <a:pt x="2369" y="1786"/>
                    <a:pt x="2369" y="1143"/>
                  </a:cubicBezTo>
                  <a:cubicBezTo>
                    <a:pt x="2369" y="524"/>
                    <a:pt x="1846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141771" y="2991804"/>
              <a:ext cx="165420" cy="189241"/>
            </a:xfrm>
            <a:custGeom>
              <a:avLst/>
              <a:gdLst/>
              <a:ahLst/>
              <a:cxnLst/>
              <a:rect l="l" t="t" r="r" b="b"/>
              <a:pathLst>
                <a:path w="4632" h="5299" extrusionOk="0">
                  <a:moveTo>
                    <a:pt x="1867" y="2905"/>
                  </a:moveTo>
                  <a:cubicBezTo>
                    <a:pt x="2433" y="2905"/>
                    <a:pt x="2836" y="3478"/>
                    <a:pt x="3126" y="3478"/>
                  </a:cubicBezTo>
                  <a:cubicBezTo>
                    <a:pt x="3132" y="3478"/>
                    <a:pt x="3138" y="3478"/>
                    <a:pt x="3143" y="3477"/>
                  </a:cubicBezTo>
                  <a:cubicBezTo>
                    <a:pt x="3393" y="3477"/>
                    <a:pt x="3881" y="2977"/>
                    <a:pt x="4120" y="2977"/>
                  </a:cubicBezTo>
                  <a:cubicBezTo>
                    <a:pt x="4125" y="2977"/>
                    <a:pt x="4130" y="2977"/>
                    <a:pt x="4135" y="2977"/>
                  </a:cubicBezTo>
                  <a:cubicBezTo>
                    <a:pt x="4361" y="2977"/>
                    <a:pt x="4441" y="3231"/>
                    <a:pt x="4441" y="3382"/>
                  </a:cubicBezTo>
                  <a:cubicBezTo>
                    <a:pt x="4441" y="3537"/>
                    <a:pt x="4393" y="3822"/>
                    <a:pt x="4274" y="4001"/>
                  </a:cubicBezTo>
                  <a:cubicBezTo>
                    <a:pt x="4164" y="4167"/>
                    <a:pt x="4094" y="4240"/>
                    <a:pt x="3961" y="4240"/>
                  </a:cubicBezTo>
                  <a:cubicBezTo>
                    <a:pt x="3951" y="4240"/>
                    <a:pt x="3940" y="4240"/>
                    <a:pt x="3929" y="4239"/>
                  </a:cubicBezTo>
                  <a:cubicBezTo>
                    <a:pt x="3750" y="4227"/>
                    <a:pt x="3381" y="3656"/>
                    <a:pt x="3143" y="3644"/>
                  </a:cubicBezTo>
                  <a:cubicBezTo>
                    <a:pt x="3141" y="3644"/>
                    <a:pt x="3138" y="3644"/>
                    <a:pt x="3135" y="3644"/>
                  </a:cubicBezTo>
                  <a:cubicBezTo>
                    <a:pt x="2834" y="3644"/>
                    <a:pt x="2210" y="4275"/>
                    <a:pt x="1715" y="4275"/>
                  </a:cubicBezTo>
                  <a:cubicBezTo>
                    <a:pt x="1417" y="4275"/>
                    <a:pt x="1310" y="4227"/>
                    <a:pt x="1226" y="4168"/>
                  </a:cubicBezTo>
                  <a:cubicBezTo>
                    <a:pt x="1072" y="4061"/>
                    <a:pt x="1000" y="3894"/>
                    <a:pt x="1000" y="3680"/>
                  </a:cubicBezTo>
                  <a:cubicBezTo>
                    <a:pt x="1000" y="3275"/>
                    <a:pt x="1369" y="2906"/>
                    <a:pt x="1834" y="2906"/>
                  </a:cubicBezTo>
                  <a:cubicBezTo>
                    <a:pt x="1845" y="2905"/>
                    <a:pt x="1856" y="2905"/>
                    <a:pt x="1867" y="2905"/>
                  </a:cubicBezTo>
                  <a:close/>
                  <a:moveTo>
                    <a:pt x="3048" y="4168"/>
                  </a:moveTo>
                  <a:cubicBezTo>
                    <a:pt x="3119" y="4168"/>
                    <a:pt x="3215" y="4168"/>
                    <a:pt x="3274" y="4203"/>
                  </a:cubicBezTo>
                  <a:cubicBezTo>
                    <a:pt x="3334" y="4251"/>
                    <a:pt x="3381" y="4346"/>
                    <a:pt x="3393" y="4394"/>
                  </a:cubicBezTo>
                  <a:cubicBezTo>
                    <a:pt x="3405" y="4430"/>
                    <a:pt x="3393" y="4477"/>
                    <a:pt x="3346" y="4489"/>
                  </a:cubicBezTo>
                  <a:cubicBezTo>
                    <a:pt x="3337" y="4498"/>
                    <a:pt x="3331" y="4503"/>
                    <a:pt x="3324" y="4503"/>
                  </a:cubicBezTo>
                  <a:cubicBezTo>
                    <a:pt x="3311" y="4503"/>
                    <a:pt x="3298" y="4484"/>
                    <a:pt x="3274" y="4430"/>
                  </a:cubicBezTo>
                  <a:cubicBezTo>
                    <a:pt x="3239" y="4370"/>
                    <a:pt x="3215" y="4299"/>
                    <a:pt x="3036" y="4299"/>
                  </a:cubicBezTo>
                  <a:cubicBezTo>
                    <a:pt x="2858" y="4299"/>
                    <a:pt x="2798" y="4358"/>
                    <a:pt x="2727" y="4430"/>
                  </a:cubicBezTo>
                  <a:cubicBezTo>
                    <a:pt x="2664" y="4484"/>
                    <a:pt x="2632" y="4514"/>
                    <a:pt x="2608" y="4514"/>
                  </a:cubicBezTo>
                  <a:cubicBezTo>
                    <a:pt x="2595" y="4514"/>
                    <a:pt x="2584" y="4506"/>
                    <a:pt x="2572" y="4489"/>
                  </a:cubicBezTo>
                  <a:cubicBezTo>
                    <a:pt x="2548" y="4465"/>
                    <a:pt x="2548" y="4418"/>
                    <a:pt x="2607" y="4358"/>
                  </a:cubicBezTo>
                  <a:cubicBezTo>
                    <a:pt x="2667" y="4311"/>
                    <a:pt x="2750" y="4227"/>
                    <a:pt x="2846" y="4192"/>
                  </a:cubicBezTo>
                  <a:cubicBezTo>
                    <a:pt x="2929" y="4168"/>
                    <a:pt x="2977" y="4168"/>
                    <a:pt x="3048" y="4168"/>
                  </a:cubicBezTo>
                  <a:close/>
                  <a:moveTo>
                    <a:pt x="3477" y="4688"/>
                  </a:moveTo>
                  <a:cubicBezTo>
                    <a:pt x="3496" y="4688"/>
                    <a:pt x="3504" y="4707"/>
                    <a:pt x="3512" y="4715"/>
                  </a:cubicBezTo>
                  <a:cubicBezTo>
                    <a:pt x="3512" y="4727"/>
                    <a:pt x="3524" y="4763"/>
                    <a:pt x="3489" y="4787"/>
                  </a:cubicBezTo>
                  <a:cubicBezTo>
                    <a:pt x="3453" y="4823"/>
                    <a:pt x="3227" y="4989"/>
                    <a:pt x="2953" y="5013"/>
                  </a:cubicBezTo>
                  <a:cubicBezTo>
                    <a:pt x="2866" y="5024"/>
                    <a:pt x="2769" y="5033"/>
                    <a:pt x="2670" y="5033"/>
                  </a:cubicBezTo>
                  <a:cubicBezTo>
                    <a:pt x="2458" y="5033"/>
                    <a:pt x="2238" y="4992"/>
                    <a:pt x="2084" y="4846"/>
                  </a:cubicBezTo>
                  <a:cubicBezTo>
                    <a:pt x="2060" y="4823"/>
                    <a:pt x="2060" y="4763"/>
                    <a:pt x="2084" y="4739"/>
                  </a:cubicBezTo>
                  <a:cubicBezTo>
                    <a:pt x="2119" y="4727"/>
                    <a:pt x="2131" y="4715"/>
                    <a:pt x="2155" y="4715"/>
                  </a:cubicBezTo>
                  <a:cubicBezTo>
                    <a:pt x="2191" y="4715"/>
                    <a:pt x="2191" y="4715"/>
                    <a:pt x="2203" y="4727"/>
                  </a:cubicBezTo>
                  <a:cubicBezTo>
                    <a:pt x="2310" y="4823"/>
                    <a:pt x="2453" y="4882"/>
                    <a:pt x="2786" y="4882"/>
                  </a:cubicBezTo>
                  <a:cubicBezTo>
                    <a:pt x="3108" y="4882"/>
                    <a:pt x="3334" y="4787"/>
                    <a:pt x="3441" y="4704"/>
                  </a:cubicBezTo>
                  <a:cubicBezTo>
                    <a:pt x="3456" y="4692"/>
                    <a:pt x="3468" y="4688"/>
                    <a:pt x="3477" y="4688"/>
                  </a:cubicBezTo>
                  <a:close/>
                  <a:moveTo>
                    <a:pt x="2119" y="1"/>
                  </a:moveTo>
                  <a:cubicBezTo>
                    <a:pt x="2084" y="358"/>
                    <a:pt x="1976" y="489"/>
                    <a:pt x="1845" y="596"/>
                  </a:cubicBezTo>
                  <a:cubicBezTo>
                    <a:pt x="1595" y="798"/>
                    <a:pt x="1429" y="858"/>
                    <a:pt x="1203" y="977"/>
                  </a:cubicBezTo>
                  <a:cubicBezTo>
                    <a:pt x="1012" y="1084"/>
                    <a:pt x="0" y="1691"/>
                    <a:pt x="12" y="3025"/>
                  </a:cubicBezTo>
                  <a:cubicBezTo>
                    <a:pt x="12" y="4338"/>
                    <a:pt x="1117" y="5299"/>
                    <a:pt x="2335" y="5299"/>
                  </a:cubicBezTo>
                  <a:cubicBezTo>
                    <a:pt x="2342" y="5299"/>
                    <a:pt x="2350" y="5299"/>
                    <a:pt x="2357" y="5299"/>
                  </a:cubicBezTo>
                  <a:cubicBezTo>
                    <a:pt x="3572" y="5299"/>
                    <a:pt x="4632" y="4394"/>
                    <a:pt x="4632" y="3037"/>
                  </a:cubicBezTo>
                  <a:cubicBezTo>
                    <a:pt x="4608" y="1691"/>
                    <a:pt x="3620" y="1084"/>
                    <a:pt x="3453" y="977"/>
                  </a:cubicBezTo>
                  <a:cubicBezTo>
                    <a:pt x="3191" y="810"/>
                    <a:pt x="2929" y="739"/>
                    <a:pt x="2679" y="572"/>
                  </a:cubicBezTo>
                  <a:cubicBezTo>
                    <a:pt x="2512" y="477"/>
                    <a:pt x="2310" y="215"/>
                    <a:pt x="2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551493" y="1617123"/>
              <a:ext cx="76139" cy="88067"/>
            </a:xfrm>
            <a:custGeom>
              <a:avLst/>
              <a:gdLst/>
              <a:ahLst/>
              <a:cxnLst/>
              <a:rect l="l" t="t" r="r" b="b"/>
              <a:pathLst>
                <a:path w="2132" h="2466" extrusionOk="0">
                  <a:moveTo>
                    <a:pt x="846" y="1322"/>
                  </a:moveTo>
                  <a:cubicBezTo>
                    <a:pt x="1120" y="1322"/>
                    <a:pt x="1310" y="1596"/>
                    <a:pt x="1441" y="1596"/>
                  </a:cubicBezTo>
                  <a:cubicBezTo>
                    <a:pt x="1560" y="1596"/>
                    <a:pt x="1787" y="1358"/>
                    <a:pt x="1894" y="1358"/>
                  </a:cubicBezTo>
                  <a:cubicBezTo>
                    <a:pt x="2001" y="1358"/>
                    <a:pt x="2025" y="1477"/>
                    <a:pt x="2025" y="1549"/>
                  </a:cubicBezTo>
                  <a:cubicBezTo>
                    <a:pt x="2025" y="1632"/>
                    <a:pt x="2001" y="1763"/>
                    <a:pt x="1953" y="1834"/>
                  </a:cubicBezTo>
                  <a:cubicBezTo>
                    <a:pt x="1903" y="1915"/>
                    <a:pt x="1870" y="1944"/>
                    <a:pt x="1825" y="1944"/>
                  </a:cubicBezTo>
                  <a:cubicBezTo>
                    <a:pt x="1816" y="1944"/>
                    <a:pt x="1808" y="1943"/>
                    <a:pt x="1798" y="1941"/>
                  </a:cubicBezTo>
                  <a:cubicBezTo>
                    <a:pt x="1715" y="1941"/>
                    <a:pt x="1548" y="1668"/>
                    <a:pt x="1441" y="1668"/>
                  </a:cubicBezTo>
                  <a:cubicBezTo>
                    <a:pt x="1310" y="1668"/>
                    <a:pt x="1013" y="1953"/>
                    <a:pt x="786" y="1953"/>
                  </a:cubicBezTo>
                  <a:cubicBezTo>
                    <a:pt x="655" y="1953"/>
                    <a:pt x="608" y="1941"/>
                    <a:pt x="572" y="1906"/>
                  </a:cubicBezTo>
                  <a:cubicBezTo>
                    <a:pt x="489" y="1858"/>
                    <a:pt x="465" y="1787"/>
                    <a:pt x="465" y="1680"/>
                  </a:cubicBezTo>
                  <a:cubicBezTo>
                    <a:pt x="465" y="1501"/>
                    <a:pt x="644" y="1322"/>
                    <a:pt x="846" y="1322"/>
                  </a:cubicBezTo>
                  <a:close/>
                  <a:moveTo>
                    <a:pt x="1406" y="1930"/>
                  </a:moveTo>
                  <a:cubicBezTo>
                    <a:pt x="1441" y="1930"/>
                    <a:pt x="1477" y="1930"/>
                    <a:pt x="1501" y="1941"/>
                  </a:cubicBezTo>
                  <a:cubicBezTo>
                    <a:pt x="1537" y="1953"/>
                    <a:pt x="1548" y="2001"/>
                    <a:pt x="1560" y="2025"/>
                  </a:cubicBezTo>
                  <a:cubicBezTo>
                    <a:pt x="1584" y="2061"/>
                    <a:pt x="1560" y="2072"/>
                    <a:pt x="1548" y="2072"/>
                  </a:cubicBezTo>
                  <a:cubicBezTo>
                    <a:pt x="1545" y="2076"/>
                    <a:pt x="1543" y="2077"/>
                    <a:pt x="1541" y="2077"/>
                  </a:cubicBezTo>
                  <a:cubicBezTo>
                    <a:pt x="1536" y="2077"/>
                    <a:pt x="1533" y="2066"/>
                    <a:pt x="1525" y="2049"/>
                  </a:cubicBezTo>
                  <a:cubicBezTo>
                    <a:pt x="1501" y="2013"/>
                    <a:pt x="1489" y="1989"/>
                    <a:pt x="1406" y="1989"/>
                  </a:cubicBezTo>
                  <a:cubicBezTo>
                    <a:pt x="1322" y="1989"/>
                    <a:pt x="1298" y="2013"/>
                    <a:pt x="1251" y="2049"/>
                  </a:cubicBezTo>
                  <a:cubicBezTo>
                    <a:pt x="1216" y="2066"/>
                    <a:pt x="1200" y="2077"/>
                    <a:pt x="1190" y="2077"/>
                  </a:cubicBezTo>
                  <a:cubicBezTo>
                    <a:pt x="1186" y="2077"/>
                    <a:pt x="1183" y="2076"/>
                    <a:pt x="1179" y="2072"/>
                  </a:cubicBezTo>
                  <a:cubicBezTo>
                    <a:pt x="1167" y="2061"/>
                    <a:pt x="1167" y="2025"/>
                    <a:pt x="1191" y="2013"/>
                  </a:cubicBezTo>
                  <a:cubicBezTo>
                    <a:pt x="1227" y="1989"/>
                    <a:pt x="1263" y="1953"/>
                    <a:pt x="1298" y="1941"/>
                  </a:cubicBezTo>
                  <a:cubicBezTo>
                    <a:pt x="1346" y="1930"/>
                    <a:pt x="1358" y="1930"/>
                    <a:pt x="1406" y="1930"/>
                  </a:cubicBezTo>
                  <a:close/>
                  <a:moveTo>
                    <a:pt x="1580" y="2169"/>
                  </a:moveTo>
                  <a:cubicBezTo>
                    <a:pt x="1591" y="2169"/>
                    <a:pt x="1596" y="2180"/>
                    <a:pt x="1596" y="2180"/>
                  </a:cubicBezTo>
                  <a:cubicBezTo>
                    <a:pt x="1608" y="2180"/>
                    <a:pt x="1608" y="2192"/>
                    <a:pt x="1596" y="2203"/>
                  </a:cubicBezTo>
                  <a:cubicBezTo>
                    <a:pt x="1584" y="2227"/>
                    <a:pt x="1477" y="2299"/>
                    <a:pt x="1358" y="2311"/>
                  </a:cubicBezTo>
                  <a:cubicBezTo>
                    <a:pt x="1325" y="2314"/>
                    <a:pt x="1288" y="2316"/>
                    <a:pt x="1249" y="2316"/>
                  </a:cubicBezTo>
                  <a:cubicBezTo>
                    <a:pt x="1146" y="2316"/>
                    <a:pt x="1031" y="2300"/>
                    <a:pt x="953" y="2239"/>
                  </a:cubicBezTo>
                  <a:cubicBezTo>
                    <a:pt x="941" y="2215"/>
                    <a:pt x="941" y="2192"/>
                    <a:pt x="953" y="2192"/>
                  </a:cubicBezTo>
                  <a:cubicBezTo>
                    <a:pt x="965" y="2180"/>
                    <a:pt x="965" y="2180"/>
                    <a:pt x="989" y="2180"/>
                  </a:cubicBezTo>
                  <a:lnTo>
                    <a:pt x="1001" y="2180"/>
                  </a:lnTo>
                  <a:cubicBezTo>
                    <a:pt x="1048" y="2215"/>
                    <a:pt x="1120" y="2251"/>
                    <a:pt x="1263" y="2251"/>
                  </a:cubicBezTo>
                  <a:cubicBezTo>
                    <a:pt x="1417" y="2251"/>
                    <a:pt x="1525" y="2203"/>
                    <a:pt x="1560" y="2180"/>
                  </a:cubicBezTo>
                  <a:cubicBezTo>
                    <a:pt x="1568" y="2172"/>
                    <a:pt x="1575" y="2169"/>
                    <a:pt x="1580" y="2169"/>
                  </a:cubicBezTo>
                  <a:close/>
                  <a:moveTo>
                    <a:pt x="965" y="1"/>
                  </a:moveTo>
                  <a:cubicBezTo>
                    <a:pt x="953" y="167"/>
                    <a:pt x="906" y="227"/>
                    <a:pt x="846" y="287"/>
                  </a:cubicBezTo>
                  <a:cubicBezTo>
                    <a:pt x="727" y="382"/>
                    <a:pt x="655" y="406"/>
                    <a:pt x="548" y="465"/>
                  </a:cubicBezTo>
                  <a:cubicBezTo>
                    <a:pt x="465" y="513"/>
                    <a:pt x="1" y="798"/>
                    <a:pt x="1" y="1406"/>
                  </a:cubicBezTo>
                  <a:cubicBezTo>
                    <a:pt x="1" y="2013"/>
                    <a:pt x="513" y="2465"/>
                    <a:pt x="1072" y="2465"/>
                  </a:cubicBezTo>
                  <a:cubicBezTo>
                    <a:pt x="1644" y="2465"/>
                    <a:pt x="2132" y="2049"/>
                    <a:pt x="2120" y="1418"/>
                  </a:cubicBezTo>
                  <a:cubicBezTo>
                    <a:pt x="2120" y="775"/>
                    <a:pt x="1656" y="501"/>
                    <a:pt x="1584" y="453"/>
                  </a:cubicBezTo>
                  <a:cubicBezTo>
                    <a:pt x="1465" y="382"/>
                    <a:pt x="1346" y="346"/>
                    <a:pt x="1227" y="275"/>
                  </a:cubicBezTo>
                  <a:cubicBezTo>
                    <a:pt x="1144" y="227"/>
                    <a:pt x="1048" y="108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515016" y="2216236"/>
              <a:ext cx="76139" cy="87638"/>
            </a:xfrm>
            <a:custGeom>
              <a:avLst/>
              <a:gdLst/>
              <a:ahLst/>
              <a:cxnLst/>
              <a:rect l="l" t="t" r="r" b="b"/>
              <a:pathLst>
                <a:path w="2132" h="2454" extrusionOk="0">
                  <a:moveTo>
                    <a:pt x="869" y="1322"/>
                  </a:moveTo>
                  <a:cubicBezTo>
                    <a:pt x="1131" y="1322"/>
                    <a:pt x="1334" y="1596"/>
                    <a:pt x="1465" y="1596"/>
                  </a:cubicBezTo>
                  <a:cubicBezTo>
                    <a:pt x="1584" y="1596"/>
                    <a:pt x="1810" y="1358"/>
                    <a:pt x="1905" y="1358"/>
                  </a:cubicBezTo>
                  <a:cubicBezTo>
                    <a:pt x="2000" y="1358"/>
                    <a:pt x="2048" y="1477"/>
                    <a:pt x="2048" y="1548"/>
                  </a:cubicBezTo>
                  <a:cubicBezTo>
                    <a:pt x="2048" y="1620"/>
                    <a:pt x="2012" y="1763"/>
                    <a:pt x="1965" y="1834"/>
                  </a:cubicBezTo>
                  <a:cubicBezTo>
                    <a:pt x="1913" y="1907"/>
                    <a:pt x="1888" y="1944"/>
                    <a:pt x="1843" y="1944"/>
                  </a:cubicBezTo>
                  <a:cubicBezTo>
                    <a:pt x="1836" y="1944"/>
                    <a:pt x="1829" y="1943"/>
                    <a:pt x="1822" y="1941"/>
                  </a:cubicBezTo>
                  <a:cubicBezTo>
                    <a:pt x="1727" y="1941"/>
                    <a:pt x="1572" y="1667"/>
                    <a:pt x="1465" y="1667"/>
                  </a:cubicBezTo>
                  <a:cubicBezTo>
                    <a:pt x="1334" y="1667"/>
                    <a:pt x="1036" y="1953"/>
                    <a:pt x="810" y="1953"/>
                  </a:cubicBezTo>
                  <a:cubicBezTo>
                    <a:pt x="679" y="1953"/>
                    <a:pt x="631" y="1941"/>
                    <a:pt x="584" y="1906"/>
                  </a:cubicBezTo>
                  <a:cubicBezTo>
                    <a:pt x="512" y="1858"/>
                    <a:pt x="476" y="1787"/>
                    <a:pt x="476" y="1679"/>
                  </a:cubicBezTo>
                  <a:cubicBezTo>
                    <a:pt x="476" y="1501"/>
                    <a:pt x="655" y="1322"/>
                    <a:pt x="869" y="1322"/>
                  </a:cubicBezTo>
                  <a:close/>
                  <a:moveTo>
                    <a:pt x="1405" y="1906"/>
                  </a:moveTo>
                  <a:cubicBezTo>
                    <a:pt x="1453" y="1906"/>
                    <a:pt x="1477" y="1906"/>
                    <a:pt x="1512" y="1918"/>
                  </a:cubicBezTo>
                  <a:cubicBezTo>
                    <a:pt x="1536" y="1941"/>
                    <a:pt x="1548" y="1977"/>
                    <a:pt x="1572" y="2013"/>
                  </a:cubicBezTo>
                  <a:cubicBezTo>
                    <a:pt x="1584" y="2037"/>
                    <a:pt x="1572" y="2060"/>
                    <a:pt x="1548" y="2060"/>
                  </a:cubicBezTo>
                  <a:cubicBezTo>
                    <a:pt x="1545" y="2063"/>
                    <a:pt x="1543" y="2065"/>
                    <a:pt x="1541" y="2065"/>
                  </a:cubicBezTo>
                  <a:cubicBezTo>
                    <a:pt x="1535" y="2065"/>
                    <a:pt x="1533" y="2051"/>
                    <a:pt x="1524" y="2025"/>
                  </a:cubicBezTo>
                  <a:cubicBezTo>
                    <a:pt x="1512" y="1989"/>
                    <a:pt x="1488" y="1965"/>
                    <a:pt x="1405" y="1965"/>
                  </a:cubicBezTo>
                  <a:cubicBezTo>
                    <a:pt x="1334" y="1965"/>
                    <a:pt x="1298" y="2001"/>
                    <a:pt x="1250" y="2025"/>
                  </a:cubicBezTo>
                  <a:cubicBezTo>
                    <a:pt x="1224" y="2051"/>
                    <a:pt x="1203" y="2065"/>
                    <a:pt x="1190" y="2065"/>
                  </a:cubicBezTo>
                  <a:cubicBezTo>
                    <a:pt x="1186" y="2065"/>
                    <a:pt x="1182" y="2063"/>
                    <a:pt x="1179" y="2060"/>
                  </a:cubicBezTo>
                  <a:cubicBezTo>
                    <a:pt x="1167" y="2037"/>
                    <a:pt x="1167" y="2025"/>
                    <a:pt x="1191" y="2001"/>
                  </a:cubicBezTo>
                  <a:cubicBezTo>
                    <a:pt x="1227" y="1965"/>
                    <a:pt x="1274" y="1941"/>
                    <a:pt x="1298" y="1918"/>
                  </a:cubicBezTo>
                  <a:cubicBezTo>
                    <a:pt x="1346" y="1906"/>
                    <a:pt x="1358" y="1906"/>
                    <a:pt x="1405" y="1906"/>
                  </a:cubicBezTo>
                  <a:close/>
                  <a:moveTo>
                    <a:pt x="1583" y="2169"/>
                  </a:moveTo>
                  <a:cubicBezTo>
                    <a:pt x="1590" y="2169"/>
                    <a:pt x="1596" y="2179"/>
                    <a:pt x="1596" y="2179"/>
                  </a:cubicBezTo>
                  <a:cubicBezTo>
                    <a:pt x="1608" y="2179"/>
                    <a:pt x="1631" y="2179"/>
                    <a:pt x="1596" y="2203"/>
                  </a:cubicBezTo>
                  <a:cubicBezTo>
                    <a:pt x="1584" y="2215"/>
                    <a:pt x="1477" y="2299"/>
                    <a:pt x="1358" y="2310"/>
                  </a:cubicBezTo>
                  <a:cubicBezTo>
                    <a:pt x="1325" y="2314"/>
                    <a:pt x="1288" y="2316"/>
                    <a:pt x="1249" y="2316"/>
                  </a:cubicBezTo>
                  <a:cubicBezTo>
                    <a:pt x="1146" y="2316"/>
                    <a:pt x="1030" y="2299"/>
                    <a:pt x="953" y="2239"/>
                  </a:cubicBezTo>
                  <a:cubicBezTo>
                    <a:pt x="941" y="2215"/>
                    <a:pt x="941" y="2191"/>
                    <a:pt x="953" y="2191"/>
                  </a:cubicBezTo>
                  <a:cubicBezTo>
                    <a:pt x="977" y="2179"/>
                    <a:pt x="977" y="2179"/>
                    <a:pt x="988" y="2179"/>
                  </a:cubicBezTo>
                  <a:lnTo>
                    <a:pt x="1000" y="2179"/>
                  </a:lnTo>
                  <a:cubicBezTo>
                    <a:pt x="1048" y="2215"/>
                    <a:pt x="1119" y="2251"/>
                    <a:pt x="1274" y="2251"/>
                  </a:cubicBezTo>
                  <a:cubicBezTo>
                    <a:pt x="1417" y="2251"/>
                    <a:pt x="1524" y="2203"/>
                    <a:pt x="1572" y="2179"/>
                  </a:cubicBezTo>
                  <a:cubicBezTo>
                    <a:pt x="1576" y="2172"/>
                    <a:pt x="1580" y="2169"/>
                    <a:pt x="1583" y="2169"/>
                  </a:cubicBezTo>
                  <a:close/>
                  <a:moveTo>
                    <a:pt x="977" y="1"/>
                  </a:moveTo>
                  <a:cubicBezTo>
                    <a:pt x="953" y="167"/>
                    <a:pt x="917" y="227"/>
                    <a:pt x="857" y="286"/>
                  </a:cubicBezTo>
                  <a:cubicBezTo>
                    <a:pt x="738" y="370"/>
                    <a:pt x="655" y="405"/>
                    <a:pt x="560" y="465"/>
                  </a:cubicBezTo>
                  <a:cubicBezTo>
                    <a:pt x="465" y="513"/>
                    <a:pt x="0" y="786"/>
                    <a:pt x="0" y="1394"/>
                  </a:cubicBezTo>
                  <a:cubicBezTo>
                    <a:pt x="0" y="2013"/>
                    <a:pt x="512" y="2453"/>
                    <a:pt x="1072" y="2453"/>
                  </a:cubicBezTo>
                  <a:cubicBezTo>
                    <a:pt x="1643" y="2453"/>
                    <a:pt x="2131" y="2037"/>
                    <a:pt x="2120" y="1417"/>
                  </a:cubicBezTo>
                  <a:cubicBezTo>
                    <a:pt x="2120" y="775"/>
                    <a:pt x="1655" y="489"/>
                    <a:pt x="1584" y="453"/>
                  </a:cubicBezTo>
                  <a:cubicBezTo>
                    <a:pt x="1465" y="370"/>
                    <a:pt x="1346" y="346"/>
                    <a:pt x="1227" y="274"/>
                  </a:cubicBezTo>
                  <a:cubicBezTo>
                    <a:pt x="1155" y="227"/>
                    <a:pt x="1048" y="108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6003228" y="2697997"/>
              <a:ext cx="62533" cy="17892"/>
            </a:xfrm>
            <a:custGeom>
              <a:avLst/>
              <a:gdLst/>
              <a:ahLst/>
              <a:cxnLst/>
              <a:rect l="l" t="t" r="r" b="b"/>
              <a:pathLst>
                <a:path w="1751" h="501" extrusionOk="0">
                  <a:moveTo>
                    <a:pt x="322" y="0"/>
                  </a:moveTo>
                  <a:lnTo>
                    <a:pt x="24" y="477"/>
                  </a:lnTo>
                  <a:lnTo>
                    <a:pt x="0" y="500"/>
                  </a:lnTo>
                  <a:lnTo>
                    <a:pt x="1429" y="500"/>
                  </a:lnTo>
                  <a:lnTo>
                    <a:pt x="1429" y="489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17227" y="2648250"/>
              <a:ext cx="48533" cy="43819"/>
            </a:xfrm>
            <a:custGeom>
              <a:avLst/>
              <a:gdLst/>
              <a:ahLst/>
              <a:cxnLst/>
              <a:rect l="l" t="t" r="r" b="b"/>
              <a:pathLst>
                <a:path w="1359" h="1227" extrusionOk="0">
                  <a:moveTo>
                    <a:pt x="1" y="0"/>
                  </a:moveTo>
                  <a:lnTo>
                    <a:pt x="13" y="36"/>
                  </a:lnTo>
                  <a:lnTo>
                    <a:pt x="715" y="1215"/>
                  </a:lnTo>
                  <a:lnTo>
                    <a:pt x="715" y="1227"/>
                  </a:lnTo>
                  <a:lnTo>
                    <a:pt x="1358" y="1227"/>
                  </a:lnTo>
                  <a:lnTo>
                    <a:pt x="1334" y="1191"/>
                  </a:lnTo>
                  <a:lnTo>
                    <a:pt x="656" y="2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987479" y="2650357"/>
              <a:ext cx="37034" cy="63390"/>
            </a:xfrm>
            <a:custGeom>
              <a:avLst/>
              <a:gdLst/>
              <a:ahLst/>
              <a:cxnLst/>
              <a:rect l="l" t="t" r="r" b="b"/>
              <a:pathLst>
                <a:path w="1037" h="1775" extrusionOk="0">
                  <a:moveTo>
                    <a:pt x="715" y="1"/>
                  </a:moveTo>
                  <a:lnTo>
                    <a:pt x="703" y="37"/>
                  </a:lnTo>
                  <a:lnTo>
                    <a:pt x="12" y="1215"/>
                  </a:lnTo>
                  <a:lnTo>
                    <a:pt x="1" y="1227"/>
                  </a:lnTo>
                  <a:lnTo>
                    <a:pt x="12" y="1239"/>
                  </a:lnTo>
                  <a:lnTo>
                    <a:pt x="310" y="1751"/>
                  </a:lnTo>
                  <a:lnTo>
                    <a:pt x="322" y="1775"/>
                  </a:lnTo>
                  <a:lnTo>
                    <a:pt x="346" y="1751"/>
                  </a:lnTo>
                  <a:lnTo>
                    <a:pt x="1036" y="572"/>
                  </a:lnTo>
                  <a:lnTo>
                    <a:pt x="1036" y="560"/>
                  </a:lnTo>
                  <a:lnTo>
                    <a:pt x="1036" y="537"/>
                  </a:lnTo>
                  <a:lnTo>
                    <a:pt x="739" y="3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424450" y="3302217"/>
              <a:ext cx="62104" cy="17892"/>
            </a:xfrm>
            <a:custGeom>
              <a:avLst/>
              <a:gdLst/>
              <a:ahLst/>
              <a:cxnLst/>
              <a:rect l="l" t="t" r="r" b="b"/>
              <a:pathLst>
                <a:path w="1739" h="501" extrusionOk="0">
                  <a:moveTo>
                    <a:pt x="310" y="0"/>
                  </a:moveTo>
                  <a:lnTo>
                    <a:pt x="12" y="476"/>
                  </a:lnTo>
                  <a:lnTo>
                    <a:pt x="0" y="500"/>
                  </a:lnTo>
                  <a:lnTo>
                    <a:pt x="1429" y="500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438056" y="3252898"/>
              <a:ext cx="48498" cy="43391"/>
            </a:xfrm>
            <a:custGeom>
              <a:avLst/>
              <a:gdLst/>
              <a:ahLst/>
              <a:cxnLst/>
              <a:rect l="l" t="t" r="r" b="b"/>
              <a:pathLst>
                <a:path w="1358" h="1215" extrusionOk="0">
                  <a:moveTo>
                    <a:pt x="0" y="0"/>
                  </a:moveTo>
                  <a:lnTo>
                    <a:pt x="12" y="24"/>
                  </a:lnTo>
                  <a:lnTo>
                    <a:pt x="715" y="1203"/>
                  </a:lnTo>
                  <a:lnTo>
                    <a:pt x="715" y="1214"/>
                  </a:lnTo>
                  <a:lnTo>
                    <a:pt x="1357" y="1214"/>
                  </a:lnTo>
                  <a:lnTo>
                    <a:pt x="1346" y="1191"/>
                  </a:lnTo>
                  <a:lnTo>
                    <a:pt x="655" y="1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08700" y="3255005"/>
              <a:ext cx="37034" cy="62961"/>
            </a:xfrm>
            <a:custGeom>
              <a:avLst/>
              <a:gdLst/>
              <a:ahLst/>
              <a:cxnLst/>
              <a:rect l="l" t="t" r="r" b="b"/>
              <a:pathLst>
                <a:path w="1037" h="1763" extrusionOk="0">
                  <a:moveTo>
                    <a:pt x="715" y="1"/>
                  </a:moveTo>
                  <a:lnTo>
                    <a:pt x="691" y="24"/>
                  </a:lnTo>
                  <a:lnTo>
                    <a:pt x="1" y="1215"/>
                  </a:lnTo>
                  <a:lnTo>
                    <a:pt x="1" y="1227"/>
                  </a:lnTo>
                  <a:lnTo>
                    <a:pt x="298" y="1739"/>
                  </a:lnTo>
                  <a:lnTo>
                    <a:pt x="322" y="1763"/>
                  </a:lnTo>
                  <a:lnTo>
                    <a:pt x="346" y="1739"/>
                  </a:lnTo>
                  <a:lnTo>
                    <a:pt x="1036" y="560"/>
                  </a:lnTo>
                  <a:lnTo>
                    <a:pt x="1036" y="548"/>
                  </a:lnTo>
                  <a:lnTo>
                    <a:pt x="739" y="2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25194" y="2625287"/>
              <a:ext cx="62997" cy="18749"/>
            </a:xfrm>
            <a:custGeom>
              <a:avLst/>
              <a:gdLst/>
              <a:ahLst/>
              <a:cxnLst/>
              <a:rect l="l" t="t" r="r" b="b"/>
              <a:pathLst>
                <a:path w="1764" h="525" extrusionOk="0">
                  <a:moveTo>
                    <a:pt x="334" y="0"/>
                  </a:moveTo>
                  <a:lnTo>
                    <a:pt x="13" y="500"/>
                  </a:lnTo>
                  <a:lnTo>
                    <a:pt x="1" y="524"/>
                  </a:lnTo>
                  <a:lnTo>
                    <a:pt x="1430" y="524"/>
                  </a:lnTo>
                  <a:lnTo>
                    <a:pt x="1442" y="512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539230" y="2575968"/>
              <a:ext cx="48962" cy="44248"/>
            </a:xfrm>
            <a:custGeom>
              <a:avLst/>
              <a:gdLst/>
              <a:ahLst/>
              <a:cxnLst/>
              <a:rect l="l" t="t" r="r" b="b"/>
              <a:pathLst>
                <a:path w="1371" h="1239" extrusionOk="0">
                  <a:moveTo>
                    <a:pt x="632" y="0"/>
                  </a:moveTo>
                  <a:lnTo>
                    <a:pt x="37" y="24"/>
                  </a:lnTo>
                  <a:lnTo>
                    <a:pt x="1" y="24"/>
                  </a:lnTo>
                  <a:lnTo>
                    <a:pt x="25" y="48"/>
                  </a:lnTo>
                  <a:lnTo>
                    <a:pt x="715" y="1227"/>
                  </a:lnTo>
                  <a:lnTo>
                    <a:pt x="715" y="1239"/>
                  </a:lnTo>
                  <a:lnTo>
                    <a:pt x="1322" y="1239"/>
                  </a:lnTo>
                  <a:lnTo>
                    <a:pt x="1370" y="1227"/>
                  </a:lnTo>
                  <a:lnTo>
                    <a:pt x="1334" y="1191"/>
                  </a:lnTo>
                  <a:lnTo>
                    <a:pt x="656" y="2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509910" y="2578932"/>
              <a:ext cx="37034" cy="62961"/>
            </a:xfrm>
            <a:custGeom>
              <a:avLst/>
              <a:gdLst/>
              <a:ahLst/>
              <a:cxnLst/>
              <a:rect l="l" t="t" r="r" b="b"/>
              <a:pathLst>
                <a:path w="1037" h="1763" extrusionOk="0">
                  <a:moveTo>
                    <a:pt x="715" y="1"/>
                  </a:moveTo>
                  <a:lnTo>
                    <a:pt x="703" y="24"/>
                  </a:lnTo>
                  <a:lnTo>
                    <a:pt x="0" y="1203"/>
                  </a:lnTo>
                  <a:lnTo>
                    <a:pt x="0" y="1215"/>
                  </a:lnTo>
                  <a:lnTo>
                    <a:pt x="298" y="1739"/>
                  </a:lnTo>
                  <a:lnTo>
                    <a:pt x="322" y="1763"/>
                  </a:lnTo>
                  <a:lnTo>
                    <a:pt x="346" y="1739"/>
                  </a:lnTo>
                  <a:lnTo>
                    <a:pt x="1024" y="548"/>
                  </a:lnTo>
                  <a:lnTo>
                    <a:pt x="1036" y="548"/>
                  </a:lnTo>
                  <a:lnTo>
                    <a:pt x="1024" y="536"/>
                  </a:lnTo>
                  <a:lnTo>
                    <a:pt x="727" y="2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810016" y="1963248"/>
              <a:ext cx="62104" cy="18321"/>
            </a:xfrm>
            <a:custGeom>
              <a:avLst/>
              <a:gdLst/>
              <a:ahLst/>
              <a:cxnLst/>
              <a:rect l="l" t="t" r="r" b="b"/>
              <a:pathLst>
                <a:path w="1739" h="513" extrusionOk="0">
                  <a:moveTo>
                    <a:pt x="310" y="0"/>
                  </a:moveTo>
                  <a:lnTo>
                    <a:pt x="13" y="477"/>
                  </a:lnTo>
                  <a:lnTo>
                    <a:pt x="1" y="512"/>
                  </a:lnTo>
                  <a:lnTo>
                    <a:pt x="1429" y="512"/>
                  </a:lnTo>
                  <a:lnTo>
                    <a:pt x="1429" y="48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823622" y="1913929"/>
              <a:ext cx="48498" cy="43391"/>
            </a:xfrm>
            <a:custGeom>
              <a:avLst/>
              <a:gdLst/>
              <a:ahLst/>
              <a:cxnLst/>
              <a:rect l="l" t="t" r="r" b="b"/>
              <a:pathLst>
                <a:path w="1358" h="1215" extrusionOk="0">
                  <a:moveTo>
                    <a:pt x="1" y="0"/>
                  </a:moveTo>
                  <a:lnTo>
                    <a:pt x="13" y="24"/>
                  </a:lnTo>
                  <a:lnTo>
                    <a:pt x="703" y="1203"/>
                  </a:lnTo>
                  <a:lnTo>
                    <a:pt x="715" y="1215"/>
                  </a:lnTo>
                  <a:lnTo>
                    <a:pt x="1358" y="1215"/>
                  </a:lnTo>
                  <a:lnTo>
                    <a:pt x="1346" y="1191"/>
                  </a:lnTo>
                  <a:lnTo>
                    <a:pt x="644" y="1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793874" y="1916036"/>
              <a:ext cx="37427" cy="63390"/>
            </a:xfrm>
            <a:custGeom>
              <a:avLst/>
              <a:gdLst/>
              <a:ahLst/>
              <a:cxnLst/>
              <a:rect l="l" t="t" r="r" b="b"/>
              <a:pathLst>
                <a:path w="1048" h="1775" extrusionOk="0">
                  <a:moveTo>
                    <a:pt x="715" y="1"/>
                  </a:moveTo>
                  <a:lnTo>
                    <a:pt x="703" y="25"/>
                  </a:lnTo>
                  <a:lnTo>
                    <a:pt x="12" y="1203"/>
                  </a:lnTo>
                  <a:lnTo>
                    <a:pt x="0" y="1215"/>
                  </a:lnTo>
                  <a:lnTo>
                    <a:pt x="12" y="1239"/>
                  </a:lnTo>
                  <a:lnTo>
                    <a:pt x="310" y="1739"/>
                  </a:lnTo>
                  <a:lnTo>
                    <a:pt x="334" y="1775"/>
                  </a:lnTo>
                  <a:lnTo>
                    <a:pt x="345" y="1739"/>
                  </a:lnTo>
                  <a:lnTo>
                    <a:pt x="1048" y="560"/>
                  </a:lnTo>
                  <a:lnTo>
                    <a:pt x="1048" y="549"/>
                  </a:lnTo>
                  <a:lnTo>
                    <a:pt x="1048" y="537"/>
                  </a:lnTo>
                  <a:lnTo>
                    <a:pt x="726" y="2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255208" y="1516342"/>
              <a:ext cx="88460" cy="25570"/>
            </a:xfrm>
            <a:custGeom>
              <a:avLst/>
              <a:gdLst/>
              <a:ahLst/>
              <a:cxnLst/>
              <a:rect l="l" t="t" r="r" b="b"/>
              <a:pathLst>
                <a:path w="2477" h="716" extrusionOk="0">
                  <a:moveTo>
                    <a:pt x="453" y="1"/>
                  </a:moveTo>
                  <a:lnTo>
                    <a:pt x="36" y="680"/>
                  </a:lnTo>
                  <a:lnTo>
                    <a:pt x="0" y="715"/>
                  </a:lnTo>
                  <a:lnTo>
                    <a:pt x="2025" y="715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274778" y="1446631"/>
              <a:ext cx="68889" cy="61675"/>
            </a:xfrm>
            <a:custGeom>
              <a:avLst/>
              <a:gdLst/>
              <a:ahLst/>
              <a:cxnLst/>
              <a:rect l="l" t="t" r="r" b="b"/>
              <a:pathLst>
                <a:path w="1929" h="1727" extrusionOk="0">
                  <a:moveTo>
                    <a:pt x="0" y="0"/>
                  </a:moveTo>
                  <a:lnTo>
                    <a:pt x="36" y="48"/>
                  </a:lnTo>
                  <a:lnTo>
                    <a:pt x="1000" y="1715"/>
                  </a:lnTo>
                  <a:lnTo>
                    <a:pt x="1012" y="1727"/>
                  </a:lnTo>
                  <a:lnTo>
                    <a:pt x="1929" y="1727"/>
                  </a:lnTo>
                  <a:lnTo>
                    <a:pt x="1893" y="1679"/>
                  </a:lnTo>
                  <a:lnTo>
                    <a:pt x="929" y="12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233531" y="1450024"/>
              <a:ext cx="51890" cy="89317"/>
            </a:xfrm>
            <a:custGeom>
              <a:avLst/>
              <a:gdLst/>
              <a:ahLst/>
              <a:cxnLst/>
              <a:rect l="l" t="t" r="r" b="b"/>
              <a:pathLst>
                <a:path w="1453" h="2501" extrusionOk="0">
                  <a:moveTo>
                    <a:pt x="1000" y="1"/>
                  </a:moveTo>
                  <a:lnTo>
                    <a:pt x="977" y="36"/>
                  </a:lnTo>
                  <a:lnTo>
                    <a:pt x="0" y="1703"/>
                  </a:lnTo>
                  <a:lnTo>
                    <a:pt x="0" y="1727"/>
                  </a:lnTo>
                  <a:lnTo>
                    <a:pt x="0" y="1739"/>
                  </a:lnTo>
                  <a:lnTo>
                    <a:pt x="429" y="2453"/>
                  </a:lnTo>
                  <a:lnTo>
                    <a:pt x="465" y="2501"/>
                  </a:lnTo>
                  <a:lnTo>
                    <a:pt x="477" y="2453"/>
                  </a:lnTo>
                  <a:lnTo>
                    <a:pt x="1453" y="786"/>
                  </a:lnTo>
                  <a:lnTo>
                    <a:pt x="1453" y="775"/>
                  </a:lnTo>
                  <a:lnTo>
                    <a:pt x="1453" y="751"/>
                  </a:lnTo>
                  <a:lnTo>
                    <a:pt x="1024" y="36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456398" y="2150346"/>
              <a:ext cx="88496" cy="25963"/>
            </a:xfrm>
            <a:custGeom>
              <a:avLst/>
              <a:gdLst/>
              <a:ahLst/>
              <a:cxnLst/>
              <a:rect l="l" t="t" r="r" b="b"/>
              <a:pathLst>
                <a:path w="2478" h="727" extrusionOk="0">
                  <a:moveTo>
                    <a:pt x="453" y="0"/>
                  </a:moveTo>
                  <a:lnTo>
                    <a:pt x="36" y="691"/>
                  </a:lnTo>
                  <a:lnTo>
                    <a:pt x="1" y="726"/>
                  </a:lnTo>
                  <a:lnTo>
                    <a:pt x="2013" y="726"/>
                  </a:lnTo>
                  <a:lnTo>
                    <a:pt x="2025" y="715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475968" y="2080600"/>
              <a:ext cx="68925" cy="61675"/>
            </a:xfrm>
            <a:custGeom>
              <a:avLst/>
              <a:gdLst/>
              <a:ahLst/>
              <a:cxnLst/>
              <a:rect l="l" t="t" r="r" b="b"/>
              <a:pathLst>
                <a:path w="1930" h="1727" extrusionOk="0">
                  <a:moveTo>
                    <a:pt x="893" y="1"/>
                  </a:moveTo>
                  <a:lnTo>
                    <a:pt x="48" y="24"/>
                  </a:lnTo>
                  <a:lnTo>
                    <a:pt x="0" y="24"/>
                  </a:lnTo>
                  <a:lnTo>
                    <a:pt x="36" y="60"/>
                  </a:lnTo>
                  <a:lnTo>
                    <a:pt x="1000" y="1715"/>
                  </a:lnTo>
                  <a:lnTo>
                    <a:pt x="1012" y="1727"/>
                  </a:lnTo>
                  <a:lnTo>
                    <a:pt x="1929" y="1727"/>
                  </a:lnTo>
                  <a:lnTo>
                    <a:pt x="1893" y="1691"/>
                  </a:lnTo>
                  <a:lnTo>
                    <a:pt x="929" y="24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434720" y="2084421"/>
              <a:ext cx="51890" cy="88924"/>
            </a:xfrm>
            <a:custGeom>
              <a:avLst/>
              <a:gdLst/>
              <a:ahLst/>
              <a:cxnLst/>
              <a:rect l="l" t="t" r="r" b="b"/>
              <a:pathLst>
                <a:path w="1453" h="2490" extrusionOk="0">
                  <a:moveTo>
                    <a:pt x="1001" y="1"/>
                  </a:moveTo>
                  <a:lnTo>
                    <a:pt x="977" y="36"/>
                  </a:lnTo>
                  <a:lnTo>
                    <a:pt x="0" y="1703"/>
                  </a:lnTo>
                  <a:lnTo>
                    <a:pt x="0" y="1715"/>
                  </a:lnTo>
                  <a:lnTo>
                    <a:pt x="0" y="1727"/>
                  </a:lnTo>
                  <a:lnTo>
                    <a:pt x="429" y="2441"/>
                  </a:lnTo>
                  <a:lnTo>
                    <a:pt x="465" y="2489"/>
                  </a:lnTo>
                  <a:lnTo>
                    <a:pt x="477" y="2441"/>
                  </a:lnTo>
                  <a:lnTo>
                    <a:pt x="1453" y="775"/>
                  </a:lnTo>
                  <a:lnTo>
                    <a:pt x="1453" y="763"/>
                  </a:lnTo>
                  <a:lnTo>
                    <a:pt x="1024" y="36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78979" y="2529184"/>
              <a:ext cx="13642" cy="1407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8"/>
                    <a:pt x="84" y="394"/>
                    <a:pt x="191" y="394"/>
                  </a:cubicBezTo>
                  <a:cubicBezTo>
                    <a:pt x="298" y="394"/>
                    <a:pt x="381" y="298"/>
                    <a:pt x="381" y="203"/>
                  </a:cubicBezTo>
                  <a:cubicBezTo>
                    <a:pt x="381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007478" y="2529184"/>
              <a:ext cx="14071" cy="1407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5" y="1"/>
                    <a:pt x="0" y="96"/>
                    <a:pt x="0" y="203"/>
                  </a:cubicBezTo>
                  <a:cubicBezTo>
                    <a:pt x="0" y="298"/>
                    <a:pt x="95" y="394"/>
                    <a:pt x="203" y="394"/>
                  </a:cubicBezTo>
                  <a:cubicBezTo>
                    <a:pt x="298" y="394"/>
                    <a:pt x="393" y="298"/>
                    <a:pt x="393" y="203"/>
                  </a:cubicBezTo>
                  <a:cubicBezTo>
                    <a:pt x="393" y="96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950909" y="2490079"/>
              <a:ext cx="96995" cy="133529"/>
            </a:xfrm>
            <a:custGeom>
              <a:avLst/>
              <a:gdLst/>
              <a:ahLst/>
              <a:cxnLst/>
              <a:rect l="l" t="t" r="r" b="b"/>
              <a:pathLst>
                <a:path w="2716" h="3739" extrusionOk="0">
                  <a:moveTo>
                    <a:pt x="2322" y="84"/>
                  </a:moveTo>
                  <a:cubicBezTo>
                    <a:pt x="2406" y="84"/>
                    <a:pt x="2477" y="167"/>
                    <a:pt x="2477" y="238"/>
                  </a:cubicBezTo>
                  <a:cubicBezTo>
                    <a:pt x="2477" y="322"/>
                    <a:pt x="2406" y="381"/>
                    <a:pt x="2322" y="381"/>
                  </a:cubicBezTo>
                  <a:cubicBezTo>
                    <a:pt x="2227" y="381"/>
                    <a:pt x="2156" y="310"/>
                    <a:pt x="2156" y="238"/>
                  </a:cubicBezTo>
                  <a:cubicBezTo>
                    <a:pt x="2156" y="167"/>
                    <a:pt x="2227" y="84"/>
                    <a:pt x="2322" y="84"/>
                  </a:cubicBezTo>
                  <a:close/>
                  <a:moveTo>
                    <a:pt x="322" y="881"/>
                  </a:moveTo>
                  <a:cubicBezTo>
                    <a:pt x="370" y="881"/>
                    <a:pt x="405" y="893"/>
                    <a:pt x="441" y="905"/>
                  </a:cubicBezTo>
                  <a:cubicBezTo>
                    <a:pt x="322" y="1000"/>
                    <a:pt x="227" y="1119"/>
                    <a:pt x="179" y="1238"/>
                  </a:cubicBezTo>
                  <a:cubicBezTo>
                    <a:pt x="132" y="1203"/>
                    <a:pt x="96" y="1143"/>
                    <a:pt x="96" y="1084"/>
                  </a:cubicBezTo>
                  <a:cubicBezTo>
                    <a:pt x="96" y="965"/>
                    <a:pt x="203" y="881"/>
                    <a:pt x="322" y="881"/>
                  </a:cubicBezTo>
                  <a:close/>
                  <a:moveTo>
                    <a:pt x="2418" y="881"/>
                  </a:moveTo>
                  <a:cubicBezTo>
                    <a:pt x="2537" y="881"/>
                    <a:pt x="2644" y="965"/>
                    <a:pt x="2644" y="1084"/>
                  </a:cubicBezTo>
                  <a:cubicBezTo>
                    <a:pt x="2644" y="1143"/>
                    <a:pt x="2608" y="1203"/>
                    <a:pt x="2572" y="1250"/>
                  </a:cubicBezTo>
                  <a:cubicBezTo>
                    <a:pt x="2525" y="1131"/>
                    <a:pt x="2429" y="1012"/>
                    <a:pt x="2299" y="917"/>
                  </a:cubicBezTo>
                  <a:cubicBezTo>
                    <a:pt x="2334" y="893"/>
                    <a:pt x="2382" y="881"/>
                    <a:pt x="2418" y="881"/>
                  </a:cubicBezTo>
                  <a:close/>
                  <a:moveTo>
                    <a:pt x="1370" y="738"/>
                  </a:moveTo>
                  <a:cubicBezTo>
                    <a:pt x="1989" y="738"/>
                    <a:pt x="2489" y="1060"/>
                    <a:pt x="2489" y="1441"/>
                  </a:cubicBezTo>
                  <a:cubicBezTo>
                    <a:pt x="2489" y="1834"/>
                    <a:pt x="1989" y="2143"/>
                    <a:pt x="1370" y="2143"/>
                  </a:cubicBezTo>
                  <a:cubicBezTo>
                    <a:pt x="739" y="2143"/>
                    <a:pt x="239" y="1834"/>
                    <a:pt x="239" y="1441"/>
                  </a:cubicBezTo>
                  <a:cubicBezTo>
                    <a:pt x="239" y="1060"/>
                    <a:pt x="739" y="738"/>
                    <a:pt x="1370" y="738"/>
                  </a:cubicBezTo>
                  <a:close/>
                  <a:moveTo>
                    <a:pt x="775" y="2251"/>
                  </a:moveTo>
                  <a:cubicBezTo>
                    <a:pt x="775" y="2560"/>
                    <a:pt x="786" y="2846"/>
                    <a:pt x="834" y="3084"/>
                  </a:cubicBezTo>
                  <a:cubicBezTo>
                    <a:pt x="632" y="2977"/>
                    <a:pt x="536" y="2810"/>
                    <a:pt x="536" y="2643"/>
                  </a:cubicBezTo>
                  <a:cubicBezTo>
                    <a:pt x="536" y="2489"/>
                    <a:pt x="620" y="2346"/>
                    <a:pt x="775" y="2251"/>
                  </a:cubicBezTo>
                  <a:close/>
                  <a:moveTo>
                    <a:pt x="1965" y="2274"/>
                  </a:moveTo>
                  <a:cubicBezTo>
                    <a:pt x="2096" y="2370"/>
                    <a:pt x="2179" y="2501"/>
                    <a:pt x="2179" y="2643"/>
                  </a:cubicBezTo>
                  <a:cubicBezTo>
                    <a:pt x="2179" y="2810"/>
                    <a:pt x="2084" y="2965"/>
                    <a:pt x="1894" y="3084"/>
                  </a:cubicBezTo>
                  <a:cubicBezTo>
                    <a:pt x="1941" y="2846"/>
                    <a:pt x="1965" y="2560"/>
                    <a:pt x="1965" y="2274"/>
                  </a:cubicBezTo>
                  <a:close/>
                  <a:moveTo>
                    <a:pt x="1941" y="3405"/>
                  </a:moveTo>
                  <a:lnTo>
                    <a:pt x="1941" y="3417"/>
                  </a:lnTo>
                  <a:cubicBezTo>
                    <a:pt x="2001" y="3417"/>
                    <a:pt x="2048" y="3441"/>
                    <a:pt x="2084" y="3465"/>
                  </a:cubicBezTo>
                  <a:cubicBezTo>
                    <a:pt x="2120" y="3513"/>
                    <a:pt x="2144" y="3572"/>
                    <a:pt x="2144" y="3608"/>
                  </a:cubicBezTo>
                  <a:lnTo>
                    <a:pt x="1632" y="3608"/>
                  </a:lnTo>
                  <a:cubicBezTo>
                    <a:pt x="1691" y="3572"/>
                    <a:pt x="1751" y="3489"/>
                    <a:pt x="1798" y="3405"/>
                  </a:cubicBezTo>
                  <a:close/>
                  <a:moveTo>
                    <a:pt x="905" y="2155"/>
                  </a:moveTo>
                  <a:cubicBezTo>
                    <a:pt x="1048" y="2203"/>
                    <a:pt x="1203" y="2215"/>
                    <a:pt x="1382" y="2215"/>
                  </a:cubicBezTo>
                  <a:cubicBezTo>
                    <a:pt x="1415" y="2218"/>
                    <a:pt x="1450" y="2219"/>
                    <a:pt x="1485" y="2219"/>
                  </a:cubicBezTo>
                  <a:cubicBezTo>
                    <a:pt x="1597" y="2219"/>
                    <a:pt x="1713" y="2204"/>
                    <a:pt x="1822" y="2167"/>
                  </a:cubicBezTo>
                  <a:cubicBezTo>
                    <a:pt x="1834" y="2167"/>
                    <a:pt x="1858" y="2191"/>
                    <a:pt x="1870" y="2191"/>
                  </a:cubicBezTo>
                  <a:cubicBezTo>
                    <a:pt x="1870" y="3060"/>
                    <a:pt x="1787" y="3620"/>
                    <a:pt x="1382" y="3620"/>
                  </a:cubicBezTo>
                  <a:cubicBezTo>
                    <a:pt x="929" y="3620"/>
                    <a:pt x="894" y="2941"/>
                    <a:pt x="894" y="2167"/>
                  </a:cubicBezTo>
                  <a:cubicBezTo>
                    <a:pt x="894" y="2167"/>
                    <a:pt x="905" y="2167"/>
                    <a:pt x="905" y="2155"/>
                  </a:cubicBezTo>
                  <a:close/>
                  <a:moveTo>
                    <a:pt x="929" y="3417"/>
                  </a:moveTo>
                  <a:cubicBezTo>
                    <a:pt x="977" y="3513"/>
                    <a:pt x="1025" y="3572"/>
                    <a:pt x="1084" y="3632"/>
                  </a:cubicBezTo>
                  <a:lnTo>
                    <a:pt x="572" y="3632"/>
                  </a:lnTo>
                  <a:cubicBezTo>
                    <a:pt x="572" y="3584"/>
                    <a:pt x="596" y="3524"/>
                    <a:pt x="632" y="3477"/>
                  </a:cubicBezTo>
                  <a:cubicBezTo>
                    <a:pt x="667" y="3453"/>
                    <a:pt x="727" y="3417"/>
                    <a:pt x="786" y="3417"/>
                  </a:cubicBezTo>
                  <a:close/>
                  <a:moveTo>
                    <a:pt x="2322" y="0"/>
                  </a:moveTo>
                  <a:cubicBezTo>
                    <a:pt x="2215" y="0"/>
                    <a:pt x="2120" y="60"/>
                    <a:pt x="2084" y="143"/>
                  </a:cubicBezTo>
                  <a:lnTo>
                    <a:pt x="1548" y="24"/>
                  </a:lnTo>
                  <a:lnTo>
                    <a:pt x="1322" y="643"/>
                  </a:lnTo>
                  <a:cubicBezTo>
                    <a:pt x="1013" y="643"/>
                    <a:pt x="727" y="727"/>
                    <a:pt x="513" y="857"/>
                  </a:cubicBezTo>
                  <a:cubicBezTo>
                    <a:pt x="453" y="822"/>
                    <a:pt x="382" y="786"/>
                    <a:pt x="310" y="786"/>
                  </a:cubicBezTo>
                  <a:cubicBezTo>
                    <a:pt x="132" y="786"/>
                    <a:pt x="1" y="917"/>
                    <a:pt x="1" y="1096"/>
                  </a:cubicBezTo>
                  <a:cubicBezTo>
                    <a:pt x="1" y="1203"/>
                    <a:pt x="60" y="1298"/>
                    <a:pt x="143" y="1358"/>
                  </a:cubicBezTo>
                  <a:cubicBezTo>
                    <a:pt x="143" y="1381"/>
                    <a:pt x="132" y="1417"/>
                    <a:pt x="132" y="1441"/>
                  </a:cubicBezTo>
                  <a:cubicBezTo>
                    <a:pt x="132" y="1739"/>
                    <a:pt x="382" y="2012"/>
                    <a:pt x="751" y="2143"/>
                  </a:cubicBezTo>
                  <a:cubicBezTo>
                    <a:pt x="548" y="2262"/>
                    <a:pt x="429" y="2441"/>
                    <a:pt x="429" y="2643"/>
                  </a:cubicBezTo>
                  <a:cubicBezTo>
                    <a:pt x="429" y="2870"/>
                    <a:pt x="572" y="3084"/>
                    <a:pt x="846" y="3203"/>
                  </a:cubicBezTo>
                  <a:lnTo>
                    <a:pt x="894" y="3334"/>
                  </a:lnTo>
                  <a:lnTo>
                    <a:pt x="786" y="3334"/>
                  </a:lnTo>
                  <a:cubicBezTo>
                    <a:pt x="691" y="3334"/>
                    <a:pt x="620" y="3358"/>
                    <a:pt x="560" y="3417"/>
                  </a:cubicBezTo>
                  <a:cubicBezTo>
                    <a:pt x="453" y="3524"/>
                    <a:pt x="477" y="3679"/>
                    <a:pt x="477" y="3691"/>
                  </a:cubicBezTo>
                  <a:lnTo>
                    <a:pt x="477" y="3739"/>
                  </a:lnTo>
                  <a:lnTo>
                    <a:pt x="2227" y="3739"/>
                  </a:lnTo>
                  <a:lnTo>
                    <a:pt x="2227" y="3691"/>
                  </a:lnTo>
                  <a:cubicBezTo>
                    <a:pt x="2227" y="3691"/>
                    <a:pt x="2227" y="3524"/>
                    <a:pt x="2144" y="3417"/>
                  </a:cubicBezTo>
                  <a:cubicBezTo>
                    <a:pt x="2096" y="3382"/>
                    <a:pt x="2025" y="3346"/>
                    <a:pt x="1929" y="3346"/>
                  </a:cubicBezTo>
                  <a:lnTo>
                    <a:pt x="1822" y="3346"/>
                  </a:lnTo>
                  <a:cubicBezTo>
                    <a:pt x="1846" y="3298"/>
                    <a:pt x="1858" y="3239"/>
                    <a:pt x="1870" y="3203"/>
                  </a:cubicBezTo>
                  <a:lnTo>
                    <a:pt x="1870" y="3215"/>
                  </a:lnTo>
                  <a:cubicBezTo>
                    <a:pt x="2120" y="3096"/>
                    <a:pt x="2263" y="2882"/>
                    <a:pt x="2263" y="2667"/>
                  </a:cubicBezTo>
                  <a:cubicBezTo>
                    <a:pt x="2263" y="2465"/>
                    <a:pt x="2144" y="2286"/>
                    <a:pt x="1941" y="2155"/>
                  </a:cubicBezTo>
                  <a:lnTo>
                    <a:pt x="1941" y="2143"/>
                  </a:lnTo>
                  <a:cubicBezTo>
                    <a:pt x="2322" y="2012"/>
                    <a:pt x="2584" y="1739"/>
                    <a:pt x="2584" y="1441"/>
                  </a:cubicBezTo>
                  <a:cubicBezTo>
                    <a:pt x="2584" y="1417"/>
                    <a:pt x="2584" y="1381"/>
                    <a:pt x="2572" y="1358"/>
                  </a:cubicBezTo>
                  <a:cubicBezTo>
                    <a:pt x="2656" y="1298"/>
                    <a:pt x="2715" y="1203"/>
                    <a:pt x="2715" y="1096"/>
                  </a:cubicBezTo>
                  <a:cubicBezTo>
                    <a:pt x="2715" y="941"/>
                    <a:pt x="2572" y="786"/>
                    <a:pt x="2406" y="786"/>
                  </a:cubicBezTo>
                  <a:cubicBezTo>
                    <a:pt x="2334" y="786"/>
                    <a:pt x="2263" y="822"/>
                    <a:pt x="2203" y="857"/>
                  </a:cubicBezTo>
                  <a:cubicBezTo>
                    <a:pt x="1989" y="727"/>
                    <a:pt x="1727" y="655"/>
                    <a:pt x="1429" y="643"/>
                  </a:cubicBezTo>
                  <a:lnTo>
                    <a:pt x="1608" y="143"/>
                  </a:lnTo>
                  <a:lnTo>
                    <a:pt x="2060" y="250"/>
                  </a:lnTo>
                  <a:cubicBezTo>
                    <a:pt x="2060" y="381"/>
                    <a:pt x="2179" y="500"/>
                    <a:pt x="2322" y="500"/>
                  </a:cubicBezTo>
                  <a:cubicBezTo>
                    <a:pt x="2453" y="500"/>
                    <a:pt x="2572" y="381"/>
                    <a:pt x="2572" y="250"/>
                  </a:cubicBezTo>
                  <a:cubicBezTo>
                    <a:pt x="2572" y="119"/>
                    <a:pt x="2453" y="0"/>
                    <a:pt x="2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982800" y="2551183"/>
              <a:ext cx="33641" cy="9071"/>
            </a:xfrm>
            <a:custGeom>
              <a:avLst/>
              <a:gdLst/>
              <a:ahLst/>
              <a:cxnLst/>
              <a:rect l="l" t="t" r="r" b="b"/>
              <a:pathLst>
                <a:path w="942" h="254" extrusionOk="0">
                  <a:moveTo>
                    <a:pt x="889" y="1"/>
                  </a:moveTo>
                  <a:cubicBezTo>
                    <a:pt x="876" y="1"/>
                    <a:pt x="864" y="10"/>
                    <a:pt x="858" y="28"/>
                  </a:cubicBezTo>
                  <a:cubicBezTo>
                    <a:pt x="858" y="28"/>
                    <a:pt x="739" y="147"/>
                    <a:pt x="477" y="147"/>
                  </a:cubicBezTo>
                  <a:cubicBezTo>
                    <a:pt x="203" y="147"/>
                    <a:pt x="96" y="39"/>
                    <a:pt x="96" y="28"/>
                  </a:cubicBezTo>
                  <a:cubicBezTo>
                    <a:pt x="90" y="22"/>
                    <a:pt x="81" y="19"/>
                    <a:pt x="69" y="19"/>
                  </a:cubicBezTo>
                  <a:cubicBezTo>
                    <a:pt x="57" y="19"/>
                    <a:pt x="42" y="22"/>
                    <a:pt x="24" y="28"/>
                  </a:cubicBezTo>
                  <a:cubicBezTo>
                    <a:pt x="12" y="39"/>
                    <a:pt x="1" y="75"/>
                    <a:pt x="24" y="99"/>
                  </a:cubicBezTo>
                  <a:cubicBezTo>
                    <a:pt x="24" y="99"/>
                    <a:pt x="155" y="254"/>
                    <a:pt x="477" y="254"/>
                  </a:cubicBezTo>
                  <a:cubicBezTo>
                    <a:pt x="786" y="254"/>
                    <a:pt x="917" y="123"/>
                    <a:pt x="929" y="99"/>
                  </a:cubicBezTo>
                  <a:cubicBezTo>
                    <a:pt x="941" y="87"/>
                    <a:pt x="941" y="63"/>
                    <a:pt x="929" y="28"/>
                  </a:cubicBezTo>
                  <a:cubicBezTo>
                    <a:pt x="917" y="10"/>
                    <a:pt x="902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88396" y="3057301"/>
              <a:ext cx="13642" cy="13642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cubicBezTo>
                    <a:pt x="299" y="381"/>
                    <a:pt x="382" y="298"/>
                    <a:pt x="382" y="191"/>
                  </a:cubicBezTo>
                  <a:cubicBezTo>
                    <a:pt x="382" y="83"/>
                    <a:pt x="299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816894" y="3057729"/>
              <a:ext cx="14071" cy="13642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cubicBezTo>
                    <a:pt x="298" y="381"/>
                    <a:pt x="394" y="298"/>
                    <a:pt x="394" y="191"/>
                  </a:cubicBezTo>
                  <a:cubicBezTo>
                    <a:pt x="394" y="71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760361" y="3017731"/>
              <a:ext cx="96959" cy="133565"/>
            </a:xfrm>
            <a:custGeom>
              <a:avLst/>
              <a:gdLst/>
              <a:ahLst/>
              <a:cxnLst/>
              <a:rect l="l" t="t" r="r" b="b"/>
              <a:pathLst>
                <a:path w="2715" h="3740" extrusionOk="0">
                  <a:moveTo>
                    <a:pt x="2322" y="96"/>
                  </a:moveTo>
                  <a:cubicBezTo>
                    <a:pt x="2405" y="96"/>
                    <a:pt x="2477" y="168"/>
                    <a:pt x="2477" y="239"/>
                  </a:cubicBezTo>
                  <a:cubicBezTo>
                    <a:pt x="2477" y="334"/>
                    <a:pt x="2405" y="394"/>
                    <a:pt x="2322" y="394"/>
                  </a:cubicBezTo>
                  <a:cubicBezTo>
                    <a:pt x="2227" y="394"/>
                    <a:pt x="2155" y="310"/>
                    <a:pt x="2155" y="239"/>
                  </a:cubicBezTo>
                  <a:cubicBezTo>
                    <a:pt x="2155" y="168"/>
                    <a:pt x="2227" y="96"/>
                    <a:pt x="2322" y="96"/>
                  </a:cubicBezTo>
                  <a:close/>
                  <a:moveTo>
                    <a:pt x="322" y="882"/>
                  </a:moveTo>
                  <a:cubicBezTo>
                    <a:pt x="369" y="882"/>
                    <a:pt x="405" y="894"/>
                    <a:pt x="441" y="906"/>
                  </a:cubicBezTo>
                  <a:cubicBezTo>
                    <a:pt x="322" y="1001"/>
                    <a:pt x="226" y="1120"/>
                    <a:pt x="179" y="1239"/>
                  </a:cubicBezTo>
                  <a:cubicBezTo>
                    <a:pt x="131" y="1203"/>
                    <a:pt x="95" y="1144"/>
                    <a:pt x="95" y="1084"/>
                  </a:cubicBezTo>
                  <a:cubicBezTo>
                    <a:pt x="95" y="965"/>
                    <a:pt x="203" y="882"/>
                    <a:pt x="322" y="882"/>
                  </a:cubicBezTo>
                  <a:close/>
                  <a:moveTo>
                    <a:pt x="2417" y="882"/>
                  </a:moveTo>
                  <a:cubicBezTo>
                    <a:pt x="2536" y="882"/>
                    <a:pt x="2643" y="965"/>
                    <a:pt x="2643" y="1084"/>
                  </a:cubicBezTo>
                  <a:cubicBezTo>
                    <a:pt x="2643" y="1144"/>
                    <a:pt x="2608" y="1203"/>
                    <a:pt x="2572" y="1251"/>
                  </a:cubicBezTo>
                  <a:cubicBezTo>
                    <a:pt x="2524" y="1132"/>
                    <a:pt x="2429" y="1013"/>
                    <a:pt x="2298" y="930"/>
                  </a:cubicBezTo>
                  <a:cubicBezTo>
                    <a:pt x="2334" y="894"/>
                    <a:pt x="2381" y="882"/>
                    <a:pt x="2417" y="882"/>
                  </a:cubicBezTo>
                  <a:close/>
                  <a:moveTo>
                    <a:pt x="1369" y="739"/>
                  </a:moveTo>
                  <a:cubicBezTo>
                    <a:pt x="1988" y="739"/>
                    <a:pt x="2489" y="1061"/>
                    <a:pt x="2489" y="1442"/>
                  </a:cubicBezTo>
                  <a:cubicBezTo>
                    <a:pt x="2489" y="1834"/>
                    <a:pt x="1988" y="2144"/>
                    <a:pt x="1369" y="2144"/>
                  </a:cubicBezTo>
                  <a:cubicBezTo>
                    <a:pt x="738" y="2144"/>
                    <a:pt x="238" y="1834"/>
                    <a:pt x="238" y="1442"/>
                  </a:cubicBezTo>
                  <a:cubicBezTo>
                    <a:pt x="238" y="1061"/>
                    <a:pt x="738" y="739"/>
                    <a:pt x="1369" y="739"/>
                  </a:cubicBezTo>
                  <a:close/>
                  <a:moveTo>
                    <a:pt x="774" y="2251"/>
                  </a:moveTo>
                  <a:cubicBezTo>
                    <a:pt x="774" y="2561"/>
                    <a:pt x="786" y="2846"/>
                    <a:pt x="834" y="3085"/>
                  </a:cubicBezTo>
                  <a:cubicBezTo>
                    <a:pt x="631" y="2977"/>
                    <a:pt x="536" y="2811"/>
                    <a:pt x="536" y="2656"/>
                  </a:cubicBezTo>
                  <a:cubicBezTo>
                    <a:pt x="536" y="2489"/>
                    <a:pt x="619" y="2358"/>
                    <a:pt x="774" y="2251"/>
                  </a:cubicBezTo>
                  <a:close/>
                  <a:moveTo>
                    <a:pt x="1965" y="2275"/>
                  </a:moveTo>
                  <a:cubicBezTo>
                    <a:pt x="2096" y="2370"/>
                    <a:pt x="2179" y="2501"/>
                    <a:pt x="2179" y="2656"/>
                  </a:cubicBezTo>
                  <a:cubicBezTo>
                    <a:pt x="2179" y="2811"/>
                    <a:pt x="2084" y="2966"/>
                    <a:pt x="1893" y="3085"/>
                  </a:cubicBezTo>
                  <a:cubicBezTo>
                    <a:pt x="1941" y="2846"/>
                    <a:pt x="1965" y="2561"/>
                    <a:pt x="1965" y="2275"/>
                  </a:cubicBezTo>
                  <a:close/>
                  <a:moveTo>
                    <a:pt x="929" y="3430"/>
                  </a:moveTo>
                  <a:cubicBezTo>
                    <a:pt x="976" y="3513"/>
                    <a:pt x="1024" y="3573"/>
                    <a:pt x="1084" y="3632"/>
                  </a:cubicBezTo>
                  <a:lnTo>
                    <a:pt x="572" y="3632"/>
                  </a:lnTo>
                  <a:cubicBezTo>
                    <a:pt x="572" y="3585"/>
                    <a:pt x="595" y="3525"/>
                    <a:pt x="631" y="3489"/>
                  </a:cubicBezTo>
                  <a:cubicBezTo>
                    <a:pt x="667" y="3454"/>
                    <a:pt x="726" y="3430"/>
                    <a:pt x="786" y="3430"/>
                  </a:cubicBezTo>
                  <a:close/>
                  <a:moveTo>
                    <a:pt x="905" y="2180"/>
                  </a:moveTo>
                  <a:cubicBezTo>
                    <a:pt x="1048" y="2215"/>
                    <a:pt x="1203" y="2227"/>
                    <a:pt x="1381" y="2227"/>
                  </a:cubicBezTo>
                  <a:cubicBezTo>
                    <a:pt x="1414" y="2233"/>
                    <a:pt x="1448" y="2235"/>
                    <a:pt x="1482" y="2235"/>
                  </a:cubicBezTo>
                  <a:cubicBezTo>
                    <a:pt x="1595" y="2235"/>
                    <a:pt x="1712" y="2210"/>
                    <a:pt x="1822" y="2192"/>
                  </a:cubicBezTo>
                  <a:cubicBezTo>
                    <a:pt x="1834" y="2192"/>
                    <a:pt x="1857" y="2204"/>
                    <a:pt x="1869" y="2204"/>
                  </a:cubicBezTo>
                  <a:cubicBezTo>
                    <a:pt x="1869" y="3085"/>
                    <a:pt x="1786" y="3632"/>
                    <a:pt x="1381" y="3632"/>
                  </a:cubicBezTo>
                  <a:cubicBezTo>
                    <a:pt x="929" y="3632"/>
                    <a:pt x="893" y="2966"/>
                    <a:pt x="893" y="2192"/>
                  </a:cubicBezTo>
                  <a:cubicBezTo>
                    <a:pt x="893" y="2192"/>
                    <a:pt x="905" y="2192"/>
                    <a:pt x="905" y="2180"/>
                  </a:cubicBezTo>
                  <a:close/>
                  <a:moveTo>
                    <a:pt x="1941" y="3430"/>
                  </a:moveTo>
                  <a:lnTo>
                    <a:pt x="1941" y="3442"/>
                  </a:lnTo>
                  <a:cubicBezTo>
                    <a:pt x="2000" y="3442"/>
                    <a:pt x="2048" y="3454"/>
                    <a:pt x="2084" y="3489"/>
                  </a:cubicBezTo>
                  <a:cubicBezTo>
                    <a:pt x="2119" y="3525"/>
                    <a:pt x="2143" y="3585"/>
                    <a:pt x="2143" y="3632"/>
                  </a:cubicBezTo>
                  <a:lnTo>
                    <a:pt x="1631" y="3632"/>
                  </a:lnTo>
                  <a:cubicBezTo>
                    <a:pt x="1691" y="3585"/>
                    <a:pt x="1750" y="3513"/>
                    <a:pt x="1798" y="3430"/>
                  </a:cubicBezTo>
                  <a:close/>
                  <a:moveTo>
                    <a:pt x="2322" y="1"/>
                  </a:moveTo>
                  <a:cubicBezTo>
                    <a:pt x="2215" y="1"/>
                    <a:pt x="2119" y="60"/>
                    <a:pt x="2084" y="144"/>
                  </a:cubicBezTo>
                  <a:lnTo>
                    <a:pt x="1548" y="25"/>
                  </a:lnTo>
                  <a:lnTo>
                    <a:pt x="1322" y="644"/>
                  </a:lnTo>
                  <a:cubicBezTo>
                    <a:pt x="1012" y="644"/>
                    <a:pt x="726" y="727"/>
                    <a:pt x="512" y="870"/>
                  </a:cubicBezTo>
                  <a:cubicBezTo>
                    <a:pt x="453" y="822"/>
                    <a:pt x="381" y="787"/>
                    <a:pt x="310" y="787"/>
                  </a:cubicBezTo>
                  <a:cubicBezTo>
                    <a:pt x="131" y="787"/>
                    <a:pt x="0" y="930"/>
                    <a:pt x="0" y="1108"/>
                  </a:cubicBezTo>
                  <a:cubicBezTo>
                    <a:pt x="0" y="1203"/>
                    <a:pt x="60" y="1299"/>
                    <a:pt x="143" y="1358"/>
                  </a:cubicBezTo>
                  <a:cubicBezTo>
                    <a:pt x="143" y="1382"/>
                    <a:pt x="131" y="1418"/>
                    <a:pt x="131" y="1442"/>
                  </a:cubicBezTo>
                  <a:cubicBezTo>
                    <a:pt x="131" y="1739"/>
                    <a:pt x="381" y="2013"/>
                    <a:pt x="750" y="2144"/>
                  </a:cubicBezTo>
                  <a:cubicBezTo>
                    <a:pt x="548" y="2263"/>
                    <a:pt x="429" y="2442"/>
                    <a:pt x="429" y="2656"/>
                  </a:cubicBezTo>
                  <a:cubicBezTo>
                    <a:pt x="429" y="2870"/>
                    <a:pt x="572" y="3085"/>
                    <a:pt x="845" y="3204"/>
                  </a:cubicBezTo>
                  <a:lnTo>
                    <a:pt x="893" y="3335"/>
                  </a:lnTo>
                  <a:lnTo>
                    <a:pt x="786" y="3335"/>
                  </a:lnTo>
                  <a:cubicBezTo>
                    <a:pt x="691" y="3335"/>
                    <a:pt x="619" y="3370"/>
                    <a:pt x="560" y="3430"/>
                  </a:cubicBezTo>
                  <a:cubicBezTo>
                    <a:pt x="453" y="3525"/>
                    <a:pt x="476" y="3680"/>
                    <a:pt x="476" y="3692"/>
                  </a:cubicBezTo>
                  <a:lnTo>
                    <a:pt x="476" y="3739"/>
                  </a:lnTo>
                  <a:lnTo>
                    <a:pt x="2227" y="3739"/>
                  </a:lnTo>
                  <a:lnTo>
                    <a:pt x="2227" y="3692"/>
                  </a:lnTo>
                  <a:cubicBezTo>
                    <a:pt x="2227" y="3692"/>
                    <a:pt x="2227" y="3525"/>
                    <a:pt x="2143" y="3430"/>
                  </a:cubicBezTo>
                  <a:cubicBezTo>
                    <a:pt x="2096" y="3382"/>
                    <a:pt x="2024" y="3347"/>
                    <a:pt x="1929" y="3347"/>
                  </a:cubicBezTo>
                  <a:lnTo>
                    <a:pt x="1822" y="3347"/>
                  </a:lnTo>
                  <a:cubicBezTo>
                    <a:pt x="1846" y="3311"/>
                    <a:pt x="1857" y="3251"/>
                    <a:pt x="1869" y="3204"/>
                  </a:cubicBezTo>
                  <a:lnTo>
                    <a:pt x="1869" y="3216"/>
                  </a:lnTo>
                  <a:cubicBezTo>
                    <a:pt x="2119" y="3096"/>
                    <a:pt x="2262" y="2894"/>
                    <a:pt x="2262" y="2668"/>
                  </a:cubicBezTo>
                  <a:cubicBezTo>
                    <a:pt x="2262" y="2477"/>
                    <a:pt x="2143" y="2299"/>
                    <a:pt x="1941" y="2156"/>
                  </a:cubicBezTo>
                  <a:lnTo>
                    <a:pt x="1941" y="2144"/>
                  </a:lnTo>
                  <a:cubicBezTo>
                    <a:pt x="2322" y="2013"/>
                    <a:pt x="2584" y="1739"/>
                    <a:pt x="2584" y="1442"/>
                  </a:cubicBezTo>
                  <a:cubicBezTo>
                    <a:pt x="2584" y="1418"/>
                    <a:pt x="2584" y="1382"/>
                    <a:pt x="2572" y="1358"/>
                  </a:cubicBezTo>
                  <a:cubicBezTo>
                    <a:pt x="2655" y="1299"/>
                    <a:pt x="2715" y="1203"/>
                    <a:pt x="2715" y="1108"/>
                  </a:cubicBezTo>
                  <a:cubicBezTo>
                    <a:pt x="2715" y="941"/>
                    <a:pt x="2572" y="787"/>
                    <a:pt x="2405" y="787"/>
                  </a:cubicBezTo>
                  <a:cubicBezTo>
                    <a:pt x="2334" y="787"/>
                    <a:pt x="2262" y="822"/>
                    <a:pt x="2203" y="870"/>
                  </a:cubicBezTo>
                  <a:cubicBezTo>
                    <a:pt x="1988" y="727"/>
                    <a:pt x="1727" y="656"/>
                    <a:pt x="1429" y="644"/>
                  </a:cubicBezTo>
                  <a:lnTo>
                    <a:pt x="1607" y="156"/>
                  </a:lnTo>
                  <a:lnTo>
                    <a:pt x="2060" y="251"/>
                  </a:lnTo>
                  <a:cubicBezTo>
                    <a:pt x="2060" y="394"/>
                    <a:pt x="2179" y="513"/>
                    <a:pt x="2322" y="513"/>
                  </a:cubicBezTo>
                  <a:cubicBezTo>
                    <a:pt x="2453" y="513"/>
                    <a:pt x="2572" y="394"/>
                    <a:pt x="2572" y="251"/>
                  </a:cubicBezTo>
                  <a:cubicBezTo>
                    <a:pt x="2572" y="120"/>
                    <a:pt x="2453" y="1"/>
                    <a:pt x="2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792253" y="3079514"/>
              <a:ext cx="33605" cy="8428"/>
            </a:xfrm>
            <a:custGeom>
              <a:avLst/>
              <a:gdLst/>
              <a:ahLst/>
              <a:cxnLst/>
              <a:rect l="l" t="t" r="r" b="b"/>
              <a:pathLst>
                <a:path w="941" h="236" extrusionOk="0">
                  <a:moveTo>
                    <a:pt x="69" y="0"/>
                  </a:moveTo>
                  <a:cubicBezTo>
                    <a:pt x="57" y="0"/>
                    <a:pt x="42" y="3"/>
                    <a:pt x="24" y="9"/>
                  </a:cubicBezTo>
                  <a:cubicBezTo>
                    <a:pt x="12" y="33"/>
                    <a:pt x="0" y="57"/>
                    <a:pt x="24" y="93"/>
                  </a:cubicBezTo>
                  <a:cubicBezTo>
                    <a:pt x="24" y="93"/>
                    <a:pt x="155" y="235"/>
                    <a:pt x="476" y="235"/>
                  </a:cubicBezTo>
                  <a:cubicBezTo>
                    <a:pt x="786" y="235"/>
                    <a:pt x="917" y="104"/>
                    <a:pt x="929" y="93"/>
                  </a:cubicBezTo>
                  <a:cubicBezTo>
                    <a:pt x="941" y="69"/>
                    <a:pt x="941" y="45"/>
                    <a:pt x="929" y="9"/>
                  </a:cubicBezTo>
                  <a:cubicBezTo>
                    <a:pt x="917" y="3"/>
                    <a:pt x="902" y="0"/>
                    <a:pt x="889" y="0"/>
                  </a:cubicBezTo>
                  <a:cubicBezTo>
                    <a:pt x="875" y="0"/>
                    <a:pt x="863" y="3"/>
                    <a:pt x="857" y="9"/>
                  </a:cubicBezTo>
                  <a:cubicBezTo>
                    <a:pt x="857" y="9"/>
                    <a:pt x="738" y="128"/>
                    <a:pt x="476" y="128"/>
                  </a:cubicBezTo>
                  <a:cubicBezTo>
                    <a:pt x="202" y="128"/>
                    <a:pt x="95" y="21"/>
                    <a:pt x="95" y="9"/>
                  </a:cubicBezTo>
                  <a:cubicBezTo>
                    <a:pt x="89" y="3"/>
                    <a:pt x="80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903211" y="4091392"/>
              <a:ext cx="12785" cy="1278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cubicBezTo>
                    <a:pt x="274" y="345"/>
                    <a:pt x="358" y="274"/>
                    <a:pt x="358" y="179"/>
                  </a:cubicBez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930424" y="4091392"/>
              <a:ext cx="12785" cy="1278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876427" y="4054394"/>
              <a:ext cx="89317" cy="124601"/>
            </a:xfrm>
            <a:custGeom>
              <a:avLst/>
              <a:gdLst/>
              <a:ahLst/>
              <a:cxnLst/>
              <a:rect l="l" t="t" r="r" b="b"/>
              <a:pathLst>
                <a:path w="2501" h="3489" extrusionOk="0">
                  <a:moveTo>
                    <a:pt x="2191" y="84"/>
                  </a:moveTo>
                  <a:cubicBezTo>
                    <a:pt x="2263" y="84"/>
                    <a:pt x="2346" y="143"/>
                    <a:pt x="2346" y="238"/>
                  </a:cubicBezTo>
                  <a:cubicBezTo>
                    <a:pt x="2346" y="310"/>
                    <a:pt x="2287" y="381"/>
                    <a:pt x="2191" y="381"/>
                  </a:cubicBezTo>
                  <a:cubicBezTo>
                    <a:pt x="2120" y="381"/>
                    <a:pt x="2048" y="322"/>
                    <a:pt x="2048" y="238"/>
                  </a:cubicBezTo>
                  <a:cubicBezTo>
                    <a:pt x="2048" y="143"/>
                    <a:pt x="2108" y="84"/>
                    <a:pt x="2191" y="84"/>
                  </a:cubicBezTo>
                  <a:close/>
                  <a:moveTo>
                    <a:pt x="322" y="810"/>
                  </a:moveTo>
                  <a:cubicBezTo>
                    <a:pt x="358" y="810"/>
                    <a:pt x="393" y="834"/>
                    <a:pt x="441" y="846"/>
                  </a:cubicBezTo>
                  <a:cubicBezTo>
                    <a:pt x="322" y="929"/>
                    <a:pt x="239" y="1036"/>
                    <a:pt x="203" y="1155"/>
                  </a:cubicBezTo>
                  <a:cubicBezTo>
                    <a:pt x="131" y="1131"/>
                    <a:pt x="108" y="1072"/>
                    <a:pt x="108" y="1012"/>
                  </a:cubicBezTo>
                  <a:cubicBezTo>
                    <a:pt x="108" y="905"/>
                    <a:pt x="203" y="810"/>
                    <a:pt x="322" y="810"/>
                  </a:cubicBezTo>
                  <a:close/>
                  <a:moveTo>
                    <a:pt x="2287" y="810"/>
                  </a:moveTo>
                  <a:cubicBezTo>
                    <a:pt x="2382" y="810"/>
                    <a:pt x="2489" y="905"/>
                    <a:pt x="2489" y="1012"/>
                  </a:cubicBezTo>
                  <a:cubicBezTo>
                    <a:pt x="2489" y="1072"/>
                    <a:pt x="2465" y="1131"/>
                    <a:pt x="2417" y="1155"/>
                  </a:cubicBezTo>
                  <a:cubicBezTo>
                    <a:pt x="2370" y="1036"/>
                    <a:pt x="2287" y="929"/>
                    <a:pt x="2179" y="846"/>
                  </a:cubicBezTo>
                  <a:cubicBezTo>
                    <a:pt x="2191" y="834"/>
                    <a:pt x="2239" y="810"/>
                    <a:pt x="2287" y="810"/>
                  </a:cubicBezTo>
                  <a:close/>
                  <a:moveTo>
                    <a:pt x="1298" y="691"/>
                  </a:moveTo>
                  <a:cubicBezTo>
                    <a:pt x="1882" y="691"/>
                    <a:pt x="2358" y="988"/>
                    <a:pt x="2358" y="1346"/>
                  </a:cubicBezTo>
                  <a:cubicBezTo>
                    <a:pt x="2358" y="1703"/>
                    <a:pt x="1882" y="2000"/>
                    <a:pt x="1298" y="2000"/>
                  </a:cubicBezTo>
                  <a:cubicBezTo>
                    <a:pt x="715" y="2000"/>
                    <a:pt x="239" y="1703"/>
                    <a:pt x="239" y="1346"/>
                  </a:cubicBezTo>
                  <a:cubicBezTo>
                    <a:pt x="239" y="988"/>
                    <a:pt x="715" y="691"/>
                    <a:pt x="1298" y="691"/>
                  </a:cubicBezTo>
                  <a:close/>
                  <a:moveTo>
                    <a:pt x="751" y="2096"/>
                  </a:moveTo>
                  <a:cubicBezTo>
                    <a:pt x="751" y="2393"/>
                    <a:pt x="763" y="2655"/>
                    <a:pt x="798" y="2870"/>
                  </a:cubicBezTo>
                  <a:cubicBezTo>
                    <a:pt x="620" y="2774"/>
                    <a:pt x="524" y="2632"/>
                    <a:pt x="524" y="2465"/>
                  </a:cubicBezTo>
                  <a:cubicBezTo>
                    <a:pt x="524" y="2322"/>
                    <a:pt x="620" y="2179"/>
                    <a:pt x="751" y="2096"/>
                  </a:cubicBezTo>
                  <a:close/>
                  <a:moveTo>
                    <a:pt x="1846" y="2108"/>
                  </a:moveTo>
                  <a:cubicBezTo>
                    <a:pt x="1989" y="2203"/>
                    <a:pt x="2060" y="2334"/>
                    <a:pt x="2060" y="2465"/>
                  </a:cubicBezTo>
                  <a:cubicBezTo>
                    <a:pt x="2060" y="2620"/>
                    <a:pt x="1965" y="2762"/>
                    <a:pt x="1786" y="2870"/>
                  </a:cubicBezTo>
                  <a:cubicBezTo>
                    <a:pt x="1834" y="2643"/>
                    <a:pt x="1846" y="2381"/>
                    <a:pt x="1846" y="2108"/>
                  </a:cubicBezTo>
                  <a:close/>
                  <a:moveTo>
                    <a:pt x="858" y="2024"/>
                  </a:moveTo>
                  <a:cubicBezTo>
                    <a:pt x="989" y="2048"/>
                    <a:pt x="1132" y="2072"/>
                    <a:pt x="1286" y="2072"/>
                  </a:cubicBezTo>
                  <a:cubicBezTo>
                    <a:pt x="1325" y="2077"/>
                    <a:pt x="1363" y="2080"/>
                    <a:pt x="1399" y="2080"/>
                  </a:cubicBezTo>
                  <a:cubicBezTo>
                    <a:pt x="1519" y="2080"/>
                    <a:pt x="1626" y="2054"/>
                    <a:pt x="1727" y="2036"/>
                  </a:cubicBezTo>
                  <a:cubicBezTo>
                    <a:pt x="1739" y="2036"/>
                    <a:pt x="1763" y="2048"/>
                    <a:pt x="1763" y="2048"/>
                  </a:cubicBezTo>
                  <a:cubicBezTo>
                    <a:pt x="1763" y="2870"/>
                    <a:pt x="1667" y="3370"/>
                    <a:pt x="1298" y="3370"/>
                  </a:cubicBezTo>
                  <a:cubicBezTo>
                    <a:pt x="882" y="3370"/>
                    <a:pt x="834" y="2751"/>
                    <a:pt x="834" y="2036"/>
                  </a:cubicBezTo>
                  <a:cubicBezTo>
                    <a:pt x="834" y="2036"/>
                    <a:pt x="858" y="2036"/>
                    <a:pt x="858" y="2024"/>
                  </a:cubicBezTo>
                  <a:close/>
                  <a:moveTo>
                    <a:pt x="1834" y="3191"/>
                  </a:moveTo>
                  <a:cubicBezTo>
                    <a:pt x="1894" y="3191"/>
                    <a:pt x="1917" y="3215"/>
                    <a:pt x="1953" y="3239"/>
                  </a:cubicBezTo>
                  <a:cubicBezTo>
                    <a:pt x="2001" y="3286"/>
                    <a:pt x="2013" y="3346"/>
                    <a:pt x="2013" y="3394"/>
                  </a:cubicBezTo>
                  <a:lnTo>
                    <a:pt x="1548" y="3394"/>
                  </a:lnTo>
                  <a:cubicBezTo>
                    <a:pt x="1608" y="3346"/>
                    <a:pt x="1655" y="3286"/>
                    <a:pt x="1703" y="3191"/>
                  </a:cubicBezTo>
                  <a:close/>
                  <a:moveTo>
                    <a:pt x="882" y="3215"/>
                  </a:moveTo>
                  <a:cubicBezTo>
                    <a:pt x="929" y="3286"/>
                    <a:pt x="977" y="3358"/>
                    <a:pt x="1036" y="3405"/>
                  </a:cubicBezTo>
                  <a:lnTo>
                    <a:pt x="560" y="3405"/>
                  </a:lnTo>
                  <a:cubicBezTo>
                    <a:pt x="572" y="3346"/>
                    <a:pt x="584" y="3286"/>
                    <a:pt x="620" y="3251"/>
                  </a:cubicBezTo>
                  <a:cubicBezTo>
                    <a:pt x="643" y="3227"/>
                    <a:pt x="691" y="3215"/>
                    <a:pt x="751" y="3215"/>
                  </a:cubicBezTo>
                  <a:close/>
                  <a:moveTo>
                    <a:pt x="2179" y="0"/>
                  </a:moveTo>
                  <a:cubicBezTo>
                    <a:pt x="2072" y="0"/>
                    <a:pt x="1989" y="60"/>
                    <a:pt x="1953" y="143"/>
                  </a:cubicBezTo>
                  <a:lnTo>
                    <a:pt x="1465" y="24"/>
                  </a:lnTo>
                  <a:lnTo>
                    <a:pt x="1251" y="596"/>
                  </a:lnTo>
                  <a:cubicBezTo>
                    <a:pt x="953" y="596"/>
                    <a:pt x="703" y="679"/>
                    <a:pt x="501" y="798"/>
                  </a:cubicBezTo>
                  <a:cubicBezTo>
                    <a:pt x="429" y="750"/>
                    <a:pt x="382" y="727"/>
                    <a:pt x="298" y="727"/>
                  </a:cubicBezTo>
                  <a:cubicBezTo>
                    <a:pt x="143" y="727"/>
                    <a:pt x="1" y="857"/>
                    <a:pt x="1" y="1012"/>
                  </a:cubicBezTo>
                  <a:cubicBezTo>
                    <a:pt x="1" y="1108"/>
                    <a:pt x="48" y="1203"/>
                    <a:pt x="143" y="1250"/>
                  </a:cubicBezTo>
                  <a:cubicBezTo>
                    <a:pt x="143" y="1274"/>
                    <a:pt x="120" y="1310"/>
                    <a:pt x="120" y="1334"/>
                  </a:cubicBezTo>
                  <a:cubicBezTo>
                    <a:pt x="120" y="1619"/>
                    <a:pt x="358" y="1858"/>
                    <a:pt x="715" y="1989"/>
                  </a:cubicBezTo>
                  <a:cubicBezTo>
                    <a:pt x="524" y="2108"/>
                    <a:pt x="405" y="2274"/>
                    <a:pt x="405" y="2465"/>
                  </a:cubicBezTo>
                  <a:cubicBezTo>
                    <a:pt x="405" y="2679"/>
                    <a:pt x="560" y="2870"/>
                    <a:pt x="798" y="2989"/>
                  </a:cubicBezTo>
                  <a:cubicBezTo>
                    <a:pt x="810" y="3036"/>
                    <a:pt x="822" y="3072"/>
                    <a:pt x="822" y="3120"/>
                  </a:cubicBezTo>
                  <a:lnTo>
                    <a:pt x="715" y="3120"/>
                  </a:lnTo>
                  <a:cubicBezTo>
                    <a:pt x="632" y="3120"/>
                    <a:pt x="572" y="3155"/>
                    <a:pt x="512" y="3191"/>
                  </a:cubicBezTo>
                  <a:cubicBezTo>
                    <a:pt x="417" y="3286"/>
                    <a:pt x="417" y="3429"/>
                    <a:pt x="417" y="3453"/>
                  </a:cubicBezTo>
                  <a:lnTo>
                    <a:pt x="417" y="3489"/>
                  </a:lnTo>
                  <a:lnTo>
                    <a:pt x="2060" y="3489"/>
                  </a:lnTo>
                  <a:lnTo>
                    <a:pt x="2060" y="3453"/>
                  </a:lnTo>
                  <a:cubicBezTo>
                    <a:pt x="2060" y="3453"/>
                    <a:pt x="2060" y="3286"/>
                    <a:pt x="1965" y="3191"/>
                  </a:cubicBezTo>
                  <a:cubicBezTo>
                    <a:pt x="1929" y="3155"/>
                    <a:pt x="1846" y="3120"/>
                    <a:pt x="1775" y="3120"/>
                  </a:cubicBezTo>
                  <a:lnTo>
                    <a:pt x="1667" y="3120"/>
                  </a:lnTo>
                  <a:cubicBezTo>
                    <a:pt x="1691" y="3072"/>
                    <a:pt x="1703" y="3036"/>
                    <a:pt x="1715" y="2977"/>
                  </a:cubicBezTo>
                  <a:lnTo>
                    <a:pt x="1715" y="2989"/>
                  </a:lnTo>
                  <a:cubicBezTo>
                    <a:pt x="1941" y="2870"/>
                    <a:pt x="2084" y="2679"/>
                    <a:pt x="2084" y="2477"/>
                  </a:cubicBezTo>
                  <a:cubicBezTo>
                    <a:pt x="2084" y="2286"/>
                    <a:pt x="1965" y="2120"/>
                    <a:pt x="1786" y="2024"/>
                  </a:cubicBezTo>
                  <a:lnTo>
                    <a:pt x="1786" y="2000"/>
                  </a:lnTo>
                  <a:cubicBezTo>
                    <a:pt x="2144" y="1870"/>
                    <a:pt x="2382" y="1631"/>
                    <a:pt x="2382" y="1346"/>
                  </a:cubicBezTo>
                  <a:cubicBezTo>
                    <a:pt x="2382" y="1322"/>
                    <a:pt x="2382" y="1286"/>
                    <a:pt x="2370" y="1262"/>
                  </a:cubicBezTo>
                  <a:cubicBezTo>
                    <a:pt x="2465" y="1215"/>
                    <a:pt x="2501" y="1108"/>
                    <a:pt x="2501" y="1024"/>
                  </a:cubicBezTo>
                  <a:cubicBezTo>
                    <a:pt x="2501" y="857"/>
                    <a:pt x="2370" y="738"/>
                    <a:pt x="2203" y="738"/>
                  </a:cubicBezTo>
                  <a:cubicBezTo>
                    <a:pt x="2132" y="738"/>
                    <a:pt x="2072" y="774"/>
                    <a:pt x="2013" y="810"/>
                  </a:cubicBezTo>
                  <a:cubicBezTo>
                    <a:pt x="1822" y="691"/>
                    <a:pt x="1572" y="619"/>
                    <a:pt x="1286" y="607"/>
                  </a:cubicBezTo>
                  <a:lnTo>
                    <a:pt x="1453" y="143"/>
                  </a:lnTo>
                  <a:lnTo>
                    <a:pt x="1941" y="238"/>
                  </a:lnTo>
                  <a:cubicBezTo>
                    <a:pt x="1941" y="369"/>
                    <a:pt x="2048" y="476"/>
                    <a:pt x="2179" y="476"/>
                  </a:cubicBezTo>
                  <a:cubicBezTo>
                    <a:pt x="2310" y="476"/>
                    <a:pt x="2417" y="369"/>
                    <a:pt x="2417" y="238"/>
                  </a:cubicBezTo>
                  <a:cubicBezTo>
                    <a:pt x="2417" y="95"/>
                    <a:pt x="2310" y="0"/>
                    <a:pt x="2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907890" y="4111891"/>
              <a:ext cx="31498" cy="7143"/>
            </a:xfrm>
            <a:custGeom>
              <a:avLst/>
              <a:gdLst/>
              <a:ahLst/>
              <a:cxnLst/>
              <a:rect l="l" t="t" r="r" b="b"/>
              <a:pathLst>
                <a:path w="882" h="200" extrusionOk="0">
                  <a:moveTo>
                    <a:pt x="47" y="1"/>
                  </a:moveTo>
                  <a:cubicBezTo>
                    <a:pt x="36" y="1"/>
                    <a:pt x="24" y="4"/>
                    <a:pt x="12" y="9"/>
                  </a:cubicBezTo>
                  <a:cubicBezTo>
                    <a:pt x="1" y="21"/>
                    <a:pt x="1" y="57"/>
                    <a:pt x="12" y="69"/>
                  </a:cubicBezTo>
                  <a:cubicBezTo>
                    <a:pt x="12" y="69"/>
                    <a:pt x="132" y="200"/>
                    <a:pt x="429" y="200"/>
                  </a:cubicBezTo>
                  <a:cubicBezTo>
                    <a:pt x="727" y="200"/>
                    <a:pt x="846" y="69"/>
                    <a:pt x="858" y="69"/>
                  </a:cubicBezTo>
                  <a:cubicBezTo>
                    <a:pt x="882" y="57"/>
                    <a:pt x="882" y="21"/>
                    <a:pt x="858" y="9"/>
                  </a:cubicBezTo>
                  <a:cubicBezTo>
                    <a:pt x="840" y="4"/>
                    <a:pt x="822" y="1"/>
                    <a:pt x="807" y="1"/>
                  </a:cubicBezTo>
                  <a:cubicBezTo>
                    <a:pt x="792" y="1"/>
                    <a:pt x="780" y="4"/>
                    <a:pt x="774" y="9"/>
                  </a:cubicBezTo>
                  <a:cubicBezTo>
                    <a:pt x="774" y="9"/>
                    <a:pt x="667" y="117"/>
                    <a:pt x="417" y="117"/>
                  </a:cubicBezTo>
                  <a:cubicBezTo>
                    <a:pt x="167" y="117"/>
                    <a:pt x="72" y="9"/>
                    <a:pt x="72" y="9"/>
                  </a:cubicBezTo>
                  <a:cubicBezTo>
                    <a:pt x="66" y="4"/>
                    <a:pt x="57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57733" y="2306803"/>
              <a:ext cx="14892" cy="14928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95" y="417"/>
                    <a:pt x="214" y="417"/>
                  </a:cubicBezTo>
                  <a:cubicBezTo>
                    <a:pt x="310" y="417"/>
                    <a:pt x="417" y="310"/>
                    <a:pt x="417" y="203"/>
                  </a:cubicBezTo>
                  <a:cubicBezTo>
                    <a:pt x="417" y="84"/>
                    <a:pt x="334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789196" y="2306374"/>
              <a:ext cx="15321" cy="14928"/>
            </a:xfrm>
            <a:custGeom>
              <a:avLst/>
              <a:gdLst/>
              <a:ahLst/>
              <a:cxnLst/>
              <a:rect l="l" t="t" r="r" b="b"/>
              <a:pathLst>
                <a:path w="429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7"/>
                    <a:pt x="203" y="417"/>
                  </a:cubicBezTo>
                  <a:cubicBezTo>
                    <a:pt x="322" y="417"/>
                    <a:pt x="417" y="334"/>
                    <a:pt x="417" y="215"/>
                  </a:cubicBezTo>
                  <a:cubicBezTo>
                    <a:pt x="429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727092" y="2262591"/>
              <a:ext cx="107209" cy="146743"/>
            </a:xfrm>
            <a:custGeom>
              <a:avLst/>
              <a:gdLst/>
              <a:ahLst/>
              <a:cxnLst/>
              <a:rect l="l" t="t" r="r" b="b"/>
              <a:pathLst>
                <a:path w="3002" h="4109" extrusionOk="0">
                  <a:moveTo>
                    <a:pt x="2537" y="108"/>
                  </a:moveTo>
                  <a:cubicBezTo>
                    <a:pt x="2632" y="108"/>
                    <a:pt x="2716" y="179"/>
                    <a:pt x="2716" y="262"/>
                  </a:cubicBezTo>
                  <a:cubicBezTo>
                    <a:pt x="2716" y="358"/>
                    <a:pt x="2644" y="429"/>
                    <a:pt x="2537" y="429"/>
                  </a:cubicBezTo>
                  <a:cubicBezTo>
                    <a:pt x="2442" y="429"/>
                    <a:pt x="2358" y="358"/>
                    <a:pt x="2358" y="262"/>
                  </a:cubicBezTo>
                  <a:cubicBezTo>
                    <a:pt x="2358" y="179"/>
                    <a:pt x="2454" y="108"/>
                    <a:pt x="2537" y="108"/>
                  </a:cubicBezTo>
                  <a:close/>
                  <a:moveTo>
                    <a:pt x="322" y="965"/>
                  </a:moveTo>
                  <a:cubicBezTo>
                    <a:pt x="370" y="965"/>
                    <a:pt x="418" y="977"/>
                    <a:pt x="453" y="1012"/>
                  </a:cubicBezTo>
                  <a:cubicBezTo>
                    <a:pt x="322" y="1120"/>
                    <a:pt x="215" y="1227"/>
                    <a:pt x="156" y="1382"/>
                  </a:cubicBezTo>
                  <a:cubicBezTo>
                    <a:pt x="120" y="1334"/>
                    <a:pt x="84" y="1274"/>
                    <a:pt x="84" y="1203"/>
                  </a:cubicBezTo>
                  <a:cubicBezTo>
                    <a:pt x="84" y="1072"/>
                    <a:pt x="191" y="965"/>
                    <a:pt x="322" y="965"/>
                  </a:cubicBezTo>
                  <a:close/>
                  <a:moveTo>
                    <a:pt x="2656" y="977"/>
                  </a:moveTo>
                  <a:cubicBezTo>
                    <a:pt x="2799" y="977"/>
                    <a:pt x="2894" y="1084"/>
                    <a:pt x="2894" y="1215"/>
                  </a:cubicBezTo>
                  <a:cubicBezTo>
                    <a:pt x="2894" y="1298"/>
                    <a:pt x="2870" y="1358"/>
                    <a:pt x="2811" y="1393"/>
                  </a:cubicBezTo>
                  <a:cubicBezTo>
                    <a:pt x="2763" y="1262"/>
                    <a:pt x="2656" y="1131"/>
                    <a:pt x="2525" y="1024"/>
                  </a:cubicBezTo>
                  <a:cubicBezTo>
                    <a:pt x="2561" y="1001"/>
                    <a:pt x="2596" y="977"/>
                    <a:pt x="2656" y="977"/>
                  </a:cubicBezTo>
                  <a:close/>
                  <a:moveTo>
                    <a:pt x="1489" y="834"/>
                  </a:moveTo>
                  <a:cubicBezTo>
                    <a:pt x="2168" y="834"/>
                    <a:pt x="2739" y="1167"/>
                    <a:pt x="2739" y="1608"/>
                  </a:cubicBezTo>
                  <a:cubicBezTo>
                    <a:pt x="2739" y="2024"/>
                    <a:pt x="2180" y="2382"/>
                    <a:pt x="1489" y="2382"/>
                  </a:cubicBezTo>
                  <a:cubicBezTo>
                    <a:pt x="799" y="2382"/>
                    <a:pt x="239" y="2036"/>
                    <a:pt x="239" y="1608"/>
                  </a:cubicBezTo>
                  <a:cubicBezTo>
                    <a:pt x="239" y="1179"/>
                    <a:pt x="799" y="834"/>
                    <a:pt x="1489" y="834"/>
                  </a:cubicBezTo>
                  <a:close/>
                  <a:moveTo>
                    <a:pt x="834" y="2489"/>
                  </a:moveTo>
                  <a:cubicBezTo>
                    <a:pt x="834" y="2822"/>
                    <a:pt x="846" y="3156"/>
                    <a:pt x="894" y="3406"/>
                  </a:cubicBezTo>
                  <a:cubicBezTo>
                    <a:pt x="691" y="3287"/>
                    <a:pt x="561" y="3120"/>
                    <a:pt x="561" y="2929"/>
                  </a:cubicBezTo>
                  <a:cubicBezTo>
                    <a:pt x="561" y="2751"/>
                    <a:pt x="668" y="2608"/>
                    <a:pt x="834" y="2489"/>
                  </a:cubicBezTo>
                  <a:close/>
                  <a:moveTo>
                    <a:pt x="2144" y="2513"/>
                  </a:moveTo>
                  <a:cubicBezTo>
                    <a:pt x="2299" y="2620"/>
                    <a:pt x="2394" y="2763"/>
                    <a:pt x="2394" y="2929"/>
                  </a:cubicBezTo>
                  <a:cubicBezTo>
                    <a:pt x="2394" y="3108"/>
                    <a:pt x="2275" y="3287"/>
                    <a:pt x="2085" y="3406"/>
                  </a:cubicBezTo>
                  <a:cubicBezTo>
                    <a:pt x="2120" y="3144"/>
                    <a:pt x="2144" y="2822"/>
                    <a:pt x="2144" y="2513"/>
                  </a:cubicBezTo>
                  <a:close/>
                  <a:moveTo>
                    <a:pt x="965" y="2394"/>
                  </a:moveTo>
                  <a:cubicBezTo>
                    <a:pt x="1120" y="2441"/>
                    <a:pt x="1299" y="2465"/>
                    <a:pt x="1477" y="2465"/>
                  </a:cubicBezTo>
                  <a:cubicBezTo>
                    <a:pt x="1519" y="2470"/>
                    <a:pt x="1560" y="2473"/>
                    <a:pt x="1601" y="2473"/>
                  </a:cubicBezTo>
                  <a:cubicBezTo>
                    <a:pt x="1744" y="2473"/>
                    <a:pt x="1878" y="2443"/>
                    <a:pt x="1989" y="2405"/>
                  </a:cubicBezTo>
                  <a:cubicBezTo>
                    <a:pt x="2001" y="2405"/>
                    <a:pt x="2025" y="2429"/>
                    <a:pt x="2037" y="2429"/>
                  </a:cubicBezTo>
                  <a:cubicBezTo>
                    <a:pt x="2037" y="3406"/>
                    <a:pt x="1930" y="4001"/>
                    <a:pt x="1477" y="4001"/>
                  </a:cubicBezTo>
                  <a:cubicBezTo>
                    <a:pt x="989" y="4001"/>
                    <a:pt x="930" y="3263"/>
                    <a:pt x="930" y="2405"/>
                  </a:cubicBezTo>
                  <a:cubicBezTo>
                    <a:pt x="930" y="2405"/>
                    <a:pt x="942" y="2405"/>
                    <a:pt x="965" y="2394"/>
                  </a:cubicBezTo>
                  <a:close/>
                  <a:moveTo>
                    <a:pt x="1013" y="3798"/>
                  </a:moveTo>
                  <a:cubicBezTo>
                    <a:pt x="1049" y="3882"/>
                    <a:pt x="1108" y="3953"/>
                    <a:pt x="1192" y="4013"/>
                  </a:cubicBezTo>
                  <a:lnTo>
                    <a:pt x="620" y="4013"/>
                  </a:lnTo>
                  <a:cubicBezTo>
                    <a:pt x="620" y="3977"/>
                    <a:pt x="632" y="3894"/>
                    <a:pt x="680" y="3858"/>
                  </a:cubicBezTo>
                  <a:cubicBezTo>
                    <a:pt x="727" y="3810"/>
                    <a:pt x="775" y="3798"/>
                    <a:pt x="846" y="3798"/>
                  </a:cubicBezTo>
                  <a:close/>
                  <a:moveTo>
                    <a:pt x="2120" y="3798"/>
                  </a:moveTo>
                  <a:cubicBezTo>
                    <a:pt x="2180" y="3798"/>
                    <a:pt x="2227" y="3810"/>
                    <a:pt x="2275" y="3858"/>
                  </a:cubicBezTo>
                  <a:cubicBezTo>
                    <a:pt x="2323" y="3894"/>
                    <a:pt x="2335" y="3965"/>
                    <a:pt x="2346" y="4013"/>
                  </a:cubicBezTo>
                  <a:lnTo>
                    <a:pt x="1799" y="4013"/>
                  </a:lnTo>
                  <a:cubicBezTo>
                    <a:pt x="1870" y="3953"/>
                    <a:pt x="1930" y="3882"/>
                    <a:pt x="1977" y="3798"/>
                  </a:cubicBezTo>
                  <a:close/>
                  <a:moveTo>
                    <a:pt x="2537" y="0"/>
                  </a:moveTo>
                  <a:cubicBezTo>
                    <a:pt x="2418" y="0"/>
                    <a:pt x="2323" y="72"/>
                    <a:pt x="2275" y="179"/>
                  </a:cubicBezTo>
                  <a:lnTo>
                    <a:pt x="1692" y="48"/>
                  </a:lnTo>
                  <a:lnTo>
                    <a:pt x="1453" y="715"/>
                  </a:lnTo>
                  <a:cubicBezTo>
                    <a:pt x="1108" y="715"/>
                    <a:pt x="799" y="822"/>
                    <a:pt x="561" y="953"/>
                  </a:cubicBezTo>
                  <a:cubicBezTo>
                    <a:pt x="501" y="893"/>
                    <a:pt x="418" y="858"/>
                    <a:pt x="334" y="858"/>
                  </a:cubicBezTo>
                  <a:cubicBezTo>
                    <a:pt x="144" y="858"/>
                    <a:pt x="1" y="1012"/>
                    <a:pt x="1" y="1203"/>
                  </a:cubicBezTo>
                  <a:cubicBezTo>
                    <a:pt x="1" y="1322"/>
                    <a:pt x="60" y="1429"/>
                    <a:pt x="156" y="1489"/>
                  </a:cubicBezTo>
                  <a:cubicBezTo>
                    <a:pt x="156" y="1512"/>
                    <a:pt x="144" y="1560"/>
                    <a:pt x="144" y="1596"/>
                  </a:cubicBezTo>
                  <a:cubicBezTo>
                    <a:pt x="144" y="1917"/>
                    <a:pt x="430" y="2215"/>
                    <a:pt x="846" y="2370"/>
                  </a:cubicBezTo>
                  <a:cubicBezTo>
                    <a:pt x="620" y="2501"/>
                    <a:pt x="477" y="2703"/>
                    <a:pt x="477" y="2929"/>
                  </a:cubicBezTo>
                  <a:cubicBezTo>
                    <a:pt x="477" y="3179"/>
                    <a:pt x="656" y="3406"/>
                    <a:pt x="930" y="3537"/>
                  </a:cubicBezTo>
                  <a:lnTo>
                    <a:pt x="930" y="3525"/>
                  </a:lnTo>
                  <a:cubicBezTo>
                    <a:pt x="953" y="3584"/>
                    <a:pt x="965" y="3632"/>
                    <a:pt x="977" y="3679"/>
                  </a:cubicBezTo>
                  <a:lnTo>
                    <a:pt x="858" y="3679"/>
                  </a:lnTo>
                  <a:cubicBezTo>
                    <a:pt x="751" y="3679"/>
                    <a:pt x="680" y="3703"/>
                    <a:pt x="620" y="3763"/>
                  </a:cubicBezTo>
                  <a:cubicBezTo>
                    <a:pt x="513" y="3882"/>
                    <a:pt x="513" y="4049"/>
                    <a:pt x="513" y="4060"/>
                  </a:cubicBezTo>
                  <a:lnTo>
                    <a:pt x="513" y="4108"/>
                  </a:lnTo>
                  <a:lnTo>
                    <a:pt x="2466" y="4108"/>
                  </a:lnTo>
                  <a:lnTo>
                    <a:pt x="2466" y="4060"/>
                  </a:lnTo>
                  <a:cubicBezTo>
                    <a:pt x="2466" y="4049"/>
                    <a:pt x="2466" y="3870"/>
                    <a:pt x="2358" y="3763"/>
                  </a:cubicBezTo>
                  <a:cubicBezTo>
                    <a:pt x="2299" y="3703"/>
                    <a:pt x="2227" y="3679"/>
                    <a:pt x="2144" y="3679"/>
                  </a:cubicBezTo>
                  <a:lnTo>
                    <a:pt x="2025" y="3679"/>
                  </a:lnTo>
                  <a:cubicBezTo>
                    <a:pt x="2037" y="3620"/>
                    <a:pt x="2049" y="3572"/>
                    <a:pt x="2061" y="3513"/>
                  </a:cubicBezTo>
                  <a:lnTo>
                    <a:pt x="2085" y="3525"/>
                  </a:lnTo>
                  <a:cubicBezTo>
                    <a:pt x="2346" y="3394"/>
                    <a:pt x="2513" y="3167"/>
                    <a:pt x="2513" y="2929"/>
                  </a:cubicBezTo>
                  <a:cubicBezTo>
                    <a:pt x="2513" y="2703"/>
                    <a:pt x="2382" y="2513"/>
                    <a:pt x="2156" y="2382"/>
                  </a:cubicBezTo>
                  <a:lnTo>
                    <a:pt x="2156" y="2370"/>
                  </a:lnTo>
                  <a:cubicBezTo>
                    <a:pt x="2573" y="2215"/>
                    <a:pt x="2858" y="1917"/>
                    <a:pt x="2858" y="1584"/>
                  </a:cubicBezTo>
                  <a:cubicBezTo>
                    <a:pt x="2858" y="1560"/>
                    <a:pt x="2858" y="1524"/>
                    <a:pt x="2835" y="1489"/>
                  </a:cubicBezTo>
                  <a:cubicBezTo>
                    <a:pt x="2942" y="1429"/>
                    <a:pt x="3001" y="1322"/>
                    <a:pt x="3001" y="1203"/>
                  </a:cubicBezTo>
                  <a:cubicBezTo>
                    <a:pt x="3001" y="1012"/>
                    <a:pt x="2835" y="858"/>
                    <a:pt x="2656" y="858"/>
                  </a:cubicBezTo>
                  <a:cubicBezTo>
                    <a:pt x="2573" y="858"/>
                    <a:pt x="2501" y="893"/>
                    <a:pt x="2442" y="953"/>
                  </a:cubicBezTo>
                  <a:cubicBezTo>
                    <a:pt x="2215" y="822"/>
                    <a:pt x="1918" y="715"/>
                    <a:pt x="1573" y="715"/>
                  </a:cubicBezTo>
                  <a:lnTo>
                    <a:pt x="1763" y="155"/>
                  </a:lnTo>
                  <a:lnTo>
                    <a:pt x="2263" y="286"/>
                  </a:lnTo>
                  <a:cubicBezTo>
                    <a:pt x="2263" y="429"/>
                    <a:pt x="2394" y="560"/>
                    <a:pt x="2537" y="560"/>
                  </a:cubicBezTo>
                  <a:cubicBezTo>
                    <a:pt x="2704" y="560"/>
                    <a:pt x="2823" y="441"/>
                    <a:pt x="2823" y="286"/>
                  </a:cubicBezTo>
                  <a:cubicBezTo>
                    <a:pt x="2823" y="131"/>
                    <a:pt x="2692" y="0"/>
                    <a:pt x="2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761554" y="2330373"/>
              <a:ext cx="37034" cy="9214"/>
            </a:xfrm>
            <a:custGeom>
              <a:avLst/>
              <a:gdLst/>
              <a:ahLst/>
              <a:cxnLst/>
              <a:rect l="l" t="t" r="r" b="b"/>
              <a:pathLst>
                <a:path w="1037" h="258" extrusionOk="0">
                  <a:moveTo>
                    <a:pt x="56" y="0"/>
                  </a:moveTo>
                  <a:cubicBezTo>
                    <a:pt x="45" y="0"/>
                    <a:pt x="33" y="5"/>
                    <a:pt x="24" y="19"/>
                  </a:cubicBezTo>
                  <a:cubicBezTo>
                    <a:pt x="0" y="31"/>
                    <a:pt x="0" y="79"/>
                    <a:pt x="24" y="91"/>
                  </a:cubicBezTo>
                  <a:cubicBezTo>
                    <a:pt x="24" y="91"/>
                    <a:pt x="179" y="257"/>
                    <a:pt x="524" y="257"/>
                  </a:cubicBezTo>
                  <a:cubicBezTo>
                    <a:pt x="858" y="257"/>
                    <a:pt x="1024" y="115"/>
                    <a:pt x="1024" y="91"/>
                  </a:cubicBezTo>
                  <a:cubicBezTo>
                    <a:pt x="1036" y="79"/>
                    <a:pt x="1036" y="31"/>
                    <a:pt x="1024" y="19"/>
                  </a:cubicBezTo>
                  <a:cubicBezTo>
                    <a:pt x="1018" y="13"/>
                    <a:pt x="1003" y="10"/>
                    <a:pt x="989" y="10"/>
                  </a:cubicBezTo>
                  <a:cubicBezTo>
                    <a:pt x="974" y="10"/>
                    <a:pt x="959" y="13"/>
                    <a:pt x="953" y="19"/>
                  </a:cubicBezTo>
                  <a:cubicBezTo>
                    <a:pt x="953" y="19"/>
                    <a:pt x="822" y="138"/>
                    <a:pt x="524" y="138"/>
                  </a:cubicBezTo>
                  <a:cubicBezTo>
                    <a:pt x="227" y="138"/>
                    <a:pt x="119" y="19"/>
                    <a:pt x="107" y="19"/>
                  </a:cubicBezTo>
                  <a:cubicBezTo>
                    <a:pt x="93" y="12"/>
                    <a:pt x="7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078231" y="2712354"/>
              <a:ext cx="75746" cy="74318"/>
            </a:xfrm>
            <a:custGeom>
              <a:avLst/>
              <a:gdLst/>
              <a:ahLst/>
              <a:cxnLst/>
              <a:rect l="l" t="t" r="r" b="b"/>
              <a:pathLst>
                <a:path w="2121" h="2081" extrusionOk="0">
                  <a:moveTo>
                    <a:pt x="1207" y="1"/>
                  </a:moveTo>
                  <a:cubicBezTo>
                    <a:pt x="1003" y="1"/>
                    <a:pt x="801" y="45"/>
                    <a:pt x="632" y="134"/>
                  </a:cubicBezTo>
                  <a:cubicBezTo>
                    <a:pt x="287" y="313"/>
                    <a:pt x="25" y="646"/>
                    <a:pt x="25" y="1027"/>
                  </a:cubicBezTo>
                  <a:cubicBezTo>
                    <a:pt x="1" y="1420"/>
                    <a:pt x="239" y="1753"/>
                    <a:pt x="501" y="1896"/>
                  </a:cubicBezTo>
                  <a:cubicBezTo>
                    <a:pt x="686" y="2025"/>
                    <a:pt x="939" y="2080"/>
                    <a:pt x="1198" y="2080"/>
                  </a:cubicBezTo>
                  <a:cubicBezTo>
                    <a:pt x="1491" y="2080"/>
                    <a:pt x="1792" y="2010"/>
                    <a:pt x="2013" y="1896"/>
                  </a:cubicBezTo>
                  <a:lnTo>
                    <a:pt x="2013" y="1861"/>
                  </a:lnTo>
                  <a:lnTo>
                    <a:pt x="2013" y="1444"/>
                  </a:lnTo>
                  <a:lnTo>
                    <a:pt x="2120" y="1325"/>
                  </a:lnTo>
                  <a:lnTo>
                    <a:pt x="1513" y="1325"/>
                  </a:lnTo>
                  <a:lnTo>
                    <a:pt x="1239" y="1468"/>
                  </a:lnTo>
                  <a:lnTo>
                    <a:pt x="1692" y="1456"/>
                  </a:lnTo>
                  <a:lnTo>
                    <a:pt x="1692" y="1825"/>
                  </a:lnTo>
                  <a:cubicBezTo>
                    <a:pt x="1692" y="1884"/>
                    <a:pt x="1692" y="1884"/>
                    <a:pt x="1596" y="1920"/>
                  </a:cubicBezTo>
                  <a:cubicBezTo>
                    <a:pt x="1509" y="1938"/>
                    <a:pt x="1409" y="1949"/>
                    <a:pt x="1311" y="1949"/>
                  </a:cubicBezTo>
                  <a:cubicBezTo>
                    <a:pt x="1275" y="1949"/>
                    <a:pt x="1239" y="1947"/>
                    <a:pt x="1204" y="1944"/>
                  </a:cubicBezTo>
                  <a:cubicBezTo>
                    <a:pt x="763" y="1920"/>
                    <a:pt x="430" y="1575"/>
                    <a:pt x="346" y="1146"/>
                  </a:cubicBezTo>
                  <a:cubicBezTo>
                    <a:pt x="275" y="741"/>
                    <a:pt x="465" y="372"/>
                    <a:pt x="799" y="206"/>
                  </a:cubicBezTo>
                  <a:cubicBezTo>
                    <a:pt x="907" y="159"/>
                    <a:pt x="1026" y="123"/>
                    <a:pt x="1151" y="123"/>
                  </a:cubicBezTo>
                  <a:cubicBezTo>
                    <a:pt x="1219" y="123"/>
                    <a:pt x="1288" y="133"/>
                    <a:pt x="1358" y="158"/>
                  </a:cubicBezTo>
                  <a:cubicBezTo>
                    <a:pt x="1489" y="206"/>
                    <a:pt x="1620" y="277"/>
                    <a:pt x="1715" y="372"/>
                  </a:cubicBezTo>
                  <a:lnTo>
                    <a:pt x="1644" y="503"/>
                  </a:lnTo>
                  <a:lnTo>
                    <a:pt x="1775" y="456"/>
                  </a:lnTo>
                  <a:lnTo>
                    <a:pt x="1989" y="253"/>
                  </a:lnTo>
                  <a:cubicBezTo>
                    <a:pt x="1781" y="87"/>
                    <a:pt x="1492" y="1"/>
                    <a:pt x="1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819523" y="2025602"/>
              <a:ext cx="75282" cy="74353"/>
            </a:xfrm>
            <a:custGeom>
              <a:avLst/>
              <a:gdLst/>
              <a:ahLst/>
              <a:cxnLst/>
              <a:rect l="l" t="t" r="r" b="b"/>
              <a:pathLst>
                <a:path w="2108" h="2082" extrusionOk="0">
                  <a:moveTo>
                    <a:pt x="1182" y="0"/>
                  </a:moveTo>
                  <a:cubicBezTo>
                    <a:pt x="982" y="0"/>
                    <a:pt x="785" y="41"/>
                    <a:pt x="620" y="124"/>
                  </a:cubicBezTo>
                  <a:cubicBezTo>
                    <a:pt x="286" y="302"/>
                    <a:pt x="12" y="648"/>
                    <a:pt x="12" y="1017"/>
                  </a:cubicBezTo>
                  <a:cubicBezTo>
                    <a:pt x="1" y="1421"/>
                    <a:pt x="239" y="1755"/>
                    <a:pt x="489" y="1898"/>
                  </a:cubicBezTo>
                  <a:cubicBezTo>
                    <a:pt x="679" y="2026"/>
                    <a:pt x="935" y="2081"/>
                    <a:pt x="1196" y="2081"/>
                  </a:cubicBezTo>
                  <a:cubicBezTo>
                    <a:pt x="1491" y="2081"/>
                    <a:pt x="1792" y="2011"/>
                    <a:pt x="2013" y="1898"/>
                  </a:cubicBezTo>
                  <a:lnTo>
                    <a:pt x="2013" y="1850"/>
                  </a:lnTo>
                  <a:lnTo>
                    <a:pt x="2013" y="1433"/>
                  </a:lnTo>
                  <a:lnTo>
                    <a:pt x="2108" y="1314"/>
                  </a:lnTo>
                  <a:lnTo>
                    <a:pt x="1501" y="1314"/>
                  </a:lnTo>
                  <a:lnTo>
                    <a:pt x="1239" y="1469"/>
                  </a:lnTo>
                  <a:lnTo>
                    <a:pt x="1239" y="1469"/>
                  </a:lnTo>
                  <a:lnTo>
                    <a:pt x="1679" y="1457"/>
                  </a:lnTo>
                  <a:lnTo>
                    <a:pt x="1679" y="1826"/>
                  </a:lnTo>
                  <a:cubicBezTo>
                    <a:pt x="1679" y="1886"/>
                    <a:pt x="1679" y="1886"/>
                    <a:pt x="1596" y="1922"/>
                  </a:cubicBezTo>
                  <a:cubicBezTo>
                    <a:pt x="1509" y="1939"/>
                    <a:pt x="1403" y="1950"/>
                    <a:pt x="1300" y="1950"/>
                  </a:cubicBezTo>
                  <a:cubicBezTo>
                    <a:pt x="1263" y="1950"/>
                    <a:pt x="1226" y="1949"/>
                    <a:pt x="1191" y="1945"/>
                  </a:cubicBezTo>
                  <a:cubicBezTo>
                    <a:pt x="763" y="1922"/>
                    <a:pt x="417" y="1576"/>
                    <a:pt x="346" y="1148"/>
                  </a:cubicBezTo>
                  <a:cubicBezTo>
                    <a:pt x="263" y="743"/>
                    <a:pt x="465" y="374"/>
                    <a:pt x="786" y="207"/>
                  </a:cubicBezTo>
                  <a:cubicBezTo>
                    <a:pt x="895" y="161"/>
                    <a:pt x="1014" y="124"/>
                    <a:pt x="1142" y="124"/>
                  </a:cubicBezTo>
                  <a:cubicBezTo>
                    <a:pt x="1211" y="124"/>
                    <a:pt x="1283" y="135"/>
                    <a:pt x="1358" y="159"/>
                  </a:cubicBezTo>
                  <a:cubicBezTo>
                    <a:pt x="1489" y="207"/>
                    <a:pt x="1608" y="278"/>
                    <a:pt x="1715" y="374"/>
                  </a:cubicBezTo>
                  <a:lnTo>
                    <a:pt x="1632" y="505"/>
                  </a:lnTo>
                  <a:lnTo>
                    <a:pt x="1775" y="457"/>
                  </a:lnTo>
                  <a:lnTo>
                    <a:pt x="1977" y="255"/>
                  </a:lnTo>
                  <a:cubicBezTo>
                    <a:pt x="1766" y="86"/>
                    <a:pt x="1471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243373" y="2889238"/>
              <a:ext cx="75282" cy="74425"/>
            </a:xfrm>
            <a:custGeom>
              <a:avLst/>
              <a:gdLst/>
              <a:ahLst/>
              <a:cxnLst/>
              <a:rect l="l" t="t" r="r" b="b"/>
              <a:pathLst>
                <a:path w="2108" h="2084" extrusionOk="0">
                  <a:moveTo>
                    <a:pt x="1194" y="1"/>
                  </a:moveTo>
                  <a:cubicBezTo>
                    <a:pt x="990" y="1"/>
                    <a:pt x="789" y="45"/>
                    <a:pt x="620" y="134"/>
                  </a:cubicBezTo>
                  <a:cubicBezTo>
                    <a:pt x="286" y="313"/>
                    <a:pt x="13" y="658"/>
                    <a:pt x="13" y="1027"/>
                  </a:cubicBezTo>
                  <a:cubicBezTo>
                    <a:pt x="1" y="1432"/>
                    <a:pt x="239" y="1753"/>
                    <a:pt x="489" y="1908"/>
                  </a:cubicBezTo>
                  <a:cubicBezTo>
                    <a:pt x="678" y="2031"/>
                    <a:pt x="933" y="2083"/>
                    <a:pt x="1193" y="2083"/>
                  </a:cubicBezTo>
                  <a:cubicBezTo>
                    <a:pt x="1489" y="2083"/>
                    <a:pt x="1791" y="2016"/>
                    <a:pt x="2013" y="1908"/>
                  </a:cubicBezTo>
                  <a:lnTo>
                    <a:pt x="2013" y="1861"/>
                  </a:lnTo>
                  <a:lnTo>
                    <a:pt x="2013" y="1444"/>
                  </a:lnTo>
                  <a:lnTo>
                    <a:pt x="2108" y="1325"/>
                  </a:lnTo>
                  <a:lnTo>
                    <a:pt x="1501" y="1325"/>
                  </a:lnTo>
                  <a:lnTo>
                    <a:pt x="1239" y="1468"/>
                  </a:lnTo>
                  <a:lnTo>
                    <a:pt x="1679" y="1456"/>
                  </a:lnTo>
                  <a:lnTo>
                    <a:pt x="1679" y="1825"/>
                  </a:lnTo>
                  <a:cubicBezTo>
                    <a:pt x="1679" y="1884"/>
                    <a:pt x="1679" y="1884"/>
                    <a:pt x="1596" y="1920"/>
                  </a:cubicBezTo>
                  <a:cubicBezTo>
                    <a:pt x="1509" y="1938"/>
                    <a:pt x="1403" y="1949"/>
                    <a:pt x="1300" y="1949"/>
                  </a:cubicBezTo>
                  <a:cubicBezTo>
                    <a:pt x="1263" y="1949"/>
                    <a:pt x="1226" y="1947"/>
                    <a:pt x="1191" y="1944"/>
                  </a:cubicBezTo>
                  <a:cubicBezTo>
                    <a:pt x="763" y="1920"/>
                    <a:pt x="417" y="1575"/>
                    <a:pt x="346" y="1146"/>
                  </a:cubicBezTo>
                  <a:cubicBezTo>
                    <a:pt x="263" y="741"/>
                    <a:pt x="465" y="372"/>
                    <a:pt x="786" y="206"/>
                  </a:cubicBezTo>
                  <a:cubicBezTo>
                    <a:pt x="895" y="159"/>
                    <a:pt x="1014" y="123"/>
                    <a:pt x="1142" y="123"/>
                  </a:cubicBezTo>
                  <a:cubicBezTo>
                    <a:pt x="1211" y="123"/>
                    <a:pt x="1283" y="133"/>
                    <a:pt x="1358" y="158"/>
                  </a:cubicBezTo>
                  <a:cubicBezTo>
                    <a:pt x="1489" y="206"/>
                    <a:pt x="1608" y="277"/>
                    <a:pt x="1715" y="372"/>
                  </a:cubicBezTo>
                  <a:lnTo>
                    <a:pt x="1632" y="503"/>
                  </a:lnTo>
                  <a:lnTo>
                    <a:pt x="1775" y="456"/>
                  </a:lnTo>
                  <a:lnTo>
                    <a:pt x="1977" y="253"/>
                  </a:lnTo>
                  <a:cubicBezTo>
                    <a:pt x="1769" y="87"/>
                    <a:pt x="1480" y="1"/>
                    <a:pt x="1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590356" y="2591610"/>
              <a:ext cx="75711" cy="74389"/>
            </a:xfrm>
            <a:custGeom>
              <a:avLst/>
              <a:gdLst/>
              <a:ahLst/>
              <a:cxnLst/>
              <a:rect l="l" t="t" r="r" b="b"/>
              <a:pathLst>
                <a:path w="2120" h="2083" extrusionOk="0">
                  <a:moveTo>
                    <a:pt x="1196" y="1"/>
                  </a:moveTo>
                  <a:cubicBezTo>
                    <a:pt x="994" y="1"/>
                    <a:pt x="795" y="44"/>
                    <a:pt x="631" y="134"/>
                  </a:cubicBezTo>
                  <a:cubicBezTo>
                    <a:pt x="286" y="312"/>
                    <a:pt x="12" y="658"/>
                    <a:pt x="12" y="1027"/>
                  </a:cubicBezTo>
                  <a:cubicBezTo>
                    <a:pt x="0" y="1432"/>
                    <a:pt x="238" y="1753"/>
                    <a:pt x="488" y="1908"/>
                  </a:cubicBezTo>
                  <a:cubicBezTo>
                    <a:pt x="678" y="2030"/>
                    <a:pt x="933" y="2083"/>
                    <a:pt x="1193" y="2083"/>
                  </a:cubicBezTo>
                  <a:cubicBezTo>
                    <a:pt x="1488" y="2083"/>
                    <a:pt x="1791" y="2015"/>
                    <a:pt x="2012" y="1908"/>
                  </a:cubicBezTo>
                  <a:lnTo>
                    <a:pt x="2012" y="1860"/>
                  </a:lnTo>
                  <a:lnTo>
                    <a:pt x="2012" y="1443"/>
                  </a:lnTo>
                  <a:lnTo>
                    <a:pt x="2119" y="1324"/>
                  </a:lnTo>
                  <a:lnTo>
                    <a:pt x="1500" y="1324"/>
                  </a:lnTo>
                  <a:lnTo>
                    <a:pt x="1238" y="1467"/>
                  </a:lnTo>
                  <a:lnTo>
                    <a:pt x="1679" y="1455"/>
                  </a:lnTo>
                  <a:lnTo>
                    <a:pt x="1679" y="1824"/>
                  </a:lnTo>
                  <a:cubicBezTo>
                    <a:pt x="1679" y="1884"/>
                    <a:pt x="1679" y="1884"/>
                    <a:pt x="1596" y="1920"/>
                  </a:cubicBezTo>
                  <a:cubicBezTo>
                    <a:pt x="1508" y="1937"/>
                    <a:pt x="1402" y="1948"/>
                    <a:pt x="1300" y="1948"/>
                  </a:cubicBezTo>
                  <a:cubicBezTo>
                    <a:pt x="1263" y="1948"/>
                    <a:pt x="1226" y="1947"/>
                    <a:pt x="1191" y="1944"/>
                  </a:cubicBezTo>
                  <a:cubicBezTo>
                    <a:pt x="762" y="1920"/>
                    <a:pt x="417" y="1574"/>
                    <a:pt x="345" y="1146"/>
                  </a:cubicBezTo>
                  <a:cubicBezTo>
                    <a:pt x="274" y="741"/>
                    <a:pt x="464" y="372"/>
                    <a:pt x="786" y="205"/>
                  </a:cubicBezTo>
                  <a:cubicBezTo>
                    <a:pt x="894" y="159"/>
                    <a:pt x="1013" y="122"/>
                    <a:pt x="1142" y="122"/>
                  </a:cubicBezTo>
                  <a:cubicBezTo>
                    <a:pt x="1211" y="122"/>
                    <a:pt x="1283" y="133"/>
                    <a:pt x="1357" y="158"/>
                  </a:cubicBezTo>
                  <a:cubicBezTo>
                    <a:pt x="1488" y="205"/>
                    <a:pt x="1607" y="277"/>
                    <a:pt x="1715" y="372"/>
                  </a:cubicBezTo>
                  <a:lnTo>
                    <a:pt x="1643" y="503"/>
                  </a:lnTo>
                  <a:lnTo>
                    <a:pt x="1774" y="455"/>
                  </a:lnTo>
                  <a:lnTo>
                    <a:pt x="1977" y="253"/>
                  </a:lnTo>
                  <a:cubicBezTo>
                    <a:pt x="1768" y="86"/>
                    <a:pt x="1479" y="1"/>
                    <a:pt x="1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034598" y="1847504"/>
              <a:ext cx="75318" cy="74282"/>
            </a:xfrm>
            <a:custGeom>
              <a:avLst/>
              <a:gdLst/>
              <a:ahLst/>
              <a:cxnLst/>
              <a:rect l="l" t="t" r="r" b="b"/>
              <a:pathLst>
                <a:path w="2109" h="2080" extrusionOk="0">
                  <a:moveTo>
                    <a:pt x="1194" y="1"/>
                  </a:moveTo>
                  <a:cubicBezTo>
                    <a:pt x="990" y="1"/>
                    <a:pt x="789" y="45"/>
                    <a:pt x="620" y="134"/>
                  </a:cubicBezTo>
                  <a:cubicBezTo>
                    <a:pt x="274" y="312"/>
                    <a:pt x="13" y="646"/>
                    <a:pt x="13" y="1027"/>
                  </a:cubicBezTo>
                  <a:cubicBezTo>
                    <a:pt x="1" y="1420"/>
                    <a:pt x="239" y="1753"/>
                    <a:pt x="489" y="1896"/>
                  </a:cubicBezTo>
                  <a:cubicBezTo>
                    <a:pt x="679" y="2025"/>
                    <a:pt x="932" y="2080"/>
                    <a:pt x="1191" y="2080"/>
                  </a:cubicBezTo>
                  <a:cubicBezTo>
                    <a:pt x="1482" y="2080"/>
                    <a:pt x="1780" y="2010"/>
                    <a:pt x="2001" y="1896"/>
                  </a:cubicBezTo>
                  <a:lnTo>
                    <a:pt x="2001" y="1860"/>
                  </a:lnTo>
                  <a:lnTo>
                    <a:pt x="2001" y="1444"/>
                  </a:lnTo>
                  <a:lnTo>
                    <a:pt x="2108" y="1325"/>
                  </a:lnTo>
                  <a:lnTo>
                    <a:pt x="1501" y="1325"/>
                  </a:lnTo>
                  <a:lnTo>
                    <a:pt x="1227" y="1467"/>
                  </a:lnTo>
                  <a:lnTo>
                    <a:pt x="1679" y="1455"/>
                  </a:lnTo>
                  <a:lnTo>
                    <a:pt x="1679" y="1825"/>
                  </a:lnTo>
                  <a:cubicBezTo>
                    <a:pt x="1679" y="1884"/>
                    <a:pt x="1679" y="1884"/>
                    <a:pt x="1584" y="1920"/>
                  </a:cubicBezTo>
                  <a:cubicBezTo>
                    <a:pt x="1500" y="1937"/>
                    <a:pt x="1404" y="1954"/>
                    <a:pt x="1309" y="1954"/>
                  </a:cubicBezTo>
                  <a:cubicBezTo>
                    <a:pt x="1269" y="1954"/>
                    <a:pt x="1230" y="1951"/>
                    <a:pt x="1191" y="1944"/>
                  </a:cubicBezTo>
                  <a:cubicBezTo>
                    <a:pt x="751" y="1920"/>
                    <a:pt x="417" y="1575"/>
                    <a:pt x="334" y="1146"/>
                  </a:cubicBezTo>
                  <a:cubicBezTo>
                    <a:pt x="263" y="741"/>
                    <a:pt x="453" y="372"/>
                    <a:pt x="786" y="205"/>
                  </a:cubicBezTo>
                  <a:cubicBezTo>
                    <a:pt x="895" y="159"/>
                    <a:pt x="1014" y="122"/>
                    <a:pt x="1139" y="122"/>
                  </a:cubicBezTo>
                  <a:cubicBezTo>
                    <a:pt x="1206" y="122"/>
                    <a:pt x="1275" y="133"/>
                    <a:pt x="1346" y="158"/>
                  </a:cubicBezTo>
                  <a:cubicBezTo>
                    <a:pt x="1489" y="205"/>
                    <a:pt x="1608" y="277"/>
                    <a:pt x="1703" y="372"/>
                  </a:cubicBezTo>
                  <a:lnTo>
                    <a:pt x="1632" y="503"/>
                  </a:lnTo>
                  <a:lnTo>
                    <a:pt x="1763" y="455"/>
                  </a:lnTo>
                  <a:lnTo>
                    <a:pt x="1977" y="253"/>
                  </a:lnTo>
                  <a:cubicBezTo>
                    <a:pt x="1769" y="86"/>
                    <a:pt x="1480" y="1"/>
                    <a:pt x="1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843250" y="1677441"/>
              <a:ext cx="75318" cy="74282"/>
            </a:xfrm>
            <a:custGeom>
              <a:avLst/>
              <a:gdLst/>
              <a:ahLst/>
              <a:cxnLst/>
              <a:rect l="l" t="t" r="r" b="b"/>
              <a:pathLst>
                <a:path w="2109" h="2080" extrusionOk="0">
                  <a:moveTo>
                    <a:pt x="1195" y="0"/>
                  </a:moveTo>
                  <a:cubicBezTo>
                    <a:pt x="991" y="0"/>
                    <a:pt x="789" y="44"/>
                    <a:pt x="620" y="133"/>
                  </a:cubicBezTo>
                  <a:cubicBezTo>
                    <a:pt x="275" y="312"/>
                    <a:pt x="13" y="645"/>
                    <a:pt x="13" y="1026"/>
                  </a:cubicBezTo>
                  <a:cubicBezTo>
                    <a:pt x="1" y="1419"/>
                    <a:pt x="239" y="1753"/>
                    <a:pt x="489" y="1896"/>
                  </a:cubicBezTo>
                  <a:cubicBezTo>
                    <a:pt x="679" y="2024"/>
                    <a:pt x="932" y="2079"/>
                    <a:pt x="1191" y="2079"/>
                  </a:cubicBezTo>
                  <a:cubicBezTo>
                    <a:pt x="1482" y="2079"/>
                    <a:pt x="1780" y="2009"/>
                    <a:pt x="2001" y="1896"/>
                  </a:cubicBezTo>
                  <a:lnTo>
                    <a:pt x="2001" y="1860"/>
                  </a:lnTo>
                  <a:lnTo>
                    <a:pt x="2001" y="1443"/>
                  </a:lnTo>
                  <a:lnTo>
                    <a:pt x="2108" y="1324"/>
                  </a:lnTo>
                  <a:lnTo>
                    <a:pt x="1501" y="1324"/>
                  </a:lnTo>
                  <a:lnTo>
                    <a:pt x="1227" y="1467"/>
                  </a:lnTo>
                  <a:lnTo>
                    <a:pt x="1227" y="1467"/>
                  </a:lnTo>
                  <a:lnTo>
                    <a:pt x="1680" y="1455"/>
                  </a:lnTo>
                  <a:lnTo>
                    <a:pt x="1680" y="1824"/>
                  </a:lnTo>
                  <a:cubicBezTo>
                    <a:pt x="1680" y="1884"/>
                    <a:pt x="1680" y="1884"/>
                    <a:pt x="1584" y="1919"/>
                  </a:cubicBezTo>
                  <a:cubicBezTo>
                    <a:pt x="1500" y="1936"/>
                    <a:pt x="1404" y="1953"/>
                    <a:pt x="1309" y="1953"/>
                  </a:cubicBezTo>
                  <a:cubicBezTo>
                    <a:pt x="1269" y="1953"/>
                    <a:pt x="1230" y="1950"/>
                    <a:pt x="1191" y="1943"/>
                  </a:cubicBezTo>
                  <a:cubicBezTo>
                    <a:pt x="751" y="1919"/>
                    <a:pt x="418" y="1574"/>
                    <a:pt x="334" y="1145"/>
                  </a:cubicBezTo>
                  <a:cubicBezTo>
                    <a:pt x="263" y="741"/>
                    <a:pt x="453" y="372"/>
                    <a:pt x="787" y="205"/>
                  </a:cubicBezTo>
                  <a:cubicBezTo>
                    <a:pt x="895" y="158"/>
                    <a:pt x="1014" y="122"/>
                    <a:pt x="1139" y="122"/>
                  </a:cubicBezTo>
                  <a:cubicBezTo>
                    <a:pt x="1207" y="122"/>
                    <a:pt x="1276" y="132"/>
                    <a:pt x="1346" y="157"/>
                  </a:cubicBezTo>
                  <a:cubicBezTo>
                    <a:pt x="1489" y="205"/>
                    <a:pt x="1608" y="276"/>
                    <a:pt x="1703" y="372"/>
                  </a:cubicBezTo>
                  <a:lnTo>
                    <a:pt x="1632" y="503"/>
                  </a:lnTo>
                  <a:lnTo>
                    <a:pt x="1763" y="455"/>
                  </a:lnTo>
                  <a:lnTo>
                    <a:pt x="1977" y="252"/>
                  </a:lnTo>
                  <a:cubicBezTo>
                    <a:pt x="1769" y="86"/>
                    <a:pt x="1480" y="0"/>
                    <a:pt x="1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156627" y="1451310"/>
              <a:ext cx="159492" cy="95709"/>
            </a:xfrm>
            <a:custGeom>
              <a:avLst/>
              <a:gdLst/>
              <a:ahLst/>
              <a:cxnLst/>
              <a:rect l="l" t="t" r="r" b="b"/>
              <a:pathLst>
                <a:path w="4466" h="2680" extrusionOk="0">
                  <a:moveTo>
                    <a:pt x="1334" y="0"/>
                  </a:moveTo>
                  <a:cubicBezTo>
                    <a:pt x="596" y="0"/>
                    <a:pt x="1" y="596"/>
                    <a:pt x="1" y="1346"/>
                  </a:cubicBezTo>
                  <a:cubicBezTo>
                    <a:pt x="1" y="2084"/>
                    <a:pt x="596" y="2679"/>
                    <a:pt x="1334" y="2679"/>
                  </a:cubicBezTo>
                  <a:cubicBezTo>
                    <a:pt x="1739" y="2679"/>
                    <a:pt x="2132" y="2501"/>
                    <a:pt x="2382" y="2191"/>
                  </a:cubicBezTo>
                  <a:cubicBezTo>
                    <a:pt x="2394" y="2179"/>
                    <a:pt x="2394" y="2179"/>
                    <a:pt x="2382" y="2167"/>
                  </a:cubicBezTo>
                  <a:lnTo>
                    <a:pt x="2215" y="1774"/>
                  </a:lnTo>
                  <a:cubicBezTo>
                    <a:pt x="2215" y="1762"/>
                    <a:pt x="2203" y="1762"/>
                    <a:pt x="2191" y="1762"/>
                  </a:cubicBezTo>
                  <a:cubicBezTo>
                    <a:pt x="2180" y="1762"/>
                    <a:pt x="2156" y="1762"/>
                    <a:pt x="2156" y="1774"/>
                  </a:cubicBezTo>
                  <a:cubicBezTo>
                    <a:pt x="2001" y="2072"/>
                    <a:pt x="1680" y="2263"/>
                    <a:pt x="1334" y="2263"/>
                  </a:cubicBezTo>
                  <a:cubicBezTo>
                    <a:pt x="834" y="2263"/>
                    <a:pt x="417" y="1846"/>
                    <a:pt x="417" y="1346"/>
                  </a:cubicBezTo>
                  <a:cubicBezTo>
                    <a:pt x="417" y="834"/>
                    <a:pt x="834" y="417"/>
                    <a:pt x="1334" y="417"/>
                  </a:cubicBezTo>
                  <a:cubicBezTo>
                    <a:pt x="1715" y="417"/>
                    <a:pt x="2049" y="643"/>
                    <a:pt x="2191" y="977"/>
                  </a:cubicBezTo>
                  <a:lnTo>
                    <a:pt x="2608" y="1929"/>
                  </a:lnTo>
                  <a:lnTo>
                    <a:pt x="2644" y="2024"/>
                  </a:lnTo>
                  <a:cubicBezTo>
                    <a:pt x="2846" y="2477"/>
                    <a:pt x="3108" y="2667"/>
                    <a:pt x="3561" y="2667"/>
                  </a:cubicBezTo>
                  <a:cubicBezTo>
                    <a:pt x="4073" y="2667"/>
                    <a:pt x="4466" y="2322"/>
                    <a:pt x="4466" y="1882"/>
                  </a:cubicBezTo>
                  <a:cubicBezTo>
                    <a:pt x="4466" y="1417"/>
                    <a:pt x="4216" y="1250"/>
                    <a:pt x="3775" y="1108"/>
                  </a:cubicBezTo>
                  <a:cubicBezTo>
                    <a:pt x="3739" y="1096"/>
                    <a:pt x="3704" y="1072"/>
                    <a:pt x="3656" y="1072"/>
                  </a:cubicBezTo>
                  <a:cubicBezTo>
                    <a:pt x="3382" y="989"/>
                    <a:pt x="3215" y="941"/>
                    <a:pt x="3215" y="715"/>
                  </a:cubicBezTo>
                  <a:cubicBezTo>
                    <a:pt x="3215" y="536"/>
                    <a:pt x="3346" y="417"/>
                    <a:pt x="3537" y="417"/>
                  </a:cubicBezTo>
                  <a:cubicBezTo>
                    <a:pt x="3692" y="417"/>
                    <a:pt x="3799" y="477"/>
                    <a:pt x="3882" y="619"/>
                  </a:cubicBezTo>
                  <a:cubicBezTo>
                    <a:pt x="3894" y="631"/>
                    <a:pt x="3918" y="631"/>
                    <a:pt x="3930" y="631"/>
                  </a:cubicBezTo>
                  <a:lnTo>
                    <a:pt x="4216" y="477"/>
                  </a:lnTo>
                  <a:lnTo>
                    <a:pt x="4227" y="465"/>
                  </a:lnTo>
                  <a:lnTo>
                    <a:pt x="4227" y="441"/>
                  </a:lnTo>
                  <a:cubicBezTo>
                    <a:pt x="4073" y="167"/>
                    <a:pt x="3858" y="36"/>
                    <a:pt x="3561" y="36"/>
                  </a:cubicBezTo>
                  <a:cubicBezTo>
                    <a:pt x="3108" y="36"/>
                    <a:pt x="2811" y="298"/>
                    <a:pt x="2811" y="715"/>
                  </a:cubicBezTo>
                  <a:cubicBezTo>
                    <a:pt x="2811" y="1155"/>
                    <a:pt x="3096" y="1334"/>
                    <a:pt x="3620" y="1489"/>
                  </a:cubicBezTo>
                  <a:cubicBezTo>
                    <a:pt x="3918" y="1596"/>
                    <a:pt x="4049" y="1643"/>
                    <a:pt x="4049" y="1870"/>
                  </a:cubicBezTo>
                  <a:cubicBezTo>
                    <a:pt x="4037" y="2108"/>
                    <a:pt x="3823" y="2263"/>
                    <a:pt x="3525" y="2263"/>
                  </a:cubicBezTo>
                  <a:cubicBezTo>
                    <a:pt x="3215" y="2251"/>
                    <a:pt x="3120" y="2084"/>
                    <a:pt x="3001" y="1822"/>
                  </a:cubicBezTo>
                  <a:cubicBezTo>
                    <a:pt x="2811" y="1358"/>
                    <a:pt x="2572" y="834"/>
                    <a:pt x="2572" y="822"/>
                  </a:cubicBezTo>
                  <a:cubicBezTo>
                    <a:pt x="2346" y="298"/>
                    <a:pt x="1894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099666" y="2262591"/>
              <a:ext cx="159492" cy="95710"/>
            </a:xfrm>
            <a:custGeom>
              <a:avLst/>
              <a:gdLst/>
              <a:ahLst/>
              <a:cxnLst/>
              <a:rect l="l" t="t" r="r" b="b"/>
              <a:pathLst>
                <a:path w="4466" h="2680" extrusionOk="0">
                  <a:moveTo>
                    <a:pt x="1346" y="0"/>
                  </a:moveTo>
                  <a:cubicBezTo>
                    <a:pt x="596" y="0"/>
                    <a:pt x="0" y="596"/>
                    <a:pt x="0" y="1334"/>
                  </a:cubicBezTo>
                  <a:cubicBezTo>
                    <a:pt x="0" y="2084"/>
                    <a:pt x="596" y="2679"/>
                    <a:pt x="1346" y="2679"/>
                  </a:cubicBezTo>
                  <a:cubicBezTo>
                    <a:pt x="1751" y="2679"/>
                    <a:pt x="2132" y="2501"/>
                    <a:pt x="2382" y="2191"/>
                  </a:cubicBezTo>
                  <a:cubicBezTo>
                    <a:pt x="2405" y="2167"/>
                    <a:pt x="2405" y="2167"/>
                    <a:pt x="2382" y="2155"/>
                  </a:cubicBezTo>
                  <a:lnTo>
                    <a:pt x="2227" y="1774"/>
                  </a:lnTo>
                  <a:cubicBezTo>
                    <a:pt x="2227" y="1751"/>
                    <a:pt x="2203" y="1751"/>
                    <a:pt x="2191" y="1751"/>
                  </a:cubicBezTo>
                  <a:cubicBezTo>
                    <a:pt x="2179" y="1751"/>
                    <a:pt x="2167" y="1751"/>
                    <a:pt x="2167" y="1774"/>
                  </a:cubicBezTo>
                  <a:cubicBezTo>
                    <a:pt x="2001" y="2072"/>
                    <a:pt x="1691" y="2263"/>
                    <a:pt x="1346" y="2263"/>
                  </a:cubicBezTo>
                  <a:cubicBezTo>
                    <a:pt x="834" y="2263"/>
                    <a:pt x="417" y="1846"/>
                    <a:pt x="417" y="1334"/>
                  </a:cubicBezTo>
                  <a:cubicBezTo>
                    <a:pt x="417" y="834"/>
                    <a:pt x="834" y="417"/>
                    <a:pt x="1346" y="417"/>
                  </a:cubicBezTo>
                  <a:cubicBezTo>
                    <a:pt x="1715" y="417"/>
                    <a:pt x="2060" y="631"/>
                    <a:pt x="2191" y="965"/>
                  </a:cubicBezTo>
                  <a:lnTo>
                    <a:pt x="2608" y="1917"/>
                  </a:lnTo>
                  <a:lnTo>
                    <a:pt x="2655" y="2024"/>
                  </a:lnTo>
                  <a:cubicBezTo>
                    <a:pt x="2846" y="2465"/>
                    <a:pt x="3108" y="2655"/>
                    <a:pt x="3560" y="2655"/>
                  </a:cubicBezTo>
                  <a:cubicBezTo>
                    <a:pt x="4084" y="2655"/>
                    <a:pt x="4465" y="2322"/>
                    <a:pt x="4465" y="1870"/>
                  </a:cubicBezTo>
                  <a:cubicBezTo>
                    <a:pt x="4465" y="1405"/>
                    <a:pt x="4215" y="1251"/>
                    <a:pt x="3786" y="1096"/>
                  </a:cubicBezTo>
                  <a:cubicBezTo>
                    <a:pt x="3739" y="1084"/>
                    <a:pt x="3703" y="1072"/>
                    <a:pt x="3667" y="1072"/>
                  </a:cubicBezTo>
                  <a:cubicBezTo>
                    <a:pt x="3382" y="977"/>
                    <a:pt x="3215" y="929"/>
                    <a:pt x="3215" y="715"/>
                  </a:cubicBezTo>
                  <a:cubicBezTo>
                    <a:pt x="3215" y="536"/>
                    <a:pt x="3358" y="417"/>
                    <a:pt x="3548" y="417"/>
                  </a:cubicBezTo>
                  <a:cubicBezTo>
                    <a:pt x="3691" y="417"/>
                    <a:pt x="3798" y="477"/>
                    <a:pt x="3894" y="608"/>
                  </a:cubicBezTo>
                  <a:cubicBezTo>
                    <a:pt x="3906" y="620"/>
                    <a:pt x="3917" y="620"/>
                    <a:pt x="3929" y="620"/>
                  </a:cubicBezTo>
                  <a:lnTo>
                    <a:pt x="4215" y="477"/>
                  </a:lnTo>
                  <a:lnTo>
                    <a:pt x="4227" y="453"/>
                  </a:lnTo>
                  <a:lnTo>
                    <a:pt x="4227" y="429"/>
                  </a:lnTo>
                  <a:cubicBezTo>
                    <a:pt x="4084" y="155"/>
                    <a:pt x="3858" y="24"/>
                    <a:pt x="3560" y="24"/>
                  </a:cubicBezTo>
                  <a:cubicBezTo>
                    <a:pt x="3108" y="24"/>
                    <a:pt x="2810" y="298"/>
                    <a:pt x="2810" y="715"/>
                  </a:cubicBezTo>
                  <a:cubicBezTo>
                    <a:pt x="2810" y="1143"/>
                    <a:pt x="3096" y="1322"/>
                    <a:pt x="3620" y="1489"/>
                  </a:cubicBezTo>
                  <a:cubicBezTo>
                    <a:pt x="3917" y="1584"/>
                    <a:pt x="4048" y="1632"/>
                    <a:pt x="4048" y="1858"/>
                  </a:cubicBezTo>
                  <a:cubicBezTo>
                    <a:pt x="4048" y="2099"/>
                    <a:pt x="3848" y="2263"/>
                    <a:pt x="3566" y="2263"/>
                  </a:cubicBezTo>
                  <a:cubicBezTo>
                    <a:pt x="3556" y="2263"/>
                    <a:pt x="3546" y="2263"/>
                    <a:pt x="3536" y="2263"/>
                  </a:cubicBezTo>
                  <a:cubicBezTo>
                    <a:pt x="3215" y="2251"/>
                    <a:pt x="3132" y="2084"/>
                    <a:pt x="3013" y="1810"/>
                  </a:cubicBezTo>
                  <a:cubicBezTo>
                    <a:pt x="2822" y="1358"/>
                    <a:pt x="2584" y="834"/>
                    <a:pt x="2584" y="822"/>
                  </a:cubicBezTo>
                  <a:cubicBezTo>
                    <a:pt x="2358" y="298"/>
                    <a:pt x="1893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942316" y="1609337"/>
              <a:ext cx="135279" cy="121387"/>
            </a:xfrm>
            <a:custGeom>
              <a:avLst/>
              <a:gdLst/>
              <a:ahLst/>
              <a:cxnLst/>
              <a:rect l="l" t="t" r="r" b="b"/>
              <a:pathLst>
                <a:path w="3788" h="3399" extrusionOk="0">
                  <a:moveTo>
                    <a:pt x="2789" y="1"/>
                  </a:moveTo>
                  <a:cubicBezTo>
                    <a:pt x="2479" y="1"/>
                    <a:pt x="2180" y="207"/>
                    <a:pt x="2025" y="207"/>
                  </a:cubicBezTo>
                  <a:cubicBezTo>
                    <a:pt x="1846" y="207"/>
                    <a:pt x="1585" y="16"/>
                    <a:pt x="1299" y="16"/>
                  </a:cubicBezTo>
                  <a:cubicBezTo>
                    <a:pt x="930" y="16"/>
                    <a:pt x="584" y="231"/>
                    <a:pt x="394" y="576"/>
                  </a:cubicBezTo>
                  <a:cubicBezTo>
                    <a:pt x="1" y="1267"/>
                    <a:pt x="287" y="2279"/>
                    <a:pt x="680" y="2826"/>
                  </a:cubicBezTo>
                  <a:cubicBezTo>
                    <a:pt x="867" y="3095"/>
                    <a:pt x="1088" y="3398"/>
                    <a:pt x="1355" y="3398"/>
                  </a:cubicBezTo>
                  <a:cubicBezTo>
                    <a:pt x="1360" y="3398"/>
                    <a:pt x="1365" y="3398"/>
                    <a:pt x="1370" y="3398"/>
                  </a:cubicBezTo>
                  <a:cubicBezTo>
                    <a:pt x="1656" y="3374"/>
                    <a:pt x="1763" y="3219"/>
                    <a:pt x="2085" y="3219"/>
                  </a:cubicBezTo>
                  <a:cubicBezTo>
                    <a:pt x="2430" y="3219"/>
                    <a:pt x="2525" y="3398"/>
                    <a:pt x="2823" y="3398"/>
                  </a:cubicBezTo>
                  <a:cubicBezTo>
                    <a:pt x="3120" y="3398"/>
                    <a:pt x="3311" y="3112"/>
                    <a:pt x="3490" y="2838"/>
                  </a:cubicBezTo>
                  <a:cubicBezTo>
                    <a:pt x="3692" y="2529"/>
                    <a:pt x="3787" y="2219"/>
                    <a:pt x="3787" y="2207"/>
                  </a:cubicBezTo>
                  <a:cubicBezTo>
                    <a:pt x="3787" y="2207"/>
                    <a:pt x="3204" y="1981"/>
                    <a:pt x="3192" y="1290"/>
                  </a:cubicBezTo>
                  <a:cubicBezTo>
                    <a:pt x="3192" y="731"/>
                    <a:pt x="3632" y="457"/>
                    <a:pt x="3668" y="445"/>
                  </a:cubicBezTo>
                  <a:cubicBezTo>
                    <a:pt x="3418" y="52"/>
                    <a:pt x="3013" y="16"/>
                    <a:pt x="2858" y="4"/>
                  </a:cubicBezTo>
                  <a:cubicBezTo>
                    <a:pt x="2835" y="2"/>
                    <a:pt x="2812" y="1"/>
                    <a:pt x="2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012492" y="1571197"/>
              <a:ext cx="33641" cy="36641"/>
            </a:xfrm>
            <a:custGeom>
              <a:avLst/>
              <a:gdLst/>
              <a:ahLst/>
              <a:cxnLst/>
              <a:rect l="l" t="t" r="r" b="b"/>
              <a:pathLst>
                <a:path w="942" h="102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691" y="13"/>
                    <a:pt x="417" y="144"/>
                    <a:pt x="274" y="334"/>
                  </a:cubicBezTo>
                  <a:cubicBezTo>
                    <a:pt x="120" y="501"/>
                    <a:pt x="1" y="775"/>
                    <a:pt x="36" y="1025"/>
                  </a:cubicBezTo>
                  <a:cubicBezTo>
                    <a:pt x="46" y="1025"/>
                    <a:pt x="56" y="1026"/>
                    <a:pt x="65" y="1026"/>
                  </a:cubicBezTo>
                  <a:cubicBezTo>
                    <a:pt x="305" y="1026"/>
                    <a:pt x="531" y="887"/>
                    <a:pt x="691" y="715"/>
                  </a:cubicBezTo>
                  <a:cubicBezTo>
                    <a:pt x="834" y="513"/>
                    <a:pt x="941" y="263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425271" y="1867146"/>
              <a:ext cx="62568" cy="89746"/>
            </a:xfrm>
            <a:custGeom>
              <a:avLst/>
              <a:gdLst/>
              <a:ahLst/>
              <a:cxnLst/>
              <a:rect l="l" t="t" r="r" b="b"/>
              <a:pathLst>
                <a:path w="1752" h="2513" extrusionOk="0">
                  <a:moveTo>
                    <a:pt x="1418" y="1"/>
                  </a:moveTo>
                  <a:cubicBezTo>
                    <a:pt x="1370" y="1"/>
                    <a:pt x="1311" y="13"/>
                    <a:pt x="1287" y="60"/>
                  </a:cubicBezTo>
                  <a:lnTo>
                    <a:pt x="870" y="775"/>
                  </a:lnTo>
                  <a:lnTo>
                    <a:pt x="406" y="1560"/>
                  </a:lnTo>
                  <a:lnTo>
                    <a:pt x="37" y="2215"/>
                  </a:lnTo>
                  <a:cubicBezTo>
                    <a:pt x="1" y="2263"/>
                    <a:pt x="13" y="2334"/>
                    <a:pt x="72" y="2346"/>
                  </a:cubicBezTo>
                  <a:lnTo>
                    <a:pt x="346" y="2501"/>
                  </a:lnTo>
                  <a:cubicBezTo>
                    <a:pt x="358" y="2508"/>
                    <a:pt x="374" y="2512"/>
                    <a:pt x="391" y="2512"/>
                  </a:cubicBezTo>
                  <a:cubicBezTo>
                    <a:pt x="429" y="2512"/>
                    <a:pt x="473" y="2494"/>
                    <a:pt x="489" y="2453"/>
                  </a:cubicBezTo>
                  <a:lnTo>
                    <a:pt x="1013" y="1537"/>
                  </a:lnTo>
                  <a:lnTo>
                    <a:pt x="1358" y="941"/>
                  </a:lnTo>
                  <a:lnTo>
                    <a:pt x="1727" y="286"/>
                  </a:lnTo>
                  <a:cubicBezTo>
                    <a:pt x="1751" y="239"/>
                    <a:pt x="1739" y="167"/>
                    <a:pt x="1680" y="143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531587" y="1895216"/>
              <a:ext cx="35748" cy="25534"/>
            </a:xfrm>
            <a:custGeom>
              <a:avLst/>
              <a:gdLst/>
              <a:ahLst/>
              <a:cxnLst/>
              <a:rect l="l" t="t" r="r" b="b"/>
              <a:pathLst>
                <a:path w="1001" h="715" extrusionOk="0">
                  <a:moveTo>
                    <a:pt x="1" y="0"/>
                  </a:moveTo>
                  <a:cubicBezTo>
                    <a:pt x="108" y="191"/>
                    <a:pt x="405" y="703"/>
                    <a:pt x="405" y="715"/>
                  </a:cubicBezTo>
                  <a:lnTo>
                    <a:pt x="905" y="715"/>
                  </a:lnTo>
                  <a:cubicBezTo>
                    <a:pt x="953" y="715"/>
                    <a:pt x="1001" y="608"/>
                    <a:pt x="1001" y="572"/>
                  </a:cubicBezTo>
                  <a:lnTo>
                    <a:pt x="1001" y="96"/>
                  </a:lnTo>
                  <a:cubicBezTo>
                    <a:pt x="1001" y="36"/>
                    <a:pt x="965" y="0"/>
                    <a:pt x="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469090" y="1895216"/>
              <a:ext cx="43819" cy="25534"/>
            </a:xfrm>
            <a:custGeom>
              <a:avLst/>
              <a:gdLst/>
              <a:ahLst/>
              <a:cxnLst/>
              <a:rect l="l" t="t" r="r" b="b"/>
              <a:pathLst>
                <a:path w="1227" h="715" extrusionOk="0">
                  <a:moveTo>
                    <a:pt x="453" y="0"/>
                  </a:moveTo>
                  <a:lnTo>
                    <a:pt x="0" y="715"/>
                  </a:lnTo>
                  <a:lnTo>
                    <a:pt x="1227" y="715"/>
                  </a:lnTo>
                  <a:cubicBezTo>
                    <a:pt x="1143" y="536"/>
                    <a:pt x="1024" y="358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407843" y="1895216"/>
              <a:ext cx="41284" cy="25534"/>
            </a:xfrm>
            <a:custGeom>
              <a:avLst/>
              <a:gdLst/>
              <a:ahLst/>
              <a:cxnLst/>
              <a:rect l="l" t="t" r="r" b="b"/>
              <a:pathLst>
                <a:path w="1156" h="715" extrusionOk="0">
                  <a:moveTo>
                    <a:pt x="120" y="0"/>
                  </a:moveTo>
                  <a:cubicBezTo>
                    <a:pt x="72" y="0"/>
                    <a:pt x="25" y="48"/>
                    <a:pt x="25" y="96"/>
                  </a:cubicBezTo>
                  <a:lnTo>
                    <a:pt x="25" y="572"/>
                  </a:lnTo>
                  <a:cubicBezTo>
                    <a:pt x="1" y="608"/>
                    <a:pt x="48" y="715"/>
                    <a:pt x="108" y="715"/>
                  </a:cubicBezTo>
                  <a:lnTo>
                    <a:pt x="703" y="715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419343" y="1955927"/>
              <a:ext cx="16606" cy="18571"/>
            </a:xfrm>
            <a:custGeom>
              <a:avLst/>
              <a:gdLst/>
              <a:ahLst/>
              <a:cxnLst/>
              <a:rect l="l" t="t" r="r" b="b"/>
              <a:pathLst>
                <a:path w="465" h="520" extrusionOk="0">
                  <a:moveTo>
                    <a:pt x="115" y="0"/>
                  </a:moveTo>
                  <a:cubicBezTo>
                    <a:pt x="83" y="0"/>
                    <a:pt x="56" y="28"/>
                    <a:pt x="48" y="63"/>
                  </a:cubicBezTo>
                  <a:lnTo>
                    <a:pt x="0" y="455"/>
                  </a:lnTo>
                  <a:cubicBezTo>
                    <a:pt x="0" y="496"/>
                    <a:pt x="17" y="520"/>
                    <a:pt x="42" y="520"/>
                  </a:cubicBezTo>
                  <a:cubicBezTo>
                    <a:pt x="54" y="520"/>
                    <a:pt x="68" y="515"/>
                    <a:pt x="84" y="503"/>
                  </a:cubicBezTo>
                  <a:lnTo>
                    <a:pt x="417" y="265"/>
                  </a:lnTo>
                  <a:cubicBezTo>
                    <a:pt x="465" y="241"/>
                    <a:pt x="465" y="194"/>
                    <a:pt x="417" y="158"/>
                  </a:cubicBezTo>
                  <a:lnTo>
                    <a:pt x="155" y="15"/>
                  </a:lnTo>
                  <a:cubicBezTo>
                    <a:pt x="142" y="5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478875" y="1830505"/>
              <a:ext cx="62961" cy="103138"/>
            </a:xfrm>
            <a:custGeom>
              <a:avLst/>
              <a:gdLst/>
              <a:ahLst/>
              <a:cxnLst/>
              <a:rect l="l" t="t" r="r" b="b"/>
              <a:pathLst>
                <a:path w="1763" h="2888" extrusionOk="0">
                  <a:moveTo>
                    <a:pt x="143" y="0"/>
                  </a:moveTo>
                  <a:cubicBezTo>
                    <a:pt x="139" y="0"/>
                    <a:pt x="135" y="1"/>
                    <a:pt x="131" y="3"/>
                  </a:cubicBezTo>
                  <a:cubicBezTo>
                    <a:pt x="0" y="62"/>
                    <a:pt x="417" y="919"/>
                    <a:pt x="548" y="1253"/>
                  </a:cubicBezTo>
                  <a:cubicBezTo>
                    <a:pt x="691" y="1574"/>
                    <a:pt x="1227" y="2813"/>
                    <a:pt x="1346" y="2860"/>
                  </a:cubicBezTo>
                  <a:cubicBezTo>
                    <a:pt x="1386" y="2880"/>
                    <a:pt x="1418" y="2888"/>
                    <a:pt x="1446" y="2888"/>
                  </a:cubicBezTo>
                  <a:cubicBezTo>
                    <a:pt x="1485" y="2888"/>
                    <a:pt x="1519" y="2874"/>
                    <a:pt x="1560" y="2860"/>
                  </a:cubicBezTo>
                  <a:cubicBezTo>
                    <a:pt x="1631" y="2824"/>
                    <a:pt x="1762" y="2717"/>
                    <a:pt x="1691" y="2598"/>
                  </a:cubicBezTo>
                  <a:cubicBezTo>
                    <a:pt x="1655" y="2563"/>
                    <a:pt x="1596" y="2443"/>
                    <a:pt x="1524" y="2277"/>
                  </a:cubicBezTo>
                  <a:cubicBezTo>
                    <a:pt x="1524" y="2265"/>
                    <a:pt x="1512" y="2241"/>
                    <a:pt x="1512" y="2241"/>
                  </a:cubicBezTo>
                  <a:cubicBezTo>
                    <a:pt x="1512" y="2229"/>
                    <a:pt x="1488" y="2229"/>
                    <a:pt x="1488" y="2217"/>
                  </a:cubicBezTo>
                  <a:cubicBezTo>
                    <a:pt x="1488" y="2205"/>
                    <a:pt x="1477" y="2205"/>
                    <a:pt x="1477" y="2182"/>
                  </a:cubicBezTo>
                  <a:cubicBezTo>
                    <a:pt x="1477" y="2170"/>
                    <a:pt x="1465" y="2158"/>
                    <a:pt x="1465" y="2146"/>
                  </a:cubicBezTo>
                  <a:lnTo>
                    <a:pt x="1465" y="2122"/>
                  </a:lnTo>
                  <a:cubicBezTo>
                    <a:pt x="1441" y="2110"/>
                    <a:pt x="1441" y="2098"/>
                    <a:pt x="1429" y="2086"/>
                  </a:cubicBezTo>
                  <a:cubicBezTo>
                    <a:pt x="1429" y="2086"/>
                    <a:pt x="1429" y="2062"/>
                    <a:pt x="1417" y="2062"/>
                  </a:cubicBezTo>
                  <a:cubicBezTo>
                    <a:pt x="1227" y="1705"/>
                    <a:pt x="988" y="1265"/>
                    <a:pt x="834" y="1039"/>
                  </a:cubicBezTo>
                  <a:cubicBezTo>
                    <a:pt x="592" y="647"/>
                    <a:pt x="261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532016" y="1935214"/>
              <a:ext cx="19178" cy="1953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77" y="0"/>
                  </a:moveTo>
                  <a:cubicBezTo>
                    <a:pt x="259" y="0"/>
                    <a:pt x="242" y="4"/>
                    <a:pt x="227" y="12"/>
                  </a:cubicBezTo>
                  <a:lnTo>
                    <a:pt x="84" y="83"/>
                  </a:lnTo>
                  <a:cubicBezTo>
                    <a:pt x="24" y="119"/>
                    <a:pt x="0" y="178"/>
                    <a:pt x="36" y="238"/>
                  </a:cubicBezTo>
                  <a:lnTo>
                    <a:pt x="203" y="488"/>
                  </a:lnTo>
                  <a:cubicBezTo>
                    <a:pt x="219" y="528"/>
                    <a:pt x="258" y="547"/>
                    <a:pt x="299" y="547"/>
                  </a:cubicBezTo>
                  <a:cubicBezTo>
                    <a:pt x="319" y="547"/>
                    <a:pt x="339" y="543"/>
                    <a:pt x="358" y="535"/>
                  </a:cubicBezTo>
                  <a:lnTo>
                    <a:pt x="465" y="476"/>
                  </a:lnTo>
                  <a:cubicBezTo>
                    <a:pt x="524" y="440"/>
                    <a:pt x="536" y="369"/>
                    <a:pt x="512" y="309"/>
                  </a:cubicBezTo>
                  <a:lnTo>
                    <a:pt x="381" y="59"/>
                  </a:lnTo>
                  <a:cubicBezTo>
                    <a:pt x="357" y="18"/>
                    <a:pt x="31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543908" y="1957177"/>
              <a:ext cx="20892" cy="21856"/>
            </a:xfrm>
            <a:custGeom>
              <a:avLst/>
              <a:gdLst/>
              <a:ahLst/>
              <a:cxnLst/>
              <a:rect l="l" t="t" r="r" b="b"/>
              <a:pathLst>
                <a:path w="585" h="612" extrusionOk="0">
                  <a:moveTo>
                    <a:pt x="297" y="0"/>
                  </a:moveTo>
                  <a:cubicBezTo>
                    <a:pt x="251" y="0"/>
                    <a:pt x="197" y="16"/>
                    <a:pt x="132" y="51"/>
                  </a:cubicBezTo>
                  <a:cubicBezTo>
                    <a:pt x="84" y="99"/>
                    <a:pt x="1" y="170"/>
                    <a:pt x="120" y="337"/>
                  </a:cubicBezTo>
                  <a:cubicBezTo>
                    <a:pt x="239" y="504"/>
                    <a:pt x="489" y="504"/>
                    <a:pt x="525" y="611"/>
                  </a:cubicBezTo>
                  <a:cubicBezTo>
                    <a:pt x="525" y="611"/>
                    <a:pt x="525" y="611"/>
                    <a:pt x="525" y="611"/>
                  </a:cubicBezTo>
                  <a:cubicBezTo>
                    <a:pt x="526" y="611"/>
                    <a:pt x="585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788767" y="2083564"/>
              <a:ext cx="64247" cy="60854"/>
            </a:xfrm>
            <a:custGeom>
              <a:avLst/>
              <a:gdLst/>
              <a:ahLst/>
              <a:cxnLst/>
              <a:rect l="l" t="t" r="r" b="b"/>
              <a:pathLst>
                <a:path w="1799" h="1704" extrusionOk="0">
                  <a:moveTo>
                    <a:pt x="0" y="1"/>
                  </a:moveTo>
                  <a:lnTo>
                    <a:pt x="0" y="1453"/>
                  </a:lnTo>
                  <a:lnTo>
                    <a:pt x="1798" y="170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61906" y="2083564"/>
              <a:ext cx="86353" cy="74889"/>
            </a:xfrm>
            <a:custGeom>
              <a:avLst/>
              <a:gdLst/>
              <a:ahLst/>
              <a:cxnLst/>
              <a:rect l="l" t="t" r="r" b="b"/>
              <a:pathLst>
                <a:path w="2418" h="2097" extrusionOk="0">
                  <a:moveTo>
                    <a:pt x="0" y="1"/>
                  </a:moveTo>
                  <a:lnTo>
                    <a:pt x="0" y="1751"/>
                  </a:lnTo>
                  <a:lnTo>
                    <a:pt x="2417" y="2096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61906" y="1998961"/>
              <a:ext cx="86353" cy="75282"/>
            </a:xfrm>
            <a:custGeom>
              <a:avLst/>
              <a:gdLst/>
              <a:ahLst/>
              <a:cxnLst/>
              <a:rect l="l" t="t" r="r" b="b"/>
              <a:pathLst>
                <a:path w="2418" h="2108" extrusionOk="0">
                  <a:moveTo>
                    <a:pt x="2417" y="1"/>
                  </a:moveTo>
                  <a:lnTo>
                    <a:pt x="0" y="358"/>
                  </a:lnTo>
                  <a:lnTo>
                    <a:pt x="0" y="2108"/>
                  </a:lnTo>
                  <a:lnTo>
                    <a:pt x="2417" y="2108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788767" y="2012567"/>
              <a:ext cx="64247" cy="61675"/>
            </a:xfrm>
            <a:custGeom>
              <a:avLst/>
              <a:gdLst/>
              <a:ahLst/>
              <a:cxnLst/>
              <a:rect l="l" t="t" r="r" b="b"/>
              <a:pathLst>
                <a:path w="1799" h="1727" extrusionOk="0">
                  <a:moveTo>
                    <a:pt x="1798" y="1"/>
                  </a:moveTo>
                  <a:lnTo>
                    <a:pt x="0" y="274"/>
                  </a:lnTo>
                  <a:lnTo>
                    <a:pt x="0" y="1727"/>
                  </a:lnTo>
                  <a:lnTo>
                    <a:pt x="1798" y="1727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80650" y="2280911"/>
              <a:ext cx="25534" cy="25499"/>
            </a:xfrm>
            <a:custGeom>
              <a:avLst/>
              <a:gdLst/>
              <a:ahLst/>
              <a:cxnLst/>
              <a:rect l="l" t="t" r="r" b="b"/>
              <a:pathLst>
                <a:path w="715" h="714" extrusionOk="0">
                  <a:moveTo>
                    <a:pt x="377" y="0"/>
                  </a:moveTo>
                  <a:cubicBezTo>
                    <a:pt x="244" y="0"/>
                    <a:pt x="110" y="101"/>
                    <a:pt x="60" y="261"/>
                  </a:cubicBezTo>
                  <a:cubicBezTo>
                    <a:pt x="0" y="452"/>
                    <a:pt x="84" y="642"/>
                    <a:pt x="250" y="702"/>
                  </a:cubicBezTo>
                  <a:cubicBezTo>
                    <a:pt x="277" y="709"/>
                    <a:pt x="304" y="713"/>
                    <a:pt x="330" y="713"/>
                  </a:cubicBezTo>
                  <a:cubicBezTo>
                    <a:pt x="468" y="713"/>
                    <a:pt x="595" y="612"/>
                    <a:pt x="655" y="452"/>
                  </a:cubicBezTo>
                  <a:cubicBezTo>
                    <a:pt x="715" y="249"/>
                    <a:pt x="631" y="47"/>
                    <a:pt x="453" y="11"/>
                  </a:cubicBezTo>
                  <a:cubicBezTo>
                    <a:pt x="428" y="4"/>
                    <a:pt x="403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172655" y="2169881"/>
              <a:ext cx="160563" cy="159349"/>
            </a:xfrm>
            <a:custGeom>
              <a:avLst/>
              <a:gdLst/>
              <a:ahLst/>
              <a:cxnLst/>
              <a:rect l="l" t="t" r="r" b="b"/>
              <a:pathLst>
                <a:path w="4496" h="4462" extrusionOk="0">
                  <a:moveTo>
                    <a:pt x="3276" y="2568"/>
                  </a:moveTo>
                  <a:cubicBezTo>
                    <a:pt x="3340" y="2568"/>
                    <a:pt x="3403" y="2577"/>
                    <a:pt x="3465" y="2596"/>
                  </a:cubicBezTo>
                  <a:cubicBezTo>
                    <a:pt x="3858" y="2715"/>
                    <a:pt x="4060" y="3180"/>
                    <a:pt x="3929" y="3632"/>
                  </a:cubicBezTo>
                  <a:cubicBezTo>
                    <a:pt x="3819" y="4023"/>
                    <a:pt x="3489" y="4279"/>
                    <a:pt x="3160" y="4279"/>
                  </a:cubicBezTo>
                  <a:cubicBezTo>
                    <a:pt x="3099" y="4279"/>
                    <a:pt x="3037" y="4270"/>
                    <a:pt x="2977" y="4251"/>
                  </a:cubicBezTo>
                  <a:cubicBezTo>
                    <a:pt x="2584" y="4132"/>
                    <a:pt x="2381" y="3668"/>
                    <a:pt x="2512" y="3204"/>
                  </a:cubicBezTo>
                  <a:cubicBezTo>
                    <a:pt x="2622" y="2815"/>
                    <a:pt x="2949" y="2568"/>
                    <a:pt x="3276" y="2568"/>
                  </a:cubicBezTo>
                  <a:close/>
                  <a:moveTo>
                    <a:pt x="1155" y="1"/>
                  </a:moveTo>
                  <a:cubicBezTo>
                    <a:pt x="1131" y="537"/>
                    <a:pt x="1274" y="799"/>
                    <a:pt x="1512" y="1001"/>
                  </a:cubicBezTo>
                  <a:cubicBezTo>
                    <a:pt x="1822" y="1287"/>
                    <a:pt x="2334" y="1370"/>
                    <a:pt x="2179" y="2049"/>
                  </a:cubicBezTo>
                  <a:cubicBezTo>
                    <a:pt x="1989" y="2025"/>
                    <a:pt x="1846" y="1989"/>
                    <a:pt x="1703" y="1930"/>
                  </a:cubicBezTo>
                  <a:cubicBezTo>
                    <a:pt x="1584" y="1882"/>
                    <a:pt x="1441" y="1834"/>
                    <a:pt x="1334" y="1703"/>
                  </a:cubicBezTo>
                  <a:cubicBezTo>
                    <a:pt x="1096" y="1418"/>
                    <a:pt x="1155" y="894"/>
                    <a:pt x="905" y="703"/>
                  </a:cubicBezTo>
                  <a:cubicBezTo>
                    <a:pt x="821" y="645"/>
                    <a:pt x="674" y="615"/>
                    <a:pt x="518" y="615"/>
                  </a:cubicBezTo>
                  <a:cubicBezTo>
                    <a:pt x="322" y="615"/>
                    <a:pt x="113" y="663"/>
                    <a:pt x="0" y="763"/>
                  </a:cubicBezTo>
                  <a:cubicBezTo>
                    <a:pt x="112" y="741"/>
                    <a:pt x="220" y="727"/>
                    <a:pt x="320" y="727"/>
                  </a:cubicBezTo>
                  <a:cubicBezTo>
                    <a:pt x="488" y="727"/>
                    <a:pt x="634" y="766"/>
                    <a:pt x="738" y="870"/>
                  </a:cubicBezTo>
                  <a:cubicBezTo>
                    <a:pt x="965" y="1072"/>
                    <a:pt x="929" y="1632"/>
                    <a:pt x="1096" y="1930"/>
                  </a:cubicBezTo>
                  <a:cubicBezTo>
                    <a:pt x="1191" y="2108"/>
                    <a:pt x="1381" y="2287"/>
                    <a:pt x="1512" y="2382"/>
                  </a:cubicBezTo>
                  <a:cubicBezTo>
                    <a:pt x="1631" y="2477"/>
                    <a:pt x="1786" y="2501"/>
                    <a:pt x="1881" y="2644"/>
                  </a:cubicBezTo>
                  <a:cubicBezTo>
                    <a:pt x="1703" y="2644"/>
                    <a:pt x="1572" y="2704"/>
                    <a:pt x="1393" y="2715"/>
                  </a:cubicBezTo>
                  <a:cubicBezTo>
                    <a:pt x="1295" y="2723"/>
                    <a:pt x="1171" y="2742"/>
                    <a:pt x="1059" y="2742"/>
                  </a:cubicBezTo>
                  <a:cubicBezTo>
                    <a:pt x="982" y="2742"/>
                    <a:pt x="911" y="2733"/>
                    <a:pt x="857" y="2704"/>
                  </a:cubicBezTo>
                  <a:cubicBezTo>
                    <a:pt x="595" y="2537"/>
                    <a:pt x="846" y="1906"/>
                    <a:pt x="679" y="1596"/>
                  </a:cubicBezTo>
                  <a:cubicBezTo>
                    <a:pt x="607" y="1453"/>
                    <a:pt x="476" y="1418"/>
                    <a:pt x="310" y="1370"/>
                  </a:cubicBezTo>
                  <a:lnTo>
                    <a:pt x="310" y="1370"/>
                  </a:lnTo>
                  <a:cubicBezTo>
                    <a:pt x="691" y="1549"/>
                    <a:pt x="417" y="2084"/>
                    <a:pt x="429" y="2477"/>
                  </a:cubicBezTo>
                  <a:cubicBezTo>
                    <a:pt x="441" y="2894"/>
                    <a:pt x="679" y="3156"/>
                    <a:pt x="1024" y="3192"/>
                  </a:cubicBezTo>
                  <a:cubicBezTo>
                    <a:pt x="1055" y="3195"/>
                    <a:pt x="1087" y="3196"/>
                    <a:pt x="1119" y="3196"/>
                  </a:cubicBezTo>
                  <a:cubicBezTo>
                    <a:pt x="1367" y="3196"/>
                    <a:pt x="1621" y="3111"/>
                    <a:pt x="1843" y="3111"/>
                  </a:cubicBezTo>
                  <a:cubicBezTo>
                    <a:pt x="1915" y="3111"/>
                    <a:pt x="1984" y="3120"/>
                    <a:pt x="2048" y="3144"/>
                  </a:cubicBezTo>
                  <a:cubicBezTo>
                    <a:pt x="2215" y="3204"/>
                    <a:pt x="2167" y="3394"/>
                    <a:pt x="2215" y="3656"/>
                  </a:cubicBezTo>
                  <a:cubicBezTo>
                    <a:pt x="2286" y="4049"/>
                    <a:pt x="2584" y="4406"/>
                    <a:pt x="3001" y="4454"/>
                  </a:cubicBezTo>
                  <a:cubicBezTo>
                    <a:pt x="3042" y="4459"/>
                    <a:pt x="3083" y="4461"/>
                    <a:pt x="3123" y="4461"/>
                  </a:cubicBezTo>
                  <a:cubicBezTo>
                    <a:pt x="4053" y="4461"/>
                    <a:pt x="4496" y="3178"/>
                    <a:pt x="3822" y="2584"/>
                  </a:cubicBezTo>
                  <a:cubicBezTo>
                    <a:pt x="3643" y="2418"/>
                    <a:pt x="3465" y="2418"/>
                    <a:pt x="3143" y="2323"/>
                  </a:cubicBezTo>
                  <a:cubicBezTo>
                    <a:pt x="2989" y="1930"/>
                    <a:pt x="3334" y="1787"/>
                    <a:pt x="3334" y="1453"/>
                  </a:cubicBezTo>
                  <a:cubicBezTo>
                    <a:pt x="3334" y="1132"/>
                    <a:pt x="3060" y="918"/>
                    <a:pt x="2893" y="810"/>
                  </a:cubicBezTo>
                  <a:cubicBezTo>
                    <a:pt x="2703" y="691"/>
                    <a:pt x="2441" y="691"/>
                    <a:pt x="2274" y="572"/>
                  </a:cubicBezTo>
                  <a:cubicBezTo>
                    <a:pt x="2155" y="477"/>
                    <a:pt x="2143" y="322"/>
                    <a:pt x="2096" y="168"/>
                  </a:cubicBezTo>
                  <a:lnTo>
                    <a:pt x="2096" y="168"/>
                  </a:lnTo>
                  <a:cubicBezTo>
                    <a:pt x="1989" y="763"/>
                    <a:pt x="2500" y="703"/>
                    <a:pt x="2762" y="930"/>
                  </a:cubicBezTo>
                  <a:cubicBezTo>
                    <a:pt x="2881" y="1013"/>
                    <a:pt x="3001" y="1168"/>
                    <a:pt x="3001" y="1346"/>
                  </a:cubicBezTo>
                  <a:cubicBezTo>
                    <a:pt x="3001" y="1477"/>
                    <a:pt x="2917" y="1549"/>
                    <a:pt x="2834" y="1644"/>
                  </a:cubicBezTo>
                  <a:cubicBezTo>
                    <a:pt x="2762" y="1727"/>
                    <a:pt x="2715" y="1834"/>
                    <a:pt x="2643" y="1882"/>
                  </a:cubicBezTo>
                  <a:cubicBezTo>
                    <a:pt x="2560" y="1406"/>
                    <a:pt x="2239" y="1072"/>
                    <a:pt x="1905" y="882"/>
                  </a:cubicBezTo>
                  <a:cubicBezTo>
                    <a:pt x="1750" y="799"/>
                    <a:pt x="1572" y="763"/>
                    <a:pt x="1453" y="656"/>
                  </a:cubicBezTo>
                  <a:cubicBezTo>
                    <a:pt x="1262" y="513"/>
                    <a:pt x="1203" y="275"/>
                    <a:pt x="1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412522" y="2682248"/>
              <a:ext cx="160778" cy="160349"/>
            </a:xfrm>
            <a:custGeom>
              <a:avLst/>
              <a:gdLst/>
              <a:ahLst/>
              <a:cxnLst/>
              <a:rect l="l" t="t" r="r" b="b"/>
              <a:pathLst>
                <a:path w="4502" h="4490" extrusionOk="0">
                  <a:moveTo>
                    <a:pt x="2292" y="229"/>
                  </a:moveTo>
                  <a:cubicBezTo>
                    <a:pt x="2774" y="229"/>
                    <a:pt x="3219" y="411"/>
                    <a:pt x="3632" y="763"/>
                  </a:cubicBezTo>
                  <a:cubicBezTo>
                    <a:pt x="3608" y="763"/>
                    <a:pt x="3585" y="763"/>
                    <a:pt x="3561" y="775"/>
                  </a:cubicBezTo>
                  <a:cubicBezTo>
                    <a:pt x="3370" y="810"/>
                    <a:pt x="3251" y="989"/>
                    <a:pt x="3263" y="1180"/>
                  </a:cubicBezTo>
                  <a:cubicBezTo>
                    <a:pt x="3275" y="1275"/>
                    <a:pt x="3311" y="1358"/>
                    <a:pt x="3346" y="1430"/>
                  </a:cubicBezTo>
                  <a:cubicBezTo>
                    <a:pt x="3394" y="1525"/>
                    <a:pt x="3454" y="1596"/>
                    <a:pt x="3501" y="1692"/>
                  </a:cubicBezTo>
                  <a:cubicBezTo>
                    <a:pt x="3632" y="1930"/>
                    <a:pt x="3668" y="2192"/>
                    <a:pt x="3573" y="2442"/>
                  </a:cubicBezTo>
                  <a:cubicBezTo>
                    <a:pt x="3466" y="2775"/>
                    <a:pt x="3382" y="3120"/>
                    <a:pt x="3275" y="3442"/>
                  </a:cubicBezTo>
                  <a:cubicBezTo>
                    <a:pt x="3272" y="3438"/>
                    <a:pt x="3269" y="3437"/>
                    <a:pt x="3267" y="3437"/>
                  </a:cubicBezTo>
                  <a:cubicBezTo>
                    <a:pt x="3263" y="3437"/>
                    <a:pt x="3263" y="3445"/>
                    <a:pt x="3263" y="3454"/>
                  </a:cubicBezTo>
                  <a:cubicBezTo>
                    <a:pt x="3025" y="2727"/>
                    <a:pt x="2775" y="2013"/>
                    <a:pt x="2537" y="1299"/>
                  </a:cubicBezTo>
                  <a:cubicBezTo>
                    <a:pt x="2596" y="1299"/>
                    <a:pt x="2656" y="1287"/>
                    <a:pt x="2715" y="1287"/>
                  </a:cubicBezTo>
                  <a:lnTo>
                    <a:pt x="2775" y="1287"/>
                  </a:lnTo>
                  <a:cubicBezTo>
                    <a:pt x="2811" y="1275"/>
                    <a:pt x="2846" y="1239"/>
                    <a:pt x="2846" y="1191"/>
                  </a:cubicBezTo>
                  <a:cubicBezTo>
                    <a:pt x="2846" y="1156"/>
                    <a:pt x="2799" y="1120"/>
                    <a:pt x="2751" y="1120"/>
                  </a:cubicBezTo>
                  <a:cubicBezTo>
                    <a:pt x="2632" y="1120"/>
                    <a:pt x="2513" y="1132"/>
                    <a:pt x="2418" y="1132"/>
                  </a:cubicBezTo>
                  <a:cubicBezTo>
                    <a:pt x="2192" y="1132"/>
                    <a:pt x="1977" y="1120"/>
                    <a:pt x="1763" y="1120"/>
                  </a:cubicBezTo>
                  <a:lnTo>
                    <a:pt x="1703" y="1120"/>
                  </a:lnTo>
                  <a:cubicBezTo>
                    <a:pt x="1656" y="1120"/>
                    <a:pt x="1620" y="1156"/>
                    <a:pt x="1620" y="1191"/>
                  </a:cubicBezTo>
                  <a:cubicBezTo>
                    <a:pt x="1620" y="1239"/>
                    <a:pt x="1644" y="1275"/>
                    <a:pt x="1680" y="1287"/>
                  </a:cubicBezTo>
                  <a:cubicBezTo>
                    <a:pt x="1739" y="1299"/>
                    <a:pt x="1799" y="1299"/>
                    <a:pt x="1846" y="1299"/>
                  </a:cubicBezTo>
                  <a:cubicBezTo>
                    <a:pt x="1882" y="1299"/>
                    <a:pt x="1906" y="1311"/>
                    <a:pt x="1906" y="1346"/>
                  </a:cubicBezTo>
                  <a:cubicBezTo>
                    <a:pt x="2001" y="1596"/>
                    <a:pt x="2096" y="1870"/>
                    <a:pt x="2192" y="2120"/>
                  </a:cubicBezTo>
                  <a:cubicBezTo>
                    <a:pt x="2192" y="2132"/>
                    <a:pt x="2203" y="2168"/>
                    <a:pt x="2192" y="2180"/>
                  </a:cubicBezTo>
                  <a:cubicBezTo>
                    <a:pt x="2061" y="2596"/>
                    <a:pt x="1906" y="3025"/>
                    <a:pt x="1775" y="3442"/>
                  </a:cubicBezTo>
                  <a:cubicBezTo>
                    <a:pt x="1775" y="3442"/>
                    <a:pt x="1775" y="3454"/>
                    <a:pt x="1763" y="3454"/>
                  </a:cubicBezTo>
                  <a:cubicBezTo>
                    <a:pt x="1525" y="2739"/>
                    <a:pt x="1287" y="2013"/>
                    <a:pt x="1025" y="1299"/>
                  </a:cubicBezTo>
                  <a:cubicBezTo>
                    <a:pt x="1084" y="1299"/>
                    <a:pt x="1144" y="1287"/>
                    <a:pt x="1203" y="1287"/>
                  </a:cubicBezTo>
                  <a:lnTo>
                    <a:pt x="1263" y="1287"/>
                  </a:lnTo>
                  <a:cubicBezTo>
                    <a:pt x="1322" y="1275"/>
                    <a:pt x="1358" y="1239"/>
                    <a:pt x="1346" y="1191"/>
                  </a:cubicBezTo>
                  <a:cubicBezTo>
                    <a:pt x="1346" y="1156"/>
                    <a:pt x="1299" y="1120"/>
                    <a:pt x="1239" y="1120"/>
                  </a:cubicBezTo>
                  <a:cubicBezTo>
                    <a:pt x="1120" y="1120"/>
                    <a:pt x="1001" y="1132"/>
                    <a:pt x="882" y="1132"/>
                  </a:cubicBezTo>
                  <a:lnTo>
                    <a:pt x="584" y="1132"/>
                  </a:lnTo>
                  <a:cubicBezTo>
                    <a:pt x="882" y="703"/>
                    <a:pt x="1251" y="418"/>
                    <a:pt x="1763" y="299"/>
                  </a:cubicBezTo>
                  <a:cubicBezTo>
                    <a:pt x="1944" y="252"/>
                    <a:pt x="2120" y="229"/>
                    <a:pt x="2292" y="229"/>
                  </a:cubicBezTo>
                  <a:close/>
                  <a:moveTo>
                    <a:pt x="4001" y="1299"/>
                  </a:moveTo>
                  <a:lnTo>
                    <a:pt x="4001" y="1299"/>
                  </a:lnTo>
                  <a:cubicBezTo>
                    <a:pt x="4228" y="1668"/>
                    <a:pt x="4299" y="2084"/>
                    <a:pt x="4239" y="2525"/>
                  </a:cubicBezTo>
                  <a:cubicBezTo>
                    <a:pt x="4156" y="3144"/>
                    <a:pt x="3811" y="3632"/>
                    <a:pt x="3275" y="3966"/>
                  </a:cubicBezTo>
                  <a:lnTo>
                    <a:pt x="3263" y="3966"/>
                  </a:lnTo>
                  <a:cubicBezTo>
                    <a:pt x="3275" y="3930"/>
                    <a:pt x="3275" y="3906"/>
                    <a:pt x="3287" y="3870"/>
                  </a:cubicBezTo>
                  <a:cubicBezTo>
                    <a:pt x="3489" y="3323"/>
                    <a:pt x="3680" y="2775"/>
                    <a:pt x="3858" y="2227"/>
                  </a:cubicBezTo>
                  <a:cubicBezTo>
                    <a:pt x="3918" y="2061"/>
                    <a:pt x="3966" y="1906"/>
                    <a:pt x="3989" y="1739"/>
                  </a:cubicBezTo>
                  <a:cubicBezTo>
                    <a:pt x="4025" y="1596"/>
                    <a:pt x="4025" y="1442"/>
                    <a:pt x="4001" y="1299"/>
                  </a:cubicBezTo>
                  <a:close/>
                  <a:moveTo>
                    <a:pt x="429" y="1430"/>
                  </a:moveTo>
                  <a:cubicBezTo>
                    <a:pt x="751" y="2299"/>
                    <a:pt x="1060" y="3156"/>
                    <a:pt x="1370" y="4037"/>
                  </a:cubicBezTo>
                  <a:cubicBezTo>
                    <a:pt x="929" y="3811"/>
                    <a:pt x="608" y="3477"/>
                    <a:pt x="418" y="3025"/>
                  </a:cubicBezTo>
                  <a:cubicBezTo>
                    <a:pt x="191" y="2489"/>
                    <a:pt x="215" y="1953"/>
                    <a:pt x="418" y="1430"/>
                  </a:cubicBezTo>
                  <a:close/>
                  <a:moveTo>
                    <a:pt x="2299" y="2418"/>
                  </a:moveTo>
                  <a:cubicBezTo>
                    <a:pt x="2501" y="2977"/>
                    <a:pt x="2715" y="3549"/>
                    <a:pt x="2918" y="4120"/>
                  </a:cubicBezTo>
                  <a:cubicBezTo>
                    <a:pt x="2702" y="4203"/>
                    <a:pt x="2483" y="4241"/>
                    <a:pt x="2262" y="4241"/>
                  </a:cubicBezTo>
                  <a:cubicBezTo>
                    <a:pt x="2069" y="4241"/>
                    <a:pt x="1874" y="4212"/>
                    <a:pt x="1680" y="4156"/>
                  </a:cubicBezTo>
                  <a:cubicBezTo>
                    <a:pt x="1882" y="3573"/>
                    <a:pt x="2084" y="3001"/>
                    <a:pt x="2275" y="2418"/>
                  </a:cubicBezTo>
                  <a:close/>
                  <a:moveTo>
                    <a:pt x="2132" y="1"/>
                  </a:moveTo>
                  <a:cubicBezTo>
                    <a:pt x="2061" y="25"/>
                    <a:pt x="1977" y="25"/>
                    <a:pt x="1918" y="37"/>
                  </a:cubicBezTo>
                  <a:cubicBezTo>
                    <a:pt x="1180" y="156"/>
                    <a:pt x="608" y="560"/>
                    <a:pt x="251" y="1239"/>
                  </a:cubicBezTo>
                  <a:cubicBezTo>
                    <a:pt x="120" y="1513"/>
                    <a:pt x="48" y="1787"/>
                    <a:pt x="13" y="2084"/>
                  </a:cubicBezTo>
                  <a:cubicBezTo>
                    <a:pt x="13" y="2108"/>
                    <a:pt x="13" y="2120"/>
                    <a:pt x="1" y="2132"/>
                  </a:cubicBezTo>
                  <a:lnTo>
                    <a:pt x="1" y="2370"/>
                  </a:lnTo>
                  <a:cubicBezTo>
                    <a:pt x="13" y="2442"/>
                    <a:pt x="13" y="2501"/>
                    <a:pt x="37" y="2584"/>
                  </a:cubicBezTo>
                  <a:cubicBezTo>
                    <a:pt x="156" y="3335"/>
                    <a:pt x="572" y="3906"/>
                    <a:pt x="1251" y="4251"/>
                  </a:cubicBezTo>
                  <a:cubicBezTo>
                    <a:pt x="1501" y="4382"/>
                    <a:pt x="1787" y="4454"/>
                    <a:pt x="2084" y="4466"/>
                  </a:cubicBezTo>
                  <a:cubicBezTo>
                    <a:pt x="2096" y="4466"/>
                    <a:pt x="2120" y="4466"/>
                    <a:pt x="2132" y="4489"/>
                  </a:cubicBezTo>
                  <a:lnTo>
                    <a:pt x="2370" y="4489"/>
                  </a:lnTo>
                  <a:cubicBezTo>
                    <a:pt x="2442" y="4466"/>
                    <a:pt x="2501" y="4466"/>
                    <a:pt x="2573" y="4454"/>
                  </a:cubicBezTo>
                  <a:cubicBezTo>
                    <a:pt x="3335" y="4335"/>
                    <a:pt x="3882" y="3918"/>
                    <a:pt x="4239" y="3251"/>
                  </a:cubicBezTo>
                  <a:cubicBezTo>
                    <a:pt x="4382" y="2977"/>
                    <a:pt x="4454" y="2704"/>
                    <a:pt x="4478" y="2418"/>
                  </a:cubicBezTo>
                  <a:cubicBezTo>
                    <a:pt x="4478" y="2406"/>
                    <a:pt x="4478" y="2382"/>
                    <a:pt x="4501" y="2370"/>
                  </a:cubicBezTo>
                  <a:lnTo>
                    <a:pt x="4501" y="2132"/>
                  </a:lnTo>
                  <a:cubicBezTo>
                    <a:pt x="4478" y="2061"/>
                    <a:pt x="4478" y="2001"/>
                    <a:pt x="4466" y="1930"/>
                  </a:cubicBezTo>
                  <a:cubicBezTo>
                    <a:pt x="4335" y="1156"/>
                    <a:pt x="3930" y="596"/>
                    <a:pt x="3251" y="239"/>
                  </a:cubicBezTo>
                  <a:cubicBezTo>
                    <a:pt x="2989" y="108"/>
                    <a:pt x="2715" y="37"/>
                    <a:pt x="2418" y="25"/>
                  </a:cubicBezTo>
                  <a:cubicBezTo>
                    <a:pt x="2394" y="25"/>
                    <a:pt x="2382" y="25"/>
                    <a:pt x="2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431756" y="2551719"/>
              <a:ext cx="88031" cy="159063"/>
            </a:xfrm>
            <a:custGeom>
              <a:avLst/>
              <a:gdLst/>
              <a:ahLst/>
              <a:cxnLst/>
              <a:rect l="l" t="t" r="r" b="b"/>
              <a:pathLst>
                <a:path w="2465" h="4454" extrusionOk="0">
                  <a:moveTo>
                    <a:pt x="1095" y="1"/>
                  </a:moveTo>
                  <a:lnTo>
                    <a:pt x="1095" y="691"/>
                  </a:lnTo>
                  <a:lnTo>
                    <a:pt x="691" y="417"/>
                  </a:lnTo>
                  <a:lnTo>
                    <a:pt x="691" y="358"/>
                  </a:lnTo>
                  <a:cubicBezTo>
                    <a:pt x="691" y="179"/>
                    <a:pt x="548" y="36"/>
                    <a:pt x="357" y="36"/>
                  </a:cubicBezTo>
                  <a:cubicBezTo>
                    <a:pt x="179" y="36"/>
                    <a:pt x="36" y="191"/>
                    <a:pt x="36" y="358"/>
                  </a:cubicBezTo>
                  <a:cubicBezTo>
                    <a:pt x="36" y="536"/>
                    <a:pt x="179" y="667"/>
                    <a:pt x="357" y="667"/>
                  </a:cubicBezTo>
                  <a:cubicBezTo>
                    <a:pt x="429" y="667"/>
                    <a:pt x="464" y="655"/>
                    <a:pt x="512" y="620"/>
                  </a:cubicBezTo>
                  <a:lnTo>
                    <a:pt x="1072" y="1025"/>
                  </a:lnTo>
                  <a:lnTo>
                    <a:pt x="1072" y="1906"/>
                  </a:lnTo>
                  <a:lnTo>
                    <a:pt x="679" y="1620"/>
                  </a:lnTo>
                  <a:lnTo>
                    <a:pt x="679" y="1560"/>
                  </a:lnTo>
                  <a:cubicBezTo>
                    <a:pt x="679" y="1382"/>
                    <a:pt x="524" y="1251"/>
                    <a:pt x="345" y="1251"/>
                  </a:cubicBezTo>
                  <a:cubicBezTo>
                    <a:pt x="167" y="1251"/>
                    <a:pt x="24" y="1394"/>
                    <a:pt x="24" y="1560"/>
                  </a:cubicBezTo>
                  <a:cubicBezTo>
                    <a:pt x="24" y="1739"/>
                    <a:pt x="167" y="1870"/>
                    <a:pt x="345" y="1870"/>
                  </a:cubicBezTo>
                  <a:cubicBezTo>
                    <a:pt x="405" y="1870"/>
                    <a:pt x="464" y="1858"/>
                    <a:pt x="512" y="1834"/>
                  </a:cubicBezTo>
                  <a:lnTo>
                    <a:pt x="1060" y="2227"/>
                  </a:lnTo>
                  <a:lnTo>
                    <a:pt x="1060" y="3168"/>
                  </a:lnTo>
                  <a:lnTo>
                    <a:pt x="655" y="2882"/>
                  </a:lnTo>
                  <a:lnTo>
                    <a:pt x="655" y="2846"/>
                  </a:lnTo>
                  <a:cubicBezTo>
                    <a:pt x="655" y="2668"/>
                    <a:pt x="512" y="2525"/>
                    <a:pt x="333" y="2525"/>
                  </a:cubicBezTo>
                  <a:cubicBezTo>
                    <a:pt x="155" y="2525"/>
                    <a:pt x="0" y="2680"/>
                    <a:pt x="0" y="2846"/>
                  </a:cubicBezTo>
                  <a:cubicBezTo>
                    <a:pt x="0" y="3025"/>
                    <a:pt x="155" y="3156"/>
                    <a:pt x="333" y="3156"/>
                  </a:cubicBezTo>
                  <a:cubicBezTo>
                    <a:pt x="393" y="3156"/>
                    <a:pt x="453" y="3144"/>
                    <a:pt x="500" y="3108"/>
                  </a:cubicBezTo>
                  <a:lnTo>
                    <a:pt x="1048" y="3513"/>
                  </a:lnTo>
                  <a:lnTo>
                    <a:pt x="1048" y="4454"/>
                  </a:lnTo>
                  <a:lnTo>
                    <a:pt x="1357" y="4454"/>
                  </a:lnTo>
                  <a:lnTo>
                    <a:pt x="1357" y="4132"/>
                  </a:lnTo>
                  <a:lnTo>
                    <a:pt x="1893" y="3751"/>
                  </a:lnTo>
                  <a:cubicBezTo>
                    <a:pt x="1941" y="3775"/>
                    <a:pt x="2000" y="3799"/>
                    <a:pt x="2072" y="3799"/>
                  </a:cubicBezTo>
                  <a:cubicBezTo>
                    <a:pt x="2250" y="3799"/>
                    <a:pt x="2405" y="3644"/>
                    <a:pt x="2405" y="3477"/>
                  </a:cubicBezTo>
                  <a:cubicBezTo>
                    <a:pt x="2405" y="3299"/>
                    <a:pt x="2250" y="3168"/>
                    <a:pt x="2072" y="3168"/>
                  </a:cubicBezTo>
                  <a:cubicBezTo>
                    <a:pt x="1893" y="3168"/>
                    <a:pt x="1750" y="3322"/>
                    <a:pt x="1750" y="3477"/>
                  </a:cubicBezTo>
                  <a:lnTo>
                    <a:pt x="1750" y="3525"/>
                  </a:lnTo>
                  <a:lnTo>
                    <a:pt x="1345" y="3811"/>
                  </a:lnTo>
                  <a:lnTo>
                    <a:pt x="1345" y="2870"/>
                  </a:lnTo>
                  <a:lnTo>
                    <a:pt x="1881" y="2489"/>
                  </a:lnTo>
                  <a:cubicBezTo>
                    <a:pt x="1929" y="2513"/>
                    <a:pt x="1988" y="2525"/>
                    <a:pt x="2060" y="2525"/>
                  </a:cubicBezTo>
                  <a:cubicBezTo>
                    <a:pt x="2238" y="2525"/>
                    <a:pt x="2381" y="2382"/>
                    <a:pt x="2381" y="2215"/>
                  </a:cubicBezTo>
                  <a:cubicBezTo>
                    <a:pt x="2381" y="2037"/>
                    <a:pt x="2238" y="1906"/>
                    <a:pt x="2060" y="1906"/>
                  </a:cubicBezTo>
                  <a:cubicBezTo>
                    <a:pt x="1881" y="1906"/>
                    <a:pt x="1726" y="2049"/>
                    <a:pt x="1726" y="2215"/>
                  </a:cubicBezTo>
                  <a:lnTo>
                    <a:pt x="1726" y="2263"/>
                  </a:lnTo>
                  <a:lnTo>
                    <a:pt x="1334" y="2549"/>
                  </a:lnTo>
                  <a:lnTo>
                    <a:pt x="1334" y="1668"/>
                  </a:lnTo>
                  <a:lnTo>
                    <a:pt x="1977" y="1275"/>
                  </a:lnTo>
                  <a:cubicBezTo>
                    <a:pt x="2012" y="1310"/>
                    <a:pt x="2072" y="1322"/>
                    <a:pt x="2131" y="1322"/>
                  </a:cubicBezTo>
                  <a:cubicBezTo>
                    <a:pt x="2310" y="1322"/>
                    <a:pt x="2465" y="1167"/>
                    <a:pt x="2465" y="1013"/>
                  </a:cubicBezTo>
                  <a:cubicBezTo>
                    <a:pt x="2465" y="834"/>
                    <a:pt x="2310" y="691"/>
                    <a:pt x="2131" y="691"/>
                  </a:cubicBezTo>
                  <a:cubicBezTo>
                    <a:pt x="1953" y="691"/>
                    <a:pt x="1810" y="846"/>
                    <a:pt x="1810" y="1013"/>
                  </a:cubicBezTo>
                  <a:lnTo>
                    <a:pt x="1810" y="1048"/>
                  </a:lnTo>
                  <a:lnTo>
                    <a:pt x="1405" y="1334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670559" y="3809477"/>
              <a:ext cx="127601" cy="109745"/>
            </a:xfrm>
            <a:custGeom>
              <a:avLst/>
              <a:gdLst/>
              <a:ahLst/>
              <a:cxnLst/>
              <a:rect l="l" t="t" r="r" b="b"/>
              <a:pathLst>
                <a:path w="3573" h="3073" extrusionOk="0">
                  <a:moveTo>
                    <a:pt x="1620" y="0"/>
                  </a:moveTo>
                  <a:cubicBezTo>
                    <a:pt x="1203" y="262"/>
                    <a:pt x="1048" y="893"/>
                    <a:pt x="1060" y="1536"/>
                  </a:cubicBezTo>
                  <a:cubicBezTo>
                    <a:pt x="774" y="2072"/>
                    <a:pt x="572" y="2251"/>
                    <a:pt x="0" y="2381"/>
                  </a:cubicBezTo>
                  <a:cubicBezTo>
                    <a:pt x="108" y="2643"/>
                    <a:pt x="155" y="2727"/>
                    <a:pt x="310" y="3072"/>
                  </a:cubicBezTo>
                  <a:cubicBezTo>
                    <a:pt x="1024" y="2882"/>
                    <a:pt x="1477" y="2465"/>
                    <a:pt x="1763" y="2084"/>
                  </a:cubicBezTo>
                  <a:cubicBezTo>
                    <a:pt x="2239" y="2203"/>
                    <a:pt x="2572" y="2524"/>
                    <a:pt x="2870" y="3072"/>
                  </a:cubicBezTo>
                  <a:cubicBezTo>
                    <a:pt x="3167" y="2822"/>
                    <a:pt x="3203" y="2786"/>
                    <a:pt x="3453" y="2596"/>
                  </a:cubicBezTo>
                  <a:cubicBezTo>
                    <a:pt x="3263" y="2120"/>
                    <a:pt x="2775" y="1703"/>
                    <a:pt x="2310" y="1477"/>
                  </a:cubicBezTo>
                  <a:cubicBezTo>
                    <a:pt x="2310" y="1358"/>
                    <a:pt x="2322" y="1346"/>
                    <a:pt x="2322" y="1250"/>
                  </a:cubicBezTo>
                  <a:cubicBezTo>
                    <a:pt x="2409" y="1272"/>
                    <a:pt x="2494" y="1281"/>
                    <a:pt x="2576" y="1281"/>
                  </a:cubicBezTo>
                  <a:cubicBezTo>
                    <a:pt x="3130" y="1281"/>
                    <a:pt x="3572" y="858"/>
                    <a:pt x="3572" y="858"/>
                  </a:cubicBezTo>
                  <a:cubicBezTo>
                    <a:pt x="3572" y="858"/>
                    <a:pt x="3429" y="584"/>
                    <a:pt x="3239" y="298"/>
                  </a:cubicBezTo>
                  <a:cubicBezTo>
                    <a:pt x="3043" y="479"/>
                    <a:pt x="2841" y="519"/>
                    <a:pt x="2689" y="519"/>
                  </a:cubicBezTo>
                  <a:cubicBezTo>
                    <a:pt x="2611" y="519"/>
                    <a:pt x="2545" y="508"/>
                    <a:pt x="2501" y="500"/>
                  </a:cubicBezTo>
                  <a:cubicBezTo>
                    <a:pt x="2322" y="453"/>
                    <a:pt x="2274" y="381"/>
                    <a:pt x="2298" y="322"/>
                  </a:cubicBezTo>
                  <a:cubicBezTo>
                    <a:pt x="2191" y="286"/>
                    <a:pt x="1834" y="84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732627" y="3759301"/>
              <a:ext cx="45962" cy="45533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4" y="0"/>
                  </a:moveTo>
                  <a:cubicBezTo>
                    <a:pt x="298" y="12"/>
                    <a:pt x="1" y="298"/>
                    <a:pt x="1" y="643"/>
                  </a:cubicBezTo>
                  <a:cubicBezTo>
                    <a:pt x="1" y="1000"/>
                    <a:pt x="298" y="1274"/>
                    <a:pt x="644" y="1274"/>
                  </a:cubicBezTo>
                  <a:cubicBezTo>
                    <a:pt x="989" y="1274"/>
                    <a:pt x="1287" y="1000"/>
                    <a:pt x="1287" y="643"/>
                  </a:cubicBezTo>
                  <a:cubicBezTo>
                    <a:pt x="1287" y="286"/>
                    <a:pt x="989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77008" y="1880752"/>
              <a:ext cx="79532" cy="68068"/>
            </a:xfrm>
            <a:custGeom>
              <a:avLst/>
              <a:gdLst/>
              <a:ahLst/>
              <a:cxnLst/>
              <a:rect l="l" t="t" r="r" b="b"/>
              <a:pathLst>
                <a:path w="2227" h="1906" extrusionOk="0">
                  <a:moveTo>
                    <a:pt x="1001" y="1"/>
                  </a:moveTo>
                  <a:cubicBezTo>
                    <a:pt x="751" y="167"/>
                    <a:pt x="643" y="560"/>
                    <a:pt x="655" y="953"/>
                  </a:cubicBezTo>
                  <a:cubicBezTo>
                    <a:pt x="477" y="1286"/>
                    <a:pt x="358" y="1406"/>
                    <a:pt x="0" y="1477"/>
                  </a:cubicBezTo>
                  <a:cubicBezTo>
                    <a:pt x="60" y="1644"/>
                    <a:pt x="96" y="1703"/>
                    <a:pt x="203" y="1906"/>
                  </a:cubicBezTo>
                  <a:cubicBezTo>
                    <a:pt x="643" y="1787"/>
                    <a:pt x="929" y="1525"/>
                    <a:pt x="1096" y="1298"/>
                  </a:cubicBezTo>
                  <a:cubicBezTo>
                    <a:pt x="1394" y="1370"/>
                    <a:pt x="1596" y="1560"/>
                    <a:pt x="1775" y="1906"/>
                  </a:cubicBezTo>
                  <a:cubicBezTo>
                    <a:pt x="1953" y="1739"/>
                    <a:pt x="1989" y="1727"/>
                    <a:pt x="2132" y="1608"/>
                  </a:cubicBezTo>
                  <a:cubicBezTo>
                    <a:pt x="2013" y="1310"/>
                    <a:pt x="1703" y="1060"/>
                    <a:pt x="1417" y="905"/>
                  </a:cubicBezTo>
                  <a:cubicBezTo>
                    <a:pt x="1417" y="834"/>
                    <a:pt x="1417" y="822"/>
                    <a:pt x="1429" y="763"/>
                  </a:cubicBezTo>
                  <a:cubicBezTo>
                    <a:pt x="1492" y="780"/>
                    <a:pt x="1553" y="787"/>
                    <a:pt x="1612" y="787"/>
                  </a:cubicBezTo>
                  <a:cubicBezTo>
                    <a:pt x="1965" y="787"/>
                    <a:pt x="2227" y="524"/>
                    <a:pt x="2227" y="524"/>
                  </a:cubicBezTo>
                  <a:cubicBezTo>
                    <a:pt x="2227" y="524"/>
                    <a:pt x="2132" y="358"/>
                    <a:pt x="2013" y="179"/>
                  </a:cubicBezTo>
                  <a:cubicBezTo>
                    <a:pt x="1890" y="286"/>
                    <a:pt x="1768" y="310"/>
                    <a:pt x="1674" y="310"/>
                  </a:cubicBezTo>
                  <a:cubicBezTo>
                    <a:pt x="1622" y="310"/>
                    <a:pt x="1578" y="303"/>
                    <a:pt x="1548" y="298"/>
                  </a:cubicBezTo>
                  <a:cubicBezTo>
                    <a:pt x="1453" y="274"/>
                    <a:pt x="1417" y="227"/>
                    <a:pt x="1417" y="203"/>
                  </a:cubicBezTo>
                  <a:cubicBezTo>
                    <a:pt x="1358" y="179"/>
                    <a:pt x="1132" y="48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715685" y="1849718"/>
              <a:ext cx="28534" cy="28534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394" y="0"/>
                  </a:moveTo>
                  <a:cubicBezTo>
                    <a:pt x="191" y="0"/>
                    <a:pt x="1" y="179"/>
                    <a:pt x="1" y="393"/>
                  </a:cubicBezTo>
                  <a:cubicBezTo>
                    <a:pt x="1" y="620"/>
                    <a:pt x="180" y="798"/>
                    <a:pt x="394" y="798"/>
                  </a:cubicBezTo>
                  <a:cubicBezTo>
                    <a:pt x="620" y="798"/>
                    <a:pt x="799" y="620"/>
                    <a:pt x="799" y="393"/>
                  </a:cubicBezTo>
                  <a:cubicBezTo>
                    <a:pt x="799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654138" y="1895216"/>
              <a:ext cx="159456" cy="159492"/>
            </a:xfrm>
            <a:custGeom>
              <a:avLst/>
              <a:gdLst/>
              <a:ahLst/>
              <a:cxnLst/>
              <a:rect l="l" t="t" r="r" b="b"/>
              <a:pathLst>
                <a:path w="4465" h="4466" extrusionOk="0">
                  <a:moveTo>
                    <a:pt x="1846" y="0"/>
                  </a:moveTo>
                  <a:cubicBezTo>
                    <a:pt x="1262" y="0"/>
                    <a:pt x="786" y="548"/>
                    <a:pt x="786" y="1227"/>
                  </a:cubicBezTo>
                  <a:lnTo>
                    <a:pt x="786" y="1620"/>
                  </a:lnTo>
                  <a:lnTo>
                    <a:pt x="0" y="1620"/>
                  </a:lnTo>
                  <a:lnTo>
                    <a:pt x="0" y="2441"/>
                  </a:lnTo>
                  <a:lnTo>
                    <a:pt x="786" y="2441"/>
                  </a:lnTo>
                  <a:lnTo>
                    <a:pt x="786" y="4465"/>
                  </a:lnTo>
                  <a:lnTo>
                    <a:pt x="1572" y="4465"/>
                  </a:lnTo>
                  <a:lnTo>
                    <a:pt x="1572" y="2441"/>
                  </a:lnTo>
                  <a:lnTo>
                    <a:pt x="2738" y="2441"/>
                  </a:lnTo>
                  <a:lnTo>
                    <a:pt x="2738" y="4465"/>
                  </a:lnTo>
                  <a:lnTo>
                    <a:pt x="3524" y="4465"/>
                  </a:lnTo>
                  <a:lnTo>
                    <a:pt x="3524" y="2441"/>
                  </a:lnTo>
                  <a:lnTo>
                    <a:pt x="4310" y="2441"/>
                  </a:lnTo>
                  <a:lnTo>
                    <a:pt x="4310" y="1620"/>
                  </a:lnTo>
                  <a:lnTo>
                    <a:pt x="3524" y="1620"/>
                  </a:lnTo>
                  <a:lnTo>
                    <a:pt x="3524" y="1227"/>
                  </a:lnTo>
                  <a:cubicBezTo>
                    <a:pt x="3524" y="977"/>
                    <a:pt x="3679" y="798"/>
                    <a:pt x="3798" y="798"/>
                  </a:cubicBezTo>
                  <a:lnTo>
                    <a:pt x="4465" y="798"/>
                  </a:lnTo>
                  <a:lnTo>
                    <a:pt x="4465" y="0"/>
                  </a:lnTo>
                  <a:lnTo>
                    <a:pt x="3798" y="0"/>
                  </a:lnTo>
                  <a:cubicBezTo>
                    <a:pt x="3215" y="0"/>
                    <a:pt x="2738" y="548"/>
                    <a:pt x="2738" y="1227"/>
                  </a:cubicBezTo>
                  <a:lnTo>
                    <a:pt x="2738" y="1620"/>
                  </a:lnTo>
                  <a:lnTo>
                    <a:pt x="1572" y="1620"/>
                  </a:lnTo>
                  <a:lnTo>
                    <a:pt x="1572" y="1227"/>
                  </a:lnTo>
                  <a:cubicBezTo>
                    <a:pt x="1572" y="977"/>
                    <a:pt x="1726" y="798"/>
                    <a:pt x="1846" y="798"/>
                  </a:cubicBezTo>
                  <a:lnTo>
                    <a:pt x="2512" y="798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825765" y="3394891"/>
              <a:ext cx="71461" cy="70639"/>
            </a:xfrm>
            <a:custGeom>
              <a:avLst/>
              <a:gdLst/>
              <a:ahLst/>
              <a:cxnLst/>
              <a:rect l="l" t="t" r="r" b="b"/>
              <a:pathLst>
                <a:path w="2001" h="1978" extrusionOk="0">
                  <a:moveTo>
                    <a:pt x="798" y="1"/>
                  </a:moveTo>
                  <a:cubicBezTo>
                    <a:pt x="548" y="1"/>
                    <a:pt x="345" y="251"/>
                    <a:pt x="345" y="548"/>
                  </a:cubicBezTo>
                  <a:lnTo>
                    <a:pt x="345" y="727"/>
                  </a:lnTo>
                  <a:lnTo>
                    <a:pt x="0" y="727"/>
                  </a:lnTo>
                  <a:lnTo>
                    <a:pt x="0" y="1084"/>
                  </a:lnTo>
                  <a:lnTo>
                    <a:pt x="345" y="1084"/>
                  </a:lnTo>
                  <a:lnTo>
                    <a:pt x="345" y="1977"/>
                  </a:lnTo>
                  <a:lnTo>
                    <a:pt x="703" y="1977"/>
                  </a:lnTo>
                  <a:lnTo>
                    <a:pt x="703" y="1084"/>
                  </a:lnTo>
                  <a:lnTo>
                    <a:pt x="1238" y="1084"/>
                  </a:lnTo>
                  <a:lnTo>
                    <a:pt x="1238" y="1977"/>
                  </a:lnTo>
                  <a:lnTo>
                    <a:pt x="1584" y="1977"/>
                  </a:lnTo>
                  <a:lnTo>
                    <a:pt x="1584" y="1084"/>
                  </a:lnTo>
                  <a:lnTo>
                    <a:pt x="1917" y="1084"/>
                  </a:lnTo>
                  <a:lnTo>
                    <a:pt x="1917" y="727"/>
                  </a:lnTo>
                  <a:lnTo>
                    <a:pt x="1584" y="727"/>
                  </a:lnTo>
                  <a:lnTo>
                    <a:pt x="1584" y="548"/>
                  </a:lnTo>
                  <a:cubicBezTo>
                    <a:pt x="1584" y="441"/>
                    <a:pt x="1643" y="358"/>
                    <a:pt x="1703" y="358"/>
                  </a:cubicBezTo>
                  <a:lnTo>
                    <a:pt x="2000" y="358"/>
                  </a:lnTo>
                  <a:lnTo>
                    <a:pt x="2000" y="1"/>
                  </a:lnTo>
                  <a:lnTo>
                    <a:pt x="1703" y="1"/>
                  </a:lnTo>
                  <a:cubicBezTo>
                    <a:pt x="1441" y="1"/>
                    <a:pt x="1238" y="251"/>
                    <a:pt x="1238" y="548"/>
                  </a:cubicBezTo>
                  <a:lnTo>
                    <a:pt x="1238" y="727"/>
                  </a:lnTo>
                  <a:lnTo>
                    <a:pt x="679" y="727"/>
                  </a:lnTo>
                  <a:lnTo>
                    <a:pt x="679" y="548"/>
                  </a:lnTo>
                  <a:cubicBezTo>
                    <a:pt x="679" y="441"/>
                    <a:pt x="738" y="358"/>
                    <a:pt x="798" y="358"/>
                  </a:cubicBezTo>
                  <a:lnTo>
                    <a:pt x="1096" y="35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605062" y="2326373"/>
              <a:ext cx="71068" cy="70175"/>
            </a:xfrm>
            <a:custGeom>
              <a:avLst/>
              <a:gdLst/>
              <a:ahLst/>
              <a:cxnLst/>
              <a:rect l="l" t="t" r="r" b="b"/>
              <a:pathLst>
                <a:path w="1990" h="1965" extrusionOk="0">
                  <a:moveTo>
                    <a:pt x="810" y="0"/>
                  </a:moveTo>
                  <a:cubicBezTo>
                    <a:pt x="549" y="0"/>
                    <a:pt x="346" y="238"/>
                    <a:pt x="346" y="536"/>
                  </a:cubicBezTo>
                  <a:lnTo>
                    <a:pt x="346" y="715"/>
                  </a:lnTo>
                  <a:lnTo>
                    <a:pt x="1" y="715"/>
                  </a:lnTo>
                  <a:lnTo>
                    <a:pt x="1" y="1072"/>
                  </a:lnTo>
                  <a:lnTo>
                    <a:pt x="346" y="1072"/>
                  </a:lnTo>
                  <a:lnTo>
                    <a:pt x="346" y="1965"/>
                  </a:lnTo>
                  <a:lnTo>
                    <a:pt x="703" y="1965"/>
                  </a:lnTo>
                  <a:lnTo>
                    <a:pt x="703" y="1072"/>
                  </a:lnTo>
                  <a:lnTo>
                    <a:pt x="1239" y="1072"/>
                  </a:lnTo>
                  <a:lnTo>
                    <a:pt x="1239" y="1965"/>
                  </a:lnTo>
                  <a:lnTo>
                    <a:pt x="1584" y="1965"/>
                  </a:lnTo>
                  <a:lnTo>
                    <a:pt x="1584" y="1072"/>
                  </a:lnTo>
                  <a:lnTo>
                    <a:pt x="1930" y="1072"/>
                  </a:lnTo>
                  <a:lnTo>
                    <a:pt x="1930" y="715"/>
                  </a:lnTo>
                  <a:lnTo>
                    <a:pt x="1572" y="715"/>
                  </a:lnTo>
                  <a:lnTo>
                    <a:pt x="1572" y="536"/>
                  </a:lnTo>
                  <a:cubicBezTo>
                    <a:pt x="1572" y="429"/>
                    <a:pt x="1632" y="358"/>
                    <a:pt x="1692" y="358"/>
                  </a:cubicBezTo>
                  <a:lnTo>
                    <a:pt x="1989" y="358"/>
                  </a:lnTo>
                  <a:lnTo>
                    <a:pt x="1989" y="0"/>
                  </a:lnTo>
                  <a:lnTo>
                    <a:pt x="1692" y="0"/>
                  </a:lnTo>
                  <a:cubicBezTo>
                    <a:pt x="1430" y="0"/>
                    <a:pt x="1227" y="238"/>
                    <a:pt x="1227" y="536"/>
                  </a:cubicBezTo>
                  <a:lnTo>
                    <a:pt x="1227" y="715"/>
                  </a:lnTo>
                  <a:lnTo>
                    <a:pt x="691" y="715"/>
                  </a:lnTo>
                  <a:lnTo>
                    <a:pt x="691" y="536"/>
                  </a:lnTo>
                  <a:cubicBezTo>
                    <a:pt x="691" y="429"/>
                    <a:pt x="751" y="358"/>
                    <a:pt x="810" y="358"/>
                  </a:cubicBezTo>
                  <a:lnTo>
                    <a:pt x="1108" y="358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75723" y="2283839"/>
              <a:ext cx="70639" cy="70211"/>
            </a:xfrm>
            <a:custGeom>
              <a:avLst/>
              <a:gdLst/>
              <a:ahLst/>
              <a:cxnLst/>
              <a:rect l="l" t="t" r="r" b="b"/>
              <a:pathLst>
                <a:path w="1978" h="1966" extrusionOk="0">
                  <a:moveTo>
                    <a:pt x="798" y="1"/>
                  </a:moveTo>
                  <a:cubicBezTo>
                    <a:pt x="548" y="1"/>
                    <a:pt x="346" y="239"/>
                    <a:pt x="346" y="536"/>
                  </a:cubicBezTo>
                  <a:lnTo>
                    <a:pt x="346" y="715"/>
                  </a:lnTo>
                  <a:lnTo>
                    <a:pt x="1" y="715"/>
                  </a:lnTo>
                  <a:lnTo>
                    <a:pt x="1" y="1072"/>
                  </a:lnTo>
                  <a:lnTo>
                    <a:pt x="346" y="1072"/>
                  </a:lnTo>
                  <a:lnTo>
                    <a:pt x="346" y="1965"/>
                  </a:lnTo>
                  <a:lnTo>
                    <a:pt x="679" y="1965"/>
                  </a:lnTo>
                  <a:lnTo>
                    <a:pt x="679" y="1072"/>
                  </a:lnTo>
                  <a:lnTo>
                    <a:pt x="1215" y="1072"/>
                  </a:lnTo>
                  <a:lnTo>
                    <a:pt x="1215" y="1965"/>
                  </a:lnTo>
                  <a:lnTo>
                    <a:pt x="1560" y="1965"/>
                  </a:lnTo>
                  <a:lnTo>
                    <a:pt x="1560" y="1072"/>
                  </a:lnTo>
                  <a:lnTo>
                    <a:pt x="1906" y="1072"/>
                  </a:lnTo>
                  <a:lnTo>
                    <a:pt x="1906" y="715"/>
                  </a:lnTo>
                  <a:lnTo>
                    <a:pt x="1560" y="715"/>
                  </a:lnTo>
                  <a:lnTo>
                    <a:pt x="1560" y="536"/>
                  </a:lnTo>
                  <a:cubicBezTo>
                    <a:pt x="1560" y="429"/>
                    <a:pt x="1620" y="358"/>
                    <a:pt x="1680" y="358"/>
                  </a:cubicBezTo>
                  <a:lnTo>
                    <a:pt x="1977" y="358"/>
                  </a:lnTo>
                  <a:lnTo>
                    <a:pt x="1977" y="1"/>
                  </a:lnTo>
                  <a:lnTo>
                    <a:pt x="1680" y="1"/>
                  </a:lnTo>
                  <a:cubicBezTo>
                    <a:pt x="1430" y="1"/>
                    <a:pt x="1215" y="239"/>
                    <a:pt x="1215" y="536"/>
                  </a:cubicBezTo>
                  <a:lnTo>
                    <a:pt x="1215" y="715"/>
                  </a:lnTo>
                  <a:lnTo>
                    <a:pt x="679" y="715"/>
                  </a:lnTo>
                  <a:lnTo>
                    <a:pt x="679" y="536"/>
                  </a:lnTo>
                  <a:cubicBezTo>
                    <a:pt x="679" y="429"/>
                    <a:pt x="739" y="358"/>
                    <a:pt x="798" y="358"/>
                  </a:cubicBezTo>
                  <a:lnTo>
                    <a:pt x="1096" y="35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767147" y="3239292"/>
              <a:ext cx="70639" cy="70175"/>
            </a:xfrm>
            <a:custGeom>
              <a:avLst/>
              <a:gdLst/>
              <a:ahLst/>
              <a:cxnLst/>
              <a:rect l="l" t="t" r="r" b="b"/>
              <a:pathLst>
                <a:path w="1978" h="1965" extrusionOk="0">
                  <a:moveTo>
                    <a:pt x="798" y="0"/>
                  </a:moveTo>
                  <a:cubicBezTo>
                    <a:pt x="548" y="0"/>
                    <a:pt x="346" y="238"/>
                    <a:pt x="346" y="536"/>
                  </a:cubicBezTo>
                  <a:lnTo>
                    <a:pt x="346" y="714"/>
                  </a:lnTo>
                  <a:lnTo>
                    <a:pt x="1" y="714"/>
                  </a:lnTo>
                  <a:lnTo>
                    <a:pt x="1" y="1072"/>
                  </a:lnTo>
                  <a:lnTo>
                    <a:pt x="346" y="1072"/>
                  </a:lnTo>
                  <a:lnTo>
                    <a:pt x="346" y="1965"/>
                  </a:lnTo>
                  <a:lnTo>
                    <a:pt x="679" y="1965"/>
                  </a:lnTo>
                  <a:lnTo>
                    <a:pt x="679" y="1072"/>
                  </a:lnTo>
                  <a:lnTo>
                    <a:pt x="1215" y="1072"/>
                  </a:lnTo>
                  <a:lnTo>
                    <a:pt x="1215" y="1965"/>
                  </a:lnTo>
                  <a:lnTo>
                    <a:pt x="1560" y="1965"/>
                  </a:lnTo>
                  <a:lnTo>
                    <a:pt x="1560" y="1072"/>
                  </a:lnTo>
                  <a:lnTo>
                    <a:pt x="1906" y="1072"/>
                  </a:lnTo>
                  <a:lnTo>
                    <a:pt x="1906" y="714"/>
                  </a:lnTo>
                  <a:lnTo>
                    <a:pt x="1560" y="714"/>
                  </a:lnTo>
                  <a:lnTo>
                    <a:pt x="1560" y="536"/>
                  </a:lnTo>
                  <a:cubicBezTo>
                    <a:pt x="1560" y="441"/>
                    <a:pt x="1620" y="357"/>
                    <a:pt x="1679" y="357"/>
                  </a:cubicBezTo>
                  <a:lnTo>
                    <a:pt x="1977" y="357"/>
                  </a:lnTo>
                  <a:lnTo>
                    <a:pt x="1977" y="0"/>
                  </a:lnTo>
                  <a:lnTo>
                    <a:pt x="1679" y="0"/>
                  </a:lnTo>
                  <a:cubicBezTo>
                    <a:pt x="1429" y="0"/>
                    <a:pt x="1215" y="238"/>
                    <a:pt x="1215" y="536"/>
                  </a:cubicBezTo>
                  <a:lnTo>
                    <a:pt x="1215" y="714"/>
                  </a:lnTo>
                  <a:lnTo>
                    <a:pt x="679" y="714"/>
                  </a:lnTo>
                  <a:lnTo>
                    <a:pt x="679" y="536"/>
                  </a:lnTo>
                  <a:cubicBezTo>
                    <a:pt x="679" y="441"/>
                    <a:pt x="739" y="357"/>
                    <a:pt x="798" y="357"/>
                  </a:cubicBezTo>
                  <a:lnTo>
                    <a:pt x="1096" y="357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055361" y="1360314"/>
              <a:ext cx="159492" cy="128458"/>
            </a:xfrm>
            <a:custGeom>
              <a:avLst/>
              <a:gdLst/>
              <a:ahLst/>
              <a:cxnLst/>
              <a:rect l="l" t="t" r="r" b="b"/>
              <a:pathLst>
                <a:path w="4466" h="3597" extrusionOk="0">
                  <a:moveTo>
                    <a:pt x="2239" y="1048"/>
                  </a:moveTo>
                  <a:cubicBezTo>
                    <a:pt x="3096" y="1048"/>
                    <a:pt x="3799" y="1536"/>
                    <a:pt x="3799" y="2155"/>
                  </a:cubicBezTo>
                  <a:cubicBezTo>
                    <a:pt x="3799" y="2763"/>
                    <a:pt x="3096" y="3251"/>
                    <a:pt x="2239" y="3251"/>
                  </a:cubicBezTo>
                  <a:cubicBezTo>
                    <a:pt x="1370" y="3251"/>
                    <a:pt x="667" y="2763"/>
                    <a:pt x="667" y="2155"/>
                  </a:cubicBezTo>
                  <a:cubicBezTo>
                    <a:pt x="667" y="1536"/>
                    <a:pt x="1370" y="1048"/>
                    <a:pt x="2239" y="1048"/>
                  </a:cubicBezTo>
                  <a:close/>
                  <a:moveTo>
                    <a:pt x="1" y="0"/>
                  </a:moveTo>
                  <a:lnTo>
                    <a:pt x="1" y="2120"/>
                  </a:lnTo>
                  <a:cubicBezTo>
                    <a:pt x="12" y="2953"/>
                    <a:pt x="1013" y="3596"/>
                    <a:pt x="2239" y="3596"/>
                  </a:cubicBezTo>
                  <a:cubicBezTo>
                    <a:pt x="3465" y="3596"/>
                    <a:pt x="4465" y="2941"/>
                    <a:pt x="4465" y="2132"/>
                  </a:cubicBezTo>
                  <a:cubicBezTo>
                    <a:pt x="4465" y="1334"/>
                    <a:pt x="3465" y="679"/>
                    <a:pt x="2239" y="679"/>
                  </a:cubicBezTo>
                  <a:cubicBezTo>
                    <a:pt x="1608" y="679"/>
                    <a:pt x="1048" y="846"/>
                    <a:pt x="643" y="1108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356046" y="3019017"/>
              <a:ext cx="159492" cy="128029"/>
            </a:xfrm>
            <a:custGeom>
              <a:avLst/>
              <a:gdLst/>
              <a:ahLst/>
              <a:cxnLst/>
              <a:rect l="l" t="t" r="r" b="b"/>
              <a:pathLst>
                <a:path w="4466" h="3585" extrusionOk="0">
                  <a:moveTo>
                    <a:pt x="2227" y="1036"/>
                  </a:moveTo>
                  <a:cubicBezTo>
                    <a:pt x="3096" y="1036"/>
                    <a:pt x="3799" y="1525"/>
                    <a:pt x="3799" y="2144"/>
                  </a:cubicBezTo>
                  <a:cubicBezTo>
                    <a:pt x="3799" y="2751"/>
                    <a:pt x="3096" y="3239"/>
                    <a:pt x="2227" y="3239"/>
                  </a:cubicBezTo>
                  <a:cubicBezTo>
                    <a:pt x="1370" y="3239"/>
                    <a:pt x="668" y="2751"/>
                    <a:pt x="668" y="2144"/>
                  </a:cubicBezTo>
                  <a:cubicBezTo>
                    <a:pt x="668" y="1525"/>
                    <a:pt x="1370" y="1036"/>
                    <a:pt x="2227" y="1036"/>
                  </a:cubicBezTo>
                  <a:close/>
                  <a:moveTo>
                    <a:pt x="1" y="1"/>
                  </a:moveTo>
                  <a:lnTo>
                    <a:pt x="1" y="2108"/>
                  </a:lnTo>
                  <a:cubicBezTo>
                    <a:pt x="1" y="2941"/>
                    <a:pt x="989" y="3584"/>
                    <a:pt x="2227" y="3584"/>
                  </a:cubicBezTo>
                  <a:cubicBezTo>
                    <a:pt x="3465" y="3584"/>
                    <a:pt x="4466" y="2930"/>
                    <a:pt x="4466" y="2120"/>
                  </a:cubicBezTo>
                  <a:cubicBezTo>
                    <a:pt x="4466" y="1322"/>
                    <a:pt x="3465" y="667"/>
                    <a:pt x="2227" y="667"/>
                  </a:cubicBezTo>
                  <a:cubicBezTo>
                    <a:pt x="1608" y="667"/>
                    <a:pt x="1037" y="834"/>
                    <a:pt x="644" y="1096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326726" y="3956256"/>
              <a:ext cx="55319" cy="47569"/>
            </a:xfrm>
            <a:custGeom>
              <a:avLst/>
              <a:gdLst/>
              <a:ahLst/>
              <a:cxnLst/>
              <a:rect l="l" t="t" r="r" b="b"/>
              <a:pathLst>
                <a:path w="1549" h="1332" extrusionOk="0">
                  <a:moveTo>
                    <a:pt x="183" y="1"/>
                  </a:moveTo>
                  <a:cubicBezTo>
                    <a:pt x="146" y="1"/>
                    <a:pt x="101" y="10"/>
                    <a:pt x="72" y="46"/>
                  </a:cubicBezTo>
                  <a:cubicBezTo>
                    <a:pt x="0" y="129"/>
                    <a:pt x="60" y="260"/>
                    <a:pt x="60" y="260"/>
                  </a:cubicBezTo>
                  <a:lnTo>
                    <a:pt x="667" y="1212"/>
                  </a:lnTo>
                  <a:cubicBezTo>
                    <a:pt x="667" y="1212"/>
                    <a:pt x="667" y="1212"/>
                    <a:pt x="668" y="1212"/>
                  </a:cubicBezTo>
                  <a:cubicBezTo>
                    <a:pt x="675" y="1212"/>
                    <a:pt x="766" y="1331"/>
                    <a:pt x="846" y="1331"/>
                  </a:cubicBezTo>
                  <a:cubicBezTo>
                    <a:pt x="941" y="1331"/>
                    <a:pt x="1024" y="1272"/>
                    <a:pt x="1024" y="1272"/>
                  </a:cubicBezTo>
                  <a:lnTo>
                    <a:pt x="1500" y="629"/>
                  </a:lnTo>
                  <a:cubicBezTo>
                    <a:pt x="1500" y="629"/>
                    <a:pt x="1548" y="557"/>
                    <a:pt x="1548" y="486"/>
                  </a:cubicBezTo>
                  <a:cubicBezTo>
                    <a:pt x="1548" y="379"/>
                    <a:pt x="1381" y="343"/>
                    <a:pt x="1381" y="343"/>
                  </a:cubicBezTo>
                  <a:lnTo>
                    <a:pt x="250" y="10"/>
                  </a:lnTo>
                  <a:cubicBezTo>
                    <a:pt x="250" y="10"/>
                    <a:pt x="220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325012" y="3896187"/>
              <a:ext cx="57426" cy="46926"/>
            </a:xfrm>
            <a:custGeom>
              <a:avLst/>
              <a:gdLst/>
              <a:ahLst/>
              <a:cxnLst/>
              <a:rect l="l" t="t" r="r" b="b"/>
              <a:pathLst>
                <a:path w="1608" h="1314" extrusionOk="0">
                  <a:moveTo>
                    <a:pt x="868" y="0"/>
                  </a:moveTo>
                  <a:cubicBezTo>
                    <a:pt x="768" y="0"/>
                    <a:pt x="703" y="120"/>
                    <a:pt x="703" y="120"/>
                  </a:cubicBezTo>
                  <a:lnTo>
                    <a:pt x="60" y="1061"/>
                  </a:lnTo>
                  <a:cubicBezTo>
                    <a:pt x="60" y="1061"/>
                    <a:pt x="1" y="1144"/>
                    <a:pt x="60" y="1239"/>
                  </a:cubicBezTo>
                  <a:cubicBezTo>
                    <a:pt x="100" y="1303"/>
                    <a:pt x="187" y="1313"/>
                    <a:pt x="241" y="1313"/>
                  </a:cubicBezTo>
                  <a:cubicBezTo>
                    <a:pt x="268" y="1313"/>
                    <a:pt x="286" y="1311"/>
                    <a:pt x="286" y="1311"/>
                  </a:cubicBezTo>
                  <a:lnTo>
                    <a:pt x="1417" y="1001"/>
                  </a:lnTo>
                  <a:cubicBezTo>
                    <a:pt x="1417" y="1001"/>
                    <a:pt x="1560" y="942"/>
                    <a:pt x="1596" y="870"/>
                  </a:cubicBezTo>
                  <a:cubicBezTo>
                    <a:pt x="1608" y="799"/>
                    <a:pt x="1560" y="692"/>
                    <a:pt x="1560" y="692"/>
                  </a:cubicBezTo>
                  <a:lnTo>
                    <a:pt x="1036" y="96"/>
                  </a:lnTo>
                  <a:cubicBezTo>
                    <a:pt x="1036" y="96"/>
                    <a:pt x="989" y="25"/>
                    <a:pt x="882" y="1"/>
                  </a:cubicBezTo>
                  <a:cubicBezTo>
                    <a:pt x="877" y="1"/>
                    <a:pt x="872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260372" y="3856404"/>
              <a:ext cx="53212" cy="71354"/>
            </a:xfrm>
            <a:custGeom>
              <a:avLst/>
              <a:gdLst/>
              <a:ahLst/>
              <a:cxnLst/>
              <a:rect l="l" t="t" r="r" b="b"/>
              <a:pathLst>
                <a:path w="1490" h="1998" extrusionOk="0">
                  <a:moveTo>
                    <a:pt x="1233" y="0"/>
                  </a:moveTo>
                  <a:cubicBezTo>
                    <a:pt x="1195" y="0"/>
                    <a:pt x="1169" y="13"/>
                    <a:pt x="1144" y="20"/>
                  </a:cubicBezTo>
                  <a:lnTo>
                    <a:pt x="203" y="341"/>
                  </a:lnTo>
                  <a:cubicBezTo>
                    <a:pt x="203" y="341"/>
                    <a:pt x="120" y="377"/>
                    <a:pt x="72" y="448"/>
                  </a:cubicBezTo>
                  <a:cubicBezTo>
                    <a:pt x="1" y="556"/>
                    <a:pt x="144" y="698"/>
                    <a:pt x="144" y="698"/>
                  </a:cubicBezTo>
                  <a:lnTo>
                    <a:pt x="1132" y="1949"/>
                  </a:lnTo>
                  <a:cubicBezTo>
                    <a:pt x="1130" y="1946"/>
                    <a:pt x="1131" y="1944"/>
                    <a:pt x="1132" y="1944"/>
                  </a:cubicBezTo>
                  <a:cubicBezTo>
                    <a:pt x="1144" y="1944"/>
                    <a:pt x="1218" y="1997"/>
                    <a:pt x="1311" y="1997"/>
                  </a:cubicBezTo>
                  <a:cubicBezTo>
                    <a:pt x="1318" y="1997"/>
                    <a:pt x="1326" y="1997"/>
                    <a:pt x="1334" y="1996"/>
                  </a:cubicBezTo>
                  <a:cubicBezTo>
                    <a:pt x="1477" y="1960"/>
                    <a:pt x="1489" y="1794"/>
                    <a:pt x="1489" y="1794"/>
                  </a:cubicBezTo>
                  <a:lnTo>
                    <a:pt x="1477" y="282"/>
                  </a:lnTo>
                  <a:cubicBezTo>
                    <a:pt x="1477" y="282"/>
                    <a:pt x="1453" y="91"/>
                    <a:pt x="1370" y="44"/>
                  </a:cubicBezTo>
                  <a:cubicBezTo>
                    <a:pt x="1309" y="10"/>
                    <a:pt x="1266" y="0"/>
                    <a:pt x="1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243801" y="3924472"/>
              <a:ext cx="56604" cy="41319"/>
            </a:xfrm>
            <a:custGeom>
              <a:avLst/>
              <a:gdLst/>
              <a:ahLst/>
              <a:cxnLst/>
              <a:rect l="l" t="t" r="r" b="b"/>
              <a:pathLst>
                <a:path w="1585" h="1157" extrusionOk="0">
                  <a:moveTo>
                    <a:pt x="253" y="1"/>
                  </a:moveTo>
                  <a:cubicBezTo>
                    <a:pt x="225" y="1"/>
                    <a:pt x="199" y="6"/>
                    <a:pt x="179" y="19"/>
                  </a:cubicBezTo>
                  <a:cubicBezTo>
                    <a:pt x="120" y="43"/>
                    <a:pt x="72" y="102"/>
                    <a:pt x="72" y="150"/>
                  </a:cubicBezTo>
                  <a:lnTo>
                    <a:pt x="12" y="912"/>
                  </a:lnTo>
                  <a:cubicBezTo>
                    <a:pt x="12" y="912"/>
                    <a:pt x="1" y="1043"/>
                    <a:pt x="48" y="1102"/>
                  </a:cubicBezTo>
                  <a:cubicBezTo>
                    <a:pt x="64" y="1145"/>
                    <a:pt x="108" y="1156"/>
                    <a:pt x="152" y="1156"/>
                  </a:cubicBezTo>
                  <a:cubicBezTo>
                    <a:pt x="207" y="1156"/>
                    <a:pt x="262" y="1138"/>
                    <a:pt x="262" y="1138"/>
                  </a:cubicBezTo>
                  <a:lnTo>
                    <a:pt x="1441" y="900"/>
                  </a:lnTo>
                  <a:cubicBezTo>
                    <a:pt x="1489" y="864"/>
                    <a:pt x="1560" y="864"/>
                    <a:pt x="1584" y="709"/>
                  </a:cubicBezTo>
                  <a:cubicBezTo>
                    <a:pt x="1584" y="602"/>
                    <a:pt x="1429" y="519"/>
                    <a:pt x="1429" y="519"/>
                  </a:cubicBezTo>
                  <a:lnTo>
                    <a:pt x="417" y="43"/>
                  </a:lnTo>
                  <a:cubicBezTo>
                    <a:pt x="409" y="34"/>
                    <a:pt x="32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5269729" y="3963970"/>
              <a:ext cx="43855" cy="51712"/>
            </a:xfrm>
            <a:custGeom>
              <a:avLst/>
              <a:gdLst/>
              <a:ahLst/>
              <a:cxnLst/>
              <a:rect l="l" t="t" r="r" b="b"/>
              <a:pathLst>
                <a:path w="1228" h="1448" extrusionOk="0">
                  <a:moveTo>
                    <a:pt x="1069" y="0"/>
                  </a:moveTo>
                  <a:cubicBezTo>
                    <a:pt x="978" y="0"/>
                    <a:pt x="894" y="68"/>
                    <a:pt x="894" y="68"/>
                  </a:cubicBezTo>
                  <a:lnTo>
                    <a:pt x="108" y="889"/>
                  </a:lnTo>
                  <a:cubicBezTo>
                    <a:pt x="108" y="889"/>
                    <a:pt x="1" y="1008"/>
                    <a:pt x="37" y="1080"/>
                  </a:cubicBezTo>
                  <a:cubicBezTo>
                    <a:pt x="84" y="1139"/>
                    <a:pt x="108" y="1175"/>
                    <a:pt x="167" y="1199"/>
                  </a:cubicBezTo>
                  <a:lnTo>
                    <a:pt x="953" y="1437"/>
                  </a:lnTo>
                  <a:cubicBezTo>
                    <a:pt x="953" y="1437"/>
                    <a:pt x="996" y="1447"/>
                    <a:pt x="1045" y="1447"/>
                  </a:cubicBezTo>
                  <a:cubicBezTo>
                    <a:pt x="1070" y="1447"/>
                    <a:pt x="1096" y="1445"/>
                    <a:pt x="1120" y="1437"/>
                  </a:cubicBezTo>
                  <a:cubicBezTo>
                    <a:pt x="1227" y="1413"/>
                    <a:pt x="1203" y="1258"/>
                    <a:pt x="1203" y="1258"/>
                  </a:cubicBezTo>
                  <a:lnTo>
                    <a:pt x="1227" y="163"/>
                  </a:lnTo>
                  <a:cubicBezTo>
                    <a:pt x="1227" y="163"/>
                    <a:pt x="1227" y="56"/>
                    <a:pt x="1120" y="8"/>
                  </a:cubicBezTo>
                  <a:cubicBezTo>
                    <a:pt x="1103" y="2"/>
                    <a:pt x="1086" y="0"/>
                    <a:pt x="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577178" y="3105013"/>
              <a:ext cx="79103" cy="78603"/>
            </a:xfrm>
            <a:custGeom>
              <a:avLst/>
              <a:gdLst/>
              <a:ahLst/>
              <a:cxnLst/>
              <a:rect l="l" t="t" r="r" b="b"/>
              <a:pathLst>
                <a:path w="2215" h="2201" extrusionOk="0">
                  <a:moveTo>
                    <a:pt x="1869" y="271"/>
                  </a:moveTo>
                  <a:cubicBezTo>
                    <a:pt x="1893" y="271"/>
                    <a:pt x="1905" y="283"/>
                    <a:pt x="1905" y="295"/>
                  </a:cubicBezTo>
                  <a:lnTo>
                    <a:pt x="1905" y="1081"/>
                  </a:lnTo>
                  <a:lnTo>
                    <a:pt x="1917" y="1081"/>
                  </a:lnTo>
                  <a:cubicBezTo>
                    <a:pt x="1917" y="1105"/>
                    <a:pt x="1905" y="1117"/>
                    <a:pt x="1893" y="1129"/>
                  </a:cubicBezTo>
                  <a:lnTo>
                    <a:pt x="1131" y="1545"/>
                  </a:lnTo>
                  <a:cubicBezTo>
                    <a:pt x="1125" y="1551"/>
                    <a:pt x="1116" y="1554"/>
                    <a:pt x="1107" y="1554"/>
                  </a:cubicBezTo>
                  <a:cubicBezTo>
                    <a:pt x="1098" y="1554"/>
                    <a:pt x="1089" y="1551"/>
                    <a:pt x="1083" y="1545"/>
                  </a:cubicBezTo>
                  <a:lnTo>
                    <a:pt x="321" y="1129"/>
                  </a:lnTo>
                  <a:cubicBezTo>
                    <a:pt x="310" y="1129"/>
                    <a:pt x="298" y="1093"/>
                    <a:pt x="298" y="1081"/>
                  </a:cubicBezTo>
                  <a:lnTo>
                    <a:pt x="298" y="295"/>
                  </a:lnTo>
                  <a:cubicBezTo>
                    <a:pt x="298" y="283"/>
                    <a:pt x="310" y="271"/>
                    <a:pt x="321" y="271"/>
                  </a:cubicBezTo>
                  <a:close/>
                  <a:moveTo>
                    <a:pt x="1107" y="1"/>
                  </a:moveTo>
                  <a:cubicBezTo>
                    <a:pt x="1092" y="1"/>
                    <a:pt x="1078" y="4"/>
                    <a:pt x="1072" y="10"/>
                  </a:cubicBezTo>
                  <a:lnTo>
                    <a:pt x="893" y="152"/>
                  </a:lnTo>
                  <a:lnTo>
                    <a:pt x="179" y="152"/>
                  </a:lnTo>
                  <a:cubicBezTo>
                    <a:pt x="167" y="152"/>
                    <a:pt x="143" y="164"/>
                    <a:pt x="143" y="176"/>
                  </a:cubicBezTo>
                  <a:lnTo>
                    <a:pt x="143" y="724"/>
                  </a:lnTo>
                  <a:lnTo>
                    <a:pt x="131" y="724"/>
                  </a:lnTo>
                  <a:lnTo>
                    <a:pt x="24" y="819"/>
                  </a:lnTo>
                  <a:cubicBezTo>
                    <a:pt x="12" y="831"/>
                    <a:pt x="0" y="867"/>
                    <a:pt x="0" y="891"/>
                  </a:cubicBezTo>
                  <a:lnTo>
                    <a:pt x="0" y="2153"/>
                  </a:lnTo>
                  <a:cubicBezTo>
                    <a:pt x="0" y="2188"/>
                    <a:pt x="12" y="2200"/>
                    <a:pt x="48" y="2200"/>
                  </a:cubicBezTo>
                  <a:lnTo>
                    <a:pt x="2167" y="2200"/>
                  </a:lnTo>
                  <a:cubicBezTo>
                    <a:pt x="2203" y="2200"/>
                    <a:pt x="2215" y="2188"/>
                    <a:pt x="2215" y="2153"/>
                  </a:cubicBezTo>
                  <a:lnTo>
                    <a:pt x="2215" y="891"/>
                  </a:lnTo>
                  <a:cubicBezTo>
                    <a:pt x="2215" y="867"/>
                    <a:pt x="2203" y="831"/>
                    <a:pt x="2179" y="819"/>
                  </a:cubicBezTo>
                  <a:lnTo>
                    <a:pt x="2084" y="748"/>
                  </a:lnTo>
                  <a:lnTo>
                    <a:pt x="2072" y="176"/>
                  </a:lnTo>
                  <a:cubicBezTo>
                    <a:pt x="2072" y="164"/>
                    <a:pt x="2048" y="152"/>
                    <a:pt x="2036" y="152"/>
                  </a:cubicBezTo>
                  <a:lnTo>
                    <a:pt x="1322" y="152"/>
                  </a:lnTo>
                  <a:lnTo>
                    <a:pt x="1143" y="10"/>
                  </a:lnTo>
                  <a:cubicBezTo>
                    <a:pt x="1137" y="4"/>
                    <a:pt x="1122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94605" y="3123619"/>
              <a:ext cx="16178" cy="161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0" y="1"/>
                  </a:moveTo>
                  <a:lnTo>
                    <a:pt x="0" y="453"/>
                  </a:lnTo>
                  <a:lnTo>
                    <a:pt x="453" y="45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614569" y="3123619"/>
              <a:ext cx="27249" cy="3000"/>
            </a:xfrm>
            <a:custGeom>
              <a:avLst/>
              <a:gdLst/>
              <a:ahLst/>
              <a:cxnLst/>
              <a:rect l="l" t="t" r="r" b="b"/>
              <a:pathLst>
                <a:path w="763" h="84" extrusionOk="0">
                  <a:moveTo>
                    <a:pt x="1" y="1"/>
                  </a:moveTo>
                  <a:lnTo>
                    <a:pt x="1" y="84"/>
                  </a:lnTo>
                  <a:lnTo>
                    <a:pt x="763" y="84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614569" y="3135511"/>
              <a:ext cx="11535" cy="3464"/>
            </a:xfrm>
            <a:custGeom>
              <a:avLst/>
              <a:gdLst/>
              <a:ahLst/>
              <a:cxnLst/>
              <a:rect l="l" t="t" r="r" b="b"/>
              <a:pathLst>
                <a:path w="323" h="97" extrusionOk="0">
                  <a:moveTo>
                    <a:pt x="1" y="1"/>
                  </a:moveTo>
                  <a:lnTo>
                    <a:pt x="1" y="96"/>
                  </a:lnTo>
                  <a:lnTo>
                    <a:pt x="322" y="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5347546" y="2242484"/>
              <a:ext cx="112709" cy="113673"/>
            </a:xfrm>
            <a:custGeom>
              <a:avLst/>
              <a:gdLst/>
              <a:ahLst/>
              <a:cxnLst/>
              <a:rect l="l" t="t" r="r" b="b"/>
              <a:pathLst>
                <a:path w="3156" h="3183" extrusionOk="0">
                  <a:moveTo>
                    <a:pt x="2715" y="432"/>
                  </a:moveTo>
                  <a:cubicBezTo>
                    <a:pt x="2751" y="432"/>
                    <a:pt x="2763" y="444"/>
                    <a:pt x="2763" y="468"/>
                  </a:cubicBezTo>
                  <a:lnTo>
                    <a:pt x="2763" y="1587"/>
                  </a:lnTo>
                  <a:lnTo>
                    <a:pt x="2751" y="1587"/>
                  </a:lnTo>
                  <a:cubicBezTo>
                    <a:pt x="2751" y="1623"/>
                    <a:pt x="2739" y="1635"/>
                    <a:pt x="2715" y="1647"/>
                  </a:cubicBezTo>
                  <a:lnTo>
                    <a:pt x="1644" y="2242"/>
                  </a:lnTo>
                  <a:cubicBezTo>
                    <a:pt x="1638" y="2248"/>
                    <a:pt x="1629" y="2251"/>
                    <a:pt x="1617" y="2251"/>
                  </a:cubicBezTo>
                  <a:cubicBezTo>
                    <a:pt x="1605" y="2251"/>
                    <a:pt x="1590" y="2248"/>
                    <a:pt x="1572" y="2242"/>
                  </a:cubicBezTo>
                  <a:lnTo>
                    <a:pt x="501" y="1647"/>
                  </a:lnTo>
                  <a:cubicBezTo>
                    <a:pt x="489" y="1635"/>
                    <a:pt x="477" y="1599"/>
                    <a:pt x="477" y="1587"/>
                  </a:cubicBezTo>
                  <a:lnTo>
                    <a:pt x="477" y="468"/>
                  </a:lnTo>
                  <a:cubicBezTo>
                    <a:pt x="477" y="444"/>
                    <a:pt x="489" y="432"/>
                    <a:pt x="513" y="432"/>
                  </a:cubicBezTo>
                  <a:close/>
                  <a:moveTo>
                    <a:pt x="1598" y="1"/>
                  </a:moveTo>
                  <a:cubicBezTo>
                    <a:pt x="1578" y="1"/>
                    <a:pt x="1560" y="10"/>
                    <a:pt x="1548" y="28"/>
                  </a:cubicBezTo>
                  <a:lnTo>
                    <a:pt x="1298" y="218"/>
                  </a:lnTo>
                  <a:lnTo>
                    <a:pt x="1275" y="230"/>
                  </a:lnTo>
                  <a:lnTo>
                    <a:pt x="263" y="230"/>
                  </a:lnTo>
                  <a:cubicBezTo>
                    <a:pt x="251" y="230"/>
                    <a:pt x="227" y="254"/>
                    <a:pt x="227" y="278"/>
                  </a:cubicBezTo>
                  <a:lnTo>
                    <a:pt x="227" y="1063"/>
                  </a:lnTo>
                  <a:cubicBezTo>
                    <a:pt x="227" y="1063"/>
                    <a:pt x="203" y="1063"/>
                    <a:pt x="203" y="1087"/>
                  </a:cubicBezTo>
                  <a:lnTo>
                    <a:pt x="60" y="1194"/>
                  </a:lnTo>
                  <a:cubicBezTo>
                    <a:pt x="24" y="1230"/>
                    <a:pt x="1" y="1278"/>
                    <a:pt x="1" y="1302"/>
                  </a:cubicBezTo>
                  <a:lnTo>
                    <a:pt x="1" y="3111"/>
                  </a:lnTo>
                  <a:cubicBezTo>
                    <a:pt x="1" y="3147"/>
                    <a:pt x="24" y="3183"/>
                    <a:pt x="60" y="3183"/>
                  </a:cubicBezTo>
                  <a:lnTo>
                    <a:pt x="3096" y="3183"/>
                  </a:lnTo>
                  <a:cubicBezTo>
                    <a:pt x="3120" y="3183"/>
                    <a:pt x="3156" y="3147"/>
                    <a:pt x="3156" y="3111"/>
                  </a:cubicBezTo>
                  <a:lnTo>
                    <a:pt x="3156" y="1302"/>
                  </a:lnTo>
                  <a:cubicBezTo>
                    <a:pt x="3156" y="1266"/>
                    <a:pt x="3120" y="1218"/>
                    <a:pt x="3096" y="1194"/>
                  </a:cubicBezTo>
                  <a:lnTo>
                    <a:pt x="2989" y="1087"/>
                  </a:lnTo>
                  <a:lnTo>
                    <a:pt x="2977" y="278"/>
                  </a:lnTo>
                  <a:cubicBezTo>
                    <a:pt x="2977" y="254"/>
                    <a:pt x="2965" y="230"/>
                    <a:pt x="2930" y="230"/>
                  </a:cubicBezTo>
                  <a:lnTo>
                    <a:pt x="1918" y="230"/>
                  </a:lnTo>
                  <a:lnTo>
                    <a:pt x="1906" y="218"/>
                  </a:lnTo>
                  <a:lnTo>
                    <a:pt x="1656" y="28"/>
                  </a:lnTo>
                  <a:cubicBezTo>
                    <a:pt x="1638" y="10"/>
                    <a:pt x="1617" y="1"/>
                    <a:pt x="1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373081" y="2270662"/>
              <a:ext cx="22570" cy="23427"/>
            </a:xfrm>
            <a:custGeom>
              <a:avLst/>
              <a:gdLst/>
              <a:ahLst/>
              <a:cxnLst/>
              <a:rect l="l" t="t" r="r" b="b"/>
              <a:pathLst>
                <a:path w="632" h="656" extrusionOk="0">
                  <a:moveTo>
                    <a:pt x="0" y="1"/>
                  </a:moveTo>
                  <a:lnTo>
                    <a:pt x="0" y="655"/>
                  </a:lnTo>
                  <a:lnTo>
                    <a:pt x="631" y="655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401544" y="2270662"/>
              <a:ext cx="38320" cy="4285"/>
            </a:xfrm>
            <a:custGeom>
              <a:avLst/>
              <a:gdLst/>
              <a:ahLst/>
              <a:cxnLst/>
              <a:rect l="l" t="t" r="r" b="b"/>
              <a:pathLst>
                <a:path w="1073" h="120" extrusionOk="0">
                  <a:moveTo>
                    <a:pt x="1" y="1"/>
                  </a:moveTo>
                  <a:lnTo>
                    <a:pt x="1" y="120"/>
                  </a:lnTo>
                  <a:lnTo>
                    <a:pt x="1072" y="12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01544" y="2288089"/>
              <a:ext cx="15785" cy="4285"/>
            </a:xfrm>
            <a:custGeom>
              <a:avLst/>
              <a:gdLst/>
              <a:ahLst/>
              <a:cxnLst/>
              <a:rect l="l" t="t" r="r" b="b"/>
              <a:pathLst>
                <a:path w="442" h="120" extrusionOk="0">
                  <a:moveTo>
                    <a:pt x="1" y="1"/>
                  </a:moveTo>
                  <a:lnTo>
                    <a:pt x="1" y="120"/>
                  </a:lnTo>
                  <a:lnTo>
                    <a:pt x="441" y="12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195675" y="4025467"/>
              <a:ext cx="159921" cy="159492"/>
            </a:xfrm>
            <a:custGeom>
              <a:avLst/>
              <a:gdLst/>
              <a:ahLst/>
              <a:cxnLst/>
              <a:rect l="l" t="t" r="r" b="b"/>
              <a:pathLst>
                <a:path w="4478" h="4466" extrusionOk="0">
                  <a:moveTo>
                    <a:pt x="2239" y="4465"/>
                  </a:moveTo>
                  <a:lnTo>
                    <a:pt x="2084" y="4465"/>
                  </a:lnTo>
                  <a:lnTo>
                    <a:pt x="3025" y="2846"/>
                  </a:lnTo>
                  <a:cubicBezTo>
                    <a:pt x="3156" y="2680"/>
                    <a:pt x="3227" y="2453"/>
                    <a:pt x="3227" y="2239"/>
                  </a:cubicBezTo>
                  <a:cubicBezTo>
                    <a:pt x="3227" y="1858"/>
                    <a:pt x="3025" y="1537"/>
                    <a:pt x="2727" y="1370"/>
                  </a:cubicBezTo>
                  <a:lnTo>
                    <a:pt x="4299" y="1370"/>
                  </a:lnTo>
                  <a:cubicBezTo>
                    <a:pt x="4418" y="1644"/>
                    <a:pt x="4477" y="1941"/>
                    <a:pt x="4477" y="2239"/>
                  </a:cubicBezTo>
                  <a:cubicBezTo>
                    <a:pt x="4465" y="3465"/>
                    <a:pt x="3453" y="4465"/>
                    <a:pt x="2239" y="4465"/>
                  </a:cubicBezTo>
                  <a:close/>
                  <a:moveTo>
                    <a:pt x="2215" y="1239"/>
                  </a:moveTo>
                  <a:cubicBezTo>
                    <a:pt x="1667" y="1239"/>
                    <a:pt x="1227" y="1679"/>
                    <a:pt x="1227" y="2215"/>
                  </a:cubicBezTo>
                  <a:lnTo>
                    <a:pt x="441" y="882"/>
                  </a:lnTo>
                  <a:cubicBezTo>
                    <a:pt x="846" y="346"/>
                    <a:pt x="1501" y="1"/>
                    <a:pt x="2215" y="1"/>
                  </a:cubicBezTo>
                  <a:cubicBezTo>
                    <a:pt x="3096" y="1"/>
                    <a:pt x="3834" y="513"/>
                    <a:pt x="4215" y="1239"/>
                  </a:cubicBezTo>
                  <a:close/>
                  <a:moveTo>
                    <a:pt x="2239" y="3072"/>
                  </a:moveTo>
                  <a:cubicBezTo>
                    <a:pt x="1775" y="3072"/>
                    <a:pt x="1406" y="2691"/>
                    <a:pt x="1406" y="2239"/>
                  </a:cubicBezTo>
                  <a:cubicBezTo>
                    <a:pt x="1406" y="1775"/>
                    <a:pt x="1775" y="1394"/>
                    <a:pt x="2239" y="1394"/>
                  </a:cubicBezTo>
                  <a:cubicBezTo>
                    <a:pt x="2691" y="1394"/>
                    <a:pt x="3072" y="1775"/>
                    <a:pt x="3072" y="2239"/>
                  </a:cubicBezTo>
                  <a:cubicBezTo>
                    <a:pt x="3072" y="2691"/>
                    <a:pt x="2691" y="3072"/>
                    <a:pt x="2239" y="3072"/>
                  </a:cubicBezTo>
                  <a:close/>
                  <a:moveTo>
                    <a:pt x="2215" y="3227"/>
                  </a:moveTo>
                  <a:cubicBezTo>
                    <a:pt x="2394" y="3227"/>
                    <a:pt x="2560" y="3191"/>
                    <a:pt x="2715" y="3096"/>
                  </a:cubicBezTo>
                  <a:lnTo>
                    <a:pt x="1929" y="4442"/>
                  </a:lnTo>
                  <a:cubicBezTo>
                    <a:pt x="846" y="4287"/>
                    <a:pt x="1" y="3346"/>
                    <a:pt x="1" y="2215"/>
                  </a:cubicBezTo>
                  <a:cubicBezTo>
                    <a:pt x="1" y="1763"/>
                    <a:pt x="132" y="1346"/>
                    <a:pt x="370" y="989"/>
                  </a:cubicBezTo>
                  <a:lnTo>
                    <a:pt x="1310" y="2608"/>
                  </a:lnTo>
                  <a:cubicBezTo>
                    <a:pt x="1465" y="2977"/>
                    <a:pt x="1822" y="3227"/>
                    <a:pt x="2215" y="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235638" y="3659806"/>
              <a:ext cx="21713" cy="21713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1" y="0"/>
                  </a:moveTo>
                  <a:lnTo>
                    <a:pt x="1" y="607"/>
                  </a:lnTo>
                  <a:lnTo>
                    <a:pt x="608" y="60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235638" y="3659806"/>
              <a:ext cx="21713" cy="21285"/>
            </a:xfrm>
            <a:custGeom>
              <a:avLst/>
              <a:gdLst/>
              <a:ahLst/>
              <a:cxnLst/>
              <a:rect l="l" t="t" r="r" b="b"/>
              <a:pathLst>
                <a:path w="608" h="596" extrusionOk="0">
                  <a:moveTo>
                    <a:pt x="1" y="0"/>
                  </a:moveTo>
                  <a:lnTo>
                    <a:pt x="1" y="596"/>
                  </a:lnTo>
                  <a:lnTo>
                    <a:pt x="203" y="596"/>
                  </a:lnTo>
                  <a:lnTo>
                    <a:pt x="203" y="405"/>
                  </a:lnTo>
                  <a:lnTo>
                    <a:pt x="406" y="405"/>
                  </a:lnTo>
                  <a:lnTo>
                    <a:pt x="406" y="596"/>
                  </a:lnTo>
                  <a:lnTo>
                    <a:pt x="608" y="596"/>
                  </a:lnTo>
                  <a:lnTo>
                    <a:pt x="608" y="0"/>
                  </a:lnTo>
                  <a:lnTo>
                    <a:pt x="406" y="0"/>
                  </a:lnTo>
                  <a:lnTo>
                    <a:pt x="406" y="191"/>
                  </a:lnTo>
                  <a:lnTo>
                    <a:pt x="203" y="19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260315" y="3659806"/>
              <a:ext cx="20856" cy="21713"/>
            </a:xfrm>
            <a:custGeom>
              <a:avLst/>
              <a:gdLst/>
              <a:ahLst/>
              <a:cxnLst/>
              <a:rect l="l" t="t" r="r" b="b"/>
              <a:pathLst>
                <a:path w="584" h="608" extrusionOk="0">
                  <a:moveTo>
                    <a:pt x="0" y="0"/>
                  </a:moveTo>
                  <a:lnTo>
                    <a:pt x="0" y="607"/>
                  </a:lnTo>
                  <a:lnTo>
                    <a:pt x="584" y="607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260743" y="3659806"/>
              <a:ext cx="20428" cy="21285"/>
            </a:xfrm>
            <a:custGeom>
              <a:avLst/>
              <a:gdLst/>
              <a:ahLst/>
              <a:cxnLst/>
              <a:rect l="l" t="t" r="r" b="b"/>
              <a:pathLst>
                <a:path w="572" h="596" extrusionOk="0">
                  <a:moveTo>
                    <a:pt x="0" y="0"/>
                  </a:moveTo>
                  <a:lnTo>
                    <a:pt x="0" y="191"/>
                  </a:lnTo>
                  <a:lnTo>
                    <a:pt x="179" y="191"/>
                  </a:lnTo>
                  <a:lnTo>
                    <a:pt x="179" y="596"/>
                  </a:lnTo>
                  <a:lnTo>
                    <a:pt x="381" y="596"/>
                  </a:lnTo>
                  <a:lnTo>
                    <a:pt x="381" y="191"/>
                  </a:lnTo>
                  <a:lnTo>
                    <a:pt x="572" y="19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84564" y="3659806"/>
              <a:ext cx="24677" cy="21713"/>
            </a:xfrm>
            <a:custGeom>
              <a:avLst/>
              <a:gdLst/>
              <a:ahLst/>
              <a:cxnLst/>
              <a:rect l="l" t="t" r="r" b="b"/>
              <a:pathLst>
                <a:path w="691" h="608" extrusionOk="0">
                  <a:moveTo>
                    <a:pt x="0" y="0"/>
                  </a:moveTo>
                  <a:lnTo>
                    <a:pt x="0" y="607"/>
                  </a:lnTo>
                  <a:lnTo>
                    <a:pt x="691" y="60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284564" y="3659806"/>
              <a:ext cx="25106" cy="21285"/>
            </a:xfrm>
            <a:custGeom>
              <a:avLst/>
              <a:gdLst/>
              <a:ahLst/>
              <a:cxnLst/>
              <a:rect l="l" t="t" r="r" b="b"/>
              <a:pathLst>
                <a:path w="703" h="596" extrusionOk="0">
                  <a:moveTo>
                    <a:pt x="0" y="0"/>
                  </a:moveTo>
                  <a:lnTo>
                    <a:pt x="0" y="596"/>
                  </a:lnTo>
                  <a:lnTo>
                    <a:pt x="202" y="596"/>
                  </a:lnTo>
                  <a:lnTo>
                    <a:pt x="202" y="298"/>
                  </a:lnTo>
                  <a:lnTo>
                    <a:pt x="345" y="524"/>
                  </a:lnTo>
                  <a:lnTo>
                    <a:pt x="488" y="298"/>
                  </a:lnTo>
                  <a:lnTo>
                    <a:pt x="488" y="596"/>
                  </a:lnTo>
                  <a:lnTo>
                    <a:pt x="702" y="596"/>
                  </a:lnTo>
                  <a:lnTo>
                    <a:pt x="702" y="0"/>
                  </a:lnTo>
                  <a:lnTo>
                    <a:pt x="476" y="0"/>
                  </a:lnTo>
                  <a:lnTo>
                    <a:pt x="345" y="21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313027" y="3659806"/>
              <a:ext cx="18321" cy="21713"/>
            </a:xfrm>
            <a:custGeom>
              <a:avLst/>
              <a:gdLst/>
              <a:ahLst/>
              <a:cxnLst/>
              <a:rect l="l" t="t" r="r" b="b"/>
              <a:pathLst>
                <a:path w="513" h="608" extrusionOk="0">
                  <a:moveTo>
                    <a:pt x="1" y="0"/>
                  </a:moveTo>
                  <a:lnTo>
                    <a:pt x="1" y="607"/>
                  </a:lnTo>
                  <a:lnTo>
                    <a:pt x="513" y="60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313027" y="3659806"/>
              <a:ext cx="18321" cy="21285"/>
            </a:xfrm>
            <a:custGeom>
              <a:avLst/>
              <a:gdLst/>
              <a:ahLst/>
              <a:cxnLst/>
              <a:rect l="l" t="t" r="r" b="b"/>
              <a:pathLst>
                <a:path w="513" h="596" extrusionOk="0">
                  <a:moveTo>
                    <a:pt x="1" y="0"/>
                  </a:moveTo>
                  <a:lnTo>
                    <a:pt x="1" y="596"/>
                  </a:lnTo>
                  <a:lnTo>
                    <a:pt x="513" y="596"/>
                  </a:lnTo>
                  <a:lnTo>
                    <a:pt x="513" y="405"/>
                  </a:lnTo>
                  <a:lnTo>
                    <a:pt x="215" y="40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225031" y="3690841"/>
              <a:ext cx="116958" cy="128029"/>
            </a:xfrm>
            <a:custGeom>
              <a:avLst/>
              <a:gdLst/>
              <a:ahLst/>
              <a:cxnLst/>
              <a:rect l="l" t="t" r="r" b="b"/>
              <a:pathLst>
                <a:path w="3275" h="3585" extrusionOk="0">
                  <a:moveTo>
                    <a:pt x="2679" y="631"/>
                  </a:moveTo>
                  <a:lnTo>
                    <a:pt x="2631" y="1048"/>
                  </a:lnTo>
                  <a:lnTo>
                    <a:pt x="1060" y="1048"/>
                  </a:lnTo>
                  <a:lnTo>
                    <a:pt x="1096" y="1453"/>
                  </a:lnTo>
                  <a:lnTo>
                    <a:pt x="2584" y="1453"/>
                  </a:lnTo>
                  <a:lnTo>
                    <a:pt x="2465" y="2679"/>
                  </a:lnTo>
                  <a:lnTo>
                    <a:pt x="1631" y="2894"/>
                  </a:lnTo>
                  <a:lnTo>
                    <a:pt x="798" y="2679"/>
                  </a:lnTo>
                  <a:lnTo>
                    <a:pt x="738" y="2036"/>
                  </a:lnTo>
                  <a:lnTo>
                    <a:pt x="1155" y="2036"/>
                  </a:lnTo>
                  <a:lnTo>
                    <a:pt x="1191" y="2358"/>
                  </a:lnTo>
                  <a:lnTo>
                    <a:pt x="1655" y="2477"/>
                  </a:lnTo>
                  <a:lnTo>
                    <a:pt x="2108" y="2358"/>
                  </a:lnTo>
                  <a:lnTo>
                    <a:pt x="2155" y="1846"/>
                  </a:lnTo>
                  <a:lnTo>
                    <a:pt x="726" y="1846"/>
                  </a:lnTo>
                  <a:lnTo>
                    <a:pt x="619" y="631"/>
                  </a:lnTo>
                  <a:close/>
                  <a:moveTo>
                    <a:pt x="0" y="0"/>
                  </a:moveTo>
                  <a:lnTo>
                    <a:pt x="298" y="3227"/>
                  </a:lnTo>
                  <a:lnTo>
                    <a:pt x="1631" y="3584"/>
                  </a:lnTo>
                  <a:lnTo>
                    <a:pt x="2977" y="3227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915532" y="3022410"/>
              <a:ext cx="14499" cy="14928"/>
            </a:xfrm>
            <a:custGeom>
              <a:avLst/>
              <a:gdLst/>
              <a:ahLst/>
              <a:cxnLst/>
              <a:rect l="l" t="t" r="r" b="b"/>
              <a:pathLst>
                <a:path w="406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06" y="41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915532" y="3022410"/>
              <a:ext cx="14928" cy="14928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1" y="1"/>
                  </a:moveTo>
                  <a:lnTo>
                    <a:pt x="1" y="418"/>
                  </a:lnTo>
                  <a:lnTo>
                    <a:pt x="144" y="418"/>
                  </a:lnTo>
                  <a:lnTo>
                    <a:pt x="144" y="287"/>
                  </a:lnTo>
                  <a:lnTo>
                    <a:pt x="263" y="287"/>
                  </a:lnTo>
                  <a:lnTo>
                    <a:pt x="263" y="418"/>
                  </a:lnTo>
                  <a:lnTo>
                    <a:pt x="418" y="418"/>
                  </a:lnTo>
                  <a:lnTo>
                    <a:pt x="418" y="1"/>
                  </a:lnTo>
                  <a:lnTo>
                    <a:pt x="263" y="1"/>
                  </a:lnTo>
                  <a:lnTo>
                    <a:pt x="263" y="144"/>
                  </a:lnTo>
                  <a:lnTo>
                    <a:pt x="144" y="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932138" y="3022410"/>
              <a:ext cx="14071" cy="14928"/>
            </a:xfrm>
            <a:custGeom>
              <a:avLst/>
              <a:gdLst/>
              <a:ahLst/>
              <a:cxnLst/>
              <a:rect l="l" t="t" r="r" b="b"/>
              <a:pathLst>
                <a:path w="394" h="418" extrusionOk="0">
                  <a:moveTo>
                    <a:pt x="0" y="1"/>
                  </a:moveTo>
                  <a:lnTo>
                    <a:pt x="0" y="418"/>
                  </a:lnTo>
                  <a:lnTo>
                    <a:pt x="393" y="418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932567" y="3022410"/>
              <a:ext cx="13642" cy="14928"/>
            </a:xfrm>
            <a:custGeom>
              <a:avLst/>
              <a:gdLst/>
              <a:ahLst/>
              <a:cxnLst/>
              <a:rect l="l" t="t" r="r" b="b"/>
              <a:pathLst>
                <a:path w="382" h="418" extrusionOk="0">
                  <a:moveTo>
                    <a:pt x="0" y="1"/>
                  </a:moveTo>
                  <a:lnTo>
                    <a:pt x="0" y="144"/>
                  </a:lnTo>
                  <a:lnTo>
                    <a:pt x="131" y="144"/>
                  </a:lnTo>
                  <a:lnTo>
                    <a:pt x="131" y="418"/>
                  </a:lnTo>
                  <a:lnTo>
                    <a:pt x="262" y="418"/>
                  </a:lnTo>
                  <a:lnTo>
                    <a:pt x="262" y="144"/>
                  </a:lnTo>
                  <a:lnTo>
                    <a:pt x="381" y="144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948709" y="3022410"/>
              <a:ext cx="17035" cy="14928"/>
            </a:xfrm>
            <a:custGeom>
              <a:avLst/>
              <a:gdLst/>
              <a:ahLst/>
              <a:cxnLst/>
              <a:rect l="l" t="t" r="r" b="b"/>
              <a:pathLst>
                <a:path w="477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77" y="418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948709" y="3022410"/>
              <a:ext cx="17035" cy="14928"/>
            </a:xfrm>
            <a:custGeom>
              <a:avLst/>
              <a:gdLst/>
              <a:ahLst/>
              <a:cxnLst/>
              <a:rect l="l" t="t" r="r" b="b"/>
              <a:pathLst>
                <a:path w="477" h="418" extrusionOk="0">
                  <a:moveTo>
                    <a:pt x="1" y="1"/>
                  </a:moveTo>
                  <a:lnTo>
                    <a:pt x="1" y="418"/>
                  </a:lnTo>
                  <a:lnTo>
                    <a:pt x="143" y="418"/>
                  </a:lnTo>
                  <a:lnTo>
                    <a:pt x="143" y="215"/>
                  </a:lnTo>
                  <a:lnTo>
                    <a:pt x="239" y="358"/>
                  </a:lnTo>
                  <a:lnTo>
                    <a:pt x="334" y="215"/>
                  </a:lnTo>
                  <a:lnTo>
                    <a:pt x="334" y="418"/>
                  </a:lnTo>
                  <a:lnTo>
                    <a:pt x="477" y="418"/>
                  </a:lnTo>
                  <a:lnTo>
                    <a:pt x="477" y="1"/>
                  </a:lnTo>
                  <a:lnTo>
                    <a:pt x="334" y="1"/>
                  </a:lnTo>
                  <a:lnTo>
                    <a:pt x="239" y="156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968708" y="3022410"/>
              <a:ext cx="11928" cy="14928"/>
            </a:xfrm>
            <a:custGeom>
              <a:avLst/>
              <a:gdLst/>
              <a:ahLst/>
              <a:cxnLst/>
              <a:rect l="l" t="t" r="r" b="b"/>
              <a:pathLst>
                <a:path w="334" h="418" extrusionOk="0">
                  <a:moveTo>
                    <a:pt x="0" y="1"/>
                  </a:moveTo>
                  <a:lnTo>
                    <a:pt x="0" y="418"/>
                  </a:lnTo>
                  <a:lnTo>
                    <a:pt x="334" y="41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968708" y="3022410"/>
              <a:ext cx="11499" cy="14928"/>
            </a:xfrm>
            <a:custGeom>
              <a:avLst/>
              <a:gdLst/>
              <a:ahLst/>
              <a:cxnLst/>
              <a:rect l="l" t="t" r="r" b="b"/>
              <a:pathLst>
                <a:path w="322" h="418" extrusionOk="0">
                  <a:moveTo>
                    <a:pt x="0" y="1"/>
                  </a:moveTo>
                  <a:lnTo>
                    <a:pt x="0" y="418"/>
                  </a:lnTo>
                  <a:lnTo>
                    <a:pt x="322" y="418"/>
                  </a:lnTo>
                  <a:lnTo>
                    <a:pt x="322" y="287"/>
                  </a:lnTo>
                  <a:lnTo>
                    <a:pt x="131" y="28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907890" y="3043694"/>
              <a:ext cx="79567" cy="87174"/>
            </a:xfrm>
            <a:custGeom>
              <a:avLst/>
              <a:gdLst/>
              <a:ahLst/>
              <a:cxnLst/>
              <a:rect l="l" t="t" r="r" b="b"/>
              <a:pathLst>
                <a:path w="2228" h="2441" extrusionOk="0">
                  <a:moveTo>
                    <a:pt x="1858" y="453"/>
                  </a:moveTo>
                  <a:lnTo>
                    <a:pt x="1798" y="715"/>
                  </a:lnTo>
                  <a:lnTo>
                    <a:pt x="751" y="715"/>
                  </a:lnTo>
                  <a:lnTo>
                    <a:pt x="774" y="1000"/>
                  </a:lnTo>
                  <a:lnTo>
                    <a:pt x="1798" y="1000"/>
                  </a:lnTo>
                  <a:lnTo>
                    <a:pt x="1727" y="1834"/>
                  </a:lnTo>
                  <a:lnTo>
                    <a:pt x="1167" y="1988"/>
                  </a:lnTo>
                  <a:lnTo>
                    <a:pt x="596" y="1834"/>
                  </a:lnTo>
                  <a:lnTo>
                    <a:pt x="548" y="1405"/>
                  </a:lnTo>
                  <a:lnTo>
                    <a:pt x="834" y="1405"/>
                  </a:lnTo>
                  <a:lnTo>
                    <a:pt x="846" y="1631"/>
                  </a:lnTo>
                  <a:lnTo>
                    <a:pt x="1167" y="1703"/>
                  </a:lnTo>
                  <a:lnTo>
                    <a:pt x="1477" y="1631"/>
                  </a:lnTo>
                  <a:lnTo>
                    <a:pt x="1501" y="1274"/>
                  </a:lnTo>
                  <a:lnTo>
                    <a:pt x="536" y="1274"/>
                  </a:lnTo>
                  <a:lnTo>
                    <a:pt x="465" y="453"/>
                  </a:lnTo>
                  <a:close/>
                  <a:moveTo>
                    <a:pt x="1" y="0"/>
                  </a:moveTo>
                  <a:lnTo>
                    <a:pt x="215" y="2203"/>
                  </a:lnTo>
                  <a:lnTo>
                    <a:pt x="1120" y="2441"/>
                  </a:lnTo>
                  <a:lnTo>
                    <a:pt x="2025" y="22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296363" y="3395320"/>
              <a:ext cx="95710" cy="159492"/>
            </a:xfrm>
            <a:custGeom>
              <a:avLst/>
              <a:gdLst/>
              <a:ahLst/>
              <a:cxnLst/>
              <a:rect l="l" t="t" r="r" b="b"/>
              <a:pathLst>
                <a:path w="2680" h="4466" extrusionOk="0">
                  <a:moveTo>
                    <a:pt x="906" y="1"/>
                  </a:moveTo>
                  <a:cubicBezTo>
                    <a:pt x="882" y="215"/>
                    <a:pt x="834" y="417"/>
                    <a:pt x="763" y="560"/>
                  </a:cubicBezTo>
                  <a:cubicBezTo>
                    <a:pt x="691" y="715"/>
                    <a:pt x="596" y="846"/>
                    <a:pt x="477" y="953"/>
                  </a:cubicBezTo>
                  <a:cubicBezTo>
                    <a:pt x="358" y="1048"/>
                    <a:pt x="168" y="1144"/>
                    <a:pt x="1" y="1191"/>
                  </a:cubicBezTo>
                  <a:lnTo>
                    <a:pt x="1" y="1810"/>
                  </a:lnTo>
                  <a:lnTo>
                    <a:pt x="584" y="1810"/>
                  </a:lnTo>
                  <a:lnTo>
                    <a:pt x="584" y="3370"/>
                  </a:lnTo>
                  <a:cubicBezTo>
                    <a:pt x="584" y="3596"/>
                    <a:pt x="596" y="3751"/>
                    <a:pt x="644" y="3870"/>
                  </a:cubicBezTo>
                  <a:cubicBezTo>
                    <a:pt x="691" y="3965"/>
                    <a:pt x="763" y="4073"/>
                    <a:pt x="870" y="4168"/>
                  </a:cubicBezTo>
                  <a:cubicBezTo>
                    <a:pt x="965" y="4251"/>
                    <a:pt x="1108" y="4323"/>
                    <a:pt x="1251" y="4382"/>
                  </a:cubicBezTo>
                  <a:cubicBezTo>
                    <a:pt x="1406" y="4430"/>
                    <a:pt x="1525" y="4465"/>
                    <a:pt x="1715" y="4465"/>
                  </a:cubicBezTo>
                  <a:cubicBezTo>
                    <a:pt x="1894" y="4465"/>
                    <a:pt x="2037" y="4442"/>
                    <a:pt x="2192" y="4406"/>
                  </a:cubicBezTo>
                  <a:cubicBezTo>
                    <a:pt x="2335" y="4370"/>
                    <a:pt x="2501" y="4299"/>
                    <a:pt x="2680" y="4203"/>
                  </a:cubicBezTo>
                  <a:lnTo>
                    <a:pt x="2680" y="3513"/>
                  </a:lnTo>
                  <a:cubicBezTo>
                    <a:pt x="2477" y="3656"/>
                    <a:pt x="2251" y="3727"/>
                    <a:pt x="2037" y="3727"/>
                  </a:cubicBezTo>
                  <a:cubicBezTo>
                    <a:pt x="1918" y="3727"/>
                    <a:pt x="1823" y="3703"/>
                    <a:pt x="1715" y="3644"/>
                  </a:cubicBezTo>
                  <a:cubicBezTo>
                    <a:pt x="1644" y="3596"/>
                    <a:pt x="1584" y="3525"/>
                    <a:pt x="1549" y="3453"/>
                  </a:cubicBezTo>
                  <a:cubicBezTo>
                    <a:pt x="1525" y="3370"/>
                    <a:pt x="1525" y="3227"/>
                    <a:pt x="1525" y="2977"/>
                  </a:cubicBezTo>
                  <a:lnTo>
                    <a:pt x="1525" y="1822"/>
                  </a:lnTo>
                  <a:lnTo>
                    <a:pt x="2501" y="1822"/>
                  </a:lnTo>
                  <a:lnTo>
                    <a:pt x="2501" y="1025"/>
                  </a:lnTo>
                  <a:lnTo>
                    <a:pt x="1525" y="1025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822001" y="3330680"/>
              <a:ext cx="92745" cy="78710"/>
            </a:xfrm>
            <a:custGeom>
              <a:avLst/>
              <a:gdLst/>
              <a:ahLst/>
              <a:cxnLst/>
              <a:rect l="l" t="t" r="r" b="b"/>
              <a:pathLst>
                <a:path w="2597" h="2204" extrusionOk="0">
                  <a:moveTo>
                    <a:pt x="1489" y="1"/>
                  </a:moveTo>
                  <a:cubicBezTo>
                    <a:pt x="1191" y="37"/>
                    <a:pt x="905" y="108"/>
                    <a:pt x="715" y="168"/>
                  </a:cubicBezTo>
                  <a:cubicBezTo>
                    <a:pt x="655" y="179"/>
                    <a:pt x="596" y="215"/>
                    <a:pt x="536" y="227"/>
                  </a:cubicBezTo>
                  <a:lnTo>
                    <a:pt x="1" y="2073"/>
                  </a:lnTo>
                  <a:cubicBezTo>
                    <a:pt x="393" y="1906"/>
                    <a:pt x="727" y="1846"/>
                    <a:pt x="989" y="1846"/>
                  </a:cubicBezTo>
                  <a:cubicBezTo>
                    <a:pt x="1441" y="1846"/>
                    <a:pt x="1751" y="2013"/>
                    <a:pt x="2048" y="2203"/>
                  </a:cubicBezTo>
                  <a:cubicBezTo>
                    <a:pt x="2156" y="1846"/>
                    <a:pt x="2525" y="596"/>
                    <a:pt x="2596" y="358"/>
                  </a:cubicBezTo>
                  <a:cubicBezTo>
                    <a:pt x="2525" y="322"/>
                    <a:pt x="2441" y="263"/>
                    <a:pt x="2358" y="215"/>
                  </a:cubicBezTo>
                  <a:cubicBezTo>
                    <a:pt x="2167" y="108"/>
                    <a:pt x="1882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07461" y="3351965"/>
              <a:ext cx="96138" cy="77818"/>
            </a:xfrm>
            <a:custGeom>
              <a:avLst/>
              <a:gdLst/>
              <a:ahLst/>
              <a:cxnLst/>
              <a:rect l="l" t="t" r="r" b="b"/>
              <a:pathLst>
                <a:path w="2692" h="2179" extrusionOk="0">
                  <a:moveTo>
                    <a:pt x="536" y="0"/>
                  </a:moveTo>
                  <a:lnTo>
                    <a:pt x="1" y="1810"/>
                  </a:lnTo>
                  <a:cubicBezTo>
                    <a:pt x="1" y="1810"/>
                    <a:pt x="620" y="2179"/>
                    <a:pt x="1084" y="2179"/>
                  </a:cubicBezTo>
                  <a:cubicBezTo>
                    <a:pt x="1382" y="2179"/>
                    <a:pt x="1739" y="2108"/>
                    <a:pt x="2168" y="1929"/>
                  </a:cubicBezTo>
                  <a:lnTo>
                    <a:pt x="2691" y="179"/>
                  </a:lnTo>
                  <a:lnTo>
                    <a:pt x="2691" y="179"/>
                  </a:lnTo>
                  <a:cubicBezTo>
                    <a:pt x="2310" y="322"/>
                    <a:pt x="1965" y="381"/>
                    <a:pt x="1679" y="381"/>
                  </a:cubicBezTo>
                  <a:cubicBezTo>
                    <a:pt x="1072" y="381"/>
                    <a:pt x="703" y="143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45821" y="3252041"/>
              <a:ext cx="92281" cy="76568"/>
            </a:xfrm>
            <a:custGeom>
              <a:avLst/>
              <a:gdLst/>
              <a:ahLst/>
              <a:cxnLst/>
              <a:rect l="l" t="t" r="r" b="b"/>
              <a:pathLst>
                <a:path w="2584" h="2144" extrusionOk="0">
                  <a:moveTo>
                    <a:pt x="1512" y="0"/>
                  </a:moveTo>
                  <a:cubicBezTo>
                    <a:pt x="1250" y="0"/>
                    <a:pt x="917" y="84"/>
                    <a:pt x="512" y="226"/>
                  </a:cubicBezTo>
                  <a:lnTo>
                    <a:pt x="0" y="2024"/>
                  </a:lnTo>
                  <a:cubicBezTo>
                    <a:pt x="393" y="1869"/>
                    <a:pt x="738" y="1786"/>
                    <a:pt x="1012" y="1786"/>
                  </a:cubicBezTo>
                  <a:lnTo>
                    <a:pt x="1024" y="1786"/>
                  </a:lnTo>
                  <a:cubicBezTo>
                    <a:pt x="1453" y="1786"/>
                    <a:pt x="1762" y="1965"/>
                    <a:pt x="2048" y="2143"/>
                  </a:cubicBezTo>
                  <a:cubicBezTo>
                    <a:pt x="2155" y="1786"/>
                    <a:pt x="2477" y="703"/>
                    <a:pt x="2584" y="334"/>
                  </a:cubicBezTo>
                  <a:cubicBezTo>
                    <a:pt x="2584" y="334"/>
                    <a:pt x="2203" y="107"/>
                    <a:pt x="1953" y="48"/>
                  </a:cubicBezTo>
                  <a:cubicBezTo>
                    <a:pt x="1810" y="24"/>
                    <a:pt x="1679" y="0"/>
                    <a:pt x="1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930853" y="3272433"/>
              <a:ext cx="96567" cy="78282"/>
            </a:xfrm>
            <a:custGeom>
              <a:avLst/>
              <a:gdLst/>
              <a:ahLst/>
              <a:cxnLst/>
              <a:rect l="l" t="t" r="r" b="b"/>
              <a:pathLst>
                <a:path w="2704" h="2192" extrusionOk="0">
                  <a:moveTo>
                    <a:pt x="536" y="1"/>
                  </a:moveTo>
                  <a:lnTo>
                    <a:pt x="1" y="1834"/>
                  </a:lnTo>
                  <a:cubicBezTo>
                    <a:pt x="298" y="2025"/>
                    <a:pt x="679" y="2191"/>
                    <a:pt x="1144" y="2191"/>
                  </a:cubicBezTo>
                  <a:cubicBezTo>
                    <a:pt x="1453" y="2191"/>
                    <a:pt x="1798" y="2108"/>
                    <a:pt x="2167" y="1941"/>
                  </a:cubicBezTo>
                  <a:lnTo>
                    <a:pt x="2703" y="155"/>
                  </a:lnTo>
                  <a:lnTo>
                    <a:pt x="2703" y="155"/>
                  </a:lnTo>
                  <a:cubicBezTo>
                    <a:pt x="2322" y="322"/>
                    <a:pt x="1977" y="382"/>
                    <a:pt x="1679" y="382"/>
                  </a:cubicBezTo>
                  <a:cubicBezTo>
                    <a:pt x="1096" y="370"/>
                    <a:pt x="715" y="132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561707" y="3315824"/>
              <a:ext cx="83782" cy="106316"/>
            </a:xfrm>
            <a:custGeom>
              <a:avLst/>
              <a:gdLst/>
              <a:ahLst/>
              <a:cxnLst/>
              <a:rect l="l" t="t" r="r" b="b"/>
              <a:pathLst>
                <a:path w="2346" h="2977" extrusionOk="0">
                  <a:moveTo>
                    <a:pt x="1429" y="524"/>
                  </a:moveTo>
                  <a:cubicBezTo>
                    <a:pt x="1429" y="524"/>
                    <a:pt x="1620" y="524"/>
                    <a:pt x="1620" y="822"/>
                  </a:cubicBezTo>
                  <a:cubicBezTo>
                    <a:pt x="1620" y="1119"/>
                    <a:pt x="1501" y="1167"/>
                    <a:pt x="1370" y="1167"/>
                  </a:cubicBezTo>
                  <a:lnTo>
                    <a:pt x="608" y="1167"/>
                  </a:lnTo>
                  <a:lnTo>
                    <a:pt x="608" y="524"/>
                  </a:lnTo>
                  <a:close/>
                  <a:moveTo>
                    <a:pt x="1429" y="1631"/>
                  </a:moveTo>
                  <a:cubicBezTo>
                    <a:pt x="1429" y="1631"/>
                    <a:pt x="1727" y="1631"/>
                    <a:pt x="1727" y="2024"/>
                  </a:cubicBezTo>
                  <a:cubicBezTo>
                    <a:pt x="1727" y="2369"/>
                    <a:pt x="1501" y="2405"/>
                    <a:pt x="1393" y="2405"/>
                  </a:cubicBezTo>
                  <a:lnTo>
                    <a:pt x="643" y="2405"/>
                  </a:lnTo>
                  <a:lnTo>
                    <a:pt x="643" y="1631"/>
                  </a:lnTo>
                  <a:close/>
                  <a:moveTo>
                    <a:pt x="0" y="0"/>
                  </a:moveTo>
                  <a:lnTo>
                    <a:pt x="0" y="2977"/>
                  </a:lnTo>
                  <a:lnTo>
                    <a:pt x="1429" y="2977"/>
                  </a:lnTo>
                  <a:cubicBezTo>
                    <a:pt x="1429" y="2977"/>
                    <a:pt x="2310" y="2953"/>
                    <a:pt x="2310" y="2060"/>
                  </a:cubicBezTo>
                  <a:cubicBezTo>
                    <a:pt x="2310" y="2060"/>
                    <a:pt x="2346" y="1334"/>
                    <a:pt x="1786" y="1334"/>
                  </a:cubicBezTo>
                  <a:cubicBezTo>
                    <a:pt x="1786" y="1334"/>
                    <a:pt x="2203" y="1298"/>
                    <a:pt x="2203" y="774"/>
                  </a:cubicBezTo>
                  <a:cubicBezTo>
                    <a:pt x="2203" y="262"/>
                    <a:pt x="1858" y="0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645453" y="3342608"/>
              <a:ext cx="80425" cy="79567"/>
            </a:xfrm>
            <a:custGeom>
              <a:avLst/>
              <a:gdLst/>
              <a:ahLst/>
              <a:cxnLst/>
              <a:rect l="l" t="t" r="r" b="b"/>
              <a:pathLst>
                <a:path w="2252" h="2228" extrusionOk="0">
                  <a:moveTo>
                    <a:pt x="1156" y="429"/>
                  </a:moveTo>
                  <a:cubicBezTo>
                    <a:pt x="1584" y="429"/>
                    <a:pt x="1561" y="881"/>
                    <a:pt x="1561" y="881"/>
                  </a:cubicBezTo>
                  <a:lnTo>
                    <a:pt x="656" y="881"/>
                  </a:lnTo>
                  <a:cubicBezTo>
                    <a:pt x="656" y="881"/>
                    <a:pt x="715" y="429"/>
                    <a:pt x="1156" y="429"/>
                  </a:cubicBezTo>
                  <a:close/>
                  <a:moveTo>
                    <a:pt x="1132" y="0"/>
                  </a:moveTo>
                  <a:cubicBezTo>
                    <a:pt x="60" y="0"/>
                    <a:pt x="84" y="1119"/>
                    <a:pt x="84" y="1119"/>
                  </a:cubicBezTo>
                  <a:cubicBezTo>
                    <a:pt x="84" y="1119"/>
                    <a:pt x="1" y="2227"/>
                    <a:pt x="1132" y="2227"/>
                  </a:cubicBezTo>
                  <a:cubicBezTo>
                    <a:pt x="1132" y="2227"/>
                    <a:pt x="1147" y="2228"/>
                    <a:pt x="1173" y="2228"/>
                  </a:cubicBezTo>
                  <a:cubicBezTo>
                    <a:pt x="1355" y="2228"/>
                    <a:pt x="2085" y="2182"/>
                    <a:pt x="2085" y="1453"/>
                  </a:cubicBezTo>
                  <a:lnTo>
                    <a:pt x="1596" y="1453"/>
                  </a:lnTo>
                  <a:cubicBezTo>
                    <a:pt x="1596" y="1453"/>
                    <a:pt x="1608" y="1774"/>
                    <a:pt x="1156" y="1774"/>
                  </a:cubicBezTo>
                  <a:cubicBezTo>
                    <a:pt x="1156" y="1774"/>
                    <a:pt x="1152" y="1774"/>
                    <a:pt x="1146" y="1774"/>
                  </a:cubicBezTo>
                  <a:cubicBezTo>
                    <a:pt x="1078" y="1774"/>
                    <a:pt x="656" y="1754"/>
                    <a:pt x="656" y="1262"/>
                  </a:cubicBezTo>
                  <a:lnTo>
                    <a:pt x="2085" y="1262"/>
                  </a:lnTo>
                  <a:cubicBezTo>
                    <a:pt x="2108" y="1262"/>
                    <a:pt x="2251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64595" y="3322180"/>
              <a:ext cx="41284" cy="9821"/>
            </a:xfrm>
            <a:custGeom>
              <a:avLst/>
              <a:gdLst/>
              <a:ahLst/>
              <a:cxnLst/>
              <a:rect l="l" t="t" r="r" b="b"/>
              <a:pathLst>
                <a:path w="1156" h="275" extrusionOk="0">
                  <a:moveTo>
                    <a:pt x="1" y="1"/>
                  </a:moveTo>
                  <a:lnTo>
                    <a:pt x="1" y="275"/>
                  </a:lnTo>
                  <a:lnTo>
                    <a:pt x="1156" y="275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439827" y="2735674"/>
              <a:ext cx="88460" cy="44426"/>
            </a:xfrm>
            <a:custGeom>
              <a:avLst/>
              <a:gdLst/>
              <a:ahLst/>
              <a:cxnLst/>
              <a:rect l="l" t="t" r="r" b="b"/>
              <a:pathLst>
                <a:path w="2477" h="1244" extrusionOk="0">
                  <a:moveTo>
                    <a:pt x="715" y="636"/>
                  </a:moveTo>
                  <a:cubicBezTo>
                    <a:pt x="798" y="636"/>
                    <a:pt x="858" y="696"/>
                    <a:pt x="858" y="767"/>
                  </a:cubicBezTo>
                  <a:cubicBezTo>
                    <a:pt x="858" y="850"/>
                    <a:pt x="798" y="910"/>
                    <a:pt x="715" y="910"/>
                  </a:cubicBezTo>
                  <a:cubicBezTo>
                    <a:pt x="643" y="910"/>
                    <a:pt x="584" y="850"/>
                    <a:pt x="584" y="767"/>
                  </a:cubicBezTo>
                  <a:cubicBezTo>
                    <a:pt x="584" y="696"/>
                    <a:pt x="643" y="636"/>
                    <a:pt x="715" y="636"/>
                  </a:cubicBezTo>
                  <a:close/>
                  <a:moveTo>
                    <a:pt x="1774" y="636"/>
                  </a:moveTo>
                  <a:cubicBezTo>
                    <a:pt x="1846" y="636"/>
                    <a:pt x="1905" y="696"/>
                    <a:pt x="1905" y="767"/>
                  </a:cubicBezTo>
                  <a:cubicBezTo>
                    <a:pt x="1905" y="850"/>
                    <a:pt x="1846" y="910"/>
                    <a:pt x="1774" y="910"/>
                  </a:cubicBezTo>
                  <a:cubicBezTo>
                    <a:pt x="1703" y="910"/>
                    <a:pt x="1643" y="850"/>
                    <a:pt x="1643" y="767"/>
                  </a:cubicBezTo>
                  <a:cubicBezTo>
                    <a:pt x="1643" y="696"/>
                    <a:pt x="1703" y="636"/>
                    <a:pt x="1774" y="636"/>
                  </a:cubicBezTo>
                  <a:close/>
                  <a:moveTo>
                    <a:pt x="2002" y="0"/>
                  </a:moveTo>
                  <a:cubicBezTo>
                    <a:pt x="1991" y="0"/>
                    <a:pt x="1978" y="9"/>
                    <a:pt x="1965" y="29"/>
                  </a:cubicBezTo>
                  <a:lnTo>
                    <a:pt x="1846" y="207"/>
                  </a:lnTo>
                  <a:lnTo>
                    <a:pt x="1810" y="279"/>
                  </a:lnTo>
                  <a:lnTo>
                    <a:pt x="1762" y="350"/>
                  </a:lnTo>
                  <a:cubicBezTo>
                    <a:pt x="1596" y="291"/>
                    <a:pt x="1417" y="267"/>
                    <a:pt x="1239" y="267"/>
                  </a:cubicBezTo>
                  <a:cubicBezTo>
                    <a:pt x="1060" y="267"/>
                    <a:pt x="881" y="291"/>
                    <a:pt x="715" y="350"/>
                  </a:cubicBezTo>
                  <a:lnTo>
                    <a:pt x="679" y="279"/>
                  </a:lnTo>
                  <a:lnTo>
                    <a:pt x="631" y="207"/>
                  </a:lnTo>
                  <a:lnTo>
                    <a:pt x="512" y="29"/>
                  </a:lnTo>
                  <a:cubicBezTo>
                    <a:pt x="504" y="21"/>
                    <a:pt x="484" y="7"/>
                    <a:pt x="469" y="7"/>
                  </a:cubicBezTo>
                  <a:cubicBezTo>
                    <a:pt x="462" y="7"/>
                    <a:pt x="456" y="10"/>
                    <a:pt x="453" y="17"/>
                  </a:cubicBezTo>
                  <a:cubicBezTo>
                    <a:pt x="441" y="29"/>
                    <a:pt x="417" y="53"/>
                    <a:pt x="441" y="76"/>
                  </a:cubicBezTo>
                  <a:lnTo>
                    <a:pt x="536" y="231"/>
                  </a:lnTo>
                  <a:lnTo>
                    <a:pt x="584" y="315"/>
                  </a:lnTo>
                  <a:lnTo>
                    <a:pt x="631" y="386"/>
                  </a:lnTo>
                  <a:cubicBezTo>
                    <a:pt x="262" y="553"/>
                    <a:pt x="0" y="874"/>
                    <a:pt x="0" y="1243"/>
                  </a:cubicBezTo>
                  <a:lnTo>
                    <a:pt x="2465" y="1243"/>
                  </a:lnTo>
                  <a:cubicBezTo>
                    <a:pt x="2477" y="874"/>
                    <a:pt x="2215" y="565"/>
                    <a:pt x="1846" y="386"/>
                  </a:cubicBezTo>
                  <a:lnTo>
                    <a:pt x="1893" y="315"/>
                  </a:lnTo>
                  <a:lnTo>
                    <a:pt x="1941" y="231"/>
                  </a:lnTo>
                  <a:lnTo>
                    <a:pt x="2036" y="76"/>
                  </a:lnTo>
                  <a:cubicBezTo>
                    <a:pt x="2060" y="53"/>
                    <a:pt x="2060" y="29"/>
                    <a:pt x="2024" y="17"/>
                  </a:cubicBezTo>
                  <a:cubicBezTo>
                    <a:pt x="2019" y="6"/>
                    <a:pt x="2011" y="0"/>
                    <a:pt x="2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440684" y="2786850"/>
              <a:ext cx="87603" cy="108887"/>
            </a:xfrm>
            <a:custGeom>
              <a:avLst/>
              <a:gdLst/>
              <a:ahLst/>
              <a:cxnLst/>
              <a:rect l="l" t="t" r="r" b="b"/>
              <a:pathLst>
                <a:path w="2453" h="3049" extrusionOk="0">
                  <a:moveTo>
                    <a:pt x="0" y="1"/>
                  </a:moveTo>
                  <a:lnTo>
                    <a:pt x="0" y="215"/>
                  </a:lnTo>
                  <a:lnTo>
                    <a:pt x="0" y="394"/>
                  </a:lnTo>
                  <a:lnTo>
                    <a:pt x="0" y="1894"/>
                  </a:lnTo>
                  <a:cubicBezTo>
                    <a:pt x="0" y="2049"/>
                    <a:pt x="119" y="2168"/>
                    <a:pt x="274" y="2168"/>
                  </a:cubicBezTo>
                  <a:lnTo>
                    <a:pt x="476" y="2168"/>
                  </a:lnTo>
                  <a:cubicBezTo>
                    <a:pt x="476" y="2192"/>
                    <a:pt x="453" y="2203"/>
                    <a:pt x="453" y="2239"/>
                  </a:cubicBezTo>
                  <a:lnTo>
                    <a:pt x="453" y="2251"/>
                  </a:lnTo>
                  <a:lnTo>
                    <a:pt x="453" y="2346"/>
                  </a:lnTo>
                  <a:lnTo>
                    <a:pt x="453" y="2787"/>
                  </a:lnTo>
                  <a:cubicBezTo>
                    <a:pt x="453" y="2942"/>
                    <a:pt x="572" y="3049"/>
                    <a:pt x="726" y="3049"/>
                  </a:cubicBezTo>
                  <a:cubicBezTo>
                    <a:pt x="869" y="3049"/>
                    <a:pt x="988" y="2930"/>
                    <a:pt x="988" y="2787"/>
                  </a:cubicBezTo>
                  <a:lnTo>
                    <a:pt x="988" y="2346"/>
                  </a:lnTo>
                  <a:lnTo>
                    <a:pt x="988" y="2251"/>
                  </a:lnTo>
                  <a:lnTo>
                    <a:pt x="988" y="2239"/>
                  </a:lnTo>
                  <a:cubicBezTo>
                    <a:pt x="988" y="2203"/>
                    <a:pt x="988" y="2192"/>
                    <a:pt x="976" y="2168"/>
                  </a:cubicBezTo>
                  <a:lnTo>
                    <a:pt x="1465" y="2168"/>
                  </a:lnTo>
                  <a:cubicBezTo>
                    <a:pt x="1465" y="2192"/>
                    <a:pt x="1453" y="2203"/>
                    <a:pt x="1453" y="2239"/>
                  </a:cubicBezTo>
                  <a:lnTo>
                    <a:pt x="1453" y="2251"/>
                  </a:lnTo>
                  <a:lnTo>
                    <a:pt x="1453" y="2346"/>
                  </a:lnTo>
                  <a:lnTo>
                    <a:pt x="1453" y="2787"/>
                  </a:lnTo>
                  <a:cubicBezTo>
                    <a:pt x="1453" y="2942"/>
                    <a:pt x="1572" y="3049"/>
                    <a:pt x="1727" y="3049"/>
                  </a:cubicBezTo>
                  <a:cubicBezTo>
                    <a:pt x="1869" y="3049"/>
                    <a:pt x="1988" y="2930"/>
                    <a:pt x="1988" y="2787"/>
                  </a:cubicBezTo>
                  <a:lnTo>
                    <a:pt x="1988" y="2346"/>
                  </a:lnTo>
                  <a:lnTo>
                    <a:pt x="1988" y="2251"/>
                  </a:lnTo>
                  <a:lnTo>
                    <a:pt x="1988" y="2239"/>
                  </a:lnTo>
                  <a:cubicBezTo>
                    <a:pt x="1988" y="2203"/>
                    <a:pt x="1988" y="2192"/>
                    <a:pt x="1977" y="2168"/>
                  </a:cubicBezTo>
                  <a:lnTo>
                    <a:pt x="2179" y="2168"/>
                  </a:lnTo>
                  <a:cubicBezTo>
                    <a:pt x="2334" y="2168"/>
                    <a:pt x="2453" y="2049"/>
                    <a:pt x="2453" y="1894"/>
                  </a:cubicBezTo>
                  <a:lnTo>
                    <a:pt x="2453" y="394"/>
                  </a:lnTo>
                  <a:lnTo>
                    <a:pt x="2453" y="215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415150" y="2786421"/>
              <a:ext cx="18749" cy="58319"/>
            </a:xfrm>
            <a:custGeom>
              <a:avLst/>
              <a:gdLst/>
              <a:ahLst/>
              <a:cxnLst/>
              <a:rect l="l" t="t" r="r" b="b"/>
              <a:pathLst>
                <a:path w="525" h="1633" extrusionOk="0">
                  <a:moveTo>
                    <a:pt x="263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1370"/>
                  </a:lnTo>
                  <a:cubicBezTo>
                    <a:pt x="1" y="1525"/>
                    <a:pt x="120" y="1632"/>
                    <a:pt x="263" y="1632"/>
                  </a:cubicBezTo>
                  <a:cubicBezTo>
                    <a:pt x="417" y="1632"/>
                    <a:pt x="525" y="1513"/>
                    <a:pt x="525" y="1370"/>
                  </a:cubicBezTo>
                  <a:lnTo>
                    <a:pt x="525" y="251"/>
                  </a:lnTo>
                  <a:cubicBezTo>
                    <a:pt x="525" y="108"/>
                    <a:pt x="417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534644" y="2786421"/>
              <a:ext cx="19178" cy="58319"/>
            </a:xfrm>
            <a:custGeom>
              <a:avLst/>
              <a:gdLst/>
              <a:ahLst/>
              <a:cxnLst/>
              <a:rect l="l" t="t" r="r" b="b"/>
              <a:pathLst>
                <a:path w="537" h="1633" extrusionOk="0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1370"/>
                  </a:lnTo>
                  <a:cubicBezTo>
                    <a:pt x="0" y="1525"/>
                    <a:pt x="119" y="1632"/>
                    <a:pt x="262" y="1632"/>
                  </a:cubicBezTo>
                  <a:cubicBezTo>
                    <a:pt x="417" y="1632"/>
                    <a:pt x="536" y="1513"/>
                    <a:pt x="536" y="1370"/>
                  </a:cubicBezTo>
                  <a:lnTo>
                    <a:pt x="536" y="251"/>
                  </a:lnTo>
                  <a:cubicBezTo>
                    <a:pt x="536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941495" y="1331816"/>
              <a:ext cx="164135" cy="159242"/>
            </a:xfrm>
            <a:custGeom>
              <a:avLst/>
              <a:gdLst/>
              <a:ahLst/>
              <a:cxnLst/>
              <a:rect l="l" t="t" r="r" b="b"/>
              <a:pathLst>
                <a:path w="4596" h="4459" extrusionOk="0">
                  <a:moveTo>
                    <a:pt x="2381" y="1"/>
                  </a:moveTo>
                  <a:cubicBezTo>
                    <a:pt x="2131" y="1"/>
                    <a:pt x="1869" y="36"/>
                    <a:pt x="1655" y="108"/>
                  </a:cubicBezTo>
                  <a:cubicBezTo>
                    <a:pt x="1441" y="167"/>
                    <a:pt x="1274" y="239"/>
                    <a:pt x="1262" y="275"/>
                  </a:cubicBezTo>
                  <a:cubicBezTo>
                    <a:pt x="1250" y="286"/>
                    <a:pt x="1381" y="346"/>
                    <a:pt x="1560" y="405"/>
                  </a:cubicBezTo>
                  <a:cubicBezTo>
                    <a:pt x="1738" y="453"/>
                    <a:pt x="1977" y="548"/>
                    <a:pt x="2096" y="632"/>
                  </a:cubicBezTo>
                  <a:cubicBezTo>
                    <a:pt x="2238" y="712"/>
                    <a:pt x="2300" y="751"/>
                    <a:pt x="2357" y="751"/>
                  </a:cubicBezTo>
                  <a:cubicBezTo>
                    <a:pt x="2409" y="751"/>
                    <a:pt x="2457" y="718"/>
                    <a:pt x="2560" y="656"/>
                  </a:cubicBezTo>
                  <a:cubicBezTo>
                    <a:pt x="2783" y="511"/>
                    <a:pt x="3297" y="356"/>
                    <a:pt x="3480" y="356"/>
                  </a:cubicBezTo>
                  <a:cubicBezTo>
                    <a:pt x="3492" y="356"/>
                    <a:pt x="3503" y="356"/>
                    <a:pt x="3513" y="358"/>
                  </a:cubicBezTo>
                  <a:cubicBezTo>
                    <a:pt x="3518" y="359"/>
                    <a:pt x="3521" y="359"/>
                    <a:pt x="3524" y="359"/>
                  </a:cubicBezTo>
                  <a:cubicBezTo>
                    <a:pt x="3553" y="359"/>
                    <a:pt x="3450" y="303"/>
                    <a:pt x="3286" y="227"/>
                  </a:cubicBezTo>
                  <a:cubicBezTo>
                    <a:pt x="3024" y="72"/>
                    <a:pt x="2703" y="13"/>
                    <a:pt x="2381" y="1"/>
                  </a:cubicBezTo>
                  <a:close/>
                  <a:moveTo>
                    <a:pt x="941" y="548"/>
                  </a:moveTo>
                  <a:cubicBezTo>
                    <a:pt x="893" y="548"/>
                    <a:pt x="857" y="572"/>
                    <a:pt x="798" y="608"/>
                  </a:cubicBezTo>
                  <a:cubicBezTo>
                    <a:pt x="643" y="715"/>
                    <a:pt x="345" y="1191"/>
                    <a:pt x="203" y="1537"/>
                  </a:cubicBezTo>
                  <a:cubicBezTo>
                    <a:pt x="0" y="2084"/>
                    <a:pt x="119" y="2930"/>
                    <a:pt x="465" y="3453"/>
                  </a:cubicBezTo>
                  <a:cubicBezTo>
                    <a:pt x="542" y="3573"/>
                    <a:pt x="582" y="3630"/>
                    <a:pt x="594" y="3630"/>
                  </a:cubicBezTo>
                  <a:cubicBezTo>
                    <a:pt x="603" y="3630"/>
                    <a:pt x="598" y="3602"/>
                    <a:pt x="584" y="3549"/>
                  </a:cubicBezTo>
                  <a:cubicBezTo>
                    <a:pt x="488" y="3263"/>
                    <a:pt x="941" y="2334"/>
                    <a:pt x="1536" y="1596"/>
                  </a:cubicBezTo>
                  <a:lnTo>
                    <a:pt x="1834" y="1227"/>
                  </a:lnTo>
                  <a:lnTo>
                    <a:pt x="1560" y="965"/>
                  </a:lnTo>
                  <a:cubicBezTo>
                    <a:pt x="1417" y="834"/>
                    <a:pt x="1203" y="667"/>
                    <a:pt x="1119" y="632"/>
                  </a:cubicBezTo>
                  <a:cubicBezTo>
                    <a:pt x="1024" y="584"/>
                    <a:pt x="976" y="548"/>
                    <a:pt x="941" y="548"/>
                  </a:cubicBezTo>
                  <a:close/>
                  <a:moveTo>
                    <a:pt x="3798" y="525"/>
                  </a:moveTo>
                  <a:lnTo>
                    <a:pt x="3596" y="632"/>
                  </a:lnTo>
                  <a:cubicBezTo>
                    <a:pt x="3501" y="679"/>
                    <a:pt x="3286" y="834"/>
                    <a:pt x="3155" y="977"/>
                  </a:cubicBezTo>
                  <a:lnTo>
                    <a:pt x="2905" y="1227"/>
                  </a:lnTo>
                  <a:lnTo>
                    <a:pt x="3203" y="1596"/>
                  </a:lnTo>
                  <a:cubicBezTo>
                    <a:pt x="3798" y="2358"/>
                    <a:pt x="4132" y="3013"/>
                    <a:pt x="4132" y="3442"/>
                  </a:cubicBezTo>
                  <a:lnTo>
                    <a:pt x="4132" y="3644"/>
                  </a:lnTo>
                  <a:lnTo>
                    <a:pt x="4286" y="3406"/>
                  </a:lnTo>
                  <a:cubicBezTo>
                    <a:pt x="4525" y="3049"/>
                    <a:pt x="4596" y="2680"/>
                    <a:pt x="4584" y="2108"/>
                  </a:cubicBezTo>
                  <a:cubicBezTo>
                    <a:pt x="4572" y="1691"/>
                    <a:pt x="4536" y="1572"/>
                    <a:pt x="4405" y="1275"/>
                  </a:cubicBezTo>
                  <a:cubicBezTo>
                    <a:pt x="4310" y="1084"/>
                    <a:pt x="4132" y="834"/>
                    <a:pt x="4036" y="727"/>
                  </a:cubicBezTo>
                  <a:lnTo>
                    <a:pt x="3798" y="525"/>
                  </a:lnTo>
                  <a:close/>
                  <a:moveTo>
                    <a:pt x="2334" y="1715"/>
                  </a:moveTo>
                  <a:lnTo>
                    <a:pt x="1965" y="2037"/>
                  </a:lnTo>
                  <a:cubicBezTo>
                    <a:pt x="1310" y="2620"/>
                    <a:pt x="691" y="3406"/>
                    <a:pt x="691" y="3680"/>
                  </a:cubicBezTo>
                  <a:cubicBezTo>
                    <a:pt x="691" y="3882"/>
                    <a:pt x="1286" y="4275"/>
                    <a:pt x="1810" y="4406"/>
                  </a:cubicBezTo>
                  <a:cubicBezTo>
                    <a:pt x="1953" y="4442"/>
                    <a:pt x="2109" y="4459"/>
                    <a:pt x="2271" y="4459"/>
                  </a:cubicBezTo>
                  <a:cubicBezTo>
                    <a:pt x="2756" y="4459"/>
                    <a:pt x="3289" y="4305"/>
                    <a:pt x="3655" y="4037"/>
                  </a:cubicBezTo>
                  <a:cubicBezTo>
                    <a:pt x="4060" y="3739"/>
                    <a:pt x="4072" y="3632"/>
                    <a:pt x="3763" y="3168"/>
                  </a:cubicBezTo>
                  <a:cubicBezTo>
                    <a:pt x="3572" y="2882"/>
                    <a:pt x="2751" y="1989"/>
                    <a:pt x="2489" y="1810"/>
                  </a:cubicBezTo>
                  <a:lnTo>
                    <a:pt x="2334" y="17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474961" y="2686498"/>
              <a:ext cx="76568" cy="75318"/>
            </a:xfrm>
            <a:custGeom>
              <a:avLst/>
              <a:gdLst/>
              <a:ahLst/>
              <a:cxnLst/>
              <a:rect l="l" t="t" r="r" b="b"/>
              <a:pathLst>
                <a:path w="2144" h="2109" extrusionOk="0">
                  <a:moveTo>
                    <a:pt x="417" y="1"/>
                  </a:moveTo>
                  <a:cubicBezTo>
                    <a:pt x="298" y="1"/>
                    <a:pt x="179" y="37"/>
                    <a:pt x="60" y="72"/>
                  </a:cubicBezTo>
                  <a:cubicBezTo>
                    <a:pt x="12" y="96"/>
                    <a:pt x="1" y="108"/>
                    <a:pt x="1" y="156"/>
                  </a:cubicBezTo>
                  <a:lnTo>
                    <a:pt x="1" y="2025"/>
                  </a:lnTo>
                  <a:cubicBezTo>
                    <a:pt x="1" y="2061"/>
                    <a:pt x="36" y="2084"/>
                    <a:pt x="60" y="2108"/>
                  </a:cubicBezTo>
                  <a:lnTo>
                    <a:pt x="1584" y="2108"/>
                  </a:lnTo>
                  <a:cubicBezTo>
                    <a:pt x="1882" y="2108"/>
                    <a:pt x="2132" y="1834"/>
                    <a:pt x="2132" y="1513"/>
                  </a:cubicBezTo>
                  <a:cubicBezTo>
                    <a:pt x="2144" y="1180"/>
                    <a:pt x="1894" y="918"/>
                    <a:pt x="1596" y="918"/>
                  </a:cubicBezTo>
                  <a:cubicBezTo>
                    <a:pt x="1525" y="918"/>
                    <a:pt x="1441" y="930"/>
                    <a:pt x="1382" y="953"/>
                  </a:cubicBezTo>
                  <a:cubicBezTo>
                    <a:pt x="1346" y="418"/>
                    <a:pt x="929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423071" y="2712032"/>
              <a:ext cx="4714" cy="48498"/>
            </a:xfrm>
            <a:custGeom>
              <a:avLst/>
              <a:gdLst/>
              <a:ahLst/>
              <a:cxnLst/>
              <a:rect l="l" t="t" r="r" b="b"/>
              <a:pathLst>
                <a:path w="132" h="1358" extrusionOk="0">
                  <a:moveTo>
                    <a:pt x="60" y="0"/>
                  </a:moveTo>
                  <a:cubicBezTo>
                    <a:pt x="37" y="0"/>
                    <a:pt x="25" y="24"/>
                    <a:pt x="25" y="36"/>
                  </a:cubicBezTo>
                  <a:lnTo>
                    <a:pt x="1" y="822"/>
                  </a:lnTo>
                  <a:lnTo>
                    <a:pt x="25" y="1334"/>
                  </a:lnTo>
                  <a:cubicBezTo>
                    <a:pt x="25" y="1346"/>
                    <a:pt x="37" y="1358"/>
                    <a:pt x="60" y="1358"/>
                  </a:cubicBezTo>
                  <a:cubicBezTo>
                    <a:pt x="72" y="1358"/>
                    <a:pt x="84" y="1346"/>
                    <a:pt x="84" y="1334"/>
                  </a:cubicBezTo>
                  <a:lnTo>
                    <a:pt x="132" y="822"/>
                  </a:lnTo>
                  <a:lnTo>
                    <a:pt x="84" y="36"/>
                  </a:lnTo>
                  <a:cubicBezTo>
                    <a:pt x="84" y="24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415857" y="2722639"/>
              <a:ext cx="5571" cy="37891"/>
            </a:xfrm>
            <a:custGeom>
              <a:avLst/>
              <a:gdLst/>
              <a:ahLst/>
              <a:cxnLst/>
              <a:rect l="l" t="t" r="r" b="b"/>
              <a:pathLst>
                <a:path w="156" h="1061" extrusionOk="0">
                  <a:moveTo>
                    <a:pt x="84" y="1"/>
                  </a:moveTo>
                  <a:cubicBezTo>
                    <a:pt x="60" y="1"/>
                    <a:pt x="48" y="25"/>
                    <a:pt x="48" y="37"/>
                  </a:cubicBezTo>
                  <a:lnTo>
                    <a:pt x="1" y="525"/>
                  </a:lnTo>
                  <a:lnTo>
                    <a:pt x="48" y="1037"/>
                  </a:lnTo>
                  <a:cubicBezTo>
                    <a:pt x="48" y="1049"/>
                    <a:pt x="60" y="1061"/>
                    <a:pt x="84" y="1061"/>
                  </a:cubicBezTo>
                  <a:cubicBezTo>
                    <a:pt x="96" y="1061"/>
                    <a:pt x="108" y="1049"/>
                    <a:pt x="108" y="1037"/>
                  </a:cubicBezTo>
                  <a:lnTo>
                    <a:pt x="155" y="525"/>
                  </a:lnTo>
                  <a:lnTo>
                    <a:pt x="108" y="37"/>
                  </a:lnTo>
                  <a:cubicBezTo>
                    <a:pt x="108" y="25"/>
                    <a:pt x="96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428606" y="2705211"/>
              <a:ext cx="5571" cy="55747"/>
            </a:xfrm>
            <a:custGeom>
              <a:avLst/>
              <a:gdLst/>
              <a:ahLst/>
              <a:cxnLst/>
              <a:rect l="l" t="t" r="r" b="b"/>
              <a:pathLst>
                <a:path w="156" h="1561" extrusionOk="0">
                  <a:moveTo>
                    <a:pt x="84" y="1"/>
                  </a:moveTo>
                  <a:cubicBezTo>
                    <a:pt x="60" y="1"/>
                    <a:pt x="48" y="13"/>
                    <a:pt x="36" y="48"/>
                  </a:cubicBezTo>
                  <a:lnTo>
                    <a:pt x="1" y="1013"/>
                  </a:lnTo>
                  <a:lnTo>
                    <a:pt x="36" y="1525"/>
                  </a:lnTo>
                  <a:cubicBezTo>
                    <a:pt x="36" y="1537"/>
                    <a:pt x="48" y="1560"/>
                    <a:pt x="84" y="1560"/>
                  </a:cubicBezTo>
                  <a:cubicBezTo>
                    <a:pt x="96" y="1560"/>
                    <a:pt x="108" y="1549"/>
                    <a:pt x="120" y="1525"/>
                  </a:cubicBezTo>
                  <a:lnTo>
                    <a:pt x="156" y="1013"/>
                  </a:lnTo>
                  <a:lnTo>
                    <a:pt x="120" y="48"/>
                  </a:lnTo>
                  <a:cubicBezTo>
                    <a:pt x="120" y="13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397572" y="2726067"/>
              <a:ext cx="4286" cy="31498"/>
            </a:xfrm>
            <a:custGeom>
              <a:avLst/>
              <a:gdLst/>
              <a:ahLst/>
              <a:cxnLst/>
              <a:rect l="l" t="t" r="r" b="b"/>
              <a:pathLst>
                <a:path w="120" h="882" extrusionOk="0">
                  <a:moveTo>
                    <a:pt x="60" y="0"/>
                  </a:moveTo>
                  <a:cubicBezTo>
                    <a:pt x="36" y="0"/>
                    <a:pt x="36" y="12"/>
                    <a:pt x="36" y="12"/>
                  </a:cubicBezTo>
                  <a:lnTo>
                    <a:pt x="1" y="441"/>
                  </a:lnTo>
                  <a:lnTo>
                    <a:pt x="36" y="857"/>
                  </a:lnTo>
                  <a:cubicBezTo>
                    <a:pt x="36" y="857"/>
                    <a:pt x="36" y="881"/>
                    <a:pt x="60" y="881"/>
                  </a:cubicBezTo>
                  <a:cubicBezTo>
                    <a:pt x="72" y="881"/>
                    <a:pt x="72" y="857"/>
                    <a:pt x="72" y="857"/>
                  </a:cubicBezTo>
                  <a:lnTo>
                    <a:pt x="120" y="441"/>
                  </a:lnTo>
                  <a:lnTo>
                    <a:pt x="72" y="12"/>
                  </a:lnTo>
                  <a:cubicBezTo>
                    <a:pt x="72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03108" y="2722246"/>
              <a:ext cx="5571" cy="37855"/>
            </a:xfrm>
            <a:custGeom>
              <a:avLst/>
              <a:gdLst/>
              <a:ahLst/>
              <a:cxnLst/>
              <a:rect l="l" t="t" r="r" b="b"/>
              <a:pathLst>
                <a:path w="156" h="1060" extrusionOk="0">
                  <a:moveTo>
                    <a:pt x="84" y="0"/>
                  </a:moveTo>
                  <a:cubicBezTo>
                    <a:pt x="60" y="0"/>
                    <a:pt x="60" y="12"/>
                    <a:pt x="48" y="36"/>
                  </a:cubicBezTo>
                  <a:lnTo>
                    <a:pt x="0" y="536"/>
                  </a:lnTo>
                  <a:lnTo>
                    <a:pt x="48" y="1024"/>
                  </a:lnTo>
                  <a:cubicBezTo>
                    <a:pt x="48" y="1048"/>
                    <a:pt x="60" y="1060"/>
                    <a:pt x="84" y="1060"/>
                  </a:cubicBezTo>
                  <a:cubicBezTo>
                    <a:pt x="96" y="1060"/>
                    <a:pt x="96" y="1048"/>
                    <a:pt x="108" y="1024"/>
                  </a:cubicBezTo>
                  <a:lnTo>
                    <a:pt x="155" y="536"/>
                  </a:lnTo>
                  <a:lnTo>
                    <a:pt x="108" y="36"/>
                  </a:lnTo>
                  <a:cubicBezTo>
                    <a:pt x="108" y="12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442213" y="2700961"/>
              <a:ext cx="5143" cy="59997"/>
            </a:xfrm>
            <a:custGeom>
              <a:avLst/>
              <a:gdLst/>
              <a:ahLst/>
              <a:cxnLst/>
              <a:rect l="l" t="t" r="r" b="b"/>
              <a:pathLst>
                <a:path w="144" h="1680" extrusionOk="0">
                  <a:moveTo>
                    <a:pt x="72" y="1"/>
                  </a:moveTo>
                  <a:cubicBezTo>
                    <a:pt x="36" y="1"/>
                    <a:pt x="25" y="13"/>
                    <a:pt x="25" y="48"/>
                  </a:cubicBezTo>
                  <a:lnTo>
                    <a:pt x="1" y="1132"/>
                  </a:lnTo>
                  <a:lnTo>
                    <a:pt x="25" y="1632"/>
                  </a:lnTo>
                  <a:cubicBezTo>
                    <a:pt x="25" y="1668"/>
                    <a:pt x="36" y="1679"/>
                    <a:pt x="72" y="1679"/>
                  </a:cubicBezTo>
                  <a:cubicBezTo>
                    <a:pt x="96" y="1679"/>
                    <a:pt x="120" y="1668"/>
                    <a:pt x="120" y="1632"/>
                  </a:cubicBezTo>
                  <a:lnTo>
                    <a:pt x="144" y="1132"/>
                  </a:lnTo>
                  <a:lnTo>
                    <a:pt x="120" y="48"/>
                  </a:lnTo>
                  <a:cubicBezTo>
                    <a:pt x="120" y="13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409465" y="2721818"/>
              <a:ext cx="5571" cy="38712"/>
            </a:xfrm>
            <a:custGeom>
              <a:avLst/>
              <a:gdLst/>
              <a:ahLst/>
              <a:cxnLst/>
              <a:rect l="l" t="t" r="r" b="b"/>
              <a:pathLst>
                <a:path w="156" h="1084" extrusionOk="0">
                  <a:moveTo>
                    <a:pt x="84" y="0"/>
                  </a:moveTo>
                  <a:cubicBezTo>
                    <a:pt x="60" y="0"/>
                    <a:pt x="49" y="12"/>
                    <a:pt x="49" y="24"/>
                  </a:cubicBezTo>
                  <a:lnTo>
                    <a:pt x="1" y="548"/>
                  </a:lnTo>
                  <a:lnTo>
                    <a:pt x="49" y="1060"/>
                  </a:lnTo>
                  <a:cubicBezTo>
                    <a:pt x="49" y="1072"/>
                    <a:pt x="60" y="1084"/>
                    <a:pt x="84" y="1084"/>
                  </a:cubicBezTo>
                  <a:cubicBezTo>
                    <a:pt x="96" y="1084"/>
                    <a:pt x="108" y="1072"/>
                    <a:pt x="108" y="1060"/>
                  </a:cubicBezTo>
                  <a:lnTo>
                    <a:pt x="156" y="548"/>
                  </a:lnTo>
                  <a:lnTo>
                    <a:pt x="108" y="24"/>
                  </a:lnTo>
                  <a:cubicBezTo>
                    <a:pt x="108" y="12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434999" y="2702247"/>
              <a:ext cx="5571" cy="58711"/>
            </a:xfrm>
            <a:custGeom>
              <a:avLst/>
              <a:gdLst/>
              <a:ahLst/>
              <a:cxnLst/>
              <a:rect l="l" t="t" r="r" b="b"/>
              <a:pathLst>
                <a:path w="156" h="1644" extrusionOk="0">
                  <a:moveTo>
                    <a:pt x="84" y="0"/>
                  </a:moveTo>
                  <a:cubicBezTo>
                    <a:pt x="48" y="0"/>
                    <a:pt x="36" y="12"/>
                    <a:pt x="36" y="36"/>
                  </a:cubicBezTo>
                  <a:lnTo>
                    <a:pt x="0" y="1096"/>
                  </a:lnTo>
                  <a:lnTo>
                    <a:pt x="36" y="1608"/>
                  </a:lnTo>
                  <a:cubicBezTo>
                    <a:pt x="36" y="1632"/>
                    <a:pt x="48" y="1643"/>
                    <a:pt x="84" y="1643"/>
                  </a:cubicBezTo>
                  <a:cubicBezTo>
                    <a:pt x="96" y="1643"/>
                    <a:pt x="119" y="1632"/>
                    <a:pt x="119" y="1608"/>
                  </a:cubicBezTo>
                  <a:lnTo>
                    <a:pt x="155" y="1096"/>
                  </a:lnTo>
                  <a:lnTo>
                    <a:pt x="119" y="36"/>
                  </a:lnTo>
                  <a:cubicBezTo>
                    <a:pt x="119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448605" y="2701390"/>
              <a:ext cx="5143" cy="59568"/>
            </a:xfrm>
            <a:custGeom>
              <a:avLst/>
              <a:gdLst/>
              <a:ahLst/>
              <a:cxnLst/>
              <a:rect l="l" t="t" r="r" b="b"/>
              <a:pathLst>
                <a:path w="144" h="1668" extrusionOk="0">
                  <a:moveTo>
                    <a:pt x="72" y="1"/>
                  </a:moveTo>
                  <a:cubicBezTo>
                    <a:pt x="36" y="1"/>
                    <a:pt x="24" y="36"/>
                    <a:pt x="24" y="60"/>
                  </a:cubicBezTo>
                  <a:lnTo>
                    <a:pt x="0" y="1120"/>
                  </a:lnTo>
                  <a:lnTo>
                    <a:pt x="24" y="1608"/>
                  </a:lnTo>
                  <a:cubicBezTo>
                    <a:pt x="24" y="1644"/>
                    <a:pt x="36" y="1667"/>
                    <a:pt x="72" y="1667"/>
                  </a:cubicBezTo>
                  <a:cubicBezTo>
                    <a:pt x="96" y="1667"/>
                    <a:pt x="119" y="1644"/>
                    <a:pt x="119" y="1608"/>
                  </a:cubicBezTo>
                  <a:lnTo>
                    <a:pt x="143" y="1120"/>
                  </a:lnTo>
                  <a:lnTo>
                    <a:pt x="119" y="60"/>
                  </a:lnTo>
                  <a:cubicBezTo>
                    <a:pt x="119" y="36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392037" y="2731174"/>
              <a:ext cx="3857" cy="20428"/>
            </a:xfrm>
            <a:custGeom>
              <a:avLst/>
              <a:gdLst/>
              <a:ahLst/>
              <a:cxnLst/>
              <a:rect l="l" t="t" r="r" b="b"/>
              <a:pathLst>
                <a:path w="108" h="572" extrusionOk="0">
                  <a:moveTo>
                    <a:pt x="48" y="0"/>
                  </a:moveTo>
                  <a:cubicBezTo>
                    <a:pt x="37" y="0"/>
                    <a:pt x="37" y="24"/>
                    <a:pt x="37" y="24"/>
                  </a:cubicBezTo>
                  <a:lnTo>
                    <a:pt x="1" y="286"/>
                  </a:lnTo>
                  <a:lnTo>
                    <a:pt x="37" y="560"/>
                  </a:lnTo>
                  <a:cubicBezTo>
                    <a:pt x="37" y="572"/>
                    <a:pt x="48" y="572"/>
                    <a:pt x="48" y="572"/>
                  </a:cubicBezTo>
                  <a:cubicBezTo>
                    <a:pt x="60" y="572"/>
                    <a:pt x="60" y="560"/>
                    <a:pt x="60" y="560"/>
                  </a:cubicBezTo>
                  <a:lnTo>
                    <a:pt x="108" y="286"/>
                  </a:lnTo>
                  <a:lnTo>
                    <a:pt x="60" y="24"/>
                  </a:lnTo>
                  <a:cubicBezTo>
                    <a:pt x="60" y="12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461783" y="2695855"/>
              <a:ext cx="6000" cy="65104"/>
            </a:xfrm>
            <a:custGeom>
              <a:avLst/>
              <a:gdLst/>
              <a:ahLst/>
              <a:cxnLst/>
              <a:rect l="l" t="t" r="r" b="b"/>
              <a:pathLst>
                <a:path w="168" h="1823" extrusionOk="0">
                  <a:moveTo>
                    <a:pt x="72" y="1"/>
                  </a:moveTo>
                  <a:cubicBezTo>
                    <a:pt x="48" y="1"/>
                    <a:pt x="12" y="25"/>
                    <a:pt x="12" y="60"/>
                  </a:cubicBezTo>
                  <a:lnTo>
                    <a:pt x="0" y="1275"/>
                  </a:lnTo>
                  <a:lnTo>
                    <a:pt x="12" y="1763"/>
                  </a:lnTo>
                  <a:cubicBezTo>
                    <a:pt x="12" y="1799"/>
                    <a:pt x="48" y="1822"/>
                    <a:pt x="72" y="1822"/>
                  </a:cubicBezTo>
                  <a:cubicBezTo>
                    <a:pt x="108" y="1822"/>
                    <a:pt x="131" y="1799"/>
                    <a:pt x="131" y="1763"/>
                  </a:cubicBezTo>
                  <a:lnTo>
                    <a:pt x="167" y="1275"/>
                  </a:lnTo>
                  <a:lnTo>
                    <a:pt x="131" y="60"/>
                  </a:lnTo>
                  <a:cubicBezTo>
                    <a:pt x="131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468176" y="2692033"/>
              <a:ext cx="6393" cy="68497"/>
            </a:xfrm>
            <a:custGeom>
              <a:avLst/>
              <a:gdLst/>
              <a:ahLst/>
              <a:cxnLst/>
              <a:rect l="l" t="t" r="r" b="b"/>
              <a:pathLst>
                <a:path w="179" h="1918" extrusionOk="0">
                  <a:moveTo>
                    <a:pt x="83" y="1"/>
                  </a:moveTo>
                  <a:cubicBezTo>
                    <a:pt x="60" y="1"/>
                    <a:pt x="24" y="25"/>
                    <a:pt x="24" y="60"/>
                  </a:cubicBezTo>
                  <a:lnTo>
                    <a:pt x="0" y="1382"/>
                  </a:lnTo>
                  <a:lnTo>
                    <a:pt x="24" y="1858"/>
                  </a:lnTo>
                  <a:cubicBezTo>
                    <a:pt x="24" y="1894"/>
                    <a:pt x="60" y="1918"/>
                    <a:pt x="83" y="1918"/>
                  </a:cubicBezTo>
                  <a:cubicBezTo>
                    <a:pt x="119" y="1918"/>
                    <a:pt x="143" y="1882"/>
                    <a:pt x="143" y="1858"/>
                  </a:cubicBezTo>
                  <a:lnTo>
                    <a:pt x="179" y="1382"/>
                  </a:lnTo>
                  <a:lnTo>
                    <a:pt x="143" y="60"/>
                  </a:lnTo>
                  <a:cubicBezTo>
                    <a:pt x="143" y="25"/>
                    <a:pt x="119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454141" y="2702676"/>
              <a:ext cx="6393" cy="58283"/>
            </a:xfrm>
            <a:custGeom>
              <a:avLst/>
              <a:gdLst/>
              <a:ahLst/>
              <a:cxnLst/>
              <a:rect l="l" t="t" r="r" b="b"/>
              <a:pathLst>
                <a:path w="179" h="1632" extrusionOk="0">
                  <a:moveTo>
                    <a:pt x="95" y="0"/>
                  </a:moveTo>
                  <a:cubicBezTo>
                    <a:pt x="60" y="0"/>
                    <a:pt x="36" y="24"/>
                    <a:pt x="36" y="60"/>
                  </a:cubicBezTo>
                  <a:lnTo>
                    <a:pt x="0" y="1084"/>
                  </a:lnTo>
                  <a:lnTo>
                    <a:pt x="36" y="1572"/>
                  </a:lnTo>
                  <a:cubicBezTo>
                    <a:pt x="36" y="1608"/>
                    <a:pt x="60" y="1631"/>
                    <a:pt x="95" y="1631"/>
                  </a:cubicBezTo>
                  <a:cubicBezTo>
                    <a:pt x="119" y="1631"/>
                    <a:pt x="131" y="1608"/>
                    <a:pt x="155" y="1572"/>
                  </a:cubicBezTo>
                  <a:lnTo>
                    <a:pt x="179" y="1084"/>
                  </a:lnTo>
                  <a:lnTo>
                    <a:pt x="155" y="60"/>
                  </a:lnTo>
                  <a:cubicBezTo>
                    <a:pt x="155" y="24"/>
                    <a:pt x="119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998885" y="3547562"/>
              <a:ext cx="97817" cy="95674"/>
            </a:xfrm>
            <a:custGeom>
              <a:avLst/>
              <a:gdLst/>
              <a:ahLst/>
              <a:cxnLst/>
              <a:rect l="l" t="t" r="r" b="b"/>
              <a:pathLst>
                <a:path w="2739" h="2679" extrusionOk="0">
                  <a:moveTo>
                    <a:pt x="524" y="0"/>
                  </a:moveTo>
                  <a:cubicBezTo>
                    <a:pt x="358" y="0"/>
                    <a:pt x="203" y="36"/>
                    <a:pt x="72" y="95"/>
                  </a:cubicBezTo>
                  <a:cubicBezTo>
                    <a:pt x="12" y="107"/>
                    <a:pt x="1" y="143"/>
                    <a:pt x="1" y="179"/>
                  </a:cubicBezTo>
                  <a:lnTo>
                    <a:pt x="1" y="2596"/>
                  </a:lnTo>
                  <a:cubicBezTo>
                    <a:pt x="1" y="2643"/>
                    <a:pt x="24" y="2679"/>
                    <a:pt x="72" y="2679"/>
                  </a:cubicBezTo>
                  <a:lnTo>
                    <a:pt x="2036" y="2679"/>
                  </a:lnTo>
                  <a:cubicBezTo>
                    <a:pt x="2429" y="2679"/>
                    <a:pt x="2739" y="2346"/>
                    <a:pt x="2739" y="1929"/>
                  </a:cubicBezTo>
                  <a:cubicBezTo>
                    <a:pt x="2727" y="1512"/>
                    <a:pt x="2406" y="1167"/>
                    <a:pt x="2025" y="1167"/>
                  </a:cubicBezTo>
                  <a:cubicBezTo>
                    <a:pt x="1917" y="1167"/>
                    <a:pt x="1834" y="1179"/>
                    <a:pt x="1751" y="1226"/>
                  </a:cubicBezTo>
                  <a:cubicBezTo>
                    <a:pt x="1691" y="536"/>
                    <a:pt x="1155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930853" y="3580703"/>
              <a:ext cx="6428" cy="62533"/>
            </a:xfrm>
            <a:custGeom>
              <a:avLst/>
              <a:gdLst/>
              <a:ahLst/>
              <a:cxnLst/>
              <a:rect l="l" t="t" r="r" b="b"/>
              <a:pathLst>
                <a:path w="180" h="1751" extrusionOk="0">
                  <a:moveTo>
                    <a:pt x="84" y="1"/>
                  </a:moveTo>
                  <a:cubicBezTo>
                    <a:pt x="60" y="1"/>
                    <a:pt x="48" y="13"/>
                    <a:pt x="48" y="48"/>
                  </a:cubicBezTo>
                  <a:lnTo>
                    <a:pt x="1" y="1060"/>
                  </a:lnTo>
                  <a:lnTo>
                    <a:pt x="48" y="1715"/>
                  </a:lnTo>
                  <a:cubicBezTo>
                    <a:pt x="48" y="1739"/>
                    <a:pt x="60" y="1751"/>
                    <a:pt x="84" y="1751"/>
                  </a:cubicBezTo>
                  <a:cubicBezTo>
                    <a:pt x="120" y="1751"/>
                    <a:pt x="131" y="1739"/>
                    <a:pt x="131" y="1715"/>
                  </a:cubicBezTo>
                  <a:lnTo>
                    <a:pt x="179" y="1060"/>
                  </a:lnTo>
                  <a:lnTo>
                    <a:pt x="131" y="48"/>
                  </a:lnTo>
                  <a:cubicBezTo>
                    <a:pt x="131" y="13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921925" y="3594310"/>
              <a:ext cx="6821" cy="48926"/>
            </a:xfrm>
            <a:custGeom>
              <a:avLst/>
              <a:gdLst/>
              <a:ahLst/>
              <a:cxnLst/>
              <a:rect l="l" t="t" r="r" b="b"/>
              <a:pathLst>
                <a:path w="191" h="1370" extrusionOk="0">
                  <a:moveTo>
                    <a:pt x="84" y="1"/>
                  </a:moveTo>
                  <a:cubicBezTo>
                    <a:pt x="72" y="1"/>
                    <a:pt x="36" y="25"/>
                    <a:pt x="36" y="48"/>
                  </a:cubicBezTo>
                  <a:lnTo>
                    <a:pt x="0" y="679"/>
                  </a:lnTo>
                  <a:lnTo>
                    <a:pt x="36" y="1334"/>
                  </a:lnTo>
                  <a:cubicBezTo>
                    <a:pt x="36" y="1358"/>
                    <a:pt x="48" y="1370"/>
                    <a:pt x="84" y="1370"/>
                  </a:cubicBezTo>
                  <a:cubicBezTo>
                    <a:pt x="96" y="1370"/>
                    <a:pt x="120" y="1358"/>
                    <a:pt x="131" y="1334"/>
                  </a:cubicBezTo>
                  <a:lnTo>
                    <a:pt x="191" y="679"/>
                  </a:lnTo>
                  <a:lnTo>
                    <a:pt x="131" y="48"/>
                  </a:lnTo>
                  <a:cubicBezTo>
                    <a:pt x="131" y="25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939352" y="3572204"/>
              <a:ext cx="6428" cy="71032"/>
            </a:xfrm>
            <a:custGeom>
              <a:avLst/>
              <a:gdLst/>
              <a:ahLst/>
              <a:cxnLst/>
              <a:rect l="l" t="t" r="r" b="b"/>
              <a:pathLst>
                <a:path w="180" h="1989" extrusionOk="0">
                  <a:moveTo>
                    <a:pt x="84" y="1"/>
                  </a:moveTo>
                  <a:cubicBezTo>
                    <a:pt x="72" y="1"/>
                    <a:pt x="48" y="24"/>
                    <a:pt x="48" y="48"/>
                  </a:cubicBezTo>
                  <a:lnTo>
                    <a:pt x="1" y="1298"/>
                  </a:lnTo>
                  <a:lnTo>
                    <a:pt x="48" y="1953"/>
                  </a:lnTo>
                  <a:cubicBezTo>
                    <a:pt x="48" y="1977"/>
                    <a:pt x="72" y="1989"/>
                    <a:pt x="84" y="1989"/>
                  </a:cubicBezTo>
                  <a:cubicBezTo>
                    <a:pt x="108" y="1989"/>
                    <a:pt x="132" y="1965"/>
                    <a:pt x="132" y="1953"/>
                  </a:cubicBezTo>
                  <a:lnTo>
                    <a:pt x="179" y="1298"/>
                  </a:lnTo>
                  <a:lnTo>
                    <a:pt x="132" y="48"/>
                  </a:lnTo>
                  <a:cubicBezTo>
                    <a:pt x="132" y="12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897676" y="3597702"/>
              <a:ext cx="6428" cy="40855"/>
            </a:xfrm>
            <a:custGeom>
              <a:avLst/>
              <a:gdLst/>
              <a:ahLst/>
              <a:cxnLst/>
              <a:rect l="l" t="t" r="r" b="b"/>
              <a:pathLst>
                <a:path w="180" h="1144" extrusionOk="0">
                  <a:moveTo>
                    <a:pt x="96" y="1"/>
                  </a:moveTo>
                  <a:cubicBezTo>
                    <a:pt x="84" y="1"/>
                    <a:pt x="60" y="13"/>
                    <a:pt x="60" y="25"/>
                  </a:cubicBezTo>
                  <a:lnTo>
                    <a:pt x="1" y="572"/>
                  </a:lnTo>
                  <a:lnTo>
                    <a:pt x="60" y="1120"/>
                  </a:lnTo>
                  <a:cubicBezTo>
                    <a:pt x="84" y="1132"/>
                    <a:pt x="84" y="1144"/>
                    <a:pt x="96" y="1144"/>
                  </a:cubicBezTo>
                  <a:cubicBezTo>
                    <a:pt x="108" y="1144"/>
                    <a:pt x="108" y="1132"/>
                    <a:pt x="120" y="1120"/>
                  </a:cubicBezTo>
                  <a:lnTo>
                    <a:pt x="179" y="572"/>
                  </a:lnTo>
                  <a:lnTo>
                    <a:pt x="120" y="25"/>
                  </a:ln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905783" y="3593453"/>
              <a:ext cx="6393" cy="48533"/>
            </a:xfrm>
            <a:custGeom>
              <a:avLst/>
              <a:gdLst/>
              <a:ahLst/>
              <a:cxnLst/>
              <a:rect l="l" t="t" r="r" b="b"/>
              <a:pathLst>
                <a:path w="179" h="1359" extrusionOk="0">
                  <a:moveTo>
                    <a:pt x="95" y="1"/>
                  </a:moveTo>
                  <a:cubicBezTo>
                    <a:pt x="71" y="1"/>
                    <a:pt x="60" y="13"/>
                    <a:pt x="60" y="25"/>
                  </a:cubicBezTo>
                  <a:lnTo>
                    <a:pt x="0" y="680"/>
                  </a:lnTo>
                  <a:lnTo>
                    <a:pt x="60" y="1322"/>
                  </a:lnTo>
                  <a:cubicBezTo>
                    <a:pt x="60" y="1334"/>
                    <a:pt x="71" y="1358"/>
                    <a:pt x="95" y="1358"/>
                  </a:cubicBezTo>
                  <a:cubicBezTo>
                    <a:pt x="107" y="1358"/>
                    <a:pt x="119" y="1334"/>
                    <a:pt x="119" y="1322"/>
                  </a:cubicBezTo>
                  <a:lnTo>
                    <a:pt x="179" y="680"/>
                  </a:lnTo>
                  <a:lnTo>
                    <a:pt x="119" y="25"/>
                  </a:lnTo>
                  <a:cubicBezTo>
                    <a:pt x="119" y="13"/>
                    <a:pt x="107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955530" y="3565811"/>
              <a:ext cx="7250" cy="76996"/>
            </a:xfrm>
            <a:custGeom>
              <a:avLst/>
              <a:gdLst/>
              <a:ahLst/>
              <a:cxnLst/>
              <a:rect l="l" t="t" r="r" b="b"/>
              <a:pathLst>
                <a:path w="203" h="2156" extrusionOk="0">
                  <a:moveTo>
                    <a:pt x="95" y="1"/>
                  </a:moveTo>
                  <a:cubicBezTo>
                    <a:pt x="60" y="1"/>
                    <a:pt x="36" y="25"/>
                    <a:pt x="36" y="61"/>
                  </a:cubicBezTo>
                  <a:lnTo>
                    <a:pt x="0" y="1454"/>
                  </a:lnTo>
                  <a:lnTo>
                    <a:pt x="36" y="2096"/>
                  </a:lnTo>
                  <a:cubicBezTo>
                    <a:pt x="36" y="2132"/>
                    <a:pt x="60" y="2156"/>
                    <a:pt x="95" y="2156"/>
                  </a:cubicBezTo>
                  <a:cubicBezTo>
                    <a:pt x="119" y="2156"/>
                    <a:pt x="155" y="2120"/>
                    <a:pt x="155" y="2096"/>
                  </a:cubicBezTo>
                  <a:lnTo>
                    <a:pt x="202" y="1454"/>
                  </a:lnTo>
                  <a:lnTo>
                    <a:pt x="155" y="61"/>
                  </a:lnTo>
                  <a:cubicBezTo>
                    <a:pt x="155" y="25"/>
                    <a:pt x="119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914711" y="3593453"/>
              <a:ext cx="5964" cy="49355"/>
            </a:xfrm>
            <a:custGeom>
              <a:avLst/>
              <a:gdLst/>
              <a:ahLst/>
              <a:cxnLst/>
              <a:rect l="l" t="t" r="r" b="b"/>
              <a:pathLst>
                <a:path w="167" h="1382" extrusionOk="0">
                  <a:moveTo>
                    <a:pt x="83" y="1"/>
                  </a:moveTo>
                  <a:cubicBezTo>
                    <a:pt x="60" y="1"/>
                    <a:pt x="48" y="13"/>
                    <a:pt x="48" y="25"/>
                  </a:cubicBezTo>
                  <a:lnTo>
                    <a:pt x="0" y="703"/>
                  </a:lnTo>
                  <a:lnTo>
                    <a:pt x="48" y="1358"/>
                  </a:lnTo>
                  <a:cubicBezTo>
                    <a:pt x="36" y="1370"/>
                    <a:pt x="48" y="1382"/>
                    <a:pt x="83" y="1382"/>
                  </a:cubicBezTo>
                  <a:cubicBezTo>
                    <a:pt x="95" y="1382"/>
                    <a:pt x="107" y="1370"/>
                    <a:pt x="107" y="1358"/>
                  </a:cubicBezTo>
                  <a:lnTo>
                    <a:pt x="167" y="703"/>
                  </a:lnTo>
                  <a:lnTo>
                    <a:pt x="107" y="25"/>
                  </a:lnTo>
                  <a:cubicBezTo>
                    <a:pt x="107" y="13"/>
                    <a:pt x="95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946173" y="3567954"/>
              <a:ext cx="7678" cy="76139"/>
            </a:xfrm>
            <a:custGeom>
              <a:avLst/>
              <a:gdLst/>
              <a:ahLst/>
              <a:cxnLst/>
              <a:rect l="l" t="t" r="r" b="b"/>
              <a:pathLst>
                <a:path w="215" h="2132" extrusionOk="0">
                  <a:moveTo>
                    <a:pt x="107" y="1"/>
                  </a:moveTo>
                  <a:cubicBezTo>
                    <a:pt x="72" y="1"/>
                    <a:pt x="48" y="24"/>
                    <a:pt x="48" y="60"/>
                  </a:cubicBezTo>
                  <a:lnTo>
                    <a:pt x="0" y="1417"/>
                  </a:lnTo>
                  <a:lnTo>
                    <a:pt x="48" y="2072"/>
                  </a:lnTo>
                  <a:cubicBezTo>
                    <a:pt x="48" y="2096"/>
                    <a:pt x="72" y="2132"/>
                    <a:pt x="107" y="2132"/>
                  </a:cubicBezTo>
                  <a:cubicBezTo>
                    <a:pt x="131" y="2132"/>
                    <a:pt x="155" y="2096"/>
                    <a:pt x="167" y="2072"/>
                  </a:cubicBezTo>
                  <a:lnTo>
                    <a:pt x="214" y="1417"/>
                  </a:lnTo>
                  <a:lnTo>
                    <a:pt x="167" y="60"/>
                  </a:lnTo>
                  <a:cubicBezTo>
                    <a:pt x="167" y="24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964030" y="3566668"/>
              <a:ext cx="7250" cy="77425"/>
            </a:xfrm>
            <a:custGeom>
              <a:avLst/>
              <a:gdLst/>
              <a:ahLst/>
              <a:cxnLst/>
              <a:rect l="l" t="t" r="r" b="b"/>
              <a:pathLst>
                <a:path w="203" h="2168" extrusionOk="0">
                  <a:moveTo>
                    <a:pt x="95" y="1"/>
                  </a:moveTo>
                  <a:cubicBezTo>
                    <a:pt x="60" y="1"/>
                    <a:pt x="36" y="37"/>
                    <a:pt x="36" y="84"/>
                  </a:cubicBezTo>
                  <a:lnTo>
                    <a:pt x="0" y="1453"/>
                  </a:lnTo>
                  <a:lnTo>
                    <a:pt x="36" y="2084"/>
                  </a:lnTo>
                  <a:cubicBezTo>
                    <a:pt x="36" y="2132"/>
                    <a:pt x="60" y="2168"/>
                    <a:pt x="95" y="2168"/>
                  </a:cubicBezTo>
                  <a:cubicBezTo>
                    <a:pt x="131" y="2168"/>
                    <a:pt x="155" y="2132"/>
                    <a:pt x="155" y="2084"/>
                  </a:cubicBezTo>
                  <a:lnTo>
                    <a:pt x="203" y="1453"/>
                  </a:lnTo>
                  <a:lnTo>
                    <a:pt x="155" y="84"/>
                  </a:lnTo>
                  <a:cubicBezTo>
                    <a:pt x="155" y="37"/>
                    <a:pt x="131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890890" y="3604952"/>
              <a:ext cx="5571" cy="26820"/>
            </a:xfrm>
            <a:custGeom>
              <a:avLst/>
              <a:gdLst/>
              <a:ahLst/>
              <a:cxnLst/>
              <a:rect l="l" t="t" r="r" b="b"/>
              <a:pathLst>
                <a:path w="156" h="751" extrusionOk="0">
                  <a:moveTo>
                    <a:pt x="72" y="0"/>
                  </a:moveTo>
                  <a:cubicBezTo>
                    <a:pt x="60" y="0"/>
                    <a:pt x="60" y="24"/>
                    <a:pt x="48" y="36"/>
                  </a:cubicBezTo>
                  <a:lnTo>
                    <a:pt x="0" y="381"/>
                  </a:lnTo>
                  <a:lnTo>
                    <a:pt x="48" y="715"/>
                  </a:lnTo>
                  <a:cubicBezTo>
                    <a:pt x="48" y="739"/>
                    <a:pt x="60" y="750"/>
                    <a:pt x="72" y="750"/>
                  </a:cubicBezTo>
                  <a:cubicBezTo>
                    <a:pt x="96" y="750"/>
                    <a:pt x="96" y="739"/>
                    <a:pt x="107" y="715"/>
                  </a:cubicBezTo>
                  <a:lnTo>
                    <a:pt x="155" y="381"/>
                  </a:lnTo>
                  <a:lnTo>
                    <a:pt x="107" y="36"/>
                  </a:lnTo>
                  <a:cubicBezTo>
                    <a:pt x="96" y="24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980600" y="3559883"/>
              <a:ext cx="7678" cy="83353"/>
            </a:xfrm>
            <a:custGeom>
              <a:avLst/>
              <a:gdLst/>
              <a:ahLst/>
              <a:cxnLst/>
              <a:rect l="l" t="t" r="r" b="b"/>
              <a:pathLst>
                <a:path w="215" h="2334" extrusionOk="0">
                  <a:moveTo>
                    <a:pt x="108" y="0"/>
                  </a:moveTo>
                  <a:cubicBezTo>
                    <a:pt x="60" y="0"/>
                    <a:pt x="36" y="36"/>
                    <a:pt x="36" y="72"/>
                  </a:cubicBezTo>
                  <a:lnTo>
                    <a:pt x="1" y="1643"/>
                  </a:lnTo>
                  <a:lnTo>
                    <a:pt x="36" y="2262"/>
                  </a:lnTo>
                  <a:cubicBezTo>
                    <a:pt x="36" y="2310"/>
                    <a:pt x="60" y="2334"/>
                    <a:pt x="108" y="2334"/>
                  </a:cubicBezTo>
                  <a:cubicBezTo>
                    <a:pt x="155" y="2334"/>
                    <a:pt x="179" y="2310"/>
                    <a:pt x="179" y="2262"/>
                  </a:cubicBezTo>
                  <a:lnTo>
                    <a:pt x="215" y="1643"/>
                  </a:lnTo>
                  <a:lnTo>
                    <a:pt x="179" y="72"/>
                  </a:lnTo>
                  <a:cubicBezTo>
                    <a:pt x="179" y="36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989100" y="3553919"/>
              <a:ext cx="7678" cy="90174"/>
            </a:xfrm>
            <a:custGeom>
              <a:avLst/>
              <a:gdLst/>
              <a:ahLst/>
              <a:cxnLst/>
              <a:rect l="l" t="t" r="r" b="b"/>
              <a:pathLst>
                <a:path w="215" h="2525" extrusionOk="0">
                  <a:moveTo>
                    <a:pt x="108" y="1"/>
                  </a:moveTo>
                  <a:cubicBezTo>
                    <a:pt x="60" y="1"/>
                    <a:pt x="36" y="48"/>
                    <a:pt x="36" y="96"/>
                  </a:cubicBezTo>
                  <a:lnTo>
                    <a:pt x="1" y="1810"/>
                  </a:lnTo>
                  <a:lnTo>
                    <a:pt x="36" y="2429"/>
                  </a:lnTo>
                  <a:cubicBezTo>
                    <a:pt x="36" y="2477"/>
                    <a:pt x="60" y="2525"/>
                    <a:pt x="108" y="2525"/>
                  </a:cubicBezTo>
                  <a:cubicBezTo>
                    <a:pt x="155" y="2525"/>
                    <a:pt x="179" y="2477"/>
                    <a:pt x="179" y="2429"/>
                  </a:cubicBezTo>
                  <a:lnTo>
                    <a:pt x="215" y="1810"/>
                  </a:lnTo>
                  <a:lnTo>
                    <a:pt x="179" y="96"/>
                  </a:lnTo>
                  <a:cubicBezTo>
                    <a:pt x="203" y="48"/>
                    <a:pt x="155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972101" y="3568811"/>
              <a:ext cx="7678" cy="75282"/>
            </a:xfrm>
            <a:custGeom>
              <a:avLst/>
              <a:gdLst/>
              <a:ahLst/>
              <a:cxnLst/>
              <a:rect l="l" t="t" r="r" b="b"/>
              <a:pathLst>
                <a:path w="215" h="2108" extrusionOk="0">
                  <a:moveTo>
                    <a:pt x="108" y="0"/>
                  </a:moveTo>
                  <a:cubicBezTo>
                    <a:pt x="60" y="0"/>
                    <a:pt x="36" y="36"/>
                    <a:pt x="36" y="84"/>
                  </a:cubicBezTo>
                  <a:lnTo>
                    <a:pt x="0" y="1393"/>
                  </a:lnTo>
                  <a:lnTo>
                    <a:pt x="36" y="2024"/>
                  </a:lnTo>
                  <a:cubicBezTo>
                    <a:pt x="36" y="2072"/>
                    <a:pt x="60" y="2108"/>
                    <a:pt x="108" y="2108"/>
                  </a:cubicBezTo>
                  <a:cubicBezTo>
                    <a:pt x="131" y="2108"/>
                    <a:pt x="167" y="2072"/>
                    <a:pt x="179" y="2024"/>
                  </a:cubicBezTo>
                  <a:lnTo>
                    <a:pt x="215" y="1393"/>
                  </a:lnTo>
                  <a:lnTo>
                    <a:pt x="179" y="84"/>
                  </a:lnTo>
                  <a:cubicBezTo>
                    <a:pt x="179" y="36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588920" y="2477330"/>
              <a:ext cx="30213" cy="53176"/>
            </a:xfrm>
            <a:custGeom>
              <a:avLst/>
              <a:gdLst/>
              <a:ahLst/>
              <a:cxnLst/>
              <a:rect l="l" t="t" r="r" b="b"/>
              <a:pathLst>
                <a:path w="846" h="1489" extrusionOk="0">
                  <a:moveTo>
                    <a:pt x="500" y="0"/>
                  </a:moveTo>
                  <a:lnTo>
                    <a:pt x="0" y="905"/>
                  </a:lnTo>
                  <a:lnTo>
                    <a:pt x="322" y="1488"/>
                  </a:lnTo>
                  <a:lnTo>
                    <a:pt x="667" y="1488"/>
                  </a:lnTo>
                  <a:lnTo>
                    <a:pt x="334" y="905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569778" y="2486651"/>
              <a:ext cx="20463" cy="27677"/>
            </a:xfrm>
            <a:custGeom>
              <a:avLst/>
              <a:gdLst/>
              <a:ahLst/>
              <a:cxnLst/>
              <a:rect l="l" t="t" r="r" b="b"/>
              <a:pathLst>
                <a:path w="573" h="775" extrusionOk="0">
                  <a:moveTo>
                    <a:pt x="60" y="1"/>
                  </a:moveTo>
                  <a:lnTo>
                    <a:pt x="251" y="346"/>
                  </a:lnTo>
                  <a:lnTo>
                    <a:pt x="1" y="775"/>
                  </a:lnTo>
                  <a:lnTo>
                    <a:pt x="310" y="775"/>
                  </a:lnTo>
                  <a:lnTo>
                    <a:pt x="572" y="34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953330" y="1913929"/>
              <a:ext cx="31070" cy="53176"/>
            </a:xfrm>
            <a:custGeom>
              <a:avLst/>
              <a:gdLst/>
              <a:ahLst/>
              <a:cxnLst/>
              <a:rect l="l" t="t" r="r" b="b"/>
              <a:pathLst>
                <a:path w="870" h="1489" extrusionOk="0">
                  <a:moveTo>
                    <a:pt x="524" y="0"/>
                  </a:moveTo>
                  <a:lnTo>
                    <a:pt x="0" y="905"/>
                  </a:lnTo>
                  <a:lnTo>
                    <a:pt x="333" y="1489"/>
                  </a:lnTo>
                  <a:lnTo>
                    <a:pt x="691" y="1489"/>
                  </a:lnTo>
                  <a:lnTo>
                    <a:pt x="345" y="90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934188" y="1923286"/>
              <a:ext cx="20856" cy="27677"/>
            </a:xfrm>
            <a:custGeom>
              <a:avLst/>
              <a:gdLst/>
              <a:ahLst/>
              <a:cxnLst/>
              <a:rect l="l" t="t" r="r" b="b"/>
              <a:pathLst>
                <a:path w="584" h="775" extrusionOk="0">
                  <a:moveTo>
                    <a:pt x="72" y="0"/>
                  </a:moveTo>
                  <a:lnTo>
                    <a:pt x="274" y="346"/>
                  </a:lnTo>
                  <a:lnTo>
                    <a:pt x="0" y="774"/>
                  </a:lnTo>
                  <a:lnTo>
                    <a:pt x="334" y="774"/>
                  </a:lnTo>
                  <a:lnTo>
                    <a:pt x="584" y="34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333790" y="2735424"/>
              <a:ext cx="30213" cy="54033"/>
            </a:xfrm>
            <a:custGeom>
              <a:avLst/>
              <a:gdLst/>
              <a:ahLst/>
              <a:cxnLst/>
              <a:rect l="l" t="t" r="r" b="b"/>
              <a:pathLst>
                <a:path w="846" h="1513" extrusionOk="0">
                  <a:moveTo>
                    <a:pt x="501" y="0"/>
                  </a:moveTo>
                  <a:lnTo>
                    <a:pt x="1" y="917"/>
                  </a:lnTo>
                  <a:lnTo>
                    <a:pt x="322" y="1512"/>
                  </a:lnTo>
                  <a:lnTo>
                    <a:pt x="667" y="1512"/>
                  </a:lnTo>
                  <a:lnTo>
                    <a:pt x="334" y="91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314648" y="2745602"/>
              <a:ext cx="20463" cy="27249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60" y="1"/>
                  </a:moveTo>
                  <a:lnTo>
                    <a:pt x="251" y="346"/>
                  </a:lnTo>
                  <a:lnTo>
                    <a:pt x="1" y="763"/>
                  </a:lnTo>
                  <a:lnTo>
                    <a:pt x="310" y="763"/>
                  </a:lnTo>
                  <a:lnTo>
                    <a:pt x="572" y="34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752347" y="2604038"/>
              <a:ext cx="19999" cy="34463"/>
            </a:xfrm>
            <a:custGeom>
              <a:avLst/>
              <a:gdLst/>
              <a:ahLst/>
              <a:cxnLst/>
              <a:rect l="l" t="t" r="r" b="b"/>
              <a:pathLst>
                <a:path w="560" h="965" extrusionOk="0">
                  <a:moveTo>
                    <a:pt x="334" y="0"/>
                  </a:moveTo>
                  <a:lnTo>
                    <a:pt x="0" y="584"/>
                  </a:lnTo>
                  <a:lnTo>
                    <a:pt x="227" y="965"/>
                  </a:lnTo>
                  <a:lnTo>
                    <a:pt x="441" y="965"/>
                  </a:lnTo>
                  <a:lnTo>
                    <a:pt x="227" y="584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740455" y="2609966"/>
              <a:ext cx="13214" cy="18321"/>
            </a:xfrm>
            <a:custGeom>
              <a:avLst/>
              <a:gdLst/>
              <a:ahLst/>
              <a:cxnLst/>
              <a:rect l="l" t="t" r="r" b="b"/>
              <a:pathLst>
                <a:path w="370" h="513" extrusionOk="0">
                  <a:moveTo>
                    <a:pt x="36" y="1"/>
                  </a:moveTo>
                  <a:lnTo>
                    <a:pt x="155" y="227"/>
                  </a:lnTo>
                  <a:lnTo>
                    <a:pt x="0" y="513"/>
                  </a:lnTo>
                  <a:lnTo>
                    <a:pt x="202" y="513"/>
                  </a:lnTo>
                  <a:lnTo>
                    <a:pt x="369" y="22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098809" y="3313681"/>
              <a:ext cx="19606" cy="34891"/>
            </a:xfrm>
            <a:custGeom>
              <a:avLst/>
              <a:gdLst/>
              <a:ahLst/>
              <a:cxnLst/>
              <a:rect l="l" t="t" r="r" b="b"/>
              <a:pathLst>
                <a:path w="549" h="977" extrusionOk="0">
                  <a:moveTo>
                    <a:pt x="322" y="1"/>
                  </a:moveTo>
                  <a:lnTo>
                    <a:pt x="0" y="596"/>
                  </a:lnTo>
                  <a:lnTo>
                    <a:pt x="203" y="977"/>
                  </a:lnTo>
                  <a:lnTo>
                    <a:pt x="429" y="977"/>
                  </a:lnTo>
                  <a:lnTo>
                    <a:pt x="227" y="59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086488" y="3320073"/>
              <a:ext cx="13214" cy="17892"/>
            </a:xfrm>
            <a:custGeom>
              <a:avLst/>
              <a:gdLst/>
              <a:ahLst/>
              <a:cxnLst/>
              <a:rect l="l" t="t" r="r" b="b"/>
              <a:pathLst>
                <a:path w="370" h="501" extrusionOk="0">
                  <a:moveTo>
                    <a:pt x="36" y="0"/>
                  </a:moveTo>
                  <a:lnTo>
                    <a:pt x="167" y="226"/>
                  </a:lnTo>
                  <a:lnTo>
                    <a:pt x="0" y="500"/>
                  </a:lnTo>
                  <a:lnTo>
                    <a:pt x="203" y="500"/>
                  </a:lnTo>
                  <a:lnTo>
                    <a:pt x="369" y="22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098809" y="3119369"/>
              <a:ext cx="19606" cy="34034"/>
            </a:xfrm>
            <a:custGeom>
              <a:avLst/>
              <a:gdLst/>
              <a:ahLst/>
              <a:cxnLst/>
              <a:rect l="l" t="t" r="r" b="b"/>
              <a:pathLst>
                <a:path w="549" h="953" extrusionOk="0">
                  <a:moveTo>
                    <a:pt x="322" y="0"/>
                  </a:moveTo>
                  <a:lnTo>
                    <a:pt x="0" y="584"/>
                  </a:lnTo>
                  <a:lnTo>
                    <a:pt x="203" y="953"/>
                  </a:lnTo>
                  <a:lnTo>
                    <a:pt x="429" y="953"/>
                  </a:lnTo>
                  <a:lnTo>
                    <a:pt x="227" y="58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086488" y="3125762"/>
              <a:ext cx="13214" cy="17463"/>
            </a:xfrm>
            <a:custGeom>
              <a:avLst/>
              <a:gdLst/>
              <a:ahLst/>
              <a:cxnLst/>
              <a:rect l="l" t="t" r="r" b="b"/>
              <a:pathLst>
                <a:path w="370" h="489" extrusionOk="0">
                  <a:moveTo>
                    <a:pt x="36" y="0"/>
                  </a:moveTo>
                  <a:lnTo>
                    <a:pt x="167" y="202"/>
                  </a:lnTo>
                  <a:lnTo>
                    <a:pt x="0" y="488"/>
                  </a:lnTo>
                  <a:lnTo>
                    <a:pt x="203" y="488"/>
                  </a:lnTo>
                  <a:lnTo>
                    <a:pt x="369" y="2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467805" y="2970555"/>
              <a:ext cx="19606" cy="34034"/>
            </a:xfrm>
            <a:custGeom>
              <a:avLst/>
              <a:gdLst/>
              <a:ahLst/>
              <a:cxnLst/>
              <a:rect l="l" t="t" r="r" b="b"/>
              <a:pathLst>
                <a:path w="549" h="953" extrusionOk="0">
                  <a:moveTo>
                    <a:pt x="334" y="0"/>
                  </a:moveTo>
                  <a:lnTo>
                    <a:pt x="1" y="584"/>
                  </a:lnTo>
                  <a:lnTo>
                    <a:pt x="215" y="953"/>
                  </a:lnTo>
                  <a:lnTo>
                    <a:pt x="429" y="953"/>
                  </a:lnTo>
                  <a:lnTo>
                    <a:pt x="227" y="58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455484" y="2976912"/>
              <a:ext cx="13642" cy="17499"/>
            </a:xfrm>
            <a:custGeom>
              <a:avLst/>
              <a:gdLst/>
              <a:ahLst/>
              <a:cxnLst/>
              <a:rect l="l" t="t" r="r" b="b"/>
              <a:pathLst>
                <a:path w="382" h="490" extrusionOk="0">
                  <a:moveTo>
                    <a:pt x="48" y="1"/>
                  </a:moveTo>
                  <a:lnTo>
                    <a:pt x="167" y="203"/>
                  </a:lnTo>
                  <a:lnTo>
                    <a:pt x="0" y="489"/>
                  </a:lnTo>
                  <a:lnTo>
                    <a:pt x="215" y="489"/>
                  </a:lnTo>
                  <a:lnTo>
                    <a:pt x="381" y="203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559657" y="2375263"/>
              <a:ext cx="20428" cy="34070"/>
            </a:xfrm>
            <a:custGeom>
              <a:avLst/>
              <a:gdLst/>
              <a:ahLst/>
              <a:cxnLst/>
              <a:rect l="l" t="t" r="r" b="b"/>
              <a:pathLst>
                <a:path w="572" h="954" extrusionOk="0">
                  <a:moveTo>
                    <a:pt x="346" y="1"/>
                  </a:moveTo>
                  <a:lnTo>
                    <a:pt x="0" y="584"/>
                  </a:lnTo>
                  <a:lnTo>
                    <a:pt x="227" y="953"/>
                  </a:lnTo>
                  <a:lnTo>
                    <a:pt x="453" y="953"/>
                  </a:lnTo>
                  <a:lnTo>
                    <a:pt x="227" y="58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547729" y="2381656"/>
              <a:ext cx="13249" cy="17463"/>
            </a:xfrm>
            <a:custGeom>
              <a:avLst/>
              <a:gdLst/>
              <a:ahLst/>
              <a:cxnLst/>
              <a:rect l="l" t="t" r="r" b="b"/>
              <a:pathLst>
                <a:path w="371" h="489" extrusionOk="0">
                  <a:moveTo>
                    <a:pt x="37" y="0"/>
                  </a:moveTo>
                  <a:lnTo>
                    <a:pt x="156" y="203"/>
                  </a:lnTo>
                  <a:lnTo>
                    <a:pt x="1" y="488"/>
                  </a:lnTo>
                  <a:lnTo>
                    <a:pt x="203" y="488"/>
                  </a:lnTo>
                  <a:lnTo>
                    <a:pt x="370" y="20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3709235" y="3140618"/>
              <a:ext cx="20463" cy="34070"/>
            </a:xfrm>
            <a:custGeom>
              <a:avLst/>
              <a:gdLst/>
              <a:ahLst/>
              <a:cxnLst/>
              <a:rect l="l" t="t" r="r" b="b"/>
              <a:pathLst>
                <a:path w="573" h="954" extrusionOk="0">
                  <a:moveTo>
                    <a:pt x="346" y="1"/>
                  </a:moveTo>
                  <a:lnTo>
                    <a:pt x="1" y="584"/>
                  </a:lnTo>
                  <a:lnTo>
                    <a:pt x="227" y="953"/>
                  </a:lnTo>
                  <a:lnTo>
                    <a:pt x="453" y="953"/>
                  </a:lnTo>
                  <a:lnTo>
                    <a:pt x="227" y="58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697343" y="3147011"/>
              <a:ext cx="13214" cy="17463"/>
            </a:xfrm>
            <a:custGeom>
              <a:avLst/>
              <a:gdLst/>
              <a:ahLst/>
              <a:cxnLst/>
              <a:rect l="l" t="t" r="r" b="b"/>
              <a:pathLst>
                <a:path w="370" h="489" extrusionOk="0">
                  <a:moveTo>
                    <a:pt x="36" y="0"/>
                  </a:moveTo>
                  <a:lnTo>
                    <a:pt x="155" y="203"/>
                  </a:lnTo>
                  <a:lnTo>
                    <a:pt x="0" y="489"/>
                  </a:lnTo>
                  <a:lnTo>
                    <a:pt x="203" y="489"/>
                  </a:lnTo>
                  <a:lnTo>
                    <a:pt x="370" y="20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326576" y="2354015"/>
              <a:ext cx="20428" cy="34034"/>
            </a:xfrm>
            <a:custGeom>
              <a:avLst/>
              <a:gdLst/>
              <a:ahLst/>
              <a:cxnLst/>
              <a:rect l="l" t="t" r="r" b="b"/>
              <a:pathLst>
                <a:path w="572" h="953" extrusionOk="0">
                  <a:moveTo>
                    <a:pt x="346" y="0"/>
                  </a:moveTo>
                  <a:lnTo>
                    <a:pt x="0" y="584"/>
                  </a:lnTo>
                  <a:lnTo>
                    <a:pt x="226" y="953"/>
                  </a:lnTo>
                  <a:lnTo>
                    <a:pt x="453" y="953"/>
                  </a:lnTo>
                  <a:lnTo>
                    <a:pt x="226" y="584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314648" y="2360371"/>
              <a:ext cx="13214" cy="17463"/>
            </a:xfrm>
            <a:custGeom>
              <a:avLst/>
              <a:gdLst/>
              <a:ahLst/>
              <a:cxnLst/>
              <a:rect l="l" t="t" r="r" b="b"/>
              <a:pathLst>
                <a:path w="370" h="489" extrusionOk="0">
                  <a:moveTo>
                    <a:pt x="37" y="1"/>
                  </a:moveTo>
                  <a:lnTo>
                    <a:pt x="156" y="203"/>
                  </a:lnTo>
                  <a:lnTo>
                    <a:pt x="1" y="489"/>
                  </a:lnTo>
                  <a:lnTo>
                    <a:pt x="203" y="489"/>
                  </a:lnTo>
                  <a:lnTo>
                    <a:pt x="370" y="2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681201" y="1814863"/>
              <a:ext cx="19570" cy="34891"/>
            </a:xfrm>
            <a:custGeom>
              <a:avLst/>
              <a:gdLst/>
              <a:ahLst/>
              <a:cxnLst/>
              <a:rect l="l" t="t" r="r" b="b"/>
              <a:pathLst>
                <a:path w="548" h="977" extrusionOk="0">
                  <a:moveTo>
                    <a:pt x="333" y="0"/>
                  </a:moveTo>
                  <a:lnTo>
                    <a:pt x="0" y="595"/>
                  </a:lnTo>
                  <a:lnTo>
                    <a:pt x="214" y="976"/>
                  </a:lnTo>
                  <a:lnTo>
                    <a:pt x="429" y="976"/>
                  </a:lnTo>
                  <a:lnTo>
                    <a:pt x="226" y="595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3668844" y="1821220"/>
              <a:ext cx="13642" cy="17892"/>
            </a:xfrm>
            <a:custGeom>
              <a:avLst/>
              <a:gdLst/>
              <a:ahLst/>
              <a:cxnLst/>
              <a:rect l="l" t="t" r="r" b="b"/>
              <a:pathLst>
                <a:path w="382" h="501" extrusionOk="0">
                  <a:moveTo>
                    <a:pt x="48" y="1"/>
                  </a:moveTo>
                  <a:lnTo>
                    <a:pt x="167" y="227"/>
                  </a:lnTo>
                  <a:lnTo>
                    <a:pt x="1" y="501"/>
                  </a:lnTo>
                  <a:lnTo>
                    <a:pt x="215" y="501"/>
                  </a:lnTo>
                  <a:lnTo>
                    <a:pt x="382" y="227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159534" y="1514235"/>
              <a:ext cx="19606" cy="34034"/>
            </a:xfrm>
            <a:custGeom>
              <a:avLst/>
              <a:gdLst/>
              <a:ahLst/>
              <a:cxnLst/>
              <a:rect l="l" t="t" r="r" b="b"/>
              <a:pathLst>
                <a:path w="549" h="953" extrusionOk="0">
                  <a:moveTo>
                    <a:pt x="334" y="0"/>
                  </a:moveTo>
                  <a:lnTo>
                    <a:pt x="1" y="584"/>
                  </a:lnTo>
                  <a:lnTo>
                    <a:pt x="215" y="953"/>
                  </a:lnTo>
                  <a:lnTo>
                    <a:pt x="429" y="953"/>
                  </a:lnTo>
                  <a:lnTo>
                    <a:pt x="227" y="58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147213" y="1520628"/>
              <a:ext cx="13642" cy="17463"/>
            </a:xfrm>
            <a:custGeom>
              <a:avLst/>
              <a:gdLst/>
              <a:ahLst/>
              <a:cxnLst/>
              <a:rect l="l" t="t" r="r" b="b"/>
              <a:pathLst>
                <a:path w="382" h="489" extrusionOk="0">
                  <a:moveTo>
                    <a:pt x="48" y="0"/>
                  </a:moveTo>
                  <a:lnTo>
                    <a:pt x="167" y="202"/>
                  </a:lnTo>
                  <a:lnTo>
                    <a:pt x="0" y="488"/>
                  </a:lnTo>
                  <a:lnTo>
                    <a:pt x="215" y="488"/>
                  </a:lnTo>
                  <a:lnTo>
                    <a:pt x="381" y="20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555464" y="2541077"/>
              <a:ext cx="30248" cy="53212"/>
            </a:xfrm>
            <a:custGeom>
              <a:avLst/>
              <a:gdLst/>
              <a:ahLst/>
              <a:cxnLst/>
              <a:rect l="l" t="t" r="r" b="b"/>
              <a:pathLst>
                <a:path w="847" h="1490" extrusionOk="0">
                  <a:moveTo>
                    <a:pt x="501" y="1"/>
                  </a:moveTo>
                  <a:lnTo>
                    <a:pt x="1" y="906"/>
                  </a:lnTo>
                  <a:lnTo>
                    <a:pt x="322" y="1489"/>
                  </a:lnTo>
                  <a:lnTo>
                    <a:pt x="668" y="1489"/>
                  </a:lnTo>
                  <a:lnTo>
                    <a:pt x="334" y="906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536358" y="2550433"/>
              <a:ext cx="20428" cy="27677"/>
            </a:xfrm>
            <a:custGeom>
              <a:avLst/>
              <a:gdLst/>
              <a:ahLst/>
              <a:cxnLst/>
              <a:rect l="l" t="t" r="r" b="b"/>
              <a:pathLst>
                <a:path w="572" h="775" extrusionOk="0">
                  <a:moveTo>
                    <a:pt x="60" y="1"/>
                  </a:moveTo>
                  <a:lnTo>
                    <a:pt x="250" y="346"/>
                  </a:lnTo>
                  <a:lnTo>
                    <a:pt x="0" y="775"/>
                  </a:lnTo>
                  <a:lnTo>
                    <a:pt x="310" y="775"/>
                  </a:lnTo>
                  <a:lnTo>
                    <a:pt x="572" y="34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4195247" y="2828527"/>
              <a:ext cx="12785" cy="1278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6"/>
                    <a:pt x="84" y="358"/>
                    <a:pt x="179" y="358"/>
                  </a:cubicBezTo>
                  <a:cubicBezTo>
                    <a:pt x="263" y="358"/>
                    <a:pt x="358" y="286"/>
                    <a:pt x="358" y="179"/>
                  </a:cubicBezTo>
                  <a:cubicBezTo>
                    <a:pt x="358" y="84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195675" y="2811099"/>
              <a:ext cx="30213" cy="30213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1" y="0"/>
                  </a:moveTo>
                  <a:lnTo>
                    <a:pt x="1" y="250"/>
                  </a:lnTo>
                  <a:cubicBezTo>
                    <a:pt x="167" y="250"/>
                    <a:pt x="310" y="310"/>
                    <a:pt x="429" y="429"/>
                  </a:cubicBezTo>
                  <a:cubicBezTo>
                    <a:pt x="536" y="536"/>
                    <a:pt x="596" y="679"/>
                    <a:pt x="596" y="846"/>
                  </a:cubicBezTo>
                  <a:lnTo>
                    <a:pt x="846" y="846"/>
                  </a:lnTo>
                  <a:cubicBezTo>
                    <a:pt x="846" y="370"/>
                    <a:pt x="46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195247" y="2794921"/>
              <a:ext cx="46391" cy="46391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1" y="1"/>
                  </a:moveTo>
                  <a:lnTo>
                    <a:pt x="1" y="263"/>
                  </a:lnTo>
                  <a:cubicBezTo>
                    <a:pt x="584" y="263"/>
                    <a:pt x="1037" y="715"/>
                    <a:pt x="1037" y="1299"/>
                  </a:cubicBezTo>
                  <a:lnTo>
                    <a:pt x="1298" y="1299"/>
                  </a:lnTo>
                  <a:cubicBezTo>
                    <a:pt x="1298" y="584"/>
                    <a:pt x="7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464748" y="2501543"/>
              <a:ext cx="12785" cy="1278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86"/>
                    <a:pt x="84" y="358"/>
                    <a:pt x="179" y="358"/>
                  </a:cubicBezTo>
                  <a:cubicBezTo>
                    <a:pt x="275" y="358"/>
                    <a:pt x="358" y="286"/>
                    <a:pt x="358" y="179"/>
                  </a:cubicBezTo>
                  <a:cubicBezTo>
                    <a:pt x="358" y="96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65605" y="2484115"/>
              <a:ext cx="30213" cy="30213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1" y="1"/>
                  </a:moveTo>
                  <a:lnTo>
                    <a:pt x="1" y="251"/>
                  </a:lnTo>
                  <a:cubicBezTo>
                    <a:pt x="155" y="251"/>
                    <a:pt x="310" y="310"/>
                    <a:pt x="429" y="429"/>
                  </a:cubicBezTo>
                  <a:cubicBezTo>
                    <a:pt x="536" y="536"/>
                    <a:pt x="596" y="679"/>
                    <a:pt x="596" y="846"/>
                  </a:cubicBezTo>
                  <a:lnTo>
                    <a:pt x="846" y="846"/>
                  </a:lnTo>
                  <a:cubicBezTo>
                    <a:pt x="846" y="370"/>
                    <a:pt x="45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464748" y="2467973"/>
              <a:ext cx="46391" cy="46355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1" y="0"/>
                  </a:moveTo>
                  <a:lnTo>
                    <a:pt x="1" y="262"/>
                  </a:lnTo>
                  <a:cubicBezTo>
                    <a:pt x="584" y="262"/>
                    <a:pt x="1049" y="726"/>
                    <a:pt x="1049" y="1298"/>
                  </a:cubicBezTo>
                  <a:lnTo>
                    <a:pt x="1299" y="1298"/>
                  </a:lnTo>
                  <a:cubicBezTo>
                    <a:pt x="1299" y="584"/>
                    <a:pt x="71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227509" y="2795350"/>
              <a:ext cx="12785" cy="13214"/>
            </a:xfrm>
            <a:custGeom>
              <a:avLst/>
              <a:gdLst/>
              <a:ahLst/>
              <a:cxnLst/>
              <a:rect l="l" t="t" r="r" b="b"/>
              <a:pathLst>
                <a:path w="358" h="370" extrusionOk="0">
                  <a:moveTo>
                    <a:pt x="179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12" y="287"/>
                    <a:pt x="83" y="370"/>
                    <a:pt x="179" y="370"/>
                  </a:cubicBezTo>
                  <a:cubicBezTo>
                    <a:pt x="262" y="370"/>
                    <a:pt x="357" y="287"/>
                    <a:pt x="357" y="191"/>
                  </a:cubicBezTo>
                  <a:cubicBezTo>
                    <a:pt x="357" y="96"/>
                    <a:pt x="27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3227902" y="2777922"/>
              <a:ext cx="30248" cy="30641"/>
            </a:xfrm>
            <a:custGeom>
              <a:avLst/>
              <a:gdLst/>
              <a:ahLst/>
              <a:cxnLst/>
              <a:rect l="l" t="t" r="r" b="b"/>
              <a:pathLst>
                <a:path w="847" h="858" extrusionOk="0">
                  <a:moveTo>
                    <a:pt x="1" y="1"/>
                  </a:moveTo>
                  <a:lnTo>
                    <a:pt x="1" y="263"/>
                  </a:lnTo>
                  <a:cubicBezTo>
                    <a:pt x="168" y="263"/>
                    <a:pt x="311" y="322"/>
                    <a:pt x="430" y="441"/>
                  </a:cubicBezTo>
                  <a:cubicBezTo>
                    <a:pt x="537" y="537"/>
                    <a:pt x="596" y="691"/>
                    <a:pt x="596" y="858"/>
                  </a:cubicBezTo>
                  <a:lnTo>
                    <a:pt x="846" y="858"/>
                  </a:lnTo>
                  <a:cubicBezTo>
                    <a:pt x="846" y="382"/>
                    <a:pt x="46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227902" y="2762208"/>
              <a:ext cx="46391" cy="46355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1" y="0"/>
                  </a:moveTo>
                  <a:lnTo>
                    <a:pt x="1" y="250"/>
                  </a:lnTo>
                  <a:cubicBezTo>
                    <a:pt x="561" y="250"/>
                    <a:pt x="1037" y="715"/>
                    <a:pt x="1037" y="1298"/>
                  </a:cubicBezTo>
                  <a:lnTo>
                    <a:pt x="1299" y="1298"/>
                  </a:lnTo>
                  <a:cubicBezTo>
                    <a:pt x="1299" y="584"/>
                    <a:pt x="71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4389558" y="2104848"/>
              <a:ext cx="12821" cy="12785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79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57"/>
                    <a:pt x="179" y="357"/>
                  </a:cubicBezTo>
                  <a:cubicBezTo>
                    <a:pt x="275" y="357"/>
                    <a:pt x="358" y="274"/>
                    <a:pt x="358" y="179"/>
                  </a:cubicBezTo>
                  <a:cubicBezTo>
                    <a:pt x="358" y="84"/>
                    <a:pt x="287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4390416" y="2086992"/>
              <a:ext cx="30213" cy="30641"/>
            </a:xfrm>
            <a:custGeom>
              <a:avLst/>
              <a:gdLst/>
              <a:ahLst/>
              <a:cxnLst/>
              <a:rect l="l" t="t" r="r" b="b"/>
              <a:pathLst>
                <a:path w="846" h="858" extrusionOk="0">
                  <a:moveTo>
                    <a:pt x="1" y="0"/>
                  </a:moveTo>
                  <a:lnTo>
                    <a:pt x="1" y="262"/>
                  </a:lnTo>
                  <a:cubicBezTo>
                    <a:pt x="155" y="262"/>
                    <a:pt x="310" y="322"/>
                    <a:pt x="429" y="441"/>
                  </a:cubicBezTo>
                  <a:cubicBezTo>
                    <a:pt x="536" y="536"/>
                    <a:pt x="596" y="691"/>
                    <a:pt x="596" y="857"/>
                  </a:cubicBezTo>
                  <a:lnTo>
                    <a:pt x="846" y="857"/>
                  </a:lnTo>
                  <a:cubicBezTo>
                    <a:pt x="846" y="381"/>
                    <a:pt x="45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389558" y="2071243"/>
              <a:ext cx="46391" cy="46391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1" y="1"/>
                  </a:moveTo>
                  <a:lnTo>
                    <a:pt x="1" y="251"/>
                  </a:lnTo>
                  <a:cubicBezTo>
                    <a:pt x="584" y="251"/>
                    <a:pt x="1049" y="715"/>
                    <a:pt x="1049" y="1298"/>
                  </a:cubicBezTo>
                  <a:lnTo>
                    <a:pt x="1299" y="1298"/>
                  </a:lnTo>
                  <a:cubicBezTo>
                    <a:pt x="1299" y="584"/>
                    <a:pt x="7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790967" y="1831862"/>
              <a:ext cx="82103" cy="82103"/>
            </a:xfrm>
            <a:custGeom>
              <a:avLst/>
              <a:gdLst/>
              <a:ahLst/>
              <a:cxnLst/>
              <a:rect l="l" t="t" r="r" b="b"/>
              <a:pathLst>
                <a:path w="2299" h="2299" extrusionOk="0">
                  <a:moveTo>
                    <a:pt x="881" y="524"/>
                  </a:moveTo>
                  <a:cubicBezTo>
                    <a:pt x="965" y="524"/>
                    <a:pt x="1024" y="584"/>
                    <a:pt x="1024" y="679"/>
                  </a:cubicBezTo>
                  <a:cubicBezTo>
                    <a:pt x="1024" y="762"/>
                    <a:pt x="965" y="822"/>
                    <a:pt x="881" y="822"/>
                  </a:cubicBezTo>
                  <a:cubicBezTo>
                    <a:pt x="786" y="822"/>
                    <a:pt x="727" y="762"/>
                    <a:pt x="727" y="679"/>
                  </a:cubicBezTo>
                  <a:cubicBezTo>
                    <a:pt x="727" y="596"/>
                    <a:pt x="786" y="524"/>
                    <a:pt x="881" y="524"/>
                  </a:cubicBezTo>
                  <a:close/>
                  <a:moveTo>
                    <a:pt x="1441" y="524"/>
                  </a:moveTo>
                  <a:cubicBezTo>
                    <a:pt x="1536" y="524"/>
                    <a:pt x="1596" y="584"/>
                    <a:pt x="1596" y="679"/>
                  </a:cubicBezTo>
                  <a:cubicBezTo>
                    <a:pt x="1596" y="762"/>
                    <a:pt x="1536" y="822"/>
                    <a:pt x="1441" y="822"/>
                  </a:cubicBezTo>
                  <a:cubicBezTo>
                    <a:pt x="1358" y="822"/>
                    <a:pt x="1298" y="762"/>
                    <a:pt x="1298" y="679"/>
                  </a:cubicBezTo>
                  <a:cubicBezTo>
                    <a:pt x="1298" y="596"/>
                    <a:pt x="1358" y="524"/>
                    <a:pt x="1441" y="524"/>
                  </a:cubicBezTo>
                  <a:close/>
                  <a:moveTo>
                    <a:pt x="429" y="1096"/>
                  </a:moveTo>
                  <a:lnTo>
                    <a:pt x="429" y="1274"/>
                  </a:lnTo>
                  <a:lnTo>
                    <a:pt x="1846" y="1274"/>
                  </a:lnTo>
                  <a:lnTo>
                    <a:pt x="1846" y="1096"/>
                  </a:lnTo>
                  <a:close/>
                  <a:moveTo>
                    <a:pt x="1953" y="1001"/>
                  </a:moveTo>
                  <a:lnTo>
                    <a:pt x="1953" y="1298"/>
                  </a:lnTo>
                  <a:cubicBezTo>
                    <a:pt x="1917" y="1715"/>
                    <a:pt x="1584" y="2048"/>
                    <a:pt x="1143" y="2048"/>
                  </a:cubicBezTo>
                  <a:cubicBezTo>
                    <a:pt x="727" y="2048"/>
                    <a:pt x="393" y="1715"/>
                    <a:pt x="346" y="1298"/>
                  </a:cubicBezTo>
                  <a:lnTo>
                    <a:pt x="346" y="1001"/>
                  </a:ln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55"/>
                  </a:cubicBezTo>
                  <a:cubicBezTo>
                    <a:pt x="12" y="1786"/>
                    <a:pt x="524" y="2298"/>
                    <a:pt x="1143" y="2298"/>
                  </a:cubicBezTo>
                  <a:cubicBezTo>
                    <a:pt x="1774" y="2298"/>
                    <a:pt x="2298" y="1786"/>
                    <a:pt x="2298" y="1155"/>
                  </a:cubicBezTo>
                  <a:cubicBezTo>
                    <a:pt x="2298" y="524"/>
                    <a:pt x="1786" y="0"/>
                    <a:pt x="1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090645" y="1786793"/>
              <a:ext cx="81674" cy="82103"/>
            </a:xfrm>
            <a:custGeom>
              <a:avLst/>
              <a:gdLst/>
              <a:ahLst/>
              <a:cxnLst/>
              <a:rect l="l" t="t" r="r" b="b"/>
              <a:pathLst>
                <a:path w="2287" h="2299" extrusionOk="0">
                  <a:moveTo>
                    <a:pt x="870" y="524"/>
                  </a:moveTo>
                  <a:cubicBezTo>
                    <a:pt x="965" y="524"/>
                    <a:pt x="1025" y="584"/>
                    <a:pt x="1025" y="667"/>
                  </a:cubicBezTo>
                  <a:cubicBezTo>
                    <a:pt x="1025" y="762"/>
                    <a:pt x="965" y="822"/>
                    <a:pt x="870" y="822"/>
                  </a:cubicBezTo>
                  <a:cubicBezTo>
                    <a:pt x="787" y="822"/>
                    <a:pt x="727" y="762"/>
                    <a:pt x="727" y="667"/>
                  </a:cubicBezTo>
                  <a:cubicBezTo>
                    <a:pt x="727" y="584"/>
                    <a:pt x="798" y="524"/>
                    <a:pt x="870" y="524"/>
                  </a:cubicBezTo>
                  <a:close/>
                  <a:moveTo>
                    <a:pt x="1441" y="524"/>
                  </a:moveTo>
                  <a:cubicBezTo>
                    <a:pt x="1525" y="524"/>
                    <a:pt x="1584" y="584"/>
                    <a:pt x="1584" y="667"/>
                  </a:cubicBezTo>
                  <a:cubicBezTo>
                    <a:pt x="1584" y="762"/>
                    <a:pt x="1525" y="822"/>
                    <a:pt x="1441" y="822"/>
                  </a:cubicBezTo>
                  <a:cubicBezTo>
                    <a:pt x="1346" y="822"/>
                    <a:pt x="1287" y="762"/>
                    <a:pt x="1287" y="667"/>
                  </a:cubicBezTo>
                  <a:cubicBezTo>
                    <a:pt x="1287" y="584"/>
                    <a:pt x="1346" y="524"/>
                    <a:pt x="1441" y="524"/>
                  </a:cubicBezTo>
                  <a:close/>
                  <a:moveTo>
                    <a:pt x="429" y="1084"/>
                  </a:moveTo>
                  <a:lnTo>
                    <a:pt x="429" y="1262"/>
                  </a:lnTo>
                  <a:lnTo>
                    <a:pt x="1846" y="1262"/>
                  </a:lnTo>
                  <a:lnTo>
                    <a:pt x="1846" y="1084"/>
                  </a:lnTo>
                  <a:close/>
                  <a:moveTo>
                    <a:pt x="1941" y="1000"/>
                  </a:moveTo>
                  <a:lnTo>
                    <a:pt x="1941" y="1298"/>
                  </a:lnTo>
                  <a:cubicBezTo>
                    <a:pt x="1918" y="1715"/>
                    <a:pt x="1572" y="2036"/>
                    <a:pt x="1144" y="2036"/>
                  </a:cubicBezTo>
                  <a:cubicBezTo>
                    <a:pt x="727" y="2036"/>
                    <a:pt x="382" y="1715"/>
                    <a:pt x="334" y="1298"/>
                  </a:cubicBezTo>
                  <a:lnTo>
                    <a:pt x="334" y="1000"/>
                  </a:lnTo>
                  <a:close/>
                  <a:moveTo>
                    <a:pt x="1144" y="0"/>
                  </a:moveTo>
                  <a:cubicBezTo>
                    <a:pt x="513" y="0"/>
                    <a:pt x="1" y="512"/>
                    <a:pt x="1" y="1143"/>
                  </a:cubicBezTo>
                  <a:cubicBezTo>
                    <a:pt x="13" y="1774"/>
                    <a:pt x="513" y="2298"/>
                    <a:pt x="1144" y="2298"/>
                  </a:cubicBezTo>
                  <a:cubicBezTo>
                    <a:pt x="1763" y="2298"/>
                    <a:pt x="2287" y="1786"/>
                    <a:pt x="2287" y="1143"/>
                  </a:cubicBezTo>
                  <a:cubicBezTo>
                    <a:pt x="2287" y="524"/>
                    <a:pt x="1787" y="0"/>
                    <a:pt x="1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776075" y="3414890"/>
              <a:ext cx="52355" cy="51890"/>
            </a:xfrm>
            <a:custGeom>
              <a:avLst/>
              <a:gdLst/>
              <a:ahLst/>
              <a:cxnLst/>
              <a:rect l="l" t="t" r="r" b="b"/>
              <a:pathLst>
                <a:path w="1466" h="1453" extrusionOk="0">
                  <a:moveTo>
                    <a:pt x="560" y="322"/>
                  </a:moveTo>
                  <a:cubicBezTo>
                    <a:pt x="632" y="322"/>
                    <a:pt x="655" y="369"/>
                    <a:pt x="655" y="417"/>
                  </a:cubicBezTo>
                  <a:cubicBezTo>
                    <a:pt x="655" y="477"/>
                    <a:pt x="608" y="500"/>
                    <a:pt x="560" y="500"/>
                  </a:cubicBezTo>
                  <a:cubicBezTo>
                    <a:pt x="501" y="500"/>
                    <a:pt x="477" y="465"/>
                    <a:pt x="477" y="417"/>
                  </a:cubicBezTo>
                  <a:cubicBezTo>
                    <a:pt x="465" y="369"/>
                    <a:pt x="513" y="322"/>
                    <a:pt x="560" y="322"/>
                  </a:cubicBezTo>
                  <a:close/>
                  <a:moveTo>
                    <a:pt x="929" y="322"/>
                  </a:moveTo>
                  <a:cubicBezTo>
                    <a:pt x="989" y="322"/>
                    <a:pt x="1013" y="369"/>
                    <a:pt x="1013" y="417"/>
                  </a:cubicBezTo>
                  <a:cubicBezTo>
                    <a:pt x="1013" y="477"/>
                    <a:pt x="965" y="500"/>
                    <a:pt x="929" y="500"/>
                  </a:cubicBezTo>
                  <a:cubicBezTo>
                    <a:pt x="858" y="500"/>
                    <a:pt x="834" y="465"/>
                    <a:pt x="834" y="417"/>
                  </a:cubicBezTo>
                  <a:cubicBezTo>
                    <a:pt x="834" y="369"/>
                    <a:pt x="858" y="322"/>
                    <a:pt x="929" y="322"/>
                  </a:cubicBezTo>
                  <a:close/>
                  <a:moveTo>
                    <a:pt x="274" y="679"/>
                  </a:moveTo>
                  <a:lnTo>
                    <a:pt x="274" y="798"/>
                  </a:lnTo>
                  <a:lnTo>
                    <a:pt x="1179" y="798"/>
                  </a:lnTo>
                  <a:lnTo>
                    <a:pt x="1179" y="679"/>
                  </a:lnTo>
                  <a:close/>
                  <a:moveTo>
                    <a:pt x="1251" y="619"/>
                  </a:moveTo>
                  <a:lnTo>
                    <a:pt x="1251" y="822"/>
                  </a:lnTo>
                  <a:cubicBezTo>
                    <a:pt x="1239" y="1084"/>
                    <a:pt x="1013" y="1298"/>
                    <a:pt x="751" y="1298"/>
                  </a:cubicBezTo>
                  <a:cubicBezTo>
                    <a:pt x="477" y="1298"/>
                    <a:pt x="251" y="1084"/>
                    <a:pt x="239" y="822"/>
                  </a:cubicBezTo>
                  <a:lnTo>
                    <a:pt x="239" y="619"/>
                  </a:lnTo>
                  <a:close/>
                  <a:moveTo>
                    <a:pt x="727" y="0"/>
                  </a:moveTo>
                  <a:cubicBezTo>
                    <a:pt x="334" y="0"/>
                    <a:pt x="1" y="322"/>
                    <a:pt x="1" y="727"/>
                  </a:cubicBezTo>
                  <a:cubicBezTo>
                    <a:pt x="1" y="1131"/>
                    <a:pt x="334" y="1453"/>
                    <a:pt x="727" y="1453"/>
                  </a:cubicBezTo>
                  <a:cubicBezTo>
                    <a:pt x="1132" y="1453"/>
                    <a:pt x="1465" y="1131"/>
                    <a:pt x="1465" y="727"/>
                  </a:cubicBezTo>
                  <a:cubicBezTo>
                    <a:pt x="1465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662488" y="3202294"/>
              <a:ext cx="62961" cy="62533"/>
            </a:xfrm>
            <a:custGeom>
              <a:avLst/>
              <a:gdLst/>
              <a:ahLst/>
              <a:cxnLst/>
              <a:rect l="l" t="t" r="r" b="b"/>
              <a:pathLst>
                <a:path w="1763" h="1751" extrusionOk="0">
                  <a:moveTo>
                    <a:pt x="679" y="405"/>
                  </a:moveTo>
                  <a:cubicBezTo>
                    <a:pt x="738" y="405"/>
                    <a:pt x="786" y="441"/>
                    <a:pt x="786" y="524"/>
                  </a:cubicBezTo>
                  <a:cubicBezTo>
                    <a:pt x="786" y="584"/>
                    <a:pt x="750" y="631"/>
                    <a:pt x="679" y="631"/>
                  </a:cubicBezTo>
                  <a:cubicBezTo>
                    <a:pt x="619" y="631"/>
                    <a:pt x="560" y="595"/>
                    <a:pt x="560" y="524"/>
                  </a:cubicBezTo>
                  <a:cubicBezTo>
                    <a:pt x="572" y="441"/>
                    <a:pt x="619" y="405"/>
                    <a:pt x="679" y="405"/>
                  </a:cubicBezTo>
                  <a:close/>
                  <a:moveTo>
                    <a:pt x="1119" y="405"/>
                  </a:moveTo>
                  <a:cubicBezTo>
                    <a:pt x="1179" y="405"/>
                    <a:pt x="1238" y="441"/>
                    <a:pt x="1238" y="524"/>
                  </a:cubicBezTo>
                  <a:cubicBezTo>
                    <a:pt x="1238" y="584"/>
                    <a:pt x="1191" y="631"/>
                    <a:pt x="1119" y="631"/>
                  </a:cubicBezTo>
                  <a:cubicBezTo>
                    <a:pt x="1060" y="631"/>
                    <a:pt x="1000" y="595"/>
                    <a:pt x="1000" y="524"/>
                  </a:cubicBezTo>
                  <a:cubicBezTo>
                    <a:pt x="1000" y="441"/>
                    <a:pt x="1048" y="405"/>
                    <a:pt x="1119" y="405"/>
                  </a:cubicBezTo>
                  <a:close/>
                  <a:moveTo>
                    <a:pt x="334" y="834"/>
                  </a:moveTo>
                  <a:lnTo>
                    <a:pt x="334" y="965"/>
                  </a:lnTo>
                  <a:lnTo>
                    <a:pt x="1417" y="965"/>
                  </a:lnTo>
                  <a:lnTo>
                    <a:pt x="1417" y="834"/>
                  </a:lnTo>
                  <a:close/>
                  <a:moveTo>
                    <a:pt x="1512" y="762"/>
                  </a:moveTo>
                  <a:lnTo>
                    <a:pt x="1512" y="976"/>
                  </a:lnTo>
                  <a:cubicBezTo>
                    <a:pt x="1477" y="1298"/>
                    <a:pt x="1215" y="1548"/>
                    <a:pt x="893" y="1548"/>
                  </a:cubicBezTo>
                  <a:cubicBezTo>
                    <a:pt x="572" y="1548"/>
                    <a:pt x="298" y="1286"/>
                    <a:pt x="286" y="976"/>
                  </a:cubicBezTo>
                  <a:lnTo>
                    <a:pt x="286" y="762"/>
                  </a:lnTo>
                  <a:close/>
                  <a:moveTo>
                    <a:pt x="881" y="0"/>
                  </a:moveTo>
                  <a:cubicBezTo>
                    <a:pt x="393" y="0"/>
                    <a:pt x="0" y="405"/>
                    <a:pt x="0" y="881"/>
                  </a:cubicBezTo>
                  <a:cubicBezTo>
                    <a:pt x="0" y="1369"/>
                    <a:pt x="405" y="1750"/>
                    <a:pt x="881" y="1750"/>
                  </a:cubicBezTo>
                  <a:cubicBezTo>
                    <a:pt x="1369" y="1750"/>
                    <a:pt x="1762" y="1357"/>
                    <a:pt x="1762" y="881"/>
                  </a:cubicBezTo>
                  <a:cubicBezTo>
                    <a:pt x="1762" y="381"/>
                    <a:pt x="1357" y="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231388" y="2924629"/>
              <a:ext cx="62533" cy="62961"/>
            </a:xfrm>
            <a:custGeom>
              <a:avLst/>
              <a:gdLst/>
              <a:ahLst/>
              <a:cxnLst/>
              <a:rect l="l" t="t" r="r" b="b"/>
              <a:pathLst>
                <a:path w="1751" h="1763" extrusionOk="0">
                  <a:moveTo>
                    <a:pt x="667" y="393"/>
                  </a:moveTo>
                  <a:cubicBezTo>
                    <a:pt x="727" y="393"/>
                    <a:pt x="787" y="441"/>
                    <a:pt x="787" y="512"/>
                  </a:cubicBezTo>
                  <a:cubicBezTo>
                    <a:pt x="787" y="572"/>
                    <a:pt x="739" y="631"/>
                    <a:pt x="667" y="631"/>
                  </a:cubicBezTo>
                  <a:cubicBezTo>
                    <a:pt x="608" y="631"/>
                    <a:pt x="548" y="584"/>
                    <a:pt x="548" y="512"/>
                  </a:cubicBezTo>
                  <a:cubicBezTo>
                    <a:pt x="548" y="453"/>
                    <a:pt x="608" y="393"/>
                    <a:pt x="667" y="393"/>
                  </a:cubicBezTo>
                  <a:close/>
                  <a:moveTo>
                    <a:pt x="1096" y="393"/>
                  </a:moveTo>
                  <a:cubicBezTo>
                    <a:pt x="1156" y="393"/>
                    <a:pt x="1215" y="441"/>
                    <a:pt x="1215" y="512"/>
                  </a:cubicBezTo>
                  <a:cubicBezTo>
                    <a:pt x="1215" y="572"/>
                    <a:pt x="1179" y="631"/>
                    <a:pt x="1096" y="631"/>
                  </a:cubicBezTo>
                  <a:cubicBezTo>
                    <a:pt x="1037" y="631"/>
                    <a:pt x="977" y="584"/>
                    <a:pt x="977" y="512"/>
                  </a:cubicBezTo>
                  <a:cubicBezTo>
                    <a:pt x="1001" y="453"/>
                    <a:pt x="1037" y="393"/>
                    <a:pt x="1096" y="393"/>
                  </a:cubicBezTo>
                  <a:close/>
                  <a:moveTo>
                    <a:pt x="322" y="834"/>
                  </a:moveTo>
                  <a:lnTo>
                    <a:pt x="322" y="977"/>
                  </a:lnTo>
                  <a:lnTo>
                    <a:pt x="1418" y="977"/>
                  </a:lnTo>
                  <a:lnTo>
                    <a:pt x="1418" y="834"/>
                  </a:lnTo>
                  <a:close/>
                  <a:moveTo>
                    <a:pt x="1501" y="762"/>
                  </a:moveTo>
                  <a:lnTo>
                    <a:pt x="1501" y="989"/>
                  </a:lnTo>
                  <a:cubicBezTo>
                    <a:pt x="1477" y="1298"/>
                    <a:pt x="1203" y="1548"/>
                    <a:pt x="894" y="1548"/>
                  </a:cubicBezTo>
                  <a:cubicBezTo>
                    <a:pt x="560" y="1548"/>
                    <a:pt x="298" y="1298"/>
                    <a:pt x="286" y="989"/>
                  </a:cubicBezTo>
                  <a:lnTo>
                    <a:pt x="286" y="762"/>
                  </a:lnTo>
                  <a:close/>
                  <a:moveTo>
                    <a:pt x="882" y="0"/>
                  </a:moveTo>
                  <a:cubicBezTo>
                    <a:pt x="382" y="0"/>
                    <a:pt x="1" y="405"/>
                    <a:pt x="1" y="881"/>
                  </a:cubicBezTo>
                  <a:cubicBezTo>
                    <a:pt x="1" y="1358"/>
                    <a:pt x="382" y="1763"/>
                    <a:pt x="882" y="1763"/>
                  </a:cubicBezTo>
                  <a:cubicBezTo>
                    <a:pt x="1370" y="1763"/>
                    <a:pt x="1751" y="1358"/>
                    <a:pt x="1751" y="881"/>
                  </a:cubicBezTo>
                  <a:cubicBezTo>
                    <a:pt x="1751" y="393"/>
                    <a:pt x="1358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506088" y="1758723"/>
              <a:ext cx="82103" cy="81674"/>
            </a:xfrm>
            <a:custGeom>
              <a:avLst/>
              <a:gdLst/>
              <a:ahLst/>
              <a:cxnLst/>
              <a:rect l="l" t="t" r="r" b="b"/>
              <a:pathLst>
                <a:path w="2299" h="2287" extrusionOk="0">
                  <a:moveTo>
                    <a:pt x="869" y="524"/>
                  </a:moveTo>
                  <a:cubicBezTo>
                    <a:pt x="953" y="524"/>
                    <a:pt x="1012" y="584"/>
                    <a:pt x="1012" y="667"/>
                  </a:cubicBezTo>
                  <a:cubicBezTo>
                    <a:pt x="1012" y="763"/>
                    <a:pt x="953" y="822"/>
                    <a:pt x="869" y="822"/>
                  </a:cubicBezTo>
                  <a:cubicBezTo>
                    <a:pt x="774" y="822"/>
                    <a:pt x="715" y="763"/>
                    <a:pt x="715" y="667"/>
                  </a:cubicBezTo>
                  <a:cubicBezTo>
                    <a:pt x="715" y="596"/>
                    <a:pt x="786" y="524"/>
                    <a:pt x="869" y="524"/>
                  </a:cubicBezTo>
                  <a:close/>
                  <a:moveTo>
                    <a:pt x="1429" y="524"/>
                  </a:moveTo>
                  <a:cubicBezTo>
                    <a:pt x="1524" y="524"/>
                    <a:pt x="1584" y="584"/>
                    <a:pt x="1584" y="667"/>
                  </a:cubicBezTo>
                  <a:cubicBezTo>
                    <a:pt x="1584" y="763"/>
                    <a:pt x="1524" y="822"/>
                    <a:pt x="1429" y="822"/>
                  </a:cubicBezTo>
                  <a:cubicBezTo>
                    <a:pt x="1346" y="822"/>
                    <a:pt x="1286" y="763"/>
                    <a:pt x="1286" y="667"/>
                  </a:cubicBezTo>
                  <a:cubicBezTo>
                    <a:pt x="1286" y="596"/>
                    <a:pt x="1357" y="524"/>
                    <a:pt x="1429" y="524"/>
                  </a:cubicBezTo>
                  <a:close/>
                  <a:moveTo>
                    <a:pt x="417" y="1084"/>
                  </a:moveTo>
                  <a:lnTo>
                    <a:pt x="417" y="1263"/>
                  </a:lnTo>
                  <a:lnTo>
                    <a:pt x="1834" y="1263"/>
                  </a:lnTo>
                  <a:lnTo>
                    <a:pt x="1834" y="1084"/>
                  </a:lnTo>
                  <a:close/>
                  <a:moveTo>
                    <a:pt x="1953" y="1001"/>
                  </a:moveTo>
                  <a:lnTo>
                    <a:pt x="1953" y="1298"/>
                  </a:lnTo>
                  <a:cubicBezTo>
                    <a:pt x="1917" y="1715"/>
                    <a:pt x="1572" y="2036"/>
                    <a:pt x="1143" y="2036"/>
                  </a:cubicBezTo>
                  <a:cubicBezTo>
                    <a:pt x="726" y="2036"/>
                    <a:pt x="381" y="1715"/>
                    <a:pt x="345" y="1298"/>
                  </a:cubicBezTo>
                  <a:lnTo>
                    <a:pt x="345" y="1001"/>
                  </a:lnTo>
                  <a:close/>
                  <a:moveTo>
                    <a:pt x="1143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786"/>
                    <a:pt x="512" y="2287"/>
                    <a:pt x="1143" y="2287"/>
                  </a:cubicBezTo>
                  <a:cubicBezTo>
                    <a:pt x="1774" y="2287"/>
                    <a:pt x="2298" y="1786"/>
                    <a:pt x="2298" y="1144"/>
                  </a:cubicBezTo>
                  <a:cubicBezTo>
                    <a:pt x="2298" y="524"/>
                    <a:pt x="1786" y="1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3568921" y="2765173"/>
              <a:ext cx="82103" cy="82103"/>
            </a:xfrm>
            <a:custGeom>
              <a:avLst/>
              <a:gdLst/>
              <a:ahLst/>
              <a:cxnLst/>
              <a:rect l="l" t="t" r="r" b="b"/>
              <a:pathLst>
                <a:path w="2299" h="2299" extrusionOk="0">
                  <a:moveTo>
                    <a:pt x="870" y="536"/>
                  </a:moveTo>
                  <a:cubicBezTo>
                    <a:pt x="953" y="536"/>
                    <a:pt x="1013" y="596"/>
                    <a:pt x="1013" y="691"/>
                  </a:cubicBezTo>
                  <a:cubicBezTo>
                    <a:pt x="1013" y="774"/>
                    <a:pt x="953" y="834"/>
                    <a:pt x="870" y="834"/>
                  </a:cubicBezTo>
                  <a:cubicBezTo>
                    <a:pt x="775" y="834"/>
                    <a:pt x="715" y="774"/>
                    <a:pt x="715" y="691"/>
                  </a:cubicBezTo>
                  <a:cubicBezTo>
                    <a:pt x="715" y="596"/>
                    <a:pt x="799" y="536"/>
                    <a:pt x="870" y="536"/>
                  </a:cubicBezTo>
                  <a:close/>
                  <a:moveTo>
                    <a:pt x="1430" y="536"/>
                  </a:moveTo>
                  <a:cubicBezTo>
                    <a:pt x="1525" y="536"/>
                    <a:pt x="1584" y="596"/>
                    <a:pt x="1584" y="691"/>
                  </a:cubicBezTo>
                  <a:cubicBezTo>
                    <a:pt x="1584" y="774"/>
                    <a:pt x="1525" y="834"/>
                    <a:pt x="1430" y="834"/>
                  </a:cubicBezTo>
                  <a:cubicBezTo>
                    <a:pt x="1346" y="834"/>
                    <a:pt x="1287" y="774"/>
                    <a:pt x="1287" y="691"/>
                  </a:cubicBezTo>
                  <a:cubicBezTo>
                    <a:pt x="1287" y="596"/>
                    <a:pt x="1358" y="536"/>
                    <a:pt x="1430" y="536"/>
                  </a:cubicBezTo>
                  <a:close/>
                  <a:moveTo>
                    <a:pt x="418" y="1096"/>
                  </a:moveTo>
                  <a:lnTo>
                    <a:pt x="418" y="1275"/>
                  </a:lnTo>
                  <a:lnTo>
                    <a:pt x="1834" y="1275"/>
                  </a:lnTo>
                  <a:lnTo>
                    <a:pt x="1834" y="1096"/>
                  </a:lnTo>
                  <a:close/>
                  <a:moveTo>
                    <a:pt x="1953" y="1013"/>
                  </a:moveTo>
                  <a:lnTo>
                    <a:pt x="1953" y="1310"/>
                  </a:lnTo>
                  <a:cubicBezTo>
                    <a:pt x="1918" y="1727"/>
                    <a:pt x="1584" y="2060"/>
                    <a:pt x="1156" y="2060"/>
                  </a:cubicBezTo>
                  <a:cubicBezTo>
                    <a:pt x="739" y="2060"/>
                    <a:pt x="394" y="1727"/>
                    <a:pt x="346" y="1310"/>
                  </a:cubicBezTo>
                  <a:lnTo>
                    <a:pt x="346" y="1013"/>
                  </a:lnTo>
                  <a:close/>
                  <a:moveTo>
                    <a:pt x="1156" y="1"/>
                  </a:moveTo>
                  <a:cubicBezTo>
                    <a:pt x="525" y="1"/>
                    <a:pt x="1" y="513"/>
                    <a:pt x="1" y="1144"/>
                  </a:cubicBezTo>
                  <a:cubicBezTo>
                    <a:pt x="1" y="1786"/>
                    <a:pt x="513" y="2298"/>
                    <a:pt x="1156" y="2298"/>
                  </a:cubicBezTo>
                  <a:cubicBezTo>
                    <a:pt x="1775" y="2298"/>
                    <a:pt x="2299" y="1786"/>
                    <a:pt x="2299" y="1144"/>
                  </a:cubicBezTo>
                  <a:cubicBezTo>
                    <a:pt x="2299" y="524"/>
                    <a:pt x="1787" y="1"/>
                    <a:pt x="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5670280" y="3169117"/>
              <a:ext cx="81674" cy="82103"/>
            </a:xfrm>
            <a:custGeom>
              <a:avLst/>
              <a:gdLst/>
              <a:ahLst/>
              <a:cxnLst/>
              <a:rect l="l" t="t" r="r" b="b"/>
              <a:pathLst>
                <a:path w="2287" h="2299" extrusionOk="0">
                  <a:moveTo>
                    <a:pt x="870" y="536"/>
                  </a:moveTo>
                  <a:cubicBezTo>
                    <a:pt x="965" y="536"/>
                    <a:pt x="1024" y="596"/>
                    <a:pt x="1024" y="691"/>
                  </a:cubicBezTo>
                  <a:cubicBezTo>
                    <a:pt x="1024" y="774"/>
                    <a:pt x="965" y="834"/>
                    <a:pt x="870" y="834"/>
                  </a:cubicBezTo>
                  <a:cubicBezTo>
                    <a:pt x="786" y="834"/>
                    <a:pt x="727" y="774"/>
                    <a:pt x="727" y="691"/>
                  </a:cubicBezTo>
                  <a:cubicBezTo>
                    <a:pt x="727" y="596"/>
                    <a:pt x="786" y="536"/>
                    <a:pt x="870" y="536"/>
                  </a:cubicBezTo>
                  <a:close/>
                  <a:moveTo>
                    <a:pt x="1441" y="536"/>
                  </a:moveTo>
                  <a:cubicBezTo>
                    <a:pt x="1524" y="536"/>
                    <a:pt x="1584" y="596"/>
                    <a:pt x="1584" y="691"/>
                  </a:cubicBezTo>
                  <a:cubicBezTo>
                    <a:pt x="1584" y="774"/>
                    <a:pt x="1524" y="834"/>
                    <a:pt x="1441" y="834"/>
                  </a:cubicBezTo>
                  <a:cubicBezTo>
                    <a:pt x="1346" y="834"/>
                    <a:pt x="1286" y="774"/>
                    <a:pt x="1286" y="691"/>
                  </a:cubicBezTo>
                  <a:cubicBezTo>
                    <a:pt x="1286" y="596"/>
                    <a:pt x="1346" y="536"/>
                    <a:pt x="1441" y="536"/>
                  </a:cubicBezTo>
                  <a:close/>
                  <a:moveTo>
                    <a:pt x="429" y="1096"/>
                  </a:moveTo>
                  <a:lnTo>
                    <a:pt x="429" y="1274"/>
                  </a:lnTo>
                  <a:lnTo>
                    <a:pt x="1846" y="1274"/>
                  </a:lnTo>
                  <a:lnTo>
                    <a:pt x="1846" y="1096"/>
                  </a:lnTo>
                  <a:close/>
                  <a:moveTo>
                    <a:pt x="1941" y="1013"/>
                  </a:moveTo>
                  <a:lnTo>
                    <a:pt x="1941" y="1310"/>
                  </a:lnTo>
                  <a:cubicBezTo>
                    <a:pt x="1917" y="1727"/>
                    <a:pt x="1572" y="2060"/>
                    <a:pt x="1143" y="2060"/>
                  </a:cubicBezTo>
                  <a:cubicBezTo>
                    <a:pt x="727" y="2060"/>
                    <a:pt x="381" y="1727"/>
                    <a:pt x="334" y="1310"/>
                  </a:cubicBezTo>
                  <a:lnTo>
                    <a:pt x="334" y="1013"/>
                  </a:lnTo>
                  <a:close/>
                  <a:moveTo>
                    <a:pt x="1143" y="0"/>
                  </a:moveTo>
                  <a:cubicBezTo>
                    <a:pt x="512" y="0"/>
                    <a:pt x="0" y="512"/>
                    <a:pt x="0" y="1155"/>
                  </a:cubicBezTo>
                  <a:cubicBezTo>
                    <a:pt x="0" y="1786"/>
                    <a:pt x="512" y="2298"/>
                    <a:pt x="1143" y="2298"/>
                  </a:cubicBezTo>
                  <a:cubicBezTo>
                    <a:pt x="1763" y="2298"/>
                    <a:pt x="2286" y="1786"/>
                    <a:pt x="2286" y="1155"/>
                  </a:cubicBezTo>
                  <a:cubicBezTo>
                    <a:pt x="2286" y="524"/>
                    <a:pt x="1786" y="0"/>
                    <a:pt x="1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589348" y="1756187"/>
              <a:ext cx="60390" cy="55712"/>
            </a:xfrm>
            <a:custGeom>
              <a:avLst/>
              <a:gdLst/>
              <a:ahLst/>
              <a:cxnLst/>
              <a:rect l="l" t="t" r="r" b="b"/>
              <a:pathLst>
                <a:path w="1691" h="1560" extrusionOk="0">
                  <a:moveTo>
                    <a:pt x="1286" y="417"/>
                  </a:moveTo>
                  <a:cubicBezTo>
                    <a:pt x="1316" y="417"/>
                    <a:pt x="1346" y="429"/>
                    <a:pt x="1370" y="453"/>
                  </a:cubicBezTo>
                  <a:cubicBezTo>
                    <a:pt x="1393" y="500"/>
                    <a:pt x="1393" y="572"/>
                    <a:pt x="1358" y="619"/>
                  </a:cubicBezTo>
                  <a:lnTo>
                    <a:pt x="917" y="1048"/>
                  </a:lnTo>
                  <a:cubicBezTo>
                    <a:pt x="905" y="1072"/>
                    <a:pt x="881" y="1084"/>
                    <a:pt x="846" y="1084"/>
                  </a:cubicBezTo>
                  <a:cubicBezTo>
                    <a:pt x="822" y="1084"/>
                    <a:pt x="786" y="1060"/>
                    <a:pt x="762" y="1048"/>
                  </a:cubicBezTo>
                  <a:lnTo>
                    <a:pt x="322" y="619"/>
                  </a:lnTo>
                  <a:cubicBezTo>
                    <a:pt x="286" y="572"/>
                    <a:pt x="286" y="500"/>
                    <a:pt x="322" y="453"/>
                  </a:cubicBezTo>
                  <a:cubicBezTo>
                    <a:pt x="346" y="429"/>
                    <a:pt x="375" y="417"/>
                    <a:pt x="405" y="417"/>
                  </a:cubicBezTo>
                  <a:cubicBezTo>
                    <a:pt x="435" y="417"/>
                    <a:pt x="465" y="429"/>
                    <a:pt x="488" y="453"/>
                  </a:cubicBezTo>
                  <a:lnTo>
                    <a:pt x="846" y="810"/>
                  </a:lnTo>
                  <a:lnTo>
                    <a:pt x="1203" y="453"/>
                  </a:lnTo>
                  <a:cubicBezTo>
                    <a:pt x="1227" y="429"/>
                    <a:pt x="1256" y="417"/>
                    <a:pt x="1286" y="417"/>
                  </a:cubicBezTo>
                  <a:close/>
                  <a:moveTo>
                    <a:pt x="227" y="0"/>
                  </a:moveTo>
                  <a:cubicBezTo>
                    <a:pt x="107" y="0"/>
                    <a:pt x="0" y="95"/>
                    <a:pt x="0" y="214"/>
                  </a:cubicBezTo>
                  <a:lnTo>
                    <a:pt x="0" y="845"/>
                  </a:lnTo>
                  <a:lnTo>
                    <a:pt x="0" y="869"/>
                  </a:lnTo>
                  <a:lnTo>
                    <a:pt x="0" y="917"/>
                  </a:lnTo>
                  <a:cubicBezTo>
                    <a:pt x="0" y="1274"/>
                    <a:pt x="369" y="1560"/>
                    <a:pt x="846" y="1560"/>
                  </a:cubicBezTo>
                  <a:cubicBezTo>
                    <a:pt x="1310" y="1560"/>
                    <a:pt x="1691" y="1274"/>
                    <a:pt x="1691" y="917"/>
                  </a:cubicBezTo>
                  <a:lnTo>
                    <a:pt x="1691" y="869"/>
                  </a:lnTo>
                  <a:lnTo>
                    <a:pt x="1691" y="845"/>
                  </a:lnTo>
                  <a:lnTo>
                    <a:pt x="1691" y="214"/>
                  </a:lnTo>
                  <a:cubicBezTo>
                    <a:pt x="1679" y="83"/>
                    <a:pt x="1596" y="0"/>
                    <a:pt x="1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317276" y="3398284"/>
              <a:ext cx="60854" cy="55747"/>
            </a:xfrm>
            <a:custGeom>
              <a:avLst/>
              <a:gdLst/>
              <a:ahLst/>
              <a:cxnLst/>
              <a:rect l="l" t="t" r="r" b="b"/>
              <a:pathLst>
                <a:path w="1704" h="1561" extrusionOk="0">
                  <a:moveTo>
                    <a:pt x="1293" y="430"/>
                  </a:moveTo>
                  <a:cubicBezTo>
                    <a:pt x="1322" y="430"/>
                    <a:pt x="1352" y="441"/>
                    <a:pt x="1370" y="465"/>
                  </a:cubicBezTo>
                  <a:cubicBezTo>
                    <a:pt x="1406" y="513"/>
                    <a:pt x="1406" y="584"/>
                    <a:pt x="1358" y="632"/>
                  </a:cubicBezTo>
                  <a:lnTo>
                    <a:pt x="929" y="1061"/>
                  </a:lnTo>
                  <a:cubicBezTo>
                    <a:pt x="918" y="1072"/>
                    <a:pt x="882" y="1084"/>
                    <a:pt x="858" y="1084"/>
                  </a:cubicBezTo>
                  <a:cubicBezTo>
                    <a:pt x="822" y="1084"/>
                    <a:pt x="799" y="1072"/>
                    <a:pt x="763" y="1061"/>
                  </a:cubicBezTo>
                  <a:lnTo>
                    <a:pt x="334" y="632"/>
                  </a:lnTo>
                  <a:cubicBezTo>
                    <a:pt x="287" y="584"/>
                    <a:pt x="287" y="513"/>
                    <a:pt x="334" y="465"/>
                  </a:cubicBezTo>
                  <a:cubicBezTo>
                    <a:pt x="358" y="441"/>
                    <a:pt x="388" y="430"/>
                    <a:pt x="418" y="430"/>
                  </a:cubicBezTo>
                  <a:cubicBezTo>
                    <a:pt x="447" y="430"/>
                    <a:pt x="477" y="441"/>
                    <a:pt x="501" y="465"/>
                  </a:cubicBezTo>
                  <a:lnTo>
                    <a:pt x="858" y="822"/>
                  </a:lnTo>
                  <a:lnTo>
                    <a:pt x="1215" y="465"/>
                  </a:lnTo>
                  <a:cubicBezTo>
                    <a:pt x="1233" y="441"/>
                    <a:pt x="1263" y="430"/>
                    <a:pt x="1293" y="430"/>
                  </a:cubicBezTo>
                  <a:close/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lnTo>
                    <a:pt x="1" y="846"/>
                  </a:lnTo>
                  <a:lnTo>
                    <a:pt x="1" y="882"/>
                  </a:lnTo>
                  <a:lnTo>
                    <a:pt x="1" y="930"/>
                  </a:lnTo>
                  <a:cubicBezTo>
                    <a:pt x="1" y="1287"/>
                    <a:pt x="382" y="1561"/>
                    <a:pt x="858" y="1561"/>
                  </a:cubicBezTo>
                  <a:cubicBezTo>
                    <a:pt x="1310" y="1561"/>
                    <a:pt x="1703" y="1287"/>
                    <a:pt x="1703" y="930"/>
                  </a:cubicBezTo>
                  <a:lnTo>
                    <a:pt x="1703" y="882"/>
                  </a:lnTo>
                  <a:lnTo>
                    <a:pt x="1703" y="846"/>
                  </a:lnTo>
                  <a:lnTo>
                    <a:pt x="1703" y="227"/>
                  </a:lnTo>
                  <a:cubicBezTo>
                    <a:pt x="1691" y="96"/>
                    <a:pt x="1596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807052" y="3068764"/>
              <a:ext cx="60818" cy="55747"/>
            </a:xfrm>
            <a:custGeom>
              <a:avLst/>
              <a:gdLst/>
              <a:ahLst/>
              <a:cxnLst/>
              <a:rect l="l" t="t" r="r" b="b"/>
              <a:pathLst>
                <a:path w="1703" h="1561" extrusionOk="0">
                  <a:moveTo>
                    <a:pt x="1292" y="429"/>
                  </a:moveTo>
                  <a:cubicBezTo>
                    <a:pt x="1322" y="429"/>
                    <a:pt x="1352" y="441"/>
                    <a:pt x="1370" y="465"/>
                  </a:cubicBezTo>
                  <a:cubicBezTo>
                    <a:pt x="1405" y="513"/>
                    <a:pt x="1405" y="584"/>
                    <a:pt x="1358" y="632"/>
                  </a:cubicBezTo>
                  <a:lnTo>
                    <a:pt x="929" y="1060"/>
                  </a:lnTo>
                  <a:cubicBezTo>
                    <a:pt x="917" y="1072"/>
                    <a:pt x="881" y="1084"/>
                    <a:pt x="858" y="1084"/>
                  </a:cubicBezTo>
                  <a:cubicBezTo>
                    <a:pt x="822" y="1084"/>
                    <a:pt x="798" y="1072"/>
                    <a:pt x="762" y="1060"/>
                  </a:cubicBezTo>
                  <a:lnTo>
                    <a:pt x="334" y="632"/>
                  </a:lnTo>
                  <a:cubicBezTo>
                    <a:pt x="286" y="584"/>
                    <a:pt x="286" y="513"/>
                    <a:pt x="334" y="465"/>
                  </a:cubicBezTo>
                  <a:cubicBezTo>
                    <a:pt x="357" y="441"/>
                    <a:pt x="387" y="429"/>
                    <a:pt x="417" y="429"/>
                  </a:cubicBezTo>
                  <a:cubicBezTo>
                    <a:pt x="447" y="429"/>
                    <a:pt x="477" y="441"/>
                    <a:pt x="500" y="465"/>
                  </a:cubicBezTo>
                  <a:lnTo>
                    <a:pt x="858" y="822"/>
                  </a:lnTo>
                  <a:lnTo>
                    <a:pt x="1215" y="465"/>
                  </a:lnTo>
                  <a:cubicBezTo>
                    <a:pt x="1233" y="441"/>
                    <a:pt x="1262" y="429"/>
                    <a:pt x="1292" y="429"/>
                  </a:cubicBezTo>
                  <a:close/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lnTo>
                    <a:pt x="0" y="846"/>
                  </a:lnTo>
                  <a:lnTo>
                    <a:pt x="0" y="882"/>
                  </a:lnTo>
                  <a:lnTo>
                    <a:pt x="0" y="929"/>
                  </a:lnTo>
                  <a:cubicBezTo>
                    <a:pt x="0" y="1286"/>
                    <a:pt x="381" y="1560"/>
                    <a:pt x="858" y="1560"/>
                  </a:cubicBezTo>
                  <a:cubicBezTo>
                    <a:pt x="1310" y="1560"/>
                    <a:pt x="1703" y="1286"/>
                    <a:pt x="1703" y="929"/>
                  </a:cubicBezTo>
                  <a:lnTo>
                    <a:pt x="1703" y="882"/>
                  </a:lnTo>
                  <a:lnTo>
                    <a:pt x="1703" y="846"/>
                  </a:lnTo>
                  <a:lnTo>
                    <a:pt x="1703" y="227"/>
                  </a:lnTo>
                  <a:cubicBezTo>
                    <a:pt x="1691" y="96"/>
                    <a:pt x="1596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501896" y="2991804"/>
              <a:ext cx="60854" cy="55747"/>
            </a:xfrm>
            <a:custGeom>
              <a:avLst/>
              <a:gdLst/>
              <a:ahLst/>
              <a:cxnLst/>
              <a:rect l="l" t="t" r="r" b="b"/>
              <a:pathLst>
                <a:path w="1704" h="1561" extrusionOk="0">
                  <a:moveTo>
                    <a:pt x="1310" y="426"/>
                  </a:moveTo>
                  <a:cubicBezTo>
                    <a:pt x="1340" y="426"/>
                    <a:pt x="1370" y="435"/>
                    <a:pt x="1394" y="453"/>
                  </a:cubicBezTo>
                  <a:cubicBezTo>
                    <a:pt x="1417" y="501"/>
                    <a:pt x="1417" y="584"/>
                    <a:pt x="1370" y="620"/>
                  </a:cubicBezTo>
                  <a:lnTo>
                    <a:pt x="941" y="1060"/>
                  </a:lnTo>
                  <a:cubicBezTo>
                    <a:pt x="929" y="1072"/>
                    <a:pt x="894" y="1084"/>
                    <a:pt x="870" y="1084"/>
                  </a:cubicBezTo>
                  <a:cubicBezTo>
                    <a:pt x="834" y="1084"/>
                    <a:pt x="810" y="1072"/>
                    <a:pt x="775" y="1060"/>
                  </a:cubicBezTo>
                  <a:lnTo>
                    <a:pt x="346" y="620"/>
                  </a:lnTo>
                  <a:cubicBezTo>
                    <a:pt x="298" y="584"/>
                    <a:pt x="298" y="501"/>
                    <a:pt x="346" y="453"/>
                  </a:cubicBezTo>
                  <a:cubicBezTo>
                    <a:pt x="370" y="435"/>
                    <a:pt x="399" y="426"/>
                    <a:pt x="429" y="426"/>
                  </a:cubicBezTo>
                  <a:cubicBezTo>
                    <a:pt x="459" y="426"/>
                    <a:pt x="489" y="435"/>
                    <a:pt x="513" y="453"/>
                  </a:cubicBezTo>
                  <a:lnTo>
                    <a:pt x="870" y="810"/>
                  </a:lnTo>
                  <a:lnTo>
                    <a:pt x="1227" y="453"/>
                  </a:lnTo>
                  <a:cubicBezTo>
                    <a:pt x="1251" y="435"/>
                    <a:pt x="1281" y="426"/>
                    <a:pt x="1310" y="426"/>
                  </a:cubicBezTo>
                  <a:close/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lnTo>
                    <a:pt x="1" y="846"/>
                  </a:lnTo>
                  <a:lnTo>
                    <a:pt x="1" y="882"/>
                  </a:lnTo>
                  <a:lnTo>
                    <a:pt x="1" y="917"/>
                  </a:lnTo>
                  <a:cubicBezTo>
                    <a:pt x="1" y="1275"/>
                    <a:pt x="382" y="1560"/>
                    <a:pt x="858" y="1560"/>
                  </a:cubicBezTo>
                  <a:cubicBezTo>
                    <a:pt x="1310" y="1560"/>
                    <a:pt x="1703" y="1275"/>
                    <a:pt x="1703" y="917"/>
                  </a:cubicBezTo>
                  <a:lnTo>
                    <a:pt x="1703" y="882"/>
                  </a:lnTo>
                  <a:lnTo>
                    <a:pt x="1703" y="846"/>
                  </a:lnTo>
                  <a:lnTo>
                    <a:pt x="1703" y="227"/>
                  </a:lnTo>
                  <a:cubicBezTo>
                    <a:pt x="1703" y="84"/>
                    <a:pt x="1620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5259122" y="2203486"/>
              <a:ext cx="60818" cy="55747"/>
            </a:xfrm>
            <a:custGeom>
              <a:avLst/>
              <a:gdLst/>
              <a:ahLst/>
              <a:cxnLst/>
              <a:rect l="l" t="t" r="r" b="b"/>
              <a:pathLst>
                <a:path w="1703" h="1561" extrusionOk="0">
                  <a:moveTo>
                    <a:pt x="1310" y="429"/>
                  </a:moveTo>
                  <a:cubicBezTo>
                    <a:pt x="1340" y="429"/>
                    <a:pt x="1369" y="441"/>
                    <a:pt x="1393" y="465"/>
                  </a:cubicBezTo>
                  <a:cubicBezTo>
                    <a:pt x="1417" y="512"/>
                    <a:pt x="1417" y="584"/>
                    <a:pt x="1369" y="631"/>
                  </a:cubicBezTo>
                  <a:lnTo>
                    <a:pt x="941" y="1060"/>
                  </a:lnTo>
                  <a:cubicBezTo>
                    <a:pt x="929" y="1072"/>
                    <a:pt x="893" y="1084"/>
                    <a:pt x="869" y="1084"/>
                  </a:cubicBezTo>
                  <a:cubicBezTo>
                    <a:pt x="834" y="1084"/>
                    <a:pt x="810" y="1072"/>
                    <a:pt x="774" y="1060"/>
                  </a:cubicBezTo>
                  <a:lnTo>
                    <a:pt x="345" y="631"/>
                  </a:lnTo>
                  <a:cubicBezTo>
                    <a:pt x="298" y="584"/>
                    <a:pt x="298" y="512"/>
                    <a:pt x="345" y="465"/>
                  </a:cubicBezTo>
                  <a:cubicBezTo>
                    <a:pt x="369" y="441"/>
                    <a:pt x="399" y="429"/>
                    <a:pt x="429" y="429"/>
                  </a:cubicBezTo>
                  <a:cubicBezTo>
                    <a:pt x="459" y="429"/>
                    <a:pt x="488" y="441"/>
                    <a:pt x="512" y="465"/>
                  </a:cubicBezTo>
                  <a:lnTo>
                    <a:pt x="869" y="822"/>
                  </a:lnTo>
                  <a:lnTo>
                    <a:pt x="1226" y="465"/>
                  </a:lnTo>
                  <a:cubicBezTo>
                    <a:pt x="1250" y="441"/>
                    <a:pt x="1280" y="429"/>
                    <a:pt x="1310" y="429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lnTo>
                    <a:pt x="0" y="846"/>
                  </a:lnTo>
                  <a:lnTo>
                    <a:pt x="0" y="881"/>
                  </a:lnTo>
                  <a:lnTo>
                    <a:pt x="0" y="929"/>
                  </a:lnTo>
                  <a:cubicBezTo>
                    <a:pt x="0" y="1274"/>
                    <a:pt x="369" y="1560"/>
                    <a:pt x="845" y="1560"/>
                  </a:cubicBezTo>
                  <a:cubicBezTo>
                    <a:pt x="1310" y="1560"/>
                    <a:pt x="1703" y="1286"/>
                    <a:pt x="1703" y="929"/>
                  </a:cubicBezTo>
                  <a:lnTo>
                    <a:pt x="1703" y="881"/>
                  </a:lnTo>
                  <a:lnTo>
                    <a:pt x="1703" y="846"/>
                  </a:lnTo>
                  <a:lnTo>
                    <a:pt x="1703" y="227"/>
                  </a:lnTo>
                  <a:cubicBezTo>
                    <a:pt x="1703" y="96"/>
                    <a:pt x="1607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571214" y="2005532"/>
              <a:ext cx="76996" cy="94745"/>
            </a:xfrm>
            <a:custGeom>
              <a:avLst/>
              <a:gdLst/>
              <a:ahLst/>
              <a:cxnLst/>
              <a:rect l="l" t="t" r="r" b="b"/>
              <a:pathLst>
                <a:path w="2156" h="2653" extrusionOk="0">
                  <a:moveTo>
                    <a:pt x="1892" y="1"/>
                  </a:moveTo>
                  <a:cubicBezTo>
                    <a:pt x="1791" y="1"/>
                    <a:pt x="1605" y="101"/>
                    <a:pt x="1501" y="174"/>
                  </a:cubicBezTo>
                  <a:cubicBezTo>
                    <a:pt x="1410" y="145"/>
                    <a:pt x="1267" y="130"/>
                    <a:pt x="1125" y="130"/>
                  </a:cubicBezTo>
                  <a:cubicBezTo>
                    <a:pt x="969" y="130"/>
                    <a:pt x="814" y="148"/>
                    <a:pt x="727" y="186"/>
                  </a:cubicBezTo>
                  <a:cubicBezTo>
                    <a:pt x="495" y="22"/>
                    <a:pt x="350" y="6"/>
                    <a:pt x="303" y="6"/>
                  </a:cubicBezTo>
                  <a:cubicBezTo>
                    <a:pt x="292" y="6"/>
                    <a:pt x="286" y="7"/>
                    <a:pt x="286" y="7"/>
                  </a:cubicBezTo>
                  <a:cubicBezTo>
                    <a:pt x="286" y="7"/>
                    <a:pt x="179" y="186"/>
                    <a:pt x="250" y="436"/>
                  </a:cubicBezTo>
                  <a:cubicBezTo>
                    <a:pt x="167" y="555"/>
                    <a:pt x="84" y="650"/>
                    <a:pt x="84" y="864"/>
                  </a:cubicBezTo>
                  <a:cubicBezTo>
                    <a:pt x="96" y="971"/>
                    <a:pt x="107" y="1091"/>
                    <a:pt x="155" y="1198"/>
                  </a:cubicBezTo>
                  <a:lnTo>
                    <a:pt x="191" y="1305"/>
                  </a:lnTo>
                  <a:cubicBezTo>
                    <a:pt x="298" y="1495"/>
                    <a:pt x="512" y="1626"/>
                    <a:pt x="869" y="1662"/>
                  </a:cubicBezTo>
                  <a:cubicBezTo>
                    <a:pt x="822" y="1710"/>
                    <a:pt x="762" y="1757"/>
                    <a:pt x="750" y="1853"/>
                  </a:cubicBezTo>
                  <a:cubicBezTo>
                    <a:pt x="714" y="1881"/>
                    <a:pt x="648" y="1897"/>
                    <a:pt x="580" y="1897"/>
                  </a:cubicBezTo>
                  <a:cubicBezTo>
                    <a:pt x="535" y="1897"/>
                    <a:pt x="490" y="1890"/>
                    <a:pt x="453" y="1876"/>
                  </a:cubicBezTo>
                  <a:cubicBezTo>
                    <a:pt x="319" y="1843"/>
                    <a:pt x="258" y="1599"/>
                    <a:pt x="83" y="1599"/>
                  </a:cubicBezTo>
                  <a:cubicBezTo>
                    <a:pt x="72" y="1599"/>
                    <a:pt x="60" y="1600"/>
                    <a:pt x="48" y="1602"/>
                  </a:cubicBezTo>
                  <a:cubicBezTo>
                    <a:pt x="0" y="1614"/>
                    <a:pt x="12" y="1650"/>
                    <a:pt x="48" y="1662"/>
                  </a:cubicBezTo>
                  <a:cubicBezTo>
                    <a:pt x="107" y="1710"/>
                    <a:pt x="167" y="1745"/>
                    <a:pt x="215" y="1864"/>
                  </a:cubicBezTo>
                  <a:cubicBezTo>
                    <a:pt x="238" y="1960"/>
                    <a:pt x="310" y="2103"/>
                    <a:pt x="548" y="2103"/>
                  </a:cubicBezTo>
                  <a:cubicBezTo>
                    <a:pt x="643" y="2103"/>
                    <a:pt x="715" y="2091"/>
                    <a:pt x="715" y="2091"/>
                  </a:cubicBezTo>
                  <a:lnTo>
                    <a:pt x="715" y="2388"/>
                  </a:lnTo>
                  <a:cubicBezTo>
                    <a:pt x="715" y="2472"/>
                    <a:pt x="584" y="2507"/>
                    <a:pt x="584" y="2555"/>
                  </a:cubicBezTo>
                  <a:cubicBezTo>
                    <a:pt x="584" y="2567"/>
                    <a:pt x="619" y="2567"/>
                    <a:pt x="655" y="2567"/>
                  </a:cubicBezTo>
                  <a:cubicBezTo>
                    <a:pt x="727" y="2567"/>
                    <a:pt x="858" y="2507"/>
                    <a:pt x="858" y="2400"/>
                  </a:cubicBezTo>
                  <a:lnTo>
                    <a:pt x="858" y="2019"/>
                  </a:lnTo>
                  <a:cubicBezTo>
                    <a:pt x="858" y="1912"/>
                    <a:pt x="917" y="1876"/>
                    <a:pt x="917" y="1876"/>
                  </a:cubicBezTo>
                  <a:lnTo>
                    <a:pt x="917" y="1876"/>
                  </a:lnTo>
                  <a:cubicBezTo>
                    <a:pt x="917" y="1876"/>
                    <a:pt x="917" y="2436"/>
                    <a:pt x="905" y="2507"/>
                  </a:cubicBezTo>
                  <a:cubicBezTo>
                    <a:pt x="881" y="2603"/>
                    <a:pt x="846" y="2579"/>
                    <a:pt x="846" y="2626"/>
                  </a:cubicBezTo>
                  <a:cubicBezTo>
                    <a:pt x="846" y="2644"/>
                    <a:pt x="860" y="2652"/>
                    <a:pt x="881" y="2652"/>
                  </a:cubicBezTo>
                  <a:cubicBezTo>
                    <a:pt x="934" y="2652"/>
                    <a:pt x="1030" y="2604"/>
                    <a:pt x="1072" y="2519"/>
                  </a:cubicBezTo>
                  <a:cubicBezTo>
                    <a:pt x="1120" y="2424"/>
                    <a:pt x="1108" y="1876"/>
                    <a:pt x="1108" y="1876"/>
                  </a:cubicBezTo>
                  <a:lnTo>
                    <a:pt x="1143" y="1876"/>
                  </a:lnTo>
                  <a:lnTo>
                    <a:pt x="1143" y="2234"/>
                  </a:lnTo>
                  <a:cubicBezTo>
                    <a:pt x="1143" y="2353"/>
                    <a:pt x="1131" y="2507"/>
                    <a:pt x="1203" y="2567"/>
                  </a:cubicBezTo>
                  <a:cubicBezTo>
                    <a:pt x="1238" y="2602"/>
                    <a:pt x="1329" y="2649"/>
                    <a:pt x="1376" y="2649"/>
                  </a:cubicBezTo>
                  <a:cubicBezTo>
                    <a:pt x="1394" y="2649"/>
                    <a:pt x="1405" y="2643"/>
                    <a:pt x="1405" y="2626"/>
                  </a:cubicBezTo>
                  <a:cubicBezTo>
                    <a:pt x="1405" y="2579"/>
                    <a:pt x="1322" y="2555"/>
                    <a:pt x="1322" y="2436"/>
                  </a:cubicBezTo>
                  <a:lnTo>
                    <a:pt x="1322" y="1912"/>
                  </a:lnTo>
                  <a:cubicBezTo>
                    <a:pt x="1381" y="1912"/>
                    <a:pt x="1381" y="2091"/>
                    <a:pt x="1381" y="2091"/>
                  </a:cubicBezTo>
                  <a:lnTo>
                    <a:pt x="1381" y="2412"/>
                  </a:lnTo>
                  <a:cubicBezTo>
                    <a:pt x="1381" y="2412"/>
                    <a:pt x="1370" y="2531"/>
                    <a:pt x="1524" y="2579"/>
                  </a:cubicBezTo>
                  <a:cubicBezTo>
                    <a:pt x="1542" y="2585"/>
                    <a:pt x="1581" y="2588"/>
                    <a:pt x="1615" y="2588"/>
                  </a:cubicBezTo>
                  <a:cubicBezTo>
                    <a:pt x="1649" y="2588"/>
                    <a:pt x="1679" y="2585"/>
                    <a:pt x="1679" y="2579"/>
                  </a:cubicBezTo>
                  <a:cubicBezTo>
                    <a:pt x="1679" y="2555"/>
                    <a:pt x="1548" y="2507"/>
                    <a:pt x="1548" y="2412"/>
                  </a:cubicBezTo>
                  <a:lnTo>
                    <a:pt x="1548" y="2091"/>
                  </a:lnTo>
                  <a:cubicBezTo>
                    <a:pt x="1548" y="1853"/>
                    <a:pt x="1512" y="1757"/>
                    <a:pt x="1405" y="1686"/>
                  </a:cubicBezTo>
                  <a:cubicBezTo>
                    <a:pt x="1739" y="1662"/>
                    <a:pt x="1965" y="1567"/>
                    <a:pt x="2072" y="1329"/>
                  </a:cubicBezTo>
                  <a:cubicBezTo>
                    <a:pt x="2084" y="1329"/>
                    <a:pt x="2108" y="1221"/>
                    <a:pt x="2108" y="1221"/>
                  </a:cubicBezTo>
                  <a:cubicBezTo>
                    <a:pt x="2143" y="1138"/>
                    <a:pt x="2143" y="1031"/>
                    <a:pt x="2155" y="912"/>
                  </a:cubicBezTo>
                  <a:cubicBezTo>
                    <a:pt x="2155" y="590"/>
                    <a:pt x="2001" y="471"/>
                    <a:pt x="1965" y="412"/>
                  </a:cubicBezTo>
                  <a:cubicBezTo>
                    <a:pt x="2012" y="150"/>
                    <a:pt x="1953" y="55"/>
                    <a:pt x="1929" y="7"/>
                  </a:cubicBezTo>
                  <a:cubicBezTo>
                    <a:pt x="1919" y="3"/>
                    <a:pt x="1906" y="1"/>
                    <a:pt x="1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679972" y="1990390"/>
              <a:ext cx="42569" cy="53640"/>
            </a:xfrm>
            <a:custGeom>
              <a:avLst/>
              <a:gdLst/>
              <a:ahLst/>
              <a:cxnLst/>
              <a:rect l="l" t="t" r="r" b="b"/>
              <a:pathLst>
                <a:path w="1192" h="1502" extrusionOk="0">
                  <a:moveTo>
                    <a:pt x="1058" y="1"/>
                  </a:moveTo>
                  <a:cubicBezTo>
                    <a:pt x="1002" y="1"/>
                    <a:pt x="889" y="53"/>
                    <a:pt x="834" y="86"/>
                  </a:cubicBezTo>
                  <a:cubicBezTo>
                    <a:pt x="790" y="76"/>
                    <a:pt x="723" y="70"/>
                    <a:pt x="653" y="70"/>
                  </a:cubicBezTo>
                  <a:cubicBezTo>
                    <a:pt x="554" y="70"/>
                    <a:pt x="450" y="82"/>
                    <a:pt x="394" y="110"/>
                  </a:cubicBezTo>
                  <a:cubicBezTo>
                    <a:pt x="265" y="10"/>
                    <a:pt x="185" y="2"/>
                    <a:pt x="162" y="2"/>
                  </a:cubicBezTo>
                  <a:cubicBezTo>
                    <a:pt x="158" y="2"/>
                    <a:pt x="156" y="2"/>
                    <a:pt x="156" y="2"/>
                  </a:cubicBezTo>
                  <a:cubicBezTo>
                    <a:pt x="156" y="2"/>
                    <a:pt x="96" y="110"/>
                    <a:pt x="144" y="241"/>
                  </a:cubicBezTo>
                  <a:cubicBezTo>
                    <a:pt x="84" y="312"/>
                    <a:pt x="60" y="360"/>
                    <a:pt x="60" y="479"/>
                  </a:cubicBezTo>
                  <a:cubicBezTo>
                    <a:pt x="48" y="586"/>
                    <a:pt x="60" y="645"/>
                    <a:pt x="72" y="705"/>
                  </a:cubicBezTo>
                  <a:lnTo>
                    <a:pt x="108" y="764"/>
                  </a:lnTo>
                  <a:cubicBezTo>
                    <a:pt x="168" y="860"/>
                    <a:pt x="287" y="943"/>
                    <a:pt x="477" y="955"/>
                  </a:cubicBezTo>
                  <a:cubicBezTo>
                    <a:pt x="441" y="967"/>
                    <a:pt x="418" y="1014"/>
                    <a:pt x="418" y="1062"/>
                  </a:cubicBezTo>
                  <a:cubicBezTo>
                    <a:pt x="397" y="1076"/>
                    <a:pt x="363" y="1082"/>
                    <a:pt x="328" y="1082"/>
                  </a:cubicBezTo>
                  <a:cubicBezTo>
                    <a:pt x="302" y="1082"/>
                    <a:pt x="276" y="1079"/>
                    <a:pt x="251" y="1074"/>
                  </a:cubicBezTo>
                  <a:cubicBezTo>
                    <a:pt x="185" y="1041"/>
                    <a:pt x="149" y="917"/>
                    <a:pt x="50" y="917"/>
                  </a:cubicBezTo>
                  <a:cubicBezTo>
                    <a:pt x="42" y="917"/>
                    <a:pt x="34" y="917"/>
                    <a:pt x="25" y="919"/>
                  </a:cubicBezTo>
                  <a:cubicBezTo>
                    <a:pt x="1" y="919"/>
                    <a:pt x="13" y="943"/>
                    <a:pt x="25" y="955"/>
                  </a:cubicBezTo>
                  <a:cubicBezTo>
                    <a:pt x="60" y="979"/>
                    <a:pt x="108" y="1003"/>
                    <a:pt x="120" y="1074"/>
                  </a:cubicBezTo>
                  <a:cubicBezTo>
                    <a:pt x="132" y="1122"/>
                    <a:pt x="179" y="1205"/>
                    <a:pt x="310" y="1205"/>
                  </a:cubicBezTo>
                  <a:lnTo>
                    <a:pt x="394" y="1205"/>
                  </a:lnTo>
                  <a:lnTo>
                    <a:pt x="394" y="1372"/>
                  </a:lnTo>
                  <a:cubicBezTo>
                    <a:pt x="394" y="1431"/>
                    <a:pt x="322" y="1443"/>
                    <a:pt x="322" y="1455"/>
                  </a:cubicBezTo>
                  <a:cubicBezTo>
                    <a:pt x="322" y="1479"/>
                    <a:pt x="358" y="1479"/>
                    <a:pt x="370" y="1479"/>
                  </a:cubicBezTo>
                  <a:cubicBezTo>
                    <a:pt x="418" y="1479"/>
                    <a:pt x="489" y="1443"/>
                    <a:pt x="489" y="1384"/>
                  </a:cubicBezTo>
                  <a:lnTo>
                    <a:pt x="489" y="1157"/>
                  </a:lnTo>
                  <a:cubicBezTo>
                    <a:pt x="489" y="1098"/>
                    <a:pt x="513" y="1086"/>
                    <a:pt x="513" y="1086"/>
                  </a:cubicBezTo>
                  <a:lnTo>
                    <a:pt x="513" y="1431"/>
                  </a:lnTo>
                  <a:cubicBezTo>
                    <a:pt x="501" y="1479"/>
                    <a:pt x="489" y="1479"/>
                    <a:pt x="489" y="1491"/>
                  </a:cubicBezTo>
                  <a:cubicBezTo>
                    <a:pt x="489" y="1498"/>
                    <a:pt x="497" y="1502"/>
                    <a:pt x="508" y="1502"/>
                  </a:cubicBezTo>
                  <a:cubicBezTo>
                    <a:pt x="535" y="1502"/>
                    <a:pt x="583" y="1481"/>
                    <a:pt x="608" y="1431"/>
                  </a:cubicBezTo>
                  <a:cubicBezTo>
                    <a:pt x="632" y="1372"/>
                    <a:pt x="620" y="1074"/>
                    <a:pt x="620" y="1074"/>
                  </a:cubicBezTo>
                  <a:lnTo>
                    <a:pt x="656" y="1074"/>
                  </a:lnTo>
                  <a:lnTo>
                    <a:pt x="656" y="1264"/>
                  </a:lnTo>
                  <a:cubicBezTo>
                    <a:pt x="656" y="1324"/>
                    <a:pt x="656" y="1419"/>
                    <a:pt x="679" y="1443"/>
                  </a:cubicBezTo>
                  <a:cubicBezTo>
                    <a:pt x="705" y="1468"/>
                    <a:pt x="748" y="1494"/>
                    <a:pt x="771" y="1494"/>
                  </a:cubicBezTo>
                  <a:cubicBezTo>
                    <a:pt x="781" y="1494"/>
                    <a:pt x="787" y="1489"/>
                    <a:pt x="787" y="1479"/>
                  </a:cubicBezTo>
                  <a:cubicBezTo>
                    <a:pt x="787" y="1443"/>
                    <a:pt x="739" y="1431"/>
                    <a:pt x="739" y="1372"/>
                  </a:cubicBezTo>
                  <a:lnTo>
                    <a:pt x="739" y="1074"/>
                  </a:lnTo>
                  <a:cubicBezTo>
                    <a:pt x="775" y="1074"/>
                    <a:pt x="775" y="1157"/>
                    <a:pt x="775" y="1157"/>
                  </a:cubicBezTo>
                  <a:lnTo>
                    <a:pt x="775" y="1336"/>
                  </a:lnTo>
                  <a:cubicBezTo>
                    <a:pt x="775" y="1336"/>
                    <a:pt x="763" y="1395"/>
                    <a:pt x="846" y="1431"/>
                  </a:cubicBezTo>
                  <a:cubicBezTo>
                    <a:pt x="858" y="1437"/>
                    <a:pt x="879" y="1440"/>
                    <a:pt x="897" y="1440"/>
                  </a:cubicBezTo>
                  <a:cubicBezTo>
                    <a:pt x="915" y="1440"/>
                    <a:pt x="930" y="1437"/>
                    <a:pt x="930" y="1431"/>
                  </a:cubicBezTo>
                  <a:cubicBezTo>
                    <a:pt x="930" y="1419"/>
                    <a:pt x="858" y="1384"/>
                    <a:pt x="858" y="1336"/>
                  </a:cubicBezTo>
                  <a:lnTo>
                    <a:pt x="858" y="1157"/>
                  </a:lnTo>
                  <a:cubicBezTo>
                    <a:pt x="858" y="1026"/>
                    <a:pt x="846" y="979"/>
                    <a:pt x="787" y="943"/>
                  </a:cubicBezTo>
                  <a:cubicBezTo>
                    <a:pt x="977" y="919"/>
                    <a:pt x="1096" y="860"/>
                    <a:pt x="1156" y="741"/>
                  </a:cubicBezTo>
                  <a:cubicBezTo>
                    <a:pt x="1156" y="741"/>
                    <a:pt x="1191" y="681"/>
                    <a:pt x="1168" y="681"/>
                  </a:cubicBezTo>
                  <a:cubicBezTo>
                    <a:pt x="1191" y="645"/>
                    <a:pt x="1191" y="586"/>
                    <a:pt x="1191" y="502"/>
                  </a:cubicBezTo>
                  <a:cubicBezTo>
                    <a:pt x="1191" y="324"/>
                    <a:pt x="1096" y="252"/>
                    <a:pt x="1084" y="229"/>
                  </a:cubicBezTo>
                  <a:cubicBezTo>
                    <a:pt x="1108" y="86"/>
                    <a:pt x="1084" y="14"/>
                    <a:pt x="1072" y="2"/>
                  </a:cubicBezTo>
                  <a:cubicBezTo>
                    <a:pt x="1068" y="1"/>
                    <a:pt x="1063" y="1"/>
                    <a:pt x="1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725842" y="1862861"/>
              <a:ext cx="42534" cy="53604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1057" y="0"/>
                  </a:moveTo>
                  <a:cubicBezTo>
                    <a:pt x="1001" y="0"/>
                    <a:pt x="888" y="52"/>
                    <a:pt x="834" y="85"/>
                  </a:cubicBezTo>
                  <a:cubicBezTo>
                    <a:pt x="789" y="75"/>
                    <a:pt x="722" y="69"/>
                    <a:pt x="653" y="69"/>
                  </a:cubicBezTo>
                  <a:cubicBezTo>
                    <a:pt x="556" y="69"/>
                    <a:pt x="454" y="81"/>
                    <a:pt x="405" y="109"/>
                  </a:cubicBezTo>
                  <a:cubicBezTo>
                    <a:pt x="266" y="9"/>
                    <a:pt x="193" y="1"/>
                    <a:pt x="173" y="1"/>
                  </a:cubicBezTo>
                  <a:cubicBezTo>
                    <a:pt x="169" y="1"/>
                    <a:pt x="167" y="2"/>
                    <a:pt x="167" y="2"/>
                  </a:cubicBezTo>
                  <a:cubicBezTo>
                    <a:pt x="167" y="2"/>
                    <a:pt x="107" y="109"/>
                    <a:pt x="155" y="240"/>
                  </a:cubicBezTo>
                  <a:cubicBezTo>
                    <a:pt x="95" y="311"/>
                    <a:pt x="60" y="359"/>
                    <a:pt x="60" y="478"/>
                  </a:cubicBezTo>
                  <a:cubicBezTo>
                    <a:pt x="48" y="585"/>
                    <a:pt x="60" y="644"/>
                    <a:pt x="72" y="704"/>
                  </a:cubicBezTo>
                  <a:lnTo>
                    <a:pt x="107" y="764"/>
                  </a:lnTo>
                  <a:cubicBezTo>
                    <a:pt x="167" y="859"/>
                    <a:pt x="286" y="942"/>
                    <a:pt x="476" y="954"/>
                  </a:cubicBezTo>
                  <a:cubicBezTo>
                    <a:pt x="453" y="966"/>
                    <a:pt x="417" y="1014"/>
                    <a:pt x="417" y="1061"/>
                  </a:cubicBezTo>
                  <a:cubicBezTo>
                    <a:pt x="403" y="1075"/>
                    <a:pt x="369" y="1081"/>
                    <a:pt x="331" y="1081"/>
                  </a:cubicBezTo>
                  <a:cubicBezTo>
                    <a:pt x="304" y="1081"/>
                    <a:pt x="275" y="1078"/>
                    <a:pt x="250" y="1073"/>
                  </a:cubicBezTo>
                  <a:cubicBezTo>
                    <a:pt x="184" y="1040"/>
                    <a:pt x="159" y="916"/>
                    <a:pt x="62" y="916"/>
                  </a:cubicBezTo>
                  <a:cubicBezTo>
                    <a:pt x="54" y="916"/>
                    <a:pt x="45" y="917"/>
                    <a:pt x="36" y="918"/>
                  </a:cubicBezTo>
                  <a:cubicBezTo>
                    <a:pt x="0" y="918"/>
                    <a:pt x="12" y="942"/>
                    <a:pt x="36" y="954"/>
                  </a:cubicBezTo>
                  <a:cubicBezTo>
                    <a:pt x="60" y="978"/>
                    <a:pt x="107" y="1002"/>
                    <a:pt x="119" y="1073"/>
                  </a:cubicBezTo>
                  <a:cubicBezTo>
                    <a:pt x="131" y="1121"/>
                    <a:pt x="179" y="1204"/>
                    <a:pt x="310" y="1204"/>
                  </a:cubicBezTo>
                  <a:lnTo>
                    <a:pt x="405" y="1204"/>
                  </a:lnTo>
                  <a:lnTo>
                    <a:pt x="405" y="1371"/>
                  </a:lnTo>
                  <a:cubicBezTo>
                    <a:pt x="405" y="1430"/>
                    <a:pt x="334" y="1442"/>
                    <a:pt x="334" y="1454"/>
                  </a:cubicBezTo>
                  <a:cubicBezTo>
                    <a:pt x="334" y="1478"/>
                    <a:pt x="357" y="1478"/>
                    <a:pt x="369" y="1478"/>
                  </a:cubicBezTo>
                  <a:cubicBezTo>
                    <a:pt x="417" y="1478"/>
                    <a:pt x="488" y="1442"/>
                    <a:pt x="488" y="1383"/>
                  </a:cubicBezTo>
                  <a:lnTo>
                    <a:pt x="488" y="1156"/>
                  </a:lnTo>
                  <a:cubicBezTo>
                    <a:pt x="488" y="1097"/>
                    <a:pt x="524" y="1085"/>
                    <a:pt x="524" y="1085"/>
                  </a:cubicBezTo>
                  <a:lnTo>
                    <a:pt x="524" y="1430"/>
                  </a:lnTo>
                  <a:cubicBezTo>
                    <a:pt x="512" y="1478"/>
                    <a:pt x="488" y="1478"/>
                    <a:pt x="488" y="1490"/>
                  </a:cubicBezTo>
                  <a:cubicBezTo>
                    <a:pt x="488" y="1497"/>
                    <a:pt x="497" y="1501"/>
                    <a:pt x="510" y="1501"/>
                  </a:cubicBezTo>
                  <a:cubicBezTo>
                    <a:pt x="539" y="1501"/>
                    <a:pt x="591" y="1480"/>
                    <a:pt x="607" y="1430"/>
                  </a:cubicBezTo>
                  <a:cubicBezTo>
                    <a:pt x="643" y="1371"/>
                    <a:pt x="631" y="1073"/>
                    <a:pt x="631" y="1073"/>
                  </a:cubicBezTo>
                  <a:lnTo>
                    <a:pt x="655" y="1073"/>
                  </a:lnTo>
                  <a:lnTo>
                    <a:pt x="655" y="1264"/>
                  </a:lnTo>
                  <a:cubicBezTo>
                    <a:pt x="655" y="1323"/>
                    <a:pt x="655" y="1418"/>
                    <a:pt x="691" y="1442"/>
                  </a:cubicBezTo>
                  <a:cubicBezTo>
                    <a:pt x="708" y="1467"/>
                    <a:pt x="748" y="1493"/>
                    <a:pt x="771" y="1493"/>
                  </a:cubicBezTo>
                  <a:cubicBezTo>
                    <a:pt x="780" y="1493"/>
                    <a:pt x="786" y="1488"/>
                    <a:pt x="786" y="1478"/>
                  </a:cubicBezTo>
                  <a:cubicBezTo>
                    <a:pt x="786" y="1442"/>
                    <a:pt x="750" y="1430"/>
                    <a:pt x="750" y="1371"/>
                  </a:cubicBezTo>
                  <a:lnTo>
                    <a:pt x="750" y="1073"/>
                  </a:lnTo>
                  <a:cubicBezTo>
                    <a:pt x="774" y="1073"/>
                    <a:pt x="774" y="1156"/>
                    <a:pt x="774" y="1156"/>
                  </a:cubicBezTo>
                  <a:lnTo>
                    <a:pt x="774" y="1335"/>
                  </a:lnTo>
                  <a:cubicBezTo>
                    <a:pt x="774" y="1335"/>
                    <a:pt x="762" y="1395"/>
                    <a:pt x="846" y="1430"/>
                  </a:cubicBezTo>
                  <a:cubicBezTo>
                    <a:pt x="863" y="1436"/>
                    <a:pt x="887" y="1439"/>
                    <a:pt x="907" y="1439"/>
                  </a:cubicBezTo>
                  <a:cubicBezTo>
                    <a:pt x="926" y="1439"/>
                    <a:pt x="941" y="1436"/>
                    <a:pt x="941" y="1430"/>
                  </a:cubicBezTo>
                  <a:cubicBezTo>
                    <a:pt x="941" y="1418"/>
                    <a:pt x="869" y="1383"/>
                    <a:pt x="869" y="1335"/>
                  </a:cubicBezTo>
                  <a:lnTo>
                    <a:pt x="869" y="1156"/>
                  </a:lnTo>
                  <a:cubicBezTo>
                    <a:pt x="869" y="1025"/>
                    <a:pt x="846" y="978"/>
                    <a:pt x="786" y="942"/>
                  </a:cubicBezTo>
                  <a:cubicBezTo>
                    <a:pt x="988" y="918"/>
                    <a:pt x="1107" y="859"/>
                    <a:pt x="1167" y="740"/>
                  </a:cubicBezTo>
                  <a:cubicBezTo>
                    <a:pt x="1167" y="740"/>
                    <a:pt x="1191" y="680"/>
                    <a:pt x="1179" y="680"/>
                  </a:cubicBezTo>
                  <a:cubicBezTo>
                    <a:pt x="1191" y="644"/>
                    <a:pt x="1191" y="585"/>
                    <a:pt x="1191" y="502"/>
                  </a:cubicBezTo>
                  <a:cubicBezTo>
                    <a:pt x="1191" y="323"/>
                    <a:pt x="1107" y="252"/>
                    <a:pt x="1084" y="228"/>
                  </a:cubicBezTo>
                  <a:cubicBezTo>
                    <a:pt x="1119" y="85"/>
                    <a:pt x="1084" y="13"/>
                    <a:pt x="1072" y="2"/>
                  </a:cubicBezTo>
                  <a:cubicBezTo>
                    <a:pt x="1068" y="0"/>
                    <a:pt x="1063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878048" y="2940914"/>
              <a:ext cx="55319" cy="68568"/>
            </a:xfrm>
            <a:custGeom>
              <a:avLst/>
              <a:gdLst/>
              <a:ahLst/>
              <a:cxnLst/>
              <a:rect l="l" t="t" r="r" b="b"/>
              <a:pathLst>
                <a:path w="1549" h="1920" extrusionOk="0">
                  <a:moveTo>
                    <a:pt x="1348" y="1"/>
                  </a:moveTo>
                  <a:cubicBezTo>
                    <a:pt x="1274" y="1"/>
                    <a:pt x="1141" y="77"/>
                    <a:pt x="1060" y="128"/>
                  </a:cubicBezTo>
                  <a:cubicBezTo>
                    <a:pt x="993" y="105"/>
                    <a:pt x="891" y="93"/>
                    <a:pt x="791" y="93"/>
                  </a:cubicBezTo>
                  <a:cubicBezTo>
                    <a:pt x="679" y="93"/>
                    <a:pt x="569" y="108"/>
                    <a:pt x="513" y="140"/>
                  </a:cubicBezTo>
                  <a:cubicBezTo>
                    <a:pt x="361" y="33"/>
                    <a:pt x="263" y="19"/>
                    <a:pt x="223" y="19"/>
                  </a:cubicBezTo>
                  <a:cubicBezTo>
                    <a:pt x="210" y="19"/>
                    <a:pt x="203" y="21"/>
                    <a:pt x="203" y="21"/>
                  </a:cubicBezTo>
                  <a:cubicBezTo>
                    <a:pt x="203" y="21"/>
                    <a:pt x="132" y="152"/>
                    <a:pt x="191" y="342"/>
                  </a:cubicBezTo>
                  <a:cubicBezTo>
                    <a:pt x="108" y="425"/>
                    <a:pt x="72" y="485"/>
                    <a:pt x="72" y="652"/>
                  </a:cubicBezTo>
                  <a:cubicBezTo>
                    <a:pt x="60" y="771"/>
                    <a:pt x="72" y="854"/>
                    <a:pt x="84" y="937"/>
                  </a:cubicBezTo>
                  <a:lnTo>
                    <a:pt x="120" y="1009"/>
                  </a:lnTo>
                  <a:cubicBezTo>
                    <a:pt x="191" y="1152"/>
                    <a:pt x="334" y="1235"/>
                    <a:pt x="608" y="1259"/>
                  </a:cubicBezTo>
                  <a:cubicBezTo>
                    <a:pt x="572" y="1295"/>
                    <a:pt x="536" y="1330"/>
                    <a:pt x="513" y="1390"/>
                  </a:cubicBezTo>
                  <a:cubicBezTo>
                    <a:pt x="490" y="1413"/>
                    <a:pt x="442" y="1426"/>
                    <a:pt x="391" y="1426"/>
                  </a:cubicBezTo>
                  <a:cubicBezTo>
                    <a:pt x="364" y="1426"/>
                    <a:pt x="336" y="1422"/>
                    <a:pt x="310" y="1414"/>
                  </a:cubicBezTo>
                  <a:cubicBezTo>
                    <a:pt x="206" y="1379"/>
                    <a:pt x="181" y="1199"/>
                    <a:pt x="38" y="1199"/>
                  </a:cubicBezTo>
                  <a:cubicBezTo>
                    <a:pt x="34" y="1199"/>
                    <a:pt x="29" y="1199"/>
                    <a:pt x="24" y="1199"/>
                  </a:cubicBezTo>
                  <a:cubicBezTo>
                    <a:pt x="1" y="1199"/>
                    <a:pt x="1" y="1235"/>
                    <a:pt x="24" y="1247"/>
                  </a:cubicBezTo>
                  <a:cubicBezTo>
                    <a:pt x="72" y="1271"/>
                    <a:pt x="120" y="1307"/>
                    <a:pt x="144" y="1390"/>
                  </a:cubicBezTo>
                  <a:cubicBezTo>
                    <a:pt x="179" y="1449"/>
                    <a:pt x="215" y="1557"/>
                    <a:pt x="394" y="1557"/>
                  </a:cubicBezTo>
                  <a:cubicBezTo>
                    <a:pt x="477" y="1557"/>
                    <a:pt x="513" y="1545"/>
                    <a:pt x="513" y="1545"/>
                  </a:cubicBezTo>
                  <a:lnTo>
                    <a:pt x="513" y="1747"/>
                  </a:lnTo>
                  <a:cubicBezTo>
                    <a:pt x="513" y="1830"/>
                    <a:pt x="429" y="1842"/>
                    <a:pt x="429" y="1866"/>
                  </a:cubicBezTo>
                  <a:cubicBezTo>
                    <a:pt x="429" y="1878"/>
                    <a:pt x="453" y="1878"/>
                    <a:pt x="489" y="1878"/>
                  </a:cubicBezTo>
                  <a:cubicBezTo>
                    <a:pt x="525" y="1878"/>
                    <a:pt x="632" y="1842"/>
                    <a:pt x="632" y="1771"/>
                  </a:cubicBezTo>
                  <a:lnTo>
                    <a:pt x="632" y="1485"/>
                  </a:lnTo>
                  <a:cubicBezTo>
                    <a:pt x="632" y="1414"/>
                    <a:pt x="679" y="1378"/>
                    <a:pt x="679" y="1378"/>
                  </a:cubicBezTo>
                  <a:lnTo>
                    <a:pt x="679" y="1378"/>
                  </a:lnTo>
                  <a:cubicBezTo>
                    <a:pt x="679" y="1378"/>
                    <a:pt x="679" y="1771"/>
                    <a:pt x="667" y="1830"/>
                  </a:cubicBezTo>
                  <a:cubicBezTo>
                    <a:pt x="644" y="1878"/>
                    <a:pt x="620" y="1878"/>
                    <a:pt x="620" y="1902"/>
                  </a:cubicBezTo>
                  <a:cubicBezTo>
                    <a:pt x="620" y="1913"/>
                    <a:pt x="630" y="1918"/>
                    <a:pt x="647" y="1918"/>
                  </a:cubicBezTo>
                  <a:cubicBezTo>
                    <a:pt x="685" y="1918"/>
                    <a:pt x="753" y="1889"/>
                    <a:pt x="786" y="1830"/>
                  </a:cubicBezTo>
                  <a:cubicBezTo>
                    <a:pt x="810" y="1747"/>
                    <a:pt x="798" y="1366"/>
                    <a:pt x="798" y="1366"/>
                  </a:cubicBezTo>
                  <a:lnTo>
                    <a:pt x="834" y="1366"/>
                  </a:lnTo>
                  <a:lnTo>
                    <a:pt x="834" y="1616"/>
                  </a:lnTo>
                  <a:cubicBezTo>
                    <a:pt x="834" y="1711"/>
                    <a:pt x="834" y="1807"/>
                    <a:pt x="870" y="1854"/>
                  </a:cubicBezTo>
                  <a:cubicBezTo>
                    <a:pt x="896" y="1880"/>
                    <a:pt x="954" y="1920"/>
                    <a:pt x="984" y="1920"/>
                  </a:cubicBezTo>
                  <a:cubicBezTo>
                    <a:pt x="994" y="1920"/>
                    <a:pt x="1001" y="1914"/>
                    <a:pt x="1001" y="1902"/>
                  </a:cubicBezTo>
                  <a:cubicBezTo>
                    <a:pt x="1001" y="1866"/>
                    <a:pt x="953" y="1842"/>
                    <a:pt x="953" y="1771"/>
                  </a:cubicBezTo>
                  <a:lnTo>
                    <a:pt x="953" y="1378"/>
                  </a:lnTo>
                  <a:cubicBezTo>
                    <a:pt x="989" y="1378"/>
                    <a:pt x="989" y="1497"/>
                    <a:pt x="989" y="1497"/>
                  </a:cubicBezTo>
                  <a:lnTo>
                    <a:pt x="989" y="1735"/>
                  </a:lnTo>
                  <a:cubicBezTo>
                    <a:pt x="989" y="1735"/>
                    <a:pt x="977" y="1830"/>
                    <a:pt x="1084" y="1854"/>
                  </a:cubicBezTo>
                  <a:cubicBezTo>
                    <a:pt x="1096" y="1860"/>
                    <a:pt x="1126" y="1863"/>
                    <a:pt x="1153" y="1863"/>
                  </a:cubicBezTo>
                  <a:cubicBezTo>
                    <a:pt x="1179" y="1863"/>
                    <a:pt x="1203" y="1860"/>
                    <a:pt x="1203" y="1854"/>
                  </a:cubicBezTo>
                  <a:cubicBezTo>
                    <a:pt x="1203" y="1842"/>
                    <a:pt x="1108" y="1795"/>
                    <a:pt x="1108" y="1735"/>
                  </a:cubicBezTo>
                  <a:lnTo>
                    <a:pt x="1108" y="1497"/>
                  </a:lnTo>
                  <a:cubicBezTo>
                    <a:pt x="1108" y="1318"/>
                    <a:pt x="1084" y="1259"/>
                    <a:pt x="1001" y="1211"/>
                  </a:cubicBezTo>
                  <a:cubicBezTo>
                    <a:pt x="1263" y="1187"/>
                    <a:pt x="1406" y="1128"/>
                    <a:pt x="1477" y="961"/>
                  </a:cubicBezTo>
                  <a:lnTo>
                    <a:pt x="1513" y="890"/>
                  </a:lnTo>
                  <a:cubicBezTo>
                    <a:pt x="1525" y="830"/>
                    <a:pt x="1548" y="747"/>
                    <a:pt x="1548" y="664"/>
                  </a:cubicBezTo>
                  <a:cubicBezTo>
                    <a:pt x="1548" y="425"/>
                    <a:pt x="1429" y="330"/>
                    <a:pt x="1406" y="306"/>
                  </a:cubicBezTo>
                  <a:cubicBezTo>
                    <a:pt x="1441" y="128"/>
                    <a:pt x="1406" y="44"/>
                    <a:pt x="1382" y="9"/>
                  </a:cubicBezTo>
                  <a:cubicBezTo>
                    <a:pt x="1373" y="3"/>
                    <a:pt x="1361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134950" y="3761551"/>
              <a:ext cx="55319" cy="68568"/>
            </a:xfrm>
            <a:custGeom>
              <a:avLst/>
              <a:gdLst/>
              <a:ahLst/>
              <a:cxnLst/>
              <a:rect l="l" t="t" r="r" b="b"/>
              <a:pathLst>
                <a:path w="1549" h="1920" extrusionOk="0">
                  <a:moveTo>
                    <a:pt x="1348" y="1"/>
                  </a:moveTo>
                  <a:cubicBezTo>
                    <a:pt x="1274" y="1"/>
                    <a:pt x="1143" y="77"/>
                    <a:pt x="1072" y="128"/>
                  </a:cubicBezTo>
                  <a:cubicBezTo>
                    <a:pt x="999" y="105"/>
                    <a:pt x="894" y="93"/>
                    <a:pt x="794" y="93"/>
                  </a:cubicBezTo>
                  <a:cubicBezTo>
                    <a:pt x="681" y="93"/>
                    <a:pt x="575" y="108"/>
                    <a:pt x="524" y="140"/>
                  </a:cubicBezTo>
                  <a:cubicBezTo>
                    <a:pt x="364" y="33"/>
                    <a:pt x="263" y="19"/>
                    <a:pt x="223" y="19"/>
                  </a:cubicBezTo>
                  <a:cubicBezTo>
                    <a:pt x="210" y="19"/>
                    <a:pt x="203" y="21"/>
                    <a:pt x="203" y="21"/>
                  </a:cubicBezTo>
                  <a:cubicBezTo>
                    <a:pt x="203" y="21"/>
                    <a:pt x="131" y="152"/>
                    <a:pt x="191" y="342"/>
                  </a:cubicBezTo>
                  <a:cubicBezTo>
                    <a:pt x="120" y="425"/>
                    <a:pt x="72" y="485"/>
                    <a:pt x="72" y="652"/>
                  </a:cubicBezTo>
                  <a:cubicBezTo>
                    <a:pt x="36" y="771"/>
                    <a:pt x="60" y="854"/>
                    <a:pt x="84" y="937"/>
                  </a:cubicBezTo>
                  <a:lnTo>
                    <a:pt x="120" y="1009"/>
                  </a:lnTo>
                  <a:cubicBezTo>
                    <a:pt x="191" y="1152"/>
                    <a:pt x="346" y="1235"/>
                    <a:pt x="608" y="1259"/>
                  </a:cubicBezTo>
                  <a:cubicBezTo>
                    <a:pt x="584" y="1295"/>
                    <a:pt x="536" y="1330"/>
                    <a:pt x="524" y="1390"/>
                  </a:cubicBezTo>
                  <a:cubicBezTo>
                    <a:pt x="494" y="1413"/>
                    <a:pt x="443" y="1426"/>
                    <a:pt x="392" y="1426"/>
                  </a:cubicBezTo>
                  <a:cubicBezTo>
                    <a:pt x="364" y="1426"/>
                    <a:pt x="335" y="1422"/>
                    <a:pt x="310" y="1414"/>
                  </a:cubicBezTo>
                  <a:cubicBezTo>
                    <a:pt x="206" y="1379"/>
                    <a:pt x="181" y="1199"/>
                    <a:pt x="38" y="1199"/>
                  </a:cubicBezTo>
                  <a:cubicBezTo>
                    <a:pt x="34" y="1199"/>
                    <a:pt x="29" y="1199"/>
                    <a:pt x="24" y="1199"/>
                  </a:cubicBezTo>
                  <a:cubicBezTo>
                    <a:pt x="1" y="1199"/>
                    <a:pt x="1" y="1235"/>
                    <a:pt x="24" y="1247"/>
                  </a:cubicBezTo>
                  <a:cubicBezTo>
                    <a:pt x="72" y="1271"/>
                    <a:pt x="120" y="1307"/>
                    <a:pt x="143" y="1390"/>
                  </a:cubicBezTo>
                  <a:cubicBezTo>
                    <a:pt x="179" y="1449"/>
                    <a:pt x="227" y="1557"/>
                    <a:pt x="405" y="1557"/>
                  </a:cubicBezTo>
                  <a:cubicBezTo>
                    <a:pt x="477" y="1557"/>
                    <a:pt x="524" y="1545"/>
                    <a:pt x="524" y="1545"/>
                  </a:cubicBezTo>
                  <a:lnTo>
                    <a:pt x="524" y="1747"/>
                  </a:lnTo>
                  <a:cubicBezTo>
                    <a:pt x="524" y="1830"/>
                    <a:pt x="429" y="1842"/>
                    <a:pt x="429" y="1866"/>
                  </a:cubicBezTo>
                  <a:cubicBezTo>
                    <a:pt x="429" y="1890"/>
                    <a:pt x="465" y="1890"/>
                    <a:pt x="489" y="1890"/>
                  </a:cubicBezTo>
                  <a:cubicBezTo>
                    <a:pt x="536" y="1890"/>
                    <a:pt x="643" y="1842"/>
                    <a:pt x="643" y="1771"/>
                  </a:cubicBezTo>
                  <a:lnTo>
                    <a:pt x="643" y="1485"/>
                  </a:lnTo>
                  <a:cubicBezTo>
                    <a:pt x="643" y="1414"/>
                    <a:pt x="679" y="1378"/>
                    <a:pt x="679" y="1378"/>
                  </a:cubicBezTo>
                  <a:lnTo>
                    <a:pt x="679" y="1378"/>
                  </a:lnTo>
                  <a:cubicBezTo>
                    <a:pt x="679" y="1378"/>
                    <a:pt x="679" y="1771"/>
                    <a:pt x="667" y="1830"/>
                  </a:cubicBezTo>
                  <a:cubicBezTo>
                    <a:pt x="655" y="1890"/>
                    <a:pt x="620" y="1890"/>
                    <a:pt x="620" y="1902"/>
                  </a:cubicBezTo>
                  <a:cubicBezTo>
                    <a:pt x="620" y="1913"/>
                    <a:pt x="630" y="1918"/>
                    <a:pt x="647" y="1918"/>
                  </a:cubicBezTo>
                  <a:cubicBezTo>
                    <a:pt x="685" y="1918"/>
                    <a:pt x="753" y="1889"/>
                    <a:pt x="786" y="1830"/>
                  </a:cubicBezTo>
                  <a:cubicBezTo>
                    <a:pt x="822" y="1747"/>
                    <a:pt x="798" y="1366"/>
                    <a:pt x="798" y="1366"/>
                  </a:cubicBezTo>
                  <a:lnTo>
                    <a:pt x="834" y="1366"/>
                  </a:lnTo>
                  <a:lnTo>
                    <a:pt x="834" y="1616"/>
                  </a:lnTo>
                  <a:cubicBezTo>
                    <a:pt x="834" y="1711"/>
                    <a:pt x="834" y="1807"/>
                    <a:pt x="882" y="1854"/>
                  </a:cubicBezTo>
                  <a:cubicBezTo>
                    <a:pt x="899" y="1880"/>
                    <a:pt x="962" y="1920"/>
                    <a:pt x="993" y="1920"/>
                  </a:cubicBezTo>
                  <a:cubicBezTo>
                    <a:pt x="1005" y="1920"/>
                    <a:pt x="1013" y="1914"/>
                    <a:pt x="1013" y="1902"/>
                  </a:cubicBezTo>
                  <a:cubicBezTo>
                    <a:pt x="1013" y="1866"/>
                    <a:pt x="953" y="1842"/>
                    <a:pt x="953" y="1771"/>
                  </a:cubicBezTo>
                  <a:lnTo>
                    <a:pt x="953" y="1378"/>
                  </a:lnTo>
                  <a:cubicBezTo>
                    <a:pt x="1001" y="1378"/>
                    <a:pt x="1001" y="1497"/>
                    <a:pt x="1001" y="1497"/>
                  </a:cubicBezTo>
                  <a:lnTo>
                    <a:pt x="1001" y="1735"/>
                  </a:lnTo>
                  <a:cubicBezTo>
                    <a:pt x="1001" y="1735"/>
                    <a:pt x="977" y="1830"/>
                    <a:pt x="1084" y="1854"/>
                  </a:cubicBezTo>
                  <a:cubicBezTo>
                    <a:pt x="1102" y="1860"/>
                    <a:pt x="1132" y="1863"/>
                    <a:pt x="1157" y="1863"/>
                  </a:cubicBezTo>
                  <a:cubicBezTo>
                    <a:pt x="1182" y="1863"/>
                    <a:pt x="1203" y="1860"/>
                    <a:pt x="1203" y="1854"/>
                  </a:cubicBezTo>
                  <a:cubicBezTo>
                    <a:pt x="1203" y="1842"/>
                    <a:pt x="1120" y="1795"/>
                    <a:pt x="1120" y="1735"/>
                  </a:cubicBezTo>
                  <a:lnTo>
                    <a:pt x="1120" y="1497"/>
                  </a:lnTo>
                  <a:cubicBezTo>
                    <a:pt x="1120" y="1318"/>
                    <a:pt x="1084" y="1259"/>
                    <a:pt x="1013" y="1211"/>
                  </a:cubicBezTo>
                  <a:cubicBezTo>
                    <a:pt x="1263" y="1187"/>
                    <a:pt x="1417" y="1128"/>
                    <a:pt x="1489" y="961"/>
                  </a:cubicBezTo>
                  <a:lnTo>
                    <a:pt x="1513" y="890"/>
                  </a:lnTo>
                  <a:cubicBezTo>
                    <a:pt x="1525" y="830"/>
                    <a:pt x="1548" y="747"/>
                    <a:pt x="1548" y="664"/>
                  </a:cubicBezTo>
                  <a:cubicBezTo>
                    <a:pt x="1548" y="425"/>
                    <a:pt x="1429" y="330"/>
                    <a:pt x="1417" y="306"/>
                  </a:cubicBezTo>
                  <a:cubicBezTo>
                    <a:pt x="1441" y="128"/>
                    <a:pt x="1417" y="44"/>
                    <a:pt x="1382" y="9"/>
                  </a:cubicBezTo>
                  <a:cubicBezTo>
                    <a:pt x="1373" y="3"/>
                    <a:pt x="1361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5281228" y="2786279"/>
              <a:ext cx="55319" cy="68568"/>
            </a:xfrm>
            <a:custGeom>
              <a:avLst/>
              <a:gdLst/>
              <a:ahLst/>
              <a:cxnLst/>
              <a:rect l="l" t="t" r="r" b="b"/>
              <a:pathLst>
                <a:path w="1549" h="1920" extrusionOk="0">
                  <a:moveTo>
                    <a:pt x="1356" y="1"/>
                  </a:moveTo>
                  <a:cubicBezTo>
                    <a:pt x="1283" y="1"/>
                    <a:pt x="1145" y="72"/>
                    <a:pt x="1072" y="124"/>
                  </a:cubicBezTo>
                  <a:cubicBezTo>
                    <a:pt x="999" y="101"/>
                    <a:pt x="894" y="90"/>
                    <a:pt x="792" y="90"/>
                  </a:cubicBezTo>
                  <a:cubicBezTo>
                    <a:pt x="678" y="90"/>
                    <a:pt x="569" y="104"/>
                    <a:pt x="512" y="136"/>
                  </a:cubicBezTo>
                  <a:cubicBezTo>
                    <a:pt x="360" y="29"/>
                    <a:pt x="262" y="15"/>
                    <a:pt x="223" y="15"/>
                  </a:cubicBezTo>
                  <a:cubicBezTo>
                    <a:pt x="209" y="15"/>
                    <a:pt x="203" y="17"/>
                    <a:pt x="203" y="17"/>
                  </a:cubicBezTo>
                  <a:cubicBezTo>
                    <a:pt x="203" y="17"/>
                    <a:pt x="131" y="160"/>
                    <a:pt x="191" y="338"/>
                  </a:cubicBezTo>
                  <a:cubicBezTo>
                    <a:pt x="119" y="422"/>
                    <a:pt x="72" y="481"/>
                    <a:pt x="72" y="648"/>
                  </a:cubicBezTo>
                  <a:cubicBezTo>
                    <a:pt x="36" y="767"/>
                    <a:pt x="60" y="850"/>
                    <a:pt x="84" y="934"/>
                  </a:cubicBezTo>
                  <a:lnTo>
                    <a:pt x="119" y="1005"/>
                  </a:lnTo>
                  <a:cubicBezTo>
                    <a:pt x="191" y="1148"/>
                    <a:pt x="334" y="1231"/>
                    <a:pt x="607" y="1255"/>
                  </a:cubicBezTo>
                  <a:cubicBezTo>
                    <a:pt x="572" y="1291"/>
                    <a:pt x="536" y="1338"/>
                    <a:pt x="512" y="1398"/>
                  </a:cubicBezTo>
                  <a:cubicBezTo>
                    <a:pt x="490" y="1413"/>
                    <a:pt x="445" y="1423"/>
                    <a:pt x="397" y="1423"/>
                  </a:cubicBezTo>
                  <a:cubicBezTo>
                    <a:pt x="368" y="1423"/>
                    <a:pt x="337" y="1419"/>
                    <a:pt x="310" y="1410"/>
                  </a:cubicBezTo>
                  <a:cubicBezTo>
                    <a:pt x="206" y="1375"/>
                    <a:pt x="180" y="1195"/>
                    <a:pt x="38" y="1195"/>
                  </a:cubicBezTo>
                  <a:cubicBezTo>
                    <a:pt x="33" y="1195"/>
                    <a:pt x="29" y="1195"/>
                    <a:pt x="24" y="1195"/>
                  </a:cubicBezTo>
                  <a:cubicBezTo>
                    <a:pt x="0" y="1195"/>
                    <a:pt x="0" y="1231"/>
                    <a:pt x="24" y="1243"/>
                  </a:cubicBezTo>
                  <a:cubicBezTo>
                    <a:pt x="72" y="1279"/>
                    <a:pt x="107" y="1303"/>
                    <a:pt x="143" y="1398"/>
                  </a:cubicBezTo>
                  <a:cubicBezTo>
                    <a:pt x="179" y="1446"/>
                    <a:pt x="215" y="1553"/>
                    <a:pt x="393" y="1553"/>
                  </a:cubicBezTo>
                  <a:cubicBezTo>
                    <a:pt x="477" y="1553"/>
                    <a:pt x="512" y="1541"/>
                    <a:pt x="512" y="1541"/>
                  </a:cubicBezTo>
                  <a:lnTo>
                    <a:pt x="512" y="1743"/>
                  </a:lnTo>
                  <a:cubicBezTo>
                    <a:pt x="512" y="1827"/>
                    <a:pt x="429" y="1838"/>
                    <a:pt x="429" y="1862"/>
                  </a:cubicBezTo>
                  <a:cubicBezTo>
                    <a:pt x="429" y="1886"/>
                    <a:pt x="453" y="1886"/>
                    <a:pt x="488" y="1886"/>
                  </a:cubicBezTo>
                  <a:cubicBezTo>
                    <a:pt x="536" y="1886"/>
                    <a:pt x="631" y="1838"/>
                    <a:pt x="631" y="1767"/>
                  </a:cubicBezTo>
                  <a:lnTo>
                    <a:pt x="631" y="1481"/>
                  </a:lnTo>
                  <a:cubicBezTo>
                    <a:pt x="631" y="1410"/>
                    <a:pt x="679" y="1374"/>
                    <a:pt x="679" y="1374"/>
                  </a:cubicBezTo>
                  <a:lnTo>
                    <a:pt x="679" y="1374"/>
                  </a:lnTo>
                  <a:cubicBezTo>
                    <a:pt x="679" y="1374"/>
                    <a:pt x="679" y="1767"/>
                    <a:pt x="667" y="1827"/>
                  </a:cubicBezTo>
                  <a:cubicBezTo>
                    <a:pt x="655" y="1886"/>
                    <a:pt x="619" y="1886"/>
                    <a:pt x="619" y="1898"/>
                  </a:cubicBezTo>
                  <a:cubicBezTo>
                    <a:pt x="619" y="1913"/>
                    <a:pt x="631" y="1919"/>
                    <a:pt x="647" y="1919"/>
                  </a:cubicBezTo>
                  <a:cubicBezTo>
                    <a:pt x="686" y="1919"/>
                    <a:pt x="753" y="1884"/>
                    <a:pt x="786" y="1827"/>
                  </a:cubicBezTo>
                  <a:cubicBezTo>
                    <a:pt x="810" y="1743"/>
                    <a:pt x="798" y="1362"/>
                    <a:pt x="798" y="1362"/>
                  </a:cubicBezTo>
                  <a:lnTo>
                    <a:pt x="834" y="1362"/>
                  </a:lnTo>
                  <a:lnTo>
                    <a:pt x="834" y="1612"/>
                  </a:lnTo>
                  <a:cubicBezTo>
                    <a:pt x="834" y="1707"/>
                    <a:pt x="834" y="1803"/>
                    <a:pt x="869" y="1850"/>
                  </a:cubicBezTo>
                  <a:cubicBezTo>
                    <a:pt x="896" y="1877"/>
                    <a:pt x="960" y="1916"/>
                    <a:pt x="993" y="1916"/>
                  </a:cubicBezTo>
                  <a:cubicBezTo>
                    <a:pt x="1005" y="1916"/>
                    <a:pt x="1012" y="1911"/>
                    <a:pt x="1012" y="1898"/>
                  </a:cubicBezTo>
                  <a:cubicBezTo>
                    <a:pt x="1012" y="1862"/>
                    <a:pt x="953" y="1838"/>
                    <a:pt x="953" y="1767"/>
                  </a:cubicBezTo>
                  <a:lnTo>
                    <a:pt x="953" y="1374"/>
                  </a:lnTo>
                  <a:cubicBezTo>
                    <a:pt x="988" y="1374"/>
                    <a:pt x="988" y="1493"/>
                    <a:pt x="988" y="1493"/>
                  </a:cubicBezTo>
                  <a:lnTo>
                    <a:pt x="988" y="1731"/>
                  </a:lnTo>
                  <a:cubicBezTo>
                    <a:pt x="988" y="1731"/>
                    <a:pt x="977" y="1827"/>
                    <a:pt x="1084" y="1850"/>
                  </a:cubicBezTo>
                  <a:cubicBezTo>
                    <a:pt x="1096" y="1856"/>
                    <a:pt x="1125" y="1859"/>
                    <a:pt x="1152" y="1859"/>
                  </a:cubicBezTo>
                  <a:cubicBezTo>
                    <a:pt x="1179" y="1859"/>
                    <a:pt x="1203" y="1856"/>
                    <a:pt x="1203" y="1850"/>
                  </a:cubicBezTo>
                  <a:cubicBezTo>
                    <a:pt x="1203" y="1838"/>
                    <a:pt x="1108" y="1791"/>
                    <a:pt x="1108" y="1731"/>
                  </a:cubicBezTo>
                  <a:lnTo>
                    <a:pt x="1108" y="1493"/>
                  </a:lnTo>
                  <a:cubicBezTo>
                    <a:pt x="1108" y="1315"/>
                    <a:pt x="1084" y="1255"/>
                    <a:pt x="1000" y="1207"/>
                  </a:cubicBezTo>
                  <a:cubicBezTo>
                    <a:pt x="1262" y="1184"/>
                    <a:pt x="1405" y="1124"/>
                    <a:pt x="1489" y="957"/>
                  </a:cubicBezTo>
                  <a:lnTo>
                    <a:pt x="1512" y="886"/>
                  </a:lnTo>
                  <a:cubicBezTo>
                    <a:pt x="1524" y="826"/>
                    <a:pt x="1548" y="755"/>
                    <a:pt x="1548" y="660"/>
                  </a:cubicBezTo>
                  <a:cubicBezTo>
                    <a:pt x="1548" y="422"/>
                    <a:pt x="1429" y="338"/>
                    <a:pt x="1405" y="303"/>
                  </a:cubicBezTo>
                  <a:cubicBezTo>
                    <a:pt x="1441" y="124"/>
                    <a:pt x="1405" y="41"/>
                    <a:pt x="1381" y="5"/>
                  </a:cubicBezTo>
                  <a:cubicBezTo>
                    <a:pt x="1374" y="2"/>
                    <a:pt x="1366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794302" y="2167595"/>
              <a:ext cx="8107" cy="10428"/>
            </a:xfrm>
            <a:custGeom>
              <a:avLst/>
              <a:gdLst/>
              <a:ahLst/>
              <a:cxnLst/>
              <a:rect l="l" t="t" r="r" b="b"/>
              <a:pathLst>
                <a:path w="227" h="292" extrusionOk="0">
                  <a:moveTo>
                    <a:pt x="73" y="0"/>
                  </a:moveTo>
                  <a:cubicBezTo>
                    <a:pt x="52" y="0"/>
                    <a:pt x="28" y="2"/>
                    <a:pt x="0" y="5"/>
                  </a:cubicBezTo>
                  <a:cubicBezTo>
                    <a:pt x="0" y="29"/>
                    <a:pt x="0" y="53"/>
                    <a:pt x="24" y="65"/>
                  </a:cubicBezTo>
                  <a:cubicBezTo>
                    <a:pt x="37" y="64"/>
                    <a:pt x="49" y="63"/>
                    <a:pt x="59" y="63"/>
                  </a:cubicBezTo>
                  <a:cubicBezTo>
                    <a:pt x="177" y="63"/>
                    <a:pt x="167" y="123"/>
                    <a:pt x="167" y="243"/>
                  </a:cubicBezTo>
                  <a:lnTo>
                    <a:pt x="167" y="291"/>
                  </a:lnTo>
                  <a:lnTo>
                    <a:pt x="226" y="279"/>
                  </a:lnTo>
                  <a:lnTo>
                    <a:pt x="226" y="243"/>
                  </a:lnTo>
                  <a:cubicBezTo>
                    <a:pt x="226" y="69"/>
                    <a:pt x="209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770911" y="2162131"/>
              <a:ext cx="22570" cy="21820"/>
            </a:xfrm>
            <a:custGeom>
              <a:avLst/>
              <a:gdLst/>
              <a:ahLst/>
              <a:cxnLst/>
              <a:rect l="l" t="t" r="r" b="b"/>
              <a:pathLst>
                <a:path w="632" h="611" extrusionOk="0">
                  <a:moveTo>
                    <a:pt x="417" y="1"/>
                  </a:moveTo>
                  <a:cubicBezTo>
                    <a:pt x="383" y="1"/>
                    <a:pt x="343" y="6"/>
                    <a:pt x="298" y="15"/>
                  </a:cubicBezTo>
                  <a:cubicBezTo>
                    <a:pt x="155" y="39"/>
                    <a:pt x="0" y="87"/>
                    <a:pt x="0" y="325"/>
                  </a:cubicBezTo>
                  <a:lnTo>
                    <a:pt x="0" y="611"/>
                  </a:lnTo>
                  <a:lnTo>
                    <a:pt x="48" y="611"/>
                  </a:lnTo>
                  <a:lnTo>
                    <a:pt x="48" y="337"/>
                  </a:lnTo>
                  <a:cubicBezTo>
                    <a:pt x="48" y="170"/>
                    <a:pt x="143" y="123"/>
                    <a:pt x="298" y="87"/>
                  </a:cubicBezTo>
                  <a:cubicBezTo>
                    <a:pt x="333" y="78"/>
                    <a:pt x="363" y="74"/>
                    <a:pt x="390" y="74"/>
                  </a:cubicBezTo>
                  <a:cubicBezTo>
                    <a:pt x="546" y="74"/>
                    <a:pt x="572" y="206"/>
                    <a:pt x="572" y="277"/>
                  </a:cubicBezTo>
                  <a:lnTo>
                    <a:pt x="572" y="504"/>
                  </a:lnTo>
                  <a:lnTo>
                    <a:pt x="631" y="492"/>
                  </a:lnTo>
                  <a:lnTo>
                    <a:pt x="631" y="277"/>
                  </a:lnTo>
                  <a:cubicBezTo>
                    <a:pt x="631" y="118"/>
                    <a:pt x="59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753912" y="2177988"/>
              <a:ext cx="71032" cy="65497"/>
            </a:xfrm>
            <a:custGeom>
              <a:avLst/>
              <a:gdLst/>
              <a:ahLst/>
              <a:cxnLst/>
              <a:rect l="l" t="t" r="r" b="b"/>
              <a:pathLst>
                <a:path w="1989" h="1834" extrusionOk="0">
                  <a:moveTo>
                    <a:pt x="738" y="548"/>
                  </a:moveTo>
                  <a:lnTo>
                    <a:pt x="738" y="869"/>
                  </a:lnTo>
                  <a:lnTo>
                    <a:pt x="357" y="869"/>
                  </a:lnTo>
                  <a:lnTo>
                    <a:pt x="357" y="595"/>
                  </a:lnTo>
                  <a:lnTo>
                    <a:pt x="738" y="548"/>
                  </a:lnTo>
                  <a:close/>
                  <a:moveTo>
                    <a:pt x="1238" y="476"/>
                  </a:moveTo>
                  <a:lnTo>
                    <a:pt x="1238" y="869"/>
                  </a:lnTo>
                  <a:lnTo>
                    <a:pt x="774" y="869"/>
                  </a:lnTo>
                  <a:lnTo>
                    <a:pt x="774" y="536"/>
                  </a:lnTo>
                  <a:lnTo>
                    <a:pt x="1238" y="476"/>
                  </a:lnTo>
                  <a:close/>
                  <a:moveTo>
                    <a:pt x="738" y="929"/>
                  </a:moveTo>
                  <a:lnTo>
                    <a:pt x="738" y="1262"/>
                  </a:lnTo>
                  <a:lnTo>
                    <a:pt x="357" y="1226"/>
                  </a:lnTo>
                  <a:lnTo>
                    <a:pt x="357" y="929"/>
                  </a:lnTo>
                  <a:close/>
                  <a:moveTo>
                    <a:pt x="1238" y="929"/>
                  </a:moveTo>
                  <a:lnTo>
                    <a:pt x="1238" y="1345"/>
                  </a:lnTo>
                  <a:lnTo>
                    <a:pt x="774" y="1286"/>
                  </a:lnTo>
                  <a:lnTo>
                    <a:pt x="774" y="929"/>
                  </a:lnTo>
                  <a:close/>
                  <a:moveTo>
                    <a:pt x="1655" y="0"/>
                  </a:moveTo>
                  <a:lnTo>
                    <a:pt x="0" y="333"/>
                  </a:lnTo>
                  <a:lnTo>
                    <a:pt x="0" y="1500"/>
                  </a:lnTo>
                  <a:lnTo>
                    <a:pt x="1655" y="1834"/>
                  </a:lnTo>
                  <a:lnTo>
                    <a:pt x="1988" y="1715"/>
                  </a:lnTo>
                  <a:lnTo>
                    <a:pt x="1988" y="119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157427" y="3662949"/>
              <a:ext cx="5535" cy="6678"/>
            </a:xfrm>
            <a:custGeom>
              <a:avLst/>
              <a:gdLst/>
              <a:ahLst/>
              <a:cxnLst/>
              <a:rect l="l" t="t" r="r" b="b"/>
              <a:pathLst>
                <a:path w="155" h="187" extrusionOk="0">
                  <a:moveTo>
                    <a:pt x="57" y="1"/>
                  </a:moveTo>
                  <a:cubicBezTo>
                    <a:pt x="41" y="1"/>
                    <a:pt x="23" y="3"/>
                    <a:pt x="0" y="8"/>
                  </a:cubicBezTo>
                  <a:lnTo>
                    <a:pt x="0" y="43"/>
                  </a:lnTo>
                  <a:cubicBezTo>
                    <a:pt x="11" y="42"/>
                    <a:pt x="21" y="41"/>
                    <a:pt x="30" y="41"/>
                  </a:cubicBezTo>
                  <a:cubicBezTo>
                    <a:pt x="107" y="41"/>
                    <a:pt x="107" y="86"/>
                    <a:pt x="107" y="150"/>
                  </a:cubicBezTo>
                  <a:lnTo>
                    <a:pt x="107" y="186"/>
                  </a:lnTo>
                  <a:lnTo>
                    <a:pt x="155" y="162"/>
                  </a:lnTo>
                  <a:lnTo>
                    <a:pt x="155" y="150"/>
                  </a:lnTo>
                  <a:cubicBezTo>
                    <a:pt x="136" y="44"/>
                    <a:pt x="124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142107" y="3658235"/>
              <a:ext cx="14499" cy="14356"/>
            </a:xfrm>
            <a:custGeom>
              <a:avLst/>
              <a:gdLst/>
              <a:ahLst/>
              <a:cxnLst/>
              <a:rect l="l" t="t" r="r" b="b"/>
              <a:pathLst>
                <a:path w="406" h="402" extrusionOk="0">
                  <a:moveTo>
                    <a:pt x="262" y="0"/>
                  </a:moveTo>
                  <a:cubicBezTo>
                    <a:pt x="241" y="0"/>
                    <a:pt x="217" y="3"/>
                    <a:pt x="191" y="9"/>
                  </a:cubicBezTo>
                  <a:cubicBezTo>
                    <a:pt x="108" y="32"/>
                    <a:pt x="0" y="56"/>
                    <a:pt x="0" y="211"/>
                  </a:cubicBezTo>
                  <a:lnTo>
                    <a:pt x="0" y="390"/>
                  </a:lnTo>
                  <a:lnTo>
                    <a:pt x="24" y="401"/>
                  </a:lnTo>
                  <a:lnTo>
                    <a:pt x="24" y="223"/>
                  </a:lnTo>
                  <a:cubicBezTo>
                    <a:pt x="24" y="116"/>
                    <a:pt x="84" y="92"/>
                    <a:pt x="191" y="56"/>
                  </a:cubicBezTo>
                  <a:cubicBezTo>
                    <a:pt x="211" y="53"/>
                    <a:pt x="228" y="52"/>
                    <a:pt x="244" y="52"/>
                  </a:cubicBezTo>
                  <a:cubicBezTo>
                    <a:pt x="358" y="52"/>
                    <a:pt x="358" y="123"/>
                    <a:pt x="358" y="175"/>
                  </a:cubicBezTo>
                  <a:lnTo>
                    <a:pt x="358" y="330"/>
                  </a:lnTo>
                  <a:lnTo>
                    <a:pt x="405" y="306"/>
                  </a:lnTo>
                  <a:lnTo>
                    <a:pt x="405" y="175"/>
                  </a:lnTo>
                  <a:cubicBezTo>
                    <a:pt x="405" y="75"/>
                    <a:pt x="372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131464" y="3669592"/>
              <a:ext cx="45105" cy="41676"/>
            </a:xfrm>
            <a:custGeom>
              <a:avLst/>
              <a:gdLst/>
              <a:ahLst/>
              <a:cxnLst/>
              <a:rect l="l" t="t" r="r" b="b"/>
              <a:pathLst>
                <a:path w="1263" h="1167" extrusionOk="0">
                  <a:moveTo>
                    <a:pt x="465" y="333"/>
                  </a:moveTo>
                  <a:lnTo>
                    <a:pt x="465" y="548"/>
                  </a:lnTo>
                  <a:lnTo>
                    <a:pt x="227" y="548"/>
                  </a:lnTo>
                  <a:lnTo>
                    <a:pt x="227" y="369"/>
                  </a:lnTo>
                  <a:lnTo>
                    <a:pt x="465" y="333"/>
                  </a:lnTo>
                  <a:close/>
                  <a:moveTo>
                    <a:pt x="787" y="298"/>
                  </a:moveTo>
                  <a:lnTo>
                    <a:pt x="787" y="548"/>
                  </a:lnTo>
                  <a:lnTo>
                    <a:pt x="489" y="548"/>
                  </a:lnTo>
                  <a:lnTo>
                    <a:pt x="489" y="333"/>
                  </a:lnTo>
                  <a:lnTo>
                    <a:pt x="787" y="298"/>
                  </a:lnTo>
                  <a:close/>
                  <a:moveTo>
                    <a:pt x="465" y="572"/>
                  </a:moveTo>
                  <a:lnTo>
                    <a:pt x="465" y="798"/>
                  </a:lnTo>
                  <a:lnTo>
                    <a:pt x="227" y="774"/>
                  </a:lnTo>
                  <a:lnTo>
                    <a:pt x="227" y="572"/>
                  </a:lnTo>
                  <a:close/>
                  <a:moveTo>
                    <a:pt x="787" y="572"/>
                  </a:moveTo>
                  <a:lnTo>
                    <a:pt x="787" y="845"/>
                  </a:lnTo>
                  <a:lnTo>
                    <a:pt x="489" y="798"/>
                  </a:lnTo>
                  <a:lnTo>
                    <a:pt x="489" y="572"/>
                  </a:lnTo>
                  <a:close/>
                  <a:moveTo>
                    <a:pt x="1060" y="0"/>
                  </a:moveTo>
                  <a:lnTo>
                    <a:pt x="1" y="203"/>
                  </a:lnTo>
                  <a:lnTo>
                    <a:pt x="1" y="965"/>
                  </a:lnTo>
                  <a:lnTo>
                    <a:pt x="1060" y="1167"/>
                  </a:lnTo>
                  <a:lnTo>
                    <a:pt x="1263" y="1095"/>
                  </a:lnTo>
                  <a:lnTo>
                    <a:pt x="1263" y="83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5014634" y="4112569"/>
              <a:ext cx="5535" cy="6464"/>
            </a:xfrm>
            <a:custGeom>
              <a:avLst/>
              <a:gdLst/>
              <a:ahLst/>
              <a:cxnLst/>
              <a:rect l="l" t="t" r="r" b="b"/>
              <a:pathLst>
                <a:path w="155" h="181" extrusionOk="0">
                  <a:moveTo>
                    <a:pt x="33" y="1"/>
                  </a:moveTo>
                  <a:cubicBezTo>
                    <a:pt x="23" y="1"/>
                    <a:pt x="12" y="1"/>
                    <a:pt x="0" y="2"/>
                  </a:cubicBezTo>
                  <a:lnTo>
                    <a:pt x="0" y="50"/>
                  </a:lnTo>
                  <a:cubicBezTo>
                    <a:pt x="13" y="49"/>
                    <a:pt x="25" y="48"/>
                    <a:pt x="35" y="48"/>
                  </a:cubicBezTo>
                  <a:cubicBezTo>
                    <a:pt x="107" y="48"/>
                    <a:pt x="107" y="84"/>
                    <a:pt x="107" y="157"/>
                  </a:cubicBezTo>
                  <a:lnTo>
                    <a:pt x="107" y="181"/>
                  </a:lnTo>
                  <a:lnTo>
                    <a:pt x="155" y="169"/>
                  </a:lnTo>
                  <a:lnTo>
                    <a:pt x="155" y="133"/>
                  </a:lnTo>
                  <a:cubicBezTo>
                    <a:pt x="133" y="48"/>
                    <a:pt x="122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999314" y="4108355"/>
              <a:ext cx="14499" cy="14535"/>
            </a:xfrm>
            <a:custGeom>
              <a:avLst/>
              <a:gdLst/>
              <a:ahLst/>
              <a:cxnLst/>
              <a:rect l="l" t="t" r="r" b="b"/>
              <a:pathLst>
                <a:path w="406" h="407" extrusionOk="0">
                  <a:moveTo>
                    <a:pt x="270" y="1"/>
                  </a:moveTo>
                  <a:cubicBezTo>
                    <a:pt x="247" y="1"/>
                    <a:pt x="221" y="5"/>
                    <a:pt x="191" y="13"/>
                  </a:cubicBezTo>
                  <a:cubicBezTo>
                    <a:pt x="108" y="25"/>
                    <a:pt x="0" y="61"/>
                    <a:pt x="0" y="204"/>
                  </a:cubicBezTo>
                  <a:lnTo>
                    <a:pt x="0" y="382"/>
                  </a:lnTo>
                  <a:lnTo>
                    <a:pt x="36" y="406"/>
                  </a:lnTo>
                  <a:lnTo>
                    <a:pt x="36" y="228"/>
                  </a:lnTo>
                  <a:cubicBezTo>
                    <a:pt x="36" y="120"/>
                    <a:pt x="96" y="97"/>
                    <a:pt x="191" y="61"/>
                  </a:cubicBezTo>
                  <a:cubicBezTo>
                    <a:pt x="214" y="55"/>
                    <a:pt x="234" y="53"/>
                    <a:pt x="252" y="53"/>
                  </a:cubicBezTo>
                  <a:cubicBezTo>
                    <a:pt x="349" y="53"/>
                    <a:pt x="358" y="129"/>
                    <a:pt x="358" y="180"/>
                  </a:cubicBezTo>
                  <a:lnTo>
                    <a:pt x="358" y="323"/>
                  </a:lnTo>
                  <a:lnTo>
                    <a:pt x="405" y="311"/>
                  </a:lnTo>
                  <a:lnTo>
                    <a:pt x="405" y="180"/>
                  </a:lnTo>
                  <a:cubicBezTo>
                    <a:pt x="405" y="82"/>
                    <a:pt x="373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988671" y="4119426"/>
              <a:ext cx="45105" cy="42141"/>
            </a:xfrm>
            <a:custGeom>
              <a:avLst/>
              <a:gdLst/>
              <a:ahLst/>
              <a:cxnLst/>
              <a:rect l="l" t="t" r="r" b="b"/>
              <a:pathLst>
                <a:path w="1263" h="1180" extrusionOk="0">
                  <a:moveTo>
                    <a:pt x="465" y="346"/>
                  </a:moveTo>
                  <a:lnTo>
                    <a:pt x="465" y="560"/>
                  </a:lnTo>
                  <a:lnTo>
                    <a:pt x="227" y="560"/>
                  </a:lnTo>
                  <a:lnTo>
                    <a:pt x="227" y="382"/>
                  </a:lnTo>
                  <a:lnTo>
                    <a:pt x="465" y="346"/>
                  </a:lnTo>
                  <a:close/>
                  <a:moveTo>
                    <a:pt x="787" y="299"/>
                  </a:moveTo>
                  <a:lnTo>
                    <a:pt x="787" y="560"/>
                  </a:lnTo>
                  <a:lnTo>
                    <a:pt x="489" y="560"/>
                  </a:lnTo>
                  <a:lnTo>
                    <a:pt x="489" y="346"/>
                  </a:lnTo>
                  <a:lnTo>
                    <a:pt x="787" y="299"/>
                  </a:lnTo>
                  <a:close/>
                  <a:moveTo>
                    <a:pt x="465" y="584"/>
                  </a:moveTo>
                  <a:lnTo>
                    <a:pt x="465" y="811"/>
                  </a:lnTo>
                  <a:lnTo>
                    <a:pt x="227" y="775"/>
                  </a:lnTo>
                  <a:lnTo>
                    <a:pt x="227" y="584"/>
                  </a:lnTo>
                  <a:close/>
                  <a:moveTo>
                    <a:pt x="787" y="584"/>
                  </a:moveTo>
                  <a:lnTo>
                    <a:pt x="787" y="858"/>
                  </a:lnTo>
                  <a:lnTo>
                    <a:pt x="489" y="811"/>
                  </a:lnTo>
                  <a:lnTo>
                    <a:pt x="489" y="584"/>
                  </a:lnTo>
                  <a:close/>
                  <a:moveTo>
                    <a:pt x="1060" y="1"/>
                  </a:moveTo>
                  <a:lnTo>
                    <a:pt x="1" y="215"/>
                  </a:lnTo>
                  <a:lnTo>
                    <a:pt x="1" y="977"/>
                  </a:lnTo>
                  <a:lnTo>
                    <a:pt x="1060" y="1180"/>
                  </a:lnTo>
                  <a:lnTo>
                    <a:pt x="1263" y="1108"/>
                  </a:lnTo>
                  <a:lnTo>
                    <a:pt x="1263" y="9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140914" y="1554876"/>
              <a:ext cx="7678" cy="10428"/>
            </a:xfrm>
            <a:custGeom>
              <a:avLst/>
              <a:gdLst/>
              <a:ahLst/>
              <a:cxnLst/>
              <a:rect l="l" t="t" r="r" b="b"/>
              <a:pathLst>
                <a:path w="215" h="292" extrusionOk="0">
                  <a:moveTo>
                    <a:pt x="69" y="1"/>
                  </a:moveTo>
                  <a:cubicBezTo>
                    <a:pt x="49" y="1"/>
                    <a:pt x="26" y="2"/>
                    <a:pt x="0" y="5"/>
                  </a:cubicBezTo>
                  <a:cubicBezTo>
                    <a:pt x="0" y="17"/>
                    <a:pt x="0" y="53"/>
                    <a:pt x="12" y="65"/>
                  </a:cubicBezTo>
                  <a:cubicBezTo>
                    <a:pt x="25" y="64"/>
                    <a:pt x="37" y="63"/>
                    <a:pt x="47" y="63"/>
                  </a:cubicBezTo>
                  <a:cubicBezTo>
                    <a:pt x="165" y="63"/>
                    <a:pt x="155" y="124"/>
                    <a:pt x="155" y="244"/>
                  </a:cubicBezTo>
                  <a:lnTo>
                    <a:pt x="155" y="291"/>
                  </a:lnTo>
                  <a:lnTo>
                    <a:pt x="215" y="267"/>
                  </a:lnTo>
                  <a:lnTo>
                    <a:pt x="215" y="244"/>
                  </a:lnTo>
                  <a:cubicBezTo>
                    <a:pt x="215" y="69"/>
                    <a:pt x="197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117522" y="1548626"/>
              <a:ext cx="22142" cy="21785"/>
            </a:xfrm>
            <a:custGeom>
              <a:avLst/>
              <a:gdLst/>
              <a:ahLst/>
              <a:cxnLst/>
              <a:rect l="l" t="t" r="r" b="b"/>
              <a:pathLst>
                <a:path w="620" h="610" extrusionOk="0">
                  <a:moveTo>
                    <a:pt x="407" y="0"/>
                  </a:moveTo>
                  <a:cubicBezTo>
                    <a:pt x="375" y="0"/>
                    <a:pt x="339" y="4"/>
                    <a:pt x="298" y="14"/>
                  </a:cubicBezTo>
                  <a:cubicBezTo>
                    <a:pt x="143" y="49"/>
                    <a:pt x="0" y="97"/>
                    <a:pt x="0" y="335"/>
                  </a:cubicBezTo>
                  <a:lnTo>
                    <a:pt x="0" y="609"/>
                  </a:lnTo>
                  <a:lnTo>
                    <a:pt x="36" y="609"/>
                  </a:lnTo>
                  <a:lnTo>
                    <a:pt x="36" y="347"/>
                  </a:lnTo>
                  <a:cubicBezTo>
                    <a:pt x="36" y="180"/>
                    <a:pt x="131" y="121"/>
                    <a:pt x="298" y="97"/>
                  </a:cubicBezTo>
                  <a:cubicBezTo>
                    <a:pt x="333" y="88"/>
                    <a:pt x="363" y="84"/>
                    <a:pt x="390" y="84"/>
                  </a:cubicBezTo>
                  <a:cubicBezTo>
                    <a:pt x="534" y="84"/>
                    <a:pt x="560" y="207"/>
                    <a:pt x="560" y="288"/>
                  </a:cubicBezTo>
                  <a:lnTo>
                    <a:pt x="560" y="514"/>
                  </a:lnTo>
                  <a:lnTo>
                    <a:pt x="619" y="490"/>
                  </a:lnTo>
                  <a:lnTo>
                    <a:pt x="619" y="288"/>
                  </a:lnTo>
                  <a:cubicBezTo>
                    <a:pt x="619" y="127"/>
                    <a:pt x="577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5100523" y="1565268"/>
              <a:ext cx="70604" cy="65497"/>
            </a:xfrm>
            <a:custGeom>
              <a:avLst/>
              <a:gdLst/>
              <a:ahLst/>
              <a:cxnLst/>
              <a:rect l="l" t="t" r="r" b="b"/>
              <a:pathLst>
                <a:path w="1977" h="1834" extrusionOk="0">
                  <a:moveTo>
                    <a:pt x="726" y="548"/>
                  </a:moveTo>
                  <a:lnTo>
                    <a:pt x="726" y="857"/>
                  </a:lnTo>
                  <a:lnTo>
                    <a:pt x="357" y="857"/>
                  </a:lnTo>
                  <a:lnTo>
                    <a:pt x="357" y="596"/>
                  </a:lnTo>
                  <a:lnTo>
                    <a:pt x="726" y="548"/>
                  </a:lnTo>
                  <a:close/>
                  <a:moveTo>
                    <a:pt x="1226" y="476"/>
                  </a:moveTo>
                  <a:lnTo>
                    <a:pt x="1226" y="857"/>
                  </a:lnTo>
                  <a:lnTo>
                    <a:pt x="774" y="857"/>
                  </a:lnTo>
                  <a:lnTo>
                    <a:pt x="774" y="536"/>
                  </a:lnTo>
                  <a:lnTo>
                    <a:pt x="1226" y="476"/>
                  </a:lnTo>
                  <a:close/>
                  <a:moveTo>
                    <a:pt x="726" y="917"/>
                  </a:moveTo>
                  <a:lnTo>
                    <a:pt x="726" y="1262"/>
                  </a:lnTo>
                  <a:lnTo>
                    <a:pt x="357" y="1215"/>
                  </a:lnTo>
                  <a:lnTo>
                    <a:pt x="357" y="917"/>
                  </a:lnTo>
                  <a:close/>
                  <a:moveTo>
                    <a:pt x="1226" y="905"/>
                  </a:moveTo>
                  <a:lnTo>
                    <a:pt x="1226" y="1322"/>
                  </a:lnTo>
                  <a:lnTo>
                    <a:pt x="774" y="1262"/>
                  </a:lnTo>
                  <a:lnTo>
                    <a:pt x="774" y="905"/>
                  </a:lnTo>
                  <a:close/>
                  <a:moveTo>
                    <a:pt x="1643" y="0"/>
                  </a:moveTo>
                  <a:lnTo>
                    <a:pt x="0" y="322"/>
                  </a:lnTo>
                  <a:lnTo>
                    <a:pt x="0" y="1500"/>
                  </a:lnTo>
                  <a:lnTo>
                    <a:pt x="1643" y="1834"/>
                  </a:lnTo>
                  <a:lnTo>
                    <a:pt x="1977" y="1703"/>
                  </a:lnTo>
                  <a:lnTo>
                    <a:pt x="1977" y="11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3662059" y="2917308"/>
              <a:ext cx="46783" cy="53283"/>
            </a:xfrm>
            <a:custGeom>
              <a:avLst/>
              <a:gdLst/>
              <a:ahLst/>
              <a:cxnLst/>
              <a:rect l="l" t="t" r="r" b="b"/>
              <a:pathLst>
                <a:path w="1310" h="1492" extrusionOk="0">
                  <a:moveTo>
                    <a:pt x="1143" y="0"/>
                  </a:moveTo>
                  <a:cubicBezTo>
                    <a:pt x="1128" y="0"/>
                    <a:pt x="1113" y="3"/>
                    <a:pt x="1096" y="3"/>
                  </a:cubicBezTo>
                  <a:cubicBezTo>
                    <a:pt x="971" y="15"/>
                    <a:pt x="810" y="18"/>
                    <a:pt x="645" y="18"/>
                  </a:cubicBezTo>
                  <a:cubicBezTo>
                    <a:pt x="479" y="18"/>
                    <a:pt x="310" y="15"/>
                    <a:pt x="167" y="15"/>
                  </a:cubicBezTo>
                  <a:cubicBezTo>
                    <a:pt x="155" y="15"/>
                    <a:pt x="140" y="14"/>
                    <a:pt x="125" y="14"/>
                  </a:cubicBezTo>
                  <a:cubicBezTo>
                    <a:pt x="96" y="14"/>
                    <a:pt x="64" y="19"/>
                    <a:pt x="48" y="51"/>
                  </a:cubicBezTo>
                  <a:cubicBezTo>
                    <a:pt x="36" y="134"/>
                    <a:pt x="155" y="86"/>
                    <a:pt x="191" y="146"/>
                  </a:cubicBezTo>
                  <a:cubicBezTo>
                    <a:pt x="215" y="170"/>
                    <a:pt x="226" y="241"/>
                    <a:pt x="238" y="289"/>
                  </a:cubicBezTo>
                  <a:cubicBezTo>
                    <a:pt x="250" y="408"/>
                    <a:pt x="238" y="598"/>
                    <a:pt x="238" y="777"/>
                  </a:cubicBezTo>
                  <a:cubicBezTo>
                    <a:pt x="238" y="967"/>
                    <a:pt x="250" y="1146"/>
                    <a:pt x="238" y="1265"/>
                  </a:cubicBezTo>
                  <a:cubicBezTo>
                    <a:pt x="238" y="1313"/>
                    <a:pt x="203" y="1372"/>
                    <a:pt x="191" y="1384"/>
                  </a:cubicBezTo>
                  <a:cubicBezTo>
                    <a:pt x="155" y="1432"/>
                    <a:pt x="0" y="1384"/>
                    <a:pt x="12" y="1491"/>
                  </a:cubicBezTo>
                  <a:cubicBezTo>
                    <a:pt x="60" y="1479"/>
                    <a:pt x="119" y="1444"/>
                    <a:pt x="191" y="1444"/>
                  </a:cubicBezTo>
                  <a:lnTo>
                    <a:pt x="631" y="1444"/>
                  </a:lnTo>
                  <a:cubicBezTo>
                    <a:pt x="727" y="1444"/>
                    <a:pt x="832" y="1438"/>
                    <a:pt x="928" y="1438"/>
                  </a:cubicBezTo>
                  <a:cubicBezTo>
                    <a:pt x="975" y="1438"/>
                    <a:pt x="1020" y="1440"/>
                    <a:pt x="1060" y="1444"/>
                  </a:cubicBezTo>
                  <a:cubicBezTo>
                    <a:pt x="1087" y="1444"/>
                    <a:pt x="1120" y="1464"/>
                    <a:pt x="1155" y="1464"/>
                  </a:cubicBezTo>
                  <a:cubicBezTo>
                    <a:pt x="1167" y="1464"/>
                    <a:pt x="1179" y="1462"/>
                    <a:pt x="1191" y="1456"/>
                  </a:cubicBezTo>
                  <a:cubicBezTo>
                    <a:pt x="1227" y="1420"/>
                    <a:pt x="1203" y="1372"/>
                    <a:pt x="1203" y="1313"/>
                  </a:cubicBezTo>
                  <a:cubicBezTo>
                    <a:pt x="1227" y="1206"/>
                    <a:pt x="1310" y="1075"/>
                    <a:pt x="1179" y="1051"/>
                  </a:cubicBezTo>
                  <a:cubicBezTo>
                    <a:pt x="1119" y="1110"/>
                    <a:pt x="1155" y="1158"/>
                    <a:pt x="1119" y="1241"/>
                  </a:cubicBezTo>
                  <a:cubicBezTo>
                    <a:pt x="1072" y="1325"/>
                    <a:pt x="929" y="1336"/>
                    <a:pt x="786" y="1348"/>
                  </a:cubicBezTo>
                  <a:cubicBezTo>
                    <a:pt x="742" y="1357"/>
                    <a:pt x="688" y="1363"/>
                    <a:pt x="634" y="1363"/>
                  </a:cubicBezTo>
                  <a:cubicBezTo>
                    <a:pt x="540" y="1363"/>
                    <a:pt x="447" y="1346"/>
                    <a:pt x="417" y="1301"/>
                  </a:cubicBezTo>
                  <a:cubicBezTo>
                    <a:pt x="381" y="1217"/>
                    <a:pt x="405" y="1110"/>
                    <a:pt x="405" y="1027"/>
                  </a:cubicBezTo>
                  <a:cubicBezTo>
                    <a:pt x="405" y="920"/>
                    <a:pt x="381" y="836"/>
                    <a:pt x="417" y="765"/>
                  </a:cubicBezTo>
                  <a:cubicBezTo>
                    <a:pt x="431" y="766"/>
                    <a:pt x="445" y="767"/>
                    <a:pt x="460" y="767"/>
                  </a:cubicBezTo>
                  <a:cubicBezTo>
                    <a:pt x="546" y="767"/>
                    <a:pt x="650" y="750"/>
                    <a:pt x="739" y="750"/>
                  </a:cubicBezTo>
                  <a:cubicBezTo>
                    <a:pt x="794" y="750"/>
                    <a:pt x="844" y="756"/>
                    <a:pt x="881" y="777"/>
                  </a:cubicBezTo>
                  <a:cubicBezTo>
                    <a:pt x="953" y="825"/>
                    <a:pt x="905" y="908"/>
                    <a:pt x="1000" y="944"/>
                  </a:cubicBezTo>
                  <a:cubicBezTo>
                    <a:pt x="1060" y="920"/>
                    <a:pt x="1024" y="848"/>
                    <a:pt x="1024" y="777"/>
                  </a:cubicBezTo>
                  <a:lnTo>
                    <a:pt x="1024" y="610"/>
                  </a:lnTo>
                  <a:cubicBezTo>
                    <a:pt x="1024" y="539"/>
                    <a:pt x="1060" y="467"/>
                    <a:pt x="988" y="467"/>
                  </a:cubicBezTo>
                  <a:cubicBezTo>
                    <a:pt x="929" y="503"/>
                    <a:pt x="965" y="586"/>
                    <a:pt x="905" y="622"/>
                  </a:cubicBezTo>
                  <a:cubicBezTo>
                    <a:pt x="893" y="646"/>
                    <a:pt x="846" y="646"/>
                    <a:pt x="822" y="658"/>
                  </a:cubicBezTo>
                  <a:cubicBezTo>
                    <a:pt x="787" y="661"/>
                    <a:pt x="747" y="663"/>
                    <a:pt x="705" y="663"/>
                  </a:cubicBezTo>
                  <a:cubicBezTo>
                    <a:pt x="605" y="663"/>
                    <a:pt x="496" y="654"/>
                    <a:pt x="429" y="646"/>
                  </a:cubicBezTo>
                  <a:cubicBezTo>
                    <a:pt x="417" y="503"/>
                    <a:pt x="417" y="313"/>
                    <a:pt x="429" y="170"/>
                  </a:cubicBezTo>
                  <a:cubicBezTo>
                    <a:pt x="477" y="122"/>
                    <a:pt x="607" y="110"/>
                    <a:pt x="691" y="110"/>
                  </a:cubicBezTo>
                  <a:cubicBezTo>
                    <a:pt x="834" y="110"/>
                    <a:pt x="1048" y="122"/>
                    <a:pt x="1084" y="193"/>
                  </a:cubicBezTo>
                  <a:cubicBezTo>
                    <a:pt x="1119" y="241"/>
                    <a:pt x="1084" y="313"/>
                    <a:pt x="1131" y="324"/>
                  </a:cubicBezTo>
                  <a:cubicBezTo>
                    <a:pt x="1138" y="326"/>
                    <a:pt x="1144" y="327"/>
                    <a:pt x="1149" y="327"/>
                  </a:cubicBezTo>
                  <a:cubicBezTo>
                    <a:pt x="1220" y="327"/>
                    <a:pt x="1179" y="189"/>
                    <a:pt x="1179" y="134"/>
                  </a:cubicBezTo>
                  <a:cubicBezTo>
                    <a:pt x="1179" y="86"/>
                    <a:pt x="1203" y="51"/>
                    <a:pt x="1191" y="15"/>
                  </a:cubicBezTo>
                  <a:cubicBezTo>
                    <a:pt x="1173" y="3"/>
                    <a:pt x="1158" y="0"/>
                    <a:pt x="1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149692" y="2333051"/>
              <a:ext cx="46783" cy="53319"/>
            </a:xfrm>
            <a:custGeom>
              <a:avLst/>
              <a:gdLst/>
              <a:ahLst/>
              <a:cxnLst/>
              <a:rect l="l" t="t" r="r" b="b"/>
              <a:pathLst>
                <a:path w="1310" h="1493" extrusionOk="0">
                  <a:moveTo>
                    <a:pt x="1145" y="1"/>
                  </a:moveTo>
                  <a:cubicBezTo>
                    <a:pt x="1131" y="1"/>
                    <a:pt x="1119" y="4"/>
                    <a:pt x="1108" y="4"/>
                  </a:cubicBezTo>
                  <a:cubicBezTo>
                    <a:pt x="995" y="19"/>
                    <a:pt x="859" y="24"/>
                    <a:pt x="717" y="24"/>
                  </a:cubicBezTo>
                  <a:cubicBezTo>
                    <a:pt x="528" y="24"/>
                    <a:pt x="330" y="16"/>
                    <a:pt x="167" y="16"/>
                  </a:cubicBezTo>
                  <a:cubicBezTo>
                    <a:pt x="155" y="16"/>
                    <a:pt x="140" y="14"/>
                    <a:pt x="125" y="14"/>
                  </a:cubicBezTo>
                  <a:cubicBezTo>
                    <a:pt x="95" y="14"/>
                    <a:pt x="64" y="20"/>
                    <a:pt x="48" y="51"/>
                  </a:cubicBezTo>
                  <a:cubicBezTo>
                    <a:pt x="36" y="135"/>
                    <a:pt x="155" y="99"/>
                    <a:pt x="191" y="159"/>
                  </a:cubicBezTo>
                  <a:cubicBezTo>
                    <a:pt x="215" y="171"/>
                    <a:pt x="226" y="242"/>
                    <a:pt x="238" y="290"/>
                  </a:cubicBezTo>
                  <a:cubicBezTo>
                    <a:pt x="250" y="409"/>
                    <a:pt x="238" y="599"/>
                    <a:pt x="238" y="778"/>
                  </a:cubicBezTo>
                  <a:cubicBezTo>
                    <a:pt x="238" y="968"/>
                    <a:pt x="250" y="1147"/>
                    <a:pt x="238" y="1266"/>
                  </a:cubicBezTo>
                  <a:cubicBezTo>
                    <a:pt x="238" y="1314"/>
                    <a:pt x="215" y="1373"/>
                    <a:pt x="191" y="1385"/>
                  </a:cubicBezTo>
                  <a:cubicBezTo>
                    <a:pt x="155" y="1433"/>
                    <a:pt x="0" y="1385"/>
                    <a:pt x="12" y="1492"/>
                  </a:cubicBezTo>
                  <a:cubicBezTo>
                    <a:pt x="60" y="1480"/>
                    <a:pt x="131" y="1444"/>
                    <a:pt x="191" y="1444"/>
                  </a:cubicBezTo>
                  <a:lnTo>
                    <a:pt x="631" y="1444"/>
                  </a:lnTo>
                  <a:cubicBezTo>
                    <a:pt x="727" y="1444"/>
                    <a:pt x="832" y="1439"/>
                    <a:pt x="928" y="1439"/>
                  </a:cubicBezTo>
                  <a:cubicBezTo>
                    <a:pt x="975" y="1439"/>
                    <a:pt x="1020" y="1441"/>
                    <a:pt x="1060" y="1444"/>
                  </a:cubicBezTo>
                  <a:cubicBezTo>
                    <a:pt x="1101" y="1444"/>
                    <a:pt x="1133" y="1471"/>
                    <a:pt x="1171" y="1471"/>
                  </a:cubicBezTo>
                  <a:cubicBezTo>
                    <a:pt x="1177" y="1471"/>
                    <a:pt x="1184" y="1470"/>
                    <a:pt x="1191" y="1468"/>
                  </a:cubicBezTo>
                  <a:cubicBezTo>
                    <a:pt x="1227" y="1421"/>
                    <a:pt x="1203" y="1373"/>
                    <a:pt x="1203" y="1314"/>
                  </a:cubicBezTo>
                  <a:cubicBezTo>
                    <a:pt x="1227" y="1206"/>
                    <a:pt x="1310" y="1075"/>
                    <a:pt x="1179" y="1063"/>
                  </a:cubicBezTo>
                  <a:cubicBezTo>
                    <a:pt x="1119" y="1123"/>
                    <a:pt x="1155" y="1171"/>
                    <a:pt x="1119" y="1242"/>
                  </a:cubicBezTo>
                  <a:cubicBezTo>
                    <a:pt x="1072" y="1325"/>
                    <a:pt x="929" y="1349"/>
                    <a:pt x="786" y="1361"/>
                  </a:cubicBezTo>
                  <a:cubicBezTo>
                    <a:pt x="752" y="1365"/>
                    <a:pt x="710" y="1367"/>
                    <a:pt x="667" y="1367"/>
                  </a:cubicBezTo>
                  <a:cubicBezTo>
                    <a:pt x="563" y="1367"/>
                    <a:pt x="451" y="1352"/>
                    <a:pt x="417" y="1302"/>
                  </a:cubicBezTo>
                  <a:cubicBezTo>
                    <a:pt x="381" y="1230"/>
                    <a:pt x="405" y="1123"/>
                    <a:pt x="405" y="1028"/>
                  </a:cubicBezTo>
                  <a:cubicBezTo>
                    <a:pt x="405" y="933"/>
                    <a:pt x="381" y="837"/>
                    <a:pt x="417" y="766"/>
                  </a:cubicBezTo>
                  <a:cubicBezTo>
                    <a:pt x="431" y="767"/>
                    <a:pt x="445" y="767"/>
                    <a:pt x="460" y="767"/>
                  </a:cubicBezTo>
                  <a:cubicBezTo>
                    <a:pt x="546" y="767"/>
                    <a:pt x="650" y="751"/>
                    <a:pt x="739" y="751"/>
                  </a:cubicBezTo>
                  <a:cubicBezTo>
                    <a:pt x="794" y="751"/>
                    <a:pt x="844" y="757"/>
                    <a:pt x="881" y="778"/>
                  </a:cubicBezTo>
                  <a:cubicBezTo>
                    <a:pt x="953" y="825"/>
                    <a:pt x="905" y="909"/>
                    <a:pt x="1000" y="944"/>
                  </a:cubicBezTo>
                  <a:cubicBezTo>
                    <a:pt x="1060" y="933"/>
                    <a:pt x="1024" y="849"/>
                    <a:pt x="1024" y="778"/>
                  </a:cubicBezTo>
                  <a:lnTo>
                    <a:pt x="1024" y="611"/>
                  </a:lnTo>
                  <a:cubicBezTo>
                    <a:pt x="1024" y="540"/>
                    <a:pt x="1060" y="468"/>
                    <a:pt x="988" y="468"/>
                  </a:cubicBezTo>
                  <a:cubicBezTo>
                    <a:pt x="929" y="516"/>
                    <a:pt x="965" y="587"/>
                    <a:pt x="905" y="635"/>
                  </a:cubicBezTo>
                  <a:cubicBezTo>
                    <a:pt x="893" y="647"/>
                    <a:pt x="846" y="647"/>
                    <a:pt x="822" y="659"/>
                  </a:cubicBezTo>
                  <a:cubicBezTo>
                    <a:pt x="787" y="662"/>
                    <a:pt x="747" y="664"/>
                    <a:pt x="705" y="664"/>
                  </a:cubicBezTo>
                  <a:cubicBezTo>
                    <a:pt x="605" y="664"/>
                    <a:pt x="496" y="655"/>
                    <a:pt x="429" y="647"/>
                  </a:cubicBezTo>
                  <a:cubicBezTo>
                    <a:pt x="417" y="516"/>
                    <a:pt x="417" y="313"/>
                    <a:pt x="429" y="171"/>
                  </a:cubicBezTo>
                  <a:cubicBezTo>
                    <a:pt x="476" y="123"/>
                    <a:pt x="607" y="111"/>
                    <a:pt x="691" y="111"/>
                  </a:cubicBezTo>
                  <a:cubicBezTo>
                    <a:pt x="834" y="111"/>
                    <a:pt x="1048" y="123"/>
                    <a:pt x="1084" y="194"/>
                  </a:cubicBezTo>
                  <a:cubicBezTo>
                    <a:pt x="1119" y="242"/>
                    <a:pt x="1084" y="313"/>
                    <a:pt x="1131" y="337"/>
                  </a:cubicBezTo>
                  <a:cubicBezTo>
                    <a:pt x="1135" y="338"/>
                    <a:pt x="1138" y="338"/>
                    <a:pt x="1141" y="338"/>
                  </a:cubicBezTo>
                  <a:cubicBezTo>
                    <a:pt x="1223" y="338"/>
                    <a:pt x="1179" y="192"/>
                    <a:pt x="1179" y="135"/>
                  </a:cubicBezTo>
                  <a:cubicBezTo>
                    <a:pt x="1179" y="99"/>
                    <a:pt x="1203" y="51"/>
                    <a:pt x="1191" y="16"/>
                  </a:cubicBezTo>
                  <a:cubicBezTo>
                    <a:pt x="1173" y="4"/>
                    <a:pt x="1158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086059" y="3017196"/>
              <a:ext cx="46783" cy="53319"/>
            </a:xfrm>
            <a:custGeom>
              <a:avLst/>
              <a:gdLst/>
              <a:ahLst/>
              <a:cxnLst/>
              <a:rect l="l" t="t" r="r" b="b"/>
              <a:pathLst>
                <a:path w="1310" h="1493" extrusionOk="0">
                  <a:moveTo>
                    <a:pt x="1143" y="1"/>
                  </a:moveTo>
                  <a:cubicBezTo>
                    <a:pt x="1128" y="1"/>
                    <a:pt x="1114" y="4"/>
                    <a:pt x="1096" y="4"/>
                  </a:cubicBezTo>
                  <a:cubicBezTo>
                    <a:pt x="971" y="16"/>
                    <a:pt x="807" y="19"/>
                    <a:pt x="640" y="19"/>
                  </a:cubicBezTo>
                  <a:cubicBezTo>
                    <a:pt x="474" y="19"/>
                    <a:pt x="304" y="16"/>
                    <a:pt x="167" y="16"/>
                  </a:cubicBezTo>
                  <a:cubicBezTo>
                    <a:pt x="155" y="16"/>
                    <a:pt x="141" y="15"/>
                    <a:pt x="126" y="15"/>
                  </a:cubicBezTo>
                  <a:cubicBezTo>
                    <a:pt x="96" y="15"/>
                    <a:pt x="64" y="20"/>
                    <a:pt x="48" y="52"/>
                  </a:cubicBezTo>
                  <a:cubicBezTo>
                    <a:pt x="24" y="135"/>
                    <a:pt x="143" y="87"/>
                    <a:pt x="191" y="147"/>
                  </a:cubicBezTo>
                  <a:cubicBezTo>
                    <a:pt x="203" y="171"/>
                    <a:pt x="227" y="242"/>
                    <a:pt x="238" y="290"/>
                  </a:cubicBezTo>
                  <a:cubicBezTo>
                    <a:pt x="250" y="409"/>
                    <a:pt x="238" y="599"/>
                    <a:pt x="238" y="778"/>
                  </a:cubicBezTo>
                  <a:cubicBezTo>
                    <a:pt x="238" y="968"/>
                    <a:pt x="250" y="1147"/>
                    <a:pt x="238" y="1266"/>
                  </a:cubicBezTo>
                  <a:cubicBezTo>
                    <a:pt x="238" y="1314"/>
                    <a:pt x="203" y="1373"/>
                    <a:pt x="191" y="1385"/>
                  </a:cubicBezTo>
                  <a:cubicBezTo>
                    <a:pt x="143" y="1433"/>
                    <a:pt x="0" y="1385"/>
                    <a:pt x="12" y="1492"/>
                  </a:cubicBezTo>
                  <a:cubicBezTo>
                    <a:pt x="60" y="1457"/>
                    <a:pt x="131" y="1445"/>
                    <a:pt x="191" y="1445"/>
                  </a:cubicBezTo>
                  <a:lnTo>
                    <a:pt x="619" y="1445"/>
                  </a:lnTo>
                  <a:cubicBezTo>
                    <a:pt x="723" y="1445"/>
                    <a:pt x="831" y="1439"/>
                    <a:pt x="927" y="1439"/>
                  </a:cubicBezTo>
                  <a:cubicBezTo>
                    <a:pt x="975" y="1439"/>
                    <a:pt x="1020" y="1441"/>
                    <a:pt x="1060" y="1445"/>
                  </a:cubicBezTo>
                  <a:cubicBezTo>
                    <a:pt x="1087" y="1445"/>
                    <a:pt x="1120" y="1465"/>
                    <a:pt x="1155" y="1465"/>
                  </a:cubicBezTo>
                  <a:cubicBezTo>
                    <a:pt x="1167" y="1465"/>
                    <a:pt x="1179" y="1462"/>
                    <a:pt x="1191" y="1457"/>
                  </a:cubicBezTo>
                  <a:cubicBezTo>
                    <a:pt x="1215" y="1421"/>
                    <a:pt x="1203" y="1373"/>
                    <a:pt x="1203" y="1314"/>
                  </a:cubicBezTo>
                  <a:cubicBezTo>
                    <a:pt x="1215" y="1206"/>
                    <a:pt x="1310" y="1076"/>
                    <a:pt x="1179" y="1064"/>
                  </a:cubicBezTo>
                  <a:cubicBezTo>
                    <a:pt x="1119" y="1123"/>
                    <a:pt x="1155" y="1159"/>
                    <a:pt x="1119" y="1242"/>
                  </a:cubicBezTo>
                  <a:cubicBezTo>
                    <a:pt x="1072" y="1326"/>
                    <a:pt x="917" y="1337"/>
                    <a:pt x="786" y="1361"/>
                  </a:cubicBezTo>
                  <a:cubicBezTo>
                    <a:pt x="752" y="1365"/>
                    <a:pt x="710" y="1367"/>
                    <a:pt x="667" y="1367"/>
                  </a:cubicBezTo>
                  <a:cubicBezTo>
                    <a:pt x="563" y="1367"/>
                    <a:pt x="451" y="1352"/>
                    <a:pt x="417" y="1302"/>
                  </a:cubicBezTo>
                  <a:cubicBezTo>
                    <a:pt x="381" y="1218"/>
                    <a:pt x="405" y="1123"/>
                    <a:pt x="405" y="1028"/>
                  </a:cubicBezTo>
                  <a:cubicBezTo>
                    <a:pt x="405" y="921"/>
                    <a:pt x="381" y="837"/>
                    <a:pt x="417" y="766"/>
                  </a:cubicBezTo>
                  <a:cubicBezTo>
                    <a:pt x="431" y="767"/>
                    <a:pt x="445" y="768"/>
                    <a:pt x="460" y="768"/>
                  </a:cubicBezTo>
                  <a:cubicBezTo>
                    <a:pt x="546" y="768"/>
                    <a:pt x="650" y="751"/>
                    <a:pt x="739" y="751"/>
                  </a:cubicBezTo>
                  <a:cubicBezTo>
                    <a:pt x="795" y="751"/>
                    <a:pt x="844" y="757"/>
                    <a:pt x="881" y="778"/>
                  </a:cubicBezTo>
                  <a:cubicBezTo>
                    <a:pt x="953" y="825"/>
                    <a:pt x="905" y="909"/>
                    <a:pt x="1000" y="945"/>
                  </a:cubicBezTo>
                  <a:cubicBezTo>
                    <a:pt x="1060" y="921"/>
                    <a:pt x="1024" y="849"/>
                    <a:pt x="1024" y="778"/>
                  </a:cubicBezTo>
                  <a:lnTo>
                    <a:pt x="1024" y="611"/>
                  </a:lnTo>
                  <a:cubicBezTo>
                    <a:pt x="1024" y="540"/>
                    <a:pt x="1060" y="468"/>
                    <a:pt x="977" y="468"/>
                  </a:cubicBezTo>
                  <a:cubicBezTo>
                    <a:pt x="917" y="504"/>
                    <a:pt x="965" y="587"/>
                    <a:pt x="905" y="623"/>
                  </a:cubicBezTo>
                  <a:cubicBezTo>
                    <a:pt x="893" y="647"/>
                    <a:pt x="846" y="647"/>
                    <a:pt x="822" y="659"/>
                  </a:cubicBezTo>
                  <a:cubicBezTo>
                    <a:pt x="787" y="662"/>
                    <a:pt x="747" y="664"/>
                    <a:pt x="705" y="664"/>
                  </a:cubicBezTo>
                  <a:cubicBezTo>
                    <a:pt x="605" y="664"/>
                    <a:pt x="496" y="655"/>
                    <a:pt x="429" y="647"/>
                  </a:cubicBezTo>
                  <a:cubicBezTo>
                    <a:pt x="417" y="504"/>
                    <a:pt x="417" y="314"/>
                    <a:pt x="429" y="171"/>
                  </a:cubicBezTo>
                  <a:cubicBezTo>
                    <a:pt x="477" y="123"/>
                    <a:pt x="608" y="111"/>
                    <a:pt x="679" y="111"/>
                  </a:cubicBezTo>
                  <a:cubicBezTo>
                    <a:pt x="834" y="111"/>
                    <a:pt x="1036" y="123"/>
                    <a:pt x="1084" y="194"/>
                  </a:cubicBezTo>
                  <a:cubicBezTo>
                    <a:pt x="1119" y="242"/>
                    <a:pt x="1084" y="314"/>
                    <a:pt x="1131" y="325"/>
                  </a:cubicBezTo>
                  <a:cubicBezTo>
                    <a:pt x="1137" y="327"/>
                    <a:pt x="1143" y="328"/>
                    <a:pt x="1147" y="328"/>
                  </a:cubicBezTo>
                  <a:cubicBezTo>
                    <a:pt x="1210" y="328"/>
                    <a:pt x="1179" y="190"/>
                    <a:pt x="1179" y="135"/>
                  </a:cubicBezTo>
                  <a:cubicBezTo>
                    <a:pt x="1179" y="87"/>
                    <a:pt x="1203" y="52"/>
                    <a:pt x="1191" y="16"/>
                  </a:cubicBezTo>
                  <a:cubicBezTo>
                    <a:pt x="1173" y="4"/>
                    <a:pt x="1158" y="1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887983" y="2585039"/>
              <a:ext cx="46819" cy="53462"/>
            </a:xfrm>
            <a:custGeom>
              <a:avLst/>
              <a:gdLst/>
              <a:ahLst/>
              <a:cxnLst/>
              <a:rect l="l" t="t" r="r" b="b"/>
              <a:pathLst>
                <a:path w="1311" h="1497" extrusionOk="0">
                  <a:moveTo>
                    <a:pt x="1156" y="0"/>
                  </a:moveTo>
                  <a:cubicBezTo>
                    <a:pt x="1139" y="0"/>
                    <a:pt x="1121" y="8"/>
                    <a:pt x="1108" y="8"/>
                  </a:cubicBezTo>
                  <a:cubicBezTo>
                    <a:pt x="977" y="20"/>
                    <a:pt x="813" y="23"/>
                    <a:pt x="646" y="23"/>
                  </a:cubicBezTo>
                  <a:cubicBezTo>
                    <a:pt x="480" y="23"/>
                    <a:pt x="310" y="20"/>
                    <a:pt x="167" y="20"/>
                  </a:cubicBezTo>
                  <a:cubicBezTo>
                    <a:pt x="153" y="20"/>
                    <a:pt x="135" y="18"/>
                    <a:pt x="117" y="18"/>
                  </a:cubicBezTo>
                  <a:cubicBezTo>
                    <a:pt x="90" y="18"/>
                    <a:pt x="62" y="23"/>
                    <a:pt x="48" y="44"/>
                  </a:cubicBezTo>
                  <a:cubicBezTo>
                    <a:pt x="36" y="139"/>
                    <a:pt x="155" y="92"/>
                    <a:pt x="191" y="151"/>
                  </a:cubicBezTo>
                  <a:cubicBezTo>
                    <a:pt x="215" y="163"/>
                    <a:pt x="227" y="246"/>
                    <a:pt x="239" y="282"/>
                  </a:cubicBezTo>
                  <a:cubicBezTo>
                    <a:pt x="251" y="401"/>
                    <a:pt x="239" y="604"/>
                    <a:pt x="239" y="782"/>
                  </a:cubicBezTo>
                  <a:cubicBezTo>
                    <a:pt x="239" y="973"/>
                    <a:pt x="251" y="1151"/>
                    <a:pt x="239" y="1270"/>
                  </a:cubicBezTo>
                  <a:cubicBezTo>
                    <a:pt x="239" y="1318"/>
                    <a:pt x="215" y="1377"/>
                    <a:pt x="191" y="1389"/>
                  </a:cubicBezTo>
                  <a:cubicBezTo>
                    <a:pt x="155" y="1437"/>
                    <a:pt x="0" y="1389"/>
                    <a:pt x="12" y="1497"/>
                  </a:cubicBezTo>
                  <a:cubicBezTo>
                    <a:pt x="60" y="1461"/>
                    <a:pt x="131" y="1449"/>
                    <a:pt x="191" y="1449"/>
                  </a:cubicBezTo>
                  <a:lnTo>
                    <a:pt x="632" y="1449"/>
                  </a:lnTo>
                  <a:cubicBezTo>
                    <a:pt x="727" y="1449"/>
                    <a:pt x="833" y="1438"/>
                    <a:pt x="928" y="1438"/>
                  </a:cubicBezTo>
                  <a:cubicBezTo>
                    <a:pt x="975" y="1438"/>
                    <a:pt x="1020" y="1441"/>
                    <a:pt x="1060" y="1449"/>
                  </a:cubicBezTo>
                  <a:cubicBezTo>
                    <a:pt x="1098" y="1449"/>
                    <a:pt x="1129" y="1464"/>
                    <a:pt x="1164" y="1464"/>
                  </a:cubicBezTo>
                  <a:cubicBezTo>
                    <a:pt x="1173" y="1464"/>
                    <a:pt x="1182" y="1463"/>
                    <a:pt x="1191" y="1461"/>
                  </a:cubicBezTo>
                  <a:cubicBezTo>
                    <a:pt x="1227" y="1413"/>
                    <a:pt x="1203" y="1377"/>
                    <a:pt x="1203" y="1318"/>
                  </a:cubicBezTo>
                  <a:cubicBezTo>
                    <a:pt x="1227" y="1211"/>
                    <a:pt x="1310" y="1080"/>
                    <a:pt x="1179" y="1056"/>
                  </a:cubicBezTo>
                  <a:cubicBezTo>
                    <a:pt x="1120" y="1116"/>
                    <a:pt x="1167" y="1163"/>
                    <a:pt x="1120" y="1235"/>
                  </a:cubicBezTo>
                  <a:cubicBezTo>
                    <a:pt x="1072" y="1330"/>
                    <a:pt x="929" y="1342"/>
                    <a:pt x="786" y="1354"/>
                  </a:cubicBezTo>
                  <a:cubicBezTo>
                    <a:pt x="745" y="1362"/>
                    <a:pt x="693" y="1367"/>
                    <a:pt x="642" y="1367"/>
                  </a:cubicBezTo>
                  <a:cubicBezTo>
                    <a:pt x="545" y="1367"/>
                    <a:pt x="448" y="1348"/>
                    <a:pt x="417" y="1294"/>
                  </a:cubicBezTo>
                  <a:cubicBezTo>
                    <a:pt x="381" y="1223"/>
                    <a:pt x="405" y="1116"/>
                    <a:pt x="405" y="1032"/>
                  </a:cubicBezTo>
                  <a:cubicBezTo>
                    <a:pt x="405" y="925"/>
                    <a:pt x="393" y="842"/>
                    <a:pt x="417" y="758"/>
                  </a:cubicBezTo>
                  <a:cubicBezTo>
                    <a:pt x="446" y="763"/>
                    <a:pt x="476" y="764"/>
                    <a:pt x="507" y="764"/>
                  </a:cubicBezTo>
                  <a:cubicBezTo>
                    <a:pt x="583" y="764"/>
                    <a:pt x="664" y="755"/>
                    <a:pt x="735" y="755"/>
                  </a:cubicBezTo>
                  <a:cubicBezTo>
                    <a:pt x="792" y="755"/>
                    <a:pt x="843" y="761"/>
                    <a:pt x="882" y="782"/>
                  </a:cubicBezTo>
                  <a:cubicBezTo>
                    <a:pt x="953" y="818"/>
                    <a:pt x="905" y="913"/>
                    <a:pt x="1001" y="937"/>
                  </a:cubicBezTo>
                  <a:cubicBezTo>
                    <a:pt x="1060" y="925"/>
                    <a:pt x="1024" y="854"/>
                    <a:pt x="1024" y="782"/>
                  </a:cubicBezTo>
                  <a:lnTo>
                    <a:pt x="1024" y="615"/>
                  </a:lnTo>
                  <a:cubicBezTo>
                    <a:pt x="1024" y="544"/>
                    <a:pt x="1060" y="461"/>
                    <a:pt x="977" y="461"/>
                  </a:cubicBezTo>
                  <a:cubicBezTo>
                    <a:pt x="917" y="508"/>
                    <a:pt x="965" y="580"/>
                    <a:pt x="905" y="627"/>
                  </a:cubicBezTo>
                  <a:cubicBezTo>
                    <a:pt x="893" y="639"/>
                    <a:pt x="846" y="639"/>
                    <a:pt x="822" y="663"/>
                  </a:cubicBezTo>
                  <a:cubicBezTo>
                    <a:pt x="790" y="666"/>
                    <a:pt x="754" y="668"/>
                    <a:pt x="716" y="668"/>
                  </a:cubicBezTo>
                  <a:cubicBezTo>
                    <a:pt x="613" y="668"/>
                    <a:pt x="499" y="657"/>
                    <a:pt x="429" y="639"/>
                  </a:cubicBezTo>
                  <a:cubicBezTo>
                    <a:pt x="417" y="508"/>
                    <a:pt x="417" y="318"/>
                    <a:pt x="429" y="163"/>
                  </a:cubicBezTo>
                  <a:cubicBezTo>
                    <a:pt x="477" y="127"/>
                    <a:pt x="608" y="103"/>
                    <a:pt x="691" y="103"/>
                  </a:cubicBezTo>
                  <a:cubicBezTo>
                    <a:pt x="834" y="103"/>
                    <a:pt x="1048" y="127"/>
                    <a:pt x="1084" y="199"/>
                  </a:cubicBezTo>
                  <a:cubicBezTo>
                    <a:pt x="1120" y="246"/>
                    <a:pt x="1084" y="318"/>
                    <a:pt x="1132" y="330"/>
                  </a:cubicBezTo>
                  <a:cubicBezTo>
                    <a:pt x="1135" y="330"/>
                    <a:pt x="1139" y="330"/>
                    <a:pt x="1142" y="330"/>
                  </a:cubicBezTo>
                  <a:cubicBezTo>
                    <a:pt x="1223" y="330"/>
                    <a:pt x="1179" y="196"/>
                    <a:pt x="1179" y="139"/>
                  </a:cubicBezTo>
                  <a:cubicBezTo>
                    <a:pt x="1179" y="92"/>
                    <a:pt x="1203" y="44"/>
                    <a:pt x="1191" y="20"/>
                  </a:cubicBezTo>
                  <a:cubicBezTo>
                    <a:pt x="1181" y="5"/>
                    <a:pt x="1169" y="0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074931" y="2785779"/>
              <a:ext cx="58283" cy="57069"/>
            </a:xfrm>
            <a:custGeom>
              <a:avLst/>
              <a:gdLst/>
              <a:ahLst/>
              <a:cxnLst/>
              <a:rect l="l" t="t" r="r" b="b"/>
              <a:pathLst>
                <a:path w="1632" h="1598" extrusionOk="0">
                  <a:moveTo>
                    <a:pt x="549" y="129"/>
                  </a:moveTo>
                  <a:cubicBezTo>
                    <a:pt x="560" y="129"/>
                    <a:pt x="572" y="132"/>
                    <a:pt x="584" y="138"/>
                  </a:cubicBezTo>
                  <a:cubicBezTo>
                    <a:pt x="631" y="162"/>
                    <a:pt x="655" y="186"/>
                    <a:pt x="691" y="233"/>
                  </a:cubicBezTo>
                  <a:cubicBezTo>
                    <a:pt x="703" y="257"/>
                    <a:pt x="715" y="269"/>
                    <a:pt x="715" y="305"/>
                  </a:cubicBezTo>
                  <a:lnTo>
                    <a:pt x="762" y="567"/>
                  </a:lnTo>
                  <a:lnTo>
                    <a:pt x="738" y="590"/>
                  </a:lnTo>
                  <a:lnTo>
                    <a:pt x="524" y="364"/>
                  </a:lnTo>
                  <a:lnTo>
                    <a:pt x="512" y="352"/>
                  </a:lnTo>
                  <a:cubicBezTo>
                    <a:pt x="476" y="305"/>
                    <a:pt x="465" y="257"/>
                    <a:pt x="476" y="233"/>
                  </a:cubicBezTo>
                  <a:cubicBezTo>
                    <a:pt x="476" y="186"/>
                    <a:pt x="500" y="162"/>
                    <a:pt x="524" y="138"/>
                  </a:cubicBezTo>
                  <a:cubicBezTo>
                    <a:pt x="530" y="132"/>
                    <a:pt x="539" y="129"/>
                    <a:pt x="549" y="129"/>
                  </a:cubicBezTo>
                  <a:close/>
                  <a:moveTo>
                    <a:pt x="1043" y="83"/>
                  </a:moveTo>
                  <a:cubicBezTo>
                    <a:pt x="1061" y="83"/>
                    <a:pt x="1078" y="86"/>
                    <a:pt x="1096" y="90"/>
                  </a:cubicBezTo>
                  <a:cubicBezTo>
                    <a:pt x="1131" y="114"/>
                    <a:pt x="1179" y="126"/>
                    <a:pt x="1191" y="174"/>
                  </a:cubicBezTo>
                  <a:cubicBezTo>
                    <a:pt x="1215" y="197"/>
                    <a:pt x="1215" y="209"/>
                    <a:pt x="1215" y="245"/>
                  </a:cubicBezTo>
                  <a:lnTo>
                    <a:pt x="1215" y="293"/>
                  </a:lnTo>
                  <a:cubicBezTo>
                    <a:pt x="1191" y="317"/>
                    <a:pt x="1191" y="328"/>
                    <a:pt x="1179" y="364"/>
                  </a:cubicBezTo>
                  <a:lnTo>
                    <a:pt x="977" y="614"/>
                  </a:lnTo>
                  <a:cubicBezTo>
                    <a:pt x="953" y="602"/>
                    <a:pt x="929" y="590"/>
                    <a:pt x="917" y="567"/>
                  </a:cubicBezTo>
                  <a:lnTo>
                    <a:pt x="881" y="317"/>
                  </a:lnTo>
                  <a:lnTo>
                    <a:pt x="881" y="233"/>
                  </a:lnTo>
                  <a:lnTo>
                    <a:pt x="869" y="221"/>
                  </a:lnTo>
                  <a:cubicBezTo>
                    <a:pt x="881" y="174"/>
                    <a:pt x="917" y="138"/>
                    <a:pt x="953" y="114"/>
                  </a:cubicBezTo>
                  <a:cubicBezTo>
                    <a:pt x="983" y="91"/>
                    <a:pt x="1013" y="83"/>
                    <a:pt x="1043" y="83"/>
                  </a:cubicBezTo>
                  <a:close/>
                  <a:moveTo>
                    <a:pt x="1366" y="461"/>
                  </a:moveTo>
                  <a:cubicBezTo>
                    <a:pt x="1378" y="461"/>
                    <a:pt x="1390" y="464"/>
                    <a:pt x="1405" y="471"/>
                  </a:cubicBezTo>
                  <a:cubicBezTo>
                    <a:pt x="1441" y="471"/>
                    <a:pt x="1465" y="495"/>
                    <a:pt x="1477" y="507"/>
                  </a:cubicBezTo>
                  <a:lnTo>
                    <a:pt x="1489" y="543"/>
                  </a:lnTo>
                  <a:lnTo>
                    <a:pt x="1489" y="567"/>
                  </a:lnTo>
                  <a:cubicBezTo>
                    <a:pt x="1477" y="614"/>
                    <a:pt x="1453" y="650"/>
                    <a:pt x="1393" y="662"/>
                  </a:cubicBezTo>
                  <a:cubicBezTo>
                    <a:pt x="1358" y="674"/>
                    <a:pt x="1346" y="674"/>
                    <a:pt x="1310" y="674"/>
                  </a:cubicBezTo>
                  <a:lnTo>
                    <a:pt x="1036" y="709"/>
                  </a:lnTo>
                  <a:lnTo>
                    <a:pt x="1036" y="698"/>
                  </a:lnTo>
                  <a:lnTo>
                    <a:pt x="1048" y="674"/>
                  </a:lnTo>
                  <a:lnTo>
                    <a:pt x="1250" y="495"/>
                  </a:lnTo>
                  <a:lnTo>
                    <a:pt x="1286" y="483"/>
                  </a:lnTo>
                  <a:cubicBezTo>
                    <a:pt x="1319" y="475"/>
                    <a:pt x="1340" y="461"/>
                    <a:pt x="1366" y="461"/>
                  </a:cubicBezTo>
                  <a:close/>
                  <a:moveTo>
                    <a:pt x="314" y="488"/>
                  </a:moveTo>
                  <a:cubicBezTo>
                    <a:pt x="330" y="488"/>
                    <a:pt x="344" y="491"/>
                    <a:pt x="357" y="495"/>
                  </a:cubicBezTo>
                  <a:lnTo>
                    <a:pt x="417" y="531"/>
                  </a:lnTo>
                  <a:lnTo>
                    <a:pt x="607" y="674"/>
                  </a:lnTo>
                  <a:cubicBezTo>
                    <a:pt x="596" y="709"/>
                    <a:pt x="584" y="721"/>
                    <a:pt x="584" y="757"/>
                  </a:cubicBezTo>
                  <a:lnTo>
                    <a:pt x="250" y="793"/>
                  </a:lnTo>
                  <a:lnTo>
                    <a:pt x="226" y="793"/>
                  </a:lnTo>
                  <a:cubicBezTo>
                    <a:pt x="179" y="757"/>
                    <a:pt x="155" y="733"/>
                    <a:pt x="143" y="709"/>
                  </a:cubicBezTo>
                  <a:cubicBezTo>
                    <a:pt x="119" y="674"/>
                    <a:pt x="119" y="638"/>
                    <a:pt x="143" y="602"/>
                  </a:cubicBezTo>
                  <a:cubicBezTo>
                    <a:pt x="155" y="555"/>
                    <a:pt x="179" y="531"/>
                    <a:pt x="226" y="519"/>
                  </a:cubicBezTo>
                  <a:cubicBezTo>
                    <a:pt x="257" y="496"/>
                    <a:pt x="287" y="488"/>
                    <a:pt x="314" y="488"/>
                  </a:cubicBezTo>
                  <a:close/>
                  <a:moveTo>
                    <a:pt x="810" y="662"/>
                  </a:moveTo>
                  <a:cubicBezTo>
                    <a:pt x="857" y="662"/>
                    <a:pt x="881" y="674"/>
                    <a:pt x="917" y="709"/>
                  </a:cubicBezTo>
                  <a:cubicBezTo>
                    <a:pt x="941" y="733"/>
                    <a:pt x="953" y="769"/>
                    <a:pt x="953" y="817"/>
                  </a:cubicBezTo>
                  <a:cubicBezTo>
                    <a:pt x="953" y="852"/>
                    <a:pt x="941" y="888"/>
                    <a:pt x="917" y="912"/>
                  </a:cubicBezTo>
                  <a:cubicBezTo>
                    <a:pt x="881" y="948"/>
                    <a:pt x="857" y="959"/>
                    <a:pt x="810" y="959"/>
                  </a:cubicBezTo>
                  <a:cubicBezTo>
                    <a:pt x="762" y="959"/>
                    <a:pt x="738" y="948"/>
                    <a:pt x="703" y="912"/>
                  </a:cubicBezTo>
                  <a:cubicBezTo>
                    <a:pt x="679" y="888"/>
                    <a:pt x="655" y="852"/>
                    <a:pt x="655" y="817"/>
                  </a:cubicBezTo>
                  <a:cubicBezTo>
                    <a:pt x="655" y="769"/>
                    <a:pt x="679" y="733"/>
                    <a:pt x="703" y="709"/>
                  </a:cubicBezTo>
                  <a:cubicBezTo>
                    <a:pt x="738" y="674"/>
                    <a:pt x="762" y="662"/>
                    <a:pt x="810" y="662"/>
                  </a:cubicBezTo>
                  <a:close/>
                  <a:moveTo>
                    <a:pt x="1393" y="840"/>
                  </a:moveTo>
                  <a:cubicBezTo>
                    <a:pt x="1417" y="852"/>
                    <a:pt x="1453" y="864"/>
                    <a:pt x="1477" y="900"/>
                  </a:cubicBezTo>
                  <a:cubicBezTo>
                    <a:pt x="1512" y="924"/>
                    <a:pt x="1512" y="959"/>
                    <a:pt x="1512" y="983"/>
                  </a:cubicBezTo>
                  <a:lnTo>
                    <a:pt x="1512" y="1055"/>
                  </a:lnTo>
                  <a:cubicBezTo>
                    <a:pt x="1489" y="1090"/>
                    <a:pt x="1465" y="1126"/>
                    <a:pt x="1429" y="1138"/>
                  </a:cubicBezTo>
                  <a:cubicBezTo>
                    <a:pt x="1409" y="1158"/>
                    <a:pt x="1386" y="1167"/>
                    <a:pt x="1361" y="1167"/>
                  </a:cubicBezTo>
                  <a:cubicBezTo>
                    <a:pt x="1341" y="1167"/>
                    <a:pt x="1319" y="1161"/>
                    <a:pt x="1298" y="1150"/>
                  </a:cubicBezTo>
                  <a:cubicBezTo>
                    <a:pt x="1274" y="1150"/>
                    <a:pt x="1250" y="1138"/>
                    <a:pt x="1238" y="1126"/>
                  </a:cubicBezTo>
                  <a:lnTo>
                    <a:pt x="1000" y="936"/>
                  </a:lnTo>
                  <a:lnTo>
                    <a:pt x="1012" y="900"/>
                  </a:lnTo>
                  <a:lnTo>
                    <a:pt x="1012" y="864"/>
                  </a:lnTo>
                  <a:lnTo>
                    <a:pt x="1274" y="840"/>
                  </a:lnTo>
                  <a:close/>
                  <a:moveTo>
                    <a:pt x="929" y="995"/>
                  </a:moveTo>
                  <a:lnTo>
                    <a:pt x="1012" y="1079"/>
                  </a:lnTo>
                  <a:lnTo>
                    <a:pt x="1072" y="1150"/>
                  </a:lnTo>
                  <a:lnTo>
                    <a:pt x="1096" y="1186"/>
                  </a:lnTo>
                  <a:cubicBezTo>
                    <a:pt x="1119" y="1233"/>
                    <a:pt x="1119" y="1257"/>
                    <a:pt x="1119" y="1305"/>
                  </a:cubicBezTo>
                  <a:cubicBezTo>
                    <a:pt x="1119" y="1352"/>
                    <a:pt x="1108" y="1376"/>
                    <a:pt x="1072" y="1376"/>
                  </a:cubicBezTo>
                  <a:cubicBezTo>
                    <a:pt x="1060" y="1388"/>
                    <a:pt x="1048" y="1388"/>
                    <a:pt x="1012" y="1388"/>
                  </a:cubicBezTo>
                  <a:cubicBezTo>
                    <a:pt x="977" y="1376"/>
                    <a:pt x="941" y="1352"/>
                    <a:pt x="917" y="1293"/>
                  </a:cubicBezTo>
                  <a:lnTo>
                    <a:pt x="881" y="1209"/>
                  </a:lnTo>
                  <a:lnTo>
                    <a:pt x="846" y="1019"/>
                  </a:lnTo>
                  <a:lnTo>
                    <a:pt x="893" y="1007"/>
                  </a:lnTo>
                  <a:lnTo>
                    <a:pt x="929" y="995"/>
                  </a:lnTo>
                  <a:close/>
                  <a:moveTo>
                    <a:pt x="691" y="1019"/>
                  </a:moveTo>
                  <a:cubicBezTo>
                    <a:pt x="715" y="1031"/>
                    <a:pt x="738" y="1031"/>
                    <a:pt x="762" y="1055"/>
                  </a:cubicBezTo>
                  <a:cubicBezTo>
                    <a:pt x="762" y="1126"/>
                    <a:pt x="774" y="1209"/>
                    <a:pt x="798" y="1293"/>
                  </a:cubicBezTo>
                  <a:lnTo>
                    <a:pt x="798" y="1364"/>
                  </a:lnTo>
                  <a:lnTo>
                    <a:pt x="774" y="1364"/>
                  </a:lnTo>
                  <a:lnTo>
                    <a:pt x="774" y="1388"/>
                  </a:lnTo>
                  <a:cubicBezTo>
                    <a:pt x="762" y="1436"/>
                    <a:pt x="738" y="1471"/>
                    <a:pt x="691" y="1483"/>
                  </a:cubicBezTo>
                  <a:cubicBezTo>
                    <a:pt x="663" y="1497"/>
                    <a:pt x="635" y="1503"/>
                    <a:pt x="612" y="1503"/>
                  </a:cubicBezTo>
                  <a:cubicBezTo>
                    <a:pt x="596" y="1503"/>
                    <a:pt x="582" y="1500"/>
                    <a:pt x="572" y="1495"/>
                  </a:cubicBezTo>
                  <a:cubicBezTo>
                    <a:pt x="524" y="1483"/>
                    <a:pt x="500" y="1448"/>
                    <a:pt x="465" y="1424"/>
                  </a:cubicBezTo>
                  <a:cubicBezTo>
                    <a:pt x="453" y="1388"/>
                    <a:pt x="453" y="1376"/>
                    <a:pt x="453" y="1352"/>
                  </a:cubicBezTo>
                  <a:lnTo>
                    <a:pt x="465" y="1305"/>
                  </a:lnTo>
                  <a:cubicBezTo>
                    <a:pt x="465" y="1269"/>
                    <a:pt x="476" y="1257"/>
                    <a:pt x="500" y="1245"/>
                  </a:cubicBezTo>
                  <a:lnTo>
                    <a:pt x="691" y="1019"/>
                  </a:lnTo>
                  <a:close/>
                  <a:moveTo>
                    <a:pt x="1051" y="0"/>
                  </a:moveTo>
                  <a:cubicBezTo>
                    <a:pt x="1007" y="0"/>
                    <a:pt x="965" y="11"/>
                    <a:pt x="917" y="43"/>
                  </a:cubicBezTo>
                  <a:cubicBezTo>
                    <a:pt x="857" y="66"/>
                    <a:pt x="810" y="126"/>
                    <a:pt x="774" y="186"/>
                  </a:cubicBezTo>
                  <a:lnTo>
                    <a:pt x="774" y="197"/>
                  </a:lnTo>
                  <a:lnTo>
                    <a:pt x="762" y="186"/>
                  </a:lnTo>
                  <a:lnTo>
                    <a:pt x="738" y="138"/>
                  </a:lnTo>
                  <a:cubicBezTo>
                    <a:pt x="703" y="78"/>
                    <a:pt x="643" y="55"/>
                    <a:pt x="596" y="43"/>
                  </a:cubicBezTo>
                  <a:cubicBezTo>
                    <a:pt x="584" y="35"/>
                    <a:pt x="572" y="32"/>
                    <a:pt x="559" y="32"/>
                  </a:cubicBezTo>
                  <a:cubicBezTo>
                    <a:pt x="530" y="32"/>
                    <a:pt x="497" y="46"/>
                    <a:pt x="465" y="55"/>
                  </a:cubicBezTo>
                  <a:cubicBezTo>
                    <a:pt x="417" y="78"/>
                    <a:pt x="393" y="126"/>
                    <a:pt x="381" y="186"/>
                  </a:cubicBezTo>
                  <a:cubicBezTo>
                    <a:pt x="357" y="245"/>
                    <a:pt x="381" y="317"/>
                    <a:pt x="405" y="376"/>
                  </a:cubicBezTo>
                  <a:lnTo>
                    <a:pt x="417" y="412"/>
                  </a:lnTo>
                  <a:lnTo>
                    <a:pt x="357" y="400"/>
                  </a:lnTo>
                  <a:cubicBezTo>
                    <a:pt x="336" y="393"/>
                    <a:pt x="317" y="390"/>
                    <a:pt x="297" y="390"/>
                  </a:cubicBezTo>
                  <a:cubicBezTo>
                    <a:pt x="251" y="390"/>
                    <a:pt x="209" y="407"/>
                    <a:pt x="167" y="424"/>
                  </a:cubicBezTo>
                  <a:cubicBezTo>
                    <a:pt x="107" y="459"/>
                    <a:pt x="60" y="495"/>
                    <a:pt x="36" y="578"/>
                  </a:cubicBezTo>
                  <a:cubicBezTo>
                    <a:pt x="0" y="638"/>
                    <a:pt x="0" y="698"/>
                    <a:pt x="48" y="757"/>
                  </a:cubicBezTo>
                  <a:cubicBezTo>
                    <a:pt x="60" y="781"/>
                    <a:pt x="84" y="793"/>
                    <a:pt x="107" y="817"/>
                  </a:cubicBezTo>
                  <a:cubicBezTo>
                    <a:pt x="143" y="840"/>
                    <a:pt x="167" y="852"/>
                    <a:pt x="215" y="852"/>
                  </a:cubicBezTo>
                  <a:lnTo>
                    <a:pt x="226" y="852"/>
                  </a:lnTo>
                  <a:lnTo>
                    <a:pt x="203" y="888"/>
                  </a:lnTo>
                  <a:cubicBezTo>
                    <a:pt x="167" y="912"/>
                    <a:pt x="155" y="948"/>
                    <a:pt x="143" y="971"/>
                  </a:cubicBezTo>
                  <a:cubicBezTo>
                    <a:pt x="119" y="1019"/>
                    <a:pt x="143" y="1055"/>
                    <a:pt x="155" y="1090"/>
                  </a:cubicBezTo>
                  <a:lnTo>
                    <a:pt x="203" y="1138"/>
                  </a:lnTo>
                  <a:cubicBezTo>
                    <a:pt x="215" y="1150"/>
                    <a:pt x="238" y="1174"/>
                    <a:pt x="274" y="1174"/>
                  </a:cubicBezTo>
                  <a:cubicBezTo>
                    <a:pt x="298" y="1180"/>
                    <a:pt x="325" y="1183"/>
                    <a:pt x="353" y="1183"/>
                  </a:cubicBezTo>
                  <a:cubicBezTo>
                    <a:pt x="381" y="1183"/>
                    <a:pt x="411" y="1180"/>
                    <a:pt x="441" y="1174"/>
                  </a:cubicBezTo>
                  <a:lnTo>
                    <a:pt x="441" y="1174"/>
                  </a:lnTo>
                  <a:lnTo>
                    <a:pt x="393" y="1245"/>
                  </a:lnTo>
                  <a:lnTo>
                    <a:pt x="381" y="1269"/>
                  </a:lnTo>
                  <a:cubicBezTo>
                    <a:pt x="346" y="1352"/>
                    <a:pt x="357" y="1412"/>
                    <a:pt x="393" y="1471"/>
                  </a:cubicBezTo>
                  <a:cubicBezTo>
                    <a:pt x="405" y="1495"/>
                    <a:pt x="417" y="1507"/>
                    <a:pt x="453" y="1543"/>
                  </a:cubicBezTo>
                  <a:cubicBezTo>
                    <a:pt x="476" y="1567"/>
                    <a:pt x="512" y="1590"/>
                    <a:pt x="560" y="1590"/>
                  </a:cubicBezTo>
                  <a:cubicBezTo>
                    <a:pt x="586" y="1595"/>
                    <a:pt x="611" y="1598"/>
                    <a:pt x="635" y="1598"/>
                  </a:cubicBezTo>
                  <a:cubicBezTo>
                    <a:pt x="676" y="1598"/>
                    <a:pt x="717" y="1589"/>
                    <a:pt x="762" y="1567"/>
                  </a:cubicBezTo>
                  <a:cubicBezTo>
                    <a:pt x="822" y="1543"/>
                    <a:pt x="869" y="1483"/>
                    <a:pt x="881" y="1424"/>
                  </a:cubicBezTo>
                  <a:lnTo>
                    <a:pt x="881" y="1412"/>
                  </a:lnTo>
                  <a:cubicBezTo>
                    <a:pt x="929" y="1448"/>
                    <a:pt x="977" y="1483"/>
                    <a:pt x="1012" y="1495"/>
                  </a:cubicBezTo>
                  <a:cubicBezTo>
                    <a:pt x="1032" y="1500"/>
                    <a:pt x="1052" y="1503"/>
                    <a:pt x="1071" y="1503"/>
                  </a:cubicBezTo>
                  <a:cubicBezTo>
                    <a:pt x="1099" y="1503"/>
                    <a:pt x="1127" y="1497"/>
                    <a:pt x="1155" y="1483"/>
                  </a:cubicBezTo>
                  <a:cubicBezTo>
                    <a:pt x="1191" y="1448"/>
                    <a:pt x="1215" y="1424"/>
                    <a:pt x="1227" y="1376"/>
                  </a:cubicBezTo>
                  <a:cubicBezTo>
                    <a:pt x="1238" y="1329"/>
                    <a:pt x="1238" y="1269"/>
                    <a:pt x="1227" y="1221"/>
                  </a:cubicBezTo>
                  <a:lnTo>
                    <a:pt x="1227" y="1221"/>
                  </a:lnTo>
                  <a:cubicBezTo>
                    <a:pt x="1250" y="1245"/>
                    <a:pt x="1274" y="1257"/>
                    <a:pt x="1298" y="1257"/>
                  </a:cubicBezTo>
                  <a:cubicBezTo>
                    <a:pt x="1324" y="1270"/>
                    <a:pt x="1349" y="1275"/>
                    <a:pt x="1373" y="1275"/>
                  </a:cubicBezTo>
                  <a:cubicBezTo>
                    <a:pt x="1413" y="1275"/>
                    <a:pt x="1451" y="1260"/>
                    <a:pt x="1489" y="1245"/>
                  </a:cubicBezTo>
                  <a:cubicBezTo>
                    <a:pt x="1548" y="1209"/>
                    <a:pt x="1596" y="1150"/>
                    <a:pt x="1608" y="1079"/>
                  </a:cubicBezTo>
                  <a:cubicBezTo>
                    <a:pt x="1631" y="1007"/>
                    <a:pt x="1631" y="936"/>
                    <a:pt x="1584" y="864"/>
                  </a:cubicBezTo>
                  <a:lnTo>
                    <a:pt x="1572" y="852"/>
                  </a:lnTo>
                  <a:cubicBezTo>
                    <a:pt x="1548" y="828"/>
                    <a:pt x="1536" y="793"/>
                    <a:pt x="1512" y="781"/>
                  </a:cubicBezTo>
                  <a:cubicBezTo>
                    <a:pt x="1477" y="769"/>
                    <a:pt x="1465" y="745"/>
                    <a:pt x="1429" y="733"/>
                  </a:cubicBezTo>
                  <a:cubicBezTo>
                    <a:pt x="1512" y="709"/>
                    <a:pt x="1548" y="662"/>
                    <a:pt x="1584" y="602"/>
                  </a:cubicBezTo>
                  <a:cubicBezTo>
                    <a:pt x="1596" y="555"/>
                    <a:pt x="1596" y="519"/>
                    <a:pt x="1572" y="471"/>
                  </a:cubicBezTo>
                  <a:cubicBezTo>
                    <a:pt x="1536" y="424"/>
                    <a:pt x="1512" y="400"/>
                    <a:pt x="1453" y="376"/>
                  </a:cubicBezTo>
                  <a:lnTo>
                    <a:pt x="1346" y="376"/>
                  </a:lnTo>
                  <a:lnTo>
                    <a:pt x="1274" y="400"/>
                  </a:lnTo>
                  <a:lnTo>
                    <a:pt x="1298" y="340"/>
                  </a:lnTo>
                  <a:cubicBezTo>
                    <a:pt x="1334" y="257"/>
                    <a:pt x="1310" y="197"/>
                    <a:pt x="1274" y="126"/>
                  </a:cubicBezTo>
                  <a:lnTo>
                    <a:pt x="1274" y="114"/>
                  </a:lnTo>
                  <a:cubicBezTo>
                    <a:pt x="1238" y="55"/>
                    <a:pt x="1179" y="19"/>
                    <a:pt x="1119" y="7"/>
                  </a:cubicBezTo>
                  <a:cubicBezTo>
                    <a:pt x="1096" y="3"/>
                    <a:pt x="1073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691808" y="2486008"/>
              <a:ext cx="57854" cy="57069"/>
            </a:xfrm>
            <a:custGeom>
              <a:avLst/>
              <a:gdLst/>
              <a:ahLst/>
              <a:cxnLst/>
              <a:rect l="l" t="t" r="r" b="b"/>
              <a:pathLst>
                <a:path w="1620" h="1598" extrusionOk="0">
                  <a:moveTo>
                    <a:pt x="532" y="129"/>
                  </a:moveTo>
                  <a:cubicBezTo>
                    <a:pt x="539" y="129"/>
                    <a:pt x="548" y="132"/>
                    <a:pt x="560" y="138"/>
                  </a:cubicBezTo>
                  <a:cubicBezTo>
                    <a:pt x="608" y="162"/>
                    <a:pt x="644" y="186"/>
                    <a:pt x="667" y="233"/>
                  </a:cubicBezTo>
                  <a:cubicBezTo>
                    <a:pt x="691" y="257"/>
                    <a:pt x="703" y="281"/>
                    <a:pt x="703" y="305"/>
                  </a:cubicBezTo>
                  <a:lnTo>
                    <a:pt x="751" y="579"/>
                  </a:lnTo>
                  <a:lnTo>
                    <a:pt x="715" y="590"/>
                  </a:lnTo>
                  <a:lnTo>
                    <a:pt x="513" y="364"/>
                  </a:lnTo>
                  <a:lnTo>
                    <a:pt x="489" y="352"/>
                  </a:lnTo>
                  <a:cubicBezTo>
                    <a:pt x="477" y="305"/>
                    <a:pt x="465" y="257"/>
                    <a:pt x="465" y="233"/>
                  </a:cubicBezTo>
                  <a:cubicBezTo>
                    <a:pt x="465" y="186"/>
                    <a:pt x="477" y="162"/>
                    <a:pt x="513" y="138"/>
                  </a:cubicBezTo>
                  <a:cubicBezTo>
                    <a:pt x="519" y="132"/>
                    <a:pt x="525" y="129"/>
                    <a:pt x="532" y="129"/>
                  </a:cubicBezTo>
                  <a:close/>
                  <a:moveTo>
                    <a:pt x="1041" y="83"/>
                  </a:moveTo>
                  <a:cubicBezTo>
                    <a:pt x="1056" y="83"/>
                    <a:pt x="1071" y="86"/>
                    <a:pt x="1084" y="90"/>
                  </a:cubicBezTo>
                  <a:cubicBezTo>
                    <a:pt x="1132" y="114"/>
                    <a:pt x="1179" y="126"/>
                    <a:pt x="1191" y="174"/>
                  </a:cubicBezTo>
                  <a:cubicBezTo>
                    <a:pt x="1203" y="198"/>
                    <a:pt x="1203" y="209"/>
                    <a:pt x="1203" y="245"/>
                  </a:cubicBezTo>
                  <a:lnTo>
                    <a:pt x="1203" y="293"/>
                  </a:lnTo>
                  <a:cubicBezTo>
                    <a:pt x="1191" y="317"/>
                    <a:pt x="1191" y="329"/>
                    <a:pt x="1179" y="364"/>
                  </a:cubicBezTo>
                  <a:lnTo>
                    <a:pt x="965" y="614"/>
                  </a:lnTo>
                  <a:cubicBezTo>
                    <a:pt x="953" y="602"/>
                    <a:pt x="929" y="590"/>
                    <a:pt x="906" y="579"/>
                  </a:cubicBezTo>
                  <a:lnTo>
                    <a:pt x="882" y="317"/>
                  </a:lnTo>
                  <a:lnTo>
                    <a:pt x="882" y="233"/>
                  </a:lnTo>
                  <a:lnTo>
                    <a:pt x="870" y="221"/>
                  </a:lnTo>
                  <a:cubicBezTo>
                    <a:pt x="882" y="174"/>
                    <a:pt x="906" y="138"/>
                    <a:pt x="953" y="114"/>
                  </a:cubicBezTo>
                  <a:cubicBezTo>
                    <a:pt x="983" y="92"/>
                    <a:pt x="1014" y="83"/>
                    <a:pt x="1041" y="83"/>
                  </a:cubicBezTo>
                  <a:close/>
                  <a:moveTo>
                    <a:pt x="1364" y="461"/>
                  </a:moveTo>
                  <a:cubicBezTo>
                    <a:pt x="1377" y="461"/>
                    <a:pt x="1391" y="464"/>
                    <a:pt x="1406" y="471"/>
                  </a:cubicBezTo>
                  <a:cubicBezTo>
                    <a:pt x="1441" y="471"/>
                    <a:pt x="1465" y="495"/>
                    <a:pt x="1477" y="507"/>
                  </a:cubicBezTo>
                  <a:lnTo>
                    <a:pt x="1489" y="543"/>
                  </a:lnTo>
                  <a:lnTo>
                    <a:pt x="1489" y="579"/>
                  </a:lnTo>
                  <a:cubicBezTo>
                    <a:pt x="1477" y="614"/>
                    <a:pt x="1441" y="650"/>
                    <a:pt x="1382" y="662"/>
                  </a:cubicBezTo>
                  <a:cubicBezTo>
                    <a:pt x="1358" y="674"/>
                    <a:pt x="1346" y="674"/>
                    <a:pt x="1310" y="674"/>
                  </a:cubicBezTo>
                  <a:lnTo>
                    <a:pt x="1025" y="710"/>
                  </a:lnTo>
                  <a:lnTo>
                    <a:pt x="1025" y="698"/>
                  </a:lnTo>
                  <a:lnTo>
                    <a:pt x="1048" y="674"/>
                  </a:lnTo>
                  <a:lnTo>
                    <a:pt x="1251" y="495"/>
                  </a:lnTo>
                  <a:lnTo>
                    <a:pt x="1287" y="483"/>
                  </a:lnTo>
                  <a:cubicBezTo>
                    <a:pt x="1311" y="475"/>
                    <a:pt x="1336" y="461"/>
                    <a:pt x="1364" y="461"/>
                  </a:cubicBezTo>
                  <a:close/>
                  <a:moveTo>
                    <a:pt x="303" y="487"/>
                  </a:moveTo>
                  <a:cubicBezTo>
                    <a:pt x="320" y="487"/>
                    <a:pt x="338" y="490"/>
                    <a:pt x="358" y="495"/>
                  </a:cubicBezTo>
                  <a:lnTo>
                    <a:pt x="417" y="531"/>
                  </a:lnTo>
                  <a:lnTo>
                    <a:pt x="608" y="674"/>
                  </a:lnTo>
                  <a:cubicBezTo>
                    <a:pt x="596" y="710"/>
                    <a:pt x="584" y="721"/>
                    <a:pt x="584" y="745"/>
                  </a:cubicBezTo>
                  <a:lnTo>
                    <a:pt x="251" y="793"/>
                  </a:lnTo>
                  <a:lnTo>
                    <a:pt x="227" y="793"/>
                  </a:lnTo>
                  <a:cubicBezTo>
                    <a:pt x="179" y="757"/>
                    <a:pt x="155" y="733"/>
                    <a:pt x="132" y="710"/>
                  </a:cubicBezTo>
                  <a:cubicBezTo>
                    <a:pt x="120" y="674"/>
                    <a:pt x="120" y="626"/>
                    <a:pt x="132" y="602"/>
                  </a:cubicBezTo>
                  <a:cubicBezTo>
                    <a:pt x="155" y="555"/>
                    <a:pt x="179" y="531"/>
                    <a:pt x="227" y="507"/>
                  </a:cubicBezTo>
                  <a:cubicBezTo>
                    <a:pt x="255" y="493"/>
                    <a:pt x="279" y="487"/>
                    <a:pt x="303" y="487"/>
                  </a:cubicBezTo>
                  <a:close/>
                  <a:moveTo>
                    <a:pt x="787" y="662"/>
                  </a:moveTo>
                  <a:cubicBezTo>
                    <a:pt x="834" y="662"/>
                    <a:pt x="870" y="674"/>
                    <a:pt x="894" y="710"/>
                  </a:cubicBezTo>
                  <a:cubicBezTo>
                    <a:pt x="929" y="733"/>
                    <a:pt x="941" y="769"/>
                    <a:pt x="941" y="817"/>
                  </a:cubicBezTo>
                  <a:cubicBezTo>
                    <a:pt x="941" y="852"/>
                    <a:pt x="929" y="888"/>
                    <a:pt x="894" y="912"/>
                  </a:cubicBezTo>
                  <a:cubicBezTo>
                    <a:pt x="870" y="948"/>
                    <a:pt x="834" y="960"/>
                    <a:pt x="787" y="960"/>
                  </a:cubicBezTo>
                  <a:cubicBezTo>
                    <a:pt x="763" y="960"/>
                    <a:pt x="715" y="948"/>
                    <a:pt x="691" y="912"/>
                  </a:cubicBezTo>
                  <a:cubicBezTo>
                    <a:pt x="656" y="888"/>
                    <a:pt x="644" y="852"/>
                    <a:pt x="644" y="817"/>
                  </a:cubicBezTo>
                  <a:cubicBezTo>
                    <a:pt x="644" y="769"/>
                    <a:pt x="656" y="733"/>
                    <a:pt x="691" y="710"/>
                  </a:cubicBezTo>
                  <a:cubicBezTo>
                    <a:pt x="715" y="674"/>
                    <a:pt x="751" y="662"/>
                    <a:pt x="787" y="662"/>
                  </a:cubicBezTo>
                  <a:close/>
                  <a:moveTo>
                    <a:pt x="1382" y="841"/>
                  </a:moveTo>
                  <a:cubicBezTo>
                    <a:pt x="1418" y="852"/>
                    <a:pt x="1441" y="876"/>
                    <a:pt x="1477" y="900"/>
                  </a:cubicBezTo>
                  <a:cubicBezTo>
                    <a:pt x="1501" y="924"/>
                    <a:pt x="1501" y="960"/>
                    <a:pt x="1501" y="983"/>
                  </a:cubicBezTo>
                  <a:lnTo>
                    <a:pt x="1501" y="1055"/>
                  </a:lnTo>
                  <a:cubicBezTo>
                    <a:pt x="1489" y="1091"/>
                    <a:pt x="1465" y="1126"/>
                    <a:pt x="1429" y="1138"/>
                  </a:cubicBezTo>
                  <a:cubicBezTo>
                    <a:pt x="1403" y="1158"/>
                    <a:pt x="1381" y="1167"/>
                    <a:pt x="1358" y="1167"/>
                  </a:cubicBezTo>
                  <a:cubicBezTo>
                    <a:pt x="1339" y="1167"/>
                    <a:pt x="1320" y="1161"/>
                    <a:pt x="1298" y="1150"/>
                  </a:cubicBezTo>
                  <a:cubicBezTo>
                    <a:pt x="1263" y="1150"/>
                    <a:pt x="1251" y="1138"/>
                    <a:pt x="1239" y="1126"/>
                  </a:cubicBezTo>
                  <a:lnTo>
                    <a:pt x="1001" y="936"/>
                  </a:lnTo>
                  <a:lnTo>
                    <a:pt x="1013" y="900"/>
                  </a:lnTo>
                  <a:lnTo>
                    <a:pt x="1013" y="876"/>
                  </a:lnTo>
                  <a:lnTo>
                    <a:pt x="1263" y="841"/>
                  </a:lnTo>
                  <a:close/>
                  <a:moveTo>
                    <a:pt x="917" y="983"/>
                  </a:moveTo>
                  <a:lnTo>
                    <a:pt x="1013" y="1079"/>
                  </a:lnTo>
                  <a:lnTo>
                    <a:pt x="1072" y="1150"/>
                  </a:lnTo>
                  <a:lnTo>
                    <a:pt x="1084" y="1186"/>
                  </a:lnTo>
                  <a:cubicBezTo>
                    <a:pt x="1108" y="1222"/>
                    <a:pt x="1120" y="1257"/>
                    <a:pt x="1120" y="1305"/>
                  </a:cubicBezTo>
                  <a:cubicBezTo>
                    <a:pt x="1120" y="1341"/>
                    <a:pt x="1108" y="1376"/>
                    <a:pt x="1072" y="1376"/>
                  </a:cubicBezTo>
                  <a:cubicBezTo>
                    <a:pt x="1060" y="1388"/>
                    <a:pt x="1048" y="1388"/>
                    <a:pt x="1013" y="1388"/>
                  </a:cubicBezTo>
                  <a:cubicBezTo>
                    <a:pt x="965" y="1376"/>
                    <a:pt x="941" y="1352"/>
                    <a:pt x="906" y="1281"/>
                  </a:cubicBezTo>
                  <a:lnTo>
                    <a:pt x="882" y="1210"/>
                  </a:lnTo>
                  <a:lnTo>
                    <a:pt x="846" y="1019"/>
                  </a:lnTo>
                  <a:lnTo>
                    <a:pt x="894" y="1007"/>
                  </a:lnTo>
                  <a:lnTo>
                    <a:pt x="917" y="983"/>
                  </a:lnTo>
                  <a:close/>
                  <a:moveTo>
                    <a:pt x="667" y="1019"/>
                  </a:moveTo>
                  <a:cubicBezTo>
                    <a:pt x="703" y="1031"/>
                    <a:pt x="715" y="1031"/>
                    <a:pt x="751" y="1055"/>
                  </a:cubicBezTo>
                  <a:cubicBezTo>
                    <a:pt x="751" y="1126"/>
                    <a:pt x="763" y="1210"/>
                    <a:pt x="775" y="1293"/>
                  </a:cubicBezTo>
                  <a:lnTo>
                    <a:pt x="775" y="1364"/>
                  </a:lnTo>
                  <a:lnTo>
                    <a:pt x="763" y="1364"/>
                  </a:lnTo>
                  <a:lnTo>
                    <a:pt x="763" y="1388"/>
                  </a:lnTo>
                  <a:cubicBezTo>
                    <a:pt x="751" y="1436"/>
                    <a:pt x="715" y="1472"/>
                    <a:pt x="667" y="1483"/>
                  </a:cubicBezTo>
                  <a:cubicBezTo>
                    <a:pt x="647" y="1497"/>
                    <a:pt x="622" y="1503"/>
                    <a:pt x="597" y="1503"/>
                  </a:cubicBezTo>
                  <a:cubicBezTo>
                    <a:pt x="580" y="1503"/>
                    <a:pt x="563" y="1500"/>
                    <a:pt x="548" y="1495"/>
                  </a:cubicBezTo>
                  <a:cubicBezTo>
                    <a:pt x="513" y="1483"/>
                    <a:pt x="477" y="1448"/>
                    <a:pt x="453" y="1424"/>
                  </a:cubicBezTo>
                  <a:cubicBezTo>
                    <a:pt x="429" y="1388"/>
                    <a:pt x="429" y="1376"/>
                    <a:pt x="429" y="1352"/>
                  </a:cubicBezTo>
                  <a:lnTo>
                    <a:pt x="453" y="1305"/>
                  </a:lnTo>
                  <a:cubicBezTo>
                    <a:pt x="453" y="1269"/>
                    <a:pt x="465" y="1257"/>
                    <a:pt x="477" y="1245"/>
                  </a:cubicBezTo>
                  <a:lnTo>
                    <a:pt x="667" y="1019"/>
                  </a:lnTo>
                  <a:close/>
                  <a:moveTo>
                    <a:pt x="1051" y="0"/>
                  </a:moveTo>
                  <a:cubicBezTo>
                    <a:pt x="1006" y="0"/>
                    <a:pt x="961" y="11"/>
                    <a:pt x="906" y="43"/>
                  </a:cubicBezTo>
                  <a:cubicBezTo>
                    <a:pt x="846" y="67"/>
                    <a:pt x="810" y="126"/>
                    <a:pt x="775" y="186"/>
                  </a:cubicBezTo>
                  <a:lnTo>
                    <a:pt x="775" y="198"/>
                  </a:lnTo>
                  <a:lnTo>
                    <a:pt x="763" y="186"/>
                  </a:lnTo>
                  <a:lnTo>
                    <a:pt x="727" y="138"/>
                  </a:lnTo>
                  <a:cubicBezTo>
                    <a:pt x="703" y="79"/>
                    <a:pt x="644" y="55"/>
                    <a:pt x="596" y="43"/>
                  </a:cubicBezTo>
                  <a:cubicBezTo>
                    <a:pt x="581" y="35"/>
                    <a:pt x="568" y="33"/>
                    <a:pt x="554" y="33"/>
                  </a:cubicBezTo>
                  <a:cubicBezTo>
                    <a:pt x="525" y="33"/>
                    <a:pt x="498" y="46"/>
                    <a:pt x="465" y="55"/>
                  </a:cubicBezTo>
                  <a:cubicBezTo>
                    <a:pt x="417" y="79"/>
                    <a:pt x="394" y="126"/>
                    <a:pt x="370" y="186"/>
                  </a:cubicBezTo>
                  <a:cubicBezTo>
                    <a:pt x="358" y="245"/>
                    <a:pt x="370" y="317"/>
                    <a:pt x="406" y="376"/>
                  </a:cubicBezTo>
                  <a:lnTo>
                    <a:pt x="417" y="412"/>
                  </a:lnTo>
                  <a:lnTo>
                    <a:pt x="358" y="400"/>
                  </a:lnTo>
                  <a:cubicBezTo>
                    <a:pt x="337" y="393"/>
                    <a:pt x="317" y="390"/>
                    <a:pt x="298" y="390"/>
                  </a:cubicBezTo>
                  <a:cubicBezTo>
                    <a:pt x="252" y="390"/>
                    <a:pt x="209" y="407"/>
                    <a:pt x="167" y="424"/>
                  </a:cubicBezTo>
                  <a:cubicBezTo>
                    <a:pt x="108" y="460"/>
                    <a:pt x="60" y="495"/>
                    <a:pt x="36" y="579"/>
                  </a:cubicBezTo>
                  <a:cubicBezTo>
                    <a:pt x="1" y="638"/>
                    <a:pt x="1" y="698"/>
                    <a:pt x="48" y="757"/>
                  </a:cubicBezTo>
                  <a:cubicBezTo>
                    <a:pt x="60" y="781"/>
                    <a:pt x="72" y="793"/>
                    <a:pt x="108" y="817"/>
                  </a:cubicBezTo>
                  <a:cubicBezTo>
                    <a:pt x="132" y="841"/>
                    <a:pt x="167" y="852"/>
                    <a:pt x="215" y="852"/>
                  </a:cubicBezTo>
                  <a:lnTo>
                    <a:pt x="227" y="852"/>
                  </a:lnTo>
                  <a:lnTo>
                    <a:pt x="191" y="888"/>
                  </a:lnTo>
                  <a:cubicBezTo>
                    <a:pt x="167" y="912"/>
                    <a:pt x="155" y="948"/>
                    <a:pt x="132" y="971"/>
                  </a:cubicBezTo>
                  <a:cubicBezTo>
                    <a:pt x="120" y="1019"/>
                    <a:pt x="132" y="1055"/>
                    <a:pt x="155" y="1091"/>
                  </a:cubicBezTo>
                  <a:lnTo>
                    <a:pt x="191" y="1138"/>
                  </a:lnTo>
                  <a:cubicBezTo>
                    <a:pt x="215" y="1150"/>
                    <a:pt x="239" y="1174"/>
                    <a:pt x="275" y="1174"/>
                  </a:cubicBezTo>
                  <a:cubicBezTo>
                    <a:pt x="292" y="1180"/>
                    <a:pt x="316" y="1183"/>
                    <a:pt x="343" y="1183"/>
                  </a:cubicBezTo>
                  <a:cubicBezTo>
                    <a:pt x="370" y="1183"/>
                    <a:pt x="400" y="1180"/>
                    <a:pt x="429" y="1174"/>
                  </a:cubicBezTo>
                  <a:lnTo>
                    <a:pt x="429" y="1174"/>
                  </a:lnTo>
                  <a:lnTo>
                    <a:pt x="394" y="1245"/>
                  </a:lnTo>
                  <a:lnTo>
                    <a:pt x="370" y="1269"/>
                  </a:lnTo>
                  <a:cubicBezTo>
                    <a:pt x="346" y="1352"/>
                    <a:pt x="358" y="1412"/>
                    <a:pt x="394" y="1472"/>
                  </a:cubicBezTo>
                  <a:cubicBezTo>
                    <a:pt x="406" y="1495"/>
                    <a:pt x="417" y="1507"/>
                    <a:pt x="453" y="1543"/>
                  </a:cubicBezTo>
                  <a:cubicBezTo>
                    <a:pt x="477" y="1567"/>
                    <a:pt x="513" y="1591"/>
                    <a:pt x="548" y="1591"/>
                  </a:cubicBezTo>
                  <a:cubicBezTo>
                    <a:pt x="579" y="1595"/>
                    <a:pt x="606" y="1598"/>
                    <a:pt x="632" y="1598"/>
                  </a:cubicBezTo>
                  <a:cubicBezTo>
                    <a:pt x="677" y="1598"/>
                    <a:pt x="717" y="1589"/>
                    <a:pt x="763" y="1567"/>
                  </a:cubicBezTo>
                  <a:cubicBezTo>
                    <a:pt x="822" y="1543"/>
                    <a:pt x="870" y="1483"/>
                    <a:pt x="882" y="1424"/>
                  </a:cubicBezTo>
                  <a:lnTo>
                    <a:pt x="882" y="1412"/>
                  </a:lnTo>
                  <a:cubicBezTo>
                    <a:pt x="929" y="1448"/>
                    <a:pt x="965" y="1483"/>
                    <a:pt x="1013" y="1495"/>
                  </a:cubicBezTo>
                  <a:cubicBezTo>
                    <a:pt x="1032" y="1500"/>
                    <a:pt x="1052" y="1503"/>
                    <a:pt x="1071" y="1503"/>
                  </a:cubicBezTo>
                  <a:cubicBezTo>
                    <a:pt x="1098" y="1503"/>
                    <a:pt x="1123" y="1497"/>
                    <a:pt x="1144" y="1483"/>
                  </a:cubicBezTo>
                  <a:cubicBezTo>
                    <a:pt x="1191" y="1448"/>
                    <a:pt x="1203" y="1424"/>
                    <a:pt x="1227" y="1376"/>
                  </a:cubicBezTo>
                  <a:cubicBezTo>
                    <a:pt x="1239" y="1329"/>
                    <a:pt x="1239" y="1269"/>
                    <a:pt x="1227" y="1222"/>
                  </a:cubicBezTo>
                  <a:lnTo>
                    <a:pt x="1227" y="1222"/>
                  </a:lnTo>
                  <a:cubicBezTo>
                    <a:pt x="1251" y="1245"/>
                    <a:pt x="1263" y="1257"/>
                    <a:pt x="1298" y="1257"/>
                  </a:cubicBezTo>
                  <a:cubicBezTo>
                    <a:pt x="1325" y="1270"/>
                    <a:pt x="1349" y="1275"/>
                    <a:pt x="1373" y="1275"/>
                  </a:cubicBezTo>
                  <a:cubicBezTo>
                    <a:pt x="1414" y="1275"/>
                    <a:pt x="1451" y="1260"/>
                    <a:pt x="1489" y="1245"/>
                  </a:cubicBezTo>
                  <a:cubicBezTo>
                    <a:pt x="1549" y="1210"/>
                    <a:pt x="1596" y="1150"/>
                    <a:pt x="1608" y="1079"/>
                  </a:cubicBezTo>
                  <a:cubicBezTo>
                    <a:pt x="1620" y="1007"/>
                    <a:pt x="1608" y="948"/>
                    <a:pt x="1584" y="876"/>
                  </a:cubicBezTo>
                  <a:lnTo>
                    <a:pt x="1560" y="852"/>
                  </a:lnTo>
                  <a:cubicBezTo>
                    <a:pt x="1549" y="829"/>
                    <a:pt x="1537" y="793"/>
                    <a:pt x="1501" y="781"/>
                  </a:cubicBezTo>
                  <a:cubicBezTo>
                    <a:pt x="1477" y="769"/>
                    <a:pt x="1465" y="745"/>
                    <a:pt x="1429" y="733"/>
                  </a:cubicBezTo>
                  <a:cubicBezTo>
                    <a:pt x="1501" y="710"/>
                    <a:pt x="1549" y="662"/>
                    <a:pt x="1584" y="602"/>
                  </a:cubicBezTo>
                  <a:cubicBezTo>
                    <a:pt x="1596" y="555"/>
                    <a:pt x="1596" y="519"/>
                    <a:pt x="1560" y="471"/>
                  </a:cubicBezTo>
                  <a:cubicBezTo>
                    <a:pt x="1537" y="424"/>
                    <a:pt x="1501" y="400"/>
                    <a:pt x="1441" y="376"/>
                  </a:cubicBezTo>
                  <a:lnTo>
                    <a:pt x="1346" y="376"/>
                  </a:lnTo>
                  <a:lnTo>
                    <a:pt x="1263" y="400"/>
                  </a:lnTo>
                  <a:lnTo>
                    <a:pt x="1263" y="400"/>
                  </a:lnTo>
                  <a:lnTo>
                    <a:pt x="1298" y="340"/>
                  </a:lnTo>
                  <a:cubicBezTo>
                    <a:pt x="1322" y="257"/>
                    <a:pt x="1310" y="198"/>
                    <a:pt x="1263" y="126"/>
                  </a:cubicBezTo>
                  <a:lnTo>
                    <a:pt x="1263" y="114"/>
                  </a:lnTo>
                  <a:cubicBezTo>
                    <a:pt x="1239" y="55"/>
                    <a:pt x="1179" y="19"/>
                    <a:pt x="1120" y="7"/>
                  </a:cubicBezTo>
                  <a:cubicBezTo>
                    <a:pt x="1096" y="3"/>
                    <a:pt x="1074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212674" y="2007639"/>
              <a:ext cx="57890" cy="57104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532" y="130"/>
                  </a:moveTo>
                  <a:cubicBezTo>
                    <a:pt x="540" y="130"/>
                    <a:pt x="549" y="133"/>
                    <a:pt x="560" y="139"/>
                  </a:cubicBezTo>
                  <a:cubicBezTo>
                    <a:pt x="608" y="162"/>
                    <a:pt x="644" y="186"/>
                    <a:pt x="668" y="234"/>
                  </a:cubicBezTo>
                  <a:cubicBezTo>
                    <a:pt x="691" y="258"/>
                    <a:pt x="703" y="281"/>
                    <a:pt x="703" y="305"/>
                  </a:cubicBezTo>
                  <a:lnTo>
                    <a:pt x="751" y="579"/>
                  </a:lnTo>
                  <a:lnTo>
                    <a:pt x="715" y="591"/>
                  </a:lnTo>
                  <a:lnTo>
                    <a:pt x="513" y="365"/>
                  </a:lnTo>
                  <a:lnTo>
                    <a:pt x="489" y="353"/>
                  </a:lnTo>
                  <a:cubicBezTo>
                    <a:pt x="477" y="305"/>
                    <a:pt x="465" y="258"/>
                    <a:pt x="465" y="234"/>
                  </a:cubicBezTo>
                  <a:cubicBezTo>
                    <a:pt x="465" y="186"/>
                    <a:pt x="477" y="162"/>
                    <a:pt x="513" y="139"/>
                  </a:cubicBezTo>
                  <a:cubicBezTo>
                    <a:pt x="519" y="133"/>
                    <a:pt x="525" y="130"/>
                    <a:pt x="532" y="130"/>
                  </a:cubicBezTo>
                  <a:close/>
                  <a:moveTo>
                    <a:pt x="1030" y="86"/>
                  </a:moveTo>
                  <a:cubicBezTo>
                    <a:pt x="1050" y="86"/>
                    <a:pt x="1068" y="92"/>
                    <a:pt x="1084" y="103"/>
                  </a:cubicBezTo>
                  <a:cubicBezTo>
                    <a:pt x="1132" y="115"/>
                    <a:pt x="1180" y="127"/>
                    <a:pt x="1191" y="174"/>
                  </a:cubicBezTo>
                  <a:cubicBezTo>
                    <a:pt x="1203" y="198"/>
                    <a:pt x="1203" y="222"/>
                    <a:pt x="1203" y="246"/>
                  </a:cubicBezTo>
                  <a:lnTo>
                    <a:pt x="1203" y="293"/>
                  </a:lnTo>
                  <a:cubicBezTo>
                    <a:pt x="1191" y="317"/>
                    <a:pt x="1191" y="341"/>
                    <a:pt x="1180" y="365"/>
                  </a:cubicBezTo>
                  <a:lnTo>
                    <a:pt x="965" y="615"/>
                  </a:lnTo>
                  <a:cubicBezTo>
                    <a:pt x="953" y="603"/>
                    <a:pt x="930" y="591"/>
                    <a:pt x="906" y="579"/>
                  </a:cubicBezTo>
                  <a:lnTo>
                    <a:pt x="882" y="317"/>
                  </a:lnTo>
                  <a:lnTo>
                    <a:pt x="882" y="234"/>
                  </a:lnTo>
                  <a:lnTo>
                    <a:pt x="870" y="222"/>
                  </a:lnTo>
                  <a:cubicBezTo>
                    <a:pt x="882" y="174"/>
                    <a:pt x="906" y="139"/>
                    <a:pt x="953" y="115"/>
                  </a:cubicBezTo>
                  <a:cubicBezTo>
                    <a:pt x="980" y="95"/>
                    <a:pt x="1006" y="86"/>
                    <a:pt x="1030" y="86"/>
                  </a:cubicBezTo>
                  <a:close/>
                  <a:moveTo>
                    <a:pt x="1367" y="467"/>
                  </a:moveTo>
                  <a:cubicBezTo>
                    <a:pt x="1379" y="467"/>
                    <a:pt x="1392" y="468"/>
                    <a:pt x="1406" y="472"/>
                  </a:cubicBezTo>
                  <a:cubicBezTo>
                    <a:pt x="1442" y="472"/>
                    <a:pt x="1465" y="496"/>
                    <a:pt x="1477" y="508"/>
                  </a:cubicBezTo>
                  <a:lnTo>
                    <a:pt x="1489" y="543"/>
                  </a:lnTo>
                  <a:lnTo>
                    <a:pt x="1489" y="567"/>
                  </a:lnTo>
                  <a:cubicBezTo>
                    <a:pt x="1477" y="615"/>
                    <a:pt x="1442" y="651"/>
                    <a:pt x="1382" y="662"/>
                  </a:cubicBezTo>
                  <a:cubicBezTo>
                    <a:pt x="1358" y="674"/>
                    <a:pt x="1346" y="674"/>
                    <a:pt x="1311" y="674"/>
                  </a:cubicBezTo>
                  <a:lnTo>
                    <a:pt x="1025" y="710"/>
                  </a:lnTo>
                  <a:lnTo>
                    <a:pt x="1025" y="686"/>
                  </a:lnTo>
                  <a:lnTo>
                    <a:pt x="1049" y="674"/>
                  </a:lnTo>
                  <a:lnTo>
                    <a:pt x="1251" y="496"/>
                  </a:lnTo>
                  <a:lnTo>
                    <a:pt x="1287" y="484"/>
                  </a:lnTo>
                  <a:cubicBezTo>
                    <a:pt x="1312" y="475"/>
                    <a:pt x="1337" y="467"/>
                    <a:pt x="1367" y="467"/>
                  </a:cubicBezTo>
                  <a:close/>
                  <a:moveTo>
                    <a:pt x="309" y="489"/>
                  </a:moveTo>
                  <a:cubicBezTo>
                    <a:pt x="325" y="489"/>
                    <a:pt x="341" y="491"/>
                    <a:pt x="358" y="496"/>
                  </a:cubicBezTo>
                  <a:lnTo>
                    <a:pt x="418" y="531"/>
                  </a:lnTo>
                  <a:lnTo>
                    <a:pt x="608" y="674"/>
                  </a:lnTo>
                  <a:cubicBezTo>
                    <a:pt x="596" y="710"/>
                    <a:pt x="584" y="722"/>
                    <a:pt x="584" y="758"/>
                  </a:cubicBezTo>
                  <a:lnTo>
                    <a:pt x="251" y="793"/>
                  </a:lnTo>
                  <a:lnTo>
                    <a:pt x="227" y="793"/>
                  </a:lnTo>
                  <a:cubicBezTo>
                    <a:pt x="179" y="758"/>
                    <a:pt x="156" y="734"/>
                    <a:pt x="132" y="710"/>
                  </a:cubicBezTo>
                  <a:cubicBezTo>
                    <a:pt x="120" y="674"/>
                    <a:pt x="120" y="639"/>
                    <a:pt x="132" y="603"/>
                  </a:cubicBezTo>
                  <a:cubicBezTo>
                    <a:pt x="156" y="555"/>
                    <a:pt x="179" y="531"/>
                    <a:pt x="227" y="520"/>
                  </a:cubicBezTo>
                  <a:cubicBezTo>
                    <a:pt x="257" y="497"/>
                    <a:pt x="283" y="489"/>
                    <a:pt x="309" y="489"/>
                  </a:cubicBezTo>
                  <a:close/>
                  <a:moveTo>
                    <a:pt x="787" y="662"/>
                  </a:moveTo>
                  <a:cubicBezTo>
                    <a:pt x="834" y="662"/>
                    <a:pt x="870" y="674"/>
                    <a:pt x="894" y="710"/>
                  </a:cubicBezTo>
                  <a:cubicBezTo>
                    <a:pt x="930" y="734"/>
                    <a:pt x="941" y="770"/>
                    <a:pt x="941" y="817"/>
                  </a:cubicBezTo>
                  <a:cubicBezTo>
                    <a:pt x="941" y="853"/>
                    <a:pt x="930" y="889"/>
                    <a:pt x="894" y="912"/>
                  </a:cubicBezTo>
                  <a:cubicBezTo>
                    <a:pt x="870" y="948"/>
                    <a:pt x="834" y="960"/>
                    <a:pt x="787" y="960"/>
                  </a:cubicBezTo>
                  <a:cubicBezTo>
                    <a:pt x="763" y="960"/>
                    <a:pt x="715" y="948"/>
                    <a:pt x="691" y="912"/>
                  </a:cubicBezTo>
                  <a:cubicBezTo>
                    <a:pt x="656" y="889"/>
                    <a:pt x="644" y="853"/>
                    <a:pt x="644" y="817"/>
                  </a:cubicBezTo>
                  <a:cubicBezTo>
                    <a:pt x="644" y="770"/>
                    <a:pt x="656" y="734"/>
                    <a:pt x="691" y="710"/>
                  </a:cubicBezTo>
                  <a:cubicBezTo>
                    <a:pt x="715" y="674"/>
                    <a:pt x="751" y="662"/>
                    <a:pt x="787" y="662"/>
                  </a:cubicBezTo>
                  <a:close/>
                  <a:moveTo>
                    <a:pt x="1382" y="841"/>
                  </a:moveTo>
                  <a:cubicBezTo>
                    <a:pt x="1418" y="853"/>
                    <a:pt x="1442" y="877"/>
                    <a:pt x="1477" y="901"/>
                  </a:cubicBezTo>
                  <a:cubicBezTo>
                    <a:pt x="1501" y="936"/>
                    <a:pt x="1501" y="960"/>
                    <a:pt x="1501" y="996"/>
                  </a:cubicBezTo>
                  <a:lnTo>
                    <a:pt x="1501" y="1055"/>
                  </a:lnTo>
                  <a:cubicBezTo>
                    <a:pt x="1489" y="1091"/>
                    <a:pt x="1465" y="1127"/>
                    <a:pt x="1430" y="1139"/>
                  </a:cubicBezTo>
                  <a:cubicBezTo>
                    <a:pt x="1403" y="1158"/>
                    <a:pt x="1381" y="1167"/>
                    <a:pt x="1358" y="1167"/>
                  </a:cubicBezTo>
                  <a:cubicBezTo>
                    <a:pt x="1339" y="1167"/>
                    <a:pt x="1320" y="1161"/>
                    <a:pt x="1299" y="1151"/>
                  </a:cubicBezTo>
                  <a:cubicBezTo>
                    <a:pt x="1263" y="1151"/>
                    <a:pt x="1251" y="1139"/>
                    <a:pt x="1239" y="1127"/>
                  </a:cubicBezTo>
                  <a:lnTo>
                    <a:pt x="1001" y="936"/>
                  </a:lnTo>
                  <a:lnTo>
                    <a:pt x="1013" y="901"/>
                  </a:lnTo>
                  <a:lnTo>
                    <a:pt x="1013" y="877"/>
                  </a:lnTo>
                  <a:lnTo>
                    <a:pt x="1263" y="841"/>
                  </a:lnTo>
                  <a:close/>
                  <a:moveTo>
                    <a:pt x="918" y="996"/>
                  </a:moveTo>
                  <a:lnTo>
                    <a:pt x="1013" y="1079"/>
                  </a:lnTo>
                  <a:lnTo>
                    <a:pt x="1072" y="1151"/>
                  </a:lnTo>
                  <a:lnTo>
                    <a:pt x="1084" y="1186"/>
                  </a:lnTo>
                  <a:cubicBezTo>
                    <a:pt x="1108" y="1234"/>
                    <a:pt x="1120" y="1258"/>
                    <a:pt x="1120" y="1305"/>
                  </a:cubicBezTo>
                  <a:cubicBezTo>
                    <a:pt x="1120" y="1353"/>
                    <a:pt x="1108" y="1377"/>
                    <a:pt x="1072" y="1377"/>
                  </a:cubicBezTo>
                  <a:cubicBezTo>
                    <a:pt x="1061" y="1389"/>
                    <a:pt x="1049" y="1389"/>
                    <a:pt x="1013" y="1389"/>
                  </a:cubicBezTo>
                  <a:cubicBezTo>
                    <a:pt x="965" y="1377"/>
                    <a:pt x="941" y="1353"/>
                    <a:pt x="906" y="1293"/>
                  </a:cubicBezTo>
                  <a:lnTo>
                    <a:pt x="882" y="1210"/>
                  </a:lnTo>
                  <a:lnTo>
                    <a:pt x="846" y="1020"/>
                  </a:lnTo>
                  <a:lnTo>
                    <a:pt x="894" y="1008"/>
                  </a:lnTo>
                  <a:lnTo>
                    <a:pt x="918" y="996"/>
                  </a:lnTo>
                  <a:close/>
                  <a:moveTo>
                    <a:pt x="668" y="1020"/>
                  </a:moveTo>
                  <a:cubicBezTo>
                    <a:pt x="703" y="1032"/>
                    <a:pt x="715" y="1032"/>
                    <a:pt x="751" y="1055"/>
                  </a:cubicBezTo>
                  <a:cubicBezTo>
                    <a:pt x="751" y="1127"/>
                    <a:pt x="763" y="1210"/>
                    <a:pt x="775" y="1293"/>
                  </a:cubicBezTo>
                  <a:lnTo>
                    <a:pt x="775" y="1365"/>
                  </a:lnTo>
                  <a:lnTo>
                    <a:pt x="763" y="1365"/>
                  </a:lnTo>
                  <a:lnTo>
                    <a:pt x="763" y="1389"/>
                  </a:lnTo>
                  <a:cubicBezTo>
                    <a:pt x="751" y="1436"/>
                    <a:pt x="715" y="1472"/>
                    <a:pt x="668" y="1484"/>
                  </a:cubicBezTo>
                  <a:cubicBezTo>
                    <a:pt x="647" y="1498"/>
                    <a:pt x="622" y="1504"/>
                    <a:pt x="597" y="1504"/>
                  </a:cubicBezTo>
                  <a:cubicBezTo>
                    <a:pt x="580" y="1504"/>
                    <a:pt x="563" y="1501"/>
                    <a:pt x="549" y="1496"/>
                  </a:cubicBezTo>
                  <a:cubicBezTo>
                    <a:pt x="513" y="1484"/>
                    <a:pt x="477" y="1448"/>
                    <a:pt x="453" y="1424"/>
                  </a:cubicBezTo>
                  <a:cubicBezTo>
                    <a:pt x="429" y="1389"/>
                    <a:pt x="429" y="1377"/>
                    <a:pt x="429" y="1353"/>
                  </a:cubicBezTo>
                  <a:lnTo>
                    <a:pt x="453" y="1305"/>
                  </a:lnTo>
                  <a:cubicBezTo>
                    <a:pt x="453" y="1270"/>
                    <a:pt x="465" y="1258"/>
                    <a:pt x="477" y="1246"/>
                  </a:cubicBezTo>
                  <a:lnTo>
                    <a:pt x="668" y="1020"/>
                  </a:lnTo>
                  <a:close/>
                  <a:moveTo>
                    <a:pt x="1051" y="1"/>
                  </a:moveTo>
                  <a:cubicBezTo>
                    <a:pt x="1006" y="1"/>
                    <a:pt x="961" y="12"/>
                    <a:pt x="906" y="43"/>
                  </a:cubicBezTo>
                  <a:cubicBezTo>
                    <a:pt x="846" y="67"/>
                    <a:pt x="810" y="127"/>
                    <a:pt x="775" y="186"/>
                  </a:cubicBezTo>
                  <a:lnTo>
                    <a:pt x="775" y="198"/>
                  </a:lnTo>
                  <a:lnTo>
                    <a:pt x="763" y="186"/>
                  </a:lnTo>
                  <a:lnTo>
                    <a:pt x="727" y="139"/>
                  </a:lnTo>
                  <a:cubicBezTo>
                    <a:pt x="703" y="79"/>
                    <a:pt x="644" y="55"/>
                    <a:pt x="596" y="43"/>
                  </a:cubicBezTo>
                  <a:cubicBezTo>
                    <a:pt x="581" y="36"/>
                    <a:pt x="568" y="33"/>
                    <a:pt x="555" y="33"/>
                  </a:cubicBezTo>
                  <a:cubicBezTo>
                    <a:pt x="525" y="33"/>
                    <a:pt x="498" y="47"/>
                    <a:pt x="465" y="55"/>
                  </a:cubicBezTo>
                  <a:cubicBezTo>
                    <a:pt x="418" y="79"/>
                    <a:pt x="394" y="127"/>
                    <a:pt x="370" y="186"/>
                  </a:cubicBezTo>
                  <a:cubicBezTo>
                    <a:pt x="358" y="246"/>
                    <a:pt x="370" y="317"/>
                    <a:pt x="406" y="377"/>
                  </a:cubicBezTo>
                  <a:lnTo>
                    <a:pt x="418" y="412"/>
                  </a:lnTo>
                  <a:lnTo>
                    <a:pt x="358" y="400"/>
                  </a:lnTo>
                  <a:cubicBezTo>
                    <a:pt x="337" y="394"/>
                    <a:pt x="317" y="391"/>
                    <a:pt x="298" y="391"/>
                  </a:cubicBezTo>
                  <a:cubicBezTo>
                    <a:pt x="252" y="391"/>
                    <a:pt x="210" y="407"/>
                    <a:pt x="168" y="424"/>
                  </a:cubicBezTo>
                  <a:cubicBezTo>
                    <a:pt x="108" y="460"/>
                    <a:pt x="60" y="496"/>
                    <a:pt x="37" y="579"/>
                  </a:cubicBezTo>
                  <a:cubicBezTo>
                    <a:pt x="1" y="627"/>
                    <a:pt x="1" y="698"/>
                    <a:pt x="48" y="758"/>
                  </a:cubicBezTo>
                  <a:cubicBezTo>
                    <a:pt x="60" y="781"/>
                    <a:pt x="72" y="793"/>
                    <a:pt x="108" y="805"/>
                  </a:cubicBezTo>
                  <a:cubicBezTo>
                    <a:pt x="132" y="841"/>
                    <a:pt x="168" y="853"/>
                    <a:pt x="215" y="853"/>
                  </a:cubicBezTo>
                  <a:lnTo>
                    <a:pt x="227" y="853"/>
                  </a:lnTo>
                  <a:lnTo>
                    <a:pt x="191" y="889"/>
                  </a:lnTo>
                  <a:cubicBezTo>
                    <a:pt x="168" y="912"/>
                    <a:pt x="156" y="948"/>
                    <a:pt x="132" y="972"/>
                  </a:cubicBezTo>
                  <a:cubicBezTo>
                    <a:pt x="120" y="1020"/>
                    <a:pt x="132" y="1055"/>
                    <a:pt x="156" y="1091"/>
                  </a:cubicBezTo>
                  <a:lnTo>
                    <a:pt x="191" y="1139"/>
                  </a:lnTo>
                  <a:cubicBezTo>
                    <a:pt x="215" y="1151"/>
                    <a:pt x="239" y="1174"/>
                    <a:pt x="275" y="1174"/>
                  </a:cubicBezTo>
                  <a:cubicBezTo>
                    <a:pt x="293" y="1180"/>
                    <a:pt x="316" y="1183"/>
                    <a:pt x="343" y="1183"/>
                  </a:cubicBezTo>
                  <a:cubicBezTo>
                    <a:pt x="370" y="1183"/>
                    <a:pt x="400" y="1180"/>
                    <a:pt x="429" y="1174"/>
                  </a:cubicBezTo>
                  <a:lnTo>
                    <a:pt x="429" y="1174"/>
                  </a:lnTo>
                  <a:lnTo>
                    <a:pt x="394" y="1246"/>
                  </a:lnTo>
                  <a:lnTo>
                    <a:pt x="370" y="1270"/>
                  </a:lnTo>
                  <a:cubicBezTo>
                    <a:pt x="346" y="1353"/>
                    <a:pt x="358" y="1401"/>
                    <a:pt x="394" y="1472"/>
                  </a:cubicBezTo>
                  <a:cubicBezTo>
                    <a:pt x="406" y="1496"/>
                    <a:pt x="418" y="1508"/>
                    <a:pt x="453" y="1543"/>
                  </a:cubicBezTo>
                  <a:cubicBezTo>
                    <a:pt x="477" y="1567"/>
                    <a:pt x="513" y="1591"/>
                    <a:pt x="549" y="1591"/>
                  </a:cubicBezTo>
                  <a:cubicBezTo>
                    <a:pt x="579" y="1595"/>
                    <a:pt x="606" y="1598"/>
                    <a:pt x="632" y="1598"/>
                  </a:cubicBezTo>
                  <a:cubicBezTo>
                    <a:pt x="677" y="1598"/>
                    <a:pt x="718" y="1590"/>
                    <a:pt x="763" y="1567"/>
                  </a:cubicBezTo>
                  <a:cubicBezTo>
                    <a:pt x="822" y="1543"/>
                    <a:pt x="870" y="1484"/>
                    <a:pt x="882" y="1424"/>
                  </a:cubicBezTo>
                  <a:lnTo>
                    <a:pt x="882" y="1401"/>
                  </a:lnTo>
                  <a:cubicBezTo>
                    <a:pt x="930" y="1448"/>
                    <a:pt x="965" y="1484"/>
                    <a:pt x="1013" y="1496"/>
                  </a:cubicBezTo>
                  <a:cubicBezTo>
                    <a:pt x="1033" y="1501"/>
                    <a:pt x="1052" y="1504"/>
                    <a:pt x="1071" y="1504"/>
                  </a:cubicBezTo>
                  <a:cubicBezTo>
                    <a:pt x="1098" y="1504"/>
                    <a:pt x="1123" y="1498"/>
                    <a:pt x="1144" y="1484"/>
                  </a:cubicBezTo>
                  <a:cubicBezTo>
                    <a:pt x="1191" y="1448"/>
                    <a:pt x="1203" y="1424"/>
                    <a:pt x="1227" y="1377"/>
                  </a:cubicBezTo>
                  <a:cubicBezTo>
                    <a:pt x="1239" y="1329"/>
                    <a:pt x="1239" y="1270"/>
                    <a:pt x="1227" y="1222"/>
                  </a:cubicBezTo>
                  <a:lnTo>
                    <a:pt x="1227" y="1222"/>
                  </a:lnTo>
                  <a:cubicBezTo>
                    <a:pt x="1251" y="1246"/>
                    <a:pt x="1263" y="1258"/>
                    <a:pt x="1299" y="1258"/>
                  </a:cubicBezTo>
                  <a:cubicBezTo>
                    <a:pt x="1326" y="1267"/>
                    <a:pt x="1351" y="1271"/>
                    <a:pt x="1376" y="1271"/>
                  </a:cubicBezTo>
                  <a:cubicBezTo>
                    <a:pt x="1416" y="1271"/>
                    <a:pt x="1452" y="1261"/>
                    <a:pt x="1489" y="1246"/>
                  </a:cubicBezTo>
                  <a:cubicBezTo>
                    <a:pt x="1549" y="1210"/>
                    <a:pt x="1596" y="1151"/>
                    <a:pt x="1608" y="1079"/>
                  </a:cubicBezTo>
                  <a:cubicBezTo>
                    <a:pt x="1620" y="1008"/>
                    <a:pt x="1608" y="948"/>
                    <a:pt x="1584" y="877"/>
                  </a:cubicBezTo>
                  <a:lnTo>
                    <a:pt x="1561" y="853"/>
                  </a:lnTo>
                  <a:cubicBezTo>
                    <a:pt x="1549" y="829"/>
                    <a:pt x="1537" y="793"/>
                    <a:pt x="1501" y="781"/>
                  </a:cubicBezTo>
                  <a:cubicBezTo>
                    <a:pt x="1477" y="770"/>
                    <a:pt x="1465" y="758"/>
                    <a:pt x="1430" y="734"/>
                  </a:cubicBezTo>
                  <a:cubicBezTo>
                    <a:pt x="1501" y="710"/>
                    <a:pt x="1549" y="662"/>
                    <a:pt x="1584" y="603"/>
                  </a:cubicBezTo>
                  <a:cubicBezTo>
                    <a:pt x="1596" y="555"/>
                    <a:pt x="1596" y="508"/>
                    <a:pt x="1561" y="472"/>
                  </a:cubicBezTo>
                  <a:cubicBezTo>
                    <a:pt x="1537" y="424"/>
                    <a:pt x="1501" y="400"/>
                    <a:pt x="1442" y="377"/>
                  </a:cubicBezTo>
                  <a:lnTo>
                    <a:pt x="1346" y="377"/>
                  </a:lnTo>
                  <a:lnTo>
                    <a:pt x="1263" y="400"/>
                  </a:lnTo>
                  <a:lnTo>
                    <a:pt x="1299" y="341"/>
                  </a:lnTo>
                  <a:cubicBezTo>
                    <a:pt x="1322" y="258"/>
                    <a:pt x="1311" y="198"/>
                    <a:pt x="1263" y="127"/>
                  </a:cubicBezTo>
                  <a:lnTo>
                    <a:pt x="1263" y="115"/>
                  </a:lnTo>
                  <a:cubicBezTo>
                    <a:pt x="1239" y="55"/>
                    <a:pt x="1180" y="19"/>
                    <a:pt x="1120" y="8"/>
                  </a:cubicBezTo>
                  <a:cubicBezTo>
                    <a:pt x="1096" y="4"/>
                    <a:pt x="1074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304527" y="1373671"/>
              <a:ext cx="58283" cy="56997"/>
            </a:xfrm>
            <a:custGeom>
              <a:avLst/>
              <a:gdLst/>
              <a:ahLst/>
              <a:cxnLst/>
              <a:rect l="l" t="t" r="r" b="b"/>
              <a:pathLst>
                <a:path w="1632" h="1596" extrusionOk="0">
                  <a:moveTo>
                    <a:pt x="550" y="109"/>
                  </a:moveTo>
                  <a:cubicBezTo>
                    <a:pt x="560" y="109"/>
                    <a:pt x="572" y="115"/>
                    <a:pt x="584" y="126"/>
                  </a:cubicBezTo>
                  <a:cubicBezTo>
                    <a:pt x="632" y="138"/>
                    <a:pt x="655" y="174"/>
                    <a:pt x="691" y="210"/>
                  </a:cubicBezTo>
                  <a:cubicBezTo>
                    <a:pt x="703" y="246"/>
                    <a:pt x="715" y="257"/>
                    <a:pt x="715" y="293"/>
                  </a:cubicBezTo>
                  <a:lnTo>
                    <a:pt x="763" y="555"/>
                  </a:lnTo>
                  <a:lnTo>
                    <a:pt x="727" y="567"/>
                  </a:lnTo>
                  <a:lnTo>
                    <a:pt x="524" y="353"/>
                  </a:lnTo>
                  <a:lnTo>
                    <a:pt x="513" y="329"/>
                  </a:lnTo>
                  <a:cubicBezTo>
                    <a:pt x="477" y="305"/>
                    <a:pt x="465" y="257"/>
                    <a:pt x="477" y="210"/>
                  </a:cubicBezTo>
                  <a:cubicBezTo>
                    <a:pt x="477" y="174"/>
                    <a:pt x="501" y="138"/>
                    <a:pt x="524" y="126"/>
                  </a:cubicBezTo>
                  <a:cubicBezTo>
                    <a:pt x="530" y="115"/>
                    <a:pt x="539" y="109"/>
                    <a:pt x="550" y="109"/>
                  </a:cubicBezTo>
                  <a:close/>
                  <a:moveTo>
                    <a:pt x="1044" y="84"/>
                  </a:moveTo>
                  <a:cubicBezTo>
                    <a:pt x="1061" y="84"/>
                    <a:pt x="1079" y="86"/>
                    <a:pt x="1096" y="91"/>
                  </a:cubicBezTo>
                  <a:cubicBezTo>
                    <a:pt x="1132" y="115"/>
                    <a:pt x="1179" y="126"/>
                    <a:pt x="1191" y="174"/>
                  </a:cubicBezTo>
                  <a:cubicBezTo>
                    <a:pt x="1215" y="198"/>
                    <a:pt x="1215" y="210"/>
                    <a:pt x="1215" y="246"/>
                  </a:cubicBezTo>
                  <a:lnTo>
                    <a:pt x="1215" y="293"/>
                  </a:lnTo>
                  <a:cubicBezTo>
                    <a:pt x="1191" y="317"/>
                    <a:pt x="1191" y="329"/>
                    <a:pt x="1179" y="365"/>
                  </a:cubicBezTo>
                  <a:lnTo>
                    <a:pt x="977" y="615"/>
                  </a:lnTo>
                  <a:cubicBezTo>
                    <a:pt x="953" y="603"/>
                    <a:pt x="929" y="591"/>
                    <a:pt x="917" y="567"/>
                  </a:cubicBezTo>
                  <a:lnTo>
                    <a:pt x="882" y="317"/>
                  </a:lnTo>
                  <a:lnTo>
                    <a:pt x="882" y="222"/>
                  </a:lnTo>
                  <a:lnTo>
                    <a:pt x="870" y="210"/>
                  </a:lnTo>
                  <a:cubicBezTo>
                    <a:pt x="882" y="174"/>
                    <a:pt x="917" y="138"/>
                    <a:pt x="953" y="115"/>
                  </a:cubicBezTo>
                  <a:cubicBezTo>
                    <a:pt x="983" y="92"/>
                    <a:pt x="1013" y="84"/>
                    <a:pt x="1044" y="84"/>
                  </a:cubicBezTo>
                  <a:close/>
                  <a:moveTo>
                    <a:pt x="1367" y="462"/>
                  </a:moveTo>
                  <a:cubicBezTo>
                    <a:pt x="1378" y="462"/>
                    <a:pt x="1391" y="464"/>
                    <a:pt x="1406" y="472"/>
                  </a:cubicBezTo>
                  <a:cubicBezTo>
                    <a:pt x="1453" y="472"/>
                    <a:pt x="1465" y="496"/>
                    <a:pt x="1477" y="507"/>
                  </a:cubicBezTo>
                  <a:lnTo>
                    <a:pt x="1489" y="543"/>
                  </a:lnTo>
                  <a:lnTo>
                    <a:pt x="1489" y="567"/>
                  </a:lnTo>
                  <a:cubicBezTo>
                    <a:pt x="1477" y="615"/>
                    <a:pt x="1453" y="650"/>
                    <a:pt x="1394" y="662"/>
                  </a:cubicBezTo>
                  <a:cubicBezTo>
                    <a:pt x="1358" y="674"/>
                    <a:pt x="1346" y="674"/>
                    <a:pt x="1310" y="674"/>
                  </a:cubicBezTo>
                  <a:lnTo>
                    <a:pt x="1036" y="710"/>
                  </a:lnTo>
                  <a:lnTo>
                    <a:pt x="1036" y="686"/>
                  </a:lnTo>
                  <a:lnTo>
                    <a:pt x="1048" y="674"/>
                  </a:lnTo>
                  <a:lnTo>
                    <a:pt x="1251" y="496"/>
                  </a:lnTo>
                  <a:lnTo>
                    <a:pt x="1286" y="484"/>
                  </a:lnTo>
                  <a:cubicBezTo>
                    <a:pt x="1319" y="475"/>
                    <a:pt x="1341" y="462"/>
                    <a:pt x="1367" y="462"/>
                  </a:cubicBezTo>
                  <a:close/>
                  <a:moveTo>
                    <a:pt x="308" y="476"/>
                  </a:moveTo>
                  <a:cubicBezTo>
                    <a:pt x="326" y="476"/>
                    <a:pt x="343" y="479"/>
                    <a:pt x="358" y="484"/>
                  </a:cubicBezTo>
                  <a:lnTo>
                    <a:pt x="417" y="507"/>
                  </a:lnTo>
                  <a:lnTo>
                    <a:pt x="620" y="662"/>
                  </a:lnTo>
                  <a:cubicBezTo>
                    <a:pt x="596" y="686"/>
                    <a:pt x="584" y="698"/>
                    <a:pt x="584" y="734"/>
                  </a:cubicBezTo>
                  <a:lnTo>
                    <a:pt x="251" y="781"/>
                  </a:lnTo>
                  <a:lnTo>
                    <a:pt x="227" y="781"/>
                  </a:lnTo>
                  <a:cubicBezTo>
                    <a:pt x="179" y="746"/>
                    <a:pt x="155" y="734"/>
                    <a:pt x="143" y="686"/>
                  </a:cubicBezTo>
                  <a:cubicBezTo>
                    <a:pt x="120" y="662"/>
                    <a:pt x="120" y="615"/>
                    <a:pt x="143" y="591"/>
                  </a:cubicBezTo>
                  <a:cubicBezTo>
                    <a:pt x="155" y="543"/>
                    <a:pt x="179" y="507"/>
                    <a:pt x="227" y="496"/>
                  </a:cubicBezTo>
                  <a:cubicBezTo>
                    <a:pt x="255" y="482"/>
                    <a:pt x="283" y="476"/>
                    <a:pt x="308" y="476"/>
                  </a:cubicBezTo>
                  <a:close/>
                  <a:moveTo>
                    <a:pt x="810" y="662"/>
                  </a:moveTo>
                  <a:cubicBezTo>
                    <a:pt x="858" y="662"/>
                    <a:pt x="882" y="674"/>
                    <a:pt x="917" y="710"/>
                  </a:cubicBezTo>
                  <a:cubicBezTo>
                    <a:pt x="941" y="734"/>
                    <a:pt x="953" y="769"/>
                    <a:pt x="953" y="805"/>
                  </a:cubicBezTo>
                  <a:cubicBezTo>
                    <a:pt x="953" y="853"/>
                    <a:pt x="941" y="888"/>
                    <a:pt x="917" y="912"/>
                  </a:cubicBezTo>
                  <a:cubicBezTo>
                    <a:pt x="882" y="948"/>
                    <a:pt x="858" y="960"/>
                    <a:pt x="810" y="960"/>
                  </a:cubicBezTo>
                  <a:cubicBezTo>
                    <a:pt x="763" y="960"/>
                    <a:pt x="739" y="948"/>
                    <a:pt x="703" y="912"/>
                  </a:cubicBezTo>
                  <a:cubicBezTo>
                    <a:pt x="667" y="888"/>
                    <a:pt x="655" y="853"/>
                    <a:pt x="655" y="805"/>
                  </a:cubicBezTo>
                  <a:cubicBezTo>
                    <a:pt x="655" y="769"/>
                    <a:pt x="679" y="734"/>
                    <a:pt x="703" y="710"/>
                  </a:cubicBezTo>
                  <a:cubicBezTo>
                    <a:pt x="739" y="674"/>
                    <a:pt x="763" y="662"/>
                    <a:pt x="810" y="662"/>
                  </a:cubicBezTo>
                  <a:close/>
                  <a:moveTo>
                    <a:pt x="1406" y="829"/>
                  </a:moveTo>
                  <a:cubicBezTo>
                    <a:pt x="1429" y="841"/>
                    <a:pt x="1465" y="853"/>
                    <a:pt x="1489" y="888"/>
                  </a:cubicBezTo>
                  <a:cubicBezTo>
                    <a:pt x="1525" y="912"/>
                    <a:pt x="1525" y="948"/>
                    <a:pt x="1525" y="972"/>
                  </a:cubicBezTo>
                  <a:lnTo>
                    <a:pt x="1525" y="1031"/>
                  </a:lnTo>
                  <a:cubicBezTo>
                    <a:pt x="1513" y="1079"/>
                    <a:pt x="1477" y="1103"/>
                    <a:pt x="1453" y="1127"/>
                  </a:cubicBezTo>
                  <a:cubicBezTo>
                    <a:pt x="1425" y="1141"/>
                    <a:pt x="1397" y="1146"/>
                    <a:pt x="1369" y="1146"/>
                  </a:cubicBezTo>
                  <a:cubicBezTo>
                    <a:pt x="1350" y="1146"/>
                    <a:pt x="1330" y="1143"/>
                    <a:pt x="1310" y="1138"/>
                  </a:cubicBezTo>
                  <a:cubicBezTo>
                    <a:pt x="1286" y="1138"/>
                    <a:pt x="1275" y="1127"/>
                    <a:pt x="1251" y="1103"/>
                  </a:cubicBezTo>
                  <a:lnTo>
                    <a:pt x="1013" y="912"/>
                  </a:lnTo>
                  <a:lnTo>
                    <a:pt x="1036" y="888"/>
                  </a:lnTo>
                  <a:lnTo>
                    <a:pt x="1036" y="853"/>
                  </a:lnTo>
                  <a:lnTo>
                    <a:pt x="1286" y="829"/>
                  </a:lnTo>
                  <a:close/>
                  <a:moveTo>
                    <a:pt x="929" y="984"/>
                  </a:moveTo>
                  <a:lnTo>
                    <a:pt x="1013" y="1079"/>
                  </a:lnTo>
                  <a:lnTo>
                    <a:pt x="1072" y="1150"/>
                  </a:lnTo>
                  <a:lnTo>
                    <a:pt x="1096" y="1186"/>
                  </a:lnTo>
                  <a:cubicBezTo>
                    <a:pt x="1120" y="1222"/>
                    <a:pt x="1120" y="1258"/>
                    <a:pt x="1120" y="1305"/>
                  </a:cubicBezTo>
                  <a:cubicBezTo>
                    <a:pt x="1120" y="1341"/>
                    <a:pt x="1108" y="1377"/>
                    <a:pt x="1072" y="1377"/>
                  </a:cubicBezTo>
                  <a:cubicBezTo>
                    <a:pt x="1060" y="1389"/>
                    <a:pt x="1048" y="1389"/>
                    <a:pt x="1013" y="1389"/>
                  </a:cubicBezTo>
                  <a:cubicBezTo>
                    <a:pt x="977" y="1377"/>
                    <a:pt x="941" y="1341"/>
                    <a:pt x="917" y="1281"/>
                  </a:cubicBezTo>
                  <a:lnTo>
                    <a:pt x="882" y="1210"/>
                  </a:lnTo>
                  <a:lnTo>
                    <a:pt x="858" y="1019"/>
                  </a:lnTo>
                  <a:lnTo>
                    <a:pt x="894" y="1008"/>
                  </a:lnTo>
                  <a:lnTo>
                    <a:pt x="929" y="984"/>
                  </a:lnTo>
                  <a:close/>
                  <a:moveTo>
                    <a:pt x="691" y="1019"/>
                  </a:moveTo>
                  <a:cubicBezTo>
                    <a:pt x="715" y="1031"/>
                    <a:pt x="727" y="1031"/>
                    <a:pt x="763" y="1043"/>
                  </a:cubicBezTo>
                  <a:cubicBezTo>
                    <a:pt x="763" y="1127"/>
                    <a:pt x="775" y="1210"/>
                    <a:pt x="798" y="1281"/>
                  </a:cubicBezTo>
                  <a:lnTo>
                    <a:pt x="798" y="1365"/>
                  </a:lnTo>
                  <a:lnTo>
                    <a:pt x="775" y="1365"/>
                  </a:lnTo>
                  <a:lnTo>
                    <a:pt x="775" y="1389"/>
                  </a:lnTo>
                  <a:cubicBezTo>
                    <a:pt x="763" y="1436"/>
                    <a:pt x="739" y="1460"/>
                    <a:pt x="691" y="1484"/>
                  </a:cubicBezTo>
                  <a:cubicBezTo>
                    <a:pt x="663" y="1498"/>
                    <a:pt x="635" y="1503"/>
                    <a:pt x="612" y="1503"/>
                  </a:cubicBezTo>
                  <a:cubicBezTo>
                    <a:pt x="596" y="1503"/>
                    <a:pt x="582" y="1501"/>
                    <a:pt x="572" y="1496"/>
                  </a:cubicBezTo>
                  <a:cubicBezTo>
                    <a:pt x="524" y="1484"/>
                    <a:pt x="501" y="1448"/>
                    <a:pt x="465" y="1424"/>
                  </a:cubicBezTo>
                  <a:cubicBezTo>
                    <a:pt x="453" y="1389"/>
                    <a:pt x="453" y="1377"/>
                    <a:pt x="453" y="1341"/>
                  </a:cubicBezTo>
                  <a:lnTo>
                    <a:pt x="465" y="1305"/>
                  </a:lnTo>
                  <a:cubicBezTo>
                    <a:pt x="465" y="1269"/>
                    <a:pt x="477" y="1258"/>
                    <a:pt x="501" y="1246"/>
                  </a:cubicBezTo>
                  <a:lnTo>
                    <a:pt x="691" y="1019"/>
                  </a:lnTo>
                  <a:close/>
                  <a:moveTo>
                    <a:pt x="1045" y="0"/>
                  </a:moveTo>
                  <a:cubicBezTo>
                    <a:pt x="1003" y="0"/>
                    <a:pt x="963" y="9"/>
                    <a:pt x="917" y="31"/>
                  </a:cubicBezTo>
                  <a:cubicBezTo>
                    <a:pt x="858" y="67"/>
                    <a:pt x="810" y="126"/>
                    <a:pt x="775" y="186"/>
                  </a:cubicBezTo>
                  <a:lnTo>
                    <a:pt x="775" y="198"/>
                  </a:lnTo>
                  <a:lnTo>
                    <a:pt x="763" y="186"/>
                  </a:lnTo>
                  <a:lnTo>
                    <a:pt x="739" y="138"/>
                  </a:lnTo>
                  <a:cubicBezTo>
                    <a:pt x="703" y="79"/>
                    <a:pt x="644" y="55"/>
                    <a:pt x="596" y="31"/>
                  </a:cubicBezTo>
                  <a:cubicBezTo>
                    <a:pt x="586" y="28"/>
                    <a:pt x="576" y="27"/>
                    <a:pt x="565" y="27"/>
                  </a:cubicBezTo>
                  <a:cubicBezTo>
                    <a:pt x="535" y="27"/>
                    <a:pt x="500" y="38"/>
                    <a:pt x="465" y="55"/>
                  </a:cubicBezTo>
                  <a:cubicBezTo>
                    <a:pt x="417" y="79"/>
                    <a:pt x="394" y="126"/>
                    <a:pt x="382" y="186"/>
                  </a:cubicBezTo>
                  <a:cubicBezTo>
                    <a:pt x="358" y="246"/>
                    <a:pt x="382" y="317"/>
                    <a:pt x="405" y="376"/>
                  </a:cubicBezTo>
                  <a:lnTo>
                    <a:pt x="417" y="412"/>
                  </a:lnTo>
                  <a:lnTo>
                    <a:pt x="358" y="388"/>
                  </a:lnTo>
                  <a:cubicBezTo>
                    <a:pt x="340" y="385"/>
                    <a:pt x="323" y="384"/>
                    <a:pt x="306" y="384"/>
                  </a:cubicBezTo>
                  <a:cubicBezTo>
                    <a:pt x="257" y="384"/>
                    <a:pt x="212" y="397"/>
                    <a:pt x="167" y="424"/>
                  </a:cubicBezTo>
                  <a:cubicBezTo>
                    <a:pt x="108" y="448"/>
                    <a:pt x="60" y="496"/>
                    <a:pt x="36" y="567"/>
                  </a:cubicBezTo>
                  <a:cubicBezTo>
                    <a:pt x="1" y="627"/>
                    <a:pt x="1" y="686"/>
                    <a:pt x="48" y="746"/>
                  </a:cubicBezTo>
                  <a:cubicBezTo>
                    <a:pt x="60" y="781"/>
                    <a:pt x="84" y="793"/>
                    <a:pt x="108" y="805"/>
                  </a:cubicBezTo>
                  <a:cubicBezTo>
                    <a:pt x="143" y="841"/>
                    <a:pt x="167" y="853"/>
                    <a:pt x="215" y="853"/>
                  </a:cubicBezTo>
                  <a:lnTo>
                    <a:pt x="227" y="853"/>
                  </a:lnTo>
                  <a:lnTo>
                    <a:pt x="203" y="888"/>
                  </a:lnTo>
                  <a:cubicBezTo>
                    <a:pt x="167" y="912"/>
                    <a:pt x="155" y="948"/>
                    <a:pt x="143" y="972"/>
                  </a:cubicBezTo>
                  <a:cubicBezTo>
                    <a:pt x="120" y="1019"/>
                    <a:pt x="143" y="1043"/>
                    <a:pt x="155" y="1091"/>
                  </a:cubicBezTo>
                  <a:lnTo>
                    <a:pt x="203" y="1138"/>
                  </a:lnTo>
                  <a:cubicBezTo>
                    <a:pt x="215" y="1150"/>
                    <a:pt x="239" y="1162"/>
                    <a:pt x="274" y="1162"/>
                  </a:cubicBezTo>
                  <a:cubicBezTo>
                    <a:pt x="298" y="1174"/>
                    <a:pt x="325" y="1180"/>
                    <a:pt x="353" y="1180"/>
                  </a:cubicBezTo>
                  <a:cubicBezTo>
                    <a:pt x="382" y="1180"/>
                    <a:pt x="411" y="1174"/>
                    <a:pt x="441" y="1162"/>
                  </a:cubicBezTo>
                  <a:lnTo>
                    <a:pt x="441" y="1162"/>
                  </a:lnTo>
                  <a:lnTo>
                    <a:pt x="394" y="1246"/>
                  </a:lnTo>
                  <a:lnTo>
                    <a:pt x="382" y="1269"/>
                  </a:lnTo>
                  <a:cubicBezTo>
                    <a:pt x="346" y="1341"/>
                    <a:pt x="358" y="1400"/>
                    <a:pt x="394" y="1460"/>
                  </a:cubicBezTo>
                  <a:cubicBezTo>
                    <a:pt x="405" y="1496"/>
                    <a:pt x="417" y="1508"/>
                    <a:pt x="453" y="1543"/>
                  </a:cubicBezTo>
                  <a:cubicBezTo>
                    <a:pt x="477" y="1567"/>
                    <a:pt x="513" y="1579"/>
                    <a:pt x="560" y="1579"/>
                  </a:cubicBezTo>
                  <a:cubicBezTo>
                    <a:pt x="592" y="1590"/>
                    <a:pt x="622" y="1596"/>
                    <a:pt x="651" y="1596"/>
                  </a:cubicBezTo>
                  <a:cubicBezTo>
                    <a:pt x="688" y="1596"/>
                    <a:pt x="723" y="1587"/>
                    <a:pt x="763" y="1567"/>
                  </a:cubicBezTo>
                  <a:cubicBezTo>
                    <a:pt x="822" y="1543"/>
                    <a:pt x="870" y="1484"/>
                    <a:pt x="882" y="1424"/>
                  </a:cubicBezTo>
                  <a:lnTo>
                    <a:pt x="882" y="1400"/>
                  </a:lnTo>
                  <a:cubicBezTo>
                    <a:pt x="929" y="1448"/>
                    <a:pt x="977" y="1484"/>
                    <a:pt x="1013" y="1496"/>
                  </a:cubicBezTo>
                  <a:cubicBezTo>
                    <a:pt x="1032" y="1501"/>
                    <a:pt x="1052" y="1503"/>
                    <a:pt x="1072" y="1503"/>
                  </a:cubicBezTo>
                  <a:cubicBezTo>
                    <a:pt x="1100" y="1503"/>
                    <a:pt x="1128" y="1498"/>
                    <a:pt x="1156" y="1484"/>
                  </a:cubicBezTo>
                  <a:cubicBezTo>
                    <a:pt x="1191" y="1448"/>
                    <a:pt x="1215" y="1424"/>
                    <a:pt x="1227" y="1377"/>
                  </a:cubicBezTo>
                  <a:cubicBezTo>
                    <a:pt x="1239" y="1329"/>
                    <a:pt x="1239" y="1269"/>
                    <a:pt x="1227" y="1222"/>
                  </a:cubicBezTo>
                  <a:lnTo>
                    <a:pt x="1227" y="1222"/>
                  </a:lnTo>
                  <a:cubicBezTo>
                    <a:pt x="1251" y="1246"/>
                    <a:pt x="1275" y="1258"/>
                    <a:pt x="1298" y="1258"/>
                  </a:cubicBezTo>
                  <a:cubicBezTo>
                    <a:pt x="1326" y="1267"/>
                    <a:pt x="1351" y="1271"/>
                    <a:pt x="1376" y="1271"/>
                  </a:cubicBezTo>
                  <a:cubicBezTo>
                    <a:pt x="1415" y="1271"/>
                    <a:pt x="1452" y="1260"/>
                    <a:pt x="1489" y="1246"/>
                  </a:cubicBezTo>
                  <a:cubicBezTo>
                    <a:pt x="1548" y="1210"/>
                    <a:pt x="1596" y="1150"/>
                    <a:pt x="1608" y="1079"/>
                  </a:cubicBezTo>
                  <a:cubicBezTo>
                    <a:pt x="1632" y="1008"/>
                    <a:pt x="1632" y="924"/>
                    <a:pt x="1584" y="865"/>
                  </a:cubicBezTo>
                  <a:lnTo>
                    <a:pt x="1572" y="853"/>
                  </a:lnTo>
                  <a:cubicBezTo>
                    <a:pt x="1548" y="829"/>
                    <a:pt x="1537" y="793"/>
                    <a:pt x="1513" y="781"/>
                  </a:cubicBezTo>
                  <a:cubicBezTo>
                    <a:pt x="1477" y="769"/>
                    <a:pt x="1465" y="746"/>
                    <a:pt x="1429" y="734"/>
                  </a:cubicBezTo>
                  <a:cubicBezTo>
                    <a:pt x="1513" y="710"/>
                    <a:pt x="1548" y="662"/>
                    <a:pt x="1584" y="603"/>
                  </a:cubicBezTo>
                  <a:cubicBezTo>
                    <a:pt x="1596" y="555"/>
                    <a:pt x="1596" y="507"/>
                    <a:pt x="1572" y="472"/>
                  </a:cubicBezTo>
                  <a:cubicBezTo>
                    <a:pt x="1537" y="424"/>
                    <a:pt x="1513" y="388"/>
                    <a:pt x="1453" y="376"/>
                  </a:cubicBezTo>
                  <a:lnTo>
                    <a:pt x="1346" y="376"/>
                  </a:lnTo>
                  <a:lnTo>
                    <a:pt x="1275" y="388"/>
                  </a:lnTo>
                  <a:lnTo>
                    <a:pt x="1298" y="329"/>
                  </a:lnTo>
                  <a:cubicBezTo>
                    <a:pt x="1334" y="257"/>
                    <a:pt x="1310" y="198"/>
                    <a:pt x="1275" y="126"/>
                  </a:cubicBezTo>
                  <a:lnTo>
                    <a:pt x="1275" y="115"/>
                  </a:lnTo>
                  <a:cubicBezTo>
                    <a:pt x="1239" y="55"/>
                    <a:pt x="1179" y="19"/>
                    <a:pt x="1120" y="7"/>
                  </a:cubicBezTo>
                  <a:cubicBezTo>
                    <a:pt x="1094" y="3"/>
                    <a:pt x="1069" y="0"/>
                    <a:pt x="1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460219" y="2436653"/>
              <a:ext cx="57461" cy="5703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526" y="118"/>
                  </a:moveTo>
                  <a:cubicBezTo>
                    <a:pt x="537" y="118"/>
                    <a:pt x="548" y="121"/>
                    <a:pt x="560" y="127"/>
                  </a:cubicBezTo>
                  <a:cubicBezTo>
                    <a:pt x="608" y="139"/>
                    <a:pt x="644" y="175"/>
                    <a:pt x="668" y="210"/>
                  </a:cubicBezTo>
                  <a:cubicBezTo>
                    <a:pt x="679" y="246"/>
                    <a:pt x="703" y="258"/>
                    <a:pt x="703" y="294"/>
                  </a:cubicBezTo>
                  <a:lnTo>
                    <a:pt x="739" y="556"/>
                  </a:lnTo>
                  <a:lnTo>
                    <a:pt x="715" y="568"/>
                  </a:lnTo>
                  <a:lnTo>
                    <a:pt x="501" y="353"/>
                  </a:lnTo>
                  <a:lnTo>
                    <a:pt x="489" y="329"/>
                  </a:lnTo>
                  <a:cubicBezTo>
                    <a:pt x="477" y="306"/>
                    <a:pt x="453" y="258"/>
                    <a:pt x="453" y="210"/>
                  </a:cubicBezTo>
                  <a:cubicBezTo>
                    <a:pt x="453" y="175"/>
                    <a:pt x="477" y="139"/>
                    <a:pt x="501" y="127"/>
                  </a:cubicBezTo>
                  <a:cubicBezTo>
                    <a:pt x="507" y="121"/>
                    <a:pt x="516" y="118"/>
                    <a:pt x="526" y="118"/>
                  </a:cubicBezTo>
                  <a:close/>
                  <a:moveTo>
                    <a:pt x="1021" y="84"/>
                  </a:moveTo>
                  <a:cubicBezTo>
                    <a:pt x="1037" y="84"/>
                    <a:pt x="1055" y="87"/>
                    <a:pt x="1072" y="91"/>
                  </a:cubicBezTo>
                  <a:cubicBezTo>
                    <a:pt x="1120" y="115"/>
                    <a:pt x="1156" y="127"/>
                    <a:pt x="1180" y="175"/>
                  </a:cubicBezTo>
                  <a:cubicBezTo>
                    <a:pt x="1191" y="198"/>
                    <a:pt x="1191" y="210"/>
                    <a:pt x="1191" y="246"/>
                  </a:cubicBezTo>
                  <a:lnTo>
                    <a:pt x="1191" y="282"/>
                  </a:lnTo>
                  <a:cubicBezTo>
                    <a:pt x="1180" y="318"/>
                    <a:pt x="1180" y="329"/>
                    <a:pt x="1156" y="365"/>
                  </a:cubicBezTo>
                  <a:lnTo>
                    <a:pt x="953" y="615"/>
                  </a:lnTo>
                  <a:cubicBezTo>
                    <a:pt x="941" y="603"/>
                    <a:pt x="906" y="579"/>
                    <a:pt x="894" y="568"/>
                  </a:cubicBezTo>
                  <a:lnTo>
                    <a:pt x="858" y="318"/>
                  </a:lnTo>
                  <a:lnTo>
                    <a:pt x="858" y="222"/>
                  </a:lnTo>
                  <a:lnTo>
                    <a:pt x="846" y="210"/>
                  </a:lnTo>
                  <a:cubicBezTo>
                    <a:pt x="858" y="175"/>
                    <a:pt x="894" y="139"/>
                    <a:pt x="941" y="115"/>
                  </a:cubicBezTo>
                  <a:cubicBezTo>
                    <a:pt x="964" y="92"/>
                    <a:pt x="991" y="84"/>
                    <a:pt x="1021" y="84"/>
                  </a:cubicBezTo>
                  <a:close/>
                  <a:moveTo>
                    <a:pt x="1343" y="462"/>
                  </a:moveTo>
                  <a:cubicBezTo>
                    <a:pt x="1355" y="462"/>
                    <a:pt x="1367" y="465"/>
                    <a:pt x="1382" y="472"/>
                  </a:cubicBezTo>
                  <a:cubicBezTo>
                    <a:pt x="1430" y="472"/>
                    <a:pt x="1441" y="496"/>
                    <a:pt x="1453" y="508"/>
                  </a:cubicBezTo>
                  <a:lnTo>
                    <a:pt x="1465" y="544"/>
                  </a:lnTo>
                  <a:lnTo>
                    <a:pt x="1465" y="568"/>
                  </a:lnTo>
                  <a:cubicBezTo>
                    <a:pt x="1453" y="615"/>
                    <a:pt x="1430" y="651"/>
                    <a:pt x="1370" y="663"/>
                  </a:cubicBezTo>
                  <a:cubicBezTo>
                    <a:pt x="1334" y="675"/>
                    <a:pt x="1322" y="675"/>
                    <a:pt x="1287" y="675"/>
                  </a:cubicBezTo>
                  <a:lnTo>
                    <a:pt x="1013" y="710"/>
                  </a:lnTo>
                  <a:lnTo>
                    <a:pt x="1013" y="687"/>
                  </a:lnTo>
                  <a:lnTo>
                    <a:pt x="1025" y="675"/>
                  </a:lnTo>
                  <a:lnTo>
                    <a:pt x="1239" y="496"/>
                  </a:lnTo>
                  <a:lnTo>
                    <a:pt x="1263" y="484"/>
                  </a:lnTo>
                  <a:cubicBezTo>
                    <a:pt x="1296" y="476"/>
                    <a:pt x="1317" y="462"/>
                    <a:pt x="1343" y="462"/>
                  </a:cubicBezTo>
                  <a:close/>
                  <a:moveTo>
                    <a:pt x="295" y="468"/>
                  </a:moveTo>
                  <a:cubicBezTo>
                    <a:pt x="315" y="468"/>
                    <a:pt x="337" y="474"/>
                    <a:pt x="358" y="484"/>
                  </a:cubicBezTo>
                  <a:lnTo>
                    <a:pt x="418" y="508"/>
                  </a:lnTo>
                  <a:lnTo>
                    <a:pt x="608" y="663"/>
                  </a:lnTo>
                  <a:cubicBezTo>
                    <a:pt x="596" y="687"/>
                    <a:pt x="584" y="699"/>
                    <a:pt x="584" y="734"/>
                  </a:cubicBezTo>
                  <a:lnTo>
                    <a:pt x="251" y="782"/>
                  </a:lnTo>
                  <a:lnTo>
                    <a:pt x="227" y="782"/>
                  </a:lnTo>
                  <a:cubicBezTo>
                    <a:pt x="179" y="746"/>
                    <a:pt x="144" y="734"/>
                    <a:pt x="132" y="687"/>
                  </a:cubicBezTo>
                  <a:cubicBezTo>
                    <a:pt x="120" y="663"/>
                    <a:pt x="120" y="615"/>
                    <a:pt x="132" y="579"/>
                  </a:cubicBezTo>
                  <a:cubicBezTo>
                    <a:pt x="144" y="544"/>
                    <a:pt x="179" y="508"/>
                    <a:pt x="227" y="496"/>
                  </a:cubicBezTo>
                  <a:cubicBezTo>
                    <a:pt x="247" y="476"/>
                    <a:pt x="270" y="468"/>
                    <a:pt x="295" y="468"/>
                  </a:cubicBezTo>
                  <a:close/>
                  <a:moveTo>
                    <a:pt x="787" y="663"/>
                  </a:moveTo>
                  <a:cubicBezTo>
                    <a:pt x="834" y="663"/>
                    <a:pt x="858" y="675"/>
                    <a:pt x="894" y="699"/>
                  </a:cubicBezTo>
                  <a:cubicBezTo>
                    <a:pt x="918" y="734"/>
                    <a:pt x="941" y="758"/>
                    <a:pt x="941" y="806"/>
                  </a:cubicBezTo>
                  <a:cubicBezTo>
                    <a:pt x="941" y="853"/>
                    <a:pt x="918" y="877"/>
                    <a:pt x="894" y="913"/>
                  </a:cubicBezTo>
                  <a:cubicBezTo>
                    <a:pt x="858" y="949"/>
                    <a:pt x="834" y="960"/>
                    <a:pt x="787" y="960"/>
                  </a:cubicBezTo>
                  <a:cubicBezTo>
                    <a:pt x="739" y="960"/>
                    <a:pt x="715" y="949"/>
                    <a:pt x="679" y="913"/>
                  </a:cubicBezTo>
                  <a:cubicBezTo>
                    <a:pt x="656" y="877"/>
                    <a:pt x="644" y="853"/>
                    <a:pt x="644" y="806"/>
                  </a:cubicBezTo>
                  <a:cubicBezTo>
                    <a:pt x="644" y="770"/>
                    <a:pt x="656" y="734"/>
                    <a:pt x="679" y="699"/>
                  </a:cubicBezTo>
                  <a:cubicBezTo>
                    <a:pt x="715" y="675"/>
                    <a:pt x="739" y="663"/>
                    <a:pt x="787" y="663"/>
                  </a:cubicBezTo>
                  <a:close/>
                  <a:moveTo>
                    <a:pt x="1382" y="818"/>
                  </a:moveTo>
                  <a:cubicBezTo>
                    <a:pt x="1406" y="841"/>
                    <a:pt x="1441" y="853"/>
                    <a:pt x="1465" y="877"/>
                  </a:cubicBezTo>
                  <a:cubicBezTo>
                    <a:pt x="1501" y="913"/>
                    <a:pt x="1501" y="937"/>
                    <a:pt x="1501" y="972"/>
                  </a:cubicBezTo>
                  <a:lnTo>
                    <a:pt x="1501" y="1032"/>
                  </a:lnTo>
                  <a:cubicBezTo>
                    <a:pt x="1489" y="1080"/>
                    <a:pt x="1453" y="1103"/>
                    <a:pt x="1430" y="1127"/>
                  </a:cubicBezTo>
                  <a:cubicBezTo>
                    <a:pt x="1402" y="1141"/>
                    <a:pt x="1374" y="1147"/>
                    <a:pt x="1346" y="1147"/>
                  </a:cubicBezTo>
                  <a:cubicBezTo>
                    <a:pt x="1326" y="1147"/>
                    <a:pt x="1306" y="1144"/>
                    <a:pt x="1287" y="1139"/>
                  </a:cubicBezTo>
                  <a:cubicBezTo>
                    <a:pt x="1263" y="1139"/>
                    <a:pt x="1251" y="1127"/>
                    <a:pt x="1227" y="1103"/>
                  </a:cubicBezTo>
                  <a:lnTo>
                    <a:pt x="989" y="913"/>
                  </a:lnTo>
                  <a:lnTo>
                    <a:pt x="1013" y="889"/>
                  </a:lnTo>
                  <a:lnTo>
                    <a:pt x="1013" y="853"/>
                  </a:lnTo>
                  <a:lnTo>
                    <a:pt x="1263" y="818"/>
                  </a:lnTo>
                  <a:close/>
                  <a:moveTo>
                    <a:pt x="906" y="984"/>
                  </a:moveTo>
                  <a:lnTo>
                    <a:pt x="989" y="1080"/>
                  </a:lnTo>
                  <a:lnTo>
                    <a:pt x="1049" y="1151"/>
                  </a:lnTo>
                  <a:lnTo>
                    <a:pt x="1072" y="1187"/>
                  </a:lnTo>
                  <a:cubicBezTo>
                    <a:pt x="1096" y="1222"/>
                    <a:pt x="1120" y="1258"/>
                    <a:pt x="1096" y="1306"/>
                  </a:cubicBezTo>
                  <a:cubicBezTo>
                    <a:pt x="1096" y="1341"/>
                    <a:pt x="1084" y="1377"/>
                    <a:pt x="1060" y="1377"/>
                  </a:cubicBezTo>
                  <a:cubicBezTo>
                    <a:pt x="1037" y="1389"/>
                    <a:pt x="1025" y="1389"/>
                    <a:pt x="1001" y="1389"/>
                  </a:cubicBezTo>
                  <a:cubicBezTo>
                    <a:pt x="953" y="1377"/>
                    <a:pt x="918" y="1341"/>
                    <a:pt x="894" y="1282"/>
                  </a:cubicBezTo>
                  <a:lnTo>
                    <a:pt x="858" y="1210"/>
                  </a:lnTo>
                  <a:lnTo>
                    <a:pt x="834" y="1020"/>
                  </a:lnTo>
                  <a:lnTo>
                    <a:pt x="870" y="1008"/>
                  </a:lnTo>
                  <a:lnTo>
                    <a:pt x="906" y="984"/>
                  </a:lnTo>
                  <a:close/>
                  <a:moveTo>
                    <a:pt x="668" y="1020"/>
                  </a:moveTo>
                  <a:cubicBezTo>
                    <a:pt x="703" y="1032"/>
                    <a:pt x="715" y="1032"/>
                    <a:pt x="739" y="1044"/>
                  </a:cubicBezTo>
                  <a:cubicBezTo>
                    <a:pt x="739" y="1127"/>
                    <a:pt x="751" y="1210"/>
                    <a:pt x="775" y="1282"/>
                  </a:cubicBezTo>
                  <a:lnTo>
                    <a:pt x="775" y="1365"/>
                  </a:lnTo>
                  <a:lnTo>
                    <a:pt x="751" y="1365"/>
                  </a:lnTo>
                  <a:lnTo>
                    <a:pt x="751" y="1389"/>
                  </a:lnTo>
                  <a:cubicBezTo>
                    <a:pt x="739" y="1437"/>
                    <a:pt x="715" y="1461"/>
                    <a:pt x="668" y="1484"/>
                  </a:cubicBezTo>
                  <a:cubicBezTo>
                    <a:pt x="640" y="1498"/>
                    <a:pt x="616" y="1504"/>
                    <a:pt x="594" y="1504"/>
                  </a:cubicBezTo>
                  <a:cubicBezTo>
                    <a:pt x="578" y="1504"/>
                    <a:pt x="563" y="1501"/>
                    <a:pt x="548" y="1496"/>
                  </a:cubicBezTo>
                  <a:cubicBezTo>
                    <a:pt x="501" y="1484"/>
                    <a:pt x="477" y="1449"/>
                    <a:pt x="441" y="1425"/>
                  </a:cubicBezTo>
                  <a:cubicBezTo>
                    <a:pt x="429" y="1389"/>
                    <a:pt x="429" y="1377"/>
                    <a:pt x="429" y="1341"/>
                  </a:cubicBezTo>
                  <a:lnTo>
                    <a:pt x="441" y="1306"/>
                  </a:lnTo>
                  <a:cubicBezTo>
                    <a:pt x="441" y="1270"/>
                    <a:pt x="453" y="1258"/>
                    <a:pt x="477" y="1246"/>
                  </a:cubicBezTo>
                  <a:lnTo>
                    <a:pt x="668" y="1020"/>
                  </a:lnTo>
                  <a:close/>
                  <a:moveTo>
                    <a:pt x="1036" y="1"/>
                  </a:moveTo>
                  <a:cubicBezTo>
                    <a:pt x="991" y="1"/>
                    <a:pt x="951" y="9"/>
                    <a:pt x="906" y="32"/>
                  </a:cubicBezTo>
                  <a:cubicBezTo>
                    <a:pt x="846" y="67"/>
                    <a:pt x="799" y="127"/>
                    <a:pt x="775" y="187"/>
                  </a:cubicBezTo>
                  <a:lnTo>
                    <a:pt x="775" y="198"/>
                  </a:lnTo>
                  <a:lnTo>
                    <a:pt x="751" y="187"/>
                  </a:lnTo>
                  <a:lnTo>
                    <a:pt x="727" y="139"/>
                  </a:lnTo>
                  <a:cubicBezTo>
                    <a:pt x="691" y="79"/>
                    <a:pt x="644" y="56"/>
                    <a:pt x="596" y="32"/>
                  </a:cubicBezTo>
                  <a:cubicBezTo>
                    <a:pt x="583" y="29"/>
                    <a:pt x="571" y="27"/>
                    <a:pt x="558" y="27"/>
                  </a:cubicBezTo>
                  <a:cubicBezTo>
                    <a:pt x="523" y="27"/>
                    <a:pt x="488" y="38"/>
                    <a:pt x="453" y="56"/>
                  </a:cubicBezTo>
                  <a:cubicBezTo>
                    <a:pt x="418" y="79"/>
                    <a:pt x="382" y="127"/>
                    <a:pt x="370" y="187"/>
                  </a:cubicBezTo>
                  <a:cubicBezTo>
                    <a:pt x="358" y="246"/>
                    <a:pt x="370" y="318"/>
                    <a:pt x="394" y="377"/>
                  </a:cubicBezTo>
                  <a:lnTo>
                    <a:pt x="418" y="413"/>
                  </a:lnTo>
                  <a:lnTo>
                    <a:pt x="358" y="389"/>
                  </a:lnTo>
                  <a:cubicBezTo>
                    <a:pt x="337" y="386"/>
                    <a:pt x="318" y="384"/>
                    <a:pt x="300" y="384"/>
                  </a:cubicBezTo>
                  <a:cubicBezTo>
                    <a:pt x="245" y="384"/>
                    <a:pt x="200" y="398"/>
                    <a:pt x="156" y="425"/>
                  </a:cubicBezTo>
                  <a:cubicBezTo>
                    <a:pt x="96" y="448"/>
                    <a:pt x="60" y="496"/>
                    <a:pt x="25" y="568"/>
                  </a:cubicBezTo>
                  <a:cubicBezTo>
                    <a:pt x="1" y="627"/>
                    <a:pt x="1" y="687"/>
                    <a:pt x="37" y="746"/>
                  </a:cubicBezTo>
                  <a:cubicBezTo>
                    <a:pt x="60" y="782"/>
                    <a:pt x="72" y="794"/>
                    <a:pt x="96" y="806"/>
                  </a:cubicBezTo>
                  <a:cubicBezTo>
                    <a:pt x="132" y="841"/>
                    <a:pt x="156" y="853"/>
                    <a:pt x="203" y="853"/>
                  </a:cubicBezTo>
                  <a:lnTo>
                    <a:pt x="215" y="853"/>
                  </a:lnTo>
                  <a:lnTo>
                    <a:pt x="191" y="889"/>
                  </a:lnTo>
                  <a:cubicBezTo>
                    <a:pt x="156" y="913"/>
                    <a:pt x="144" y="949"/>
                    <a:pt x="132" y="972"/>
                  </a:cubicBezTo>
                  <a:cubicBezTo>
                    <a:pt x="120" y="1020"/>
                    <a:pt x="132" y="1044"/>
                    <a:pt x="144" y="1091"/>
                  </a:cubicBezTo>
                  <a:lnTo>
                    <a:pt x="191" y="1139"/>
                  </a:lnTo>
                  <a:cubicBezTo>
                    <a:pt x="203" y="1151"/>
                    <a:pt x="239" y="1163"/>
                    <a:pt x="263" y="1163"/>
                  </a:cubicBezTo>
                  <a:cubicBezTo>
                    <a:pt x="287" y="1175"/>
                    <a:pt x="313" y="1181"/>
                    <a:pt x="342" y="1181"/>
                  </a:cubicBezTo>
                  <a:cubicBezTo>
                    <a:pt x="370" y="1181"/>
                    <a:pt x="400" y="1175"/>
                    <a:pt x="429" y="1163"/>
                  </a:cubicBezTo>
                  <a:lnTo>
                    <a:pt x="429" y="1163"/>
                  </a:lnTo>
                  <a:lnTo>
                    <a:pt x="382" y="1246"/>
                  </a:lnTo>
                  <a:lnTo>
                    <a:pt x="370" y="1270"/>
                  </a:lnTo>
                  <a:cubicBezTo>
                    <a:pt x="334" y="1341"/>
                    <a:pt x="358" y="1401"/>
                    <a:pt x="382" y="1461"/>
                  </a:cubicBezTo>
                  <a:cubicBezTo>
                    <a:pt x="394" y="1496"/>
                    <a:pt x="418" y="1508"/>
                    <a:pt x="441" y="1544"/>
                  </a:cubicBezTo>
                  <a:cubicBezTo>
                    <a:pt x="477" y="1568"/>
                    <a:pt x="501" y="1580"/>
                    <a:pt x="548" y="1580"/>
                  </a:cubicBezTo>
                  <a:cubicBezTo>
                    <a:pt x="581" y="1590"/>
                    <a:pt x="610" y="1596"/>
                    <a:pt x="640" y="1596"/>
                  </a:cubicBezTo>
                  <a:cubicBezTo>
                    <a:pt x="676" y="1596"/>
                    <a:pt x="712" y="1587"/>
                    <a:pt x="751" y="1568"/>
                  </a:cubicBezTo>
                  <a:cubicBezTo>
                    <a:pt x="810" y="1544"/>
                    <a:pt x="858" y="1484"/>
                    <a:pt x="870" y="1425"/>
                  </a:cubicBezTo>
                  <a:lnTo>
                    <a:pt x="870" y="1401"/>
                  </a:lnTo>
                  <a:cubicBezTo>
                    <a:pt x="918" y="1449"/>
                    <a:pt x="965" y="1484"/>
                    <a:pt x="1013" y="1496"/>
                  </a:cubicBezTo>
                  <a:cubicBezTo>
                    <a:pt x="1028" y="1501"/>
                    <a:pt x="1044" y="1504"/>
                    <a:pt x="1062" y="1504"/>
                  </a:cubicBezTo>
                  <a:cubicBezTo>
                    <a:pt x="1088" y="1504"/>
                    <a:pt x="1116" y="1498"/>
                    <a:pt x="1144" y="1484"/>
                  </a:cubicBezTo>
                  <a:cubicBezTo>
                    <a:pt x="1191" y="1449"/>
                    <a:pt x="1203" y="1425"/>
                    <a:pt x="1215" y="1377"/>
                  </a:cubicBezTo>
                  <a:cubicBezTo>
                    <a:pt x="1227" y="1330"/>
                    <a:pt x="1227" y="1270"/>
                    <a:pt x="1215" y="1222"/>
                  </a:cubicBezTo>
                  <a:lnTo>
                    <a:pt x="1215" y="1222"/>
                  </a:lnTo>
                  <a:cubicBezTo>
                    <a:pt x="1251" y="1246"/>
                    <a:pt x="1263" y="1258"/>
                    <a:pt x="1287" y="1258"/>
                  </a:cubicBezTo>
                  <a:cubicBezTo>
                    <a:pt x="1318" y="1267"/>
                    <a:pt x="1347" y="1271"/>
                    <a:pt x="1373" y="1271"/>
                  </a:cubicBezTo>
                  <a:cubicBezTo>
                    <a:pt x="1415" y="1271"/>
                    <a:pt x="1452" y="1261"/>
                    <a:pt x="1489" y="1246"/>
                  </a:cubicBezTo>
                  <a:cubicBezTo>
                    <a:pt x="1549" y="1210"/>
                    <a:pt x="1584" y="1151"/>
                    <a:pt x="1608" y="1080"/>
                  </a:cubicBezTo>
                  <a:cubicBezTo>
                    <a:pt x="1608" y="1008"/>
                    <a:pt x="1608" y="925"/>
                    <a:pt x="1572" y="865"/>
                  </a:cubicBezTo>
                  <a:lnTo>
                    <a:pt x="1561" y="853"/>
                  </a:lnTo>
                  <a:cubicBezTo>
                    <a:pt x="1549" y="818"/>
                    <a:pt x="1537" y="794"/>
                    <a:pt x="1501" y="782"/>
                  </a:cubicBezTo>
                  <a:cubicBezTo>
                    <a:pt x="1465" y="770"/>
                    <a:pt x="1453" y="746"/>
                    <a:pt x="1430" y="734"/>
                  </a:cubicBezTo>
                  <a:cubicBezTo>
                    <a:pt x="1501" y="710"/>
                    <a:pt x="1549" y="663"/>
                    <a:pt x="1572" y="603"/>
                  </a:cubicBezTo>
                  <a:cubicBezTo>
                    <a:pt x="1584" y="556"/>
                    <a:pt x="1584" y="508"/>
                    <a:pt x="1561" y="472"/>
                  </a:cubicBezTo>
                  <a:cubicBezTo>
                    <a:pt x="1537" y="425"/>
                    <a:pt x="1501" y="389"/>
                    <a:pt x="1441" y="377"/>
                  </a:cubicBezTo>
                  <a:lnTo>
                    <a:pt x="1334" y="377"/>
                  </a:lnTo>
                  <a:lnTo>
                    <a:pt x="1263" y="389"/>
                  </a:lnTo>
                  <a:lnTo>
                    <a:pt x="1299" y="329"/>
                  </a:lnTo>
                  <a:cubicBezTo>
                    <a:pt x="1322" y="258"/>
                    <a:pt x="1310" y="198"/>
                    <a:pt x="1263" y="127"/>
                  </a:cubicBezTo>
                  <a:lnTo>
                    <a:pt x="1263" y="115"/>
                  </a:lnTo>
                  <a:cubicBezTo>
                    <a:pt x="1239" y="56"/>
                    <a:pt x="1180" y="20"/>
                    <a:pt x="1120" y="8"/>
                  </a:cubicBezTo>
                  <a:cubicBezTo>
                    <a:pt x="1089" y="4"/>
                    <a:pt x="1062" y="1"/>
                    <a:pt x="1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4284564" y="3950828"/>
              <a:ext cx="57426" cy="57069"/>
            </a:xfrm>
            <a:custGeom>
              <a:avLst/>
              <a:gdLst/>
              <a:ahLst/>
              <a:cxnLst/>
              <a:rect l="l" t="t" r="r" b="b"/>
              <a:pathLst>
                <a:path w="1608" h="1598" extrusionOk="0">
                  <a:moveTo>
                    <a:pt x="530" y="129"/>
                  </a:moveTo>
                  <a:cubicBezTo>
                    <a:pt x="539" y="129"/>
                    <a:pt x="548" y="132"/>
                    <a:pt x="560" y="138"/>
                  </a:cubicBezTo>
                  <a:cubicBezTo>
                    <a:pt x="607" y="162"/>
                    <a:pt x="631" y="186"/>
                    <a:pt x="667" y="233"/>
                  </a:cubicBezTo>
                  <a:cubicBezTo>
                    <a:pt x="679" y="257"/>
                    <a:pt x="702" y="281"/>
                    <a:pt x="702" y="305"/>
                  </a:cubicBezTo>
                  <a:lnTo>
                    <a:pt x="738" y="579"/>
                  </a:lnTo>
                  <a:lnTo>
                    <a:pt x="714" y="590"/>
                  </a:lnTo>
                  <a:lnTo>
                    <a:pt x="500" y="364"/>
                  </a:lnTo>
                  <a:lnTo>
                    <a:pt x="488" y="340"/>
                  </a:lnTo>
                  <a:cubicBezTo>
                    <a:pt x="476" y="305"/>
                    <a:pt x="464" y="257"/>
                    <a:pt x="464" y="233"/>
                  </a:cubicBezTo>
                  <a:cubicBezTo>
                    <a:pt x="464" y="186"/>
                    <a:pt x="476" y="162"/>
                    <a:pt x="500" y="138"/>
                  </a:cubicBezTo>
                  <a:cubicBezTo>
                    <a:pt x="512" y="132"/>
                    <a:pt x="521" y="129"/>
                    <a:pt x="530" y="129"/>
                  </a:cubicBezTo>
                  <a:close/>
                  <a:moveTo>
                    <a:pt x="1008" y="86"/>
                  </a:moveTo>
                  <a:cubicBezTo>
                    <a:pt x="1029" y="86"/>
                    <a:pt x="1050" y="92"/>
                    <a:pt x="1072" y="102"/>
                  </a:cubicBezTo>
                  <a:cubicBezTo>
                    <a:pt x="1119" y="114"/>
                    <a:pt x="1155" y="126"/>
                    <a:pt x="1179" y="174"/>
                  </a:cubicBezTo>
                  <a:cubicBezTo>
                    <a:pt x="1191" y="198"/>
                    <a:pt x="1191" y="209"/>
                    <a:pt x="1191" y="245"/>
                  </a:cubicBezTo>
                  <a:lnTo>
                    <a:pt x="1191" y="293"/>
                  </a:lnTo>
                  <a:cubicBezTo>
                    <a:pt x="1179" y="317"/>
                    <a:pt x="1179" y="328"/>
                    <a:pt x="1155" y="364"/>
                  </a:cubicBezTo>
                  <a:lnTo>
                    <a:pt x="953" y="614"/>
                  </a:lnTo>
                  <a:cubicBezTo>
                    <a:pt x="941" y="602"/>
                    <a:pt x="905" y="590"/>
                    <a:pt x="893" y="579"/>
                  </a:cubicBezTo>
                  <a:lnTo>
                    <a:pt x="857" y="317"/>
                  </a:lnTo>
                  <a:lnTo>
                    <a:pt x="857" y="233"/>
                  </a:lnTo>
                  <a:lnTo>
                    <a:pt x="845" y="221"/>
                  </a:lnTo>
                  <a:cubicBezTo>
                    <a:pt x="857" y="174"/>
                    <a:pt x="893" y="138"/>
                    <a:pt x="941" y="114"/>
                  </a:cubicBezTo>
                  <a:cubicBezTo>
                    <a:pt x="960" y="95"/>
                    <a:pt x="984" y="86"/>
                    <a:pt x="1008" y="86"/>
                  </a:cubicBezTo>
                  <a:close/>
                  <a:moveTo>
                    <a:pt x="1361" y="466"/>
                  </a:moveTo>
                  <a:cubicBezTo>
                    <a:pt x="1372" y="466"/>
                    <a:pt x="1383" y="468"/>
                    <a:pt x="1393" y="471"/>
                  </a:cubicBezTo>
                  <a:cubicBezTo>
                    <a:pt x="1441" y="471"/>
                    <a:pt x="1453" y="495"/>
                    <a:pt x="1476" y="507"/>
                  </a:cubicBezTo>
                  <a:lnTo>
                    <a:pt x="1488" y="543"/>
                  </a:lnTo>
                  <a:lnTo>
                    <a:pt x="1488" y="579"/>
                  </a:lnTo>
                  <a:cubicBezTo>
                    <a:pt x="1476" y="614"/>
                    <a:pt x="1441" y="650"/>
                    <a:pt x="1381" y="662"/>
                  </a:cubicBezTo>
                  <a:cubicBezTo>
                    <a:pt x="1357" y="674"/>
                    <a:pt x="1334" y="674"/>
                    <a:pt x="1310" y="674"/>
                  </a:cubicBezTo>
                  <a:lnTo>
                    <a:pt x="1024" y="709"/>
                  </a:lnTo>
                  <a:lnTo>
                    <a:pt x="1024" y="698"/>
                  </a:lnTo>
                  <a:lnTo>
                    <a:pt x="1036" y="674"/>
                  </a:lnTo>
                  <a:lnTo>
                    <a:pt x="1250" y="495"/>
                  </a:lnTo>
                  <a:lnTo>
                    <a:pt x="1274" y="483"/>
                  </a:lnTo>
                  <a:cubicBezTo>
                    <a:pt x="1308" y="475"/>
                    <a:pt x="1335" y="466"/>
                    <a:pt x="1361" y="466"/>
                  </a:cubicBezTo>
                  <a:close/>
                  <a:moveTo>
                    <a:pt x="299" y="487"/>
                  </a:moveTo>
                  <a:cubicBezTo>
                    <a:pt x="318" y="487"/>
                    <a:pt x="337" y="490"/>
                    <a:pt x="357" y="495"/>
                  </a:cubicBezTo>
                  <a:lnTo>
                    <a:pt x="417" y="531"/>
                  </a:lnTo>
                  <a:lnTo>
                    <a:pt x="607" y="674"/>
                  </a:lnTo>
                  <a:cubicBezTo>
                    <a:pt x="595" y="709"/>
                    <a:pt x="583" y="721"/>
                    <a:pt x="583" y="757"/>
                  </a:cubicBezTo>
                  <a:lnTo>
                    <a:pt x="250" y="793"/>
                  </a:lnTo>
                  <a:lnTo>
                    <a:pt x="214" y="793"/>
                  </a:lnTo>
                  <a:cubicBezTo>
                    <a:pt x="179" y="757"/>
                    <a:pt x="143" y="733"/>
                    <a:pt x="131" y="709"/>
                  </a:cubicBezTo>
                  <a:cubicBezTo>
                    <a:pt x="119" y="674"/>
                    <a:pt x="119" y="638"/>
                    <a:pt x="131" y="602"/>
                  </a:cubicBezTo>
                  <a:cubicBezTo>
                    <a:pt x="143" y="555"/>
                    <a:pt x="179" y="531"/>
                    <a:pt x="226" y="507"/>
                  </a:cubicBezTo>
                  <a:cubicBezTo>
                    <a:pt x="247" y="493"/>
                    <a:pt x="272" y="487"/>
                    <a:pt x="299" y="487"/>
                  </a:cubicBezTo>
                  <a:close/>
                  <a:moveTo>
                    <a:pt x="786" y="662"/>
                  </a:moveTo>
                  <a:cubicBezTo>
                    <a:pt x="833" y="662"/>
                    <a:pt x="857" y="674"/>
                    <a:pt x="893" y="709"/>
                  </a:cubicBezTo>
                  <a:cubicBezTo>
                    <a:pt x="917" y="733"/>
                    <a:pt x="941" y="769"/>
                    <a:pt x="941" y="805"/>
                  </a:cubicBezTo>
                  <a:cubicBezTo>
                    <a:pt x="941" y="852"/>
                    <a:pt x="917" y="888"/>
                    <a:pt x="893" y="912"/>
                  </a:cubicBezTo>
                  <a:cubicBezTo>
                    <a:pt x="857" y="948"/>
                    <a:pt x="833" y="960"/>
                    <a:pt x="786" y="960"/>
                  </a:cubicBezTo>
                  <a:cubicBezTo>
                    <a:pt x="762" y="960"/>
                    <a:pt x="714" y="948"/>
                    <a:pt x="679" y="912"/>
                  </a:cubicBezTo>
                  <a:cubicBezTo>
                    <a:pt x="655" y="888"/>
                    <a:pt x="643" y="852"/>
                    <a:pt x="643" y="805"/>
                  </a:cubicBezTo>
                  <a:cubicBezTo>
                    <a:pt x="643" y="769"/>
                    <a:pt x="655" y="733"/>
                    <a:pt x="679" y="709"/>
                  </a:cubicBezTo>
                  <a:cubicBezTo>
                    <a:pt x="714" y="674"/>
                    <a:pt x="738" y="662"/>
                    <a:pt x="786" y="662"/>
                  </a:cubicBezTo>
                  <a:close/>
                  <a:moveTo>
                    <a:pt x="1381" y="840"/>
                  </a:moveTo>
                  <a:cubicBezTo>
                    <a:pt x="1417" y="852"/>
                    <a:pt x="1441" y="876"/>
                    <a:pt x="1476" y="900"/>
                  </a:cubicBezTo>
                  <a:cubicBezTo>
                    <a:pt x="1500" y="936"/>
                    <a:pt x="1500" y="960"/>
                    <a:pt x="1500" y="995"/>
                  </a:cubicBezTo>
                  <a:lnTo>
                    <a:pt x="1500" y="1055"/>
                  </a:lnTo>
                  <a:cubicBezTo>
                    <a:pt x="1488" y="1090"/>
                    <a:pt x="1453" y="1126"/>
                    <a:pt x="1429" y="1138"/>
                  </a:cubicBezTo>
                  <a:cubicBezTo>
                    <a:pt x="1403" y="1158"/>
                    <a:pt x="1376" y="1167"/>
                    <a:pt x="1352" y="1167"/>
                  </a:cubicBezTo>
                  <a:cubicBezTo>
                    <a:pt x="1332" y="1167"/>
                    <a:pt x="1314" y="1161"/>
                    <a:pt x="1298" y="1150"/>
                  </a:cubicBezTo>
                  <a:cubicBezTo>
                    <a:pt x="1262" y="1150"/>
                    <a:pt x="1250" y="1138"/>
                    <a:pt x="1238" y="1126"/>
                  </a:cubicBezTo>
                  <a:lnTo>
                    <a:pt x="1000" y="936"/>
                  </a:lnTo>
                  <a:lnTo>
                    <a:pt x="1012" y="900"/>
                  </a:lnTo>
                  <a:lnTo>
                    <a:pt x="1012" y="876"/>
                  </a:lnTo>
                  <a:lnTo>
                    <a:pt x="1262" y="840"/>
                  </a:lnTo>
                  <a:close/>
                  <a:moveTo>
                    <a:pt x="917" y="995"/>
                  </a:moveTo>
                  <a:lnTo>
                    <a:pt x="1012" y="1079"/>
                  </a:lnTo>
                  <a:lnTo>
                    <a:pt x="1072" y="1150"/>
                  </a:lnTo>
                  <a:lnTo>
                    <a:pt x="1083" y="1186"/>
                  </a:lnTo>
                  <a:cubicBezTo>
                    <a:pt x="1095" y="1233"/>
                    <a:pt x="1119" y="1257"/>
                    <a:pt x="1119" y="1305"/>
                  </a:cubicBezTo>
                  <a:cubicBezTo>
                    <a:pt x="1119" y="1352"/>
                    <a:pt x="1095" y="1376"/>
                    <a:pt x="1072" y="1376"/>
                  </a:cubicBezTo>
                  <a:cubicBezTo>
                    <a:pt x="1060" y="1388"/>
                    <a:pt x="1036" y="1388"/>
                    <a:pt x="1012" y="1388"/>
                  </a:cubicBezTo>
                  <a:cubicBezTo>
                    <a:pt x="964" y="1376"/>
                    <a:pt x="941" y="1352"/>
                    <a:pt x="905" y="1293"/>
                  </a:cubicBezTo>
                  <a:lnTo>
                    <a:pt x="881" y="1210"/>
                  </a:lnTo>
                  <a:lnTo>
                    <a:pt x="845" y="1019"/>
                  </a:lnTo>
                  <a:lnTo>
                    <a:pt x="893" y="1007"/>
                  </a:lnTo>
                  <a:lnTo>
                    <a:pt x="917" y="995"/>
                  </a:lnTo>
                  <a:close/>
                  <a:moveTo>
                    <a:pt x="667" y="1019"/>
                  </a:moveTo>
                  <a:cubicBezTo>
                    <a:pt x="702" y="1031"/>
                    <a:pt x="714" y="1031"/>
                    <a:pt x="738" y="1055"/>
                  </a:cubicBezTo>
                  <a:cubicBezTo>
                    <a:pt x="738" y="1126"/>
                    <a:pt x="762" y="1210"/>
                    <a:pt x="774" y="1293"/>
                  </a:cubicBezTo>
                  <a:lnTo>
                    <a:pt x="774" y="1364"/>
                  </a:lnTo>
                  <a:lnTo>
                    <a:pt x="762" y="1364"/>
                  </a:lnTo>
                  <a:lnTo>
                    <a:pt x="762" y="1388"/>
                  </a:lnTo>
                  <a:cubicBezTo>
                    <a:pt x="738" y="1436"/>
                    <a:pt x="714" y="1471"/>
                    <a:pt x="667" y="1483"/>
                  </a:cubicBezTo>
                  <a:cubicBezTo>
                    <a:pt x="639" y="1497"/>
                    <a:pt x="615" y="1503"/>
                    <a:pt x="593" y="1503"/>
                  </a:cubicBezTo>
                  <a:cubicBezTo>
                    <a:pt x="577" y="1503"/>
                    <a:pt x="562" y="1500"/>
                    <a:pt x="548" y="1495"/>
                  </a:cubicBezTo>
                  <a:cubicBezTo>
                    <a:pt x="500" y="1483"/>
                    <a:pt x="476" y="1448"/>
                    <a:pt x="441" y="1424"/>
                  </a:cubicBezTo>
                  <a:cubicBezTo>
                    <a:pt x="429" y="1388"/>
                    <a:pt x="429" y="1376"/>
                    <a:pt x="429" y="1352"/>
                  </a:cubicBezTo>
                  <a:lnTo>
                    <a:pt x="441" y="1305"/>
                  </a:lnTo>
                  <a:cubicBezTo>
                    <a:pt x="441" y="1269"/>
                    <a:pt x="464" y="1257"/>
                    <a:pt x="476" y="1245"/>
                  </a:cubicBezTo>
                  <a:lnTo>
                    <a:pt x="667" y="1019"/>
                  </a:lnTo>
                  <a:close/>
                  <a:moveTo>
                    <a:pt x="1042" y="0"/>
                  </a:moveTo>
                  <a:cubicBezTo>
                    <a:pt x="995" y="0"/>
                    <a:pt x="953" y="11"/>
                    <a:pt x="905" y="43"/>
                  </a:cubicBezTo>
                  <a:cubicBezTo>
                    <a:pt x="845" y="67"/>
                    <a:pt x="798" y="126"/>
                    <a:pt x="774" y="186"/>
                  </a:cubicBezTo>
                  <a:lnTo>
                    <a:pt x="774" y="198"/>
                  </a:lnTo>
                  <a:lnTo>
                    <a:pt x="762" y="186"/>
                  </a:lnTo>
                  <a:lnTo>
                    <a:pt x="726" y="138"/>
                  </a:lnTo>
                  <a:cubicBezTo>
                    <a:pt x="691" y="78"/>
                    <a:pt x="631" y="55"/>
                    <a:pt x="595" y="43"/>
                  </a:cubicBezTo>
                  <a:cubicBezTo>
                    <a:pt x="581" y="35"/>
                    <a:pt x="566" y="33"/>
                    <a:pt x="551" y="33"/>
                  </a:cubicBezTo>
                  <a:cubicBezTo>
                    <a:pt x="519" y="33"/>
                    <a:pt x="489" y="46"/>
                    <a:pt x="464" y="55"/>
                  </a:cubicBezTo>
                  <a:cubicBezTo>
                    <a:pt x="417" y="78"/>
                    <a:pt x="381" y="126"/>
                    <a:pt x="369" y="186"/>
                  </a:cubicBezTo>
                  <a:cubicBezTo>
                    <a:pt x="357" y="245"/>
                    <a:pt x="369" y="317"/>
                    <a:pt x="405" y="376"/>
                  </a:cubicBezTo>
                  <a:lnTo>
                    <a:pt x="417" y="412"/>
                  </a:lnTo>
                  <a:lnTo>
                    <a:pt x="357" y="400"/>
                  </a:lnTo>
                  <a:cubicBezTo>
                    <a:pt x="336" y="393"/>
                    <a:pt x="316" y="390"/>
                    <a:pt x="297" y="390"/>
                  </a:cubicBezTo>
                  <a:cubicBezTo>
                    <a:pt x="251" y="390"/>
                    <a:pt x="209" y="407"/>
                    <a:pt x="167" y="424"/>
                  </a:cubicBezTo>
                  <a:cubicBezTo>
                    <a:pt x="107" y="459"/>
                    <a:pt x="60" y="495"/>
                    <a:pt x="24" y="579"/>
                  </a:cubicBezTo>
                  <a:cubicBezTo>
                    <a:pt x="0" y="638"/>
                    <a:pt x="0" y="698"/>
                    <a:pt x="48" y="757"/>
                  </a:cubicBezTo>
                  <a:cubicBezTo>
                    <a:pt x="60" y="781"/>
                    <a:pt x="71" y="793"/>
                    <a:pt x="107" y="817"/>
                  </a:cubicBezTo>
                  <a:cubicBezTo>
                    <a:pt x="131" y="840"/>
                    <a:pt x="167" y="852"/>
                    <a:pt x="202" y="852"/>
                  </a:cubicBezTo>
                  <a:lnTo>
                    <a:pt x="226" y="852"/>
                  </a:lnTo>
                  <a:lnTo>
                    <a:pt x="191" y="888"/>
                  </a:lnTo>
                  <a:cubicBezTo>
                    <a:pt x="167" y="912"/>
                    <a:pt x="143" y="948"/>
                    <a:pt x="131" y="971"/>
                  </a:cubicBezTo>
                  <a:cubicBezTo>
                    <a:pt x="119" y="1019"/>
                    <a:pt x="131" y="1055"/>
                    <a:pt x="143" y="1090"/>
                  </a:cubicBezTo>
                  <a:lnTo>
                    <a:pt x="191" y="1138"/>
                  </a:lnTo>
                  <a:cubicBezTo>
                    <a:pt x="202" y="1150"/>
                    <a:pt x="238" y="1174"/>
                    <a:pt x="262" y="1174"/>
                  </a:cubicBezTo>
                  <a:cubicBezTo>
                    <a:pt x="286" y="1180"/>
                    <a:pt x="313" y="1183"/>
                    <a:pt x="341" y="1183"/>
                  </a:cubicBezTo>
                  <a:cubicBezTo>
                    <a:pt x="369" y="1183"/>
                    <a:pt x="399" y="1180"/>
                    <a:pt x="429" y="1174"/>
                  </a:cubicBezTo>
                  <a:lnTo>
                    <a:pt x="429" y="1174"/>
                  </a:lnTo>
                  <a:lnTo>
                    <a:pt x="381" y="1245"/>
                  </a:lnTo>
                  <a:lnTo>
                    <a:pt x="369" y="1269"/>
                  </a:lnTo>
                  <a:cubicBezTo>
                    <a:pt x="345" y="1352"/>
                    <a:pt x="357" y="1412"/>
                    <a:pt x="381" y="1471"/>
                  </a:cubicBezTo>
                  <a:cubicBezTo>
                    <a:pt x="405" y="1495"/>
                    <a:pt x="417" y="1507"/>
                    <a:pt x="441" y="1543"/>
                  </a:cubicBezTo>
                  <a:cubicBezTo>
                    <a:pt x="476" y="1567"/>
                    <a:pt x="500" y="1591"/>
                    <a:pt x="548" y="1591"/>
                  </a:cubicBezTo>
                  <a:cubicBezTo>
                    <a:pt x="574" y="1595"/>
                    <a:pt x="598" y="1598"/>
                    <a:pt x="623" y="1598"/>
                  </a:cubicBezTo>
                  <a:cubicBezTo>
                    <a:pt x="666" y="1598"/>
                    <a:pt x="709" y="1589"/>
                    <a:pt x="762" y="1567"/>
                  </a:cubicBezTo>
                  <a:cubicBezTo>
                    <a:pt x="822" y="1543"/>
                    <a:pt x="857" y="1483"/>
                    <a:pt x="881" y="1424"/>
                  </a:cubicBezTo>
                  <a:lnTo>
                    <a:pt x="881" y="1412"/>
                  </a:lnTo>
                  <a:cubicBezTo>
                    <a:pt x="917" y="1448"/>
                    <a:pt x="964" y="1483"/>
                    <a:pt x="1012" y="1495"/>
                  </a:cubicBezTo>
                  <a:cubicBezTo>
                    <a:pt x="1032" y="1500"/>
                    <a:pt x="1049" y="1503"/>
                    <a:pt x="1067" y="1503"/>
                  </a:cubicBezTo>
                  <a:cubicBezTo>
                    <a:pt x="1091" y="1503"/>
                    <a:pt x="1115" y="1497"/>
                    <a:pt x="1143" y="1483"/>
                  </a:cubicBezTo>
                  <a:cubicBezTo>
                    <a:pt x="1191" y="1448"/>
                    <a:pt x="1203" y="1424"/>
                    <a:pt x="1214" y="1376"/>
                  </a:cubicBezTo>
                  <a:cubicBezTo>
                    <a:pt x="1238" y="1329"/>
                    <a:pt x="1238" y="1269"/>
                    <a:pt x="1214" y="1233"/>
                  </a:cubicBezTo>
                  <a:lnTo>
                    <a:pt x="1214" y="1233"/>
                  </a:lnTo>
                  <a:cubicBezTo>
                    <a:pt x="1250" y="1245"/>
                    <a:pt x="1262" y="1257"/>
                    <a:pt x="1298" y="1257"/>
                  </a:cubicBezTo>
                  <a:cubicBezTo>
                    <a:pt x="1324" y="1270"/>
                    <a:pt x="1349" y="1275"/>
                    <a:pt x="1372" y="1275"/>
                  </a:cubicBezTo>
                  <a:cubicBezTo>
                    <a:pt x="1413" y="1275"/>
                    <a:pt x="1451" y="1260"/>
                    <a:pt x="1488" y="1245"/>
                  </a:cubicBezTo>
                  <a:cubicBezTo>
                    <a:pt x="1548" y="1210"/>
                    <a:pt x="1595" y="1150"/>
                    <a:pt x="1607" y="1079"/>
                  </a:cubicBezTo>
                  <a:cubicBezTo>
                    <a:pt x="1607" y="1007"/>
                    <a:pt x="1607" y="948"/>
                    <a:pt x="1572" y="876"/>
                  </a:cubicBezTo>
                  <a:lnTo>
                    <a:pt x="1560" y="852"/>
                  </a:lnTo>
                  <a:cubicBezTo>
                    <a:pt x="1548" y="829"/>
                    <a:pt x="1524" y="793"/>
                    <a:pt x="1500" y="781"/>
                  </a:cubicBezTo>
                  <a:cubicBezTo>
                    <a:pt x="1476" y="769"/>
                    <a:pt x="1453" y="757"/>
                    <a:pt x="1429" y="733"/>
                  </a:cubicBezTo>
                  <a:cubicBezTo>
                    <a:pt x="1500" y="709"/>
                    <a:pt x="1548" y="662"/>
                    <a:pt x="1572" y="602"/>
                  </a:cubicBezTo>
                  <a:cubicBezTo>
                    <a:pt x="1595" y="555"/>
                    <a:pt x="1595" y="519"/>
                    <a:pt x="1560" y="471"/>
                  </a:cubicBezTo>
                  <a:cubicBezTo>
                    <a:pt x="1524" y="424"/>
                    <a:pt x="1500" y="400"/>
                    <a:pt x="1441" y="376"/>
                  </a:cubicBezTo>
                  <a:lnTo>
                    <a:pt x="1334" y="376"/>
                  </a:lnTo>
                  <a:lnTo>
                    <a:pt x="1262" y="400"/>
                  </a:lnTo>
                  <a:lnTo>
                    <a:pt x="1298" y="340"/>
                  </a:lnTo>
                  <a:cubicBezTo>
                    <a:pt x="1322" y="257"/>
                    <a:pt x="1310" y="198"/>
                    <a:pt x="1262" y="126"/>
                  </a:cubicBezTo>
                  <a:lnTo>
                    <a:pt x="1262" y="114"/>
                  </a:lnTo>
                  <a:cubicBezTo>
                    <a:pt x="1226" y="55"/>
                    <a:pt x="1179" y="19"/>
                    <a:pt x="1119" y="7"/>
                  </a:cubicBezTo>
                  <a:cubicBezTo>
                    <a:pt x="1091" y="3"/>
                    <a:pt x="1066" y="0"/>
                    <a:pt x="1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3426499" y="2611430"/>
              <a:ext cx="58283" cy="57104"/>
            </a:xfrm>
            <a:custGeom>
              <a:avLst/>
              <a:gdLst/>
              <a:ahLst/>
              <a:cxnLst/>
              <a:rect l="l" t="t" r="r" b="b"/>
              <a:pathLst>
                <a:path w="1632" h="1599" extrusionOk="0">
                  <a:moveTo>
                    <a:pt x="549" y="129"/>
                  </a:moveTo>
                  <a:cubicBezTo>
                    <a:pt x="560" y="129"/>
                    <a:pt x="572" y="132"/>
                    <a:pt x="584" y="138"/>
                  </a:cubicBezTo>
                  <a:cubicBezTo>
                    <a:pt x="631" y="162"/>
                    <a:pt x="655" y="186"/>
                    <a:pt x="691" y="234"/>
                  </a:cubicBezTo>
                  <a:cubicBezTo>
                    <a:pt x="703" y="257"/>
                    <a:pt x="715" y="281"/>
                    <a:pt x="715" y="305"/>
                  </a:cubicBezTo>
                  <a:lnTo>
                    <a:pt x="762" y="579"/>
                  </a:lnTo>
                  <a:lnTo>
                    <a:pt x="738" y="591"/>
                  </a:lnTo>
                  <a:lnTo>
                    <a:pt x="524" y="365"/>
                  </a:lnTo>
                  <a:lnTo>
                    <a:pt x="512" y="341"/>
                  </a:lnTo>
                  <a:cubicBezTo>
                    <a:pt x="476" y="305"/>
                    <a:pt x="476" y="257"/>
                    <a:pt x="476" y="234"/>
                  </a:cubicBezTo>
                  <a:cubicBezTo>
                    <a:pt x="476" y="186"/>
                    <a:pt x="500" y="162"/>
                    <a:pt x="524" y="138"/>
                  </a:cubicBezTo>
                  <a:cubicBezTo>
                    <a:pt x="530" y="132"/>
                    <a:pt x="539" y="129"/>
                    <a:pt x="549" y="129"/>
                  </a:cubicBezTo>
                  <a:close/>
                  <a:moveTo>
                    <a:pt x="1043" y="84"/>
                  </a:moveTo>
                  <a:cubicBezTo>
                    <a:pt x="1061" y="84"/>
                    <a:pt x="1078" y="86"/>
                    <a:pt x="1096" y="91"/>
                  </a:cubicBezTo>
                  <a:cubicBezTo>
                    <a:pt x="1131" y="115"/>
                    <a:pt x="1179" y="126"/>
                    <a:pt x="1191" y="174"/>
                  </a:cubicBezTo>
                  <a:cubicBezTo>
                    <a:pt x="1215" y="198"/>
                    <a:pt x="1215" y="210"/>
                    <a:pt x="1215" y="246"/>
                  </a:cubicBezTo>
                  <a:lnTo>
                    <a:pt x="1215" y="293"/>
                  </a:lnTo>
                  <a:cubicBezTo>
                    <a:pt x="1191" y="317"/>
                    <a:pt x="1191" y="329"/>
                    <a:pt x="1179" y="365"/>
                  </a:cubicBezTo>
                  <a:lnTo>
                    <a:pt x="977" y="615"/>
                  </a:lnTo>
                  <a:cubicBezTo>
                    <a:pt x="953" y="603"/>
                    <a:pt x="929" y="591"/>
                    <a:pt x="917" y="579"/>
                  </a:cubicBezTo>
                  <a:lnTo>
                    <a:pt x="881" y="317"/>
                  </a:lnTo>
                  <a:lnTo>
                    <a:pt x="881" y="234"/>
                  </a:lnTo>
                  <a:lnTo>
                    <a:pt x="869" y="222"/>
                  </a:lnTo>
                  <a:cubicBezTo>
                    <a:pt x="881" y="174"/>
                    <a:pt x="917" y="138"/>
                    <a:pt x="953" y="115"/>
                  </a:cubicBezTo>
                  <a:cubicBezTo>
                    <a:pt x="983" y="92"/>
                    <a:pt x="1013" y="84"/>
                    <a:pt x="1043" y="84"/>
                  </a:cubicBezTo>
                  <a:close/>
                  <a:moveTo>
                    <a:pt x="1366" y="462"/>
                  </a:moveTo>
                  <a:cubicBezTo>
                    <a:pt x="1378" y="462"/>
                    <a:pt x="1390" y="464"/>
                    <a:pt x="1405" y="472"/>
                  </a:cubicBezTo>
                  <a:cubicBezTo>
                    <a:pt x="1441" y="472"/>
                    <a:pt x="1465" y="496"/>
                    <a:pt x="1477" y="507"/>
                  </a:cubicBezTo>
                  <a:lnTo>
                    <a:pt x="1488" y="543"/>
                  </a:lnTo>
                  <a:lnTo>
                    <a:pt x="1488" y="579"/>
                  </a:lnTo>
                  <a:cubicBezTo>
                    <a:pt x="1477" y="615"/>
                    <a:pt x="1453" y="650"/>
                    <a:pt x="1393" y="662"/>
                  </a:cubicBezTo>
                  <a:cubicBezTo>
                    <a:pt x="1358" y="674"/>
                    <a:pt x="1346" y="674"/>
                    <a:pt x="1310" y="674"/>
                  </a:cubicBezTo>
                  <a:lnTo>
                    <a:pt x="1036" y="710"/>
                  </a:lnTo>
                  <a:lnTo>
                    <a:pt x="1036" y="698"/>
                  </a:lnTo>
                  <a:lnTo>
                    <a:pt x="1048" y="674"/>
                  </a:lnTo>
                  <a:lnTo>
                    <a:pt x="1250" y="496"/>
                  </a:lnTo>
                  <a:lnTo>
                    <a:pt x="1286" y="484"/>
                  </a:lnTo>
                  <a:cubicBezTo>
                    <a:pt x="1319" y="475"/>
                    <a:pt x="1340" y="462"/>
                    <a:pt x="1366" y="462"/>
                  </a:cubicBezTo>
                  <a:close/>
                  <a:moveTo>
                    <a:pt x="308" y="488"/>
                  </a:moveTo>
                  <a:cubicBezTo>
                    <a:pt x="326" y="488"/>
                    <a:pt x="343" y="491"/>
                    <a:pt x="357" y="496"/>
                  </a:cubicBezTo>
                  <a:lnTo>
                    <a:pt x="417" y="531"/>
                  </a:lnTo>
                  <a:lnTo>
                    <a:pt x="607" y="674"/>
                  </a:lnTo>
                  <a:cubicBezTo>
                    <a:pt x="596" y="710"/>
                    <a:pt x="584" y="722"/>
                    <a:pt x="584" y="746"/>
                  </a:cubicBezTo>
                  <a:lnTo>
                    <a:pt x="250" y="793"/>
                  </a:lnTo>
                  <a:lnTo>
                    <a:pt x="226" y="793"/>
                  </a:lnTo>
                  <a:lnTo>
                    <a:pt x="143" y="710"/>
                  </a:lnTo>
                  <a:cubicBezTo>
                    <a:pt x="119" y="674"/>
                    <a:pt x="119" y="638"/>
                    <a:pt x="143" y="603"/>
                  </a:cubicBezTo>
                  <a:cubicBezTo>
                    <a:pt x="155" y="555"/>
                    <a:pt x="179" y="531"/>
                    <a:pt x="226" y="507"/>
                  </a:cubicBezTo>
                  <a:cubicBezTo>
                    <a:pt x="254" y="494"/>
                    <a:pt x="282" y="488"/>
                    <a:pt x="308" y="488"/>
                  </a:cubicBezTo>
                  <a:close/>
                  <a:moveTo>
                    <a:pt x="810" y="662"/>
                  </a:moveTo>
                  <a:cubicBezTo>
                    <a:pt x="857" y="662"/>
                    <a:pt x="881" y="674"/>
                    <a:pt x="917" y="710"/>
                  </a:cubicBezTo>
                  <a:cubicBezTo>
                    <a:pt x="941" y="734"/>
                    <a:pt x="953" y="769"/>
                    <a:pt x="953" y="805"/>
                  </a:cubicBezTo>
                  <a:cubicBezTo>
                    <a:pt x="953" y="853"/>
                    <a:pt x="941" y="888"/>
                    <a:pt x="917" y="912"/>
                  </a:cubicBezTo>
                  <a:cubicBezTo>
                    <a:pt x="881" y="948"/>
                    <a:pt x="857" y="960"/>
                    <a:pt x="810" y="960"/>
                  </a:cubicBezTo>
                  <a:cubicBezTo>
                    <a:pt x="762" y="960"/>
                    <a:pt x="738" y="948"/>
                    <a:pt x="703" y="912"/>
                  </a:cubicBezTo>
                  <a:cubicBezTo>
                    <a:pt x="679" y="888"/>
                    <a:pt x="655" y="853"/>
                    <a:pt x="655" y="805"/>
                  </a:cubicBezTo>
                  <a:cubicBezTo>
                    <a:pt x="655" y="769"/>
                    <a:pt x="679" y="734"/>
                    <a:pt x="703" y="710"/>
                  </a:cubicBezTo>
                  <a:cubicBezTo>
                    <a:pt x="738" y="674"/>
                    <a:pt x="762" y="662"/>
                    <a:pt x="810" y="662"/>
                  </a:cubicBezTo>
                  <a:close/>
                  <a:moveTo>
                    <a:pt x="1405" y="841"/>
                  </a:moveTo>
                  <a:cubicBezTo>
                    <a:pt x="1429" y="853"/>
                    <a:pt x="1465" y="877"/>
                    <a:pt x="1488" y="900"/>
                  </a:cubicBezTo>
                  <a:cubicBezTo>
                    <a:pt x="1524" y="936"/>
                    <a:pt x="1524" y="960"/>
                    <a:pt x="1524" y="984"/>
                  </a:cubicBezTo>
                  <a:lnTo>
                    <a:pt x="1524" y="1055"/>
                  </a:lnTo>
                  <a:cubicBezTo>
                    <a:pt x="1512" y="1091"/>
                    <a:pt x="1477" y="1127"/>
                    <a:pt x="1453" y="1139"/>
                  </a:cubicBezTo>
                  <a:cubicBezTo>
                    <a:pt x="1427" y="1158"/>
                    <a:pt x="1400" y="1167"/>
                    <a:pt x="1374" y="1167"/>
                  </a:cubicBezTo>
                  <a:cubicBezTo>
                    <a:pt x="1353" y="1167"/>
                    <a:pt x="1331" y="1161"/>
                    <a:pt x="1310" y="1150"/>
                  </a:cubicBezTo>
                  <a:cubicBezTo>
                    <a:pt x="1286" y="1150"/>
                    <a:pt x="1274" y="1139"/>
                    <a:pt x="1250" y="1127"/>
                  </a:cubicBezTo>
                  <a:lnTo>
                    <a:pt x="1012" y="936"/>
                  </a:lnTo>
                  <a:lnTo>
                    <a:pt x="1036" y="900"/>
                  </a:lnTo>
                  <a:lnTo>
                    <a:pt x="1036" y="877"/>
                  </a:lnTo>
                  <a:lnTo>
                    <a:pt x="1286" y="841"/>
                  </a:lnTo>
                  <a:close/>
                  <a:moveTo>
                    <a:pt x="929" y="984"/>
                  </a:moveTo>
                  <a:lnTo>
                    <a:pt x="1012" y="1079"/>
                  </a:lnTo>
                  <a:lnTo>
                    <a:pt x="1072" y="1150"/>
                  </a:lnTo>
                  <a:lnTo>
                    <a:pt x="1096" y="1186"/>
                  </a:lnTo>
                  <a:cubicBezTo>
                    <a:pt x="1119" y="1234"/>
                    <a:pt x="1131" y="1258"/>
                    <a:pt x="1119" y="1305"/>
                  </a:cubicBezTo>
                  <a:cubicBezTo>
                    <a:pt x="1119" y="1341"/>
                    <a:pt x="1107" y="1377"/>
                    <a:pt x="1072" y="1377"/>
                  </a:cubicBezTo>
                  <a:cubicBezTo>
                    <a:pt x="1060" y="1389"/>
                    <a:pt x="1048" y="1389"/>
                    <a:pt x="1012" y="1389"/>
                  </a:cubicBezTo>
                  <a:cubicBezTo>
                    <a:pt x="977" y="1377"/>
                    <a:pt x="941" y="1353"/>
                    <a:pt x="917" y="1281"/>
                  </a:cubicBezTo>
                  <a:lnTo>
                    <a:pt x="881" y="1210"/>
                  </a:lnTo>
                  <a:lnTo>
                    <a:pt x="846" y="1019"/>
                  </a:lnTo>
                  <a:lnTo>
                    <a:pt x="893" y="1008"/>
                  </a:lnTo>
                  <a:lnTo>
                    <a:pt x="929" y="984"/>
                  </a:lnTo>
                  <a:close/>
                  <a:moveTo>
                    <a:pt x="691" y="1019"/>
                  </a:moveTo>
                  <a:cubicBezTo>
                    <a:pt x="715" y="1031"/>
                    <a:pt x="738" y="1031"/>
                    <a:pt x="762" y="1055"/>
                  </a:cubicBezTo>
                  <a:cubicBezTo>
                    <a:pt x="762" y="1127"/>
                    <a:pt x="774" y="1210"/>
                    <a:pt x="798" y="1293"/>
                  </a:cubicBezTo>
                  <a:lnTo>
                    <a:pt x="798" y="1365"/>
                  </a:lnTo>
                  <a:lnTo>
                    <a:pt x="774" y="1365"/>
                  </a:lnTo>
                  <a:lnTo>
                    <a:pt x="774" y="1389"/>
                  </a:lnTo>
                  <a:cubicBezTo>
                    <a:pt x="762" y="1436"/>
                    <a:pt x="738" y="1472"/>
                    <a:pt x="691" y="1484"/>
                  </a:cubicBezTo>
                  <a:cubicBezTo>
                    <a:pt x="663" y="1498"/>
                    <a:pt x="635" y="1504"/>
                    <a:pt x="612" y="1504"/>
                  </a:cubicBezTo>
                  <a:cubicBezTo>
                    <a:pt x="596" y="1504"/>
                    <a:pt x="582" y="1501"/>
                    <a:pt x="572" y="1496"/>
                  </a:cubicBezTo>
                  <a:cubicBezTo>
                    <a:pt x="524" y="1484"/>
                    <a:pt x="500" y="1448"/>
                    <a:pt x="465" y="1424"/>
                  </a:cubicBezTo>
                  <a:cubicBezTo>
                    <a:pt x="453" y="1389"/>
                    <a:pt x="453" y="1377"/>
                    <a:pt x="453" y="1353"/>
                  </a:cubicBezTo>
                  <a:lnTo>
                    <a:pt x="465" y="1305"/>
                  </a:lnTo>
                  <a:cubicBezTo>
                    <a:pt x="465" y="1269"/>
                    <a:pt x="476" y="1258"/>
                    <a:pt x="500" y="1246"/>
                  </a:cubicBezTo>
                  <a:lnTo>
                    <a:pt x="691" y="1019"/>
                  </a:lnTo>
                  <a:close/>
                  <a:moveTo>
                    <a:pt x="1051" y="1"/>
                  </a:moveTo>
                  <a:cubicBezTo>
                    <a:pt x="1007" y="1"/>
                    <a:pt x="965" y="11"/>
                    <a:pt x="917" y="43"/>
                  </a:cubicBezTo>
                  <a:cubicBezTo>
                    <a:pt x="857" y="67"/>
                    <a:pt x="810" y="126"/>
                    <a:pt x="774" y="186"/>
                  </a:cubicBezTo>
                  <a:lnTo>
                    <a:pt x="774" y="198"/>
                  </a:lnTo>
                  <a:lnTo>
                    <a:pt x="762" y="186"/>
                  </a:lnTo>
                  <a:lnTo>
                    <a:pt x="738" y="138"/>
                  </a:lnTo>
                  <a:cubicBezTo>
                    <a:pt x="703" y="79"/>
                    <a:pt x="643" y="55"/>
                    <a:pt x="596" y="43"/>
                  </a:cubicBezTo>
                  <a:cubicBezTo>
                    <a:pt x="584" y="36"/>
                    <a:pt x="572" y="33"/>
                    <a:pt x="559" y="33"/>
                  </a:cubicBezTo>
                  <a:cubicBezTo>
                    <a:pt x="530" y="33"/>
                    <a:pt x="497" y="47"/>
                    <a:pt x="465" y="55"/>
                  </a:cubicBezTo>
                  <a:cubicBezTo>
                    <a:pt x="417" y="79"/>
                    <a:pt x="393" y="126"/>
                    <a:pt x="381" y="186"/>
                  </a:cubicBezTo>
                  <a:cubicBezTo>
                    <a:pt x="357" y="246"/>
                    <a:pt x="381" y="317"/>
                    <a:pt x="405" y="377"/>
                  </a:cubicBezTo>
                  <a:lnTo>
                    <a:pt x="417" y="412"/>
                  </a:lnTo>
                  <a:lnTo>
                    <a:pt x="357" y="400"/>
                  </a:lnTo>
                  <a:cubicBezTo>
                    <a:pt x="336" y="393"/>
                    <a:pt x="317" y="390"/>
                    <a:pt x="297" y="390"/>
                  </a:cubicBezTo>
                  <a:cubicBezTo>
                    <a:pt x="251" y="390"/>
                    <a:pt x="209" y="407"/>
                    <a:pt x="167" y="424"/>
                  </a:cubicBezTo>
                  <a:cubicBezTo>
                    <a:pt x="107" y="460"/>
                    <a:pt x="60" y="496"/>
                    <a:pt x="36" y="579"/>
                  </a:cubicBezTo>
                  <a:cubicBezTo>
                    <a:pt x="0" y="638"/>
                    <a:pt x="0" y="698"/>
                    <a:pt x="48" y="758"/>
                  </a:cubicBezTo>
                  <a:cubicBezTo>
                    <a:pt x="60" y="781"/>
                    <a:pt x="84" y="793"/>
                    <a:pt x="107" y="817"/>
                  </a:cubicBezTo>
                  <a:cubicBezTo>
                    <a:pt x="143" y="841"/>
                    <a:pt x="167" y="853"/>
                    <a:pt x="215" y="853"/>
                  </a:cubicBezTo>
                  <a:lnTo>
                    <a:pt x="226" y="853"/>
                  </a:lnTo>
                  <a:lnTo>
                    <a:pt x="203" y="888"/>
                  </a:lnTo>
                  <a:cubicBezTo>
                    <a:pt x="167" y="912"/>
                    <a:pt x="155" y="948"/>
                    <a:pt x="143" y="972"/>
                  </a:cubicBezTo>
                  <a:cubicBezTo>
                    <a:pt x="119" y="1019"/>
                    <a:pt x="143" y="1055"/>
                    <a:pt x="155" y="1091"/>
                  </a:cubicBezTo>
                  <a:lnTo>
                    <a:pt x="203" y="1139"/>
                  </a:lnTo>
                  <a:cubicBezTo>
                    <a:pt x="215" y="1150"/>
                    <a:pt x="238" y="1174"/>
                    <a:pt x="274" y="1174"/>
                  </a:cubicBezTo>
                  <a:cubicBezTo>
                    <a:pt x="298" y="1180"/>
                    <a:pt x="325" y="1183"/>
                    <a:pt x="353" y="1183"/>
                  </a:cubicBezTo>
                  <a:cubicBezTo>
                    <a:pt x="381" y="1183"/>
                    <a:pt x="411" y="1180"/>
                    <a:pt x="441" y="1174"/>
                  </a:cubicBezTo>
                  <a:lnTo>
                    <a:pt x="441" y="1174"/>
                  </a:lnTo>
                  <a:lnTo>
                    <a:pt x="393" y="1246"/>
                  </a:lnTo>
                  <a:lnTo>
                    <a:pt x="381" y="1269"/>
                  </a:lnTo>
                  <a:cubicBezTo>
                    <a:pt x="345" y="1353"/>
                    <a:pt x="357" y="1412"/>
                    <a:pt x="393" y="1472"/>
                  </a:cubicBezTo>
                  <a:cubicBezTo>
                    <a:pt x="405" y="1496"/>
                    <a:pt x="417" y="1508"/>
                    <a:pt x="453" y="1543"/>
                  </a:cubicBezTo>
                  <a:cubicBezTo>
                    <a:pt x="476" y="1567"/>
                    <a:pt x="512" y="1591"/>
                    <a:pt x="560" y="1591"/>
                  </a:cubicBezTo>
                  <a:cubicBezTo>
                    <a:pt x="586" y="1595"/>
                    <a:pt x="610" y="1598"/>
                    <a:pt x="635" y="1598"/>
                  </a:cubicBezTo>
                  <a:cubicBezTo>
                    <a:pt x="676" y="1598"/>
                    <a:pt x="717" y="1590"/>
                    <a:pt x="762" y="1567"/>
                  </a:cubicBezTo>
                  <a:cubicBezTo>
                    <a:pt x="822" y="1543"/>
                    <a:pt x="869" y="1484"/>
                    <a:pt x="881" y="1424"/>
                  </a:cubicBezTo>
                  <a:lnTo>
                    <a:pt x="881" y="1412"/>
                  </a:lnTo>
                  <a:cubicBezTo>
                    <a:pt x="929" y="1448"/>
                    <a:pt x="977" y="1484"/>
                    <a:pt x="1012" y="1496"/>
                  </a:cubicBezTo>
                  <a:cubicBezTo>
                    <a:pt x="1032" y="1501"/>
                    <a:pt x="1052" y="1504"/>
                    <a:pt x="1071" y="1504"/>
                  </a:cubicBezTo>
                  <a:cubicBezTo>
                    <a:pt x="1099" y="1504"/>
                    <a:pt x="1127" y="1498"/>
                    <a:pt x="1155" y="1484"/>
                  </a:cubicBezTo>
                  <a:cubicBezTo>
                    <a:pt x="1191" y="1448"/>
                    <a:pt x="1215" y="1424"/>
                    <a:pt x="1227" y="1377"/>
                  </a:cubicBezTo>
                  <a:cubicBezTo>
                    <a:pt x="1238" y="1329"/>
                    <a:pt x="1238" y="1269"/>
                    <a:pt x="1227" y="1234"/>
                  </a:cubicBezTo>
                  <a:lnTo>
                    <a:pt x="1227" y="1234"/>
                  </a:lnTo>
                  <a:cubicBezTo>
                    <a:pt x="1250" y="1246"/>
                    <a:pt x="1274" y="1258"/>
                    <a:pt x="1298" y="1258"/>
                  </a:cubicBezTo>
                  <a:cubicBezTo>
                    <a:pt x="1324" y="1271"/>
                    <a:pt x="1349" y="1276"/>
                    <a:pt x="1373" y="1276"/>
                  </a:cubicBezTo>
                  <a:cubicBezTo>
                    <a:pt x="1413" y="1276"/>
                    <a:pt x="1451" y="1261"/>
                    <a:pt x="1488" y="1246"/>
                  </a:cubicBezTo>
                  <a:cubicBezTo>
                    <a:pt x="1548" y="1210"/>
                    <a:pt x="1596" y="1150"/>
                    <a:pt x="1608" y="1079"/>
                  </a:cubicBezTo>
                  <a:cubicBezTo>
                    <a:pt x="1631" y="1008"/>
                    <a:pt x="1631" y="948"/>
                    <a:pt x="1584" y="877"/>
                  </a:cubicBezTo>
                  <a:lnTo>
                    <a:pt x="1572" y="853"/>
                  </a:lnTo>
                  <a:cubicBezTo>
                    <a:pt x="1548" y="829"/>
                    <a:pt x="1536" y="793"/>
                    <a:pt x="1512" y="781"/>
                  </a:cubicBezTo>
                  <a:cubicBezTo>
                    <a:pt x="1477" y="769"/>
                    <a:pt x="1465" y="746"/>
                    <a:pt x="1429" y="734"/>
                  </a:cubicBezTo>
                  <a:cubicBezTo>
                    <a:pt x="1512" y="710"/>
                    <a:pt x="1548" y="662"/>
                    <a:pt x="1584" y="603"/>
                  </a:cubicBezTo>
                  <a:cubicBezTo>
                    <a:pt x="1596" y="555"/>
                    <a:pt x="1596" y="519"/>
                    <a:pt x="1572" y="472"/>
                  </a:cubicBezTo>
                  <a:cubicBezTo>
                    <a:pt x="1536" y="424"/>
                    <a:pt x="1512" y="400"/>
                    <a:pt x="1453" y="377"/>
                  </a:cubicBezTo>
                  <a:lnTo>
                    <a:pt x="1346" y="377"/>
                  </a:lnTo>
                  <a:lnTo>
                    <a:pt x="1274" y="400"/>
                  </a:lnTo>
                  <a:lnTo>
                    <a:pt x="1298" y="341"/>
                  </a:lnTo>
                  <a:cubicBezTo>
                    <a:pt x="1334" y="257"/>
                    <a:pt x="1310" y="198"/>
                    <a:pt x="1274" y="126"/>
                  </a:cubicBezTo>
                  <a:lnTo>
                    <a:pt x="1274" y="115"/>
                  </a:lnTo>
                  <a:cubicBezTo>
                    <a:pt x="1238" y="55"/>
                    <a:pt x="1179" y="19"/>
                    <a:pt x="1119" y="7"/>
                  </a:cubicBezTo>
                  <a:cubicBezTo>
                    <a:pt x="1096" y="3"/>
                    <a:pt x="1073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6"/>
          <p:cNvGrpSpPr/>
          <p:nvPr/>
        </p:nvGrpSpPr>
        <p:grpSpPr>
          <a:xfrm>
            <a:off x="8174174" y="4081558"/>
            <a:ext cx="275558" cy="275558"/>
            <a:chOff x="4948713" y="3838797"/>
            <a:chExt cx="275558" cy="275558"/>
          </a:xfrm>
        </p:grpSpPr>
        <p:sp>
          <p:nvSpPr>
            <p:cNvPr id="414" name="Google Shape;414;p16"/>
            <p:cNvSpPr/>
            <p:nvPr/>
          </p:nvSpPr>
          <p:spPr>
            <a:xfrm>
              <a:off x="4948713" y="3838797"/>
              <a:ext cx="275558" cy="275558"/>
            </a:xfrm>
            <a:custGeom>
              <a:avLst/>
              <a:gdLst/>
              <a:ahLst/>
              <a:cxnLst/>
              <a:rect l="l" t="t" r="r" b="b"/>
              <a:pathLst>
                <a:path w="7716" h="7716" extrusionOk="0">
                  <a:moveTo>
                    <a:pt x="3858" y="1"/>
                  </a:moveTo>
                  <a:cubicBezTo>
                    <a:pt x="1727" y="1"/>
                    <a:pt x="1" y="1727"/>
                    <a:pt x="1" y="3858"/>
                  </a:cubicBezTo>
                  <a:cubicBezTo>
                    <a:pt x="1" y="5990"/>
                    <a:pt x="1727" y="7716"/>
                    <a:pt x="3858" y="7716"/>
                  </a:cubicBezTo>
                  <a:cubicBezTo>
                    <a:pt x="5989" y="7716"/>
                    <a:pt x="7716" y="5990"/>
                    <a:pt x="7716" y="3858"/>
                  </a:cubicBezTo>
                  <a:cubicBezTo>
                    <a:pt x="7716" y="1727"/>
                    <a:pt x="5989" y="1"/>
                    <a:pt x="3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16"/>
            <p:cNvGrpSpPr/>
            <p:nvPr/>
          </p:nvGrpSpPr>
          <p:grpSpPr>
            <a:xfrm>
              <a:off x="5022679" y="3903496"/>
              <a:ext cx="128277" cy="145937"/>
              <a:chOff x="7728464" y="1561258"/>
              <a:chExt cx="349719" cy="397866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7891642" y="1678585"/>
                <a:ext cx="23354" cy="2333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8" extrusionOk="0">
                    <a:moveTo>
                      <a:pt x="0" y="1"/>
                    </a:moveTo>
                    <a:lnTo>
                      <a:pt x="0" y="1117"/>
                    </a:lnTo>
                    <a:lnTo>
                      <a:pt x="1118" y="1117"/>
                    </a:lnTo>
                    <a:lnTo>
                      <a:pt x="11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7728464" y="1561258"/>
                <a:ext cx="349719" cy="397866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19064" extrusionOk="0">
                    <a:moveTo>
                      <a:pt x="9496" y="2830"/>
                    </a:moveTo>
                    <a:cubicBezTo>
                      <a:pt x="9804" y="2830"/>
                      <a:pt x="10054" y="3079"/>
                      <a:pt x="10054" y="3389"/>
                    </a:cubicBezTo>
                    <a:lnTo>
                      <a:pt x="10054" y="4505"/>
                    </a:lnTo>
                    <a:lnTo>
                      <a:pt x="11172" y="4505"/>
                    </a:lnTo>
                    <a:cubicBezTo>
                      <a:pt x="11480" y="4505"/>
                      <a:pt x="11729" y="4756"/>
                      <a:pt x="11729" y="5064"/>
                    </a:cubicBezTo>
                    <a:cubicBezTo>
                      <a:pt x="11729" y="5373"/>
                      <a:pt x="11480" y="5623"/>
                      <a:pt x="11172" y="5623"/>
                    </a:cubicBezTo>
                    <a:lnTo>
                      <a:pt x="10054" y="5623"/>
                    </a:lnTo>
                    <a:lnTo>
                      <a:pt x="10054" y="6739"/>
                    </a:lnTo>
                    <a:lnTo>
                      <a:pt x="11172" y="6739"/>
                    </a:lnTo>
                    <a:cubicBezTo>
                      <a:pt x="11480" y="6739"/>
                      <a:pt x="11729" y="6990"/>
                      <a:pt x="11729" y="7298"/>
                    </a:cubicBezTo>
                    <a:cubicBezTo>
                      <a:pt x="11729" y="7608"/>
                      <a:pt x="11480" y="7857"/>
                      <a:pt x="11172" y="7857"/>
                    </a:cubicBezTo>
                    <a:lnTo>
                      <a:pt x="10054" y="7857"/>
                    </a:lnTo>
                    <a:lnTo>
                      <a:pt x="10054" y="8973"/>
                    </a:lnTo>
                    <a:cubicBezTo>
                      <a:pt x="10054" y="9283"/>
                      <a:pt x="9804" y="9532"/>
                      <a:pt x="9495" y="9532"/>
                    </a:cubicBezTo>
                    <a:cubicBezTo>
                      <a:pt x="9187" y="9532"/>
                      <a:pt x="8936" y="9283"/>
                      <a:pt x="8936" y="8973"/>
                    </a:cubicBezTo>
                    <a:lnTo>
                      <a:pt x="8936" y="7857"/>
                    </a:lnTo>
                    <a:lnTo>
                      <a:pt x="7819" y="7857"/>
                    </a:lnTo>
                    <a:lnTo>
                      <a:pt x="7819" y="8973"/>
                    </a:lnTo>
                    <a:cubicBezTo>
                      <a:pt x="7819" y="9283"/>
                      <a:pt x="7570" y="9532"/>
                      <a:pt x="7260" y="9532"/>
                    </a:cubicBezTo>
                    <a:cubicBezTo>
                      <a:pt x="6953" y="9532"/>
                      <a:pt x="6701" y="9283"/>
                      <a:pt x="6701" y="8973"/>
                    </a:cubicBezTo>
                    <a:lnTo>
                      <a:pt x="6701" y="7857"/>
                    </a:lnTo>
                    <a:lnTo>
                      <a:pt x="5585" y="7857"/>
                    </a:lnTo>
                    <a:cubicBezTo>
                      <a:pt x="5276" y="7857"/>
                      <a:pt x="5026" y="7608"/>
                      <a:pt x="5026" y="7298"/>
                    </a:cubicBezTo>
                    <a:cubicBezTo>
                      <a:pt x="5026" y="6990"/>
                      <a:pt x="5276" y="6739"/>
                      <a:pt x="5585" y="6739"/>
                    </a:cubicBezTo>
                    <a:lnTo>
                      <a:pt x="6701" y="6739"/>
                    </a:lnTo>
                    <a:lnTo>
                      <a:pt x="6701" y="5623"/>
                    </a:lnTo>
                    <a:lnTo>
                      <a:pt x="5585" y="5623"/>
                    </a:lnTo>
                    <a:cubicBezTo>
                      <a:pt x="5277" y="5623"/>
                      <a:pt x="5028" y="5373"/>
                      <a:pt x="5028" y="5064"/>
                    </a:cubicBezTo>
                    <a:cubicBezTo>
                      <a:pt x="5028" y="4756"/>
                      <a:pt x="5277" y="4505"/>
                      <a:pt x="5585" y="4505"/>
                    </a:cubicBezTo>
                    <a:lnTo>
                      <a:pt x="6703" y="4505"/>
                    </a:lnTo>
                    <a:lnTo>
                      <a:pt x="6703" y="3389"/>
                    </a:lnTo>
                    <a:cubicBezTo>
                      <a:pt x="6703" y="3079"/>
                      <a:pt x="6953" y="2830"/>
                      <a:pt x="7262" y="2830"/>
                    </a:cubicBezTo>
                    <a:cubicBezTo>
                      <a:pt x="7570" y="2830"/>
                      <a:pt x="7819" y="3079"/>
                      <a:pt x="7819" y="3389"/>
                    </a:cubicBezTo>
                    <a:lnTo>
                      <a:pt x="7819" y="4505"/>
                    </a:lnTo>
                    <a:lnTo>
                      <a:pt x="8937" y="4505"/>
                    </a:lnTo>
                    <a:lnTo>
                      <a:pt x="8937" y="3389"/>
                    </a:lnTo>
                    <a:cubicBezTo>
                      <a:pt x="8937" y="3079"/>
                      <a:pt x="9187" y="2830"/>
                      <a:pt x="9496" y="2830"/>
                    </a:cubicBezTo>
                    <a:close/>
                    <a:moveTo>
                      <a:pt x="12845" y="10091"/>
                    </a:moveTo>
                    <a:cubicBezTo>
                      <a:pt x="12952" y="10091"/>
                      <a:pt x="13060" y="10121"/>
                      <a:pt x="13157" y="10185"/>
                    </a:cubicBezTo>
                    <a:cubicBezTo>
                      <a:pt x="13413" y="10357"/>
                      <a:pt x="13482" y="10702"/>
                      <a:pt x="13310" y="10960"/>
                    </a:cubicBezTo>
                    <a:cubicBezTo>
                      <a:pt x="12210" y="12612"/>
                      <a:pt x="10365" y="13599"/>
                      <a:pt x="8378" y="13599"/>
                    </a:cubicBezTo>
                    <a:cubicBezTo>
                      <a:pt x="6392" y="13599"/>
                      <a:pt x="4547" y="12612"/>
                      <a:pt x="3445" y="10960"/>
                    </a:cubicBezTo>
                    <a:cubicBezTo>
                      <a:pt x="3275" y="10702"/>
                      <a:pt x="3344" y="10355"/>
                      <a:pt x="3600" y="10185"/>
                    </a:cubicBezTo>
                    <a:cubicBezTo>
                      <a:pt x="3696" y="10121"/>
                      <a:pt x="3804" y="10091"/>
                      <a:pt x="3910" y="10091"/>
                    </a:cubicBezTo>
                    <a:cubicBezTo>
                      <a:pt x="4090" y="10091"/>
                      <a:pt x="4267" y="10178"/>
                      <a:pt x="4375" y="10339"/>
                    </a:cubicBezTo>
                    <a:cubicBezTo>
                      <a:pt x="5269" y="11682"/>
                      <a:pt x="6765" y="12481"/>
                      <a:pt x="8378" y="12481"/>
                    </a:cubicBezTo>
                    <a:cubicBezTo>
                      <a:pt x="9990" y="12481"/>
                      <a:pt x="11487" y="11682"/>
                      <a:pt x="12382" y="10339"/>
                    </a:cubicBezTo>
                    <a:cubicBezTo>
                      <a:pt x="12488" y="10178"/>
                      <a:pt x="12665" y="10091"/>
                      <a:pt x="12845" y="1009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0" y="1291"/>
                      <a:pt x="0" y="2830"/>
                    </a:cubicBezTo>
                    <a:lnTo>
                      <a:pt x="0" y="14001"/>
                    </a:lnTo>
                    <a:cubicBezTo>
                      <a:pt x="0" y="15540"/>
                      <a:pt x="1253" y="16792"/>
                      <a:pt x="2794" y="16792"/>
                    </a:cubicBezTo>
                    <a:lnTo>
                      <a:pt x="5912" y="16792"/>
                    </a:lnTo>
                    <a:lnTo>
                      <a:pt x="7984" y="18901"/>
                    </a:lnTo>
                    <a:cubicBezTo>
                      <a:pt x="8092" y="19009"/>
                      <a:pt x="8235" y="19064"/>
                      <a:pt x="8378" y="19064"/>
                    </a:cubicBezTo>
                    <a:cubicBezTo>
                      <a:pt x="8522" y="19064"/>
                      <a:pt x="8665" y="19009"/>
                      <a:pt x="8773" y="18901"/>
                    </a:cubicBezTo>
                    <a:lnTo>
                      <a:pt x="10844" y="16792"/>
                    </a:lnTo>
                    <a:lnTo>
                      <a:pt x="13963" y="16792"/>
                    </a:lnTo>
                    <a:cubicBezTo>
                      <a:pt x="15504" y="16792"/>
                      <a:pt x="16756" y="15540"/>
                      <a:pt x="16756" y="14001"/>
                    </a:cubicBezTo>
                    <a:lnTo>
                      <a:pt x="16756" y="2830"/>
                    </a:lnTo>
                    <a:cubicBezTo>
                      <a:pt x="16756" y="1291"/>
                      <a:pt x="15504" y="1"/>
                      <a:pt x="139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" name="Google Shape;418;p16"/>
          <p:cNvGrpSpPr/>
          <p:nvPr/>
        </p:nvGrpSpPr>
        <p:grpSpPr>
          <a:xfrm>
            <a:off x="8028753" y="2773660"/>
            <a:ext cx="462227" cy="462655"/>
            <a:chOff x="4803292" y="2530899"/>
            <a:chExt cx="462227" cy="462655"/>
          </a:xfrm>
        </p:grpSpPr>
        <p:sp>
          <p:nvSpPr>
            <p:cNvPr id="419" name="Google Shape;419;p16"/>
            <p:cNvSpPr/>
            <p:nvPr/>
          </p:nvSpPr>
          <p:spPr>
            <a:xfrm>
              <a:off x="4803292" y="2530899"/>
              <a:ext cx="462227" cy="46265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78" y="0"/>
                  </a:moveTo>
                  <a:cubicBezTo>
                    <a:pt x="2894" y="0"/>
                    <a:pt x="1" y="2893"/>
                    <a:pt x="1" y="6477"/>
                  </a:cubicBezTo>
                  <a:cubicBezTo>
                    <a:pt x="1" y="10049"/>
                    <a:pt x="2894" y="12954"/>
                    <a:pt x="6478" y="12954"/>
                  </a:cubicBezTo>
                  <a:cubicBezTo>
                    <a:pt x="10050" y="12954"/>
                    <a:pt x="12943" y="10049"/>
                    <a:pt x="12943" y="6477"/>
                  </a:cubicBezTo>
                  <a:cubicBezTo>
                    <a:pt x="12943" y="2893"/>
                    <a:pt x="10050" y="0"/>
                    <a:pt x="6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16"/>
            <p:cNvGrpSpPr/>
            <p:nvPr/>
          </p:nvGrpSpPr>
          <p:grpSpPr>
            <a:xfrm>
              <a:off x="4888572" y="2616408"/>
              <a:ext cx="291666" cy="291636"/>
              <a:chOff x="5611350" y="1561258"/>
              <a:chExt cx="397907" cy="397866"/>
            </a:xfrm>
          </p:grpSpPr>
          <p:sp>
            <p:nvSpPr>
              <p:cNvPr id="421" name="Google Shape;421;p16"/>
              <p:cNvSpPr/>
              <p:nvPr/>
            </p:nvSpPr>
            <p:spPr>
              <a:xfrm>
                <a:off x="5713589" y="1812337"/>
                <a:ext cx="38443" cy="39653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900" extrusionOk="0">
                    <a:moveTo>
                      <a:pt x="1842" y="1"/>
                    </a:moveTo>
                    <a:lnTo>
                      <a:pt x="630" y="486"/>
                    </a:lnTo>
                    <a:cubicBezTo>
                      <a:pt x="81" y="705"/>
                      <a:pt x="0" y="1450"/>
                      <a:pt x="490" y="1782"/>
                    </a:cubicBezTo>
                    <a:cubicBezTo>
                      <a:pt x="608" y="1862"/>
                      <a:pt x="755" y="1900"/>
                      <a:pt x="908" y="1900"/>
                    </a:cubicBezTo>
                    <a:cubicBezTo>
                      <a:pt x="1349" y="1900"/>
                      <a:pt x="1842" y="1590"/>
                      <a:pt x="1842" y="1092"/>
                    </a:cubicBezTo>
                    <a:lnTo>
                      <a:pt x="18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5830124" y="1789047"/>
                <a:ext cx="38505" cy="39653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900" extrusionOk="0">
                    <a:moveTo>
                      <a:pt x="1844" y="1"/>
                    </a:moveTo>
                    <a:lnTo>
                      <a:pt x="631" y="485"/>
                    </a:lnTo>
                    <a:cubicBezTo>
                      <a:pt x="82" y="705"/>
                      <a:pt x="1" y="1450"/>
                      <a:pt x="491" y="1782"/>
                    </a:cubicBezTo>
                    <a:cubicBezTo>
                      <a:pt x="608" y="1862"/>
                      <a:pt x="755" y="1899"/>
                      <a:pt x="908" y="1899"/>
                    </a:cubicBezTo>
                    <a:cubicBezTo>
                      <a:pt x="1349" y="1899"/>
                      <a:pt x="1844" y="1588"/>
                      <a:pt x="1844" y="1090"/>
                    </a:cubicBezTo>
                    <a:lnTo>
                      <a:pt x="1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5611350" y="1561258"/>
                <a:ext cx="397907" cy="397866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4" extrusionOk="0">
                    <a:moveTo>
                      <a:pt x="12883" y="3949"/>
                    </a:moveTo>
                    <a:cubicBezTo>
                      <a:pt x="13013" y="3949"/>
                      <a:pt x="13138" y="3991"/>
                      <a:pt x="13238" y="4073"/>
                    </a:cubicBezTo>
                    <a:cubicBezTo>
                      <a:pt x="13369" y="4179"/>
                      <a:pt x="13443" y="4339"/>
                      <a:pt x="13443" y="4505"/>
                    </a:cubicBezTo>
                    <a:lnTo>
                      <a:pt x="13443" y="12005"/>
                    </a:lnTo>
                    <a:cubicBezTo>
                      <a:pt x="13443" y="13161"/>
                      <a:pt x="12421" y="13941"/>
                      <a:pt x="11388" y="13941"/>
                    </a:cubicBezTo>
                    <a:cubicBezTo>
                      <a:pt x="10369" y="13941"/>
                      <a:pt x="9534" y="13113"/>
                      <a:pt x="9534" y="12085"/>
                    </a:cubicBezTo>
                    <a:cubicBezTo>
                      <a:pt x="9534" y="11323"/>
                      <a:pt x="9990" y="10647"/>
                      <a:pt x="10700" y="10364"/>
                    </a:cubicBezTo>
                    <a:lnTo>
                      <a:pt x="12327" y="9713"/>
                    </a:lnTo>
                    <a:lnTo>
                      <a:pt x="12327" y="7420"/>
                    </a:lnTo>
                    <a:lnTo>
                      <a:pt x="7859" y="8315"/>
                    </a:lnTo>
                    <a:lnTo>
                      <a:pt x="7859" y="13123"/>
                    </a:lnTo>
                    <a:cubicBezTo>
                      <a:pt x="7859" y="14277"/>
                      <a:pt x="6834" y="15057"/>
                      <a:pt x="5803" y="15057"/>
                    </a:cubicBezTo>
                    <a:cubicBezTo>
                      <a:pt x="4784" y="15057"/>
                      <a:pt x="3949" y="14229"/>
                      <a:pt x="3949" y="13203"/>
                    </a:cubicBezTo>
                    <a:cubicBezTo>
                      <a:pt x="3949" y="12439"/>
                      <a:pt x="4406" y="11763"/>
                      <a:pt x="5115" y="11480"/>
                    </a:cubicBezTo>
                    <a:lnTo>
                      <a:pt x="6741" y="10829"/>
                    </a:lnTo>
                    <a:lnTo>
                      <a:pt x="6741" y="5623"/>
                    </a:lnTo>
                    <a:cubicBezTo>
                      <a:pt x="6741" y="5356"/>
                      <a:pt x="6930" y="5128"/>
                      <a:pt x="7190" y="5074"/>
                    </a:cubicBezTo>
                    <a:lnTo>
                      <a:pt x="12775" y="3958"/>
                    </a:lnTo>
                    <a:cubicBezTo>
                      <a:pt x="12811" y="3952"/>
                      <a:pt x="12847" y="3949"/>
                      <a:pt x="12883" y="3949"/>
                    </a:cubicBezTo>
                    <a:close/>
                    <a:moveTo>
                      <a:pt x="9534" y="1"/>
                    </a:moveTo>
                    <a:cubicBezTo>
                      <a:pt x="4298" y="1"/>
                      <a:pt x="1" y="4296"/>
                      <a:pt x="1" y="9532"/>
                    </a:cubicBezTo>
                    <a:cubicBezTo>
                      <a:pt x="1" y="14769"/>
                      <a:pt x="4298" y="19064"/>
                      <a:pt x="9534" y="19064"/>
                    </a:cubicBezTo>
                    <a:cubicBezTo>
                      <a:pt x="14768" y="19064"/>
                      <a:pt x="19065" y="14769"/>
                      <a:pt x="19065" y="9532"/>
                    </a:cubicBezTo>
                    <a:cubicBezTo>
                      <a:pt x="19065" y="4296"/>
                      <a:pt x="14768" y="1"/>
                      <a:pt x="9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5775341" y="1669507"/>
                <a:ext cx="93247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1990" extrusionOk="0">
                    <a:moveTo>
                      <a:pt x="4467" y="1"/>
                    </a:moveTo>
                    <a:lnTo>
                      <a:pt x="1" y="894"/>
                    </a:lnTo>
                    <a:lnTo>
                      <a:pt x="1" y="1989"/>
                    </a:lnTo>
                    <a:lnTo>
                      <a:pt x="4467" y="1096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16"/>
          <p:cNvGrpSpPr/>
          <p:nvPr/>
        </p:nvGrpSpPr>
        <p:grpSpPr>
          <a:xfrm>
            <a:off x="6428197" y="3216900"/>
            <a:ext cx="387610" cy="193109"/>
            <a:chOff x="6140660" y="1661097"/>
            <a:chExt cx="397835" cy="198202"/>
          </a:xfrm>
        </p:grpSpPr>
        <p:sp>
          <p:nvSpPr>
            <p:cNvPr id="426" name="Google Shape;426;p16"/>
            <p:cNvSpPr/>
            <p:nvPr/>
          </p:nvSpPr>
          <p:spPr>
            <a:xfrm>
              <a:off x="6281298" y="1707719"/>
              <a:ext cx="58290" cy="151579"/>
            </a:xfrm>
            <a:custGeom>
              <a:avLst/>
              <a:gdLst/>
              <a:ahLst/>
              <a:cxnLst/>
              <a:rect l="l" t="t" r="r" b="b"/>
              <a:pathLst>
                <a:path w="2793" h="7263" extrusionOk="0">
                  <a:moveTo>
                    <a:pt x="1397" y="1"/>
                  </a:moveTo>
                  <a:cubicBezTo>
                    <a:pt x="627" y="1"/>
                    <a:pt x="1" y="627"/>
                    <a:pt x="1" y="1398"/>
                  </a:cubicBezTo>
                  <a:lnTo>
                    <a:pt x="1" y="5865"/>
                  </a:lnTo>
                  <a:cubicBezTo>
                    <a:pt x="1" y="6636"/>
                    <a:pt x="627" y="7262"/>
                    <a:pt x="1397" y="7262"/>
                  </a:cubicBezTo>
                  <a:cubicBezTo>
                    <a:pt x="2166" y="7262"/>
                    <a:pt x="2792" y="6634"/>
                    <a:pt x="2792" y="5865"/>
                  </a:cubicBezTo>
                  <a:lnTo>
                    <a:pt x="2792" y="1398"/>
                  </a:lnTo>
                  <a:cubicBezTo>
                    <a:pt x="2792" y="627"/>
                    <a:pt x="2166" y="1"/>
                    <a:pt x="1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6480225" y="1742675"/>
              <a:ext cx="58269" cy="58332"/>
            </a:xfrm>
            <a:custGeom>
              <a:avLst/>
              <a:gdLst/>
              <a:ahLst/>
              <a:cxnLst/>
              <a:rect l="l" t="t" r="r" b="b"/>
              <a:pathLst>
                <a:path w="2792" h="2795" extrusionOk="0">
                  <a:moveTo>
                    <a:pt x="1396" y="1"/>
                  </a:moveTo>
                  <a:cubicBezTo>
                    <a:pt x="627" y="1"/>
                    <a:pt x="0" y="629"/>
                    <a:pt x="0" y="1398"/>
                  </a:cubicBezTo>
                  <a:cubicBezTo>
                    <a:pt x="0" y="2168"/>
                    <a:pt x="627" y="2794"/>
                    <a:pt x="1396" y="2794"/>
                  </a:cubicBezTo>
                  <a:cubicBezTo>
                    <a:pt x="2167" y="2794"/>
                    <a:pt x="2792" y="2168"/>
                    <a:pt x="2792" y="1398"/>
                  </a:cubicBezTo>
                  <a:cubicBezTo>
                    <a:pt x="2792" y="629"/>
                    <a:pt x="2167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6352004" y="1661097"/>
              <a:ext cx="129206" cy="198202"/>
            </a:xfrm>
            <a:custGeom>
              <a:avLst/>
              <a:gdLst/>
              <a:ahLst/>
              <a:cxnLst/>
              <a:rect l="l" t="t" r="r" b="b"/>
              <a:pathLst>
                <a:path w="6191" h="9497" extrusionOk="0">
                  <a:moveTo>
                    <a:pt x="1396" y="0"/>
                  </a:moveTo>
                  <a:cubicBezTo>
                    <a:pt x="627" y="0"/>
                    <a:pt x="1" y="628"/>
                    <a:pt x="1" y="1398"/>
                  </a:cubicBezTo>
                  <a:lnTo>
                    <a:pt x="1" y="8099"/>
                  </a:lnTo>
                  <a:cubicBezTo>
                    <a:pt x="1" y="8870"/>
                    <a:pt x="627" y="9496"/>
                    <a:pt x="1396" y="9496"/>
                  </a:cubicBezTo>
                  <a:cubicBezTo>
                    <a:pt x="2168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5" y="9263"/>
                    <a:pt x="4280" y="9496"/>
                    <a:pt x="4749" y="9496"/>
                  </a:cubicBezTo>
                  <a:cubicBezTo>
                    <a:pt x="5025" y="9496"/>
                    <a:pt x="5293" y="9415"/>
                    <a:pt x="5522" y="9261"/>
                  </a:cubicBezTo>
                  <a:cubicBezTo>
                    <a:pt x="5833" y="9054"/>
                    <a:pt x="6044" y="8739"/>
                    <a:pt x="6118" y="8373"/>
                  </a:cubicBezTo>
                  <a:cubicBezTo>
                    <a:pt x="6190" y="8007"/>
                    <a:pt x="6116" y="7635"/>
                    <a:pt x="5909" y="7324"/>
                  </a:cubicBezTo>
                  <a:lnTo>
                    <a:pt x="4535" y="5261"/>
                  </a:lnTo>
                  <a:lnTo>
                    <a:pt x="5177" y="4619"/>
                  </a:lnTo>
                  <a:cubicBezTo>
                    <a:pt x="5722" y="4074"/>
                    <a:pt x="5722" y="3188"/>
                    <a:pt x="5177" y="2643"/>
                  </a:cubicBezTo>
                  <a:cubicBezTo>
                    <a:pt x="4904" y="2372"/>
                    <a:pt x="4547" y="2236"/>
                    <a:pt x="4190" y="2236"/>
                  </a:cubicBezTo>
                  <a:cubicBezTo>
                    <a:pt x="3832" y="2236"/>
                    <a:pt x="3475" y="2372"/>
                    <a:pt x="3203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6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6140660" y="1661097"/>
              <a:ext cx="129185" cy="198202"/>
            </a:xfrm>
            <a:custGeom>
              <a:avLst/>
              <a:gdLst/>
              <a:ahLst/>
              <a:cxnLst/>
              <a:rect l="l" t="t" r="r" b="b"/>
              <a:pathLst>
                <a:path w="6190" h="9497" extrusionOk="0">
                  <a:moveTo>
                    <a:pt x="1396" y="0"/>
                  </a:moveTo>
                  <a:cubicBezTo>
                    <a:pt x="626" y="0"/>
                    <a:pt x="0" y="628"/>
                    <a:pt x="0" y="1398"/>
                  </a:cubicBezTo>
                  <a:lnTo>
                    <a:pt x="0" y="8099"/>
                  </a:lnTo>
                  <a:cubicBezTo>
                    <a:pt x="0" y="8870"/>
                    <a:pt x="626" y="9496"/>
                    <a:pt x="1396" y="9496"/>
                  </a:cubicBezTo>
                  <a:cubicBezTo>
                    <a:pt x="2165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4" y="9263"/>
                    <a:pt x="4279" y="9496"/>
                    <a:pt x="4748" y="9496"/>
                  </a:cubicBezTo>
                  <a:cubicBezTo>
                    <a:pt x="5024" y="9496"/>
                    <a:pt x="5291" y="9415"/>
                    <a:pt x="5521" y="9261"/>
                  </a:cubicBezTo>
                  <a:cubicBezTo>
                    <a:pt x="5832" y="9054"/>
                    <a:pt x="6043" y="8739"/>
                    <a:pt x="6117" y="8373"/>
                  </a:cubicBezTo>
                  <a:cubicBezTo>
                    <a:pt x="6190" y="8007"/>
                    <a:pt x="6115" y="7635"/>
                    <a:pt x="5909" y="7324"/>
                  </a:cubicBezTo>
                  <a:lnTo>
                    <a:pt x="4534" y="5261"/>
                  </a:lnTo>
                  <a:lnTo>
                    <a:pt x="5176" y="4619"/>
                  </a:lnTo>
                  <a:cubicBezTo>
                    <a:pt x="5721" y="4074"/>
                    <a:pt x="5721" y="3188"/>
                    <a:pt x="5176" y="2643"/>
                  </a:cubicBezTo>
                  <a:cubicBezTo>
                    <a:pt x="4904" y="2372"/>
                    <a:pt x="4546" y="2236"/>
                    <a:pt x="4188" y="2236"/>
                  </a:cubicBezTo>
                  <a:cubicBezTo>
                    <a:pt x="3831" y="2236"/>
                    <a:pt x="3473" y="2372"/>
                    <a:pt x="3202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5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6"/>
          <p:cNvGrpSpPr/>
          <p:nvPr/>
        </p:nvGrpSpPr>
        <p:grpSpPr>
          <a:xfrm>
            <a:off x="7937758" y="2151155"/>
            <a:ext cx="428229" cy="428621"/>
            <a:chOff x="4712297" y="1908394"/>
            <a:chExt cx="428229" cy="428621"/>
          </a:xfrm>
        </p:grpSpPr>
        <p:sp>
          <p:nvSpPr>
            <p:cNvPr id="431" name="Google Shape;431;p16"/>
            <p:cNvSpPr/>
            <p:nvPr/>
          </p:nvSpPr>
          <p:spPr>
            <a:xfrm>
              <a:off x="4712297" y="1908394"/>
              <a:ext cx="428229" cy="428621"/>
            </a:xfrm>
            <a:custGeom>
              <a:avLst/>
              <a:gdLst/>
              <a:ahLst/>
              <a:cxnLst/>
              <a:rect l="l" t="t" r="r" b="b"/>
              <a:pathLst>
                <a:path w="11991" h="12002" extrusionOk="0">
                  <a:moveTo>
                    <a:pt x="6001" y="1"/>
                  </a:moveTo>
                  <a:cubicBezTo>
                    <a:pt x="2692" y="1"/>
                    <a:pt x="1" y="2691"/>
                    <a:pt x="1" y="6001"/>
                  </a:cubicBezTo>
                  <a:cubicBezTo>
                    <a:pt x="1" y="9311"/>
                    <a:pt x="2692" y="12002"/>
                    <a:pt x="6001" y="12002"/>
                  </a:cubicBezTo>
                  <a:cubicBezTo>
                    <a:pt x="9311" y="12002"/>
                    <a:pt x="11990" y="9311"/>
                    <a:pt x="11990" y="6001"/>
                  </a:cubicBezTo>
                  <a:cubicBezTo>
                    <a:pt x="11990" y="2691"/>
                    <a:pt x="9311" y="1"/>
                    <a:pt x="6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" name="Google Shape;432;p16"/>
            <p:cNvGrpSpPr/>
            <p:nvPr/>
          </p:nvGrpSpPr>
          <p:grpSpPr>
            <a:xfrm>
              <a:off x="4791281" y="1987589"/>
              <a:ext cx="270259" cy="270230"/>
              <a:chOff x="6669907" y="1561258"/>
              <a:chExt cx="397907" cy="397866"/>
            </a:xfrm>
          </p:grpSpPr>
          <p:sp>
            <p:nvSpPr>
              <p:cNvPr id="433" name="Google Shape;433;p16"/>
              <p:cNvSpPr/>
              <p:nvPr/>
            </p:nvSpPr>
            <p:spPr>
              <a:xfrm>
                <a:off x="6950454" y="1655253"/>
                <a:ext cx="23312" cy="2335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119" extrusionOk="0">
                    <a:moveTo>
                      <a:pt x="558" y="1"/>
                    </a:moveTo>
                    <a:cubicBezTo>
                      <a:pt x="250" y="1"/>
                      <a:pt x="0" y="252"/>
                      <a:pt x="0" y="560"/>
                    </a:cubicBezTo>
                    <a:cubicBezTo>
                      <a:pt x="0" y="868"/>
                      <a:pt x="250" y="1119"/>
                      <a:pt x="558" y="1119"/>
                    </a:cubicBezTo>
                    <a:cubicBezTo>
                      <a:pt x="867" y="1119"/>
                      <a:pt x="1117" y="868"/>
                      <a:pt x="1117" y="560"/>
                    </a:cubicBezTo>
                    <a:cubicBezTo>
                      <a:pt x="1117" y="252"/>
                      <a:pt x="86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6740633" y="1725228"/>
                <a:ext cx="36919" cy="3963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99" extrusionOk="0">
                    <a:moveTo>
                      <a:pt x="1117" y="0"/>
                    </a:moveTo>
                    <a:cubicBezTo>
                      <a:pt x="502" y="0"/>
                      <a:pt x="1" y="501"/>
                      <a:pt x="1" y="1116"/>
                    </a:cubicBezTo>
                    <a:cubicBezTo>
                      <a:pt x="1" y="1419"/>
                      <a:pt x="135" y="1691"/>
                      <a:pt x="341" y="1898"/>
                    </a:cubicBezTo>
                    <a:cubicBezTo>
                      <a:pt x="643" y="1261"/>
                      <a:pt x="1133" y="690"/>
                      <a:pt x="1768" y="219"/>
                    </a:cubicBezTo>
                    <a:cubicBezTo>
                      <a:pt x="1581" y="83"/>
                      <a:pt x="1358" y="0"/>
                      <a:pt x="1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6763944" y="1725228"/>
                <a:ext cx="209827" cy="139892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6703" extrusionOk="0">
                    <a:moveTo>
                      <a:pt x="2793" y="1116"/>
                    </a:moveTo>
                    <a:cubicBezTo>
                      <a:pt x="3409" y="1116"/>
                      <a:pt x="3910" y="1619"/>
                      <a:pt x="3910" y="2234"/>
                    </a:cubicBezTo>
                    <a:cubicBezTo>
                      <a:pt x="3910" y="2850"/>
                      <a:pt x="3409" y="3351"/>
                      <a:pt x="2793" y="3351"/>
                    </a:cubicBezTo>
                    <a:cubicBezTo>
                      <a:pt x="2178" y="3351"/>
                      <a:pt x="1675" y="2850"/>
                      <a:pt x="1675" y="2234"/>
                    </a:cubicBezTo>
                    <a:cubicBezTo>
                      <a:pt x="1675" y="1619"/>
                      <a:pt x="2178" y="1116"/>
                      <a:pt x="2793" y="1116"/>
                    </a:cubicBezTo>
                    <a:close/>
                    <a:moveTo>
                      <a:pt x="7262" y="1116"/>
                    </a:moveTo>
                    <a:cubicBezTo>
                      <a:pt x="7878" y="1116"/>
                      <a:pt x="8378" y="1619"/>
                      <a:pt x="8378" y="2234"/>
                    </a:cubicBezTo>
                    <a:cubicBezTo>
                      <a:pt x="8378" y="2850"/>
                      <a:pt x="7878" y="3351"/>
                      <a:pt x="7262" y="3351"/>
                    </a:cubicBezTo>
                    <a:cubicBezTo>
                      <a:pt x="6645" y="3351"/>
                      <a:pt x="6144" y="2850"/>
                      <a:pt x="6144" y="2234"/>
                    </a:cubicBezTo>
                    <a:cubicBezTo>
                      <a:pt x="6144" y="1619"/>
                      <a:pt x="6645" y="1116"/>
                      <a:pt x="7262" y="1116"/>
                    </a:cubicBezTo>
                    <a:close/>
                    <a:moveTo>
                      <a:pt x="7261" y="4469"/>
                    </a:moveTo>
                    <a:cubicBezTo>
                      <a:pt x="7466" y="4469"/>
                      <a:pt x="7663" y="4581"/>
                      <a:pt x="7761" y="4776"/>
                    </a:cubicBezTo>
                    <a:cubicBezTo>
                      <a:pt x="7899" y="5052"/>
                      <a:pt x="7787" y="5389"/>
                      <a:pt x="7511" y="5527"/>
                    </a:cubicBezTo>
                    <a:cubicBezTo>
                      <a:pt x="6733" y="5916"/>
                      <a:pt x="5880" y="6109"/>
                      <a:pt x="5028" y="6109"/>
                    </a:cubicBezTo>
                    <a:cubicBezTo>
                      <a:pt x="4173" y="6109"/>
                      <a:pt x="3321" y="5916"/>
                      <a:pt x="2544" y="5527"/>
                    </a:cubicBezTo>
                    <a:cubicBezTo>
                      <a:pt x="2268" y="5389"/>
                      <a:pt x="2155" y="5052"/>
                      <a:pt x="2293" y="4776"/>
                    </a:cubicBezTo>
                    <a:cubicBezTo>
                      <a:pt x="2391" y="4581"/>
                      <a:pt x="2589" y="4469"/>
                      <a:pt x="2794" y="4469"/>
                    </a:cubicBezTo>
                    <a:cubicBezTo>
                      <a:pt x="2878" y="4469"/>
                      <a:pt x="2963" y="4487"/>
                      <a:pt x="3043" y="4527"/>
                    </a:cubicBezTo>
                    <a:cubicBezTo>
                      <a:pt x="3664" y="4838"/>
                      <a:pt x="4345" y="4994"/>
                      <a:pt x="5027" y="4994"/>
                    </a:cubicBezTo>
                    <a:cubicBezTo>
                      <a:pt x="5708" y="4994"/>
                      <a:pt x="6390" y="4838"/>
                      <a:pt x="7011" y="4527"/>
                    </a:cubicBezTo>
                    <a:cubicBezTo>
                      <a:pt x="7092" y="4487"/>
                      <a:pt x="7177" y="4469"/>
                      <a:pt x="7261" y="4469"/>
                    </a:cubicBezTo>
                    <a:close/>
                    <a:moveTo>
                      <a:pt x="5028" y="0"/>
                    </a:moveTo>
                    <a:cubicBezTo>
                      <a:pt x="2256" y="0"/>
                      <a:pt x="0" y="1504"/>
                      <a:pt x="0" y="3351"/>
                    </a:cubicBezTo>
                    <a:cubicBezTo>
                      <a:pt x="0" y="5199"/>
                      <a:pt x="2256" y="6703"/>
                      <a:pt x="5028" y="6703"/>
                    </a:cubicBezTo>
                    <a:cubicBezTo>
                      <a:pt x="7798" y="6703"/>
                      <a:pt x="10054" y="5199"/>
                      <a:pt x="10054" y="3351"/>
                    </a:cubicBezTo>
                    <a:cubicBezTo>
                      <a:pt x="10054" y="1504"/>
                      <a:pt x="7798" y="0"/>
                      <a:pt x="5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6669907" y="1561258"/>
                <a:ext cx="397907" cy="397866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4" extrusionOk="0">
                    <a:moveTo>
                      <a:pt x="10650" y="3388"/>
                    </a:moveTo>
                    <a:cubicBezTo>
                      <a:pt x="10708" y="3388"/>
                      <a:pt x="10768" y="3398"/>
                      <a:pt x="10827" y="3417"/>
                    </a:cubicBezTo>
                    <a:lnTo>
                      <a:pt x="12686" y="4038"/>
                    </a:lnTo>
                    <a:cubicBezTo>
                      <a:pt x="12994" y="3645"/>
                      <a:pt x="13466" y="3389"/>
                      <a:pt x="14001" y="3389"/>
                    </a:cubicBezTo>
                    <a:cubicBezTo>
                      <a:pt x="14924" y="3389"/>
                      <a:pt x="15676" y="4140"/>
                      <a:pt x="15676" y="5064"/>
                    </a:cubicBezTo>
                    <a:cubicBezTo>
                      <a:pt x="15676" y="5987"/>
                      <a:pt x="14924" y="6739"/>
                      <a:pt x="14001" y="6739"/>
                    </a:cubicBezTo>
                    <a:cubicBezTo>
                      <a:pt x="13088" y="6739"/>
                      <a:pt x="12345" y="6003"/>
                      <a:pt x="12329" y="5094"/>
                    </a:cubicBezTo>
                    <a:lnTo>
                      <a:pt x="11004" y="4653"/>
                    </a:lnTo>
                    <a:lnTo>
                      <a:pt x="10294" y="6778"/>
                    </a:lnTo>
                    <a:cubicBezTo>
                      <a:pt x="11251" y="6865"/>
                      <a:pt x="12140" y="7109"/>
                      <a:pt x="12909" y="7479"/>
                    </a:cubicBezTo>
                    <a:cubicBezTo>
                      <a:pt x="13327" y="7017"/>
                      <a:pt x="13919" y="6739"/>
                      <a:pt x="14560" y="6739"/>
                    </a:cubicBezTo>
                    <a:cubicBezTo>
                      <a:pt x="15791" y="6739"/>
                      <a:pt x="16794" y="7742"/>
                      <a:pt x="16794" y="8973"/>
                    </a:cubicBezTo>
                    <a:cubicBezTo>
                      <a:pt x="16794" y="9780"/>
                      <a:pt x="16336" y="10498"/>
                      <a:pt x="15655" y="10891"/>
                    </a:cubicBezTo>
                    <a:cubicBezTo>
                      <a:pt x="15665" y="10997"/>
                      <a:pt x="15676" y="11101"/>
                      <a:pt x="15676" y="11208"/>
                    </a:cubicBezTo>
                    <a:cubicBezTo>
                      <a:pt x="15676" y="13672"/>
                      <a:pt x="12921" y="15676"/>
                      <a:pt x="9532" y="15676"/>
                    </a:cubicBezTo>
                    <a:cubicBezTo>
                      <a:pt x="6144" y="15676"/>
                      <a:pt x="3388" y="13672"/>
                      <a:pt x="3388" y="11208"/>
                    </a:cubicBezTo>
                    <a:cubicBezTo>
                      <a:pt x="3388" y="11101"/>
                      <a:pt x="3401" y="10997"/>
                      <a:pt x="3411" y="10891"/>
                    </a:cubicBezTo>
                    <a:cubicBezTo>
                      <a:pt x="2730" y="10498"/>
                      <a:pt x="2272" y="9780"/>
                      <a:pt x="2272" y="8973"/>
                    </a:cubicBezTo>
                    <a:cubicBezTo>
                      <a:pt x="2272" y="7742"/>
                      <a:pt x="3273" y="6739"/>
                      <a:pt x="4506" y="6739"/>
                    </a:cubicBezTo>
                    <a:cubicBezTo>
                      <a:pt x="5145" y="6739"/>
                      <a:pt x="5737" y="7017"/>
                      <a:pt x="6157" y="7479"/>
                    </a:cubicBezTo>
                    <a:cubicBezTo>
                      <a:pt x="7018" y="7065"/>
                      <a:pt x="8034" y="6806"/>
                      <a:pt x="9125" y="6755"/>
                    </a:cubicBezTo>
                    <a:lnTo>
                      <a:pt x="10119" y="3771"/>
                    </a:lnTo>
                    <a:cubicBezTo>
                      <a:pt x="10199" y="3537"/>
                      <a:pt x="10415" y="3388"/>
                      <a:pt x="10650" y="3388"/>
                    </a:cubicBezTo>
                    <a:close/>
                    <a:moveTo>
                      <a:pt x="9534" y="1"/>
                    </a:moveTo>
                    <a:cubicBezTo>
                      <a:pt x="4297" y="1"/>
                      <a:pt x="1" y="4296"/>
                      <a:pt x="1" y="9532"/>
                    </a:cubicBezTo>
                    <a:cubicBezTo>
                      <a:pt x="1" y="14769"/>
                      <a:pt x="4297" y="19064"/>
                      <a:pt x="9534" y="19064"/>
                    </a:cubicBezTo>
                    <a:cubicBezTo>
                      <a:pt x="14768" y="19064"/>
                      <a:pt x="19065" y="14769"/>
                      <a:pt x="19065" y="9532"/>
                    </a:cubicBezTo>
                    <a:cubicBezTo>
                      <a:pt x="19065" y="4296"/>
                      <a:pt x="14768" y="1"/>
                      <a:pt x="9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6960158" y="1725228"/>
                <a:ext cx="36940" cy="3963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899" extrusionOk="0">
                    <a:moveTo>
                      <a:pt x="652" y="0"/>
                    </a:moveTo>
                    <a:cubicBezTo>
                      <a:pt x="413" y="0"/>
                      <a:pt x="188" y="83"/>
                      <a:pt x="1" y="219"/>
                    </a:cubicBezTo>
                    <a:cubicBezTo>
                      <a:pt x="637" y="690"/>
                      <a:pt x="1127" y="1261"/>
                      <a:pt x="1428" y="1898"/>
                    </a:cubicBezTo>
                    <a:cubicBezTo>
                      <a:pt x="1635" y="1691"/>
                      <a:pt x="1770" y="1419"/>
                      <a:pt x="1770" y="1116"/>
                    </a:cubicBezTo>
                    <a:cubicBezTo>
                      <a:pt x="1770" y="501"/>
                      <a:pt x="1267" y="0"/>
                      <a:pt x="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" name="Google Shape;438;p16"/>
          <p:cNvGrpSpPr/>
          <p:nvPr/>
        </p:nvGrpSpPr>
        <p:grpSpPr>
          <a:xfrm>
            <a:off x="7584847" y="3909781"/>
            <a:ext cx="549401" cy="549830"/>
            <a:chOff x="4359386" y="3667020"/>
            <a:chExt cx="549401" cy="549830"/>
          </a:xfrm>
        </p:grpSpPr>
        <p:sp>
          <p:nvSpPr>
            <p:cNvPr id="439" name="Google Shape;439;p16"/>
            <p:cNvSpPr/>
            <p:nvPr/>
          </p:nvSpPr>
          <p:spPr>
            <a:xfrm>
              <a:off x="4359386" y="3667020"/>
              <a:ext cx="549401" cy="549830"/>
            </a:xfrm>
            <a:custGeom>
              <a:avLst/>
              <a:gdLst/>
              <a:ahLst/>
              <a:cxnLst/>
              <a:rect l="l" t="t" r="r" b="b"/>
              <a:pathLst>
                <a:path w="15384" h="15396" extrusionOk="0">
                  <a:moveTo>
                    <a:pt x="7692" y="1"/>
                  </a:moveTo>
                  <a:cubicBezTo>
                    <a:pt x="3441" y="1"/>
                    <a:pt x="1" y="3453"/>
                    <a:pt x="1" y="7704"/>
                  </a:cubicBezTo>
                  <a:cubicBezTo>
                    <a:pt x="1" y="11955"/>
                    <a:pt x="3441" y="15395"/>
                    <a:pt x="7692" y="15395"/>
                  </a:cubicBezTo>
                  <a:cubicBezTo>
                    <a:pt x="11942" y="15395"/>
                    <a:pt x="15383" y="11955"/>
                    <a:pt x="15383" y="7704"/>
                  </a:cubicBezTo>
                  <a:cubicBezTo>
                    <a:pt x="15383" y="3453"/>
                    <a:pt x="11942" y="1"/>
                    <a:pt x="7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16"/>
            <p:cNvGrpSpPr/>
            <p:nvPr/>
          </p:nvGrpSpPr>
          <p:grpSpPr>
            <a:xfrm>
              <a:off x="4446035" y="3753884"/>
              <a:ext cx="376102" cy="376102"/>
              <a:chOff x="7199196" y="1561258"/>
              <a:chExt cx="397866" cy="397866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7363167" y="1701896"/>
                <a:ext cx="69935" cy="6997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3" extrusionOk="0">
                    <a:moveTo>
                      <a:pt x="1675" y="0"/>
                    </a:moveTo>
                    <a:cubicBezTo>
                      <a:pt x="1675" y="925"/>
                      <a:pt x="923" y="1677"/>
                      <a:pt x="0" y="1677"/>
                    </a:cubicBezTo>
                    <a:cubicBezTo>
                      <a:pt x="0" y="2601"/>
                      <a:pt x="752" y="3352"/>
                      <a:pt x="1675" y="3352"/>
                    </a:cubicBezTo>
                    <a:cubicBezTo>
                      <a:pt x="2599" y="3352"/>
                      <a:pt x="3351" y="2601"/>
                      <a:pt x="3351" y="1677"/>
                    </a:cubicBezTo>
                    <a:cubicBezTo>
                      <a:pt x="3351" y="752"/>
                      <a:pt x="2599" y="0"/>
                      <a:pt x="1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7316523" y="1655253"/>
                <a:ext cx="163203" cy="209869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10056" extrusionOk="0">
                    <a:moveTo>
                      <a:pt x="3910" y="1119"/>
                    </a:moveTo>
                    <a:cubicBezTo>
                      <a:pt x="5449" y="1119"/>
                      <a:pt x="6704" y="2371"/>
                      <a:pt x="6704" y="3910"/>
                    </a:cubicBezTo>
                    <a:cubicBezTo>
                      <a:pt x="6704" y="5451"/>
                      <a:pt x="5449" y="6704"/>
                      <a:pt x="3910" y="6704"/>
                    </a:cubicBezTo>
                    <a:cubicBezTo>
                      <a:pt x="2371" y="6704"/>
                      <a:pt x="1117" y="5451"/>
                      <a:pt x="1117" y="3912"/>
                    </a:cubicBezTo>
                    <a:cubicBezTo>
                      <a:pt x="1117" y="3652"/>
                      <a:pt x="1161" y="3383"/>
                      <a:pt x="1251" y="3091"/>
                    </a:cubicBezTo>
                    <a:cubicBezTo>
                      <a:pt x="1299" y="2939"/>
                      <a:pt x="1409" y="2814"/>
                      <a:pt x="1554" y="2746"/>
                    </a:cubicBezTo>
                    <a:cubicBezTo>
                      <a:pt x="1627" y="2713"/>
                      <a:pt x="1706" y="2696"/>
                      <a:pt x="1786" y="2696"/>
                    </a:cubicBezTo>
                    <a:cubicBezTo>
                      <a:pt x="1863" y="2696"/>
                      <a:pt x="1940" y="2712"/>
                      <a:pt x="2012" y="2745"/>
                    </a:cubicBezTo>
                    <a:cubicBezTo>
                      <a:pt x="2088" y="2779"/>
                      <a:pt x="2165" y="2794"/>
                      <a:pt x="2239" y="2794"/>
                    </a:cubicBezTo>
                    <a:cubicBezTo>
                      <a:pt x="2538" y="2794"/>
                      <a:pt x="2794" y="2541"/>
                      <a:pt x="2794" y="2235"/>
                    </a:cubicBezTo>
                    <a:cubicBezTo>
                      <a:pt x="2794" y="1934"/>
                      <a:pt x="2584" y="1911"/>
                      <a:pt x="2746" y="1554"/>
                    </a:cubicBezTo>
                    <a:cubicBezTo>
                      <a:pt x="2812" y="1409"/>
                      <a:pt x="2937" y="1299"/>
                      <a:pt x="3089" y="1252"/>
                    </a:cubicBezTo>
                    <a:cubicBezTo>
                      <a:pt x="3381" y="1163"/>
                      <a:pt x="3650" y="1119"/>
                      <a:pt x="3910" y="1119"/>
                    </a:cubicBezTo>
                    <a:close/>
                    <a:moveTo>
                      <a:pt x="3910" y="1"/>
                    </a:moveTo>
                    <a:cubicBezTo>
                      <a:pt x="1756" y="1"/>
                      <a:pt x="1" y="1756"/>
                      <a:pt x="1" y="3912"/>
                    </a:cubicBezTo>
                    <a:cubicBezTo>
                      <a:pt x="1" y="6194"/>
                      <a:pt x="3139" y="9964"/>
                      <a:pt x="3917" y="10056"/>
                    </a:cubicBezTo>
                    <a:cubicBezTo>
                      <a:pt x="4682" y="9964"/>
                      <a:pt x="7820" y="6194"/>
                      <a:pt x="7820" y="3912"/>
                    </a:cubicBezTo>
                    <a:cubicBezTo>
                      <a:pt x="7820" y="1756"/>
                      <a:pt x="6065" y="1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7199196" y="1561258"/>
                <a:ext cx="397866" cy="397866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4" extrusionOk="0">
                    <a:moveTo>
                      <a:pt x="9532" y="3389"/>
                    </a:moveTo>
                    <a:cubicBezTo>
                      <a:pt x="12304" y="3389"/>
                      <a:pt x="14560" y="5644"/>
                      <a:pt x="14560" y="8416"/>
                    </a:cubicBezTo>
                    <a:cubicBezTo>
                      <a:pt x="14560" y="11045"/>
                      <a:pt x="11089" y="15676"/>
                      <a:pt x="9532" y="15676"/>
                    </a:cubicBezTo>
                    <a:cubicBezTo>
                      <a:pt x="7974" y="15676"/>
                      <a:pt x="4507" y="11045"/>
                      <a:pt x="4507" y="8416"/>
                    </a:cubicBezTo>
                    <a:cubicBezTo>
                      <a:pt x="4507" y="5644"/>
                      <a:pt x="6760" y="3389"/>
                      <a:pt x="9532" y="3389"/>
                    </a:cubicBezTo>
                    <a:close/>
                    <a:moveTo>
                      <a:pt x="9532" y="1"/>
                    </a:moveTo>
                    <a:cubicBezTo>
                      <a:pt x="4296" y="1"/>
                      <a:pt x="1" y="4296"/>
                      <a:pt x="1" y="9532"/>
                    </a:cubicBezTo>
                    <a:cubicBezTo>
                      <a:pt x="1" y="14769"/>
                      <a:pt x="4296" y="19064"/>
                      <a:pt x="9532" y="19064"/>
                    </a:cubicBezTo>
                    <a:cubicBezTo>
                      <a:pt x="14769" y="19064"/>
                      <a:pt x="19064" y="14769"/>
                      <a:pt x="19064" y="9532"/>
                    </a:cubicBezTo>
                    <a:cubicBezTo>
                      <a:pt x="19064" y="4296"/>
                      <a:pt x="14769" y="1"/>
                      <a:pt x="9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16"/>
          <p:cNvGrpSpPr/>
          <p:nvPr/>
        </p:nvGrpSpPr>
        <p:grpSpPr>
          <a:xfrm>
            <a:off x="8869583" y="3023131"/>
            <a:ext cx="318525" cy="223950"/>
            <a:chOff x="3386036" y="1746339"/>
            <a:chExt cx="397907" cy="279762"/>
          </a:xfrm>
        </p:grpSpPr>
        <p:sp>
          <p:nvSpPr>
            <p:cNvPr id="445" name="Google Shape;445;p16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7591668" y="1474225"/>
            <a:ext cx="525152" cy="525152"/>
            <a:chOff x="4366207" y="1231464"/>
            <a:chExt cx="525152" cy="525152"/>
          </a:xfrm>
        </p:grpSpPr>
        <p:sp>
          <p:nvSpPr>
            <p:cNvPr id="448" name="Google Shape;448;p16"/>
            <p:cNvSpPr/>
            <p:nvPr/>
          </p:nvSpPr>
          <p:spPr>
            <a:xfrm>
              <a:off x="4366207" y="1231464"/>
              <a:ext cx="525152" cy="525152"/>
            </a:xfrm>
            <a:custGeom>
              <a:avLst/>
              <a:gdLst/>
              <a:ahLst/>
              <a:cxnLst/>
              <a:rect l="l" t="t" r="r" b="b"/>
              <a:pathLst>
                <a:path w="14705" h="14705" extrusionOk="0">
                  <a:moveTo>
                    <a:pt x="7358" y="1"/>
                  </a:moveTo>
                  <a:cubicBezTo>
                    <a:pt x="3298" y="1"/>
                    <a:pt x="0" y="3287"/>
                    <a:pt x="0" y="7347"/>
                  </a:cubicBezTo>
                  <a:cubicBezTo>
                    <a:pt x="0" y="11407"/>
                    <a:pt x="3298" y="14705"/>
                    <a:pt x="7358" y="14705"/>
                  </a:cubicBezTo>
                  <a:cubicBezTo>
                    <a:pt x="11418" y="14705"/>
                    <a:pt x="14704" y="11407"/>
                    <a:pt x="14704" y="7347"/>
                  </a:cubicBezTo>
                  <a:cubicBezTo>
                    <a:pt x="14704" y="3287"/>
                    <a:pt x="11418" y="1"/>
                    <a:pt x="7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16"/>
            <p:cNvGrpSpPr/>
            <p:nvPr/>
          </p:nvGrpSpPr>
          <p:grpSpPr>
            <a:xfrm>
              <a:off x="4472863" y="1338120"/>
              <a:ext cx="311840" cy="311840"/>
              <a:chOff x="4417380" y="1687279"/>
              <a:chExt cx="397907" cy="397907"/>
            </a:xfrm>
          </p:grpSpPr>
          <p:sp>
            <p:nvSpPr>
              <p:cNvPr id="450" name="Google Shape;450;p16"/>
              <p:cNvSpPr/>
              <p:nvPr/>
            </p:nvSpPr>
            <p:spPr>
              <a:xfrm>
                <a:off x="4417380" y="1687279"/>
                <a:ext cx="397907" cy="39790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9525" y="2794"/>
                    </a:moveTo>
                    <a:cubicBezTo>
                      <a:pt x="11382" y="2845"/>
                      <a:pt x="13514" y="4021"/>
                      <a:pt x="13514" y="6949"/>
                    </a:cubicBezTo>
                    <a:cubicBezTo>
                      <a:pt x="13514" y="7361"/>
                      <a:pt x="13500" y="7674"/>
                      <a:pt x="13486" y="7912"/>
                    </a:cubicBezTo>
                    <a:cubicBezTo>
                      <a:pt x="13689" y="7867"/>
                      <a:pt x="14004" y="7789"/>
                      <a:pt x="14208" y="7789"/>
                    </a:cubicBezTo>
                    <a:cubicBezTo>
                      <a:pt x="14882" y="7789"/>
                      <a:pt x="15370" y="8202"/>
                      <a:pt x="15370" y="8769"/>
                    </a:cubicBezTo>
                    <a:cubicBezTo>
                      <a:pt x="15370" y="9574"/>
                      <a:pt x="14598" y="9882"/>
                      <a:pt x="14137" y="10066"/>
                    </a:cubicBezTo>
                    <a:cubicBezTo>
                      <a:pt x="14020" y="10112"/>
                      <a:pt x="13857" y="10178"/>
                      <a:pt x="13767" y="10231"/>
                    </a:cubicBezTo>
                    <a:cubicBezTo>
                      <a:pt x="13822" y="10949"/>
                      <a:pt x="14437" y="11278"/>
                      <a:pt x="15354" y="11690"/>
                    </a:cubicBezTo>
                    <a:cubicBezTo>
                      <a:pt x="16061" y="12007"/>
                      <a:pt x="16794" y="12336"/>
                      <a:pt x="16794" y="13104"/>
                    </a:cubicBezTo>
                    <a:cubicBezTo>
                      <a:pt x="16794" y="13896"/>
                      <a:pt x="16088" y="14016"/>
                      <a:pt x="15520" y="14112"/>
                    </a:cubicBezTo>
                    <a:cubicBezTo>
                      <a:pt x="15333" y="14146"/>
                      <a:pt x="15111" y="14183"/>
                      <a:pt x="14855" y="14239"/>
                    </a:cubicBezTo>
                    <a:cubicBezTo>
                      <a:pt x="14768" y="14620"/>
                      <a:pt x="14600" y="15156"/>
                      <a:pt x="13939" y="15156"/>
                    </a:cubicBezTo>
                    <a:cubicBezTo>
                      <a:pt x="13709" y="15156"/>
                      <a:pt x="13258" y="15035"/>
                      <a:pt x="12916" y="15035"/>
                    </a:cubicBezTo>
                    <a:cubicBezTo>
                      <a:pt x="12370" y="15035"/>
                      <a:pt x="12048" y="15253"/>
                      <a:pt x="11642" y="15531"/>
                    </a:cubicBezTo>
                    <a:cubicBezTo>
                      <a:pt x="11160" y="15860"/>
                      <a:pt x="10556" y="16272"/>
                      <a:pt x="9534" y="16272"/>
                    </a:cubicBezTo>
                    <a:cubicBezTo>
                      <a:pt x="8510" y="16272"/>
                      <a:pt x="7908" y="15860"/>
                      <a:pt x="7425" y="15531"/>
                    </a:cubicBezTo>
                    <a:cubicBezTo>
                      <a:pt x="7020" y="15255"/>
                      <a:pt x="6698" y="15035"/>
                      <a:pt x="6151" y="15035"/>
                    </a:cubicBezTo>
                    <a:cubicBezTo>
                      <a:pt x="5810" y="15035"/>
                      <a:pt x="5357" y="15156"/>
                      <a:pt x="5129" y="15156"/>
                    </a:cubicBezTo>
                    <a:cubicBezTo>
                      <a:pt x="4467" y="15156"/>
                      <a:pt x="4298" y="14620"/>
                      <a:pt x="4211" y="14239"/>
                    </a:cubicBezTo>
                    <a:cubicBezTo>
                      <a:pt x="3956" y="14183"/>
                      <a:pt x="3735" y="14146"/>
                      <a:pt x="3547" y="14112"/>
                    </a:cubicBezTo>
                    <a:cubicBezTo>
                      <a:pt x="2980" y="14016"/>
                      <a:pt x="2272" y="13896"/>
                      <a:pt x="2272" y="13104"/>
                    </a:cubicBezTo>
                    <a:cubicBezTo>
                      <a:pt x="2272" y="12336"/>
                      <a:pt x="3004" y="12007"/>
                      <a:pt x="3712" y="11690"/>
                    </a:cubicBezTo>
                    <a:cubicBezTo>
                      <a:pt x="4630" y="11280"/>
                      <a:pt x="5246" y="10949"/>
                      <a:pt x="5299" y="10231"/>
                    </a:cubicBezTo>
                    <a:cubicBezTo>
                      <a:pt x="5209" y="10178"/>
                      <a:pt x="5046" y="10112"/>
                      <a:pt x="4929" y="10066"/>
                    </a:cubicBezTo>
                    <a:cubicBezTo>
                      <a:pt x="4469" y="9882"/>
                      <a:pt x="3696" y="9573"/>
                      <a:pt x="3696" y="8769"/>
                    </a:cubicBezTo>
                    <a:cubicBezTo>
                      <a:pt x="3696" y="8202"/>
                      <a:pt x="4186" y="7789"/>
                      <a:pt x="4858" y="7789"/>
                    </a:cubicBezTo>
                    <a:cubicBezTo>
                      <a:pt x="5062" y="7789"/>
                      <a:pt x="5378" y="7867"/>
                      <a:pt x="5580" y="7912"/>
                    </a:cubicBezTo>
                    <a:cubicBezTo>
                      <a:pt x="5568" y="7674"/>
                      <a:pt x="5554" y="7361"/>
                      <a:pt x="5554" y="6949"/>
                    </a:cubicBezTo>
                    <a:cubicBezTo>
                      <a:pt x="5554" y="4011"/>
                      <a:pt x="7692" y="2840"/>
                      <a:pt x="9525" y="2794"/>
                    </a:cubicBezTo>
                    <a:close/>
                    <a:moveTo>
                      <a:pt x="2794" y="1"/>
                    </a:moveTo>
                    <a:cubicBezTo>
                      <a:pt x="1255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5" y="19065"/>
                      <a:pt x="2794" y="19065"/>
                    </a:cubicBezTo>
                    <a:lnTo>
                      <a:pt x="16274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4492363" y="1768878"/>
                <a:ext cx="248270" cy="234704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11246" extrusionOk="0">
                    <a:moveTo>
                      <a:pt x="5930" y="0"/>
                    </a:moveTo>
                    <a:cubicBezTo>
                      <a:pt x="5093" y="21"/>
                      <a:pt x="3077" y="428"/>
                      <a:pt x="3077" y="3039"/>
                    </a:cubicBezTo>
                    <a:cubicBezTo>
                      <a:pt x="3077" y="3478"/>
                      <a:pt x="3094" y="3798"/>
                      <a:pt x="3107" y="4028"/>
                    </a:cubicBezTo>
                    <a:cubicBezTo>
                      <a:pt x="3142" y="4647"/>
                      <a:pt x="3077" y="5187"/>
                      <a:pt x="2410" y="5187"/>
                    </a:cubicBezTo>
                    <a:cubicBezTo>
                      <a:pt x="2173" y="5187"/>
                      <a:pt x="1840" y="5114"/>
                      <a:pt x="1608" y="5061"/>
                    </a:cubicBezTo>
                    <a:lnTo>
                      <a:pt x="1608" y="5061"/>
                    </a:lnTo>
                    <a:cubicBezTo>
                      <a:pt x="2217" y="5314"/>
                      <a:pt x="2827" y="5535"/>
                      <a:pt x="2827" y="6215"/>
                    </a:cubicBezTo>
                    <a:cubicBezTo>
                      <a:pt x="2827" y="7791"/>
                      <a:pt x="1472" y="8398"/>
                      <a:pt x="577" y="8799"/>
                    </a:cubicBezTo>
                    <a:cubicBezTo>
                      <a:pt x="400" y="8879"/>
                      <a:pt x="169" y="8981"/>
                      <a:pt x="0" y="9077"/>
                    </a:cubicBezTo>
                    <a:cubicBezTo>
                      <a:pt x="386" y="9148"/>
                      <a:pt x="526" y="9160"/>
                      <a:pt x="965" y="9263"/>
                    </a:cubicBezTo>
                    <a:cubicBezTo>
                      <a:pt x="1348" y="9355"/>
                      <a:pt x="1603" y="9620"/>
                      <a:pt x="1713" y="10103"/>
                    </a:cubicBezTo>
                    <a:cubicBezTo>
                      <a:pt x="2012" y="10046"/>
                      <a:pt x="2244" y="10007"/>
                      <a:pt x="2558" y="10007"/>
                    </a:cubicBezTo>
                    <a:cubicBezTo>
                      <a:pt x="3450" y="10007"/>
                      <a:pt x="3988" y="10373"/>
                      <a:pt x="4460" y="10697"/>
                    </a:cubicBezTo>
                    <a:cubicBezTo>
                      <a:pt x="4892" y="10991"/>
                      <a:pt x="5261" y="11244"/>
                      <a:pt x="5941" y="11246"/>
                    </a:cubicBezTo>
                    <a:cubicBezTo>
                      <a:pt x="6620" y="11244"/>
                      <a:pt x="6990" y="10991"/>
                      <a:pt x="7420" y="10697"/>
                    </a:cubicBezTo>
                    <a:cubicBezTo>
                      <a:pt x="7894" y="10373"/>
                      <a:pt x="8430" y="10007"/>
                      <a:pt x="9323" y="10007"/>
                    </a:cubicBezTo>
                    <a:cubicBezTo>
                      <a:pt x="9638" y="10007"/>
                      <a:pt x="9870" y="10044"/>
                      <a:pt x="10169" y="10103"/>
                    </a:cubicBezTo>
                    <a:cubicBezTo>
                      <a:pt x="10280" y="9616"/>
                      <a:pt x="10535" y="9355"/>
                      <a:pt x="10917" y="9263"/>
                    </a:cubicBezTo>
                    <a:cubicBezTo>
                      <a:pt x="11308" y="9171"/>
                      <a:pt x="11524" y="9140"/>
                      <a:pt x="11895" y="9075"/>
                    </a:cubicBezTo>
                    <a:cubicBezTo>
                      <a:pt x="11727" y="8988"/>
                      <a:pt x="11487" y="8880"/>
                      <a:pt x="11304" y="8799"/>
                    </a:cubicBezTo>
                    <a:cubicBezTo>
                      <a:pt x="10409" y="8398"/>
                      <a:pt x="9054" y="7791"/>
                      <a:pt x="9054" y="6215"/>
                    </a:cubicBezTo>
                    <a:cubicBezTo>
                      <a:pt x="9054" y="5541"/>
                      <a:pt x="9663" y="5312"/>
                      <a:pt x="10271" y="5061"/>
                    </a:cubicBezTo>
                    <a:lnTo>
                      <a:pt x="10271" y="5061"/>
                    </a:lnTo>
                    <a:cubicBezTo>
                      <a:pt x="9985" y="5105"/>
                      <a:pt x="9811" y="5187"/>
                      <a:pt x="9472" y="5187"/>
                    </a:cubicBezTo>
                    <a:cubicBezTo>
                      <a:pt x="8805" y="5187"/>
                      <a:pt x="8739" y="4647"/>
                      <a:pt x="8773" y="4028"/>
                    </a:cubicBezTo>
                    <a:cubicBezTo>
                      <a:pt x="8787" y="3798"/>
                      <a:pt x="8805" y="3478"/>
                      <a:pt x="8805" y="3039"/>
                    </a:cubicBezTo>
                    <a:cubicBezTo>
                      <a:pt x="8805" y="439"/>
                      <a:pt x="6795" y="25"/>
                      <a:pt x="5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16"/>
          <p:cNvGrpSpPr/>
          <p:nvPr/>
        </p:nvGrpSpPr>
        <p:grpSpPr>
          <a:xfrm>
            <a:off x="8726075" y="2329753"/>
            <a:ext cx="494118" cy="494547"/>
            <a:chOff x="5500614" y="2086992"/>
            <a:chExt cx="494118" cy="494547"/>
          </a:xfrm>
        </p:grpSpPr>
        <p:sp>
          <p:nvSpPr>
            <p:cNvPr id="453" name="Google Shape;453;p16"/>
            <p:cNvSpPr/>
            <p:nvPr/>
          </p:nvSpPr>
          <p:spPr>
            <a:xfrm>
              <a:off x="5500614" y="2086992"/>
              <a:ext cx="494118" cy="494547"/>
            </a:xfrm>
            <a:custGeom>
              <a:avLst/>
              <a:gdLst/>
              <a:ahLst/>
              <a:cxnLst/>
              <a:rect l="l" t="t" r="r" b="b"/>
              <a:pathLst>
                <a:path w="13836" h="13848" extrusionOk="0">
                  <a:moveTo>
                    <a:pt x="6918" y="0"/>
                  </a:moveTo>
                  <a:cubicBezTo>
                    <a:pt x="3097" y="0"/>
                    <a:pt x="1" y="3096"/>
                    <a:pt x="1" y="6930"/>
                  </a:cubicBezTo>
                  <a:cubicBezTo>
                    <a:pt x="1" y="10751"/>
                    <a:pt x="3097" y="13847"/>
                    <a:pt x="6918" y="13847"/>
                  </a:cubicBezTo>
                  <a:cubicBezTo>
                    <a:pt x="10740" y="13847"/>
                    <a:pt x="13836" y="10751"/>
                    <a:pt x="13836" y="6930"/>
                  </a:cubicBezTo>
                  <a:cubicBezTo>
                    <a:pt x="13836" y="3096"/>
                    <a:pt x="10740" y="0"/>
                    <a:pt x="6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16"/>
            <p:cNvGrpSpPr/>
            <p:nvPr/>
          </p:nvGrpSpPr>
          <p:grpSpPr>
            <a:xfrm>
              <a:off x="5588578" y="2175171"/>
              <a:ext cx="318190" cy="318190"/>
              <a:chOff x="2869999" y="1687279"/>
              <a:chExt cx="397887" cy="397887"/>
            </a:xfrm>
          </p:grpSpPr>
          <p:sp>
            <p:nvSpPr>
              <p:cNvPr id="455" name="Google Shape;455;p16"/>
              <p:cNvSpPr/>
              <p:nvPr/>
            </p:nvSpPr>
            <p:spPr>
              <a:xfrm>
                <a:off x="2994590" y="1833740"/>
                <a:ext cx="148657" cy="8168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3914" extrusionOk="0">
                    <a:moveTo>
                      <a:pt x="2491" y="0"/>
                    </a:moveTo>
                    <a:lnTo>
                      <a:pt x="1" y="3112"/>
                    </a:lnTo>
                    <a:lnTo>
                      <a:pt x="1" y="3112"/>
                    </a:lnTo>
                    <a:lnTo>
                      <a:pt x="2196" y="2015"/>
                    </a:lnTo>
                    <a:cubicBezTo>
                      <a:pt x="2275" y="1975"/>
                      <a:pt x="2360" y="1956"/>
                      <a:pt x="2445" y="1956"/>
                    </a:cubicBezTo>
                    <a:cubicBezTo>
                      <a:pt x="2590" y="1956"/>
                      <a:pt x="2733" y="2012"/>
                      <a:pt x="2840" y="2119"/>
                    </a:cubicBezTo>
                    <a:lnTo>
                      <a:pt x="4634" y="3913"/>
                    </a:lnTo>
                    <a:lnTo>
                      <a:pt x="7123" y="800"/>
                    </a:lnTo>
                    <a:lnTo>
                      <a:pt x="4929" y="1897"/>
                    </a:lnTo>
                    <a:cubicBezTo>
                      <a:pt x="4850" y="1937"/>
                      <a:pt x="4764" y="1957"/>
                      <a:pt x="4679" y="1957"/>
                    </a:cubicBezTo>
                    <a:cubicBezTo>
                      <a:pt x="4535" y="1957"/>
                      <a:pt x="4392" y="1900"/>
                      <a:pt x="4285" y="1792"/>
                    </a:cubicBez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2869999" y="1687279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8420" y="5623"/>
                    </a:moveTo>
                    <a:cubicBezTo>
                      <a:pt x="8569" y="5623"/>
                      <a:pt x="8707" y="5682"/>
                      <a:pt x="8810" y="5787"/>
                    </a:cubicBezTo>
                    <a:lnTo>
                      <a:pt x="10759" y="7736"/>
                    </a:lnTo>
                    <a:lnTo>
                      <a:pt x="14867" y="5683"/>
                    </a:lnTo>
                    <a:cubicBezTo>
                      <a:pt x="14947" y="5643"/>
                      <a:pt x="15033" y="5624"/>
                      <a:pt x="15118" y="5624"/>
                    </a:cubicBezTo>
                    <a:cubicBezTo>
                      <a:pt x="15283" y="5624"/>
                      <a:pt x="15443" y="5695"/>
                      <a:pt x="15552" y="5829"/>
                    </a:cubicBezTo>
                    <a:cubicBezTo>
                      <a:pt x="15716" y="6035"/>
                      <a:pt x="15718" y="6325"/>
                      <a:pt x="15553" y="6530"/>
                    </a:cubicBezTo>
                    <a:lnTo>
                      <a:pt x="11085" y="12116"/>
                    </a:lnTo>
                    <a:cubicBezTo>
                      <a:pt x="10973" y="12256"/>
                      <a:pt x="10812" y="12324"/>
                      <a:pt x="10652" y="12324"/>
                    </a:cubicBezTo>
                    <a:cubicBezTo>
                      <a:pt x="10507" y="12324"/>
                      <a:pt x="10363" y="12269"/>
                      <a:pt x="10255" y="12161"/>
                    </a:cubicBezTo>
                    <a:lnTo>
                      <a:pt x="8306" y="10211"/>
                    </a:lnTo>
                    <a:lnTo>
                      <a:pt x="4196" y="12267"/>
                    </a:lnTo>
                    <a:cubicBezTo>
                      <a:pt x="4117" y="12306"/>
                      <a:pt x="4032" y="12325"/>
                      <a:pt x="3948" y="12325"/>
                    </a:cubicBezTo>
                    <a:cubicBezTo>
                      <a:pt x="3784" y="12325"/>
                      <a:pt x="3622" y="12253"/>
                      <a:pt x="3514" y="12118"/>
                    </a:cubicBezTo>
                    <a:cubicBezTo>
                      <a:pt x="3347" y="11913"/>
                      <a:pt x="3347" y="11623"/>
                      <a:pt x="3510" y="11418"/>
                    </a:cubicBezTo>
                    <a:lnTo>
                      <a:pt x="7979" y="5833"/>
                    </a:lnTo>
                    <a:cubicBezTo>
                      <a:pt x="8078" y="5709"/>
                      <a:pt x="8226" y="5633"/>
                      <a:pt x="8384" y="5624"/>
                    </a:cubicBezTo>
                    <a:cubicBezTo>
                      <a:pt x="8396" y="5623"/>
                      <a:pt x="8408" y="5623"/>
                      <a:pt x="8420" y="5623"/>
                    </a:cubicBezTo>
                    <a:close/>
                    <a:moveTo>
                      <a:pt x="9532" y="1"/>
                    </a:moveTo>
                    <a:cubicBezTo>
                      <a:pt x="4297" y="1"/>
                      <a:pt x="0" y="4046"/>
                      <a:pt x="0" y="8975"/>
                    </a:cubicBezTo>
                    <a:cubicBezTo>
                      <a:pt x="0" y="11616"/>
                      <a:pt x="1255" y="14085"/>
                      <a:pt x="3388" y="15787"/>
                    </a:cubicBezTo>
                    <a:lnTo>
                      <a:pt x="3388" y="18506"/>
                    </a:lnTo>
                    <a:cubicBezTo>
                      <a:pt x="3388" y="18699"/>
                      <a:pt x="3489" y="18879"/>
                      <a:pt x="3653" y="18980"/>
                    </a:cubicBezTo>
                    <a:cubicBezTo>
                      <a:pt x="3742" y="19036"/>
                      <a:pt x="3843" y="19064"/>
                      <a:pt x="3946" y="19064"/>
                    </a:cubicBezTo>
                    <a:cubicBezTo>
                      <a:pt x="4031" y="19064"/>
                      <a:pt x="4117" y="19045"/>
                      <a:pt x="4196" y="19005"/>
                    </a:cubicBezTo>
                    <a:lnTo>
                      <a:pt x="6970" y="17581"/>
                    </a:lnTo>
                    <a:cubicBezTo>
                      <a:pt x="7802" y="17799"/>
                      <a:pt x="8661" y="17910"/>
                      <a:pt x="9532" y="17910"/>
                    </a:cubicBezTo>
                    <a:cubicBezTo>
                      <a:pt x="14768" y="17910"/>
                      <a:pt x="19065" y="13901"/>
                      <a:pt x="19065" y="8975"/>
                    </a:cubicBezTo>
                    <a:cubicBezTo>
                      <a:pt x="19065" y="4046"/>
                      <a:pt x="14768" y="1"/>
                      <a:pt x="9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16"/>
          <p:cNvGrpSpPr/>
          <p:nvPr/>
        </p:nvGrpSpPr>
        <p:grpSpPr>
          <a:xfrm>
            <a:off x="6729564" y="3770915"/>
            <a:ext cx="178178" cy="178274"/>
            <a:chOff x="3902887" y="1687655"/>
            <a:chExt cx="397010" cy="397135"/>
          </a:xfrm>
        </p:grpSpPr>
        <p:sp>
          <p:nvSpPr>
            <p:cNvPr id="458" name="Google Shape;458;p16"/>
            <p:cNvSpPr/>
            <p:nvPr/>
          </p:nvSpPr>
          <p:spPr>
            <a:xfrm>
              <a:off x="4023345" y="1785845"/>
              <a:ext cx="156275" cy="200269"/>
            </a:xfrm>
            <a:custGeom>
              <a:avLst/>
              <a:gdLst/>
              <a:ahLst/>
              <a:cxnLst/>
              <a:rect l="l" t="t" r="r" b="b"/>
              <a:pathLst>
                <a:path w="7488" h="9596" extrusionOk="0">
                  <a:moveTo>
                    <a:pt x="3585" y="1"/>
                  </a:moveTo>
                  <a:cubicBezTo>
                    <a:pt x="3550" y="1"/>
                    <a:pt x="36" y="31"/>
                    <a:pt x="36" y="2561"/>
                  </a:cubicBezTo>
                  <a:cubicBezTo>
                    <a:pt x="36" y="4296"/>
                    <a:pt x="1381" y="4712"/>
                    <a:pt x="3429" y="5147"/>
                  </a:cubicBezTo>
                  <a:cubicBezTo>
                    <a:pt x="4813" y="5440"/>
                    <a:pt x="6242" y="5745"/>
                    <a:pt x="6242" y="7084"/>
                  </a:cubicBezTo>
                  <a:cubicBezTo>
                    <a:pt x="6242" y="8290"/>
                    <a:pt x="4968" y="9010"/>
                    <a:pt x="3737" y="9010"/>
                  </a:cubicBezTo>
                  <a:cubicBezTo>
                    <a:pt x="2265" y="9010"/>
                    <a:pt x="1591" y="8227"/>
                    <a:pt x="1100" y="7655"/>
                  </a:cubicBezTo>
                  <a:cubicBezTo>
                    <a:pt x="793" y="7298"/>
                    <a:pt x="640" y="7140"/>
                    <a:pt x="463" y="7140"/>
                  </a:cubicBezTo>
                  <a:cubicBezTo>
                    <a:pt x="330" y="7140"/>
                    <a:pt x="1" y="7243"/>
                    <a:pt x="1" y="7485"/>
                  </a:cubicBezTo>
                  <a:cubicBezTo>
                    <a:pt x="1" y="8301"/>
                    <a:pt x="1016" y="9596"/>
                    <a:pt x="3744" y="9596"/>
                  </a:cubicBezTo>
                  <a:cubicBezTo>
                    <a:pt x="5165" y="9594"/>
                    <a:pt x="6203" y="9265"/>
                    <a:pt x="6831" y="8616"/>
                  </a:cubicBezTo>
                  <a:cubicBezTo>
                    <a:pt x="7479" y="7947"/>
                    <a:pt x="7487" y="7116"/>
                    <a:pt x="7482" y="6957"/>
                  </a:cubicBezTo>
                  <a:cubicBezTo>
                    <a:pt x="7482" y="5087"/>
                    <a:pt x="6088" y="4674"/>
                    <a:pt x="3964" y="4255"/>
                  </a:cubicBezTo>
                  <a:cubicBezTo>
                    <a:pt x="2598" y="3986"/>
                    <a:pt x="1186" y="3709"/>
                    <a:pt x="1186" y="2410"/>
                  </a:cubicBezTo>
                  <a:cubicBezTo>
                    <a:pt x="1186" y="1420"/>
                    <a:pt x="2170" y="675"/>
                    <a:pt x="3475" y="675"/>
                  </a:cubicBezTo>
                  <a:cubicBezTo>
                    <a:pt x="4868" y="675"/>
                    <a:pt x="5485" y="1305"/>
                    <a:pt x="5938" y="1766"/>
                  </a:cubicBezTo>
                  <a:cubicBezTo>
                    <a:pt x="6247" y="2081"/>
                    <a:pt x="6375" y="2191"/>
                    <a:pt x="6598" y="2191"/>
                  </a:cubicBezTo>
                  <a:cubicBezTo>
                    <a:pt x="6794" y="2191"/>
                    <a:pt x="7082" y="2072"/>
                    <a:pt x="7082" y="1818"/>
                  </a:cubicBezTo>
                  <a:cubicBezTo>
                    <a:pt x="7082" y="1381"/>
                    <a:pt x="5803" y="1"/>
                    <a:pt x="3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902887" y="1687655"/>
              <a:ext cx="397010" cy="397135"/>
            </a:xfrm>
            <a:custGeom>
              <a:avLst/>
              <a:gdLst/>
              <a:ahLst/>
              <a:cxnLst/>
              <a:rect l="l" t="t" r="r" b="b"/>
              <a:pathLst>
                <a:path w="19023" h="19029" extrusionOk="0">
                  <a:moveTo>
                    <a:pt x="9357" y="3591"/>
                  </a:moveTo>
                  <a:cubicBezTo>
                    <a:pt x="11911" y="3591"/>
                    <a:pt x="13969" y="5196"/>
                    <a:pt x="13969" y="6523"/>
                  </a:cubicBezTo>
                  <a:cubicBezTo>
                    <a:pt x="13969" y="7455"/>
                    <a:pt x="13157" y="8010"/>
                    <a:pt x="12370" y="8010"/>
                  </a:cubicBezTo>
                  <a:cubicBezTo>
                    <a:pt x="11658" y="8010"/>
                    <a:pt x="11246" y="7589"/>
                    <a:pt x="10914" y="7251"/>
                  </a:cubicBezTo>
                  <a:cubicBezTo>
                    <a:pt x="10514" y="6845"/>
                    <a:pt x="10171" y="6494"/>
                    <a:pt x="9247" y="6494"/>
                  </a:cubicBezTo>
                  <a:cubicBezTo>
                    <a:pt x="8481" y="6494"/>
                    <a:pt x="8073" y="6855"/>
                    <a:pt x="8073" y="7115"/>
                  </a:cubicBezTo>
                  <a:cubicBezTo>
                    <a:pt x="8073" y="7497"/>
                    <a:pt x="9028" y="7685"/>
                    <a:pt x="9950" y="7867"/>
                  </a:cubicBezTo>
                  <a:cubicBezTo>
                    <a:pt x="11710" y="8214"/>
                    <a:pt x="14369" y="8739"/>
                    <a:pt x="14369" y="11635"/>
                  </a:cubicBezTo>
                  <a:cubicBezTo>
                    <a:pt x="14379" y="11960"/>
                    <a:pt x="14340" y="13128"/>
                    <a:pt x="13404" y="14096"/>
                  </a:cubicBezTo>
                  <a:cubicBezTo>
                    <a:pt x="12561" y="14970"/>
                    <a:pt x="11252" y="15414"/>
                    <a:pt x="9518" y="15415"/>
                  </a:cubicBezTo>
                  <a:lnTo>
                    <a:pt x="9516" y="15415"/>
                  </a:lnTo>
                  <a:cubicBezTo>
                    <a:pt x="5952" y="15415"/>
                    <a:pt x="4658" y="13487"/>
                    <a:pt x="4658" y="12190"/>
                  </a:cubicBezTo>
                  <a:cubicBezTo>
                    <a:pt x="4658" y="11290"/>
                    <a:pt x="5476" y="10731"/>
                    <a:pt x="6235" y="10731"/>
                  </a:cubicBezTo>
                  <a:cubicBezTo>
                    <a:pt x="6942" y="10731"/>
                    <a:pt x="7354" y="11210"/>
                    <a:pt x="7717" y="11633"/>
                  </a:cubicBezTo>
                  <a:cubicBezTo>
                    <a:pt x="8145" y="12132"/>
                    <a:pt x="8549" y="12601"/>
                    <a:pt x="9509" y="12601"/>
                  </a:cubicBezTo>
                  <a:cubicBezTo>
                    <a:pt x="10165" y="12601"/>
                    <a:pt x="10898" y="12254"/>
                    <a:pt x="10898" y="11789"/>
                  </a:cubicBezTo>
                  <a:cubicBezTo>
                    <a:pt x="10898" y="11384"/>
                    <a:pt x="10135" y="11191"/>
                    <a:pt x="8970" y="10943"/>
                  </a:cubicBezTo>
                  <a:cubicBezTo>
                    <a:pt x="7165" y="10559"/>
                    <a:pt x="4694" y="10032"/>
                    <a:pt x="4694" y="7266"/>
                  </a:cubicBezTo>
                  <a:cubicBezTo>
                    <a:pt x="4694" y="4359"/>
                    <a:pt x="7744" y="3591"/>
                    <a:pt x="9357" y="3591"/>
                  </a:cubicBezTo>
                  <a:close/>
                  <a:moveTo>
                    <a:pt x="5202" y="0"/>
                  </a:moveTo>
                  <a:cubicBezTo>
                    <a:pt x="2338" y="0"/>
                    <a:pt x="6" y="2303"/>
                    <a:pt x="1" y="5148"/>
                  </a:cubicBezTo>
                  <a:lnTo>
                    <a:pt x="1" y="5159"/>
                  </a:lnTo>
                  <a:cubicBezTo>
                    <a:pt x="2" y="6225"/>
                    <a:pt x="261" y="6830"/>
                    <a:pt x="469" y="7319"/>
                  </a:cubicBezTo>
                  <a:cubicBezTo>
                    <a:pt x="609" y="7646"/>
                    <a:pt x="712" y="7885"/>
                    <a:pt x="712" y="8212"/>
                  </a:cubicBezTo>
                  <a:cubicBezTo>
                    <a:pt x="712" y="8219"/>
                    <a:pt x="632" y="9035"/>
                    <a:pt x="632" y="9553"/>
                  </a:cubicBezTo>
                  <a:cubicBezTo>
                    <a:pt x="632" y="12302"/>
                    <a:pt x="2927" y="18423"/>
                    <a:pt x="9541" y="18423"/>
                  </a:cubicBezTo>
                  <a:cubicBezTo>
                    <a:pt x="10171" y="18423"/>
                    <a:pt x="10931" y="18343"/>
                    <a:pt x="10931" y="18343"/>
                  </a:cubicBezTo>
                  <a:cubicBezTo>
                    <a:pt x="11190" y="18343"/>
                    <a:pt x="11441" y="18446"/>
                    <a:pt x="11759" y="18577"/>
                  </a:cubicBezTo>
                  <a:cubicBezTo>
                    <a:pt x="12509" y="18886"/>
                    <a:pt x="13241" y="19028"/>
                    <a:pt x="13937" y="19028"/>
                  </a:cubicBezTo>
                  <a:cubicBezTo>
                    <a:pt x="15330" y="19028"/>
                    <a:pt x="16576" y="18458"/>
                    <a:pt x="17517" y="17520"/>
                  </a:cubicBezTo>
                  <a:cubicBezTo>
                    <a:pt x="18489" y="16555"/>
                    <a:pt x="19023" y="15260"/>
                    <a:pt x="19023" y="13878"/>
                  </a:cubicBezTo>
                  <a:cubicBezTo>
                    <a:pt x="19023" y="12804"/>
                    <a:pt x="18763" y="12198"/>
                    <a:pt x="18554" y="11708"/>
                  </a:cubicBezTo>
                  <a:cubicBezTo>
                    <a:pt x="18414" y="11380"/>
                    <a:pt x="18312" y="11141"/>
                    <a:pt x="18312" y="10814"/>
                  </a:cubicBezTo>
                  <a:cubicBezTo>
                    <a:pt x="18312" y="10804"/>
                    <a:pt x="18391" y="9993"/>
                    <a:pt x="18391" y="9473"/>
                  </a:cubicBezTo>
                  <a:cubicBezTo>
                    <a:pt x="18391" y="6724"/>
                    <a:pt x="16095" y="603"/>
                    <a:pt x="9483" y="603"/>
                  </a:cubicBezTo>
                  <a:cubicBezTo>
                    <a:pt x="8853" y="603"/>
                    <a:pt x="8092" y="683"/>
                    <a:pt x="8092" y="683"/>
                  </a:cubicBezTo>
                  <a:cubicBezTo>
                    <a:pt x="7832" y="683"/>
                    <a:pt x="7583" y="580"/>
                    <a:pt x="7264" y="450"/>
                  </a:cubicBezTo>
                  <a:cubicBezTo>
                    <a:pt x="6767" y="244"/>
                    <a:pt x="6150" y="0"/>
                    <a:pt x="5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>
            <a:off x="7050802" y="3939994"/>
            <a:ext cx="399730" cy="399266"/>
            <a:chOff x="3825341" y="3697233"/>
            <a:chExt cx="399730" cy="399266"/>
          </a:xfrm>
        </p:grpSpPr>
        <p:sp>
          <p:nvSpPr>
            <p:cNvPr id="461" name="Google Shape;461;p16"/>
            <p:cNvSpPr/>
            <p:nvPr/>
          </p:nvSpPr>
          <p:spPr>
            <a:xfrm>
              <a:off x="3825341" y="3697233"/>
              <a:ext cx="399730" cy="399266"/>
            </a:xfrm>
            <a:custGeom>
              <a:avLst/>
              <a:gdLst/>
              <a:ahLst/>
              <a:cxnLst/>
              <a:rect l="l" t="t" r="r" b="b"/>
              <a:pathLst>
                <a:path w="11193" h="11180" extrusionOk="0">
                  <a:moveTo>
                    <a:pt x="5596" y="0"/>
                  </a:moveTo>
                  <a:cubicBezTo>
                    <a:pt x="2501" y="0"/>
                    <a:pt x="0" y="2500"/>
                    <a:pt x="0" y="5596"/>
                  </a:cubicBezTo>
                  <a:cubicBezTo>
                    <a:pt x="0" y="8680"/>
                    <a:pt x="2501" y="11180"/>
                    <a:pt x="5596" y="11180"/>
                  </a:cubicBezTo>
                  <a:cubicBezTo>
                    <a:pt x="8680" y="11180"/>
                    <a:pt x="11192" y="8680"/>
                    <a:pt x="11192" y="5596"/>
                  </a:cubicBezTo>
                  <a:cubicBezTo>
                    <a:pt x="11192" y="2500"/>
                    <a:pt x="8680" y="0"/>
                    <a:pt x="5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3923866" y="3795519"/>
              <a:ext cx="202694" cy="202694"/>
              <a:chOff x="4933458" y="1687279"/>
              <a:chExt cx="397907" cy="397907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5071801" y="1766541"/>
                <a:ext cx="125867" cy="241215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4933458" y="1687279"/>
                <a:ext cx="397907" cy="39790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5" name="Google Shape;465;p16"/>
          <p:cNvGrpSpPr/>
          <p:nvPr/>
        </p:nvGrpSpPr>
        <p:grpSpPr>
          <a:xfrm>
            <a:off x="6313910" y="2632917"/>
            <a:ext cx="335947" cy="335947"/>
            <a:chOff x="3088449" y="2390156"/>
            <a:chExt cx="335947" cy="335947"/>
          </a:xfrm>
        </p:grpSpPr>
        <p:sp>
          <p:nvSpPr>
            <p:cNvPr id="466" name="Google Shape;466;p16"/>
            <p:cNvSpPr/>
            <p:nvPr/>
          </p:nvSpPr>
          <p:spPr>
            <a:xfrm>
              <a:off x="3088449" y="2390156"/>
              <a:ext cx="335947" cy="335947"/>
            </a:xfrm>
            <a:custGeom>
              <a:avLst/>
              <a:gdLst/>
              <a:ahLst/>
              <a:cxnLst/>
              <a:rect l="l" t="t" r="r" b="b"/>
              <a:pathLst>
                <a:path w="9407" h="9407" extrusionOk="0">
                  <a:moveTo>
                    <a:pt x="4704" y="0"/>
                  </a:moveTo>
                  <a:cubicBezTo>
                    <a:pt x="2108" y="0"/>
                    <a:pt x="1" y="2108"/>
                    <a:pt x="1" y="4703"/>
                  </a:cubicBezTo>
                  <a:cubicBezTo>
                    <a:pt x="1" y="7299"/>
                    <a:pt x="2108" y="9406"/>
                    <a:pt x="4704" y="9406"/>
                  </a:cubicBezTo>
                  <a:cubicBezTo>
                    <a:pt x="7299" y="9406"/>
                    <a:pt x="9407" y="7299"/>
                    <a:pt x="9407" y="4703"/>
                  </a:cubicBezTo>
                  <a:cubicBezTo>
                    <a:pt x="9407" y="2108"/>
                    <a:pt x="7299" y="0"/>
                    <a:pt x="4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16"/>
            <p:cNvGrpSpPr/>
            <p:nvPr/>
          </p:nvGrpSpPr>
          <p:grpSpPr>
            <a:xfrm>
              <a:off x="3169246" y="2470952"/>
              <a:ext cx="174354" cy="174354"/>
              <a:chOff x="1379798" y="1723250"/>
              <a:chExt cx="397887" cy="397887"/>
            </a:xfrm>
          </p:grpSpPr>
          <p:sp>
            <p:nvSpPr>
              <p:cNvPr id="468" name="Google Shape;468;p16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" name="Google Shape;472;p16"/>
          <p:cNvGrpSpPr/>
          <p:nvPr/>
        </p:nvGrpSpPr>
        <p:grpSpPr>
          <a:xfrm>
            <a:off x="8350630" y="1793566"/>
            <a:ext cx="514546" cy="514510"/>
            <a:chOff x="5125169" y="1550805"/>
            <a:chExt cx="514546" cy="514510"/>
          </a:xfrm>
        </p:grpSpPr>
        <p:sp>
          <p:nvSpPr>
            <p:cNvPr id="473" name="Google Shape;473;p16"/>
            <p:cNvSpPr/>
            <p:nvPr/>
          </p:nvSpPr>
          <p:spPr>
            <a:xfrm>
              <a:off x="5125169" y="1550805"/>
              <a:ext cx="514546" cy="514510"/>
            </a:xfrm>
            <a:custGeom>
              <a:avLst/>
              <a:gdLst/>
              <a:ahLst/>
              <a:cxnLst/>
              <a:rect l="l" t="t" r="r" b="b"/>
              <a:pathLst>
                <a:path w="14408" h="14407" extrusionOk="0">
                  <a:moveTo>
                    <a:pt x="7204" y="0"/>
                  </a:moveTo>
                  <a:cubicBezTo>
                    <a:pt x="3227" y="0"/>
                    <a:pt x="1" y="3227"/>
                    <a:pt x="1" y="7204"/>
                  </a:cubicBezTo>
                  <a:cubicBezTo>
                    <a:pt x="1" y="11180"/>
                    <a:pt x="3227" y="14407"/>
                    <a:pt x="7204" y="14407"/>
                  </a:cubicBezTo>
                  <a:cubicBezTo>
                    <a:pt x="11181" y="14407"/>
                    <a:pt x="14407" y="11180"/>
                    <a:pt x="14407" y="7204"/>
                  </a:cubicBezTo>
                  <a:cubicBezTo>
                    <a:pt x="14407" y="3227"/>
                    <a:pt x="11181" y="0"/>
                    <a:pt x="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16"/>
            <p:cNvGrpSpPr/>
            <p:nvPr/>
          </p:nvGrpSpPr>
          <p:grpSpPr>
            <a:xfrm>
              <a:off x="5237834" y="1663471"/>
              <a:ext cx="289239" cy="289184"/>
              <a:chOff x="266768" y="1721375"/>
              <a:chExt cx="397907" cy="397887"/>
            </a:xfrm>
          </p:grpSpPr>
          <p:sp>
            <p:nvSpPr>
              <p:cNvPr id="475" name="Google Shape;475;p16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16"/>
          <p:cNvGrpSpPr/>
          <p:nvPr/>
        </p:nvGrpSpPr>
        <p:grpSpPr>
          <a:xfrm>
            <a:off x="7060159" y="2317397"/>
            <a:ext cx="695215" cy="695251"/>
            <a:chOff x="3834698" y="2074636"/>
            <a:chExt cx="695215" cy="695251"/>
          </a:xfrm>
        </p:grpSpPr>
        <p:sp>
          <p:nvSpPr>
            <p:cNvPr id="478" name="Google Shape;478;p16"/>
            <p:cNvSpPr/>
            <p:nvPr/>
          </p:nvSpPr>
          <p:spPr>
            <a:xfrm>
              <a:off x="3834698" y="2074636"/>
              <a:ext cx="695215" cy="695251"/>
            </a:xfrm>
            <a:custGeom>
              <a:avLst/>
              <a:gdLst/>
              <a:ahLst/>
              <a:cxnLst/>
              <a:rect l="l" t="t" r="r" b="b"/>
              <a:pathLst>
                <a:path w="19467" h="19468" extrusionOk="0">
                  <a:moveTo>
                    <a:pt x="9740" y="1"/>
                  </a:moveTo>
                  <a:cubicBezTo>
                    <a:pt x="4358" y="1"/>
                    <a:pt x="0" y="4370"/>
                    <a:pt x="0" y="9740"/>
                  </a:cubicBezTo>
                  <a:cubicBezTo>
                    <a:pt x="0" y="15110"/>
                    <a:pt x="4358" y="19468"/>
                    <a:pt x="9740" y="19468"/>
                  </a:cubicBezTo>
                  <a:cubicBezTo>
                    <a:pt x="15109" y="19468"/>
                    <a:pt x="19467" y="15110"/>
                    <a:pt x="19467" y="9740"/>
                  </a:cubicBezTo>
                  <a:cubicBezTo>
                    <a:pt x="19467" y="4370"/>
                    <a:pt x="15109" y="1"/>
                    <a:pt x="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16"/>
            <p:cNvGrpSpPr/>
            <p:nvPr/>
          </p:nvGrpSpPr>
          <p:grpSpPr>
            <a:xfrm>
              <a:off x="3988485" y="2228431"/>
              <a:ext cx="387641" cy="387661"/>
              <a:chOff x="864491" y="1723250"/>
              <a:chExt cx="397866" cy="397887"/>
            </a:xfrm>
          </p:grpSpPr>
          <p:sp>
            <p:nvSpPr>
              <p:cNvPr id="480" name="Google Shape;480;p16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3" name="Google Shape;483;p16"/>
          <p:cNvSpPr/>
          <p:nvPr/>
        </p:nvSpPr>
        <p:spPr>
          <a:xfrm>
            <a:off x="7174023" y="3328824"/>
            <a:ext cx="319959" cy="260960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16"/>
          <p:cNvGrpSpPr/>
          <p:nvPr/>
        </p:nvGrpSpPr>
        <p:grpSpPr>
          <a:xfrm>
            <a:off x="8333631" y="3413592"/>
            <a:ext cx="680359" cy="680359"/>
            <a:chOff x="5108170" y="3170831"/>
            <a:chExt cx="680359" cy="680359"/>
          </a:xfrm>
        </p:grpSpPr>
        <p:sp>
          <p:nvSpPr>
            <p:cNvPr id="485" name="Google Shape;485;p16"/>
            <p:cNvSpPr/>
            <p:nvPr/>
          </p:nvSpPr>
          <p:spPr>
            <a:xfrm>
              <a:off x="5108170" y="3170831"/>
              <a:ext cx="680359" cy="680359"/>
            </a:xfrm>
            <a:custGeom>
              <a:avLst/>
              <a:gdLst/>
              <a:ahLst/>
              <a:cxnLst/>
              <a:rect l="l" t="t" r="r" b="b"/>
              <a:pathLst>
                <a:path w="19051" h="19051" extrusionOk="0">
                  <a:moveTo>
                    <a:pt x="9525" y="0"/>
                  </a:moveTo>
                  <a:cubicBezTo>
                    <a:pt x="4263" y="0"/>
                    <a:pt x="0" y="4263"/>
                    <a:pt x="0" y="9525"/>
                  </a:cubicBezTo>
                  <a:cubicBezTo>
                    <a:pt x="0" y="14788"/>
                    <a:pt x="4263" y="19050"/>
                    <a:pt x="9525" y="19050"/>
                  </a:cubicBezTo>
                  <a:cubicBezTo>
                    <a:pt x="14788" y="19050"/>
                    <a:pt x="19050" y="14788"/>
                    <a:pt x="19050" y="9525"/>
                  </a:cubicBezTo>
                  <a:cubicBezTo>
                    <a:pt x="19050" y="4263"/>
                    <a:pt x="14788" y="0"/>
                    <a:pt x="9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16"/>
            <p:cNvGrpSpPr/>
            <p:nvPr/>
          </p:nvGrpSpPr>
          <p:grpSpPr>
            <a:xfrm>
              <a:off x="5254585" y="3325274"/>
              <a:ext cx="387539" cy="386888"/>
              <a:chOff x="2408992" y="1722875"/>
              <a:chExt cx="397761" cy="397093"/>
            </a:xfrm>
          </p:grpSpPr>
          <p:sp>
            <p:nvSpPr>
              <p:cNvPr id="487" name="Google Shape;487;p16"/>
              <p:cNvSpPr/>
              <p:nvPr/>
            </p:nvSpPr>
            <p:spPr>
              <a:xfrm>
                <a:off x="2492135" y="1827639"/>
                <a:ext cx="213667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8880" extrusionOk="0">
                    <a:moveTo>
                      <a:pt x="2548" y="1"/>
                    </a:moveTo>
                    <a:cubicBezTo>
                      <a:pt x="2277" y="1"/>
                      <a:pt x="2002" y="169"/>
                      <a:pt x="1743" y="427"/>
                    </a:cubicBezTo>
                    <a:cubicBezTo>
                      <a:pt x="1" y="2171"/>
                      <a:pt x="2739" y="5655"/>
                      <a:pt x="3567" y="6491"/>
                    </a:cubicBezTo>
                    <a:cubicBezTo>
                      <a:pt x="4206" y="7123"/>
                      <a:pt x="6403" y="8880"/>
                      <a:pt x="8179" y="8880"/>
                    </a:cubicBezTo>
                    <a:cubicBezTo>
                      <a:pt x="8718" y="8880"/>
                      <a:pt x="9219" y="8718"/>
                      <a:pt x="9626" y="8312"/>
                    </a:cubicBezTo>
                    <a:cubicBezTo>
                      <a:pt x="10054" y="7884"/>
                      <a:pt x="10238" y="7401"/>
                      <a:pt x="9812" y="6981"/>
                    </a:cubicBezTo>
                    <a:cubicBezTo>
                      <a:pt x="9168" y="6339"/>
                      <a:pt x="8797" y="6140"/>
                      <a:pt x="8555" y="6140"/>
                    </a:cubicBezTo>
                    <a:cubicBezTo>
                      <a:pt x="8422" y="6140"/>
                      <a:pt x="8327" y="6200"/>
                      <a:pt x="8248" y="6279"/>
                    </a:cubicBezTo>
                    <a:cubicBezTo>
                      <a:pt x="8064" y="6461"/>
                      <a:pt x="7636" y="7077"/>
                      <a:pt x="7461" y="7252"/>
                    </a:cubicBezTo>
                    <a:cubicBezTo>
                      <a:pt x="7260" y="7452"/>
                      <a:pt x="7021" y="7534"/>
                      <a:pt x="6762" y="7534"/>
                    </a:cubicBezTo>
                    <a:cubicBezTo>
                      <a:pt x="5839" y="7534"/>
                      <a:pt x="4665" y="6485"/>
                      <a:pt x="4117" y="5939"/>
                    </a:cubicBezTo>
                    <a:lnTo>
                      <a:pt x="4115" y="5938"/>
                    </a:lnTo>
                    <a:cubicBezTo>
                      <a:pt x="3417" y="5235"/>
                      <a:pt x="1890" y="3505"/>
                      <a:pt x="2803" y="2592"/>
                    </a:cubicBezTo>
                    <a:cubicBezTo>
                      <a:pt x="2879" y="2516"/>
                      <a:pt x="3056" y="2378"/>
                      <a:pt x="3254" y="2228"/>
                    </a:cubicBezTo>
                    <a:cubicBezTo>
                      <a:pt x="3445" y="2083"/>
                      <a:pt x="3661" y="1922"/>
                      <a:pt x="3776" y="1807"/>
                    </a:cubicBezTo>
                    <a:cubicBezTo>
                      <a:pt x="3999" y="1584"/>
                      <a:pt x="4069" y="1241"/>
                      <a:pt x="3080" y="250"/>
                    </a:cubicBezTo>
                    <a:cubicBezTo>
                      <a:pt x="2909" y="76"/>
                      <a:pt x="2730" y="1"/>
                      <a:pt x="2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2408992" y="1722875"/>
                <a:ext cx="397761" cy="397093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9027" extrusionOk="0">
                    <a:moveTo>
                      <a:pt x="6538" y="3907"/>
                    </a:moveTo>
                    <a:cubicBezTo>
                      <a:pt x="7030" y="3907"/>
                      <a:pt x="7490" y="4114"/>
                      <a:pt x="7853" y="4483"/>
                    </a:cubicBezTo>
                    <a:cubicBezTo>
                      <a:pt x="8326" y="4955"/>
                      <a:pt x="9768" y="6397"/>
                      <a:pt x="8549" y="7616"/>
                    </a:cubicBezTo>
                    <a:cubicBezTo>
                      <a:pt x="8407" y="7756"/>
                      <a:pt x="8145" y="7957"/>
                      <a:pt x="7912" y="8136"/>
                    </a:cubicBezTo>
                    <a:cubicBezTo>
                      <a:pt x="7767" y="8246"/>
                      <a:pt x="7634" y="8343"/>
                      <a:pt x="7576" y="8400"/>
                    </a:cubicBezTo>
                    <a:cubicBezTo>
                      <a:pt x="7599" y="8585"/>
                      <a:pt x="8227" y="9504"/>
                      <a:pt x="8888" y="10169"/>
                    </a:cubicBezTo>
                    <a:cubicBezTo>
                      <a:pt x="9546" y="10823"/>
                      <a:pt x="10450" y="11437"/>
                      <a:pt x="10732" y="11437"/>
                    </a:cubicBezTo>
                    <a:cubicBezTo>
                      <a:pt x="10736" y="11437"/>
                      <a:pt x="10740" y="11437"/>
                      <a:pt x="10744" y="11437"/>
                    </a:cubicBezTo>
                    <a:cubicBezTo>
                      <a:pt x="10716" y="11423"/>
                      <a:pt x="10813" y="11292"/>
                      <a:pt x="10923" y="11147"/>
                    </a:cubicBezTo>
                    <a:cubicBezTo>
                      <a:pt x="11100" y="10913"/>
                      <a:pt x="11301" y="10650"/>
                      <a:pt x="11443" y="10510"/>
                    </a:cubicBezTo>
                    <a:cubicBezTo>
                      <a:pt x="11789" y="10163"/>
                      <a:pt x="12153" y="10031"/>
                      <a:pt x="12508" y="10031"/>
                    </a:cubicBezTo>
                    <a:cubicBezTo>
                      <a:pt x="13402" y="10031"/>
                      <a:pt x="14236" y="10866"/>
                      <a:pt x="14576" y="11205"/>
                    </a:cubicBezTo>
                    <a:cubicBezTo>
                      <a:pt x="15328" y="11943"/>
                      <a:pt x="15425" y="13093"/>
                      <a:pt x="14399" y="14119"/>
                    </a:cubicBezTo>
                    <a:cubicBezTo>
                      <a:pt x="13750" y="14770"/>
                      <a:pt x="12980" y="15023"/>
                      <a:pt x="12179" y="15023"/>
                    </a:cubicBezTo>
                    <a:cubicBezTo>
                      <a:pt x="10063" y="15023"/>
                      <a:pt x="7723" y="13248"/>
                      <a:pt x="6764" y="12299"/>
                    </a:cubicBezTo>
                    <a:cubicBezTo>
                      <a:pt x="5451" y="10974"/>
                      <a:pt x="2573" y="7025"/>
                      <a:pt x="4938" y="4660"/>
                    </a:cubicBezTo>
                    <a:cubicBezTo>
                      <a:pt x="5458" y="4140"/>
                      <a:pt x="6017" y="3907"/>
                      <a:pt x="6538" y="3907"/>
                    </a:cubicBezTo>
                    <a:close/>
                    <a:moveTo>
                      <a:pt x="9545" y="0"/>
                    </a:moveTo>
                    <a:cubicBezTo>
                      <a:pt x="4319" y="0"/>
                      <a:pt x="31" y="4288"/>
                      <a:pt x="31" y="9514"/>
                    </a:cubicBezTo>
                    <a:cubicBezTo>
                      <a:pt x="31" y="11064"/>
                      <a:pt x="448" y="12594"/>
                      <a:pt x="1172" y="13954"/>
                    </a:cubicBezTo>
                    <a:lnTo>
                      <a:pt x="49" y="18334"/>
                    </a:lnTo>
                    <a:cubicBezTo>
                      <a:pt x="1" y="18524"/>
                      <a:pt x="57" y="18725"/>
                      <a:pt x="195" y="18863"/>
                    </a:cubicBezTo>
                    <a:cubicBezTo>
                      <a:pt x="302" y="18971"/>
                      <a:pt x="445" y="19027"/>
                      <a:pt x="590" y="19027"/>
                    </a:cubicBezTo>
                    <a:cubicBezTo>
                      <a:pt x="635" y="19027"/>
                      <a:pt x="680" y="19021"/>
                      <a:pt x="724" y="19010"/>
                    </a:cubicBezTo>
                    <a:lnTo>
                      <a:pt x="5104" y="17887"/>
                    </a:lnTo>
                    <a:cubicBezTo>
                      <a:pt x="6465" y="18609"/>
                      <a:pt x="7995" y="19026"/>
                      <a:pt x="9545" y="19026"/>
                    </a:cubicBezTo>
                    <a:cubicBezTo>
                      <a:pt x="14770" y="19026"/>
                      <a:pt x="19058" y="14738"/>
                      <a:pt x="19058" y="9514"/>
                    </a:cubicBezTo>
                    <a:cubicBezTo>
                      <a:pt x="19058" y="4288"/>
                      <a:pt x="14770" y="0"/>
                      <a:pt x="9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9" name="Google Shape;489;p16"/>
          <p:cNvGrpSpPr/>
          <p:nvPr/>
        </p:nvGrpSpPr>
        <p:grpSpPr>
          <a:xfrm>
            <a:off x="6884132" y="1665572"/>
            <a:ext cx="466905" cy="466477"/>
            <a:chOff x="3658671" y="1422811"/>
            <a:chExt cx="466905" cy="466477"/>
          </a:xfrm>
        </p:grpSpPr>
        <p:sp>
          <p:nvSpPr>
            <p:cNvPr id="490" name="Google Shape;490;p16"/>
            <p:cNvSpPr/>
            <p:nvPr/>
          </p:nvSpPr>
          <p:spPr>
            <a:xfrm>
              <a:off x="3658671" y="1422811"/>
              <a:ext cx="466905" cy="466477"/>
            </a:xfrm>
            <a:custGeom>
              <a:avLst/>
              <a:gdLst/>
              <a:ahLst/>
              <a:cxnLst/>
              <a:rect l="l" t="t" r="r" b="b"/>
              <a:pathLst>
                <a:path w="13074" h="13062" extrusionOk="0">
                  <a:moveTo>
                    <a:pt x="6537" y="1"/>
                  </a:moveTo>
                  <a:cubicBezTo>
                    <a:pt x="2929" y="1"/>
                    <a:pt x="0" y="2918"/>
                    <a:pt x="0" y="6525"/>
                  </a:cubicBezTo>
                  <a:cubicBezTo>
                    <a:pt x="0" y="10145"/>
                    <a:pt x="2929" y="13062"/>
                    <a:pt x="6537" y="13062"/>
                  </a:cubicBezTo>
                  <a:cubicBezTo>
                    <a:pt x="10144" y="13062"/>
                    <a:pt x="13073" y="10145"/>
                    <a:pt x="13073" y="6525"/>
                  </a:cubicBezTo>
                  <a:cubicBezTo>
                    <a:pt x="13073" y="2918"/>
                    <a:pt x="10144" y="1"/>
                    <a:pt x="6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16"/>
            <p:cNvGrpSpPr/>
            <p:nvPr/>
          </p:nvGrpSpPr>
          <p:grpSpPr>
            <a:xfrm>
              <a:off x="3758666" y="1524008"/>
              <a:ext cx="266914" cy="264083"/>
              <a:chOff x="-1182750" y="3962900"/>
              <a:chExt cx="294575" cy="291450"/>
            </a:xfrm>
          </p:grpSpPr>
          <p:sp>
            <p:nvSpPr>
              <p:cNvPr id="492" name="Google Shape;492;p16"/>
              <p:cNvSpPr/>
              <p:nvPr/>
            </p:nvSpPr>
            <p:spPr>
              <a:xfrm>
                <a:off x="-1078000" y="40306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-1129200" y="40999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-1009475" y="40818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-1182750" y="4168475"/>
                <a:ext cx="2922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87" extrusionOk="0">
                    <a:moveTo>
                      <a:pt x="0" y="1"/>
                    </a:moveTo>
                    <a:lnTo>
                      <a:pt x="0" y="347"/>
                    </a:lnTo>
                    <a:lnTo>
                      <a:pt x="63" y="347"/>
                    </a:lnTo>
                    <a:cubicBezTo>
                      <a:pt x="63" y="914"/>
                      <a:pt x="504" y="1387"/>
                      <a:pt x="1071" y="1387"/>
                    </a:cubicBezTo>
                    <a:lnTo>
                      <a:pt x="10680" y="1387"/>
                    </a:lnTo>
                    <a:cubicBezTo>
                      <a:pt x="11247" y="1387"/>
                      <a:pt x="11688" y="914"/>
                      <a:pt x="11688" y="347"/>
                    </a:cubicBezTo>
                    <a:lnTo>
                      <a:pt x="116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-1117400" y="4220475"/>
                <a:ext cx="1615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1355" extrusionOk="0">
                    <a:moveTo>
                      <a:pt x="1513" y="0"/>
                    </a:moveTo>
                    <a:lnTo>
                      <a:pt x="1356" y="693"/>
                    </a:lnTo>
                    <a:lnTo>
                      <a:pt x="474" y="693"/>
                    </a:lnTo>
                    <a:cubicBezTo>
                      <a:pt x="32" y="693"/>
                      <a:pt x="1" y="1355"/>
                      <a:pt x="474" y="1355"/>
                    </a:cubicBezTo>
                    <a:lnTo>
                      <a:pt x="5924" y="1355"/>
                    </a:lnTo>
                    <a:cubicBezTo>
                      <a:pt x="6459" y="1355"/>
                      <a:pt x="6459" y="693"/>
                      <a:pt x="5987" y="693"/>
                    </a:cubicBezTo>
                    <a:lnTo>
                      <a:pt x="5073" y="693"/>
                    </a:lnTo>
                    <a:lnTo>
                      <a:pt x="49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-958300" y="40141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-1180400" y="3962900"/>
                <a:ext cx="292225" cy="1882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31" extrusionOk="0">
                    <a:moveTo>
                      <a:pt x="9232" y="1324"/>
                    </a:moveTo>
                    <a:cubicBezTo>
                      <a:pt x="9799" y="1324"/>
                      <a:pt x="10271" y="1797"/>
                      <a:pt x="10271" y="2364"/>
                    </a:cubicBezTo>
                    <a:cubicBezTo>
                      <a:pt x="10271" y="2922"/>
                      <a:pt x="9822" y="3391"/>
                      <a:pt x="9247" y="3391"/>
                    </a:cubicBezTo>
                    <a:cubicBezTo>
                      <a:pt x="9140" y="3391"/>
                      <a:pt x="9029" y="3375"/>
                      <a:pt x="8916" y="3341"/>
                    </a:cubicBezTo>
                    <a:lnTo>
                      <a:pt x="8034" y="4538"/>
                    </a:lnTo>
                    <a:cubicBezTo>
                      <a:pt x="8507" y="5199"/>
                      <a:pt x="7971" y="6144"/>
                      <a:pt x="7152" y="6144"/>
                    </a:cubicBezTo>
                    <a:cubicBezTo>
                      <a:pt x="6491" y="6144"/>
                      <a:pt x="5987" y="5514"/>
                      <a:pt x="6176" y="4790"/>
                    </a:cubicBezTo>
                    <a:lnTo>
                      <a:pt x="4978" y="3908"/>
                    </a:lnTo>
                    <a:cubicBezTo>
                      <a:pt x="4839" y="4007"/>
                      <a:pt x="4661" y="4069"/>
                      <a:pt x="4470" y="4069"/>
                    </a:cubicBezTo>
                    <a:cubicBezTo>
                      <a:pt x="4359" y="4069"/>
                      <a:pt x="4243" y="4048"/>
                      <a:pt x="4128" y="4002"/>
                    </a:cubicBezTo>
                    <a:lnTo>
                      <a:pt x="3214" y="5199"/>
                    </a:lnTo>
                    <a:cubicBezTo>
                      <a:pt x="3340" y="5357"/>
                      <a:pt x="3372" y="5546"/>
                      <a:pt x="3372" y="5735"/>
                    </a:cubicBezTo>
                    <a:cubicBezTo>
                      <a:pt x="3372" y="6302"/>
                      <a:pt x="2899" y="6775"/>
                      <a:pt x="2363" y="6775"/>
                    </a:cubicBezTo>
                    <a:cubicBezTo>
                      <a:pt x="1796" y="6775"/>
                      <a:pt x="1324" y="6302"/>
                      <a:pt x="1324" y="5735"/>
                    </a:cubicBezTo>
                    <a:cubicBezTo>
                      <a:pt x="1324" y="5199"/>
                      <a:pt x="1796" y="4727"/>
                      <a:pt x="2363" y="4727"/>
                    </a:cubicBezTo>
                    <a:cubicBezTo>
                      <a:pt x="2489" y="4727"/>
                      <a:pt x="2552" y="4758"/>
                      <a:pt x="2678" y="4758"/>
                    </a:cubicBezTo>
                    <a:lnTo>
                      <a:pt x="3592" y="3593"/>
                    </a:lnTo>
                    <a:cubicBezTo>
                      <a:pt x="3120" y="2899"/>
                      <a:pt x="3624" y="1954"/>
                      <a:pt x="4443" y="1954"/>
                    </a:cubicBezTo>
                    <a:cubicBezTo>
                      <a:pt x="5104" y="1954"/>
                      <a:pt x="5640" y="2584"/>
                      <a:pt x="5419" y="3309"/>
                    </a:cubicBezTo>
                    <a:lnTo>
                      <a:pt x="6617" y="4223"/>
                    </a:lnTo>
                    <a:cubicBezTo>
                      <a:pt x="6766" y="4116"/>
                      <a:pt x="6959" y="4038"/>
                      <a:pt x="7165" y="4038"/>
                    </a:cubicBezTo>
                    <a:cubicBezTo>
                      <a:pt x="7264" y="4038"/>
                      <a:pt x="7365" y="4056"/>
                      <a:pt x="7467" y="4097"/>
                    </a:cubicBezTo>
                    <a:lnTo>
                      <a:pt x="8381" y="2899"/>
                    </a:lnTo>
                    <a:cubicBezTo>
                      <a:pt x="8255" y="2742"/>
                      <a:pt x="8223" y="2553"/>
                      <a:pt x="8223" y="2364"/>
                    </a:cubicBezTo>
                    <a:cubicBezTo>
                      <a:pt x="8223" y="1797"/>
                      <a:pt x="8696" y="1324"/>
                      <a:pt x="9232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4"/>
                      <a:pt x="1" y="1009"/>
                    </a:cubicBezTo>
                    <a:lnTo>
                      <a:pt x="1" y="7531"/>
                    </a:lnTo>
                    <a:lnTo>
                      <a:pt x="11689" y="7531"/>
                    </a:lnTo>
                    <a:lnTo>
                      <a:pt x="11689" y="1009"/>
                    </a:lnTo>
                    <a:cubicBezTo>
                      <a:pt x="11657" y="411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9" name="Google Shape;55;p15">
            <a:extLst>
              <a:ext uri="{FF2B5EF4-FFF2-40B4-BE49-F238E27FC236}">
                <a16:creationId xmlns:a16="http://schemas.microsoft.com/office/drawing/2014/main" id="{BCCD80B3-7B54-4162-8138-9D53A43C9A6D}"/>
              </a:ext>
            </a:extLst>
          </p:cNvPr>
          <p:cNvSpPr txBox="1">
            <a:spLocks/>
          </p:cNvSpPr>
          <p:nvPr/>
        </p:nvSpPr>
        <p:spPr>
          <a:xfrm>
            <a:off x="277553" y="1920202"/>
            <a:ext cx="4288582" cy="95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en-US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954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Important Terminology Related To Decision Trees</a:t>
            </a:r>
          </a:p>
        </p:txBody>
      </p:sp>
      <p:grpSp>
        <p:nvGrpSpPr>
          <p:cNvPr id="1236" name="Google Shape;1236;p26"/>
          <p:cNvGrpSpPr/>
          <p:nvPr/>
        </p:nvGrpSpPr>
        <p:grpSpPr>
          <a:xfrm>
            <a:off x="3443859" y="1305518"/>
            <a:ext cx="2278159" cy="3413722"/>
            <a:chOff x="3443859" y="1305518"/>
            <a:chExt cx="2278159" cy="3413722"/>
          </a:xfrm>
        </p:grpSpPr>
        <p:sp>
          <p:nvSpPr>
            <p:cNvPr id="1237" name="Google Shape;1237;p26"/>
            <p:cNvSpPr/>
            <p:nvPr/>
          </p:nvSpPr>
          <p:spPr>
            <a:xfrm>
              <a:off x="3443859" y="1305518"/>
              <a:ext cx="2278159" cy="3413722"/>
            </a:xfrm>
            <a:custGeom>
              <a:avLst/>
              <a:gdLst/>
              <a:ahLst/>
              <a:cxnLst/>
              <a:rect l="l" t="t" r="r" b="b"/>
              <a:pathLst>
                <a:path w="74189" h="111169" extrusionOk="0">
                  <a:moveTo>
                    <a:pt x="35494" y="38672"/>
                  </a:moveTo>
                  <a:lnTo>
                    <a:pt x="35494" y="43910"/>
                  </a:lnTo>
                  <a:cubicBezTo>
                    <a:pt x="34005" y="41767"/>
                    <a:pt x="32053" y="39981"/>
                    <a:pt x="29779" y="38672"/>
                  </a:cubicBezTo>
                  <a:close/>
                  <a:moveTo>
                    <a:pt x="45030" y="57210"/>
                  </a:moveTo>
                  <a:cubicBezTo>
                    <a:pt x="42506" y="58531"/>
                    <a:pt x="40316" y="60448"/>
                    <a:pt x="38684" y="62806"/>
                  </a:cubicBezTo>
                  <a:lnTo>
                    <a:pt x="38684" y="57210"/>
                  </a:lnTo>
                  <a:close/>
                  <a:moveTo>
                    <a:pt x="35505" y="75021"/>
                  </a:moveTo>
                  <a:lnTo>
                    <a:pt x="35505" y="80081"/>
                  </a:lnTo>
                  <a:cubicBezTo>
                    <a:pt x="34077" y="78022"/>
                    <a:pt x="32231" y="76295"/>
                    <a:pt x="30112" y="75021"/>
                  </a:cubicBezTo>
                  <a:close/>
                  <a:moveTo>
                    <a:pt x="1" y="0"/>
                  </a:moveTo>
                  <a:lnTo>
                    <a:pt x="1" y="20967"/>
                  </a:lnTo>
                  <a:cubicBezTo>
                    <a:pt x="1" y="27527"/>
                    <a:pt x="3585" y="33254"/>
                    <a:pt x="8895" y="36326"/>
                  </a:cubicBezTo>
                  <a:lnTo>
                    <a:pt x="1" y="36326"/>
                  </a:lnTo>
                  <a:lnTo>
                    <a:pt x="1" y="57293"/>
                  </a:lnTo>
                  <a:cubicBezTo>
                    <a:pt x="1" y="63734"/>
                    <a:pt x="3442" y="69378"/>
                    <a:pt x="8585" y="72473"/>
                  </a:cubicBezTo>
                  <a:lnTo>
                    <a:pt x="1" y="72473"/>
                  </a:lnTo>
                  <a:lnTo>
                    <a:pt x="1" y="93464"/>
                  </a:lnTo>
                  <a:cubicBezTo>
                    <a:pt x="1" y="103239"/>
                    <a:pt x="7931" y="111169"/>
                    <a:pt x="17706" y="111169"/>
                  </a:cubicBezTo>
                  <a:lnTo>
                    <a:pt x="38684" y="111169"/>
                  </a:lnTo>
                  <a:lnTo>
                    <a:pt x="38684" y="93893"/>
                  </a:lnTo>
                  <a:lnTo>
                    <a:pt x="56484" y="93893"/>
                  </a:lnTo>
                  <a:cubicBezTo>
                    <a:pt x="66259" y="93893"/>
                    <a:pt x="74189" y="85963"/>
                    <a:pt x="74189" y="76176"/>
                  </a:cubicBezTo>
                  <a:lnTo>
                    <a:pt x="74189" y="55209"/>
                  </a:lnTo>
                  <a:lnTo>
                    <a:pt x="64652" y="55209"/>
                  </a:lnTo>
                  <a:cubicBezTo>
                    <a:pt x="70319" y="52245"/>
                    <a:pt x="74189" y="46327"/>
                    <a:pt x="74189" y="39493"/>
                  </a:cubicBezTo>
                  <a:lnTo>
                    <a:pt x="74189" y="18526"/>
                  </a:lnTo>
                  <a:lnTo>
                    <a:pt x="53222" y="18526"/>
                  </a:lnTo>
                  <a:cubicBezTo>
                    <a:pt x="47209" y="18526"/>
                    <a:pt x="41887" y="21527"/>
                    <a:pt x="38696" y="26111"/>
                  </a:cubicBezTo>
                  <a:lnTo>
                    <a:pt x="38696" y="17705"/>
                  </a:lnTo>
                  <a:cubicBezTo>
                    <a:pt x="38696" y="7930"/>
                    <a:pt x="30755" y="0"/>
                    <a:pt x="20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00025" dist="114300" dir="444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21027" y="1382655"/>
              <a:ext cx="1033246" cy="1033246"/>
            </a:xfrm>
            <a:custGeom>
              <a:avLst/>
              <a:gdLst/>
              <a:ahLst/>
              <a:cxnLst/>
              <a:rect l="l" t="t" r="r" b="b"/>
              <a:pathLst>
                <a:path w="33648" h="33648" extrusionOk="0">
                  <a:moveTo>
                    <a:pt x="33647" y="33647"/>
                  </a:moveTo>
                  <a:lnTo>
                    <a:pt x="9870" y="33647"/>
                  </a:lnTo>
                  <a:cubicBezTo>
                    <a:pt x="4417" y="33647"/>
                    <a:pt x="0" y="29230"/>
                    <a:pt x="0" y="23777"/>
                  </a:cubicBezTo>
                  <a:lnTo>
                    <a:pt x="0" y="0"/>
                  </a:lnTo>
                  <a:lnTo>
                    <a:pt x="23789" y="0"/>
                  </a:lnTo>
                  <a:cubicBezTo>
                    <a:pt x="29230" y="0"/>
                    <a:pt x="33647" y="4418"/>
                    <a:pt x="33647" y="98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21027" y="2498504"/>
              <a:ext cx="1033246" cy="1033614"/>
            </a:xfrm>
            <a:custGeom>
              <a:avLst/>
              <a:gdLst/>
              <a:ahLst/>
              <a:cxnLst/>
              <a:rect l="l" t="t" r="r" b="b"/>
              <a:pathLst>
                <a:path w="33648" h="33660" extrusionOk="0">
                  <a:moveTo>
                    <a:pt x="33647" y="33659"/>
                  </a:moveTo>
                  <a:lnTo>
                    <a:pt x="9870" y="33659"/>
                  </a:lnTo>
                  <a:cubicBezTo>
                    <a:pt x="4417" y="33659"/>
                    <a:pt x="0" y="29230"/>
                    <a:pt x="0" y="23789"/>
                  </a:cubicBezTo>
                  <a:lnTo>
                    <a:pt x="0" y="0"/>
                  </a:lnTo>
                  <a:lnTo>
                    <a:pt x="23789" y="0"/>
                  </a:lnTo>
                  <a:cubicBezTo>
                    <a:pt x="29230" y="0"/>
                    <a:pt x="33647" y="4429"/>
                    <a:pt x="33647" y="98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4600672" y="1966159"/>
              <a:ext cx="1033246" cy="1033246"/>
            </a:xfrm>
            <a:custGeom>
              <a:avLst/>
              <a:gdLst/>
              <a:ahLst/>
              <a:cxnLst/>
              <a:rect l="l" t="t" r="r" b="b"/>
              <a:pathLst>
                <a:path w="33648" h="33648" extrusionOk="0">
                  <a:moveTo>
                    <a:pt x="0" y="33648"/>
                  </a:moveTo>
                  <a:lnTo>
                    <a:pt x="23777" y="33648"/>
                  </a:lnTo>
                  <a:cubicBezTo>
                    <a:pt x="29230" y="33648"/>
                    <a:pt x="33647" y="29231"/>
                    <a:pt x="33647" y="23789"/>
                  </a:cubicBezTo>
                  <a:lnTo>
                    <a:pt x="33647" y="1"/>
                  </a:lnTo>
                  <a:lnTo>
                    <a:pt x="9859" y="1"/>
                  </a:lnTo>
                  <a:cubicBezTo>
                    <a:pt x="4418" y="1"/>
                    <a:pt x="0" y="4418"/>
                    <a:pt x="0" y="9871"/>
                  </a:cubicBezTo>
                  <a:lnTo>
                    <a:pt x="0" y="3364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4600672" y="3081639"/>
              <a:ext cx="1033246" cy="1033614"/>
            </a:xfrm>
            <a:custGeom>
              <a:avLst/>
              <a:gdLst/>
              <a:ahLst/>
              <a:cxnLst/>
              <a:rect l="l" t="t" r="r" b="b"/>
              <a:pathLst>
                <a:path w="33648" h="33660" extrusionOk="0">
                  <a:moveTo>
                    <a:pt x="0" y="33660"/>
                  </a:moveTo>
                  <a:lnTo>
                    <a:pt x="23777" y="33660"/>
                  </a:lnTo>
                  <a:cubicBezTo>
                    <a:pt x="29230" y="33660"/>
                    <a:pt x="33647" y="29230"/>
                    <a:pt x="33647" y="23789"/>
                  </a:cubicBezTo>
                  <a:lnTo>
                    <a:pt x="33647" y="1"/>
                  </a:lnTo>
                  <a:lnTo>
                    <a:pt x="9859" y="1"/>
                  </a:lnTo>
                  <a:cubicBezTo>
                    <a:pt x="4418" y="1"/>
                    <a:pt x="0" y="4430"/>
                    <a:pt x="0" y="9871"/>
                  </a:cubicBezTo>
                  <a:lnTo>
                    <a:pt x="0" y="336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521027" y="3614353"/>
              <a:ext cx="1033246" cy="1033246"/>
            </a:xfrm>
            <a:custGeom>
              <a:avLst/>
              <a:gdLst/>
              <a:ahLst/>
              <a:cxnLst/>
              <a:rect l="l" t="t" r="r" b="b"/>
              <a:pathLst>
                <a:path w="33648" h="33648" extrusionOk="0">
                  <a:moveTo>
                    <a:pt x="33647" y="33647"/>
                  </a:moveTo>
                  <a:lnTo>
                    <a:pt x="9870" y="33647"/>
                  </a:lnTo>
                  <a:cubicBezTo>
                    <a:pt x="4417" y="33647"/>
                    <a:pt x="0" y="29218"/>
                    <a:pt x="0" y="23777"/>
                  </a:cubicBezTo>
                  <a:lnTo>
                    <a:pt x="0" y="0"/>
                  </a:lnTo>
                  <a:lnTo>
                    <a:pt x="23789" y="0"/>
                  </a:lnTo>
                  <a:cubicBezTo>
                    <a:pt x="29230" y="0"/>
                    <a:pt x="33647" y="4417"/>
                    <a:pt x="33647" y="98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26"/>
          <p:cNvGrpSpPr/>
          <p:nvPr/>
        </p:nvGrpSpPr>
        <p:grpSpPr>
          <a:xfrm>
            <a:off x="369176" y="1601258"/>
            <a:ext cx="2403776" cy="449742"/>
            <a:chOff x="442708" y="1449080"/>
            <a:chExt cx="1237274" cy="966826"/>
          </a:xfrm>
        </p:grpSpPr>
        <p:sp>
          <p:nvSpPr>
            <p:cNvPr id="1244" name="Google Shape;1244;p26"/>
            <p:cNvSpPr txBox="1"/>
            <p:nvPr/>
          </p:nvSpPr>
          <p:spPr>
            <a:xfrm>
              <a:off x="442782" y="1449080"/>
              <a:ext cx="1237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Root Node</a:t>
              </a:r>
            </a:p>
          </p:txBody>
        </p:sp>
        <p:sp>
          <p:nvSpPr>
            <p:cNvPr id="1245" name="Google Shape;1245;p26"/>
            <p:cNvSpPr txBox="1"/>
            <p:nvPr/>
          </p:nvSpPr>
          <p:spPr>
            <a:xfrm>
              <a:off x="442708" y="1673128"/>
              <a:ext cx="1237200" cy="742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at the beginning of a tree. </a:t>
              </a:r>
            </a:p>
          </p:txBody>
        </p:sp>
      </p:grpSp>
      <p:grpSp>
        <p:nvGrpSpPr>
          <p:cNvPr id="1246" name="Google Shape;1246;p26"/>
          <p:cNvGrpSpPr/>
          <p:nvPr/>
        </p:nvGrpSpPr>
        <p:grpSpPr>
          <a:xfrm>
            <a:off x="6491441" y="1315735"/>
            <a:ext cx="2114438" cy="796744"/>
            <a:chOff x="6585919" y="1449083"/>
            <a:chExt cx="2115495" cy="796744"/>
          </a:xfrm>
        </p:grpSpPr>
        <p:sp>
          <p:nvSpPr>
            <p:cNvPr id="1247" name="Google Shape;1247;p26"/>
            <p:cNvSpPr txBox="1"/>
            <p:nvPr/>
          </p:nvSpPr>
          <p:spPr>
            <a:xfrm>
              <a:off x="6912514" y="1449083"/>
              <a:ext cx="1788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Leaf / Terminal Node</a:t>
              </a:r>
              <a:endParaRPr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8" name="Google Shape;1248;p26"/>
            <p:cNvSpPr txBox="1"/>
            <p:nvPr/>
          </p:nvSpPr>
          <p:spPr>
            <a:xfrm>
              <a:off x="6585919" y="1673127"/>
              <a:ext cx="2115491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Nodes do not split is called Leaf or Terminal node. </a:t>
              </a:r>
              <a:endPara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49" name="Google Shape;1249;p26"/>
          <p:cNvGrpSpPr/>
          <p:nvPr/>
        </p:nvGrpSpPr>
        <p:grpSpPr>
          <a:xfrm>
            <a:off x="442696" y="3861808"/>
            <a:ext cx="2403631" cy="796746"/>
            <a:chOff x="442700" y="3861825"/>
            <a:chExt cx="1296077" cy="796746"/>
          </a:xfrm>
        </p:grpSpPr>
        <p:sp>
          <p:nvSpPr>
            <p:cNvPr id="1250" name="Google Shape;1250;p26"/>
            <p:cNvSpPr txBox="1"/>
            <p:nvPr/>
          </p:nvSpPr>
          <p:spPr>
            <a:xfrm>
              <a:off x="442777" y="38618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Node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1" name="Google Shape;1251;p26"/>
            <p:cNvSpPr txBox="1"/>
            <p:nvPr/>
          </p:nvSpPr>
          <p:spPr>
            <a:xfrm>
              <a:off x="442700" y="4085871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When a sub-node splits into further sub-nodes, then it is called the decision node. </a:t>
              </a:r>
            </a:p>
          </p:txBody>
        </p:sp>
      </p:grpSp>
      <p:grpSp>
        <p:nvGrpSpPr>
          <p:cNvPr id="1252" name="Google Shape;1252;p26"/>
          <p:cNvGrpSpPr/>
          <p:nvPr/>
        </p:nvGrpSpPr>
        <p:grpSpPr>
          <a:xfrm>
            <a:off x="442697" y="2655471"/>
            <a:ext cx="1788716" cy="796756"/>
            <a:chOff x="442700" y="2651768"/>
            <a:chExt cx="1296077" cy="796756"/>
          </a:xfrm>
        </p:grpSpPr>
        <p:sp>
          <p:nvSpPr>
            <p:cNvPr id="1253" name="Google Shape;1253;p26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Splitting</a:t>
              </a:r>
              <a:endParaRPr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4" name="Google Shape;1254;p26"/>
            <p:cNvSpPr txBox="1"/>
            <p:nvPr/>
          </p:nvSpPr>
          <p:spPr>
            <a:xfrm>
              <a:off x="442700" y="2875825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a process of dividing a node into two or more sub-nodes.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5" name="Google Shape;1255;p26"/>
          <p:cNvGrpSpPr/>
          <p:nvPr/>
        </p:nvGrpSpPr>
        <p:grpSpPr>
          <a:xfrm>
            <a:off x="6223957" y="2176386"/>
            <a:ext cx="2381918" cy="796753"/>
            <a:chOff x="7405298" y="2651772"/>
            <a:chExt cx="1296003" cy="796753"/>
          </a:xfrm>
        </p:grpSpPr>
        <p:sp>
          <p:nvSpPr>
            <p:cNvPr id="1256" name="Google Shape;1256;p26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Pruning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7" name="Google Shape;1257;p26"/>
            <p:cNvSpPr txBox="1"/>
            <p:nvPr/>
          </p:nvSpPr>
          <p:spPr>
            <a:xfrm>
              <a:off x="7405298" y="2875825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When we remove sub-nodes of a decision node. You can say the opposite process of splitting. </a:t>
              </a:r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3849193" y="1714107"/>
            <a:ext cx="376926" cy="370324"/>
            <a:chOff x="-40748275" y="3238700"/>
            <a:chExt cx="322600" cy="316950"/>
          </a:xfrm>
        </p:grpSpPr>
        <p:sp>
          <p:nvSpPr>
            <p:cNvPr id="1259" name="Google Shape;1259;p26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6"/>
          <p:cNvGrpSpPr/>
          <p:nvPr/>
        </p:nvGrpSpPr>
        <p:grpSpPr>
          <a:xfrm>
            <a:off x="4931852" y="2313899"/>
            <a:ext cx="370879" cy="337755"/>
            <a:chOff x="-40378075" y="3267450"/>
            <a:chExt cx="317425" cy="289075"/>
          </a:xfrm>
        </p:grpSpPr>
        <p:sp>
          <p:nvSpPr>
            <p:cNvPr id="1266" name="Google Shape;1266;p26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6"/>
          <p:cNvGrpSpPr/>
          <p:nvPr/>
        </p:nvGrpSpPr>
        <p:grpSpPr>
          <a:xfrm>
            <a:off x="4932324" y="3413924"/>
            <a:ext cx="369974" cy="369068"/>
            <a:chOff x="-38537400" y="3588000"/>
            <a:chExt cx="316650" cy="315875"/>
          </a:xfrm>
        </p:grpSpPr>
        <p:sp>
          <p:nvSpPr>
            <p:cNvPr id="1271" name="Google Shape;1271;p26"/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6"/>
          <p:cNvGrpSpPr/>
          <p:nvPr/>
        </p:nvGrpSpPr>
        <p:grpSpPr>
          <a:xfrm>
            <a:off x="3853132" y="2870809"/>
            <a:ext cx="369068" cy="289004"/>
            <a:chOff x="-41526450" y="3653375"/>
            <a:chExt cx="315875" cy="247350"/>
          </a:xfrm>
        </p:grpSpPr>
        <p:sp>
          <p:nvSpPr>
            <p:cNvPr id="1276" name="Google Shape;1276;p26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26"/>
          <p:cNvGrpSpPr/>
          <p:nvPr/>
        </p:nvGrpSpPr>
        <p:grpSpPr>
          <a:xfrm>
            <a:off x="3853583" y="3946206"/>
            <a:ext cx="368134" cy="371814"/>
            <a:chOff x="-37804925" y="3953450"/>
            <a:chExt cx="315075" cy="318225"/>
          </a:xfrm>
        </p:grpSpPr>
        <p:sp>
          <p:nvSpPr>
            <p:cNvPr id="1279" name="Google Shape;1279;p26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46;p26">
            <a:extLst>
              <a:ext uri="{FF2B5EF4-FFF2-40B4-BE49-F238E27FC236}">
                <a16:creationId xmlns:a16="http://schemas.microsoft.com/office/drawing/2014/main" id="{39714B77-5B69-4E49-B62D-98D66BA163C2}"/>
              </a:ext>
            </a:extLst>
          </p:cNvPr>
          <p:cNvGrpSpPr/>
          <p:nvPr/>
        </p:nvGrpSpPr>
        <p:grpSpPr>
          <a:xfrm>
            <a:off x="6505964" y="3132124"/>
            <a:ext cx="2114438" cy="796744"/>
            <a:chOff x="6585919" y="1449083"/>
            <a:chExt cx="2115495" cy="796744"/>
          </a:xfrm>
        </p:grpSpPr>
        <p:sp>
          <p:nvSpPr>
            <p:cNvPr id="50" name="Google Shape;1247;p26">
              <a:extLst>
                <a:ext uri="{FF2B5EF4-FFF2-40B4-BE49-F238E27FC236}">
                  <a16:creationId xmlns:a16="http://schemas.microsoft.com/office/drawing/2014/main" id="{B9712603-8FB0-404B-BA76-A7F3A673A620}"/>
                </a:ext>
              </a:extLst>
            </p:cNvPr>
            <p:cNvSpPr txBox="1"/>
            <p:nvPr/>
          </p:nvSpPr>
          <p:spPr>
            <a:xfrm>
              <a:off x="6912514" y="1449083"/>
              <a:ext cx="1788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Branch / Sub-Tree</a:t>
              </a:r>
            </a:p>
          </p:txBody>
        </p:sp>
        <p:sp>
          <p:nvSpPr>
            <p:cNvPr id="51" name="Google Shape;1248;p26">
              <a:extLst>
                <a:ext uri="{FF2B5EF4-FFF2-40B4-BE49-F238E27FC236}">
                  <a16:creationId xmlns:a16="http://schemas.microsoft.com/office/drawing/2014/main" id="{32F42F2E-332F-4AE4-A6E7-C74F0280776A}"/>
                </a:ext>
              </a:extLst>
            </p:cNvPr>
            <p:cNvSpPr txBox="1"/>
            <p:nvPr/>
          </p:nvSpPr>
          <p:spPr>
            <a:xfrm>
              <a:off x="6585919" y="1673127"/>
              <a:ext cx="2115491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subsection of the entire tree is called branch or sub-tree</a:t>
              </a:r>
              <a:endPara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2" name="Google Shape;1255;p26">
            <a:extLst>
              <a:ext uri="{FF2B5EF4-FFF2-40B4-BE49-F238E27FC236}">
                <a16:creationId xmlns:a16="http://schemas.microsoft.com/office/drawing/2014/main" id="{81823AC2-B88A-4227-9AD7-F430D365E74A}"/>
              </a:ext>
            </a:extLst>
          </p:cNvPr>
          <p:cNvGrpSpPr/>
          <p:nvPr/>
        </p:nvGrpSpPr>
        <p:grpSpPr>
          <a:xfrm>
            <a:off x="6238480" y="3992775"/>
            <a:ext cx="2381918" cy="796753"/>
            <a:chOff x="7405298" y="2651772"/>
            <a:chExt cx="1296003" cy="796753"/>
          </a:xfrm>
        </p:grpSpPr>
        <p:sp>
          <p:nvSpPr>
            <p:cNvPr id="53" name="Google Shape;1256;p26">
              <a:extLst>
                <a:ext uri="{FF2B5EF4-FFF2-40B4-BE49-F238E27FC236}">
                  <a16:creationId xmlns:a16="http://schemas.microsoft.com/office/drawing/2014/main" id="{7D2D742D-07E1-4663-A24E-0E64EDB96159}"/>
                </a:ext>
              </a:extLst>
            </p:cNvPr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Parent and Child Node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1257;p26">
              <a:extLst>
                <a:ext uri="{FF2B5EF4-FFF2-40B4-BE49-F238E27FC236}">
                  <a16:creationId xmlns:a16="http://schemas.microsoft.com/office/drawing/2014/main" id="{C8862273-718B-4AAD-B5EA-19B7FC04993A}"/>
                </a:ext>
              </a:extLst>
            </p:cNvPr>
            <p:cNvSpPr txBox="1"/>
            <p:nvPr/>
          </p:nvSpPr>
          <p:spPr>
            <a:xfrm>
              <a:off x="7405298" y="2875825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node, which is divided into sub-nodes is called a parent node of sub-nodes.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5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Important Terminology Related To Decision Trees</a:t>
            </a:r>
            <a:endParaRPr dirty="0"/>
          </a:p>
        </p:txBody>
      </p:sp>
      <p:grpSp>
        <p:nvGrpSpPr>
          <p:cNvPr id="908" name="Google Shape;908;p22"/>
          <p:cNvGrpSpPr/>
          <p:nvPr/>
        </p:nvGrpSpPr>
        <p:grpSpPr>
          <a:xfrm>
            <a:off x="6311744" y="2120636"/>
            <a:ext cx="3180641" cy="3022864"/>
            <a:chOff x="2640500" y="1325375"/>
            <a:chExt cx="3557999" cy="3381503"/>
          </a:xfrm>
        </p:grpSpPr>
        <p:sp>
          <p:nvSpPr>
            <p:cNvPr id="909" name="Google Shape;909;p22"/>
            <p:cNvSpPr/>
            <p:nvPr/>
          </p:nvSpPr>
          <p:spPr>
            <a:xfrm>
              <a:off x="2863793" y="1325375"/>
              <a:ext cx="3334706" cy="1841701"/>
            </a:xfrm>
            <a:custGeom>
              <a:avLst/>
              <a:gdLst/>
              <a:ahLst/>
              <a:cxnLst/>
              <a:rect l="l" t="t" r="r" b="b"/>
              <a:pathLst>
                <a:path w="177496" h="98028" extrusionOk="0">
                  <a:moveTo>
                    <a:pt x="53314" y="0"/>
                  </a:moveTo>
                  <a:cubicBezTo>
                    <a:pt x="48208" y="0"/>
                    <a:pt x="44024" y="5419"/>
                    <a:pt x="44024" y="12031"/>
                  </a:cubicBezTo>
                  <a:lnTo>
                    <a:pt x="44024" y="16425"/>
                  </a:lnTo>
                  <a:lnTo>
                    <a:pt x="29858" y="16425"/>
                  </a:lnTo>
                  <a:cubicBezTo>
                    <a:pt x="24878" y="16425"/>
                    <a:pt x="20777" y="21719"/>
                    <a:pt x="20777" y="28205"/>
                  </a:cubicBezTo>
                  <a:lnTo>
                    <a:pt x="20777" y="37537"/>
                  </a:lnTo>
                  <a:cubicBezTo>
                    <a:pt x="20777" y="38583"/>
                    <a:pt x="20882" y="39588"/>
                    <a:pt x="21091" y="40550"/>
                  </a:cubicBezTo>
                  <a:lnTo>
                    <a:pt x="9081" y="40550"/>
                  </a:lnTo>
                  <a:cubicBezTo>
                    <a:pt x="4080" y="40550"/>
                    <a:pt x="0" y="45844"/>
                    <a:pt x="0" y="52309"/>
                  </a:cubicBezTo>
                  <a:lnTo>
                    <a:pt x="0" y="59172"/>
                  </a:lnTo>
                  <a:cubicBezTo>
                    <a:pt x="0" y="65638"/>
                    <a:pt x="4080" y="70952"/>
                    <a:pt x="9081" y="70952"/>
                  </a:cubicBezTo>
                  <a:lnTo>
                    <a:pt x="15086" y="70952"/>
                  </a:lnTo>
                  <a:cubicBezTo>
                    <a:pt x="14877" y="71956"/>
                    <a:pt x="14751" y="73003"/>
                    <a:pt x="14751" y="74112"/>
                  </a:cubicBezTo>
                  <a:lnTo>
                    <a:pt x="14751" y="81958"/>
                  </a:lnTo>
                  <a:cubicBezTo>
                    <a:pt x="14751" y="88423"/>
                    <a:pt x="18852" y="93717"/>
                    <a:pt x="23832" y="93717"/>
                  </a:cubicBezTo>
                  <a:lnTo>
                    <a:pt x="47246" y="93717"/>
                  </a:lnTo>
                  <a:cubicBezTo>
                    <a:pt x="51451" y="93717"/>
                    <a:pt x="55008" y="89993"/>
                    <a:pt x="56034" y="84950"/>
                  </a:cubicBezTo>
                  <a:lnTo>
                    <a:pt x="75744" y="84950"/>
                  </a:lnTo>
                  <a:cubicBezTo>
                    <a:pt x="79322" y="84950"/>
                    <a:pt x="82439" y="83736"/>
                    <a:pt x="83904" y="79803"/>
                  </a:cubicBezTo>
                  <a:cubicBezTo>
                    <a:pt x="83925" y="79761"/>
                    <a:pt x="83946" y="79719"/>
                    <a:pt x="83946" y="79677"/>
                  </a:cubicBezTo>
                  <a:cubicBezTo>
                    <a:pt x="84050" y="79426"/>
                    <a:pt x="84134" y="79175"/>
                    <a:pt x="84197" y="78924"/>
                  </a:cubicBezTo>
                  <a:cubicBezTo>
                    <a:pt x="84343" y="78485"/>
                    <a:pt x="84469" y="78024"/>
                    <a:pt x="84574" y="77543"/>
                  </a:cubicBezTo>
                  <a:lnTo>
                    <a:pt x="92671" y="77543"/>
                  </a:lnTo>
                  <a:lnTo>
                    <a:pt x="92671" y="78966"/>
                  </a:lnTo>
                  <a:cubicBezTo>
                    <a:pt x="92671" y="85452"/>
                    <a:pt x="96751" y="89260"/>
                    <a:pt x="101752" y="89260"/>
                  </a:cubicBezTo>
                  <a:lnTo>
                    <a:pt x="121462" y="89260"/>
                  </a:lnTo>
                  <a:cubicBezTo>
                    <a:pt x="122508" y="94303"/>
                    <a:pt x="126044" y="98027"/>
                    <a:pt x="130250" y="98027"/>
                  </a:cubicBezTo>
                  <a:lnTo>
                    <a:pt x="153663" y="98027"/>
                  </a:lnTo>
                  <a:cubicBezTo>
                    <a:pt x="158664" y="98027"/>
                    <a:pt x="162744" y="92734"/>
                    <a:pt x="162744" y="86268"/>
                  </a:cubicBezTo>
                  <a:lnTo>
                    <a:pt x="162744" y="78422"/>
                  </a:lnTo>
                  <a:cubicBezTo>
                    <a:pt x="162744" y="77313"/>
                    <a:pt x="162619" y="76246"/>
                    <a:pt x="162409" y="75241"/>
                  </a:cubicBezTo>
                  <a:lnTo>
                    <a:pt x="168435" y="75241"/>
                  </a:lnTo>
                  <a:cubicBezTo>
                    <a:pt x="173415" y="75241"/>
                    <a:pt x="177495" y="69948"/>
                    <a:pt x="177495" y="63482"/>
                  </a:cubicBezTo>
                  <a:lnTo>
                    <a:pt x="177495" y="56619"/>
                  </a:lnTo>
                  <a:cubicBezTo>
                    <a:pt x="177495" y="50133"/>
                    <a:pt x="173415" y="44839"/>
                    <a:pt x="168435" y="44839"/>
                  </a:cubicBezTo>
                  <a:lnTo>
                    <a:pt x="156404" y="44839"/>
                  </a:lnTo>
                  <a:cubicBezTo>
                    <a:pt x="156614" y="43877"/>
                    <a:pt x="156718" y="42873"/>
                    <a:pt x="156718" y="41847"/>
                  </a:cubicBezTo>
                  <a:lnTo>
                    <a:pt x="156718" y="32515"/>
                  </a:lnTo>
                  <a:cubicBezTo>
                    <a:pt x="156718" y="26029"/>
                    <a:pt x="152638" y="20735"/>
                    <a:pt x="147637" y="20735"/>
                  </a:cubicBezTo>
                  <a:lnTo>
                    <a:pt x="133472" y="20735"/>
                  </a:lnTo>
                  <a:lnTo>
                    <a:pt x="133472" y="16341"/>
                  </a:lnTo>
                  <a:cubicBezTo>
                    <a:pt x="133472" y="9730"/>
                    <a:pt x="129204" y="3411"/>
                    <a:pt x="124098" y="3411"/>
                  </a:cubicBezTo>
                  <a:lnTo>
                    <a:pt x="95684" y="3222"/>
                  </a:lnTo>
                  <a:cubicBezTo>
                    <a:pt x="93194" y="3222"/>
                    <a:pt x="90683" y="4561"/>
                    <a:pt x="88779" y="6696"/>
                  </a:cubicBezTo>
                  <a:cubicBezTo>
                    <a:pt x="88089" y="7491"/>
                    <a:pt x="87461" y="8391"/>
                    <a:pt x="86959" y="9395"/>
                  </a:cubicBezTo>
                  <a:cubicBezTo>
                    <a:pt x="86122" y="11048"/>
                    <a:pt x="85620" y="12973"/>
                    <a:pt x="85620" y="15002"/>
                  </a:cubicBezTo>
                  <a:lnTo>
                    <a:pt x="85620" y="12031"/>
                  </a:lnTo>
                  <a:cubicBezTo>
                    <a:pt x="85620" y="10734"/>
                    <a:pt x="85473" y="9479"/>
                    <a:pt x="85159" y="8307"/>
                  </a:cubicBezTo>
                  <a:cubicBezTo>
                    <a:pt x="83946" y="3494"/>
                    <a:pt x="80452" y="0"/>
                    <a:pt x="76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4294712" y="4058104"/>
              <a:ext cx="257107" cy="479365"/>
            </a:xfrm>
            <a:custGeom>
              <a:avLst/>
              <a:gdLst/>
              <a:ahLst/>
              <a:cxnLst/>
              <a:rect l="l" t="t" r="r" b="b"/>
              <a:pathLst>
                <a:path w="13685" h="25444" extrusionOk="0">
                  <a:moveTo>
                    <a:pt x="13684" y="1"/>
                  </a:moveTo>
                  <a:cubicBezTo>
                    <a:pt x="9479" y="1"/>
                    <a:pt x="5964" y="3077"/>
                    <a:pt x="5315" y="7115"/>
                  </a:cubicBezTo>
                  <a:cubicBezTo>
                    <a:pt x="5252" y="7554"/>
                    <a:pt x="5210" y="22368"/>
                    <a:pt x="5210" y="22829"/>
                  </a:cubicBezTo>
                  <a:cubicBezTo>
                    <a:pt x="5210" y="24272"/>
                    <a:pt x="4039" y="25444"/>
                    <a:pt x="2616" y="25444"/>
                  </a:cubicBezTo>
                  <a:cubicBezTo>
                    <a:pt x="1172" y="25444"/>
                    <a:pt x="0" y="24272"/>
                    <a:pt x="0" y="22829"/>
                  </a:cubicBezTo>
                  <a:cubicBezTo>
                    <a:pt x="0" y="22368"/>
                    <a:pt x="21" y="7554"/>
                    <a:pt x="63" y="7115"/>
                  </a:cubicBezTo>
                  <a:cubicBezTo>
                    <a:pt x="335" y="4437"/>
                    <a:pt x="1381" y="1989"/>
                    <a:pt x="2950" y="1"/>
                  </a:cubicBezTo>
                  <a:lnTo>
                    <a:pt x="13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4350132" y="2223622"/>
              <a:ext cx="1272496" cy="2483257"/>
            </a:xfrm>
            <a:custGeom>
              <a:avLst/>
              <a:gdLst/>
              <a:ahLst/>
              <a:cxnLst/>
              <a:rect l="l" t="t" r="r" b="b"/>
              <a:pathLst>
                <a:path w="67731" h="132176" extrusionOk="0">
                  <a:moveTo>
                    <a:pt x="67730" y="24565"/>
                  </a:moveTo>
                  <a:lnTo>
                    <a:pt x="67730" y="27159"/>
                  </a:lnTo>
                  <a:cubicBezTo>
                    <a:pt x="67730" y="29838"/>
                    <a:pt x="66893" y="32307"/>
                    <a:pt x="65450" y="34336"/>
                  </a:cubicBezTo>
                  <a:cubicBezTo>
                    <a:pt x="63420" y="37161"/>
                    <a:pt x="60261" y="39107"/>
                    <a:pt x="56620" y="39483"/>
                  </a:cubicBezTo>
                  <a:cubicBezTo>
                    <a:pt x="56201" y="39525"/>
                    <a:pt x="55783" y="39546"/>
                    <a:pt x="55343" y="39546"/>
                  </a:cubicBezTo>
                  <a:lnTo>
                    <a:pt x="39902" y="39546"/>
                  </a:lnTo>
                  <a:cubicBezTo>
                    <a:pt x="35968" y="39546"/>
                    <a:pt x="32244" y="40739"/>
                    <a:pt x="29147" y="42831"/>
                  </a:cubicBezTo>
                  <a:lnTo>
                    <a:pt x="29063" y="42915"/>
                  </a:lnTo>
                  <a:cubicBezTo>
                    <a:pt x="29042" y="42936"/>
                    <a:pt x="26406" y="45007"/>
                    <a:pt x="23205" y="49380"/>
                  </a:cubicBezTo>
                  <a:cubicBezTo>
                    <a:pt x="22870" y="49987"/>
                    <a:pt x="22556" y="50594"/>
                    <a:pt x="22284" y="51243"/>
                  </a:cubicBezTo>
                  <a:cubicBezTo>
                    <a:pt x="20317" y="55971"/>
                    <a:pt x="19334" y="61098"/>
                    <a:pt x="19334" y="66517"/>
                  </a:cubicBezTo>
                  <a:cubicBezTo>
                    <a:pt x="19334" y="68065"/>
                    <a:pt x="19501" y="69509"/>
                    <a:pt x="19794" y="70848"/>
                  </a:cubicBezTo>
                  <a:cubicBezTo>
                    <a:pt x="20527" y="73924"/>
                    <a:pt x="21970" y="81414"/>
                    <a:pt x="23791" y="83507"/>
                  </a:cubicBezTo>
                  <a:cubicBezTo>
                    <a:pt x="29586" y="90202"/>
                    <a:pt x="38416" y="91583"/>
                    <a:pt x="39818" y="91855"/>
                  </a:cubicBezTo>
                  <a:cubicBezTo>
                    <a:pt x="44087" y="92504"/>
                    <a:pt x="56306" y="94282"/>
                    <a:pt x="59905" y="97714"/>
                  </a:cubicBezTo>
                  <a:cubicBezTo>
                    <a:pt x="61746" y="99471"/>
                    <a:pt x="62520" y="102150"/>
                    <a:pt x="62792" y="104807"/>
                  </a:cubicBezTo>
                  <a:cubicBezTo>
                    <a:pt x="62834" y="105267"/>
                    <a:pt x="62855" y="129099"/>
                    <a:pt x="62855" y="129581"/>
                  </a:cubicBezTo>
                  <a:cubicBezTo>
                    <a:pt x="62855" y="131024"/>
                    <a:pt x="61683" y="132175"/>
                    <a:pt x="60261" y="132175"/>
                  </a:cubicBezTo>
                  <a:cubicBezTo>
                    <a:pt x="58817" y="132175"/>
                    <a:pt x="57645" y="131024"/>
                    <a:pt x="57645" y="129581"/>
                  </a:cubicBezTo>
                  <a:cubicBezTo>
                    <a:pt x="57645" y="129162"/>
                    <a:pt x="57603" y="105393"/>
                    <a:pt x="57561" y="104995"/>
                  </a:cubicBezTo>
                  <a:cubicBezTo>
                    <a:pt x="57017" y="99325"/>
                    <a:pt x="44651" y="97714"/>
                    <a:pt x="40362" y="97714"/>
                  </a:cubicBezTo>
                  <a:lnTo>
                    <a:pt x="0" y="97714"/>
                  </a:lnTo>
                  <a:cubicBezTo>
                    <a:pt x="3641" y="85369"/>
                    <a:pt x="7219" y="74447"/>
                    <a:pt x="8056" y="70848"/>
                  </a:cubicBezTo>
                  <a:cubicBezTo>
                    <a:pt x="9584" y="64236"/>
                    <a:pt x="11739" y="58838"/>
                    <a:pt x="13894" y="54590"/>
                  </a:cubicBezTo>
                  <a:cubicBezTo>
                    <a:pt x="14521" y="53356"/>
                    <a:pt x="15149" y="52226"/>
                    <a:pt x="15756" y="51180"/>
                  </a:cubicBezTo>
                  <a:cubicBezTo>
                    <a:pt x="16781" y="49443"/>
                    <a:pt x="17806" y="47916"/>
                    <a:pt x="18811" y="46556"/>
                  </a:cubicBezTo>
                  <a:cubicBezTo>
                    <a:pt x="20359" y="43794"/>
                    <a:pt x="22452" y="41429"/>
                    <a:pt x="24858" y="39525"/>
                  </a:cubicBezTo>
                  <a:lnTo>
                    <a:pt x="24858" y="14773"/>
                  </a:lnTo>
                  <a:cubicBezTo>
                    <a:pt x="18497" y="14375"/>
                    <a:pt x="13454" y="9061"/>
                    <a:pt x="13454" y="2616"/>
                  </a:cubicBezTo>
                  <a:cubicBezTo>
                    <a:pt x="13454" y="1172"/>
                    <a:pt x="14626" y="1"/>
                    <a:pt x="16049" y="1"/>
                  </a:cubicBezTo>
                  <a:cubicBezTo>
                    <a:pt x="17493" y="1"/>
                    <a:pt x="18664" y="1172"/>
                    <a:pt x="18664" y="2616"/>
                  </a:cubicBezTo>
                  <a:cubicBezTo>
                    <a:pt x="18664" y="6466"/>
                    <a:pt x="21782" y="9584"/>
                    <a:pt x="25632" y="9584"/>
                  </a:cubicBezTo>
                  <a:lnTo>
                    <a:pt x="29314" y="9584"/>
                  </a:lnTo>
                  <a:cubicBezTo>
                    <a:pt x="33164" y="9584"/>
                    <a:pt x="36282" y="6466"/>
                    <a:pt x="36282" y="2616"/>
                  </a:cubicBezTo>
                  <a:cubicBezTo>
                    <a:pt x="36282" y="1172"/>
                    <a:pt x="37454" y="1"/>
                    <a:pt x="38897" y="1"/>
                  </a:cubicBezTo>
                  <a:cubicBezTo>
                    <a:pt x="40320" y="1"/>
                    <a:pt x="41492" y="1172"/>
                    <a:pt x="41492" y="2616"/>
                  </a:cubicBezTo>
                  <a:cubicBezTo>
                    <a:pt x="41492" y="9081"/>
                    <a:pt x="36429" y="14375"/>
                    <a:pt x="30068" y="14773"/>
                  </a:cubicBezTo>
                  <a:lnTo>
                    <a:pt x="30068" y="36408"/>
                  </a:lnTo>
                  <a:cubicBezTo>
                    <a:pt x="33102" y="35069"/>
                    <a:pt x="36429" y="34336"/>
                    <a:pt x="39902" y="34336"/>
                  </a:cubicBezTo>
                  <a:lnTo>
                    <a:pt x="55343" y="34336"/>
                  </a:lnTo>
                  <a:cubicBezTo>
                    <a:pt x="55595" y="34336"/>
                    <a:pt x="55846" y="34336"/>
                    <a:pt x="56076" y="34315"/>
                  </a:cubicBezTo>
                  <a:cubicBezTo>
                    <a:pt x="59696" y="33939"/>
                    <a:pt x="62520" y="30863"/>
                    <a:pt x="62520" y="27159"/>
                  </a:cubicBezTo>
                  <a:lnTo>
                    <a:pt x="62520" y="24565"/>
                  </a:lnTo>
                  <a:cubicBezTo>
                    <a:pt x="62520" y="23121"/>
                    <a:pt x="63692" y="21970"/>
                    <a:pt x="65136" y="21970"/>
                  </a:cubicBezTo>
                  <a:cubicBezTo>
                    <a:pt x="66579" y="21970"/>
                    <a:pt x="67730" y="23121"/>
                    <a:pt x="67730" y="245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599692" y="2244852"/>
              <a:ext cx="1369195" cy="2024879"/>
            </a:xfrm>
            <a:custGeom>
              <a:avLst/>
              <a:gdLst/>
              <a:ahLst/>
              <a:cxnLst/>
              <a:rect l="l" t="t" r="r" b="b"/>
              <a:pathLst>
                <a:path w="72878" h="107778" extrusionOk="0">
                  <a:moveTo>
                    <a:pt x="72877" y="105058"/>
                  </a:moveTo>
                  <a:cubicBezTo>
                    <a:pt x="72877" y="106564"/>
                    <a:pt x="71601" y="107778"/>
                    <a:pt x="70053" y="107652"/>
                  </a:cubicBezTo>
                  <a:cubicBezTo>
                    <a:pt x="68713" y="107548"/>
                    <a:pt x="67688" y="106376"/>
                    <a:pt x="67667" y="105037"/>
                  </a:cubicBezTo>
                  <a:cubicBezTo>
                    <a:pt x="67646" y="100371"/>
                    <a:pt x="61662" y="96584"/>
                    <a:pt x="56996" y="96584"/>
                  </a:cubicBezTo>
                  <a:lnTo>
                    <a:pt x="22954" y="96584"/>
                  </a:lnTo>
                  <a:cubicBezTo>
                    <a:pt x="18288" y="96584"/>
                    <a:pt x="13182" y="100371"/>
                    <a:pt x="13161" y="105037"/>
                  </a:cubicBezTo>
                  <a:cubicBezTo>
                    <a:pt x="13161" y="106376"/>
                    <a:pt x="12115" y="107548"/>
                    <a:pt x="10776" y="107652"/>
                  </a:cubicBezTo>
                  <a:cubicBezTo>
                    <a:pt x="9249" y="107778"/>
                    <a:pt x="7951" y="106564"/>
                    <a:pt x="7951" y="105058"/>
                  </a:cubicBezTo>
                  <a:cubicBezTo>
                    <a:pt x="7951" y="98300"/>
                    <a:pt x="13977" y="92650"/>
                    <a:pt x="20631" y="91562"/>
                  </a:cubicBezTo>
                  <a:cubicBezTo>
                    <a:pt x="22765" y="91207"/>
                    <a:pt x="24858" y="90663"/>
                    <a:pt x="26824" y="89742"/>
                  </a:cubicBezTo>
                  <a:cubicBezTo>
                    <a:pt x="33436" y="86687"/>
                    <a:pt x="45677" y="79510"/>
                    <a:pt x="47936" y="69697"/>
                  </a:cubicBezTo>
                  <a:cubicBezTo>
                    <a:pt x="48229" y="68358"/>
                    <a:pt x="48397" y="66914"/>
                    <a:pt x="48397" y="65366"/>
                  </a:cubicBezTo>
                  <a:cubicBezTo>
                    <a:pt x="48397" y="59968"/>
                    <a:pt x="47413" y="54820"/>
                    <a:pt x="45446" y="50113"/>
                  </a:cubicBezTo>
                  <a:cubicBezTo>
                    <a:pt x="45174" y="49464"/>
                    <a:pt x="44861" y="48857"/>
                    <a:pt x="44526" y="48229"/>
                  </a:cubicBezTo>
                  <a:cubicBezTo>
                    <a:pt x="41324" y="43877"/>
                    <a:pt x="38688" y="41785"/>
                    <a:pt x="38667" y="41764"/>
                  </a:cubicBezTo>
                  <a:lnTo>
                    <a:pt x="38583" y="41701"/>
                  </a:lnTo>
                  <a:cubicBezTo>
                    <a:pt x="35487" y="39609"/>
                    <a:pt x="31762" y="38416"/>
                    <a:pt x="27829" y="38416"/>
                  </a:cubicBezTo>
                  <a:lnTo>
                    <a:pt x="12387" y="38416"/>
                  </a:lnTo>
                  <a:cubicBezTo>
                    <a:pt x="5545" y="38416"/>
                    <a:pt x="0" y="32871"/>
                    <a:pt x="0" y="26029"/>
                  </a:cubicBezTo>
                  <a:lnTo>
                    <a:pt x="0" y="23519"/>
                  </a:lnTo>
                  <a:cubicBezTo>
                    <a:pt x="0" y="22138"/>
                    <a:pt x="1047" y="20924"/>
                    <a:pt x="2427" y="20819"/>
                  </a:cubicBezTo>
                  <a:cubicBezTo>
                    <a:pt x="3934" y="20736"/>
                    <a:pt x="5210" y="21928"/>
                    <a:pt x="5210" y="23435"/>
                  </a:cubicBezTo>
                  <a:lnTo>
                    <a:pt x="5210" y="26029"/>
                  </a:lnTo>
                  <a:cubicBezTo>
                    <a:pt x="5210" y="29984"/>
                    <a:pt x="8412" y="33206"/>
                    <a:pt x="12387" y="33206"/>
                  </a:cubicBezTo>
                  <a:lnTo>
                    <a:pt x="27829" y="33206"/>
                  </a:lnTo>
                  <a:cubicBezTo>
                    <a:pt x="31281" y="33206"/>
                    <a:pt x="34629" y="33918"/>
                    <a:pt x="37663" y="35257"/>
                  </a:cubicBezTo>
                  <a:lnTo>
                    <a:pt x="37663" y="14835"/>
                  </a:lnTo>
                  <a:cubicBezTo>
                    <a:pt x="31344" y="14438"/>
                    <a:pt x="26301" y="9207"/>
                    <a:pt x="26239" y="2804"/>
                  </a:cubicBezTo>
                  <a:cubicBezTo>
                    <a:pt x="26218" y="1381"/>
                    <a:pt x="27306" y="147"/>
                    <a:pt x="28708" y="63"/>
                  </a:cubicBezTo>
                  <a:cubicBezTo>
                    <a:pt x="30214" y="0"/>
                    <a:pt x="31449" y="1193"/>
                    <a:pt x="31449" y="2679"/>
                  </a:cubicBezTo>
                  <a:cubicBezTo>
                    <a:pt x="31449" y="6508"/>
                    <a:pt x="34566" y="9646"/>
                    <a:pt x="38416" y="9646"/>
                  </a:cubicBezTo>
                  <a:lnTo>
                    <a:pt x="38709" y="9646"/>
                  </a:lnTo>
                  <a:cubicBezTo>
                    <a:pt x="40990" y="9625"/>
                    <a:pt x="42852" y="11488"/>
                    <a:pt x="42852" y="13768"/>
                  </a:cubicBezTo>
                  <a:lnTo>
                    <a:pt x="42852" y="38395"/>
                  </a:lnTo>
                  <a:cubicBezTo>
                    <a:pt x="45279" y="40278"/>
                    <a:pt x="47350" y="42664"/>
                    <a:pt x="48920" y="45426"/>
                  </a:cubicBezTo>
                  <a:cubicBezTo>
                    <a:pt x="49903" y="46786"/>
                    <a:pt x="50949" y="48313"/>
                    <a:pt x="51954" y="50050"/>
                  </a:cubicBezTo>
                  <a:cubicBezTo>
                    <a:pt x="52581" y="51096"/>
                    <a:pt x="53209" y="52226"/>
                    <a:pt x="53837" y="53460"/>
                  </a:cubicBezTo>
                  <a:cubicBezTo>
                    <a:pt x="55992" y="57687"/>
                    <a:pt x="57477" y="63294"/>
                    <a:pt x="59674" y="69718"/>
                  </a:cubicBezTo>
                  <a:cubicBezTo>
                    <a:pt x="62081" y="76748"/>
                    <a:pt x="68546" y="95161"/>
                    <a:pt x="69927" y="96584"/>
                  </a:cubicBezTo>
                  <a:cubicBezTo>
                    <a:pt x="71998" y="98697"/>
                    <a:pt x="72877" y="101857"/>
                    <a:pt x="72877" y="105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2763147" y="2178418"/>
              <a:ext cx="1246551" cy="724897"/>
            </a:xfrm>
            <a:custGeom>
              <a:avLst/>
              <a:gdLst/>
              <a:ahLst/>
              <a:cxnLst/>
              <a:rect l="l" t="t" r="r" b="b"/>
              <a:pathLst>
                <a:path w="66350" h="38584" extrusionOk="0">
                  <a:moveTo>
                    <a:pt x="66350" y="19773"/>
                  </a:moveTo>
                  <a:lnTo>
                    <a:pt x="66350" y="24209"/>
                  </a:lnTo>
                  <a:cubicBezTo>
                    <a:pt x="66350" y="29147"/>
                    <a:pt x="62311" y="33164"/>
                    <a:pt x="57373" y="33164"/>
                  </a:cubicBezTo>
                  <a:lnTo>
                    <a:pt x="36220" y="33164"/>
                  </a:lnTo>
                  <a:cubicBezTo>
                    <a:pt x="34839" y="36345"/>
                    <a:pt x="31679" y="38584"/>
                    <a:pt x="27997" y="38584"/>
                  </a:cubicBezTo>
                  <a:lnTo>
                    <a:pt x="8956" y="38584"/>
                  </a:lnTo>
                  <a:cubicBezTo>
                    <a:pt x="4039" y="38584"/>
                    <a:pt x="1" y="34545"/>
                    <a:pt x="1" y="29607"/>
                  </a:cubicBezTo>
                  <a:lnTo>
                    <a:pt x="1" y="23791"/>
                  </a:lnTo>
                  <a:cubicBezTo>
                    <a:pt x="1" y="18853"/>
                    <a:pt x="4039" y="14835"/>
                    <a:pt x="8956" y="14835"/>
                  </a:cubicBezTo>
                  <a:lnTo>
                    <a:pt x="18414" y="14835"/>
                  </a:lnTo>
                  <a:lnTo>
                    <a:pt x="18476" y="8956"/>
                  </a:lnTo>
                  <a:cubicBezTo>
                    <a:pt x="18476" y="4039"/>
                    <a:pt x="22515" y="0"/>
                    <a:pt x="27432" y="0"/>
                  </a:cubicBezTo>
                  <a:lnTo>
                    <a:pt x="41618" y="0"/>
                  </a:lnTo>
                  <a:cubicBezTo>
                    <a:pt x="46535" y="0"/>
                    <a:pt x="50573" y="4039"/>
                    <a:pt x="50573" y="8956"/>
                  </a:cubicBezTo>
                  <a:lnTo>
                    <a:pt x="50573" y="10818"/>
                  </a:lnTo>
                  <a:lnTo>
                    <a:pt x="57394" y="10818"/>
                  </a:lnTo>
                  <a:cubicBezTo>
                    <a:pt x="62311" y="10818"/>
                    <a:pt x="66350" y="14856"/>
                    <a:pt x="66350" y="197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451099" y="1559659"/>
              <a:ext cx="1057849" cy="768540"/>
            </a:xfrm>
            <a:custGeom>
              <a:avLst/>
              <a:gdLst/>
              <a:ahLst/>
              <a:cxnLst/>
              <a:rect l="l" t="t" r="r" b="b"/>
              <a:pathLst>
                <a:path w="56306" h="40907" extrusionOk="0">
                  <a:moveTo>
                    <a:pt x="56306" y="16886"/>
                  </a:moveTo>
                  <a:lnTo>
                    <a:pt x="56306" y="24021"/>
                  </a:lnTo>
                  <a:cubicBezTo>
                    <a:pt x="56306" y="27390"/>
                    <a:pt x="52811" y="30152"/>
                    <a:pt x="48543" y="30152"/>
                  </a:cubicBezTo>
                  <a:lnTo>
                    <a:pt x="46806" y="30152"/>
                  </a:lnTo>
                  <a:lnTo>
                    <a:pt x="46806" y="34776"/>
                  </a:lnTo>
                  <a:cubicBezTo>
                    <a:pt x="46806" y="38144"/>
                    <a:pt x="43312" y="40906"/>
                    <a:pt x="39044" y="40906"/>
                  </a:cubicBezTo>
                  <a:lnTo>
                    <a:pt x="17262" y="40906"/>
                  </a:lnTo>
                  <a:cubicBezTo>
                    <a:pt x="12994" y="40906"/>
                    <a:pt x="9500" y="38144"/>
                    <a:pt x="9500" y="34776"/>
                  </a:cubicBezTo>
                  <a:lnTo>
                    <a:pt x="9500" y="30152"/>
                  </a:lnTo>
                  <a:lnTo>
                    <a:pt x="7763" y="30152"/>
                  </a:lnTo>
                  <a:cubicBezTo>
                    <a:pt x="3494" y="30152"/>
                    <a:pt x="0" y="27390"/>
                    <a:pt x="0" y="24021"/>
                  </a:cubicBezTo>
                  <a:lnTo>
                    <a:pt x="0" y="16886"/>
                  </a:lnTo>
                  <a:cubicBezTo>
                    <a:pt x="0" y="13517"/>
                    <a:pt x="3494" y="10755"/>
                    <a:pt x="7763" y="10755"/>
                  </a:cubicBezTo>
                  <a:lnTo>
                    <a:pt x="9500" y="10755"/>
                  </a:lnTo>
                  <a:lnTo>
                    <a:pt x="9500" y="6131"/>
                  </a:lnTo>
                  <a:cubicBezTo>
                    <a:pt x="9500" y="2763"/>
                    <a:pt x="12994" y="1"/>
                    <a:pt x="17262" y="1"/>
                  </a:cubicBezTo>
                  <a:lnTo>
                    <a:pt x="39044" y="1"/>
                  </a:lnTo>
                  <a:cubicBezTo>
                    <a:pt x="43312" y="1"/>
                    <a:pt x="46806" y="2763"/>
                    <a:pt x="46806" y="6131"/>
                  </a:cubicBezTo>
                  <a:lnTo>
                    <a:pt x="46806" y="10755"/>
                  </a:lnTo>
                  <a:lnTo>
                    <a:pt x="48543" y="10755"/>
                  </a:lnTo>
                  <a:cubicBezTo>
                    <a:pt x="52811" y="10755"/>
                    <a:pt x="56306" y="13517"/>
                    <a:pt x="56306" y="16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4400446" y="1534897"/>
              <a:ext cx="1088529" cy="749264"/>
            </a:xfrm>
            <a:custGeom>
              <a:avLst/>
              <a:gdLst/>
              <a:ahLst/>
              <a:cxnLst/>
              <a:rect l="l" t="t" r="r" b="b"/>
              <a:pathLst>
                <a:path w="57939" h="39881" extrusionOk="0">
                  <a:moveTo>
                    <a:pt x="57938" y="17137"/>
                  </a:moveTo>
                  <a:lnTo>
                    <a:pt x="57938" y="32390"/>
                  </a:lnTo>
                  <a:cubicBezTo>
                    <a:pt x="57938" y="36512"/>
                    <a:pt x="54570" y="39881"/>
                    <a:pt x="50448" y="39881"/>
                  </a:cubicBezTo>
                  <a:lnTo>
                    <a:pt x="7470" y="39881"/>
                  </a:lnTo>
                  <a:cubicBezTo>
                    <a:pt x="3369" y="39881"/>
                    <a:pt x="1" y="36512"/>
                    <a:pt x="1" y="32390"/>
                  </a:cubicBezTo>
                  <a:lnTo>
                    <a:pt x="1" y="17137"/>
                  </a:lnTo>
                  <a:cubicBezTo>
                    <a:pt x="1" y="13015"/>
                    <a:pt x="3369" y="9646"/>
                    <a:pt x="7470" y="9646"/>
                  </a:cubicBezTo>
                  <a:lnTo>
                    <a:pt x="12680" y="9646"/>
                  </a:lnTo>
                  <a:lnTo>
                    <a:pt x="12680" y="5273"/>
                  </a:lnTo>
                  <a:cubicBezTo>
                    <a:pt x="12680" y="2365"/>
                    <a:pt x="15066" y="0"/>
                    <a:pt x="17953" y="0"/>
                  </a:cubicBezTo>
                  <a:lnTo>
                    <a:pt x="39965" y="0"/>
                  </a:lnTo>
                  <a:cubicBezTo>
                    <a:pt x="42873" y="0"/>
                    <a:pt x="45259" y="2365"/>
                    <a:pt x="45259" y="5273"/>
                  </a:cubicBezTo>
                  <a:lnTo>
                    <a:pt x="45259" y="9646"/>
                  </a:lnTo>
                  <a:lnTo>
                    <a:pt x="50448" y="9646"/>
                  </a:lnTo>
                  <a:cubicBezTo>
                    <a:pt x="54570" y="9646"/>
                    <a:pt x="57938" y="13015"/>
                    <a:pt x="57938" y="17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5170952" y="2042789"/>
              <a:ext cx="954067" cy="647455"/>
            </a:xfrm>
            <a:custGeom>
              <a:avLst/>
              <a:gdLst/>
              <a:ahLst/>
              <a:cxnLst/>
              <a:rect l="l" t="t" r="r" b="b"/>
              <a:pathLst>
                <a:path w="50782" h="34462" extrusionOk="0">
                  <a:moveTo>
                    <a:pt x="50782" y="19418"/>
                  </a:moveTo>
                  <a:lnTo>
                    <a:pt x="50782" y="27473"/>
                  </a:lnTo>
                  <a:cubicBezTo>
                    <a:pt x="50782" y="31323"/>
                    <a:pt x="47622" y="34462"/>
                    <a:pt x="43772" y="34462"/>
                  </a:cubicBezTo>
                  <a:lnTo>
                    <a:pt x="7009" y="34462"/>
                  </a:lnTo>
                  <a:cubicBezTo>
                    <a:pt x="3159" y="34462"/>
                    <a:pt x="0" y="31323"/>
                    <a:pt x="0" y="27473"/>
                  </a:cubicBezTo>
                  <a:lnTo>
                    <a:pt x="0" y="19418"/>
                  </a:lnTo>
                  <a:cubicBezTo>
                    <a:pt x="0" y="15568"/>
                    <a:pt x="3159" y="12408"/>
                    <a:pt x="7009" y="12408"/>
                  </a:cubicBezTo>
                  <a:lnTo>
                    <a:pt x="8579" y="12408"/>
                  </a:lnTo>
                  <a:lnTo>
                    <a:pt x="8579" y="6989"/>
                  </a:lnTo>
                  <a:cubicBezTo>
                    <a:pt x="8579" y="3139"/>
                    <a:pt x="11717" y="1"/>
                    <a:pt x="15567" y="1"/>
                  </a:cubicBezTo>
                  <a:lnTo>
                    <a:pt x="35214" y="1"/>
                  </a:lnTo>
                  <a:cubicBezTo>
                    <a:pt x="39064" y="1"/>
                    <a:pt x="42224" y="3139"/>
                    <a:pt x="42224" y="6989"/>
                  </a:cubicBezTo>
                  <a:lnTo>
                    <a:pt x="42224" y="12408"/>
                  </a:lnTo>
                  <a:lnTo>
                    <a:pt x="43772" y="12408"/>
                  </a:lnTo>
                  <a:cubicBezTo>
                    <a:pt x="47622" y="12408"/>
                    <a:pt x="50782" y="15568"/>
                    <a:pt x="50782" y="19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5700072" y="1733804"/>
              <a:ext cx="279107" cy="279126"/>
            </a:xfrm>
            <a:custGeom>
              <a:avLst/>
              <a:gdLst/>
              <a:ahLst/>
              <a:cxnLst/>
              <a:rect l="l" t="t" r="r" b="b"/>
              <a:pathLst>
                <a:path w="14856" h="14857" extrusionOk="0">
                  <a:moveTo>
                    <a:pt x="0" y="9270"/>
                  </a:moveTo>
                  <a:lnTo>
                    <a:pt x="0" y="14857"/>
                  </a:lnTo>
                  <a:lnTo>
                    <a:pt x="5545" y="14857"/>
                  </a:lnTo>
                  <a:cubicBezTo>
                    <a:pt x="10692" y="14857"/>
                    <a:pt x="14856" y="10693"/>
                    <a:pt x="14856" y="5546"/>
                  </a:cubicBezTo>
                  <a:lnTo>
                    <a:pt x="14856" y="1"/>
                  </a:lnTo>
                  <a:lnTo>
                    <a:pt x="9269" y="1"/>
                  </a:lnTo>
                  <a:cubicBezTo>
                    <a:pt x="4164" y="1"/>
                    <a:pt x="0" y="4165"/>
                    <a:pt x="0" y="92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5532598" y="1857240"/>
              <a:ext cx="150976" cy="150976"/>
            </a:xfrm>
            <a:custGeom>
              <a:avLst/>
              <a:gdLst/>
              <a:ahLst/>
              <a:cxnLst/>
              <a:rect l="l" t="t" r="r" b="b"/>
              <a:pathLst>
                <a:path w="8036" h="8036" extrusionOk="0">
                  <a:moveTo>
                    <a:pt x="8035" y="5022"/>
                  </a:moveTo>
                  <a:lnTo>
                    <a:pt x="8035" y="8035"/>
                  </a:lnTo>
                  <a:lnTo>
                    <a:pt x="5043" y="8035"/>
                  </a:lnTo>
                  <a:cubicBezTo>
                    <a:pt x="2260" y="8035"/>
                    <a:pt x="1" y="5776"/>
                    <a:pt x="1" y="3014"/>
                  </a:cubicBezTo>
                  <a:lnTo>
                    <a:pt x="1" y="1"/>
                  </a:lnTo>
                  <a:lnTo>
                    <a:pt x="3035" y="1"/>
                  </a:lnTo>
                  <a:cubicBezTo>
                    <a:pt x="5797" y="1"/>
                    <a:pt x="8035" y="2261"/>
                    <a:pt x="8035" y="50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2640500" y="2156793"/>
              <a:ext cx="279126" cy="279126"/>
            </a:xfrm>
            <a:custGeom>
              <a:avLst/>
              <a:gdLst/>
              <a:ahLst/>
              <a:cxnLst/>
              <a:rect l="l" t="t" r="r" b="b"/>
              <a:pathLst>
                <a:path w="14857" h="14857" extrusionOk="0">
                  <a:moveTo>
                    <a:pt x="14856" y="9270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4" y="14856"/>
                    <a:pt x="1" y="10693"/>
                    <a:pt x="1" y="5545"/>
                  </a:cubicBezTo>
                  <a:lnTo>
                    <a:pt x="1" y="1"/>
                  </a:lnTo>
                  <a:lnTo>
                    <a:pt x="5587" y="1"/>
                  </a:lnTo>
                  <a:cubicBezTo>
                    <a:pt x="10714" y="1"/>
                    <a:pt x="14856" y="4164"/>
                    <a:pt x="14856" y="92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2936126" y="2280229"/>
              <a:ext cx="150958" cy="150976"/>
            </a:xfrm>
            <a:custGeom>
              <a:avLst/>
              <a:gdLst/>
              <a:ahLst/>
              <a:cxnLst/>
              <a:rect l="l" t="t" r="r" b="b"/>
              <a:pathLst>
                <a:path w="8035" h="8036" extrusionOk="0">
                  <a:moveTo>
                    <a:pt x="0" y="5022"/>
                  </a:moveTo>
                  <a:lnTo>
                    <a:pt x="0" y="8035"/>
                  </a:lnTo>
                  <a:lnTo>
                    <a:pt x="2992" y="8035"/>
                  </a:lnTo>
                  <a:cubicBezTo>
                    <a:pt x="5775" y="8035"/>
                    <a:pt x="8035" y="5796"/>
                    <a:pt x="8035" y="3014"/>
                  </a:cubicBezTo>
                  <a:lnTo>
                    <a:pt x="8035" y="1"/>
                  </a:lnTo>
                  <a:lnTo>
                    <a:pt x="5001" y="1"/>
                  </a:lnTo>
                  <a:cubicBezTo>
                    <a:pt x="2239" y="1"/>
                    <a:pt x="0" y="2260"/>
                    <a:pt x="0" y="50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3335122" y="1473968"/>
              <a:ext cx="279126" cy="279107"/>
            </a:xfrm>
            <a:custGeom>
              <a:avLst/>
              <a:gdLst/>
              <a:ahLst/>
              <a:cxnLst/>
              <a:rect l="l" t="t" r="r" b="b"/>
              <a:pathLst>
                <a:path w="14857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2" y="14856"/>
                  </a:lnTo>
                  <a:cubicBezTo>
                    <a:pt x="4165" y="14856"/>
                    <a:pt x="1" y="10692"/>
                    <a:pt x="1" y="5545"/>
                  </a:cubicBezTo>
                  <a:lnTo>
                    <a:pt x="1" y="0"/>
                  </a:lnTo>
                  <a:lnTo>
                    <a:pt x="5587" y="0"/>
                  </a:lnTo>
                  <a:cubicBezTo>
                    <a:pt x="10714" y="0"/>
                    <a:pt x="14856" y="4143"/>
                    <a:pt x="14856" y="9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3258862" y="1718868"/>
              <a:ext cx="210721" cy="161591"/>
            </a:xfrm>
            <a:custGeom>
              <a:avLst/>
              <a:gdLst/>
              <a:ahLst/>
              <a:cxnLst/>
              <a:rect l="l" t="t" r="r" b="b"/>
              <a:pathLst>
                <a:path w="11216" h="8601" extrusionOk="0">
                  <a:moveTo>
                    <a:pt x="1758" y="2763"/>
                  </a:moveTo>
                  <a:lnTo>
                    <a:pt x="1" y="5211"/>
                  </a:lnTo>
                  <a:lnTo>
                    <a:pt x="2428" y="6968"/>
                  </a:lnTo>
                  <a:cubicBezTo>
                    <a:pt x="4687" y="8600"/>
                    <a:pt x="7826" y="8077"/>
                    <a:pt x="9458" y="5817"/>
                  </a:cubicBezTo>
                  <a:lnTo>
                    <a:pt x="11216" y="3390"/>
                  </a:lnTo>
                  <a:lnTo>
                    <a:pt x="8768" y="1633"/>
                  </a:lnTo>
                  <a:cubicBezTo>
                    <a:pt x="6508" y="1"/>
                    <a:pt x="3369" y="524"/>
                    <a:pt x="1758" y="27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577672" y="1381194"/>
              <a:ext cx="161197" cy="210721"/>
            </a:xfrm>
            <a:custGeom>
              <a:avLst/>
              <a:gdLst/>
              <a:ahLst/>
              <a:cxnLst/>
              <a:rect l="l" t="t" r="r" b="b"/>
              <a:pathLst>
                <a:path w="8580" h="11216" extrusionOk="0">
                  <a:moveTo>
                    <a:pt x="6926" y="2427"/>
                  </a:moveTo>
                  <a:lnTo>
                    <a:pt x="5148" y="0"/>
                  </a:lnTo>
                  <a:lnTo>
                    <a:pt x="2721" y="1758"/>
                  </a:lnTo>
                  <a:cubicBezTo>
                    <a:pt x="482" y="3411"/>
                    <a:pt x="1" y="6549"/>
                    <a:pt x="1633" y="8788"/>
                  </a:cubicBezTo>
                  <a:lnTo>
                    <a:pt x="3411" y="11215"/>
                  </a:lnTo>
                  <a:lnTo>
                    <a:pt x="5838" y="9437"/>
                  </a:lnTo>
                  <a:cubicBezTo>
                    <a:pt x="8077" y="7805"/>
                    <a:pt x="8579" y="4666"/>
                    <a:pt x="6926" y="2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4341490" y="1402818"/>
              <a:ext cx="279107" cy="279107"/>
            </a:xfrm>
            <a:custGeom>
              <a:avLst/>
              <a:gdLst/>
              <a:ahLst/>
              <a:cxnLst/>
              <a:rect l="l" t="t" r="r" b="b"/>
              <a:pathLst>
                <a:path w="14856" h="14856" extrusionOk="0">
                  <a:moveTo>
                    <a:pt x="14856" y="9269"/>
                  </a:moveTo>
                  <a:lnTo>
                    <a:pt x="14856" y="14856"/>
                  </a:lnTo>
                  <a:lnTo>
                    <a:pt x="9311" y="14856"/>
                  </a:lnTo>
                  <a:cubicBezTo>
                    <a:pt x="4164" y="14856"/>
                    <a:pt x="0" y="10692"/>
                    <a:pt x="0" y="5545"/>
                  </a:cubicBezTo>
                  <a:lnTo>
                    <a:pt x="0" y="0"/>
                  </a:lnTo>
                  <a:lnTo>
                    <a:pt x="5587" y="0"/>
                  </a:lnTo>
                  <a:cubicBezTo>
                    <a:pt x="10692" y="0"/>
                    <a:pt x="14856" y="4164"/>
                    <a:pt x="14856" y="9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4592683" y="1344238"/>
              <a:ext cx="163940" cy="205610"/>
            </a:xfrm>
            <a:custGeom>
              <a:avLst/>
              <a:gdLst/>
              <a:ahLst/>
              <a:cxnLst/>
              <a:rect l="l" t="t" r="r" b="b"/>
              <a:pathLst>
                <a:path w="8726" h="10944" extrusionOk="0">
                  <a:moveTo>
                    <a:pt x="1360" y="8328"/>
                  </a:moveTo>
                  <a:lnTo>
                    <a:pt x="2846" y="10944"/>
                  </a:lnTo>
                  <a:lnTo>
                    <a:pt x="5461" y="9479"/>
                  </a:lnTo>
                  <a:cubicBezTo>
                    <a:pt x="7868" y="8098"/>
                    <a:pt x="8726" y="5022"/>
                    <a:pt x="7345" y="2616"/>
                  </a:cubicBezTo>
                  <a:lnTo>
                    <a:pt x="5880" y="0"/>
                  </a:lnTo>
                  <a:lnTo>
                    <a:pt x="3244" y="1486"/>
                  </a:lnTo>
                  <a:cubicBezTo>
                    <a:pt x="837" y="2846"/>
                    <a:pt x="0" y="5922"/>
                    <a:pt x="1360" y="83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BF2B14-193A-4308-9228-DE7A113E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4" y="1343418"/>
            <a:ext cx="6042252" cy="3347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24"/>
          <p:cNvGrpSpPr/>
          <p:nvPr/>
        </p:nvGrpSpPr>
        <p:grpSpPr>
          <a:xfrm>
            <a:off x="1360859" y="4238297"/>
            <a:ext cx="6422291" cy="797712"/>
            <a:chOff x="1360859" y="4238297"/>
            <a:chExt cx="6422291" cy="797712"/>
          </a:xfrm>
        </p:grpSpPr>
        <p:grpSp>
          <p:nvGrpSpPr>
            <p:cNvPr id="1085" name="Google Shape;1085;p24"/>
            <p:cNvGrpSpPr/>
            <p:nvPr/>
          </p:nvGrpSpPr>
          <p:grpSpPr>
            <a:xfrm>
              <a:off x="2047789" y="4454203"/>
              <a:ext cx="5244000" cy="581806"/>
              <a:chOff x="2047789" y="4454203"/>
              <a:chExt cx="5244000" cy="581806"/>
            </a:xfrm>
          </p:grpSpPr>
          <p:sp>
            <p:nvSpPr>
              <p:cNvPr id="1086" name="Google Shape;1086;p24"/>
              <p:cNvSpPr/>
              <p:nvPr/>
            </p:nvSpPr>
            <p:spPr>
              <a:xfrm>
                <a:off x="5614519" y="4503735"/>
                <a:ext cx="1677270" cy="532275"/>
              </a:xfrm>
              <a:custGeom>
                <a:avLst/>
                <a:gdLst/>
                <a:ahLst/>
                <a:cxnLst/>
                <a:rect l="l" t="t" r="r" b="b"/>
                <a:pathLst>
                  <a:path w="42733" h="13562" extrusionOk="0">
                    <a:moveTo>
                      <a:pt x="2954" y="0"/>
                    </a:moveTo>
                    <a:lnTo>
                      <a:pt x="679" y="1596"/>
                    </a:lnTo>
                    <a:lnTo>
                      <a:pt x="679" y="5953"/>
                    </a:lnTo>
                    <a:lnTo>
                      <a:pt x="1" y="5953"/>
                    </a:lnTo>
                    <a:lnTo>
                      <a:pt x="1" y="12752"/>
                    </a:lnTo>
                    <a:lnTo>
                      <a:pt x="36077" y="12752"/>
                    </a:lnTo>
                    <a:lnTo>
                      <a:pt x="36077" y="13561"/>
                    </a:lnTo>
                    <a:lnTo>
                      <a:pt x="42732" y="13561"/>
                    </a:lnTo>
                    <a:lnTo>
                      <a:pt x="42732" y="7763"/>
                    </a:lnTo>
                    <a:lnTo>
                      <a:pt x="37779" y="7763"/>
                    </a:lnTo>
                    <a:lnTo>
                      <a:pt x="37779" y="0"/>
                    </a:lnTo>
                    <a:lnTo>
                      <a:pt x="32791" y="2941"/>
                    </a:lnTo>
                    <a:lnTo>
                      <a:pt x="32791" y="8811"/>
                    </a:lnTo>
                    <a:lnTo>
                      <a:pt x="31052" y="8811"/>
                    </a:lnTo>
                    <a:lnTo>
                      <a:pt x="31052" y="5953"/>
                    </a:lnTo>
                    <a:lnTo>
                      <a:pt x="29505" y="5953"/>
                    </a:lnTo>
                    <a:lnTo>
                      <a:pt x="29505" y="8323"/>
                    </a:lnTo>
                    <a:lnTo>
                      <a:pt x="28683" y="8323"/>
                    </a:lnTo>
                    <a:lnTo>
                      <a:pt x="28683" y="5953"/>
                    </a:lnTo>
                    <a:lnTo>
                      <a:pt x="24135" y="5953"/>
                    </a:lnTo>
                    <a:lnTo>
                      <a:pt x="24135" y="7870"/>
                    </a:lnTo>
                    <a:lnTo>
                      <a:pt x="19753" y="7870"/>
                    </a:lnTo>
                    <a:lnTo>
                      <a:pt x="19753" y="5953"/>
                    </a:lnTo>
                    <a:lnTo>
                      <a:pt x="19729" y="5953"/>
                    </a:lnTo>
                    <a:lnTo>
                      <a:pt x="19729" y="1012"/>
                    </a:lnTo>
                    <a:lnTo>
                      <a:pt x="19325" y="1012"/>
                    </a:lnTo>
                    <a:lnTo>
                      <a:pt x="19325" y="584"/>
                    </a:lnTo>
                    <a:lnTo>
                      <a:pt x="18027" y="584"/>
                    </a:lnTo>
                    <a:lnTo>
                      <a:pt x="18027" y="1012"/>
                    </a:lnTo>
                    <a:lnTo>
                      <a:pt x="17313" y="1012"/>
                    </a:lnTo>
                    <a:lnTo>
                      <a:pt x="17313" y="584"/>
                    </a:lnTo>
                    <a:lnTo>
                      <a:pt x="16015" y="584"/>
                    </a:lnTo>
                    <a:lnTo>
                      <a:pt x="16015" y="1012"/>
                    </a:lnTo>
                    <a:lnTo>
                      <a:pt x="15527" y="1012"/>
                    </a:lnTo>
                    <a:lnTo>
                      <a:pt x="15527" y="5953"/>
                    </a:lnTo>
                    <a:lnTo>
                      <a:pt x="14919" y="5953"/>
                    </a:lnTo>
                    <a:lnTo>
                      <a:pt x="14919" y="917"/>
                    </a:lnTo>
                    <a:lnTo>
                      <a:pt x="14503" y="917"/>
                    </a:lnTo>
                    <a:lnTo>
                      <a:pt x="14503" y="488"/>
                    </a:lnTo>
                    <a:lnTo>
                      <a:pt x="13205" y="488"/>
                    </a:lnTo>
                    <a:lnTo>
                      <a:pt x="13205" y="917"/>
                    </a:lnTo>
                    <a:lnTo>
                      <a:pt x="12502" y="917"/>
                    </a:lnTo>
                    <a:lnTo>
                      <a:pt x="12502" y="488"/>
                    </a:lnTo>
                    <a:lnTo>
                      <a:pt x="11217" y="488"/>
                    </a:lnTo>
                    <a:lnTo>
                      <a:pt x="11217" y="917"/>
                    </a:lnTo>
                    <a:lnTo>
                      <a:pt x="10716" y="917"/>
                    </a:lnTo>
                    <a:lnTo>
                      <a:pt x="10716" y="3763"/>
                    </a:lnTo>
                    <a:lnTo>
                      <a:pt x="8931" y="3763"/>
                    </a:lnTo>
                    <a:lnTo>
                      <a:pt x="8931" y="3239"/>
                    </a:lnTo>
                    <a:lnTo>
                      <a:pt x="8621" y="3239"/>
                    </a:lnTo>
                    <a:lnTo>
                      <a:pt x="8621" y="2917"/>
                    </a:lnTo>
                    <a:lnTo>
                      <a:pt x="8264" y="2917"/>
                    </a:lnTo>
                    <a:lnTo>
                      <a:pt x="8264" y="3239"/>
                    </a:lnTo>
                    <a:lnTo>
                      <a:pt x="8026" y="3239"/>
                    </a:lnTo>
                    <a:lnTo>
                      <a:pt x="8026" y="3763"/>
                    </a:lnTo>
                    <a:lnTo>
                      <a:pt x="7287" y="3763"/>
                    </a:lnTo>
                    <a:lnTo>
                      <a:pt x="7287" y="5953"/>
                    </a:lnTo>
                    <a:lnTo>
                      <a:pt x="5240" y="5953"/>
                    </a:lnTo>
                    <a:lnTo>
                      <a:pt x="5240" y="1596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3895969" y="4503735"/>
                <a:ext cx="1677270" cy="532275"/>
              </a:xfrm>
              <a:custGeom>
                <a:avLst/>
                <a:gdLst/>
                <a:ahLst/>
                <a:cxnLst/>
                <a:rect l="l" t="t" r="r" b="b"/>
                <a:pathLst>
                  <a:path w="42733" h="13562" extrusionOk="0">
                    <a:moveTo>
                      <a:pt x="2954" y="0"/>
                    </a:moveTo>
                    <a:lnTo>
                      <a:pt x="679" y="1596"/>
                    </a:lnTo>
                    <a:lnTo>
                      <a:pt x="679" y="5953"/>
                    </a:lnTo>
                    <a:lnTo>
                      <a:pt x="1" y="5953"/>
                    </a:lnTo>
                    <a:lnTo>
                      <a:pt x="1" y="12752"/>
                    </a:lnTo>
                    <a:lnTo>
                      <a:pt x="36077" y="12752"/>
                    </a:lnTo>
                    <a:lnTo>
                      <a:pt x="36077" y="13561"/>
                    </a:lnTo>
                    <a:lnTo>
                      <a:pt x="42732" y="13561"/>
                    </a:lnTo>
                    <a:lnTo>
                      <a:pt x="42732" y="7763"/>
                    </a:lnTo>
                    <a:lnTo>
                      <a:pt x="37779" y="7763"/>
                    </a:lnTo>
                    <a:lnTo>
                      <a:pt x="37779" y="0"/>
                    </a:lnTo>
                    <a:lnTo>
                      <a:pt x="32791" y="2941"/>
                    </a:lnTo>
                    <a:lnTo>
                      <a:pt x="32791" y="8811"/>
                    </a:lnTo>
                    <a:lnTo>
                      <a:pt x="31052" y="8811"/>
                    </a:lnTo>
                    <a:lnTo>
                      <a:pt x="31052" y="5953"/>
                    </a:lnTo>
                    <a:lnTo>
                      <a:pt x="29505" y="5953"/>
                    </a:lnTo>
                    <a:lnTo>
                      <a:pt x="29505" y="8323"/>
                    </a:lnTo>
                    <a:lnTo>
                      <a:pt x="28683" y="8323"/>
                    </a:lnTo>
                    <a:lnTo>
                      <a:pt x="28683" y="5953"/>
                    </a:lnTo>
                    <a:lnTo>
                      <a:pt x="24135" y="5953"/>
                    </a:lnTo>
                    <a:lnTo>
                      <a:pt x="24135" y="7870"/>
                    </a:lnTo>
                    <a:lnTo>
                      <a:pt x="19753" y="7870"/>
                    </a:lnTo>
                    <a:lnTo>
                      <a:pt x="19753" y="5953"/>
                    </a:lnTo>
                    <a:lnTo>
                      <a:pt x="19729" y="5953"/>
                    </a:lnTo>
                    <a:lnTo>
                      <a:pt x="19729" y="1012"/>
                    </a:lnTo>
                    <a:lnTo>
                      <a:pt x="19325" y="1012"/>
                    </a:lnTo>
                    <a:lnTo>
                      <a:pt x="19325" y="584"/>
                    </a:lnTo>
                    <a:lnTo>
                      <a:pt x="18027" y="584"/>
                    </a:lnTo>
                    <a:lnTo>
                      <a:pt x="18027" y="1012"/>
                    </a:lnTo>
                    <a:lnTo>
                      <a:pt x="17313" y="1012"/>
                    </a:lnTo>
                    <a:lnTo>
                      <a:pt x="17313" y="584"/>
                    </a:lnTo>
                    <a:lnTo>
                      <a:pt x="16015" y="584"/>
                    </a:lnTo>
                    <a:lnTo>
                      <a:pt x="16015" y="1012"/>
                    </a:lnTo>
                    <a:lnTo>
                      <a:pt x="15527" y="1012"/>
                    </a:lnTo>
                    <a:lnTo>
                      <a:pt x="15527" y="5953"/>
                    </a:lnTo>
                    <a:lnTo>
                      <a:pt x="14919" y="5953"/>
                    </a:lnTo>
                    <a:lnTo>
                      <a:pt x="14919" y="917"/>
                    </a:lnTo>
                    <a:lnTo>
                      <a:pt x="14503" y="917"/>
                    </a:lnTo>
                    <a:lnTo>
                      <a:pt x="14503" y="488"/>
                    </a:lnTo>
                    <a:lnTo>
                      <a:pt x="13205" y="488"/>
                    </a:lnTo>
                    <a:lnTo>
                      <a:pt x="13205" y="917"/>
                    </a:lnTo>
                    <a:lnTo>
                      <a:pt x="12502" y="917"/>
                    </a:lnTo>
                    <a:lnTo>
                      <a:pt x="12502" y="488"/>
                    </a:lnTo>
                    <a:lnTo>
                      <a:pt x="11217" y="488"/>
                    </a:lnTo>
                    <a:lnTo>
                      <a:pt x="11217" y="917"/>
                    </a:lnTo>
                    <a:lnTo>
                      <a:pt x="10716" y="917"/>
                    </a:lnTo>
                    <a:lnTo>
                      <a:pt x="10716" y="3763"/>
                    </a:lnTo>
                    <a:lnTo>
                      <a:pt x="8931" y="3763"/>
                    </a:lnTo>
                    <a:lnTo>
                      <a:pt x="8931" y="3239"/>
                    </a:lnTo>
                    <a:lnTo>
                      <a:pt x="8621" y="3239"/>
                    </a:lnTo>
                    <a:lnTo>
                      <a:pt x="8621" y="2917"/>
                    </a:lnTo>
                    <a:lnTo>
                      <a:pt x="8264" y="2917"/>
                    </a:lnTo>
                    <a:lnTo>
                      <a:pt x="8264" y="3239"/>
                    </a:lnTo>
                    <a:lnTo>
                      <a:pt x="8026" y="3239"/>
                    </a:lnTo>
                    <a:lnTo>
                      <a:pt x="8026" y="3763"/>
                    </a:lnTo>
                    <a:lnTo>
                      <a:pt x="7287" y="3763"/>
                    </a:lnTo>
                    <a:lnTo>
                      <a:pt x="7287" y="5953"/>
                    </a:lnTo>
                    <a:lnTo>
                      <a:pt x="5240" y="5953"/>
                    </a:lnTo>
                    <a:lnTo>
                      <a:pt x="5240" y="1596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2047789" y="4454203"/>
                <a:ext cx="1677741" cy="531333"/>
              </a:xfrm>
              <a:custGeom>
                <a:avLst/>
                <a:gdLst/>
                <a:ahLst/>
                <a:cxnLst/>
                <a:rect l="l" t="t" r="r" b="b"/>
                <a:pathLst>
                  <a:path w="42745" h="13538" extrusionOk="0">
                    <a:moveTo>
                      <a:pt x="4977" y="0"/>
                    </a:moveTo>
                    <a:lnTo>
                      <a:pt x="4977" y="7763"/>
                    </a:lnTo>
                    <a:lnTo>
                      <a:pt x="1" y="7763"/>
                    </a:lnTo>
                    <a:lnTo>
                      <a:pt x="1" y="13538"/>
                    </a:lnTo>
                    <a:lnTo>
                      <a:pt x="6656" y="13538"/>
                    </a:lnTo>
                    <a:lnTo>
                      <a:pt x="6656" y="12752"/>
                    </a:lnTo>
                    <a:lnTo>
                      <a:pt x="42744" y="12752"/>
                    </a:lnTo>
                    <a:lnTo>
                      <a:pt x="42744" y="5929"/>
                    </a:lnTo>
                    <a:lnTo>
                      <a:pt x="42077" y="5929"/>
                    </a:lnTo>
                    <a:lnTo>
                      <a:pt x="42077" y="1584"/>
                    </a:lnTo>
                    <a:lnTo>
                      <a:pt x="39791" y="0"/>
                    </a:lnTo>
                    <a:lnTo>
                      <a:pt x="37505" y="1584"/>
                    </a:lnTo>
                    <a:lnTo>
                      <a:pt x="37505" y="5929"/>
                    </a:lnTo>
                    <a:lnTo>
                      <a:pt x="35457" y="5929"/>
                    </a:lnTo>
                    <a:lnTo>
                      <a:pt x="35457" y="3751"/>
                    </a:lnTo>
                    <a:lnTo>
                      <a:pt x="34707" y="3751"/>
                    </a:lnTo>
                    <a:lnTo>
                      <a:pt x="34707" y="3227"/>
                    </a:lnTo>
                    <a:lnTo>
                      <a:pt x="34493" y="3227"/>
                    </a:lnTo>
                    <a:lnTo>
                      <a:pt x="34493" y="2893"/>
                    </a:lnTo>
                    <a:lnTo>
                      <a:pt x="34136" y="2893"/>
                    </a:lnTo>
                    <a:lnTo>
                      <a:pt x="34136" y="3227"/>
                    </a:lnTo>
                    <a:lnTo>
                      <a:pt x="33814" y="3227"/>
                    </a:lnTo>
                    <a:lnTo>
                      <a:pt x="33814" y="3751"/>
                    </a:lnTo>
                    <a:lnTo>
                      <a:pt x="32028" y="3751"/>
                    </a:lnTo>
                    <a:lnTo>
                      <a:pt x="32028" y="917"/>
                    </a:lnTo>
                    <a:lnTo>
                      <a:pt x="31540" y="917"/>
                    </a:lnTo>
                    <a:lnTo>
                      <a:pt x="31540" y="488"/>
                    </a:lnTo>
                    <a:lnTo>
                      <a:pt x="30242" y="488"/>
                    </a:lnTo>
                    <a:lnTo>
                      <a:pt x="30242" y="917"/>
                    </a:lnTo>
                    <a:lnTo>
                      <a:pt x="29552" y="917"/>
                    </a:lnTo>
                    <a:lnTo>
                      <a:pt x="29552" y="488"/>
                    </a:lnTo>
                    <a:lnTo>
                      <a:pt x="28242" y="488"/>
                    </a:lnTo>
                    <a:lnTo>
                      <a:pt x="28242" y="917"/>
                    </a:lnTo>
                    <a:lnTo>
                      <a:pt x="27837" y="917"/>
                    </a:lnTo>
                    <a:lnTo>
                      <a:pt x="27837" y="5929"/>
                    </a:lnTo>
                    <a:lnTo>
                      <a:pt x="27230" y="5929"/>
                    </a:lnTo>
                    <a:lnTo>
                      <a:pt x="27230" y="988"/>
                    </a:lnTo>
                    <a:lnTo>
                      <a:pt x="26730" y="988"/>
                    </a:lnTo>
                    <a:lnTo>
                      <a:pt x="26730" y="572"/>
                    </a:lnTo>
                    <a:lnTo>
                      <a:pt x="25444" y="572"/>
                    </a:lnTo>
                    <a:lnTo>
                      <a:pt x="25444" y="988"/>
                    </a:lnTo>
                    <a:lnTo>
                      <a:pt x="24730" y="988"/>
                    </a:lnTo>
                    <a:lnTo>
                      <a:pt x="24730" y="572"/>
                    </a:lnTo>
                    <a:lnTo>
                      <a:pt x="23432" y="572"/>
                    </a:lnTo>
                    <a:lnTo>
                      <a:pt x="23432" y="988"/>
                    </a:lnTo>
                    <a:lnTo>
                      <a:pt x="23015" y="988"/>
                    </a:lnTo>
                    <a:lnTo>
                      <a:pt x="23015" y="5929"/>
                    </a:lnTo>
                    <a:lnTo>
                      <a:pt x="22980" y="5929"/>
                    </a:lnTo>
                    <a:lnTo>
                      <a:pt x="22980" y="7858"/>
                    </a:lnTo>
                    <a:lnTo>
                      <a:pt x="18622" y="7858"/>
                    </a:lnTo>
                    <a:lnTo>
                      <a:pt x="18622" y="5929"/>
                    </a:lnTo>
                    <a:lnTo>
                      <a:pt x="14074" y="5929"/>
                    </a:lnTo>
                    <a:lnTo>
                      <a:pt x="14074" y="8299"/>
                    </a:lnTo>
                    <a:lnTo>
                      <a:pt x="13240" y="8299"/>
                    </a:lnTo>
                    <a:lnTo>
                      <a:pt x="13240" y="5929"/>
                    </a:lnTo>
                    <a:lnTo>
                      <a:pt x="11704" y="5929"/>
                    </a:lnTo>
                    <a:lnTo>
                      <a:pt x="11704" y="8811"/>
                    </a:lnTo>
                    <a:lnTo>
                      <a:pt x="9966" y="8811"/>
                    </a:lnTo>
                    <a:lnTo>
                      <a:pt x="9966" y="2929"/>
                    </a:lnTo>
                    <a:lnTo>
                      <a:pt x="4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9" name="Google Shape;1089;p24"/>
            <p:cNvSpPr/>
            <p:nvPr/>
          </p:nvSpPr>
          <p:spPr>
            <a:xfrm>
              <a:off x="7333070" y="4335497"/>
              <a:ext cx="450080" cy="554253"/>
            </a:xfrm>
            <a:custGeom>
              <a:avLst/>
              <a:gdLst/>
              <a:ahLst/>
              <a:cxnLst/>
              <a:rect l="l" t="t" r="r" b="b"/>
              <a:pathLst>
                <a:path w="11467" h="14122" extrusionOk="0">
                  <a:moveTo>
                    <a:pt x="5620" y="1"/>
                  </a:moveTo>
                  <a:lnTo>
                    <a:pt x="5597" y="5537"/>
                  </a:lnTo>
                  <a:cubicBezTo>
                    <a:pt x="5335" y="5632"/>
                    <a:pt x="5156" y="5858"/>
                    <a:pt x="5156" y="6120"/>
                  </a:cubicBezTo>
                  <a:lnTo>
                    <a:pt x="4465" y="6430"/>
                  </a:lnTo>
                  <a:lnTo>
                    <a:pt x="4311" y="6156"/>
                  </a:lnTo>
                  <a:cubicBezTo>
                    <a:pt x="4239" y="6020"/>
                    <a:pt x="4103" y="5943"/>
                    <a:pt x="3963" y="5943"/>
                  </a:cubicBezTo>
                  <a:cubicBezTo>
                    <a:pt x="3895" y="5943"/>
                    <a:pt x="3826" y="5962"/>
                    <a:pt x="3763" y="6001"/>
                  </a:cubicBezTo>
                  <a:lnTo>
                    <a:pt x="239" y="8180"/>
                  </a:lnTo>
                  <a:cubicBezTo>
                    <a:pt x="72" y="8263"/>
                    <a:pt x="1" y="8478"/>
                    <a:pt x="96" y="8656"/>
                  </a:cubicBezTo>
                  <a:lnTo>
                    <a:pt x="5275" y="6418"/>
                  </a:lnTo>
                  <a:cubicBezTo>
                    <a:pt x="5323" y="6477"/>
                    <a:pt x="5370" y="6525"/>
                    <a:pt x="5418" y="6573"/>
                  </a:cubicBezTo>
                  <a:lnTo>
                    <a:pt x="5418" y="14121"/>
                  </a:lnTo>
                  <a:lnTo>
                    <a:pt x="6204" y="14121"/>
                  </a:lnTo>
                  <a:lnTo>
                    <a:pt x="6204" y="6585"/>
                  </a:lnTo>
                  <a:cubicBezTo>
                    <a:pt x="6251" y="6549"/>
                    <a:pt x="6287" y="6501"/>
                    <a:pt x="6323" y="6466"/>
                  </a:cubicBezTo>
                  <a:lnTo>
                    <a:pt x="11395" y="8656"/>
                  </a:lnTo>
                  <a:cubicBezTo>
                    <a:pt x="11466" y="8478"/>
                    <a:pt x="11395" y="8263"/>
                    <a:pt x="11228" y="8156"/>
                  </a:cubicBezTo>
                  <a:lnTo>
                    <a:pt x="7704" y="5989"/>
                  </a:lnTo>
                  <a:cubicBezTo>
                    <a:pt x="7638" y="5948"/>
                    <a:pt x="7565" y="5928"/>
                    <a:pt x="7494" y="5928"/>
                  </a:cubicBezTo>
                  <a:cubicBezTo>
                    <a:pt x="7358" y="5928"/>
                    <a:pt x="7226" y="6000"/>
                    <a:pt x="7156" y="6132"/>
                  </a:cubicBezTo>
                  <a:lnTo>
                    <a:pt x="7001" y="6418"/>
                  </a:lnTo>
                  <a:lnTo>
                    <a:pt x="6430" y="6168"/>
                  </a:lnTo>
                  <a:lnTo>
                    <a:pt x="6430" y="6120"/>
                  </a:lnTo>
                  <a:cubicBezTo>
                    <a:pt x="6430" y="5823"/>
                    <a:pt x="6216" y="5585"/>
                    <a:pt x="5930" y="5525"/>
                  </a:cubicBezTo>
                  <a:lnTo>
                    <a:pt x="5930" y="5084"/>
                  </a:lnTo>
                  <a:lnTo>
                    <a:pt x="6263" y="5049"/>
                  </a:lnTo>
                  <a:cubicBezTo>
                    <a:pt x="6501" y="5037"/>
                    <a:pt x="6668" y="4823"/>
                    <a:pt x="6632" y="4584"/>
                  </a:cubicBezTo>
                  <a:lnTo>
                    <a:pt x="6025" y="358"/>
                  </a:lnTo>
                  <a:cubicBezTo>
                    <a:pt x="5989" y="155"/>
                    <a:pt x="5811" y="1"/>
                    <a:pt x="5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1360859" y="4238297"/>
              <a:ext cx="449138" cy="555195"/>
            </a:xfrm>
            <a:custGeom>
              <a:avLst/>
              <a:gdLst/>
              <a:ahLst/>
              <a:cxnLst/>
              <a:rect l="l" t="t" r="r" b="b"/>
              <a:pathLst>
                <a:path w="11443" h="14146" extrusionOk="0">
                  <a:moveTo>
                    <a:pt x="5823" y="1"/>
                  </a:moveTo>
                  <a:cubicBezTo>
                    <a:pt x="5632" y="1"/>
                    <a:pt x="5453" y="155"/>
                    <a:pt x="5418" y="358"/>
                  </a:cubicBezTo>
                  <a:lnTo>
                    <a:pt x="4811" y="4584"/>
                  </a:lnTo>
                  <a:cubicBezTo>
                    <a:pt x="4775" y="4823"/>
                    <a:pt x="4942" y="5037"/>
                    <a:pt x="5180" y="5049"/>
                  </a:cubicBezTo>
                  <a:lnTo>
                    <a:pt x="5513" y="5084"/>
                  </a:lnTo>
                  <a:lnTo>
                    <a:pt x="5513" y="5525"/>
                  </a:lnTo>
                  <a:cubicBezTo>
                    <a:pt x="5227" y="5585"/>
                    <a:pt x="5013" y="5823"/>
                    <a:pt x="5013" y="6120"/>
                  </a:cubicBezTo>
                  <a:lnTo>
                    <a:pt x="5013" y="6168"/>
                  </a:lnTo>
                  <a:lnTo>
                    <a:pt x="4441" y="6418"/>
                  </a:lnTo>
                  <a:lnTo>
                    <a:pt x="4287" y="6132"/>
                  </a:lnTo>
                  <a:cubicBezTo>
                    <a:pt x="4216" y="6000"/>
                    <a:pt x="4085" y="5928"/>
                    <a:pt x="3949" y="5928"/>
                  </a:cubicBezTo>
                  <a:cubicBezTo>
                    <a:pt x="3878" y="5928"/>
                    <a:pt x="3805" y="5948"/>
                    <a:pt x="3739" y="5989"/>
                  </a:cubicBezTo>
                  <a:lnTo>
                    <a:pt x="239" y="8180"/>
                  </a:lnTo>
                  <a:cubicBezTo>
                    <a:pt x="84" y="8275"/>
                    <a:pt x="0" y="8490"/>
                    <a:pt x="84" y="8668"/>
                  </a:cubicBezTo>
                  <a:lnTo>
                    <a:pt x="5156" y="6477"/>
                  </a:lnTo>
                  <a:cubicBezTo>
                    <a:pt x="5180" y="6525"/>
                    <a:pt x="5227" y="6573"/>
                    <a:pt x="5275" y="6597"/>
                  </a:cubicBezTo>
                  <a:lnTo>
                    <a:pt x="5275" y="14145"/>
                  </a:lnTo>
                  <a:lnTo>
                    <a:pt x="6061" y="14145"/>
                  </a:lnTo>
                  <a:lnTo>
                    <a:pt x="6061" y="6585"/>
                  </a:lnTo>
                  <a:cubicBezTo>
                    <a:pt x="6108" y="6537"/>
                    <a:pt x="6144" y="6489"/>
                    <a:pt x="6192" y="6430"/>
                  </a:cubicBezTo>
                  <a:lnTo>
                    <a:pt x="11371" y="8668"/>
                  </a:lnTo>
                  <a:cubicBezTo>
                    <a:pt x="11442" y="8478"/>
                    <a:pt x="11371" y="8263"/>
                    <a:pt x="11216" y="8180"/>
                  </a:cubicBezTo>
                  <a:lnTo>
                    <a:pt x="7680" y="6001"/>
                  </a:lnTo>
                  <a:cubicBezTo>
                    <a:pt x="7617" y="5962"/>
                    <a:pt x="7548" y="5943"/>
                    <a:pt x="7480" y="5943"/>
                  </a:cubicBezTo>
                  <a:cubicBezTo>
                    <a:pt x="7340" y="5943"/>
                    <a:pt x="7204" y="6020"/>
                    <a:pt x="7132" y="6156"/>
                  </a:cubicBezTo>
                  <a:lnTo>
                    <a:pt x="6977" y="6430"/>
                  </a:lnTo>
                  <a:lnTo>
                    <a:pt x="6287" y="6120"/>
                  </a:lnTo>
                  <a:cubicBezTo>
                    <a:pt x="6287" y="5858"/>
                    <a:pt x="6108" y="5632"/>
                    <a:pt x="5846" y="5537"/>
                  </a:cubicBezTo>
                  <a:lnTo>
                    <a:pt x="5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1786589" y="4396704"/>
              <a:ext cx="349560" cy="431840"/>
            </a:xfrm>
            <a:custGeom>
              <a:avLst/>
              <a:gdLst/>
              <a:ahLst/>
              <a:cxnLst/>
              <a:rect l="l" t="t" r="r" b="b"/>
              <a:pathLst>
                <a:path w="8906" h="11003" extrusionOk="0">
                  <a:moveTo>
                    <a:pt x="4548" y="1"/>
                  </a:moveTo>
                  <a:cubicBezTo>
                    <a:pt x="4393" y="1"/>
                    <a:pt x="4262" y="120"/>
                    <a:pt x="4239" y="263"/>
                  </a:cubicBezTo>
                  <a:lnTo>
                    <a:pt x="3750" y="3561"/>
                  </a:lnTo>
                  <a:cubicBezTo>
                    <a:pt x="3727" y="3739"/>
                    <a:pt x="3858" y="3894"/>
                    <a:pt x="4036" y="3918"/>
                  </a:cubicBezTo>
                  <a:lnTo>
                    <a:pt x="4286" y="3930"/>
                  </a:lnTo>
                  <a:lnTo>
                    <a:pt x="4286" y="4275"/>
                  </a:lnTo>
                  <a:cubicBezTo>
                    <a:pt x="4072" y="4311"/>
                    <a:pt x="3905" y="4513"/>
                    <a:pt x="3905" y="4727"/>
                  </a:cubicBezTo>
                  <a:lnTo>
                    <a:pt x="3905" y="4775"/>
                  </a:lnTo>
                  <a:lnTo>
                    <a:pt x="3453" y="4989"/>
                  </a:lnTo>
                  <a:lnTo>
                    <a:pt x="3334" y="4763"/>
                  </a:lnTo>
                  <a:cubicBezTo>
                    <a:pt x="3279" y="4654"/>
                    <a:pt x="3178" y="4596"/>
                    <a:pt x="3071" y="4596"/>
                  </a:cubicBezTo>
                  <a:cubicBezTo>
                    <a:pt x="3016" y="4596"/>
                    <a:pt x="2958" y="4611"/>
                    <a:pt x="2905" y="4644"/>
                  </a:cubicBezTo>
                  <a:lnTo>
                    <a:pt x="191" y="6359"/>
                  </a:lnTo>
                  <a:cubicBezTo>
                    <a:pt x="48" y="6430"/>
                    <a:pt x="0" y="6597"/>
                    <a:pt x="71" y="6728"/>
                  </a:cubicBezTo>
                  <a:lnTo>
                    <a:pt x="4012" y="5037"/>
                  </a:lnTo>
                  <a:cubicBezTo>
                    <a:pt x="4036" y="5061"/>
                    <a:pt x="4072" y="5108"/>
                    <a:pt x="4120" y="5132"/>
                  </a:cubicBezTo>
                  <a:lnTo>
                    <a:pt x="4120" y="11002"/>
                  </a:lnTo>
                  <a:lnTo>
                    <a:pt x="4727" y="11002"/>
                  </a:lnTo>
                  <a:lnTo>
                    <a:pt x="4727" y="5120"/>
                  </a:lnTo>
                  <a:cubicBezTo>
                    <a:pt x="4774" y="5097"/>
                    <a:pt x="4798" y="5049"/>
                    <a:pt x="4834" y="5001"/>
                  </a:cubicBezTo>
                  <a:lnTo>
                    <a:pt x="8858" y="6728"/>
                  </a:lnTo>
                  <a:cubicBezTo>
                    <a:pt x="8906" y="6597"/>
                    <a:pt x="8846" y="6430"/>
                    <a:pt x="8727" y="6359"/>
                  </a:cubicBezTo>
                  <a:lnTo>
                    <a:pt x="5989" y="4656"/>
                  </a:lnTo>
                  <a:cubicBezTo>
                    <a:pt x="5942" y="4629"/>
                    <a:pt x="5889" y="4615"/>
                    <a:pt x="5835" y="4615"/>
                  </a:cubicBezTo>
                  <a:cubicBezTo>
                    <a:pt x="5726" y="4615"/>
                    <a:pt x="5616" y="4671"/>
                    <a:pt x="5560" y="4775"/>
                  </a:cubicBezTo>
                  <a:lnTo>
                    <a:pt x="5441" y="5001"/>
                  </a:lnTo>
                  <a:lnTo>
                    <a:pt x="4893" y="4751"/>
                  </a:lnTo>
                  <a:cubicBezTo>
                    <a:pt x="4893" y="4537"/>
                    <a:pt x="4751" y="4358"/>
                    <a:pt x="4560" y="4299"/>
                  </a:cubicBezTo>
                  <a:lnTo>
                    <a:pt x="45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Decision tree characteristic </a:t>
            </a:r>
          </a:p>
        </p:txBody>
      </p:sp>
      <p:grpSp>
        <p:nvGrpSpPr>
          <p:cNvPr id="1093" name="Google Shape;1093;p24"/>
          <p:cNvGrpSpPr/>
          <p:nvPr/>
        </p:nvGrpSpPr>
        <p:grpSpPr>
          <a:xfrm>
            <a:off x="3547180" y="1910670"/>
            <a:ext cx="960761" cy="779809"/>
            <a:chOff x="3692962" y="1303175"/>
            <a:chExt cx="960761" cy="779809"/>
          </a:xfrm>
        </p:grpSpPr>
        <p:sp>
          <p:nvSpPr>
            <p:cNvPr id="1094" name="Google Shape;1094;p24"/>
            <p:cNvSpPr/>
            <p:nvPr/>
          </p:nvSpPr>
          <p:spPr>
            <a:xfrm>
              <a:off x="3692962" y="1303175"/>
              <a:ext cx="960761" cy="779809"/>
            </a:xfrm>
            <a:custGeom>
              <a:avLst/>
              <a:gdLst/>
              <a:ahLst/>
              <a:cxnLst/>
              <a:rect l="l" t="t" r="r" b="b"/>
              <a:pathLst>
                <a:path w="24478" h="19869" extrusionOk="0">
                  <a:moveTo>
                    <a:pt x="1" y="1"/>
                  </a:moveTo>
                  <a:lnTo>
                    <a:pt x="1" y="7668"/>
                  </a:lnTo>
                  <a:cubicBezTo>
                    <a:pt x="1" y="11669"/>
                    <a:pt x="2966" y="15157"/>
                    <a:pt x="6954" y="15598"/>
                  </a:cubicBezTo>
                  <a:cubicBezTo>
                    <a:pt x="7248" y="15629"/>
                    <a:pt x="7540" y="15645"/>
                    <a:pt x="7828" y="15645"/>
                  </a:cubicBezTo>
                  <a:cubicBezTo>
                    <a:pt x="9265" y="15645"/>
                    <a:pt x="10616" y="15258"/>
                    <a:pt x="11776" y="14574"/>
                  </a:cubicBezTo>
                  <a:cubicBezTo>
                    <a:pt x="14669" y="17336"/>
                    <a:pt x="18241" y="19479"/>
                    <a:pt x="22170" y="19860"/>
                  </a:cubicBezTo>
                  <a:cubicBezTo>
                    <a:pt x="22233" y="19866"/>
                    <a:pt x="22294" y="19868"/>
                    <a:pt x="22353" y="19868"/>
                  </a:cubicBezTo>
                  <a:cubicBezTo>
                    <a:pt x="24478" y="19868"/>
                    <a:pt x="24406" y="16426"/>
                    <a:pt x="22170" y="16229"/>
                  </a:cubicBezTo>
                  <a:cubicBezTo>
                    <a:pt x="19194" y="15943"/>
                    <a:pt x="16515" y="13990"/>
                    <a:pt x="14407" y="12014"/>
                  </a:cubicBezTo>
                  <a:cubicBezTo>
                    <a:pt x="15300" y="10609"/>
                    <a:pt x="15765" y="8930"/>
                    <a:pt x="15598" y="7120"/>
                  </a:cubicBezTo>
                  <a:cubicBezTo>
                    <a:pt x="15241" y="3048"/>
                    <a:pt x="11729" y="1"/>
                    <a:pt x="7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3813062" y="1431675"/>
              <a:ext cx="390263" cy="388825"/>
            </a:xfrm>
            <a:custGeom>
              <a:avLst/>
              <a:gdLst/>
              <a:ahLst/>
              <a:cxnLst/>
              <a:rect l="l" t="t" r="r" b="b"/>
              <a:pathLst>
                <a:path w="9943" h="9907" extrusionOk="0">
                  <a:moveTo>
                    <a:pt x="4978" y="1"/>
                  </a:moveTo>
                  <a:cubicBezTo>
                    <a:pt x="2227" y="1"/>
                    <a:pt x="1" y="2215"/>
                    <a:pt x="1" y="4954"/>
                  </a:cubicBezTo>
                  <a:cubicBezTo>
                    <a:pt x="1" y="7692"/>
                    <a:pt x="2227" y="9907"/>
                    <a:pt x="4978" y="9907"/>
                  </a:cubicBezTo>
                  <a:cubicBezTo>
                    <a:pt x="7716" y="9907"/>
                    <a:pt x="9943" y="7692"/>
                    <a:pt x="9943" y="4954"/>
                  </a:cubicBezTo>
                  <a:cubicBezTo>
                    <a:pt x="9943" y="2215"/>
                    <a:pt x="7716" y="1"/>
                    <a:pt x="4978" y="1"/>
                  </a:cubicBezTo>
                  <a:close/>
                </a:path>
              </a:pathLst>
            </a:custGeom>
            <a:solidFill>
              <a:srgbClr val="FF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4528877" y="2844600"/>
            <a:ext cx="988315" cy="749431"/>
            <a:chOff x="4462746" y="1688713"/>
            <a:chExt cx="988315" cy="749431"/>
          </a:xfrm>
        </p:grpSpPr>
        <p:sp>
          <p:nvSpPr>
            <p:cNvPr id="1097" name="Google Shape;1097;p24"/>
            <p:cNvSpPr/>
            <p:nvPr/>
          </p:nvSpPr>
          <p:spPr>
            <a:xfrm>
              <a:off x="4462746" y="1688713"/>
              <a:ext cx="988315" cy="749431"/>
            </a:xfrm>
            <a:custGeom>
              <a:avLst/>
              <a:gdLst/>
              <a:ahLst/>
              <a:cxnLst/>
              <a:rect l="l" t="t" r="r" b="b"/>
              <a:pathLst>
                <a:path w="25180" h="19095" extrusionOk="0">
                  <a:moveTo>
                    <a:pt x="17535" y="0"/>
                  </a:moveTo>
                  <a:cubicBezTo>
                    <a:pt x="13606" y="12"/>
                    <a:pt x="10177" y="2893"/>
                    <a:pt x="9677" y="6799"/>
                  </a:cubicBezTo>
                  <a:cubicBezTo>
                    <a:pt x="9487" y="8323"/>
                    <a:pt x="9737" y="9763"/>
                    <a:pt x="10308" y="11025"/>
                  </a:cubicBezTo>
                  <a:cubicBezTo>
                    <a:pt x="10213" y="11132"/>
                    <a:pt x="10106" y="11240"/>
                    <a:pt x="9987" y="11347"/>
                  </a:cubicBezTo>
                  <a:cubicBezTo>
                    <a:pt x="7891" y="13287"/>
                    <a:pt x="5248" y="15216"/>
                    <a:pt x="2307" y="15478"/>
                  </a:cubicBezTo>
                  <a:cubicBezTo>
                    <a:pt x="76" y="15686"/>
                    <a:pt x="0" y="19095"/>
                    <a:pt x="2113" y="19095"/>
                  </a:cubicBezTo>
                  <a:cubicBezTo>
                    <a:pt x="2176" y="19095"/>
                    <a:pt x="2241" y="19092"/>
                    <a:pt x="2307" y="19086"/>
                  </a:cubicBezTo>
                  <a:cubicBezTo>
                    <a:pt x="6189" y="18729"/>
                    <a:pt x="9689" y="16621"/>
                    <a:pt x="12570" y="13919"/>
                  </a:cubicBezTo>
                  <a:cubicBezTo>
                    <a:pt x="13892" y="14965"/>
                    <a:pt x="15560" y="15580"/>
                    <a:pt x="17375" y="15580"/>
                  </a:cubicBezTo>
                  <a:cubicBezTo>
                    <a:pt x="17605" y="15580"/>
                    <a:pt x="17837" y="15570"/>
                    <a:pt x="18071" y="15550"/>
                  </a:cubicBezTo>
                  <a:cubicBezTo>
                    <a:pt x="22119" y="15216"/>
                    <a:pt x="25179" y="11716"/>
                    <a:pt x="25179" y="7632"/>
                  </a:cubicBezTo>
                  <a:lnTo>
                    <a:pt x="25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4959359" y="1798060"/>
              <a:ext cx="387908" cy="387883"/>
            </a:xfrm>
            <a:custGeom>
              <a:avLst/>
              <a:gdLst/>
              <a:ahLst/>
              <a:cxnLst/>
              <a:rect l="l" t="t" r="r" b="b"/>
              <a:pathLst>
                <a:path w="9883" h="9883" extrusionOk="0">
                  <a:moveTo>
                    <a:pt x="4942" y="0"/>
                  </a:moveTo>
                  <a:cubicBezTo>
                    <a:pt x="2215" y="0"/>
                    <a:pt x="1" y="2215"/>
                    <a:pt x="1" y="4941"/>
                  </a:cubicBezTo>
                  <a:cubicBezTo>
                    <a:pt x="1" y="7668"/>
                    <a:pt x="2215" y="9882"/>
                    <a:pt x="4942" y="9882"/>
                  </a:cubicBezTo>
                  <a:cubicBezTo>
                    <a:pt x="7668" y="9882"/>
                    <a:pt x="9883" y="7668"/>
                    <a:pt x="9883" y="4941"/>
                  </a:cubicBezTo>
                  <a:cubicBezTo>
                    <a:pt x="9883" y="2215"/>
                    <a:pt x="7668" y="0"/>
                    <a:pt x="4942" y="0"/>
                  </a:cubicBezTo>
                  <a:close/>
                </a:path>
              </a:pathLst>
            </a:custGeom>
            <a:solidFill>
              <a:srgbClr val="FF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9" name="Google Shape;1099;p24"/>
          <p:cNvGrpSpPr/>
          <p:nvPr/>
        </p:nvGrpSpPr>
        <p:grpSpPr>
          <a:xfrm>
            <a:off x="3669108" y="3328497"/>
            <a:ext cx="960761" cy="779809"/>
            <a:chOff x="3692962" y="2375641"/>
            <a:chExt cx="960761" cy="779809"/>
          </a:xfrm>
        </p:grpSpPr>
        <p:sp>
          <p:nvSpPr>
            <p:cNvPr id="1100" name="Google Shape;1100;p24"/>
            <p:cNvSpPr/>
            <p:nvPr/>
          </p:nvSpPr>
          <p:spPr>
            <a:xfrm>
              <a:off x="3692962" y="2375641"/>
              <a:ext cx="960761" cy="779809"/>
            </a:xfrm>
            <a:custGeom>
              <a:avLst/>
              <a:gdLst/>
              <a:ahLst/>
              <a:cxnLst/>
              <a:rect l="l" t="t" r="r" b="b"/>
              <a:pathLst>
                <a:path w="24478" h="19869" extrusionOk="0">
                  <a:moveTo>
                    <a:pt x="1" y="0"/>
                  </a:moveTo>
                  <a:lnTo>
                    <a:pt x="1" y="7668"/>
                  </a:lnTo>
                  <a:cubicBezTo>
                    <a:pt x="1" y="11668"/>
                    <a:pt x="2966" y="15157"/>
                    <a:pt x="6954" y="15597"/>
                  </a:cubicBezTo>
                  <a:cubicBezTo>
                    <a:pt x="7248" y="15629"/>
                    <a:pt x="7540" y="15645"/>
                    <a:pt x="7828" y="15645"/>
                  </a:cubicBezTo>
                  <a:cubicBezTo>
                    <a:pt x="9265" y="15645"/>
                    <a:pt x="10616" y="15258"/>
                    <a:pt x="11776" y="14574"/>
                  </a:cubicBezTo>
                  <a:cubicBezTo>
                    <a:pt x="14669" y="17336"/>
                    <a:pt x="18241" y="19479"/>
                    <a:pt x="22170" y="19860"/>
                  </a:cubicBezTo>
                  <a:cubicBezTo>
                    <a:pt x="22233" y="19865"/>
                    <a:pt x="22294" y="19868"/>
                    <a:pt x="22354" y="19868"/>
                  </a:cubicBezTo>
                  <a:cubicBezTo>
                    <a:pt x="24478" y="19868"/>
                    <a:pt x="24406" y="16437"/>
                    <a:pt x="22170" y="16228"/>
                  </a:cubicBezTo>
                  <a:cubicBezTo>
                    <a:pt x="19194" y="15943"/>
                    <a:pt x="16515" y="13990"/>
                    <a:pt x="14407" y="12014"/>
                  </a:cubicBezTo>
                  <a:cubicBezTo>
                    <a:pt x="15300" y="10609"/>
                    <a:pt x="15765" y="8930"/>
                    <a:pt x="15598" y="7120"/>
                  </a:cubicBezTo>
                  <a:cubicBezTo>
                    <a:pt x="15241" y="3048"/>
                    <a:pt x="11729" y="0"/>
                    <a:pt x="7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3813062" y="2501786"/>
              <a:ext cx="390263" cy="388825"/>
            </a:xfrm>
            <a:custGeom>
              <a:avLst/>
              <a:gdLst/>
              <a:ahLst/>
              <a:cxnLst/>
              <a:rect l="l" t="t" r="r" b="b"/>
              <a:pathLst>
                <a:path w="9943" h="9907" extrusionOk="0">
                  <a:moveTo>
                    <a:pt x="4978" y="1"/>
                  </a:moveTo>
                  <a:cubicBezTo>
                    <a:pt x="2227" y="1"/>
                    <a:pt x="1" y="2216"/>
                    <a:pt x="1" y="4954"/>
                  </a:cubicBezTo>
                  <a:cubicBezTo>
                    <a:pt x="1" y="7692"/>
                    <a:pt x="2227" y="9907"/>
                    <a:pt x="4978" y="9907"/>
                  </a:cubicBezTo>
                  <a:cubicBezTo>
                    <a:pt x="7716" y="9907"/>
                    <a:pt x="9943" y="7692"/>
                    <a:pt x="9943" y="4954"/>
                  </a:cubicBezTo>
                  <a:cubicBezTo>
                    <a:pt x="9943" y="2216"/>
                    <a:pt x="7716" y="1"/>
                    <a:pt x="4978" y="1"/>
                  </a:cubicBezTo>
                  <a:close/>
                </a:path>
              </a:pathLst>
            </a:custGeom>
            <a:solidFill>
              <a:srgbClr val="FF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5" name="Google Shape;1105;p24"/>
          <p:cNvGrpSpPr/>
          <p:nvPr/>
        </p:nvGrpSpPr>
        <p:grpSpPr>
          <a:xfrm flipH="1">
            <a:off x="4556121" y="1535432"/>
            <a:ext cx="960761" cy="779338"/>
            <a:chOff x="3692962" y="3513063"/>
            <a:chExt cx="960761" cy="779338"/>
          </a:xfrm>
        </p:grpSpPr>
        <p:sp>
          <p:nvSpPr>
            <p:cNvPr id="1106" name="Google Shape;1106;p24"/>
            <p:cNvSpPr/>
            <p:nvPr/>
          </p:nvSpPr>
          <p:spPr>
            <a:xfrm>
              <a:off x="3692962" y="3513063"/>
              <a:ext cx="960761" cy="779338"/>
            </a:xfrm>
            <a:custGeom>
              <a:avLst/>
              <a:gdLst/>
              <a:ahLst/>
              <a:cxnLst/>
              <a:rect l="l" t="t" r="r" b="b"/>
              <a:pathLst>
                <a:path w="24478" h="19857" extrusionOk="0">
                  <a:moveTo>
                    <a:pt x="1" y="0"/>
                  </a:moveTo>
                  <a:lnTo>
                    <a:pt x="1" y="7668"/>
                  </a:lnTo>
                  <a:cubicBezTo>
                    <a:pt x="1" y="11668"/>
                    <a:pt x="2966" y="15145"/>
                    <a:pt x="6954" y="15597"/>
                  </a:cubicBezTo>
                  <a:cubicBezTo>
                    <a:pt x="7244" y="15629"/>
                    <a:pt x="7531" y="15644"/>
                    <a:pt x="7814" y="15644"/>
                  </a:cubicBezTo>
                  <a:cubicBezTo>
                    <a:pt x="9257" y="15644"/>
                    <a:pt x="10612" y="15250"/>
                    <a:pt x="11776" y="14573"/>
                  </a:cubicBezTo>
                  <a:cubicBezTo>
                    <a:pt x="14669" y="17336"/>
                    <a:pt x="18241" y="19479"/>
                    <a:pt x="22170" y="19848"/>
                  </a:cubicBezTo>
                  <a:cubicBezTo>
                    <a:pt x="22236" y="19854"/>
                    <a:pt x="22301" y="19857"/>
                    <a:pt x="22363" y="19857"/>
                  </a:cubicBezTo>
                  <a:cubicBezTo>
                    <a:pt x="24478" y="19857"/>
                    <a:pt x="24402" y="16424"/>
                    <a:pt x="22170" y="16216"/>
                  </a:cubicBezTo>
                  <a:cubicBezTo>
                    <a:pt x="19194" y="15942"/>
                    <a:pt x="16515" y="13990"/>
                    <a:pt x="14407" y="12013"/>
                  </a:cubicBezTo>
                  <a:cubicBezTo>
                    <a:pt x="15300" y="10608"/>
                    <a:pt x="15765" y="8930"/>
                    <a:pt x="15598" y="7108"/>
                  </a:cubicBezTo>
                  <a:cubicBezTo>
                    <a:pt x="15241" y="3048"/>
                    <a:pt x="11729" y="0"/>
                    <a:pt x="7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813062" y="3637363"/>
              <a:ext cx="390263" cy="388825"/>
            </a:xfrm>
            <a:custGeom>
              <a:avLst/>
              <a:gdLst/>
              <a:ahLst/>
              <a:cxnLst/>
              <a:rect l="l" t="t" r="r" b="b"/>
              <a:pathLst>
                <a:path w="9943" h="9907" extrusionOk="0">
                  <a:moveTo>
                    <a:pt x="4978" y="0"/>
                  </a:moveTo>
                  <a:cubicBezTo>
                    <a:pt x="2227" y="0"/>
                    <a:pt x="1" y="2215"/>
                    <a:pt x="1" y="4953"/>
                  </a:cubicBezTo>
                  <a:cubicBezTo>
                    <a:pt x="1" y="7692"/>
                    <a:pt x="2227" y="9906"/>
                    <a:pt x="4978" y="9906"/>
                  </a:cubicBezTo>
                  <a:cubicBezTo>
                    <a:pt x="7716" y="9906"/>
                    <a:pt x="9943" y="7692"/>
                    <a:pt x="9943" y="4953"/>
                  </a:cubicBezTo>
                  <a:cubicBezTo>
                    <a:pt x="9943" y="2215"/>
                    <a:pt x="7716" y="0"/>
                    <a:pt x="4978" y="0"/>
                  </a:cubicBezTo>
                  <a:close/>
                </a:path>
              </a:pathLst>
            </a:custGeom>
            <a:solidFill>
              <a:srgbClr val="FF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1" name="Google Shape;1111;p24"/>
          <p:cNvGrpSpPr/>
          <p:nvPr/>
        </p:nvGrpSpPr>
        <p:grpSpPr>
          <a:xfrm>
            <a:off x="394895" y="1486235"/>
            <a:ext cx="2799867" cy="666250"/>
            <a:chOff x="442696" y="1296679"/>
            <a:chExt cx="2799867" cy="666250"/>
          </a:xfrm>
        </p:grpSpPr>
        <p:sp>
          <p:nvSpPr>
            <p:cNvPr id="1112" name="Google Shape;1112;p24"/>
            <p:cNvSpPr txBox="1"/>
            <p:nvPr/>
          </p:nvSpPr>
          <p:spPr>
            <a:xfrm>
              <a:off x="442774" y="1296679"/>
              <a:ext cx="1654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 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4"/>
            <p:cNvSpPr txBox="1"/>
            <p:nvPr/>
          </p:nvSpPr>
          <p:spPr>
            <a:xfrm>
              <a:off x="442696" y="1520729"/>
              <a:ext cx="2799867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a diagram or chart that helps determine a course of action or show a statistical probability. </a:t>
              </a:r>
            </a:p>
          </p:txBody>
        </p:sp>
      </p:grpSp>
      <p:grpSp>
        <p:nvGrpSpPr>
          <p:cNvPr id="1114" name="Google Shape;1114;p24"/>
          <p:cNvGrpSpPr/>
          <p:nvPr/>
        </p:nvGrpSpPr>
        <p:grpSpPr>
          <a:xfrm>
            <a:off x="5581086" y="2553573"/>
            <a:ext cx="3136233" cy="963947"/>
            <a:chOff x="7047100" y="1296679"/>
            <a:chExt cx="1654201" cy="666250"/>
          </a:xfrm>
        </p:grpSpPr>
        <p:sp>
          <p:nvSpPr>
            <p:cNvPr id="1115" name="Google Shape;1115;p24"/>
            <p:cNvSpPr txBox="1"/>
            <p:nvPr/>
          </p:nvSpPr>
          <p:spPr>
            <a:xfrm>
              <a:off x="7047100" y="1296679"/>
              <a:ext cx="1654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6" name="Google Shape;1116;p24"/>
            <p:cNvSpPr txBox="1"/>
            <p:nvPr/>
          </p:nvSpPr>
          <p:spPr>
            <a:xfrm>
              <a:off x="7047101" y="1520729"/>
              <a:ext cx="16542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each end result has an assigned risk and reward weight or number. If a person uses a decision tree to make a decision, they can look at each final outcome and assess the benefits and drawbacks.</a:t>
              </a:r>
            </a:p>
          </p:txBody>
        </p:sp>
      </p:grpSp>
      <p:grpSp>
        <p:nvGrpSpPr>
          <p:cNvPr id="1117" name="Google Shape;1117;p24"/>
          <p:cNvGrpSpPr/>
          <p:nvPr/>
        </p:nvGrpSpPr>
        <p:grpSpPr>
          <a:xfrm>
            <a:off x="5633794" y="1227102"/>
            <a:ext cx="3058266" cy="984441"/>
            <a:chOff x="442697" y="4005057"/>
            <a:chExt cx="3058266" cy="984441"/>
          </a:xfrm>
        </p:grpSpPr>
        <p:sp>
          <p:nvSpPr>
            <p:cNvPr id="1118" name="Google Shape;1118;p24"/>
            <p:cNvSpPr txBox="1"/>
            <p:nvPr/>
          </p:nvSpPr>
          <p:spPr>
            <a:xfrm>
              <a:off x="1836937" y="4005057"/>
              <a:ext cx="1654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9" name="Google Shape;1119;p24"/>
            <p:cNvSpPr txBox="1"/>
            <p:nvPr/>
          </p:nvSpPr>
          <p:spPr>
            <a:xfrm>
              <a:off x="442697" y="4238292"/>
              <a:ext cx="3058266" cy="751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People use decision trees in a variety of situations, such as determining a course of action for a complex finance or business decision. </a:t>
              </a:r>
            </a:p>
          </p:txBody>
        </p:sp>
      </p:grpSp>
      <p:grpSp>
        <p:nvGrpSpPr>
          <p:cNvPr id="1123" name="Google Shape;1123;p24"/>
          <p:cNvGrpSpPr/>
          <p:nvPr/>
        </p:nvGrpSpPr>
        <p:grpSpPr>
          <a:xfrm>
            <a:off x="394895" y="2858041"/>
            <a:ext cx="3108707" cy="883176"/>
            <a:chOff x="442697" y="2651778"/>
            <a:chExt cx="1654278" cy="666250"/>
          </a:xfrm>
        </p:grpSpPr>
        <p:sp>
          <p:nvSpPr>
            <p:cNvPr id="1124" name="Google Shape;1124;p24"/>
            <p:cNvSpPr txBox="1"/>
            <p:nvPr/>
          </p:nvSpPr>
          <p:spPr>
            <a:xfrm>
              <a:off x="442774" y="2651778"/>
              <a:ext cx="1654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Branch</a:t>
              </a:r>
              <a:endParaRPr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5" name="Google Shape;1125;p24"/>
            <p:cNvSpPr txBox="1"/>
            <p:nvPr/>
          </p:nvSpPr>
          <p:spPr>
            <a:xfrm>
              <a:off x="442697" y="2875828"/>
              <a:ext cx="16542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Each branch of the decision tree represents a possible decision, outcome, or reaction. The furthest branches on the tree represent the end results of a certain decision pathway. </a:t>
              </a:r>
            </a:p>
          </p:txBody>
        </p:sp>
      </p:grpSp>
      <p:sp>
        <p:nvSpPr>
          <p:cNvPr id="1129" name="Google Shape;1129;p24"/>
          <p:cNvSpPr/>
          <p:nvPr/>
        </p:nvSpPr>
        <p:spPr>
          <a:xfrm>
            <a:off x="4464983" y="1623757"/>
            <a:ext cx="182277" cy="3519637"/>
          </a:xfrm>
          <a:custGeom>
            <a:avLst/>
            <a:gdLst/>
            <a:ahLst/>
            <a:cxnLst/>
            <a:rect l="l" t="t" r="r" b="b"/>
            <a:pathLst>
              <a:path w="4644" h="89678" extrusionOk="0">
                <a:moveTo>
                  <a:pt x="0" y="0"/>
                </a:moveTo>
                <a:lnTo>
                  <a:pt x="0" y="89678"/>
                </a:lnTo>
                <a:lnTo>
                  <a:pt x="4643" y="89678"/>
                </a:lnTo>
                <a:lnTo>
                  <a:pt x="464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0" name="Google Shape;1130;p24"/>
          <p:cNvGrpSpPr/>
          <p:nvPr/>
        </p:nvGrpSpPr>
        <p:grpSpPr>
          <a:xfrm>
            <a:off x="100" y="4734525"/>
            <a:ext cx="9162489" cy="419998"/>
            <a:chOff x="100" y="4734525"/>
            <a:chExt cx="9162489" cy="419998"/>
          </a:xfrm>
        </p:grpSpPr>
        <p:grpSp>
          <p:nvGrpSpPr>
            <p:cNvPr id="1131" name="Google Shape;1131;p24"/>
            <p:cNvGrpSpPr/>
            <p:nvPr/>
          </p:nvGrpSpPr>
          <p:grpSpPr>
            <a:xfrm>
              <a:off x="457188" y="4734525"/>
              <a:ext cx="8705402" cy="408959"/>
              <a:chOff x="457188" y="4734525"/>
              <a:chExt cx="8705402" cy="408959"/>
            </a:xfrm>
          </p:grpSpPr>
          <p:sp>
            <p:nvSpPr>
              <p:cNvPr id="1132" name="Google Shape;1132;p24"/>
              <p:cNvSpPr/>
              <p:nvPr/>
            </p:nvSpPr>
            <p:spPr>
              <a:xfrm>
                <a:off x="457188" y="4734525"/>
                <a:ext cx="8705402" cy="408959"/>
              </a:xfrm>
              <a:custGeom>
                <a:avLst/>
                <a:gdLst/>
                <a:ahLst/>
                <a:cxnLst/>
                <a:rect l="l" t="t" r="r" b="b"/>
                <a:pathLst>
                  <a:path w="136459" h="10420" extrusionOk="0">
                    <a:moveTo>
                      <a:pt x="132034" y="1"/>
                    </a:moveTo>
                    <a:cubicBezTo>
                      <a:pt x="130267" y="1"/>
                      <a:pt x="127838" y="81"/>
                      <a:pt x="124528" y="323"/>
                    </a:cubicBezTo>
                    <a:cubicBezTo>
                      <a:pt x="114910" y="1028"/>
                      <a:pt x="109581" y="6424"/>
                      <a:pt x="96205" y="6424"/>
                    </a:cubicBezTo>
                    <a:cubicBezTo>
                      <a:pt x="95787" y="6424"/>
                      <a:pt x="95362" y="6418"/>
                      <a:pt x="94929" y="6407"/>
                    </a:cubicBezTo>
                    <a:cubicBezTo>
                      <a:pt x="80618" y="6050"/>
                      <a:pt x="67438" y="2943"/>
                      <a:pt x="67438" y="2943"/>
                    </a:cubicBezTo>
                    <a:cubicBezTo>
                      <a:pt x="64502" y="1874"/>
                      <a:pt x="58740" y="312"/>
                      <a:pt x="50245" y="312"/>
                    </a:cubicBezTo>
                    <a:cubicBezTo>
                      <a:pt x="44164" y="312"/>
                      <a:pt x="36684" y="1112"/>
                      <a:pt x="27838" y="3467"/>
                    </a:cubicBezTo>
                    <a:cubicBezTo>
                      <a:pt x="22410" y="4908"/>
                      <a:pt x="17853" y="5430"/>
                      <a:pt x="14101" y="5430"/>
                    </a:cubicBezTo>
                    <a:cubicBezTo>
                      <a:pt x="4312" y="5430"/>
                      <a:pt x="1" y="1883"/>
                      <a:pt x="1" y="1883"/>
                    </a:cubicBezTo>
                    <a:lnTo>
                      <a:pt x="1" y="10420"/>
                    </a:lnTo>
                    <a:lnTo>
                      <a:pt x="65104" y="8789"/>
                    </a:lnTo>
                    <a:lnTo>
                      <a:pt x="68307" y="5431"/>
                    </a:lnTo>
                    <a:lnTo>
                      <a:pt x="69795" y="9717"/>
                    </a:lnTo>
                    <a:lnTo>
                      <a:pt x="136458" y="7336"/>
                    </a:lnTo>
                    <a:lnTo>
                      <a:pt x="136458" y="323"/>
                    </a:lnTo>
                    <a:cubicBezTo>
                      <a:pt x="136458" y="323"/>
                      <a:pt x="135569" y="1"/>
                      <a:pt x="1320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4"/>
              <p:cNvSpPr/>
              <p:nvPr/>
            </p:nvSpPr>
            <p:spPr>
              <a:xfrm>
                <a:off x="4670250" y="4868800"/>
                <a:ext cx="215400" cy="176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24"/>
            <p:cNvGrpSpPr/>
            <p:nvPr/>
          </p:nvGrpSpPr>
          <p:grpSpPr>
            <a:xfrm>
              <a:off x="100" y="4745574"/>
              <a:ext cx="9143795" cy="408949"/>
              <a:chOff x="100" y="4745574"/>
              <a:chExt cx="9143795" cy="408949"/>
            </a:xfrm>
          </p:grpSpPr>
          <p:sp>
            <p:nvSpPr>
              <p:cNvPr id="1135" name="Google Shape;1135;p24"/>
              <p:cNvSpPr/>
              <p:nvPr/>
            </p:nvSpPr>
            <p:spPr>
              <a:xfrm>
                <a:off x="4671946" y="4770051"/>
                <a:ext cx="4471949" cy="373430"/>
              </a:xfrm>
              <a:custGeom>
                <a:avLst/>
                <a:gdLst/>
                <a:ahLst/>
                <a:cxnLst/>
                <a:rect l="l" t="t" r="r" b="b"/>
                <a:pathLst>
                  <a:path w="66748" h="8537" extrusionOk="0">
                    <a:moveTo>
                      <a:pt x="66747" y="0"/>
                    </a:moveTo>
                    <a:cubicBezTo>
                      <a:pt x="66747" y="0"/>
                      <a:pt x="58913" y="4263"/>
                      <a:pt x="33374" y="5775"/>
                    </a:cubicBezTo>
                    <a:cubicBezTo>
                      <a:pt x="24466" y="6303"/>
                      <a:pt x="17540" y="6467"/>
                      <a:pt x="12364" y="6467"/>
                    </a:cubicBezTo>
                    <a:cubicBezTo>
                      <a:pt x="3768" y="6467"/>
                      <a:pt x="1" y="6013"/>
                      <a:pt x="1" y="6013"/>
                    </a:cubicBezTo>
                    <a:lnTo>
                      <a:pt x="1" y="8537"/>
                    </a:lnTo>
                    <a:lnTo>
                      <a:pt x="66747" y="8537"/>
                    </a:lnTo>
                    <a:lnTo>
                      <a:pt x="6674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100" y="4745574"/>
                <a:ext cx="4902070" cy="408949"/>
              </a:xfrm>
              <a:custGeom>
                <a:avLst/>
                <a:gdLst/>
                <a:ahLst/>
                <a:cxnLst/>
                <a:rect l="l" t="t" r="r" b="b"/>
                <a:pathLst>
                  <a:path w="65641" h="9349" extrusionOk="0">
                    <a:moveTo>
                      <a:pt x="9503" y="1"/>
                    </a:moveTo>
                    <a:cubicBezTo>
                      <a:pt x="2912" y="1"/>
                      <a:pt x="1" y="812"/>
                      <a:pt x="1" y="812"/>
                    </a:cubicBezTo>
                    <a:lnTo>
                      <a:pt x="1" y="9349"/>
                    </a:lnTo>
                    <a:lnTo>
                      <a:pt x="65640" y="9349"/>
                    </a:lnTo>
                    <a:lnTo>
                      <a:pt x="65640" y="6825"/>
                    </a:lnTo>
                    <a:cubicBezTo>
                      <a:pt x="65640" y="6825"/>
                      <a:pt x="56187" y="6587"/>
                      <a:pt x="32815" y="2396"/>
                    </a:cubicBezTo>
                    <a:cubicBezTo>
                      <a:pt x="22420" y="521"/>
                      <a:pt x="14782" y="1"/>
                      <a:pt x="9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10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Types of Decision Trees</a:t>
            </a:r>
            <a:endParaRPr dirty="0"/>
          </a:p>
        </p:txBody>
      </p:sp>
      <p:sp>
        <p:nvSpPr>
          <p:cNvPr id="1538" name="Google Shape;1538;p29"/>
          <p:cNvSpPr/>
          <p:nvPr/>
        </p:nvSpPr>
        <p:spPr>
          <a:xfrm>
            <a:off x="-286112" y="3975497"/>
            <a:ext cx="9716214" cy="1184171"/>
          </a:xfrm>
          <a:custGeom>
            <a:avLst/>
            <a:gdLst/>
            <a:ahLst/>
            <a:cxnLst/>
            <a:rect l="l" t="t" r="r" b="b"/>
            <a:pathLst>
              <a:path w="285750" h="34826" extrusionOk="0">
                <a:moveTo>
                  <a:pt x="0" y="1322"/>
                </a:moveTo>
                <a:cubicBezTo>
                  <a:pt x="0" y="1322"/>
                  <a:pt x="59138" y="0"/>
                  <a:pt x="126206" y="16109"/>
                </a:cubicBezTo>
                <a:cubicBezTo>
                  <a:pt x="193274" y="32218"/>
                  <a:pt x="285750" y="24920"/>
                  <a:pt x="285750" y="24920"/>
                </a:cubicBezTo>
                <a:lnTo>
                  <a:pt x="285750" y="34826"/>
                </a:lnTo>
                <a:lnTo>
                  <a:pt x="0" y="348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29"/>
          <p:cNvGrpSpPr/>
          <p:nvPr/>
        </p:nvGrpSpPr>
        <p:grpSpPr>
          <a:xfrm>
            <a:off x="2535017" y="1295420"/>
            <a:ext cx="4073976" cy="3589780"/>
            <a:chOff x="2689854" y="1295420"/>
            <a:chExt cx="4073976" cy="3589780"/>
          </a:xfrm>
        </p:grpSpPr>
        <p:sp>
          <p:nvSpPr>
            <p:cNvPr id="1540" name="Google Shape;1540;p29"/>
            <p:cNvSpPr/>
            <p:nvPr/>
          </p:nvSpPr>
          <p:spPr>
            <a:xfrm>
              <a:off x="4196675" y="2966609"/>
              <a:ext cx="1054248" cy="1918591"/>
            </a:xfrm>
            <a:custGeom>
              <a:avLst/>
              <a:gdLst/>
              <a:ahLst/>
              <a:cxnLst/>
              <a:rect l="l" t="t" r="r" b="b"/>
              <a:pathLst>
                <a:path w="31005" h="56425" extrusionOk="0">
                  <a:moveTo>
                    <a:pt x="25480" y="56424"/>
                  </a:moveTo>
                  <a:cubicBezTo>
                    <a:pt x="25480" y="56424"/>
                    <a:pt x="20754" y="36815"/>
                    <a:pt x="23611" y="24921"/>
                  </a:cubicBezTo>
                  <a:cubicBezTo>
                    <a:pt x="26480" y="13038"/>
                    <a:pt x="31005" y="10538"/>
                    <a:pt x="30564" y="8728"/>
                  </a:cubicBezTo>
                  <a:cubicBezTo>
                    <a:pt x="30112" y="6906"/>
                    <a:pt x="27826" y="7764"/>
                    <a:pt x="27088" y="9442"/>
                  </a:cubicBezTo>
                  <a:cubicBezTo>
                    <a:pt x="26361" y="11109"/>
                    <a:pt x="23361" y="14729"/>
                    <a:pt x="20611" y="14145"/>
                  </a:cubicBezTo>
                  <a:cubicBezTo>
                    <a:pt x="17848" y="13562"/>
                    <a:pt x="17110" y="2251"/>
                    <a:pt x="15098" y="1120"/>
                  </a:cubicBezTo>
                  <a:cubicBezTo>
                    <a:pt x="13086" y="1"/>
                    <a:pt x="13788" y="5228"/>
                    <a:pt x="14562" y="9752"/>
                  </a:cubicBezTo>
                  <a:cubicBezTo>
                    <a:pt x="15348" y="14288"/>
                    <a:pt x="11490" y="11764"/>
                    <a:pt x="9085" y="6335"/>
                  </a:cubicBezTo>
                  <a:cubicBezTo>
                    <a:pt x="6680" y="906"/>
                    <a:pt x="5275" y="2489"/>
                    <a:pt x="5002" y="3263"/>
                  </a:cubicBezTo>
                  <a:cubicBezTo>
                    <a:pt x="4740" y="4037"/>
                    <a:pt x="10300" y="13717"/>
                    <a:pt x="9883" y="14193"/>
                  </a:cubicBezTo>
                  <a:cubicBezTo>
                    <a:pt x="9466" y="14657"/>
                    <a:pt x="2513" y="6609"/>
                    <a:pt x="1834" y="6847"/>
                  </a:cubicBezTo>
                  <a:cubicBezTo>
                    <a:pt x="1156" y="7073"/>
                    <a:pt x="1" y="7704"/>
                    <a:pt x="1668" y="10240"/>
                  </a:cubicBezTo>
                  <a:cubicBezTo>
                    <a:pt x="3335" y="12776"/>
                    <a:pt x="8550" y="17027"/>
                    <a:pt x="8216" y="17741"/>
                  </a:cubicBezTo>
                  <a:cubicBezTo>
                    <a:pt x="7883" y="18455"/>
                    <a:pt x="3573" y="14574"/>
                    <a:pt x="1989" y="14491"/>
                  </a:cubicBezTo>
                  <a:cubicBezTo>
                    <a:pt x="418" y="14395"/>
                    <a:pt x="1061" y="16610"/>
                    <a:pt x="3882" y="18634"/>
                  </a:cubicBezTo>
                  <a:cubicBezTo>
                    <a:pt x="6704" y="20658"/>
                    <a:pt x="13622" y="22861"/>
                    <a:pt x="13836" y="30505"/>
                  </a:cubicBezTo>
                  <a:cubicBezTo>
                    <a:pt x="14062" y="38148"/>
                    <a:pt x="12538" y="52043"/>
                    <a:pt x="12538" y="5204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4305585" y="1295420"/>
              <a:ext cx="1958272" cy="1850994"/>
            </a:xfrm>
            <a:custGeom>
              <a:avLst/>
              <a:gdLst/>
              <a:ahLst/>
              <a:cxnLst/>
              <a:rect l="l" t="t" r="r" b="b"/>
              <a:pathLst>
                <a:path w="57592" h="54437" extrusionOk="0">
                  <a:moveTo>
                    <a:pt x="17705" y="54139"/>
                  </a:moveTo>
                  <a:cubicBezTo>
                    <a:pt x="17705" y="54139"/>
                    <a:pt x="1" y="28088"/>
                    <a:pt x="30064" y="1"/>
                  </a:cubicBezTo>
                  <a:cubicBezTo>
                    <a:pt x="30064" y="1"/>
                    <a:pt x="57591" y="32410"/>
                    <a:pt x="22361" y="54436"/>
                  </a:cubicBezTo>
                  <a:cubicBezTo>
                    <a:pt x="22361" y="54436"/>
                    <a:pt x="23194" y="33541"/>
                    <a:pt x="27147" y="25028"/>
                  </a:cubicBezTo>
                  <a:cubicBezTo>
                    <a:pt x="27159" y="25016"/>
                    <a:pt x="16562" y="43542"/>
                    <a:pt x="17705" y="54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5314473" y="2442358"/>
              <a:ext cx="1449357" cy="1420216"/>
            </a:xfrm>
            <a:custGeom>
              <a:avLst/>
              <a:gdLst/>
              <a:ahLst/>
              <a:cxnLst/>
              <a:rect l="l" t="t" r="r" b="b"/>
              <a:pathLst>
                <a:path w="42625" h="41768" extrusionOk="0">
                  <a:moveTo>
                    <a:pt x="0" y="22920"/>
                  </a:moveTo>
                  <a:cubicBezTo>
                    <a:pt x="0" y="22920"/>
                    <a:pt x="10882" y="0"/>
                    <a:pt x="42624" y="9454"/>
                  </a:cubicBezTo>
                  <a:cubicBezTo>
                    <a:pt x="42624" y="9454"/>
                    <a:pt x="31337" y="41767"/>
                    <a:pt x="1691" y="26265"/>
                  </a:cubicBezTo>
                  <a:cubicBezTo>
                    <a:pt x="1691" y="26265"/>
                    <a:pt x="16550" y="18348"/>
                    <a:pt x="24075" y="17621"/>
                  </a:cubicBezTo>
                  <a:cubicBezTo>
                    <a:pt x="24075" y="17621"/>
                    <a:pt x="6894" y="17812"/>
                    <a:pt x="0" y="22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2689854" y="2145584"/>
              <a:ext cx="1505665" cy="1591895"/>
            </a:xfrm>
            <a:custGeom>
              <a:avLst/>
              <a:gdLst/>
              <a:ahLst/>
              <a:cxnLst/>
              <a:rect l="l" t="t" r="r" b="b"/>
              <a:pathLst>
                <a:path w="44281" h="46817" extrusionOk="0">
                  <a:moveTo>
                    <a:pt x="44102" y="32100"/>
                  </a:moveTo>
                  <a:cubicBezTo>
                    <a:pt x="44102" y="32100"/>
                    <a:pt x="23182" y="46816"/>
                    <a:pt x="1" y="22754"/>
                  </a:cubicBezTo>
                  <a:cubicBezTo>
                    <a:pt x="1" y="22754"/>
                    <a:pt x="25956" y="1"/>
                    <a:pt x="44280" y="28314"/>
                  </a:cubicBezTo>
                  <a:cubicBezTo>
                    <a:pt x="44280" y="28314"/>
                    <a:pt x="27314" y="27897"/>
                    <a:pt x="20349" y="24802"/>
                  </a:cubicBezTo>
                  <a:cubicBezTo>
                    <a:pt x="20349" y="24802"/>
                    <a:pt x="35517" y="33160"/>
                    <a:pt x="44102" y="32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3446512" y="1435510"/>
              <a:ext cx="1502808" cy="1566359"/>
            </a:xfrm>
            <a:custGeom>
              <a:avLst/>
              <a:gdLst/>
              <a:ahLst/>
              <a:cxnLst/>
              <a:rect l="l" t="t" r="r" b="b"/>
              <a:pathLst>
                <a:path w="44197" h="46066" extrusionOk="0">
                  <a:moveTo>
                    <a:pt x="27099" y="46066"/>
                  </a:moveTo>
                  <a:cubicBezTo>
                    <a:pt x="27099" y="46066"/>
                    <a:pt x="1" y="36838"/>
                    <a:pt x="6501" y="0"/>
                  </a:cubicBezTo>
                  <a:cubicBezTo>
                    <a:pt x="6501" y="0"/>
                    <a:pt x="44197" y="8502"/>
                    <a:pt x="30647" y="43744"/>
                  </a:cubicBezTo>
                  <a:cubicBezTo>
                    <a:pt x="30647" y="43744"/>
                    <a:pt x="19836" y="28099"/>
                    <a:pt x="18051" y="19765"/>
                  </a:cubicBezTo>
                  <a:cubicBezTo>
                    <a:pt x="18051" y="19765"/>
                    <a:pt x="20491" y="39005"/>
                    <a:pt x="27099" y="46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5" name="Google Shape;1545;p29"/>
          <p:cNvSpPr/>
          <p:nvPr/>
        </p:nvSpPr>
        <p:spPr>
          <a:xfrm>
            <a:off x="-286112" y="4531744"/>
            <a:ext cx="9716214" cy="657472"/>
          </a:xfrm>
          <a:custGeom>
            <a:avLst/>
            <a:gdLst/>
            <a:ahLst/>
            <a:cxnLst/>
            <a:rect l="l" t="t" r="r" b="b"/>
            <a:pathLst>
              <a:path w="285750" h="19336" extrusionOk="0">
                <a:moveTo>
                  <a:pt x="285750" y="3048"/>
                </a:moveTo>
                <a:cubicBezTo>
                  <a:pt x="285750" y="3048"/>
                  <a:pt x="252817" y="0"/>
                  <a:pt x="155639" y="9668"/>
                </a:cubicBezTo>
                <a:cubicBezTo>
                  <a:pt x="58460" y="19336"/>
                  <a:pt x="0" y="7989"/>
                  <a:pt x="0" y="7989"/>
                </a:cubicBezTo>
                <a:lnTo>
                  <a:pt x="0" y="18467"/>
                </a:lnTo>
                <a:lnTo>
                  <a:pt x="285750" y="1846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593;p18">
            <a:extLst>
              <a:ext uri="{FF2B5EF4-FFF2-40B4-BE49-F238E27FC236}">
                <a16:creationId xmlns:a16="http://schemas.microsoft.com/office/drawing/2014/main" id="{FE841906-40F0-469A-9ECC-BBD7192BEEA7}"/>
              </a:ext>
            </a:extLst>
          </p:cNvPr>
          <p:cNvGrpSpPr/>
          <p:nvPr/>
        </p:nvGrpSpPr>
        <p:grpSpPr>
          <a:xfrm>
            <a:off x="432003" y="1515039"/>
            <a:ext cx="2412323" cy="2113422"/>
            <a:chOff x="442712" y="1342586"/>
            <a:chExt cx="1773447" cy="950736"/>
          </a:xfrm>
        </p:grpSpPr>
        <p:sp>
          <p:nvSpPr>
            <p:cNvPr id="29" name="Google Shape;594;p18">
              <a:extLst>
                <a:ext uri="{FF2B5EF4-FFF2-40B4-BE49-F238E27FC236}">
                  <a16:creationId xmlns:a16="http://schemas.microsoft.com/office/drawing/2014/main" id="{8540129D-81C2-4433-B71E-79220578D6E3}"/>
                </a:ext>
              </a:extLst>
            </p:cNvPr>
            <p:cNvSpPr txBox="1"/>
            <p:nvPr/>
          </p:nvSpPr>
          <p:spPr>
            <a:xfrm>
              <a:off x="448312" y="1342586"/>
              <a:ext cx="1634124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Categorical variable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595;p18">
              <a:extLst>
                <a:ext uri="{FF2B5EF4-FFF2-40B4-BE49-F238E27FC236}">
                  <a16:creationId xmlns:a16="http://schemas.microsoft.com/office/drawing/2014/main" id="{8236D5F1-114B-4A0B-8421-6B98EDC4CFB8}"/>
                </a:ext>
              </a:extLst>
            </p:cNvPr>
            <p:cNvSpPr txBox="1"/>
            <p:nvPr/>
          </p:nvSpPr>
          <p:spPr>
            <a:xfrm>
              <a:off x="442712" y="1520731"/>
              <a:ext cx="1773447" cy="772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Includes categorical target variables that are divided into categories.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Every stage of the decision process falls into one of the categories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Categories can be yes or no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" name="Google Shape;596;p18">
            <a:extLst>
              <a:ext uri="{FF2B5EF4-FFF2-40B4-BE49-F238E27FC236}">
                <a16:creationId xmlns:a16="http://schemas.microsoft.com/office/drawing/2014/main" id="{0F40A95F-AD7F-4876-AFBE-29B7552E6E2F}"/>
              </a:ext>
            </a:extLst>
          </p:cNvPr>
          <p:cNvGrpSpPr/>
          <p:nvPr/>
        </p:nvGrpSpPr>
        <p:grpSpPr>
          <a:xfrm>
            <a:off x="6812488" y="1364958"/>
            <a:ext cx="1952044" cy="2372521"/>
            <a:chOff x="7295585" y="1337059"/>
            <a:chExt cx="1405713" cy="681254"/>
          </a:xfrm>
        </p:grpSpPr>
        <p:sp>
          <p:nvSpPr>
            <p:cNvPr id="34" name="Google Shape;597;p18">
              <a:extLst>
                <a:ext uri="{FF2B5EF4-FFF2-40B4-BE49-F238E27FC236}">
                  <a16:creationId xmlns:a16="http://schemas.microsoft.com/office/drawing/2014/main" id="{AB32DCC8-72A4-4D63-A095-D9973667C6BF}"/>
                </a:ext>
              </a:extLst>
            </p:cNvPr>
            <p:cNvSpPr txBox="1"/>
            <p:nvPr/>
          </p:nvSpPr>
          <p:spPr>
            <a:xfrm>
              <a:off x="7329568" y="1337059"/>
              <a:ext cx="1371730" cy="19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variable</a:t>
              </a:r>
            </a:p>
          </p:txBody>
        </p:sp>
        <p:sp>
          <p:nvSpPr>
            <p:cNvPr id="35" name="Google Shape;598;p18">
              <a:extLst>
                <a:ext uri="{FF2B5EF4-FFF2-40B4-BE49-F238E27FC236}">
                  <a16:creationId xmlns:a16="http://schemas.microsoft.com/office/drawing/2014/main" id="{2CA9F1BD-0834-453B-BEDF-81D411C711C3}"/>
                </a:ext>
              </a:extLst>
            </p:cNvPr>
            <p:cNvSpPr txBox="1"/>
            <p:nvPr/>
          </p:nvSpPr>
          <p:spPr>
            <a:xfrm>
              <a:off x="7295585" y="1520733"/>
              <a:ext cx="1405712" cy="4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Decision tree with a continuous target variable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Unknown data that can be predicted based on available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Like someone's income based on their age, occupation.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7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Decision Tree Algorithms</a:t>
            </a:r>
            <a:endParaRPr dirty="0"/>
          </a:p>
        </p:txBody>
      </p:sp>
      <p:grpSp>
        <p:nvGrpSpPr>
          <p:cNvPr id="1142" name="Google Shape;1142;p25"/>
          <p:cNvGrpSpPr/>
          <p:nvPr/>
        </p:nvGrpSpPr>
        <p:grpSpPr>
          <a:xfrm>
            <a:off x="1081725" y="1415262"/>
            <a:ext cx="7533000" cy="664200"/>
            <a:chOff x="1081725" y="1415262"/>
            <a:chExt cx="7533000" cy="664200"/>
          </a:xfrm>
        </p:grpSpPr>
        <p:grpSp>
          <p:nvGrpSpPr>
            <p:cNvPr id="1143" name="Google Shape;1143;p25"/>
            <p:cNvGrpSpPr/>
            <p:nvPr/>
          </p:nvGrpSpPr>
          <p:grpSpPr>
            <a:xfrm>
              <a:off x="1081725" y="1415262"/>
              <a:ext cx="7533000" cy="664200"/>
              <a:chOff x="1081725" y="1415262"/>
              <a:chExt cx="7533000" cy="664200"/>
            </a:xfrm>
          </p:grpSpPr>
          <p:grpSp>
            <p:nvGrpSpPr>
              <p:cNvPr id="1144" name="Google Shape;1144;p25"/>
              <p:cNvGrpSpPr/>
              <p:nvPr/>
            </p:nvGrpSpPr>
            <p:grpSpPr>
              <a:xfrm>
                <a:off x="3838425" y="1415262"/>
                <a:ext cx="4776300" cy="664200"/>
                <a:chOff x="3838425" y="1415262"/>
                <a:chExt cx="4776300" cy="664200"/>
              </a:xfrm>
            </p:grpSpPr>
            <p:sp>
              <p:nvSpPr>
                <p:cNvPr id="1145" name="Google Shape;1145;p25"/>
                <p:cNvSpPr/>
                <p:nvPr/>
              </p:nvSpPr>
              <p:spPr>
                <a:xfrm>
                  <a:off x="3838425" y="1430388"/>
                  <a:ext cx="4776300" cy="648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46" name="Google Shape;1146;p25"/>
                <p:cNvGrpSpPr/>
                <p:nvPr/>
              </p:nvGrpSpPr>
              <p:grpSpPr>
                <a:xfrm>
                  <a:off x="4546200" y="1415262"/>
                  <a:ext cx="3600598" cy="664200"/>
                  <a:chOff x="4401200" y="1352400"/>
                  <a:chExt cx="3600598" cy="664200"/>
                </a:xfrm>
              </p:grpSpPr>
              <p:sp>
                <p:nvSpPr>
                  <p:cNvPr id="1147" name="Google Shape;1147;p25"/>
                  <p:cNvSpPr/>
                  <p:nvPr/>
                </p:nvSpPr>
                <p:spPr>
                  <a:xfrm>
                    <a:off x="5489898" y="1352400"/>
                    <a:ext cx="25119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dirty="0">
                        <a:latin typeface="Roboto"/>
                        <a:ea typeface="Roboto"/>
                        <a:cs typeface="Roboto"/>
                        <a:sym typeface="Roboto"/>
                      </a:rPr>
                      <a:t>Categorical, tools: SPSS Answer Tree</a:t>
                    </a:r>
                    <a:endParaRPr sz="1200" dirty="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148" name="Google Shape;1148;p25"/>
                  <p:cNvSpPr/>
                  <p:nvPr/>
                </p:nvSpPr>
                <p:spPr>
                  <a:xfrm>
                    <a:off x="4401200" y="1352400"/>
                    <a:ext cx="11382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CHAID </a:t>
                    </a:r>
                    <a:endParaRPr sz="1600" b="1" dirty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</p:grpSp>
          <p:cxnSp>
            <p:nvCxnSpPr>
              <p:cNvPr id="1149" name="Google Shape;1149;p25"/>
              <p:cNvCxnSpPr>
                <a:endCxn id="1145" idx="1"/>
              </p:cNvCxnSpPr>
              <p:nvPr/>
            </p:nvCxnSpPr>
            <p:spPr>
              <a:xfrm>
                <a:off x="1081725" y="1600338"/>
                <a:ext cx="2756700" cy="154500"/>
              </a:xfrm>
              <a:prstGeom prst="bentConnector3">
                <a:avLst>
                  <a:gd name="adj1" fmla="val 83858"/>
                </a:avLst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50" name="Google Shape;1150;p25"/>
            <p:cNvGrpSpPr/>
            <p:nvPr/>
          </p:nvGrpSpPr>
          <p:grpSpPr>
            <a:xfrm>
              <a:off x="3890343" y="1494671"/>
              <a:ext cx="506334" cy="505104"/>
              <a:chOff x="3890343" y="1494671"/>
              <a:chExt cx="506334" cy="505104"/>
            </a:xfrm>
          </p:grpSpPr>
          <p:sp>
            <p:nvSpPr>
              <p:cNvPr id="1151" name="Google Shape;1151;p25"/>
              <p:cNvSpPr/>
              <p:nvPr/>
            </p:nvSpPr>
            <p:spPr>
              <a:xfrm>
                <a:off x="3891995" y="1494671"/>
                <a:ext cx="504682" cy="505104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372" extrusionOk="0">
                    <a:moveTo>
                      <a:pt x="14360" y="7180"/>
                    </a:moveTo>
                    <a:cubicBezTo>
                      <a:pt x="14360" y="11156"/>
                      <a:pt x="11145" y="14371"/>
                      <a:pt x="7180" y="14371"/>
                    </a:cubicBezTo>
                    <a:cubicBezTo>
                      <a:pt x="3216" y="14371"/>
                      <a:pt x="1" y="11156"/>
                      <a:pt x="1" y="7180"/>
                    </a:cubicBezTo>
                    <a:cubicBezTo>
                      <a:pt x="1" y="3215"/>
                      <a:pt x="3216" y="0"/>
                      <a:pt x="7180" y="0"/>
                    </a:cubicBezTo>
                    <a:cubicBezTo>
                      <a:pt x="11145" y="0"/>
                      <a:pt x="14360" y="3215"/>
                      <a:pt x="14360" y="7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3890343" y="1617257"/>
                <a:ext cx="467428" cy="380304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0821" extrusionOk="0">
                    <a:moveTo>
                      <a:pt x="1024" y="1"/>
                    </a:moveTo>
                    <a:cubicBezTo>
                      <a:pt x="548" y="798"/>
                      <a:pt x="226" y="1680"/>
                      <a:pt x="95" y="2608"/>
                    </a:cubicBezTo>
                    <a:cubicBezTo>
                      <a:pt x="24" y="3073"/>
                      <a:pt x="0" y="3537"/>
                      <a:pt x="36" y="4001"/>
                    </a:cubicBezTo>
                    <a:lnTo>
                      <a:pt x="48" y="4347"/>
                    </a:lnTo>
                    <a:lnTo>
                      <a:pt x="107" y="4704"/>
                    </a:lnTo>
                    <a:lnTo>
                      <a:pt x="155" y="5049"/>
                    </a:lnTo>
                    <a:cubicBezTo>
                      <a:pt x="191" y="5156"/>
                      <a:pt x="215" y="5275"/>
                      <a:pt x="250" y="5382"/>
                    </a:cubicBezTo>
                    <a:cubicBezTo>
                      <a:pt x="1063" y="8643"/>
                      <a:pt x="3990" y="10820"/>
                      <a:pt x="7213" y="10820"/>
                    </a:cubicBezTo>
                    <a:cubicBezTo>
                      <a:pt x="7767" y="10820"/>
                      <a:pt x="8331" y="10756"/>
                      <a:pt x="8894" y="10621"/>
                    </a:cubicBezTo>
                    <a:cubicBezTo>
                      <a:pt x="9347" y="10514"/>
                      <a:pt x="9787" y="10371"/>
                      <a:pt x="10216" y="10169"/>
                    </a:cubicBezTo>
                    <a:cubicBezTo>
                      <a:pt x="10632" y="9978"/>
                      <a:pt x="11037" y="9740"/>
                      <a:pt x="11418" y="9466"/>
                    </a:cubicBezTo>
                    <a:cubicBezTo>
                      <a:pt x="11787" y="9192"/>
                      <a:pt x="12145" y="8883"/>
                      <a:pt x="12454" y="8538"/>
                    </a:cubicBezTo>
                    <a:cubicBezTo>
                      <a:pt x="12776" y="8192"/>
                      <a:pt x="13049" y="7823"/>
                      <a:pt x="13299" y="7430"/>
                    </a:cubicBezTo>
                    <a:lnTo>
                      <a:pt x="13299" y="7430"/>
                    </a:lnTo>
                    <a:cubicBezTo>
                      <a:pt x="11967" y="9517"/>
                      <a:pt x="9675" y="10744"/>
                      <a:pt x="7248" y="10744"/>
                    </a:cubicBezTo>
                    <a:cubicBezTo>
                      <a:pt x="6878" y="10744"/>
                      <a:pt x="6505" y="10715"/>
                      <a:pt x="6132" y="10657"/>
                    </a:cubicBezTo>
                    <a:cubicBezTo>
                      <a:pt x="3310" y="10204"/>
                      <a:pt x="1024" y="8133"/>
                      <a:pt x="310" y="5370"/>
                    </a:cubicBezTo>
                    <a:cubicBezTo>
                      <a:pt x="286" y="5251"/>
                      <a:pt x="250" y="5144"/>
                      <a:pt x="226" y="5037"/>
                    </a:cubicBezTo>
                    <a:lnTo>
                      <a:pt x="167" y="4692"/>
                    </a:lnTo>
                    <a:lnTo>
                      <a:pt x="119" y="4347"/>
                    </a:lnTo>
                    <a:lnTo>
                      <a:pt x="95" y="4001"/>
                    </a:lnTo>
                    <a:cubicBezTo>
                      <a:pt x="60" y="3537"/>
                      <a:pt x="72" y="3073"/>
                      <a:pt x="143" y="2620"/>
                    </a:cubicBezTo>
                    <a:cubicBezTo>
                      <a:pt x="262" y="1691"/>
                      <a:pt x="560" y="798"/>
                      <a:pt x="1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3" name="Google Shape;1153;p25"/>
              <p:cNvGrpSpPr/>
              <p:nvPr/>
            </p:nvGrpSpPr>
            <p:grpSpPr>
              <a:xfrm>
                <a:off x="3998337" y="1601679"/>
                <a:ext cx="287336" cy="291041"/>
                <a:chOff x="-42617300" y="3587775"/>
                <a:chExt cx="306950" cy="310875"/>
              </a:xfrm>
            </p:grpSpPr>
            <p:sp>
              <p:nvSpPr>
                <p:cNvPr id="1154" name="Google Shape;1154;p25"/>
                <p:cNvSpPr/>
                <p:nvPr/>
              </p:nvSpPr>
              <p:spPr>
                <a:xfrm>
                  <a:off x="-42617300" y="3587775"/>
                  <a:ext cx="306950" cy="3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8" h="12435" extrusionOk="0">
                      <a:moveTo>
                        <a:pt x="5905" y="860"/>
                      </a:moveTo>
                      <a:cubicBezTo>
                        <a:pt x="6421" y="860"/>
                        <a:pt x="6926" y="1412"/>
                        <a:pt x="7341" y="2467"/>
                      </a:cubicBezTo>
                      <a:cubicBezTo>
                        <a:pt x="6837" y="2593"/>
                        <a:pt x="6365" y="2782"/>
                        <a:pt x="5892" y="3003"/>
                      </a:cubicBezTo>
                      <a:cubicBezTo>
                        <a:pt x="5419" y="2782"/>
                        <a:pt x="4947" y="2593"/>
                        <a:pt x="4443" y="2467"/>
                      </a:cubicBezTo>
                      <a:cubicBezTo>
                        <a:pt x="4893" y="1381"/>
                        <a:pt x="5404" y="860"/>
                        <a:pt x="5905" y="860"/>
                      </a:cubicBezTo>
                      <a:close/>
                      <a:moveTo>
                        <a:pt x="4191" y="3255"/>
                      </a:moveTo>
                      <a:cubicBezTo>
                        <a:pt x="4443" y="3349"/>
                        <a:pt x="4632" y="3381"/>
                        <a:pt x="4884" y="3475"/>
                      </a:cubicBezTo>
                      <a:cubicBezTo>
                        <a:pt x="4726" y="3538"/>
                        <a:pt x="4600" y="3601"/>
                        <a:pt x="4443" y="3696"/>
                      </a:cubicBezTo>
                      <a:cubicBezTo>
                        <a:pt x="4285" y="3790"/>
                        <a:pt x="4159" y="3853"/>
                        <a:pt x="4002" y="3948"/>
                      </a:cubicBezTo>
                      <a:cubicBezTo>
                        <a:pt x="4096" y="3727"/>
                        <a:pt x="4159" y="3507"/>
                        <a:pt x="4191" y="3255"/>
                      </a:cubicBezTo>
                      <a:close/>
                      <a:moveTo>
                        <a:pt x="7625" y="3318"/>
                      </a:moveTo>
                      <a:cubicBezTo>
                        <a:pt x="7688" y="3507"/>
                        <a:pt x="7751" y="3727"/>
                        <a:pt x="7782" y="3979"/>
                      </a:cubicBezTo>
                      <a:cubicBezTo>
                        <a:pt x="7499" y="3790"/>
                        <a:pt x="7247" y="3633"/>
                        <a:pt x="6963" y="3507"/>
                      </a:cubicBezTo>
                      <a:cubicBezTo>
                        <a:pt x="7184" y="3412"/>
                        <a:pt x="7404" y="3349"/>
                        <a:pt x="7625" y="3318"/>
                      </a:cubicBezTo>
                      <a:close/>
                      <a:moveTo>
                        <a:pt x="2611" y="3034"/>
                      </a:moveTo>
                      <a:cubicBezTo>
                        <a:pt x="2846" y="3034"/>
                        <a:pt x="3110" y="3054"/>
                        <a:pt x="3403" y="3097"/>
                      </a:cubicBezTo>
                      <a:cubicBezTo>
                        <a:pt x="3309" y="3570"/>
                        <a:pt x="3183" y="4042"/>
                        <a:pt x="3151" y="4609"/>
                      </a:cubicBezTo>
                      <a:cubicBezTo>
                        <a:pt x="2742" y="4924"/>
                        <a:pt x="2363" y="5240"/>
                        <a:pt x="1954" y="5586"/>
                      </a:cubicBezTo>
                      <a:cubicBezTo>
                        <a:pt x="712" y="4068"/>
                        <a:pt x="945" y="3034"/>
                        <a:pt x="2611" y="3034"/>
                      </a:cubicBezTo>
                      <a:close/>
                      <a:moveTo>
                        <a:pt x="9301" y="3075"/>
                      </a:moveTo>
                      <a:cubicBezTo>
                        <a:pt x="10879" y="3075"/>
                        <a:pt x="11079" y="4102"/>
                        <a:pt x="9862" y="5618"/>
                      </a:cubicBezTo>
                      <a:cubicBezTo>
                        <a:pt x="9515" y="5271"/>
                        <a:pt x="9137" y="4924"/>
                        <a:pt x="8696" y="4641"/>
                      </a:cubicBezTo>
                      <a:cubicBezTo>
                        <a:pt x="8601" y="4137"/>
                        <a:pt x="8538" y="3601"/>
                        <a:pt x="8412" y="3160"/>
                      </a:cubicBezTo>
                      <a:cubicBezTo>
                        <a:pt x="8746" y="3102"/>
                        <a:pt x="9042" y="3075"/>
                        <a:pt x="9301" y="3075"/>
                      </a:cubicBezTo>
                      <a:close/>
                      <a:moveTo>
                        <a:pt x="8822" y="5744"/>
                      </a:moveTo>
                      <a:cubicBezTo>
                        <a:pt x="9011" y="5901"/>
                        <a:pt x="9169" y="6059"/>
                        <a:pt x="9326" y="6216"/>
                      </a:cubicBezTo>
                      <a:cubicBezTo>
                        <a:pt x="9169" y="6374"/>
                        <a:pt x="8980" y="6531"/>
                        <a:pt x="8822" y="6689"/>
                      </a:cubicBezTo>
                      <a:lnTo>
                        <a:pt x="8822" y="5744"/>
                      </a:lnTo>
                      <a:close/>
                      <a:moveTo>
                        <a:pt x="3025" y="5775"/>
                      </a:moveTo>
                      <a:lnTo>
                        <a:pt x="3025" y="6720"/>
                      </a:lnTo>
                      <a:cubicBezTo>
                        <a:pt x="2836" y="6563"/>
                        <a:pt x="2679" y="6405"/>
                        <a:pt x="2521" y="6248"/>
                      </a:cubicBezTo>
                      <a:cubicBezTo>
                        <a:pt x="2679" y="6090"/>
                        <a:pt x="2868" y="5933"/>
                        <a:pt x="3025" y="5775"/>
                      </a:cubicBezTo>
                      <a:close/>
                      <a:moveTo>
                        <a:pt x="5892" y="3885"/>
                      </a:moveTo>
                      <a:cubicBezTo>
                        <a:pt x="6617" y="4200"/>
                        <a:pt x="7278" y="4609"/>
                        <a:pt x="7908" y="5082"/>
                      </a:cubicBezTo>
                      <a:cubicBezTo>
                        <a:pt x="8003" y="5838"/>
                        <a:pt x="8003" y="6626"/>
                        <a:pt x="7908" y="7413"/>
                      </a:cubicBezTo>
                      <a:cubicBezTo>
                        <a:pt x="7278" y="7823"/>
                        <a:pt x="6585" y="8232"/>
                        <a:pt x="5892" y="8579"/>
                      </a:cubicBezTo>
                      <a:cubicBezTo>
                        <a:pt x="5545" y="8421"/>
                        <a:pt x="5230" y="8232"/>
                        <a:pt x="4884" y="8043"/>
                      </a:cubicBezTo>
                      <a:cubicBezTo>
                        <a:pt x="4537" y="7823"/>
                        <a:pt x="4191" y="7634"/>
                        <a:pt x="3876" y="7413"/>
                      </a:cubicBezTo>
                      <a:cubicBezTo>
                        <a:pt x="3844" y="6657"/>
                        <a:pt x="3844" y="5870"/>
                        <a:pt x="3876" y="5082"/>
                      </a:cubicBezTo>
                      <a:cubicBezTo>
                        <a:pt x="4191" y="4830"/>
                        <a:pt x="4537" y="4641"/>
                        <a:pt x="4884" y="4452"/>
                      </a:cubicBezTo>
                      <a:cubicBezTo>
                        <a:pt x="5230" y="4263"/>
                        <a:pt x="5577" y="4042"/>
                        <a:pt x="5892" y="3885"/>
                      </a:cubicBezTo>
                      <a:close/>
                      <a:moveTo>
                        <a:pt x="4033" y="8516"/>
                      </a:moveTo>
                      <a:cubicBezTo>
                        <a:pt x="4159" y="8579"/>
                        <a:pt x="4317" y="8674"/>
                        <a:pt x="4474" y="8737"/>
                      </a:cubicBezTo>
                      <a:cubicBezTo>
                        <a:pt x="4632" y="8831"/>
                        <a:pt x="4758" y="8894"/>
                        <a:pt x="4915" y="8989"/>
                      </a:cubicBezTo>
                      <a:cubicBezTo>
                        <a:pt x="4663" y="9052"/>
                        <a:pt x="4474" y="9146"/>
                        <a:pt x="4254" y="9178"/>
                      </a:cubicBezTo>
                      <a:cubicBezTo>
                        <a:pt x="4159" y="8926"/>
                        <a:pt x="4096" y="8737"/>
                        <a:pt x="4033" y="8516"/>
                      </a:cubicBezTo>
                      <a:close/>
                      <a:moveTo>
                        <a:pt x="7782" y="8516"/>
                      </a:moveTo>
                      <a:cubicBezTo>
                        <a:pt x="7751" y="8737"/>
                        <a:pt x="7688" y="8989"/>
                        <a:pt x="7625" y="9178"/>
                      </a:cubicBezTo>
                      <a:cubicBezTo>
                        <a:pt x="7404" y="9083"/>
                        <a:pt x="7184" y="9052"/>
                        <a:pt x="6963" y="8989"/>
                      </a:cubicBezTo>
                      <a:cubicBezTo>
                        <a:pt x="7278" y="8831"/>
                        <a:pt x="7499" y="8674"/>
                        <a:pt x="7782" y="8516"/>
                      </a:cubicBezTo>
                      <a:close/>
                      <a:moveTo>
                        <a:pt x="1954" y="6846"/>
                      </a:moveTo>
                      <a:cubicBezTo>
                        <a:pt x="2300" y="7193"/>
                        <a:pt x="2710" y="7571"/>
                        <a:pt x="3151" y="7823"/>
                      </a:cubicBezTo>
                      <a:cubicBezTo>
                        <a:pt x="3214" y="8358"/>
                        <a:pt x="3309" y="8863"/>
                        <a:pt x="3403" y="9335"/>
                      </a:cubicBezTo>
                      <a:cubicBezTo>
                        <a:pt x="3090" y="9388"/>
                        <a:pt x="2806" y="9414"/>
                        <a:pt x="2555" y="9414"/>
                      </a:cubicBezTo>
                      <a:cubicBezTo>
                        <a:pt x="1015" y="9414"/>
                        <a:pt x="681" y="8445"/>
                        <a:pt x="1954" y="6846"/>
                      </a:cubicBezTo>
                      <a:close/>
                      <a:moveTo>
                        <a:pt x="9925" y="6846"/>
                      </a:moveTo>
                      <a:lnTo>
                        <a:pt x="9925" y="6846"/>
                      </a:lnTo>
                      <a:cubicBezTo>
                        <a:pt x="11167" y="8392"/>
                        <a:pt x="10934" y="9430"/>
                        <a:pt x="9267" y="9430"/>
                      </a:cubicBezTo>
                      <a:cubicBezTo>
                        <a:pt x="9032" y="9430"/>
                        <a:pt x="8768" y="9410"/>
                        <a:pt x="8475" y="9367"/>
                      </a:cubicBezTo>
                      <a:cubicBezTo>
                        <a:pt x="8538" y="8894"/>
                        <a:pt x="8664" y="8390"/>
                        <a:pt x="8727" y="7823"/>
                      </a:cubicBezTo>
                      <a:cubicBezTo>
                        <a:pt x="9137" y="7508"/>
                        <a:pt x="9515" y="7193"/>
                        <a:pt x="9925" y="6846"/>
                      </a:cubicBezTo>
                      <a:close/>
                      <a:moveTo>
                        <a:pt x="5924" y="9461"/>
                      </a:moveTo>
                      <a:cubicBezTo>
                        <a:pt x="6396" y="9650"/>
                        <a:pt x="6869" y="9839"/>
                        <a:pt x="7404" y="9965"/>
                      </a:cubicBezTo>
                      <a:cubicBezTo>
                        <a:pt x="6962" y="11056"/>
                        <a:pt x="6440" y="11607"/>
                        <a:pt x="5922" y="11607"/>
                      </a:cubicBezTo>
                      <a:cubicBezTo>
                        <a:pt x="5408" y="11607"/>
                        <a:pt x="4898" y="11064"/>
                        <a:pt x="4474" y="9965"/>
                      </a:cubicBezTo>
                      <a:cubicBezTo>
                        <a:pt x="4978" y="9839"/>
                        <a:pt x="5451" y="9650"/>
                        <a:pt x="5924" y="9461"/>
                      </a:cubicBezTo>
                      <a:close/>
                      <a:moveTo>
                        <a:pt x="5931" y="1"/>
                      </a:moveTo>
                      <a:cubicBezTo>
                        <a:pt x="5817" y="1"/>
                        <a:pt x="5699" y="14"/>
                        <a:pt x="5577" y="41"/>
                      </a:cubicBezTo>
                      <a:cubicBezTo>
                        <a:pt x="4632" y="262"/>
                        <a:pt x="4002" y="1333"/>
                        <a:pt x="3655" y="2278"/>
                      </a:cubicBezTo>
                      <a:cubicBezTo>
                        <a:pt x="3326" y="2223"/>
                        <a:pt x="2973" y="2187"/>
                        <a:pt x="2624" y="2187"/>
                      </a:cubicBezTo>
                      <a:cubicBezTo>
                        <a:pt x="1770" y="2187"/>
                        <a:pt x="939" y="2404"/>
                        <a:pt x="536" y="3097"/>
                      </a:cubicBezTo>
                      <a:cubicBezTo>
                        <a:pt x="1" y="4074"/>
                        <a:pt x="662" y="5334"/>
                        <a:pt x="1387" y="6216"/>
                      </a:cubicBezTo>
                      <a:cubicBezTo>
                        <a:pt x="788" y="6972"/>
                        <a:pt x="158" y="8043"/>
                        <a:pt x="379" y="8926"/>
                      </a:cubicBezTo>
                      <a:cubicBezTo>
                        <a:pt x="599" y="9650"/>
                        <a:pt x="1166" y="10028"/>
                        <a:pt x="1922" y="10186"/>
                      </a:cubicBezTo>
                      <a:cubicBezTo>
                        <a:pt x="2157" y="10241"/>
                        <a:pt x="2410" y="10266"/>
                        <a:pt x="2668" y="10266"/>
                      </a:cubicBezTo>
                      <a:cubicBezTo>
                        <a:pt x="2998" y="10266"/>
                        <a:pt x="3337" y="10225"/>
                        <a:pt x="3655" y="10154"/>
                      </a:cubicBezTo>
                      <a:cubicBezTo>
                        <a:pt x="4221" y="11678"/>
                        <a:pt x="5076" y="12434"/>
                        <a:pt x="5929" y="12434"/>
                      </a:cubicBezTo>
                      <a:cubicBezTo>
                        <a:pt x="6786" y="12434"/>
                        <a:pt x="7639" y="11670"/>
                        <a:pt x="8192" y="10154"/>
                      </a:cubicBezTo>
                      <a:cubicBezTo>
                        <a:pt x="8550" y="10215"/>
                        <a:pt x="8882" y="10243"/>
                        <a:pt x="9186" y="10243"/>
                      </a:cubicBezTo>
                      <a:cubicBezTo>
                        <a:pt x="11589" y="10243"/>
                        <a:pt x="12278" y="8453"/>
                        <a:pt x="10460" y="6216"/>
                      </a:cubicBezTo>
                      <a:cubicBezTo>
                        <a:pt x="12272" y="4014"/>
                        <a:pt x="11618" y="2182"/>
                        <a:pt x="9217" y="2182"/>
                      </a:cubicBezTo>
                      <a:cubicBezTo>
                        <a:pt x="8904" y="2182"/>
                        <a:pt x="8562" y="2213"/>
                        <a:pt x="8192" y="2278"/>
                      </a:cubicBezTo>
                      <a:cubicBezTo>
                        <a:pt x="7765" y="1139"/>
                        <a:pt x="7004" y="1"/>
                        <a:pt x="59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5"/>
                <p:cNvSpPr/>
                <p:nvPr/>
              </p:nvSpPr>
              <p:spPr>
                <a:xfrm>
                  <a:off x="-42500725" y="3712425"/>
                  <a:ext cx="63025" cy="6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2491" extrusionOk="0">
                      <a:moveTo>
                        <a:pt x="1313" y="0"/>
                      </a:moveTo>
                      <a:cubicBezTo>
                        <a:pt x="1295" y="0"/>
                        <a:pt x="1278" y="1"/>
                        <a:pt x="1261" y="1"/>
                      </a:cubicBezTo>
                      <a:cubicBezTo>
                        <a:pt x="599" y="1"/>
                        <a:pt x="0" y="569"/>
                        <a:pt x="63" y="1230"/>
                      </a:cubicBezTo>
                      <a:cubicBezTo>
                        <a:pt x="0" y="1955"/>
                        <a:pt x="567" y="2490"/>
                        <a:pt x="1261" y="2490"/>
                      </a:cubicBezTo>
                      <a:cubicBezTo>
                        <a:pt x="1954" y="2490"/>
                        <a:pt x="2521" y="1955"/>
                        <a:pt x="2489" y="1230"/>
                      </a:cubicBezTo>
                      <a:cubicBezTo>
                        <a:pt x="2489" y="585"/>
                        <a:pt x="1980" y="0"/>
                        <a:pt x="1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56" name="Google Shape;1156;p25"/>
          <p:cNvGrpSpPr/>
          <p:nvPr/>
        </p:nvGrpSpPr>
        <p:grpSpPr>
          <a:xfrm>
            <a:off x="529270" y="1303181"/>
            <a:ext cx="2038452" cy="3505612"/>
            <a:chOff x="3552782" y="1303181"/>
            <a:chExt cx="2038452" cy="3505612"/>
          </a:xfrm>
        </p:grpSpPr>
        <p:grpSp>
          <p:nvGrpSpPr>
            <p:cNvPr id="1157" name="Google Shape;1157;p25"/>
            <p:cNvGrpSpPr/>
            <p:nvPr/>
          </p:nvGrpSpPr>
          <p:grpSpPr>
            <a:xfrm>
              <a:off x="3552782" y="1303181"/>
              <a:ext cx="2038452" cy="3505612"/>
              <a:chOff x="457232" y="1303181"/>
              <a:chExt cx="2038452" cy="3505612"/>
            </a:xfrm>
          </p:grpSpPr>
          <p:sp>
            <p:nvSpPr>
              <p:cNvPr id="1158" name="Google Shape;1158;p25"/>
              <p:cNvSpPr/>
              <p:nvPr/>
            </p:nvSpPr>
            <p:spPr>
              <a:xfrm>
                <a:off x="457232" y="4660832"/>
                <a:ext cx="2038452" cy="147961"/>
              </a:xfrm>
              <a:custGeom>
                <a:avLst/>
                <a:gdLst/>
                <a:ahLst/>
                <a:cxnLst/>
                <a:rect l="l" t="t" r="r" b="b"/>
                <a:pathLst>
                  <a:path w="65806" h="6906" extrusionOk="0">
                    <a:moveTo>
                      <a:pt x="32892" y="1"/>
                    </a:moveTo>
                    <a:cubicBezTo>
                      <a:pt x="14731" y="1"/>
                      <a:pt x="0" y="1549"/>
                      <a:pt x="0" y="3453"/>
                    </a:cubicBezTo>
                    <a:cubicBezTo>
                      <a:pt x="0" y="5357"/>
                      <a:pt x="14731" y="6906"/>
                      <a:pt x="32892" y="6906"/>
                    </a:cubicBezTo>
                    <a:cubicBezTo>
                      <a:pt x="51075" y="6906"/>
                      <a:pt x="65805" y="5357"/>
                      <a:pt x="65805" y="3453"/>
                    </a:cubicBezTo>
                    <a:cubicBezTo>
                      <a:pt x="65805" y="1549"/>
                      <a:pt x="51075" y="1"/>
                      <a:pt x="32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1071507" y="2923676"/>
                <a:ext cx="790022" cy="1817100"/>
              </a:xfrm>
              <a:custGeom>
                <a:avLst/>
                <a:gdLst/>
                <a:ahLst/>
                <a:cxnLst/>
                <a:rect l="l" t="t" r="r" b="b"/>
                <a:pathLst>
                  <a:path w="35634" h="84804" extrusionOk="0">
                    <a:moveTo>
                      <a:pt x="3557" y="0"/>
                    </a:moveTo>
                    <a:cubicBezTo>
                      <a:pt x="1591" y="0"/>
                      <a:pt x="0" y="1256"/>
                      <a:pt x="0" y="2804"/>
                    </a:cubicBezTo>
                    <a:cubicBezTo>
                      <a:pt x="0" y="4332"/>
                      <a:pt x="1591" y="5587"/>
                      <a:pt x="3557" y="5587"/>
                    </a:cubicBezTo>
                    <a:lnTo>
                      <a:pt x="4478" y="5587"/>
                    </a:lnTo>
                    <a:lnTo>
                      <a:pt x="4478" y="74049"/>
                    </a:lnTo>
                    <a:cubicBezTo>
                      <a:pt x="4478" y="79991"/>
                      <a:pt x="10630" y="84804"/>
                      <a:pt x="18204" y="84804"/>
                    </a:cubicBezTo>
                    <a:cubicBezTo>
                      <a:pt x="25799" y="84804"/>
                      <a:pt x="31951" y="79991"/>
                      <a:pt x="31951" y="74049"/>
                    </a:cubicBezTo>
                    <a:lnTo>
                      <a:pt x="31951" y="5587"/>
                    </a:lnTo>
                    <a:lnTo>
                      <a:pt x="32076" y="5587"/>
                    </a:lnTo>
                    <a:cubicBezTo>
                      <a:pt x="34043" y="5587"/>
                      <a:pt x="35633" y="4332"/>
                      <a:pt x="35633" y="2804"/>
                    </a:cubicBezTo>
                    <a:cubicBezTo>
                      <a:pt x="35633" y="1256"/>
                      <a:pt x="34043" y="0"/>
                      <a:pt x="320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1231985" y="3427108"/>
                <a:ext cx="480611" cy="1229806"/>
              </a:xfrm>
              <a:custGeom>
                <a:avLst/>
                <a:gdLst/>
                <a:ahLst/>
                <a:cxnLst/>
                <a:rect l="l" t="t" r="r" b="b"/>
                <a:pathLst>
                  <a:path w="21678" h="57395" extrusionOk="0">
                    <a:moveTo>
                      <a:pt x="1" y="1"/>
                    </a:moveTo>
                    <a:lnTo>
                      <a:pt x="1" y="47518"/>
                    </a:lnTo>
                    <a:cubicBezTo>
                      <a:pt x="1" y="52958"/>
                      <a:pt x="4855" y="57394"/>
                      <a:pt x="10839" y="57394"/>
                    </a:cubicBezTo>
                    <a:cubicBezTo>
                      <a:pt x="16824" y="57394"/>
                      <a:pt x="21678" y="52958"/>
                      <a:pt x="21678" y="47518"/>
                    </a:cubicBezTo>
                    <a:lnTo>
                      <a:pt x="216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1231985" y="3409625"/>
                <a:ext cx="480611" cy="34990"/>
              </a:xfrm>
              <a:custGeom>
                <a:avLst/>
                <a:gdLst/>
                <a:ahLst/>
                <a:cxnLst/>
                <a:rect l="l" t="t" r="r" b="b"/>
                <a:pathLst>
                  <a:path w="21678" h="1633" extrusionOk="0">
                    <a:moveTo>
                      <a:pt x="10839" y="1"/>
                    </a:moveTo>
                    <a:cubicBezTo>
                      <a:pt x="4855" y="1"/>
                      <a:pt x="1" y="356"/>
                      <a:pt x="1" y="817"/>
                    </a:cubicBezTo>
                    <a:cubicBezTo>
                      <a:pt x="1" y="1277"/>
                      <a:pt x="4855" y="1633"/>
                      <a:pt x="10839" y="1633"/>
                    </a:cubicBezTo>
                    <a:cubicBezTo>
                      <a:pt x="16824" y="1633"/>
                      <a:pt x="21678" y="1277"/>
                      <a:pt x="21678" y="817"/>
                    </a:cubicBezTo>
                    <a:cubicBezTo>
                      <a:pt x="21678" y="356"/>
                      <a:pt x="16824" y="1"/>
                      <a:pt x="10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1495923" y="4590442"/>
                <a:ext cx="2749" cy="949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3" extrusionOk="0">
                    <a:moveTo>
                      <a:pt x="63" y="0"/>
                    </a:moveTo>
                    <a:cubicBezTo>
                      <a:pt x="1" y="63"/>
                      <a:pt x="105" y="272"/>
                      <a:pt x="63" y="440"/>
                    </a:cubicBezTo>
                    <a:cubicBezTo>
                      <a:pt x="66" y="442"/>
                      <a:pt x="69" y="443"/>
                      <a:pt x="72" y="443"/>
                    </a:cubicBezTo>
                    <a:cubicBezTo>
                      <a:pt x="124" y="443"/>
                      <a:pt x="103" y="60"/>
                      <a:pt x="63" y="0"/>
                    </a:cubicBezTo>
                    <a:close/>
                  </a:path>
                </a:pathLst>
              </a:custGeom>
              <a:solidFill>
                <a:srgbClr val="9575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1339975" y="3409625"/>
                <a:ext cx="268235" cy="113158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50489" extrusionOk="0">
                    <a:moveTo>
                      <a:pt x="6826" y="36031"/>
                    </a:moveTo>
                    <a:cubicBezTo>
                      <a:pt x="6868" y="36219"/>
                      <a:pt x="6889" y="36407"/>
                      <a:pt x="6910" y="36616"/>
                    </a:cubicBezTo>
                    <a:cubicBezTo>
                      <a:pt x="6893" y="36616"/>
                      <a:pt x="6877" y="36590"/>
                      <a:pt x="6860" y="36590"/>
                    </a:cubicBezTo>
                    <a:cubicBezTo>
                      <a:pt x="6856" y="36590"/>
                      <a:pt x="6851" y="36591"/>
                      <a:pt x="6847" y="36596"/>
                    </a:cubicBezTo>
                    <a:cubicBezTo>
                      <a:pt x="6847" y="36616"/>
                      <a:pt x="6764" y="36700"/>
                      <a:pt x="6743" y="36763"/>
                    </a:cubicBezTo>
                    <a:cubicBezTo>
                      <a:pt x="6726" y="36763"/>
                      <a:pt x="6709" y="36736"/>
                      <a:pt x="6692" y="36736"/>
                    </a:cubicBezTo>
                    <a:cubicBezTo>
                      <a:pt x="6688" y="36736"/>
                      <a:pt x="6684" y="36738"/>
                      <a:pt x="6680" y="36742"/>
                    </a:cubicBezTo>
                    <a:cubicBezTo>
                      <a:pt x="6701" y="36763"/>
                      <a:pt x="6701" y="36784"/>
                      <a:pt x="6722" y="36784"/>
                    </a:cubicBezTo>
                    <a:cubicBezTo>
                      <a:pt x="6743" y="36826"/>
                      <a:pt x="6722" y="36826"/>
                      <a:pt x="6722" y="36868"/>
                    </a:cubicBezTo>
                    <a:cubicBezTo>
                      <a:pt x="6714" y="36852"/>
                      <a:pt x="6706" y="36845"/>
                      <a:pt x="6698" y="36845"/>
                    </a:cubicBezTo>
                    <a:cubicBezTo>
                      <a:pt x="6685" y="36845"/>
                      <a:pt x="6672" y="36863"/>
                      <a:pt x="6659" y="36888"/>
                    </a:cubicBezTo>
                    <a:cubicBezTo>
                      <a:pt x="6648" y="36857"/>
                      <a:pt x="6638" y="36852"/>
                      <a:pt x="6625" y="36852"/>
                    </a:cubicBezTo>
                    <a:cubicBezTo>
                      <a:pt x="6618" y="36852"/>
                      <a:pt x="6611" y="36853"/>
                      <a:pt x="6603" y="36853"/>
                    </a:cubicBezTo>
                    <a:cubicBezTo>
                      <a:pt x="6595" y="36853"/>
                      <a:pt x="6586" y="36852"/>
                      <a:pt x="6575" y="36847"/>
                    </a:cubicBezTo>
                    <a:cubicBezTo>
                      <a:pt x="6596" y="36679"/>
                      <a:pt x="6617" y="36470"/>
                      <a:pt x="6638" y="36303"/>
                    </a:cubicBezTo>
                    <a:cubicBezTo>
                      <a:pt x="6638" y="36261"/>
                      <a:pt x="6638" y="36240"/>
                      <a:pt x="6659" y="36198"/>
                    </a:cubicBezTo>
                    <a:cubicBezTo>
                      <a:pt x="6659" y="36135"/>
                      <a:pt x="6659" y="36093"/>
                      <a:pt x="6659" y="36031"/>
                    </a:cubicBezTo>
                    <a:close/>
                    <a:moveTo>
                      <a:pt x="7203" y="37349"/>
                    </a:moveTo>
                    <a:cubicBezTo>
                      <a:pt x="7203" y="37370"/>
                      <a:pt x="7182" y="37453"/>
                      <a:pt x="7182" y="37537"/>
                    </a:cubicBezTo>
                    <a:cubicBezTo>
                      <a:pt x="7182" y="37474"/>
                      <a:pt x="7224" y="37391"/>
                      <a:pt x="7203" y="37349"/>
                    </a:cubicBezTo>
                    <a:close/>
                    <a:moveTo>
                      <a:pt x="7179" y="37565"/>
                    </a:moveTo>
                    <a:cubicBezTo>
                      <a:pt x="7175" y="37565"/>
                      <a:pt x="7169" y="37578"/>
                      <a:pt x="7165" y="37588"/>
                    </a:cubicBezTo>
                    <a:lnTo>
                      <a:pt x="7165" y="37588"/>
                    </a:lnTo>
                    <a:cubicBezTo>
                      <a:pt x="7168" y="37583"/>
                      <a:pt x="7173" y="37579"/>
                      <a:pt x="7182" y="37579"/>
                    </a:cubicBezTo>
                    <a:cubicBezTo>
                      <a:pt x="7182" y="37568"/>
                      <a:pt x="7181" y="37565"/>
                      <a:pt x="7179" y="37565"/>
                    </a:cubicBezTo>
                    <a:close/>
                    <a:moveTo>
                      <a:pt x="7165" y="37588"/>
                    </a:moveTo>
                    <a:cubicBezTo>
                      <a:pt x="7164" y="37590"/>
                      <a:pt x="7164" y="37592"/>
                      <a:pt x="7163" y="37594"/>
                    </a:cubicBezTo>
                    <a:lnTo>
                      <a:pt x="7163" y="37594"/>
                    </a:lnTo>
                    <a:cubicBezTo>
                      <a:pt x="7164" y="37593"/>
                      <a:pt x="7164" y="37590"/>
                      <a:pt x="7165" y="37588"/>
                    </a:cubicBezTo>
                    <a:close/>
                    <a:moveTo>
                      <a:pt x="7056" y="36888"/>
                    </a:moveTo>
                    <a:cubicBezTo>
                      <a:pt x="7161" y="37119"/>
                      <a:pt x="7203" y="37432"/>
                      <a:pt x="7328" y="37642"/>
                    </a:cubicBezTo>
                    <a:cubicBezTo>
                      <a:pt x="7287" y="37725"/>
                      <a:pt x="7224" y="37746"/>
                      <a:pt x="7203" y="37851"/>
                    </a:cubicBezTo>
                    <a:cubicBezTo>
                      <a:pt x="7203" y="37767"/>
                      <a:pt x="7203" y="37642"/>
                      <a:pt x="7161" y="37621"/>
                    </a:cubicBezTo>
                    <a:cubicBezTo>
                      <a:pt x="7161" y="37611"/>
                      <a:pt x="7161" y="37602"/>
                      <a:pt x="7163" y="37594"/>
                    </a:cubicBezTo>
                    <a:lnTo>
                      <a:pt x="7163" y="37594"/>
                    </a:lnTo>
                    <a:cubicBezTo>
                      <a:pt x="7162" y="37598"/>
                      <a:pt x="7161" y="37600"/>
                      <a:pt x="7161" y="37600"/>
                    </a:cubicBezTo>
                    <a:cubicBezTo>
                      <a:pt x="7140" y="37537"/>
                      <a:pt x="7119" y="37579"/>
                      <a:pt x="7119" y="37495"/>
                    </a:cubicBezTo>
                    <a:cubicBezTo>
                      <a:pt x="7112" y="37503"/>
                      <a:pt x="7107" y="37508"/>
                      <a:pt x="7104" y="37508"/>
                    </a:cubicBezTo>
                    <a:cubicBezTo>
                      <a:pt x="7098" y="37508"/>
                      <a:pt x="7098" y="37493"/>
                      <a:pt x="7098" y="37453"/>
                    </a:cubicBezTo>
                    <a:cubicBezTo>
                      <a:pt x="7077" y="37474"/>
                      <a:pt x="7077" y="37474"/>
                      <a:pt x="7077" y="37495"/>
                    </a:cubicBezTo>
                    <a:cubicBezTo>
                      <a:pt x="7056" y="37474"/>
                      <a:pt x="7077" y="37453"/>
                      <a:pt x="7077" y="37432"/>
                    </a:cubicBezTo>
                    <a:lnTo>
                      <a:pt x="7077" y="37432"/>
                    </a:lnTo>
                    <a:cubicBezTo>
                      <a:pt x="7077" y="37433"/>
                      <a:pt x="7077" y="37453"/>
                      <a:pt x="7056" y="37453"/>
                    </a:cubicBezTo>
                    <a:cubicBezTo>
                      <a:pt x="7056" y="37445"/>
                      <a:pt x="7056" y="37438"/>
                      <a:pt x="7056" y="37432"/>
                    </a:cubicBezTo>
                    <a:cubicBezTo>
                      <a:pt x="7036" y="37412"/>
                      <a:pt x="7036" y="37412"/>
                      <a:pt x="7036" y="37391"/>
                    </a:cubicBezTo>
                    <a:cubicBezTo>
                      <a:pt x="7056" y="37370"/>
                      <a:pt x="7036" y="37349"/>
                      <a:pt x="7036" y="37307"/>
                    </a:cubicBezTo>
                    <a:lnTo>
                      <a:pt x="7036" y="37307"/>
                    </a:lnTo>
                    <a:cubicBezTo>
                      <a:pt x="7056" y="37328"/>
                      <a:pt x="7056" y="37391"/>
                      <a:pt x="7056" y="37432"/>
                    </a:cubicBezTo>
                    <a:cubicBezTo>
                      <a:pt x="7056" y="37410"/>
                      <a:pt x="7056" y="37403"/>
                      <a:pt x="7056" y="37370"/>
                    </a:cubicBezTo>
                    <a:cubicBezTo>
                      <a:pt x="7119" y="37474"/>
                      <a:pt x="7203" y="37495"/>
                      <a:pt x="7203" y="37684"/>
                    </a:cubicBezTo>
                    <a:cubicBezTo>
                      <a:pt x="7224" y="37642"/>
                      <a:pt x="7203" y="37579"/>
                      <a:pt x="7182" y="37537"/>
                    </a:cubicBezTo>
                    <a:cubicBezTo>
                      <a:pt x="7161" y="37432"/>
                      <a:pt x="7056" y="37391"/>
                      <a:pt x="7036" y="37286"/>
                    </a:cubicBezTo>
                    <a:cubicBezTo>
                      <a:pt x="7036" y="37244"/>
                      <a:pt x="7056" y="37160"/>
                      <a:pt x="7056" y="37119"/>
                    </a:cubicBezTo>
                    <a:cubicBezTo>
                      <a:pt x="7077" y="37035"/>
                      <a:pt x="7056" y="36972"/>
                      <a:pt x="7056" y="36888"/>
                    </a:cubicBezTo>
                    <a:close/>
                    <a:moveTo>
                      <a:pt x="7349" y="37663"/>
                    </a:moveTo>
                    <a:lnTo>
                      <a:pt x="7349" y="37663"/>
                    </a:lnTo>
                    <a:cubicBezTo>
                      <a:pt x="7370" y="37746"/>
                      <a:pt x="7349" y="37872"/>
                      <a:pt x="7328" y="37976"/>
                    </a:cubicBezTo>
                    <a:cubicBezTo>
                      <a:pt x="7287" y="37976"/>
                      <a:pt x="7245" y="37935"/>
                      <a:pt x="7224" y="37893"/>
                    </a:cubicBezTo>
                    <a:cubicBezTo>
                      <a:pt x="7224" y="37746"/>
                      <a:pt x="7287" y="37725"/>
                      <a:pt x="7349" y="37663"/>
                    </a:cubicBezTo>
                    <a:close/>
                    <a:moveTo>
                      <a:pt x="7571" y="38723"/>
                    </a:moveTo>
                    <a:cubicBezTo>
                      <a:pt x="7576" y="38737"/>
                      <a:pt x="7581" y="38750"/>
                      <a:pt x="7587" y="38762"/>
                    </a:cubicBezTo>
                    <a:lnTo>
                      <a:pt x="7587" y="38762"/>
                    </a:lnTo>
                    <a:cubicBezTo>
                      <a:pt x="7582" y="38748"/>
                      <a:pt x="7576" y="38735"/>
                      <a:pt x="7571" y="38723"/>
                    </a:cubicBezTo>
                    <a:close/>
                    <a:moveTo>
                      <a:pt x="7370" y="38813"/>
                    </a:moveTo>
                    <a:cubicBezTo>
                      <a:pt x="7370" y="38834"/>
                      <a:pt x="7349" y="38855"/>
                      <a:pt x="7349" y="38855"/>
                    </a:cubicBezTo>
                    <a:cubicBezTo>
                      <a:pt x="7349" y="38855"/>
                      <a:pt x="7349" y="38834"/>
                      <a:pt x="7370" y="38813"/>
                    </a:cubicBezTo>
                    <a:close/>
                    <a:moveTo>
                      <a:pt x="7587" y="38762"/>
                    </a:moveTo>
                    <a:cubicBezTo>
                      <a:pt x="7600" y="38798"/>
                      <a:pt x="7613" y="38841"/>
                      <a:pt x="7621" y="38876"/>
                    </a:cubicBezTo>
                    <a:cubicBezTo>
                      <a:pt x="7621" y="38832"/>
                      <a:pt x="7604" y="38799"/>
                      <a:pt x="7587" y="38762"/>
                    </a:cubicBezTo>
                    <a:close/>
                    <a:moveTo>
                      <a:pt x="7359" y="38931"/>
                    </a:moveTo>
                    <a:cubicBezTo>
                      <a:pt x="7350" y="38943"/>
                      <a:pt x="7341" y="38957"/>
                      <a:pt x="7334" y="38973"/>
                    </a:cubicBezTo>
                    <a:lnTo>
                      <a:pt x="7334" y="38973"/>
                    </a:lnTo>
                    <a:cubicBezTo>
                      <a:pt x="7343" y="38961"/>
                      <a:pt x="7352" y="38948"/>
                      <a:pt x="7359" y="38931"/>
                    </a:cubicBezTo>
                    <a:close/>
                    <a:moveTo>
                      <a:pt x="6303" y="38855"/>
                    </a:moveTo>
                    <a:cubicBezTo>
                      <a:pt x="6303" y="38856"/>
                      <a:pt x="6366" y="38960"/>
                      <a:pt x="6408" y="38981"/>
                    </a:cubicBezTo>
                    <a:cubicBezTo>
                      <a:pt x="6408" y="38996"/>
                      <a:pt x="6402" y="39000"/>
                      <a:pt x="6394" y="39000"/>
                    </a:cubicBezTo>
                    <a:cubicBezTo>
                      <a:pt x="6385" y="39000"/>
                      <a:pt x="6373" y="38995"/>
                      <a:pt x="6362" y="38995"/>
                    </a:cubicBezTo>
                    <a:cubicBezTo>
                      <a:pt x="6356" y="38995"/>
                      <a:pt x="6350" y="38997"/>
                      <a:pt x="6345" y="39002"/>
                    </a:cubicBezTo>
                    <a:cubicBezTo>
                      <a:pt x="6366" y="38960"/>
                      <a:pt x="6303" y="38960"/>
                      <a:pt x="6282" y="38897"/>
                    </a:cubicBezTo>
                    <a:cubicBezTo>
                      <a:pt x="6282" y="38876"/>
                      <a:pt x="6324" y="38897"/>
                      <a:pt x="6303" y="38855"/>
                    </a:cubicBezTo>
                    <a:close/>
                    <a:moveTo>
                      <a:pt x="6324" y="38998"/>
                    </a:moveTo>
                    <a:cubicBezTo>
                      <a:pt x="6319" y="39007"/>
                      <a:pt x="6311" y="39015"/>
                      <a:pt x="6303" y="39023"/>
                    </a:cubicBezTo>
                    <a:cubicBezTo>
                      <a:pt x="6307" y="39027"/>
                      <a:pt x="6310" y="39028"/>
                      <a:pt x="6313" y="39028"/>
                    </a:cubicBezTo>
                    <a:cubicBezTo>
                      <a:pt x="6321" y="39028"/>
                      <a:pt x="6323" y="39013"/>
                      <a:pt x="6324" y="38998"/>
                    </a:cubicBezTo>
                    <a:close/>
                    <a:moveTo>
                      <a:pt x="7334" y="38973"/>
                    </a:moveTo>
                    <a:cubicBezTo>
                      <a:pt x="7317" y="38997"/>
                      <a:pt x="7298" y="39017"/>
                      <a:pt x="7287" y="39065"/>
                    </a:cubicBezTo>
                    <a:cubicBezTo>
                      <a:pt x="7287" y="39127"/>
                      <a:pt x="7287" y="39190"/>
                      <a:pt x="7266" y="39211"/>
                    </a:cubicBezTo>
                    <a:cubicBezTo>
                      <a:pt x="7245" y="39148"/>
                      <a:pt x="7266" y="39127"/>
                      <a:pt x="7245" y="39085"/>
                    </a:cubicBezTo>
                    <a:lnTo>
                      <a:pt x="7245" y="39085"/>
                    </a:lnTo>
                    <a:cubicBezTo>
                      <a:pt x="7224" y="39253"/>
                      <a:pt x="7287" y="39295"/>
                      <a:pt x="7287" y="39441"/>
                    </a:cubicBezTo>
                    <a:cubicBezTo>
                      <a:pt x="7287" y="39268"/>
                      <a:pt x="7287" y="39080"/>
                      <a:pt x="7334" y="38973"/>
                    </a:cubicBezTo>
                    <a:close/>
                    <a:moveTo>
                      <a:pt x="8998" y="39208"/>
                    </a:moveTo>
                    <a:cubicBezTo>
                      <a:pt x="9006" y="39208"/>
                      <a:pt x="9014" y="39209"/>
                      <a:pt x="9023" y="39211"/>
                    </a:cubicBezTo>
                    <a:cubicBezTo>
                      <a:pt x="9212" y="39588"/>
                      <a:pt x="9358" y="39985"/>
                      <a:pt x="9463" y="40425"/>
                    </a:cubicBezTo>
                    <a:cubicBezTo>
                      <a:pt x="9395" y="40408"/>
                      <a:pt x="9355" y="40377"/>
                      <a:pt x="9286" y="40377"/>
                    </a:cubicBezTo>
                    <a:cubicBezTo>
                      <a:pt x="9270" y="40377"/>
                      <a:pt x="9252" y="40379"/>
                      <a:pt x="9233" y="40383"/>
                    </a:cubicBezTo>
                    <a:cubicBezTo>
                      <a:pt x="9233" y="40404"/>
                      <a:pt x="9002" y="40529"/>
                      <a:pt x="8919" y="40634"/>
                    </a:cubicBezTo>
                    <a:cubicBezTo>
                      <a:pt x="8904" y="40637"/>
                      <a:pt x="8890" y="40638"/>
                      <a:pt x="8879" y="40638"/>
                    </a:cubicBezTo>
                    <a:cubicBezTo>
                      <a:pt x="8807" y="40638"/>
                      <a:pt x="8781" y="40592"/>
                      <a:pt x="8709" y="40592"/>
                    </a:cubicBezTo>
                    <a:cubicBezTo>
                      <a:pt x="8751" y="40634"/>
                      <a:pt x="8793" y="40655"/>
                      <a:pt x="8877" y="40655"/>
                    </a:cubicBezTo>
                    <a:cubicBezTo>
                      <a:pt x="8877" y="40717"/>
                      <a:pt x="8814" y="40717"/>
                      <a:pt x="8814" y="40780"/>
                    </a:cubicBezTo>
                    <a:cubicBezTo>
                      <a:pt x="8791" y="40757"/>
                      <a:pt x="8771" y="40748"/>
                      <a:pt x="8751" y="40748"/>
                    </a:cubicBezTo>
                    <a:cubicBezTo>
                      <a:pt x="8718" y="40748"/>
                      <a:pt x="8686" y="40775"/>
                      <a:pt x="8647" y="40801"/>
                    </a:cubicBezTo>
                    <a:cubicBezTo>
                      <a:pt x="8594" y="40759"/>
                      <a:pt x="8547" y="40754"/>
                      <a:pt x="8495" y="40754"/>
                    </a:cubicBezTo>
                    <a:cubicBezTo>
                      <a:pt x="8478" y="40754"/>
                      <a:pt x="8460" y="40755"/>
                      <a:pt x="8441" y="40755"/>
                    </a:cubicBezTo>
                    <a:cubicBezTo>
                      <a:pt x="8403" y="40755"/>
                      <a:pt x="8361" y="40752"/>
                      <a:pt x="8312" y="40738"/>
                    </a:cubicBezTo>
                    <a:cubicBezTo>
                      <a:pt x="8416" y="40529"/>
                      <a:pt x="8458" y="40215"/>
                      <a:pt x="8521" y="39943"/>
                    </a:cubicBezTo>
                    <a:cubicBezTo>
                      <a:pt x="8521" y="39901"/>
                      <a:pt x="8584" y="39860"/>
                      <a:pt x="8584" y="39818"/>
                    </a:cubicBezTo>
                    <a:cubicBezTo>
                      <a:pt x="8605" y="39692"/>
                      <a:pt x="8563" y="39588"/>
                      <a:pt x="8647" y="39483"/>
                    </a:cubicBezTo>
                    <a:cubicBezTo>
                      <a:pt x="8688" y="39420"/>
                      <a:pt x="8814" y="39399"/>
                      <a:pt x="8877" y="39357"/>
                    </a:cubicBezTo>
                    <a:cubicBezTo>
                      <a:pt x="8934" y="39300"/>
                      <a:pt x="8922" y="39208"/>
                      <a:pt x="8998" y="39208"/>
                    </a:cubicBezTo>
                    <a:close/>
                    <a:moveTo>
                      <a:pt x="9965" y="40822"/>
                    </a:moveTo>
                    <a:cubicBezTo>
                      <a:pt x="10279" y="41157"/>
                      <a:pt x="10467" y="41617"/>
                      <a:pt x="10823" y="41910"/>
                    </a:cubicBezTo>
                    <a:cubicBezTo>
                      <a:pt x="10718" y="42036"/>
                      <a:pt x="10488" y="42078"/>
                      <a:pt x="10404" y="42224"/>
                    </a:cubicBezTo>
                    <a:cubicBezTo>
                      <a:pt x="10446" y="42119"/>
                      <a:pt x="10404" y="41931"/>
                      <a:pt x="10300" y="41889"/>
                    </a:cubicBezTo>
                    <a:cubicBezTo>
                      <a:pt x="10300" y="41847"/>
                      <a:pt x="10321" y="41826"/>
                      <a:pt x="10341" y="41826"/>
                    </a:cubicBezTo>
                    <a:cubicBezTo>
                      <a:pt x="10341" y="41810"/>
                      <a:pt x="10337" y="41803"/>
                      <a:pt x="10331" y="41803"/>
                    </a:cubicBezTo>
                    <a:cubicBezTo>
                      <a:pt x="10313" y="41803"/>
                      <a:pt x="10279" y="41853"/>
                      <a:pt x="10279" y="41868"/>
                    </a:cubicBezTo>
                    <a:cubicBezTo>
                      <a:pt x="10195" y="41743"/>
                      <a:pt x="10174" y="41826"/>
                      <a:pt x="10132" y="41680"/>
                    </a:cubicBezTo>
                    <a:cubicBezTo>
                      <a:pt x="10123" y="41707"/>
                      <a:pt x="10106" y="41723"/>
                      <a:pt x="10091" y="41723"/>
                    </a:cubicBezTo>
                    <a:cubicBezTo>
                      <a:pt x="10072" y="41723"/>
                      <a:pt x="10058" y="41697"/>
                      <a:pt x="10069" y="41638"/>
                    </a:cubicBezTo>
                    <a:lnTo>
                      <a:pt x="10069" y="41638"/>
                    </a:lnTo>
                    <a:cubicBezTo>
                      <a:pt x="10049" y="41659"/>
                      <a:pt x="10028" y="41659"/>
                      <a:pt x="10007" y="41680"/>
                    </a:cubicBezTo>
                    <a:cubicBezTo>
                      <a:pt x="9944" y="41680"/>
                      <a:pt x="10028" y="41638"/>
                      <a:pt x="10007" y="41596"/>
                    </a:cubicBezTo>
                    <a:lnTo>
                      <a:pt x="10007" y="41596"/>
                    </a:lnTo>
                    <a:cubicBezTo>
                      <a:pt x="9990" y="41613"/>
                      <a:pt x="9987" y="41644"/>
                      <a:pt x="9964" y="41644"/>
                    </a:cubicBezTo>
                    <a:cubicBezTo>
                      <a:pt x="9958" y="41644"/>
                      <a:pt x="9952" y="41642"/>
                      <a:pt x="9944" y="41638"/>
                    </a:cubicBezTo>
                    <a:cubicBezTo>
                      <a:pt x="9923" y="41596"/>
                      <a:pt x="9965" y="41575"/>
                      <a:pt x="9965" y="41513"/>
                    </a:cubicBezTo>
                    <a:cubicBezTo>
                      <a:pt x="10132" y="41680"/>
                      <a:pt x="10425" y="41701"/>
                      <a:pt x="10446" y="41994"/>
                    </a:cubicBezTo>
                    <a:cubicBezTo>
                      <a:pt x="10509" y="41910"/>
                      <a:pt x="10425" y="41826"/>
                      <a:pt x="10383" y="41785"/>
                    </a:cubicBezTo>
                    <a:cubicBezTo>
                      <a:pt x="10383" y="41659"/>
                      <a:pt x="10509" y="41534"/>
                      <a:pt x="10404" y="41471"/>
                    </a:cubicBezTo>
                    <a:lnTo>
                      <a:pt x="10404" y="41471"/>
                    </a:lnTo>
                    <a:cubicBezTo>
                      <a:pt x="10404" y="41534"/>
                      <a:pt x="10362" y="41659"/>
                      <a:pt x="10362" y="41764"/>
                    </a:cubicBezTo>
                    <a:cubicBezTo>
                      <a:pt x="10300" y="41659"/>
                      <a:pt x="10028" y="41596"/>
                      <a:pt x="9923" y="41471"/>
                    </a:cubicBezTo>
                    <a:lnTo>
                      <a:pt x="9923" y="41471"/>
                    </a:lnTo>
                    <a:cubicBezTo>
                      <a:pt x="9944" y="41513"/>
                      <a:pt x="9923" y="41575"/>
                      <a:pt x="9923" y="41596"/>
                    </a:cubicBezTo>
                    <a:cubicBezTo>
                      <a:pt x="9881" y="41596"/>
                      <a:pt x="9881" y="41575"/>
                      <a:pt x="9860" y="41554"/>
                    </a:cubicBezTo>
                    <a:cubicBezTo>
                      <a:pt x="9923" y="41534"/>
                      <a:pt x="9902" y="41492"/>
                      <a:pt x="9881" y="41429"/>
                    </a:cubicBezTo>
                    <a:lnTo>
                      <a:pt x="9881" y="41429"/>
                    </a:lnTo>
                    <a:cubicBezTo>
                      <a:pt x="9881" y="41429"/>
                      <a:pt x="9902" y="41450"/>
                      <a:pt x="9902" y="41450"/>
                    </a:cubicBezTo>
                    <a:cubicBezTo>
                      <a:pt x="9881" y="41429"/>
                      <a:pt x="9881" y="41408"/>
                      <a:pt x="9881" y="41387"/>
                    </a:cubicBezTo>
                    <a:cubicBezTo>
                      <a:pt x="9860" y="41345"/>
                      <a:pt x="9965" y="41220"/>
                      <a:pt x="9965" y="41157"/>
                    </a:cubicBezTo>
                    <a:cubicBezTo>
                      <a:pt x="9986" y="41031"/>
                      <a:pt x="9923" y="40927"/>
                      <a:pt x="9965" y="40822"/>
                    </a:cubicBezTo>
                    <a:close/>
                    <a:moveTo>
                      <a:pt x="10885" y="41952"/>
                    </a:moveTo>
                    <a:lnTo>
                      <a:pt x="10885" y="41952"/>
                    </a:lnTo>
                    <a:cubicBezTo>
                      <a:pt x="11032" y="42078"/>
                      <a:pt x="10906" y="42245"/>
                      <a:pt x="10865" y="42391"/>
                    </a:cubicBezTo>
                    <a:cubicBezTo>
                      <a:pt x="10718" y="42391"/>
                      <a:pt x="10613" y="42329"/>
                      <a:pt x="10488" y="42287"/>
                    </a:cubicBezTo>
                    <a:cubicBezTo>
                      <a:pt x="10509" y="42078"/>
                      <a:pt x="10718" y="42036"/>
                      <a:pt x="10885" y="41952"/>
                    </a:cubicBezTo>
                    <a:close/>
                    <a:moveTo>
                      <a:pt x="7433" y="43668"/>
                    </a:moveTo>
                    <a:cubicBezTo>
                      <a:pt x="7454" y="43668"/>
                      <a:pt x="7454" y="43689"/>
                      <a:pt x="7454" y="43689"/>
                    </a:cubicBezTo>
                    <a:cubicBezTo>
                      <a:pt x="7433" y="43689"/>
                      <a:pt x="7433" y="43668"/>
                      <a:pt x="7433" y="43668"/>
                    </a:cubicBezTo>
                    <a:close/>
                    <a:moveTo>
                      <a:pt x="7454" y="43689"/>
                    </a:moveTo>
                    <a:cubicBezTo>
                      <a:pt x="7517" y="43730"/>
                      <a:pt x="7705" y="43835"/>
                      <a:pt x="7810" y="43856"/>
                    </a:cubicBezTo>
                    <a:cubicBezTo>
                      <a:pt x="7789" y="43877"/>
                      <a:pt x="7747" y="43877"/>
                      <a:pt x="7705" y="43877"/>
                    </a:cubicBezTo>
                    <a:cubicBezTo>
                      <a:pt x="7663" y="43877"/>
                      <a:pt x="7621" y="43877"/>
                      <a:pt x="7600" y="43898"/>
                    </a:cubicBezTo>
                    <a:cubicBezTo>
                      <a:pt x="7663" y="43835"/>
                      <a:pt x="7454" y="43814"/>
                      <a:pt x="7412" y="43730"/>
                    </a:cubicBezTo>
                    <a:cubicBezTo>
                      <a:pt x="7412" y="43710"/>
                      <a:pt x="7475" y="43730"/>
                      <a:pt x="7454" y="43689"/>
                    </a:cubicBezTo>
                    <a:close/>
                    <a:moveTo>
                      <a:pt x="4567" y="41199"/>
                    </a:moveTo>
                    <a:cubicBezTo>
                      <a:pt x="4713" y="41199"/>
                      <a:pt x="4692" y="41366"/>
                      <a:pt x="4797" y="41450"/>
                    </a:cubicBezTo>
                    <a:cubicBezTo>
                      <a:pt x="4880" y="41534"/>
                      <a:pt x="5090" y="41575"/>
                      <a:pt x="5152" y="41680"/>
                    </a:cubicBezTo>
                    <a:cubicBezTo>
                      <a:pt x="5257" y="41847"/>
                      <a:pt x="5173" y="42036"/>
                      <a:pt x="5215" y="42245"/>
                    </a:cubicBezTo>
                    <a:cubicBezTo>
                      <a:pt x="5215" y="42329"/>
                      <a:pt x="5299" y="42391"/>
                      <a:pt x="5320" y="42475"/>
                    </a:cubicBezTo>
                    <a:cubicBezTo>
                      <a:pt x="5424" y="42914"/>
                      <a:pt x="5487" y="43438"/>
                      <a:pt x="5634" y="43793"/>
                    </a:cubicBezTo>
                    <a:cubicBezTo>
                      <a:pt x="5403" y="43856"/>
                      <a:pt x="5278" y="43772"/>
                      <a:pt x="5152" y="43919"/>
                    </a:cubicBezTo>
                    <a:cubicBezTo>
                      <a:pt x="5090" y="43856"/>
                      <a:pt x="5043" y="43816"/>
                      <a:pt x="4988" y="43816"/>
                    </a:cubicBezTo>
                    <a:cubicBezTo>
                      <a:pt x="4951" y="43816"/>
                      <a:pt x="4910" y="43835"/>
                      <a:pt x="4859" y="43877"/>
                    </a:cubicBezTo>
                    <a:cubicBezTo>
                      <a:pt x="4880" y="43772"/>
                      <a:pt x="4797" y="43772"/>
                      <a:pt x="4797" y="43647"/>
                    </a:cubicBezTo>
                    <a:cubicBezTo>
                      <a:pt x="4922" y="43647"/>
                      <a:pt x="4985" y="43605"/>
                      <a:pt x="5048" y="43542"/>
                    </a:cubicBezTo>
                    <a:cubicBezTo>
                      <a:pt x="4901" y="43542"/>
                      <a:pt x="4859" y="43626"/>
                      <a:pt x="4734" y="43626"/>
                    </a:cubicBezTo>
                    <a:cubicBezTo>
                      <a:pt x="4587" y="43438"/>
                      <a:pt x="4253" y="43228"/>
                      <a:pt x="4253" y="43186"/>
                    </a:cubicBezTo>
                    <a:cubicBezTo>
                      <a:pt x="4234" y="43184"/>
                      <a:pt x="4217" y="43183"/>
                      <a:pt x="4201" y="43183"/>
                    </a:cubicBezTo>
                    <a:cubicBezTo>
                      <a:pt x="4071" y="43183"/>
                      <a:pt x="4009" y="43252"/>
                      <a:pt x="3897" y="43270"/>
                    </a:cubicBezTo>
                    <a:cubicBezTo>
                      <a:pt x="4064" y="42517"/>
                      <a:pt x="4295" y="41847"/>
                      <a:pt x="4567" y="41199"/>
                    </a:cubicBezTo>
                    <a:close/>
                    <a:moveTo>
                      <a:pt x="7370" y="43961"/>
                    </a:moveTo>
                    <a:cubicBezTo>
                      <a:pt x="7370" y="43982"/>
                      <a:pt x="7370" y="43982"/>
                      <a:pt x="7370" y="44002"/>
                    </a:cubicBezTo>
                    <a:cubicBezTo>
                      <a:pt x="7349" y="43982"/>
                      <a:pt x="7349" y="43982"/>
                      <a:pt x="7370" y="43961"/>
                    </a:cubicBezTo>
                    <a:close/>
                    <a:moveTo>
                      <a:pt x="10969" y="43626"/>
                    </a:moveTo>
                    <a:cubicBezTo>
                      <a:pt x="11011" y="43626"/>
                      <a:pt x="10948" y="43689"/>
                      <a:pt x="10906" y="43689"/>
                    </a:cubicBezTo>
                    <a:cubicBezTo>
                      <a:pt x="10906" y="43710"/>
                      <a:pt x="10927" y="43730"/>
                      <a:pt x="10969" y="43730"/>
                    </a:cubicBezTo>
                    <a:cubicBezTo>
                      <a:pt x="10906" y="43835"/>
                      <a:pt x="10760" y="43877"/>
                      <a:pt x="10718" y="43982"/>
                    </a:cubicBezTo>
                    <a:cubicBezTo>
                      <a:pt x="10697" y="44065"/>
                      <a:pt x="10718" y="44170"/>
                      <a:pt x="10613" y="44170"/>
                    </a:cubicBezTo>
                    <a:cubicBezTo>
                      <a:pt x="10593" y="44086"/>
                      <a:pt x="10634" y="44065"/>
                      <a:pt x="10593" y="44002"/>
                    </a:cubicBezTo>
                    <a:cubicBezTo>
                      <a:pt x="10697" y="43898"/>
                      <a:pt x="10802" y="43793"/>
                      <a:pt x="10906" y="43689"/>
                    </a:cubicBezTo>
                    <a:cubicBezTo>
                      <a:pt x="10927" y="43668"/>
                      <a:pt x="10948" y="43647"/>
                      <a:pt x="10969" y="43626"/>
                    </a:cubicBezTo>
                    <a:close/>
                    <a:moveTo>
                      <a:pt x="3165" y="43919"/>
                    </a:moveTo>
                    <a:lnTo>
                      <a:pt x="3165" y="43919"/>
                    </a:lnTo>
                    <a:cubicBezTo>
                      <a:pt x="3227" y="44128"/>
                      <a:pt x="3123" y="44275"/>
                      <a:pt x="3165" y="44484"/>
                    </a:cubicBezTo>
                    <a:cubicBezTo>
                      <a:pt x="3165" y="44588"/>
                      <a:pt x="3311" y="44819"/>
                      <a:pt x="3290" y="44881"/>
                    </a:cubicBezTo>
                    <a:cubicBezTo>
                      <a:pt x="3290" y="44923"/>
                      <a:pt x="3269" y="44944"/>
                      <a:pt x="3269" y="44986"/>
                    </a:cubicBezTo>
                    <a:cubicBezTo>
                      <a:pt x="3269" y="44965"/>
                      <a:pt x="3290" y="44965"/>
                      <a:pt x="3290" y="44965"/>
                    </a:cubicBezTo>
                    <a:lnTo>
                      <a:pt x="3290" y="44965"/>
                    </a:lnTo>
                    <a:cubicBezTo>
                      <a:pt x="3269" y="45049"/>
                      <a:pt x="3248" y="45132"/>
                      <a:pt x="3332" y="45174"/>
                    </a:cubicBezTo>
                    <a:cubicBezTo>
                      <a:pt x="3269" y="45174"/>
                      <a:pt x="3269" y="45237"/>
                      <a:pt x="3227" y="45237"/>
                    </a:cubicBezTo>
                    <a:cubicBezTo>
                      <a:pt x="3207" y="45195"/>
                      <a:pt x="3186" y="45091"/>
                      <a:pt x="3207" y="45028"/>
                    </a:cubicBezTo>
                    <a:lnTo>
                      <a:pt x="3207" y="45028"/>
                    </a:lnTo>
                    <a:cubicBezTo>
                      <a:pt x="3039" y="45216"/>
                      <a:pt x="2683" y="45321"/>
                      <a:pt x="2579" y="45509"/>
                    </a:cubicBezTo>
                    <a:cubicBezTo>
                      <a:pt x="2558" y="45321"/>
                      <a:pt x="2495" y="45132"/>
                      <a:pt x="2495" y="45028"/>
                    </a:cubicBezTo>
                    <a:lnTo>
                      <a:pt x="2495" y="45028"/>
                    </a:lnTo>
                    <a:cubicBezTo>
                      <a:pt x="2370" y="45132"/>
                      <a:pt x="2537" y="45342"/>
                      <a:pt x="2537" y="45530"/>
                    </a:cubicBezTo>
                    <a:cubicBezTo>
                      <a:pt x="2474" y="45614"/>
                      <a:pt x="2328" y="45781"/>
                      <a:pt x="2432" y="45907"/>
                    </a:cubicBezTo>
                    <a:cubicBezTo>
                      <a:pt x="2474" y="45425"/>
                      <a:pt x="2914" y="45383"/>
                      <a:pt x="3165" y="45111"/>
                    </a:cubicBezTo>
                    <a:lnTo>
                      <a:pt x="3165" y="45111"/>
                    </a:lnTo>
                    <a:cubicBezTo>
                      <a:pt x="3144" y="45195"/>
                      <a:pt x="3227" y="45216"/>
                      <a:pt x="3186" y="45321"/>
                    </a:cubicBezTo>
                    <a:cubicBezTo>
                      <a:pt x="3123" y="45321"/>
                      <a:pt x="3123" y="45279"/>
                      <a:pt x="3081" y="45237"/>
                    </a:cubicBezTo>
                    <a:lnTo>
                      <a:pt x="3081" y="45237"/>
                    </a:lnTo>
                    <a:cubicBezTo>
                      <a:pt x="3060" y="45321"/>
                      <a:pt x="3186" y="45363"/>
                      <a:pt x="3081" y="45383"/>
                    </a:cubicBezTo>
                    <a:cubicBezTo>
                      <a:pt x="3081" y="45342"/>
                      <a:pt x="3060" y="45342"/>
                      <a:pt x="3018" y="45321"/>
                    </a:cubicBezTo>
                    <a:lnTo>
                      <a:pt x="3018" y="45321"/>
                    </a:lnTo>
                    <a:cubicBezTo>
                      <a:pt x="3030" y="45406"/>
                      <a:pt x="3007" y="45449"/>
                      <a:pt x="2977" y="45449"/>
                    </a:cubicBezTo>
                    <a:cubicBezTo>
                      <a:pt x="2956" y="45449"/>
                      <a:pt x="2931" y="45427"/>
                      <a:pt x="2914" y="45383"/>
                    </a:cubicBezTo>
                    <a:cubicBezTo>
                      <a:pt x="2872" y="45614"/>
                      <a:pt x="2830" y="45488"/>
                      <a:pt x="2704" y="45676"/>
                    </a:cubicBezTo>
                    <a:cubicBezTo>
                      <a:pt x="2704" y="45661"/>
                      <a:pt x="2657" y="45585"/>
                      <a:pt x="2624" y="45585"/>
                    </a:cubicBezTo>
                    <a:cubicBezTo>
                      <a:pt x="2614" y="45585"/>
                      <a:pt x="2605" y="45593"/>
                      <a:pt x="2600" y="45614"/>
                    </a:cubicBezTo>
                    <a:cubicBezTo>
                      <a:pt x="2642" y="45614"/>
                      <a:pt x="2683" y="45655"/>
                      <a:pt x="2683" y="45718"/>
                    </a:cubicBezTo>
                    <a:cubicBezTo>
                      <a:pt x="2516" y="45781"/>
                      <a:pt x="2453" y="46095"/>
                      <a:pt x="2495" y="46283"/>
                    </a:cubicBezTo>
                    <a:cubicBezTo>
                      <a:pt x="2370" y="46032"/>
                      <a:pt x="2035" y="45990"/>
                      <a:pt x="1888" y="45760"/>
                    </a:cubicBezTo>
                    <a:cubicBezTo>
                      <a:pt x="2411" y="45237"/>
                      <a:pt x="2683" y="44484"/>
                      <a:pt x="3165" y="43919"/>
                    </a:cubicBezTo>
                    <a:close/>
                    <a:moveTo>
                      <a:pt x="1784" y="45823"/>
                    </a:moveTo>
                    <a:lnTo>
                      <a:pt x="1784" y="45823"/>
                    </a:lnTo>
                    <a:cubicBezTo>
                      <a:pt x="2035" y="45948"/>
                      <a:pt x="2349" y="46053"/>
                      <a:pt x="2390" y="46409"/>
                    </a:cubicBezTo>
                    <a:cubicBezTo>
                      <a:pt x="2202" y="46471"/>
                      <a:pt x="2056" y="46576"/>
                      <a:pt x="1805" y="46576"/>
                    </a:cubicBezTo>
                    <a:cubicBezTo>
                      <a:pt x="1763" y="46325"/>
                      <a:pt x="1574" y="46053"/>
                      <a:pt x="1784" y="45823"/>
                    </a:cubicBezTo>
                    <a:close/>
                    <a:moveTo>
                      <a:pt x="6889" y="48752"/>
                    </a:moveTo>
                    <a:cubicBezTo>
                      <a:pt x="6868" y="48815"/>
                      <a:pt x="6973" y="48794"/>
                      <a:pt x="6952" y="48815"/>
                    </a:cubicBezTo>
                    <a:cubicBezTo>
                      <a:pt x="6910" y="48982"/>
                      <a:pt x="6575" y="48982"/>
                      <a:pt x="6680" y="49108"/>
                    </a:cubicBezTo>
                    <a:cubicBezTo>
                      <a:pt x="6617" y="49045"/>
                      <a:pt x="6429" y="49108"/>
                      <a:pt x="6387" y="49024"/>
                    </a:cubicBezTo>
                    <a:cubicBezTo>
                      <a:pt x="6533" y="48982"/>
                      <a:pt x="6805" y="48836"/>
                      <a:pt x="6889" y="48752"/>
                    </a:cubicBezTo>
                    <a:close/>
                    <a:moveTo>
                      <a:pt x="7036" y="49212"/>
                    </a:moveTo>
                    <a:cubicBezTo>
                      <a:pt x="7056" y="49233"/>
                      <a:pt x="7056" y="49254"/>
                      <a:pt x="7036" y="49275"/>
                    </a:cubicBezTo>
                    <a:cubicBezTo>
                      <a:pt x="7036" y="49254"/>
                      <a:pt x="7036" y="49233"/>
                      <a:pt x="7036" y="49212"/>
                    </a:cubicBezTo>
                    <a:close/>
                    <a:moveTo>
                      <a:pt x="1679" y="48648"/>
                    </a:moveTo>
                    <a:cubicBezTo>
                      <a:pt x="1721" y="48668"/>
                      <a:pt x="1742" y="48710"/>
                      <a:pt x="1784" y="48752"/>
                    </a:cubicBezTo>
                    <a:cubicBezTo>
                      <a:pt x="1930" y="48920"/>
                      <a:pt x="2077" y="49108"/>
                      <a:pt x="2223" y="49296"/>
                    </a:cubicBezTo>
                    <a:cubicBezTo>
                      <a:pt x="2160" y="49380"/>
                      <a:pt x="2223" y="49422"/>
                      <a:pt x="2202" y="49568"/>
                    </a:cubicBezTo>
                    <a:cubicBezTo>
                      <a:pt x="2056" y="49568"/>
                      <a:pt x="2077" y="49380"/>
                      <a:pt x="2056" y="49254"/>
                    </a:cubicBezTo>
                    <a:cubicBezTo>
                      <a:pt x="1972" y="49066"/>
                      <a:pt x="1763" y="49024"/>
                      <a:pt x="1679" y="48815"/>
                    </a:cubicBezTo>
                    <a:cubicBezTo>
                      <a:pt x="1742" y="48815"/>
                      <a:pt x="1763" y="48794"/>
                      <a:pt x="1784" y="48752"/>
                    </a:cubicBezTo>
                    <a:cubicBezTo>
                      <a:pt x="1700" y="48752"/>
                      <a:pt x="1616" y="48648"/>
                      <a:pt x="1679" y="48648"/>
                    </a:cubicBezTo>
                    <a:close/>
                    <a:moveTo>
                      <a:pt x="2096" y="50167"/>
                    </a:moveTo>
                    <a:cubicBezTo>
                      <a:pt x="2097" y="50176"/>
                      <a:pt x="2097" y="50186"/>
                      <a:pt x="2098" y="50196"/>
                    </a:cubicBezTo>
                    <a:cubicBezTo>
                      <a:pt x="2097" y="50186"/>
                      <a:pt x="2097" y="50176"/>
                      <a:pt x="2096" y="50167"/>
                    </a:cubicBezTo>
                    <a:close/>
                    <a:moveTo>
                      <a:pt x="842" y="0"/>
                    </a:moveTo>
                    <a:lnTo>
                      <a:pt x="842" y="35570"/>
                    </a:lnTo>
                    <a:lnTo>
                      <a:pt x="717" y="35570"/>
                    </a:lnTo>
                    <a:cubicBezTo>
                      <a:pt x="675" y="35759"/>
                      <a:pt x="612" y="35905"/>
                      <a:pt x="570" y="36072"/>
                    </a:cubicBezTo>
                    <a:cubicBezTo>
                      <a:pt x="800" y="36512"/>
                      <a:pt x="319" y="36909"/>
                      <a:pt x="549" y="37391"/>
                    </a:cubicBezTo>
                    <a:cubicBezTo>
                      <a:pt x="403" y="37558"/>
                      <a:pt x="152" y="37600"/>
                      <a:pt x="194" y="37956"/>
                    </a:cubicBezTo>
                    <a:cubicBezTo>
                      <a:pt x="210" y="37954"/>
                      <a:pt x="226" y="37953"/>
                      <a:pt x="241" y="37953"/>
                    </a:cubicBezTo>
                    <a:cubicBezTo>
                      <a:pt x="600" y="37953"/>
                      <a:pt x="703" y="38407"/>
                      <a:pt x="884" y="38688"/>
                    </a:cubicBezTo>
                    <a:cubicBezTo>
                      <a:pt x="905" y="38834"/>
                      <a:pt x="842" y="39065"/>
                      <a:pt x="989" y="39085"/>
                    </a:cubicBezTo>
                    <a:cubicBezTo>
                      <a:pt x="1030" y="39065"/>
                      <a:pt x="1030" y="39002"/>
                      <a:pt x="1030" y="38939"/>
                    </a:cubicBezTo>
                    <a:cubicBezTo>
                      <a:pt x="1512" y="39546"/>
                      <a:pt x="2390" y="39734"/>
                      <a:pt x="2914" y="40299"/>
                    </a:cubicBezTo>
                    <a:cubicBezTo>
                      <a:pt x="2851" y="40571"/>
                      <a:pt x="2558" y="40592"/>
                      <a:pt x="2495" y="40843"/>
                    </a:cubicBezTo>
                    <a:cubicBezTo>
                      <a:pt x="2349" y="40885"/>
                      <a:pt x="2118" y="40864"/>
                      <a:pt x="2098" y="41031"/>
                    </a:cubicBezTo>
                    <a:cubicBezTo>
                      <a:pt x="2176" y="41031"/>
                      <a:pt x="2243" y="40961"/>
                      <a:pt x="2306" y="40961"/>
                    </a:cubicBezTo>
                    <a:cubicBezTo>
                      <a:pt x="2328" y="40961"/>
                      <a:pt x="2349" y="40969"/>
                      <a:pt x="2370" y="40989"/>
                    </a:cubicBezTo>
                    <a:cubicBezTo>
                      <a:pt x="2411" y="41199"/>
                      <a:pt x="2349" y="41199"/>
                      <a:pt x="2307" y="41345"/>
                    </a:cubicBezTo>
                    <a:cubicBezTo>
                      <a:pt x="2390" y="41366"/>
                      <a:pt x="2453" y="41366"/>
                      <a:pt x="2537" y="41450"/>
                    </a:cubicBezTo>
                    <a:cubicBezTo>
                      <a:pt x="2830" y="43228"/>
                      <a:pt x="1742" y="44170"/>
                      <a:pt x="1072" y="45174"/>
                    </a:cubicBezTo>
                    <a:cubicBezTo>
                      <a:pt x="717" y="44986"/>
                      <a:pt x="256" y="44735"/>
                      <a:pt x="110" y="44463"/>
                    </a:cubicBezTo>
                    <a:cubicBezTo>
                      <a:pt x="105" y="44494"/>
                      <a:pt x="94" y="44504"/>
                      <a:pt x="82" y="44504"/>
                    </a:cubicBezTo>
                    <a:cubicBezTo>
                      <a:pt x="56" y="44504"/>
                      <a:pt x="19" y="44453"/>
                      <a:pt x="7" y="44453"/>
                    </a:cubicBezTo>
                    <a:cubicBezTo>
                      <a:pt x="2" y="44453"/>
                      <a:pt x="1" y="44461"/>
                      <a:pt x="5" y="44484"/>
                    </a:cubicBezTo>
                    <a:cubicBezTo>
                      <a:pt x="277" y="44798"/>
                      <a:pt x="675" y="44986"/>
                      <a:pt x="989" y="45258"/>
                    </a:cubicBezTo>
                    <a:cubicBezTo>
                      <a:pt x="654" y="45446"/>
                      <a:pt x="445" y="45697"/>
                      <a:pt x="173" y="45865"/>
                    </a:cubicBezTo>
                    <a:cubicBezTo>
                      <a:pt x="354" y="46119"/>
                      <a:pt x="615" y="46500"/>
                      <a:pt x="940" y="46500"/>
                    </a:cubicBezTo>
                    <a:cubicBezTo>
                      <a:pt x="990" y="46500"/>
                      <a:pt x="1041" y="46491"/>
                      <a:pt x="1093" y="46471"/>
                    </a:cubicBezTo>
                    <a:lnTo>
                      <a:pt x="1093" y="46471"/>
                    </a:lnTo>
                    <a:cubicBezTo>
                      <a:pt x="1135" y="46785"/>
                      <a:pt x="1114" y="47162"/>
                      <a:pt x="926" y="47476"/>
                    </a:cubicBezTo>
                    <a:cubicBezTo>
                      <a:pt x="1030" y="47706"/>
                      <a:pt x="884" y="47936"/>
                      <a:pt x="779" y="48062"/>
                    </a:cubicBezTo>
                    <a:cubicBezTo>
                      <a:pt x="770" y="48063"/>
                      <a:pt x="760" y="48063"/>
                      <a:pt x="751" y="48063"/>
                    </a:cubicBezTo>
                    <a:cubicBezTo>
                      <a:pt x="609" y="48063"/>
                      <a:pt x="582" y="47915"/>
                      <a:pt x="445" y="47915"/>
                    </a:cubicBezTo>
                    <a:cubicBezTo>
                      <a:pt x="424" y="47978"/>
                      <a:pt x="403" y="47999"/>
                      <a:pt x="382" y="48062"/>
                    </a:cubicBezTo>
                    <a:cubicBezTo>
                      <a:pt x="445" y="48145"/>
                      <a:pt x="549" y="48229"/>
                      <a:pt x="675" y="48250"/>
                    </a:cubicBezTo>
                    <a:cubicBezTo>
                      <a:pt x="654" y="48480"/>
                      <a:pt x="361" y="48606"/>
                      <a:pt x="403" y="48773"/>
                    </a:cubicBezTo>
                    <a:cubicBezTo>
                      <a:pt x="504" y="48611"/>
                      <a:pt x="645" y="48312"/>
                      <a:pt x="805" y="48312"/>
                    </a:cubicBezTo>
                    <a:cubicBezTo>
                      <a:pt x="811" y="48312"/>
                      <a:pt x="816" y="48312"/>
                      <a:pt x="821" y="48313"/>
                    </a:cubicBezTo>
                    <a:cubicBezTo>
                      <a:pt x="717" y="48355"/>
                      <a:pt x="926" y="48396"/>
                      <a:pt x="884" y="48501"/>
                    </a:cubicBezTo>
                    <a:cubicBezTo>
                      <a:pt x="738" y="48585"/>
                      <a:pt x="738" y="48731"/>
                      <a:pt x="779" y="48899"/>
                    </a:cubicBezTo>
                    <a:cubicBezTo>
                      <a:pt x="1017" y="48899"/>
                      <a:pt x="1189" y="49029"/>
                      <a:pt x="1364" y="49029"/>
                    </a:cubicBezTo>
                    <a:cubicBezTo>
                      <a:pt x="1451" y="49029"/>
                      <a:pt x="1540" y="48996"/>
                      <a:pt x="1637" y="48899"/>
                    </a:cubicBezTo>
                    <a:cubicBezTo>
                      <a:pt x="2069" y="49104"/>
                      <a:pt x="2077" y="49613"/>
                      <a:pt x="2096" y="50167"/>
                    </a:cubicBezTo>
                    <a:lnTo>
                      <a:pt x="2096" y="50167"/>
                    </a:lnTo>
                    <a:cubicBezTo>
                      <a:pt x="2089" y="49794"/>
                      <a:pt x="2327" y="49704"/>
                      <a:pt x="2307" y="49296"/>
                    </a:cubicBezTo>
                    <a:cubicBezTo>
                      <a:pt x="2077" y="48857"/>
                      <a:pt x="1658" y="48648"/>
                      <a:pt x="1449" y="48208"/>
                    </a:cubicBezTo>
                    <a:cubicBezTo>
                      <a:pt x="1449" y="47580"/>
                      <a:pt x="1721" y="47225"/>
                      <a:pt x="1826" y="46702"/>
                    </a:cubicBezTo>
                    <a:cubicBezTo>
                      <a:pt x="2098" y="46702"/>
                      <a:pt x="2223" y="46534"/>
                      <a:pt x="2474" y="46513"/>
                    </a:cubicBezTo>
                    <a:cubicBezTo>
                      <a:pt x="2558" y="46555"/>
                      <a:pt x="2558" y="46660"/>
                      <a:pt x="2600" y="46723"/>
                    </a:cubicBezTo>
                    <a:cubicBezTo>
                      <a:pt x="2621" y="46618"/>
                      <a:pt x="2516" y="46576"/>
                      <a:pt x="2642" y="46555"/>
                    </a:cubicBezTo>
                    <a:lnTo>
                      <a:pt x="2642" y="46555"/>
                    </a:lnTo>
                    <a:cubicBezTo>
                      <a:pt x="2579" y="46743"/>
                      <a:pt x="2976" y="46911"/>
                      <a:pt x="2809" y="47099"/>
                    </a:cubicBezTo>
                    <a:cubicBezTo>
                      <a:pt x="2767" y="47078"/>
                      <a:pt x="2767" y="47057"/>
                      <a:pt x="2683" y="47015"/>
                    </a:cubicBezTo>
                    <a:lnTo>
                      <a:pt x="2683" y="47015"/>
                    </a:lnTo>
                    <a:cubicBezTo>
                      <a:pt x="2767" y="47183"/>
                      <a:pt x="2914" y="47141"/>
                      <a:pt x="3018" y="47162"/>
                    </a:cubicBezTo>
                    <a:cubicBezTo>
                      <a:pt x="2935" y="47288"/>
                      <a:pt x="3081" y="47580"/>
                      <a:pt x="3165" y="47706"/>
                    </a:cubicBezTo>
                    <a:cubicBezTo>
                      <a:pt x="3207" y="47560"/>
                      <a:pt x="3018" y="47455"/>
                      <a:pt x="3060" y="47225"/>
                    </a:cubicBezTo>
                    <a:cubicBezTo>
                      <a:pt x="3353" y="47162"/>
                      <a:pt x="3688" y="46932"/>
                      <a:pt x="3751" y="46723"/>
                    </a:cubicBezTo>
                    <a:lnTo>
                      <a:pt x="3751" y="46723"/>
                    </a:lnTo>
                    <a:cubicBezTo>
                      <a:pt x="3583" y="46953"/>
                      <a:pt x="3353" y="47120"/>
                      <a:pt x="3060" y="47204"/>
                    </a:cubicBezTo>
                    <a:cubicBezTo>
                      <a:pt x="2767" y="46806"/>
                      <a:pt x="2621" y="46492"/>
                      <a:pt x="2642" y="45823"/>
                    </a:cubicBezTo>
                    <a:cubicBezTo>
                      <a:pt x="3186" y="45258"/>
                      <a:pt x="4127" y="45132"/>
                      <a:pt x="4127" y="43982"/>
                    </a:cubicBezTo>
                    <a:cubicBezTo>
                      <a:pt x="4139" y="43965"/>
                      <a:pt x="4150" y="43959"/>
                      <a:pt x="4159" y="43959"/>
                    </a:cubicBezTo>
                    <a:cubicBezTo>
                      <a:pt x="4189" y="43959"/>
                      <a:pt x="4211" y="44014"/>
                      <a:pt x="4246" y="44014"/>
                    </a:cubicBezTo>
                    <a:cubicBezTo>
                      <a:pt x="4259" y="44014"/>
                      <a:pt x="4275" y="44006"/>
                      <a:pt x="4295" y="43982"/>
                    </a:cubicBezTo>
                    <a:cubicBezTo>
                      <a:pt x="4295" y="43877"/>
                      <a:pt x="4232" y="43856"/>
                      <a:pt x="4253" y="43730"/>
                    </a:cubicBezTo>
                    <a:lnTo>
                      <a:pt x="4253" y="43730"/>
                    </a:lnTo>
                    <a:cubicBezTo>
                      <a:pt x="4567" y="43793"/>
                      <a:pt x="4587" y="44275"/>
                      <a:pt x="4901" y="44316"/>
                    </a:cubicBezTo>
                    <a:cubicBezTo>
                      <a:pt x="4918" y="44319"/>
                      <a:pt x="4935" y="44320"/>
                      <a:pt x="4953" y="44320"/>
                    </a:cubicBezTo>
                    <a:cubicBezTo>
                      <a:pt x="5232" y="44320"/>
                      <a:pt x="5536" y="44013"/>
                      <a:pt x="5655" y="43835"/>
                    </a:cubicBezTo>
                    <a:cubicBezTo>
                      <a:pt x="5968" y="44756"/>
                      <a:pt x="6010" y="45697"/>
                      <a:pt x="6408" y="46367"/>
                    </a:cubicBezTo>
                    <a:cubicBezTo>
                      <a:pt x="6471" y="46430"/>
                      <a:pt x="6387" y="46451"/>
                      <a:pt x="6408" y="46576"/>
                    </a:cubicBezTo>
                    <a:cubicBezTo>
                      <a:pt x="6456" y="46603"/>
                      <a:pt x="6494" y="46613"/>
                      <a:pt x="6525" y="46613"/>
                    </a:cubicBezTo>
                    <a:cubicBezTo>
                      <a:pt x="6615" y="46613"/>
                      <a:pt x="6655" y="46529"/>
                      <a:pt x="6764" y="46513"/>
                    </a:cubicBezTo>
                    <a:cubicBezTo>
                      <a:pt x="6973" y="46932"/>
                      <a:pt x="6973" y="47413"/>
                      <a:pt x="7098" y="47811"/>
                    </a:cubicBezTo>
                    <a:cubicBezTo>
                      <a:pt x="7032" y="47794"/>
                      <a:pt x="6978" y="47786"/>
                      <a:pt x="6933" y="47786"/>
                    </a:cubicBezTo>
                    <a:cubicBezTo>
                      <a:pt x="6749" y="47786"/>
                      <a:pt x="6705" y="47911"/>
                      <a:pt x="6554" y="48062"/>
                    </a:cubicBezTo>
                    <a:cubicBezTo>
                      <a:pt x="6784" y="48145"/>
                      <a:pt x="6931" y="48355"/>
                      <a:pt x="6889" y="48710"/>
                    </a:cubicBezTo>
                    <a:cubicBezTo>
                      <a:pt x="6512" y="48940"/>
                      <a:pt x="6010" y="49045"/>
                      <a:pt x="5634" y="49254"/>
                    </a:cubicBezTo>
                    <a:cubicBezTo>
                      <a:pt x="5650" y="49256"/>
                      <a:pt x="5667" y="49257"/>
                      <a:pt x="5686" y="49257"/>
                    </a:cubicBezTo>
                    <a:cubicBezTo>
                      <a:pt x="5884" y="49257"/>
                      <a:pt x="6211" y="49156"/>
                      <a:pt x="6345" y="49003"/>
                    </a:cubicBezTo>
                    <a:lnTo>
                      <a:pt x="6345" y="49003"/>
                    </a:lnTo>
                    <a:cubicBezTo>
                      <a:pt x="6387" y="49087"/>
                      <a:pt x="6261" y="49129"/>
                      <a:pt x="6345" y="49150"/>
                    </a:cubicBezTo>
                    <a:cubicBezTo>
                      <a:pt x="6388" y="49123"/>
                      <a:pt x="6432" y="49112"/>
                      <a:pt x="6474" y="49112"/>
                    </a:cubicBezTo>
                    <a:cubicBezTo>
                      <a:pt x="6598" y="49112"/>
                      <a:pt x="6718" y="49197"/>
                      <a:pt x="6826" y="49212"/>
                    </a:cubicBezTo>
                    <a:cubicBezTo>
                      <a:pt x="6826" y="49150"/>
                      <a:pt x="6638" y="49108"/>
                      <a:pt x="6764" y="49045"/>
                    </a:cubicBezTo>
                    <a:lnTo>
                      <a:pt x="6764" y="49045"/>
                    </a:lnTo>
                    <a:cubicBezTo>
                      <a:pt x="6802" y="49064"/>
                      <a:pt x="6770" y="49152"/>
                      <a:pt x="6843" y="49152"/>
                    </a:cubicBezTo>
                    <a:cubicBezTo>
                      <a:pt x="6850" y="49152"/>
                      <a:pt x="6859" y="49152"/>
                      <a:pt x="6868" y="49150"/>
                    </a:cubicBezTo>
                    <a:cubicBezTo>
                      <a:pt x="6826" y="49087"/>
                      <a:pt x="6743" y="49024"/>
                      <a:pt x="6868" y="49003"/>
                    </a:cubicBezTo>
                    <a:cubicBezTo>
                      <a:pt x="6889" y="49079"/>
                      <a:pt x="6916" y="49100"/>
                      <a:pt x="6945" y="49100"/>
                    </a:cubicBezTo>
                    <a:cubicBezTo>
                      <a:pt x="6983" y="49100"/>
                      <a:pt x="7025" y="49062"/>
                      <a:pt x="7056" y="49062"/>
                    </a:cubicBezTo>
                    <a:cubicBezTo>
                      <a:pt x="7074" y="49062"/>
                      <a:pt x="7088" y="49073"/>
                      <a:pt x="7098" y="49108"/>
                    </a:cubicBezTo>
                    <a:cubicBezTo>
                      <a:pt x="6994" y="49150"/>
                      <a:pt x="6931" y="49087"/>
                      <a:pt x="6889" y="49254"/>
                    </a:cubicBezTo>
                    <a:cubicBezTo>
                      <a:pt x="6952" y="49275"/>
                      <a:pt x="6910" y="49380"/>
                      <a:pt x="6973" y="49401"/>
                    </a:cubicBezTo>
                    <a:cubicBezTo>
                      <a:pt x="6952" y="49296"/>
                      <a:pt x="7036" y="49317"/>
                      <a:pt x="7036" y="49275"/>
                    </a:cubicBezTo>
                    <a:lnTo>
                      <a:pt x="7036" y="49275"/>
                    </a:lnTo>
                    <a:cubicBezTo>
                      <a:pt x="7119" y="49652"/>
                      <a:pt x="7036" y="50070"/>
                      <a:pt x="6973" y="50489"/>
                    </a:cubicBezTo>
                    <a:cubicBezTo>
                      <a:pt x="7056" y="50238"/>
                      <a:pt x="7140" y="50008"/>
                      <a:pt x="7182" y="49715"/>
                    </a:cubicBezTo>
                    <a:cubicBezTo>
                      <a:pt x="7203" y="49443"/>
                      <a:pt x="7077" y="49108"/>
                      <a:pt x="7140" y="48920"/>
                    </a:cubicBezTo>
                    <a:cubicBezTo>
                      <a:pt x="7161" y="48878"/>
                      <a:pt x="7203" y="48836"/>
                      <a:pt x="7245" y="48794"/>
                    </a:cubicBezTo>
                    <a:lnTo>
                      <a:pt x="7245" y="48794"/>
                    </a:lnTo>
                    <a:cubicBezTo>
                      <a:pt x="7227" y="48803"/>
                      <a:pt x="7210" y="48808"/>
                      <a:pt x="7194" y="48808"/>
                    </a:cubicBezTo>
                    <a:cubicBezTo>
                      <a:pt x="7172" y="48808"/>
                      <a:pt x="7152" y="48798"/>
                      <a:pt x="7140" y="48773"/>
                    </a:cubicBezTo>
                    <a:cubicBezTo>
                      <a:pt x="7098" y="48731"/>
                      <a:pt x="7203" y="48334"/>
                      <a:pt x="7140" y="48250"/>
                    </a:cubicBezTo>
                    <a:lnTo>
                      <a:pt x="7140" y="48250"/>
                    </a:lnTo>
                    <a:cubicBezTo>
                      <a:pt x="7278" y="48289"/>
                      <a:pt x="7398" y="48329"/>
                      <a:pt x="7496" y="48329"/>
                    </a:cubicBezTo>
                    <a:cubicBezTo>
                      <a:pt x="7607" y="48329"/>
                      <a:pt x="7692" y="48279"/>
                      <a:pt x="7747" y="48124"/>
                    </a:cubicBezTo>
                    <a:cubicBezTo>
                      <a:pt x="7412" y="47622"/>
                      <a:pt x="7475" y="46953"/>
                      <a:pt x="7308" y="46409"/>
                    </a:cubicBezTo>
                    <a:cubicBezTo>
                      <a:pt x="7203" y="46074"/>
                      <a:pt x="6931" y="45990"/>
                      <a:pt x="6784" y="45781"/>
                    </a:cubicBezTo>
                    <a:cubicBezTo>
                      <a:pt x="6596" y="45488"/>
                      <a:pt x="6554" y="44881"/>
                      <a:pt x="6450" y="44421"/>
                    </a:cubicBezTo>
                    <a:cubicBezTo>
                      <a:pt x="6303" y="43793"/>
                      <a:pt x="6178" y="43249"/>
                      <a:pt x="6115" y="42726"/>
                    </a:cubicBezTo>
                    <a:cubicBezTo>
                      <a:pt x="6136" y="42642"/>
                      <a:pt x="6199" y="42601"/>
                      <a:pt x="6178" y="42475"/>
                    </a:cubicBezTo>
                    <a:cubicBezTo>
                      <a:pt x="5948" y="41303"/>
                      <a:pt x="5780" y="40090"/>
                      <a:pt x="4839" y="39650"/>
                    </a:cubicBezTo>
                    <a:cubicBezTo>
                      <a:pt x="4776" y="39148"/>
                      <a:pt x="4587" y="38772"/>
                      <a:pt x="4629" y="38186"/>
                    </a:cubicBezTo>
                    <a:cubicBezTo>
                      <a:pt x="4462" y="37809"/>
                      <a:pt x="4232" y="37286"/>
                      <a:pt x="4315" y="36805"/>
                    </a:cubicBezTo>
                    <a:cubicBezTo>
                      <a:pt x="4336" y="36721"/>
                      <a:pt x="4441" y="36575"/>
                      <a:pt x="4483" y="36449"/>
                    </a:cubicBezTo>
                    <a:cubicBezTo>
                      <a:pt x="4546" y="36303"/>
                      <a:pt x="4587" y="36156"/>
                      <a:pt x="4629" y="36031"/>
                    </a:cubicBezTo>
                    <a:lnTo>
                      <a:pt x="6471" y="36031"/>
                    </a:lnTo>
                    <a:cubicBezTo>
                      <a:pt x="6471" y="36114"/>
                      <a:pt x="6471" y="36198"/>
                      <a:pt x="6450" y="36303"/>
                    </a:cubicBezTo>
                    <a:cubicBezTo>
                      <a:pt x="6450" y="36344"/>
                      <a:pt x="6471" y="36365"/>
                      <a:pt x="6471" y="36407"/>
                    </a:cubicBezTo>
                    <a:cubicBezTo>
                      <a:pt x="6450" y="36616"/>
                      <a:pt x="6429" y="36826"/>
                      <a:pt x="6408" y="37098"/>
                    </a:cubicBezTo>
                    <a:cubicBezTo>
                      <a:pt x="6366" y="37286"/>
                      <a:pt x="6366" y="37537"/>
                      <a:pt x="6324" y="37663"/>
                    </a:cubicBezTo>
                    <a:cubicBezTo>
                      <a:pt x="6303" y="37746"/>
                      <a:pt x="6240" y="37767"/>
                      <a:pt x="6220" y="37914"/>
                    </a:cubicBezTo>
                    <a:cubicBezTo>
                      <a:pt x="6199" y="38123"/>
                      <a:pt x="6199" y="38416"/>
                      <a:pt x="6136" y="38604"/>
                    </a:cubicBezTo>
                    <a:cubicBezTo>
                      <a:pt x="6147" y="38672"/>
                      <a:pt x="6164" y="38691"/>
                      <a:pt x="6188" y="38691"/>
                    </a:cubicBezTo>
                    <a:cubicBezTo>
                      <a:pt x="6208" y="38691"/>
                      <a:pt x="6232" y="38677"/>
                      <a:pt x="6261" y="38667"/>
                    </a:cubicBezTo>
                    <a:lnTo>
                      <a:pt x="6261" y="38667"/>
                    </a:lnTo>
                    <a:cubicBezTo>
                      <a:pt x="6240" y="38688"/>
                      <a:pt x="6261" y="38855"/>
                      <a:pt x="6261" y="38876"/>
                    </a:cubicBezTo>
                    <a:cubicBezTo>
                      <a:pt x="6261" y="38897"/>
                      <a:pt x="6240" y="38897"/>
                      <a:pt x="6240" y="38897"/>
                    </a:cubicBezTo>
                    <a:cubicBezTo>
                      <a:pt x="6240" y="38897"/>
                      <a:pt x="6261" y="38918"/>
                      <a:pt x="6261" y="38939"/>
                    </a:cubicBezTo>
                    <a:cubicBezTo>
                      <a:pt x="6261" y="39023"/>
                      <a:pt x="6240" y="39148"/>
                      <a:pt x="6240" y="39274"/>
                    </a:cubicBezTo>
                    <a:cubicBezTo>
                      <a:pt x="6261" y="39378"/>
                      <a:pt x="6282" y="39483"/>
                      <a:pt x="6282" y="39567"/>
                    </a:cubicBezTo>
                    <a:cubicBezTo>
                      <a:pt x="6282" y="39399"/>
                      <a:pt x="6261" y="39232"/>
                      <a:pt x="6282" y="39085"/>
                    </a:cubicBezTo>
                    <a:cubicBezTo>
                      <a:pt x="6282" y="39085"/>
                      <a:pt x="6303" y="39085"/>
                      <a:pt x="6282" y="39127"/>
                    </a:cubicBezTo>
                    <a:cubicBezTo>
                      <a:pt x="6303" y="39127"/>
                      <a:pt x="6303" y="39085"/>
                      <a:pt x="6303" y="39065"/>
                    </a:cubicBezTo>
                    <a:cubicBezTo>
                      <a:pt x="6303" y="39027"/>
                      <a:pt x="6296" y="39019"/>
                      <a:pt x="6285" y="39019"/>
                    </a:cubicBezTo>
                    <a:cubicBezTo>
                      <a:pt x="6278" y="39019"/>
                      <a:pt x="6270" y="39023"/>
                      <a:pt x="6261" y="39023"/>
                    </a:cubicBezTo>
                    <a:cubicBezTo>
                      <a:pt x="6267" y="39006"/>
                      <a:pt x="6273" y="39001"/>
                      <a:pt x="6278" y="39001"/>
                    </a:cubicBezTo>
                    <a:cubicBezTo>
                      <a:pt x="6285" y="39001"/>
                      <a:pt x="6291" y="39009"/>
                      <a:pt x="6295" y="39009"/>
                    </a:cubicBezTo>
                    <a:cubicBezTo>
                      <a:pt x="6300" y="39009"/>
                      <a:pt x="6303" y="39000"/>
                      <a:pt x="6303" y="38960"/>
                    </a:cubicBezTo>
                    <a:cubicBezTo>
                      <a:pt x="6319" y="38968"/>
                      <a:pt x="6326" y="38976"/>
                      <a:pt x="6327" y="38984"/>
                    </a:cubicBezTo>
                    <a:lnTo>
                      <a:pt x="6327" y="38984"/>
                    </a:lnTo>
                    <a:cubicBezTo>
                      <a:pt x="6326" y="38983"/>
                      <a:pt x="6325" y="38982"/>
                      <a:pt x="6324" y="38981"/>
                    </a:cubicBezTo>
                    <a:cubicBezTo>
                      <a:pt x="6324" y="38986"/>
                      <a:pt x="6324" y="38992"/>
                      <a:pt x="6324" y="38998"/>
                    </a:cubicBezTo>
                    <a:lnTo>
                      <a:pt x="6324" y="38998"/>
                    </a:lnTo>
                    <a:cubicBezTo>
                      <a:pt x="6326" y="38994"/>
                      <a:pt x="6328" y="38989"/>
                      <a:pt x="6327" y="38984"/>
                    </a:cubicBezTo>
                    <a:lnTo>
                      <a:pt x="6327" y="38984"/>
                    </a:lnTo>
                    <a:cubicBezTo>
                      <a:pt x="6364" y="39023"/>
                      <a:pt x="6324" y="39024"/>
                      <a:pt x="6324" y="39065"/>
                    </a:cubicBezTo>
                    <a:cubicBezTo>
                      <a:pt x="6340" y="39049"/>
                      <a:pt x="6368" y="39009"/>
                      <a:pt x="6390" y="39009"/>
                    </a:cubicBezTo>
                    <a:cubicBezTo>
                      <a:pt x="6397" y="39009"/>
                      <a:pt x="6403" y="39013"/>
                      <a:pt x="6408" y="39023"/>
                    </a:cubicBezTo>
                    <a:cubicBezTo>
                      <a:pt x="6429" y="39023"/>
                      <a:pt x="6408" y="39002"/>
                      <a:pt x="6408" y="38960"/>
                    </a:cubicBezTo>
                    <a:lnTo>
                      <a:pt x="6408" y="38960"/>
                    </a:lnTo>
                    <a:cubicBezTo>
                      <a:pt x="6442" y="39029"/>
                      <a:pt x="6492" y="39070"/>
                      <a:pt x="6531" y="39070"/>
                    </a:cubicBezTo>
                    <a:cubicBezTo>
                      <a:pt x="6539" y="39070"/>
                      <a:pt x="6547" y="39068"/>
                      <a:pt x="6554" y="39065"/>
                    </a:cubicBezTo>
                    <a:cubicBezTo>
                      <a:pt x="6492" y="38981"/>
                      <a:pt x="6387" y="38939"/>
                      <a:pt x="6303" y="38855"/>
                    </a:cubicBezTo>
                    <a:cubicBezTo>
                      <a:pt x="6303" y="38688"/>
                      <a:pt x="6324" y="38625"/>
                      <a:pt x="6387" y="38583"/>
                    </a:cubicBezTo>
                    <a:cubicBezTo>
                      <a:pt x="6354" y="38518"/>
                      <a:pt x="6347" y="38465"/>
                      <a:pt x="6306" y="38465"/>
                    </a:cubicBezTo>
                    <a:cubicBezTo>
                      <a:pt x="6294" y="38465"/>
                      <a:pt x="6280" y="38469"/>
                      <a:pt x="6261" y="38479"/>
                    </a:cubicBezTo>
                    <a:cubicBezTo>
                      <a:pt x="6303" y="38311"/>
                      <a:pt x="6303" y="38123"/>
                      <a:pt x="6345" y="37956"/>
                    </a:cubicBezTo>
                    <a:cubicBezTo>
                      <a:pt x="6361" y="37956"/>
                      <a:pt x="6365" y="37991"/>
                      <a:pt x="6383" y="37991"/>
                    </a:cubicBezTo>
                    <a:cubicBezTo>
                      <a:pt x="6390" y="37991"/>
                      <a:pt x="6397" y="37987"/>
                      <a:pt x="6408" y="37976"/>
                    </a:cubicBezTo>
                    <a:cubicBezTo>
                      <a:pt x="6408" y="37914"/>
                      <a:pt x="6387" y="37914"/>
                      <a:pt x="6408" y="37893"/>
                    </a:cubicBezTo>
                    <a:cubicBezTo>
                      <a:pt x="6492" y="37621"/>
                      <a:pt x="6492" y="37223"/>
                      <a:pt x="6554" y="36847"/>
                    </a:cubicBezTo>
                    <a:cubicBezTo>
                      <a:pt x="6596" y="36930"/>
                      <a:pt x="6659" y="37056"/>
                      <a:pt x="6722" y="37056"/>
                    </a:cubicBezTo>
                    <a:cubicBezTo>
                      <a:pt x="6784" y="37035"/>
                      <a:pt x="6784" y="36826"/>
                      <a:pt x="6847" y="36805"/>
                    </a:cubicBezTo>
                    <a:lnTo>
                      <a:pt x="6847" y="36805"/>
                    </a:lnTo>
                    <a:cubicBezTo>
                      <a:pt x="6847" y="36868"/>
                      <a:pt x="6826" y="36868"/>
                      <a:pt x="6826" y="36909"/>
                    </a:cubicBezTo>
                    <a:cubicBezTo>
                      <a:pt x="6831" y="36918"/>
                      <a:pt x="6834" y="36921"/>
                      <a:pt x="6837" y="36921"/>
                    </a:cubicBezTo>
                    <a:cubicBezTo>
                      <a:pt x="6845" y="36921"/>
                      <a:pt x="6849" y="36897"/>
                      <a:pt x="6857" y="36897"/>
                    </a:cubicBezTo>
                    <a:cubicBezTo>
                      <a:pt x="6860" y="36897"/>
                      <a:pt x="6864" y="36901"/>
                      <a:pt x="6868" y="36909"/>
                    </a:cubicBezTo>
                    <a:cubicBezTo>
                      <a:pt x="6868" y="37391"/>
                      <a:pt x="7056" y="37432"/>
                      <a:pt x="7161" y="37663"/>
                    </a:cubicBezTo>
                    <a:cubicBezTo>
                      <a:pt x="7182" y="37935"/>
                      <a:pt x="7140" y="38081"/>
                      <a:pt x="7077" y="38228"/>
                    </a:cubicBezTo>
                    <a:cubicBezTo>
                      <a:pt x="7015" y="38207"/>
                      <a:pt x="6973" y="38123"/>
                      <a:pt x="6952" y="38039"/>
                    </a:cubicBezTo>
                    <a:lnTo>
                      <a:pt x="6952" y="38039"/>
                    </a:lnTo>
                    <a:cubicBezTo>
                      <a:pt x="6952" y="38123"/>
                      <a:pt x="7015" y="38207"/>
                      <a:pt x="7077" y="38249"/>
                    </a:cubicBezTo>
                    <a:cubicBezTo>
                      <a:pt x="7098" y="38332"/>
                      <a:pt x="7056" y="38374"/>
                      <a:pt x="7056" y="38437"/>
                    </a:cubicBezTo>
                    <a:cubicBezTo>
                      <a:pt x="7077" y="38395"/>
                      <a:pt x="7098" y="38269"/>
                      <a:pt x="7098" y="38207"/>
                    </a:cubicBezTo>
                    <a:cubicBezTo>
                      <a:pt x="7107" y="38207"/>
                      <a:pt x="7115" y="38210"/>
                      <a:pt x="7123" y="38210"/>
                    </a:cubicBezTo>
                    <a:cubicBezTo>
                      <a:pt x="7136" y="38210"/>
                      <a:pt x="7149" y="38202"/>
                      <a:pt x="7161" y="38165"/>
                    </a:cubicBezTo>
                    <a:lnTo>
                      <a:pt x="7161" y="38165"/>
                    </a:lnTo>
                    <a:cubicBezTo>
                      <a:pt x="7140" y="38165"/>
                      <a:pt x="7140" y="38186"/>
                      <a:pt x="7140" y="38186"/>
                    </a:cubicBezTo>
                    <a:cubicBezTo>
                      <a:pt x="7098" y="38123"/>
                      <a:pt x="7182" y="38039"/>
                      <a:pt x="7161" y="37956"/>
                    </a:cubicBezTo>
                    <a:lnTo>
                      <a:pt x="7161" y="37956"/>
                    </a:lnTo>
                    <a:cubicBezTo>
                      <a:pt x="7182" y="37976"/>
                      <a:pt x="7161" y="37997"/>
                      <a:pt x="7182" y="38039"/>
                    </a:cubicBezTo>
                    <a:cubicBezTo>
                      <a:pt x="7182" y="38018"/>
                      <a:pt x="7182" y="37956"/>
                      <a:pt x="7203" y="37956"/>
                    </a:cubicBezTo>
                    <a:cubicBezTo>
                      <a:pt x="7245" y="37956"/>
                      <a:pt x="7287" y="38018"/>
                      <a:pt x="7328" y="38018"/>
                    </a:cubicBezTo>
                    <a:cubicBezTo>
                      <a:pt x="7349" y="38228"/>
                      <a:pt x="7412" y="38374"/>
                      <a:pt x="7412" y="38646"/>
                    </a:cubicBezTo>
                    <a:cubicBezTo>
                      <a:pt x="7370" y="38813"/>
                      <a:pt x="7287" y="38918"/>
                      <a:pt x="7245" y="39085"/>
                    </a:cubicBezTo>
                    <a:cubicBezTo>
                      <a:pt x="7287" y="39002"/>
                      <a:pt x="7308" y="38939"/>
                      <a:pt x="7349" y="38876"/>
                    </a:cubicBezTo>
                    <a:cubicBezTo>
                      <a:pt x="7349" y="38876"/>
                      <a:pt x="7349" y="38897"/>
                      <a:pt x="7370" y="38897"/>
                    </a:cubicBezTo>
                    <a:cubicBezTo>
                      <a:pt x="7367" y="38910"/>
                      <a:pt x="7363" y="38921"/>
                      <a:pt x="7359" y="38931"/>
                    </a:cubicBezTo>
                    <a:lnTo>
                      <a:pt x="7359" y="38931"/>
                    </a:lnTo>
                    <a:cubicBezTo>
                      <a:pt x="7363" y="38926"/>
                      <a:pt x="7366" y="38922"/>
                      <a:pt x="7370" y="38918"/>
                    </a:cubicBezTo>
                    <a:cubicBezTo>
                      <a:pt x="7391" y="38960"/>
                      <a:pt x="7410" y="38974"/>
                      <a:pt x="7428" y="38974"/>
                    </a:cubicBezTo>
                    <a:cubicBezTo>
                      <a:pt x="7463" y="38974"/>
                      <a:pt x="7496" y="38918"/>
                      <a:pt x="7538" y="38918"/>
                    </a:cubicBezTo>
                    <a:cubicBezTo>
                      <a:pt x="7559" y="38855"/>
                      <a:pt x="7559" y="38793"/>
                      <a:pt x="7517" y="38751"/>
                    </a:cubicBezTo>
                    <a:cubicBezTo>
                      <a:pt x="7517" y="38709"/>
                      <a:pt x="7559" y="38709"/>
                      <a:pt x="7538" y="38688"/>
                    </a:cubicBezTo>
                    <a:cubicBezTo>
                      <a:pt x="7539" y="38686"/>
                      <a:pt x="7541" y="38686"/>
                      <a:pt x="7543" y="38686"/>
                    </a:cubicBezTo>
                    <a:cubicBezTo>
                      <a:pt x="7551" y="38686"/>
                      <a:pt x="7561" y="38701"/>
                      <a:pt x="7571" y="38723"/>
                    </a:cubicBezTo>
                    <a:lnTo>
                      <a:pt x="7571" y="38723"/>
                    </a:lnTo>
                    <a:cubicBezTo>
                      <a:pt x="7564" y="38701"/>
                      <a:pt x="7559" y="38676"/>
                      <a:pt x="7559" y="38646"/>
                    </a:cubicBezTo>
                    <a:cubicBezTo>
                      <a:pt x="7600" y="38646"/>
                      <a:pt x="7600" y="38625"/>
                      <a:pt x="7621" y="38583"/>
                    </a:cubicBezTo>
                    <a:cubicBezTo>
                      <a:pt x="7621" y="38562"/>
                      <a:pt x="7621" y="38541"/>
                      <a:pt x="7621" y="38521"/>
                    </a:cubicBezTo>
                    <a:cubicBezTo>
                      <a:pt x="7580" y="38521"/>
                      <a:pt x="7580" y="38583"/>
                      <a:pt x="7538" y="38583"/>
                    </a:cubicBezTo>
                    <a:cubicBezTo>
                      <a:pt x="7517" y="38521"/>
                      <a:pt x="7496" y="38437"/>
                      <a:pt x="7517" y="38353"/>
                    </a:cubicBezTo>
                    <a:cubicBezTo>
                      <a:pt x="7475" y="38207"/>
                      <a:pt x="7475" y="38060"/>
                      <a:pt x="7475" y="37935"/>
                    </a:cubicBezTo>
                    <a:lnTo>
                      <a:pt x="7475" y="37935"/>
                    </a:lnTo>
                    <a:cubicBezTo>
                      <a:pt x="7486" y="37943"/>
                      <a:pt x="7496" y="37946"/>
                      <a:pt x="7506" y="37946"/>
                    </a:cubicBezTo>
                    <a:cubicBezTo>
                      <a:pt x="7574" y="37946"/>
                      <a:pt x="7627" y="37775"/>
                      <a:pt x="7663" y="37684"/>
                    </a:cubicBezTo>
                    <a:cubicBezTo>
                      <a:pt x="7600" y="37621"/>
                      <a:pt x="7559" y="37516"/>
                      <a:pt x="7496" y="37432"/>
                    </a:cubicBezTo>
                    <a:cubicBezTo>
                      <a:pt x="7559" y="37328"/>
                      <a:pt x="7642" y="37244"/>
                      <a:pt x="7705" y="37119"/>
                    </a:cubicBezTo>
                    <a:cubicBezTo>
                      <a:pt x="7705" y="37109"/>
                      <a:pt x="7704" y="37106"/>
                      <a:pt x="7703" y="37106"/>
                    </a:cubicBezTo>
                    <a:cubicBezTo>
                      <a:pt x="7699" y="37106"/>
                      <a:pt x="7693" y="37122"/>
                      <a:pt x="7689" y="37122"/>
                    </a:cubicBezTo>
                    <a:cubicBezTo>
                      <a:pt x="7686" y="37122"/>
                      <a:pt x="7684" y="37116"/>
                      <a:pt x="7684" y="37098"/>
                    </a:cubicBezTo>
                    <a:cubicBezTo>
                      <a:pt x="7642" y="37223"/>
                      <a:pt x="7559" y="37328"/>
                      <a:pt x="7496" y="37391"/>
                    </a:cubicBezTo>
                    <a:cubicBezTo>
                      <a:pt x="7370" y="37014"/>
                      <a:pt x="7161" y="36658"/>
                      <a:pt x="7182" y="36031"/>
                    </a:cubicBezTo>
                    <a:lnTo>
                      <a:pt x="8940" y="36031"/>
                    </a:lnTo>
                    <a:cubicBezTo>
                      <a:pt x="8981" y="36135"/>
                      <a:pt x="9023" y="36240"/>
                      <a:pt x="9065" y="36365"/>
                    </a:cubicBezTo>
                    <a:cubicBezTo>
                      <a:pt x="9107" y="36449"/>
                      <a:pt x="9170" y="36533"/>
                      <a:pt x="9191" y="36575"/>
                    </a:cubicBezTo>
                    <a:cubicBezTo>
                      <a:pt x="9253" y="36868"/>
                      <a:pt x="9086" y="37181"/>
                      <a:pt x="8981" y="37391"/>
                    </a:cubicBezTo>
                    <a:cubicBezTo>
                      <a:pt x="9002" y="37746"/>
                      <a:pt x="8898" y="37976"/>
                      <a:pt x="8835" y="38269"/>
                    </a:cubicBezTo>
                    <a:cubicBezTo>
                      <a:pt x="8207" y="38521"/>
                      <a:pt x="8103" y="39253"/>
                      <a:pt x="7935" y="39943"/>
                    </a:cubicBezTo>
                    <a:cubicBezTo>
                      <a:pt x="7935" y="40027"/>
                      <a:pt x="7977" y="40048"/>
                      <a:pt x="7998" y="40090"/>
                    </a:cubicBezTo>
                    <a:cubicBezTo>
                      <a:pt x="7956" y="40404"/>
                      <a:pt x="7872" y="40738"/>
                      <a:pt x="7768" y="41115"/>
                    </a:cubicBezTo>
                    <a:cubicBezTo>
                      <a:pt x="7684" y="41387"/>
                      <a:pt x="7663" y="41743"/>
                      <a:pt x="7538" y="41931"/>
                    </a:cubicBezTo>
                    <a:cubicBezTo>
                      <a:pt x="7433" y="42057"/>
                      <a:pt x="7245" y="42098"/>
                      <a:pt x="7182" y="42287"/>
                    </a:cubicBezTo>
                    <a:cubicBezTo>
                      <a:pt x="7077" y="42622"/>
                      <a:pt x="7119" y="43019"/>
                      <a:pt x="6889" y="43312"/>
                    </a:cubicBezTo>
                    <a:cubicBezTo>
                      <a:pt x="6922" y="43411"/>
                      <a:pt x="6983" y="43440"/>
                      <a:pt x="7062" y="43440"/>
                    </a:cubicBezTo>
                    <a:cubicBezTo>
                      <a:pt x="7133" y="43440"/>
                      <a:pt x="7218" y="43416"/>
                      <a:pt x="7308" y="43396"/>
                    </a:cubicBezTo>
                    <a:lnTo>
                      <a:pt x="7308" y="43396"/>
                    </a:lnTo>
                    <a:cubicBezTo>
                      <a:pt x="7266" y="43438"/>
                      <a:pt x="7328" y="43668"/>
                      <a:pt x="7308" y="43710"/>
                    </a:cubicBezTo>
                    <a:cubicBezTo>
                      <a:pt x="7297" y="43720"/>
                      <a:pt x="7287" y="43725"/>
                      <a:pt x="7274" y="43725"/>
                    </a:cubicBezTo>
                    <a:cubicBezTo>
                      <a:pt x="7260" y="43725"/>
                      <a:pt x="7245" y="43720"/>
                      <a:pt x="7224" y="43710"/>
                    </a:cubicBezTo>
                    <a:lnTo>
                      <a:pt x="7224" y="43710"/>
                    </a:lnTo>
                    <a:cubicBezTo>
                      <a:pt x="7266" y="43751"/>
                      <a:pt x="7287" y="43772"/>
                      <a:pt x="7308" y="43793"/>
                    </a:cubicBezTo>
                    <a:cubicBezTo>
                      <a:pt x="7328" y="43898"/>
                      <a:pt x="7266" y="44107"/>
                      <a:pt x="7287" y="44254"/>
                    </a:cubicBezTo>
                    <a:cubicBezTo>
                      <a:pt x="7287" y="44442"/>
                      <a:pt x="7349" y="44567"/>
                      <a:pt x="7412" y="44714"/>
                    </a:cubicBezTo>
                    <a:cubicBezTo>
                      <a:pt x="7370" y="44463"/>
                      <a:pt x="7308" y="44233"/>
                      <a:pt x="7370" y="44002"/>
                    </a:cubicBezTo>
                    <a:lnTo>
                      <a:pt x="7370" y="44002"/>
                    </a:lnTo>
                    <a:cubicBezTo>
                      <a:pt x="7370" y="44023"/>
                      <a:pt x="7433" y="44023"/>
                      <a:pt x="7412" y="44065"/>
                    </a:cubicBezTo>
                    <a:cubicBezTo>
                      <a:pt x="7454" y="44065"/>
                      <a:pt x="7433" y="44002"/>
                      <a:pt x="7454" y="43982"/>
                    </a:cubicBezTo>
                    <a:cubicBezTo>
                      <a:pt x="7433" y="43877"/>
                      <a:pt x="7391" y="43919"/>
                      <a:pt x="7328" y="43898"/>
                    </a:cubicBezTo>
                    <a:cubicBezTo>
                      <a:pt x="7333" y="43879"/>
                      <a:pt x="7342" y="43873"/>
                      <a:pt x="7353" y="43873"/>
                    </a:cubicBezTo>
                    <a:cubicBezTo>
                      <a:pt x="7375" y="43873"/>
                      <a:pt x="7406" y="43898"/>
                      <a:pt x="7432" y="43898"/>
                    </a:cubicBezTo>
                    <a:cubicBezTo>
                      <a:pt x="7452" y="43898"/>
                      <a:pt x="7468" y="43884"/>
                      <a:pt x="7475" y="43835"/>
                    </a:cubicBezTo>
                    <a:cubicBezTo>
                      <a:pt x="7559" y="43856"/>
                      <a:pt x="7496" y="43877"/>
                      <a:pt x="7475" y="43919"/>
                    </a:cubicBezTo>
                    <a:cubicBezTo>
                      <a:pt x="7484" y="43922"/>
                      <a:pt x="7491" y="43923"/>
                      <a:pt x="7498" y="43923"/>
                    </a:cubicBezTo>
                    <a:cubicBezTo>
                      <a:pt x="7538" y="43923"/>
                      <a:pt x="7541" y="43874"/>
                      <a:pt x="7559" y="43856"/>
                    </a:cubicBezTo>
                    <a:lnTo>
                      <a:pt x="7559" y="43856"/>
                    </a:lnTo>
                    <a:cubicBezTo>
                      <a:pt x="7642" y="43898"/>
                      <a:pt x="7517" y="43919"/>
                      <a:pt x="7517" y="43961"/>
                    </a:cubicBezTo>
                    <a:cubicBezTo>
                      <a:pt x="7578" y="43945"/>
                      <a:pt x="7663" y="43896"/>
                      <a:pt x="7745" y="43896"/>
                    </a:cubicBezTo>
                    <a:cubicBezTo>
                      <a:pt x="7774" y="43896"/>
                      <a:pt x="7803" y="43902"/>
                      <a:pt x="7831" y="43919"/>
                    </a:cubicBezTo>
                    <a:cubicBezTo>
                      <a:pt x="7893" y="43919"/>
                      <a:pt x="7789" y="43877"/>
                      <a:pt x="7831" y="43835"/>
                    </a:cubicBezTo>
                    <a:lnTo>
                      <a:pt x="7831" y="43835"/>
                    </a:lnTo>
                    <a:cubicBezTo>
                      <a:pt x="7935" y="43919"/>
                      <a:pt x="8186" y="43982"/>
                      <a:pt x="8312" y="43982"/>
                    </a:cubicBezTo>
                    <a:cubicBezTo>
                      <a:pt x="8040" y="43856"/>
                      <a:pt x="7726" y="43793"/>
                      <a:pt x="7454" y="43668"/>
                    </a:cubicBezTo>
                    <a:cubicBezTo>
                      <a:pt x="7433" y="43438"/>
                      <a:pt x="7538" y="43333"/>
                      <a:pt x="7684" y="43270"/>
                    </a:cubicBezTo>
                    <a:cubicBezTo>
                      <a:pt x="7585" y="43187"/>
                      <a:pt x="7551" y="43105"/>
                      <a:pt x="7438" y="43105"/>
                    </a:cubicBezTo>
                    <a:cubicBezTo>
                      <a:pt x="7408" y="43105"/>
                      <a:pt x="7372" y="43111"/>
                      <a:pt x="7328" y="43124"/>
                    </a:cubicBezTo>
                    <a:cubicBezTo>
                      <a:pt x="7412" y="42873"/>
                      <a:pt x="7412" y="42601"/>
                      <a:pt x="7559" y="42350"/>
                    </a:cubicBezTo>
                    <a:cubicBezTo>
                      <a:pt x="7636" y="42365"/>
                      <a:pt x="7656" y="42414"/>
                      <a:pt x="7711" y="42414"/>
                    </a:cubicBezTo>
                    <a:cubicBezTo>
                      <a:pt x="7731" y="42414"/>
                      <a:pt x="7756" y="42408"/>
                      <a:pt x="7789" y="42391"/>
                    </a:cubicBezTo>
                    <a:cubicBezTo>
                      <a:pt x="7810" y="42329"/>
                      <a:pt x="7747" y="42308"/>
                      <a:pt x="7789" y="42266"/>
                    </a:cubicBezTo>
                    <a:cubicBezTo>
                      <a:pt x="8061" y="41868"/>
                      <a:pt x="8082" y="41303"/>
                      <a:pt x="8291" y="40759"/>
                    </a:cubicBezTo>
                    <a:cubicBezTo>
                      <a:pt x="8371" y="40859"/>
                      <a:pt x="8583" y="41054"/>
                      <a:pt x="8766" y="41054"/>
                    </a:cubicBezTo>
                    <a:cubicBezTo>
                      <a:pt x="8775" y="41054"/>
                      <a:pt x="8784" y="41053"/>
                      <a:pt x="8793" y="41052"/>
                    </a:cubicBezTo>
                    <a:cubicBezTo>
                      <a:pt x="9002" y="41010"/>
                      <a:pt x="9023" y="40738"/>
                      <a:pt x="9233" y="40697"/>
                    </a:cubicBezTo>
                    <a:lnTo>
                      <a:pt x="9233" y="40697"/>
                    </a:lnTo>
                    <a:cubicBezTo>
                      <a:pt x="9253" y="40780"/>
                      <a:pt x="9212" y="40780"/>
                      <a:pt x="9212" y="40843"/>
                    </a:cubicBezTo>
                    <a:cubicBezTo>
                      <a:pt x="9227" y="40858"/>
                      <a:pt x="9238" y="40864"/>
                      <a:pt x="9248" y="40864"/>
                    </a:cubicBezTo>
                    <a:cubicBezTo>
                      <a:pt x="9271" y="40864"/>
                      <a:pt x="9283" y="40833"/>
                      <a:pt x="9309" y="40833"/>
                    </a:cubicBezTo>
                    <a:cubicBezTo>
                      <a:pt x="9317" y="40833"/>
                      <a:pt x="9326" y="40836"/>
                      <a:pt x="9337" y="40843"/>
                    </a:cubicBezTo>
                    <a:cubicBezTo>
                      <a:pt x="9316" y="41534"/>
                      <a:pt x="9965" y="41617"/>
                      <a:pt x="10321" y="41952"/>
                    </a:cubicBezTo>
                    <a:cubicBezTo>
                      <a:pt x="10341" y="42329"/>
                      <a:pt x="10237" y="42538"/>
                      <a:pt x="10049" y="42768"/>
                    </a:cubicBezTo>
                    <a:cubicBezTo>
                      <a:pt x="9839" y="42705"/>
                      <a:pt x="9693" y="42622"/>
                      <a:pt x="9588" y="42475"/>
                    </a:cubicBezTo>
                    <a:lnTo>
                      <a:pt x="9588" y="42475"/>
                    </a:lnTo>
                    <a:cubicBezTo>
                      <a:pt x="9609" y="42601"/>
                      <a:pt x="9839" y="42726"/>
                      <a:pt x="10049" y="42789"/>
                    </a:cubicBezTo>
                    <a:cubicBezTo>
                      <a:pt x="10069" y="42914"/>
                      <a:pt x="9944" y="42977"/>
                      <a:pt x="9965" y="43061"/>
                    </a:cubicBezTo>
                    <a:cubicBezTo>
                      <a:pt x="10028" y="42998"/>
                      <a:pt x="10111" y="42831"/>
                      <a:pt x="10069" y="42747"/>
                    </a:cubicBezTo>
                    <a:cubicBezTo>
                      <a:pt x="10132" y="42726"/>
                      <a:pt x="10237" y="42768"/>
                      <a:pt x="10300" y="42663"/>
                    </a:cubicBezTo>
                    <a:lnTo>
                      <a:pt x="10300" y="42663"/>
                    </a:lnTo>
                    <a:cubicBezTo>
                      <a:pt x="10237" y="42684"/>
                      <a:pt x="10237" y="42684"/>
                      <a:pt x="10195" y="42705"/>
                    </a:cubicBezTo>
                    <a:cubicBezTo>
                      <a:pt x="10090" y="42601"/>
                      <a:pt x="10362" y="42496"/>
                      <a:pt x="10321" y="42370"/>
                    </a:cubicBezTo>
                    <a:lnTo>
                      <a:pt x="10321" y="42370"/>
                    </a:lnTo>
                    <a:cubicBezTo>
                      <a:pt x="10404" y="42391"/>
                      <a:pt x="10321" y="42412"/>
                      <a:pt x="10341" y="42475"/>
                    </a:cubicBezTo>
                    <a:cubicBezTo>
                      <a:pt x="10383" y="42454"/>
                      <a:pt x="10383" y="42370"/>
                      <a:pt x="10425" y="42350"/>
                    </a:cubicBezTo>
                    <a:cubicBezTo>
                      <a:pt x="10593" y="42370"/>
                      <a:pt x="10697" y="42454"/>
                      <a:pt x="10865" y="42454"/>
                    </a:cubicBezTo>
                    <a:cubicBezTo>
                      <a:pt x="10948" y="42789"/>
                      <a:pt x="11116" y="42998"/>
                      <a:pt x="11137" y="43375"/>
                    </a:cubicBezTo>
                    <a:cubicBezTo>
                      <a:pt x="10990" y="43626"/>
                      <a:pt x="10697" y="43751"/>
                      <a:pt x="10551" y="44002"/>
                    </a:cubicBezTo>
                    <a:cubicBezTo>
                      <a:pt x="10530" y="44254"/>
                      <a:pt x="10697" y="44316"/>
                      <a:pt x="10697" y="44547"/>
                    </a:cubicBezTo>
                    <a:cubicBezTo>
                      <a:pt x="10697" y="44212"/>
                      <a:pt x="10697" y="43898"/>
                      <a:pt x="10990" y="43772"/>
                    </a:cubicBezTo>
                    <a:cubicBezTo>
                      <a:pt x="11053" y="43835"/>
                      <a:pt x="11111" y="43856"/>
                      <a:pt x="11170" y="43856"/>
                    </a:cubicBezTo>
                    <a:cubicBezTo>
                      <a:pt x="11288" y="43856"/>
                      <a:pt x="11409" y="43772"/>
                      <a:pt x="11576" y="43772"/>
                    </a:cubicBezTo>
                    <a:cubicBezTo>
                      <a:pt x="11597" y="43668"/>
                      <a:pt x="11597" y="43584"/>
                      <a:pt x="11492" y="43542"/>
                    </a:cubicBezTo>
                    <a:cubicBezTo>
                      <a:pt x="11471" y="43479"/>
                      <a:pt x="11618" y="43458"/>
                      <a:pt x="11555" y="43438"/>
                    </a:cubicBezTo>
                    <a:cubicBezTo>
                      <a:pt x="11560" y="43436"/>
                      <a:pt x="11566" y="43436"/>
                      <a:pt x="11571" y="43436"/>
                    </a:cubicBezTo>
                    <a:cubicBezTo>
                      <a:pt x="11670" y="43436"/>
                      <a:pt x="11768" y="43610"/>
                      <a:pt x="11827" y="43710"/>
                    </a:cubicBezTo>
                    <a:cubicBezTo>
                      <a:pt x="11848" y="43605"/>
                      <a:pt x="11660" y="43521"/>
                      <a:pt x="11639" y="43396"/>
                    </a:cubicBezTo>
                    <a:cubicBezTo>
                      <a:pt x="11743" y="43375"/>
                      <a:pt x="11806" y="43333"/>
                      <a:pt x="11848" y="43291"/>
                    </a:cubicBezTo>
                    <a:cubicBezTo>
                      <a:pt x="11827" y="43249"/>
                      <a:pt x="11806" y="43228"/>
                      <a:pt x="11806" y="43186"/>
                    </a:cubicBezTo>
                    <a:cubicBezTo>
                      <a:pt x="11701" y="43207"/>
                      <a:pt x="11681" y="43291"/>
                      <a:pt x="11576" y="43291"/>
                    </a:cubicBezTo>
                    <a:cubicBezTo>
                      <a:pt x="11513" y="43207"/>
                      <a:pt x="11409" y="43061"/>
                      <a:pt x="11471" y="42935"/>
                    </a:cubicBezTo>
                    <a:cubicBezTo>
                      <a:pt x="11346" y="42747"/>
                      <a:pt x="11346" y="42517"/>
                      <a:pt x="11367" y="42329"/>
                    </a:cubicBezTo>
                    <a:lnTo>
                      <a:pt x="11367" y="42329"/>
                    </a:lnTo>
                    <a:cubicBezTo>
                      <a:pt x="11399" y="42339"/>
                      <a:pt x="11431" y="42344"/>
                      <a:pt x="11462" y="42344"/>
                    </a:cubicBezTo>
                    <a:cubicBezTo>
                      <a:pt x="11675" y="42344"/>
                      <a:pt x="11864" y="42119"/>
                      <a:pt x="11974" y="41973"/>
                    </a:cubicBezTo>
                    <a:cubicBezTo>
                      <a:pt x="11785" y="41868"/>
                      <a:pt x="11639" y="41722"/>
                      <a:pt x="11429" y="41596"/>
                    </a:cubicBezTo>
                    <a:cubicBezTo>
                      <a:pt x="11639" y="41450"/>
                      <a:pt x="11911" y="41345"/>
                      <a:pt x="12099" y="41157"/>
                    </a:cubicBezTo>
                    <a:cubicBezTo>
                      <a:pt x="12099" y="41134"/>
                      <a:pt x="12095" y="41127"/>
                      <a:pt x="12087" y="41127"/>
                    </a:cubicBezTo>
                    <a:cubicBezTo>
                      <a:pt x="12074" y="41127"/>
                      <a:pt x="12051" y="41154"/>
                      <a:pt x="12034" y="41154"/>
                    </a:cubicBezTo>
                    <a:cubicBezTo>
                      <a:pt x="12026" y="41154"/>
                      <a:pt x="12020" y="41150"/>
                      <a:pt x="12015" y="41136"/>
                    </a:cubicBezTo>
                    <a:cubicBezTo>
                      <a:pt x="11932" y="41303"/>
                      <a:pt x="11618" y="41450"/>
                      <a:pt x="11367" y="41554"/>
                    </a:cubicBezTo>
                    <a:cubicBezTo>
                      <a:pt x="10927" y="40969"/>
                      <a:pt x="10195" y="40404"/>
                      <a:pt x="10383" y="39357"/>
                    </a:cubicBezTo>
                    <a:cubicBezTo>
                      <a:pt x="10446" y="39295"/>
                      <a:pt x="10488" y="39295"/>
                      <a:pt x="10551" y="39295"/>
                    </a:cubicBezTo>
                    <a:cubicBezTo>
                      <a:pt x="10509" y="39190"/>
                      <a:pt x="10467" y="39190"/>
                      <a:pt x="10509" y="39065"/>
                    </a:cubicBezTo>
                    <a:cubicBezTo>
                      <a:pt x="10519" y="39054"/>
                      <a:pt x="10531" y="39050"/>
                      <a:pt x="10544" y="39050"/>
                    </a:cubicBezTo>
                    <a:cubicBezTo>
                      <a:pt x="10582" y="39050"/>
                      <a:pt x="10629" y="39085"/>
                      <a:pt x="10676" y="39085"/>
                    </a:cubicBezTo>
                    <a:cubicBezTo>
                      <a:pt x="10655" y="39002"/>
                      <a:pt x="10509" y="39002"/>
                      <a:pt x="10404" y="38981"/>
                    </a:cubicBezTo>
                    <a:cubicBezTo>
                      <a:pt x="10362" y="38834"/>
                      <a:pt x="10174" y="38813"/>
                      <a:pt x="10132" y="38667"/>
                    </a:cubicBezTo>
                    <a:cubicBezTo>
                      <a:pt x="10488" y="38332"/>
                      <a:pt x="11074" y="38207"/>
                      <a:pt x="11409" y="37851"/>
                    </a:cubicBezTo>
                    <a:lnTo>
                      <a:pt x="11409" y="37851"/>
                    </a:lnTo>
                    <a:cubicBezTo>
                      <a:pt x="11409" y="37872"/>
                      <a:pt x="11388" y="37935"/>
                      <a:pt x="11429" y="37935"/>
                    </a:cubicBezTo>
                    <a:cubicBezTo>
                      <a:pt x="11534" y="37935"/>
                      <a:pt x="11492" y="37788"/>
                      <a:pt x="11492" y="37704"/>
                    </a:cubicBezTo>
                    <a:cubicBezTo>
                      <a:pt x="11614" y="37543"/>
                      <a:pt x="11696" y="37264"/>
                      <a:pt x="11927" y="37264"/>
                    </a:cubicBezTo>
                    <a:cubicBezTo>
                      <a:pt x="11936" y="37264"/>
                      <a:pt x="11944" y="37264"/>
                      <a:pt x="11953" y="37265"/>
                    </a:cubicBezTo>
                    <a:cubicBezTo>
                      <a:pt x="11994" y="37056"/>
                      <a:pt x="11806" y="37035"/>
                      <a:pt x="11722" y="36930"/>
                    </a:cubicBezTo>
                    <a:cubicBezTo>
                      <a:pt x="11869" y="36637"/>
                      <a:pt x="11555" y="36407"/>
                      <a:pt x="11701" y="36156"/>
                    </a:cubicBezTo>
                    <a:cubicBezTo>
                      <a:pt x="11681" y="36052"/>
                      <a:pt x="11639" y="35968"/>
                      <a:pt x="11618" y="35863"/>
                    </a:cubicBezTo>
                    <a:lnTo>
                      <a:pt x="11555" y="35863"/>
                    </a:lnTo>
                    <a:lnTo>
                      <a:pt x="11555" y="0"/>
                    </a:lnTo>
                    <a:cubicBezTo>
                      <a:pt x="11555" y="0"/>
                      <a:pt x="8082" y="335"/>
                      <a:pt x="6324" y="335"/>
                    </a:cubicBezTo>
                    <a:cubicBezTo>
                      <a:pt x="4587" y="335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1360474" y="2945637"/>
                <a:ext cx="231970" cy="477502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22285" extrusionOk="0">
                    <a:moveTo>
                      <a:pt x="1" y="1"/>
                    </a:moveTo>
                    <a:lnTo>
                      <a:pt x="1" y="22284"/>
                    </a:lnTo>
                    <a:lnTo>
                      <a:pt x="10463" y="22284"/>
                    </a:lnTo>
                    <a:lnTo>
                      <a:pt x="10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5" name="Google Shape;1165;p25"/>
              <p:cNvGrpSpPr/>
              <p:nvPr/>
            </p:nvGrpSpPr>
            <p:grpSpPr>
              <a:xfrm>
                <a:off x="469239" y="1531379"/>
                <a:ext cx="942284" cy="1450826"/>
                <a:chOff x="3441875" y="1723775"/>
                <a:chExt cx="1062545" cy="1692750"/>
              </a:xfrm>
            </p:grpSpPr>
            <p:sp>
              <p:nvSpPr>
                <p:cNvPr id="1166" name="Google Shape;1166;p25"/>
                <p:cNvSpPr/>
                <p:nvPr/>
              </p:nvSpPr>
              <p:spPr>
                <a:xfrm>
                  <a:off x="3625095" y="2364050"/>
                  <a:ext cx="879325" cy="10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3" h="42099" fill="none" extrusionOk="0">
                      <a:moveTo>
                        <a:pt x="33290" y="42098"/>
                      </a:moveTo>
                      <a:cubicBezTo>
                        <a:pt x="33290" y="42098"/>
                        <a:pt x="35173" y="27891"/>
                        <a:pt x="23372" y="27891"/>
                      </a:cubicBezTo>
                      <a:lnTo>
                        <a:pt x="10148" y="27891"/>
                      </a:lnTo>
                      <a:cubicBezTo>
                        <a:pt x="10148" y="27891"/>
                        <a:pt x="0" y="28142"/>
                        <a:pt x="0" y="15902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accent3"/>
                </a:solidFill>
                <a:ln w="653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25"/>
                <p:cNvSpPr/>
                <p:nvPr/>
              </p:nvSpPr>
              <p:spPr>
                <a:xfrm>
                  <a:off x="3630725" y="1736325"/>
                  <a:ext cx="242200" cy="9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8" h="38543" fill="none" extrusionOk="0">
                      <a:moveTo>
                        <a:pt x="0" y="36764"/>
                      </a:moveTo>
                      <a:cubicBezTo>
                        <a:pt x="0" y="36764"/>
                        <a:pt x="9688" y="38542"/>
                        <a:pt x="9688" y="27892"/>
                      </a:cubicBezTo>
                      <a:lnTo>
                        <a:pt x="9688" y="1"/>
                      </a:lnTo>
                    </a:path>
                  </a:pathLst>
                </a:custGeom>
                <a:solidFill>
                  <a:schemeClr val="accent3"/>
                </a:solidFill>
                <a:ln w="460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25"/>
                <p:cNvSpPr/>
                <p:nvPr/>
              </p:nvSpPr>
              <p:spPr>
                <a:xfrm>
                  <a:off x="3441875" y="2325850"/>
                  <a:ext cx="141775" cy="2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9145" fill="none" extrusionOk="0">
                      <a:moveTo>
                        <a:pt x="1" y="1"/>
                      </a:moveTo>
                      <a:lnTo>
                        <a:pt x="1" y="5085"/>
                      </a:lnTo>
                      <a:cubicBezTo>
                        <a:pt x="1" y="5085"/>
                        <a:pt x="942" y="9144"/>
                        <a:pt x="5671" y="9144"/>
                      </a:cubicBezTo>
                    </a:path>
                  </a:pathLst>
                </a:custGeom>
                <a:solidFill>
                  <a:schemeClr val="accent3"/>
                </a:solidFill>
                <a:ln w="460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25"/>
                <p:cNvSpPr/>
                <p:nvPr/>
              </p:nvSpPr>
              <p:spPr>
                <a:xfrm>
                  <a:off x="3583625" y="1825250"/>
                  <a:ext cx="259475" cy="3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9" h="14208" fill="none" extrusionOk="0">
                      <a:moveTo>
                        <a:pt x="3307" y="1"/>
                      </a:moveTo>
                      <a:cubicBezTo>
                        <a:pt x="3307" y="1"/>
                        <a:pt x="1" y="14208"/>
                        <a:pt x="10379" y="14208"/>
                      </a:cubicBezTo>
                    </a:path>
                  </a:pathLst>
                </a:custGeom>
                <a:solidFill>
                  <a:schemeClr val="accent3"/>
                </a:solidFill>
                <a:ln w="460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25"/>
                <p:cNvSpPr/>
                <p:nvPr/>
              </p:nvSpPr>
              <p:spPr>
                <a:xfrm>
                  <a:off x="3896450" y="1723775"/>
                  <a:ext cx="135500" cy="29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11928" fill="none" extrusionOk="0">
                      <a:moveTo>
                        <a:pt x="0" y="8621"/>
                      </a:moveTo>
                      <a:cubicBezTo>
                        <a:pt x="0" y="8621"/>
                        <a:pt x="5419" y="11927"/>
                        <a:pt x="5419" y="1"/>
                      </a:cubicBezTo>
                    </a:path>
                  </a:pathLst>
                </a:custGeom>
                <a:solidFill>
                  <a:schemeClr val="accent3"/>
                </a:solidFill>
                <a:ln w="460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1" name="Google Shape;1171;p25"/>
              <p:cNvGrpSpPr/>
              <p:nvPr/>
            </p:nvGrpSpPr>
            <p:grpSpPr>
              <a:xfrm>
                <a:off x="945660" y="1303181"/>
                <a:ext cx="1004916" cy="1684403"/>
                <a:chOff x="3979100" y="1457525"/>
                <a:chExt cx="1133170" cy="1965275"/>
              </a:xfrm>
            </p:grpSpPr>
            <p:sp>
              <p:nvSpPr>
                <p:cNvPr id="1172" name="Google Shape;1172;p25"/>
                <p:cNvSpPr/>
                <p:nvPr/>
              </p:nvSpPr>
              <p:spPr>
                <a:xfrm>
                  <a:off x="4575020" y="2047050"/>
                  <a:ext cx="537250" cy="13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0" h="55030" fill="none" extrusionOk="0">
                      <a:moveTo>
                        <a:pt x="231" y="55030"/>
                      </a:moveTo>
                      <a:lnTo>
                        <a:pt x="231" y="30946"/>
                      </a:lnTo>
                      <a:cubicBezTo>
                        <a:pt x="231" y="30946"/>
                        <a:pt x="1" y="22828"/>
                        <a:pt x="9688" y="22828"/>
                      </a:cubicBezTo>
                      <a:cubicBezTo>
                        <a:pt x="9688" y="22828"/>
                        <a:pt x="21489" y="24858"/>
                        <a:pt x="21238" y="17493"/>
                      </a:cubicBezTo>
                      <a:lnTo>
                        <a:pt x="21238" y="0"/>
                      </a:lnTo>
                    </a:path>
                  </a:pathLst>
                </a:custGeom>
                <a:solidFill>
                  <a:schemeClr val="accent4"/>
                </a:solidFill>
                <a:ln w="78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25"/>
                <p:cNvSpPr/>
                <p:nvPr/>
              </p:nvSpPr>
              <p:spPr>
                <a:xfrm>
                  <a:off x="4173675" y="1457525"/>
                  <a:ext cx="377700" cy="144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57813" fill="none" extrusionOk="0">
                      <a:moveTo>
                        <a:pt x="2365" y="1"/>
                      </a:moveTo>
                      <a:lnTo>
                        <a:pt x="2365" y="48188"/>
                      </a:lnTo>
                      <a:cubicBezTo>
                        <a:pt x="2365" y="48188"/>
                        <a:pt x="1" y="57812"/>
                        <a:pt x="15108" y="57812"/>
                      </a:cubicBezTo>
                    </a:path>
                  </a:pathLst>
                </a:custGeom>
                <a:solidFill>
                  <a:schemeClr val="accent4"/>
                </a:solidFill>
                <a:ln w="653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25"/>
                <p:cNvSpPr/>
                <p:nvPr/>
              </p:nvSpPr>
              <p:spPr>
                <a:xfrm>
                  <a:off x="4687350" y="1457525"/>
                  <a:ext cx="377700" cy="89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35759" fill="none" extrusionOk="0">
                      <a:moveTo>
                        <a:pt x="1403" y="1"/>
                      </a:moveTo>
                      <a:lnTo>
                        <a:pt x="1403" y="28645"/>
                      </a:lnTo>
                      <a:cubicBezTo>
                        <a:pt x="1403" y="28645"/>
                        <a:pt x="1" y="35759"/>
                        <a:pt x="15108" y="35759"/>
                      </a:cubicBezTo>
                    </a:path>
                  </a:pathLst>
                </a:custGeom>
                <a:solidFill>
                  <a:schemeClr val="accent4"/>
                </a:solidFill>
                <a:ln w="460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25"/>
                <p:cNvSpPr/>
                <p:nvPr/>
              </p:nvSpPr>
              <p:spPr>
                <a:xfrm>
                  <a:off x="4238550" y="1901100"/>
                  <a:ext cx="230175" cy="4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7" h="19795" fill="none" extrusionOk="0">
                      <a:moveTo>
                        <a:pt x="0" y="18769"/>
                      </a:moveTo>
                      <a:cubicBezTo>
                        <a:pt x="0" y="18769"/>
                        <a:pt x="8495" y="19794"/>
                        <a:pt x="9207" y="12178"/>
                      </a:cubicBezTo>
                      <a:lnTo>
                        <a:pt x="9207" y="1"/>
                      </a:lnTo>
                    </a:path>
                  </a:pathLst>
                </a:custGeom>
                <a:solidFill>
                  <a:schemeClr val="accent4"/>
                </a:solidFill>
                <a:ln w="460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25"/>
                <p:cNvSpPr/>
                <p:nvPr/>
              </p:nvSpPr>
              <p:spPr>
                <a:xfrm>
                  <a:off x="3979100" y="2332125"/>
                  <a:ext cx="218150" cy="33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6" h="13455" fill="none" extrusionOk="0">
                      <a:moveTo>
                        <a:pt x="1402" y="1"/>
                      </a:moveTo>
                      <a:cubicBezTo>
                        <a:pt x="1402" y="1"/>
                        <a:pt x="0" y="13455"/>
                        <a:pt x="8725" y="13455"/>
                      </a:cubicBezTo>
                    </a:path>
                  </a:pathLst>
                </a:custGeom>
                <a:solidFill>
                  <a:schemeClr val="accent4"/>
                </a:solidFill>
                <a:ln w="460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7" name="Google Shape;1177;p25"/>
              <p:cNvGrpSpPr/>
              <p:nvPr/>
            </p:nvGrpSpPr>
            <p:grpSpPr>
              <a:xfrm>
                <a:off x="1589069" y="1564120"/>
                <a:ext cx="884646" cy="1418086"/>
                <a:chOff x="4704625" y="1761975"/>
                <a:chExt cx="997550" cy="1654550"/>
              </a:xfrm>
            </p:grpSpPr>
            <p:sp>
              <p:nvSpPr>
                <p:cNvPr id="1178" name="Google Shape;1178;p25"/>
                <p:cNvSpPr/>
                <p:nvPr/>
              </p:nvSpPr>
              <p:spPr>
                <a:xfrm>
                  <a:off x="4704625" y="2345200"/>
                  <a:ext cx="850050" cy="107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02" h="42853" fill="none" extrusionOk="0">
                      <a:moveTo>
                        <a:pt x="0" y="42852"/>
                      </a:moveTo>
                      <a:cubicBezTo>
                        <a:pt x="0" y="42852"/>
                        <a:pt x="251" y="29671"/>
                        <a:pt x="12303" y="29671"/>
                      </a:cubicBezTo>
                      <a:lnTo>
                        <a:pt x="24355" y="29671"/>
                      </a:lnTo>
                      <a:cubicBezTo>
                        <a:pt x="24355" y="29671"/>
                        <a:pt x="34001" y="26365"/>
                        <a:pt x="34001" y="18497"/>
                      </a:cubicBezTo>
                      <a:lnTo>
                        <a:pt x="34001" y="1"/>
                      </a:lnTo>
                    </a:path>
                  </a:pathLst>
                </a:custGeom>
                <a:solidFill>
                  <a:schemeClr val="accent5"/>
                </a:solidFill>
                <a:ln w="65375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25"/>
                <p:cNvSpPr/>
                <p:nvPr/>
              </p:nvSpPr>
              <p:spPr>
                <a:xfrm>
                  <a:off x="5277400" y="1761975"/>
                  <a:ext cx="271500" cy="9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9295" fill="none" extrusionOk="0">
                      <a:moveTo>
                        <a:pt x="10860" y="34733"/>
                      </a:moveTo>
                      <a:cubicBezTo>
                        <a:pt x="10860" y="34733"/>
                        <a:pt x="1" y="39295"/>
                        <a:pt x="1" y="25611"/>
                      </a:cubicBezTo>
                      <a:lnTo>
                        <a:pt x="1" y="0"/>
                      </a:lnTo>
                    </a:path>
                  </a:pathLst>
                </a:custGeom>
                <a:solidFill>
                  <a:schemeClr val="accent5"/>
                </a:solidFill>
                <a:ln w="46025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25"/>
                <p:cNvSpPr/>
                <p:nvPr/>
              </p:nvSpPr>
              <p:spPr>
                <a:xfrm>
                  <a:off x="5566675" y="2332125"/>
                  <a:ext cx="135500" cy="26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10651" fill="none" extrusionOk="0">
                      <a:moveTo>
                        <a:pt x="0" y="8893"/>
                      </a:moveTo>
                      <a:cubicBezTo>
                        <a:pt x="0" y="8893"/>
                        <a:pt x="5420" y="10651"/>
                        <a:pt x="5420" y="1"/>
                      </a:cubicBezTo>
                    </a:path>
                  </a:pathLst>
                </a:custGeom>
                <a:solidFill>
                  <a:schemeClr val="accent5"/>
                </a:solidFill>
                <a:ln w="46025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1" name="Google Shape;1181;p25"/>
              <p:cNvSpPr/>
              <p:nvPr/>
            </p:nvSpPr>
            <p:spPr>
              <a:xfrm>
                <a:off x="1290900" y="2929949"/>
                <a:ext cx="367401" cy="109124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4520" extrusionOk="0">
                    <a:moveTo>
                      <a:pt x="8286" y="0"/>
                    </a:moveTo>
                    <a:cubicBezTo>
                      <a:pt x="3704" y="0"/>
                      <a:pt x="0" y="1005"/>
                      <a:pt x="0" y="2260"/>
                    </a:cubicBezTo>
                    <a:cubicBezTo>
                      <a:pt x="0" y="3495"/>
                      <a:pt x="3704" y="4520"/>
                      <a:pt x="8286" y="4520"/>
                    </a:cubicBezTo>
                    <a:cubicBezTo>
                      <a:pt x="12868" y="4520"/>
                      <a:pt x="16572" y="3495"/>
                      <a:pt x="16572" y="2260"/>
                    </a:cubicBezTo>
                    <a:cubicBezTo>
                      <a:pt x="16572" y="1005"/>
                      <a:pt x="12868" y="0"/>
                      <a:pt x="8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5"/>
              <p:cNvSpPr/>
              <p:nvPr/>
            </p:nvSpPr>
            <p:spPr>
              <a:xfrm>
                <a:off x="1522370" y="3789326"/>
                <a:ext cx="147988" cy="133191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6216" extrusionOk="0">
                    <a:moveTo>
                      <a:pt x="3348" y="1"/>
                    </a:moveTo>
                    <a:cubicBezTo>
                      <a:pt x="1507" y="1"/>
                      <a:pt x="0" y="1382"/>
                      <a:pt x="0" y="3098"/>
                    </a:cubicBezTo>
                    <a:cubicBezTo>
                      <a:pt x="0" y="4813"/>
                      <a:pt x="1507" y="6215"/>
                      <a:pt x="3348" y="6215"/>
                    </a:cubicBezTo>
                    <a:cubicBezTo>
                      <a:pt x="5189" y="6215"/>
                      <a:pt x="6675" y="4813"/>
                      <a:pt x="6675" y="3098"/>
                    </a:cubicBezTo>
                    <a:cubicBezTo>
                      <a:pt x="6675" y="1382"/>
                      <a:pt x="5189" y="1"/>
                      <a:pt x="3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5"/>
              <p:cNvSpPr/>
              <p:nvPr/>
            </p:nvSpPr>
            <p:spPr>
              <a:xfrm>
                <a:off x="1367900" y="3697882"/>
                <a:ext cx="62654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637" extrusionOk="0">
                    <a:moveTo>
                      <a:pt x="1402" y="0"/>
                    </a:moveTo>
                    <a:cubicBezTo>
                      <a:pt x="628" y="0"/>
                      <a:pt x="1" y="586"/>
                      <a:pt x="1" y="1319"/>
                    </a:cubicBezTo>
                    <a:cubicBezTo>
                      <a:pt x="1" y="2051"/>
                      <a:pt x="628" y="2637"/>
                      <a:pt x="1402" y="2637"/>
                    </a:cubicBezTo>
                    <a:cubicBezTo>
                      <a:pt x="2198" y="2637"/>
                      <a:pt x="2825" y="2051"/>
                      <a:pt x="2825" y="1319"/>
                    </a:cubicBezTo>
                    <a:cubicBezTo>
                      <a:pt x="2825" y="586"/>
                      <a:pt x="2198" y="0"/>
                      <a:pt x="14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5"/>
              <p:cNvSpPr/>
              <p:nvPr/>
            </p:nvSpPr>
            <p:spPr>
              <a:xfrm>
                <a:off x="1290443" y="3966856"/>
                <a:ext cx="97905" cy="87894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102" extrusionOk="0">
                    <a:moveTo>
                      <a:pt x="2218" y="1"/>
                    </a:moveTo>
                    <a:cubicBezTo>
                      <a:pt x="984" y="1"/>
                      <a:pt x="0" y="921"/>
                      <a:pt x="0" y="2051"/>
                    </a:cubicBezTo>
                    <a:cubicBezTo>
                      <a:pt x="0" y="3181"/>
                      <a:pt x="984" y="4102"/>
                      <a:pt x="2218" y="4102"/>
                    </a:cubicBezTo>
                    <a:cubicBezTo>
                      <a:pt x="3432" y="4102"/>
                      <a:pt x="4415" y="3181"/>
                      <a:pt x="4415" y="2051"/>
                    </a:cubicBezTo>
                    <a:cubicBezTo>
                      <a:pt x="4415" y="921"/>
                      <a:pt x="3432" y="1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5"/>
              <p:cNvSpPr/>
              <p:nvPr/>
            </p:nvSpPr>
            <p:spPr>
              <a:xfrm>
                <a:off x="1181902" y="3039075"/>
                <a:ext cx="284942" cy="1622864"/>
              </a:xfrm>
              <a:custGeom>
                <a:avLst/>
                <a:gdLst/>
                <a:ahLst/>
                <a:cxnLst/>
                <a:rect l="l" t="t" r="r" b="b"/>
                <a:pathLst>
                  <a:path w="11216" h="80013" extrusionOk="0">
                    <a:moveTo>
                      <a:pt x="11215" y="0"/>
                    </a:moveTo>
                    <a:lnTo>
                      <a:pt x="0" y="251"/>
                    </a:lnTo>
                    <a:lnTo>
                      <a:pt x="0" y="67730"/>
                    </a:lnTo>
                    <a:cubicBezTo>
                      <a:pt x="0" y="67730"/>
                      <a:pt x="230" y="79426"/>
                      <a:pt x="11215" y="80012"/>
                    </a:cubicBezTo>
                    <a:lnTo>
                      <a:pt x="11215" y="0"/>
                    </a:ln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6" name="Google Shape;1186;p25"/>
            <p:cNvSpPr/>
            <p:nvPr/>
          </p:nvSpPr>
          <p:spPr>
            <a:xfrm>
              <a:off x="5205600" y="1681601"/>
              <a:ext cx="120161" cy="228224"/>
            </a:xfrm>
            <a:custGeom>
              <a:avLst/>
              <a:gdLst/>
              <a:ahLst/>
              <a:cxnLst/>
              <a:rect l="l" t="t" r="r" b="b"/>
              <a:pathLst>
                <a:path w="5420" h="10651" fill="none" extrusionOk="0">
                  <a:moveTo>
                    <a:pt x="0" y="8893"/>
                  </a:moveTo>
                  <a:cubicBezTo>
                    <a:pt x="0" y="8893"/>
                    <a:pt x="5420" y="10651"/>
                    <a:pt x="5420" y="1"/>
                  </a:cubicBezTo>
                </a:path>
              </a:pathLst>
            </a:custGeom>
            <a:solidFill>
              <a:schemeClr val="accent5"/>
            </a:solidFill>
            <a:ln w="460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5"/>
          <p:cNvGrpSpPr/>
          <p:nvPr/>
        </p:nvGrpSpPr>
        <p:grpSpPr>
          <a:xfrm>
            <a:off x="2449725" y="2531013"/>
            <a:ext cx="6165000" cy="1293303"/>
            <a:chOff x="2449725" y="2531013"/>
            <a:chExt cx="6165000" cy="1293303"/>
          </a:xfrm>
        </p:grpSpPr>
        <p:grpSp>
          <p:nvGrpSpPr>
            <p:cNvPr id="1188" name="Google Shape;1188;p25"/>
            <p:cNvGrpSpPr/>
            <p:nvPr/>
          </p:nvGrpSpPr>
          <p:grpSpPr>
            <a:xfrm>
              <a:off x="2449725" y="2531013"/>
              <a:ext cx="6165000" cy="1293303"/>
              <a:chOff x="2449725" y="2531013"/>
              <a:chExt cx="6165000" cy="1293303"/>
            </a:xfrm>
          </p:grpSpPr>
          <p:grpSp>
            <p:nvGrpSpPr>
              <p:cNvPr id="1189" name="Google Shape;1189;p25"/>
              <p:cNvGrpSpPr/>
              <p:nvPr/>
            </p:nvGrpSpPr>
            <p:grpSpPr>
              <a:xfrm>
                <a:off x="3838425" y="3160110"/>
                <a:ext cx="4776300" cy="664205"/>
                <a:chOff x="3838425" y="3160110"/>
                <a:chExt cx="4776300" cy="664205"/>
              </a:xfrm>
            </p:grpSpPr>
            <p:sp>
              <p:nvSpPr>
                <p:cNvPr id="1190" name="Google Shape;1190;p25"/>
                <p:cNvSpPr/>
                <p:nvPr/>
              </p:nvSpPr>
              <p:spPr>
                <a:xfrm>
                  <a:off x="3838425" y="3167763"/>
                  <a:ext cx="4776300" cy="648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1" name="Google Shape;1191;p25"/>
                <p:cNvGrpSpPr/>
                <p:nvPr/>
              </p:nvGrpSpPr>
              <p:grpSpPr>
                <a:xfrm>
                  <a:off x="4537838" y="3160110"/>
                  <a:ext cx="3600597" cy="664205"/>
                  <a:chOff x="4618163" y="3099701"/>
                  <a:chExt cx="3600597" cy="664205"/>
                </a:xfrm>
              </p:grpSpPr>
              <p:sp>
                <p:nvSpPr>
                  <p:cNvPr id="1192" name="Google Shape;1192;p25"/>
                  <p:cNvSpPr/>
                  <p:nvPr/>
                </p:nvSpPr>
                <p:spPr>
                  <a:xfrm>
                    <a:off x="5706860" y="3099706"/>
                    <a:ext cx="25119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dirty="0">
                        <a:latin typeface="Roboto"/>
                        <a:ea typeface="Roboto"/>
                        <a:cs typeface="Roboto"/>
                        <a:sym typeface="Roboto"/>
                      </a:rPr>
                      <a:t>Categorial, Numerical, no restrictions in data splitting method, tools: WEKA</a:t>
                    </a:r>
                    <a:endParaRPr sz="1200" dirty="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193" name="Google Shape;1193;p25"/>
                  <p:cNvSpPr/>
                  <p:nvPr/>
                </p:nvSpPr>
                <p:spPr>
                  <a:xfrm>
                    <a:off x="4618163" y="3099701"/>
                    <a:ext cx="11382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C4.5</a:t>
                    </a:r>
                    <a:endParaRPr b="1" dirty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</p:grpSp>
          <p:cxnSp>
            <p:nvCxnSpPr>
              <p:cNvPr id="1194" name="Google Shape;1194;p25"/>
              <p:cNvCxnSpPr>
                <a:endCxn id="1190" idx="1"/>
              </p:cNvCxnSpPr>
              <p:nvPr/>
            </p:nvCxnSpPr>
            <p:spPr>
              <a:xfrm>
                <a:off x="2449725" y="2531013"/>
                <a:ext cx="1388700" cy="961200"/>
              </a:xfrm>
              <a:prstGeom prst="bentConnector3">
                <a:avLst>
                  <a:gd name="adj1" fmla="val 16308"/>
                </a:avLst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5" name="Google Shape;1195;p25"/>
            <p:cNvGrpSpPr/>
            <p:nvPr/>
          </p:nvGrpSpPr>
          <p:grpSpPr>
            <a:xfrm>
              <a:off x="3890343" y="3239696"/>
              <a:ext cx="506334" cy="505104"/>
              <a:chOff x="3890343" y="3239696"/>
              <a:chExt cx="506334" cy="505104"/>
            </a:xfrm>
          </p:grpSpPr>
          <p:grpSp>
            <p:nvGrpSpPr>
              <p:cNvPr id="1196" name="Google Shape;1196;p25"/>
              <p:cNvGrpSpPr/>
              <p:nvPr/>
            </p:nvGrpSpPr>
            <p:grpSpPr>
              <a:xfrm>
                <a:off x="3890343" y="3239696"/>
                <a:ext cx="506334" cy="505104"/>
                <a:chOff x="3745343" y="1431809"/>
                <a:chExt cx="506334" cy="505104"/>
              </a:xfrm>
            </p:grpSpPr>
            <p:sp>
              <p:nvSpPr>
                <p:cNvPr id="1197" name="Google Shape;1197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9" name="Google Shape;1199;p25"/>
              <p:cNvGrpSpPr/>
              <p:nvPr/>
            </p:nvGrpSpPr>
            <p:grpSpPr>
              <a:xfrm>
                <a:off x="4002045" y="3347082"/>
                <a:ext cx="285652" cy="280074"/>
                <a:chOff x="-22863675" y="3131775"/>
                <a:chExt cx="299300" cy="293425"/>
              </a:xfrm>
            </p:grpSpPr>
            <p:sp>
              <p:nvSpPr>
                <p:cNvPr id="1200" name="Google Shape;1200;p25"/>
                <p:cNvSpPr/>
                <p:nvPr/>
              </p:nvSpPr>
              <p:spPr>
                <a:xfrm>
                  <a:off x="-22863675" y="3131775"/>
                  <a:ext cx="299300" cy="2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2" h="11737" extrusionOk="0">
                      <a:moveTo>
                        <a:pt x="3214" y="5522"/>
                      </a:moveTo>
                      <a:cubicBezTo>
                        <a:pt x="3403" y="5522"/>
                        <a:pt x="3560" y="5679"/>
                        <a:pt x="3560" y="5868"/>
                      </a:cubicBezTo>
                      <a:cubicBezTo>
                        <a:pt x="3560" y="6057"/>
                        <a:pt x="3403" y="6215"/>
                        <a:pt x="3214" y="6215"/>
                      </a:cubicBezTo>
                      <a:cubicBezTo>
                        <a:pt x="3024" y="6215"/>
                        <a:pt x="2867" y="6057"/>
                        <a:pt x="2867" y="5868"/>
                      </a:cubicBezTo>
                      <a:cubicBezTo>
                        <a:pt x="2867" y="5679"/>
                        <a:pt x="3024" y="5522"/>
                        <a:pt x="3214" y="5522"/>
                      </a:cubicBezTo>
                      <a:close/>
                      <a:moveTo>
                        <a:pt x="5986" y="2749"/>
                      </a:moveTo>
                      <a:cubicBezTo>
                        <a:pt x="6931" y="2749"/>
                        <a:pt x="7719" y="3537"/>
                        <a:pt x="7719" y="4482"/>
                      </a:cubicBezTo>
                      <a:cubicBezTo>
                        <a:pt x="7719" y="5427"/>
                        <a:pt x="6963" y="6215"/>
                        <a:pt x="5986" y="6215"/>
                      </a:cubicBezTo>
                      <a:cubicBezTo>
                        <a:pt x="5041" y="6215"/>
                        <a:pt x="4253" y="5427"/>
                        <a:pt x="4253" y="4482"/>
                      </a:cubicBezTo>
                      <a:cubicBezTo>
                        <a:pt x="4253" y="3537"/>
                        <a:pt x="5041" y="2749"/>
                        <a:pt x="5986" y="2749"/>
                      </a:cubicBezTo>
                      <a:close/>
                      <a:moveTo>
                        <a:pt x="8790" y="5522"/>
                      </a:moveTo>
                      <a:cubicBezTo>
                        <a:pt x="8979" y="5522"/>
                        <a:pt x="9136" y="5679"/>
                        <a:pt x="9136" y="5868"/>
                      </a:cubicBezTo>
                      <a:cubicBezTo>
                        <a:pt x="9136" y="6057"/>
                        <a:pt x="8979" y="6215"/>
                        <a:pt x="8790" y="6215"/>
                      </a:cubicBezTo>
                      <a:cubicBezTo>
                        <a:pt x="8569" y="6215"/>
                        <a:pt x="8412" y="6057"/>
                        <a:pt x="8412" y="5868"/>
                      </a:cubicBezTo>
                      <a:cubicBezTo>
                        <a:pt x="8412" y="5679"/>
                        <a:pt x="8569" y="5522"/>
                        <a:pt x="8790" y="5522"/>
                      </a:cubicBezTo>
                      <a:close/>
                      <a:moveTo>
                        <a:pt x="4600" y="7601"/>
                      </a:moveTo>
                      <a:cubicBezTo>
                        <a:pt x="4789" y="7601"/>
                        <a:pt x="4946" y="7759"/>
                        <a:pt x="4946" y="7948"/>
                      </a:cubicBezTo>
                      <a:cubicBezTo>
                        <a:pt x="4946" y="8168"/>
                        <a:pt x="4789" y="8326"/>
                        <a:pt x="4600" y="8326"/>
                      </a:cubicBezTo>
                      <a:cubicBezTo>
                        <a:pt x="4411" y="8326"/>
                        <a:pt x="4253" y="8168"/>
                        <a:pt x="4253" y="7948"/>
                      </a:cubicBezTo>
                      <a:cubicBezTo>
                        <a:pt x="4253" y="7759"/>
                        <a:pt x="4411" y="7601"/>
                        <a:pt x="4600" y="7601"/>
                      </a:cubicBezTo>
                      <a:close/>
                      <a:moveTo>
                        <a:pt x="6679" y="6939"/>
                      </a:moveTo>
                      <a:cubicBezTo>
                        <a:pt x="7278" y="6939"/>
                        <a:pt x="7719" y="7412"/>
                        <a:pt x="7719" y="7948"/>
                      </a:cubicBezTo>
                      <a:cubicBezTo>
                        <a:pt x="7719" y="8515"/>
                        <a:pt x="7246" y="8987"/>
                        <a:pt x="6679" y="8987"/>
                      </a:cubicBezTo>
                      <a:cubicBezTo>
                        <a:pt x="6080" y="8987"/>
                        <a:pt x="5671" y="8515"/>
                        <a:pt x="5671" y="7948"/>
                      </a:cubicBezTo>
                      <a:cubicBezTo>
                        <a:pt x="5671" y="7412"/>
                        <a:pt x="6143" y="6939"/>
                        <a:pt x="6679" y="6939"/>
                      </a:cubicBezTo>
                      <a:close/>
                      <a:moveTo>
                        <a:pt x="5309" y="1"/>
                      </a:moveTo>
                      <a:cubicBezTo>
                        <a:pt x="5222" y="1"/>
                        <a:pt x="5135" y="24"/>
                        <a:pt x="5072" y="71"/>
                      </a:cubicBezTo>
                      <a:cubicBezTo>
                        <a:pt x="4946" y="197"/>
                        <a:pt x="4946" y="449"/>
                        <a:pt x="5072" y="544"/>
                      </a:cubicBezTo>
                      <a:cubicBezTo>
                        <a:pt x="5356" y="828"/>
                        <a:pt x="5545" y="1080"/>
                        <a:pt x="5639" y="1363"/>
                      </a:cubicBezTo>
                      <a:cubicBezTo>
                        <a:pt x="5356" y="1426"/>
                        <a:pt x="5041" y="1458"/>
                        <a:pt x="4757" y="1552"/>
                      </a:cubicBezTo>
                      <a:cubicBezTo>
                        <a:pt x="4474" y="1017"/>
                        <a:pt x="4096" y="796"/>
                        <a:pt x="3592" y="576"/>
                      </a:cubicBezTo>
                      <a:cubicBezTo>
                        <a:pt x="3552" y="560"/>
                        <a:pt x="3507" y="552"/>
                        <a:pt x="3460" y="552"/>
                      </a:cubicBezTo>
                      <a:cubicBezTo>
                        <a:pt x="3320" y="552"/>
                        <a:pt x="3166" y="623"/>
                        <a:pt x="3119" y="765"/>
                      </a:cubicBezTo>
                      <a:cubicBezTo>
                        <a:pt x="3024" y="922"/>
                        <a:pt x="3119" y="1143"/>
                        <a:pt x="3277" y="1206"/>
                      </a:cubicBezTo>
                      <a:cubicBezTo>
                        <a:pt x="3623" y="1363"/>
                        <a:pt x="3907" y="1552"/>
                        <a:pt x="4064" y="1804"/>
                      </a:cubicBezTo>
                      <a:cubicBezTo>
                        <a:pt x="3781" y="1930"/>
                        <a:pt x="3529" y="2088"/>
                        <a:pt x="3308" y="2245"/>
                      </a:cubicBezTo>
                      <a:cubicBezTo>
                        <a:pt x="2867" y="1836"/>
                        <a:pt x="2394" y="1773"/>
                        <a:pt x="1890" y="1741"/>
                      </a:cubicBezTo>
                      <a:cubicBezTo>
                        <a:pt x="1701" y="1741"/>
                        <a:pt x="1544" y="1836"/>
                        <a:pt x="1481" y="2056"/>
                      </a:cubicBezTo>
                      <a:cubicBezTo>
                        <a:pt x="1481" y="2245"/>
                        <a:pt x="1607" y="2403"/>
                        <a:pt x="1796" y="2434"/>
                      </a:cubicBezTo>
                      <a:cubicBezTo>
                        <a:pt x="2205" y="2466"/>
                        <a:pt x="2489" y="2529"/>
                        <a:pt x="2741" y="2718"/>
                      </a:cubicBezTo>
                      <a:cubicBezTo>
                        <a:pt x="2552" y="2907"/>
                        <a:pt x="2363" y="3159"/>
                        <a:pt x="2205" y="3379"/>
                      </a:cubicBezTo>
                      <a:cubicBezTo>
                        <a:pt x="1949" y="3294"/>
                        <a:pt x="1725" y="3260"/>
                        <a:pt x="1508" y="3260"/>
                      </a:cubicBezTo>
                      <a:cubicBezTo>
                        <a:pt x="1243" y="3260"/>
                        <a:pt x="987" y="3310"/>
                        <a:pt x="693" y="3379"/>
                      </a:cubicBezTo>
                      <a:cubicBezTo>
                        <a:pt x="504" y="3411"/>
                        <a:pt x="441" y="3631"/>
                        <a:pt x="473" y="3821"/>
                      </a:cubicBezTo>
                      <a:cubicBezTo>
                        <a:pt x="498" y="3970"/>
                        <a:pt x="621" y="4060"/>
                        <a:pt x="781" y="4060"/>
                      </a:cubicBezTo>
                      <a:cubicBezTo>
                        <a:pt x="823" y="4060"/>
                        <a:pt x="868" y="4054"/>
                        <a:pt x="914" y="4041"/>
                      </a:cubicBezTo>
                      <a:cubicBezTo>
                        <a:pt x="1160" y="3979"/>
                        <a:pt x="1366" y="3931"/>
                        <a:pt x="1567" y="3931"/>
                      </a:cubicBezTo>
                      <a:cubicBezTo>
                        <a:pt x="1674" y="3931"/>
                        <a:pt x="1780" y="3945"/>
                        <a:pt x="1890" y="3978"/>
                      </a:cubicBezTo>
                      <a:cubicBezTo>
                        <a:pt x="1764" y="4262"/>
                        <a:pt x="1638" y="4514"/>
                        <a:pt x="1607" y="4797"/>
                      </a:cubicBezTo>
                      <a:cubicBezTo>
                        <a:pt x="1071" y="4797"/>
                        <a:pt x="630" y="4986"/>
                        <a:pt x="189" y="5301"/>
                      </a:cubicBezTo>
                      <a:cubicBezTo>
                        <a:pt x="32" y="5427"/>
                        <a:pt x="0" y="5616"/>
                        <a:pt x="126" y="5774"/>
                      </a:cubicBezTo>
                      <a:cubicBezTo>
                        <a:pt x="186" y="5874"/>
                        <a:pt x="296" y="5935"/>
                        <a:pt x="409" y="5935"/>
                      </a:cubicBezTo>
                      <a:cubicBezTo>
                        <a:pt x="474" y="5935"/>
                        <a:pt x="541" y="5915"/>
                        <a:pt x="599" y="5868"/>
                      </a:cubicBezTo>
                      <a:cubicBezTo>
                        <a:pt x="914" y="5616"/>
                        <a:pt x="1166" y="5459"/>
                        <a:pt x="1481" y="5459"/>
                      </a:cubicBezTo>
                      <a:cubicBezTo>
                        <a:pt x="1481" y="5585"/>
                        <a:pt x="1449" y="5742"/>
                        <a:pt x="1449" y="5868"/>
                      </a:cubicBezTo>
                      <a:cubicBezTo>
                        <a:pt x="1449" y="6026"/>
                        <a:pt x="1449" y="6183"/>
                        <a:pt x="1481" y="6341"/>
                      </a:cubicBezTo>
                      <a:cubicBezTo>
                        <a:pt x="945" y="6530"/>
                        <a:pt x="662" y="6876"/>
                        <a:pt x="347" y="7318"/>
                      </a:cubicBezTo>
                      <a:cubicBezTo>
                        <a:pt x="221" y="7475"/>
                        <a:pt x="284" y="7664"/>
                        <a:pt x="441" y="7790"/>
                      </a:cubicBezTo>
                      <a:cubicBezTo>
                        <a:pt x="507" y="7843"/>
                        <a:pt x="584" y="7868"/>
                        <a:pt x="658" y="7868"/>
                      </a:cubicBezTo>
                      <a:cubicBezTo>
                        <a:pt x="761" y="7868"/>
                        <a:pt x="859" y="7819"/>
                        <a:pt x="914" y="7727"/>
                      </a:cubicBezTo>
                      <a:cubicBezTo>
                        <a:pt x="1134" y="7349"/>
                        <a:pt x="1323" y="7129"/>
                        <a:pt x="1607" y="7002"/>
                      </a:cubicBezTo>
                      <a:cubicBezTo>
                        <a:pt x="1701" y="7286"/>
                        <a:pt x="1764" y="7570"/>
                        <a:pt x="1922" y="7822"/>
                      </a:cubicBezTo>
                      <a:cubicBezTo>
                        <a:pt x="1481" y="8200"/>
                        <a:pt x="1323" y="8609"/>
                        <a:pt x="1166" y="9145"/>
                      </a:cubicBezTo>
                      <a:cubicBezTo>
                        <a:pt x="1134" y="9334"/>
                        <a:pt x="1260" y="9523"/>
                        <a:pt x="1418" y="9554"/>
                      </a:cubicBezTo>
                      <a:cubicBezTo>
                        <a:pt x="1452" y="9566"/>
                        <a:pt x="1486" y="9571"/>
                        <a:pt x="1519" y="9571"/>
                      </a:cubicBezTo>
                      <a:cubicBezTo>
                        <a:pt x="1671" y="9571"/>
                        <a:pt x="1807" y="9463"/>
                        <a:pt x="1859" y="9334"/>
                      </a:cubicBezTo>
                      <a:cubicBezTo>
                        <a:pt x="1953" y="8924"/>
                        <a:pt x="2048" y="8672"/>
                        <a:pt x="2268" y="8420"/>
                      </a:cubicBezTo>
                      <a:cubicBezTo>
                        <a:pt x="2426" y="8672"/>
                        <a:pt x="2646" y="8893"/>
                        <a:pt x="2835" y="9082"/>
                      </a:cubicBezTo>
                      <a:cubicBezTo>
                        <a:pt x="2520" y="9554"/>
                        <a:pt x="2552" y="10027"/>
                        <a:pt x="2583" y="10594"/>
                      </a:cubicBezTo>
                      <a:cubicBezTo>
                        <a:pt x="2583" y="10783"/>
                        <a:pt x="2741" y="10909"/>
                        <a:pt x="2961" y="10909"/>
                      </a:cubicBezTo>
                      <a:lnTo>
                        <a:pt x="2993" y="10909"/>
                      </a:lnTo>
                      <a:cubicBezTo>
                        <a:pt x="3182" y="10909"/>
                        <a:pt x="3308" y="10720"/>
                        <a:pt x="3308" y="10500"/>
                      </a:cubicBezTo>
                      <a:cubicBezTo>
                        <a:pt x="3277" y="10090"/>
                        <a:pt x="3277" y="9806"/>
                        <a:pt x="3371" y="9523"/>
                      </a:cubicBezTo>
                      <a:cubicBezTo>
                        <a:pt x="3623" y="9680"/>
                        <a:pt x="3844" y="9838"/>
                        <a:pt x="4127" y="9964"/>
                      </a:cubicBezTo>
                      <a:cubicBezTo>
                        <a:pt x="4001" y="10500"/>
                        <a:pt x="4159" y="10941"/>
                        <a:pt x="4411" y="11445"/>
                      </a:cubicBezTo>
                      <a:cubicBezTo>
                        <a:pt x="4452" y="11589"/>
                        <a:pt x="4561" y="11652"/>
                        <a:pt x="4684" y="11652"/>
                      </a:cubicBezTo>
                      <a:cubicBezTo>
                        <a:pt x="4749" y="11652"/>
                        <a:pt x="4818" y="11635"/>
                        <a:pt x="4883" y="11602"/>
                      </a:cubicBezTo>
                      <a:cubicBezTo>
                        <a:pt x="5041" y="11539"/>
                        <a:pt x="5104" y="11350"/>
                        <a:pt x="5041" y="11130"/>
                      </a:cubicBezTo>
                      <a:cubicBezTo>
                        <a:pt x="4883" y="10783"/>
                        <a:pt x="4757" y="10500"/>
                        <a:pt x="4789" y="10184"/>
                      </a:cubicBezTo>
                      <a:lnTo>
                        <a:pt x="4789" y="10184"/>
                      </a:lnTo>
                      <a:cubicBezTo>
                        <a:pt x="5072" y="10279"/>
                        <a:pt x="5356" y="10311"/>
                        <a:pt x="5671" y="10342"/>
                      </a:cubicBezTo>
                      <a:cubicBezTo>
                        <a:pt x="5734" y="10909"/>
                        <a:pt x="6049" y="11256"/>
                        <a:pt x="6427" y="11665"/>
                      </a:cubicBezTo>
                      <a:cubicBezTo>
                        <a:pt x="6474" y="11712"/>
                        <a:pt x="6561" y="11736"/>
                        <a:pt x="6651" y="11736"/>
                      </a:cubicBezTo>
                      <a:cubicBezTo>
                        <a:pt x="6742" y="11736"/>
                        <a:pt x="6837" y="11712"/>
                        <a:pt x="6900" y="11665"/>
                      </a:cubicBezTo>
                      <a:cubicBezTo>
                        <a:pt x="6994" y="11539"/>
                        <a:pt x="6994" y="11287"/>
                        <a:pt x="6900" y="11193"/>
                      </a:cubicBezTo>
                      <a:cubicBezTo>
                        <a:pt x="6616" y="10909"/>
                        <a:pt x="6427" y="10657"/>
                        <a:pt x="6333" y="10342"/>
                      </a:cubicBezTo>
                      <a:cubicBezTo>
                        <a:pt x="6616" y="10311"/>
                        <a:pt x="6931" y="10279"/>
                        <a:pt x="7215" y="10184"/>
                      </a:cubicBezTo>
                      <a:cubicBezTo>
                        <a:pt x="7467" y="10720"/>
                        <a:pt x="7876" y="10941"/>
                        <a:pt x="8380" y="11130"/>
                      </a:cubicBezTo>
                      <a:cubicBezTo>
                        <a:pt x="8424" y="11156"/>
                        <a:pt x="8474" y="11167"/>
                        <a:pt x="8526" y="11167"/>
                      </a:cubicBezTo>
                      <a:cubicBezTo>
                        <a:pt x="8662" y="11167"/>
                        <a:pt x="8807" y="11086"/>
                        <a:pt x="8853" y="10972"/>
                      </a:cubicBezTo>
                      <a:cubicBezTo>
                        <a:pt x="8947" y="10815"/>
                        <a:pt x="8853" y="10594"/>
                        <a:pt x="8695" y="10500"/>
                      </a:cubicBezTo>
                      <a:cubicBezTo>
                        <a:pt x="8349" y="10374"/>
                        <a:pt x="8065" y="10184"/>
                        <a:pt x="7908" y="9932"/>
                      </a:cubicBezTo>
                      <a:cubicBezTo>
                        <a:pt x="8191" y="9806"/>
                        <a:pt x="8412" y="9649"/>
                        <a:pt x="8664" y="9491"/>
                      </a:cubicBezTo>
                      <a:cubicBezTo>
                        <a:pt x="9105" y="9901"/>
                        <a:pt x="9578" y="9964"/>
                        <a:pt x="10082" y="9995"/>
                      </a:cubicBezTo>
                      <a:lnTo>
                        <a:pt x="10113" y="9995"/>
                      </a:lnTo>
                      <a:cubicBezTo>
                        <a:pt x="10302" y="9995"/>
                        <a:pt x="10428" y="9869"/>
                        <a:pt x="10460" y="9680"/>
                      </a:cubicBezTo>
                      <a:cubicBezTo>
                        <a:pt x="10460" y="9491"/>
                        <a:pt x="10365" y="9334"/>
                        <a:pt x="10145" y="9302"/>
                      </a:cubicBezTo>
                      <a:cubicBezTo>
                        <a:pt x="9767" y="9239"/>
                        <a:pt x="9483" y="9208"/>
                        <a:pt x="9199" y="9019"/>
                      </a:cubicBezTo>
                      <a:cubicBezTo>
                        <a:pt x="9388" y="8830"/>
                        <a:pt x="9609" y="8578"/>
                        <a:pt x="9767" y="8357"/>
                      </a:cubicBezTo>
                      <a:cubicBezTo>
                        <a:pt x="9980" y="8437"/>
                        <a:pt x="10181" y="8466"/>
                        <a:pt x="10384" y="8466"/>
                      </a:cubicBezTo>
                      <a:cubicBezTo>
                        <a:pt x="10660" y="8466"/>
                        <a:pt x="10938" y="8412"/>
                        <a:pt x="11247" y="8357"/>
                      </a:cubicBezTo>
                      <a:cubicBezTo>
                        <a:pt x="11468" y="8294"/>
                        <a:pt x="11531" y="8105"/>
                        <a:pt x="11499" y="7916"/>
                      </a:cubicBezTo>
                      <a:cubicBezTo>
                        <a:pt x="11472" y="7751"/>
                        <a:pt x="11300" y="7658"/>
                        <a:pt x="11131" y="7658"/>
                      </a:cubicBezTo>
                      <a:cubicBezTo>
                        <a:pt x="11107" y="7658"/>
                        <a:pt x="11082" y="7660"/>
                        <a:pt x="11058" y="7664"/>
                      </a:cubicBezTo>
                      <a:cubicBezTo>
                        <a:pt x="10806" y="7748"/>
                        <a:pt x="10596" y="7804"/>
                        <a:pt x="10391" y="7804"/>
                      </a:cubicBezTo>
                      <a:cubicBezTo>
                        <a:pt x="10288" y="7804"/>
                        <a:pt x="10187" y="7790"/>
                        <a:pt x="10082" y="7759"/>
                      </a:cubicBezTo>
                      <a:cubicBezTo>
                        <a:pt x="10208" y="7475"/>
                        <a:pt x="10302" y="7192"/>
                        <a:pt x="10365" y="6939"/>
                      </a:cubicBezTo>
                      <a:lnTo>
                        <a:pt x="10397" y="6939"/>
                      </a:lnTo>
                      <a:cubicBezTo>
                        <a:pt x="10932" y="6939"/>
                        <a:pt x="11342" y="6687"/>
                        <a:pt x="11751" y="6372"/>
                      </a:cubicBezTo>
                      <a:cubicBezTo>
                        <a:pt x="11940" y="6246"/>
                        <a:pt x="11972" y="6057"/>
                        <a:pt x="11846" y="5900"/>
                      </a:cubicBezTo>
                      <a:cubicBezTo>
                        <a:pt x="11789" y="5843"/>
                        <a:pt x="11687" y="5798"/>
                        <a:pt x="11580" y="5798"/>
                      </a:cubicBezTo>
                      <a:cubicBezTo>
                        <a:pt x="11509" y="5798"/>
                        <a:pt x="11436" y="5818"/>
                        <a:pt x="11373" y="5868"/>
                      </a:cubicBezTo>
                      <a:cubicBezTo>
                        <a:pt x="11058" y="6120"/>
                        <a:pt x="10775" y="6278"/>
                        <a:pt x="10460" y="6278"/>
                      </a:cubicBezTo>
                      <a:cubicBezTo>
                        <a:pt x="10460" y="6152"/>
                        <a:pt x="10491" y="5994"/>
                        <a:pt x="10491" y="5868"/>
                      </a:cubicBezTo>
                      <a:cubicBezTo>
                        <a:pt x="10491" y="5711"/>
                        <a:pt x="10491" y="5553"/>
                        <a:pt x="10460" y="5396"/>
                      </a:cubicBezTo>
                      <a:cubicBezTo>
                        <a:pt x="11027" y="5207"/>
                        <a:pt x="11279" y="4860"/>
                        <a:pt x="11594" y="4419"/>
                      </a:cubicBezTo>
                      <a:cubicBezTo>
                        <a:pt x="11720" y="4262"/>
                        <a:pt x="11688" y="4073"/>
                        <a:pt x="11531" y="3947"/>
                      </a:cubicBezTo>
                      <a:cubicBezTo>
                        <a:pt x="11465" y="3894"/>
                        <a:pt x="11394" y="3869"/>
                        <a:pt x="11324" y="3869"/>
                      </a:cubicBezTo>
                      <a:cubicBezTo>
                        <a:pt x="11226" y="3869"/>
                        <a:pt x="11132" y="3918"/>
                        <a:pt x="11058" y="4010"/>
                      </a:cubicBezTo>
                      <a:cubicBezTo>
                        <a:pt x="10838" y="4388"/>
                        <a:pt x="10617" y="4608"/>
                        <a:pt x="10365" y="4734"/>
                      </a:cubicBezTo>
                      <a:cubicBezTo>
                        <a:pt x="10271" y="4451"/>
                        <a:pt x="10176" y="4167"/>
                        <a:pt x="10019" y="3915"/>
                      </a:cubicBezTo>
                      <a:cubicBezTo>
                        <a:pt x="10460" y="3537"/>
                        <a:pt x="10617" y="3127"/>
                        <a:pt x="10775" y="2592"/>
                      </a:cubicBezTo>
                      <a:cubicBezTo>
                        <a:pt x="10806" y="2403"/>
                        <a:pt x="10712" y="2214"/>
                        <a:pt x="10554" y="2182"/>
                      </a:cubicBezTo>
                      <a:cubicBezTo>
                        <a:pt x="10520" y="2171"/>
                        <a:pt x="10485" y="2166"/>
                        <a:pt x="10450" y="2166"/>
                      </a:cubicBezTo>
                      <a:cubicBezTo>
                        <a:pt x="10292" y="2166"/>
                        <a:pt x="10139" y="2274"/>
                        <a:pt x="10113" y="2403"/>
                      </a:cubicBezTo>
                      <a:cubicBezTo>
                        <a:pt x="9987" y="2812"/>
                        <a:pt x="9924" y="3064"/>
                        <a:pt x="9672" y="3316"/>
                      </a:cubicBezTo>
                      <a:cubicBezTo>
                        <a:pt x="9515" y="3064"/>
                        <a:pt x="9325" y="2844"/>
                        <a:pt x="9136" y="2655"/>
                      </a:cubicBezTo>
                      <a:cubicBezTo>
                        <a:pt x="9451" y="2182"/>
                        <a:pt x="9388" y="1710"/>
                        <a:pt x="9357" y="1143"/>
                      </a:cubicBezTo>
                      <a:cubicBezTo>
                        <a:pt x="9357" y="954"/>
                        <a:pt x="9168" y="828"/>
                        <a:pt x="8979" y="828"/>
                      </a:cubicBezTo>
                      <a:cubicBezTo>
                        <a:pt x="8790" y="828"/>
                        <a:pt x="8664" y="1017"/>
                        <a:pt x="8664" y="1237"/>
                      </a:cubicBezTo>
                      <a:cubicBezTo>
                        <a:pt x="8695" y="1647"/>
                        <a:pt x="8695" y="1930"/>
                        <a:pt x="8569" y="2214"/>
                      </a:cubicBezTo>
                      <a:cubicBezTo>
                        <a:pt x="8349" y="2056"/>
                        <a:pt x="8097" y="1899"/>
                        <a:pt x="7813" y="1773"/>
                      </a:cubicBezTo>
                      <a:cubicBezTo>
                        <a:pt x="7939" y="1237"/>
                        <a:pt x="7782" y="796"/>
                        <a:pt x="7561" y="292"/>
                      </a:cubicBezTo>
                      <a:cubicBezTo>
                        <a:pt x="7493" y="178"/>
                        <a:pt x="7375" y="97"/>
                        <a:pt x="7243" y="97"/>
                      </a:cubicBezTo>
                      <a:cubicBezTo>
                        <a:pt x="7193" y="97"/>
                        <a:pt x="7141" y="108"/>
                        <a:pt x="7089" y="134"/>
                      </a:cubicBezTo>
                      <a:cubicBezTo>
                        <a:pt x="6931" y="197"/>
                        <a:pt x="6837" y="386"/>
                        <a:pt x="6931" y="607"/>
                      </a:cubicBezTo>
                      <a:cubicBezTo>
                        <a:pt x="7089" y="954"/>
                        <a:pt x="7215" y="1237"/>
                        <a:pt x="7152" y="1552"/>
                      </a:cubicBezTo>
                      <a:cubicBezTo>
                        <a:pt x="6900" y="1458"/>
                        <a:pt x="6616" y="1426"/>
                        <a:pt x="6301" y="1395"/>
                      </a:cubicBezTo>
                      <a:cubicBezTo>
                        <a:pt x="6206" y="828"/>
                        <a:pt x="5891" y="481"/>
                        <a:pt x="5545" y="71"/>
                      </a:cubicBezTo>
                      <a:cubicBezTo>
                        <a:pt x="5482" y="24"/>
                        <a:pt x="5395" y="1"/>
                        <a:pt x="53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25"/>
                <p:cNvSpPr/>
                <p:nvPr/>
              </p:nvSpPr>
              <p:spPr>
                <a:xfrm>
                  <a:off x="-22740025" y="321782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09"/>
                      </a:cubicBezTo>
                      <a:cubicBezTo>
                        <a:pt x="0" y="1607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09"/>
                      </a:cubicBezTo>
                      <a:cubicBezTo>
                        <a:pt x="2080" y="473"/>
                        <a:pt x="1607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5"/>
                <p:cNvSpPr/>
                <p:nvPr/>
              </p:nvSpPr>
              <p:spPr>
                <a:xfrm>
                  <a:off x="-22705375" y="332180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47"/>
                      </a:cubicBez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03" name="Google Shape;1203;p25"/>
          <p:cNvGrpSpPr/>
          <p:nvPr/>
        </p:nvGrpSpPr>
        <p:grpSpPr>
          <a:xfrm>
            <a:off x="1463325" y="1973238"/>
            <a:ext cx="7151400" cy="978650"/>
            <a:chOff x="1463325" y="1973238"/>
            <a:chExt cx="7151400" cy="978650"/>
          </a:xfrm>
        </p:grpSpPr>
        <p:grpSp>
          <p:nvGrpSpPr>
            <p:cNvPr id="1204" name="Google Shape;1204;p25"/>
            <p:cNvGrpSpPr/>
            <p:nvPr/>
          </p:nvGrpSpPr>
          <p:grpSpPr>
            <a:xfrm>
              <a:off x="3838425" y="2287685"/>
              <a:ext cx="4776300" cy="664203"/>
              <a:chOff x="3838425" y="2287685"/>
              <a:chExt cx="4776300" cy="664203"/>
            </a:xfrm>
          </p:grpSpPr>
          <p:grpSp>
            <p:nvGrpSpPr>
              <p:cNvPr id="1205" name="Google Shape;1205;p25"/>
              <p:cNvGrpSpPr/>
              <p:nvPr/>
            </p:nvGrpSpPr>
            <p:grpSpPr>
              <a:xfrm>
                <a:off x="3838425" y="2287685"/>
                <a:ext cx="4776300" cy="664203"/>
                <a:chOff x="3838425" y="2287685"/>
                <a:chExt cx="4776300" cy="664203"/>
              </a:xfrm>
            </p:grpSpPr>
            <p:sp>
              <p:nvSpPr>
                <p:cNvPr id="1206" name="Google Shape;1206;p25"/>
                <p:cNvSpPr/>
                <p:nvPr/>
              </p:nvSpPr>
              <p:spPr>
                <a:xfrm>
                  <a:off x="3838425" y="2300388"/>
                  <a:ext cx="4776300" cy="648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7" name="Google Shape;1207;p25"/>
                <p:cNvGrpSpPr/>
                <p:nvPr/>
              </p:nvGrpSpPr>
              <p:grpSpPr>
                <a:xfrm>
                  <a:off x="4537838" y="2287685"/>
                  <a:ext cx="3600597" cy="664203"/>
                  <a:chOff x="4618163" y="2225964"/>
                  <a:chExt cx="3600597" cy="664203"/>
                </a:xfrm>
              </p:grpSpPr>
              <p:sp>
                <p:nvSpPr>
                  <p:cNvPr id="1208" name="Google Shape;1208;p25"/>
                  <p:cNvSpPr/>
                  <p:nvPr/>
                </p:nvSpPr>
                <p:spPr>
                  <a:xfrm>
                    <a:off x="5706860" y="2225966"/>
                    <a:ext cx="25119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dirty="0">
                        <a:latin typeface="Roboto"/>
                        <a:ea typeface="Roboto"/>
                        <a:cs typeface="Roboto"/>
                        <a:sym typeface="Roboto"/>
                      </a:rPr>
                      <a:t>Categorical, no restriction in data splitting method, tools: WEKA</a:t>
                    </a:r>
                    <a:endParaRPr sz="1200" dirty="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209" name="Google Shape;1209;p25"/>
                  <p:cNvSpPr/>
                  <p:nvPr/>
                </p:nvSpPr>
                <p:spPr>
                  <a:xfrm>
                    <a:off x="4618163" y="2225964"/>
                    <a:ext cx="11382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ID3</a:t>
                    </a:r>
                    <a:endParaRPr sz="1600" b="1" dirty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</p:grpSp>
          <p:grpSp>
            <p:nvGrpSpPr>
              <p:cNvPr id="1210" name="Google Shape;1210;p25"/>
              <p:cNvGrpSpPr/>
              <p:nvPr/>
            </p:nvGrpSpPr>
            <p:grpSpPr>
              <a:xfrm>
                <a:off x="3890343" y="2368559"/>
                <a:ext cx="506334" cy="505104"/>
                <a:chOff x="3890343" y="2368559"/>
                <a:chExt cx="506334" cy="505104"/>
              </a:xfrm>
            </p:grpSpPr>
            <p:grpSp>
              <p:nvGrpSpPr>
                <p:cNvPr id="1211" name="Google Shape;1211;p25"/>
                <p:cNvGrpSpPr/>
                <p:nvPr/>
              </p:nvGrpSpPr>
              <p:grpSpPr>
                <a:xfrm>
                  <a:off x="3890343" y="2368559"/>
                  <a:ext cx="506334" cy="505104"/>
                  <a:chOff x="3745343" y="1431809"/>
                  <a:chExt cx="506334" cy="505104"/>
                </a:xfrm>
              </p:grpSpPr>
              <p:sp>
                <p:nvSpPr>
                  <p:cNvPr id="1212" name="Google Shape;1212;p25"/>
                  <p:cNvSpPr/>
                  <p:nvPr/>
                </p:nvSpPr>
                <p:spPr>
                  <a:xfrm>
                    <a:off x="3746995" y="1431809"/>
                    <a:ext cx="504682" cy="505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60" h="14372" extrusionOk="0">
                        <a:moveTo>
                          <a:pt x="14360" y="7180"/>
                        </a:moveTo>
                        <a:cubicBezTo>
                          <a:pt x="14360" y="11156"/>
                          <a:pt x="11145" y="14371"/>
                          <a:pt x="7180" y="14371"/>
                        </a:cubicBezTo>
                        <a:cubicBezTo>
                          <a:pt x="3216" y="14371"/>
                          <a:pt x="1" y="11156"/>
                          <a:pt x="1" y="7180"/>
                        </a:cubicBezTo>
                        <a:cubicBezTo>
                          <a:pt x="1" y="3215"/>
                          <a:pt x="3216" y="0"/>
                          <a:pt x="7180" y="0"/>
                        </a:cubicBezTo>
                        <a:cubicBezTo>
                          <a:pt x="11145" y="0"/>
                          <a:pt x="14360" y="3215"/>
                          <a:pt x="14360" y="718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25"/>
                  <p:cNvSpPr/>
                  <p:nvPr/>
                </p:nvSpPr>
                <p:spPr>
                  <a:xfrm>
                    <a:off x="3745343" y="1554395"/>
                    <a:ext cx="467428" cy="380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10821" extrusionOk="0">
                        <a:moveTo>
                          <a:pt x="1024" y="1"/>
                        </a:moveTo>
                        <a:cubicBezTo>
                          <a:pt x="548" y="798"/>
                          <a:pt x="226" y="1680"/>
                          <a:pt x="95" y="2608"/>
                        </a:cubicBezTo>
                        <a:cubicBezTo>
                          <a:pt x="24" y="3073"/>
                          <a:pt x="0" y="3537"/>
                          <a:pt x="36" y="4001"/>
                        </a:cubicBezTo>
                        <a:lnTo>
                          <a:pt x="48" y="4347"/>
                        </a:lnTo>
                        <a:lnTo>
                          <a:pt x="107" y="4704"/>
                        </a:lnTo>
                        <a:lnTo>
                          <a:pt x="155" y="5049"/>
                        </a:lnTo>
                        <a:cubicBezTo>
                          <a:pt x="191" y="5156"/>
                          <a:pt x="215" y="5275"/>
                          <a:pt x="250" y="5382"/>
                        </a:cubicBezTo>
                        <a:cubicBezTo>
                          <a:pt x="1063" y="8643"/>
                          <a:pt x="3990" y="10820"/>
                          <a:pt x="7213" y="10820"/>
                        </a:cubicBezTo>
                        <a:cubicBezTo>
                          <a:pt x="7767" y="10820"/>
                          <a:pt x="8331" y="10756"/>
                          <a:pt x="8894" y="10621"/>
                        </a:cubicBezTo>
                        <a:cubicBezTo>
                          <a:pt x="9347" y="10514"/>
                          <a:pt x="9787" y="10371"/>
                          <a:pt x="10216" y="10169"/>
                        </a:cubicBezTo>
                        <a:cubicBezTo>
                          <a:pt x="10632" y="9978"/>
                          <a:pt x="11037" y="9740"/>
                          <a:pt x="11418" y="9466"/>
                        </a:cubicBezTo>
                        <a:cubicBezTo>
                          <a:pt x="11787" y="9192"/>
                          <a:pt x="12145" y="8883"/>
                          <a:pt x="12454" y="8538"/>
                        </a:cubicBezTo>
                        <a:cubicBezTo>
                          <a:pt x="12776" y="8192"/>
                          <a:pt x="13049" y="7823"/>
                          <a:pt x="13299" y="7430"/>
                        </a:cubicBezTo>
                        <a:lnTo>
                          <a:pt x="13299" y="7430"/>
                        </a:lnTo>
                        <a:cubicBezTo>
                          <a:pt x="11967" y="9517"/>
                          <a:pt x="9675" y="10744"/>
                          <a:pt x="7248" y="10744"/>
                        </a:cubicBezTo>
                        <a:cubicBezTo>
                          <a:pt x="6878" y="10744"/>
                          <a:pt x="6505" y="10715"/>
                          <a:pt x="6132" y="10657"/>
                        </a:cubicBezTo>
                        <a:cubicBezTo>
                          <a:pt x="3310" y="10204"/>
                          <a:pt x="1024" y="8133"/>
                          <a:pt x="310" y="5370"/>
                        </a:cubicBezTo>
                        <a:cubicBezTo>
                          <a:pt x="286" y="5251"/>
                          <a:pt x="250" y="5144"/>
                          <a:pt x="226" y="5037"/>
                        </a:cubicBezTo>
                        <a:lnTo>
                          <a:pt x="167" y="4692"/>
                        </a:lnTo>
                        <a:lnTo>
                          <a:pt x="119" y="4347"/>
                        </a:lnTo>
                        <a:lnTo>
                          <a:pt x="95" y="4001"/>
                        </a:lnTo>
                        <a:cubicBezTo>
                          <a:pt x="60" y="3537"/>
                          <a:pt x="72" y="3073"/>
                          <a:pt x="143" y="2620"/>
                        </a:cubicBezTo>
                        <a:cubicBezTo>
                          <a:pt x="262" y="1691"/>
                          <a:pt x="560" y="798"/>
                          <a:pt x="102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4" name="Google Shape;1214;p25"/>
                <p:cNvGrpSpPr/>
                <p:nvPr/>
              </p:nvGrpSpPr>
              <p:grpSpPr>
                <a:xfrm>
                  <a:off x="4006887" y="2471187"/>
                  <a:ext cx="270416" cy="297197"/>
                  <a:chOff x="-39998250" y="3605325"/>
                  <a:chExt cx="288875" cy="317450"/>
                </a:xfrm>
              </p:grpSpPr>
              <p:sp>
                <p:nvSpPr>
                  <p:cNvPr id="1215" name="Google Shape;1215;p25"/>
                  <p:cNvSpPr/>
                  <p:nvPr/>
                </p:nvSpPr>
                <p:spPr>
                  <a:xfrm>
                    <a:off x="-39998250" y="3799600"/>
                    <a:ext cx="288875" cy="12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55" h="4927" extrusionOk="0">
                        <a:moveTo>
                          <a:pt x="3679" y="2028"/>
                        </a:moveTo>
                        <a:cubicBezTo>
                          <a:pt x="3931" y="2028"/>
                          <a:pt x="4088" y="2217"/>
                          <a:pt x="4088" y="2469"/>
                        </a:cubicBezTo>
                        <a:cubicBezTo>
                          <a:pt x="4088" y="2721"/>
                          <a:pt x="3868" y="2878"/>
                          <a:pt x="3679" y="2878"/>
                        </a:cubicBezTo>
                        <a:cubicBezTo>
                          <a:pt x="3458" y="2878"/>
                          <a:pt x="3238" y="2658"/>
                          <a:pt x="3238" y="2469"/>
                        </a:cubicBezTo>
                        <a:cubicBezTo>
                          <a:pt x="3238" y="2185"/>
                          <a:pt x="3458" y="2028"/>
                          <a:pt x="3679" y="2028"/>
                        </a:cubicBezTo>
                        <a:close/>
                        <a:moveTo>
                          <a:pt x="7806" y="1618"/>
                        </a:moveTo>
                        <a:cubicBezTo>
                          <a:pt x="8278" y="1618"/>
                          <a:pt x="8656" y="1965"/>
                          <a:pt x="8656" y="2437"/>
                        </a:cubicBezTo>
                        <a:cubicBezTo>
                          <a:pt x="8656" y="2910"/>
                          <a:pt x="8278" y="3256"/>
                          <a:pt x="7806" y="3256"/>
                        </a:cubicBezTo>
                        <a:cubicBezTo>
                          <a:pt x="7333" y="3256"/>
                          <a:pt x="6987" y="2910"/>
                          <a:pt x="6987" y="2437"/>
                        </a:cubicBezTo>
                        <a:cubicBezTo>
                          <a:pt x="6987" y="1965"/>
                          <a:pt x="7333" y="1618"/>
                          <a:pt x="7806" y="1618"/>
                        </a:cubicBezTo>
                        <a:close/>
                        <a:moveTo>
                          <a:pt x="5348" y="2878"/>
                        </a:moveTo>
                        <a:cubicBezTo>
                          <a:pt x="5569" y="2878"/>
                          <a:pt x="5758" y="3067"/>
                          <a:pt x="5758" y="3256"/>
                        </a:cubicBezTo>
                        <a:cubicBezTo>
                          <a:pt x="5758" y="3509"/>
                          <a:pt x="5569" y="3698"/>
                          <a:pt x="5348" y="3698"/>
                        </a:cubicBezTo>
                        <a:cubicBezTo>
                          <a:pt x="5096" y="3698"/>
                          <a:pt x="4907" y="3509"/>
                          <a:pt x="4907" y="3256"/>
                        </a:cubicBezTo>
                        <a:cubicBezTo>
                          <a:pt x="4907" y="3004"/>
                          <a:pt x="5096" y="2878"/>
                          <a:pt x="5348" y="2878"/>
                        </a:cubicBezTo>
                        <a:close/>
                        <a:moveTo>
                          <a:pt x="8249" y="1"/>
                        </a:moveTo>
                        <a:cubicBezTo>
                          <a:pt x="6319" y="1"/>
                          <a:pt x="5400" y="1530"/>
                          <a:pt x="3381" y="1530"/>
                        </a:cubicBezTo>
                        <a:cubicBezTo>
                          <a:pt x="2909" y="1530"/>
                          <a:pt x="2377" y="1447"/>
                          <a:pt x="1757" y="1240"/>
                        </a:cubicBezTo>
                        <a:lnTo>
                          <a:pt x="560" y="2973"/>
                        </a:lnTo>
                        <a:cubicBezTo>
                          <a:pt x="0" y="3812"/>
                          <a:pt x="544" y="4927"/>
                          <a:pt x="1557" y="4927"/>
                        </a:cubicBezTo>
                        <a:cubicBezTo>
                          <a:pt x="1571" y="4927"/>
                          <a:pt x="1585" y="4927"/>
                          <a:pt x="1599" y="4926"/>
                        </a:cubicBezTo>
                        <a:lnTo>
                          <a:pt x="9980" y="4926"/>
                        </a:lnTo>
                        <a:cubicBezTo>
                          <a:pt x="10956" y="4926"/>
                          <a:pt x="11555" y="3761"/>
                          <a:pt x="11019" y="2941"/>
                        </a:cubicBezTo>
                        <a:lnTo>
                          <a:pt x="9003" y="75"/>
                        </a:lnTo>
                        <a:cubicBezTo>
                          <a:pt x="8734" y="24"/>
                          <a:pt x="8484" y="1"/>
                          <a:pt x="824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25"/>
                  <p:cNvSpPr/>
                  <p:nvPr/>
                </p:nvSpPr>
                <p:spPr>
                  <a:xfrm>
                    <a:off x="-39940950" y="3605325"/>
                    <a:ext cx="160700" cy="21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8" h="8482" extrusionOk="0">
                        <a:moveTo>
                          <a:pt x="1891" y="1"/>
                        </a:moveTo>
                        <a:cubicBezTo>
                          <a:pt x="1229" y="1"/>
                          <a:pt x="694" y="568"/>
                          <a:pt x="694" y="1261"/>
                        </a:cubicBezTo>
                        <a:cubicBezTo>
                          <a:pt x="694" y="1828"/>
                          <a:pt x="1040" y="2238"/>
                          <a:pt x="1513" y="2395"/>
                        </a:cubicBezTo>
                        <a:lnTo>
                          <a:pt x="1513" y="5829"/>
                        </a:lnTo>
                        <a:cubicBezTo>
                          <a:pt x="1481" y="6459"/>
                          <a:pt x="1072" y="6774"/>
                          <a:pt x="0" y="8318"/>
                        </a:cubicBezTo>
                        <a:cubicBezTo>
                          <a:pt x="441" y="8433"/>
                          <a:pt x="822" y="8482"/>
                          <a:pt x="1162" y="8482"/>
                        </a:cubicBezTo>
                        <a:cubicBezTo>
                          <a:pt x="3061" y="8482"/>
                          <a:pt x="3671" y="6963"/>
                          <a:pt x="6049" y="6963"/>
                        </a:cubicBezTo>
                        <a:lnTo>
                          <a:pt x="6112" y="6963"/>
                        </a:lnTo>
                        <a:cubicBezTo>
                          <a:pt x="5829" y="6585"/>
                          <a:pt x="5608" y="6333"/>
                          <a:pt x="5608" y="5861"/>
                        </a:cubicBezTo>
                        <a:lnTo>
                          <a:pt x="5608" y="2458"/>
                        </a:lnTo>
                        <a:cubicBezTo>
                          <a:pt x="6081" y="2301"/>
                          <a:pt x="6427" y="1828"/>
                          <a:pt x="6427" y="1261"/>
                        </a:cubicBezTo>
                        <a:cubicBezTo>
                          <a:pt x="6427" y="599"/>
                          <a:pt x="5892" y="1"/>
                          <a:pt x="51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1217" name="Google Shape;1217;p25"/>
            <p:cNvCxnSpPr>
              <a:endCxn id="1206" idx="1"/>
            </p:cNvCxnSpPr>
            <p:nvPr/>
          </p:nvCxnSpPr>
          <p:spPr>
            <a:xfrm>
              <a:off x="1463325" y="1973238"/>
              <a:ext cx="2375100" cy="651600"/>
            </a:xfrm>
            <a:prstGeom prst="bentConnector3">
              <a:avLst>
                <a:gd name="adj1" fmla="val 67406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8" name="Google Shape;1218;p25"/>
          <p:cNvGrpSpPr/>
          <p:nvPr/>
        </p:nvGrpSpPr>
        <p:grpSpPr>
          <a:xfrm>
            <a:off x="1808325" y="3840538"/>
            <a:ext cx="6806400" cy="856203"/>
            <a:chOff x="1808325" y="3840538"/>
            <a:chExt cx="6806400" cy="856203"/>
          </a:xfrm>
        </p:grpSpPr>
        <p:cxnSp>
          <p:nvCxnSpPr>
            <p:cNvPr id="1219" name="Google Shape;1219;p25"/>
            <p:cNvCxnSpPr>
              <a:endCxn id="1220" idx="1"/>
            </p:cNvCxnSpPr>
            <p:nvPr/>
          </p:nvCxnSpPr>
          <p:spPr>
            <a:xfrm>
              <a:off x="1808325" y="3840538"/>
              <a:ext cx="2030100" cy="524100"/>
            </a:xfrm>
            <a:prstGeom prst="bentConnector3">
              <a:avLst>
                <a:gd name="adj1" fmla="val 38044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1221" name="Google Shape;1221;p25"/>
            <p:cNvGrpSpPr/>
            <p:nvPr/>
          </p:nvGrpSpPr>
          <p:grpSpPr>
            <a:xfrm>
              <a:off x="3838425" y="4032535"/>
              <a:ext cx="4776300" cy="664205"/>
              <a:chOff x="3838425" y="4032535"/>
              <a:chExt cx="4776300" cy="664205"/>
            </a:xfrm>
          </p:grpSpPr>
          <p:grpSp>
            <p:nvGrpSpPr>
              <p:cNvPr id="1222" name="Google Shape;1222;p25"/>
              <p:cNvGrpSpPr/>
              <p:nvPr/>
            </p:nvGrpSpPr>
            <p:grpSpPr>
              <a:xfrm>
                <a:off x="3838425" y="4032535"/>
                <a:ext cx="4776300" cy="664205"/>
                <a:chOff x="3838425" y="4032535"/>
                <a:chExt cx="4776300" cy="664205"/>
              </a:xfrm>
            </p:grpSpPr>
            <p:sp>
              <p:nvSpPr>
                <p:cNvPr id="1220" name="Google Shape;1220;p25"/>
                <p:cNvSpPr/>
                <p:nvPr/>
              </p:nvSpPr>
              <p:spPr>
                <a:xfrm>
                  <a:off x="3838425" y="4040188"/>
                  <a:ext cx="4776300" cy="648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3" name="Google Shape;1223;p25"/>
                <p:cNvGrpSpPr/>
                <p:nvPr/>
              </p:nvGrpSpPr>
              <p:grpSpPr>
                <a:xfrm>
                  <a:off x="4537838" y="4032535"/>
                  <a:ext cx="3600597" cy="664205"/>
                  <a:chOff x="4618163" y="3099701"/>
                  <a:chExt cx="3600597" cy="664205"/>
                </a:xfrm>
              </p:grpSpPr>
              <p:sp>
                <p:nvSpPr>
                  <p:cNvPr id="1224" name="Google Shape;1224;p25"/>
                  <p:cNvSpPr/>
                  <p:nvPr/>
                </p:nvSpPr>
                <p:spPr>
                  <a:xfrm>
                    <a:off x="5706860" y="3099706"/>
                    <a:ext cx="25119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dirty="0">
                        <a:latin typeface="Roboto"/>
                        <a:ea typeface="Roboto"/>
                        <a:cs typeface="Roboto"/>
                        <a:sym typeface="Roboto"/>
                      </a:rPr>
                      <a:t>Categorial, Numerical, binary in data splitting method, tools: CART 5.0</a:t>
                    </a:r>
                  </a:p>
                </p:txBody>
              </p:sp>
              <p:sp>
                <p:nvSpPr>
                  <p:cNvPr id="1225" name="Google Shape;1225;p25"/>
                  <p:cNvSpPr/>
                  <p:nvPr/>
                </p:nvSpPr>
                <p:spPr>
                  <a:xfrm>
                    <a:off x="4618163" y="3099701"/>
                    <a:ext cx="1138200" cy="66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37150" tIns="91425" rIns="137150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b="1" dirty="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CART</a:t>
                    </a:r>
                    <a:endParaRPr b="1" dirty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</p:grpSp>
          <p:grpSp>
            <p:nvGrpSpPr>
              <p:cNvPr id="1226" name="Google Shape;1226;p25"/>
              <p:cNvGrpSpPr/>
              <p:nvPr/>
            </p:nvGrpSpPr>
            <p:grpSpPr>
              <a:xfrm>
                <a:off x="3890343" y="4112121"/>
                <a:ext cx="506334" cy="505104"/>
                <a:chOff x="3890343" y="4112121"/>
                <a:chExt cx="506334" cy="505104"/>
              </a:xfrm>
            </p:grpSpPr>
            <p:grpSp>
              <p:nvGrpSpPr>
                <p:cNvPr id="1227" name="Google Shape;1227;p25"/>
                <p:cNvGrpSpPr/>
                <p:nvPr/>
              </p:nvGrpSpPr>
              <p:grpSpPr>
                <a:xfrm>
                  <a:off x="3890343" y="4112121"/>
                  <a:ext cx="506334" cy="505104"/>
                  <a:chOff x="3745343" y="1431809"/>
                  <a:chExt cx="506334" cy="505104"/>
                </a:xfrm>
              </p:grpSpPr>
              <p:sp>
                <p:nvSpPr>
                  <p:cNvPr id="1228" name="Google Shape;1228;p25"/>
                  <p:cNvSpPr/>
                  <p:nvPr/>
                </p:nvSpPr>
                <p:spPr>
                  <a:xfrm>
                    <a:off x="3746995" y="1431809"/>
                    <a:ext cx="504682" cy="505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60" h="14372" extrusionOk="0">
                        <a:moveTo>
                          <a:pt x="14360" y="7180"/>
                        </a:moveTo>
                        <a:cubicBezTo>
                          <a:pt x="14360" y="11156"/>
                          <a:pt x="11145" y="14371"/>
                          <a:pt x="7180" y="14371"/>
                        </a:cubicBezTo>
                        <a:cubicBezTo>
                          <a:pt x="3216" y="14371"/>
                          <a:pt x="1" y="11156"/>
                          <a:pt x="1" y="7180"/>
                        </a:cubicBezTo>
                        <a:cubicBezTo>
                          <a:pt x="1" y="3215"/>
                          <a:pt x="3216" y="0"/>
                          <a:pt x="7180" y="0"/>
                        </a:cubicBezTo>
                        <a:cubicBezTo>
                          <a:pt x="11145" y="0"/>
                          <a:pt x="14360" y="3215"/>
                          <a:pt x="14360" y="718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25"/>
                  <p:cNvSpPr/>
                  <p:nvPr/>
                </p:nvSpPr>
                <p:spPr>
                  <a:xfrm>
                    <a:off x="3745343" y="1554395"/>
                    <a:ext cx="467428" cy="380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10821" extrusionOk="0">
                        <a:moveTo>
                          <a:pt x="1024" y="1"/>
                        </a:moveTo>
                        <a:cubicBezTo>
                          <a:pt x="548" y="798"/>
                          <a:pt x="226" y="1680"/>
                          <a:pt x="95" y="2608"/>
                        </a:cubicBezTo>
                        <a:cubicBezTo>
                          <a:pt x="24" y="3073"/>
                          <a:pt x="0" y="3537"/>
                          <a:pt x="36" y="4001"/>
                        </a:cubicBezTo>
                        <a:lnTo>
                          <a:pt x="48" y="4347"/>
                        </a:lnTo>
                        <a:lnTo>
                          <a:pt x="107" y="4704"/>
                        </a:lnTo>
                        <a:lnTo>
                          <a:pt x="155" y="5049"/>
                        </a:lnTo>
                        <a:cubicBezTo>
                          <a:pt x="191" y="5156"/>
                          <a:pt x="215" y="5275"/>
                          <a:pt x="250" y="5382"/>
                        </a:cubicBezTo>
                        <a:cubicBezTo>
                          <a:pt x="1063" y="8643"/>
                          <a:pt x="3990" y="10820"/>
                          <a:pt x="7213" y="10820"/>
                        </a:cubicBezTo>
                        <a:cubicBezTo>
                          <a:pt x="7767" y="10820"/>
                          <a:pt x="8331" y="10756"/>
                          <a:pt x="8894" y="10621"/>
                        </a:cubicBezTo>
                        <a:cubicBezTo>
                          <a:pt x="9347" y="10514"/>
                          <a:pt x="9787" y="10371"/>
                          <a:pt x="10216" y="10169"/>
                        </a:cubicBezTo>
                        <a:cubicBezTo>
                          <a:pt x="10632" y="9978"/>
                          <a:pt x="11037" y="9740"/>
                          <a:pt x="11418" y="9466"/>
                        </a:cubicBezTo>
                        <a:cubicBezTo>
                          <a:pt x="11787" y="9192"/>
                          <a:pt x="12145" y="8883"/>
                          <a:pt x="12454" y="8538"/>
                        </a:cubicBezTo>
                        <a:cubicBezTo>
                          <a:pt x="12776" y="8192"/>
                          <a:pt x="13049" y="7823"/>
                          <a:pt x="13299" y="7430"/>
                        </a:cubicBezTo>
                        <a:lnTo>
                          <a:pt x="13299" y="7430"/>
                        </a:lnTo>
                        <a:cubicBezTo>
                          <a:pt x="11967" y="9517"/>
                          <a:pt x="9675" y="10744"/>
                          <a:pt x="7248" y="10744"/>
                        </a:cubicBezTo>
                        <a:cubicBezTo>
                          <a:pt x="6878" y="10744"/>
                          <a:pt x="6505" y="10715"/>
                          <a:pt x="6132" y="10657"/>
                        </a:cubicBezTo>
                        <a:cubicBezTo>
                          <a:pt x="3310" y="10204"/>
                          <a:pt x="1024" y="8133"/>
                          <a:pt x="310" y="5370"/>
                        </a:cubicBezTo>
                        <a:cubicBezTo>
                          <a:pt x="286" y="5251"/>
                          <a:pt x="250" y="5144"/>
                          <a:pt x="226" y="5037"/>
                        </a:cubicBezTo>
                        <a:lnTo>
                          <a:pt x="167" y="4692"/>
                        </a:lnTo>
                        <a:lnTo>
                          <a:pt x="119" y="4347"/>
                        </a:lnTo>
                        <a:lnTo>
                          <a:pt x="95" y="4001"/>
                        </a:lnTo>
                        <a:cubicBezTo>
                          <a:pt x="60" y="3537"/>
                          <a:pt x="72" y="3073"/>
                          <a:pt x="143" y="2620"/>
                        </a:cubicBezTo>
                        <a:cubicBezTo>
                          <a:pt x="262" y="1691"/>
                          <a:pt x="560" y="798"/>
                          <a:pt x="102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30" name="Google Shape;1230;p25"/>
                <p:cNvSpPr/>
                <p:nvPr/>
              </p:nvSpPr>
              <p:spPr>
                <a:xfrm>
                  <a:off x="4001738" y="4233325"/>
                  <a:ext cx="286277" cy="26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3" h="11565" extrusionOk="0">
                      <a:moveTo>
                        <a:pt x="9200" y="822"/>
                      </a:moveTo>
                      <a:lnTo>
                        <a:pt x="11311" y="2933"/>
                      </a:lnTo>
                      <a:cubicBezTo>
                        <a:pt x="11279" y="3185"/>
                        <a:pt x="11185" y="3437"/>
                        <a:pt x="11090" y="3689"/>
                      </a:cubicBezTo>
                      <a:lnTo>
                        <a:pt x="8444" y="1074"/>
                      </a:lnTo>
                      <a:cubicBezTo>
                        <a:pt x="8664" y="948"/>
                        <a:pt x="8916" y="853"/>
                        <a:pt x="9200" y="822"/>
                      </a:cubicBezTo>
                      <a:close/>
                      <a:moveTo>
                        <a:pt x="7814" y="1389"/>
                      </a:moveTo>
                      <a:lnTo>
                        <a:pt x="10712" y="4287"/>
                      </a:lnTo>
                      <a:cubicBezTo>
                        <a:pt x="10649" y="4413"/>
                        <a:pt x="10555" y="4476"/>
                        <a:pt x="10492" y="4571"/>
                      </a:cubicBezTo>
                      <a:cubicBezTo>
                        <a:pt x="10397" y="4634"/>
                        <a:pt x="10334" y="4728"/>
                        <a:pt x="10208" y="4791"/>
                      </a:cubicBezTo>
                      <a:lnTo>
                        <a:pt x="7310" y="1893"/>
                      </a:lnTo>
                      <a:cubicBezTo>
                        <a:pt x="7373" y="1798"/>
                        <a:pt x="7467" y="1704"/>
                        <a:pt x="7530" y="1609"/>
                      </a:cubicBezTo>
                      <a:cubicBezTo>
                        <a:pt x="7625" y="1546"/>
                        <a:pt x="7688" y="1452"/>
                        <a:pt x="7814" y="1389"/>
                      </a:cubicBezTo>
                      <a:close/>
                      <a:moveTo>
                        <a:pt x="6994" y="2523"/>
                      </a:moveTo>
                      <a:lnTo>
                        <a:pt x="9609" y="5169"/>
                      </a:lnTo>
                      <a:cubicBezTo>
                        <a:pt x="9389" y="5264"/>
                        <a:pt x="9105" y="5327"/>
                        <a:pt x="8885" y="5390"/>
                      </a:cubicBezTo>
                      <a:lnTo>
                        <a:pt x="6742" y="3279"/>
                      </a:lnTo>
                      <a:cubicBezTo>
                        <a:pt x="6774" y="3027"/>
                        <a:pt x="6868" y="2743"/>
                        <a:pt x="6994" y="2523"/>
                      </a:cubicBezTo>
                      <a:close/>
                      <a:moveTo>
                        <a:pt x="3812" y="6209"/>
                      </a:moveTo>
                      <a:lnTo>
                        <a:pt x="5923" y="8351"/>
                      </a:lnTo>
                      <a:cubicBezTo>
                        <a:pt x="5892" y="8572"/>
                        <a:pt x="5797" y="8855"/>
                        <a:pt x="5671" y="9107"/>
                      </a:cubicBezTo>
                      <a:lnTo>
                        <a:pt x="3056" y="6461"/>
                      </a:lnTo>
                      <a:cubicBezTo>
                        <a:pt x="3277" y="6335"/>
                        <a:pt x="3560" y="6272"/>
                        <a:pt x="3812" y="6209"/>
                      </a:cubicBezTo>
                      <a:close/>
                      <a:moveTo>
                        <a:pt x="2426" y="6776"/>
                      </a:moveTo>
                      <a:lnTo>
                        <a:pt x="5325" y="9675"/>
                      </a:lnTo>
                      <a:cubicBezTo>
                        <a:pt x="5262" y="9801"/>
                        <a:pt x="5167" y="9895"/>
                        <a:pt x="5104" y="9958"/>
                      </a:cubicBezTo>
                      <a:cubicBezTo>
                        <a:pt x="5010" y="10053"/>
                        <a:pt x="4947" y="10116"/>
                        <a:pt x="4821" y="10210"/>
                      </a:cubicBezTo>
                      <a:lnTo>
                        <a:pt x="1891" y="7280"/>
                      </a:lnTo>
                      <a:cubicBezTo>
                        <a:pt x="1985" y="7217"/>
                        <a:pt x="2080" y="7091"/>
                        <a:pt x="2143" y="6997"/>
                      </a:cubicBezTo>
                      <a:cubicBezTo>
                        <a:pt x="2206" y="6934"/>
                        <a:pt x="2300" y="6839"/>
                        <a:pt x="2426" y="6776"/>
                      </a:cubicBezTo>
                      <a:close/>
                      <a:moveTo>
                        <a:pt x="1576" y="7910"/>
                      </a:moveTo>
                      <a:lnTo>
                        <a:pt x="4222" y="10557"/>
                      </a:lnTo>
                      <a:cubicBezTo>
                        <a:pt x="4002" y="10620"/>
                        <a:pt x="3718" y="10714"/>
                        <a:pt x="3466" y="10777"/>
                      </a:cubicBezTo>
                      <a:lnTo>
                        <a:pt x="1355" y="8666"/>
                      </a:lnTo>
                      <a:cubicBezTo>
                        <a:pt x="1387" y="8414"/>
                        <a:pt x="1481" y="8162"/>
                        <a:pt x="1576" y="7910"/>
                      </a:cubicBezTo>
                      <a:close/>
                      <a:moveTo>
                        <a:pt x="10602" y="0"/>
                      </a:moveTo>
                      <a:cubicBezTo>
                        <a:pt x="9383" y="0"/>
                        <a:pt x="7954" y="274"/>
                        <a:pt x="7089" y="1168"/>
                      </a:cubicBezTo>
                      <a:cubicBezTo>
                        <a:pt x="6207" y="2082"/>
                        <a:pt x="5923" y="3500"/>
                        <a:pt x="5923" y="4728"/>
                      </a:cubicBezTo>
                      <a:cubicBezTo>
                        <a:pt x="6238" y="4760"/>
                        <a:pt x="6459" y="4791"/>
                        <a:pt x="6522" y="4791"/>
                      </a:cubicBezTo>
                      <a:lnTo>
                        <a:pt x="6585" y="4791"/>
                      </a:lnTo>
                      <a:lnTo>
                        <a:pt x="6585" y="4130"/>
                      </a:lnTo>
                      <a:lnTo>
                        <a:pt x="7971" y="5516"/>
                      </a:lnTo>
                      <a:cubicBezTo>
                        <a:pt x="7751" y="5532"/>
                        <a:pt x="7540" y="5538"/>
                        <a:pt x="7348" y="5538"/>
                      </a:cubicBezTo>
                      <a:cubicBezTo>
                        <a:pt x="6772" y="5538"/>
                        <a:pt x="6364" y="5484"/>
                        <a:pt x="6364" y="5484"/>
                      </a:cubicBezTo>
                      <a:cubicBezTo>
                        <a:pt x="6314" y="5459"/>
                        <a:pt x="5810" y="5369"/>
                        <a:pt x="5121" y="5369"/>
                      </a:cubicBezTo>
                      <a:cubicBezTo>
                        <a:pt x="4077" y="5369"/>
                        <a:pt x="2606" y="5575"/>
                        <a:pt x="1639" y="6524"/>
                      </a:cubicBezTo>
                      <a:cubicBezTo>
                        <a:pt x="0" y="8162"/>
                        <a:pt x="536" y="11155"/>
                        <a:pt x="567" y="11250"/>
                      </a:cubicBezTo>
                      <a:cubicBezTo>
                        <a:pt x="599" y="11407"/>
                        <a:pt x="725" y="11533"/>
                        <a:pt x="914" y="11533"/>
                      </a:cubicBezTo>
                      <a:lnTo>
                        <a:pt x="1009" y="11533"/>
                      </a:lnTo>
                      <a:cubicBezTo>
                        <a:pt x="1198" y="11502"/>
                        <a:pt x="1324" y="11344"/>
                        <a:pt x="1261" y="11155"/>
                      </a:cubicBezTo>
                      <a:cubicBezTo>
                        <a:pt x="1261" y="11155"/>
                        <a:pt x="1166" y="10399"/>
                        <a:pt x="1229" y="9517"/>
                      </a:cubicBezTo>
                      <a:lnTo>
                        <a:pt x="1229" y="9517"/>
                      </a:lnTo>
                      <a:lnTo>
                        <a:pt x="2615" y="10903"/>
                      </a:lnTo>
                      <a:cubicBezTo>
                        <a:pt x="2447" y="10903"/>
                        <a:pt x="2293" y="10917"/>
                        <a:pt x="2153" y="10917"/>
                      </a:cubicBezTo>
                      <a:cubicBezTo>
                        <a:pt x="2083" y="10917"/>
                        <a:pt x="2017" y="10914"/>
                        <a:pt x="1954" y="10903"/>
                      </a:cubicBezTo>
                      <a:lnTo>
                        <a:pt x="1954" y="10966"/>
                      </a:lnTo>
                      <a:cubicBezTo>
                        <a:pt x="1985" y="11187"/>
                        <a:pt x="1954" y="11407"/>
                        <a:pt x="1859" y="11565"/>
                      </a:cubicBezTo>
                      <a:lnTo>
                        <a:pt x="2048" y="11565"/>
                      </a:lnTo>
                      <a:cubicBezTo>
                        <a:pt x="3277" y="11565"/>
                        <a:pt x="4695" y="11281"/>
                        <a:pt x="5577" y="10399"/>
                      </a:cubicBezTo>
                      <a:cubicBezTo>
                        <a:pt x="6427" y="9517"/>
                        <a:pt x="6742" y="8068"/>
                        <a:pt x="6742" y="6839"/>
                      </a:cubicBezTo>
                      <a:cubicBezTo>
                        <a:pt x="6396" y="6808"/>
                        <a:pt x="6144" y="6776"/>
                        <a:pt x="6112" y="6776"/>
                      </a:cubicBezTo>
                      <a:lnTo>
                        <a:pt x="6049" y="6776"/>
                      </a:lnTo>
                      <a:lnTo>
                        <a:pt x="6049" y="7438"/>
                      </a:lnTo>
                      <a:lnTo>
                        <a:pt x="4663" y="6051"/>
                      </a:lnTo>
                      <a:cubicBezTo>
                        <a:pt x="4876" y="6036"/>
                        <a:pt x="5083" y="6030"/>
                        <a:pt x="5273" y="6030"/>
                      </a:cubicBezTo>
                      <a:cubicBezTo>
                        <a:pt x="5845" y="6030"/>
                        <a:pt x="6270" y="6083"/>
                        <a:pt x="6270" y="6083"/>
                      </a:cubicBezTo>
                      <a:cubicBezTo>
                        <a:pt x="6301" y="6083"/>
                        <a:pt x="6837" y="6178"/>
                        <a:pt x="7499" y="6178"/>
                      </a:cubicBezTo>
                      <a:cubicBezTo>
                        <a:pt x="8727" y="6178"/>
                        <a:pt x="10145" y="5862"/>
                        <a:pt x="10996" y="4980"/>
                      </a:cubicBezTo>
                      <a:cubicBezTo>
                        <a:pt x="12602" y="3374"/>
                        <a:pt x="12098" y="381"/>
                        <a:pt x="12067" y="255"/>
                      </a:cubicBezTo>
                      <a:cubicBezTo>
                        <a:pt x="12035" y="160"/>
                        <a:pt x="11878" y="34"/>
                        <a:pt x="11657" y="34"/>
                      </a:cubicBezTo>
                      <a:cubicBezTo>
                        <a:pt x="11468" y="66"/>
                        <a:pt x="11342" y="223"/>
                        <a:pt x="11405" y="444"/>
                      </a:cubicBezTo>
                      <a:cubicBezTo>
                        <a:pt x="11405" y="444"/>
                        <a:pt x="11531" y="1168"/>
                        <a:pt x="11437" y="2050"/>
                      </a:cubicBezTo>
                      <a:lnTo>
                        <a:pt x="10050" y="664"/>
                      </a:lnTo>
                      <a:cubicBezTo>
                        <a:pt x="10218" y="664"/>
                        <a:pt x="10373" y="650"/>
                        <a:pt x="10513" y="650"/>
                      </a:cubicBezTo>
                      <a:cubicBezTo>
                        <a:pt x="10583" y="650"/>
                        <a:pt x="10649" y="654"/>
                        <a:pt x="10712" y="664"/>
                      </a:cubicBezTo>
                      <a:lnTo>
                        <a:pt x="10712" y="601"/>
                      </a:lnTo>
                      <a:cubicBezTo>
                        <a:pt x="10681" y="381"/>
                        <a:pt x="10712" y="160"/>
                        <a:pt x="10807" y="3"/>
                      </a:cubicBezTo>
                      <a:cubicBezTo>
                        <a:pt x="10739" y="1"/>
                        <a:pt x="10671" y="0"/>
                        <a:pt x="106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21"/>
          <p:cNvGrpSpPr/>
          <p:nvPr/>
        </p:nvGrpSpPr>
        <p:grpSpPr>
          <a:xfrm>
            <a:off x="1825756" y="2013837"/>
            <a:ext cx="5504229" cy="1700439"/>
            <a:chOff x="1825756" y="1984988"/>
            <a:chExt cx="5504229" cy="1700439"/>
          </a:xfrm>
        </p:grpSpPr>
        <p:sp>
          <p:nvSpPr>
            <p:cNvPr id="802" name="Google Shape;802;p21"/>
            <p:cNvSpPr/>
            <p:nvPr/>
          </p:nvSpPr>
          <p:spPr>
            <a:xfrm>
              <a:off x="1957525" y="1984988"/>
              <a:ext cx="5241833" cy="1439213"/>
            </a:xfrm>
            <a:custGeom>
              <a:avLst/>
              <a:gdLst/>
              <a:ahLst/>
              <a:cxnLst/>
              <a:rect l="l" t="t" r="r" b="b"/>
              <a:pathLst>
                <a:path w="148043" h="49912" fill="none" extrusionOk="0">
                  <a:moveTo>
                    <a:pt x="0" y="49911"/>
                  </a:moveTo>
                  <a:lnTo>
                    <a:pt x="0" y="3941"/>
                  </a:lnTo>
                  <a:cubicBezTo>
                    <a:pt x="0" y="1763"/>
                    <a:pt x="1750" y="0"/>
                    <a:pt x="3941" y="0"/>
                  </a:cubicBezTo>
                  <a:lnTo>
                    <a:pt x="144090" y="0"/>
                  </a:lnTo>
                  <a:cubicBezTo>
                    <a:pt x="146269" y="0"/>
                    <a:pt x="148043" y="1751"/>
                    <a:pt x="148043" y="3941"/>
                  </a:cubicBezTo>
                  <a:lnTo>
                    <a:pt x="148043" y="4991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825756" y="3424499"/>
              <a:ext cx="260957" cy="260928"/>
            </a:xfrm>
            <a:custGeom>
              <a:avLst/>
              <a:gdLst/>
              <a:ahLst/>
              <a:cxnLst/>
              <a:rect l="l" t="t" r="r" b="b"/>
              <a:pathLst>
                <a:path w="9050" h="9049" fill="none" extrusionOk="0">
                  <a:moveTo>
                    <a:pt x="9049" y="4525"/>
                  </a:moveTo>
                  <a:cubicBezTo>
                    <a:pt x="9049" y="7025"/>
                    <a:pt x="7025" y="9049"/>
                    <a:pt x="4525" y="9049"/>
                  </a:cubicBezTo>
                  <a:cubicBezTo>
                    <a:pt x="2025" y="9049"/>
                    <a:pt x="1" y="7025"/>
                    <a:pt x="1" y="4525"/>
                  </a:cubicBezTo>
                  <a:cubicBezTo>
                    <a:pt x="1" y="2036"/>
                    <a:pt x="2025" y="0"/>
                    <a:pt x="4525" y="0"/>
                  </a:cubicBezTo>
                  <a:cubicBezTo>
                    <a:pt x="7025" y="0"/>
                    <a:pt x="9049" y="2036"/>
                    <a:pt x="9049" y="45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069028" y="3424499"/>
              <a:ext cx="260957" cy="260928"/>
            </a:xfrm>
            <a:custGeom>
              <a:avLst/>
              <a:gdLst/>
              <a:ahLst/>
              <a:cxnLst/>
              <a:rect l="l" t="t" r="r" b="b"/>
              <a:pathLst>
                <a:path w="9050" h="9049" fill="none" extrusionOk="0">
                  <a:moveTo>
                    <a:pt x="9049" y="4525"/>
                  </a:moveTo>
                  <a:cubicBezTo>
                    <a:pt x="9049" y="7025"/>
                    <a:pt x="7025" y="9049"/>
                    <a:pt x="4525" y="9049"/>
                  </a:cubicBezTo>
                  <a:cubicBezTo>
                    <a:pt x="2025" y="9049"/>
                    <a:pt x="1" y="7025"/>
                    <a:pt x="1" y="4525"/>
                  </a:cubicBezTo>
                  <a:cubicBezTo>
                    <a:pt x="1" y="2036"/>
                    <a:pt x="2025" y="0"/>
                    <a:pt x="4525" y="0"/>
                  </a:cubicBezTo>
                  <a:cubicBezTo>
                    <a:pt x="7025" y="0"/>
                    <a:pt x="9049" y="2036"/>
                    <a:pt x="9049" y="45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Platforms for making Decision Trees</a:t>
            </a:r>
            <a:endParaRPr dirty="0"/>
          </a:p>
        </p:txBody>
      </p:sp>
      <p:sp>
        <p:nvSpPr>
          <p:cNvPr id="806" name="Google Shape;806;p21"/>
          <p:cNvSpPr/>
          <p:nvPr/>
        </p:nvSpPr>
        <p:spPr>
          <a:xfrm>
            <a:off x="4579220" y="1797557"/>
            <a:ext cx="29" cy="218367"/>
          </a:xfrm>
          <a:custGeom>
            <a:avLst/>
            <a:gdLst/>
            <a:ahLst/>
            <a:cxnLst/>
            <a:rect l="l" t="t" r="r" b="b"/>
            <a:pathLst>
              <a:path w="1" h="7573" fill="none" extrusionOk="0">
                <a:moveTo>
                  <a:pt x="1" y="7573"/>
                </a:move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21"/>
          <p:cNvGrpSpPr/>
          <p:nvPr/>
        </p:nvGrpSpPr>
        <p:grpSpPr>
          <a:xfrm>
            <a:off x="4046415" y="1332024"/>
            <a:ext cx="1051612" cy="477248"/>
            <a:chOff x="4046415" y="1303175"/>
            <a:chExt cx="1051612" cy="477248"/>
          </a:xfrm>
        </p:grpSpPr>
        <p:sp>
          <p:nvSpPr>
            <p:cNvPr id="808" name="Google Shape;808;p21"/>
            <p:cNvSpPr/>
            <p:nvPr/>
          </p:nvSpPr>
          <p:spPr>
            <a:xfrm>
              <a:off x="4046415" y="1303175"/>
              <a:ext cx="1051612" cy="477248"/>
            </a:xfrm>
            <a:custGeom>
              <a:avLst/>
              <a:gdLst/>
              <a:ahLst/>
              <a:cxnLst/>
              <a:rect l="l" t="t" r="r" b="b"/>
              <a:pathLst>
                <a:path w="36470" h="16551" extrusionOk="0">
                  <a:moveTo>
                    <a:pt x="28194" y="16550"/>
                  </a:moveTo>
                  <a:lnTo>
                    <a:pt x="8275" y="16550"/>
                  </a:lnTo>
                  <a:cubicBezTo>
                    <a:pt x="3703" y="16550"/>
                    <a:pt x="0" y="12836"/>
                    <a:pt x="0" y="8276"/>
                  </a:cubicBezTo>
                  <a:lnTo>
                    <a:pt x="0" y="8276"/>
                  </a:lnTo>
                  <a:cubicBezTo>
                    <a:pt x="0" y="3704"/>
                    <a:pt x="3703" y="1"/>
                    <a:pt x="8275" y="1"/>
                  </a:cubicBezTo>
                  <a:lnTo>
                    <a:pt x="28194" y="1"/>
                  </a:lnTo>
                  <a:cubicBezTo>
                    <a:pt x="32766" y="1"/>
                    <a:pt x="36469" y="3704"/>
                    <a:pt x="36469" y="8276"/>
                  </a:cubicBezTo>
                  <a:lnTo>
                    <a:pt x="36469" y="8276"/>
                  </a:lnTo>
                  <a:cubicBezTo>
                    <a:pt x="36469" y="12836"/>
                    <a:pt x="32766" y="16550"/>
                    <a:pt x="28194" y="16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Applications</a:t>
              </a: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081420" y="1329962"/>
              <a:ext cx="982956" cy="423327"/>
            </a:xfrm>
            <a:custGeom>
              <a:avLst/>
              <a:gdLst/>
              <a:ahLst/>
              <a:cxnLst/>
              <a:rect l="l" t="t" r="r" b="b"/>
              <a:pathLst>
                <a:path w="34089" h="14681" fill="none" extrusionOk="0">
                  <a:moveTo>
                    <a:pt x="26742" y="0"/>
                  </a:moveTo>
                  <a:lnTo>
                    <a:pt x="7335" y="0"/>
                  </a:lnTo>
                  <a:cubicBezTo>
                    <a:pt x="3275" y="0"/>
                    <a:pt x="1" y="3298"/>
                    <a:pt x="1" y="7347"/>
                  </a:cubicBezTo>
                  <a:cubicBezTo>
                    <a:pt x="1" y="11407"/>
                    <a:pt x="3287" y="14681"/>
                    <a:pt x="7335" y="14681"/>
                  </a:cubicBezTo>
                  <a:lnTo>
                    <a:pt x="26742" y="14681"/>
                  </a:lnTo>
                  <a:cubicBezTo>
                    <a:pt x="30814" y="14681"/>
                    <a:pt x="34088" y="11395"/>
                    <a:pt x="34088" y="7347"/>
                  </a:cubicBezTo>
                  <a:cubicBezTo>
                    <a:pt x="34088" y="3275"/>
                    <a:pt x="30790" y="0"/>
                    <a:pt x="267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1"/>
          <p:cNvGrpSpPr/>
          <p:nvPr/>
        </p:nvGrpSpPr>
        <p:grpSpPr>
          <a:xfrm>
            <a:off x="6620347" y="2158906"/>
            <a:ext cx="1141607" cy="2004061"/>
            <a:chOff x="6620347" y="2130057"/>
            <a:chExt cx="1141607" cy="2004061"/>
          </a:xfrm>
        </p:grpSpPr>
        <p:grpSp>
          <p:nvGrpSpPr>
            <p:cNvPr id="812" name="Google Shape;812;p21"/>
            <p:cNvGrpSpPr/>
            <p:nvPr/>
          </p:nvGrpSpPr>
          <p:grpSpPr>
            <a:xfrm>
              <a:off x="6620347" y="2130057"/>
              <a:ext cx="1141607" cy="1141607"/>
              <a:chOff x="6620347" y="2130057"/>
              <a:chExt cx="1141607" cy="1141607"/>
            </a:xfrm>
          </p:grpSpPr>
          <p:sp>
            <p:nvSpPr>
              <p:cNvPr id="813" name="Google Shape;813;p21"/>
              <p:cNvSpPr/>
              <p:nvPr/>
            </p:nvSpPr>
            <p:spPr>
              <a:xfrm>
                <a:off x="6620347" y="2130057"/>
                <a:ext cx="1141607" cy="1141607"/>
              </a:xfrm>
              <a:custGeom>
                <a:avLst/>
                <a:gdLst/>
                <a:ahLst/>
                <a:cxnLst/>
                <a:rect l="l" t="t" r="r" b="b"/>
                <a:pathLst>
                  <a:path w="32124" h="32124" extrusionOk="0">
                    <a:moveTo>
                      <a:pt x="32124" y="16062"/>
                    </a:moveTo>
                    <a:cubicBezTo>
                      <a:pt x="32124" y="24932"/>
                      <a:pt x="24933" y="32123"/>
                      <a:pt x="16062" y="32123"/>
                    </a:cubicBezTo>
                    <a:cubicBezTo>
                      <a:pt x="7192" y="32123"/>
                      <a:pt x="1" y="24932"/>
                      <a:pt x="1" y="16062"/>
                    </a:cubicBezTo>
                    <a:cubicBezTo>
                      <a:pt x="1" y="7192"/>
                      <a:pt x="7192" y="0"/>
                      <a:pt x="16062" y="0"/>
                    </a:cubicBezTo>
                    <a:cubicBezTo>
                      <a:pt x="24933" y="0"/>
                      <a:pt x="32124" y="7192"/>
                      <a:pt x="32124" y="160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6AA84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6674116" y="2280101"/>
                <a:ext cx="994339" cy="882361"/>
              </a:xfrm>
              <a:custGeom>
                <a:avLst/>
                <a:gdLst/>
                <a:ahLst/>
                <a:cxnLst/>
                <a:rect l="l" t="t" r="r" b="b"/>
                <a:pathLst>
                  <a:path w="27980" h="24829" extrusionOk="0">
                    <a:moveTo>
                      <a:pt x="13996" y="0"/>
                    </a:moveTo>
                    <a:cubicBezTo>
                      <a:pt x="10333" y="0"/>
                      <a:pt x="6705" y="1616"/>
                      <a:pt x="4251" y="4708"/>
                    </a:cubicBezTo>
                    <a:cubicBezTo>
                      <a:pt x="0" y="10090"/>
                      <a:pt x="917" y="17900"/>
                      <a:pt x="6287" y="22151"/>
                    </a:cubicBezTo>
                    <a:cubicBezTo>
                      <a:pt x="8569" y="23953"/>
                      <a:pt x="11286" y="24829"/>
                      <a:pt x="13983" y="24829"/>
                    </a:cubicBezTo>
                    <a:cubicBezTo>
                      <a:pt x="17647" y="24829"/>
                      <a:pt x="21274" y="23214"/>
                      <a:pt x="23729" y="20115"/>
                    </a:cubicBezTo>
                    <a:cubicBezTo>
                      <a:pt x="27980" y="14733"/>
                      <a:pt x="27063" y="6935"/>
                      <a:pt x="21693" y="2684"/>
                    </a:cubicBezTo>
                    <a:cubicBezTo>
                      <a:pt x="19411" y="876"/>
                      <a:pt x="16694" y="0"/>
                      <a:pt x="13996" y="0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6749848" y="2259524"/>
                <a:ext cx="882218" cy="882254"/>
              </a:xfrm>
              <a:custGeom>
                <a:avLst/>
                <a:gdLst/>
                <a:ahLst/>
                <a:cxnLst/>
                <a:rect l="l" t="t" r="r" b="b"/>
                <a:pathLst>
                  <a:path w="24825" h="24826" extrusionOk="0">
                    <a:moveTo>
                      <a:pt x="24825" y="12419"/>
                    </a:moveTo>
                    <a:cubicBezTo>
                      <a:pt x="24825" y="19277"/>
                      <a:pt x="19276" y="24825"/>
                      <a:pt x="12418" y="24825"/>
                    </a:cubicBezTo>
                    <a:cubicBezTo>
                      <a:pt x="5560" y="24825"/>
                      <a:pt x="0" y="19277"/>
                      <a:pt x="0" y="12419"/>
                    </a:cubicBezTo>
                    <a:cubicBezTo>
                      <a:pt x="0" y="5561"/>
                      <a:pt x="5560" y="1"/>
                      <a:pt x="12418" y="1"/>
                    </a:cubicBezTo>
                    <a:cubicBezTo>
                      <a:pt x="19276" y="1"/>
                      <a:pt x="24825" y="5561"/>
                      <a:pt x="24825" y="124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6741817" y="2251492"/>
                <a:ext cx="898708" cy="899170"/>
              </a:xfrm>
              <a:custGeom>
                <a:avLst/>
                <a:gdLst/>
                <a:ahLst/>
                <a:cxnLst/>
                <a:rect l="l" t="t" r="r" b="b"/>
                <a:pathLst>
                  <a:path w="25289" h="25302" fill="none" extrusionOk="0">
                    <a:moveTo>
                      <a:pt x="19610" y="3846"/>
                    </a:moveTo>
                    <a:cubicBezTo>
                      <a:pt x="24467" y="7692"/>
                      <a:pt x="25289" y="14752"/>
                      <a:pt x="21443" y="19610"/>
                    </a:cubicBezTo>
                    <a:cubicBezTo>
                      <a:pt x="17597" y="24480"/>
                      <a:pt x="10549" y="25301"/>
                      <a:pt x="5679" y="21456"/>
                    </a:cubicBezTo>
                    <a:cubicBezTo>
                      <a:pt x="822" y="17610"/>
                      <a:pt x="0" y="10549"/>
                      <a:pt x="3846" y="5692"/>
                    </a:cubicBezTo>
                    <a:cubicBezTo>
                      <a:pt x="7691" y="834"/>
                      <a:pt x="14752" y="0"/>
                      <a:pt x="19610" y="3846"/>
                    </a:cubicBezTo>
                    <a:close/>
                  </a:path>
                </a:pathLst>
              </a:custGeom>
              <a:noFill/>
              <a:ln w="3575" cap="flat" cmpd="sng">
                <a:solidFill>
                  <a:schemeClr val="dk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" name="Google Shape;819;p21"/>
            <p:cNvSpPr txBox="1"/>
            <p:nvPr/>
          </p:nvSpPr>
          <p:spPr>
            <a:xfrm>
              <a:off x="6739430" y="3754615"/>
              <a:ext cx="903207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22" name="Google Shape;822;p21"/>
          <p:cNvSpPr txBox="1"/>
          <p:nvPr/>
        </p:nvSpPr>
        <p:spPr>
          <a:xfrm>
            <a:off x="1506865" y="3783361"/>
            <a:ext cx="891513" cy="37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Excel</a:t>
            </a:r>
            <a:endParaRPr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5" name="Google Shape;825;p21"/>
          <p:cNvGrpSpPr/>
          <p:nvPr/>
        </p:nvGrpSpPr>
        <p:grpSpPr>
          <a:xfrm>
            <a:off x="1382050" y="2158906"/>
            <a:ext cx="1141180" cy="1141607"/>
            <a:chOff x="1382050" y="2130057"/>
            <a:chExt cx="1141180" cy="1141607"/>
          </a:xfrm>
        </p:grpSpPr>
        <p:sp>
          <p:nvSpPr>
            <p:cNvPr id="826" name="Google Shape;826;p21"/>
            <p:cNvSpPr/>
            <p:nvPr/>
          </p:nvSpPr>
          <p:spPr>
            <a:xfrm>
              <a:off x="1382050" y="2130057"/>
              <a:ext cx="1141180" cy="1141607"/>
            </a:xfrm>
            <a:custGeom>
              <a:avLst/>
              <a:gdLst/>
              <a:ahLst/>
              <a:cxnLst/>
              <a:rect l="l" t="t" r="r" b="b"/>
              <a:pathLst>
                <a:path w="32112" h="32124" extrusionOk="0">
                  <a:moveTo>
                    <a:pt x="32112" y="16062"/>
                  </a:moveTo>
                  <a:cubicBezTo>
                    <a:pt x="32112" y="24932"/>
                    <a:pt x="24932" y="32123"/>
                    <a:pt x="16062" y="32123"/>
                  </a:cubicBezTo>
                  <a:cubicBezTo>
                    <a:pt x="7192" y="32123"/>
                    <a:pt x="1" y="24932"/>
                    <a:pt x="1" y="16062"/>
                  </a:cubicBezTo>
                  <a:cubicBezTo>
                    <a:pt x="1" y="7192"/>
                    <a:pt x="7192" y="0"/>
                    <a:pt x="16062" y="0"/>
                  </a:cubicBezTo>
                  <a:cubicBezTo>
                    <a:pt x="24932" y="0"/>
                    <a:pt x="32112" y="7192"/>
                    <a:pt x="32112" y="160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435784" y="2279994"/>
              <a:ext cx="993948" cy="882254"/>
            </a:xfrm>
            <a:custGeom>
              <a:avLst/>
              <a:gdLst/>
              <a:ahLst/>
              <a:cxnLst/>
              <a:rect l="l" t="t" r="r" b="b"/>
              <a:pathLst>
                <a:path w="27969" h="24826" extrusionOk="0">
                  <a:moveTo>
                    <a:pt x="13998" y="1"/>
                  </a:moveTo>
                  <a:cubicBezTo>
                    <a:pt x="10333" y="1"/>
                    <a:pt x="6701" y="1617"/>
                    <a:pt x="4251" y="4711"/>
                  </a:cubicBezTo>
                  <a:cubicBezTo>
                    <a:pt x="1" y="10093"/>
                    <a:pt x="906" y="17891"/>
                    <a:pt x="6287" y="22142"/>
                  </a:cubicBezTo>
                  <a:cubicBezTo>
                    <a:pt x="8564" y="23950"/>
                    <a:pt x="11281" y="24826"/>
                    <a:pt x="13978" y="24826"/>
                  </a:cubicBezTo>
                  <a:cubicBezTo>
                    <a:pt x="17642" y="24826"/>
                    <a:pt x="21270" y="23210"/>
                    <a:pt x="23718" y="20118"/>
                  </a:cubicBezTo>
                  <a:cubicBezTo>
                    <a:pt x="27968" y="14736"/>
                    <a:pt x="27064" y="6926"/>
                    <a:pt x="21682" y="2675"/>
                  </a:cubicBezTo>
                  <a:cubicBezTo>
                    <a:pt x="19407" y="874"/>
                    <a:pt x="16693" y="1"/>
                    <a:pt x="13998" y="1"/>
                  </a:cubicBezTo>
                  <a:close/>
                </a:path>
              </a:pathLst>
            </a:custGeom>
            <a:solidFill>
              <a:srgbClr val="000000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511516" y="2259524"/>
              <a:ext cx="882254" cy="882254"/>
            </a:xfrm>
            <a:custGeom>
              <a:avLst/>
              <a:gdLst/>
              <a:ahLst/>
              <a:cxnLst/>
              <a:rect l="l" t="t" r="r" b="b"/>
              <a:pathLst>
                <a:path w="24826" h="24826" extrusionOk="0">
                  <a:moveTo>
                    <a:pt x="24825" y="12419"/>
                  </a:moveTo>
                  <a:cubicBezTo>
                    <a:pt x="24825" y="19277"/>
                    <a:pt x="19277" y="24825"/>
                    <a:pt x="12419" y="24825"/>
                  </a:cubicBezTo>
                  <a:cubicBezTo>
                    <a:pt x="5561" y="24825"/>
                    <a:pt x="1" y="19277"/>
                    <a:pt x="1" y="12419"/>
                  </a:cubicBezTo>
                  <a:cubicBezTo>
                    <a:pt x="1" y="5561"/>
                    <a:pt x="5561" y="1"/>
                    <a:pt x="12419" y="1"/>
                  </a:cubicBezTo>
                  <a:cubicBezTo>
                    <a:pt x="19277" y="1"/>
                    <a:pt x="24825" y="5561"/>
                    <a:pt x="24825" y="124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503058" y="2251492"/>
              <a:ext cx="899170" cy="898743"/>
            </a:xfrm>
            <a:custGeom>
              <a:avLst/>
              <a:gdLst/>
              <a:ahLst/>
              <a:cxnLst/>
              <a:rect l="l" t="t" r="r" b="b"/>
              <a:pathLst>
                <a:path w="25302" h="25290" fill="none" extrusionOk="0">
                  <a:moveTo>
                    <a:pt x="19610" y="3846"/>
                  </a:moveTo>
                  <a:cubicBezTo>
                    <a:pt x="24480" y="7692"/>
                    <a:pt x="25302" y="14752"/>
                    <a:pt x="21456" y="19610"/>
                  </a:cubicBezTo>
                  <a:cubicBezTo>
                    <a:pt x="17610" y="24468"/>
                    <a:pt x="10550" y="25289"/>
                    <a:pt x="5692" y="21444"/>
                  </a:cubicBezTo>
                  <a:cubicBezTo>
                    <a:pt x="834" y="17598"/>
                    <a:pt x="1" y="10549"/>
                    <a:pt x="3846" y="5680"/>
                  </a:cubicBezTo>
                  <a:cubicBezTo>
                    <a:pt x="7692" y="822"/>
                    <a:pt x="14753" y="0"/>
                    <a:pt x="19610" y="3846"/>
                  </a:cubicBezTo>
                  <a:close/>
                </a:path>
              </a:pathLst>
            </a:custGeom>
            <a:noFill/>
            <a:ln w="35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1"/>
          <p:cNvGrpSpPr/>
          <p:nvPr/>
        </p:nvGrpSpPr>
        <p:grpSpPr>
          <a:xfrm>
            <a:off x="2431813" y="2014190"/>
            <a:ext cx="1141642" cy="2148700"/>
            <a:chOff x="2431813" y="1985341"/>
            <a:chExt cx="1141642" cy="2148700"/>
          </a:xfrm>
        </p:grpSpPr>
        <p:sp>
          <p:nvSpPr>
            <p:cNvPr id="833" name="Google Shape;833;p21"/>
            <p:cNvSpPr txBox="1"/>
            <p:nvPr/>
          </p:nvSpPr>
          <p:spPr>
            <a:xfrm>
              <a:off x="2554349" y="3754538"/>
              <a:ext cx="1019106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Scikit-Learn</a:t>
              </a:r>
              <a:endParaRPr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5" name="Google Shape;835;p21"/>
            <p:cNvGrpSpPr/>
            <p:nvPr/>
          </p:nvGrpSpPr>
          <p:grpSpPr>
            <a:xfrm>
              <a:off x="2431813" y="1985341"/>
              <a:ext cx="1141642" cy="1700086"/>
              <a:chOff x="2431813" y="1985341"/>
              <a:chExt cx="1141642" cy="1700086"/>
            </a:xfrm>
          </p:grpSpPr>
          <p:grpSp>
            <p:nvGrpSpPr>
              <p:cNvPr id="836" name="Google Shape;836;p21"/>
              <p:cNvGrpSpPr/>
              <p:nvPr/>
            </p:nvGrpSpPr>
            <p:grpSpPr>
              <a:xfrm>
                <a:off x="2870024" y="1985341"/>
                <a:ext cx="260957" cy="1700086"/>
                <a:chOff x="2870024" y="1985341"/>
                <a:chExt cx="260957" cy="1700086"/>
              </a:xfrm>
            </p:grpSpPr>
            <p:sp>
              <p:nvSpPr>
                <p:cNvPr id="837" name="Google Shape;837;p21"/>
                <p:cNvSpPr/>
                <p:nvPr/>
              </p:nvSpPr>
              <p:spPr>
                <a:xfrm>
                  <a:off x="3002640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2870024" y="3424499"/>
                  <a:ext cx="260957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0" h="9049" fill="none" extrusionOk="0">
                      <a:moveTo>
                        <a:pt x="9050" y="4525"/>
                      </a:moveTo>
                      <a:cubicBezTo>
                        <a:pt x="9050" y="7025"/>
                        <a:pt x="7026" y="9049"/>
                        <a:pt x="4525" y="9049"/>
                      </a:cubicBezTo>
                      <a:cubicBezTo>
                        <a:pt x="2025" y="9049"/>
                        <a:pt x="1" y="7025"/>
                        <a:pt x="1" y="4525"/>
                      </a:cubicBezTo>
                      <a:cubicBezTo>
                        <a:pt x="1" y="2036"/>
                        <a:pt x="2025" y="0"/>
                        <a:pt x="4525" y="0"/>
                      </a:cubicBezTo>
                      <a:cubicBezTo>
                        <a:pt x="7026" y="0"/>
                        <a:pt x="9050" y="2036"/>
                        <a:pt x="9050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2</a:t>
                  </a:r>
                  <a:endParaRPr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40" name="Google Shape;840;p21"/>
              <p:cNvGrpSpPr/>
              <p:nvPr/>
            </p:nvGrpSpPr>
            <p:grpSpPr>
              <a:xfrm>
                <a:off x="2431813" y="2130057"/>
                <a:ext cx="1141642" cy="1141607"/>
                <a:chOff x="2431813" y="2130057"/>
                <a:chExt cx="1141642" cy="1141607"/>
              </a:xfrm>
            </p:grpSpPr>
            <p:sp>
              <p:nvSpPr>
                <p:cNvPr id="841" name="Google Shape;841;p21"/>
                <p:cNvSpPr/>
                <p:nvPr/>
              </p:nvSpPr>
              <p:spPr>
                <a:xfrm>
                  <a:off x="2431813" y="2130057"/>
                  <a:ext cx="1141642" cy="1141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5" h="32124" extrusionOk="0">
                      <a:moveTo>
                        <a:pt x="32124" y="16062"/>
                      </a:moveTo>
                      <a:cubicBezTo>
                        <a:pt x="32124" y="24932"/>
                        <a:pt x="24933" y="32123"/>
                        <a:pt x="16063" y="32123"/>
                      </a:cubicBezTo>
                      <a:cubicBezTo>
                        <a:pt x="7192" y="32123"/>
                        <a:pt x="1" y="24932"/>
                        <a:pt x="1" y="16062"/>
                      </a:cubicBezTo>
                      <a:cubicBezTo>
                        <a:pt x="1" y="7192"/>
                        <a:pt x="7192" y="0"/>
                        <a:pt x="16063" y="0"/>
                      </a:cubicBezTo>
                      <a:cubicBezTo>
                        <a:pt x="24933" y="0"/>
                        <a:pt x="32124" y="7192"/>
                        <a:pt x="32124" y="160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1"/>
                <p:cNvSpPr/>
                <p:nvPr/>
              </p:nvSpPr>
              <p:spPr>
                <a:xfrm>
                  <a:off x="2485583" y="2279888"/>
                  <a:ext cx="993913" cy="882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68" h="24823" extrusionOk="0">
                      <a:moveTo>
                        <a:pt x="13991" y="0"/>
                      </a:moveTo>
                      <a:cubicBezTo>
                        <a:pt x="10327" y="0"/>
                        <a:pt x="6699" y="1615"/>
                        <a:pt x="4251" y="4714"/>
                      </a:cubicBezTo>
                      <a:cubicBezTo>
                        <a:pt x="0" y="10084"/>
                        <a:pt x="905" y="17894"/>
                        <a:pt x="6287" y="22145"/>
                      </a:cubicBezTo>
                      <a:cubicBezTo>
                        <a:pt x="8564" y="23947"/>
                        <a:pt x="11280" y="24823"/>
                        <a:pt x="13977" y="24823"/>
                      </a:cubicBezTo>
                      <a:cubicBezTo>
                        <a:pt x="17641" y="24823"/>
                        <a:pt x="21269" y="23208"/>
                        <a:pt x="23717" y="20109"/>
                      </a:cubicBezTo>
                      <a:cubicBezTo>
                        <a:pt x="27968" y="14739"/>
                        <a:pt x="27063" y="6929"/>
                        <a:pt x="21681" y="2678"/>
                      </a:cubicBezTo>
                      <a:cubicBezTo>
                        <a:pt x="19404" y="876"/>
                        <a:pt x="16688" y="0"/>
                        <a:pt x="1399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2561741" y="2259524"/>
                  <a:ext cx="882218" cy="882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5" h="24826" extrusionOk="0">
                      <a:moveTo>
                        <a:pt x="24825" y="12419"/>
                      </a:moveTo>
                      <a:cubicBezTo>
                        <a:pt x="24825" y="19277"/>
                        <a:pt x="19265" y="24825"/>
                        <a:pt x="12407" y="24825"/>
                      </a:cubicBezTo>
                      <a:cubicBezTo>
                        <a:pt x="5549" y="24825"/>
                        <a:pt x="0" y="19277"/>
                        <a:pt x="0" y="12419"/>
                      </a:cubicBezTo>
                      <a:cubicBezTo>
                        <a:pt x="0" y="5561"/>
                        <a:pt x="5549" y="1"/>
                        <a:pt x="12407" y="1"/>
                      </a:cubicBezTo>
                      <a:cubicBezTo>
                        <a:pt x="19265" y="1"/>
                        <a:pt x="24825" y="5561"/>
                        <a:pt x="24825" y="12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4" name="Google Shape;844;p21"/>
                <p:cNvSpPr/>
                <p:nvPr/>
              </p:nvSpPr>
              <p:spPr>
                <a:xfrm>
                  <a:off x="2553283" y="2251492"/>
                  <a:ext cx="898708" cy="898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9" h="25290" fill="none" extrusionOk="0">
                      <a:moveTo>
                        <a:pt x="19610" y="3846"/>
                      </a:moveTo>
                      <a:cubicBezTo>
                        <a:pt x="24467" y="7692"/>
                        <a:pt x="25289" y="14740"/>
                        <a:pt x="21443" y="19610"/>
                      </a:cubicBezTo>
                      <a:cubicBezTo>
                        <a:pt x="17598" y="24468"/>
                        <a:pt x="10537" y="25289"/>
                        <a:pt x="5679" y="21444"/>
                      </a:cubicBezTo>
                      <a:cubicBezTo>
                        <a:pt x="822" y="17598"/>
                        <a:pt x="0" y="10537"/>
                        <a:pt x="3846" y="5680"/>
                      </a:cubicBezTo>
                      <a:cubicBezTo>
                        <a:pt x="7692" y="822"/>
                        <a:pt x="14740" y="0"/>
                        <a:pt x="19610" y="3846"/>
                      </a:cubicBezTo>
                      <a:close/>
                    </a:path>
                  </a:pathLst>
                </a:custGeom>
                <a:noFill/>
                <a:ln w="357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49" name="Google Shape;849;p21"/>
          <p:cNvGrpSpPr/>
          <p:nvPr/>
        </p:nvGrpSpPr>
        <p:grpSpPr>
          <a:xfrm>
            <a:off x="3481186" y="2014190"/>
            <a:ext cx="1141607" cy="2148674"/>
            <a:chOff x="3481186" y="1985341"/>
            <a:chExt cx="1141607" cy="2148674"/>
          </a:xfrm>
        </p:grpSpPr>
        <p:sp>
          <p:nvSpPr>
            <p:cNvPr id="851" name="Google Shape;851;p21"/>
            <p:cNvSpPr txBox="1"/>
            <p:nvPr/>
          </p:nvSpPr>
          <p:spPr>
            <a:xfrm>
              <a:off x="3601833" y="3754512"/>
              <a:ext cx="891513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Knime</a:t>
              </a:r>
              <a:endParaRPr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53" name="Google Shape;853;p21"/>
            <p:cNvGrpSpPr/>
            <p:nvPr/>
          </p:nvGrpSpPr>
          <p:grpSpPr>
            <a:xfrm>
              <a:off x="3481186" y="1985341"/>
              <a:ext cx="1141607" cy="1700086"/>
              <a:chOff x="3481186" y="1985341"/>
              <a:chExt cx="1141607" cy="1700086"/>
            </a:xfrm>
          </p:grpSpPr>
          <p:grpSp>
            <p:nvGrpSpPr>
              <p:cNvPr id="854" name="Google Shape;854;p21"/>
              <p:cNvGrpSpPr/>
              <p:nvPr/>
            </p:nvGrpSpPr>
            <p:grpSpPr>
              <a:xfrm>
                <a:off x="3920841" y="1985341"/>
                <a:ext cx="260611" cy="1700086"/>
                <a:chOff x="3920841" y="1985341"/>
                <a:chExt cx="260611" cy="1700086"/>
              </a:xfrm>
            </p:grpSpPr>
            <p:sp>
              <p:nvSpPr>
                <p:cNvPr id="855" name="Google Shape;855;p21"/>
                <p:cNvSpPr/>
                <p:nvPr/>
              </p:nvSpPr>
              <p:spPr>
                <a:xfrm>
                  <a:off x="4051995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3920841" y="3424499"/>
                  <a:ext cx="260611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9049" fill="none" extrusionOk="0">
                      <a:moveTo>
                        <a:pt x="9037" y="4525"/>
                      </a:moveTo>
                      <a:cubicBezTo>
                        <a:pt x="9037" y="7025"/>
                        <a:pt x="7013" y="9049"/>
                        <a:pt x="4525" y="9049"/>
                      </a:cubicBezTo>
                      <a:cubicBezTo>
                        <a:pt x="2024" y="9049"/>
                        <a:pt x="0" y="7025"/>
                        <a:pt x="0" y="4525"/>
                      </a:cubicBezTo>
                      <a:cubicBezTo>
                        <a:pt x="0" y="2036"/>
                        <a:pt x="2024" y="0"/>
                        <a:pt x="4525" y="0"/>
                      </a:cubicBezTo>
                      <a:cubicBezTo>
                        <a:pt x="7013" y="0"/>
                        <a:pt x="9037" y="2036"/>
                        <a:pt x="9037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3</a:t>
                  </a:r>
                  <a:endParaRPr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58" name="Google Shape;858;p21"/>
              <p:cNvGrpSpPr/>
              <p:nvPr/>
            </p:nvGrpSpPr>
            <p:grpSpPr>
              <a:xfrm>
                <a:off x="3481186" y="2130057"/>
                <a:ext cx="1141607" cy="1141607"/>
                <a:chOff x="3481186" y="2130057"/>
                <a:chExt cx="1141607" cy="1141607"/>
              </a:xfrm>
            </p:grpSpPr>
            <p:sp>
              <p:nvSpPr>
                <p:cNvPr id="859" name="Google Shape;859;p21"/>
                <p:cNvSpPr/>
                <p:nvPr/>
              </p:nvSpPr>
              <p:spPr>
                <a:xfrm>
                  <a:off x="3481186" y="2130057"/>
                  <a:ext cx="1141607" cy="1141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4" h="32124" extrusionOk="0">
                      <a:moveTo>
                        <a:pt x="32124" y="16062"/>
                      </a:moveTo>
                      <a:cubicBezTo>
                        <a:pt x="32124" y="24932"/>
                        <a:pt x="24932" y="32123"/>
                        <a:pt x="16062" y="32123"/>
                      </a:cubicBezTo>
                      <a:cubicBezTo>
                        <a:pt x="7192" y="32123"/>
                        <a:pt x="0" y="24932"/>
                        <a:pt x="0" y="16062"/>
                      </a:cubicBezTo>
                      <a:cubicBezTo>
                        <a:pt x="0" y="7192"/>
                        <a:pt x="7192" y="0"/>
                        <a:pt x="16062" y="0"/>
                      </a:cubicBezTo>
                      <a:cubicBezTo>
                        <a:pt x="24932" y="0"/>
                        <a:pt x="32124" y="7192"/>
                        <a:pt x="32124" y="160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1"/>
                <p:cNvSpPr/>
                <p:nvPr/>
              </p:nvSpPr>
              <p:spPr>
                <a:xfrm>
                  <a:off x="3535346" y="2279888"/>
                  <a:ext cx="994375" cy="882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1" h="24823" extrusionOk="0">
                      <a:moveTo>
                        <a:pt x="13993" y="0"/>
                      </a:moveTo>
                      <a:cubicBezTo>
                        <a:pt x="10328" y="0"/>
                        <a:pt x="6699" y="1615"/>
                        <a:pt x="4251" y="4714"/>
                      </a:cubicBezTo>
                      <a:cubicBezTo>
                        <a:pt x="0" y="10084"/>
                        <a:pt x="917" y="17894"/>
                        <a:pt x="6287" y="22145"/>
                      </a:cubicBezTo>
                      <a:cubicBezTo>
                        <a:pt x="8569" y="23947"/>
                        <a:pt x="11286" y="24823"/>
                        <a:pt x="13984" y="24823"/>
                      </a:cubicBezTo>
                      <a:cubicBezTo>
                        <a:pt x="17647" y="24823"/>
                        <a:pt x="21275" y="23208"/>
                        <a:pt x="23730" y="20109"/>
                      </a:cubicBezTo>
                      <a:cubicBezTo>
                        <a:pt x="27980" y="14739"/>
                        <a:pt x="27063" y="6929"/>
                        <a:pt x="21694" y="2678"/>
                      </a:cubicBezTo>
                      <a:cubicBezTo>
                        <a:pt x="19411" y="876"/>
                        <a:pt x="16692" y="0"/>
                        <a:pt x="1399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3610651" y="2259524"/>
                  <a:ext cx="882254" cy="882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6" h="24826" extrusionOk="0">
                      <a:moveTo>
                        <a:pt x="24825" y="12419"/>
                      </a:moveTo>
                      <a:cubicBezTo>
                        <a:pt x="24825" y="19277"/>
                        <a:pt x="19277" y="24825"/>
                        <a:pt x="12419" y="24825"/>
                      </a:cubicBezTo>
                      <a:cubicBezTo>
                        <a:pt x="5561" y="24825"/>
                        <a:pt x="1" y="19277"/>
                        <a:pt x="1" y="12419"/>
                      </a:cubicBezTo>
                      <a:cubicBezTo>
                        <a:pt x="1" y="5561"/>
                        <a:pt x="5561" y="1"/>
                        <a:pt x="12419" y="1"/>
                      </a:cubicBezTo>
                      <a:cubicBezTo>
                        <a:pt x="19277" y="1"/>
                        <a:pt x="24825" y="5561"/>
                        <a:pt x="24825" y="12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1"/>
                <p:cNvSpPr/>
                <p:nvPr/>
              </p:nvSpPr>
              <p:spPr>
                <a:xfrm>
                  <a:off x="3602620" y="2251919"/>
                  <a:ext cx="898743" cy="898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0" h="25290" fill="none" extrusionOk="0">
                      <a:moveTo>
                        <a:pt x="19610" y="3834"/>
                      </a:moveTo>
                      <a:cubicBezTo>
                        <a:pt x="24468" y="7680"/>
                        <a:pt x="25289" y="14740"/>
                        <a:pt x="21444" y="19598"/>
                      </a:cubicBezTo>
                      <a:cubicBezTo>
                        <a:pt x="17598" y="24468"/>
                        <a:pt x="10550" y="25289"/>
                        <a:pt x="5692" y="21444"/>
                      </a:cubicBezTo>
                      <a:cubicBezTo>
                        <a:pt x="822" y="17598"/>
                        <a:pt x="1" y="10537"/>
                        <a:pt x="3846" y="5680"/>
                      </a:cubicBezTo>
                      <a:cubicBezTo>
                        <a:pt x="7692" y="822"/>
                        <a:pt x="14752" y="0"/>
                        <a:pt x="19610" y="3834"/>
                      </a:cubicBezTo>
                      <a:close/>
                    </a:path>
                  </a:pathLst>
                </a:custGeom>
                <a:noFill/>
                <a:ln w="357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6" name="Google Shape;866;p21"/>
          <p:cNvGrpSpPr/>
          <p:nvPr/>
        </p:nvGrpSpPr>
        <p:grpSpPr>
          <a:xfrm>
            <a:off x="4531375" y="2014190"/>
            <a:ext cx="1141180" cy="2148700"/>
            <a:chOff x="4531375" y="1985341"/>
            <a:chExt cx="1141180" cy="2148700"/>
          </a:xfrm>
        </p:grpSpPr>
        <p:sp>
          <p:nvSpPr>
            <p:cNvPr id="868" name="Google Shape;868;p21"/>
            <p:cNvSpPr txBox="1"/>
            <p:nvPr/>
          </p:nvSpPr>
          <p:spPr>
            <a:xfrm>
              <a:off x="4572001" y="3754538"/>
              <a:ext cx="974876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Google Docs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70" name="Google Shape;870;p21"/>
            <p:cNvGrpSpPr/>
            <p:nvPr/>
          </p:nvGrpSpPr>
          <p:grpSpPr>
            <a:xfrm>
              <a:off x="4531375" y="1985341"/>
              <a:ext cx="1141180" cy="1700086"/>
              <a:chOff x="4531375" y="1985341"/>
              <a:chExt cx="1141180" cy="1700086"/>
            </a:xfrm>
          </p:grpSpPr>
          <p:grpSp>
            <p:nvGrpSpPr>
              <p:cNvPr id="871" name="Google Shape;871;p21"/>
              <p:cNvGrpSpPr/>
              <p:nvPr/>
            </p:nvGrpSpPr>
            <p:grpSpPr>
              <a:xfrm>
                <a:off x="4965359" y="1985341"/>
                <a:ext cx="260957" cy="1700086"/>
                <a:chOff x="4965359" y="1985341"/>
                <a:chExt cx="260957" cy="1700086"/>
              </a:xfrm>
            </p:grpSpPr>
            <p:sp>
              <p:nvSpPr>
                <p:cNvPr id="872" name="Google Shape;872;p21"/>
                <p:cNvSpPr/>
                <p:nvPr/>
              </p:nvSpPr>
              <p:spPr>
                <a:xfrm>
                  <a:off x="5101971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4965359" y="3424499"/>
                  <a:ext cx="260957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0" h="9049" fill="none" extrusionOk="0">
                      <a:moveTo>
                        <a:pt x="9050" y="4525"/>
                      </a:moveTo>
                      <a:cubicBezTo>
                        <a:pt x="9050" y="7025"/>
                        <a:pt x="7025" y="9049"/>
                        <a:pt x="4525" y="9049"/>
                      </a:cubicBezTo>
                      <a:cubicBezTo>
                        <a:pt x="2025" y="9049"/>
                        <a:pt x="1" y="7025"/>
                        <a:pt x="1" y="4525"/>
                      </a:cubicBezTo>
                      <a:cubicBezTo>
                        <a:pt x="1" y="2036"/>
                        <a:pt x="2025" y="0"/>
                        <a:pt x="4525" y="0"/>
                      </a:cubicBezTo>
                      <a:cubicBezTo>
                        <a:pt x="7025" y="0"/>
                        <a:pt x="9050" y="2036"/>
                        <a:pt x="9050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4</a:t>
                  </a:r>
                  <a:endParaRPr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75" name="Google Shape;875;p21"/>
              <p:cNvGrpSpPr/>
              <p:nvPr/>
            </p:nvGrpSpPr>
            <p:grpSpPr>
              <a:xfrm>
                <a:off x="4531375" y="2130057"/>
                <a:ext cx="1141180" cy="1141607"/>
                <a:chOff x="4531375" y="2130057"/>
                <a:chExt cx="1141180" cy="1141607"/>
              </a:xfrm>
            </p:grpSpPr>
            <p:sp>
              <p:nvSpPr>
                <p:cNvPr id="876" name="Google Shape;876;p21"/>
                <p:cNvSpPr/>
                <p:nvPr/>
              </p:nvSpPr>
              <p:spPr>
                <a:xfrm>
                  <a:off x="4531375" y="2130057"/>
                  <a:ext cx="1141180" cy="1141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2" h="32124" extrusionOk="0">
                      <a:moveTo>
                        <a:pt x="32112" y="16062"/>
                      </a:moveTo>
                      <a:cubicBezTo>
                        <a:pt x="32112" y="24932"/>
                        <a:pt x="24921" y="32123"/>
                        <a:pt x="16050" y="32123"/>
                      </a:cubicBezTo>
                      <a:cubicBezTo>
                        <a:pt x="7180" y="32123"/>
                        <a:pt x="1" y="24932"/>
                        <a:pt x="1" y="16062"/>
                      </a:cubicBezTo>
                      <a:cubicBezTo>
                        <a:pt x="1" y="7192"/>
                        <a:pt x="7180" y="0"/>
                        <a:pt x="16050" y="0"/>
                      </a:cubicBezTo>
                      <a:cubicBezTo>
                        <a:pt x="24921" y="0"/>
                        <a:pt x="32112" y="7192"/>
                        <a:pt x="32112" y="160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1"/>
                <p:cNvSpPr/>
                <p:nvPr/>
              </p:nvSpPr>
              <p:spPr>
                <a:xfrm>
                  <a:off x="4584683" y="2279994"/>
                  <a:ext cx="994375" cy="88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1" h="24828" extrusionOk="0">
                      <a:moveTo>
                        <a:pt x="14011" y="1"/>
                      </a:moveTo>
                      <a:cubicBezTo>
                        <a:pt x="10345" y="1"/>
                        <a:pt x="6713" y="1617"/>
                        <a:pt x="4263" y="4711"/>
                      </a:cubicBezTo>
                      <a:cubicBezTo>
                        <a:pt x="1" y="10093"/>
                        <a:pt x="918" y="17903"/>
                        <a:pt x="6299" y="22154"/>
                      </a:cubicBezTo>
                      <a:cubicBezTo>
                        <a:pt x="8575" y="23955"/>
                        <a:pt x="11288" y="24828"/>
                        <a:pt x="13983" y="24828"/>
                      </a:cubicBezTo>
                      <a:cubicBezTo>
                        <a:pt x="17649" y="24828"/>
                        <a:pt x="21281" y="23212"/>
                        <a:pt x="23730" y="20118"/>
                      </a:cubicBezTo>
                      <a:cubicBezTo>
                        <a:pt x="27981" y="14736"/>
                        <a:pt x="27076" y="6938"/>
                        <a:pt x="21694" y="2675"/>
                      </a:cubicBezTo>
                      <a:cubicBezTo>
                        <a:pt x="19419" y="874"/>
                        <a:pt x="16706" y="1"/>
                        <a:pt x="140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1"/>
                <p:cNvSpPr/>
                <p:nvPr/>
              </p:nvSpPr>
              <p:spPr>
                <a:xfrm>
                  <a:off x="4660877" y="2259524"/>
                  <a:ext cx="882218" cy="882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5" h="24826" extrusionOk="0">
                      <a:moveTo>
                        <a:pt x="24825" y="12419"/>
                      </a:moveTo>
                      <a:cubicBezTo>
                        <a:pt x="24825" y="19277"/>
                        <a:pt x="19264" y="24825"/>
                        <a:pt x="12406" y="24825"/>
                      </a:cubicBezTo>
                      <a:cubicBezTo>
                        <a:pt x="5548" y="24825"/>
                        <a:pt x="0" y="19277"/>
                        <a:pt x="0" y="12419"/>
                      </a:cubicBezTo>
                      <a:cubicBezTo>
                        <a:pt x="0" y="5561"/>
                        <a:pt x="5548" y="1"/>
                        <a:pt x="12406" y="1"/>
                      </a:cubicBezTo>
                      <a:cubicBezTo>
                        <a:pt x="19264" y="1"/>
                        <a:pt x="24825" y="5561"/>
                        <a:pt x="24825" y="12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4652383" y="2251492"/>
                  <a:ext cx="899170" cy="89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2" h="25302" fill="none" extrusionOk="0">
                      <a:moveTo>
                        <a:pt x="19611" y="3846"/>
                      </a:moveTo>
                      <a:cubicBezTo>
                        <a:pt x="24468" y="7692"/>
                        <a:pt x="25302" y="14752"/>
                        <a:pt x="21456" y="19610"/>
                      </a:cubicBezTo>
                      <a:cubicBezTo>
                        <a:pt x="17610" y="24468"/>
                        <a:pt x="10550" y="25301"/>
                        <a:pt x="5692" y="21456"/>
                      </a:cubicBezTo>
                      <a:cubicBezTo>
                        <a:pt x="823" y="17610"/>
                        <a:pt x="1" y="10549"/>
                        <a:pt x="3847" y="5692"/>
                      </a:cubicBezTo>
                      <a:cubicBezTo>
                        <a:pt x="7692" y="822"/>
                        <a:pt x="14753" y="0"/>
                        <a:pt x="19611" y="3846"/>
                      </a:cubicBezTo>
                      <a:close/>
                    </a:path>
                  </a:pathLst>
                </a:custGeom>
                <a:noFill/>
                <a:ln w="357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88" name="Google Shape;888;p21"/>
          <p:cNvGrpSpPr/>
          <p:nvPr/>
        </p:nvGrpSpPr>
        <p:grpSpPr>
          <a:xfrm>
            <a:off x="5570584" y="2014190"/>
            <a:ext cx="1141180" cy="2148777"/>
            <a:chOff x="5570584" y="1985341"/>
            <a:chExt cx="1141180" cy="2148777"/>
          </a:xfrm>
        </p:grpSpPr>
        <p:sp>
          <p:nvSpPr>
            <p:cNvPr id="890" name="Google Shape;890;p21"/>
            <p:cNvSpPr txBox="1"/>
            <p:nvPr/>
          </p:nvSpPr>
          <p:spPr>
            <a:xfrm>
              <a:off x="5691549" y="3754615"/>
              <a:ext cx="903207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WEKA</a:t>
              </a:r>
              <a:endParaRPr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>
              <a:off x="5570584" y="1985341"/>
              <a:ext cx="1141180" cy="1700086"/>
              <a:chOff x="5570584" y="1985341"/>
              <a:chExt cx="1141180" cy="1700086"/>
            </a:xfrm>
          </p:grpSpPr>
          <p:grpSp>
            <p:nvGrpSpPr>
              <p:cNvPr id="893" name="Google Shape;893;p21"/>
              <p:cNvGrpSpPr/>
              <p:nvPr/>
            </p:nvGrpSpPr>
            <p:grpSpPr>
              <a:xfrm>
                <a:off x="6013200" y="1985341"/>
                <a:ext cx="260611" cy="1700086"/>
                <a:chOff x="6013200" y="1985341"/>
                <a:chExt cx="260611" cy="1700086"/>
              </a:xfrm>
            </p:grpSpPr>
            <p:sp>
              <p:nvSpPr>
                <p:cNvPr id="894" name="Google Shape;894;p21"/>
                <p:cNvSpPr/>
                <p:nvPr/>
              </p:nvSpPr>
              <p:spPr>
                <a:xfrm>
                  <a:off x="6143541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6013200" y="3424499"/>
                  <a:ext cx="260611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9049" fill="none" extrusionOk="0">
                      <a:moveTo>
                        <a:pt x="9037" y="4525"/>
                      </a:moveTo>
                      <a:cubicBezTo>
                        <a:pt x="9037" y="7025"/>
                        <a:pt x="7013" y="9049"/>
                        <a:pt x="4525" y="9049"/>
                      </a:cubicBezTo>
                      <a:cubicBezTo>
                        <a:pt x="2024" y="9049"/>
                        <a:pt x="0" y="7025"/>
                        <a:pt x="0" y="4525"/>
                      </a:cubicBezTo>
                      <a:cubicBezTo>
                        <a:pt x="0" y="2036"/>
                        <a:pt x="2024" y="0"/>
                        <a:pt x="4525" y="0"/>
                      </a:cubicBezTo>
                      <a:cubicBezTo>
                        <a:pt x="7013" y="0"/>
                        <a:pt x="9037" y="2036"/>
                        <a:pt x="9037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5</a:t>
                  </a:r>
                  <a:endParaRPr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97" name="Google Shape;897;p21"/>
              <p:cNvGrpSpPr/>
              <p:nvPr/>
            </p:nvGrpSpPr>
            <p:grpSpPr>
              <a:xfrm>
                <a:off x="5570584" y="2130057"/>
                <a:ext cx="1141180" cy="1141607"/>
                <a:chOff x="5570584" y="2130057"/>
                <a:chExt cx="1141180" cy="1141607"/>
              </a:xfrm>
            </p:grpSpPr>
            <p:sp>
              <p:nvSpPr>
                <p:cNvPr id="898" name="Google Shape;898;p21"/>
                <p:cNvSpPr/>
                <p:nvPr/>
              </p:nvSpPr>
              <p:spPr>
                <a:xfrm>
                  <a:off x="5570584" y="2130057"/>
                  <a:ext cx="1141180" cy="1141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2" h="32124" extrusionOk="0">
                      <a:moveTo>
                        <a:pt x="32112" y="16062"/>
                      </a:moveTo>
                      <a:cubicBezTo>
                        <a:pt x="32112" y="24932"/>
                        <a:pt x="24920" y="32123"/>
                        <a:pt x="16062" y="32123"/>
                      </a:cubicBezTo>
                      <a:cubicBezTo>
                        <a:pt x="7192" y="32123"/>
                        <a:pt x="1" y="24932"/>
                        <a:pt x="1" y="16062"/>
                      </a:cubicBezTo>
                      <a:cubicBezTo>
                        <a:pt x="1" y="7192"/>
                        <a:pt x="7192" y="0"/>
                        <a:pt x="16062" y="0"/>
                      </a:cubicBezTo>
                      <a:cubicBezTo>
                        <a:pt x="24920" y="0"/>
                        <a:pt x="32112" y="7192"/>
                        <a:pt x="32112" y="160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1"/>
                <p:cNvSpPr/>
                <p:nvPr/>
              </p:nvSpPr>
              <p:spPr>
                <a:xfrm>
                  <a:off x="5624744" y="2279888"/>
                  <a:ext cx="993948" cy="882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69" h="24823" extrusionOk="0">
                      <a:moveTo>
                        <a:pt x="13991" y="0"/>
                      </a:moveTo>
                      <a:cubicBezTo>
                        <a:pt x="10328" y="0"/>
                        <a:pt x="6699" y="1615"/>
                        <a:pt x="4251" y="4714"/>
                      </a:cubicBezTo>
                      <a:cubicBezTo>
                        <a:pt x="1" y="10084"/>
                        <a:pt x="905" y="17894"/>
                        <a:pt x="6287" y="22145"/>
                      </a:cubicBezTo>
                      <a:cubicBezTo>
                        <a:pt x="8564" y="23947"/>
                        <a:pt x="11280" y="24823"/>
                        <a:pt x="13978" y="24823"/>
                      </a:cubicBezTo>
                      <a:cubicBezTo>
                        <a:pt x="17641" y="24823"/>
                        <a:pt x="21270" y="23208"/>
                        <a:pt x="23718" y="20109"/>
                      </a:cubicBezTo>
                      <a:cubicBezTo>
                        <a:pt x="27968" y="14739"/>
                        <a:pt x="27063" y="6929"/>
                        <a:pt x="21682" y="2678"/>
                      </a:cubicBezTo>
                      <a:cubicBezTo>
                        <a:pt x="19405" y="876"/>
                        <a:pt x="16689" y="0"/>
                        <a:pt x="1399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1"/>
                <p:cNvSpPr/>
                <p:nvPr/>
              </p:nvSpPr>
              <p:spPr>
                <a:xfrm>
                  <a:off x="5700049" y="2259524"/>
                  <a:ext cx="882254" cy="882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6" h="24826" extrusionOk="0">
                      <a:moveTo>
                        <a:pt x="24825" y="12419"/>
                      </a:moveTo>
                      <a:cubicBezTo>
                        <a:pt x="24825" y="19277"/>
                        <a:pt x="19265" y="24825"/>
                        <a:pt x="12419" y="24825"/>
                      </a:cubicBezTo>
                      <a:cubicBezTo>
                        <a:pt x="5561" y="24825"/>
                        <a:pt x="1" y="19277"/>
                        <a:pt x="1" y="12419"/>
                      </a:cubicBezTo>
                      <a:cubicBezTo>
                        <a:pt x="1" y="5561"/>
                        <a:pt x="5561" y="1"/>
                        <a:pt x="12419" y="1"/>
                      </a:cubicBezTo>
                      <a:cubicBezTo>
                        <a:pt x="19265" y="1"/>
                        <a:pt x="24825" y="5561"/>
                        <a:pt x="24825" y="12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1"/>
                <p:cNvSpPr/>
                <p:nvPr/>
              </p:nvSpPr>
              <p:spPr>
                <a:xfrm>
                  <a:off x="5692018" y="2251919"/>
                  <a:ext cx="898743" cy="898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0" h="25290" fill="none" extrusionOk="0">
                      <a:moveTo>
                        <a:pt x="19610" y="3846"/>
                      </a:moveTo>
                      <a:cubicBezTo>
                        <a:pt x="24468" y="7692"/>
                        <a:pt x="25290" y="14740"/>
                        <a:pt x="21444" y="19610"/>
                      </a:cubicBezTo>
                      <a:cubicBezTo>
                        <a:pt x="17598" y="24468"/>
                        <a:pt x="10538" y="25289"/>
                        <a:pt x="5680" y="21444"/>
                      </a:cubicBezTo>
                      <a:cubicBezTo>
                        <a:pt x="822" y="17598"/>
                        <a:pt x="1" y="10537"/>
                        <a:pt x="3846" y="5680"/>
                      </a:cubicBezTo>
                      <a:cubicBezTo>
                        <a:pt x="7692" y="822"/>
                        <a:pt x="14741" y="0"/>
                        <a:pt x="19610" y="3846"/>
                      </a:cubicBezTo>
                      <a:close/>
                    </a:path>
                  </a:pathLst>
                </a:custGeom>
                <a:noFill/>
                <a:ln w="357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B8B156-A215-4741-899B-F75FB2E0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25" y="2427304"/>
            <a:ext cx="721538" cy="541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375A5-B67C-40B7-8B24-285B6D02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10" y="2511719"/>
            <a:ext cx="691624" cy="37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DF3CB-7EEA-436B-86AF-21A5A7260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871" y="2428260"/>
            <a:ext cx="556333" cy="481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EE0277-3457-4BC7-B48B-25ECC4A72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466" y="2426376"/>
            <a:ext cx="1018135" cy="572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19F67-3730-4EBD-AE99-3A7ED79D0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014" y="2464676"/>
            <a:ext cx="583659" cy="452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2F872E-37C1-4188-904A-FADF24109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3137" y="2418003"/>
            <a:ext cx="566100" cy="56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/>
              <a:t> Decision Tree Applications</a:t>
            </a:r>
            <a:endParaRPr/>
          </a:p>
        </p:txBody>
      </p:sp>
      <p:sp>
        <p:nvSpPr>
          <p:cNvPr id="2659" name="Google Shape;2659;p42"/>
          <p:cNvSpPr/>
          <p:nvPr/>
        </p:nvSpPr>
        <p:spPr>
          <a:xfrm>
            <a:off x="3307928" y="1749965"/>
            <a:ext cx="1199991" cy="3396257"/>
          </a:xfrm>
          <a:custGeom>
            <a:avLst/>
            <a:gdLst/>
            <a:ahLst/>
            <a:cxnLst/>
            <a:rect l="l" t="t" r="r" b="b"/>
            <a:pathLst>
              <a:path w="27302" h="99692" fill="none" extrusionOk="0">
                <a:moveTo>
                  <a:pt x="27302" y="99692"/>
                </a:moveTo>
                <a:lnTo>
                  <a:pt x="27302" y="3132"/>
                </a:lnTo>
                <a:cubicBezTo>
                  <a:pt x="27302" y="1406"/>
                  <a:pt x="25897" y="1"/>
                  <a:pt x="24171" y="1"/>
                </a:cubicBezTo>
                <a:lnTo>
                  <a:pt x="1" y="1"/>
                </a:lnTo>
              </a:path>
            </a:pathLst>
          </a:cu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0" name="Google Shape;2660;p42"/>
          <p:cNvGrpSpPr/>
          <p:nvPr/>
        </p:nvGrpSpPr>
        <p:grpSpPr>
          <a:xfrm>
            <a:off x="4589648" y="2965086"/>
            <a:ext cx="3648083" cy="2944161"/>
            <a:chOff x="4572089" y="2198369"/>
            <a:chExt cx="3672722" cy="2944161"/>
          </a:xfrm>
        </p:grpSpPr>
        <p:sp>
          <p:nvSpPr>
            <p:cNvPr id="2661" name="Google Shape;2661;p42"/>
            <p:cNvSpPr/>
            <p:nvPr/>
          </p:nvSpPr>
          <p:spPr>
            <a:xfrm>
              <a:off x="4572089" y="2572512"/>
              <a:ext cx="1321565" cy="2570018"/>
            </a:xfrm>
            <a:custGeom>
              <a:avLst/>
              <a:gdLst/>
              <a:ahLst/>
              <a:cxnLst/>
              <a:rect l="l" t="t" r="r" b="b"/>
              <a:pathLst>
                <a:path w="28933" h="75439" fill="none" extrusionOk="0">
                  <a:moveTo>
                    <a:pt x="0" y="75439"/>
                  </a:moveTo>
                  <a:lnTo>
                    <a:pt x="0" y="3120"/>
                  </a:lnTo>
                  <a:cubicBezTo>
                    <a:pt x="0" y="1394"/>
                    <a:pt x="1393" y="1"/>
                    <a:pt x="3120" y="1"/>
                  </a:cubicBezTo>
                  <a:lnTo>
                    <a:pt x="28933" y="1"/>
                  </a:lnTo>
                </a:path>
              </a:pathLst>
            </a:cu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2" name="Google Shape;2662;p42"/>
            <p:cNvGrpSpPr/>
            <p:nvPr/>
          </p:nvGrpSpPr>
          <p:grpSpPr>
            <a:xfrm>
              <a:off x="4638688" y="2198369"/>
              <a:ext cx="3606123" cy="1320119"/>
              <a:chOff x="4638688" y="2198369"/>
              <a:chExt cx="3606123" cy="1320119"/>
            </a:xfrm>
          </p:grpSpPr>
          <p:grpSp>
            <p:nvGrpSpPr>
              <p:cNvPr id="2663" name="Google Shape;2663;p42"/>
              <p:cNvGrpSpPr/>
              <p:nvPr/>
            </p:nvGrpSpPr>
            <p:grpSpPr>
              <a:xfrm>
                <a:off x="4638688" y="2198369"/>
                <a:ext cx="3606123" cy="1320119"/>
                <a:chOff x="4638688" y="2198369"/>
                <a:chExt cx="3606123" cy="1320119"/>
              </a:xfrm>
            </p:grpSpPr>
            <p:grpSp>
              <p:nvGrpSpPr>
                <p:cNvPr id="2664" name="Google Shape;2664;p42"/>
                <p:cNvGrpSpPr/>
                <p:nvPr/>
              </p:nvGrpSpPr>
              <p:grpSpPr>
                <a:xfrm>
                  <a:off x="5876702" y="2198369"/>
                  <a:ext cx="1844952" cy="600558"/>
                  <a:chOff x="5876702" y="2198369"/>
                  <a:chExt cx="1844952" cy="600558"/>
                </a:xfrm>
              </p:grpSpPr>
              <p:sp>
                <p:nvSpPr>
                  <p:cNvPr id="2665" name="Google Shape;2665;p42"/>
                  <p:cNvSpPr/>
                  <p:nvPr/>
                </p:nvSpPr>
                <p:spPr>
                  <a:xfrm>
                    <a:off x="5876702" y="2203092"/>
                    <a:ext cx="1844952" cy="595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3" h="4525" extrusionOk="0">
                        <a:moveTo>
                          <a:pt x="26790" y="4525"/>
                        </a:moveTo>
                        <a:lnTo>
                          <a:pt x="2263" y="4525"/>
                        </a:lnTo>
                        <a:cubicBezTo>
                          <a:pt x="1013" y="4525"/>
                          <a:pt x="1" y="3513"/>
                          <a:pt x="1" y="2263"/>
                        </a:cubicBezTo>
                        <a:lnTo>
                          <a:pt x="1" y="2263"/>
                        </a:lnTo>
                        <a:cubicBezTo>
                          <a:pt x="1" y="1013"/>
                          <a:pt x="1013" y="1"/>
                          <a:pt x="2263" y="1"/>
                        </a:cubicBezTo>
                        <a:lnTo>
                          <a:pt x="26790" y="1"/>
                        </a:lnTo>
                        <a:cubicBezTo>
                          <a:pt x="28028" y="1"/>
                          <a:pt x="29052" y="1013"/>
                          <a:pt x="29052" y="2263"/>
                        </a:cubicBezTo>
                        <a:lnTo>
                          <a:pt x="29052" y="2263"/>
                        </a:lnTo>
                        <a:cubicBezTo>
                          <a:pt x="29052" y="3513"/>
                          <a:pt x="28028" y="4525"/>
                          <a:pt x="26790" y="452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6" name="Google Shape;2666;p42"/>
                  <p:cNvSpPr/>
                  <p:nvPr/>
                </p:nvSpPr>
                <p:spPr>
                  <a:xfrm>
                    <a:off x="6813257" y="2198369"/>
                    <a:ext cx="908397" cy="595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7" h="4525" extrusionOk="0">
                        <a:moveTo>
                          <a:pt x="12264" y="1"/>
                        </a:moveTo>
                        <a:lnTo>
                          <a:pt x="0" y="1"/>
                        </a:lnTo>
                        <a:lnTo>
                          <a:pt x="0" y="4525"/>
                        </a:lnTo>
                        <a:lnTo>
                          <a:pt x="12264" y="4525"/>
                        </a:lnTo>
                        <a:cubicBezTo>
                          <a:pt x="13490" y="4489"/>
                          <a:pt x="14467" y="3489"/>
                          <a:pt x="14467" y="2263"/>
                        </a:cubicBezTo>
                        <a:cubicBezTo>
                          <a:pt x="14467" y="1036"/>
                          <a:pt x="13490" y="24"/>
                          <a:pt x="1226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67" name="Google Shape;2667;p42"/>
                <p:cNvGrpSpPr/>
                <p:nvPr/>
              </p:nvGrpSpPr>
              <p:grpSpPr>
                <a:xfrm>
                  <a:off x="4638688" y="2218161"/>
                  <a:ext cx="3606123" cy="1300327"/>
                  <a:chOff x="4902930" y="2403951"/>
                  <a:chExt cx="3071655" cy="1269477"/>
                </a:xfrm>
              </p:grpSpPr>
              <p:sp>
                <p:nvSpPr>
                  <p:cNvPr id="2668" name="Google Shape;2668;p42"/>
                  <p:cNvSpPr txBox="1"/>
                  <p:nvPr/>
                </p:nvSpPr>
                <p:spPr>
                  <a:xfrm>
                    <a:off x="5935804" y="2403951"/>
                    <a:ext cx="1571509" cy="4825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Customer 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Relationship Management</a:t>
                    </a:r>
                    <a:endParaRPr sz="1200"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669" name="Google Shape;2669;p42"/>
                  <p:cNvSpPr txBox="1"/>
                  <p:nvPr/>
                </p:nvSpPr>
                <p:spPr>
                  <a:xfrm flipH="1">
                    <a:off x="4902930" y="3091728"/>
                    <a:ext cx="3071655" cy="58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lvl="0" algn="ctr">
                      <a:buClr>
                        <a:schemeClr val="dk1"/>
                      </a:buClr>
                      <a:buSzPts val="1100"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Decision trees used to investigate the relationships between the customers’ needs and preferences and the success of online shopping.</a:t>
                    </a: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sp>
            <p:nvSpPr>
              <p:cNvPr id="2675" name="Google Shape;2675;p42"/>
              <p:cNvSpPr/>
              <p:nvPr/>
            </p:nvSpPr>
            <p:spPr>
              <a:xfrm>
                <a:off x="7847230" y="2406424"/>
                <a:ext cx="246048" cy="217154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7015" extrusionOk="0">
                    <a:moveTo>
                      <a:pt x="9639" y="1"/>
                    </a:moveTo>
                    <a:cubicBezTo>
                      <a:pt x="9326" y="1"/>
                      <a:pt x="9073" y="254"/>
                      <a:pt x="9073" y="567"/>
                    </a:cubicBezTo>
                    <a:lnTo>
                      <a:pt x="9073" y="1202"/>
                    </a:lnTo>
                    <a:cubicBezTo>
                      <a:pt x="7920" y="1470"/>
                      <a:pt x="6872" y="2548"/>
                      <a:pt x="6252" y="4156"/>
                    </a:cubicBezTo>
                    <a:cubicBezTo>
                      <a:pt x="6164" y="4380"/>
                      <a:pt x="5952" y="4518"/>
                      <a:pt x="5726" y="4518"/>
                    </a:cubicBezTo>
                    <a:cubicBezTo>
                      <a:pt x="5658" y="4518"/>
                      <a:pt x="5588" y="4505"/>
                      <a:pt x="5520" y="4478"/>
                    </a:cubicBezTo>
                    <a:cubicBezTo>
                      <a:pt x="5231" y="4367"/>
                      <a:pt x="5083" y="4042"/>
                      <a:pt x="5198" y="3750"/>
                    </a:cubicBezTo>
                    <a:cubicBezTo>
                      <a:pt x="5532" y="2876"/>
                      <a:pt x="5987" y="2130"/>
                      <a:pt x="6517" y="1536"/>
                    </a:cubicBezTo>
                    <a:lnTo>
                      <a:pt x="6517" y="1536"/>
                    </a:lnTo>
                    <a:cubicBezTo>
                      <a:pt x="2753" y="2527"/>
                      <a:pt x="0" y="5258"/>
                      <a:pt x="0" y="8468"/>
                    </a:cubicBezTo>
                    <a:lnTo>
                      <a:pt x="0" y="9034"/>
                    </a:lnTo>
                    <a:cubicBezTo>
                      <a:pt x="0" y="9347"/>
                      <a:pt x="253" y="9597"/>
                      <a:pt x="564" y="9597"/>
                    </a:cubicBezTo>
                    <a:cubicBezTo>
                      <a:pt x="877" y="9597"/>
                      <a:pt x="1130" y="9347"/>
                      <a:pt x="1130" y="9034"/>
                    </a:cubicBezTo>
                    <a:cubicBezTo>
                      <a:pt x="1130" y="8423"/>
                      <a:pt x="1904" y="7905"/>
                      <a:pt x="2822" y="7905"/>
                    </a:cubicBezTo>
                    <a:cubicBezTo>
                      <a:pt x="3740" y="7905"/>
                      <a:pt x="4553" y="8423"/>
                      <a:pt x="4553" y="9034"/>
                    </a:cubicBezTo>
                    <a:cubicBezTo>
                      <a:pt x="4553" y="9347"/>
                      <a:pt x="4806" y="9597"/>
                      <a:pt x="5120" y="9597"/>
                    </a:cubicBezTo>
                    <a:cubicBezTo>
                      <a:pt x="5430" y="9597"/>
                      <a:pt x="5683" y="9347"/>
                      <a:pt x="5683" y="9034"/>
                    </a:cubicBezTo>
                    <a:cubicBezTo>
                      <a:pt x="5683" y="8423"/>
                      <a:pt x="6460" y="7905"/>
                      <a:pt x="7378" y="7905"/>
                    </a:cubicBezTo>
                    <a:cubicBezTo>
                      <a:pt x="8296" y="7905"/>
                      <a:pt x="9070" y="8423"/>
                      <a:pt x="9070" y="9034"/>
                    </a:cubicBezTo>
                    <a:lnTo>
                      <a:pt x="9070" y="14756"/>
                    </a:lnTo>
                    <a:cubicBezTo>
                      <a:pt x="9070" y="15379"/>
                      <a:pt x="8564" y="15885"/>
                      <a:pt x="7941" y="15885"/>
                    </a:cubicBezTo>
                    <a:cubicBezTo>
                      <a:pt x="7318" y="15885"/>
                      <a:pt x="6812" y="15379"/>
                      <a:pt x="6812" y="14756"/>
                    </a:cubicBezTo>
                    <a:lnTo>
                      <a:pt x="6812" y="14190"/>
                    </a:lnTo>
                    <a:cubicBezTo>
                      <a:pt x="6812" y="13879"/>
                      <a:pt x="6559" y="13626"/>
                      <a:pt x="6249" y="13626"/>
                    </a:cubicBezTo>
                    <a:cubicBezTo>
                      <a:pt x="5936" y="13626"/>
                      <a:pt x="5683" y="13879"/>
                      <a:pt x="5683" y="14190"/>
                    </a:cubicBezTo>
                    <a:lnTo>
                      <a:pt x="5683" y="14756"/>
                    </a:lnTo>
                    <a:cubicBezTo>
                      <a:pt x="5683" y="16002"/>
                      <a:pt x="6694" y="17014"/>
                      <a:pt x="7941" y="17014"/>
                    </a:cubicBezTo>
                    <a:cubicBezTo>
                      <a:pt x="9188" y="17014"/>
                      <a:pt x="10200" y="16002"/>
                      <a:pt x="10200" y="14756"/>
                    </a:cubicBezTo>
                    <a:lnTo>
                      <a:pt x="10200" y="9034"/>
                    </a:lnTo>
                    <a:cubicBezTo>
                      <a:pt x="10200" y="8423"/>
                      <a:pt x="10976" y="7905"/>
                      <a:pt x="11895" y="7905"/>
                    </a:cubicBezTo>
                    <a:cubicBezTo>
                      <a:pt x="12813" y="7905"/>
                      <a:pt x="13587" y="8423"/>
                      <a:pt x="13587" y="9034"/>
                    </a:cubicBezTo>
                    <a:cubicBezTo>
                      <a:pt x="13587" y="9347"/>
                      <a:pt x="13840" y="9597"/>
                      <a:pt x="14153" y="9597"/>
                    </a:cubicBezTo>
                    <a:cubicBezTo>
                      <a:pt x="14463" y="9597"/>
                      <a:pt x="14716" y="9347"/>
                      <a:pt x="14716" y="9034"/>
                    </a:cubicBezTo>
                    <a:cubicBezTo>
                      <a:pt x="14716" y="8423"/>
                      <a:pt x="15529" y="7905"/>
                      <a:pt x="16448" y="7905"/>
                    </a:cubicBezTo>
                    <a:cubicBezTo>
                      <a:pt x="17366" y="7905"/>
                      <a:pt x="18143" y="8423"/>
                      <a:pt x="18143" y="9034"/>
                    </a:cubicBezTo>
                    <a:cubicBezTo>
                      <a:pt x="18143" y="9347"/>
                      <a:pt x="18396" y="9597"/>
                      <a:pt x="18706" y="9597"/>
                    </a:cubicBezTo>
                    <a:cubicBezTo>
                      <a:pt x="19019" y="9597"/>
                      <a:pt x="19272" y="9347"/>
                      <a:pt x="19272" y="9034"/>
                    </a:cubicBezTo>
                    <a:lnTo>
                      <a:pt x="19272" y="8471"/>
                    </a:lnTo>
                    <a:cubicBezTo>
                      <a:pt x="19278" y="5258"/>
                      <a:pt x="16523" y="2527"/>
                      <a:pt x="12759" y="1536"/>
                    </a:cubicBezTo>
                    <a:lnTo>
                      <a:pt x="12759" y="1536"/>
                    </a:lnTo>
                    <a:cubicBezTo>
                      <a:pt x="13292" y="2130"/>
                      <a:pt x="13744" y="2876"/>
                      <a:pt x="14081" y="3750"/>
                    </a:cubicBezTo>
                    <a:cubicBezTo>
                      <a:pt x="14192" y="4042"/>
                      <a:pt x="14048" y="4367"/>
                      <a:pt x="13756" y="4478"/>
                    </a:cubicBezTo>
                    <a:cubicBezTo>
                      <a:pt x="13688" y="4505"/>
                      <a:pt x="13618" y="4518"/>
                      <a:pt x="13550" y="4518"/>
                    </a:cubicBezTo>
                    <a:cubicBezTo>
                      <a:pt x="13324" y="4518"/>
                      <a:pt x="13113" y="4380"/>
                      <a:pt x="13027" y="4156"/>
                    </a:cubicBezTo>
                    <a:cubicBezTo>
                      <a:pt x="12407" y="2548"/>
                      <a:pt x="11359" y="1470"/>
                      <a:pt x="10203" y="1202"/>
                    </a:cubicBezTo>
                    <a:lnTo>
                      <a:pt x="10203" y="567"/>
                    </a:lnTo>
                    <a:cubicBezTo>
                      <a:pt x="10203" y="254"/>
                      <a:pt x="9950" y="1"/>
                      <a:pt x="9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01" name="Google Shape;2701;p42"/>
          <p:cNvGrpSpPr/>
          <p:nvPr/>
        </p:nvGrpSpPr>
        <p:grpSpPr>
          <a:xfrm>
            <a:off x="4507918" y="1135570"/>
            <a:ext cx="4178881" cy="4076079"/>
            <a:chOff x="4498774" y="1146343"/>
            <a:chExt cx="4178881" cy="4076079"/>
          </a:xfrm>
        </p:grpSpPr>
        <p:sp>
          <p:nvSpPr>
            <p:cNvPr id="2702" name="Google Shape;2702;p42"/>
            <p:cNvSpPr/>
            <p:nvPr/>
          </p:nvSpPr>
          <p:spPr>
            <a:xfrm>
              <a:off x="4564926" y="1412858"/>
              <a:ext cx="1272205" cy="3809564"/>
            </a:xfrm>
            <a:custGeom>
              <a:avLst/>
              <a:gdLst/>
              <a:ahLst/>
              <a:cxnLst/>
              <a:rect l="l" t="t" r="r" b="b"/>
              <a:pathLst>
                <a:path w="28945" h="111824" fill="none" extrusionOk="0">
                  <a:moveTo>
                    <a:pt x="1" y="111824"/>
                  </a:moveTo>
                  <a:lnTo>
                    <a:pt x="1" y="3120"/>
                  </a:lnTo>
                  <a:cubicBezTo>
                    <a:pt x="1" y="1393"/>
                    <a:pt x="1394" y="0"/>
                    <a:pt x="3120" y="0"/>
                  </a:cubicBezTo>
                  <a:lnTo>
                    <a:pt x="28945" y="0"/>
                  </a:lnTo>
                </a:path>
              </a:pathLst>
            </a:custGeom>
            <a:noFill/>
            <a:ln w="381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3" name="Google Shape;2703;p42"/>
            <p:cNvGrpSpPr/>
            <p:nvPr/>
          </p:nvGrpSpPr>
          <p:grpSpPr>
            <a:xfrm>
              <a:off x="4498774" y="1146343"/>
              <a:ext cx="4178881" cy="1105230"/>
              <a:chOff x="4498774" y="1146343"/>
              <a:chExt cx="4178881" cy="1105230"/>
            </a:xfrm>
          </p:grpSpPr>
          <p:grpSp>
            <p:nvGrpSpPr>
              <p:cNvPr id="2704" name="Google Shape;2704;p42"/>
              <p:cNvGrpSpPr/>
              <p:nvPr/>
            </p:nvGrpSpPr>
            <p:grpSpPr>
              <a:xfrm>
                <a:off x="4498774" y="1146343"/>
                <a:ext cx="4178881" cy="1105230"/>
                <a:chOff x="4498774" y="1146343"/>
                <a:chExt cx="4178881" cy="1105230"/>
              </a:xfrm>
            </p:grpSpPr>
            <p:grpSp>
              <p:nvGrpSpPr>
                <p:cNvPr id="2705" name="Google Shape;2705;p42"/>
                <p:cNvGrpSpPr/>
                <p:nvPr/>
              </p:nvGrpSpPr>
              <p:grpSpPr>
                <a:xfrm>
                  <a:off x="5834471" y="1146343"/>
                  <a:ext cx="1281852" cy="412554"/>
                  <a:chOff x="5834471" y="1146343"/>
                  <a:chExt cx="1281852" cy="412554"/>
                </a:xfrm>
              </p:grpSpPr>
              <p:sp>
                <p:nvSpPr>
                  <p:cNvPr id="2706" name="Google Shape;2706;p42"/>
                  <p:cNvSpPr/>
                  <p:nvPr/>
                </p:nvSpPr>
                <p:spPr>
                  <a:xfrm>
                    <a:off x="5834471" y="1146343"/>
                    <a:ext cx="1276952" cy="412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3" h="4525" extrusionOk="0">
                        <a:moveTo>
                          <a:pt x="26790" y="4525"/>
                        </a:moveTo>
                        <a:lnTo>
                          <a:pt x="2263" y="4525"/>
                        </a:lnTo>
                        <a:cubicBezTo>
                          <a:pt x="1013" y="4525"/>
                          <a:pt x="1" y="3513"/>
                          <a:pt x="1" y="2263"/>
                        </a:cubicBezTo>
                        <a:lnTo>
                          <a:pt x="1" y="2263"/>
                        </a:lnTo>
                        <a:cubicBezTo>
                          <a:pt x="1" y="1013"/>
                          <a:pt x="1013" y="1"/>
                          <a:pt x="2263" y="1"/>
                        </a:cubicBezTo>
                        <a:lnTo>
                          <a:pt x="26790" y="1"/>
                        </a:lnTo>
                        <a:cubicBezTo>
                          <a:pt x="28028" y="1"/>
                          <a:pt x="29052" y="1013"/>
                          <a:pt x="29052" y="2263"/>
                        </a:cubicBezTo>
                        <a:lnTo>
                          <a:pt x="29052" y="2263"/>
                        </a:lnTo>
                        <a:cubicBezTo>
                          <a:pt x="29052" y="3513"/>
                          <a:pt x="28028" y="4525"/>
                          <a:pt x="26790" y="4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7" name="Google Shape;2707;p42"/>
                  <p:cNvSpPr/>
                  <p:nvPr/>
                </p:nvSpPr>
                <p:spPr>
                  <a:xfrm>
                    <a:off x="6480462" y="1155103"/>
                    <a:ext cx="635861" cy="384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7" h="4525" extrusionOk="0">
                        <a:moveTo>
                          <a:pt x="12264" y="1"/>
                        </a:moveTo>
                        <a:lnTo>
                          <a:pt x="0" y="1"/>
                        </a:lnTo>
                        <a:lnTo>
                          <a:pt x="0" y="4525"/>
                        </a:lnTo>
                        <a:lnTo>
                          <a:pt x="12264" y="4525"/>
                        </a:lnTo>
                        <a:cubicBezTo>
                          <a:pt x="13490" y="4489"/>
                          <a:pt x="14467" y="3489"/>
                          <a:pt x="14467" y="2263"/>
                        </a:cubicBezTo>
                        <a:cubicBezTo>
                          <a:pt x="14467" y="1036"/>
                          <a:pt x="13490" y="24"/>
                          <a:pt x="1226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r" rtl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08" name="Google Shape;2708;p42"/>
                <p:cNvGrpSpPr/>
                <p:nvPr/>
              </p:nvGrpSpPr>
              <p:grpSpPr>
                <a:xfrm>
                  <a:off x="4498774" y="1155751"/>
                  <a:ext cx="4178881" cy="1095822"/>
                  <a:chOff x="4799159" y="1237770"/>
                  <a:chExt cx="3559524" cy="1069825"/>
                </a:xfrm>
              </p:grpSpPr>
              <p:sp>
                <p:nvSpPr>
                  <p:cNvPr id="2709" name="Google Shape;2709;p42"/>
                  <p:cNvSpPr txBox="1"/>
                  <p:nvPr/>
                </p:nvSpPr>
                <p:spPr>
                  <a:xfrm>
                    <a:off x="6090571" y="1237770"/>
                    <a:ext cx="881700" cy="3751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Business Management</a:t>
                    </a:r>
                    <a:endParaRPr sz="1200"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710" name="Google Shape;2710;p42"/>
                  <p:cNvSpPr txBox="1"/>
                  <p:nvPr/>
                </p:nvSpPr>
                <p:spPr>
                  <a:xfrm flipH="1">
                    <a:off x="4799159" y="1725895"/>
                    <a:ext cx="3559524" cy="58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lvl="0" algn="ctr">
                      <a:buClr>
                        <a:schemeClr val="dk1"/>
                      </a:buClr>
                      <a:buSzPts val="1100"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Decision trees are a possible way to extract useful information from databases and have been used in many applications in business and management.</a:t>
                    </a: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grpSp>
            <p:nvGrpSpPr>
              <p:cNvPr id="2711" name="Google Shape;2711;p42"/>
              <p:cNvGrpSpPr/>
              <p:nvPr/>
            </p:nvGrpSpPr>
            <p:grpSpPr>
              <a:xfrm>
                <a:off x="7227769" y="1275500"/>
                <a:ext cx="245972" cy="148096"/>
                <a:chOff x="2084947" y="3182210"/>
                <a:chExt cx="481825" cy="290100"/>
              </a:xfrm>
            </p:grpSpPr>
            <p:sp>
              <p:nvSpPr>
                <p:cNvPr id="2712" name="Google Shape;2712;p42"/>
                <p:cNvSpPr/>
                <p:nvPr/>
              </p:nvSpPr>
              <p:spPr>
                <a:xfrm>
                  <a:off x="2320325" y="3263750"/>
                  <a:ext cx="227825" cy="1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3" h="5641" extrusionOk="0">
                      <a:moveTo>
                        <a:pt x="4066" y="0"/>
                      </a:moveTo>
                      <a:cubicBezTo>
                        <a:pt x="2283" y="3"/>
                        <a:pt x="675" y="1081"/>
                        <a:pt x="0" y="2731"/>
                      </a:cubicBezTo>
                      <a:cubicBezTo>
                        <a:pt x="1527" y="2939"/>
                        <a:pt x="2912" y="3734"/>
                        <a:pt x="3861" y="4948"/>
                      </a:cubicBezTo>
                      <a:cubicBezTo>
                        <a:pt x="4331" y="4823"/>
                        <a:pt x="4810" y="4761"/>
                        <a:pt x="5287" y="4761"/>
                      </a:cubicBezTo>
                      <a:cubicBezTo>
                        <a:pt x="6338" y="4761"/>
                        <a:pt x="7378" y="5060"/>
                        <a:pt x="8281" y="5640"/>
                      </a:cubicBezTo>
                      <a:cubicBezTo>
                        <a:pt x="9112" y="2825"/>
                        <a:pt x="7002" y="0"/>
                        <a:pt x="40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713" name="Google Shape;2713;p42"/>
                <p:cNvSpPr/>
                <p:nvPr/>
              </p:nvSpPr>
              <p:spPr>
                <a:xfrm>
                  <a:off x="2084947" y="3182210"/>
                  <a:ext cx="481825" cy="29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1604" extrusionOk="0">
                      <a:moveTo>
                        <a:pt x="8620" y="1"/>
                      </a:moveTo>
                      <a:cubicBezTo>
                        <a:pt x="8610" y="1"/>
                        <a:pt x="8599" y="1"/>
                        <a:pt x="8588" y="1"/>
                      </a:cubicBezTo>
                      <a:cubicBezTo>
                        <a:pt x="7468" y="4"/>
                        <a:pt x="6384" y="407"/>
                        <a:pt x="5535" y="1139"/>
                      </a:cubicBezTo>
                      <a:cubicBezTo>
                        <a:pt x="4818" y="1756"/>
                        <a:pt x="4288" y="2563"/>
                        <a:pt x="4005" y="3470"/>
                      </a:cubicBezTo>
                      <a:lnTo>
                        <a:pt x="3891" y="3470"/>
                      </a:lnTo>
                      <a:cubicBezTo>
                        <a:pt x="1747" y="3470"/>
                        <a:pt x="0" y="5295"/>
                        <a:pt x="0" y="7538"/>
                      </a:cubicBezTo>
                      <a:cubicBezTo>
                        <a:pt x="0" y="9781"/>
                        <a:pt x="1744" y="11603"/>
                        <a:pt x="3891" y="11603"/>
                      </a:cubicBezTo>
                      <a:lnTo>
                        <a:pt x="14798" y="11603"/>
                      </a:lnTo>
                      <a:cubicBezTo>
                        <a:pt x="17264" y="11603"/>
                        <a:pt x="19272" y="9504"/>
                        <a:pt x="19272" y="6924"/>
                      </a:cubicBezTo>
                      <a:cubicBezTo>
                        <a:pt x="19272" y="6044"/>
                        <a:pt x="19034" y="5180"/>
                        <a:pt x="18583" y="4427"/>
                      </a:cubicBezTo>
                      <a:cubicBezTo>
                        <a:pt x="18152" y="3705"/>
                        <a:pt x="17529" y="3118"/>
                        <a:pt x="16782" y="2726"/>
                      </a:cubicBezTo>
                      <a:cubicBezTo>
                        <a:pt x="16161" y="2403"/>
                        <a:pt x="15480" y="2241"/>
                        <a:pt x="14799" y="2241"/>
                      </a:cubicBezTo>
                      <a:cubicBezTo>
                        <a:pt x="14135" y="2241"/>
                        <a:pt x="13471" y="2394"/>
                        <a:pt x="12861" y="2702"/>
                      </a:cubicBezTo>
                      <a:cubicBezTo>
                        <a:pt x="12232" y="1443"/>
                        <a:pt x="11118" y="513"/>
                        <a:pt x="9784" y="157"/>
                      </a:cubicBezTo>
                      <a:cubicBezTo>
                        <a:pt x="9403" y="55"/>
                        <a:pt x="9013" y="1"/>
                        <a:pt x="8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r" rtl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2724" name="Google Shape;2724;p42"/>
          <p:cNvGrpSpPr/>
          <p:nvPr/>
        </p:nvGrpSpPr>
        <p:grpSpPr>
          <a:xfrm>
            <a:off x="85525" y="1556714"/>
            <a:ext cx="4178968" cy="1029403"/>
            <a:chOff x="31686" y="1491195"/>
            <a:chExt cx="4178968" cy="1029403"/>
          </a:xfrm>
        </p:grpSpPr>
        <p:grpSp>
          <p:nvGrpSpPr>
            <p:cNvPr id="2725" name="Google Shape;2725;p42"/>
            <p:cNvGrpSpPr/>
            <p:nvPr/>
          </p:nvGrpSpPr>
          <p:grpSpPr>
            <a:xfrm>
              <a:off x="31686" y="1491195"/>
              <a:ext cx="4178968" cy="1029403"/>
              <a:chOff x="31686" y="1491195"/>
              <a:chExt cx="4178968" cy="1029403"/>
            </a:xfrm>
          </p:grpSpPr>
          <p:grpSp>
            <p:nvGrpSpPr>
              <p:cNvPr id="2726" name="Google Shape;2726;p42"/>
              <p:cNvGrpSpPr/>
              <p:nvPr/>
            </p:nvGrpSpPr>
            <p:grpSpPr>
              <a:xfrm>
                <a:off x="1974025" y="1522777"/>
                <a:ext cx="1276952" cy="338947"/>
                <a:chOff x="1974025" y="1522777"/>
                <a:chExt cx="1276952" cy="338947"/>
              </a:xfrm>
            </p:grpSpPr>
            <p:sp>
              <p:nvSpPr>
                <p:cNvPr id="2727" name="Google Shape;2727;p42"/>
                <p:cNvSpPr/>
                <p:nvPr/>
              </p:nvSpPr>
              <p:spPr>
                <a:xfrm>
                  <a:off x="1974025" y="1524482"/>
                  <a:ext cx="1276952" cy="33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53" h="4525" extrusionOk="0">
                      <a:moveTo>
                        <a:pt x="26790" y="4525"/>
                      </a:move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26790" y="1"/>
                      </a:lnTo>
                      <a:cubicBezTo>
                        <a:pt x="28028" y="1"/>
                        <a:pt x="29052" y="1013"/>
                        <a:pt x="29052" y="2263"/>
                      </a:cubicBezTo>
                      <a:lnTo>
                        <a:pt x="29052" y="2263"/>
                      </a:lnTo>
                      <a:cubicBezTo>
                        <a:pt x="29052" y="3513"/>
                        <a:pt x="28028" y="4525"/>
                        <a:pt x="26790" y="45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42"/>
                <p:cNvSpPr/>
                <p:nvPr/>
              </p:nvSpPr>
              <p:spPr>
                <a:xfrm>
                  <a:off x="2612475" y="1522777"/>
                  <a:ext cx="635861" cy="33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525" extrusionOk="0">
                      <a:moveTo>
                        <a:pt x="12264" y="1"/>
                      </a:moveTo>
                      <a:lnTo>
                        <a:pt x="0" y="1"/>
                      </a:lnTo>
                      <a:lnTo>
                        <a:pt x="0" y="4525"/>
                      </a:lnTo>
                      <a:lnTo>
                        <a:pt x="12264" y="4525"/>
                      </a:lnTo>
                      <a:cubicBezTo>
                        <a:pt x="13490" y="4489"/>
                        <a:pt x="14467" y="3489"/>
                        <a:pt x="14467" y="2263"/>
                      </a:cubicBezTo>
                      <a:cubicBezTo>
                        <a:pt x="14467" y="1036"/>
                        <a:pt x="13490" y="24"/>
                        <a:pt x="1226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9" name="Google Shape;2729;p42"/>
              <p:cNvGrpSpPr/>
              <p:nvPr/>
            </p:nvGrpSpPr>
            <p:grpSpPr>
              <a:xfrm>
                <a:off x="31686" y="1491195"/>
                <a:ext cx="4178968" cy="1029403"/>
                <a:chOff x="-173102" y="3628909"/>
                <a:chExt cx="3558386" cy="1004981"/>
              </a:xfrm>
            </p:grpSpPr>
            <p:sp>
              <p:nvSpPr>
                <p:cNvPr id="2730" name="Google Shape;2730;p42"/>
                <p:cNvSpPr txBox="1"/>
                <p:nvPr/>
              </p:nvSpPr>
              <p:spPr>
                <a:xfrm>
                  <a:off x="1579675" y="3628909"/>
                  <a:ext cx="8703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75" tIns="91425" rIns="1827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Marketing</a:t>
                  </a:r>
                  <a:endParaRPr sz="12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731" name="Google Shape;2731;p42"/>
                <p:cNvSpPr txBox="1"/>
                <p:nvPr/>
              </p:nvSpPr>
              <p:spPr>
                <a:xfrm>
                  <a:off x="-173102" y="4052190"/>
                  <a:ext cx="3558386" cy="5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75" tIns="91425" rIns="18275" bIns="91425" anchor="ctr" anchorCtr="0">
                  <a:noAutofit/>
                </a:bodyPr>
                <a:lstStyle/>
                <a:p>
                  <a:pPr lvl="0" algn="ctr"/>
                  <a:r>
                    <a:rPr lang="en-US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Decision trees  can be used to enhance the accuracy of their promotional campaigns by observing the performance of their competitors’ products and services.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2732" name="Google Shape;2732;p42"/>
            <p:cNvGrpSpPr/>
            <p:nvPr/>
          </p:nvGrpSpPr>
          <p:grpSpPr>
            <a:xfrm>
              <a:off x="1662095" y="1566378"/>
              <a:ext cx="246661" cy="245984"/>
              <a:chOff x="3254154" y="3094101"/>
              <a:chExt cx="483175" cy="481850"/>
            </a:xfrm>
          </p:grpSpPr>
          <p:sp>
            <p:nvSpPr>
              <p:cNvPr id="2733" name="Google Shape;2733;p42"/>
              <p:cNvSpPr/>
              <p:nvPr/>
            </p:nvSpPr>
            <p:spPr>
              <a:xfrm>
                <a:off x="3392550" y="3335025"/>
                <a:ext cx="239050" cy="239050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9562" extrusionOk="0">
                    <a:moveTo>
                      <a:pt x="4782" y="1"/>
                    </a:moveTo>
                    <a:cubicBezTo>
                      <a:pt x="2142" y="1"/>
                      <a:pt x="1" y="2139"/>
                      <a:pt x="1" y="4780"/>
                    </a:cubicBezTo>
                    <a:cubicBezTo>
                      <a:pt x="1" y="7421"/>
                      <a:pt x="2142" y="9562"/>
                      <a:pt x="4782" y="9562"/>
                    </a:cubicBezTo>
                    <a:cubicBezTo>
                      <a:pt x="7420" y="9562"/>
                      <a:pt x="9561" y="7421"/>
                      <a:pt x="9561" y="4780"/>
                    </a:cubicBezTo>
                    <a:cubicBezTo>
                      <a:pt x="9561" y="2139"/>
                      <a:pt x="7420" y="1"/>
                      <a:pt x="4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34" name="Google Shape;2734;p42"/>
              <p:cNvSpPr/>
              <p:nvPr/>
            </p:nvSpPr>
            <p:spPr>
              <a:xfrm>
                <a:off x="3254154" y="3094101"/>
                <a:ext cx="4831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19327" h="19274" extrusionOk="0">
                    <a:moveTo>
                      <a:pt x="9666" y="3728"/>
                    </a:moveTo>
                    <a:cubicBezTo>
                      <a:pt x="12925" y="3728"/>
                      <a:pt x="15575" y="6378"/>
                      <a:pt x="15575" y="9636"/>
                    </a:cubicBezTo>
                    <a:cubicBezTo>
                      <a:pt x="15575" y="12894"/>
                      <a:pt x="12925" y="15547"/>
                      <a:pt x="9666" y="15547"/>
                    </a:cubicBezTo>
                    <a:cubicBezTo>
                      <a:pt x="6405" y="15547"/>
                      <a:pt x="3755" y="12894"/>
                      <a:pt x="3755" y="9636"/>
                    </a:cubicBezTo>
                    <a:cubicBezTo>
                      <a:pt x="3755" y="6378"/>
                      <a:pt x="6405" y="3728"/>
                      <a:pt x="9666" y="3728"/>
                    </a:cubicBezTo>
                    <a:close/>
                    <a:moveTo>
                      <a:pt x="9665" y="0"/>
                    </a:moveTo>
                    <a:cubicBezTo>
                      <a:pt x="9575" y="0"/>
                      <a:pt x="9484" y="22"/>
                      <a:pt x="9402" y="66"/>
                    </a:cubicBezTo>
                    <a:lnTo>
                      <a:pt x="7532" y="1054"/>
                    </a:lnTo>
                    <a:lnTo>
                      <a:pt x="5418" y="1054"/>
                    </a:lnTo>
                    <a:cubicBezTo>
                      <a:pt x="5231" y="1054"/>
                      <a:pt x="5056" y="1144"/>
                      <a:pt x="4954" y="1301"/>
                    </a:cubicBezTo>
                    <a:lnTo>
                      <a:pt x="3752" y="3053"/>
                    </a:lnTo>
                    <a:lnTo>
                      <a:pt x="1879" y="4041"/>
                    </a:lnTo>
                    <a:cubicBezTo>
                      <a:pt x="1717" y="4128"/>
                      <a:pt x="1605" y="4288"/>
                      <a:pt x="1584" y="4474"/>
                    </a:cubicBezTo>
                    <a:lnTo>
                      <a:pt x="1328" y="6588"/>
                    </a:lnTo>
                    <a:lnTo>
                      <a:pt x="127" y="8341"/>
                    </a:lnTo>
                    <a:cubicBezTo>
                      <a:pt x="24" y="8491"/>
                      <a:pt x="0" y="8687"/>
                      <a:pt x="67" y="8859"/>
                    </a:cubicBezTo>
                    <a:lnTo>
                      <a:pt x="816" y="10852"/>
                    </a:lnTo>
                    <a:lnTo>
                      <a:pt x="560" y="12966"/>
                    </a:lnTo>
                    <a:cubicBezTo>
                      <a:pt x="536" y="13150"/>
                      <a:pt x="606" y="13334"/>
                      <a:pt x="744" y="13457"/>
                    </a:cubicBezTo>
                    <a:lnTo>
                      <a:pt x="2325" y="14869"/>
                    </a:lnTo>
                    <a:lnTo>
                      <a:pt x="3075" y="16860"/>
                    </a:lnTo>
                    <a:cubicBezTo>
                      <a:pt x="3141" y="17034"/>
                      <a:pt x="3289" y="17164"/>
                      <a:pt x="3466" y="17209"/>
                    </a:cubicBezTo>
                    <a:lnTo>
                      <a:pt x="5520" y="17718"/>
                    </a:lnTo>
                    <a:lnTo>
                      <a:pt x="7101" y="19130"/>
                    </a:lnTo>
                    <a:cubicBezTo>
                      <a:pt x="7205" y="19223"/>
                      <a:pt x="7340" y="19273"/>
                      <a:pt x="7477" y="19273"/>
                    </a:cubicBezTo>
                    <a:cubicBezTo>
                      <a:pt x="7523" y="19273"/>
                      <a:pt x="7568" y="19268"/>
                      <a:pt x="7613" y="19257"/>
                    </a:cubicBezTo>
                    <a:lnTo>
                      <a:pt x="9666" y="18745"/>
                    </a:lnTo>
                    <a:lnTo>
                      <a:pt x="11717" y="19254"/>
                    </a:lnTo>
                    <a:cubicBezTo>
                      <a:pt x="11759" y="19266"/>
                      <a:pt x="11807" y="19272"/>
                      <a:pt x="11853" y="19272"/>
                    </a:cubicBezTo>
                    <a:cubicBezTo>
                      <a:pt x="11991" y="19272"/>
                      <a:pt x="12124" y="19221"/>
                      <a:pt x="12229" y="19127"/>
                    </a:cubicBezTo>
                    <a:lnTo>
                      <a:pt x="13810" y="17715"/>
                    </a:lnTo>
                    <a:lnTo>
                      <a:pt x="15861" y="17206"/>
                    </a:lnTo>
                    <a:cubicBezTo>
                      <a:pt x="16041" y="17161"/>
                      <a:pt x="16186" y="17031"/>
                      <a:pt x="16252" y="16857"/>
                    </a:cubicBezTo>
                    <a:lnTo>
                      <a:pt x="17002" y="14866"/>
                    </a:lnTo>
                    <a:lnTo>
                      <a:pt x="18583" y="13454"/>
                    </a:lnTo>
                    <a:cubicBezTo>
                      <a:pt x="18721" y="13331"/>
                      <a:pt x="18791" y="13147"/>
                      <a:pt x="18766" y="12963"/>
                    </a:cubicBezTo>
                    <a:lnTo>
                      <a:pt x="18514" y="10849"/>
                    </a:lnTo>
                    <a:lnTo>
                      <a:pt x="19263" y="8856"/>
                    </a:lnTo>
                    <a:cubicBezTo>
                      <a:pt x="19327" y="8684"/>
                      <a:pt x="19306" y="8491"/>
                      <a:pt x="19200" y="8338"/>
                    </a:cubicBezTo>
                    <a:lnTo>
                      <a:pt x="18002" y="6588"/>
                    </a:lnTo>
                    <a:lnTo>
                      <a:pt x="17746" y="4471"/>
                    </a:lnTo>
                    <a:cubicBezTo>
                      <a:pt x="17725" y="4288"/>
                      <a:pt x="17613" y="4128"/>
                      <a:pt x="17451" y="4041"/>
                    </a:cubicBezTo>
                    <a:lnTo>
                      <a:pt x="15578" y="3050"/>
                    </a:lnTo>
                    <a:lnTo>
                      <a:pt x="14379" y="1298"/>
                    </a:lnTo>
                    <a:cubicBezTo>
                      <a:pt x="14274" y="1144"/>
                      <a:pt x="14099" y="1054"/>
                      <a:pt x="13912" y="1054"/>
                    </a:cubicBezTo>
                    <a:lnTo>
                      <a:pt x="11798" y="1054"/>
                    </a:lnTo>
                    <a:lnTo>
                      <a:pt x="9928" y="66"/>
                    </a:lnTo>
                    <a:cubicBezTo>
                      <a:pt x="9846" y="22"/>
                      <a:pt x="9755" y="0"/>
                      <a:pt x="96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0" name="Google Shape;2687;p42">
            <a:extLst>
              <a:ext uri="{FF2B5EF4-FFF2-40B4-BE49-F238E27FC236}">
                <a16:creationId xmlns:a16="http://schemas.microsoft.com/office/drawing/2014/main" id="{820BBDB9-8373-BC4B-BC5D-F0FD6A8DE9B2}"/>
              </a:ext>
            </a:extLst>
          </p:cNvPr>
          <p:cNvGrpSpPr/>
          <p:nvPr/>
        </p:nvGrpSpPr>
        <p:grpSpPr>
          <a:xfrm>
            <a:off x="0" y="3267726"/>
            <a:ext cx="4493575" cy="1916710"/>
            <a:chOff x="-100240" y="3726282"/>
            <a:chExt cx="4493575" cy="1474967"/>
          </a:xfrm>
        </p:grpSpPr>
        <p:sp>
          <p:nvSpPr>
            <p:cNvPr id="81" name="Google Shape;2688;p42">
              <a:extLst>
                <a:ext uri="{FF2B5EF4-FFF2-40B4-BE49-F238E27FC236}">
                  <a16:creationId xmlns:a16="http://schemas.microsoft.com/office/drawing/2014/main" id="{8E641E9E-A35D-AA44-A68E-D7299E41540F}"/>
                </a:ext>
              </a:extLst>
            </p:cNvPr>
            <p:cNvSpPr/>
            <p:nvPr/>
          </p:nvSpPr>
          <p:spPr>
            <a:xfrm>
              <a:off x="3193344" y="3964217"/>
              <a:ext cx="1199991" cy="1237032"/>
            </a:xfrm>
            <a:custGeom>
              <a:avLst/>
              <a:gdLst/>
              <a:ahLst/>
              <a:cxnLst/>
              <a:rect l="l" t="t" r="r" b="b"/>
              <a:pathLst>
                <a:path w="27302" h="34767" fill="none" extrusionOk="0">
                  <a:moveTo>
                    <a:pt x="27301" y="34767"/>
                  </a:moveTo>
                  <a:lnTo>
                    <a:pt x="27301" y="3132"/>
                  </a:lnTo>
                  <a:cubicBezTo>
                    <a:pt x="27301" y="1405"/>
                    <a:pt x="25908" y="0"/>
                    <a:pt x="24182" y="0"/>
                  </a:cubicBez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2689;p42">
              <a:extLst>
                <a:ext uri="{FF2B5EF4-FFF2-40B4-BE49-F238E27FC236}">
                  <a16:creationId xmlns:a16="http://schemas.microsoft.com/office/drawing/2014/main" id="{683E20F0-FBC5-764C-A2A8-72AC1F5F6CB1}"/>
                </a:ext>
              </a:extLst>
            </p:cNvPr>
            <p:cNvGrpSpPr/>
            <p:nvPr/>
          </p:nvGrpSpPr>
          <p:grpSpPr>
            <a:xfrm>
              <a:off x="-100240" y="3726282"/>
              <a:ext cx="4396310" cy="1033860"/>
              <a:chOff x="-100240" y="3726282"/>
              <a:chExt cx="4396310" cy="1033860"/>
            </a:xfrm>
          </p:grpSpPr>
          <p:grpSp>
            <p:nvGrpSpPr>
              <p:cNvPr id="83" name="Google Shape;2690;p42">
                <a:extLst>
                  <a:ext uri="{FF2B5EF4-FFF2-40B4-BE49-F238E27FC236}">
                    <a16:creationId xmlns:a16="http://schemas.microsoft.com/office/drawing/2014/main" id="{9F33FE4F-A703-0E40-B43C-F8479AEA7D2A}"/>
                  </a:ext>
                </a:extLst>
              </p:cNvPr>
              <p:cNvGrpSpPr/>
              <p:nvPr/>
            </p:nvGrpSpPr>
            <p:grpSpPr>
              <a:xfrm>
                <a:off x="-100240" y="3726282"/>
                <a:ext cx="4396310" cy="1033860"/>
                <a:chOff x="-100240" y="3726282"/>
                <a:chExt cx="4396310" cy="1033860"/>
              </a:xfrm>
            </p:grpSpPr>
            <p:grpSp>
              <p:nvGrpSpPr>
                <p:cNvPr id="88" name="Google Shape;2691;p42">
                  <a:extLst>
                    <a:ext uri="{FF2B5EF4-FFF2-40B4-BE49-F238E27FC236}">
                      <a16:creationId xmlns:a16="http://schemas.microsoft.com/office/drawing/2014/main" id="{BD74C602-80BD-CA42-A5A2-3F751DCDB47F}"/>
                    </a:ext>
                  </a:extLst>
                </p:cNvPr>
                <p:cNvGrpSpPr/>
                <p:nvPr/>
              </p:nvGrpSpPr>
              <p:grpSpPr>
                <a:xfrm>
                  <a:off x="1892280" y="3726282"/>
                  <a:ext cx="1358697" cy="401042"/>
                  <a:chOff x="1892280" y="3726282"/>
                  <a:chExt cx="1358697" cy="401042"/>
                </a:xfrm>
              </p:grpSpPr>
              <p:sp>
                <p:nvSpPr>
                  <p:cNvPr id="92" name="Google Shape;2692;p42">
                    <a:extLst>
                      <a:ext uri="{FF2B5EF4-FFF2-40B4-BE49-F238E27FC236}">
                        <a16:creationId xmlns:a16="http://schemas.microsoft.com/office/drawing/2014/main" id="{1347EBA3-9644-414B-B3EA-7D550A616925}"/>
                      </a:ext>
                    </a:extLst>
                  </p:cNvPr>
                  <p:cNvSpPr/>
                  <p:nvPr/>
                </p:nvSpPr>
                <p:spPr>
                  <a:xfrm>
                    <a:off x="1892280" y="3726282"/>
                    <a:ext cx="1358697" cy="401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3" h="4525" extrusionOk="0">
                        <a:moveTo>
                          <a:pt x="26790" y="4525"/>
                        </a:moveTo>
                        <a:lnTo>
                          <a:pt x="2263" y="4525"/>
                        </a:lnTo>
                        <a:cubicBezTo>
                          <a:pt x="1013" y="4525"/>
                          <a:pt x="1" y="3513"/>
                          <a:pt x="1" y="2263"/>
                        </a:cubicBezTo>
                        <a:lnTo>
                          <a:pt x="1" y="2263"/>
                        </a:lnTo>
                        <a:cubicBezTo>
                          <a:pt x="1" y="1013"/>
                          <a:pt x="1013" y="1"/>
                          <a:pt x="2263" y="1"/>
                        </a:cubicBezTo>
                        <a:lnTo>
                          <a:pt x="26790" y="1"/>
                        </a:lnTo>
                        <a:cubicBezTo>
                          <a:pt x="28028" y="1"/>
                          <a:pt x="29052" y="1013"/>
                          <a:pt x="29052" y="2263"/>
                        </a:cubicBezTo>
                        <a:lnTo>
                          <a:pt x="29052" y="2263"/>
                        </a:lnTo>
                        <a:cubicBezTo>
                          <a:pt x="29052" y="3513"/>
                          <a:pt x="28028" y="4525"/>
                          <a:pt x="26790" y="452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2693;p42">
                    <a:extLst>
                      <a:ext uri="{FF2B5EF4-FFF2-40B4-BE49-F238E27FC236}">
                        <a16:creationId xmlns:a16="http://schemas.microsoft.com/office/drawing/2014/main" id="{9D62F2DE-5859-1F42-A908-186E0E0D71C6}"/>
                      </a:ext>
                    </a:extLst>
                  </p:cNvPr>
                  <p:cNvSpPr/>
                  <p:nvPr/>
                </p:nvSpPr>
                <p:spPr>
                  <a:xfrm>
                    <a:off x="2612475" y="3730704"/>
                    <a:ext cx="635861" cy="394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7" h="4525" extrusionOk="0">
                        <a:moveTo>
                          <a:pt x="12264" y="1"/>
                        </a:moveTo>
                        <a:lnTo>
                          <a:pt x="0" y="1"/>
                        </a:lnTo>
                        <a:lnTo>
                          <a:pt x="0" y="4525"/>
                        </a:lnTo>
                        <a:lnTo>
                          <a:pt x="12264" y="4525"/>
                        </a:lnTo>
                        <a:cubicBezTo>
                          <a:pt x="13490" y="4489"/>
                          <a:pt x="14467" y="3489"/>
                          <a:pt x="14467" y="2263"/>
                        </a:cubicBezTo>
                        <a:cubicBezTo>
                          <a:pt x="14467" y="1036"/>
                          <a:pt x="13490" y="24"/>
                          <a:pt x="1226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9" name="Google Shape;2694;p42">
                  <a:extLst>
                    <a:ext uri="{FF2B5EF4-FFF2-40B4-BE49-F238E27FC236}">
                      <a16:creationId xmlns:a16="http://schemas.microsoft.com/office/drawing/2014/main" id="{9354613F-CA37-DC4F-A7CA-B66BC57818BC}"/>
                    </a:ext>
                  </a:extLst>
                </p:cNvPr>
                <p:cNvGrpSpPr/>
                <p:nvPr/>
              </p:nvGrpSpPr>
              <p:grpSpPr>
                <a:xfrm>
                  <a:off x="-100240" y="3737049"/>
                  <a:ext cx="4396310" cy="1023093"/>
                  <a:chOff x="358815" y="3704147"/>
                  <a:chExt cx="3743453" cy="998821"/>
                </a:xfrm>
              </p:grpSpPr>
              <p:sp>
                <p:nvSpPr>
                  <p:cNvPr id="90" name="Google Shape;2695;p42">
                    <a:extLst>
                      <a:ext uri="{FF2B5EF4-FFF2-40B4-BE49-F238E27FC236}">
                        <a16:creationId xmlns:a16="http://schemas.microsoft.com/office/drawing/2014/main" id="{11FAD6B8-2E88-2A45-A500-8F1E78E7A29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7970" y="3704147"/>
                    <a:ext cx="1123270" cy="370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Fraudulent Statement Detection</a:t>
                    </a:r>
                    <a:endParaRPr sz="12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1" name="Google Shape;2696;p42">
                    <a:extLst>
                      <a:ext uri="{FF2B5EF4-FFF2-40B4-BE49-F238E27FC236}">
                        <a16:creationId xmlns:a16="http://schemas.microsoft.com/office/drawing/2014/main" id="{FC3D29E3-64BB-8241-9BDB-0A0B14399D1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8815" y="4121268"/>
                    <a:ext cx="3743453" cy="58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8275" tIns="91425" rIns="18275" bIns="91425" anchor="ctr" anchorCtr="0">
                    <a:noAutofit/>
                  </a:bodyPr>
                  <a:lstStyle/>
                  <a:p>
                    <a:pPr lvl="0" algn="ctr">
                      <a:buClr>
                        <a:schemeClr val="dk1"/>
                      </a:buClr>
                      <a:buSzPts val="1100"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Such an application is particularly important because the existence of FFS may result in reducing the government’s tax income.</a:t>
                    </a: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grpSp>
            <p:nvGrpSpPr>
              <p:cNvPr id="84" name="Google Shape;2697;p42">
                <a:extLst>
                  <a:ext uri="{FF2B5EF4-FFF2-40B4-BE49-F238E27FC236}">
                    <a16:creationId xmlns:a16="http://schemas.microsoft.com/office/drawing/2014/main" id="{38E33B2D-6957-4348-AC23-8A7104E3CEFB}"/>
                  </a:ext>
                </a:extLst>
              </p:cNvPr>
              <p:cNvGrpSpPr/>
              <p:nvPr/>
            </p:nvGrpSpPr>
            <p:grpSpPr>
              <a:xfrm>
                <a:off x="1488515" y="3769310"/>
                <a:ext cx="332803" cy="245972"/>
                <a:chOff x="1179959" y="2981049"/>
                <a:chExt cx="651915" cy="481825"/>
              </a:xfrm>
            </p:grpSpPr>
            <p:sp>
              <p:nvSpPr>
                <p:cNvPr id="85" name="Google Shape;2698;p42">
                  <a:extLst>
                    <a:ext uri="{FF2B5EF4-FFF2-40B4-BE49-F238E27FC236}">
                      <a16:creationId xmlns:a16="http://schemas.microsoft.com/office/drawing/2014/main" id="{44F28B91-D089-DC4F-B502-F32479F9CF09}"/>
                    </a:ext>
                  </a:extLst>
                </p:cNvPr>
                <p:cNvSpPr/>
                <p:nvPr/>
              </p:nvSpPr>
              <p:spPr>
                <a:xfrm>
                  <a:off x="1476182" y="3120868"/>
                  <a:ext cx="143825" cy="1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624" extrusionOk="0">
                      <a:moveTo>
                        <a:pt x="2928" y="0"/>
                      </a:moveTo>
                      <a:cubicBezTo>
                        <a:pt x="2723" y="0"/>
                        <a:pt x="2518" y="96"/>
                        <a:pt x="2422" y="287"/>
                      </a:cubicBezTo>
                      <a:lnTo>
                        <a:pt x="1756" y="1627"/>
                      </a:lnTo>
                      <a:lnTo>
                        <a:pt x="416" y="2295"/>
                      </a:lnTo>
                      <a:cubicBezTo>
                        <a:pt x="1" y="2503"/>
                        <a:pt x="1" y="3096"/>
                        <a:pt x="416" y="3304"/>
                      </a:cubicBezTo>
                      <a:lnTo>
                        <a:pt x="1756" y="3973"/>
                      </a:lnTo>
                      <a:lnTo>
                        <a:pt x="2422" y="5310"/>
                      </a:lnTo>
                      <a:cubicBezTo>
                        <a:pt x="2526" y="5519"/>
                        <a:pt x="2727" y="5624"/>
                        <a:pt x="2928" y="5624"/>
                      </a:cubicBezTo>
                      <a:cubicBezTo>
                        <a:pt x="3129" y="5624"/>
                        <a:pt x="3330" y="5519"/>
                        <a:pt x="3434" y="5310"/>
                      </a:cubicBezTo>
                      <a:lnTo>
                        <a:pt x="4102" y="3973"/>
                      </a:lnTo>
                      <a:lnTo>
                        <a:pt x="5439" y="3304"/>
                      </a:lnTo>
                      <a:cubicBezTo>
                        <a:pt x="5629" y="3208"/>
                        <a:pt x="5752" y="3012"/>
                        <a:pt x="5752" y="2798"/>
                      </a:cubicBezTo>
                      <a:cubicBezTo>
                        <a:pt x="5752" y="2585"/>
                        <a:pt x="5632" y="2389"/>
                        <a:pt x="5439" y="2295"/>
                      </a:cubicBezTo>
                      <a:lnTo>
                        <a:pt x="4102" y="1627"/>
                      </a:lnTo>
                      <a:lnTo>
                        <a:pt x="3434" y="287"/>
                      </a:lnTo>
                      <a:cubicBezTo>
                        <a:pt x="3337" y="96"/>
                        <a:pt x="3132" y="0"/>
                        <a:pt x="29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6" name="Google Shape;2699;p42">
                  <a:extLst>
                    <a:ext uri="{FF2B5EF4-FFF2-40B4-BE49-F238E27FC236}">
                      <a16:creationId xmlns:a16="http://schemas.microsoft.com/office/drawing/2014/main" id="{4364839B-DE46-9D42-872B-EB47B0074198}"/>
                    </a:ext>
                  </a:extLst>
                </p:cNvPr>
                <p:cNvSpPr/>
                <p:nvPr/>
              </p:nvSpPr>
              <p:spPr>
                <a:xfrm>
                  <a:off x="1685498" y="3234663"/>
                  <a:ext cx="146376" cy="1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5624" extrusionOk="0">
                      <a:moveTo>
                        <a:pt x="2928" y="0"/>
                      </a:moveTo>
                      <a:cubicBezTo>
                        <a:pt x="2723" y="0"/>
                        <a:pt x="2518" y="96"/>
                        <a:pt x="2422" y="287"/>
                      </a:cubicBezTo>
                      <a:lnTo>
                        <a:pt x="1756" y="1627"/>
                      </a:lnTo>
                      <a:lnTo>
                        <a:pt x="416" y="2295"/>
                      </a:lnTo>
                      <a:cubicBezTo>
                        <a:pt x="1" y="2503"/>
                        <a:pt x="1" y="3096"/>
                        <a:pt x="416" y="3304"/>
                      </a:cubicBezTo>
                      <a:lnTo>
                        <a:pt x="1756" y="3973"/>
                      </a:lnTo>
                      <a:lnTo>
                        <a:pt x="2422" y="5310"/>
                      </a:lnTo>
                      <a:cubicBezTo>
                        <a:pt x="2526" y="5519"/>
                        <a:pt x="2727" y="5624"/>
                        <a:pt x="2928" y="5624"/>
                      </a:cubicBezTo>
                      <a:cubicBezTo>
                        <a:pt x="3129" y="5624"/>
                        <a:pt x="3330" y="5519"/>
                        <a:pt x="3433" y="5310"/>
                      </a:cubicBezTo>
                      <a:lnTo>
                        <a:pt x="4102" y="3973"/>
                      </a:lnTo>
                      <a:lnTo>
                        <a:pt x="5439" y="3304"/>
                      </a:lnTo>
                      <a:cubicBezTo>
                        <a:pt x="5854" y="3096"/>
                        <a:pt x="5854" y="2503"/>
                        <a:pt x="5439" y="2295"/>
                      </a:cubicBezTo>
                      <a:lnTo>
                        <a:pt x="4102" y="1627"/>
                      </a:lnTo>
                      <a:lnTo>
                        <a:pt x="3433" y="287"/>
                      </a:lnTo>
                      <a:cubicBezTo>
                        <a:pt x="3337" y="96"/>
                        <a:pt x="3132" y="0"/>
                        <a:pt x="29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7" name="Google Shape;2700;p42">
                  <a:extLst>
                    <a:ext uri="{FF2B5EF4-FFF2-40B4-BE49-F238E27FC236}">
                      <a16:creationId xmlns:a16="http://schemas.microsoft.com/office/drawing/2014/main" id="{5DFE404E-836D-B243-966B-A0CD19EAF01D}"/>
                    </a:ext>
                  </a:extLst>
                </p:cNvPr>
                <p:cNvSpPr/>
                <p:nvPr/>
              </p:nvSpPr>
              <p:spPr>
                <a:xfrm>
                  <a:off x="1179959" y="2981049"/>
                  <a:ext cx="492761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8" h="19273" extrusionOk="0">
                      <a:moveTo>
                        <a:pt x="9660" y="0"/>
                      </a:moveTo>
                      <a:cubicBezTo>
                        <a:pt x="4399" y="0"/>
                        <a:pt x="0" y="4351"/>
                        <a:pt x="0" y="9636"/>
                      </a:cubicBezTo>
                      <a:cubicBezTo>
                        <a:pt x="0" y="14927"/>
                        <a:pt x="4381" y="19272"/>
                        <a:pt x="9675" y="19272"/>
                      </a:cubicBezTo>
                      <a:cubicBezTo>
                        <a:pt x="12012" y="19269"/>
                        <a:pt x="14270" y="18411"/>
                        <a:pt x="16023" y="16860"/>
                      </a:cubicBezTo>
                      <a:cubicBezTo>
                        <a:pt x="16195" y="16707"/>
                        <a:pt x="16258" y="16463"/>
                        <a:pt x="16176" y="16243"/>
                      </a:cubicBezTo>
                      <a:cubicBezTo>
                        <a:pt x="16098" y="16026"/>
                        <a:pt x="15893" y="15879"/>
                        <a:pt x="15662" y="15872"/>
                      </a:cubicBezTo>
                      <a:cubicBezTo>
                        <a:pt x="11352" y="15752"/>
                        <a:pt x="7980" y="12250"/>
                        <a:pt x="7980" y="7941"/>
                      </a:cubicBezTo>
                      <a:cubicBezTo>
                        <a:pt x="7974" y="5207"/>
                        <a:pt x="9380" y="2662"/>
                        <a:pt x="11696" y="1211"/>
                      </a:cubicBezTo>
                      <a:cubicBezTo>
                        <a:pt x="12129" y="937"/>
                        <a:pt x="12006" y="274"/>
                        <a:pt x="11503" y="178"/>
                      </a:cubicBezTo>
                      <a:cubicBezTo>
                        <a:pt x="10881" y="58"/>
                        <a:pt x="10265" y="0"/>
                        <a:pt x="96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cision Tree Diagram by Slidesgo">
  <a:themeElements>
    <a:clrScheme name="Simple Light">
      <a:dk1>
        <a:srgbClr val="000000"/>
      </a:dk1>
      <a:lt1>
        <a:srgbClr val="FFFFFF"/>
      </a:lt1>
      <a:dk2>
        <a:srgbClr val="505050"/>
      </a:dk2>
      <a:lt2>
        <a:srgbClr val="EEEEEE"/>
      </a:lt2>
      <a:accent1>
        <a:srgbClr val="49D0E9"/>
      </a:accent1>
      <a:accent2>
        <a:srgbClr val="70ECE9"/>
      </a:accent2>
      <a:accent3>
        <a:srgbClr val="63FFB2"/>
      </a:accent3>
      <a:accent4>
        <a:srgbClr val="7DDB86"/>
      </a:accent4>
      <a:accent5>
        <a:srgbClr val="B7DB55"/>
      </a:accent5>
      <a:accent6>
        <a:srgbClr val="BDC7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738</Words>
  <Application>Microsoft Office PowerPoint</Application>
  <PresentationFormat>On-screen Show (16:9)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Fira Sans Extra Condensed</vt:lpstr>
      <vt:lpstr>Arial</vt:lpstr>
      <vt:lpstr>Roboto</vt:lpstr>
      <vt:lpstr>Fira Sans</vt:lpstr>
      <vt:lpstr>Decision Tree Diagram by Slidesgo</vt:lpstr>
      <vt:lpstr>Decision Tree</vt:lpstr>
      <vt:lpstr>Decision Tree</vt:lpstr>
      <vt:lpstr>Important Terminology Related To Decision Trees</vt:lpstr>
      <vt:lpstr>Important Terminology Related To Decision Trees</vt:lpstr>
      <vt:lpstr>Decision tree characteristic </vt:lpstr>
      <vt:lpstr>Types of Decision Trees</vt:lpstr>
      <vt:lpstr>Decision Tree Algorithms</vt:lpstr>
      <vt:lpstr>Platforms for making Decision Trees</vt:lpstr>
      <vt:lpstr> Decision Tree Applications</vt:lpstr>
      <vt:lpstr> Decision Tree Applications</vt:lpstr>
      <vt:lpstr>Decision Trees Advantages</vt:lpstr>
      <vt:lpstr>Decision Trees Disadvantages</vt:lpstr>
      <vt:lpstr>Previse Work</vt:lpstr>
      <vt:lpstr>Previse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Diagrams</dc:title>
  <cp:lastModifiedBy>140107058 sara m . aldubaie</cp:lastModifiedBy>
  <cp:revision>23</cp:revision>
  <dcterms:modified xsi:type="dcterms:W3CDTF">2021-05-03T09:15:56Z</dcterms:modified>
</cp:coreProperties>
</file>